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65" r:id="rId13"/>
    <p:sldId id="266" r:id="rId14"/>
    <p:sldId id="268" r:id="rId15"/>
    <p:sldId id="267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C9A"/>
    <a:srgbClr val="0099CC"/>
    <a:srgbClr val="177CA9"/>
    <a:srgbClr val="0C788E"/>
    <a:srgbClr val="422C16"/>
    <a:srgbClr val="006666"/>
    <a:srgbClr val="E0C0A0"/>
    <a:srgbClr val="DDDDDD"/>
    <a:srgbClr val="3618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4652" autoAdjust="0"/>
  </p:normalViewPr>
  <p:slideViewPr>
    <p:cSldViewPr>
      <p:cViewPr varScale="1">
        <p:scale>
          <a:sx n="99" d="100"/>
          <a:sy n="99" d="100"/>
        </p:scale>
        <p:origin x="17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2E2CE-188F-4A4D-8400-EDAA4C428F32}" type="doc">
      <dgm:prSet loTypeId="urn:microsoft.com/office/officeart/2005/8/layout/hierarchy3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E8576ED-8388-4AB2-AEB8-FEB9FBE2AB0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Характерные черты политической партии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CA03B2F-7105-47BD-87E7-B43607B5195A}" type="parTrans" cxnId="{9163753C-2135-42A8-8C6E-F8C77AA306D6}">
      <dgm:prSet/>
      <dgm:spPr/>
      <dgm:t>
        <a:bodyPr/>
        <a:lstStyle/>
        <a:p>
          <a:endParaRPr lang="ru-RU"/>
        </a:p>
      </dgm:t>
    </dgm:pt>
    <dgm:pt modelId="{E450D173-D3E4-4252-8DB4-6CFDBADAD2BD}" type="sibTrans" cxnId="{9163753C-2135-42A8-8C6E-F8C77AA306D6}">
      <dgm:prSet/>
      <dgm:spPr/>
      <dgm:t>
        <a:bodyPr/>
        <a:lstStyle/>
        <a:p>
          <a:endParaRPr lang="ru-RU"/>
        </a:p>
      </dgm:t>
    </dgm:pt>
    <dgm:pt modelId="{8537825F-D65B-4889-9ABA-E7E2E3B94A8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аппарат управления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24E555F-6E65-4013-82C9-D6644CE4F8FE}" type="parTrans" cxnId="{4E41CD40-4102-430C-94F8-073B02AF4906}">
      <dgm:prSet/>
      <dgm:spPr/>
      <dgm:t>
        <a:bodyPr/>
        <a:lstStyle/>
        <a:p>
          <a:endParaRPr lang="ru-RU"/>
        </a:p>
      </dgm:t>
    </dgm:pt>
    <dgm:pt modelId="{1C3092E2-4045-4194-A446-9C86EC1C705E}" type="sibTrans" cxnId="{4E41CD40-4102-430C-94F8-073B02AF4906}">
      <dgm:prSet/>
      <dgm:spPr/>
      <dgm:t>
        <a:bodyPr/>
        <a:lstStyle/>
        <a:p>
          <a:endParaRPr lang="ru-RU"/>
        </a:p>
      </dgm:t>
    </dgm:pt>
    <dgm:pt modelId="{DE31F483-BB8E-45BA-8A4F-066F3515DD4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наличие программы и устава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E952CA1-E834-4914-A9CB-EC97B09B167C}" type="parTrans" cxnId="{9416BA21-29B9-4ED2-A07D-1A631E52EF02}">
      <dgm:prSet/>
      <dgm:spPr/>
      <dgm:t>
        <a:bodyPr/>
        <a:lstStyle/>
        <a:p>
          <a:endParaRPr lang="ru-RU"/>
        </a:p>
      </dgm:t>
    </dgm:pt>
    <dgm:pt modelId="{71A95BBE-04B6-4492-8E8F-3D1B8356B6A6}" type="sibTrans" cxnId="{9416BA21-29B9-4ED2-A07D-1A631E52EF02}">
      <dgm:prSet/>
      <dgm:spPr/>
      <dgm:t>
        <a:bodyPr/>
        <a:lstStyle/>
        <a:p>
          <a:endParaRPr lang="ru-RU"/>
        </a:p>
      </dgm:t>
    </dgm:pt>
    <dgm:pt modelId="{F8E6AB95-45AD-40B8-AFD4-4890D817184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является неотъемлемой частью демократической организации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общест-венной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6C332EC3-AEF9-493D-BAD7-20572648CE8B}" type="parTrans" cxnId="{9B9ACA8D-5128-4079-A726-5FE74344A27D}">
      <dgm:prSet/>
      <dgm:spPr/>
      <dgm:t>
        <a:bodyPr/>
        <a:lstStyle/>
        <a:p>
          <a:endParaRPr lang="ru-RU"/>
        </a:p>
      </dgm:t>
    </dgm:pt>
    <dgm:pt modelId="{6CDC8402-FBA2-4687-A041-4F8F7BC00C9F}" type="sibTrans" cxnId="{9B9ACA8D-5128-4079-A726-5FE74344A27D}">
      <dgm:prSet/>
      <dgm:spPr/>
      <dgm:t>
        <a:bodyPr/>
        <a:lstStyle/>
        <a:p>
          <a:endParaRPr lang="ru-RU"/>
        </a:p>
      </dgm:t>
    </dgm:pt>
    <dgm:pt modelId="{7CE86E3B-7C7D-44DF-B08E-DC21478CD9A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создаётся специально для участия в политике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CAF56FB-6643-4E8C-BA1D-CD9A3E9CE353}" type="parTrans" cxnId="{59136E4F-5ED7-45FD-AF8F-82A34B30C39B}">
      <dgm:prSet/>
      <dgm:spPr/>
      <dgm:t>
        <a:bodyPr/>
        <a:lstStyle/>
        <a:p>
          <a:endParaRPr lang="ru-RU"/>
        </a:p>
      </dgm:t>
    </dgm:pt>
    <dgm:pt modelId="{05CE102A-DF8F-48B3-8F6E-7EF98CCDF645}" type="sibTrans" cxnId="{59136E4F-5ED7-45FD-AF8F-82A34B30C39B}">
      <dgm:prSet/>
      <dgm:spPr/>
      <dgm:t>
        <a:bodyPr/>
        <a:lstStyle/>
        <a:p>
          <a:endParaRPr lang="ru-RU"/>
        </a:p>
      </dgm:t>
    </dgm:pt>
    <dgm:pt modelId="{39E297DA-3361-412A-9230-C5126F7B35E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общие идейно-политические взгляды и интересы членов объединения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1BA1A83-39F9-46BF-AA00-1C2B43E92C80}" type="parTrans" cxnId="{83745D7B-444C-4795-BD79-B23E9F95B868}">
      <dgm:prSet/>
      <dgm:spPr/>
      <dgm:t>
        <a:bodyPr/>
        <a:lstStyle/>
        <a:p>
          <a:endParaRPr lang="ru-RU"/>
        </a:p>
      </dgm:t>
    </dgm:pt>
    <dgm:pt modelId="{0E494BEB-B964-4980-A5C6-0C6C2CB2D230}" type="sibTrans" cxnId="{83745D7B-444C-4795-BD79-B23E9F95B868}">
      <dgm:prSet/>
      <dgm:spPr/>
      <dgm:t>
        <a:bodyPr/>
        <a:lstStyle/>
        <a:p>
          <a:endParaRPr lang="ru-RU"/>
        </a:p>
      </dgm:t>
    </dgm:pt>
    <dgm:pt modelId="{A75D94BA-00EC-4E32-A823-0ED69C2DD76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оформление членства в виде партийных билетов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E5A0810-5DC8-49EC-85EC-153C79B06125}" type="parTrans" cxnId="{03A0094A-0A28-4E2B-BAB0-D9042E4F6833}">
      <dgm:prSet/>
      <dgm:spPr/>
      <dgm:t>
        <a:bodyPr/>
        <a:lstStyle/>
        <a:p>
          <a:endParaRPr lang="ru-RU"/>
        </a:p>
      </dgm:t>
    </dgm:pt>
    <dgm:pt modelId="{8C1B08F6-73F7-4C02-9289-B08D04B2BEFB}" type="sibTrans" cxnId="{03A0094A-0A28-4E2B-BAB0-D9042E4F6833}">
      <dgm:prSet/>
      <dgm:spPr/>
      <dgm:t>
        <a:bodyPr/>
        <a:lstStyle/>
        <a:p>
          <a:endParaRPr lang="ru-RU"/>
        </a:p>
      </dgm:t>
    </dgm:pt>
    <dgm:pt modelId="{26ABBD27-0C3D-4ED4-BBAA-862F912E2C6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уплата членских взносов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871D425-97EB-4C6A-B801-1280A677A047}" type="parTrans" cxnId="{04C3C941-E9C4-4884-BA57-FA3442415036}">
      <dgm:prSet/>
      <dgm:spPr/>
      <dgm:t>
        <a:bodyPr/>
        <a:lstStyle/>
        <a:p>
          <a:endParaRPr lang="ru-RU"/>
        </a:p>
      </dgm:t>
    </dgm:pt>
    <dgm:pt modelId="{85CDC26C-5A2A-45A3-991C-A1A6D4D7AC97}" type="sibTrans" cxnId="{04C3C941-E9C4-4884-BA57-FA3442415036}">
      <dgm:prSet/>
      <dgm:spPr/>
      <dgm:t>
        <a:bodyPr/>
        <a:lstStyle/>
        <a:p>
          <a:endParaRPr lang="ru-RU"/>
        </a:p>
      </dgm:t>
    </dgm:pt>
    <dgm:pt modelId="{6E64480D-B351-4197-BF4C-205BC960E30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партийная дисциплина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D0E35A1-BBEB-4A13-A168-7F3962A45791}" type="parTrans" cxnId="{84A0B3EC-7DC0-4C7A-876A-ACC0FA6AE7CB}">
      <dgm:prSet/>
      <dgm:spPr/>
      <dgm:t>
        <a:bodyPr/>
        <a:lstStyle/>
        <a:p>
          <a:endParaRPr lang="ru-RU"/>
        </a:p>
      </dgm:t>
    </dgm:pt>
    <dgm:pt modelId="{74CF5A95-0B40-4CF4-998A-04C190CE2418}" type="sibTrans" cxnId="{84A0B3EC-7DC0-4C7A-876A-ACC0FA6AE7CB}">
      <dgm:prSet/>
      <dgm:spPr/>
      <dgm:t>
        <a:bodyPr/>
        <a:lstStyle/>
        <a:p>
          <a:endParaRPr lang="ru-RU"/>
        </a:p>
      </dgm:t>
    </dgm:pt>
    <dgm:pt modelId="{63012D82-ECB7-498F-AFDF-AAF9DDAE3E6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устойчивая организационная структура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B41B6C6-9C0D-4D71-B8D1-1DE50A09E3F3}" type="parTrans" cxnId="{0593A234-E48F-43FB-BBF5-435F0A4D23B4}">
      <dgm:prSet/>
      <dgm:spPr/>
      <dgm:t>
        <a:bodyPr/>
        <a:lstStyle/>
        <a:p>
          <a:endParaRPr lang="ru-RU"/>
        </a:p>
      </dgm:t>
    </dgm:pt>
    <dgm:pt modelId="{C560D63D-DB98-4ED2-8512-B3D255DDAE0B}" type="sibTrans" cxnId="{0593A234-E48F-43FB-BBF5-435F0A4D23B4}">
      <dgm:prSet/>
      <dgm:spPr/>
      <dgm:t>
        <a:bodyPr/>
        <a:lstStyle/>
        <a:p>
          <a:endParaRPr lang="ru-RU"/>
        </a:p>
      </dgm:t>
    </dgm:pt>
    <dgm:pt modelId="{0F654D76-3670-439C-8249-557BD66481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наиболее активное звено политической системы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45896ED-A8EA-4343-94AB-7EC6B54726E8}" type="parTrans" cxnId="{D7CB7D72-3691-4F25-93E2-94954356BA92}">
      <dgm:prSet/>
      <dgm:spPr/>
      <dgm:t>
        <a:bodyPr/>
        <a:lstStyle/>
        <a:p>
          <a:endParaRPr lang="ru-RU"/>
        </a:p>
      </dgm:t>
    </dgm:pt>
    <dgm:pt modelId="{EDDBD450-2FAA-4721-97BD-A43471B5B467}" type="sibTrans" cxnId="{D7CB7D72-3691-4F25-93E2-94954356BA92}">
      <dgm:prSet/>
      <dgm:spPr/>
      <dgm:t>
        <a:bodyPr/>
        <a:lstStyle/>
        <a:p>
          <a:endParaRPr lang="ru-RU"/>
        </a:p>
      </dgm:t>
    </dgm:pt>
    <dgm:pt modelId="{47CF189C-F457-4E8B-B99F-D0144D03F21E}" type="pres">
      <dgm:prSet presAssocID="{7B92E2CE-188F-4A4D-8400-EDAA4C428F3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F1A40EA-59EC-41A6-B5F2-FBC661C51F6D}" type="pres">
      <dgm:prSet presAssocID="{BE8576ED-8388-4AB2-AEB8-FEB9FBE2AB0F}" presName="root" presStyleCnt="0"/>
      <dgm:spPr/>
    </dgm:pt>
    <dgm:pt modelId="{63D32E14-0309-4C05-8866-184BAD5B4AB6}" type="pres">
      <dgm:prSet presAssocID="{BE8576ED-8388-4AB2-AEB8-FEB9FBE2AB0F}" presName="rootComposite" presStyleCnt="0"/>
      <dgm:spPr/>
    </dgm:pt>
    <dgm:pt modelId="{3CDB89B3-0FCE-4497-95F1-BC22C1701041}" type="pres">
      <dgm:prSet presAssocID="{BE8576ED-8388-4AB2-AEB8-FEB9FBE2AB0F}" presName="rootText" presStyleLbl="node1" presStyleIdx="0" presStyleCnt="1" custScaleX="783389"/>
      <dgm:spPr/>
      <dgm:t>
        <a:bodyPr/>
        <a:lstStyle/>
        <a:p>
          <a:endParaRPr lang="ru-RU"/>
        </a:p>
      </dgm:t>
    </dgm:pt>
    <dgm:pt modelId="{7C0D6787-7A96-4FF8-8486-2C2F6DCF8AAF}" type="pres">
      <dgm:prSet presAssocID="{BE8576ED-8388-4AB2-AEB8-FEB9FBE2AB0F}" presName="rootConnector" presStyleLbl="node1" presStyleIdx="0" presStyleCnt="1"/>
      <dgm:spPr/>
      <dgm:t>
        <a:bodyPr/>
        <a:lstStyle/>
        <a:p>
          <a:endParaRPr lang="ru-RU"/>
        </a:p>
      </dgm:t>
    </dgm:pt>
    <dgm:pt modelId="{88571A17-9691-4AF8-8CBA-6FC5F44A6780}" type="pres">
      <dgm:prSet presAssocID="{BE8576ED-8388-4AB2-AEB8-FEB9FBE2AB0F}" presName="childShape" presStyleCnt="0"/>
      <dgm:spPr/>
    </dgm:pt>
    <dgm:pt modelId="{7867769D-969E-4258-AFB8-1692232B995D}" type="pres">
      <dgm:prSet presAssocID="{524E555F-6E65-4013-82C9-D6644CE4F8FE}" presName="Name13" presStyleLbl="parChTrans1D2" presStyleIdx="0" presStyleCnt="10"/>
      <dgm:spPr/>
      <dgm:t>
        <a:bodyPr/>
        <a:lstStyle/>
        <a:p>
          <a:endParaRPr lang="ru-RU"/>
        </a:p>
      </dgm:t>
    </dgm:pt>
    <dgm:pt modelId="{C9DB6B31-2DE8-4820-ACFC-EFD54E84C5A7}" type="pres">
      <dgm:prSet presAssocID="{8537825F-D65B-4889-9ABA-E7E2E3B94A88}" presName="childText" presStyleLbl="bgAcc1" presStyleIdx="0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51F65-60CA-4BB0-B046-1F4C07558764}" type="pres">
      <dgm:prSet presAssocID="{1E952CA1-E834-4914-A9CB-EC97B09B167C}" presName="Name13" presStyleLbl="parChTrans1D2" presStyleIdx="1" presStyleCnt="10"/>
      <dgm:spPr/>
      <dgm:t>
        <a:bodyPr/>
        <a:lstStyle/>
        <a:p>
          <a:endParaRPr lang="ru-RU"/>
        </a:p>
      </dgm:t>
    </dgm:pt>
    <dgm:pt modelId="{7E581184-F6C7-4DEC-B115-A80A122B9532}" type="pres">
      <dgm:prSet presAssocID="{DE31F483-BB8E-45BA-8A4F-066F3515DD41}" presName="childText" presStyleLbl="bgAcc1" presStyleIdx="1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B37B9-C287-42EF-830A-E99E4C1B367F}" type="pres">
      <dgm:prSet presAssocID="{2CAF56FB-6643-4E8C-BA1D-CD9A3E9CE353}" presName="Name13" presStyleLbl="parChTrans1D2" presStyleIdx="2" presStyleCnt="10"/>
      <dgm:spPr/>
      <dgm:t>
        <a:bodyPr/>
        <a:lstStyle/>
        <a:p>
          <a:endParaRPr lang="ru-RU"/>
        </a:p>
      </dgm:t>
    </dgm:pt>
    <dgm:pt modelId="{7D98E1A2-B0CF-4779-9DA2-9C40971360A8}" type="pres">
      <dgm:prSet presAssocID="{7CE86E3B-7C7D-44DF-B08E-DC21478CD9A5}" presName="childText" presStyleLbl="bgAcc1" presStyleIdx="2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49D3A-7940-4E1A-B7D4-61D13113C9E5}" type="pres">
      <dgm:prSet presAssocID="{01BA1A83-39F9-46BF-AA00-1C2B43E92C80}" presName="Name13" presStyleLbl="parChTrans1D2" presStyleIdx="3" presStyleCnt="10"/>
      <dgm:spPr/>
      <dgm:t>
        <a:bodyPr/>
        <a:lstStyle/>
        <a:p>
          <a:endParaRPr lang="ru-RU"/>
        </a:p>
      </dgm:t>
    </dgm:pt>
    <dgm:pt modelId="{8C204C51-4B32-4E95-971B-48117C113F46}" type="pres">
      <dgm:prSet presAssocID="{39E297DA-3361-412A-9230-C5126F7B35E3}" presName="childText" presStyleLbl="bgAcc1" presStyleIdx="3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5345D-467B-4B7E-9255-412694386EFE}" type="pres">
      <dgm:prSet presAssocID="{0E5A0810-5DC8-49EC-85EC-153C79B06125}" presName="Name13" presStyleLbl="parChTrans1D2" presStyleIdx="4" presStyleCnt="10"/>
      <dgm:spPr/>
      <dgm:t>
        <a:bodyPr/>
        <a:lstStyle/>
        <a:p>
          <a:endParaRPr lang="ru-RU"/>
        </a:p>
      </dgm:t>
    </dgm:pt>
    <dgm:pt modelId="{4451FFC7-344F-44E6-BA95-73A0465C6280}" type="pres">
      <dgm:prSet presAssocID="{A75D94BA-00EC-4E32-A823-0ED69C2DD766}" presName="childText" presStyleLbl="bgAcc1" presStyleIdx="4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71553-E2C8-415E-BD7B-BF86BBA63DDC}" type="pres">
      <dgm:prSet presAssocID="{B871D425-97EB-4C6A-B801-1280A677A047}" presName="Name13" presStyleLbl="parChTrans1D2" presStyleIdx="5" presStyleCnt="10"/>
      <dgm:spPr/>
      <dgm:t>
        <a:bodyPr/>
        <a:lstStyle/>
        <a:p>
          <a:endParaRPr lang="ru-RU"/>
        </a:p>
      </dgm:t>
    </dgm:pt>
    <dgm:pt modelId="{EC7B29D1-D67A-446E-887F-A6C0519410C9}" type="pres">
      <dgm:prSet presAssocID="{26ABBD27-0C3D-4ED4-BBAA-862F912E2C6D}" presName="childText" presStyleLbl="bgAcc1" presStyleIdx="5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CE8DD-E7FC-4728-AF50-4CFD27DD647C}" type="pres">
      <dgm:prSet presAssocID="{CD0E35A1-BBEB-4A13-A168-7F3962A45791}" presName="Name13" presStyleLbl="parChTrans1D2" presStyleIdx="6" presStyleCnt="10"/>
      <dgm:spPr/>
      <dgm:t>
        <a:bodyPr/>
        <a:lstStyle/>
        <a:p>
          <a:endParaRPr lang="ru-RU"/>
        </a:p>
      </dgm:t>
    </dgm:pt>
    <dgm:pt modelId="{60C98CCF-82D3-4E72-8E4E-182B32C0CADB}" type="pres">
      <dgm:prSet presAssocID="{6E64480D-B351-4197-BF4C-205BC960E305}" presName="childText" presStyleLbl="bgAcc1" presStyleIdx="6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9FE44F-6861-4C60-8BC9-39EEF572CBC6}" type="pres">
      <dgm:prSet presAssocID="{5B41B6C6-9C0D-4D71-B8D1-1DE50A09E3F3}" presName="Name13" presStyleLbl="parChTrans1D2" presStyleIdx="7" presStyleCnt="10"/>
      <dgm:spPr/>
      <dgm:t>
        <a:bodyPr/>
        <a:lstStyle/>
        <a:p>
          <a:endParaRPr lang="ru-RU"/>
        </a:p>
      </dgm:t>
    </dgm:pt>
    <dgm:pt modelId="{B98E7EFA-A66A-4273-A275-BB36CEDE3B15}" type="pres">
      <dgm:prSet presAssocID="{63012D82-ECB7-498F-AFDF-AAF9DDAE3E65}" presName="childText" presStyleLbl="bgAcc1" presStyleIdx="7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953F2-813D-4823-8208-82FDD2EF5998}" type="pres">
      <dgm:prSet presAssocID="{B45896ED-A8EA-4343-94AB-7EC6B54726E8}" presName="Name13" presStyleLbl="parChTrans1D2" presStyleIdx="8" presStyleCnt="10"/>
      <dgm:spPr/>
      <dgm:t>
        <a:bodyPr/>
        <a:lstStyle/>
        <a:p>
          <a:endParaRPr lang="ru-RU"/>
        </a:p>
      </dgm:t>
    </dgm:pt>
    <dgm:pt modelId="{B53DC473-6E76-4FC0-99A3-DC672915AFAA}" type="pres">
      <dgm:prSet presAssocID="{0F654D76-3670-439C-8249-557BD6648140}" presName="childText" presStyleLbl="bgAcc1" presStyleIdx="8" presStyleCnt="10" custScaleX="131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9DF91-A559-43BD-8482-F6EE9C028007}" type="pres">
      <dgm:prSet presAssocID="{6C332EC3-AEF9-493D-BAD7-20572648CE8B}" presName="Name13" presStyleLbl="parChTrans1D2" presStyleIdx="9" presStyleCnt="10"/>
      <dgm:spPr/>
      <dgm:t>
        <a:bodyPr/>
        <a:lstStyle/>
        <a:p>
          <a:endParaRPr lang="ru-RU"/>
        </a:p>
      </dgm:t>
    </dgm:pt>
    <dgm:pt modelId="{F50DDAD9-7905-4D1C-A68D-B83E3A085402}" type="pres">
      <dgm:prSet presAssocID="{F8E6AB95-45AD-40B8-AFD4-4890D817184D}" presName="childText" presStyleLbl="bgAcc1" presStyleIdx="9" presStyleCnt="10" custScaleX="1311389" custScaleY="134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8B8ED6-7785-4CBB-B89A-52C38404DF06}" type="presOf" srcId="{DE31F483-BB8E-45BA-8A4F-066F3515DD41}" destId="{7E581184-F6C7-4DEC-B115-A80A122B9532}" srcOrd="0" destOrd="0" presId="urn:microsoft.com/office/officeart/2005/8/layout/hierarchy3"/>
    <dgm:cxn modelId="{27B4B42B-DF26-4FCE-951A-9E431AE78AF6}" type="presOf" srcId="{5B41B6C6-9C0D-4D71-B8D1-1DE50A09E3F3}" destId="{4D9FE44F-6861-4C60-8BC9-39EEF572CBC6}" srcOrd="0" destOrd="0" presId="urn:microsoft.com/office/officeart/2005/8/layout/hierarchy3"/>
    <dgm:cxn modelId="{0593A234-E48F-43FB-BBF5-435F0A4D23B4}" srcId="{BE8576ED-8388-4AB2-AEB8-FEB9FBE2AB0F}" destId="{63012D82-ECB7-498F-AFDF-AAF9DDAE3E65}" srcOrd="7" destOrd="0" parTransId="{5B41B6C6-9C0D-4D71-B8D1-1DE50A09E3F3}" sibTransId="{C560D63D-DB98-4ED2-8512-B3D255DDAE0B}"/>
    <dgm:cxn modelId="{154EFFE7-7335-4573-B763-1D3A60CA673D}" type="presOf" srcId="{63012D82-ECB7-498F-AFDF-AAF9DDAE3E65}" destId="{B98E7EFA-A66A-4273-A275-BB36CEDE3B15}" srcOrd="0" destOrd="0" presId="urn:microsoft.com/office/officeart/2005/8/layout/hierarchy3"/>
    <dgm:cxn modelId="{04C3C941-E9C4-4884-BA57-FA3442415036}" srcId="{BE8576ED-8388-4AB2-AEB8-FEB9FBE2AB0F}" destId="{26ABBD27-0C3D-4ED4-BBAA-862F912E2C6D}" srcOrd="5" destOrd="0" parTransId="{B871D425-97EB-4C6A-B801-1280A677A047}" sibTransId="{85CDC26C-5A2A-45A3-991C-A1A6D4D7AC97}"/>
    <dgm:cxn modelId="{6E9E72FE-D651-44FF-B0B6-27D6BE478F75}" type="presOf" srcId="{2CAF56FB-6643-4E8C-BA1D-CD9A3E9CE353}" destId="{8F4B37B9-C287-42EF-830A-E99E4C1B367F}" srcOrd="0" destOrd="0" presId="urn:microsoft.com/office/officeart/2005/8/layout/hierarchy3"/>
    <dgm:cxn modelId="{A4DE1C3E-07D8-4BB4-8CB9-BA5A180B8CE9}" type="presOf" srcId="{6C332EC3-AEF9-493D-BAD7-20572648CE8B}" destId="{61A9DF91-A559-43BD-8482-F6EE9C028007}" srcOrd="0" destOrd="0" presId="urn:microsoft.com/office/officeart/2005/8/layout/hierarchy3"/>
    <dgm:cxn modelId="{D0EDFCBC-4A07-4028-87A3-F3B8E4E166B1}" type="presOf" srcId="{CD0E35A1-BBEB-4A13-A168-7F3962A45791}" destId="{B72CE8DD-E7FC-4728-AF50-4CFD27DD647C}" srcOrd="0" destOrd="0" presId="urn:microsoft.com/office/officeart/2005/8/layout/hierarchy3"/>
    <dgm:cxn modelId="{59136E4F-5ED7-45FD-AF8F-82A34B30C39B}" srcId="{BE8576ED-8388-4AB2-AEB8-FEB9FBE2AB0F}" destId="{7CE86E3B-7C7D-44DF-B08E-DC21478CD9A5}" srcOrd="2" destOrd="0" parTransId="{2CAF56FB-6643-4E8C-BA1D-CD9A3E9CE353}" sibTransId="{05CE102A-DF8F-48B3-8F6E-7EF98CCDF645}"/>
    <dgm:cxn modelId="{B735E113-3C5C-4E76-BDD5-A2B383D0537E}" type="presOf" srcId="{B45896ED-A8EA-4343-94AB-7EC6B54726E8}" destId="{E63953F2-813D-4823-8208-82FDD2EF5998}" srcOrd="0" destOrd="0" presId="urn:microsoft.com/office/officeart/2005/8/layout/hierarchy3"/>
    <dgm:cxn modelId="{84A0B3EC-7DC0-4C7A-876A-ACC0FA6AE7CB}" srcId="{BE8576ED-8388-4AB2-AEB8-FEB9FBE2AB0F}" destId="{6E64480D-B351-4197-BF4C-205BC960E305}" srcOrd="6" destOrd="0" parTransId="{CD0E35A1-BBEB-4A13-A168-7F3962A45791}" sibTransId="{74CF5A95-0B40-4CF4-998A-04C190CE2418}"/>
    <dgm:cxn modelId="{9163753C-2135-42A8-8C6E-F8C77AA306D6}" srcId="{7B92E2CE-188F-4A4D-8400-EDAA4C428F32}" destId="{BE8576ED-8388-4AB2-AEB8-FEB9FBE2AB0F}" srcOrd="0" destOrd="0" parTransId="{FCA03B2F-7105-47BD-87E7-B43607B5195A}" sibTransId="{E450D173-D3E4-4252-8DB4-6CFDBADAD2BD}"/>
    <dgm:cxn modelId="{112BA72B-88AA-4B24-9C60-BD0ECA53DCBA}" type="presOf" srcId="{7CE86E3B-7C7D-44DF-B08E-DC21478CD9A5}" destId="{7D98E1A2-B0CF-4779-9DA2-9C40971360A8}" srcOrd="0" destOrd="0" presId="urn:microsoft.com/office/officeart/2005/8/layout/hierarchy3"/>
    <dgm:cxn modelId="{9B9ACA8D-5128-4079-A726-5FE74344A27D}" srcId="{BE8576ED-8388-4AB2-AEB8-FEB9FBE2AB0F}" destId="{F8E6AB95-45AD-40B8-AFD4-4890D817184D}" srcOrd="9" destOrd="0" parTransId="{6C332EC3-AEF9-493D-BAD7-20572648CE8B}" sibTransId="{6CDC8402-FBA2-4687-A041-4F8F7BC00C9F}"/>
    <dgm:cxn modelId="{E521C95D-2CC9-4278-9F38-A9CC26F39767}" type="presOf" srcId="{F8E6AB95-45AD-40B8-AFD4-4890D817184D}" destId="{F50DDAD9-7905-4D1C-A68D-B83E3A085402}" srcOrd="0" destOrd="0" presId="urn:microsoft.com/office/officeart/2005/8/layout/hierarchy3"/>
    <dgm:cxn modelId="{4E41CD40-4102-430C-94F8-073B02AF4906}" srcId="{BE8576ED-8388-4AB2-AEB8-FEB9FBE2AB0F}" destId="{8537825F-D65B-4889-9ABA-E7E2E3B94A88}" srcOrd="0" destOrd="0" parTransId="{524E555F-6E65-4013-82C9-D6644CE4F8FE}" sibTransId="{1C3092E2-4045-4194-A446-9C86EC1C705E}"/>
    <dgm:cxn modelId="{D7CB7D72-3691-4F25-93E2-94954356BA92}" srcId="{BE8576ED-8388-4AB2-AEB8-FEB9FBE2AB0F}" destId="{0F654D76-3670-439C-8249-557BD6648140}" srcOrd="8" destOrd="0" parTransId="{B45896ED-A8EA-4343-94AB-7EC6B54726E8}" sibTransId="{EDDBD450-2FAA-4721-97BD-A43471B5B467}"/>
    <dgm:cxn modelId="{53E07D2D-8874-4ECE-AA1B-76C2B0FED6B3}" type="presOf" srcId="{BE8576ED-8388-4AB2-AEB8-FEB9FBE2AB0F}" destId="{7C0D6787-7A96-4FF8-8486-2C2F6DCF8AAF}" srcOrd="1" destOrd="0" presId="urn:microsoft.com/office/officeart/2005/8/layout/hierarchy3"/>
    <dgm:cxn modelId="{03A0094A-0A28-4E2B-BAB0-D9042E4F6833}" srcId="{BE8576ED-8388-4AB2-AEB8-FEB9FBE2AB0F}" destId="{A75D94BA-00EC-4E32-A823-0ED69C2DD766}" srcOrd="4" destOrd="0" parTransId="{0E5A0810-5DC8-49EC-85EC-153C79B06125}" sibTransId="{8C1B08F6-73F7-4C02-9289-B08D04B2BEFB}"/>
    <dgm:cxn modelId="{C7032955-7460-462D-8201-550D6DA87D17}" type="presOf" srcId="{B871D425-97EB-4C6A-B801-1280A677A047}" destId="{0A071553-E2C8-415E-BD7B-BF86BBA63DDC}" srcOrd="0" destOrd="0" presId="urn:microsoft.com/office/officeart/2005/8/layout/hierarchy3"/>
    <dgm:cxn modelId="{DA338737-A7CF-4AD1-B149-2F2A4ACEE5E2}" type="presOf" srcId="{6E64480D-B351-4197-BF4C-205BC960E305}" destId="{60C98CCF-82D3-4E72-8E4E-182B32C0CADB}" srcOrd="0" destOrd="0" presId="urn:microsoft.com/office/officeart/2005/8/layout/hierarchy3"/>
    <dgm:cxn modelId="{2D8B54A2-1775-441B-BD45-EB94DB67E511}" type="presOf" srcId="{01BA1A83-39F9-46BF-AA00-1C2B43E92C80}" destId="{26E49D3A-7940-4E1A-B7D4-61D13113C9E5}" srcOrd="0" destOrd="0" presId="urn:microsoft.com/office/officeart/2005/8/layout/hierarchy3"/>
    <dgm:cxn modelId="{66B1155D-3AE7-4E70-B248-9CD9E92ED88A}" type="presOf" srcId="{A75D94BA-00EC-4E32-A823-0ED69C2DD766}" destId="{4451FFC7-344F-44E6-BA95-73A0465C6280}" srcOrd="0" destOrd="0" presId="urn:microsoft.com/office/officeart/2005/8/layout/hierarchy3"/>
    <dgm:cxn modelId="{659BD4F2-EB68-41BC-B67F-D1EC48CD9EA9}" type="presOf" srcId="{0E5A0810-5DC8-49EC-85EC-153C79B06125}" destId="{3F95345D-467B-4B7E-9255-412694386EFE}" srcOrd="0" destOrd="0" presId="urn:microsoft.com/office/officeart/2005/8/layout/hierarchy3"/>
    <dgm:cxn modelId="{E0FC5D87-AC65-47C4-92D1-46EBD6820B20}" type="presOf" srcId="{7B92E2CE-188F-4A4D-8400-EDAA4C428F32}" destId="{47CF189C-F457-4E8B-B99F-D0144D03F21E}" srcOrd="0" destOrd="0" presId="urn:microsoft.com/office/officeart/2005/8/layout/hierarchy3"/>
    <dgm:cxn modelId="{E5B08C2B-7FCF-43B1-B2FF-76125C12293B}" type="presOf" srcId="{8537825F-D65B-4889-9ABA-E7E2E3B94A88}" destId="{C9DB6B31-2DE8-4820-ACFC-EFD54E84C5A7}" srcOrd="0" destOrd="0" presId="urn:microsoft.com/office/officeart/2005/8/layout/hierarchy3"/>
    <dgm:cxn modelId="{98AF0B31-AB20-4AC1-9AFD-AC4E81AC1873}" type="presOf" srcId="{1E952CA1-E834-4914-A9CB-EC97B09B167C}" destId="{17751F65-60CA-4BB0-B046-1F4C07558764}" srcOrd="0" destOrd="0" presId="urn:microsoft.com/office/officeart/2005/8/layout/hierarchy3"/>
    <dgm:cxn modelId="{9416BA21-29B9-4ED2-A07D-1A631E52EF02}" srcId="{BE8576ED-8388-4AB2-AEB8-FEB9FBE2AB0F}" destId="{DE31F483-BB8E-45BA-8A4F-066F3515DD41}" srcOrd="1" destOrd="0" parTransId="{1E952CA1-E834-4914-A9CB-EC97B09B167C}" sibTransId="{71A95BBE-04B6-4492-8E8F-3D1B8356B6A6}"/>
    <dgm:cxn modelId="{1B02EDE9-2E58-419E-B300-CEF09F3077DA}" type="presOf" srcId="{0F654D76-3670-439C-8249-557BD6648140}" destId="{B53DC473-6E76-4FC0-99A3-DC672915AFAA}" srcOrd="0" destOrd="0" presId="urn:microsoft.com/office/officeart/2005/8/layout/hierarchy3"/>
    <dgm:cxn modelId="{BB16989E-5109-4015-BD6E-4D7B91619B31}" type="presOf" srcId="{524E555F-6E65-4013-82C9-D6644CE4F8FE}" destId="{7867769D-969E-4258-AFB8-1692232B995D}" srcOrd="0" destOrd="0" presId="urn:microsoft.com/office/officeart/2005/8/layout/hierarchy3"/>
    <dgm:cxn modelId="{9CE77F3D-A432-42B3-8DCE-8A5A3E193B88}" type="presOf" srcId="{39E297DA-3361-412A-9230-C5126F7B35E3}" destId="{8C204C51-4B32-4E95-971B-48117C113F46}" srcOrd="0" destOrd="0" presId="urn:microsoft.com/office/officeart/2005/8/layout/hierarchy3"/>
    <dgm:cxn modelId="{83745D7B-444C-4795-BD79-B23E9F95B868}" srcId="{BE8576ED-8388-4AB2-AEB8-FEB9FBE2AB0F}" destId="{39E297DA-3361-412A-9230-C5126F7B35E3}" srcOrd="3" destOrd="0" parTransId="{01BA1A83-39F9-46BF-AA00-1C2B43E92C80}" sibTransId="{0E494BEB-B964-4980-A5C6-0C6C2CB2D230}"/>
    <dgm:cxn modelId="{BC5874F4-DF1A-45AC-AA03-FC81A6AE98A5}" type="presOf" srcId="{26ABBD27-0C3D-4ED4-BBAA-862F912E2C6D}" destId="{EC7B29D1-D67A-446E-887F-A6C0519410C9}" srcOrd="0" destOrd="0" presId="urn:microsoft.com/office/officeart/2005/8/layout/hierarchy3"/>
    <dgm:cxn modelId="{B0195EE5-0717-4A2F-B474-D1029CDF7FBB}" type="presOf" srcId="{BE8576ED-8388-4AB2-AEB8-FEB9FBE2AB0F}" destId="{3CDB89B3-0FCE-4497-95F1-BC22C1701041}" srcOrd="0" destOrd="0" presId="urn:microsoft.com/office/officeart/2005/8/layout/hierarchy3"/>
    <dgm:cxn modelId="{4594A7E8-9774-4E51-98F1-753E66CBADC1}" type="presParOf" srcId="{47CF189C-F457-4E8B-B99F-D0144D03F21E}" destId="{BF1A40EA-59EC-41A6-B5F2-FBC661C51F6D}" srcOrd="0" destOrd="0" presId="urn:microsoft.com/office/officeart/2005/8/layout/hierarchy3"/>
    <dgm:cxn modelId="{F9206AA1-C644-4468-935A-572DB670CEB9}" type="presParOf" srcId="{BF1A40EA-59EC-41A6-B5F2-FBC661C51F6D}" destId="{63D32E14-0309-4C05-8866-184BAD5B4AB6}" srcOrd="0" destOrd="0" presId="urn:microsoft.com/office/officeart/2005/8/layout/hierarchy3"/>
    <dgm:cxn modelId="{1D1F0FF9-3D6F-4AAD-BD0E-F4DA71A57BC4}" type="presParOf" srcId="{63D32E14-0309-4C05-8866-184BAD5B4AB6}" destId="{3CDB89B3-0FCE-4497-95F1-BC22C1701041}" srcOrd="0" destOrd="0" presId="urn:microsoft.com/office/officeart/2005/8/layout/hierarchy3"/>
    <dgm:cxn modelId="{35B5D462-2867-4CCE-A2DB-B1BFB7EE8510}" type="presParOf" srcId="{63D32E14-0309-4C05-8866-184BAD5B4AB6}" destId="{7C0D6787-7A96-4FF8-8486-2C2F6DCF8AAF}" srcOrd="1" destOrd="0" presId="urn:microsoft.com/office/officeart/2005/8/layout/hierarchy3"/>
    <dgm:cxn modelId="{BFC836B0-41D3-441C-BF36-110ECE5CB5F5}" type="presParOf" srcId="{BF1A40EA-59EC-41A6-B5F2-FBC661C51F6D}" destId="{88571A17-9691-4AF8-8CBA-6FC5F44A6780}" srcOrd="1" destOrd="0" presId="urn:microsoft.com/office/officeart/2005/8/layout/hierarchy3"/>
    <dgm:cxn modelId="{25B68D51-28B4-4D03-9688-77C739700611}" type="presParOf" srcId="{88571A17-9691-4AF8-8CBA-6FC5F44A6780}" destId="{7867769D-969E-4258-AFB8-1692232B995D}" srcOrd="0" destOrd="0" presId="urn:microsoft.com/office/officeart/2005/8/layout/hierarchy3"/>
    <dgm:cxn modelId="{E234260D-5E79-40EC-975A-F9308ED1020F}" type="presParOf" srcId="{88571A17-9691-4AF8-8CBA-6FC5F44A6780}" destId="{C9DB6B31-2DE8-4820-ACFC-EFD54E84C5A7}" srcOrd="1" destOrd="0" presId="urn:microsoft.com/office/officeart/2005/8/layout/hierarchy3"/>
    <dgm:cxn modelId="{DD66926D-28E6-4796-A3A5-D5FD8AB6E1B9}" type="presParOf" srcId="{88571A17-9691-4AF8-8CBA-6FC5F44A6780}" destId="{17751F65-60CA-4BB0-B046-1F4C07558764}" srcOrd="2" destOrd="0" presId="urn:microsoft.com/office/officeart/2005/8/layout/hierarchy3"/>
    <dgm:cxn modelId="{01253C9B-4A87-47C4-B5E1-AB01C4948480}" type="presParOf" srcId="{88571A17-9691-4AF8-8CBA-6FC5F44A6780}" destId="{7E581184-F6C7-4DEC-B115-A80A122B9532}" srcOrd="3" destOrd="0" presId="urn:microsoft.com/office/officeart/2005/8/layout/hierarchy3"/>
    <dgm:cxn modelId="{DD1F3ED2-D37E-49DD-A4D8-D0D6C988E61E}" type="presParOf" srcId="{88571A17-9691-4AF8-8CBA-6FC5F44A6780}" destId="{8F4B37B9-C287-42EF-830A-E99E4C1B367F}" srcOrd="4" destOrd="0" presId="urn:microsoft.com/office/officeart/2005/8/layout/hierarchy3"/>
    <dgm:cxn modelId="{95DA658E-6F9D-4B0F-B393-51F4209D06C5}" type="presParOf" srcId="{88571A17-9691-4AF8-8CBA-6FC5F44A6780}" destId="{7D98E1A2-B0CF-4779-9DA2-9C40971360A8}" srcOrd="5" destOrd="0" presId="urn:microsoft.com/office/officeart/2005/8/layout/hierarchy3"/>
    <dgm:cxn modelId="{81AB4BAA-2160-4AB0-89F1-66E607A8F3A3}" type="presParOf" srcId="{88571A17-9691-4AF8-8CBA-6FC5F44A6780}" destId="{26E49D3A-7940-4E1A-B7D4-61D13113C9E5}" srcOrd="6" destOrd="0" presId="urn:microsoft.com/office/officeart/2005/8/layout/hierarchy3"/>
    <dgm:cxn modelId="{02089F6E-6978-4300-B65C-1DA0B62C7383}" type="presParOf" srcId="{88571A17-9691-4AF8-8CBA-6FC5F44A6780}" destId="{8C204C51-4B32-4E95-971B-48117C113F46}" srcOrd="7" destOrd="0" presId="urn:microsoft.com/office/officeart/2005/8/layout/hierarchy3"/>
    <dgm:cxn modelId="{529FCA9D-6F10-4EA2-82C2-A124D0133D88}" type="presParOf" srcId="{88571A17-9691-4AF8-8CBA-6FC5F44A6780}" destId="{3F95345D-467B-4B7E-9255-412694386EFE}" srcOrd="8" destOrd="0" presId="urn:microsoft.com/office/officeart/2005/8/layout/hierarchy3"/>
    <dgm:cxn modelId="{CA50B4E4-0B78-4968-9A97-D21AC6089794}" type="presParOf" srcId="{88571A17-9691-4AF8-8CBA-6FC5F44A6780}" destId="{4451FFC7-344F-44E6-BA95-73A0465C6280}" srcOrd="9" destOrd="0" presId="urn:microsoft.com/office/officeart/2005/8/layout/hierarchy3"/>
    <dgm:cxn modelId="{ACA9C6B6-ABD6-45F0-849E-05F455E4F2D0}" type="presParOf" srcId="{88571A17-9691-4AF8-8CBA-6FC5F44A6780}" destId="{0A071553-E2C8-415E-BD7B-BF86BBA63DDC}" srcOrd="10" destOrd="0" presId="urn:microsoft.com/office/officeart/2005/8/layout/hierarchy3"/>
    <dgm:cxn modelId="{D67BDB9A-AE83-456B-8F84-A8129702A62E}" type="presParOf" srcId="{88571A17-9691-4AF8-8CBA-6FC5F44A6780}" destId="{EC7B29D1-D67A-446E-887F-A6C0519410C9}" srcOrd="11" destOrd="0" presId="urn:microsoft.com/office/officeart/2005/8/layout/hierarchy3"/>
    <dgm:cxn modelId="{8BBCFA54-E2B7-493A-AF13-0D1861025A29}" type="presParOf" srcId="{88571A17-9691-4AF8-8CBA-6FC5F44A6780}" destId="{B72CE8DD-E7FC-4728-AF50-4CFD27DD647C}" srcOrd="12" destOrd="0" presId="urn:microsoft.com/office/officeart/2005/8/layout/hierarchy3"/>
    <dgm:cxn modelId="{97CFB665-843E-4E44-A9DE-5F156454DBA8}" type="presParOf" srcId="{88571A17-9691-4AF8-8CBA-6FC5F44A6780}" destId="{60C98CCF-82D3-4E72-8E4E-182B32C0CADB}" srcOrd="13" destOrd="0" presId="urn:microsoft.com/office/officeart/2005/8/layout/hierarchy3"/>
    <dgm:cxn modelId="{D0FAE61A-5A08-4788-A64C-67E244FC9265}" type="presParOf" srcId="{88571A17-9691-4AF8-8CBA-6FC5F44A6780}" destId="{4D9FE44F-6861-4C60-8BC9-39EEF572CBC6}" srcOrd="14" destOrd="0" presId="urn:microsoft.com/office/officeart/2005/8/layout/hierarchy3"/>
    <dgm:cxn modelId="{2F0940FF-6816-4D5B-942B-85B18B389A7D}" type="presParOf" srcId="{88571A17-9691-4AF8-8CBA-6FC5F44A6780}" destId="{B98E7EFA-A66A-4273-A275-BB36CEDE3B15}" srcOrd="15" destOrd="0" presId="urn:microsoft.com/office/officeart/2005/8/layout/hierarchy3"/>
    <dgm:cxn modelId="{3505BC09-9295-40FF-8ACB-1DCE2EF1D46D}" type="presParOf" srcId="{88571A17-9691-4AF8-8CBA-6FC5F44A6780}" destId="{E63953F2-813D-4823-8208-82FDD2EF5998}" srcOrd="16" destOrd="0" presId="urn:microsoft.com/office/officeart/2005/8/layout/hierarchy3"/>
    <dgm:cxn modelId="{AB1BD895-4A13-4825-95A9-AEF7698DA190}" type="presParOf" srcId="{88571A17-9691-4AF8-8CBA-6FC5F44A6780}" destId="{B53DC473-6E76-4FC0-99A3-DC672915AFAA}" srcOrd="17" destOrd="0" presId="urn:microsoft.com/office/officeart/2005/8/layout/hierarchy3"/>
    <dgm:cxn modelId="{B18812F6-D954-40A5-A771-D441C2FF4FBB}" type="presParOf" srcId="{88571A17-9691-4AF8-8CBA-6FC5F44A6780}" destId="{61A9DF91-A559-43BD-8482-F6EE9C028007}" srcOrd="18" destOrd="0" presId="urn:microsoft.com/office/officeart/2005/8/layout/hierarchy3"/>
    <dgm:cxn modelId="{C270FFAB-4B98-431D-8989-AD78E10D9FE6}" type="presParOf" srcId="{88571A17-9691-4AF8-8CBA-6FC5F44A6780}" destId="{F50DDAD9-7905-4D1C-A68D-B83E3A085402}" srcOrd="1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1A396C-472F-4A2A-BC61-389FAFE7A5F3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FC09741-747A-4BD5-B42A-5611922C7E9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партий по идеологической направленности и месту в политическом спектре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CC43E24-AF6C-40F7-B405-20A5156B9DD8}" type="parTrans" cxnId="{260267EA-C2A5-4FB5-85E7-1772F7D6AF50}">
      <dgm:prSet/>
      <dgm:spPr/>
      <dgm:t>
        <a:bodyPr/>
        <a:lstStyle/>
        <a:p>
          <a:endParaRPr lang="ru-RU"/>
        </a:p>
      </dgm:t>
    </dgm:pt>
    <dgm:pt modelId="{70D029DC-08D8-4077-ADF1-1A1B9A80E643}" type="sibTrans" cxnId="{260267EA-C2A5-4FB5-85E7-1772F7D6AF50}">
      <dgm:prSet/>
      <dgm:spPr/>
      <dgm:t>
        <a:bodyPr/>
        <a:lstStyle/>
        <a:p>
          <a:endParaRPr lang="ru-RU"/>
        </a:p>
      </dgm:t>
    </dgm:pt>
    <dgm:pt modelId="{E9ECC34A-ECCA-43EC-940B-4FBFFFC937D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Левые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социал-де-мократы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социалисты, коммунисты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08F9D6E-9E92-426C-A7E6-3A5D7C957D54}" type="parTrans" cxnId="{19957B74-EA08-41D0-9B96-D66429655A7F}">
      <dgm:prSet/>
      <dgm:spPr/>
      <dgm:t>
        <a:bodyPr/>
        <a:lstStyle/>
        <a:p>
          <a:endParaRPr lang="ru-RU"/>
        </a:p>
      </dgm:t>
    </dgm:pt>
    <dgm:pt modelId="{1C3A2F57-0941-4B56-9857-10F5B48015E9}" type="sibTrans" cxnId="{19957B74-EA08-41D0-9B96-D66429655A7F}">
      <dgm:prSet/>
      <dgm:spPr/>
      <dgm:t>
        <a:bodyPr/>
        <a:lstStyle/>
        <a:p>
          <a:endParaRPr lang="ru-RU"/>
        </a:p>
      </dgm:t>
    </dgm:pt>
    <dgm:pt modelId="{C561A693-B8CF-49B4-911A-3F473DEF9F9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Центристские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отчас-ти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поддерживают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взг-ляды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левых, отчасти - правых, но в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смягчён-ной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форме, без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радика-лизма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1CBF1DE-C2CF-44F7-B74C-C221229DB9AE}" type="parTrans" cxnId="{32F3598D-BA55-4A4D-82BB-48A5DEB5D5EC}">
      <dgm:prSet/>
      <dgm:spPr/>
      <dgm:t>
        <a:bodyPr/>
        <a:lstStyle/>
        <a:p>
          <a:endParaRPr lang="ru-RU"/>
        </a:p>
      </dgm:t>
    </dgm:pt>
    <dgm:pt modelId="{7BAB874D-9D6C-454B-8550-EE480ACBEA41}" type="sibTrans" cxnId="{32F3598D-BA55-4A4D-82BB-48A5DEB5D5EC}">
      <dgm:prSet/>
      <dgm:spPr/>
      <dgm:t>
        <a:bodyPr/>
        <a:lstStyle/>
        <a:p>
          <a:endParaRPr lang="ru-RU"/>
        </a:p>
      </dgm:t>
    </dgm:pt>
    <dgm:pt modelId="{0E4436AB-BAB7-4428-B790-A465CEBFC19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Правые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консервато-ры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националисты, а также фашисты,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кото-рых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иногда называют ультраправыми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103054F-D223-4886-8947-AA1C507FC886}" type="parTrans" cxnId="{A78D7F9B-947A-4318-BF40-1793CDD8DEA6}">
      <dgm:prSet/>
      <dgm:spPr/>
      <dgm:t>
        <a:bodyPr/>
        <a:lstStyle/>
        <a:p>
          <a:endParaRPr lang="ru-RU"/>
        </a:p>
      </dgm:t>
    </dgm:pt>
    <dgm:pt modelId="{9C2E6D09-59B1-4A28-AA80-25671816318F}" type="sibTrans" cxnId="{A78D7F9B-947A-4318-BF40-1793CDD8DEA6}">
      <dgm:prSet/>
      <dgm:spPr/>
      <dgm:t>
        <a:bodyPr/>
        <a:lstStyle/>
        <a:p>
          <a:endParaRPr lang="ru-RU"/>
        </a:p>
      </dgm:t>
    </dgm:pt>
    <dgm:pt modelId="{5A89ED2A-7A54-46E5-B6AA-FCBF08615444}" type="pres">
      <dgm:prSet presAssocID="{FB1A396C-472F-4A2A-BC61-389FAFE7A5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759C06-6944-4FD4-938E-87811AFD283E}" type="pres">
      <dgm:prSet presAssocID="{3FC09741-747A-4BD5-B42A-5611922C7E91}" presName="hierRoot1" presStyleCnt="0">
        <dgm:presLayoutVars>
          <dgm:hierBranch val="init"/>
        </dgm:presLayoutVars>
      </dgm:prSet>
      <dgm:spPr/>
    </dgm:pt>
    <dgm:pt modelId="{E617F376-8EB7-44FA-974B-1C3F690DBBBA}" type="pres">
      <dgm:prSet presAssocID="{3FC09741-747A-4BD5-B42A-5611922C7E91}" presName="rootComposite1" presStyleCnt="0"/>
      <dgm:spPr/>
    </dgm:pt>
    <dgm:pt modelId="{EC393BC2-26E7-4155-AC2A-DCDFEF6F4854}" type="pres">
      <dgm:prSet presAssocID="{3FC09741-747A-4BD5-B42A-5611922C7E91}" presName="rootText1" presStyleLbl="node0" presStyleIdx="0" presStyleCnt="1" custScaleX="1794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16020C-2B3A-4BBD-9C85-40E85EAD32B1}" type="pres">
      <dgm:prSet presAssocID="{3FC09741-747A-4BD5-B42A-5611922C7E9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E6A0EE7-9D3F-44D9-A1FE-6788D86EFA82}" type="pres">
      <dgm:prSet presAssocID="{3FC09741-747A-4BD5-B42A-5611922C7E91}" presName="hierChild2" presStyleCnt="0"/>
      <dgm:spPr/>
    </dgm:pt>
    <dgm:pt modelId="{9E4B5B12-6C66-4919-9227-3A01F1D3DE1B}" type="pres">
      <dgm:prSet presAssocID="{708F9D6E-9E92-426C-A7E6-3A5D7C957D5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372BA0F-F459-44FF-9F47-A07860D4E5E6}" type="pres">
      <dgm:prSet presAssocID="{E9ECC34A-ECCA-43EC-940B-4FBFFFC937D4}" presName="hierRoot2" presStyleCnt="0">
        <dgm:presLayoutVars>
          <dgm:hierBranch val="init"/>
        </dgm:presLayoutVars>
      </dgm:prSet>
      <dgm:spPr/>
    </dgm:pt>
    <dgm:pt modelId="{0D62DFCB-4FD1-4A23-B904-DEB8512B0868}" type="pres">
      <dgm:prSet presAssocID="{E9ECC34A-ECCA-43EC-940B-4FBFFFC937D4}" presName="rootComposite" presStyleCnt="0"/>
      <dgm:spPr/>
    </dgm:pt>
    <dgm:pt modelId="{A9940753-9FDF-4AF3-8A67-6EDBFE49B71E}" type="pres">
      <dgm:prSet presAssocID="{E9ECC34A-ECCA-43EC-940B-4FBFFFC937D4}" presName="rootText" presStyleLbl="node2" presStyleIdx="0" presStyleCnt="3" custScaleY="173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FEFBAA-3D10-49ED-A5B8-99FFF4694A83}" type="pres">
      <dgm:prSet presAssocID="{E9ECC34A-ECCA-43EC-940B-4FBFFFC937D4}" presName="rootConnector" presStyleLbl="node2" presStyleIdx="0" presStyleCnt="3"/>
      <dgm:spPr/>
      <dgm:t>
        <a:bodyPr/>
        <a:lstStyle/>
        <a:p>
          <a:endParaRPr lang="ru-RU"/>
        </a:p>
      </dgm:t>
    </dgm:pt>
    <dgm:pt modelId="{8315A101-7EC7-4302-8B01-99DDDD2DC5C0}" type="pres">
      <dgm:prSet presAssocID="{E9ECC34A-ECCA-43EC-940B-4FBFFFC937D4}" presName="hierChild4" presStyleCnt="0"/>
      <dgm:spPr/>
    </dgm:pt>
    <dgm:pt modelId="{6D02422B-49AC-4E15-AB88-FE75F2283C54}" type="pres">
      <dgm:prSet presAssocID="{E9ECC34A-ECCA-43EC-940B-4FBFFFC937D4}" presName="hierChild5" presStyleCnt="0"/>
      <dgm:spPr/>
    </dgm:pt>
    <dgm:pt modelId="{A3FC36EF-0249-4295-AD1F-0BA3D18146C0}" type="pres">
      <dgm:prSet presAssocID="{D1CBF1DE-C2CF-44F7-B74C-C221229DB9AE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95CA576-8138-4DED-B801-C18615404D0D}" type="pres">
      <dgm:prSet presAssocID="{C561A693-B8CF-49B4-911A-3F473DEF9F92}" presName="hierRoot2" presStyleCnt="0">
        <dgm:presLayoutVars>
          <dgm:hierBranch val="init"/>
        </dgm:presLayoutVars>
      </dgm:prSet>
      <dgm:spPr/>
    </dgm:pt>
    <dgm:pt modelId="{E645B2B6-3CD1-4017-A78C-FB6E0126F982}" type="pres">
      <dgm:prSet presAssocID="{C561A693-B8CF-49B4-911A-3F473DEF9F92}" presName="rootComposite" presStyleCnt="0"/>
      <dgm:spPr/>
    </dgm:pt>
    <dgm:pt modelId="{0FBBB6A6-9761-4434-AE8C-EF5450B97022}" type="pres">
      <dgm:prSet presAssocID="{C561A693-B8CF-49B4-911A-3F473DEF9F92}" presName="rootText" presStyleLbl="node2" presStyleIdx="1" presStyleCnt="3" custScaleY="173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247AA-6C70-46D3-96E9-06CBA384220F}" type="pres">
      <dgm:prSet presAssocID="{C561A693-B8CF-49B4-911A-3F473DEF9F92}" presName="rootConnector" presStyleLbl="node2" presStyleIdx="1" presStyleCnt="3"/>
      <dgm:spPr/>
      <dgm:t>
        <a:bodyPr/>
        <a:lstStyle/>
        <a:p>
          <a:endParaRPr lang="ru-RU"/>
        </a:p>
      </dgm:t>
    </dgm:pt>
    <dgm:pt modelId="{0341A1ED-AA93-467D-A216-BE134D064949}" type="pres">
      <dgm:prSet presAssocID="{C561A693-B8CF-49B4-911A-3F473DEF9F92}" presName="hierChild4" presStyleCnt="0"/>
      <dgm:spPr/>
    </dgm:pt>
    <dgm:pt modelId="{F7BAA1CA-C8C1-4491-8698-83E13D2F4D7E}" type="pres">
      <dgm:prSet presAssocID="{C561A693-B8CF-49B4-911A-3F473DEF9F92}" presName="hierChild5" presStyleCnt="0"/>
      <dgm:spPr/>
    </dgm:pt>
    <dgm:pt modelId="{D9D3570A-CA8A-4CF6-BA27-A4F83EC45118}" type="pres">
      <dgm:prSet presAssocID="{A103054F-D223-4886-8947-AA1C507FC88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C34DA51-1E39-4E20-8F7B-D13D409157EA}" type="pres">
      <dgm:prSet presAssocID="{0E4436AB-BAB7-4428-B790-A465CEBFC198}" presName="hierRoot2" presStyleCnt="0">
        <dgm:presLayoutVars>
          <dgm:hierBranch val="init"/>
        </dgm:presLayoutVars>
      </dgm:prSet>
      <dgm:spPr/>
    </dgm:pt>
    <dgm:pt modelId="{809E5F70-3FDE-4BF6-99E0-CA02D06B0411}" type="pres">
      <dgm:prSet presAssocID="{0E4436AB-BAB7-4428-B790-A465CEBFC198}" presName="rootComposite" presStyleCnt="0"/>
      <dgm:spPr/>
    </dgm:pt>
    <dgm:pt modelId="{FCDA61DA-27FF-48E9-A5C9-FE8A52F0FA38}" type="pres">
      <dgm:prSet presAssocID="{0E4436AB-BAB7-4428-B790-A465CEBFC198}" presName="rootText" presStyleLbl="node2" presStyleIdx="2" presStyleCnt="3" custScaleY="173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330CFA-6C01-4487-B538-D24B71AD602F}" type="pres">
      <dgm:prSet presAssocID="{0E4436AB-BAB7-4428-B790-A465CEBFC198}" presName="rootConnector" presStyleLbl="node2" presStyleIdx="2" presStyleCnt="3"/>
      <dgm:spPr/>
      <dgm:t>
        <a:bodyPr/>
        <a:lstStyle/>
        <a:p>
          <a:endParaRPr lang="ru-RU"/>
        </a:p>
      </dgm:t>
    </dgm:pt>
    <dgm:pt modelId="{99452D83-ABE4-4FBD-B63B-82D57DDA0AC3}" type="pres">
      <dgm:prSet presAssocID="{0E4436AB-BAB7-4428-B790-A465CEBFC198}" presName="hierChild4" presStyleCnt="0"/>
      <dgm:spPr/>
    </dgm:pt>
    <dgm:pt modelId="{1AE744F1-72D1-445F-A3CF-087978A16AF2}" type="pres">
      <dgm:prSet presAssocID="{0E4436AB-BAB7-4428-B790-A465CEBFC198}" presName="hierChild5" presStyleCnt="0"/>
      <dgm:spPr/>
    </dgm:pt>
    <dgm:pt modelId="{43B8BF75-6668-4B6A-8444-1A1813A512D0}" type="pres">
      <dgm:prSet presAssocID="{3FC09741-747A-4BD5-B42A-5611922C7E91}" presName="hierChild3" presStyleCnt="0"/>
      <dgm:spPr/>
    </dgm:pt>
  </dgm:ptLst>
  <dgm:cxnLst>
    <dgm:cxn modelId="{673E24B4-769E-454F-8AC9-FB0D35CE0EBA}" type="presOf" srcId="{FB1A396C-472F-4A2A-BC61-389FAFE7A5F3}" destId="{5A89ED2A-7A54-46E5-B6AA-FCBF08615444}" srcOrd="0" destOrd="0" presId="urn:microsoft.com/office/officeart/2005/8/layout/orgChart1"/>
    <dgm:cxn modelId="{260267EA-C2A5-4FB5-85E7-1772F7D6AF50}" srcId="{FB1A396C-472F-4A2A-BC61-389FAFE7A5F3}" destId="{3FC09741-747A-4BD5-B42A-5611922C7E91}" srcOrd="0" destOrd="0" parTransId="{5CC43E24-AF6C-40F7-B405-20A5156B9DD8}" sibTransId="{70D029DC-08D8-4077-ADF1-1A1B9A80E643}"/>
    <dgm:cxn modelId="{A78D7F9B-947A-4318-BF40-1793CDD8DEA6}" srcId="{3FC09741-747A-4BD5-B42A-5611922C7E91}" destId="{0E4436AB-BAB7-4428-B790-A465CEBFC198}" srcOrd="2" destOrd="0" parTransId="{A103054F-D223-4886-8947-AA1C507FC886}" sibTransId="{9C2E6D09-59B1-4A28-AA80-25671816318F}"/>
    <dgm:cxn modelId="{5EEBD36C-598F-47D1-AC6F-D9F5F66A8BB4}" type="presOf" srcId="{E9ECC34A-ECCA-43EC-940B-4FBFFFC937D4}" destId="{56FEFBAA-3D10-49ED-A5B8-99FFF4694A83}" srcOrd="1" destOrd="0" presId="urn:microsoft.com/office/officeart/2005/8/layout/orgChart1"/>
    <dgm:cxn modelId="{AF1DA1FA-1685-4333-AB13-5D07567E5030}" type="presOf" srcId="{C561A693-B8CF-49B4-911A-3F473DEF9F92}" destId="{FB0247AA-6C70-46D3-96E9-06CBA384220F}" srcOrd="1" destOrd="0" presId="urn:microsoft.com/office/officeart/2005/8/layout/orgChart1"/>
    <dgm:cxn modelId="{19957B74-EA08-41D0-9B96-D66429655A7F}" srcId="{3FC09741-747A-4BD5-B42A-5611922C7E91}" destId="{E9ECC34A-ECCA-43EC-940B-4FBFFFC937D4}" srcOrd="0" destOrd="0" parTransId="{708F9D6E-9E92-426C-A7E6-3A5D7C957D54}" sibTransId="{1C3A2F57-0941-4B56-9857-10F5B48015E9}"/>
    <dgm:cxn modelId="{5402EC78-A619-4B8F-BA09-4F1431EA10A9}" type="presOf" srcId="{3FC09741-747A-4BD5-B42A-5611922C7E91}" destId="{EC393BC2-26E7-4155-AC2A-DCDFEF6F4854}" srcOrd="0" destOrd="0" presId="urn:microsoft.com/office/officeart/2005/8/layout/orgChart1"/>
    <dgm:cxn modelId="{1A2560ED-AEA8-4D8F-BE19-B4234885343B}" type="presOf" srcId="{3FC09741-747A-4BD5-B42A-5611922C7E91}" destId="{8D16020C-2B3A-4BBD-9C85-40E85EAD32B1}" srcOrd="1" destOrd="0" presId="urn:microsoft.com/office/officeart/2005/8/layout/orgChart1"/>
    <dgm:cxn modelId="{2EC2C40A-B295-432D-A6C6-410D0B92188C}" type="presOf" srcId="{D1CBF1DE-C2CF-44F7-B74C-C221229DB9AE}" destId="{A3FC36EF-0249-4295-AD1F-0BA3D18146C0}" srcOrd="0" destOrd="0" presId="urn:microsoft.com/office/officeart/2005/8/layout/orgChart1"/>
    <dgm:cxn modelId="{AECB4A03-E4DC-4AF5-B0E3-15EE6EFCD0B3}" type="presOf" srcId="{C561A693-B8CF-49B4-911A-3F473DEF9F92}" destId="{0FBBB6A6-9761-4434-AE8C-EF5450B97022}" srcOrd="0" destOrd="0" presId="urn:microsoft.com/office/officeart/2005/8/layout/orgChart1"/>
    <dgm:cxn modelId="{1EF640C8-1777-47A0-BB60-913BAAE9F030}" type="presOf" srcId="{0E4436AB-BAB7-4428-B790-A465CEBFC198}" destId="{C3330CFA-6C01-4487-B538-D24B71AD602F}" srcOrd="1" destOrd="0" presId="urn:microsoft.com/office/officeart/2005/8/layout/orgChart1"/>
    <dgm:cxn modelId="{32F3598D-BA55-4A4D-82BB-48A5DEB5D5EC}" srcId="{3FC09741-747A-4BD5-B42A-5611922C7E91}" destId="{C561A693-B8CF-49B4-911A-3F473DEF9F92}" srcOrd="1" destOrd="0" parTransId="{D1CBF1DE-C2CF-44F7-B74C-C221229DB9AE}" sibTransId="{7BAB874D-9D6C-454B-8550-EE480ACBEA41}"/>
    <dgm:cxn modelId="{F9975527-3997-437A-B9AF-6DED2CA90312}" type="presOf" srcId="{E9ECC34A-ECCA-43EC-940B-4FBFFFC937D4}" destId="{A9940753-9FDF-4AF3-8A67-6EDBFE49B71E}" srcOrd="0" destOrd="0" presId="urn:microsoft.com/office/officeart/2005/8/layout/orgChart1"/>
    <dgm:cxn modelId="{516766F0-D593-4186-BE6C-7E24007A29F3}" type="presOf" srcId="{0E4436AB-BAB7-4428-B790-A465CEBFC198}" destId="{FCDA61DA-27FF-48E9-A5C9-FE8A52F0FA38}" srcOrd="0" destOrd="0" presId="urn:microsoft.com/office/officeart/2005/8/layout/orgChart1"/>
    <dgm:cxn modelId="{B5519E41-6FD6-488B-B2A0-85C94A67BA1F}" type="presOf" srcId="{708F9D6E-9E92-426C-A7E6-3A5D7C957D54}" destId="{9E4B5B12-6C66-4919-9227-3A01F1D3DE1B}" srcOrd="0" destOrd="0" presId="urn:microsoft.com/office/officeart/2005/8/layout/orgChart1"/>
    <dgm:cxn modelId="{14176B81-D93D-417C-A4B3-0DAA5A17838A}" type="presOf" srcId="{A103054F-D223-4886-8947-AA1C507FC886}" destId="{D9D3570A-CA8A-4CF6-BA27-A4F83EC45118}" srcOrd="0" destOrd="0" presId="urn:microsoft.com/office/officeart/2005/8/layout/orgChart1"/>
    <dgm:cxn modelId="{0708D960-0451-4A5B-8A8C-35AE6DB1078F}" type="presParOf" srcId="{5A89ED2A-7A54-46E5-B6AA-FCBF08615444}" destId="{32759C06-6944-4FD4-938E-87811AFD283E}" srcOrd="0" destOrd="0" presId="urn:microsoft.com/office/officeart/2005/8/layout/orgChart1"/>
    <dgm:cxn modelId="{D062A227-5A98-42F5-8D32-7A2AE4B4C48D}" type="presParOf" srcId="{32759C06-6944-4FD4-938E-87811AFD283E}" destId="{E617F376-8EB7-44FA-974B-1C3F690DBBBA}" srcOrd="0" destOrd="0" presId="urn:microsoft.com/office/officeart/2005/8/layout/orgChart1"/>
    <dgm:cxn modelId="{53924A4C-B1A8-4CB1-AB61-F757C8CE9029}" type="presParOf" srcId="{E617F376-8EB7-44FA-974B-1C3F690DBBBA}" destId="{EC393BC2-26E7-4155-AC2A-DCDFEF6F4854}" srcOrd="0" destOrd="0" presId="urn:microsoft.com/office/officeart/2005/8/layout/orgChart1"/>
    <dgm:cxn modelId="{384EC4B5-4406-49DC-BE7D-8DE9A2CEC41C}" type="presParOf" srcId="{E617F376-8EB7-44FA-974B-1C3F690DBBBA}" destId="{8D16020C-2B3A-4BBD-9C85-40E85EAD32B1}" srcOrd="1" destOrd="0" presId="urn:microsoft.com/office/officeart/2005/8/layout/orgChart1"/>
    <dgm:cxn modelId="{7764D519-9E39-4129-BFEF-71CE6C440150}" type="presParOf" srcId="{32759C06-6944-4FD4-938E-87811AFD283E}" destId="{9E6A0EE7-9D3F-44D9-A1FE-6788D86EFA82}" srcOrd="1" destOrd="0" presId="urn:microsoft.com/office/officeart/2005/8/layout/orgChart1"/>
    <dgm:cxn modelId="{6F3DAD55-E541-4422-9364-63E1F9C427C4}" type="presParOf" srcId="{9E6A0EE7-9D3F-44D9-A1FE-6788D86EFA82}" destId="{9E4B5B12-6C66-4919-9227-3A01F1D3DE1B}" srcOrd="0" destOrd="0" presId="urn:microsoft.com/office/officeart/2005/8/layout/orgChart1"/>
    <dgm:cxn modelId="{DAFB1A53-87F5-4A1C-B7C8-9DE0512DBF41}" type="presParOf" srcId="{9E6A0EE7-9D3F-44D9-A1FE-6788D86EFA82}" destId="{B372BA0F-F459-44FF-9F47-A07860D4E5E6}" srcOrd="1" destOrd="0" presId="urn:microsoft.com/office/officeart/2005/8/layout/orgChart1"/>
    <dgm:cxn modelId="{0525FBC4-4420-4088-9904-DC3934F0E4F1}" type="presParOf" srcId="{B372BA0F-F459-44FF-9F47-A07860D4E5E6}" destId="{0D62DFCB-4FD1-4A23-B904-DEB8512B0868}" srcOrd="0" destOrd="0" presId="urn:microsoft.com/office/officeart/2005/8/layout/orgChart1"/>
    <dgm:cxn modelId="{41048B0D-0DC7-4F1C-A696-4C72C6DAC352}" type="presParOf" srcId="{0D62DFCB-4FD1-4A23-B904-DEB8512B0868}" destId="{A9940753-9FDF-4AF3-8A67-6EDBFE49B71E}" srcOrd="0" destOrd="0" presId="urn:microsoft.com/office/officeart/2005/8/layout/orgChart1"/>
    <dgm:cxn modelId="{A4A33AE0-995C-4FD4-BB3C-D111E9817C89}" type="presParOf" srcId="{0D62DFCB-4FD1-4A23-B904-DEB8512B0868}" destId="{56FEFBAA-3D10-49ED-A5B8-99FFF4694A83}" srcOrd="1" destOrd="0" presId="urn:microsoft.com/office/officeart/2005/8/layout/orgChart1"/>
    <dgm:cxn modelId="{8658B842-09E2-4048-8DA2-1C0963253D11}" type="presParOf" srcId="{B372BA0F-F459-44FF-9F47-A07860D4E5E6}" destId="{8315A101-7EC7-4302-8B01-99DDDD2DC5C0}" srcOrd="1" destOrd="0" presId="urn:microsoft.com/office/officeart/2005/8/layout/orgChart1"/>
    <dgm:cxn modelId="{51C37719-715F-412B-9852-93F3C0AD5DDF}" type="presParOf" srcId="{B372BA0F-F459-44FF-9F47-A07860D4E5E6}" destId="{6D02422B-49AC-4E15-AB88-FE75F2283C54}" srcOrd="2" destOrd="0" presId="urn:microsoft.com/office/officeart/2005/8/layout/orgChart1"/>
    <dgm:cxn modelId="{5B732C83-A96F-4EFD-8D42-6CB4D6A6C6A7}" type="presParOf" srcId="{9E6A0EE7-9D3F-44D9-A1FE-6788D86EFA82}" destId="{A3FC36EF-0249-4295-AD1F-0BA3D18146C0}" srcOrd="2" destOrd="0" presId="urn:microsoft.com/office/officeart/2005/8/layout/orgChart1"/>
    <dgm:cxn modelId="{7A422792-0E7D-47B6-B81A-A9275EA4034F}" type="presParOf" srcId="{9E6A0EE7-9D3F-44D9-A1FE-6788D86EFA82}" destId="{795CA576-8138-4DED-B801-C18615404D0D}" srcOrd="3" destOrd="0" presId="urn:microsoft.com/office/officeart/2005/8/layout/orgChart1"/>
    <dgm:cxn modelId="{CAB2C1F3-8B65-41F8-80B1-0AEF9447E058}" type="presParOf" srcId="{795CA576-8138-4DED-B801-C18615404D0D}" destId="{E645B2B6-3CD1-4017-A78C-FB6E0126F982}" srcOrd="0" destOrd="0" presId="urn:microsoft.com/office/officeart/2005/8/layout/orgChart1"/>
    <dgm:cxn modelId="{08B0CC6F-9839-461C-A1EC-C0819C2C91A3}" type="presParOf" srcId="{E645B2B6-3CD1-4017-A78C-FB6E0126F982}" destId="{0FBBB6A6-9761-4434-AE8C-EF5450B97022}" srcOrd="0" destOrd="0" presId="urn:microsoft.com/office/officeart/2005/8/layout/orgChart1"/>
    <dgm:cxn modelId="{6ADDB3DD-B4C1-4933-B772-18C486B5CA8D}" type="presParOf" srcId="{E645B2B6-3CD1-4017-A78C-FB6E0126F982}" destId="{FB0247AA-6C70-46D3-96E9-06CBA384220F}" srcOrd="1" destOrd="0" presId="urn:microsoft.com/office/officeart/2005/8/layout/orgChart1"/>
    <dgm:cxn modelId="{9E3FB8C2-C62F-4434-A7DA-595A5BD0892E}" type="presParOf" srcId="{795CA576-8138-4DED-B801-C18615404D0D}" destId="{0341A1ED-AA93-467D-A216-BE134D064949}" srcOrd="1" destOrd="0" presId="urn:microsoft.com/office/officeart/2005/8/layout/orgChart1"/>
    <dgm:cxn modelId="{92D7C858-CA8B-4C0C-8D0C-D9EE4A79D6FC}" type="presParOf" srcId="{795CA576-8138-4DED-B801-C18615404D0D}" destId="{F7BAA1CA-C8C1-4491-8698-83E13D2F4D7E}" srcOrd="2" destOrd="0" presId="urn:microsoft.com/office/officeart/2005/8/layout/orgChart1"/>
    <dgm:cxn modelId="{3FC032DE-27B8-4E51-A709-CA1B3E369514}" type="presParOf" srcId="{9E6A0EE7-9D3F-44D9-A1FE-6788D86EFA82}" destId="{D9D3570A-CA8A-4CF6-BA27-A4F83EC45118}" srcOrd="4" destOrd="0" presId="urn:microsoft.com/office/officeart/2005/8/layout/orgChart1"/>
    <dgm:cxn modelId="{21D015AC-1B96-4B35-ABEC-A8A83B7CBB71}" type="presParOf" srcId="{9E6A0EE7-9D3F-44D9-A1FE-6788D86EFA82}" destId="{CC34DA51-1E39-4E20-8F7B-D13D409157EA}" srcOrd="5" destOrd="0" presId="urn:microsoft.com/office/officeart/2005/8/layout/orgChart1"/>
    <dgm:cxn modelId="{9623B1DC-B798-454C-91A0-D546F9813244}" type="presParOf" srcId="{CC34DA51-1E39-4E20-8F7B-D13D409157EA}" destId="{809E5F70-3FDE-4BF6-99E0-CA02D06B0411}" srcOrd="0" destOrd="0" presId="urn:microsoft.com/office/officeart/2005/8/layout/orgChart1"/>
    <dgm:cxn modelId="{D0E449D4-6451-4760-B7A5-04C01375B67F}" type="presParOf" srcId="{809E5F70-3FDE-4BF6-99E0-CA02D06B0411}" destId="{FCDA61DA-27FF-48E9-A5C9-FE8A52F0FA38}" srcOrd="0" destOrd="0" presId="urn:microsoft.com/office/officeart/2005/8/layout/orgChart1"/>
    <dgm:cxn modelId="{09A1A03B-0724-4FA7-8525-A5E5D0EE3A8B}" type="presParOf" srcId="{809E5F70-3FDE-4BF6-99E0-CA02D06B0411}" destId="{C3330CFA-6C01-4487-B538-D24B71AD602F}" srcOrd="1" destOrd="0" presId="urn:microsoft.com/office/officeart/2005/8/layout/orgChart1"/>
    <dgm:cxn modelId="{DF0BEA53-6E53-4348-BF19-44BE75142EBE}" type="presParOf" srcId="{CC34DA51-1E39-4E20-8F7B-D13D409157EA}" destId="{99452D83-ABE4-4FBD-B63B-82D57DDA0AC3}" srcOrd="1" destOrd="0" presId="urn:microsoft.com/office/officeart/2005/8/layout/orgChart1"/>
    <dgm:cxn modelId="{54BF4DF6-2ABE-4D2B-A994-2CC6A404B8B5}" type="presParOf" srcId="{CC34DA51-1E39-4E20-8F7B-D13D409157EA}" destId="{1AE744F1-72D1-445F-A3CF-087978A16AF2}" srcOrd="2" destOrd="0" presId="urn:microsoft.com/office/officeart/2005/8/layout/orgChart1"/>
    <dgm:cxn modelId="{B7CDF654-529B-43D6-A095-80347B153CD9}" type="presParOf" srcId="{32759C06-6944-4FD4-938E-87811AFD283E}" destId="{43B8BF75-6668-4B6A-8444-1A1813A512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1A396C-472F-4A2A-BC61-389FAFE7A5F3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FC09741-747A-4BD5-B42A-5611922C7E9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партий по социальной базе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CC43E24-AF6C-40F7-B405-20A5156B9DD8}" type="parTrans" cxnId="{260267EA-C2A5-4FB5-85E7-1772F7D6AF50}">
      <dgm:prSet/>
      <dgm:spPr/>
      <dgm:t>
        <a:bodyPr/>
        <a:lstStyle/>
        <a:p>
          <a:endParaRPr lang="ru-RU"/>
        </a:p>
      </dgm:t>
    </dgm:pt>
    <dgm:pt modelId="{70D029DC-08D8-4077-ADF1-1A1B9A80E643}" type="sibTrans" cxnId="{260267EA-C2A5-4FB5-85E7-1772F7D6AF50}">
      <dgm:prSet/>
      <dgm:spPr/>
      <dgm:t>
        <a:bodyPr/>
        <a:lstStyle/>
        <a:p>
          <a:endParaRPr lang="ru-RU"/>
        </a:p>
      </dgm:t>
    </dgm:pt>
    <dgm:pt modelId="{E9ECC34A-ECCA-43EC-940B-4FBFFFC937D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социал-демократические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08F9D6E-9E92-426C-A7E6-3A5D7C957D54}" type="parTrans" cxnId="{19957B74-EA08-41D0-9B96-D66429655A7F}">
      <dgm:prSet/>
      <dgm:spPr/>
      <dgm:t>
        <a:bodyPr/>
        <a:lstStyle/>
        <a:p>
          <a:endParaRPr lang="ru-RU"/>
        </a:p>
      </dgm:t>
    </dgm:pt>
    <dgm:pt modelId="{1C3A2F57-0941-4B56-9857-10F5B48015E9}" type="sibTrans" cxnId="{19957B74-EA08-41D0-9B96-D66429655A7F}">
      <dgm:prSet/>
      <dgm:spPr/>
      <dgm:t>
        <a:bodyPr/>
        <a:lstStyle/>
        <a:p>
          <a:endParaRPr lang="ru-RU"/>
        </a:p>
      </dgm:t>
    </dgm:pt>
    <dgm:pt modelId="{C561A693-B8CF-49B4-911A-3F473DEF9F9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либерально-демократические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1CBF1DE-C2CF-44F7-B74C-C221229DB9AE}" type="parTrans" cxnId="{32F3598D-BA55-4A4D-82BB-48A5DEB5D5EC}">
      <dgm:prSet/>
      <dgm:spPr/>
      <dgm:t>
        <a:bodyPr/>
        <a:lstStyle/>
        <a:p>
          <a:endParaRPr lang="ru-RU"/>
        </a:p>
      </dgm:t>
    </dgm:pt>
    <dgm:pt modelId="{7BAB874D-9D6C-454B-8550-EE480ACBEA41}" type="sibTrans" cxnId="{32F3598D-BA55-4A4D-82BB-48A5DEB5D5EC}">
      <dgm:prSet/>
      <dgm:spPr/>
      <dgm:t>
        <a:bodyPr/>
        <a:lstStyle/>
        <a:p>
          <a:endParaRPr lang="ru-RU"/>
        </a:p>
      </dgm:t>
    </dgm:pt>
    <dgm:pt modelId="{0E4436AB-BAB7-4428-B790-A465CEBFC19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аграрные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103054F-D223-4886-8947-AA1C507FC886}" type="parTrans" cxnId="{A78D7F9B-947A-4318-BF40-1793CDD8DEA6}">
      <dgm:prSet/>
      <dgm:spPr/>
      <dgm:t>
        <a:bodyPr/>
        <a:lstStyle/>
        <a:p>
          <a:endParaRPr lang="ru-RU"/>
        </a:p>
      </dgm:t>
    </dgm:pt>
    <dgm:pt modelId="{9C2E6D09-59B1-4A28-AA80-25671816318F}" type="sibTrans" cxnId="{A78D7F9B-947A-4318-BF40-1793CDD8DEA6}">
      <dgm:prSet/>
      <dgm:spPr/>
      <dgm:t>
        <a:bodyPr/>
        <a:lstStyle/>
        <a:p>
          <a:endParaRPr lang="ru-RU"/>
        </a:p>
      </dgm:t>
    </dgm:pt>
    <dgm:pt modelId="{DE057D7C-A384-4F00-9ECC-77C15EC95C1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консервативные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A7FF75C-1D6C-4C5A-8D6D-E7EEC2BCDE78}" type="parTrans" cxnId="{8227B21B-B401-482F-B3D1-48C5D198CDA9}">
      <dgm:prSet/>
      <dgm:spPr/>
      <dgm:t>
        <a:bodyPr/>
        <a:lstStyle/>
        <a:p>
          <a:endParaRPr lang="ru-RU"/>
        </a:p>
      </dgm:t>
    </dgm:pt>
    <dgm:pt modelId="{210549DB-4FB5-404D-AF8D-EFB8FB322EC2}" type="sibTrans" cxnId="{8227B21B-B401-482F-B3D1-48C5D198CDA9}">
      <dgm:prSet/>
      <dgm:spPr/>
      <dgm:t>
        <a:bodyPr/>
        <a:lstStyle/>
        <a:p>
          <a:endParaRPr lang="ru-RU"/>
        </a:p>
      </dgm:t>
    </dgm:pt>
    <dgm:pt modelId="{97D5327F-2E75-4090-953A-B6789045F91F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рабочий класс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13C59A7-DCBD-48FA-96D5-9F5AA55CBD43}" type="parTrans" cxnId="{F9275BD4-D53F-4BCF-8DD8-9AA361E51CA1}">
      <dgm:prSet/>
      <dgm:spPr/>
      <dgm:t>
        <a:bodyPr/>
        <a:lstStyle/>
        <a:p>
          <a:endParaRPr lang="ru-RU"/>
        </a:p>
      </dgm:t>
    </dgm:pt>
    <dgm:pt modelId="{B2B3B28B-FE93-48E8-87A2-D4238914F451}" type="sibTrans" cxnId="{F9275BD4-D53F-4BCF-8DD8-9AA361E51CA1}">
      <dgm:prSet/>
      <dgm:spPr/>
      <dgm:t>
        <a:bodyPr/>
        <a:lstStyle/>
        <a:p>
          <a:endParaRPr lang="ru-RU"/>
        </a:p>
      </dgm:t>
    </dgm:pt>
    <dgm:pt modelId="{00BC05AF-E414-453F-BB3D-AB1BADA7D460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средние слои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на-селения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служа-щие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интеллиген-ция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мелкие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собс-твенники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D0C4271-6324-41A9-8513-4773D9D76F59}" type="parTrans" cxnId="{5837EE3B-A8C4-4132-A547-88B0894264A9}">
      <dgm:prSet/>
      <dgm:spPr/>
      <dgm:t>
        <a:bodyPr/>
        <a:lstStyle/>
        <a:p>
          <a:endParaRPr lang="ru-RU"/>
        </a:p>
      </dgm:t>
    </dgm:pt>
    <dgm:pt modelId="{156F4F0C-FBB5-4BCF-AE63-1F93A9DEA18F}" type="sibTrans" cxnId="{5837EE3B-A8C4-4132-A547-88B0894264A9}">
      <dgm:prSet/>
      <dgm:spPr/>
      <dgm:t>
        <a:bodyPr/>
        <a:lstStyle/>
        <a:p>
          <a:endParaRPr lang="ru-RU"/>
        </a:p>
      </dgm:t>
    </dgm:pt>
    <dgm:pt modelId="{C4173240-15B6-4A9D-9F23-23CF56972E59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крестьянство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F55B4F6-40CF-4FFB-9C47-E86BD541BE43}" type="parTrans" cxnId="{50FA28A3-E4C5-4609-87BD-5737FD1E36D0}">
      <dgm:prSet/>
      <dgm:spPr/>
      <dgm:t>
        <a:bodyPr/>
        <a:lstStyle/>
        <a:p>
          <a:endParaRPr lang="ru-RU"/>
        </a:p>
      </dgm:t>
    </dgm:pt>
    <dgm:pt modelId="{117410A6-782A-475F-A3A4-B851B166AE31}" type="sibTrans" cxnId="{50FA28A3-E4C5-4609-87BD-5737FD1E36D0}">
      <dgm:prSet/>
      <dgm:spPr/>
      <dgm:t>
        <a:bodyPr/>
        <a:lstStyle/>
        <a:p>
          <a:endParaRPr lang="ru-RU"/>
        </a:p>
      </dgm:t>
    </dgm:pt>
    <dgm:pt modelId="{D765B0F8-AD98-4175-9F58-FF6C06EBB555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крупные собственники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81A92F0-49ED-4B97-AABE-9E2A7688A363}" type="parTrans" cxnId="{BE832427-7313-4854-A89D-DA39FA91CBA3}">
      <dgm:prSet/>
      <dgm:spPr/>
      <dgm:t>
        <a:bodyPr/>
        <a:lstStyle/>
        <a:p>
          <a:endParaRPr lang="ru-RU"/>
        </a:p>
      </dgm:t>
    </dgm:pt>
    <dgm:pt modelId="{16B5E28A-C1B5-4914-9431-E784D8FD1028}" type="sibTrans" cxnId="{BE832427-7313-4854-A89D-DA39FA91CBA3}">
      <dgm:prSet/>
      <dgm:spPr/>
      <dgm:t>
        <a:bodyPr/>
        <a:lstStyle/>
        <a:p>
          <a:endParaRPr lang="ru-RU"/>
        </a:p>
      </dgm:t>
    </dgm:pt>
    <dgm:pt modelId="{5A89ED2A-7A54-46E5-B6AA-FCBF08615444}" type="pres">
      <dgm:prSet presAssocID="{FB1A396C-472F-4A2A-BC61-389FAFE7A5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759C06-6944-4FD4-938E-87811AFD283E}" type="pres">
      <dgm:prSet presAssocID="{3FC09741-747A-4BD5-B42A-5611922C7E91}" presName="hierRoot1" presStyleCnt="0">
        <dgm:presLayoutVars>
          <dgm:hierBranch val="init"/>
        </dgm:presLayoutVars>
      </dgm:prSet>
      <dgm:spPr/>
    </dgm:pt>
    <dgm:pt modelId="{E617F376-8EB7-44FA-974B-1C3F690DBBBA}" type="pres">
      <dgm:prSet presAssocID="{3FC09741-747A-4BD5-B42A-5611922C7E91}" presName="rootComposite1" presStyleCnt="0"/>
      <dgm:spPr/>
    </dgm:pt>
    <dgm:pt modelId="{EC393BC2-26E7-4155-AC2A-DCDFEF6F4854}" type="pres">
      <dgm:prSet presAssocID="{3FC09741-747A-4BD5-B42A-5611922C7E91}" presName="rootText1" presStyleLbl="node0" presStyleIdx="0" presStyleCnt="1" custScaleX="352250" custScaleY="1223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16020C-2B3A-4BBD-9C85-40E85EAD32B1}" type="pres">
      <dgm:prSet presAssocID="{3FC09741-747A-4BD5-B42A-5611922C7E9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E6A0EE7-9D3F-44D9-A1FE-6788D86EFA82}" type="pres">
      <dgm:prSet presAssocID="{3FC09741-747A-4BD5-B42A-5611922C7E91}" presName="hierChild2" presStyleCnt="0"/>
      <dgm:spPr/>
    </dgm:pt>
    <dgm:pt modelId="{9E4B5B12-6C66-4919-9227-3A01F1D3DE1B}" type="pres">
      <dgm:prSet presAssocID="{708F9D6E-9E92-426C-A7E6-3A5D7C957D54}" presName="Name37" presStyleLbl="parChTrans1D2" presStyleIdx="0" presStyleCnt="4"/>
      <dgm:spPr/>
      <dgm:t>
        <a:bodyPr/>
        <a:lstStyle/>
        <a:p>
          <a:endParaRPr lang="ru-RU"/>
        </a:p>
      </dgm:t>
    </dgm:pt>
    <dgm:pt modelId="{B372BA0F-F459-44FF-9F47-A07860D4E5E6}" type="pres">
      <dgm:prSet presAssocID="{E9ECC34A-ECCA-43EC-940B-4FBFFFC937D4}" presName="hierRoot2" presStyleCnt="0">
        <dgm:presLayoutVars>
          <dgm:hierBranch/>
        </dgm:presLayoutVars>
      </dgm:prSet>
      <dgm:spPr/>
    </dgm:pt>
    <dgm:pt modelId="{0D62DFCB-4FD1-4A23-B904-DEB8512B0868}" type="pres">
      <dgm:prSet presAssocID="{E9ECC34A-ECCA-43EC-940B-4FBFFFC937D4}" presName="rootComposite" presStyleCnt="0"/>
      <dgm:spPr/>
    </dgm:pt>
    <dgm:pt modelId="{A9940753-9FDF-4AF3-8A67-6EDBFE49B71E}" type="pres">
      <dgm:prSet presAssocID="{E9ECC34A-ECCA-43EC-940B-4FBFFFC937D4}" presName="rootText" presStyleLbl="node2" presStyleIdx="0" presStyleCnt="4" custScaleX="163135" custScaleY="1390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FEFBAA-3D10-49ED-A5B8-99FFF4694A83}" type="pres">
      <dgm:prSet presAssocID="{E9ECC34A-ECCA-43EC-940B-4FBFFFC937D4}" presName="rootConnector" presStyleLbl="node2" presStyleIdx="0" presStyleCnt="4"/>
      <dgm:spPr/>
      <dgm:t>
        <a:bodyPr/>
        <a:lstStyle/>
        <a:p>
          <a:endParaRPr lang="ru-RU"/>
        </a:p>
      </dgm:t>
    </dgm:pt>
    <dgm:pt modelId="{8315A101-7EC7-4302-8B01-99DDDD2DC5C0}" type="pres">
      <dgm:prSet presAssocID="{E9ECC34A-ECCA-43EC-940B-4FBFFFC937D4}" presName="hierChild4" presStyleCnt="0"/>
      <dgm:spPr/>
    </dgm:pt>
    <dgm:pt modelId="{B31F4EAE-4984-4F77-B6E2-22576592C063}" type="pres">
      <dgm:prSet presAssocID="{113C59A7-DCBD-48FA-96D5-9F5AA55CBD43}" presName="Name35" presStyleLbl="parChTrans1D3" presStyleIdx="0" presStyleCnt="4"/>
      <dgm:spPr/>
      <dgm:t>
        <a:bodyPr/>
        <a:lstStyle/>
        <a:p>
          <a:endParaRPr lang="ru-RU"/>
        </a:p>
      </dgm:t>
    </dgm:pt>
    <dgm:pt modelId="{D0EA8DEC-B964-4BFF-A156-5CEA5011CC7D}" type="pres">
      <dgm:prSet presAssocID="{97D5327F-2E75-4090-953A-B6789045F91F}" presName="hierRoot2" presStyleCnt="0">
        <dgm:presLayoutVars>
          <dgm:hierBranch val="init"/>
        </dgm:presLayoutVars>
      </dgm:prSet>
      <dgm:spPr/>
    </dgm:pt>
    <dgm:pt modelId="{7CE54DF7-51CB-4079-97EA-E4DB9C2BDC61}" type="pres">
      <dgm:prSet presAssocID="{97D5327F-2E75-4090-953A-B6789045F91F}" presName="rootComposite" presStyleCnt="0"/>
      <dgm:spPr/>
    </dgm:pt>
    <dgm:pt modelId="{819F1E4F-FABA-4F30-8982-D443D7F0F63D}" type="pres">
      <dgm:prSet presAssocID="{97D5327F-2E75-4090-953A-B6789045F91F}" presName="rootText" presStyleLbl="node3" presStyleIdx="0" presStyleCnt="4" custScaleX="163135" custScaleY="233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4C8C20-A698-44A1-B6F2-074159AB6409}" type="pres">
      <dgm:prSet presAssocID="{97D5327F-2E75-4090-953A-B6789045F91F}" presName="rootConnector" presStyleLbl="node3" presStyleIdx="0" presStyleCnt="4"/>
      <dgm:spPr/>
      <dgm:t>
        <a:bodyPr/>
        <a:lstStyle/>
        <a:p>
          <a:endParaRPr lang="ru-RU"/>
        </a:p>
      </dgm:t>
    </dgm:pt>
    <dgm:pt modelId="{BB49241D-B14D-4689-AA29-EB1B24C2CD14}" type="pres">
      <dgm:prSet presAssocID="{97D5327F-2E75-4090-953A-B6789045F91F}" presName="hierChild4" presStyleCnt="0"/>
      <dgm:spPr/>
    </dgm:pt>
    <dgm:pt modelId="{14A1B2A5-5899-4CB0-A976-0791D62BB5C3}" type="pres">
      <dgm:prSet presAssocID="{97D5327F-2E75-4090-953A-B6789045F91F}" presName="hierChild5" presStyleCnt="0"/>
      <dgm:spPr/>
    </dgm:pt>
    <dgm:pt modelId="{6D02422B-49AC-4E15-AB88-FE75F2283C54}" type="pres">
      <dgm:prSet presAssocID="{E9ECC34A-ECCA-43EC-940B-4FBFFFC937D4}" presName="hierChild5" presStyleCnt="0"/>
      <dgm:spPr/>
    </dgm:pt>
    <dgm:pt modelId="{A3FC36EF-0249-4295-AD1F-0BA3D18146C0}" type="pres">
      <dgm:prSet presAssocID="{D1CBF1DE-C2CF-44F7-B74C-C221229DB9AE}" presName="Name37" presStyleLbl="parChTrans1D2" presStyleIdx="1" presStyleCnt="4"/>
      <dgm:spPr/>
      <dgm:t>
        <a:bodyPr/>
        <a:lstStyle/>
        <a:p>
          <a:endParaRPr lang="ru-RU"/>
        </a:p>
      </dgm:t>
    </dgm:pt>
    <dgm:pt modelId="{795CA576-8138-4DED-B801-C18615404D0D}" type="pres">
      <dgm:prSet presAssocID="{C561A693-B8CF-49B4-911A-3F473DEF9F92}" presName="hierRoot2" presStyleCnt="0">
        <dgm:presLayoutVars>
          <dgm:hierBranch/>
        </dgm:presLayoutVars>
      </dgm:prSet>
      <dgm:spPr/>
    </dgm:pt>
    <dgm:pt modelId="{E645B2B6-3CD1-4017-A78C-FB6E0126F982}" type="pres">
      <dgm:prSet presAssocID="{C561A693-B8CF-49B4-911A-3F473DEF9F92}" presName="rootComposite" presStyleCnt="0"/>
      <dgm:spPr/>
    </dgm:pt>
    <dgm:pt modelId="{0FBBB6A6-9761-4434-AE8C-EF5450B97022}" type="pres">
      <dgm:prSet presAssocID="{C561A693-B8CF-49B4-911A-3F473DEF9F92}" presName="rootText" presStyleLbl="node2" presStyleIdx="1" presStyleCnt="4" custScaleX="163135" custScaleY="1390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247AA-6C70-46D3-96E9-06CBA384220F}" type="pres">
      <dgm:prSet presAssocID="{C561A693-B8CF-49B4-911A-3F473DEF9F92}" presName="rootConnector" presStyleLbl="node2" presStyleIdx="1" presStyleCnt="4"/>
      <dgm:spPr/>
      <dgm:t>
        <a:bodyPr/>
        <a:lstStyle/>
        <a:p>
          <a:endParaRPr lang="ru-RU"/>
        </a:p>
      </dgm:t>
    </dgm:pt>
    <dgm:pt modelId="{0341A1ED-AA93-467D-A216-BE134D064949}" type="pres">
      <dgm:prSet presAssocID="{C561A693-B8CF-49B4-911A-3F473DEF9F92}" presName="hierChild4" presStyleCnt="0"/>
      <dgm:spPr/>
    </dgm:pt>
    <dgm:pt modelId="{2B4C11BE-5225-413D-8782-0DAEF89C2503}" type="pres">
      <dgm:prSet presAssocID="{1D0C4271-6324-41A9-8513-4773D9D76F59}" presName="Name35" presStyleLbl="parChTrans1D3" presStyleIdx="1" presStyleCnt="4"/>
      <dgm:spPr/>
      <dgm:t>
        <a:bodyPr/>
        <a:lstStyle/>
        <a:p>
          <a:endParaRPr lang="ru-RU"/>
        </a:p>
      </dgm:t>
    </dgm:pt>
    <dgm:pt modelId="{5683EA88-10FD-4DAC-9742-F3425E4BE166}" type="pres">
      <dgm:prSet presAssocID="{00BC05AF-E414-453F-BB3D-AB1BADA7D460}" presName="hierRoot2" presStyleCnt="0">
        <dgm:presLayoutVars>
          <dgm:hierBranch val="init"/>
        </dgm:presLayoutVars>
      </dgm:prSet>
      <dgm:spPr/>
    </dgm:pt>
    <dgm:pt modelId="{3753CB72-B6D3-4C10-A3A4-3AC8DE81E86F}" type="pres">
      <dgm:prSet presAssocID="{00BC05AF-E414-453F-BB3D-AB1BADA7D460}" presName="rootComposite" presStyleCnt="0"/>
      <dgm:spPr/>
    </dgm:pt>
    <dgm:pt modelId="{9900B4BA-9585-4F47-9C70-8D3F8D4FF033}" type="pres">
      <dgm:prSet presAssocID="{00BC05AF-E414-453F-BB3D-AB1BADA7D460}" presName="rootText" presStyleLbl="node3" presStyleIdx="1" presStyleCnt="4" custScaleX="163135" custScaleY="233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5E6FF4-E90C-4F9E-A231-64F70C38AD2A}" type="pres">
      <dgm:prSet presAssocID="{00BC05AF-E414-453F-BB3D-AB1BADA7D460}" presName="rootConnector" presStyleLbl="node3" presStyleIdx="1" presStyleCnt="4"/>
      <dgm:spPr/>
      <dgm:t>
        <a:bodyPr/>
        <a:lstStyle/>
        <a:p>
          <a:endParaRPr lang="ru-RU"/>
        </a:p>
      </dgm:t>
    </dgm:pt>
    <dgm:pt modelId="{1089AA77-5128-437B-95E6-2EE8300B2D1B}" type="pres">
      <dgm:prSet presAssocID="{00BC05AF-E414-453F-BB3D-AB1BADA7D460}" presName="hierChild4" presStyleCnt="0"/>
      <dgm:spPr/>
    </dgm:pt>
    <dgm:pt modelId="{B3A74FD1-989E-4825-9AB5-F5F5533FAEAB}" type="pres">
      <dgm:prSet presAssocID="{00BC05AF-E414-453F-BB3D-AB1BADA7D460}" presName="hierChild5" presStyleCnt="0"/>
      <dgm:spPr/>
    </dgm:pt>
    <dgm:pt modelId="{F7BAA1CA-C8C1-4491-8698-83E13D2F4D7E}" type="pres">
      <dgm:prSet presAssocID="{C561A693-B8CF-49B4-911A-3F473DEF9F92}" presName="hierChild5" presStyleCnt="0"/>
      <dgm:spPr/>
    </dgm:pt>
    <dgm:pt modelId="{D9D3570A-CA8A-4CF6-BA27-A4F83EC45118}" type="pres">
      <dgm:prSet presAssocID="{A103054F-D223-4886-8947-AA1C507FC886}" presName="Name37" presStyleLbl="parChTrans1D2" presStyleIdx="2" presStyleCnt="4"/>
      <dgm:spPr/>
      <dgm:t>
        <a:bodyPr/>
        <a:lstStyle/>
        <a:p>
          <a:endParaRPr lang="ru-RU"/>
        </a:p>
      </dgm:t>
    </dgm:pt>
    <dgm:pt modelId="{CC34DA51-1E39-4E20-8F7B-D13D409157EA}" type="pres">
      <dgm:prSet presAssocID="{0E4436AB-BAB7-4428-B790-A465CEBFC198}" presName="hierRoot2" presStyleCnt="0">
        <dgm:presLayoutVars>
          <dgm:hierBranch/>
        </dgm:presLayoutVars>
      </dgm:prSet>
      <dgm:spPr/>
    </dgm:pt>
    <dgm:pt modelId="{809E5F70-3FDE-4BF6-99E0-CA02D06B0411}" type="pres">
      <dgm:prSet presAssocID="{0E4436AB-BAB7-4428-B790-A465CEBFC198}" presName="rootComposite" presStyleCnt="0"/>
      <dgm:spPr/>
    </dgm:pt>
    <dgm:pt modelId="{FCDA61DA-27FF-48E9-A5C9-FE8A52F0FA38}" type="pres">
      <dgm:prSet presAssocID="{0E4436AB-BAB7-4428-B790-A465CEBFC198}" presName="rootText" presStyleLbl="node2" presStyleIdx="2" presStyleCnt="4" custScaleX="163135" custScaleY="1390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330CFA-6C01-4487-B538-D24B71AD602F}" type="pres">
      <dgm:prSet presAssocID="{0E4436AB-BAB7-4428-B790-A465CEBFC198}" presName="rootConnector" presStyleLbl="node2" presStyleIdx="2" presStyleCnt="4"/>
      <dgm:spPr/>
      <dgm:t>
        <a:bodyPr/>
        <a:lstStyle/>
        <a:p>
          <a:endParaRPr lang="ru-RU"/>
        </a:p>
      </dgm:t>
    </dgm:pt>
    <dgm:pt modelId="{99452D83-ABE4-4FBD-B63B-82D57DDA0AC3}" type="pres">
      <dgm:prSet presAssocID="{0E4436AB-BAB7-4428-B790-A465CEBFC198}" presName="hierChild4" presStyleCnt="0"/>
      <dgm:spPr/>
    </dgm:pt>
    <dgm:pt modelId="{B6F7A346-FF1C-47CD-AAB3-1785AA8C931F}" type="pres">
      <dgm:prSet presAssocID="{5F55B4F6-40CF-4FFB-9C47-E86BD541BE43}" presName="Name35" presStyleLbl="parChTrans1D3" presStyleIdx="2" presStyleCnt="4"/>
      <dgm:spPr/>
      <dgm:t>
        <a:bodyPr/>
        <a:lstStyle/>
        <a:p>
          <a:endParaRPr lang="ru-RU"/>
        </a:p>
      </dgm:t>
    </dgm:pt>
    <dgm:pt modelId="{76C2AAF8-9F66-44D5-9446-95B31783654E}" type="pres">
      <dgm:prSet presAssocID="{C4173240-15B6-4A9D-9F23-23CF56972E59}" presName="hierRoot2" presStyleCnt="0">
        <dgm:presLayoutVars>
          <dgm:hierBranch val="init"/>
        </dgm:presLayoutVars>
      </dgm:prSet>
      <dgm:spPr/>
    </dgm:pt>
    <dgm:pt modelId="{D41D5C99-CB5E-4B73-852B-6C7A7D8016CF}" type="pres">
      <dgm:prSet presAssocID="{C4173240-15B6-4A9D-9F23-23CF56972E59}" presName="rootComposite" presStyleCnt="0"/>
      <dgm:spPr/>
    </dgm:pt>
    <dgm:pt modelId="{13DB214F-8A0C-4F63-B297-CF6A3502303D}" type="pres">
      <dgm:prSet presAssocID="{C4173240-15B6-4A9D-9F23-23CF56972E59}" presName="rootText" presStyleLbl="node3" presStyleIdx="2" presStyleCnt="4" custScaleX="163135" custScaleY="233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BF0889-AD50-4CD0-BECF-FAE3A23DF1B3}" type="pres">
      <dgm:prSet presAssocID="{C4173240-15B6-4A9D-9F23-23CF56972E59}" presName="rootConnector" presStyleLbl="node3" presStyleIdx="2" presStyleCnt="4"/>
      <dgm:spPr/>
      <dgm:t>
        <a:bodyPr/>
        <a:lstStyle/>
        <a:p>
          <a:endParaRPr lang="ru-RU"/>
        </a:p>
      </dgm:t>
    </dgm:pt>
    <dgm:pt modelId="{1F6DC158-220B-438A-952D-B5B6BCD3EAE8}" type="pres">
      <dgm:prSet presAssocID="{C4173240-15B6-4A9D-9F23-23CF56972E59}" presName="hierChild4" presStyleCnt="0"/>
      <dgm:spPr/>
    </dgm:pt>
    <dgm:pt modelId="{AC309A51-5665-40AA-8222-62EF632E0157}" type="pres">
      <dgm:prSet presAssocID="{C4173240-15B6-4A9D-9F23-23CF56972E59}" presName="hierChild5" presStyleCnt="0"/>
      <dgm:spPr/>
    </dgm:pt>
    <dgm:pt modelId="{1AE744F1-72D1-445F-A3CF-087978A16AF2}" type="pres">
      <dgm:prSet presAssocID="{0E4436AB-BAB7-4428-B790-A465CEBFC198}" presName="hierChild5" presStyleCnt="0"/>
      <dgm:spPr/>
    </dgm:pt>
    <dgm:pt modelId="{FF9B4A1A-4A65-4C63-B8CB-24BE980B7424}" type="pres">
      <dgm:prSet presAssocID="{2A7FF75C-1D6C-4C5A-8D6D-E7EEC2BCDE78}" presName="Name37" presStyleLbl="parChTrans1D2" presStyleIdx="3" presStyleCnt="4"/>
      <dgm:spPr/>
      <dgm:t>
        <a:bodyPr/>
        <a:lstStyle/>
        <a:p>
          <a:endParaRPr lang="ru-RU"/>
        </a:p>
      </dgm:t>
    </dgm:pt>
    <dgm:pt modelId="{6A2578CB-0553-4D67-813A-8EF2EB690A2E}" type="pres">
      <dgm:prSet presAssocID="{DE057D7C-A384-4F00-9ECC-77C15EC95C10}" presName="hierRoot2" presStyleCnt="0">
        <dgm:presLayoutVars>
          <dgm:hierBranch/>
        </dgm:presLayoutVars>
      </dgm:prSet>
      <dgm:spPr/>
    </dgm:pt>
    <dgm:pt modelId="{B80A0F60-F695-4CCE-93B4-39C68DED7D14}" type="pres">
      <dgm:prSet presAssocID="{DE057D7C-A384-4F00-9ECC-77C15EC95C10}" presName="rootComposite" presStyleCnt="0"/>
      <dgm:spPr/>
    </dgm:pt>
    <dgm:pt modelId="{E2E29BD7-5783-499D-86F0-B9C8B20EDFE4}" type="pres">
      <dgm:prSet presAssocID="{DE057D7C-A384-4F00-9ECC-77C15EC95C10}" presName="rootText" presStyleLbl="node2" presStyleIdx="3" presStyleCnt="4" custScaleX="163135" custScaleY="137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37A60-3903-471E-A9F9-A6E8C329269B}" type="pres">
      <dgm:prSet presAssocID="{DE057D7C-A384-4F00-9ECC-77C15EC95C10}" presName="rootConnector" presStyleLbl="node2" presStyleIdx="3" presStyleCnt="4"/>
      <dgm:spPr/>
      <dgm:t>
        <a:bodyPr/>
        <a:lstStyle/>
        <a:p>
          <a:endParaRPr lang="ru-RU"/>
        </a:p>
      </dgm:t>
    </dgm:pt>
    <dgm:pt modelId="{B021DCEB-CCA5-4C6D-8615-5FF65CB31592}" type="pres">
      <dgm:prSet presAssocID="{DE057D7C-A384-4F00-9ECC-77C15EC95C10}" presName="hierChild4" presStyleCnt="0"/>
      <dgm:spPr/>
    </dgm:pt>
    <dgm:pt modelId="{7169F721-D127-49D9-91D6-87DCF66A1713}" type="pres">
      <dgm:prSet presAssocID="{381A92F0-49ED-4B97-AABE-9E2A7688A363}" presName="Name35" presStyleLbl="parChTrans1D3" presStyleIdx="3" presStyleCnt="4"/>
      <dgm:spPr/>
      <dgm:t>
        <a:bodyPr/>
        <a:lstStyle/>
        <a:p>
          <a:endParaRPr lang="ru-RU"/>
        </a:p>
      </dgm:t>
    </dgm:pt>
    <dgm:pt modelId="{78EC2AA1-ED4B-4995-AF9B-751E6F2EF231}" type="pres">
      <dgm:prSet presAssocID="{D765B0F8-AD98-4175-9F58-FF6C06EBB555}" presName="hierRoot2" presStyleCnt="0">
        <dgm:presLayoutVars>
          <dgm:hierBranch val="init"/>
        </dgm:presLayoutVars>
      </dgm:prSet>
      <dgm:spPr/>
    </dgm:pt>
    <dgm:pt modelId="{D6F619D9-1864-46CC-AB48-49652B2EEEB3}" type="pres">
      <dgm:prSet presAssocID="{D765B0F8-AD98-4175-9F58-FF6C06EBB555}" presName="rootComposite" presStyleCnt="0"/>
      <dgm:spPr/>
    </dgm:pt>
    <dgm:pt modelId="{37875370-8BB2-4CF2-8557-DEAC1743FD0C}" type="pres">
      <dgm:prSet presAssocID="{D765B0F8-AD98-4175-9F58-FF6C06EBB555}" presName="rootText" presStyleLbl="node3" presStyleIdx="3" presStyleCnt="4" custScaleX="163135" custScaleY="233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082C48-B84B-48E9-890A-84F7BAA6BB18}" type="pres">
      <dgm:prSet presAssocID="{D765B0F8-AD98-4175-9F58-FF6C06EBB555}" presName="rootConnector" presStyleLbl="node3" presStyleIdx="3" presStyleCnt="4"/>
      <dgm:spPr/>
      <dgm:t>
        <a:bodyPr/>
        <a:lstStyle/>
        <a:p>
          <a:endParaRPr lang="ru-RU"/>
        </a:p>
      </dgm:t>
    </dgm:pt>
    <dgm:pt modelId="{2B57B93D-5FFA-4669-A1F1-49A0FC128E27}" type="pres">
      <dgm:prSet presAssocID="{D765B0F8-AD98-4175-9F58-FF6C06EBB555}" presName="hierChild4" presStyleCnt="0"/>
      <dgm:spPr/>
    </dgm:pt>
    <dgm:pt modelId="{BAF62BB9-9C2D-4E8A-A560-B9DEC6B78DBD}" type="pres">
      <dgm:prSet presAssocID="{D765B0F8-AD98-4175-9F58-FF6C06EBB555}" presName="hierChild5" presStyleCnt="0"/>
      <dgm:spPr/>
    </dgm:pt>
    <dgm:pt modelId="{07E9516B-3344-4F31-9293-D359CD3A426F}" type="pres">
      <dgm:prSet presAssocID="{DE057D7C-A384-4F00-9ECC-77C15EC95C10}" presName="hierChild5" presStyleCnt="0"/>
      <dgm:spPr/>
    </dgm:pt>
    <dgm:pt modelId="{43B8BF75-6668-4B6A-8444-1A1813A512D0}" type="pres">
      <dgm:prSet presAssocID="{3FC09741-747A-4BD5-B42A-5611922C7E91}" presName="hierChild3" presStyleCnt="0"/>
      <dgm:spPr/>
    </dgm:pt>
  </dgm:ptLst>
  <dgm:cxnLst>
    <dgm:cxn modelId="{5837EE3B-A8C4-4132-A547-88B0894264A9}" srcId="{C561A693-B8CF-49B4-911A-3F473DEF9F92}" destId="{00BC05AF-E414-453F-BB3D-AB1BADA7D460}" srcOrd="0" destOrd="0" parTransId="{1D0C4271-6324-41A9-8513-4773D9D76F59}" sibTransId="{156F4F0C-FBB5-4BCF-AE63-1F93A9DEA18F}"/>
    <dgm:cxn modelId="{19957B74-EA08-41D0-9B96-D66429655A7F}" srcId="{3FC09741-747A-4BD5-B42A-5611922C7E91}" destId="{E9ECC34A-ECCA-43EC-940B-4FBFFFC937D4}" srcOrd="0" destOrd="0" parTransId="{708F9D6E-9E92-426C-A7E6-3A5D7C957D54}" sibTransId="{1C3A2F57-0941-4B56-9857-10F5B48015E9}"/>
    <dgm:cxn modelId="{260267EA-C2A5-4FB5-85E7-1772F7D6AF50}" srcId="{FB1A396C-472F-4A2A-BC61-389FAFE7A5F3}" destId="{3FC09741-747A-4BD5-B42A-5611922C7E91}" srcOrd="0" destOrd="0" parTransId="{5CC43E24-AF6C-40F7-B405-20A5156B9DD8}" sibTransId="{70D029DC-08D8-4077-ADF1-1A1B9A80E643}"/>
    <dgm:cxn modelId="{1B9AF189-D752-4D7A-838D-B4744B234C52}" type="presOf" srcId="{2A7FF75C-1D6C-4C5A-8D6D-E7EEC2BCDE78}" destId="{FF9B4A1A-4A65-4C63-B8CB-24BE980B7424}" srcOrd="0" destOrd="0" presId="urn:microsoft.com/office/officeart/2005/8/layout/orgChart1"/>
    <dgm:cxn modelId="{3CD4BF9E-1D13-4783-A21E-658488E806C4}" type="presOf" srcId="{D1CBF1DE-C2CF-44F7-B74C-C221229DB9AE}" destId="{A3FC36EF-0249-4295-AD1F-0BA3D18146C0}" srcOrd="0" destOrd="0" presId="urn:microsoft.com/office/officeart/2005/8/layout/orgChart1"/>
    <dgm:cxn modelId="{1CD7A00D-DB22-4D05-B06E-D997A8727477}" type="presOf" srcId="{E9ECC34A-ECCA-43EC-940B-4FBFFFC937D4}" destId="{56FEFBAA-3D10-49ED-A5B8-99FFF4694A83}" srcOrd="1" destOrd="0" presId="urn:microsoft.com/office/officeart/2005/8/layout/orgChart1"/>
    <dgm:cxn modelId="{E2053B73-D599-4181-9277-91211E7F7BC6}" type="presOf" srcId="{708F9D6E-9E92-426C-A7E6-3A5D7C957D54}" destId="{9E4B5B12-6C66-4919-9227-3A01F1D3DE1B}" srcOrd="0" destOrd="0" presId="urn:microsoft.com/office/officeart/2005/8/layout/orgChart1"/>
    <dgm:cxn modelId="{4EBD4521-1B82-4962-8B05-1615ED19F5CA}" type="presOf" srcId="{FB1A396C-472F-4A2A-BC61-389FAFE7A5F3}" destId="{5A89ED2A-7A54-46E5-B6AA-FCBF08615444}" srcOrd="0" destOrd="0" presId="urn:microsoft.com/office/officeart/2005/8/layout/orgChart1"/>
    <dgm:cxn modelId="{176ABF9A-FF8D-464D-8B61-BD1922DC6008}" type="presOf" srcId="{00BC05AF-E414-453F-BB3D-AB1BADA7D460}" destId="{DF5E6FF4-E90C-4F9E-A231-64F70C38AD2A}" srcOrd="1" destOrd="0" presId="urn:microsoft.com/office/officeart/2005/8/layout/orgChart1"/>
    <dgm:cxn modelId="{E073155A-2575-4463-9DE3-375DA527ED06}" type="presOf" srcId="{381A92F0-49ED-4B97-AABE-9E2A7688A363}" destId="{7169F721-D127-49D9-91D6-87DCF66A1713}" srcOrd="0" destOrd="0" presId="urn:microsoft.com/office/officeart/2005/8/layout/orgChart1"/>
    <dgm:cxn modelId="{BE832427-7313-4854-A89D-DA39FA91CBA3}" srcId="{DE057D7C-A384-4F00-9ECC-77C15EC95C10}" destId="{D765B0F8-AD98-4175-9F58-FF6C06EBB555}" srcOrd="0" destOrd="0" parTransId="{381A92F0-49ED-4B97-AABE-9E2A7688A363}" sibTransId="{16B5E28A-C1B5-4914-9431-E784D8FD1028}"/>
    <dgm:cxn modelId="{8227B21B-B401-482F-B3D1-48C5D198CDA9}" srcId="{3FC09741-747A-4BD5-B42A-5611922C7E91}" destId="{DE057D7C-A384-4F00-9ECC-77C15EC95C10}" srcOrd="3" destOrd="0" parTransId="{2A7FF75C-1D6C-4C5A-8D6D-E7EEC2BCDE78}" sibTransId="{210549DB-4FB5-404D-AF8D-EFB8FB322EC2}"/>
    <dgm:cxn modelId="{8781B62F-230C-4795-92A8-1E7DE2DF0A02}" type="presOf" srcId="{00BC05AF-E414-453F-BB3D-AB1BADA7D460}" destId="{9900B4BA-9585-4F47-9C70-8D3F8D4FF033}" srcOrd="0" destOrd="0" presId="urn:microsoft.com/office/officeart/2005/8/layout/orgChart1"/>
    <dgm:cxn modelId="{D530257E-0883-497A-8A27-4A8AF8CC768B}" type="presOf" srcId="{3FC09741-747A-4BD5-B42A-5611922C7E91}" destId="{EC393BC2-26E7-4155-AC2A-DCDFEF6F4854}" srcOrd="0" destOrd="0" presId="urn:microsoft.com/office/officeart/2005/8/layout/orgChart1"/>
    <dgm:cxn modelId="{A4081ED4-7A20-4303-A8A6-9CF52BD40320}" type="presOf" srcId="{0E4436AB-BAB7-4428-B790-A465CEBFC198}" destId="{FCDA61DA-27FF-48E9-A5C9-FE8A52F0FA38}" srcOrd="0" destOrd="0" presId="urn:microsoft.com/office/officeart/2005/8/layout/orgChart1"/>
    <dgm:cxn modelId="{A78D7F9B-947A-4318-BF40-1793CDD8DEA6}" srcId="{3FC09741-747A-4BD5-B42A-5611922C7E91}" destId="{0E4436AB-BAB7-4428-B790-A465CEBFC198}" srcOrd="2" destOrd="0" parTransId="{A103054F-D223-4886-8947-AA1C507FC886}" sibTransId="{9C2E6D09-59B1-4A28-AA80-25671816318F}"/>
    <dgm:cxn modelId="{8E105271-FC97-47FA-B930-DBBD290D4ACE}" type="presOf" srcId="{1D0C4271-6324-41A9-8513-4773D9D76F59}" destId="{2B4C11BE-5225-413D-8782-0DAEF89C2503}" srcOrd="0" destOrd="0" presId="urn:microsoft.com/office/officeart/2005/8/layout/orgChart1"/>
    <dgm:cxn modelId="{50FA28A3-E4C5-4609-87BD-5737FD1E36D0}" srcId="{0E4436AB-BAB7-4428-B790-A465CEBFC198}" destId="{C4173240-15B6-4A9D-9F23-23CF56972E59}" srcOrd="0" destOrd="0" parTransId="{5F55B4F6-40CF-4FFB-9C47-E86BD541BE43}" sibTransId="{117410A6-782A-475F-A3A4-B851B166AE31}"/>
    <dgm:cxn modelId="{F9275BD4-D53F-4BCF-8DD8-9AA361E51CA1}" srcId="{E9ECC34A-ECCA-43EC-940B-4FBFFFC937D4}" destId="{97D5327F-2E75-4090-953A-B6789045F91F}" srcOrd="0" destOrd="0" parTransId="{113C59A7-DCBD-48FA-96D5-9F5AA55CBD43}" sibTransId="{B2B3B28B-FE93-48E8-87A2-D4238914F451}"/>
    <dgm:cxn modelId="{7AA16841-73A3-46C7-9511-3B619EBAED5A}" type="presOf" srcId="{97D5327F-2E75-4090-953A-B6789045F91F}" destId="{819F1E4F-FABA-4F30-8982-D443D7F0F63D}" srcOrd="0" destOrd="0" presId="urn:microsoft.com/office/officeart/2005/8/layout/orgChart1"/>
    <dgm:cxn modelId="{98749C19-758C-44C1-9FEF-57179DE5BC40}" type="presOf" srcId="{C561A693-B8CF-49B4-911A-3F473DEF9F92}" destId="{0FBBB6A6-9761-4434-AE8C-EF5450B97022}" srcOrd="0" destOrd="0" presId="urn:microsoft.com/office/officeart/2005/8/layout/orgChart1"/>
    <dgm:cxn modelId="{38DCE002-6E76-4C52-B0E0-2D93719306D1}" type="presOf" srcId="{D765B0F8-AD98-4175-9F58-FF6C06EBB555}" destId="{A4082C48-B84B-48E9-890A-84F7BAA6BB18}" srcOrd="1" destOrd="0" presId="urn:microsoft.com/office/officeart/2005/8/layout/orgChart1"/>
    <dgm:cxn modelId="{B1A048BA-4582-4724-B64E-3D5C6B130C21}" type="presOf" srcId="{113C59A7-DCBD-48FA-96D5-9F5AA55CBD43}" destId="{B31F4EAE-4984-4F77-B6E2-22576592C063}" srcOrd="0" destOrd="0" presId="urn:microsoft.com/office/officeart/2005/8/layout/orgChart1"/>
    <dgm:cxn modelId="{32F3598D-BA55-4A4D-82BB-48A5DEB5D5EC}" srcId="{3FC09741-747A-4BD5-B42A-5611922C7E91}" destId="{C561A693-B8CF-49B4-911A-3F473DEF9F92}" srcOrd="1" destOrd="0" parTransId="{D1CBF1DE-C2CF-44F7-B74C-C221229DB9AE}" sibTransId="{7BAB874D-9D6C-454B-8550-EE480ACBEA41}"/>
    <dgm:cxn modelId="{66826C90-0B39-4D4B-9B1D-52D0BD06118C}" type="presOf" srcId="{C4173240-15B6-4A9D-9F23-23CF56972E59}" destId="{61BF0889-AD50-4CD0-BECF-FAE3A23DF1B3}" srcOrd="1" destOrd="0" presId="urn:microsoft.com/office/officeart/2005/8/layout/orgChart1"/>
    <dgm:cxn modelId="{A35B767C-F5F7-4221-8AF3-E88B95D59226}" type="presOf" srcId="{A103054F-D223-4886-8947-AA1C507FC886}" destId="{D9D3570A-CA8A-4CF6-BA27-A4F83EC45118}" srcOrd="0" destOrd="0" presId="urn:microsoft.com/office/officeart/2005/8/layout/orgChart1"/>
    <dgm:cxn modelId="{47D8550A-1786-42F5-9FDE-5813100E74AF}" type="presOf" srcId="{C561A693-B8CF-49B4-911A-3F473DEF9F92}" destId="{FB0247AA-6C70-46D3-96E9-06CBA384220F}" srcOrd="1" destOrd="0" presId="urn:microsoft.com/office/officeart/2005/8/layout/orgChart1"/>
    <dgm:cxn modelId="{FE597178-CA33-433B-A698-C64F3343F2F1}" type="presOf" srcId="{97D5327F-2E75-4090-953A-B6789045F91F}" destId="{014C8C20-A698-44A1-B6F2-074159AB6409}" srcOrd="1" destOrd="0" presId="urn:microsoft.com/office/officeart/2005/8/layout/orgChart1"/>
    <dgm:cxn modelId="{7963B255-FD01-4637-A8CD-C0D5986FFADF}" type="presOf" srcId="{DE057D7C-A384-4F00-9ECC-77C15EC95C10}" destId="{E2E29BD7-5783-499D-86F0-B9C8B20EDFE4}" srcOrd="0" destOrd="0" presId="urn:microsoft.com/office/officeart/2005/8/layout/orgChart1"/>
    <dgm:cxn modelId="{96418338-212E-4349-B0E3-FCF16E6C8A68}" type="presOf" srcId="{0E4436AB-BAB7-4428-B790-A465CEBFC198}" destId="{C3330CFA-6C01-4487-B538-D24B71AD602F}" srcOrd="1" destOrd="0" presId="urn:microsoft.com/office/officeart/2005/8/layout/orgChart1"/>
    <dgm:cxn modelId="{0976CE5C-8712-40F9-AFEE-8E3CA4E552D9}" type="presOf" srcId="{DE057D7C-A384-4F00-9ECC-77C15EC95C10}" destId="{C6D37A60-3903-471E-A9F9-A6E8C329269B}" srcOrd="1" destOrd="0" presId="urn:microsoft.com/office/officeart/2005/8/layout/orgChart1"/>
    <dgm:cxn modelId="{B00CA236-A397-4432-846A-A18993295789}" type="presOf" srcId="{D765B0F8-AD98-4175-9F58-FF6C06EBB555}" destId="{37875370-8BB2-4CF2-8557-DEAC1743FD0C}" srcOrd="0" destOrd="0" presId="urn:microsoft.com/office/officeart/2005/8/layout/orgChart1"/>
    <dgm:cxn modelId="{21666125-4F67-47BB-8708-5B039649EFAB}" type="presOf" srcId="{3FC09741-747A-4BD5-B42A-5611922C7E91}" destId="{8D16020C-2B3A-4BBD-9C85-40E85EAD32B1}" srcOrd="1" destOrd="0" presId="urn:microsoft.com/office/officeart/2005/8/layout/orgChart1"/>
    <dgm:cxn modelId="{EF86CE53-16F4-4CF6-96E3-4A4B98E51D1E}" type="presOf" srcId="{C4173240-15B6-4A9D-9F23-23CF56972E59}" destId="{13DB214F-8A0C-4F63-B297-CF6A3502303D}" srcOrd="0" destOrd="0" presId="urn:microsoft.com/office/officeart/2005/8/layout/orgChart1"/>
    <dgm:cxn modelId="{427FA319-945D-454A-8336-AB137644B80E}" type="presOf" srcId="{E9ECC34A-ECCA-43EC-940B-4FBFFFC937D4}" destId="{A9940753-9FDF-4AF3-8A67-6EDBFE49B71E}" srcOrd="0" destOrd="0" presId="urn:microsoft.com/office/officeart/2005/8/layout/orgChart1"/>
    <dgm:cxn modelId="{2A67DA5D-03E5-4717-92FB-208BE67B0F50}" type="presOf" srcId="{5F55B4F6-40CF-4FFB-9C47-E86BD541BE43}" destId="{B6F7A346-FF1C-47CD-AAB3-1785AA8C931F}" srcOrd="0" destOrd="0" presId="urn:microsoft.com/office/officeart/2005/8/layout/orgChart1"/>
    <dgm:cxn modelId="{0EDB3FAC-D06C-42FF-A9D2-CE669CB670C6}" type="presParOf" srcId="{5A89ED2A-7A54-46E5-B6AA-FCBF08615444}" destId="{32759C06-6944-4FD4-938E-87811AFD283E}" srcOrd="0" destOrd="0" presId="urn:microsoft.com/office/officeart/2005/8/layout/orgChart1"/>
    <dgm:cxn modelId="{F3FA0C9E-48F8-4DA8-8927-45B5CF07513F}" type="presParOf" srcId="{32759C06-6944-4FD4-938E-87811AFD283E}" destId="{E617F376-8EB7-44FA-974B-1C3F690DBBBA}" srcOrd="0" destOrd="0" presId="urn:microsoft.com/office/officeart/2005/8/layout/orgChart1"/>
    <dgm:cxn modelId="{4EA92AFD-260F-48F2-8305-92553773C59A}" type="presParOf" srcId="{E617F376-8EB7-44FA-974B-1C3F690DBBBA}" destId="{EC393BC2-26E7-4155-AC2A-DCDFEF6F4854}" srcOrd="0" destOrd="0" presId="urn:microsoft.com/office/officeart/2005/8/layout/orgChart1"/>
    <dgm:cxn modelId="{CC1C1950-BC1A-44BE-8508-BB90817B3A0E}" type="presParOf" srcId="{E617F376-8EB7-44FA-974B-1C3F690DBBBA}" destId="{8D16020C-2B3A-4BBD-9C85-40E85EAD32B1}" srcOrd="1" destOrd="0" presId="urn:microsoft.com/office/officeart/2005/8/layout/orgChart1"/>
    <dgm:cxn modelId="{DDA53BC0-6BAC-43AE-8063-CCCCDECBC284}" type="presParOf" srcId="{32759C06-6944-4FD4-938E-87811AFD283E}" destId="{9E6A0EE7-9D3F-44D9-A1FE-6788D86EFA82}" srcOrd="1" destOrd="0" presId="urn:microsoft.com/office/officeart/2005/8/layout/orgChart1"/>
    <dgm:cxn modelId="{CB37E119-2720-4D5F-8612-A2884849571C}" type="presParOf" srcId="{9E6A0EE7-9D3F-44D9-A1FE-6788D86EFA82}" destId="{9E4B5B12-6C66-4919-9227-3A01F1D3DE1B}" srcOrd="0" destOrd="0" presId="urn:microsoft.com/office/officeart/2005/8/layout/orgChart1"/>
    <dgm:cxn modelId="{B460E1D4-1D1E-4393-9C8D-973E9603CD5F}" type="presParOf" srcId="{9E6A0EE7-9D3F-44D9-A1FE-6788D86EFA82}" destId="{B372BA0F-F459-44FF-9F47-A07860D4E5E6}" srcOrd="1" destOrd="0" presId="urn:microsoft.com/office/officeart/2005/8/layout/orgChart1"/>
    <dgm:cxn modelId="{FB19845D-2C2D-4AF6-B1BE-21B568CD326F}" type="presParOf" srcId="{B372BA0F-F459-44FF-9F47-A07860D4E5E6}" destId="{0D62DFCB-4FD1-4A23-B904-DEB8512B0868}" srcOrd="0" destOrd="0" presId="urn:microsoft.com/office/officeart/2005/8/layout/orgChart1"/>
    <dgm:cxn modelId="{3342DD14-F362-4888-AD7B-DF75B739BDFC}" type="presParOf" srcId="{0D62DFCB-4FD1-4A23-B904-DEB8512B0868}" destId="{A9940753-9FDF-4AF3-8A67-6EDBFE49B71E}" srcOrd="0" destOrd="0" presId="urn:microsoft.com/office/officeart/2005/8/layout/orgChart1"/>
    <dgm:cxn modelId="{3184DF6F-230F-4EAE-95EF-9C214DD67394}" type="presParOf" srcId="{0D62DFCB-4FD1-4A23-B904-DEB8512B0868}" destId="{56FEFBAA-3D10-49ED-A5B8-99FFF4694A83}" srcOrd="1" destOrd="0" presId="urn:microsoft.com/office/officeart/2005/8/layout/orgChart1"/>
    <dgm:cxn modelId="{EDF3F760-D008-49B4-9881-1CDFFD67BEF6}" type="presParOf" srcId="{B372BA0F-F459-44FF-9F47-A07860D4E5E6}" destId="{8315A101-7EC7-4302-8B01-99DDDD2DC5C0}" srcOrd="1" destOrd="0" presId="urn:microsoft.com/office/officeart/2005/8/layout/orgChart1"/>
    <dgm:cxn modelId="{185EE63B-8F72-456B-A579-26A06E6431CE}" type="presParOf" srcId="{8315A101-7EC7-4302-8B01-99DDDD2DC5C0}" destId="{B31F4EAE-4984-4F77-B6E2-22576592C063}" srcOrd="0" destOrd="0" presId="urn:microsoft.com/office/officeart/2005/8/layout/orgChart1"/>
    <dgm:cxn modelId="{4CDDEEBA-559A-4EAF-9E82-D2D81C7F3AA0}" type="presParOf" srcId="{8315A101-7EC7-4302-8B01-99DDDD2DC5C0}" destId="{D0EA8DEC-B964-4BFF-A156-5CEA5011CC7D}" srcOrd="1" destOrd="0" presId="urn:microsoft.com/office/officeart/2005/8/layout/orgChart1"/>
    <dgm:cxn modelId="{72EBE1B6-07F9-4FA9-AE5F-25A9B97BAFAC}" type="presParOf" srcId="{D0EA8DEC-B964-4BFF-A156-5CEA5011CC7D}" destId="{7CE54DF7-51CB-4079-97EA-E4DB9C2BDC61}" srcOrd="0" destOrd="0" presId="urn:microsoft.com/office/officeart/2005/8/layout/orgChart1"/>
    <dgm:cxn modelId="{737907E0-AC8B-47EC-8556-74D331887DAF}" type="presParOf" srcId="{7CE54DF7-51CB-4079-97EA-E4DB9C2BDC61}" destId="{819F1E4F-FABA-4F30-8982-D443D7F0F63D}" srcOrd="0" destOrd="0" presId="urn:microsoft.com/office/officeart/2005/8/layout/orgChart1"/>
    <dgm:cxn modelId="{B61AD7E6-FC58-4FB1-8C1D-41535006BB36}" type="presParOf" srcId="{7CE54DF7-51CB-4079-97EA-E4DB9C2BDC61}" destId="{014C8C20-A698-44A1-B6F2-074159AB6409}" srcOrd="1" destOrd="0" presId="urn:microsoft.com/office/officeart/2005/8/layout/orgChart1"/>
    <dgm:cxn modelId="{8C82B3EE-44A1-4A37-AD9E-AA89330BAE42}" type="presParOf" srcId="{D0EA8DEC-B964-4BFF-A156-5CEA5011CC7D}" destId="{BB49241D-B14D-4689-AA29-EB1B24C2CD14}" srcOrd="1" destOrd="0" presId="urn:microsoft.com/office/officeart/2005/8/layout/orgChart1"/>
    <dgm:cxn modelId="{96F2A66F-E9C3-42CA-B94D-59BE483D2AE3}" type="presParOf" srcId="{D0EA8DEC-B964-4BFF-A156-5CEA5011CC7D}" destId="{14A1B2A5-5899-4CB0-A976-0791D62BB5C3}" srcOrd="2" destOrd="0" presId="urn:microsoft.com/office/officeart/2005/8/layout/orgChart1"/>
    <dgm:cxn modelId="{28D05706-8209-4E22-9481-630D1320218A}" type="presParOf" srcId="{B372BA0F-F459-44FF-9F47-A07860D4E5E6}" destId="{6D02422B-49AC-4E15-AB88-FE75F2283C54}" srcOrd="2" destOrd="0" presId="urn:microsoft.com/office/officeart/2005/8/layout/orgChart1"/>
    <dgm:cxn modelId="{8CF6A3E0-A372-4747-A333-EE27D68A84D5}" type="presParOf" srcId="{9E6A0EE7-9D3F-44D9-A1FE-6788D86EFA82}" destId="{A3FC36EF-0249-4295-AD1F-0BA3D18146C0}" srcOrd="2" destOrd="0" presId="urn:microsoft.com/office/officeart/2005/8/layout/orgChart1"/>
    <dgm:cxn modelId="{86905CF8-7E62-4C5A-BF50-B399442A760E}" type="presParOf" srcId="{9E6A0EE7-9D3F-44D9-A1FE-6788D86EFA82}" destId="{795CA576-8138-4DED-B801-C18615404D0D}" srcOrd="3" destOrd="0" presId="urn:microsoft.com/office/officeart/2005/8/layout/orgChart1"/>
    <dgm:cxn modelId="{F2E352BC-2EAD-4E7A-A07F-C3444D9E5E7F}" type="presParOf" srcId="{795CA576-8138-4DED-B801-C18615404D0D}" destId="{E645B2B6-3CD1-4017-A78C-FB6E0126F982}" srcOrd="0" destOrd="0" presId="urn:microsoft.com/office/officeart/2005/8/layout/orgChart1"/>
    <dgm:cxn modelId="{63961F38-20F1-43C5-8658-F2E639ECFA73}" type="presParOf" srcId="{E645B2B6-3CD1-4017-A78C-FB6E0126F982}" destId="{0FBBB6A6-9761-4434-AE8C-EF5450B97022}" srcOrd="0" destOrd="0" presId="urn:microsoft.com/office/officeart/2005/8/layout/orgChart1"/>
    <dgm:cxn modelId="{1AAC9D38-5954-42AF-9878-8CCC6E4BA928}" type="presParOf" srcId="{E645B2B6-3CD1-4017-A78C-FB6E0126F982}" destId="{FB0247AA-6C70-46D3-96E9-06CBA384220F}" srcOrd="1" destOrd="0" presId="urn:microsoft.com/office/officeart/2005/8/layout/orgChart1"/>
    <dgm:cxn modelId="{E8BCBE4D-0319-419B-A7E6-FFCEB7D19C89}" type="presParOf" srcId="{795CA576-8138-4DED-B801-C18615404D0D}" destId="{0341A1ED-AA93-467D-A216-BE134D064949}" srcOrd="1" destOrd="0" presId="urn:microsoft.com/office/officeart/2005/8/layout/orgChart1"/>
    <dgm:cxn modelId="{9845BEDF-20B9-45DC-A117-89FB5607EC8D}" type="presParOf" srcId="{0341A1ED-AA93-467D-A216-BE134D064949}" destId="{2B4C11BE-5225-413D-8782-0DAEF89C2503}" srcOrd="0" destOrd="0" presId="urn:microsoft.com/office/officeart/2005/8/layout/orgChart1"/>
    <dgm:cxn modelId="{1B41E434-4A4D-4FBE-A7AC-CE431C1CB4DD}" type="presParOf" srcId="{0341A1ED-AA93-467D-A216-BE134D064949}" destId="{5683EA88-10FD-4DAC-9742-F3425E4BE166}" srcOrd="1" destOrd="0" presId="urn:microsoft.com/office/officeart/2005/8/layout/orgChart1"/>
    <dgm:cxn modelId="{93FE951F-C76C-4902-A204-E8871CE60D33}" type="presParOf" srcId="{5683EA88-10FD-4DAC-9742-F3425E4BE166}" destId="{3753CB72-B6D3-4C10-A3A4-3AC8DE81E86F}" srcOrd="0" destOrd="0" presId="urn:microsoft.com/office/officeart/2005/8/layout/orgChart1"/>
    <dgm:cxn modelId="{DBF3FEC0-CC3B-45B2-BD02-D68A27E215A5}" type="presParOf" srcId="{3753CB72-B6D3-4C10-A3A4-3AC8DE81E86F}" destId="{9900B4BA-9585-4F47-9C70-8D3F8D4FF033}" srcOrd="0" destOrd="0" presId="urn:microsoft.com/office/officeart/2005/8/layout/orgChart1"/>
    <dgm:cxn modelId="{C9CECFEE-6E7E-4976-9E9F-E24EA8418830}" type="presParOf" srcId="{3753CB72-B6D3-4C10-A3A4-3AC8DE81E86F}" destId="{DF5E6FF4-E90C-4F9E-A231-64F70C38AD2A}" srcOrd="1" destOrd="0" presId="urn:microsoft.com/office/officeart/2005/8/layout/orgChart1"/>
    <dgm:cxn modelId="{FD4A6028-D747-4D3B-975B-EED4EADFED82}" type="presParOf" srcId="{5683EA88-10FD-4DAC-9742-F3425E4BE166}" destId="{1089AA77-5128-437B-95E6-2EE8300B2D1B}" srcOrd="1" destOrd="0" presId="urn:microsoft.com/office/officeart/2005/8/layout/orgChart1"/>
    <dgm:cxn modelId="{B4E3BF0E-9472-4665-BB12-E1C122C70982}" type="presParOf" srcId="{5683EA88-10FD-4DAC-9742-F3425E4BE166}" destId="{B3A74FD1-989E-4825-9AB5-F5F5533FAEAB}" srcOrd="2" destOrd="0" presId="urn:microsoft.com/office/officeart/2005/8/layout/orgChart1"/>
    <dgm:cxn modelId="{5B3AC6D5-DC5D-49FE-B758-048978BF2EFA}" type="presParOf" srcId="{795CA576-8138-4DED-B801-C18615404D0D}" destId="{F7BAA1CA-C8C1-4491-8698-83E13D2F4D7E}" srcOrd="2" destOrd="0" presId="urn:microsoft.com/office/officeart/2005/8/layout/orgChart1"/>
    <dgm:cxn modelId="{52F5A631-C8DD-4F87-9606-44298528D642}" type="presParOf" srcId="{9E6A0EE7-9D3F-44D9-A1FE-6788D86EFA82}" destId="{D9D3570A-CA8A-4CF6-BA27-A4F83EC45118}" srcOrd="4" destOrd="0" presId="urn:microsoft.com/office/officeart/2005/8/layout/orgChart1"/>
    <dgm:cxn modelId="{07ED2A90-FA33-4375-B484-D95A547153B0}" type="presParOf" srcId="{9E6A0EE7-9D3F-44D9-A1FE-6788D86EFA82}" destId="{CC34DA51-1E39-4E20-8F7B-D13D409157EA}" srcOrd="5" destOrd="0" presId="urn:microsoft.com/office/officeart/2005/8/layout/orgChart1"/>
    <dgm:cxn modelId="{A0DE2D00-CC28-46F3-9774-F8EE44F81775}" type="presParOf" srcId="{CC34DA51-1E39-4E20-8F7B-D13D409157EA}" destId="{809E5F70-3FDE-4BF6-99E0-CA02D06B0411}" srcOrd="0" destOrd="0" presId="urn:microsoft.com/office/officeart/2005/8/layout/orgChart1"/>
    <dgm:cxn modelId="{59204B24-C86F-429D-BE4D-F114A0622D69}" type="presParOf" srcId="{809E5F70-3FDE-4BF6-99E0-CA02D06B0411}" destId="{FCDA61DA-27FF-48E9-A5C9-FE8A52F0FA38}" srcOrd="0" destOrd="0" presId="urn:microsoft.com/office/officeart/2005/8/layout/orgChart1"/>
    <dgm:cxn modelId="{72DF6D33-DB15-4A8E-954A-3459137E6092}" type="presParOf" srcId="{809E5F70-3FDE-4BF6-99E0-CA02D06B0411}" destId="{C3330CFA-6C01-4487-B538-D24B71AD602F}" srcOrd="1" destOrd="0" presId="urn:microsoft.com/office/officeart/2005/8/layout/orgChart1"/>
    <dgm:cxn modelId="{0FAE6F8F-2EB9-4E36-B58F-CBA8B909B631}" type="presParOf" srcId="{CC34DA51-1E39-4E20-8F7B-D13D409157EA}" destId="{99452D83-ABE4-4FBD-B63B-82D57DDA0AC3}" srcOrd="1" destOrd="0" presId="urn:microsoft.com/office/officeart/2005/8/layout/orgChart1"/>
    <dgm:cxn modelId="{70707D90-3880-4BF4-90FC-6FF042B50730}" type="presParOf" srcId="{99452D83-ABE4-4FBD-B63B-82D57DDA0AC3}" destId="{B6F7A346-FF1C-47CD-AAB3-1785AA8C931F}" srcOrd="0" destOrd="0" presId="urn:microsoft.com/office/officeart/2005/8/layout/orgChart1"/>
    <dgm:cxn modelId="{F6537C1C-C157-48C0-BF17-5B115D085FDC}" type="presParOf" srcId="{99452D83-ABE4-4FBD-B63B-82D57DDA0AC3}" destId="{76C2AAF8-9F66-44D5-9446-95B31783654E}" srcOrd="1" destOrd="0" presId="urn:microsoft.com/office/officeart/2005/8/layout/orgChart1"/>
    <dgm:cxn modelId="{0ACC68F4-F9EE-4758-8C07-1009A13A9BAC}" type="presParOf" srcId="{76C2AAF8-9F66-44D5-9446-95B31783654E}" destId="{D41D5C99-CB5E-4B73-852B-6C7A7D8016CF}" srcOrd="0" destOrd="0" presId="urn:microsoft.com/office/officeart/2005/8/layout/orgChart1"/>
    <dgm:cxn modelId="{DEF48340-6F80-48B4-BAFF-B82D084337C9}" type="presParOf" srcId="{D41D5C99-CB5E-4B73-852B-6C7A7D8016CF}" destId="{13DB214F-8A0C-4F63-B297-CF6A3502303D}" srcOrd="0" destOrd="0" presId="urn:microsoft.com/office/officeart/2005/8/layout/orgChart1"/>
    <dgm:cxn modelId="{E036CA04-5A1E-499A-B924-DB10BABDA1DE}" type="presParOf" srcId="{D41D5C99-CB5E-4B73-852B-6C7A7D8016CF}" destId="{61BF0889-AD50-4CD0-BECF-FAE3A23DF1B3}" srcOrd="1" destOrd="0" presId="urn:microsoft.com/office/officeart/2005/8/layout/orgChart1"/>
    <dgm:cxn modelId="{3EC3292D-76AE-4504-B739-9E5D70B32F49}" type="presParOf" srcId="{76C2AAF8-9F66-44D5-9446-95B31783654E}" destId="{1F6DC158-220B-438A-952D-B5B6BCD3EAE8}" srcOrd="1" destOrd="0" presId="urn:microsoft.com/office/officeart/2005/8/layout/orgChart1"/>
    <dgm:cxn modelId="{934A24F8-658E-44B1-8F28-489F809FF5C5}" type="presParOf" srcId="{76C2AAF8-9F66-44D5-9446-95B31783654E}" destId="{AC309A51-5665-40AA-8222-62EF632E0157}" srcOrd="2" destOrd="0" presId="urn:microsoft.com/office/officeart/2005/8/layout/orgChart1"/>
    <dgm:cxn modelId="{91DC382B-372D-49F5-B8E9-EC8AD2B57FAD}" type="presParOf" srcId="{CC34DA51-1E39-4E20-8F7B-D13D409157EA}" destId="{1AE744F1-72D1-445F-A3CF-087978A16AF2}" srcOrd="2" destOrd="0" presId="urn:microsoft.com/office/officeart/2005/8/layout/orgChart1"/>
    <dgm:cxn modelId="{A1EE51A6-F91C-4E00-B0DC-160FD77E819F}" type="presParOf" srcId="{9E6A0EE7-9D3F-44D9-A1FE-6788D86EFA82}" destId="{FF9B4A1A-4A65-4C63-B8CB-24BE980B7424}" srcOrd="6" destOrd="0" presId="urn:microsoft.com/office/officeart/2005/8/layout/orgChart1"/>
    <dgm:cxn modelId="{25398C37-1595-4394-9B64-A6E84C579281}" type="presParOf" srcId="{9E6A0EE7-9D3F-44D9-A1FE-6788D86EFA82}" destId="{6A2578CB-0553-4D67-813A-8EF2EB690A2E}" srcOrd="7" destOrd="0" presId="urn:microsoft.com/office/officeart/2005/8/layout/orgChart1"/>
    <dgm:cxn modelId="{C984F16C-C61B-4787-83D7-518923891939}" type="presParOf" srcId="{6A2578CB-0553-4D67-813A-8EF2EB690A2E}" destId="{B80A0F60-F695-4CCE-93B4-39C68DED7D14}" srcOrd="0" destOrd="0" presId="urn:microsoft.com/office/officeart/2005/8/layout/orgChart1"/>
    <dgm:cxn modelId="{9592C4E6-998C-4281-9A28-4F1B619EB098}" type="presParOf" srcId="{B80A0F60-F695-4CCE-93B4-39C68DED7D14}" destId="{E2E29BD7-5783-499D-86F0-B9C8B20EDFE4}" srcOrd="0" destOrd="0" presId="urn:microsoft.com/office/officeart/2005/8/layout/orgChart1"/>
    <dgm:cxn modelId="{B2F86BB0-94C3-4B8A-981B-260809C6DC46}" type="presParOf" srcId="{B80A0F60-F695-4CCE-93B4-39C68DED7D14}" destId="{C6D37A60-3903-471E-A9F9-A6E8C329269B}" srcOrd="1" destOrd="0" presId="urn:microsoft.com/office/officeart/2005/8/layout/orgChart1"/>
    <dgm:cxn modelId="{C04AF273-FEB3-40AB-817A-3FB5688428D4}" type="presParOf" srcId="{6A2578CB-0553-4D67-813A-8EF2EB690A2E}" destId="{B021DCEB-CCA5-4C6D-8615-5FF65CB31592}" srcOrd="1" destOrd="0" presId="urn:microsoft.com/office/officeart/2005/8/layout/orgChart1"/>
    <dgm:cxn modelId="{13D0AFA8-C1A7-426C-93F1-2908EFB80119}" type="presParOf" srcId="{B021DCEB-CCA5-4C6D-8615-5FF65CB31592}" destId="{7169F721-D127-49D9-91D6-87DCF66A1713}" srcOrd="0" destOrd="0" presId="urn:microsoft.com/office/officeart/2005/8/layout/orgChart1"/>
    <dgm:cxn modelId="{70DCDB74-0067-42D4-91B7-EF6EDEE599EC}" type="presParOf" srcId="{B021DCEB-CCA5-4C6D-8615-5FF65CB31592}" destId="{78EC2AA1-ED4B-4995-AF9B-751E6F2EF231}" srcOrd="1" destOrd="0" presId="urn:microsoft.com/office/officeart/2005/8/layout/orgChart1"/>
    <dgm:cxn modelId="{C16D66C4-5680-4418-9218-43F4164F75AA}" type="presParOf" srcId="{78EC2AA1-ED4B-4995-AF9B-751E6F2EF231}" destId="{D6F619D9-1864-46CC-AB48-49652B2EEEB3}" srcOrd="0" destOrd="0" presId="urn:microsoft.com/office/officeart/2005/8/layout/orgChart1"/>
    <dgm:cxn modelId="{FEE2C320-6B57-49FB-BE6D-364EFD8D2122}" type="presParOf" srcId="{D6F619D9-1864-46CC-AB48-49652B2EEEB3}" destId="{37875370-8BB2-4CF2-8557-DEAC1743FD0C}" srcOrd="0" destOrd="0" presId="urn:microsoft.com/office/officeart/2005/8/layout/orgChart1"/>
    <dgm:cxn modelId="{26354DB2-8E86-4ED2-9EC1-1390A535C38F}" type="presParOf" srcId="{D6F619D9-1864-46CC-AB48-49652B2EEEB3}" destId="{A4082C48-B84B-48E9-890A-84F7BAA6BB18}" srcOrd="1" destOrd="0" presId="urn:microsoft.com/office/officeart/2005/8/layout/orgChart1"/>
    <dgm:cxn modelId="{03D9CD9E-56CA-4DD0-BF3E-45D389FDFD6C}" type="presParOf" srcId="{78EC2AA1-ED4B-4995-AF9B-751E6F2EF231}" destId="{2B57B93D-5FFA-4669-A1F1-49A0FC128E27}" srcOrd="1" destOrd="0" presId="urn:microsoft.com/office/officeart/2005/8/layout/orgChart1"/>
    <dgm:cxn modelId="{D9440C1E-FB9C-4FC2-85C7-14F6F2628634}" type="presParOf" srcId="{78EC2AA1-ED4B-4995-AF9B-751E6F2EF231}" destId="{BAF62BB9-9C2D-4E8A-A560-B9DEC6B78DBD}" srcOrd="2" destOrd="0" presId="urn:microsoft.com/office/officeart/2005/8/layout/orgChart1"/>
    <dgm:cxn modelId="{B4123CBC-E749-41DA-9CA1-9B4B2A3BEB6F}" type="presParOf" srcId="{6A2578CB-0553-4D67-813A-8EF2EB690A2E}" destId="{07E9516B-3344-4F31-9293-D359CD3A426F}" srcOrd="2" destOrd="0" presId="urn:microsoft.com/office/officeart/2005/8/layout/orgChart1"/>
    <dgm:cxn modelId="{1EC7DD73-A861-40E3-8C6A-0455A2D2D67A}" type="presParOf" srcId="{32759C06-6944-4FD4-938E-87811AFD283E}" destId="{43B8BF75-6668-4B6A-8444-1A1813A512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B4993E-A865-4478-A093-126FF021667C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1CBD3583-45ED-4637-A649-58DBED8E972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Общественное объединение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добровольное самоуправляемое некоммерческое формирование равноправных граждан, объединившихся для реализации своих целей и интересов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F9280A-6E72-44F5-AD79-56F0C71A9B51}" type="parTrans" cxnId="{1D6FCD58-E2CA-4AE2-98C7-E64F51B3D98C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2757A2D-5363-4172-86F7-8235326F8A23}" type="sibTrans" cxnId="{1D6FCD58-E2CA-4AE2-98C7-E64F51B3D98C}">
      <dgm:prSet/>
      <dgm:spPr/>
      <dgm:t>
        <a:bodyPr/>
        <a:lstStyle/>
        <a:p>
          <a:endParaRPr lang="ru-RU"/>
        </a:p>
      </dgm:t>
    </dgm:pt>
    <dgm:pt modelId="{B72C2D98-365B-4A9A-93CB-9FE232352F1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Общественная организация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ста-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бильное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социальное образование, имеющее внутреннюю структуру, ус-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управленческий аппарат,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фикси-рованное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членство с уплатой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опреде-лённого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денежного взноса и создан-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основе совместной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деятельнос-ти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для защиты общих интересов и достижения уставных целей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объеди-нившихся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граждан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BBCB481-5E7B-4B48-B360-16F3A1292B69}" type="parTrans" cxnId="{1B7A5AB4-A4D9-4C98-9888-8C12C4AA42C8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9064002-7690-4389-98D7-3DA8B55BA8DD}" type="sibTrans" cxnId="{1B7A5AB4-A4D9-4C98-9888-8C12C4AA42C8}">
      <dgm:prSet/>
      <dgm:spPr/>
      <dgm:t>
        <a:bodyPr/>
        <a:lstStyle/>
        <a:p>
          <a:endParaRPr lang="ru-RU"/>
        </a:p>
      </dgm:t>
    </dgm:pt>
    <dgm:pt modelId="{9891F870-B949-4345-8DCE-94D6B879F11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Общественное движение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структур-но не оформленное добровольное объединение людей, которое основы-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вается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общем понимании каких-то конкретных задач в целях защиты об-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интересов, прав и свобод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дейст-вует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ориентируясь на ближайшую перспективу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9369A8-F326-4665-9AAF-D8C2661CA972}" type="parTrans" cxnId="{D774130E-BA91-408A-9A0D-0C04A1E524C2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5F914C3-BBCF-42DB-80B9-26F95BA16B1B}" type="sibTrans" cxnId="{D774130E-BA91-408A-9A0D-0C04A1E524C2}">
      <dgm:prSet/>
      <dgm:spPr/>
      <dgm:t>
        <a:bodyPr/>
        <a:lstStyle/>
        <a:p>
          <a:endParaRPr lang="ru-RU"/>
        </a:p>
      </dgm:t>
    </dgm:pt>
    <dgm:pt modelId="{55045B1E-2DD3-458D-BADC-A13B56E748D2}" type="pres">
      <dgm:prSet presAssocID="{D6B4993E-A865-4478-A093-126FF02166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B76DA91-1876-4B00-8E88-67856FC3FF57}" type="pres">
      <dgm:prSet presAssocID="{1CBD3583-45ED-4637-A649-58DBED8E972D}" presName="hierRoot1" presStyleCnt="0">
        <dgm:presLayoutVars>
          <dgm:hierBranch val="init"/>
        </dgm:presLayoutVars>
      </dgm:prSet>
      <dgm:spPr/>
    </dgm:pt>
    <dgm:pt modelId="{ECCDD821-5394-4572-85DA-E9BF7F795E4B}" type="pres">
      <dgm:prSet presAssocID="{1CBD3583-45ED-4637-A649-58DBED8E972D}" presName="rootComposite1" presStyleCnt="0"/>
      <dgm:spPr/>
    </dgm:pt>
    <dgm:pt modelId="{918BF121-2367-4DA5-96C4-7E9946DAE7F8}" type="pres">
      <dgm:prSet presAssocID="{1CBD3583-45ED-4637-A649-58DBED8E972D}" presName="rootText1" presStyleLbl="node0" presStyleIdx="0" presStyleCnt="1" custScaleX="1677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DD144F-E612-4F8A-B075-1DB668FD2901}" type="pres">
      <dgm:prSet presAssocID="{1CBD3583-45ED-4637-A649-58DBED8E972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92678FD-49C0-4E5C-9C2D-8BB61684507F}" type="pres">
      <dgm:prSet presAssocID="{1CBD3583-45ED-4637-A649-58DBED8E972D}" presName="hierChild2" presStyleCnt="0"/>
      <dgm:spPr/>
    </dgm:pt>
    <dgm:pt modelId="{178BFD25-A954-42E1-9EAB-1CD64BD0F604}" type="pres">
      <dgm:prSet presAssocID="{7D9369A8-F326-4665-9AAF-D8C2661CA972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F70A6AB-ABDF-4C95-B101-265D245657DE}" type="pres">
      <dgm:prSet presAssocID="{9891F870-B949-4345-8DCE-94D6B879F11B}" presName="hierRoot2" presStyleCnt="0">
        <dgm:presLayoutVars>
          <dgm:hierBranch val="init"/>
        </dgm:presLayoutVars>
      </dgm:prSet>
      <dgm:spPr/>
    </dgm:pt>
    <dgm:pt modelId="{9F81760E-2BFC-408E-B564-F3A7E3EED1CE}" type="pres">
      <dgm:prSet presAssocID="{9891F870-B949-4345-8DCE-94D6B879F11B}" presName="rootComposite" presStyleCnt="0"/>
      <dgm:spPr/>
    </dgm:pt>
    <dgm:pt modelId="{465BFC15-9504-421B-8AB8-0BCDE3644FE8}" type="pres">
      <dgm:prSet presAssocID="{9891F870-B949-4345-8DCE-94D6B879F11B}" presName="rootText" presStyleLbl="node2" presStyleIdx="0" presStyleCnt="2" custScaleX="124898" custScaleY="153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5BD88-6C12-4195-BE3F-F01B7F0650DF}" type="pres">
      <dgm:prSet presAssocID="{9891F870-B949-4345-8DCE-94D6B879F11B}" presName="rootConnector" presStyleLbl="node2" presStyleIdx="0" presStyleCnt="2"/>
      <dgm:spPr/>
      <dgm:t>
        <a:bodyPr/>
        <a:lstStyle/>
        <a:p>
          <a:endParaRPr lang="ru-RU"/>
        </a:p>
      </dgm:t>
    </dgm:pt>
    <dgm:pt modelId="{027008B6-8A27-498A-B096-FBF76018B347}" type="pres">
      <dgm:prSet presAssocID="{9891F870-B949-4345-8DCE-94D6B879F11B}" presName="hierChild4" presStyleCnt="0"/>
      <dgm:spPr/>
    </dgm:pt>
    <dgm:pt modelId="{FB13E505-1F49-435A-BF48-344D7ECA53A9}" type="pres">
      <dgm:prSet presAssocID="{9891F870-B949-4345-8DCE-94D6B879F11B}" presName="hierChild5" presStyleCnt="0"/>
      <dgm:spPr/>
    </dgm:pt>
    <dgm:pt modelId="{AA9EF436-AD43-4F21-A9B1-DD7F4A001D76}" type="pres">
      <dgm:prSet presAssocID="{ABBCB481-5E7B-4B48-B360-16F3A1292B6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48C2DB7-90F3-453A-8082-4D578EB15567}" type="pres">
      <dgm:prSet presAssocID="{B72C2D98-365B-4A9A-93CB-9FE232352F10}" presName="hierRoot2" presStyleCnt="0">
        <dgm:presLayoutVars>
          <dgm:hierBranch val="init"/>
        </dgm:presLayoutVars>
      </dgm:prSet>
      <dgm:spPr/>
    </dgm:pt>
    <dgm:pt modelId="{2012F17A-E495-497C-ACFA-1DB3414EE8B5}" type="pres">
      <dgm:prSet presAssocID="{B72C2D98-365B-4A9A-93CB-9FE232352F10}" presName="rootComposite" presStyleCnt="0"/>
      <dgm:spPr/>
    </dgm:pt>
    <dgm:pt modelId="{9A29FA22-1C8B-4148-BD3F-9D851C134F67}" type="pres">
      <dgm:prSet presAssocID="{B72C2D98-365B-4A9A-93CB-9FE232352F10}" presName="rootText" presStyleLbl="node2" presStyleIdx="1" presStyleCnt="2" custScaleX="124898" custScaleY="153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97526-47F7-4A2B-9ED9-4874DE8802B3}" type="pres">
      <dgm:prSet presAssocID="{B72C2D98-365B-4A9A-93CB-9FE232352F10}" presName="rootConnector" presStyleLbl="node2" presStyleIdx="1" presStyleCnt="2"/>
      <dgm:spPr/>
      <dgm:t>
        <a:bodyPr/>
        <a:lstStyle/>
        <a:p>
          <a:endParaRPr lang="ru-RU"/>
        </a:p>
      </dgm:t>
    </dgm:pt>
    <dgm:pt modelId="{AB1870EE-5137-44FE-BA21-496E7EDA124B}" type="pres">
      <dgm:prSet presAssocID="{B72C2D98-365B-4A9A-93CB-9FE232352F10}" presName="hierChild4" presStyleCnt="0"/>
      <dgm:spPr/>
    </dgm:pt>
    <dgm:pt modelId="{C974EDDF-52DC-43B7-A37D-16970F299EE8}" type="pres">
      <dgm:prSet presAssocID="{B72C2D98-365B-4A9A-93CB-9FE232352F10}" presName="hierChild5" presStyleCnt="0"/>
      <dgm:spPr/>
    </dgm:pt>
    <dgm:pt modelId="{F411AB34-2064-4AC6-8F30-F04F0EFDDF83}" type="pres">
      <dgm:prSet presAssocID="{1CBD3583-45ED-4637-A649-58DBED8E972D}" presName="hierChild3" presStyleCnt="0"/>
      <dgm:spPr/>
    </dgm:pt>
  </dgm:ptLst>
  <dgm:cxnLst>
    <dgm:cxn modelId="{3AB77159-E559-4438-A534-A9F91D1E45EE}" type="presOf" srcId="{1CBD3583-45ED-4637-A649-58DBED8E972D}" destId="{918BF121-2367-4DA5-96C4-7E9946DAE7F8}" srcOrd="0" destOrd="0" presId="urn:microsoft.com/office/officeart/2005/8/layout/orgChart1"/>
    <dgm:cxn modelId="{6400A233-F764-4201-B451-0899AB34BA5A}" type="presOf" srcId="{7D9369A8-F326-4665-9AAF-D8C2661CA972}" destId="{178BFD25-A954-42E1-9EAB-1CD64BD0F604}" srcOrd="0" destOrd="0" presId="urn:microsoft.com/office/officeart/2005/8/layout/orgChart1"/>
    <dgm:cxn modelId="{0E159979-10DD-4B19-9664-5F6F8DBA84B5}" type="presOf" srcId="{1CBD3583-45ED-4637-A649-58DBED8E972D}" destId="{91DD144F-E612-4F8A-B075-1DB668FD2901}" srcOrd="1" destOrd="0" presId="urn:microsoft.com/office/officeart/2005/8/layout/orgChart1"/>
    <dgm:cxn modelId="{7D5BF897-5A6F-4DBD-A189-F79A06F225F0}" type="presOf" srcId="{B72C2D98-365B-4A9A-93CB-9FE232352F10}" destId="{1BD97526-47F7-4A2B-9ED9-4874DE8802B3}" srcOrd="1" destOrd="0" presId="urn:microsoft.com/office/officeart/2005/8/layout/orgChart1"/>
    <dgm:cxn modelId="{D774130E-BA91-408A-9A0D-0C04A1E524C2}" srcId="{1CBD3583-45ED-4637-A649-58DBED8E972D}" destId="{9891F870-B949-4345-8DCE-94D6B879F11B}" srcOrd="0" destOrd="0" parTransId="{7D9369A8-F326-4665-9AAF-D8C2661CA972}" sibTransId="{95F914C3-BBCF-42DB-80B9-26F95BA16B1B}"/>
    <dgm:cxn modelId="{D365096E-C350-41FD-9ABD-BBBE237AC3D7}" type="presOf" srcId="{ABBCB481-5E7B-4B48-B360-16F3A1292B69}" destId="{AA9EF436-AD43-4F21-A9B1-DD7F4A001D76}" srcOrd="0" destOrd="0" presId="urn:microsoft.com/office/officeart/2005/8/layout/orgChart1"/>
    <dgm:cxn modelId="{1B7A5AB4-A4D9-4C98-9888-8C12C4AA42C8}" srcId="{1CBD3583-45ED-4637-A649-58DBED8E972D}" destId="{B72C2D98-365B-4A9A-93CB-9FE232352F10}" srcOrd="1" destOrd="0" parTransId="{ABBCB481-5E7B-4B48-B360-16F3A1292B69}" sibTransId="{F9064002-7690-4389-98D7-3DA8B55BA8DD}"/>
    <dgm:cxn modelId="{1D6FCD58-E2CA-4AE2-98C7-E64F51B3D98C}" srcId="{D6B4993E-A865-4478-A093-126FF021667C}" destId="{1CBD3583-45ED-4637-A649-58DBED8E972D}" srcOrd="0" destOrd="0" parTransId="{1EF9280A-6E72-44F5-AD79-56F0C71A9B51}" sibTransId="{92757A2D-5363-4172-86F7-8235326F8A23}"/>
    <dgm:cxn modelId="{A8938462-A755-4E04-99F7-059924D9F88D}" type="presOf" srcId="{D6B4993E-A865-4478-A093-126FF021667C}" destId="{55045B1E-2DD3-458D-BADC-A13B56E748D2}" srcOrd="0" destOrd="0" presId="urn:microsoft.com/office/officeart/2005/8/layout/orgChart1"/>
    <dgm:cxn modelId="{2ADBD177-E788-4DF8-98FC-6C1E31026C4B}" type="presOf" srcId="{9891F870-B949-4345-8DCE-94D6B879F11B}" destId="{8065BD88-6C12-4195-BE3F-F01B7F0650DF}" srcOrd="1" destOrd="0" presId="urn:microsoft.com/office/officeart/2005/8/layout/orgChart1"/>
    <dgm:cxn modelId="{3B9D1384-F1C1-4384-A69E-DC5A5BC52845}" type="presOf" srcId="{9891F870-B949-4345-8DCE-94D6B879F11B}" destId="{465BFC15-9504-421B-8AB8-0BCDE3644FE8}" srcOrd="0" destOrd="0" presId="urn:microsoft.com/office/officeart/2005/8/layout/orgChart1"/>
    <dgm:cxn modelId="{36F0FDB9-B81A-42EF-BA64-38084E7C5999}" type="presOf" srcId="{B72C2D98-365B-4A9A-93CB-9FE232352F10}" destId="{9A29FA22-1C8B-4148-BD3F-9D851C134F67}" srcOrd="0" destOrd="0" presId="urn:microsoft.com/office/officeart/2005/8/layout/orgChart1"/>
    <dgm:cxn modelId="{A370C7A8-44DB-4826-828F-CA3D59EAFCBD}" type="presParOf" srcId="{55045B1E-2DD3-458D-BADC-A13B56E748D2}" destId="{CB76DA91-1876-4B00-8E88-67856FC3FF57}" srcOrd="0" destOrd="0" presId="urn:microsoft.com/office/officeart/2005/8/layout/orgChart1"/>
    <dgm:cxn modelId="{8D5F071D-26BC-427A-A2D4-A437044FABAF}" type="presParOf" srcId="{CB76DA91-1876-4B00-8E88-67856FC3FF57}" destId="{ECCDD821-5394-4572-85DA-E9BF7F795E4B}" srcOrd="0" destOrd="0" presId="urn:microsoft.com/office/officeart/2005/8/layout/orgChart1"/>
    <dgm:cxn modelId="{5B29F98A-07F0-4629-B82E-694D6562B2CF}" type="presParOf" srcId="{ECCDD821-5394-4572-85DA-E9BF7F795E4B}" destId="{918BF121-2367-4DA5-96C4-7E9946DAE7F8}" srcOrd="0" destOrd="0" presId="urn:microsoft.com/office/officeart/2005/8/layout/orgChart1"/>
    <dgm:cxn modelId="{B955D8F5-A21D-49B1-B003-2CFD937DBBB4}" type="presParOf" srcId="{ECCDD821-5394-4572-85DA-E9BF7F795E4B}" destId="{91DD144F-E612-4F8A-B075-1DB668FD2901}" srcOrd="1" destOrd="0" presId="urn:microsoft.com/office/officeart/2005/8/layout/orgChart1"/>
    <dgm:cxn modelId="{883B6113-B7DE-4681-B380-51853C5EF671}" type="presParOf" srcId="{CB76DA91-1876-4B00-8E88-67856FC3FF57}" destId="{092678FD-49C0-4E5C-9C2D-8BB61684507F}" srcOrd="1" destOrd="0" presId="urn:microsoft.com/office/officeart/2005/8/layout/orgChart1"/>
    <dgm:cxn modelId="{BABE2190-73F9-437C-BBBE-C2FF473C579E}" type="presParOf" srcId="{092678FD-49C0-4E5C-9C2D-8BB61684507F}" destId="{178BFD25-A954-42E1-9EAB-1CD64BD0F604}" srcOrd="0" destOrd="0" presId="urn:microsoft.com/office/officeart/2005/8/layout/orgChart1"/>
    <dgm:cxn modelId="{CB8BBFBA-B99F-4998-BA92-49EE5162A71F}" type="presParOf" srcId="{092678FD-49C0-4E5C-9C2D-8BB61684507F}" destId="{9F70A6AB-ABDF-4C95-B101-265D245657DE}" srcOrd="1" destOrd="0" presId="urn:microsoft.com/office/officeart/2005/8/layout/orgChart1"/>
    <dgm:cxn modelId="{88AC1EFC-AB3B-4D85-AEC7-1019154ED75A}" type="presParOf" srcId="{9F70A6AB-ABDF-4C95-B101-265D245657DE}" destId="{9F81760E-2BFC-408E-B564-F3A7E3EED1CE}" srcOrd="0" destOrd="0" presId="urn:microsoft.com/office/officeart/2005/8/layout/orgChart1"/>
    <dgm:cxn modelId="{6C3156A1-FF44-46B3-95AE-B672CD9061C6}" type="presParOf" srcId="{9F81760E-2BFC-408E-B564-F3A7E3EED1CE}" destId="{465BFC15-9504-421B-8AB8-0BCDE3644FE8}" srcOrd="0" destOrd="0" presId="urn:microsoft.com/office/officeart/2005/8/layout/orgChart1"/>
    <dgm:cxn modelId="{737D98A6-032C-4ADE-9253-13EB80694A3C}" type="presParOf" srcId="{9F81760E-2BFC-408E-B564-F3A7E3EED1CE}" destId="{8065BD88-6C12-4195-BE3F-F01B7F0650DF}" srcOrd="1" destOrd="0" presId="urn:microsoft.com/office/officeart/2005/8/layout/orgChart1"/>
    <dgm:cxn modelId="{28ADEDDB-BE37-4544-BCBC-F1E32BDC6F03}" type="presParOf" srcId="{9F70A6AB-ABDF-4C95-B101-265D245657DE}" destId="{027008B6-8A27-498A-B096-FBF76018B347}" srcOrd="1" destOrd="0" presId="urn:microsoft.com/office/officeart/2005/8/layout/orgChart1"/>
    <dgm:cxn modelId="{27E4C4C1-76F9-47B5-9EA9-F7DCC2D8A2EF}" type="presParOf" srcId="{9F70A6AB-ABDF-4C95-B101-265D245657DE}" destId="{FB13E505-1F49-435A-BF48-344D7ECA53A9}" srcOrd="2" destOrd="0" presId="urn:microsoft.com/office/officeart/2005/8/layout/orgChart1"/>
    <dgm:cxn modelId="{903616C3-EE8B-497D-AD32-52F312A9AF2F}" type="presParOf" srcId="{092678FD-49C0-4E5C-9C2D-8BB61684507F}" destId="{AA9EF436-AD43-4F21-A9B1-DD7F4A001D76}" srcOrd="2" destOrd="0" presId="urn:microsoft.com/office/officeart/2005/8/layout/orgChart1"/>
    <dgm:cxn modelId="{0CA7C9AD-1CE5-4ECC-9A6C-1B1D8846A6F5}" type="presParOf" srcId="{092678FD-49C0-4E5C-9C2D-8BB61684507F}" destId="{548C2DB7-90F3-453A-8082-4D578EB15567}" srcOrd="3" destOrd="0" presId="urn:microsoft.com/office/officeart/2005/8/layout/orgChart1"/>
    <dgm:cxn modelId="{87997890-A338-40DA-8A37-51F004DF4328}" type="presParOf" srcId="{548C2DB7-90F3-453A-8082-4D578EB15567}" destId="{2012F17A-E495-497C-ACFA-1DB3414EE8B5}" srcOrd="0" destOrd="0" presId="urn:microsoft.com/office/officeart/2005/8/layout/orgChart1"/>
    <dgm:cxn modelId="{DE18C337-61B2-4CDC-8AFF-1517C6779B26}" type="presParOf" srcId="{2012F17A-E495-497C-ACFA-1DB3414EE8B5}" destId="{9A29FA22-1C8B-4148-BD3F-9D851C134F67}" srcOrd="0" destOrd="0" presId="urn:microsoft.com/office/officeart/2005/8/layout/orgChart1"/>
    <dgm:cxn modelId="{56A31223-4338-4B1E-B73C-C6C75A07A67F}" type="presParOf" srcId="{2012F17A-E495-497C-ACFA-1DB3414EE8B5}" destId="{1BD97526-47F7-4A2B-9ED9-4874DE8802B3}" srcOrd="1" destOrd="0" presId="urn:microsoft.com/office/officeart/2005/8/layout/orgChart1"/>
    <dgm:cxn modelId="{0C536CF0-B639-4DD7-9701-BDFD987F7135}" type="presParOf" srcId="{548C2DB7-90F3-453A-8082-4D578EB15567}" destId="{AB1870EE-5137-44FE-BA21-496E7EDA124B}" srcOrd="1" destOrd="0" presId="urn:microsoft.com/office/officeart/2005/8/layout/orgChart1"/>
    <dgm:cxn modelId="{378A28C4-23EB-4933-9A68-47A66EB015B0}" type="presParOf" srcId="{548C2DB7-90F3-453A-8082-4D578EB15567}" destId="{C974EDDF-52DC-43B7-A37D-16970F299EE8}" srcOrd="2" destOrd="0" presId="urn:microsoft.com/office/officeart/2005/8/layout/orgChart1"/>
    <dgm:cxn modelId="{9113071F-7256-4675-BBB9-8DB9AA7B2479}" type="presParOf" srcId="{CB76DA91-1876-4B00-8E88-67856FC3FF57}" destId="{F411AB34-2064-4AC6-8F30-F04F0EFDDF8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2E5566-2B95-404C-9A20-B7AB01348761}" type="doc">
      <dgm:prSet loTypeId="urn:microsoft.com/office/officeart/2005/8/layout/bList2" loCatId="picture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696F439-2BE2-42D6-8C27-BA509BC1B2E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Белорусский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республи-канский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союз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молодё-жи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(БРСМ)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8EB385B-7FB4-4E98-BA59-3C252875E4ED}" type="parTrans" cxnId="{26E2F0C2-86EB-46D5-B736-EE72411146A6}">
      <dgm:prSet/>
      <dgm:spPr/>
      <dgm:t>
        <a:bodyPr/>
        <a:lstStyle/>
        <a:p>
          <a:endParaRPr lang="ru-RU"/>
        </a:p>
      </dgm:t>
    </dgm:pt>
    <dgm:pt modelId="{769460B0-2C26-4519-B26A-8AADA782A099}" type="sibTrans" cxnId="{26E2F0C2-86EB-46D5-B736-EE72411146A6}">
      <dgm:prSet/>
      <dgm:spPr/>
      <dgm:t>
        <a:bodyPr/>
        <a:lstStyle/>
        <a:p>
          <a:endParaRPr lang="ru-RU"/>
        </a:p>
      </dgm:t>
    </dgm:pt>
    <dgm:pt modelId="{5C6E7586-18E3-4E4F-B2DA-E076CB83C3B6}">
      <dgm:prSet phldrT="[Текст]" custT="1"/>
      <dgm:spPr/>
      <dgm:t>
        <a:bodyPr anchor="ctr"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Молодёжные общественные объединения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общественные объединения граждан в возрасте до 31 года (не менее двух третей об общего числа членов), которые выражают их специфические ин-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тересы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деятельность которых направлена на обеспечение со-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циального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становления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всесто-роннего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развития молодёжи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251D9E7-1825-4393-AF9D-72EF0DEDA901}" type="parTrans" cxnId="{3EB5079A-C403-4E59-8726-B561D98A6BFC}">
      <dgm:prSet/>
      <dgm:spPr/>
      <dgm:t>
        <a:bodyPr/>
        <a:lstStyle/>
        <a:p>
          <a:endParaRPr lang="ru-RU"/>
        </a:p>
      </dgm:t>
    </dgm:pt>
    <dgm:pt modelId="{06492633-8869-4D89-947B-B9A130BC5DC6}" type="sibTrans" cxnId="{3EB5079A-C403-4E59-8726-B561D98A6BFC}">
      <dgm:prSet/>
      <dgm:spPr/>
      <dgm:t>
        <a:bodyPr/>
        <a:lstStyle/>
        <a:p>
          <a:endParaRPr lang="ru-RU"/>
        </a:p>
      </dgm:t>
    </dgm:pt>
    <dgm:pt modelId="{A28A9375-B372-45D4-B44B-8AC7400955A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Белорусская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республи-канская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пионерская организация (БРПО)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17944C-1F80-40AB-B6E1-3CFEF6912D1B}" type="parTrans" cxnId="{7997274F-851D-482F-8C92-DAFDF4DCDA61}">
      <dgm:prSet/>
      <dgm:spPr/>
      <dgm:t>
        <a:bodyPr/>
        <a:lstStyle/>
        <a:p>
          <a:endParaRPr lang="ru-RU"/>
        </a:p>
      </dgm:t>
    </dgm:pt>
    <dgm:pt modelId="{0B1637B9-37A3-4F4B-B91E-0E052EE82CC7}" type="sibTrans" cxnId="{7997274F-851D-482F-8C92-DAFDF4DCDA61}">
      <dgm:prSet/>
      <dgm:spPr/>
      <dgm:t>
        <a:bodyPr/>
        <a:lstStyle/>
        <a:p>
          <a:endParaRPr lang="ru-RU"/>
        </a:p>
      </dgm:t>
    </dgm:pt>
    <dgm:pt modelId="{8C1C7E70-F806-4F62-B208-8DE887CFC43C}">
      <dgm:prSet phldrT="[Текст]" custT="1"/>
      <dgm:spPr/>
      <dgm:t>
        <a:bodyPr anchor="ctr"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Детские общественные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-нения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общественные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объедине-ния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возраст членов которых не превышает 18 лет (не менее двух третей от общего числа членов)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CC262A-00F3-4BE8-8566-2C594AF524E1}" type="parTrans" cxnId="{02C36C7B-FC90-42BE-8FF1-2B5DED1C8A99}">
      <dgm:prSet/>
      <dgm:spPr/>
      <dgm:t>
        <a:bodyPr/>
        <a:lstStyle/>
        <a:p>
          <a:endParaRPr lang="ru-RU"/>
        </a:p>
      </dgm:t>
    </dgm:pt>
    <dgm:pt modelId="{0BEDA862-BD9C-4417-866D-99BD527A6392}" type="sibTrans" cxnId="{02C36C7B-FC90-42BE-8FF1-2B5DED1C8A99}">
      <dgm:prSet/>
      <dgm:spPr/>
      <dgm:t>
        <a:bodyPr/>
        <a:lstStyle/>
        <a:p>
          <a:endParaRPr lang="ru-RU"/>
        </a:p>
      </dgm:t>
    </dgm:pt>
    <dgm:pt modelId="{1BD69315-6918-42FB-9CD5-D5726E0D542F}" type="pres">
      <dgm:prSet presAssocID="{592E5566-2B95-404C-9A20-B7AB0134876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A14E77-A7FC-48AF-A5D7-B89A502AD15F}" type="pres">
      <dgm:prSet presAssocID="{9696F439-2BE2-42D6-8C27-BA509BC1B2E3}" presName="compNode" presStyleCnt="0"/>
      <dgm:spPr/>
    </dgm:pt>
    <dgm:pt modelId="{D5179B2B-ED8C-4071-BEA7-E728B1EFA888}" type="pres">
      <dgm:prSet presAssocID="{9696F439-2BE2-42D6-8C27-BA509BC1B2E3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A6229E-F446-4009-A48F-1DC92C03089F}" type="pres">
      <dgm:prSet presAssocID="{9696F439-2BE2-42D6-8C27-BA509BC1B2E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31C7F-D971-4000-8607-CC9583F3448C}" type="pres">
      <dgm:prSet presAssocID="{9696F439-2BE2-42D6-8C27-BA509BC1B2E3}" presName="parentRect" presStyleLbl="alignNode1" presStyleIdx="0" presStyleCnt="2"/>
      <dgm:spPr/>
      <dgm:t>
        <a:bodyPr/>
        <a:lstStyle/>
        <a:p>
          <a:endParaRPr lang="ru-RU"/>
        </a:p>
      </dgm:t>
    </dgm:pt>
    <dgm:pt modelId="{F3DC054C-5386-47F5-A87D-3D13A34536A9}" type="pres">
      <dgm:prSet presAssocID="{9696F439-2BE2-42D6-8C27-BA509BC1B2E3}" presName="adorn" presStyleLbl="fgAccFollowNode1" presStyleIdx="0" presStyleCnt="2"/>
      <dgm:spPr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A3D35DE1-3EF9-43D9-B898-B530F5E3077A}" type="pres">
      <dgm:prSet presAssocID="{769460B0-2C26-4519-B26A-8AADA782A09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507DC8C-9251-426E-BFCA-429D44714374}" type="pres">
      <dgm:prSet presAssocID="{A28A9375-B372-45D4-B44B-8AC7400955A2}" presName="compNode" presStyleCnt="0"/>
      <dgm:spPr/>
    </dgm:pt>
    <dgm:pt modelId="{B98DB9BD-6450-44BB-B0E5-E4D830B81BEA}" type="pres">
      <dgm:prSet presAssocID="{A28A9375-B372-45D4-B44B-8AC7400955A2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AAB3E-2A7D-49B9-9602-858ED4D43528}" type="pres">
      <dgm:prSet presAssocID="{A28A9375-B372-45D4-B44B-8AC7400955A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F5BA7-8BC2-4A52-85A6-C547CCE1F92A}" type="pres">
      <dgm:prSet presAssocID="{A28A9375-B372-45D4-B44B-8AC7400955A2}" presName="parentRect" presStyleLbl="alignNode1" presStyleIdx="1" presStyleCnt="2"/>
      <dgm:spPr/>
      <dgm:t>
        <a:bodyPr/>
        <a:lstStyle/>
        <a:p>
          <a:endParaRPr lang="ru-RU"/>
        </a:p>
      </dgm:t>
    </dgm:pt>
    <dgm:pt modelId="{C3CBCB90-35D2-459C-AF5D-A5466C029753}" type="pres">
      <dgm:prSet presAssocID="{A28A9375-B372-45D4-B44B-8AC7400955A2}" presName="adorn" presStyleLbl="fgAccFollowNode1" presStyleIdx="1" presStyleCnt="2"/>
      <dgm:spPr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</dgm:ptLst>
  <dgm:cxnLst>
    <dgm:cxn modelId="{24A69B53-4722-4594-9F0F-43A028B55F71}" type="presOf" srcId="{5C6E7586-18E3-4E4F-B2DA-E076CB83C3B6}" destId="{D5179B2B-ED8C-4071-BEA7-E728B1EFA888}" srcOrd="0" destOrd="0" presId="urn:microsoft.com/office/officeart/2005/8/layout/bList2"/>
    <dgm:cxn modelId="{02C36C7B-FC90-42BE-8FF1-2B5DED1C8A99}" srcId="{A28A9375-B372-45D4-B44B-8AC7400955A2}" destId="{8C1C7E70-F806-4F62-B208-8DE887CFC43C}" srcOrd="0" destOrd="0" parTransId="{3CCC262A-00F3-4BE8-8566-2C594AF524E1}" sibTransId="{0BEDA862-BD9C-4417-866D-99BD527A6392}"/>
    <dgm:cxn modelId="{5DDA6774-555E-4E8E-8EF2-984169400338}" type="presOf" srcId="{592E5566-2B95-404C-9A20-B7AB01348761}" destId="{1BD69315-6918-42FB-9CD5-D5726E0D542F}" srcOrd="0" destOrd="0" presId="urn:microsoft.com/office/officeart/2005/8/layout/bList2"/>
    <dgm:cxn modelId="{4DDDB603-535E-4D03-806D-0C46335A3049}" type="presOf" srcId="{9696F439-2BE2-42D6-8C27-BA509BC1B2E3}" destId="{52331C7F-D971-4000-8607-CC9583F3448C}" srcOrd="1" destOrd="0" presId="urn:microsoft.com/office/officeart/2005/8/layout/bList2"/>
    <dgm:cxn modelId="{26E2F0C2-86EB-46D5-B736-EE72411146A6}" srcId="{592E5566-2B95-404C-9A20-B7AB01348761}" destId="{9696F439-2BE2-42D6-8C27-BA509BC1B2E3}" srcOrd="0" destOrd="0" parTransId="{38EB385B-7FB4-4E98-BA59-3C252875E4ED}" sibTransId="{769460B0-2C26-4519-B26A-8AADA782A099}"/>
    <dgm:cxn modelId="{01746D47-1D0A-46BD-9BE4-B0084319578F}" type="presOf" srcId="{769460B0-2C26-4519-B26A-8AADA782A099}" destId="{A3D35DE1-3EF9-43D9-B898-B530F5E3077A}" srcOrd="0" destOrd="0" presId="urn:microsoft.com/office/officeart/2005/8/layout/bList2"/>
    <dgm:cxn modelId="{3F766DCD-4DB1-47BA-8243-8723E15AC788}" type="presOf" srcId="{9696F439-2BE2-42D6-8C27-BA509BC1B2E3}" destId="{03A6229E-F446-4009-A48F-1DC92C03089F}" srcOrd="0" destOrd="0" presId="urn:microsoft.com/office/officeart/2005/8/layout/bList2"/>
    <dgm:cxn modelId="{29BA2B07-0839-4F5B-84BE-D897D489CBCE}" type="presOf" srcId="{8C1C7E70-F806-4F62-B208-8DE887CFC43C}" destId="{B98DB9BD-6450-44BB-B0E5-E4D830B81BEA}" srcOrd="0" destOrd="0" presId="urn:microsoft.com/office/officeart/2005/8/layout/bList2"/>
    <dgm:cxn modelId="{7997274F-851D-482F-8C92-DAFDF4DCDA61}" srcId="{592E5566-2B95-404C-9A20-B7AB01348761}" destId="{A28A9375-B372-45D4-B44B-8AC7400955A2}" srcOrd="1" destOrd="0" parTransId="{9D17944C-1F80-40AB-B6E1-3CFEF6912D1B}" sibTransId="{0B1637B9-37A3-4F4B-B91E-0E052EE82CC7}"/>
    <dgm:cxn modelId="{4FA5CEA0-4A9E-4E40-A9D8-36419DB9E1FF}" type="presOf" srcId="{A28A9375-B372-45D4-B44B-8AC7400955A2}" destId="{BD3F5BA7-8BC2-4A52-85A6-C547CCE1F92A}" srcOrd="1" destOrd="0" presId="urn:microsoft.com/office/officeart/2005/8/layout/bList2"/>
    <dgm:cxn modelId="{71EA7853-89E9-43C0-BC15-F161D7CC9C35}" type="presOf" srcId="{A28A9375-B372-45D4-B44B-8AC7400955A2}" destId="{61AAAB3E-2A7D-49B9-9602-858ED4D43528}" srcOrd="0" destOrd="0" presId="urn:microsoft.com/office/officeart/2005/8/layout/bList2"/>
    <dgm:cxn modelId="{3EB5079A-C403-4E59-8726-B561D98A6BFC}" srcId="{9696F439-2BE2-42D6-8C27-BA509BC1B2E3}" destId="{5C6E7586-18E3-4E4F-B2DA-E076CB83C3B6}" srcOrd="0" destOrd="0" parTransId="{D251D9E7-1825-4393-AF9D-72EF0DEDA901}" sibTransId="{06492633-8869-4D89-947B-B9A130BC5DC6}"/>
    <dgm:cxn modelId="{0295F3AE-3DD7-4C40-80C4-BF3AE5B013C8}" type="presParOf" srcId="{1BD69315-6918-42FB-9CD5-D5726E0D542F}" destId="{24A14E77-A7FC-48AF-A5D7-B89A502AD15F}" srcOrd="0" destOrd="0" presId="urn:microsoft.com/office/officeart/2005/8/layout/bList2"/>
    <dgm:cxn modelId="{F85E7795-03EE-48AC-8FD5-DD832C563D39}" type="presParOf" srcId="{24A14E77-A7FC-48AF-A5D7-B89A502AD15F}" destId="{D5179B2B-ED8C-4071-BEA7-E728B1EFA888}" srcOrd="0" destOrd="0" presId="urn:microsoft.com/office/officeart/2005/8/layout/bList2"/>
    <dgm:cxn modelId="{C927818D-9385-4D27-AF73-DEE7F655EF86}" type="presParOf" srcId="{24A14E77-A7FC-48AF-A5D7-B89A502AD15F}" destId="{03A6229E-F446-4009-A48F-1DC92C03089F}" srcOrd="1" destOrd="0" presId="urn:microsoft.com/office/officeart/2005/8/layout/bList2"/>
    <dgm:cxn modelId="{1B7E8E52-8CFE-4A5F-A3E0-4DCE837E6D8B}" type="presParOf" srcId="{24A14E77-A7FC-48AF-A5D7-B89A502AD15F}" destId="{52331C7F-D971-4000-8607-CC9583F3448C}" srcOrd="2" destOrd="0" presId="urn:microsoft.com/office/officeart/2005/8/layout/bList2"/>
    <dgm:cxn modelId="{E9AC2A32-891E-4171-8C86-2DD0912BC496}" type="presParOf" srcId="{24A14E77-A7FC-48AF-A5D7-B89A502AD15F}" destId="{F3DC054C-5386-47F5-A87D-3D13A34536A9}" srcOrd="3" destOrd="0" presId="urn:microsoft.com/office/officeart/2005/8/layout/bList2"/>
    <dgm:cxn modelId="{8686E226-017A-45CF-8614-541AD39E3D27}" type="presParOf" srcId="{1BD69315-6918-42FB-9CD5-D5726E0D542F}" destId="{A3D35DE1-3EF9-43D9-B898-B530F5E3077A}" srcOrd="1" destOrd="0" presId="urn:microsoft.com/office/officeart/2005/8/layout/bList2"/>
    <dgm:cxn modelId="{A7610CC6-537F-4214-8691-932949981341}" type="presParOf" srcId="{1BD69315-6918-42FB-9CD5-D5726E0D542F}" destId="{A507DC8C-9251-426E-BFCA-429D44714374}" srcOrd="2" destOrd="0" presId="urn:microsoft.com/office/officeart/2005/8/layout/bList2"/>
    <dgm:cxn modelId="{671FF4AC-0356-4CB1-95E7-2C52271F69DB}" type="presParOf" srcId="{A507DC8C-9251-426E-BFCA-429D44714374}" destId="{B98DB9BD-6450-44BB-B0E5-E4D830B81BEA}" srcOrd="0" destOrd="0" presId="urn:microsoft.com/office/officeart/2005/8/layout/bList2"/>
    <dgm:cxn modelId="{397BFFE3-95E4-4C6E-930F-E4F26846BCC5}" type="presParOf" srcId="{A507DC8C-9251-426E-BFCA-429D44714374}" destId="{61AAAB3E-2A7D-49B9-9602-858ED4D43528}" srcOrd="1" destOrd="0" presId="urn:microsoft.com/office/officeart/2005/8/layout/bList2"/>
    <dgm:cxn modelId="{4ECBF4A1-7D12-4A75-8312-66A9E3AC0C6E}" type="presParOf" srcId="{A507DC8C-9251-426E-BFCA-429D44714374}" destId="{BD3F5BA7-8BC2-4A52-85A6-C547CCE1F92A}" srcOrd="2" destOrd="0" presId="urn:microsoft.com/office/officeart/2005/8/layout/bList2"/>
    <dgm:cxn modelId="{DB1847C4-911D-437D-853E-3E99CE620CE0}" type="presParOf" srcId="{A507DC8C-9251-426E-BFCA-429D44714374}" destId="{C3CBCB90-35D2-459C-AF5D-A5466C02975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B4993E-A865-4478-A093-126FF021667C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8C495856-A14B-44FF-972D-55ECF314765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системы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зависимости от степени приверженности принципу политического плюрализма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78EBC-EF8F-4547-AEAA-75E767A3B415}" type="parTrans" cxnId="{623F858A-2C52-4B70-B896-27303F815F95}">
      <dgm:prSet/>
      <dgm:spPr/>
      <dgm:t>
        <a:bodyPr/>
        <a:lstStyle/>
        <a:p>
          <a:endParaRPr lang="ru-RU"/>
        </a:p>
      </dgm:t>
    </dgm:pt>
    <dgm:pt modelId="{95CCE262-DAD9-43CB-B43B-C8F3915B69FE}" type="sibTrans" cxnId="{623F858A-2C52-4B70-B896-27303F815F95}">
      <dgm:prSet/>
      <dgm:spPr/>
      <dgm:t>
        <a:bodyPr/>
        <a:lstStyle/>
        <a:p>
          <a:endParaRPr lang="ru-RU"/>
        </a:p>
      </dgm:t>
    </dgm:pt>
    <dgm:pt modelId="{1CBD3583-45ED-4637-A649-58DBED8E972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недемократические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(авторитарные, тоталитарные)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F9280A-6E72-44F5-AD79-56F0C71A9B51}" type="parTrans" cxnId="{1D6FCD58-E2CA-4AE2-98C7-E64F51B3D98C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2757A2D-5363-4172-86F7-8235326F8A23}" type="sibTrans" cxnId="{1D6FCD58-E2CA-4AE2-98C7-E64F51B3D98C}">
      <dgm:prSet/>
      <dgm:spPr/>
      <dgm:t>
        <a:bodyPr/>
        <a:lstStyle/>
        <a:p>
          <a:endParaRPr lang="ru-RU"/>
        </a:p>
      </dgm:t>
    </dgm:pt>
    <dgm:pt modelId="{6B639D97-B01E-4C33-AB5C-5A6DA1848B2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288C5EC-0387-4FF9-8BA0-4CF083EEE917}" type="parTrans" cxnId="{B5182D03-54D4-4D9D-A616-5C93BE202274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EE5000A-139D-4703-BADE-4C9BBA0C569E}" type="sibTrans" cxnId="{B5182D03-54D4-4D9D-A616-5C93BE202274}">
      <dgm:prSet/>
      <dgm:spPr/>
      <dgm:t>
        <a:bodyPr/>
        <a:lstStyle/>
        <a:p>
          <a:endParaRPr lang="ru-RU"/>
        </a:p>
      </dgm:t>
    </dgm:pt>
    <dgm:pt modelId="{B72C2D98-365B-4A9A-93CB-9FE232352F1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однопартийные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BBCB481-5E7B-4B48-B360-16F3A1292B69}" type="parTrans" cxnId="{1B7A5AB4-A4D9-4C98-9888-8C12C4AA42C8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9064002-7690-4389-98D7-3DA8B55BA8DD}" type="sibTrans" cxnId="{1B7A5AB4-A4D9-4C98-9888-8C12C4AA42C8}">
      <dgm:prSet/>
      <dgm:spPr/>
      <dgm:t>
        <a:bodyPr/>
        <a:lstStyle/>
        <a:p>
          <a:endParaRPr lang="ru-RU"/>
        </a:p>
      </dgm:t>
    </dgm:pt>
    <dgm:pt modelId="{9891F870-B949-4345-8DCE-94D6B879F11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беспартийные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9369A8-F326-4665-9AAF-D8C2661CA972}" type="parTrans" cxnId="{D774130E-BA91-408A-9A0D-0C04A1E524C2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5F914C3-BBCF-42DB-80B9-26F95BA16B1B}" type="sibTrans" cxnId="{D774130E-BA91-408A-9A0D-0C04A1E524C2}">
      <dgm:prSet/>
      <dgm:spPr/>
      <dgm:t>
        <a:bodyPr/>
        <a:lstStyle/>
        <a:p>
          <a:endParaRPr lang="ru-RU"/>
        </a:p>
      </dgm:t>
    </dgm:pt>
    <dgm:pt modelId="{579B577C-2CD7-48C5-9754-A162DEEAFEA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многопартийные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80C11E4-8A8E-4C50-8A9F-2F177D636440}" type="parTrans" cxnId="{EF42ED0C-7F20-4D3B-9432-A28364F10794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5268CE1-4CDF-4A8E-9732-15E5B778A580}" type="sibTrans" cxnId="{EF42ED0C-7F20-4D3B-9432-A28364F10794}">
      <dgm:prSet/>
      <dgm:spPr/>
      <dgm:t>
        <a:bodyPr/>
        <a:lstStyle/>
        <a:p>
          <a:endParaRPr lang="ru-RU"/>
        </a:p>
      </dgm:t>
    </dgm:pt>
    <dgm:pt modelId="{D4501B46-B2FE-4258-B432-99EDAF99FA9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двухпартийные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47498B-847C-4471-A8BD-DA32283509B7}" type="parTrans" cxnId="{C64A9B1A-F237-45E8-A39A-735B97E1C945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4A44870-A753-4A77-9CAA-1568F0F4292D}" type="sibTrans" cxnId="{C64A9B1A-F237-45E8-A39A-735B97E1C945}">
      <dgm:prSet/>
      <dgm:spPr/>
      <dgm:t>
        <a:bodyPr/>
        <a:lstStyle/>
        <a:p>
          <a:endParaRPr lang="ru-RU"/>
        </a:p>
      </dgm:t>
    </dgm:pt>
    <dgm:pt modelId="{55045B1E-2DD3-458D-BADC-A13B56E748D2}" type="pres">
      <dgm:prSet presAssocID="{D6B4993E-A865-4478-A093-126FF02166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C49859-2514-4A5B-9F78-602D8CA090F4}" type="pres">
      <dgm:prSet presAssocID="{8C495856-A14B-44FF-972D-55ECF3147655}" presName="hierRoot1" presStyleCnt="0">
        <dgm:presLayoutVars>
          <dgm:hierBranch val="init"/>
        </dgm:presLayoutVars>
      </dgm:prSet>
      <dgm:spPr/>
    </dgm:pt>
    <dgm:pt modelId="{8D627357-707A-4D05-95BA-2B353A7C1CED}" type="pres">
      <dgm:prSet presAssocID="{8C495856-A14B-44FF-972D-55ECF3147655}" presName="rootComposite1" presStyleCnt="0"/>
      <dgm:spPr/>
    </dgm:pt>
    <dgm:pt modelId="{52EA7187-3BF8-4EB6-9641-7FA7440B2873}" type="pres">
      <dgm:prSet presAssocID="{8C495856-A14B-44FF-972D-55ECF3147655}" presName="rootText1" presStyleLbl="node0" presStyleIdx="0" presStyleCnt="1" custScaleX="2600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939A26-FD9B-4F06-8929-B86CA60741D8}" type="pres">
      <dgm:prSet presAssocID="{8C495856-A14B-44FF-972D-55ECF314765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54E2636-ACC1-4273-8475-1907BEF7B9FA}" type="pres">
      <dgm:prSet presAssocID="{8C495856-A14B-44FF-972D-55ECF3147655}" presName="hierChild2" presStyleCnt="0"/>
      <dgm:spPr/>
    </dgm:pt>
    <dgm:pt modelId="{0C6704A9-3027-407C-906D-25179182A8E3}" type="pres">
      <dgm:prSet presAssocID="{1EF9280A-6E72-44F5-AD79-56F0C71A9B5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48AB2FDD-6B51-4802-A77F-DB0775A355E6}" type="pres">
      <dgm:prSet presAssocID="{1CBD3583-45ED-4637-A649-58DBED8E972D}" presName="hierRoot2" presStyleCnt="0">
        <dgm:presLayoutVars>
          <dgm:hierBranch/>
        </dgm:presLayoutVars>
      </dgm:prSet>
      <dgm:spPr/>
    </dgm:pt>
    <dgm:pt modelId="{71F7027D-8C86-40D1-AEE7-2CD7C94FC5E4}" type="pres">
      <dgm:prSet presAssocID="{1CBD3583-45ED-4637-A649-58DBED8E972D}" presName="rootComposite" presStyleCnt="0"/>
      <dgm:spPr/>
    </dgm:pt>
    <dgm:pt modelId="{42D57C29-3965-48E8-8E3A-A7F0527484C8}" type="pres">
      <dgm:prSet presAssocID="{1CBD3583-45ED-4637-A649-58DBED8E972D}" presName="rootText" presStyleLbl="node2" presStyleIdx="0" presStyleCnt="2" custScaleX="1854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AB0C91-2CD2-43FE-99A2-0F929752B522}" type="pres">
      <dgm:prSet presAssocID="{1CBD3583-45ED-4637-A649-58DBED8E972D}" presName="rootConnector" presStyleLbl="node2" presStyleIdx="0" presStyleCnt="2"/>
      <dgm:spPr/>
      <dgm:t>
        <a:bodyPr/>
        <a:lstStyle/>
        <a:p>
          <a:endParaRPr lang="ru-RU"/>
        </a:p>
      </dgm:t>
    </dgm:pt>
    <dgm:pt modelId="{9A2EFE72-7366-448E-9909-CA11169AC558}" type="pres">
      <dgm:prSet presAssocID="{1CBD3583-45ED-4637-A649-58DBED8E972D}" presName="hierChild4" presStyleCnt="0"/>
      <dgm:spPr/>
    </dgm:pt>
    <dgm:pt modelId="{0815783D-AF81-4A48-8F97-3B68EBE104E8}" type="pres">
      <dgm:prSet presAssocID="{7D9369A8-F326-4665-9AAF-D8C2661CA972}" presName="Name35" presStyleLbl="parChTrans1D3" presStyleIdx="0" presStyleCnt="4"/>
      <dgm:spPr/>
      <dgm:t>
        <a:bodyPr/>
        <a:lstStyle/>
        <a:p>
          <a:endParaRPr lang="ru-RU"/>
        </a:p>
      </dgm:t>
    </dgm:pt>
    <dgm:pt modelId="{9F70A6AB-ABDF-4C95-B101-265D245657DE}" type="pres">
      <dgm:prSet presAssocID="{9891F870-B949-4345-8DCE-94D6B879F11B}" presName="hierRoot2" presStyleCnt="0">
        <dgm:presLayoutVars>
          <dgm:hierBranch val="init"/>
        </dgm:presLayoutVars>
      </dgm:prSet>
      <dgm:spPr/>
    </dgm:pt>
    <dgm:pt modelId="{9F81760E-2BFC-408E-B564-F3A7E3EED1CE}" type="pres">
      <dgm:prSet presAssocID="{9891F870-B949-4345-8DCE-94D6B879F11B}" presName="rootComposite" presStyleCnt="0"/>
      <dgm:spPr/>
    </dgm:pt>
    <dgm:pt modelId="{465BFC15-9504-421B-8AB8-0BCDE3644FE8}" type="pres">
      <dgm:prSet presAssocID="{9891F870-B949-4345-8DCE-94D6B879F11B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5BD88-6C12-4195-BE3F-F01B7F0650DF}" type="pres">
      <dgm:prSet presAssocID="{9891F870-B949-4345-8DCE-94D6B879F11B}" presName="rootConnector" presStyleLbl="node3" presStyleIdx="0" presStyleCnt="4"/>
      <dgm:spPr/>
      <dgm:t>
        <a:bodyPr/>
        <a:lstStyle/>
        <a:p>
          <a:endParaRPr lang="ru-RU"/>
        </a:p>
      </dgm:t>
    </dgm:pt>
    <dgm:pt modelId="{027008B6-8A27-498A-B096-FBF76018B347}" type="pres">
      <dgm:prSet presAssocID="{9891F870-B949-4345-8DCE-94D6B879F11B}" presName="hierChild4" presStyleCnt="0"/>
      <dgm:spPr/>
    </dgm:pt>
    <dgm:pt modelId="{FB13E505-1F49-435A-BF48-344D7ECA53A9}" type="pres">
      <dgm:prSet presAssocID="{9891F870-B949-4345-8DCE-94D6B879F11B}" presName="hierChild5" presStyleCnt="0"/>
      <dgm:spPr/>
    </dgm:pt>
    <dgm:pt modelId="{1DC78819-CB1A-4D36-BC6F-16AD4BAB32E9}" type="pres">
      <dgm:prSet presAssocID="{ABBCB481-5E7B-4B48-B360-16F3A1292B69}" presName="Name35" presStyleLbl="parChTrans1D3" presStyleIdx="1" presStyleCnt="4"/>
      <dgm:spPr/>
      <dgm:t>
        <a:bodyPr/>
        <a:lstStyle/>
        <a:p>
          <a:endParaRPr lang="ru-RU"/>
        </a:p>
      </dgm:t>
    </dgm:pt>
    <dgm:pt modelId="{548C2DB7-90F3-453A-8082-4D578EB15567}" type="pres">
      <dgm:prSet presAssocID="{B72C2D98-365B-4A9A-93CB-9FE232352F10}" presName="hierRoot2" presStyleCnt="0">
        <dgm:presLayoutVars>
          <dgm:hierBranch val="init"/>
        </dgm:presLayoutVars>
      </dgm:prSet>
      <dgm:spPr/>
    </dgm:pt>
    <dgm:pt modelId="{2012F17A-E495-497C-ACFA-1DB3414EE8B5}" type="pres">
      <dgm:prSet presAssocID="{B72C2D98-365B-4A9A-93CB-9FE232352F10}" presName="rootComposite" presStyleCnt="0"/>
      <dgm:spPr/>
    </dgm:pt>
    <dgm:pt modelId="{9A29FA22-1C8B-4148-BD3F-9D851C134F67}" type="pres">
      <dgm:prSet presAssocID="{B72C2D98-365B-4A9A-93CB-9FE232352F10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97526-47F7-4A2B-9ED9-4874DE8802B3}" type="pres">
      <dgm:prSet presAssocID="{B72C2D98-365B-4A9A-93CB-9FE232352F10}" presName="rootConnector" presStyleLbl="node3" presStyleIdx="1" presStyleCnt="4"/>
      <dgm:spPr/>
      <dgm:t>
        <a:bodyPr/>
        <a:lstStyle/>
        <a:p>
          <a:endParaRPr lang="ru-RU"/>
        </a:p>
      </dgm:t>
    </dgm:pt>
    <dgm:pt modelId="{AB1870EE-5137-44FE-BA21-496E7EDA124B}" type="pres">
      <dgm:prSet presAssocID="{B72C2D98-365B-4A9A-93CB-9FE232352F10}" presName="hierChild4" presStyleCnt="0"/>
      <dgm:spPr/>
    </dgm:pt>
    <dgm:pt modelId="{C974EDDF-52DC-43B7-A37D-16970F299EE8}" type="pres">
      <dgm:prSet presAssocID="{B72C2D98-365B-4A9A-93CB-9FE232352F10}" presName="hierChild5" presStyleCnt="0"/>
      <dgm:spPr/>
    </dgm:pt>
    <dgm:pt modelId="{C670A3ED-1091-4CD0-B0C8-3765FF5E59A4}" type="pres">
      <dgm:prSet presAssocID="{1CBD3583-45ED-4637-A649-58DBED8E972D}" presName="hierChild5" presStyleCnt="0"/>
      <dgm:spPr/>
    </dgm:pt>
    <dgm:pt modelId="{EF6372EB-5D07-4320-B782-20432013A4DE}" type="pres">
      <dgm:prSet presAssocID="{A288C5EC-0387-4FF9-8BA0-4CF083EEE91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D324EBF7-5692-452D-B40D-C05C81B29070}" type="pres">
      <dgm:prSet presAssocID="{6B639D97-B01E-4C33-AB5C-5A6DA1848B2D}" presName="hierRoot2" presStyleCnt="0">
        <dgm:presLayoutVars>
          <dgm:hierBranch/>
        </dgm:presLayoutVars>
      </dgm:prSet>
      <dgm:spPr/>
    </dgm:pt>
    <dgm:pt modelId="{B08B57C3-EB91-48ED-8902-E2F05F9877CF}" type="pres">
      <dgm:prSet presAssocID="{6B639D97-B01E-4C33-AB5C-5A6DA1848B2D}" presName="rootComposite" presStyleCnt="0"/>
      <dgm:spPr/>
    </dgm:pt>
    <dgm:pt modelId="{70FA688A-38AF-4A12-A261-F851CD743627}" type="pres">
      <dgm:prSet presAssocID="{6B639D97-B01E-4C33-AB5C-5A6DA1848B2D}" presName="rootText" presStyleLbl="node2" presStyleIdx="1" presStyleCnt="2" custScaleX="1854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58119D-F2AE-490F-9749-813A8BE1FBFF}" type="pres">
      <dgm:prSet presAssocID="{6B639D97-B01E-4C33-AB5C-5A6DA1848B2D}" presName="rootConnector" presStyleLbl="node2" presStyleIdx="1" presStyleCnt="2"/>
      <dgm:spPr/>
      <dgm:t>
        <a:bodyPr/>
        <a:lstStyle/>
        <a:p>
          <a:endParaRPr lang="ru-RU"/>
        </a:p>
      </dgm:t>
    </dgm:pt>
    <dgm:pt modelId="{644D7FB6-743F-4FE7-ADF8-DB8738A81C32}" type="pres">
      <dgm:prSet presAssocID="{6B639D97-B01E-4C33-AB5C-5A6DA1848B2D}" presName="hierChild4" presStyleCnt="0"/>
      <dgm:spPr/>
    </dgm:pt>
    <dgm:pt modelId="{BD5C76F1-3C2B-43CC-9EE4-ABCD6C08F020}" type="pres">
      <dgm:prSet presAssocID="{3C47498B-847C-4471-A8BD-DA32283509B7}" presName="Name35" presStyleLbl="parChTrans1D3" presStyleIdx="2" presStyleCnt="4"/>
      <dgm:spPr/>
      <dgm:t>
        <a:bodyPr/>
        <a:lstStyle/>
        <a:p>
          <a:endParaRPr lang="ru-RU"/>
        </a:p>
      </dgm:t>
    </dgm:pt>
    <dgm:pt modelId="{C63FB479-0187-4817-8D11-649438C58EC4}" type="pres">
      <dgm:prSet presAssocID="{D4501B46-B2FE-4258-B432-99EDAF99FA9D}" presName="hierRoot2" presStyleCnt="0">
        <dgm:presLayoutVars>
          <dgm:hierBranch val="init"/>
        </dgm:presLayoutVars>
      </dgm:prSet>
      <dgm:spPr/>
    </dgm:pt>
    <dgm:pt modelId="{3C0A796A-34E6-473D-84C6-84A3EF82FE85}" type="pres">
      <dgm:prSet presAssocID="{D4501B46-B2FE-4258-B432-99EDAF99FA9D}" presName="rootComposite" presStyleCnt="0"/>
      <dgm:spPr/>
    </dgm:pt>
    <dgm:pt modelId="{B4FB6316-29EA-4177-AFE6-3E5C3DC5EDE0}" type="pres">
      <dgm:prSet presAssocID="{D4501B46-B2FE-4258-B432-99EDAF99FA9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AF7EDB-A8A2-4FC3-8B7F-581A93D19BA9}" type="pres">
      <dgm:prSet presAssocID="{D4501B46-B2FE-4258-B432-99EDAF99FA9D}" presName="rootConnector" presStyleLbl="node3" presStyleIdx="2" presStyleCnt="4"/>
      <dgm:spPr/>
      <dgm:t>
        <a:bodyPr/>
        <a:lstStyle/>
        <a:p>
          <a:endParaRPr lang="ru-RU"/>
        </a:p>
      </dgm:t>
    </dgm:pt>
    <dgm:pt modelId="{74E5A568-118D-4CD3-A82B-A4E9FC86E7B2}" type="pres">
      <dgm:prSet presAssocID="{D4501B46-B2FE-4258-B432-99EDAF99FA9D}" presName="hierChild4" presStyleCnt="0"/>
      <dgm:spPr/>
    </dgm:pt>
    <dgm:pt modelId="{7A308363-9B39-4A07-9550-5606C878A5AA}" type="pres">
      <dgm:prSet presAssocID="{D4501B46-B2FE-4258-B432-99EDAF99FA9D}" presName="hierChild5" presStyleCnt="0"/>
      <dgm:spPr/>
    </dgm:pt>
    <dgm:pt modelId="{0EAE6EDA-0CFA-402D-9DCB-5E6855577138}" type="pres">
      <dgm:prSet presAssocID="{D80C11E4-8A8E-4C50-8A9F-2F177D636440}" presName="Name35" presStyleLbl="parChTrans1D3" presStyleIdx="3" presStyleCnt="4"/>
      <dgm:spPr/>
      <dgm:t>
        <a:bodyPr/>
        <a:lstStyle/>
        <a:p>
          <a:endParaRPr lang="ru-RU"/>
        </a:p>
      </dgm:t>
    </dgm:pt>
    <dgm:pt modelId="{BC75B191-8F96-4FDE-B6EF-53EB0FA2BD49}" type="pres">
      <dgm:prSet presAssocID="{579B577C-2CD7-48C5-9754-A162DEEAFEA5}" presName="hierRoot2" presStyleCnt="0">
        <dgm:presLayoutVars>
          <dgm:hierBranch val="init"/>
        </dgm:presLayoutVars>
      </dgm:prSet>
      <dgm:spPr/>
    </dgm:pt>
    <dgm:pt modelId="{AD02C25B-8450-4914-8FA5-34825EF68E5E}" type="pres">
      <dgm:prSet presAssocID="{579B577C-2CD7-48C5-9754-A162DEEAFEA5}" presName="rootComposite" presStyleCnt="0"/>
      <dgm:spPr/>
    </dgm:pt>
    <dgm:pt modelId="{0975B786-8931-457C-89A0-1A74BCBE91A5}" type="pres">
      <dgm:prSet presAssocID="{579B577C-2CD7-48C5-9754-A162DEEAFEA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78B440-06D6-414E-BCC1-B69D9A94F6B8}" type="pres">
      <dgm:prSet presAssocID="{579B577C-2CD7-48C5-9754-A162DEEAFEA5}" presName="rootConnector" presStyleLbl="node3" presStyleIdx="3" presStyleCnt="4"/>
      <dgm:spPr/>
      <dgm:t>
        <a:bodyPr/>
        <a:lstStyle/>
        <a:p>
          <a:endParaRPr lang="ru-RU"/>
        </a:p>
      </dgm:t>
    </dgm:pt>
    <dgm:pt modelId="{5459F9C9-5D10-40FF-B764-4E67DD555945}" type="pres">
      <dgm:prSet presAssocID="{579B577C-2CD7-48C5-9754-A162DEEAFEA5}" presName="hierChild4" presStyleCnt="0"/>
      <dgm:spPr/>
    </dgm:pt>
    <dgm:pt modelId="{9EE7702A-B8ED-443E-96CC-AC2B72EDE67C}" type="pres">
      <dgm:prSet presAssocID="{579B577C-2CD7-48C5-9754-A162DEEAFEA5}" presName="hierChild5" presStyleCnt="0"/>
      <dgm:spPr/>
    </dgm:pt>
    <dgm:pt modelId="{46AC7239-2604-41A5-B053-64B29DF9ADAE}" type="pres">
      <dgm:prSet presAssocID="{6B639D97-B01E-4C33-AB5C-5A6DA1848B2D}" presName="hierChild5" presStyleCnt="0"/>
      <dgm:spPr/>
    </dgm:pt>
    <dgm:pt modelId="{C3E37FC5-F611-40CB-A37B-1B79840643B4}" type="pres">
      <dgm:prSet presAssocID="{8C495856-A14B-44FF-972D-55ECF3147655}" presName="hierChild3" presStyleCnt="0"/>
      <dgm:spPr/>
    </dgm:pt>
  </dgm:ptLst>
  <dgm:cxnLst>
    <dgm:cxn modelId="{C843F06E-2448-4F87-A77B-8FFF19F41311}" type="presOf" srcId="{9891F870-B949-4345-8DCE-94D6B879F11B}" destId="{465BFC15-9504-421B-8AB8-0BCDE3644FE8}" srcOrd="0" destOrd="0" presId="urn:microsoft.com/office/officeart/2005/8/layout/orgChart1"/>
    <dgm:cxn modelId="{A5027BD5-428C-47D5-9041-DEA8CB0932A9}" type="presOf" srcId="{3C47498B-847C-4471-A8BD-DA32283509B7}" destId="{BD5C76F1-3C2B-43CC-9EE4-ABCD6C08F020}" srcOrd="0" destOrd="0" presId="urn:microsoft.com/office/officeart/2005/8/layout/orgChart1"/>
    <dgm:cxn modelId="{FEAB51BE-EFE0-4278-B581-54F1E79F25F6}" type="presOf" srcId="{1EF9280A-6E72-44F5-AD79-56F0C71A9B51}" destId="{0C6704A9-3027-407C-906D-25179182A8E3}" srcOrd="0" destOrd="0" presId="urn:microsoft.com/office/officeart/2005/8/layout/orgChart1"/>
    <dgm:cxn modelId="{67170DA0-6B71-43EA-AC3D-0FADD4BC9535}" type="presOf" srcId="{8C495856-A14B-44FF-972D-55ECF3147655}" destId="{61939A26-FD9B-4F06-8929-B86CA60741D8}" srcOrd="1" destOrd="0" presId="urn:microsoft.com/office/officeart/2005/8/layout/orgChart1"/>
    <dgm:cxn modelId="{1D6FCD58-E2CA-4AE2-98C7-E64F51B3D98C}" srcId="{8C495856-A14B-44FF-972D-55ECF3147655}" destId="{1CBD3583-45ED-4637-A649-58DBED8E972D}" srcOrd="0" destOrd="0" parTransId="{1EF9280A-6E72-44F5-AD79-56F0C71A9B51}" sibTransId="{92757A2D-5363-4172-86F7-8235326F8A23}"/>
    <dgm:cxn modelId="{014FB814-9175-4E38-B459-65D199BB142F}" type="presOf" srcId="{B72C2D98-365B-4A9A-93CB-9FE232352F10}" destId="{9A29FA22-1C8B-4148-BD3F-9D851C134F67}" srcOrd="0" destOrd="0" presId="urn:microsoft.com/office/officeart/2005/8/layout/orgChart1"/>
    <dgm:cxn modelId="{DF4961D4-4A35-411D-BDA9-9C22BD78750F}" type="presOf" srcId="{1CBD3583-45ED-4637-A649-58DBED8E972D}" destId="{42D57C29-3965-48E8-8E3A-A7F0527484C8}" srcOrd="0" destOrd="0" presId="urn:microsoft.com/office/officeart/2005/8/layout/orgChart1"/>
    <dgm:cxn modelId="{56BD8C09-7F86-4751-9777-63C2FDDE504E}" type="presOf" srcId="{D6B4993E-A865-4478-A093-126FF021667C}" destId="{55045B1E-2DD3-458D-BADC-A13B56E748D2}" srcOrd="0" destOrd="0" presId="urn:microsoft.com/office/officeart/2005/8/layout/orgChart1"/>
    <dgm:cxn modelId="{5AD82551-AFFE-4B50-AFB7-D00A06E8D25B}" type="presOf" srcId="{8C495856-A14B-44FF-972D-55ECF3147655}" destId="{52EA7187-3BF8-4EB6-9641-7FA7440B2873}" srcOrd="0" destOrd="0" presId="urn:microsoft.com/office/officeart/2005/8/layout/orgChart1"/>
    <dgm:cxn modelId="{0368F954-4894-45C7-BDFA-64A727686BFF}" type="presOf" srcId="{B72C2D98-365B-4A9A-93CB-9FE232352F10}" destId="{1BD97526-47F7-4A2B-9ED9-4874DE8802B3}" srcOrd="1" destOrd="0" presId="urn:microsoft.com/office/officeart/2005/8/layout/orgChart1"/>
    <dgm:cxn modelId="{10A4A5F2-4C4D-48FA-96AE-3A7A47AE385B}" type="presOf" srcId="{6B639D97-B01E-4C33-AB5C-5A6DA1848B2D}" destId="{8E58119D-F2AE-490F-9749-813A8BE1FBFF}" srcOrd="1" destOrd="0" presId="urn:microsoft.com/office/officeart/2005/8/layout/orgChart1"/>
    <dgm:cxn modelId="{433A18ED-3BAC-49D6-99E9-D889B69D5C89}" type="presOf" srcId="{6B639D97-B01E-4C33-AB5C-5A6DA1848B2D}" destId="{70FA688A-38AF-4A12-A261-F851CD743627}" srcOrd="0" destOrd="0" presId="urn:microsoft.com/office/officeart/2005/8/layout/orgChart1"/>
    <dgm:cxn modelId="{D774130E-BA91-408A-9A0D-0C04A1E524C2}" srcId="{1CBD3583-45ED-4637-A649-58DBED8E972D}" destId="{9891F870-B949-4345-8DCE-94D6B879F11B}" srcOrd="0" destOrd="0" parTransId="{7D9369A8-F326-4665-9AAF-D8C2661CA972}" sibTransId="{95F914C3-BBCF-42DB-80B9-26F95BA16B1B}"/>
    <dgm:cxn modelId="{1B7A5AB4-A4D9-4C98-9888-8C12C4AA42C8}" srcId="{1CBD3583-45ED-4637-A649-58DBED8E972D}" destId="{B72C2D98-365B-4A9A-93CB-9FE232352F10}" srcOrd="1" destOrd="0" parTransId="{ABBCB481-5E7B-4B48-B360-16F3A1292B69}" sibTransId="{F9064002-7690-4389-98D7-3DA8B55BA8DD}"/>
    <dgm:cxn modelId="{D8089803-C5CD-49B4-BEF4-B01FBE829E96}" type="presOf" srcId="{D80C11E4-8A8E-4C50-8A9F-2F177D636440}" destId="{0EAE6EDA-0CFA-402D-9DCB-5E6855577138}" srcOrd="0" destOrd="0" presId="urn:microsoft.com/office/officeart/2005/8/layout/orgChart1"/>
    <dgm:cxn modelId="{623F858A-2C52-4B70-B896-27303F815F95}" srcId="{D6B4993E-A865-4478-A093-126FF021667C}" destId="{8C495856-A14B-44FF-972D-55ECF3147655}" srcOrd="0" destOrd="0" parTransId="{0BE78EBC-EF8F-4547-AEAA-75E767A3B415}" sibTransId="{95CCE262-DAD9-43CB-B43B-C8F3915B69FE}"/>
    <dgm:cxn modelId="{E7CE3E69-0E61-47E4-88F1-D2C89DD59EC6}" type="presOf" srcId="{A288C5EC-0387-4FF9-8BA0-4CF083EEE917}" destId="{EF6372EB-5D07-4320-B782-20432013A4DE}" srcOrd="0" destOrd="0" presId="urn:microsoft.com/office/officeart/2005/8/layout/orgChart1"/>
    <dgm:cxn modelId="{C64A9B1A-F237-45E8-A39A-735B97E1C945}" srcId="{6B639D97-B01E-4C33-AB5C-5A6DA1848B2D}" destId="{D4501B46-B2FE-4258-B432-99EDAF99FA9D}" srcOrd="0" destOrd="0" parTransId="{3C47498B-847C-4471-A8BD-DA32283509B7}" sibTransId="{C4A44870-A753-4A77-9CAA-1568F0F4292D}"/>
    <dgm:cxn modelId="{EF42ED0C-7F20-4D3B-9432-A28364F10794}" srcId="{6B639D97-B01E-4C33-AB5C-5A6DA1848B2D}" destId="{579B577C-2CD7-48C5-9754-A162DEEAFEA5}" srcOrd="1" destOrd="0" parTransId="{D80C11E4-8A8E-4C50-8A9F-2F177D636440}" sibTransId="{85268CE1-4CDF-4A8E-9732-15E5B778A580}"/>
    <dgm:cxn modelId="{72CCF237-1F58-4BE1-A590-338D7AEE5392}" type="presOf" srcId="{9891F870-B949-4345-8DCE-94D6B879F11B}" destId="{8065BD88-6C12-4195-BE3F-F01B7F0650DF}" srcOrd="1" destOrd="0" presId="urn:microsoft.com/office/officeart/2005/8/layout/orgChart1"/>
    <dgm:cxn modelId="{912357BE-32FF-4FFC-BD70-7275626792BD}" type="presOf" srcId="{7D9369A8-F326-4665-9AAF-D8C2661CA972}" destId="{0815783D-AF81-4A48-8F97-3B68EBE104E8}" srcOrd="0" destOrd="0" presId="urn:microsoft.com/office/officeart/2005/8/layout/orgChart1"/>
    <dgm:cxn modelId="{6E4B1832-3FDA-455D-999A-E9C9101EA6D2}" type="presOf" srcId="{D4501B46-B2FE-4258-B432-99EDAF99FA9D}" destId="{B4FB6316-29EA-4177-AFE6-3E5C3DC5EDE0}" srcOrd="0" destOrd="0" presId="urn:microsoft.com/office/officeart/2005/8/layout/orgChart1"/>
    <dgm:cxn modelId="{50C32601-5C4E-429A-AFE3-75C9DEE31095}" type="presOf" srcId="{1CBD3583-45ED-4637-A649-58DBED8E972D}" destId="{7CAB0C91-2CD2-43FE-99A2-0F929752B522}" srcOrd="1" destOrd="0" presId="urn:microsoft.com/office/officeart/2005/8/layout/orgChart1"/>
    <dgm:cxn modelId="{12CF0C72-6E4A-4313-AFB1-F7259096E5BC}" type="presOf" srcId="{ABBCB481-5E7B-4B48-B360-16F3A1292B69}" destId="{1DC78819-CB1A-4D36-BC6F-16AD4BAB32E9}" srcOrd="0" destOrd="0" presId="urn:microsoft.com/office/officeart/2005/8/layout/orgChart1"/>
    <dgm:cxn modelId="{B5182D03-54D4-4D9D-A616-5C93BE202274}" srcId="{8C495856-A14B-44FF-972D-55ECF3147655}" destId="{6B639D97-B01E-4C33-AB5C-5A6DA1848B2D}" srcOrd="1" destOrd="0" parTransId="{A288C5EC-0387-4FF9-8BA0-4CF083EEE917}" sibTransId="{1EE5000A-139D-4703-BADE-4C9BBA0C569E}"/>
    <dgm:cxn modelId="{E70620FA-563A-469E-82A6-81903283DCAA}" type="presOf" srcId="{579B577C-2CD7-48C5-9754-A162DEEAFEA5}" destId="{BD78B440-06D6-414E-BCC1-B69D9A94F6B8}" srcOrd="1" destOrd="0" presId="urn:microsoft.com/office/officeart/2005/8/layout/orgChart1"/>
    <dgm:cxn modelId="{8A1D9678-055B-4F79-8A71-5049A5D6804A}" type="presOf" srcId="{579B577C-2CD7-48C5-9754-A162DEEAFEA5}" destId="{0975B786-8931-457C-89A0-1A74BCBE91A5}" srcOrd="0" destOrd="0" presId="urn:microsoft.com/office/officeart/2005/8/layout/orgChart1"/>
    <dgm:cxn modelId="{8B1AEF24-8B77-46C2-9E51-D0D00450D330}" type="presOf" srcId="{D4501B46-B2FE-4258-B432-99EDAF99FA9D}" destId="{8EAF7EDB-A8A2-4FC3-8B7F-581A93D19BA9}" srcOrd="1" destOrd="0" presId="urn:microsoft.com/office/officeart/2005/8/layout/orgChart1"/>
    <dgm:cxn modelId="{39DF64C7-E35A-471C-B522-90A57ED2C269}" type="presParOf" srcId="{55045B1E-2DD3-458D-BADC-A13B56E748D2}" destId="{17C49859-2514-4A5B-9F78-602D8CA090F4}" srcOrd="0" destOrd="0" presId="urn:microsoft.com/office/officeart/2005/8/layout/orgChart1"/>
    <dgm:cxn modelId="{A9ACBBE6-0BE4-4134-8757-762433AF0E91}" type="presParOf" srcId="{17C49859-2514-4A5B-9F78-602D8CA090F4}" destId="{8D627357-707A-4D05-95BA-2B353A7C1CED}" srcOrd="0" destOrd="0" presId="urn:microsoft.com/office/officeart/2005/8/layout/orgChart1"/>
    <dgm:cxn modelId="{188BFCD8-8FEE-4D32-9506-FC2042969CF7}" type="presParOf" srcId="{8D627357-707A-4D05-95BA-2B353A7C1CED}" destId="{52EA7187-3BF8-4EB6-9641-7FA7440B2873}" srcOrd="0" destOrd="0" presId="urn:microsoft.com/office/officeart/2005/8/layout/orgChart1"/>
    <dgm:cxn modelId="{F20ADD5F-CA1C-4DA2-B3A9-8E0BD125B22A}" type="presParOf" srcId="{8D627357-707A-4D05-95BA-2B353A7C1CED}" destId="{61939A26-FD9B-4F06-8929-B86CA60741D8}" srcOrd="1" destOrd="0" presId="urn:microsoft.com/office/officeart/2005/8/layout/orgChart1"/>
    <dgm:cxn modelId="{D3304D5A-FA03-4263-AF5D-528223681271}" type="presParOf" srcId="{17C49859-2514-4A5B-9F78-602D8CA090F4}" destId="{854E2636-ACC1-4273-8475-1907BEF7B9FA}" srcOrd="1" destOrd="0" presId="urn:microsoft.com/office/officeart/2005/8/layout/orgChart1"/>
    <dgm:cxn modelId="{68D5964A-854C-4446-80B4-5170320D3707}" type="presParOf" srcId="{854E2636-ACC1-4273-8475-1907BEF7B9FA}" destId="{0C6704A9-3027-407C-906D-25179182A8E3}" srcOrd="0" destOrd="0" presId="urn:microsoft.com/office/officeart/2005/8/layout/orgChart1"/>
    <dgm:cxn modelId="{8B202350-72A9-43FE-9038-3A96509D895B}" type="presParOf" srcId="{854E2636-ACC1-4273-8475-1907BEF7B9FA}" destId="{48AB2FDD-6B51-4802-A77F-DB0775A355E6}" srcOrd="1" destOrd="0" presId="urn:microsoft.com/office/officeart/2005/8/layout/orgChart1"/>
    <dgm:cxn modelId="{947C307C-74C7-428E-A678-5D44C24D8A70}" type="presParOf" srcId="{48AB2FDD-6B51-4802-A77F-DB0775A355E6}" destId="{71F7027D-8C86-40D1-AEE7-2CD7C94FC5E4}" srcOrd="0" destOrd="0" presId="urn:microsoft.com/office/officeart/2005/8/layout/orgChart1"/>
    <dgm:cxn modelId="{6EBC5CF8-2F25-496A-A675-6A111DF560D6}" type="presParOf" srcId="{71F7027D-8C86-40D1-AEE7-2CD7C94FC5E4}" destId="{42D57C29-3965-48E8-8E3A-A7F0527484C8}" srcOrd="0" destOrd="0" presId="urn:microsoft.com/office/officeart/2005/8/layout/orgChart1"/>
    <dgm:cxn modelId="{3EB5B31D-5890-4D20-9893-C4668BA086E5}" type="presParOf" srcId="{71F7027D-8C86-40D1-AEE7-2CD7C94FC5E4}" destId="{7CAB0C91-2CD2-43FE-99A2-0F929752B522}" srcOrd="1" destOrd="0" presId="urn:microsoft.com/office/officeart/2005/8/layout/orgChart1"/>
    <dgm:cxn modelId="{127C7BCE-9327-4301-BCFD-FC0564993CE7}" type="presParOf" srcId="{48AB2FDD-6B51-4802-A77F-DB0775A355E6}" destId="{9A2EFE72-7366-448E-9909-CA11169AC558}" srcOrd="1" destOrd="0" presId="urn:microsoft.com/office/officeart/2005/8/layout/orgChart1"/>
    <dgm:cxn modelId="{5C1E5879-5A98-45DE-ACFB-46B39416FAD0}" type="presParOf" srcId="{9A2EFE72-7366-448E-9909-CA11169AC558}" destId="{0815783D-AF81-4A48-8F97-3B68EBE104E8}" srcOrd="0" destOrd="0" presId="urn:microsoft.com/office/officeart/2005/8/layout/orgChart1"/>
    <dgm:cxn modelId="{7A9789C3-C297-4DDB-AB1E-7F8EAB229BAB}" type="presParOf" srcId="{9A2EFE72-7366-448E-9909-CA11169AC558}" destId="{9F70A6AB-ABDF-4C95-B101-265D245657DE}" srcOrd="1" destOrd="0" presId="urn:microsoft.com/office/officeart/2005/8/layout/orgChart1"/>
    <dgm:cxn modelId="{674BD5A5-1F45-4372-A301-D1D4766E3E1E}" type="presParOf" srcId="{9F70A6AB-ABDF-4C95-B101-265D245657DE}" destId="{9F81760E-2BFC-408E-B564-F3A7E3EED1CE}" srcOrd="0" destOrd="0" presId="urn:microsoft.com/office/officeart/2005/8/layout/orgChart1"/>
    <dgm:cxn modelId="{FA543549-1623-4E84-91F7-47CA88946D8E}" type="presParOf" srcId="{9F81760E-2BFC-408E-B564-F3A7E3EED1CE}" destId="{465BFC15-9504-421B-8AB8-0BCDE3644FE8}" srcOrd="0" destOrd="0" presId="urn:microsoft.com/office/officeart/2005/8/layout/orgChart1"/>
    <dgm:cxn modelId="{9C809D12-9A80-4A24-9511-C9BE52EF43A5}" type="presParOf" srcId="{9F81760E-2BFC-408E-B564-F3A7E3EED1CE}" destId="{8065BD88-6C12-4195-BE3F-F01B7F0650DF}" srcOrd="1" destOrd="0" presId="urn:microsoft.com/office/officeart/2005/8/layout/orgChart1"/>
    <dgm:cxn modelId="{1293738D-7828-49D3-B722-7359CC795CFD}" type="presParOf" srcId="{9F70A6AB-ABDF-4C95-B101-265D245657DE}" destId="{027008B6-8A27-498A-B096-FBF76018B347}" srcOrd="1" destOrd="0" presId="urn:microsoft.com/office/officeart/2005/8/layout/orgChart1"/>
    <dgm:cxn modelId="{7E3E09A9-0567-42DE-8C51-5129CFE88C3B}" type="presParOf" srcId="{9F70A6AB-ABDF-4C95-B101-265D245657DE}" destId="{FB13E505-1F49-435A-BF48-344D7ECA53A9}" srcOrd="2" destOrd="0" presId="urn:microsoft.com/office/officeart/2005/8/layout/orgChart1"/>
    <dgm:cxn modelId="{B4D2667C-C41C-4C9E-A9B3-98FE0ED248C3}" type="presParOf" srcId="{9A2EFE72-7366-448E-9909-CA11169AC558}" destId="{1DC78819-CB1A-4D36-BC6F-16AD4BAB32E9}" srcOrd="2" destOrd="0" presId="urn:microsoft.com/office/officeart/2005/8/layout/orgChart1"/>
    <dgm:cxn modelId="{B10888F2-4466-4996-AB21-A52B6E4CB49F}" type="presParOf" srcId="{9A2EFE72-7366-448E-9909-CA11169AC558}" destId="{548C2DB7-90F3-453A-8082-4D578EB15567}" srcOrd="3" destOrd="0" presId="urn:microsoft.com/office/officeart/2005/8/layout/orgChart1"/>
    <dgm:cxn modelId="{401311A1-E2E2-410C-95D3-759D5B31490C}" type="presParOf" srcId="{548C2DB7-90F3-453A-8082-4D578EB15567}" destId="{2012F17A-E495-497C-ACFA-1DB3414EE8B5}" srcOrd="0" destOrd="0" presId="urn:microsoft.com/office/officeart/2005/8/layout/orgChart1"/>
    <dgm:cxn modelId="{03448C10-564B-4AFF-B486-A1E65B1163BA}" type="presParOf" srcId="{2012F17A-E495-497C-ACFA-1DB3414EE8B5}" destId="{9A29FA22-1C8B-4148-BD3F-9D851C134F67}" srcOrd="0" destOrd="0" presId="urn:microsoft.com/office/officeart/2005/8/layout/orgChart1"/>
    <dgm:cxn modelId="{3BB25671-D135-46F7-9386-BBB775DE80D6}" type="presParOf" srcId="{2012F17A-E495-497C-ACFA-1DB3414EE8B5}" destId="{1BD97526-47F7-4A2B-9ED9-4874DE8802B3}" srcOrd="1" destOrd="0" presId="urn:microsoft.com/office/officeart/2005/8/layout/orgChart1"/>
    <dgm:cxn modelId="{10695C8E-B767-4246-8FA1-AD5AA6645612}" type="presParOf" srcId="{548C2DB7-90F3-453A-8082-4D578EB15567}" destId="{AB1870EE-5137-44FE-BA21-496E7EDA124B}" srcOrd="1" destOrd="0" presId="urn:microsoft.com/office/officeart/2005/8/layout/orgChart1"/>
    <dgm:cxn modelId="{B74B0C46-5190-4838-AD29-EC6745EFBC5A}" type="presParOf" srcId="{548C2DB7-90F3-453A-8082-4D578EB15567}" destId="{C974EDDF-52DC-43B7-A37D-16970F299EE8}" srcOrd="2" destOrd="0" presId="urn:microsoft.com/office/officeart/2005/8/layout/orgChart1"/>
    <dgm:cxn modelId="{EE674D93-89C3-42D1-BC63-EC7933520F3C}" type="presParOf" srcId="{48AB2FDD-6B51-4802-A77F-DB0775A355E6}" destId="{C670A3ED-1091-4CD0-B0C8-3765FF5E59A4}" srcOrd="2" destOrd="0" presId="urn:microsoft.com/office/officeart/2005/8/layout/orgChart1"/>
    <dgm:cxn modelId="{A82B4610-2237-4A62-A8CD-D1D60B544921}" type="presParOf" srcId="{854E2636-ACC1-4273-8475-1907BEF7B9FA}" destId="{EF6372EB-5D07-4320-B782-20432013A4DE}" srcOrd="2" destOrd="0" presId="urn:microsoft.com/office/officeart/2005/8/layout/orgChart1"/>
    <dgm:cxn modelId="{F715A57C-E575-4A10-B460-DCDCB92928F4}" type="presParOf" srcId="{854E2636-ACC1-4273-8475-1907BEF7B9FA}" destId="{D324EBF7-5692-452D-B40D-C05C81B29070}" srcOrd="3" destOrd="0" presId="urn:microsoft.com/office/officeart/2005/8/layout/orgChart1"/>
    <dgm:cxn modelId="{14433602-075E-434C-8253-C7B66BA2B5D8}" type="presParOf" srcId="{D324EBF7-5692-452D-B40D-C05C81B29070}" destId="{B08B57C3-EB91-48ED-8902-E2F05F9877CF}" srcOrd="0" destOrd="0" presId="urn:microsoft.com/office/officeart/2005/8/layout/orgChart1"/>
    <dgm:cxn modelId="{6E0E88D3-DACE-487A-8B47-61E0C60AFAF5}" type="presParOf" srcId="{B08B57C3-EB91-48ED-8902-E2F05F9877CF}" destId="{70FA688A-38AF-4A12-A261-F851CD743627}" srcOrd="0" destOrd="0" presId="urn:microsoft.com/office/officeart/2005/8/layout/orgChart1"/>
    <dgm:cxn modelId="{9560E838-E0B5-4BFA-9463-82F73E9B1747}" type="presParOf" srcId="{B08B57C3-EB91-48ED-8902-E2F05F9877CF}" destId="{8E58119D-F2AE-490F-9749-813A8BE1FBFF}" srcOrd="1" destOrd="0" presId="urn:microsoft.com/office/officeart/2005/8/layout/orgChart1"/>
    <dgm:cxn modelId="{C011DE5B-976B-4D94-89D7-FCB528FD0A9B}" type="presParOf" srcId="{D324EBF7-5692-452D-B40D-C05C81B29070}" destId="{644D7FB6-743F-4FE7-ADF8-DB8738A81C32}" srcOrd="1" destOrd="0" presId="urn:microsoft.com/office/officeart/2005/8/layout/orgChart1"/>
    <dgm:cxn modelId="{23F97B37-22F3-4DBD-AF8D-C3F6A3F01A23}" type="presParOf" srcId="{644D7FB6-743F-4FE7-ADF8-DB8738A81C32}" destId="{BD5C76F1-3C2B-43CC-9EE4-ABCD6C08F020}" srcOrd="0" destOrd="0" presId="urn:microsoft.com/office/officeart/2005/8/layout/orgChart1"/>
    <dgm:cxn modelId="{2538CC6D-AF5E-42C1-A7DB-A229D2F245BC}" type="presParOf" srcId="{644D7FB6-743F-4FE7-ADF8-DB8738A81C32}" destId="{C63FB479-0187-4817-8D11-649438C58EC4}" srcOrd="1" destOrd="0" presId="urn:microsoft.com/office/officeart/2005/8/layout/orgChart1"/>
    <dgm:cxn modelId="{7686D1DE-7C7C-4E1D-A3FD-F9CE22467016}" type="presParOf" srcId="{C63FB479-0187-4817-8D11-649438C58EC4}" destId="{3C0A796A-34E6-473D-84C6-84A3EF82FE85}" srcOrd="0" destOrd="0" presId="urn:microsoft.com/office/officeart/2005/8/layout/orgChart1"/>
    <dgm:cxn modelId="{1C965C73-C3CE-42AD-8005-AF5FD0811F50}" type="presParOf" srcId="{3C0A796A-34E6-473D-84C6-84A3EF82FE85}" destId="{B4FB6316-29EA-4177-AFE6-3E5C3DC5EDE0}" srcOrd="0" destOrd="0" presId="urn:microsoft.com/office/officeart/2005/8/layout/orgChart1"/>
    <dgm:cxn modelId="{E45E50C6-E65B-449B-AB10-F13D87F49970}" type="presParOf" srcId="{3C0A796A-34E6-473D-84C6-84A3EF82FE85}" destId="{8EAF7EDB-A8A2-4FC3-8B7F-581A93D19BA9}" srcOrd="1" destOrd="0" presId="urn:microsoft.com/office/officeart/2005/8/layout/orgChart1"/>
    <dgm:cxn modelId="{D18B3C24-3869-414E-9BF6-A9C799310651}" type="presParOf" srcId="{C63FB479-0187-4817-8D11-649438C58EC4}" destId="{74E5A568-118D-4CD3-A82B-A4E9FC86E7B2}" srcOrd="1" destOrd="0" presId="urn:microsoft.com/office/officeart/2005/8/layout/orgChart1"/>
    <dgm:cxn modelId="{D519E02F-67AF-4D51-A66A-727E2729EDB0}" type="presParOf" srcId="{C63FB479-0187-4817-8D11-649438C58EC4}" destId="{7A308363-9B39-4A07-9550-5606C878A5AA}" srcOrd="2" destOrd="0" presId="urn:microsoft.com/office/officeart/2005/8/layout/orgChart1"/>
    <dgm:cxn modelId="{25B846B9-D192-4C84-B4CA-0C1DCF7BDB42}" type="presParOf" srcId="{644D7FB6-743F-4FE7-ADF8-DB8738A81C32}" destId="{0EAE6EDA-0CFA-402D-9DCB-5E6855577138}" srcOrd="2" destOrd="0" presId="urn:microsoft.com/office/officeart/2005/8/layout/orgChart1"/>
    <dgm:cxn modelId="{1212DEEB-2767-4CFC-BE6A-D79D658EFB55}" type="presParOf" srcId="{644D7FB6-743F-4FE7-ADF8-DB8738A81C32}" destId="{BC75B191-8F96-4FDE-B6EF-53EB0FA2BD49}" srcOrd="3" destOrd="0" presId="urn:microsoft.com/office/officeart/2005/8/layout/orgChart1"/>
    <dgm:cxn modelId="{03E76F22-F499-4556-8A48-96A0DE625A1B}" type="presParOf" srcId="{BC75B191-8F96-4FDE-B6EF-53EB0FA2BD49}" destId="{AD02C25B-8450-4914-8FA5-34825EF68E5E}" srcOrd="0" destOrd="0" presId="urn:microsoft.com/office/officeart/2005/8/layout/orgChart1"/>
    <dgm:cxn modelId="{5C31AE6F-2535-41D7-86BA-6E6B12AAF588}" type="presParOf" srcId="{AD02C25B-8450-4914-8FA5-34825EF68E5E}" destId="{0975B786-8931-457C-89A0-1A74BCBE91A5}" srcOrd="0" destOrd="0" presId="urn:microsoft.com/office/officeart/2005/8/layout/orgChart1"/>
    <dgm:cxn modelId="{2EA5AA39-F55B-40EC-BA3E-A363868049E0}" type="presParOf" srcId="{AD02C25B-8450-4914-8FA5-34825EF68E5E}" destId="{BD78B440-06D6-414E-BCC1-B69D9A94F6B8}" srcOrd="1" destOrd="0" presId="urn:microsoft.com/office/officeart/2005/8/layout/orgChart1"/>
    <dgm:cxn modelId="{89A47840-BABD-4356-996C-126806ABBA10}" type="presParOf" srcId="{BC75B191-8F96-4FDE-B6EF-53EB0FA2BD49}" destId="{5459F9C9-5D10-40FF-B764-4E67DD555945}" srcOrd="1" destOrd="0" presId="urn:microsoft.com/office/officeart/2005/8/layout/orgChart1"/>
    <dgm:cxn modelId="{9A9F3D57-3FBA-4273-B2A6-970C717A59E7}" type="presParOf" srcId="{BC75B191-8F96-4FDE-B6EF-53EB0FA2BD49}" destId="{9EE7702A-B8ED-443E-96CC-AC2B72EDE67C}" srcOrd="2" destOrd="0" presId="urn:microsoft.com/office/officeart/2005/8/layout/orgChart1"/>
    <dgm:cxn modelId="{262B8586-A172-4349-80A2-10D658F3DDD8}" type="presParOf" srcId="{D324EBF7-5692-452D-B40D-C05C81B29070}" destId="{46AC7239-2604-41A5-B053-64B29DF9ADAE}" srcOrd="2" destOrd="0" presId="urn:microsoft.com/office/officeart/2005/8/layout/orgChart1"/>
    <dgm:cxn modelId="{4114E1CE-EF5E-4F8F-9FA2-54BDEAEF3855}" type="presParOf" srcId="{17C49859-2514-4A5B-9F78-602D8CA090F4}" destId="{C3E37FC5-F611-40CB-A37B-1B79840643B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B4993E-A865-4478-A093-126FF021667C}" type="doc">
      <dgm:prSet loTypeId="urn:microsoft.com/office/officeart/2005/8/layout/orgChart1" loCatId="hierarchy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8C495856-A14B-44FF-972D-55ECF314765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Партийная система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совокупность всех политических партий, действующих в стране, а также характер их взаимоотношений, роль в жизни государства и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78EBC-EF8F-4547-AEAA-75E767A3B415}" type="parTrans" cxnId="{623F858A-2C52-4B70-B896-27303F815F95}">
      <dgm:prSet/>
      <dgm:spPr/>
      <dgm:t>
        <a:bodyPr/>
        <a:lstStyle/>
        <a:p>
          <a:endParaRPr lang="ru-RU"/>
        </a:p>
      </dgm:t>
    </dgm:pt>
    <dgm:pt modelId="{95CCE262-DAD9-43CB-B43B-C8F3915B69FE}" type="sibTrans" cxnId="{623F858A-2C52-4B70-B896-27303F815F95}">
      <dgm:prSet/>
      <dgm:spPr/>
      <dgm:t>
        <a:bodyPr/>
        <a:lstStyle/>
        <a:p>
          <a:endParaRPr lang="ru-RU"/>
        </a:p>
      </dgm:t>
    </dgm:pt>
    <dgm:pt modelId="{1CBD3583-45ED-4637-A649-58DBED8E972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партийных систем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EF9280A-6E72-44F5-AD79-56F0C71A9B51}" type="parTrans" cxnId="{1D6FCD58-E2CA-4AE2-98C7-E64F51B3D98C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2757A2D-5363-4172-86F7-8235326F8A23}" type="sibTrans" cxnId="{1D6FCD58-E2CA-4AE2-98C7-E64F51B3D98C}">
      <dgm:prSet/>
      <dgm:spPr/>
      <dgm:t>
        <a:bodyPr/>
        <a:lstStyle/>
        <a:p>
          <a:endParaRPr lang="ru-RU"/>
        </a:p>
      </dgm:t>
    </dgm:pt>
    <dgm:pt modelId="{B72C2D98-365B-4A9A-93CB-9FE232352F1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многопартийные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BBCB481-5E7B-4B48-B360-16F3A1292B69}" type="parTrans" cxnId="{1B7A5AB4-A4D9-4C98-9888-8C12C4AA42C8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9064002-7690-4389-98D7-3DA8B55BA8DD}" type="sibTrans" cxnId="{1B7A5AB4-A4D9-4C98-9888-8C12C4AA42C8}">
      <dgm:prSet/>
      <dgm:spPr/>
      <dgm:t>
        <a:bodyPr/>
        <a:lstStyle/>
        <a:p>
          <a:endParaRPr lang="ru-RU"/>
        </a:p>
      </dgm:t>
    </dgm:pt>
    <dgm:pt modelId="{9891F870-B949-4345-8DCE-94D6B879F11B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двухпартийные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D9369A8-F326-4665-9AAF-D8C2661CA972}" type="parTrans" cxnId="{D774130E-BA91-408A-9A0D-0C04A1E524C2}">
      <dgm:prSet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5F914C3-BBCF-42DB-80B9-26F95BA16B1B}" type="sibTrans" cxnId="{D774130E-BA91-408A-9A0D-0C04A1E524C2}">
      <dgm:prSet/>
      <dgm:spPr/>
      <dgm:t>
        <a:bodyPr/>
        <a:lstStyle/>
        <a:p>
          <a:endParaRPr lang="ru-RU"/>
        </a:p>
      </dgm:t>
    </dgm:pt>
    <dgm:pt modelId="{55045B1E-2DD3-458D-BADC-A13B56E748D2}" type="pres">
      <dgm:prSet presAssocID="{D6B4993E-A865-4478-A093-126FF02166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C49859-2514-4A5B-9F78-602D8CA090F4}" type="pres">
      <dgm:prSet presAssocID="{8C495856-A14B-44FF-972D-55ECF3147655}" presName="hierRoot1" presStyleCnt="0">
        <dgm:presLayoutVars>
          <dgm:hierBranch val="init"/>
        </dgm:presLayoutVars>
      </dgm:prSet>
      <dgm:spPr/>
    </dgm:pt>
    <dgm:pt modelId="{8D627357-707A-4D05-95BA-2B353A7C1CED}" type="pres">
      <dgm:prSet presAssocID="{8C495856-A14B-44FF-972D-55ECF3147655}" presName="rootComposite1" presStyleCnt="0"/>
      <dgm:spPr/>
    </dgm:pt>
    <dgm:pt modelId="{52EA7187-3BF8-4EB6-9641-7FA7440B2873}" type="pres">
      <dgm:prSet presAssocID="{8C495856-A14B-44FF-972D-55ECF3147655}" presName="rootText1" presStyleLbl="node0" presStyleIdx="0" presStyleCnt="1" custScaleX="260001" custScaleY="65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939A26-FD9B-4F06-8929-B86CA60741D8}" type="pres">
      <dgm:prSet presAssocID="{8C495856-A14B-44FF-972D-55ECF314765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54E2636-ACC1-4273-8475-1907BEF7B9FA}" type="pres">
      <dgm:prSet presAssocID="{8C495856-A14B-44FF-972D-55ECF3147655}" presName="hierChild2" presStyleCnt="0"/>
      <dgm:spPr/>
    </dgm:pt>
    <dgm:pt modelId="{0C6704A9-3027-407C-906D-25179182A8E3}" type="pres">
      <dgm:prSet presAssocID="{1EF9280A-6E72-44F5-AD79-56F0C71A9B51}" presName="Name37" presStyleLbl="parChTrans1D2" presStyleIdx="0" presStyleCnt="1"/>
      <dgm:spPr/>
      <dgm:t>
        <a:bodyPr/>
        <a:lstStyle/>
        <a:p>
          <a:endParaRPr lang="ru-RU"/>
        </a:p>
      </dgm:t>
    </dgm:pt>
    <dgm:pt modelId="{48AB2FDD-6B51-4802-A77F-DB0775A355E6}" type="pres">
      <dgm:prSet presAssocID="{1CBD3583-45ED-4637-A649-58DBED8E972D}" presName="hierRoot2" presStyleCnt="0">
        <dgm:presLayoutVars>
          <dgm:hierBranch/>
        </dgm:presLayoutVars>
      </dgm:prSet>
      <dgm:spPr/>
    </dgm:pt>
    <dgm:pt modelId="{71F7027D-8C86-40D1-AEE7-2CD7C94FC5E4}" type="pres">
      <dgm:prSet presAssocID="{1CBD3583-45ED-4637-A649-58DBED8E972D}" presName="rootComposite" presStyleCnt="0"/>
      <dgm:spPr/>
    </dgm:pt>
    <dgm:pt modelId="{42D57C29-3965-48E8-8E3A-A7F0527484C8}" type="pres">
      <dgm:prSet presAssocID="{1CBD3583-45ED-4637-A649-58DBED8E972D}" presName="rootText" presStyleLbl="node2" presStyleIdx="0" presStyleCnt="1" custScaleX="185478" custScaleY="64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AB0C91-2CD2-43FE-99A2-0F929752B522}" type="pres">
      <dgm:prSet presAssocID="{1CBD3583-45ED-4637-A649-58DBED8E972D}" presName="rootConnector" presStyleLbl="node2" presStyleIdx="0" presStyleCnt="1"/>
      <dgm:spPr/>
      <dgm:t>
        <a:bodyPr/>
        <a:lstStyle/>
        <a:p>
          <a:endParaRPr lang="ru-RU"/>
        </a:p>
      </dgm:t>
    </dgm:pt>
    <dgm:pt modelId="{9A2EFE72-7366-448E-9909-CA11169AC558}" type="pres">
      <dgm:prSet presAssocID="{1CBD3583-45ED-4637-A649-58DBED8E972D}" presName="hierChild4" presStyleCnt="0"/>
      <dgm:spPr/>
    </dgm:pt>
    <dgm:pt modelId="{0815783D-AF81-4A48-8F97-3B68EBE104E8}" type="pres">
      <dgm:prSet presAssocID="{7D9369A8-F326-4665-9AAF-D8C2661CA972}" presName="Name35" presStyleLbl="parChTrans1D3" presStyleIdx="0" presStyleCnt="2"/>
      <dgm:spPr/>
      <dgm:t>
        <a:bodyPr/>
        <a:lstStyle/>
        <a:p>
          <a:endParaRPr lang="ru-RU"/>
        </a:p>
      </dgm:t>
    </dgm:pt>
    <dgm:pt modelId="{9F70A6AB-ABDF-4C95-B101-265D245657DE}" type="pres">
      <dgm:prSet presAssocID="{9891F870-B949-4345-8DCE-94D6B879F11B}" presName="hierRoot2" presStyleCnt="0">
        <dgm:presLayoutVars>
          <dgm:hierBranch val="init"/>
        </dgm:presLayoutVars>
      </dgm:prSet>
      <dgm:spPr/>
    </dgm:pt>
    <dgm:pt modelId="{9F81760E-2BFC-408E-B564-F3A7E3EED1CE}" type="pres">
      <dgm:prSet presAssocID="{9891F870-B949-4345-8DCE-94D6B879F11B}" presName="rootComposite" presStyleCnt="0"/>
      <dgm:spPr/>
    </dgm:pt>
    <dgm:pt modelId="{465BFC15-9504-421B-8AB8-0BCDE3644FE8}" type="pres">
      <dgm:prSet presAssocID="{9891F870-B949-4345-8DCE-94D6B879F11B}" presName="rootText" presStyleLbl="node3" presStyleIdx="0" presStyleCnt="2" custScaleX="124898" custScaleY="620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5BD88-6C12-4195-BE3F-F01B7F0650DF}" type="pres">
      <dgm:prSet presAssocID="{9891F870-B949-4345-8DCE-94D6B879F11B}" presName="rootConnector" presStyleLbl="node3" presStyleIdx="0" presStyleCnt="2"/>
      <dgm:spPr/>
      <dgm:t>
        <a:bodyPr/>
        <a:lstStyle/>
        <a:p>
          <a:endParaRPr lang="ru-RU"/>
        </a:p>
      </dgm:t>
    </dgm:pt>
    <dgm:pt modelId="{027008B6-8A27-498A-B096-FBF76018B347}" type="pres">
      <dgm:prSet presAssocID="{9891F870-B949-4345-8DCE-94D6B879F11B}" presName="hierChild4" presStyleCnt="0"/>
      <dgm:spPr/>
    </dgm:pt>
    <dgm:pt modelId="{FB13E505-1F49-435A-BF48-344D7ECA53A9}" type="pres">
      <dgm:prSet presAssocID="{9891F870-B949-4345-8DCE-94D6B879F11B}" presName="hierChild5" presStyleCnt="0"/>
      <dgm:spPr/>
    </dgm:pt>
    <dgm:pt modelId="{1DC78819-CB1A-4D36-BC6F-16AD4BAB32E9}" type="pres">
      <dgm:prSet presAssocID="{ABBCB481-5E7B-4B48-B360-16F3A1292B69}" presName="Name35" presStyleLbl="parChTrans1D3" presStyleIdx="1" presStyleCnt="2"/>
      <dgm:spPr/>
      <dgm:t>
        <a:bodyPr/>
        <a:lstStyle/>
        <a:p>
          <a:endParaRPr lang="ru-RU"/>
        </a:p>
      </dgm:t>
    </dgm:pt>
    <dgm:pt modelId="{548C2DB7-90F3-453A-8082-4D578EB15567}" type="pres">
      <dgm:prSet presAssocID="{B72C2D98-365B-4A9A-93CB-9FE232352F10}" presName="hierRoot2" presStyleCnt="0">
        <dgm:presLayoutVars>
          <dgm:hierBranch val="init"/>
        </dgm:presLayoutVars>
      </dgm:prSet>
      <dgm:spPr/>
    </dgm:pt>
    <dgm:pt modelId="{2012F17A-E495-497C-ACFA-1DB3414EE8B5}" type="pres">
      <dgm:prSet presAssocID="{B72C2D98-365B-4A9A-93CB-9FE232352F10}" presName="rootComposite" presStyleCnt="0"/>
      <dgm:spPr/>
    </dgm:pt>
    <dgm:pt modelId="{9A29FA22-1C8B-4148-BD3F-9D851C134F67}" type="pres">
      <dgm:prSet presAssocID="{B72C2D98-365B-4A9A-93CB-9FE232352F10}" presName="rootText" presStyleLbl="node3" presStyleIdx="1" presStyleCnt="2" custScaleX="124898" custScaleY="620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97526-47F7-4A2B-9ED9-4874DE8802B3}" type="pres">
      <dgm:prSet presAssocID="{B72C2D98-365B-4A9A-93CB-9FE232352F10}" presName="rootConnector" presStyleLbl="node3" presStyleIdx="1" presStyleCnt="2"/>
      <dgm:spPr/>
      <dgm:t>
        <a:bodyPr/>
        <a:lstStyle/>
        <a:p>
          <a:endParaRPr lang="ru-RU"/>
        </a:p>
      </dgm:t>
    </dgm:pt>
    <dgm:pt modelId="{AB1870EE-5137-44FE-BA21-496E7EDA124B}" type="pres">
      <dgm:prSet presAssocID="{B72C2D98-365B-4A9A-93CB-9FE232352F10}" presName="hierChild4" presStyleCnt="0"/>
      <dgm:spPr/>
    </dgm:pt>
    <dgm:pt modelId="{C974EDDF-52DC-43B7-A37D-16970F299EE8}" type="pres">
      <dgm:prSet presAssocID="{B72C2D98-365B-4A9A-93CB-9FE232352F10}" presName="hierChild5" presStyleCnt="0"/>
      <dgm:spPr/>
    </dgm:pt>
    <dgm:pt modelId="{C670A3ED-1091-4CD0-B0C8-3765FF5E59A4}" type="pres">
      <dgm:prSet presAssocID="{1CBD3583-45ED-4637-A649-58DBED8E972D}" presName="hierChild5" presStyleCnt="0"/>
      <dgm:spPr/>
    </dgm:pt>
    <dgm:pt modelId="{C3E37FC5-F611-40CB-A37B-1B79840643B4}" type="pres">
      <dgm:prSet presAssocID="{8C495856-A14B-44FF-972D-55ECF3147655}" presName="hierChild3" presStyleCnt="0"/>
      <dgm:spPr/>
    </dgm:pt>
  </dgm:ptLst>
  <dgm:cxnLst>
    <dgm:cxn modelId="{60389C29-A1E7-4D28-8034-864D506FDED2}" type="presOf" srcId="{ABBCB481-5E7B-4B48-B360-16F3A1292B69}" destId="{1DC78819-CB1A-4D36-BC6F-16AD4BAB32E9}" srcOrd="0" destOrd="0" presId="urn:microsoft.com/office/officeart/2005/8/layout/orgChart1"/>
    <dgm:cxn modelId="{C5C99382-CFCF-4E9E-ADB0-0E66481AC7DA}" type="presOf" srcId="{B72C2D98-365B-4A9A-93CB-9FE232352F10}" destId="{9A29FA22-1C8B-4148-BD3F-9D851C134F67}" srcOrd="0" destOrd="0" presId="urn:microsoft.com/office/officeart/2005/8/layout/orgChart1"/>
    <dgm:cxn modelId="{D774130E-BA91-408A-9A0D-0C04A1E524C2}" srcId="{1CBD3583-45ED-4637-A649-58DBED8E972D}" destId="{9891F870-B949-4345-8DCE-94D6B879F11B}" srcOrd="0" destOrd="0" parTransId="{7D9369A8-F326-4665-9AAF-D8C2661CA972}" sibTransId="{95F914C3-BBCF-42DB-80B9-26F95BA16B1B}"/>
    <dgm:cxn modelId="{1B7A5AB4-A4D9-4C98-9888-8C12C4AA42C8}" srcId="{1CBD3583-45ED-4637-A649-58DBED8E972D}" destId="{B72C2D98-365B-4A9A-93CB-9FE232352F10}" srcOrd="1" destOrd="0" parTransId="{ABBCB481-5E7B-4B48-B360-16F3A1292B69}" sibTransId="{F9064002-7690-4389-98D7-3DA8B55BA8DD}"/>
    <dgm:cxn modelId="{1D6FCD58-E2CA-4AE2-98C7-E64F51B3D98C}" srcId="{8C495856-A14B-44FF-972D-55ECF3147655}" destId="{1CBD3583-45ED-4637-A649-58DBED8E972D}" srcOrd="0" destOrd="0" parTransId="{1EF9280A-6E72-44F5-AD79-56F0C71A9B51}" sibTransId="{92757A2D-5363-4172-86F7-8235326F8A23}"/>
    <dgm:cxn modelId="{1F6E6CAE-F93F-46D6-BB36-728A3A2A50DE}" type="presOf" srcId="{8C495856-A14B-44FF-972D-55ECF3147655}" destId="{52EA7187-3BF8-4EB6-9641-7FA7440B2873}" srcOrd="0" destOrd="0" presId="urn:microsoft.com/office/officeart/2005/8/layout/orgChart1"/>
    <dgm:cxn modelId="{FF8C89E4-329F-4F67-AAB0-C1DEFE460672}" type="presOf" srcId="{9891F870-B949-4345-8DCE-94D6B879F11B}" destId="{8065BD88-6C12-4195-BE3F-F01B7F0650DF}" srcOrd="1" destOrd="0" presId="urn:microsoft.com/office/officeart/2005/8/layout/orgChart1"/>
    <dgm:cxn modelId="{3421942D-EAD1-4ED4-BA9F-4BE53720A3C2}" type="presOf" srcId="{1EF9280A-6E72-44F5-AD79-56F0C71A9B51}" destId="{0C6704A9-3027-407C-906D-25179182A8E3}" srcOrd="0" destOrd="0" presId="urn:microsoft.com/office/officeart/2005/8/layout/orgChart1"/>
    <dgm:cxn modelId="{D8C5E6B3-F9BA-4C7F-B2C0-A5090350CF93}" type="presOf" srcId="{1CBD3583-45ED-4637-A649-58DBED8E972D}" destId="{42D57C29-3965-48E8-8E3A-A7F0527484C8}" srcOrd="0" destOrd="0" presId="urn:microsoft.com/office/officeart/2005/8/layout/orgChart1"/>
    <dgm:cxn modelId="{623F858A-2C52-4B70-B896-27303F815F95}" srcId="{D6B4993E-A865-4478-A093-126FF021667C}" destId="{8C495856-A14B-44FF-972D-55ECF3147655}" srcOrd="0" destOrd="0" parTransId="{0BE78EBC-EF8F-4547-AEAA-75E767A3B415}" sibTransId="{95CCE262-DAD9-43CB-B43B-C8F3915B69FE}"/>
    <dgm:cxn modelId="{74A575E6-50E4-46FD-835E-C863A345614B}" type="presOf" srcId="{D6B4993E-A865-4478-A093-126FF021667C}" destId="{55045B1E-2DD3-458D-BADC-A13B56E748D2}" srcOrd="0" destOrd="0" presId="urn:microsoft.com/office/officeart/2005/8/layout/orgChart1"/>
    <dgm:cxn modelId="{877D9F18-2330-4C2B-B3BB-E0B6ABDE3683}" type="presOf" srcId="{1CBD3583-45ED-4637-A649-58DBED8E972D}" destId="{7CAB0C91-2CD2-43FE-99A2-0F929752B522}" srcOrd="1" destOrd="0" presId="urn:microsoft.com/office/officeart/2005/8/layout/orgChart1"/>
    <dgm:cxn modelId="{65129C86-00B9-4A8C-8EE6-08175FB950E3}" type="presOf" srcId="{7D9369A8-F326-4665-9AAF-D8C2661CA972}" destId="{0815783D-AF81-4A48-8F97-3B68EBE104E8}" srcOrd="0" destOrd="0" presId="urn:microsoft.com/office/officeart/2005/8/layout/orgChart1"/>
    <dgm:cxn modelId="{30F1A4AA-EF2D-45C0-A4CC-E39E5060B5D4}" type="presOf" srcId="{B72C2D98-365B-4A9A-93CB-9FE232352F10}" destId="{1BD97526-47F7-4A2B-9ED9-4874DE8802B3}" srcOrd="1" destOrd="0" presId="urn:microsoft.com/office/officeart/2005/8/layout/orgChart1"/>
    <dgm:cxn modelId="{843E75AF-F6D7-458F-9A09-70F8BCB33DCA}" type="presOf" srcId="{9891F870-B949-4345-8DCE-94D6B879F11B}" destId="{465BFC15-9504-421B-8AB8-0BCDE3644FE8}" srcOrd="0" destOrd="0" presId="urn:microsoft.com/office/officeart/2005/8/layout/orgChart1"/>
    <dgm:cxn modelId="{F7436C74-6A02-4BEA-871C-D7F6E8325DB3}" type="presOf" srcId="{8C495856-A14B-44FF-972D-55ECF3147655}" destId="{61939A26-FD9B-4F06-8929-B86CA60741D8}" srcOrd="1" destOrd="0" presId="urn:microsoft.com/office/officeart/2005/8/layout/orgChart1"/>
    <dgm:cxn modelId="{1D233876-2589-4462-BCB5-EBB11295EA92}" type="presParOf" srcId="{55045B1E-2DD3-458D-BADC-A13B56E748D2}" destId="{17C49859-2514-4A5B-9F78-602D8CA090F4}" srcOrd="0" destOrd="0" presId="urn:microsoft.com/office/officeart/2005/8/layout/orgChart1"/>
    <dgm:cxn modelId="{CB5DDEF8-87DA-4E09-90CC-6FFF9C5DCF56}" type="presParOf" srcId="{17C49859-2514-4A5B-9F78-602D8CA090F4}" destId="{8D627357-707A-4D05-95BA-2B353A7C1CED}" srcOrd="0" destOrd="0" presId="urn:microsoft.com/office/officeart/2005/8/layout/orgChart1"/>
    <dgm:cxn modelId="{A8FCAFEB-F51B-4EC3-ABBD-8AD05CC75B08}" type="presParOf" srcId="{8D627357-707A-4D05-95BA-2B353A7C1CED}" destId="{52EA7187-3BF8-4EB6-9641-7FA7440B2873}" srcOrd="0" destOrd="0" presId="urn:microsoft.com/office/officeart/2005/8/layout/orgChart1"/>
    <dgm:cxn modelId="{6B42D165-E296-48A1-9AA5-9EB3BBDDC519}" type="presParOf" srcId="{8D627357-707A-4D05-95BA-2B353A7C1CED}" destId="{61939A26-FD9B-4F06-8929-B86CA60741D8}" srcOrd="1" destOrd="0" presId="urn:microsoft.com/office/officeart/2005/8/layout/orgChart1"/>
    <dgm:cxn modelId="{03AB0FBC-7282-497F-97B6-3BC4F9712894}" type="presParOf" srcId="{17C49859-2514-4A5B-9F78-602D8CA090F4}" destId="{854E2636-ACC1-4273-8475-1907BEF7B9FA}" srcOrd="1" destOrd="0" presId="urn:microsoft.com/office/officeart/2005/8/layout/orgChart1"/>
    <dgm:cxn modelId="{C5BC36EE-9C25-4819-9201-CDB51CF36370}" type="presParOf" srcId="{854E2636-ACC1-4273-8475-1907BEF7B9FA}" destId="{0C6704A9-3027-407C-906D-25179182A8E3}" srcOrd="0" destOrd="0" presId="urn:microsoft.com/office/officeart/2005/8/layout/orgChart1"/>
    <dgm:cxn modelId="{42A345C2-F934-4E51-B649-8E9C6EDDA3EC}" type="presParOf" srcId="{854E2636-ACC1-4273-8475-1907BEF7B9FA}" destId="{48AB2FDD-6B51-4802-A77F-DB0775A355E6}" srcOrd="1" destOrd="0" presId="urn:microsoft.com/office/officeart/2005/8/layout/orgChart1"/>
    <dgm:cxn modelId="{6FCDA5CD-D08A-46A0-8C2E-64E8A9449061}" type="presParOf" srcId="{48AB2FDD-6B51-4802-A77F-DB0775A355E6}" destId="{71F7027D-8C86-40D1-AEE7-2CD7C94FC5E4}" srcOrd="0" destOrd="0" presId="urn:microsoft.com/office/officeart/2005/8/layout/orgChart1"/>
    <dgm:cxn modelId="{9BAC398D-21F5-48F2-A42E-7A9F936A1248}" type="presParOf" srcId="{71F7027D-8C86-40D1-AEE7-2CD7C94FC5E4}" destId="{42D57C29-3965-48E8-8E3A-A7F0527484C8}" srcOrd="0" destOrd="0" presId="urn:microsoft.com/office/officeart/2005/8/layout/orgChart1"/>
    <dgm:cxn modelId="{E9D95F39-F66F-46A8-B414-344D3B2052FF}" type="presParOf" srcId="{71F7027D-8C86-40D1-AEE7-2CD7C94FC5E4}" destId="{7CAB0C91-2CD2-43FE-99A2-0F929752B522}" srcOrd="1" destOrd="0" presId="urn:microsoft.com/office/officeart/2005/8/layout/orgChart1"/>
    <dgm:cxn modelId="{ADA2BAE3-B4A5-4C26-A274-EB107305AB23}" type="presParOf" srcId="{48AB2FDD-6B51-4802-A77F-DB0775A355E6}" destId="{9A2EFE72-7366-448E-9909-CA11169AC558}" srcOrd="1" destOrd="0" presId="urn:microsoft.com/office/officeart/2005/8/layout/orgChart1"/>
    <dgm:cxn modelId="{687EF512-60A1-423A-B2E8-D6EA5E537F3B}" type="presParOf" srcId="{9A2EFE72-7366-448E-9909-CA11169AC558}" destId="{0815783D-AF81-4A48-8F97-3B68EBE104E8}" srcOrd="0" destOrd="0" presId="urn:microsoft.com/office/officeart/2005/8/layout/orgChart1"/>
    <dgm:cxn modelId="{9B185C9D-8316-459C-8606-CF15157AF22F}" type="presParOf" srcId="{9A2EFE72-7366-448E-9909-CA11169AC558}" destId="{9F70A6AB-ABDF-4C95-B101-265D245657DE}" srcOrd="1" destOrd="0" presId="urn:microsoft.com/office/officeart/2005/8/layout/orgChart1"/>
    <dgm:cxn modelId="{21AFDF95-4E3E-47C4-8D24-95C5F2DEA7DA}" type="presParOf" srcId="{9F70A6AB-ABDF-4C95-B101-265D245657DE}" destId="{9F81760E-2BFC-408E-B564-F3A7E3EED1CE}" srcOrd="0" destOrd="0" presId="urn:microsoft.com/office/officeart/2005/8/layout/orgChart1"/>
    <dgm:cxn modelId="{88EF68F1-7CD8-4B35-A5B6-28F3981F0696}" type="presParOf" srcId="{9F81760E-2BFC-408E-B564-F3A7E3EED1CE}" destId="{465BFC15-9504-421B-8AB8-0BCDE3644FE8}" srcOrd="0" destOrd="0" presId="urn:microsoft.com/office/officeart/2005/8/layout/orgChart1"/>
    <dgm:cxn modelId="{2705E882-8EAB-4BBE-8ECA-8A79C25FEF38}" type="presParOf" srcId="{9F81760E-2BFC-408E-B564-F3A7E3EED1CE}" destId="{8065BD88-6C12-4195-BE3F-F01B7F0650DF}" srcOrd="1" destOrd="0" presId="urn:microsoft.com/office/officeart/2005/8/layout/orgChart1"/>
    <dgm:cxn modelId="{ABFD8B17-ED77-4D37-9E8A-D443BA44D8D6}" type="presParOf" srcId="{9F70A6AB-ABDF-4C95-B101-265D245657DE}" destId="{027008B6-8A27-498A-B096-FBF76018B347}" srcOrd="1" destOrd="0" presId="urn:microsoft.com/office/officeart/2005/8/layout/orgChart1"/>
    <dgm:cxn modelId="{449CAAEC-0382-43F0-9C32-44A010549F6E}" type="presParOf" srcId="{9F70A6AB-ABDF-4C95-B101-265D245657DE}" destId="{FB13E505-1F49-435A-BF48-344D7ECA53A9}" srcOrd="2" destOrd="0" presId="urn:microsoft.com/office/officeart/2005/8/layout/orgChart1"/>
    <dgm:cxn modelId="{EE6DA30B-7530-41B8-A03B-35B28BCFCF89}" type="presParOf" srcId="{9A2EFE72-7366-448E-9909-CA11169AC558}" destId="{1DC78819-CB1A-4D36-BC6F-16AD4BAB32E9}" srcOrd="2" destOrd="0" presId="urn:microsoft.com/office/officeart/2005/8/layout/orgChart1"/>
    <dgm:cxn modelId="{4F6A998F-E0C4-442E-AE40-8887CA0562E1}" type="presParOf" srcId="{9A2EFE72-7366-448E-9909-CA11169AC558}" destId="{548C2DB7-90F3-453A-8082-4D578EB15567}" srcOrd="3" destOrd="0" presId="urn:microsoft.com/office/officeart/2005/8/layout/orgChart1"/>
    <dgm:cxn modelId="{006A9AAB-7867-47E0-BDB2-3D632FE65679}" type="presParOf" srcId="{548C2DB7-90F3-453A-8082-4D578EB15567}" destId="{2012F17A-E495-497C-ACFA-1DB3414EE8B5}" srcOrd="0" destOrd="0" presId="urn:microsoft.com/office/officeart/2005/8/layout/orgChart1"/>
    <dgm:cxn modelId="{EC5EF48B-3252-4F61-895B-C9C6528852FF}" type="presParOf" srcId="{2012F17A-E495-497C-ACFA-1DB3414EE8B5}" destId="{9A29FA22-1C8B-4148-BD3F-9D851C134F67}" srcOrd="0" destOrd="0" presId="urn:microsoft.com/office/officeart/2005/8/layout/orgChart1"/>
    <dgm:cxn modelId="{BBB588FA-674A-4D3F-83DB-6726767E6658}" type="presParOf" srcId="{2012F17A-E495-497C-ACFA-1DB3414EE8B5}" destId="{1BD97526-47F7-4A2B-9ED9-4874DE8802B3}" srcOrd="1" destOrd="0" presId="urn:microsoft.com/office/officeart/2005/8/layout/orgChart1"/>
    <dgm:cxn modelId="{305AB8CC-A54B-4619-A76E-739D08D933BC}" type="presParOf" srcId="{548C2DB7-90F3-453A-8082-4D578EB15567}" destId="{AB1870EE-5137-44FE-BA21-496E7EDA124B}" srcOrd="1" destOrd="0" presId="urn:microsoft.com/office/officeart/2005/8/layout/orgChart1"/>
    <dgm:cxn modelId="{169ED040-02B3-4718-9558-6304FDAB80AC}" type="presParOf" srcId="{548C2DB7-90F3-453A-8082-4D578EB15567}" destId="{C974EDDF-52DC-43B7-A37D-16970F299EE8}" srcOrd="2" destOrd="0" presId="urn:microsoft.com/office/officeart/2005/8/layout/orgChart1"/>
    <dgm:cxn modelId="{E8F6D6BA-3368-4813-B264-15B217DAF1F1}" type="presParOf" srcId="{48AB2FDD-6B51-4802-A77F-DB0775A355E6}" destId="{C670A3ED-1091-4CD0-B0C8-3765FF5E59A4}" srcOrd="2" destOrd="0" presId="urn:microsoft.com/office/officeart/2005/8/layout/orgChart1"/>
    <dgm:cxn modelId="{06279611-BD48-4344-89E6-B85C7252C56E}" type="presParOf" srcId="{17C49859-2514-4A5B-9F78-602D8CA090F4}" destId="{C3E37FC5-F611-40CB-A37B-1B79840643B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B89B3-0FCE-4497-95F1-BC22C1701041}">
      <dsp:nvSpPr>
        <dsp:cNvPr id="0" name=""/>
        <dsp:cNvSpPr/>
      </dsp:nvSpPr>
      <dsp:spPr>
        <a:xfrm>
          <a:off x="2516" y="144014"/>
          <a:ext cx="5704241" cy="36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Характерные черты политической партии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3179" y="154677"/>
        <a:ext cx="5682915" cy="342748"/>
      </dsp:txXfrm>
    </dsp:sp>
    <dsp:sp modelId="{7867769D-969E-4258-AFB8-1692232B995D}">
      <dsp:nvSpPr>
        <dsp:cNvPr id="0" name=""/>
        <dsp:cNvSpPr/>
      </dsp:nvSpPr>
      <dsp:spPr>
        <a:xfrm>
          <a:off x="572940" y="508089"/>
          <a:ext cx="570424" cy="2730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055"/>
              </a:lnTo>
              <a:lnTo>
                <a:pt x="570424" y="27305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B6B31-2DE8-4820-ACFC-EFD54E84C5A7}">
      <dsp:nvSpPr>
        <dsp:cNvPr id="0" name=""/>
        <dsp:cNvSpPr/>
      </dsp:nvSpPr>
      <dsp:spPr>
        <a:xfrm>
          <a:off x="1143364" y="599108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аппарат управления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609771"/>
        <a:ext cx="7617769" cy="342748"/>
      </dsp:txXfrm>
    </dsp:sp>
    <dsp:sp modelId="{17751F65-60CA-4BB0-B046-1F4C07558764}">
      <dsp:nvSpPr>
        <dsp:cNvPr id="0" name=""/>
        <dsp:cNvSpPr/>
      </dsp:nvSpPr>
      <dsp:spPr>
        <a:xfrm>
          <a:off x="572940" y="508089"/>
          <a:ext cx="570424" cy="728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149"/>
              </a:lnTo>
              <a:lnTo>
                <a:pt x="570424" y="72814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81184-F6C7-4DEC-B115-A80A122B9532}">
      <dsp:nvSpPr>
        <dsp:cNvPr id="0" name=""/>
        <dsp:cNvSpPr/>
      </dsp:nvSpPr>
      <dsp:spPr>
        <a:xfrm>
          <a:off x="1143364" y="1054201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наличие программы и устава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1064864"/>
        <a:ext cx="7617769" cy="342748"/>
      </dsp:txXfrm>
    </dsp:sp>
    <dsp:sp modelId="{8F4B37B9-C287-42EF-830A-E99E4C1B367F}">
      <dsp:nvSpPr>
        <dsp:cNvPr id="0" name=""/>
        <dsp:cNvSpPr/>
      </dsp:nvSpPr>
      <dsp:spPr>
        <a:xfrm>
          <a:off x="572940" y="508089"/>
          <a:ext cx="570424" cy="1183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3242"/>
              </a:lnTo>
              <a:lnTo>
                <a:pt x="570424" y="118324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98E1A2-B0CF-4779-9DA2-9C40971360A8}">
      <dsp:nvSpPr>
        <dsp:cNvPr id="0" name=""/>
        <dsp:cNvSpPr/>
      </dsp:nvSpPr>
      <dsp:spPr>
        <a:xfrm>
          <a:off x="1143364" y="1509294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создаётся специально для участия в политике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1519957"/>
        <a:ext cx="7617769" cy="342748"/>
      </dsp:txXfrm>
    </dsp:sp>
    <dsp:sp modelId="{26E49D3A-7940-4E1A-B7D4-61D13113C9E5}">
      <dsp:nvSpPr>
        <dsp:cNvPr id="0" name=""/>
        <dsp:cNvSpPr/>
      </dsp:nvSpPr>
      <dsp:spPr>
        <a:xfrm>
          <a:off x="572940" y="508089"/>
          <a:ext cx="570424" cy="1638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335"/>
              </a:lnTo>
              <a:lnTo>
                <a:pt x="570424" y="163833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04C51-4B32-4E95-971B-48117C113F46}">
      <dsp:nvSpPr>
        <dsp:cNvPr id="0" name=""/>
        <dsp:cNvSpPr/>
      </dsp:nvSpPr>
      <dsp:spPr>
        <a:xfrm>
          <a:off x="1143364" y="1964388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общие идейно-политические взгляды и интересы членов объединения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1975051"/>
        <a:ext cx="7617769" cy="342748"/>
      </dsp:txXfrm>
    </dsp:sp>
    <dsp:sp modelId="{3F95345D-467B-4B7E-9255-412694386EFE}">
      <dsp:nvSpPr>
        <dsp:cNvPr id="0" name=""/>
        <dsp:cNvSpPr/>
      </dsp:nvSpPr>
      <dsp:spPr>
        <a:xfrm>
          <a:off x="572940" y="508089"/>
          <a:ext cx="570424" cy="2093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3429"/>
              </a:lnTo>
              <a:lnTo>
                <a:pt x="570424" y="209342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1FFC7-344F-44E6-BA95-73A0465C6280}">
      <dsp:nvSpPr>
        <dsp:cNvPr id="0" name=""/>
        <dsp:cNvSpPr/>
      </dsp:nvSpPr>
      <dsp:spPr>
        <a:xfrm>
          <a:off x="1143364" y="2419481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оформление членства в виде партийных билетов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2430144"/>
        <a:ext cx="7617769" cy="342748"/>
      </dsp:txXfrm>
    </dsp:sp>
    <dsp:sp modelId="{0A071553-E2C8-415E-BD7B-BF86BBA63DDC}">
      <dsp:nvSpPr>
        <dsp:cNvPr id="0" name=""/>
        <dsp:cNvSpPr/>
      </dsp:nvSpPr>
      <dsp:spPr>
        <a:xfrm>
          <a:off x="572940" y="508089"/>
          <a:ext cx="570424" cy="2548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8522"/>
              </a:lnTo>
              <a:lnTo>
                <a:pt x="570424" y="254852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7B29D1-D67A-446E-887F-A6C0519410C9}">
      <dsp:nvSpPr>
        <dsp:cNvPr id="0" name=""/>
        <dsp:cNvSpPr/>
      </dsp:nvSpPr>
      <dsp:spPr>
        <a:xfrm>
          <a:off x="1143364" y="2874574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уплата членских взносов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2885237"/>
        <a:ext cx="7617769" cy="342748"/>
      </dsp:txXfrm>
    </dsp:sp>
    <dsp:sp modelId="{B72CE8DD-E7FC-4728-AF50-4CFD27DD647C}">
      <dsp:nvSpPr>
        <dsp:cNvPr id="0" name=""/>
        <dsp:cNvSpPr/>
      </dsp:nvSpPr>
      <dsp:spPr>
        <a:xfrm>
          <a:off x="572940" y="508089"/>
          <a:ext cx="570424" cy="3003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3615"/>
              </a:lnTo>
              <a:lnTo>
                <a:pt x="570424" y="300361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C98CCF-82D3-4E72-8E4E-182B32C0CADB}">
      <dsp:nvSpPr>
        <dsp:cNvPr id="0" name=""/>
        <dsp:cNvSpPr/>
      </dsp:nvSpPr>
      <dsp:spPr>
        <a:xfrm>
          <a:off x="1143364" y="3329667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партийная дисциплина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3340330"/>
        <a:ext cx="7617769" cy="342748"/>
      </dsp:txXfrm>
    </dsp:sp>
    <dsp:sp modelId="{4D9FE44F-6861-4C60-8BC9-39EEF572CBC6}">
      <dsp:nvSpPr>
        <dsp:cNvPr id="0" name=""/>
        <dsp:cNvSpPr/>
      </dsp:nvSpPr>
      <dsp:spPr>
        <a:xfrm>
          <a:off x="572940" y="508089"/>
          <a:ext cx="570424" cy="3458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708"/>
              </a:lnTo>
              <a:lnTo>
                <a:pt x="570424" y="345870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E7EFA-A66A-4273-A275-BB36CEDE3B15}">
      <dsp:nvSpPr>
        <dsp:cNvPr id="0" name=""/>
        <dsp:cNvSpPr/>
      </dsp:nvSpPr>
      <dsp:spPr>
        <a:xfrm>
          <a:off x="1143364" y="3784761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устойчивая организационная структура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3795424"/>
        <a:ext cx="7617769" cy="342748"/>
      </dsp:txXfrm>
    </dsp:sp>
    <dsp:sp modelId="{E63953F2-813D-4823-8208-82FDD2EF5998}">
      <dsp:nvSpPr>
        <dsp:cNvPr id="0" name=""/>
        <dsp:cNvSpPr/>
      </dsp:nvSpPr>
      <dsp:spPr>
        <a:xfrm>
          <a:off x="572940" y="508089"/>
          <a:ext cx="570424" cy="3913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3802"/>
              </a:lnTo>
              <a:lnTo>
                <a:pt x="570424" y="391380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DC473-6E76-4FC0-99A3-DC672915AFAA}">
      <dsp:nvSpPr>
        <dsp:cNvPr id="0" name=""/>
        <dsp:cNvSpPr/>
      </dsp:nvSpPr>
      <dsp:spPr>
        <a:xfrm>
          <a:off x="1143364" y="4239854"/>
          <a:ext cx="7639095" cy="364074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наиболее активное звено политической системы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4027" y="4250517"/>
        <a:ext cx="7617769" cy="342748"/>
      </dsp:txXfrm>
    </dsp:sp>
    <dsp:sp modelId="{61A9DF91-A559-43BD-8482-F6EE9C028007}">
      <dsp:nvSpPr>
        <dsp:cNvPr id="0" name=""/>
        <dsp:cNvSpPr/>
      </dsp:nvSpPr>
      <dsp:spPr>
        <a:xfrm>
          <a:off x="572940" y="508089"/>
          <a:ext cx="570424" cy="4431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31672"/>
              </a:lnTo>
              <a:lnTo>
                <a:pt x="570424" y="443167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DDAD9-7905-4D1C-A68D-B83E3A085402}">
      <dsp:nvSpPr>
        <dsp:cNvPr id="0" name=""/>
        <dsp:cNvSpPr/>
      </dsp:nvSpPr>
      <dsp:spPr>
        <a:xfrm>
          <a:off x="1143364" y="4694947"/>
          <a:ext cx="7639095" cy="48962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является неотъемлемой частью демократической организации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общест-венной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7705" y="4709288"/>
        <a:ext cx="7610413" cy="4609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3570A-CA8A-4CF6-BA27-A4F83EC45118}">
      <dsp:nvSpPr>
        <dsp:cNvPr id="0" name=""/>
        <dsp:cNvSpPr/>
      </dsp:nvSpPr>
      <dsp:spPr>
        <a:xfrm>
          <a:off x="4392488" y="1816351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677"/>
              </a:lnTo>
              <a:lnTo>
                <a:pt x="3107717" y="269677"/>
              </a:lnTo>
              <a:lnTo>
                <a:pt x="3107717" y="53935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C36EF-0249-4295-AD1F-0BA3D18146C0}">
      <dsp:nvSpPr>
        <dsp:cNvPr id="0" name=""/>
        <dsp:cNvSpPr/>
      </dsp:nvSpPr>
      <dsp:spPr>
        <a:xfrm>
          <a:off x="4346768" y="1816351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B5B12-6C66-4919-9227-3A01F1D3DE1B}">
      <dsp:nvSpPr>
        <dsp:cNvPr id="0" name=""/>
        <dsp:cNvSpPr/>
      </dsp:nvSpPr>
      <dsp:spPr>
        <a:xfrm>
          <a:off x="1284770" y="1816351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3107717" y="0"/>
              </a:moveTo>
              <a:lnTo>
                <a:pt x="3107717" y="269677"/>
              </a:lnTo>
              <a:lnTo>
                <a:pt x="0" y="269677"/>
              </a:lnTo>
              <a:lnTo>
                <a:pt x="0" y="53935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93BC2-26E7-4155-AC2A-DCDFEF6F4854}">
      <dsp:nvSpPr>
        <dsp:cNvPr id="0" name=""/>
        <dsp:cNvSpPr/>
      </dsp:nvSpPr>
      <dsp:spPr>
        <a:xfrm>
          <a:off x="2088231" y="532171"/>
          <a:ext cx="4608513" cy="12841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партий по идеологической направленности и месту в политическом спектре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88231" y="532171"/>
        <a:ext cx="4608513" cy="1284180"/>
      </dsp:txXfrm>
    </dsp:sp>
    <dsp:sp modelId="{A9940753-9FDF-4AF3-8A67-6EDBFE49B71E}">
      <dsp:nvSpPr>
        <dsp:cNvPr id="0" name=""/>
        <dsp:cNvSpPr/>
      </dsp:nvSpPr>
      <dsp:spPr>
        <a:xfrm>
          <a:off x="589" y="2355707"/>
          <a:ext cx="2568361" cy="222468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Левые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социал-де-мократы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социалисты, коммунисты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89" y="2355707"/>
        <a:ext cx="2568361" cy="2224689"/>
      </dsp:txXfrm>
    </dsp:sp>
    <dsp:sp modelId="{0FBBB6A6-9761-4434-AE8C-EF5450B97022}">
      <dsp:nvSpPr>
        <dsp:cNvPr id="0" name=""/>
        <dsp:cNvSpPr/>
      </dsp:nvSpPr>
      <dsp:spPr>
        <a:xfrm>
          <a:off x="3108307" y="2355707"/>
          <a:ext cx="2568361" cy="222468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Центристские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-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отчас-ти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поддерживают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взг-ляды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левых, отчасти - правых, но в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смягчён-ной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форме, без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радика-лизма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2355707"/>
        <a:ext cx="2568361" cy="2224689"/>
      </dsp:txXfrm>
    </dsp:sp>
    <dsp:sp modelId="{FCDA61DA-27FF-48E9-A5C9-FE8A52F0FA38}">
      <dsp:nvSpPr>
        <dsp:cNvPr id="0" name=""/>
        <dsp:cNvSpPr/>
      </dsp:nvSpPr>
      <dsp:spPr>
        <a:xfrm>
          <a:off x="6216024" y="2355707"/>
          <a:ext cx="2568361" cy="222468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Правые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консервато-ры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националисты, а также фашисты,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кото-рых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иногда называют ультраправыми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16024" y="2355707"/>
        <a:ext cx="2568361" cy="22246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69F721-D127-49D9-91D6-87DCF66A1713}">
      <dsp:nvSpPr>
        <dsp:cNvPr id="0" name=""/>
        <dsp:cNvSpPr/>
      </dsp:nvSpPr>
      <dsp:spPr>
        <a:xfrm>
          <a:off x="7734502" y="2127473"/>
          <a:ext cx="91440" cy="2575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73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B4A1A-4A65-4C63-B8CB-24BE980B7424}">
      <dsp:nvSpPr>
        <dsp:cNvPr id="0" name=""/>
        <dsp:cNvSpPr/>
      </dsp:nvSpPr>
      <dsp:spPr>
        <a:xfrm>
          <a:off x="4392488" y="1027990"/>
          <a:ext cx="3387734" cy="257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86"/>
              </a:lnTo>
              <a:lnTo>
                <a:pt x="3387734" y="128786"/>
              </a:lnTo>
              <a:lnTo>
                <a:pt x="3387734" y="25757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F7A346-FF1C-47CD-AAB3-1785AA8C931F}">
      <dsp:nvSpPr>
        <dsp:cNvPr id="0" name=""/>
        <dsp:cNvSpPr/>
      </dsp:nvSpPr>
      <dsp:spPr>
        <a:xfrm>
          <a:off x="5476012" y="2138058"/>
          <a:ext cx="91440" cy="2575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73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3570A-CA8A-4CF6-BA27-A4F83EC45118}">
      <dsp:nvSpPr>
        <dsp:cNvPr id="0" name=""/>
        <dsp:cNvSpPr/>
      </dsp:nvSpPr>
      <dsp:spPr>
        <a:xfrm>
          <a:off x="4392488" y="1027990"/>
          <a:ext cx="1129244" cy="257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86"/>
              </a:lnTo>
              <a:lnTo>
                <a:pt x="1129244" y="128786"/>
              </a:lnTo>
              <a:lnTo>
                <a:pt x="1129244" y="25757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4C11BE-5225-413D-8782-0DAEF89C2503}">
      <dsp:nvSpPr>
        <dsp:cNvPr id="0" name=""/>
        <dsp:cNvSpPr/>
      </dsp:nvSpPr>
      <dsp:spPr>
        <a:xfrm>
          <a:off x="3217523" y="2138058"/>
          <a:ext cx="91440" cy="2575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73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C36EF-0249-4295-AD1F-0BA3D18146C0}">
      <dsp:nvSpPr>
        <dsp:cNvPr id="0" name=""/>
        <dsp:cNvSpPr/>
      </dsp:nvSpPr>
      <dsp:spPr>
        <a:xfrm>
          <a:off x="3263243" y="1027990"/>
          <a:ext cx="1129244" cy="257573"/>
        </a:xfrm>
        <a:custGeom>
          <a:avLst/>
          <a:gdLst/>
          <a:ahLst/>
          <a:cxnLst/>
          <a:rect l="0" t="0" r="0" b="0"/>
          <a:pathLst>
            <a:path>
              <a:moveTo>
                <a:pt x="1129244" y="0"/>
              </a:moveTo>
              <a:lnTo>
                <a:pt x="1129244" y="128786"/>
              </a:lnTo>
              <a:lnTo>
                <a:pt x="0" y="128786"/>
              </a:lnTo>
              <a:lnTo>
                <a:pt x="0" y="25757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F4EAE-4984-4F77-B6E2-22576592C063}">
      <dsp:nvSpPr>
        <dsp:cNvPr id="0" name=""/>
        <dsp:cNvSpPr/>
      </dsp:nvSpPr>
      <dsp:spPr>
        <a:xfrm>
          <a:off x="959033" y="2138058"/>
          <a:ext cx="91440" cy="2575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73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B5B12-6C66-4919-9227-3A01F1D3DE1B}">
      <dsp:nvSpPr>
        <dsp:cNvPr id="0" name=""/>
        <dsp:cNvSpPr/>
      </dsp:nvSpPr>
      <dsp:spPr>
        <a:xfrm>
          <a:off x="1004753" y="1027990"/>
          <a:ext cx="3387734" cy="257573"/>
        </a:xfrm>
        <a:custGeom>
          <a:avLst/>
          <a:gdLst/>
          <a:ahLst/>
          <a:cxnLst/>
          <a:rect l="0" t="0" r="0" b="0"/>
          <a:pathLst>
            <a:path>
              <a:moveTo>
                <a:pt x="3387734" y="0"/>
              </a:moveTo>
              <a:lnTo>
                <a:pt x="3387734" y="128786"/>
              </a:lnTo>
              <a:lnTo>
                <a:pt x="0" y="128786"/>
              </a:lnTo>
              <a:lnTo>
                <a:pt x="0" y="25757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93BC2-26E7-4155-AC2A-DCDFEF6F4854}">
      <dsp:nvSpPr>
        <dsp:cNvPr id="0" name=""/>
        <dsp:cNvSpPr/>
      </dsp:nvSpPr>
      <dsp:spPr>
        <a:xfrm>
          <a:off x="2232244" y="277445"/>
          <a:ext cx="4320487" cy="75054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Типы партий по социальной базе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32244" y="277445"/>
        <a:ext cx="4320487" cy="750544"/>
      </dsp:txXfrm>
    </dsp:sp>
    <dsp:sp modelId="{A9940753-9FDF-4AF3-8A67-6EDBFE49B71E}">
      <dsp:nvSpPr>
        <dsp:cNvPr id="0" name=""/>
        <dsp:cNvSpPr/>
      </dsp:nvSpPr>
      <dsp:spPr>
        <a:xfrm>
          <a:off x="4295" y="1285563"/>
          <a:ext cx="2000916" cy="85249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социал-демократические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295" y="1285563"/>
        <a:ext cx="2000916" cy="852494"/>
      </dsp:txXfrm>
    </dsp:sp>
    <dsp:sp modelId="{819F1E4F-FABA-4F30-8982-D443D7F0F63D}">
      <dsp:nvSpPr>
        <dsp:cNvPr id="0" name=""/>
        <dsp:cNvSpPr/>
      </dsp:nvSpPr>
      <dsp:spPr>
        <a:xfrm>
          <a:off x="4295" y="2395631"/>
          <a:ext cx="2000916" cy="143137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рабочий класс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295" y="2395631"/>
        <a:ext cx="2000916" cy="1431378"/>
      </dsp:txXfrm>
    </dsp:sp>
    <dsp:sp modelId="{0FBBB6A6-9761-4434-AE8C-EF5450B97022}">
      <dsp:nvSpPr>
        <dsp:cNvPr id="0" name=""/>
        <dsp:cNvSpPr/>
      </dsp:nvSpPr>
      <dsp:spPr>
        <a:xfrm>
          <a:off x="2262785" y="1285563"/>
          <a:ext cx="2000916" cy="85249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либерально-демократические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62785" y="1285563"/>
        <a:ext cx="2000916" cy="852494"/>
      </dsp:txXfrm>
    </dsp:sp>
    <dsp:sp modelId="{9900B4BA-9585-4F47-9C70-8D3F8D4FF033}">
      <dsp:nvSpPr>
        <dsp:cNvPr id="0" name=""/>
        <dsp:cNvSpPr/>
      </dsp:nvSpPr>
      <dsp:spPr>
        <a:xfrm>
          <a:off x="2262785" y="2395631"/>
          <a:ext cx="2000916" cy="143137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средние слои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на-селения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служа-щие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интеллиген-ция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мелкие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собс-твенники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62785" y="2395631"/>
        <a:ext cx="2000916" cy="1431378"/>
      </dsp:txXfrm>
    </dsp:sp>
    <dsp:sp modelId="{FCDA61DA-27FF-48E9-A5C9-FE8A52F0FA38}">
      <dsp:nvSpPr>
        <dsp:cNvPr id="0" name=""/>
        <dsp:cNvSpPr/>
      </dsp:nvSpPr>
      <dsp:spPr>
        <a:xfrm>
          <a:off x="4521274" y="1285563"/>
          <a:ext cx="2000916" cy="85249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аграрные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21274" y="1285563"/>
        <a:ext cx="2000916" cy="852494"/>
      </dsp:txXfrm>
    </dsp:sp>
    <dsp:sp modelId="{13DB214F-8A0C-4F63-B297-CF6A3502303D}">
      <dsp:nvSpPr>
        <dsp:cNvPr id="0" name=""/>
        <dsp:cNvSpPr/>
      </dsp:nvSpPr>
      <dsp:spPr>
        <a:xfrm>
          <a:off x="4521274" y="2395631"/>
          <a:ext cx="2000916" cy="143137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крестьянство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21274" y="2395631"/>
        <a:ext cx="2000916" cy="1431378"/>
      </dsp:txXfrm>
    </dsp:sp>
    <dsp:sp modelId="{E2E29BD7-5783-499D-86F0-B9C8B20EDFE4}">
      <dsp:nvSpPr>
        <dsp:cNvPr id="0" name=""/>
        <dsp:cNvSpPr/>
      </dsp:nvSpPr>
      <dsp:spPr>
        <a:xfrm>
          <a:off x="6779764" y="1285563"/>
          <a:ext cx="2000916" cy="8419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консервативные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779764" y="1285563"/>
        <a:ext cx="2000916" cy="841909"/>
      </dsp:txXfrm>
    </dsp:sp>
    <dsp:sp modelId="{37875370-8BB2-4CF2-8557-DEAC1743FD0C}">
      <dsp:nvSpPr>
        <dsp:cNvPr id="0" name=""/>
        <dsp:cNvSpPr/>
      </dsp:nvSpPr>
      <dsp:spPr>
        <a:xfrm>
          <a:off x="6779764" y="2385046"/>
          <a:ext cx="2000916" cy="143137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крупные собственники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779764" y="2385046"/>
        <a:ext cx="2000916" cy="14313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EF436-AD43-4F21-A9B1-DD7F4A001D76}">
      <dsp:nvSpPr>
        <dsp:cNvPr id="0" name=""/>
        <dsp:cNvSpPr/>
      </dsp:nvSpPr>
      <dsp:spPr>
        <a:xfrm>
          <a:off x="4428492" y="1851298"/>
          <a:ext cx="2385836" cy="686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408"/>
              </a:lnTo>
              <a:lnTo>
                <a:pt x="2385836" y="343408"/>
              </a:lnTo>
              <a:lnTo>
                <a:pt x="2385836" y="686816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178BFD25-A954-42E1-9EAB-1CD64BD0F604}">
      <dsp:nvSpPr>
        <dsp:cNvPr id="0" name=""/>
        <dsp:cNvSpPr/>
      </dsp:nvSpPr>
      <dsp:spPr>
        <a:xfrm>
          <a:off x="2042655" y="1851298"/>
          <a:ext cx="2385836" cy="686816"/>
        </a:xfrm>
        <a:custGeom>
          <a:avLst/>
          <a:gdLst/>
          <a:ahLst/>
          <a:cxnLst/>
          <a:rect l="0" t="0" r="0" b="0"/>
          <a:pathLst>
            <a:path>
              <a:moveTo>
                <a:pt x="2385836" y="0"/>
              </a:moveTo>
              <a:lnTo>
                <a:pt x="2385836" y="343408"/>
              </a:lnTo>
              <a:lnTo>
                <a:pt x="0" y="343408"/>
              </a:lnTo>
              <a:lnTo>
                <a:pt x="0" y="686816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918BF121-2367-4DA5-96C4-7E9946DAE7F8}">
      <dsp:nvSpPr>
        <dsp:cNvPr id="0" name=""/>
        <dsp:cNvSpPr/>
      </dsp:nvSpPr>
      <dsp:spPr>
        <a:xfrm>
          <a:off x="1686083" y="216021"/>
          <a:ext cx="5484816" cy="163527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Общественное объединение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добровольное самоуправляемое некоммерческое формирование равноправных граждан, объединившихся для реализации своих целей и интересов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86083" y="216021"/>
        <a:ext cx="5484816" cy="1635276"/>
      </dsp:txXfrm>
    </dsp:sp>
    <dsp:sp modelId="{465BFC15-9504-421B-8AB8-0BCDE3644FE8}">
      <dsp:nvSpPr>
        <dsp:cNvPr id="0" name=""/>
        <dsp:cNvSpPr/>
      </dsp:nvSpPr>
      <dsp:spPr>
        <a:xfrm>
          <a:off x="227" y="2538114"/>
          <a:ext cx="4084856" cy="250244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Общественное движение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структур-но не оформленное добровольное объединение людей, которое основы-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вается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общем понимании каких-то конкретных задач в целях защиты об-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интересов, прав и свобод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дейст-вует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ориентируясь на ближайшую перспективу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" y="2538114"/>
        <a:ext cx="4084856" cy="2502447"/>
      </dsp:txXfrm>
    </dsp:sp>
    <dsp:sp modelId="{9A29FA22-1C8B-4148-BD3F-9D851C134F67}">
      <dsp:nvSpPr>
        <dsp:cNvPr id="0" name=""/>
        <dsp:cNvSpPr/>
      </dsp:nvSpPr>
      <dsp:spPr>
        <a:xfrm>
          <a:off x="4771900" y="2538114"/>
          <a:ext cx="4084856" cy="250244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Общественная организация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ста-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бильное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социальное образование, имеющее внутреннюю структуру, ус-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тав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управленческий аппарат,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фикси-рованное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членство с уплатой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опреде-лённого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денежного взноса и создан-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основе совместной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деятельнос-ти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для защиты общих интересов и достижения уставных целей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объеди-нившихся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граждан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71900" y="2538114"/>
        <a:ext cx="4084856" cy="25024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179B2B-ED8C-4071-BEA7-E728B1EFA888}">
      <dsp:nvSpPr>
        <dsp:cNvPr id="0" name=""/>
        <dsp:cNvSpPr/>
      </dsp:nvSpPr>
      <dsp:spPr>
        <a:xfrm>
          <a:off x="3635" y="193406"/>
          <a:ext cx="3930170" cy="2933789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Молодёжные общественные объединения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общественные объединения граждан в возрасте до 31 года (не менее двух третей об общего числа членов), которые выражают их специфические ин-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тересы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деятельность которых направлена на обеспечение со-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циального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становления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всесто-роннего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развития молодёжи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2377" y="262148"/>
        <a:ext cx="3792686" cy="2865047"/>
      </dsp:txXfrm>
    </dsp:sp>
    <dsp:sp modelId="{52331C7F-D971-4000-8607-CC9583F3448C}">
      <dsp:nvSpPr>
        <dsp:cNvPr id="0" name=""/>
        <dsp:cNvSpPr/>
      </dsp:nvSpPr>
      <dsp:spPr>
        <a:xfrm>
          <a:off x="3635" y="3127195"/>
          <a:ext cx="3930170" cy="126152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Белорусский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республи-канский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союз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молодё-жи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(БРСМ)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35" y="3127195"/>
        <a:ext cx="2767725" cy="1261529"/>
      </dsp:txXfrm>
    </dsp:sp>
    <dsp:sp modelId="{F3DC054C-5386-47F5-A87D-3D13A34536A9}">
      <dsp:nvSpPr>
        <dsp:cNvPr id="0" name=""/>
        <dsp:cNvSpPr/>
      </dsp:nvSpPr>
      <dsp:spPr>
        <a:xfrm>
          <a:off x="2882539" y="3327578"/>
          <a:ext cx="1375559" cy="137555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DB9BD-6450-44BB-B0E5-E4D830B81BEA}">
      <dsp:nvSpPr>
        <dsp:cNvPr id="0" name=""/>
        <dsp:cNvSpPr/>
      </dsp:nvSpPr>
      <dsp:spPr>
        <a:xfrm>
          <a:off x="4598885" y="193406"/>
          <a:ext cx="3930170" cy="2933789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Детские общественные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-нения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общественные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объедине-ния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возраст членов которых не превышает 18 лет (не менее двух третей от общего числа членов)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67627" y="262148"/>
        <a:ext cx="3792686" cy="2865047"/>
      </dsp:txXfrm>
    </dsp:sp>
    <dsp:sp modelId="{BD3F5BA7-8BC2-4A52-85A6-C547CCE1F92A}">
      <dsp:nvSpPr>
        <dsp:cNvPr id="0" name=""/>
        <dsp:cNvSpPr/>
      </dsp:nvSpPr>
      <dsp:spPr>
        <a:xfrm>
          <a:off x="4598885" y="3127195"/>
          <a:ext cx="3930170" cy="126152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0" rIns="2286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Белорусская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республи-канская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пионерская организация (БРПО)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98885" y="3127195"/>
        <a:ext cx="2767725" cy="1261529"/>
      </dsp:txXfrm>
    </dsp:sp>
    <dsp:sp modelId="{C3CBCB90-35D2-459C-AF5D-A5466C029753}">
      <dsp:nvSpPr>
        <dsp:cNvPr id="0" name=""/>
        <dsp:cNvSpPr/>
      </dsp:nvSpPr>
      <dsp:spPr>
        <a:xfrm>
          <a:off x="7477789" y="3327578"/>
          <a:ext cx="1375559" cy="137555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E6EDA-0CFA-402D-9DCB-5E6855577138}">
      <dsp:nvSpPr>
        <dsp:cNvPr id="0" name=""/>
        <dsp:cNvSpPr/>
      </dsp:nvSpPr>
      <dsp:spPr>
        <a:xfrm>
          <a:off x="6740773" y="2581752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1156140" y="200652"/>
              </a:lnTo>
              <a:lnTo>
                <a:pt x="1156140" y="40130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BD5C76F1-3C2B-43CC-9EE4-ABCD6C08F020}">
      <dsp:nvSpPr>
        <dsp:cNvPr id="0" name=""/>
        <dsp:cNvSpPr/>
      </dsp:nvSpPr>
      <dsp:spPr>
        <a:xfrm>
          <a:off x="5584632" y="2581752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1156140" y="0"/>
              </a:moveTo>
              <a:lnTo>
                <a:pt x="1156140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EF6372EB-5D07-4320-B782-20432013A4DE}">
      <dsp:nvSpPr>
        <dsp:cNvPr id="0" name=""/>
        <dsp:cNvSpPr/>
      </dsp:nvSpPr>
      <dsp:spPr>
        <a:xfrm>
          <a:off x="4428492" y="1224958"/>
          <a:ext cx="2312281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2312281" y="200652"/>
              </a:lnTo>
              <a:lnTo>
                <a:pt x="2312281" y="40130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1DC78819-CB1A-4D36-BC6F-16AD4BAB32E9}">
      <dsp:nvSpPr>
        <dsp:cNvPr id="0" name=""/>
        <dsp:cNvSpPr/>
      </dsp:nvSpPr>
      <dsp:spPr>
        <a:xfrm>
          <a:off x="2116210" y="2581752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1156140" y="200652"/>
              </a:lnTo>
              <a:lnTo>
                <a:pt x="1156140" y="40130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0815783D-AF81-4A48-8F97-3B68EBE104E8}">
      <dsp:nvSpPr>
        <dsp:cNvPr id="0" name=""/>
        <dsp:cNvSpPr/>
      </dsp:nvSpPr>
      <dsp:spPr>
        <a:xfrm>
          <a:off x="960069" y="2581752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1156140" y="0"/>
              </a:moveTo>
              <a:lnTo>
                <a:pt x="1156140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0C6704A9-3027-407C-906D-25179182A8E3}">
      <dsp:nvSpPr>
        <dsp:cNvPr id="0" name=""/>
        <dsp:cNvSpPr/>
      </dsp:nvSpPr>
      <dsp:spPr>
        <a:xfrm>
          <a:off x="2116210" y="1224958"/>
          <a:ext cx="2312281" cy="401305"/>
        </a:xfrm>
        <a:custGeom>
          <a:avLst/>
          <a:gdLst/>
          <a:ahLst/>
          <a:cxnLst/>
          <a:rect l="0" t="0" r="0" b="0"/>
          <a:pathLst>
            <a:path>
              <a:moveTo>
                <a:pt x="2312281" y="0"/>
              </a:moveTo>
              <a:lnTo>
                <a:pt x="2312281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52EA7187-3BF8-4EB6-9641-7FA7440B2873}">
      <dsp:nvSpPr>
        <dsp:cNvPr id="0" name=""/>
        <dsp:cNvSpPr/>
      </dsp:nvSpPr>
      <dsp:spPr>
        <a:xfrm>
          <a:off x="1944213" y="269470"/>
          <a:ext cx="4968557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Политические системы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зависимости от степени приверженности принципу политического плюрализма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44213" y="269470"/>
        <a:ext cx="4968557" cy="955488"/>
      </dsp:txXfrm>
    </dsp:sp>
    <dsp:sp modelId="{42D57C29-3965-48E8-8E3A-A7F0527484C8}">
      <dsp:nvSpPr>
        <dsp:cNvPr id="0" name=""/>
        <dsp:cNvSpPr/>
      </dsp:nvSpPr>
      <dsp:spPr>
        <a:xfrm>
          <a:off x="343990" y="1626263"/>
          <a:ext cx="3544440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недемократические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(авторитарные, тоталитарные)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3990" y="1626263"/>
        <a:ext cx="3544440" cy="955488"/>
      </dsp:txXfrm>
    </dsp:sp>
    <dsp:sp modelId="{465BFC15-9504-421B-8AB8-0BCDE3644FE8}">
      <dsp:nvSpPr>
        <dsp:cNvPr id="0" name=""/>
        <dsp:cNvSpPr/>
      </dsp:nvSpPr>
      <dsp:spPr>
        <a:xfrm>
          <a:off x="4581" y="2983057"/>
          <a:ext cx="1910976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беспартийные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81" y="2983057"/>
        <a:ext cx="1910976" cy="955488"/>
      </dsp:txXfrm>
    </dsp:sp>
    <dsp:sp modelId="{9A29FA22-1C8B-4148-BD3F-9D851C134F67}">
      <dsp:nvSpPr>
        <dsp:cNvPr id="0" name=""/>
        <dsp:cNvSpPr/>
      </dsp:nvSpPr>
      <dsp:spPr>
        <a:xfrm>
          <a:off x="2316863" y="2983057"/>
          <a:ext cx="1910976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однопартийные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6863" y="2983057"/>
        <a:ext cx="1910976" cy="955488"/>
      </dsp:txXfrm>
    </dsp:sp>
    <dsp:sp modelId="{70FA688A-38AF-4A12-A261-F851CD743627}">
      <dsp:nvSpPr>
        <dsp:cNvPr id="0" name=""/>
        <dsp:cNvSpPr/>
      </dsp:nvSpPr>
      <dsp:spPr>
        <a:xfrm>
          <a:off x="4968553" y="1626263"/>
          <a:ext cx="3544440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демократические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68553" y="1626263"/>
        <a:ext cx="3544440" cy="955488"/>
      </dsp:txXfrm>
    </dsp:sp>
    <dsp:sp modelId="{B4FB6316-29EA-4177-AFE6-3E5C3DC5EDE0}">
      <dsp:nvSpPr>
        <dsp:cNvPr id="0" name=""/>
        <dsp:cNvSpPr/>
      </dsp:nvSpPr>
      <dsp:spPr>
        <a:xfrm>
          <a:off x="4629144" y="2983057"/>
          <a:ext cx="1910976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двухпартийные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29144" y="2983057"/>
        <a:ext cx="1910976" cy="955488"/>
      </dsp:txXfrm>
    </dsp:sp>
    <dsp:sp modelId="{0975B786-8931-457C-89A0-1A74BCBE91A5}">
      <dsp:nvSpPr>
        <dsp:cNvPr id="0" name=""/>
        <dsp:cNvSpPr/>
      </dsp:nvSpPr>
      <dsp:spPr>
        <a:xfrm>
          <a:off x="6941426" y="2983057"/>
          <a:ext cx="1910976" cy="95548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многопартийные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941426" y="2983057"/>
        <a:ext cx="1910976" cy="9554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78819-CB1A-4D36-BC6F-16AD4BAB32E9}">
      <dsp:nvSpPr>
        <dsp:cNvPr id="0" name=""/>
        <dsp:cNvSpPr/>
      </dsp:nvSpPr>
      <dsp:spPr>
        <a:xfrm>
          <a:off x="4428491" y="3177884"/>
          <a:ext cx="2385836" cy="686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408"/>
              </a:lnTo>
              <a:lnTo>
                <a:pt x="2385836" y="343408"/>
              </a:lnTo>
              <a:lnTo>
                <a:pt x="2385836" y="686816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0815783D-AF81-4A48-8F97-3B68EBE104E8}">
      <dsp:nvSpPr>
        <dsp:cNvPr id="0" name=""/>
        <dsp:cNvSpPr/>
      </dsp:nvSpPr>
      <dsp:spPr>
        <a:xfrm>
          <a:off x="2042655" y="3177884"/>
          <a:ext cx="2385836" cy="686816"/>
        </a:xfrm>
        <a:custGeom>
          <a:avLst/>
          <a:gdLst/>
          <a:ahLst/>
          <a:cxnLst/>
          <a:rect l="0" t="0" r="0" b="0"/>
          <a:pathLst>
            <a:path>
              <a:moveTo>
                <a:pt x="2385836" y="0"/>
              </a:moveTo>
              <a:lnTo>
                <a:pt x="2385836" y="343408"/>
              </a:lnTo>
              <a:lnTo>
                <a:pt x="0" y="343408"/>
              </a:lnTo>
              <a:lnTo>
                <a:pt x="0" y="686816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0C6704A9-3027-407C-906D-25179182A8E3}">
      <dsp:nvSpPr>
        <dsp:cNvPr id="0" name=""/>
        <dsp:cNvSpPr/>
      </dsp:nvSpPr>
      <dsp:spPr>
        <a:xfrm>
          <a:off x="4382771" y="1440157"/>
          <a:ext cx="91440" cy="6868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86816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</dsp:sp>
    <dsp:sp modelId="{52EA7187-3BF8-4EB6-9641-7FA7440B2873}">
      <dsp:nvSpPr>
        <dsp:cNvPr id="0" name=""/>
        <dsp:cNvSpPr/>
      </dsp:nvSpPr>
      <dsp:spPr>
        <a:xfrm>
          <a:off x="176755" y="376949"/>
          <a:ext cx="8503472" cy="10632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Партийная система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совокупность всех политических партий, действующих в стране, а также характер их взаимоотношений, роль в жизни государства и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6755" y="376949"/>
        <a:ext cx="8503472" cy="1063207"/>
      </dsp:txXfrm>
    </dsp:sp>
    <dsp:sp modelId="{42D57C29-3965-48E8-8E3A-A7F0527484C8}">
      <dsp:nvSpPr>
        <dsp:cNvPr id="0" name=""/>
        <dsp:cNvSpPr/>
      </dsp:nvSpPr>
      <dsp:spPr>
        <a:xfrm>
          <a:off x="1395413" y="2126973"/>
          <a:ext cx="6066157" cy="105091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партийных систем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5413" y="2126973"/>
        <a:ext cx="6066157" cy="1050910"/>
      </dsp:txXfrm>
    </dsp:sp>
    <dsp:sp modelId="{465BFC15-9504-421B-8AB8-0BCDE3644FE8}">
      <dsp:nvSpPr>
        <dsp:cNvPr id="0" name=""/>
        <dsp:cNvSpPr/>
      </dsp:nvSpPr>
      <dsp:spPr>
        <a:xfrm>
          <a:off x="227" y="3864700"/>
          <a:ext cx="4084856" cy="10149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двухпартийные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" y="3864700"/>
        <a:ext cx="4084856" cy="1014934"/>
      </dsp:txXfrm>
    </dsp:sp>
    <dsp:sp modelId="{9A29FA22-1C8B-4148-BD3F-9D851C134F67}">
      <dsp:nvSpPr>
        <dsp:cNvPr id="0" name=""/>
        <dsp:cNvSpPr/>
      </dsp:nvSpPr>
      <dsp:spPr>
        <a:xfrm>
          <a:off x="4771900" y="3864700"/>
          <a:ext cx="4084856" cy="10149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многопартийные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71900" y="3864700"/>
        <a:ext cx="4084856" cy="1014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6589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2439"/>
            <a:ext cx="447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2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4983"/>
            <a:ext cx="9177168" cy="33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036A7-1192-42AF-86BF-4D6E37311B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884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DE84C-A199-424B-89FA-BC09251A2D3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785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6691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53056" cy="40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8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1FC33-AAEA-4897-826B-883333C80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8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3CACC-0656-4B4B-98AC-55ADE31347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63092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6061-F585-44A7-8DAC-AF0B5BA5B5A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73962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4EB7-F5EE-4A11-8736-A8579CC81E2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18453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9E15F-0E80-44DC-B5DB-8BF2951A6F7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71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78D9-B11C-4AC5-95B9-E005665AFA7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2936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94E5-EFC0-4603-933C-287C8D9193F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9198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72068C-D5F8-47F0-81A7-68039AC10F76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512" y="4365104"/>
            <a:ext cx="8712968" cy="1008112"/>
          </a:xfrm>
        </p:spPr>
        <p:txBody>
          <a:bodyPr/>
          <a:lstStyle/>
          <a:p>
            <a:pPr algn="l"/>
            <a:r>
              <a:rPr lang="ru-RU" alt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Политические партии и общественные объединения</a:t>
            </a:r>
            <a:endParaRPr lang="es-ES" alt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22" name="Rectangle 174"/>
          <p:cNvSpPr>
            <a:spLocks noChangeArrowheads="1"/>
          </p:cNvSpPr>
          <p:nvPr/>
        </p:nvSpPr>
        <p:spPr bwMode="auto">
          <a:xfrm>
            <a:off x="217265" y="5375076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bg1"/>
                </a:solidFill>
              </a:rPr>
              <a:t>Обществоведение. 10 класс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174"/>
          <p:cNvSpPr>
            <a:spLocks noChangeArrowheads="1"/>
          </p:cNvSpPr>
          <p:nvPr/>
        </p:nvSpPr>
        <p:spPr bwMode="auto">
          <a:xfrm>
            <a:off x="2339752" y="260648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alt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s-E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74"/>
          <p:cNvSpPr>
            <a:spLocks noChangeArrowheads="1"/>
          </p:cNvSpPr>
          <p:nvPr/>
        </p:nvSpPr>
        <p:spPr bwMode="auto">
          <a:xfrm>
            <a:off x="3885555" y="5877272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bg1"/>
                </a:solidFill>
              </a:rPr>
              <a:t>Ситник П.В.</a:t>
            </a:r>
            <a:endParaRPr lang="es-E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Общественные объединения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07981372"/>
              </p:ext>
            </p:extLst>
          </p:nvPr>
        </p:nvGraphicFramePr>
        <p:xfrm>
          <a:off x="137406" y="1124744"/>
          <a:ext cx="885698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238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Общественные объединения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30316472"/>
              </p:ext>
            </p:extLst>
          </p:nvPr>
        </p:nvGraphicFramePr>
        <p:xfrm>
          <a:off x="179512" y="1628800"/>
          <a:ext cx="885698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2195736" y="1196752"/>
            <a:ext cx="4464496" cy="507467"/>
            <a:chOff x="227" y="3864700"/>
            <a:chExt cx="4084856" cy="101493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27" y="3864700"/>
              <a:ext cx="4084856" cy="1014934"/>
            </a:xfrm>
            <a:prstGeom prst="rect">
              <a:avLst/>
            </a:prstGeom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27" y="3864700"/>
              <a:ext cx="4084856" cy="10149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Крупнейшие в Республике Беларусь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376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Партийная система и её виды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38074992"/>
              </p:ext>
            </p:extLst>
          </p:nvPr>
        </p:nvGraphicFramePr>
        <p:xfrm>
          <a:off x="137406" y="1124744"/>
          <a:ext cx="8856984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7504" y="5229200"/>
            <a:ext cx="8928992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Политический плюрализм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принцип политического устройства общества,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осно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-ванного на свободном существовании различных политических взглядов,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идеоло-гий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политических партий и организаций с неодинаковыми целями и программа-ми, оказывающими влияние на политику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03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Партийная система и её виды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15905"/>
              </p:ext>
            </p:extLst>
          </p:nvPr>
        </p:nvGraphicFramePr>
        <p:xfrm>
          <a:off x="179512" y="1397000"/>
          <a:ext cx="8784976" cy="484031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6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163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Политические системы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67C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417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Беспартийная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Официально зарегистрированных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полити-ческих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партий либо не существует, либо они запрещены законом. Каждый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канди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-дат на выборах (если таковые проводятся) представляет самого себя и таким образом является самостоятельным политиком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Оман, Объединён-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Арабские Эми-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раты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Иордания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548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Однопартийная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Официально разрешена только одна политическая партия. Её власть закреплена законодательно и является неоспоримой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СССР до 1989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548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Двухпартийная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Существует две доминирующие (их также называют правящими) партии. Власть осу-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ществляется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попеременно этими партия-ми.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США,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Великобри-тания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Канада, Ямайка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62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Партийная система и её виды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066984"/>
              </p:ext>
            </p:extLst>
          </p:nvPr>
        </p:nvGraphicFramePr>
        <p:xfrm>
          <a:off x="179512" y="1397000"/>
          <a:ext cx="8784976" cy="476830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773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Политические системы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267C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057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Многопартийная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Существует множество политических партий, каждая из которых может быть одинаково успешной на выборах и имеет шанс сформировать самостоятельное правительство, что позволяет отразить в парламенте текущие политические пред-почтения.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результате переговоров меж-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ду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партиями складывается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парламентс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-кая коалиция, обладающая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большинст-вом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 и принимающая на себя управление государством. Издержками подобной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по-литической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системы может быть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неста-бильность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приводящая к частым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роспус-кам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законодательного органа 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назначе-нию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внеочередных выборов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Нидерланды, Бель-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Дания, Шве-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Чехия, Герма-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Италия, Лат-вия, Сербия, Из-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раиль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Ирландия, Эстония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22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Партийная система и её виды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85251121"/>
              </p:ext>
            </p:extLst>
          </p:nvPr>
        </p:nvGraphicFramePr>
        <p:xfrm>
          <a:off x="137406" y="1124744"/>
          <a:ext cx="885698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30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</a:t>
            </a:r>
            <a:endParaRPr lang="ru-RU" alt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партии</a:t>
            </a:r>
          </a:p>
          <a:p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Общественные объединения</a:t>
            </a:r>
          </a:p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Партийная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система и её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виды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844824"/>
            <a:ext cx="8568952" cy="108012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Политическая партия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объединение людей с общими политическими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взгля-дами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цель которого - завоевание и осуществление государственной власти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23528" y="3789040"/>
            <a:ext cx="8568952" cy="17281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Термин «партия» возник во времена античности - в Древнем Риме этим словом обозначали объединения свободных граждан, отстаивающих свои интересы. Первые партии в современном понимании этого слова появились в 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XIX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в., с 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на-чалом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массового организованного рабочего движения.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139952" y="2924944"/>
            <a:ext cx="811378" cy="86409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1124744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97000"/>
          <a:ext cx="8784976" cy="491231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00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Основные функции партии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>
                    <a:solidFill>
                      <a:srgbClr val="177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rgbClr val="177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37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Политическая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Борьба за политическую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2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Социального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предста-вительства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Выявление и выражение интересов тех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или иных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со-циальных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групп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2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Политического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рекру-тирования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Участие в избирательном процессе, выдвижение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полити-ческих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лидеров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46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Интеграции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активи-зации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общества (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орга-низаторская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Объединение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мобилизация сторонников, привлечение внимания к острым общественным проблемам и путям их разрешения, получение общественной поддержки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46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Политического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воспи-тания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Формирование у людей активной жизненной позиции, привлечение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граждан к участию в управлении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государст-венными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общественными делами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62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Охранительная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Передача власти и обеспечение законности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существую-щих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режимов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19675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33186984"/>
              </p:ext>
            </p:extLst>
          </p:nvPr>
        </p:nvGraphicFramePr>
        <p:xfrm>
          <a:off x="179512" y="1196752"/>
          <a:ext cx="878497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11324" y="5445224"/>
            <a:ext cx="8509148" cy="93610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Социальная база партии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те слои общества, среди которых партия пользует-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ся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наибольшим влиянием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3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113157"/>
              </p:ext>
            </p:extLst>
          </p:nvPr>
        </p:nvGraphicFramePr>
        <p:xfrm>
          <a:off x="179512" y="1268760"/>
          <a:ext cx="8856984" cy="48965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47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Типы политических партий по идеологии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67C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51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Типы партий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цели, идеи, взгляды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15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Консервативные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Стабильность общества, преемственность политики,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постепен-ность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преобразований в обществе. Сторонники традиций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243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Либеральные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Приоритет личных интересов над общественными, свобода личности, 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т.ч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в экономической сфере, Противники популизма левых, но вместе с тем за разумные и прогрессивные, на их взгляд, изменения в обществе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15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Социал-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демокра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тические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Идеи социализма, равенства, защита интересов трудового че-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ловека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8798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Коммунистичес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Идея классовой борьбы, цель - уничтожение классов и частной собственности, построение общества без эксплуатации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челове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-ка человеком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84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052736"/>
          </a:xfrm>
        </p:spPr>
        <p:txBody>
          <a:bodyPr/>
          <a:lstStyle/>
          <a:p>
            <a:pPr algn="l"/>
            <a:r>
              <a:rPr lang="ru-RU" alt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Политические партии</a:t>
            </a:r>
            <a:endParaRPr lang="ru-RU" alt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771859"/>
              </p:ext>
            </p:extLst>
          </p:nvPr>
        </p:nvGraphicFramePr>
        <p:xfrm>
          <a:off x="179512" y="1268760"/>
          <a:ext cx="8856984" cy="273630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76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Типы политических партий по идеологии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267C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rgbClr val="267C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90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Типы партий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цели, идеи, взгляды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38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Религиозные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Основа - какое-либо религиозное течение. Активное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использо-вание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политических средств для укрепления позиций своей ре-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лигии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38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Национал-пат-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риотические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(фа-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шистские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Идеология превосходства какой-либо расы или нации над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дру-гими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подавления и уничтожения своих идейных противников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31640" y="4236690"/>
            <a:ext cx="6702846" cy="57606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Электорат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(лат. </a:t>
            </a:r>
            <a:r>
              <a:rPr lang="en-US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elector – 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избиратель)</a:t>
            </a:r>
            <a:endParaRPr lang="ru-RU" altLang="ru-RU" sz="1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1324" y="5229200"/>
            <a:ext cx="4764732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Избиратели, голосующие за определённую политическую партию или кандидата на парламентских, президентских или мест-</a:t>
            </a:r>
            <a:r>
              <a:rPr lang="ru-RU" altLang="ru-RU" sz="1800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ных</a:t>
            </a: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выборах (в узком смысле)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148064" y="5229200"/>
            <a:ext cx="3732212" cy="1152128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altLang="ru-RU" sz="1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совокупность граждан, имеющих право участвовать в выборах (в широком смысле)</a:t>
            </a:r>
            <a:endParaRPr lang="ru-RU" altLang="ru-RU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288001" y="4835996"/>
            <a:ext cx="811378" cy="43204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608481" y="4835996"/>
            <a:ext cx="811378" cy="43204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54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6744</TotalTime>
  <Words>956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Cambria</vt:lpstr>
      <vt:lpstr>Diseño predeterminado</vt:lpstr>
      <vt:lpstr>Политические партии и общественные объединения</vt:lpstr>
      <vt:lpstr>План</vt:lpstr>
      <vt:lpstr>Политические партии</vt:lpstr>
      <vt:lpstr>Политические партии</vt:lpstr>
      <vt:lpstr>Политические партии</vt:lpstr>
      <vt:lpstr>Политические партии</vt:lpstr>
      <vt:lpstr>Политические партии</vt:lpstr>
      <vt:lpstr>Политические партии</vt:lpstr>
      <vt:lpstr>Политические партии</vt:lpstr>
      <vt:lpstr>Общественные объединения</vt:lpstr>
      <vt:lpstr>Общественные объединения</vt:lpstr>
      <vt:lpstr>Партийная система и её виды</vt:lpstr>
      <vt:lpstr>Партийная система и её виды</vt:lpstr>
      <vt:lpstr>Партийная система и её виды</vt:lpstr>
      <vt:lpstr>Партийная система и её виды</vt:lpstr>
    </vt:vector>
  </TitlesOfParts>
  <Company>Лицей Ивацевичского района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Политические партии и общественные объединения</dc:title>
  <dc:subject>Политические партии и общественные объединения</dc:subject>
  <dc:creator>Ситник П.В.</dc:creator>
  <dc:description>Презентация</dc:description>
  <cp:lastModifiedBy>User</cp:lastModifiedBy>
  <cp:revision>843</cp:revision>
  <dcterms:created xsi:type="dcterms:W3CDTF">2010-05-23T14:28:12Z</dcterms:created>
  <dcterms:modified xsi:type="dcterms:W3CDTF">2018-02-25T10:13:40Z</dcterms:modified>
  <cp:category>Обществоведение. 10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25.02.2018</vt:lpwstr>
  </property>
</Properties>
</file>