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6" r:id="rId3"/>
    <p:sldId id="347" r:id="rId4"/>
    <p:sldId id="330" r:id="rId5"/>
    <p:sldId id="344" r:id="rId6"/>
    <p:sldId id="345" r:id="rId7"/>
    <p:sldId id="346" r:id="rId8"/>
    <p:sldId id="336" r:id="rId9"/>
    <p:sldId id="338" r:id="rId10"/>
    <p:sldId id="339" r:id="rId11"/>
    <p:sldId id="340" r:id="rId12"/>
    <p:sldId id="341" r:id="rId13"/>
    <p:sldId id="342" r:id="rId14"/>
    <p:sldId id="348" r:id="rId15"/>
    <p:sldId id="349" r:id="rId16"/>
    <p:sldId id="35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6187" autoAdjust="0"/>
  </p:normalViewPr>
  <p:slideViewPr>
    <p:cSldViewPr>
      <p:cViewPr varScale="1">
        <p:scale>
          <a:sx n="105" d="100"/>
          <a:sy n="105" d="100"/>
        </p:scale>
        <p:origin x="172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76F372-33F8-48E3-B8C1-7F2D12B1296C}" type="doc">
      <dgm:prSet loTypeId="urn:microsoft.com/office/officeart/2005/8/layout/hierarchy2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E378B685-E1F6-4F65-BE4E-3B23519A31B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сферу национальных интересов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любого государства входят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8917AC9-E252-46CC-92FC-CF7BB09DE546}" type="parTrans" cxnId="{4F56BC63-AE45-49D8-A2AF-F68D1AE60BEC}">
      <dgm:prSet/>
      <dgm:spPr/>
      <dgm:t>
        <a:bodyPr/>
        <a:lstStyle/>
        <a:p>
          <a:endParaRPr lang="ru-RU"/>
        </a:p>
      </dgm:t>
    </dgm:pt>
    <dgm:pt modelId="{30984659-EB9A-44C6-8EB2-EB5A0F785ECE}" type="sibTrans" cxnId="{4F56BC63-AE45-49D8-A2AF-F68D1AE60BEC}">
      <dgm:prSet/>
      <dgm:spPr/>
      <dgm:t>
        <a:bodyPr/>
        <a:lstStyle/>
        <a:p>
          <a:endParaRPr lang="ru-RU"/>
        </a:p>
      </dgm:t>
    </dgm:pt>
    <dgm:pt modelId="{8921766C-1C85-4461-9717-0BC82020EC80}">
      <dgm:prSet phldrT="[Текст]" custT="1"/>
      <dgm:spPr/>
      <dgm:t>
        <a:bodyPr/>
        <a:lstStyle/>
        <a:p>
          <a:pPr marL="92075" indent="0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интересы национальной безопасности как основы внутренней стабильности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государ-ства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его надёжной обороноспособности, не-зависимости и территориальной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целостнос-ти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C2017BD1-3723-436B-B890-C1F807E2D391}" type="parTrans" cxnId="{D1CAC86F-2934-44F8-8C03-666D09B637B0}">
      <dgm:prSet/>
      <dgm:spPr/>
      <dgm:t>
        <a:bodyPr/>
        <a:lstStyle/>
        <a:p>
          <a:endParaRPr lang="ru-RU"/>
        </a:p>
      </dgm:t>
    </dgm:pt>
    <dgm:pt modelId="{F1315F75-9092-418E-99E1-8978E9EC4CB0}" type="sibTrans" cxnId="{D1CAC86F-2934-44F8-8C03-666D09B637B0}">
      <dgm:prSet/>
      <dgm:spPr/>
      <dgm:t>
        <a:bodyPr/>
        <a:lstStyle/>
        <a:p>
          <a:endParaRPr lang="ru-RU"/>
        </a:p>
      </dgm:t>
    </dgm:pt>
    <dgm:pt modelId="{BE20896F-3180-45E5-BA85-63D14CF6B76F}">
      <dgm:prSet phldrT="[Текст]" custT="1"/>
      <dgm:spPr/>
      <dgm:t>
        <a:bodyPr/>
        <a:lstStyle/>
        <a:p>
          <a:pPr marL="92075" indent="0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заинтересованность в поддержании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мирово-го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порядка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91B4841-0D44-4F6B-AEA8-CD813EAAF9D5}" type="parTrans" cxnId="{275CEEE7-B374-4110-B97D-6B0538B2750E}">
      <dgm:prSet/>
      <dgm:spPr/>
      <dgm:t>
        <a:bodyPr/>
        <a:lstStyle/>
        <a:p>
          <a:endParaRPr lang="ru-RU"/>
        </a:p>
      </dgm:t>
    </dgm:pt>
    <dgm:pt modelId="{42357245-7567-41A8-84B3-8207EDE52997}" type="sibTrans" cxnId="{275CEEE7-B374-4110-B97D-6B0538B2750E}">
      <dgm:prSet/>
      <dgm:spPr/>
      <dgm:t>
        <a:bodyPr/>
        <a:lstStyle/>
        <a:p>
          <a:endParaRPr lang="ru-RU"/>
        </a:p>
      </dgm:t>
    </dgm:pt>
    <dgm:pt modelId="{F307EC2F-72CA-412C-9ECC-93E9C0D7E6FD}">
      <dgm:prSet phldrT="[Текст]" custT="1"/>
      <dgm:spPr/>
      <dgm:t>
        <a:bodyPr/>
        <a:lstStyle/>
        <a:p>
          <a:pPr marL="92075" indent="0"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национальные экономические интересы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AE9F629-08A4-4645-993E-4A06CAD1BF32}" type="parTrans" cxnId="{0946F7D4-CFE7-48EE-8E3E-0053E24FA03E}">
      <dgm:prSet/>
      <dgm:spPr/>
      <dgm:t>
        <a:bodyPr/>
        <a:lstStyle/>
        <a:p>
          <a:endParaRPr lang="ru-RU"/>
        </a:p>
      </dgm:t>
    </dgm:pt>
    <dgm:pt modelId="{6E926244-0578-4200-931F-8C8BFBD28786}" type="sibTrans" cxnId="{0946F7D4-CFE7-48EE-8E3E-0053E24FA03E}">
      <dgm:prSet/>
      <dgm:spPr/>
      <dgm:t>
        <a:bodyPr/>
        <a:lstStyle/>
        <a:p>
          <a:endParaRPr lang="ru-RU"/>
        </a:p>
      </dgm:t>
    </dgm:pt>
    <dgm:pt modelId="{CF4A794E-0F75-4B43-A41F-CB2C56FDDB57}" type="pres">
      <dgm:prSet presAssocID="{6D76F372-33F8-48E3-B8C1-7F2D12B1296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701F619-3BFB-4DDD-90D4-9F47F7BECFA2}" type="pres">
      <dgm:prSet presAssocID="{E378B685-E1F6-4F65-BE4E-3B23519A31B9}" presName="root1" presStyleCnt="0"/>
      <dgm:spPr/>
    </dgm:pt>
    <dgm:pt modelId="{84F77EFC-9124-4486-B7D0-D836AB3576E5}" type="pres">
      <dgm:prSet presAssocID="{E378B685-E1F6-4F65-BE4E-3B23519A31B9}" presName="LevelOneTextNode" presStyleLbl="node0" presStyleIdx="0" presStyleCnt="1">
        <dgm:presLayoutVars>
          <dgm:chPref val="3"/>
        </dgm:presLayoutVars>
      </dgm:prSet>
      <dgm:spPr/>
    </dgm:pt>
    <dgm:pt modelId="{FBED423D-5AC6-4226-B6A7-E79ED48608D6}" type="pres">
      <dgm:prSet presAssocID="{E378B685-E1F6-4F65-BE4E-3B23519A31B9}" presName="level2hierChild" presStyleCnt="0"/>
      <dgm:spPr/>
    </dgm:pt>
    <dgm:pt modelId="{FC8398A7-CF6D-489C-8820-03FC3D0DBAB6}" type="pres">
      <dgm:prSet presAssocID="{C2017BD1-3723-436B-B890-C1F807E2D391}" presName="conn2-1" presStyleLbl="parChTrans1D2" presStyleIdx="0" presStyleCnt="3"/>
      <dgm:spPr/>
    </dgm:pt>
    <dgm:pt modelId="{D3EA0B0F-9853-476E-9EE9-C8BC8DD58E2C}" type="pres">
      <dgm:prSet presAssocID="{C2017BD1-3723-436B-B890-C1F807E2D391}" presName="connTx" presStyleLbl="parChTrans1D2" presStyleIdx="0" presStyleCnt="3"/>
      <dgm:spPr/>
    </dgm:pt>
    <dgm:pt modelId="{A0BFFB19-BCD8-4645-A913-40F7A03D8781}" type="pres">
      <dgm:prSet presAssocID="{8921766C-1C85-4461-9717-0BC82020EC80}" presName="root2" presStyleCnt="0"/>
      <dgm:spPr/>
    </dgm:pt>
    <dgm:pt modelId="{C4E57008-4FF9-44AF-9DD6-EEA4963656E2}" type="pres">
      <dgm:prSet presAssocID="{8921766C-1C85-4461-9717-0BC82020EC80}" presName="LevelTwoTextNode" presStyleLbl="node2" presStyleIdx="0" presStyleCnt="3" custScaleX="209589" custScaleY="1244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D434A8-D509-4F39-B757-01D841B2C0F2}" type="pres">
      <dgm:prSet presAssocID="{8921766C-1C85-4461-9717-0BC82020EC80}" presName="level3hierChild" presStyleCnt="0"/>
      <dgm:spPr/>
    </dgm:pt>
    <dgm:pt modelId="{2600A2BB-CB11-43F2-9EC0-AB4DEFD32B54}" type="pres">
      <dgm:prSet presAssocID="{6AE9F629-08A4-4645-993E-4A06CAD1BF32}" presName="conn2-1" presStyleLbl="parChTrans1D2" presStyleIdx="1" presStyleCnt="3"/>
      <dgm:spPr/>
    </dgm:pt>
    <dgm:pt modelId="{961B3334-C30C-4CD5-973D-D28694294EB8}" type="pres">
      <dgm:prSet presAssocID="{6AE9F629-08A4-4645-993E-4A06CAD1BF32}" presName="connTx" presStyleLbl="parChTrans1D2" presStyleIdx="1" presStyleCnt="3"/>
      <dgm:spPr/>
    </dgm:pt>
    <dgm:pt modelId="{7B064B38-B25B-49DE-AC37-3C44876DEE54}" type="pres">
      <dgm:prSet presAssocID="{F307EC2F-72CA-412C-9ECC-93E9C0D7E6FD}" presName="root2" presStyleCnt="0"/>
      <dgm:spPr/>
    </dgm:pt>
    <dgm:pt modelId="{921BEAAD-F26C-411D-9EBB-FA472D17F747}" type="pres">
      <dgm:prSet presAssocID="{F307EC2F-72CA-412C-9ECC-93E9C0D7E6FD}" presName="LevelTwoTextNode" presStyleLbl="node2" presStyleIdx="1" presStyleCnt="3" custScaleX="2095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71BB14-B903-4ADE-AF31-81E009BB8663}" type="pres">
      <dgm:prSet presAssocID="{F307EC2F-72CA-412C-9ECC-93E9C0D7E6FD}" presName="level3hierChild" presStyleCnt="0"/>
      <dgm:spPr/>
    </dgm:pt>
    <dgm:pt modelId="{7750303B-6C4E-4736-A634-85AE80B0A2D3}" type="pres">
      <dgm:prSet presAssocID="{091B4841-0D44-4F6B-AEA8-CD813EAAF9D5}" presName="conn2-1" presStyleLbl="parChTrans1D2" presStyleIdx="2" presStyleCnt="3"/>
      <dgm:spPr/>
    </dgm:pt>
    <dgm:pt modelId="{330366AF-C67E-41E8-9FC0-0A0CE4245210}" type="pres">
      <dgm:prSet presAssocID="{091B4841-0D44-4F6B-AEA8-CD813EAAF9D5}" presName="connTx" presStyleLbl="parChTrans1D2" presStyleIdx="2" presStyleCnt="3"/>
      <dgm:spPr/>
    </dgm:pt>
    <dgm:pt modelId="{7C295D85-CCE0-4BA7-B507-E07746421B93}" type="pres">
      <dgm:prSet presAssocID="{BE20896F-3180-45E5-BA85-63D14CF6B76F}" presName="root2" presStyleCnt="0"/>
      <dgm:spPr/>
    </dgm:pt>
    <dgm:pt modelId="{EF539E0A-4DB9-4C90-B331-6576F3CB382F}" type="pres">
      <dgm:prSet presAssocID="{BE20896F-3180-45E5-BA85-63D14CF6B76F}" presName="LevelTwoTextNode" presStyleLbl="node2" presStyleIdx="2" presStyleCnt="3" custScaleX="2095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FABA8D-7F72-4C21-8F43-88C314FC45ED}" type="pres">
      <dgm:prSet presAssocID="{BE20896F-3180-45E5-BA85-63D14CF6B76F}" presName="level3hierChild" presStyleCnt="0"/>
      <dgm:spPr/>
    </dgm:pt>
  </dgm:ptLst>
  <dgm:cxnLst>
    <dgm:cxn modelId="{94465A3A-E15D-4FFE-B53C-10B1D42B828B}" type="presOf" srcId="{8921766C-1C85-4461-9717-0BC82020EC80}" destId="{C4E57008-4FF9-44AF-9DD6-EEA4963656E2}" srcOrd="0" destOrd="0" presId="urn:microsoft.com/office/officeart/2005/8/layout/hierarchy2"/>
    <dgm:cxn modelId="{D1CAC86F-2934-44F8-8C03-666D09B637B0}" srcId="{E378B685-E1F6-4F65-BE4E-3B23519A31B9}" destId="{8921766C-1C85-4461-9717-0BC82020EC80}" srcOrd="0" destOrd="0" parTransId="{C2017BD1-3723-436B-B890-C1F807E2D391}" sibTransId="{F1315F75-9092-418E-99E1-8978E9EC4CB0}"/>
    <dgm:cxn modelId="{275CEEE7-B374-4110-B97D-6B0538B2750E}" srcId="{E378B685-E1F6-4F65-BE4E-3B23519A31B9}" destId="{BE20896F-3180-45E5-BA85-63D14CF6B76F}" srcOrd="2" destOrd="0" parTransId="{091B4841-0D44-4F6B-AEA8-CD813EAAF9D5}" sibTransId="{42357245-7567-41A8-84B3-8207EDE52997}"/>
    <dgm:cxn modelId="{0946F7D4-CFE7-48EE-8E3E-0053E24FA03E}" srcId="{E378B685-E1F6-4F65-BE4E-3B23519A31B9}" destId="{F307EC2F-72CA-412C-9ECC-93E9C0D7E6FD}" srcOrd="1" destOrd="0" parTransId="{6AE9F629-08A4-4645-993E-4A06CAD1BF32}" sibTransId="{6E926244-0578-4200-931F-8C8BFBD28786}"/>
    <dgm:cxn modelId="{B62F8559-BE0A-4EF2-BB45-86714C5FDD54}" type="presOf" srcId="{BE20896F-3180-45E5-BA85-63D14CF6B76F}" destId="{EF539E0A-4DB9-4C90-B331-6576F3CB382F}" srcOrd="0" destOrd="0" presId="urn:microsoft.com/office/officeart/2005/8/layout/hierarchy2"/>
    <dgm:cxn modelId="{EB1DEE6F-454B-4F22-B9B4-DB0952ABF4FA}" type="presOf" srcId="{F307EC2F-72CA-412C-9ECC-93E9C0D7E6FD}" destId="{921BEAAD-F26C-411D-9EBB-FA472D17F747}" srcOrd="0" destOrd="0" presId="urn:microsoft.com/office/officeart/2005/8/layout/hierarchy2"/>
    <dgm:cxn modelId="{AE2FDD59-91B4-4B17-BBF2-2C41DE7E3FA9}" type="presOf" srcId="{6D76F372-33F8-48E3-B8C1-7F2D12B1296C}" destId="{CF4A794E-0F75-4B43-A41F-CB2C56FDDB57}" srcOrd="0" destOrd="0" presId="urn:microsoft.com/office/officeart/2005/8/layout/hierarchy2"/>
    <dgm:cxn modelId="{16B1E3E8-3E9D-4981-B8AD-5B132BA1A2B8}" type="presOf" srcId="{091B4841-0D44-4F6B-AEA8-CD813EAAF9D5}" destId="{7750303B-6C4E-4736-A634-85AE80B0A2D3}" srcOrd="0" destOrd="0" presId="urn:microsoft.com/office/officeart/2005/8/layout/hierarchy2"/>
    <dgm:cxn modelId="{F2FF1891-6957-48B4-930F-730C66421E46}" type="presOf" srcId="{6AE9F629-08A4-4645-993E-4A06CAD1BF32}" destId="{2600A2BB-CB11-43F2-9EC0-AB4DEFD32B54}" srcOrd="0" destOrd="0" presId="urn:microsoft.com/office/officeart/2005/8/layout/hierarchy2"/>
    <dgm:cxn modelId="{4F56BC63-AE45-49D8-A2AF-F68D1AE60BEC}" srcId="{6D76F372-33F8-48E3-B8C1-7F2D12B1296C}" destId="{E378B685-E1F6-4F65-BE4E-3B23519A31B9}" srcOrd="0" destOrd="0" parTransId="{A8917AC9-E252-46CC-92FC-CF7BB09DE546}" sibTransId="{30984659-EB9A-44C6-8EB2-EB5A0F785ECE}"/>
    <dgm:cxn modelId="{DD96FAC7-6FAE-4123-BEA0-677FF68FAE77}" type="presOf" srcId="{6AE9F629-08A4-4645-993E-4A06CAD1BF32}" destId="{961B3334-C30C-4CD5-973D-D28694294EB8}" srcOrd="1" destOrd="0" presId="urn:microsoft.com/office/officeart/2005/8/layout/hierarchy2"/>
    <dgm:cxn modelId="{D284A691-62DA-45B4-B9CB-A1CAD41F06FF}" type="presOf" srcId="{C2017BD1-3723-436B-B890-C1F807E2D391}" destId="{D3EA0B0F-9853-476E-9EE9-C8BC8DD58E2C}" srcOrd="1" destOrd="0" presId="urn:microsoft.com/office/officeart/2005/8/layout/hierarchy2"/>
    <dgm:cxn modelId="{EA78E2E9-DA14-437D-BEB6-DFDEAEDC7F23}" type="presOf" srcId="{C2017BD1-3723-436B-B890-C1F807E2D391}" destId="{FC8398A7-CF6D-489C-8820-03FC3D0DBAB6}" srcOrd="0" destOrd="0" presId="urn:microsoft.com/office/officeart/2005/8/layout/hierarchy2"/>
    <dgm:cxn modelId="{EADA8D42-6F71-4648-8A7C-336AD9351D88}" type="presOf" srcId="{091B4841-0D44-4F6B-AEA8-CD813EAAF9D5}" destId="{330366AF-C67E-41E8-9FC0-0A0CE4245210}" srcOrd="1" destOrd="0" presId="urn:microsoft.com/office/officeart/2005/8/layout/hierarchy2"/>
    <dgm:cxn modelId="{7EB5A830-02FA-4E15-8C36-51B72A7CD853}" type="presOf" srcId="{E378B685-E1F6-4F65-BE4E-3B23519A31B9}" destId="{84F77EFC-9124-4486-B7D0-D836AB3576E5}" srcOrd="0" destOrd="0" presId="urn:microsoft.com/office/officeart/2005/8/layout/hierarchy2"/>
    <dgm:cxn modelId="{F6E3A047-F667-41B0-98AD-0CC494AB13B7}" type="presParOf" srcId="{CF4A794E-0F75-4B43-A41F-CB2C56FDDB57}" destId="{6701F619-3BFB-4DDD-90D4-9F47F7BECFA2}" srcOrd="0" destOrd="0" presId="urn:microsoft.com/office/officeart/2005/8/layout/hierarchy2"/>
    <dgm:cxn modelId="{28D27FD2-5569-4B6F-9B4D-D033A68E6A86}" type="presParOf" srcId="{6701F619-3BFB-4DDD-90D4-9F47F7BECFA2}" destId="{84F77EFC-9124-4486-B7D0-D836AB3576E5}" srcOrd="0" destOrd="0" presId="urn:microsoft.com/office/officeart/2005/8/layout/hierarchy2"/>
    <dgm:cxn modelId="{8A760F69-B9E6-4699-912E-B74561157CB4}" type="presParOf" srcId="{6701F619-3BFB-4DDD-90D4-9F47F7BECFA2}" destId="{FBED423D-5AC6-4226-B6A7-E79ED48608D6}" srcOrd="1" destOrd="0" presId="urn:microsoft.com/office/officeart/2005/8/layout/hierarchy2"/>
    <dgm:cxn modelId="{BD2964E0-3727-4DFF-B5F3-AB725DF0852E}" type="presParOf" srcId="{FBED423D-5AC6-4226-B6A7-E79ED48608D6}" destId="{FC8398A7-CF6D-489C-8820-03FC3D0DBAB6}" srcOrd="0" destOrd="0" presId="urn:microsoft.com/office/officeart/2005/8/layout/hierarchy2"/>
    <dgm:cxn modelId="{5ECAD107-4CBD-4A92-8B62-89D7005936D9}" type="presParOf" srcId="{FC8398A7-CF6D-489C-8820-03FC3D0DBAB6}" destId="{D3EA0B0F-9853-476E-9EE9-C8BC8DD58E2C}" srcOrd="0" destOrd="0" presId="urn:microsoft.com/office/officeart/2005/8/layout/hierarchy2"/>
    <dgm:cxn modelId="{5A6E424B-55B2-4ED2-9BF9-1C02C2629F54}" type="presParOf" srcId="{FBED423D-5AC6-4226-B6A7-E79ED48608D6}" destId="{A0BFFB19-BCD8-4645-A913-40F7A03D8781}" srcOrd="1" destOrd="0" presId="urn:microsoft.com/office/officeart/2005/8/layout/hierarchy2"/>
    <dgm:cxn modelId="{5A286DBD-B5DE-4667-82EB-04A868CDF22E}" type="presParOf" srcId="{A0BFFB19-BCD8-4645-A913-40F7A03D8781}" destId="{C4E57008-4FF9-44AF-9DD6-EEA4963656E2}" srcOrd="0" destOrd="0" presId="urn:microsoft.com/office/officeart/2005/8/layout/hierarchy2"/>
    <dgm:cxn modelId="{0A40D5DC-A42F-4BBE-86B5-8B0EFBA2F303}" type="presParOf" srcId="{A0BFFB19-BCD8-4645-A913-40F7A03D8781}" destId="{E6D434A8-D509-4F39-B757-01D841B2C0F2}" srcOrd="1" destOrd="0" presId="urn:microsoft.com/office/officeart/2005/8/layout/hierarchy2"/>
    <dgm:cxn modelId="{71BDEE24-8034-4312-BB83-081259894621}" type="presParOf" srcId="{FBED423D-5AC6-4226-B6A7-E79ED48608D6}" destId="{2600A2BB-CB11-43F2-9EC0-AB4DEFD32B54}" srcOrd="2" destOrd="0" presId="urn:microsoft.com/office/officeart/2005/8/layout/hierarchy2"/>
    <dgm:cxn modelId="{DDEDE8CB-D7BA-4826-916D-99EE45E68774}" type="presParOf" srcId="{2600A2BB-CB11-43F2-9EC0-AB4DEFD32B54}" destId="{961B3334-C30C-4CD5-973D-D28694294EB8}" srcOrd="0" destOrd="0" presId="urn:microsoft.com/office/officeart/2005/8/layout/hierarchy2"/>
    <dgm:cxn modelId="{001BD9B7-9C20-4539-8E29-D42788109A43}" type="presParOf" srcId="{FBED423D-5AC6-4226-B6A7-E79ED48608D6}" destId="{7B064B38-B25B-49DE-AC37-3C44876DEE54}" srcOrd="3" destOrd="0" presId="urn:microsoft.com/office/officeart/2005/8/layout/hierarchy2"/>
    <dgm:cxn modelId="{D0BC3F7A-303F-45D8-A6BF-415776D71DC2}" type="presParOf" srcId="{7B064B38-B25B-49DE-AC37-3C44876DEE54}" destId="{921BEAAD-F26C-411D-9EBB-FA472D17F747}" srcOrd="0" destOrd="0" presId="urn:microsoft.com/office/officeart/2005/8/layout/hierarchy2"/>
    <dgm:cxn modelId="{307C04AA-9915-4C8D-BCF0-C594CB6AF128}" type="presParOf" srcId="{7B064B38-B25B-49DE-AC37-3C44876DEE54}" destId="{A471BB14-B903-4ADE-AF31-81E009BB8663}" srcOrd="1" destOrd="0" presId="urn:microsoft.com/office/officeart/2005/8/layout/hierarchy2"/>
    <dgm:cxn modelId="{10FF82E6-CD9F-46EC-AFB7-1C5DEAFF92CE}" type="presParOf" srcId="{FBED423D-5AC6-4226-B6A7-E79ED48608D6}" destId="{7750303B-6C4E-4736-A634-85AE80B0A2D3}" srcOrd="4" destOrd="0" presId="urn:microsoft.com/office/officeart/2005/8/layout/hierarchy2"/>
    <dgm:cxn modelId="{8E3DB534-1756-42A3-B12B-B5EC51EA0807}" type="presParOf" srcId="{7750303B-6C4E-4736-A634-85AE80B0A2D3}" destId="{330366AF-C67E-41E8-9FC0-0A0CE4245210}" srcOrd="0" destOrd="0" presId="urn:microsoft.com/office/officeart/2005/8/layout/hierarchy2"/>
    <dgm:cxn modelId="{FEFC1EEA-F075-46B2-8C3E-E0FFFCB242D8}" type="presParOf" srcId="{FBED423D-5AC6-4226-B6A7-E79ED48608D6}" destId="{7C295D85-CCE0-4BA7-B507-E07746421B93}" srcOrd="5" destOrd="0" presId="urn:microsoft.com/office/officeart/2005/8/layout/hierarchy2"/>
    <dgm:cxn modelId="{DEE90013-244C-413B-B152-7D2A42877CAB}" type="presParOf" srcId="{7C295D85-CCE0-4BA7-B507-E07746421B93}" destId="{EF539E0A-4DB9-4C90-B331-6576F3CB382F}" srcOrd="0" destOrd="0" presId="urn:microsoft.com/office/officeart/2005/8/layout/hierarchy2"/>
    <dgm:cxn modelId="{0410A413-9FA7-40B3-8753-B9CB0050095E}" type="presParOf" srcId="{7C295D85-CCE0-4BA7-B507-E07746421B93}" destId="{B8FABA8D-7F72-4C21-8F43-88C314FC45E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E7EF1C-3939-4B8A-BF5F-71A054B68FC1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A9D8C10A-9F7B-4421-A0DA-C5D34550C19F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Внешняя политика Республики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9E4FAE0-9221-46E5-BDB0-8D0CA3747742}" type="parTrans" cxnId="{575D8FE2-B216-43E5-9953-3125C204C78C}">
      <dgm:prSet/>
      <dgm:spPr/>
      <dgm:t>
        <a:bodyPr/>
        <a:lstStyle/>
        <a:p>
          <a:endParaRPr lang="ru-RU"/>
        </a:p>
      </dgm:t>
    </dgm:pt>
    <dgm:pt modelId="{4CA6D16A-6EC0-4C76-8F19-BC66BF31FAF0}" type="sibTrans" cxnId="{575D8FE2-B216-43E5-9953-3125C204C78C}">
      <dgm:prSet/>
      <dgm:spPr/>
      <dgm:t>
        <a:bodyPr/>
        <a:lstStyle/>
        <a:p>
          <a:endParaRPr lang="ru-RU"/>
        </a:p>
      </dgm:t>
    </dgm:pt>
    <dgm:pt modelId="{198B0C36-6197-4A14-A39D-004D0ACF5346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военно-стратегическом отношении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34C73D1-F7E3-42D5-81B7-4938933409C5}" type="parTrans" cxnId="{2991C0D7-1E29-4BE4-B85B-E14779A1A6A8}">
      <dgm:prSet/>
      <dgm:spPr/>
      <dgm:t>
        <a:bodyPr/>
        <a:lstStyle/>
        <a:p>
          <a:endParaRPr lang="ru-RU"/>
        </a:p>
      </dgm:t>
    </dgm:pt>
    <dgm:pt modelId="{B1B9BFFE-B628-462D-8569-C411ACEA736C}" type="sibTrans" cxnId="{2991C0D7-1E29-4BE4-B85B-E14779A1A6A8}">
      <dgm:prSet/>
      <dgm:spPr/>
      <dgm:t>
        <a:bodyPr/>
        <a:lstStyle/>
        <a:p>
          <a:endParaRPr lang="ru-RU"/>
        </a:p>
      </dgm:t>
    </dgm:pt>
    <dgm:pt modelId="{B147E3A3-A5E0-44AD-854D-5E5E2136644E}">
      <dgm:prSet phldrT="[Текст]" custT="1"/>
      <dgm:spPr/>
      <dgm:t>
        <a:bodyPr/>
        <a:lstStyle/>
        <a:p>
          <a:pPr algn="l"/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многовекторное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геоэкономическое парт-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нёрство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17C22BA-8E4E-42D8-9BB1-061A6805286B}" type="parTrans" cxnId="{B46D7B11-C73B-4F83-8C84-FE14789D3337}">
      <dgm:prSet/>
      <dgm:spPr/>
      <dgm:t>
        <a:bodyPr/>
        <a:lstStyle/>
        <a:p>
          <a:endParaRPr lang="ru-RU"/>
        </a:p>
      </dgm:t>
    </dgm:pt>
    <dgm:pt modelId="{1DA4B4BC-FE64-435E-BE2B-7D721B2037E8}" type="sibTrans" cxnId="{B46D7B11-C73B-4F83-8C84-FE14789D3337}">
      <dgm:prSet/>
      <dgm:spPr/>
      <dgm:t>
        <a:bodyPr/>
        <a:lstStyle/>
        <a:p>
          <a:endParaRPr lang="ru-RU"/>
        </a:p>
      </dgm:t>
    </dgm:pt>
    <dgm:pt modelId="{6323AAAC-AB6B-49A0-AADE-B4FA10B0087D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ориентация на высокоразвитые в научно-техническом отношении современные от-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расли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машиностроения, химической и электронной промышленности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6141DB4-5000-4268-8BBE-2F8C1512B66F}" type="parTrans" cxnId="{3D07870C-382A-4E2F-82EA-D7360D648B17}">
      <dgm:prSet/>
      <dgm:spPr/>
      <dgm:t>
        <a:bodyPr/>
        <a:lstStyle/>
        <a:p>
          <a:endParaRPr lang="ru-RU"/>
        </a:p>
      </dgm:t>
    </dgm:pt>
    <dgm:pt modelId="{189F5CCF-EAC5-48E6-991B-222A6A539F74}" type="sibTrans" cxnId="{3D07870C-382A-4E2F-82EA-D7360D648B17}">
      <dgm:prSet/>
      <dgm:spPr/>
      <dgm:t>
        <a:bodyPr/>
        <a:lstStyle/>
        <a:p>
          <a:endParaRPr lang="ru-RU"/>
        </a:p>
      </dgm:t>
    </dgm:pt>
    <dgm:pt modelId="{28470921-7A58-4A20-90C7-BC44F211F40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сохранение добрососедских отношений со всеми странами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CB578EA-D02B-49AC-9A4E-130ABE000273}" type="parTrans" cxnId="{59C096F1-FEBC-4C06-A8C0-FFCD6E60E2D9}">
      <dgm:prSet/>
      <dgm:spPr/>
      <dgm:t>
        <a:bodyPr/>
        <a:lstStyle/>
        <a:p>
          <a:endParaRPr lang="ru-RU"/>
        </a:p>
      </dgm:t>
    </dgm:pt>
    <dgm:pt modelId="{6BCB423C-C7A5-4F1E-AA3F-2B5A8DC61F48}" type="sibTrans" cxnId="{59C096F1-FEBC-4C06-A8C0-FFCD6E60E2D9}">
      <dgm:prSet/>
      <dgm:spPr/>
      <dgm:t>
        <a:bodyPr/>
        <a:lstStyle/>
        <a:p>
          <a:endParaRPr lang="ru-RU"/>
        </a:p>
      </dgm:t>
    </dgm:pt>
    <dgm:pt modelId="{823F3DD2-B475-438B-884E-2248B0FA7B98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постоянное совершенствование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боеспо-собной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армии в целях обеспечения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надле-жащей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обороноспособности страны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7FB70B5-623B-47EB-BCD6-C0BE2FD023D5}" type="parTrans" cxnId="{DC5B901D-A671-4082-8704-806066C033F8}">
      <dgm:prSet/>
      <dgm:spPr/>
      <dgm:t>
        <a:bodyPr/>
        <a:lstStyle/>
        <a:p>
          <a:endParaRPr lang="ru-RU"/>
        </a:p>
      </dgm:t>
    </dgm:pt>
    <dgm:pt modelId="{E3128EE9-0483-4268-A1EE-9D0EE6C09D95}" type="sibTrans" cxnId="{DC5B901D-A671-4082-8704-806066C033F8}">
      <dgm:prSet/>
      <dgm:spPr/>
      <dgm:t>
        <a:bodyPr/>
        <a:lstStyle/>
        <a:p>
          <a:endParaRPr lang="ru-RU"/>
        </a:p>
      </dgm:t>
    </dgm:pt>
    <dgm:pt modelId="{2EC63742-9B7C-47CD-AA95-B8668AB59DF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экономическом отношении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27CE5D7-309F-4D6C-A4C9-D1AC0CE58216}" type="sibTrans" cxnId="{0E8F831E-C663-49AE-A15B-FEFEE1F283C5}">
      <dgm:prSet/>
      <dgm:spPr/>
      <dgm:t>
        <a:bodyPr/>
        <a:lstStyle/>
        <a:p>
          <a:endParaRPr lang="ru-RU"/>
        </a:p>
      </dgm:t>
    </dgm:pt>
    <dgm:pt modelId="{5152039D-8D24-4EA6-89F2-619C648CDB4D}" type="parTrans" cxnId="{0E8F831E-C663-49AE-A15B-FEFEE1F283C5}">
      <dgm:prSet/>
      <dgm:spPr/>
      <dgm:t>
        <a:bodyPr/>
        <a:lstStyle/>
        <a:p>
          <a:endParaRPr lang="ru-RU"/>
        </a:p>
      </dgm:t>
    </dgm:pt>
    <dgm:pt modelId="{4F443384-7B58-4F21-8EC9-3C29BEED3CBC}" type="pres">
      <dgm:prSet presAssocID="{AAE7EF1C-3939-4B8A-BF5F-71A054B68FC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E07D0DB-4239-4658-A84E-767A19B8DA0B}" type="pres">
      <dgm:prSet presAssocID="{A9D8C10A-9F7B-4421-A0DA-C5D34550C19F}" presName="root1" presStyleCnt="0"/>
      <dgm:spPr/>
    </dgm:pt>
    <dgm:pt modelId="{56FA7FE9-DE00-4C93-8681-04E5DD5558AC}" type="pres">
      <dgm:prSet presAssocID="{A9D8C10A-9F7B-4421-A0DA-C5D34550C19F}" presName="LevelOneTextNode" presStyleLbl="node0" presStyleIdx="0" presStyleCnt="1">
        <dgm:presLayoutVars>
          <dgm:chPref val="3"/>
        </dgm:presLayoutVars>
      </dgm:prSet>
      <dgm:spPr/>
    </dgm:pt>
    <dgm:pt modelId="{63E0DF3B-9CE5-433A-9087-3CC9AA1114CE}" type="pres">
      <dgm:prSet presAssocID="{A9D8C10A-9F7B-4421-A0DA-C5D34550C19F}" presName="level2hierChild" presStyleCnt="0"/>
      <dgm:spPr/>
    </dgm:pt>
    <dgm:pt modelId="{7B59375F-5195-420F-A8D4-2D6900B2D95A}" type="pres">
      <dgm:prSet presAssocID="{034C73D1-F7E3-42D5-81B7-4938933409C5}" presName="conn2-1" presStyleLbl="parChTrans1D2" presStyleIdx="0" presStyleCnt="2"/>
      <dgm:spPr/>
    </dgm:pt>
    <dgm:pt modelId="{071543C3-51EA-4995-A84E-ACA2F427BDCE}" type="pres">
      <dgm:prSet presAssocID="{034C73D1-F7E3-42D5-81B7-4938933409C5}" presName="connTx" presStyleLbl="parChTrans1D2" presStyleIdx="0" presStyleCnt="2"/>
      <dgm:spPr/>
    </dgm:pt>
    <dgm:pt modelId="{2BEA22A1-D03F-4ABA-A167-B1646764B14F}" type="pres">
      <dgm:prSet presAssocID="{198B0C36-6197-4A14-A39D-004D0ACF5346}" presName="root2" presStyleCnt="0"/>
      <dgm:spPr/>
    </dgm:pt>
    <dgm:pt modelId="{FC6217B5-7E55-41EE-81C1-300E38AE3E49}" type="pres">
      <dgm:prSet presAssocID="{198B0C36-6197-4A14-A39D-004D0ACF5346}" presName="LevelTwoTextNode" presStyleLbl="node2" presStyleIdx="0" presStyleCnt="2" custScaleX="669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657143-227B-4985-8D58-0CA904EEFCED}" type="pres">
      <dgm:prSet presAssocID="{198B0C36-6197-4A14-A39D-004D0ACF5346}" presName="level3hierChild" presStyleCnt="0"/>
      <dgm:spPr/>
    </dgm:pt>
    <dgm:pt modelId="{FA5F4262-09D8-4CBA-813A-DDE3C3F2DA2F}" type="pres">
      <dgm:prSet presAssocID="{4CB578EA-D02B-49AC-9A4E-130ABE000273}" presName="conn2-1" presStyleLbl="parChTrans1D3" presStyleIdx="0" presStyleCnt="4"/>
      <dgm:spPr/>
    </dgm:pt>
    <dgm:pt modelId="{ACC38D6F-58B8-49B3-8E3E-CA213E9F8F8B}" type="pres">
      <dgm:prSet presAssocID="{4CB578EA-D02B-49AC-9A4E-130ABE000273}" presName="connTx" presStyleLbl="parChTrans1D3" presStyleIdx="0" presStyleCnt="4"/>
      <dgm:spPr/>
    </dgm:pt>
    <dgm:pt modelId="{ABA288C9-905B-4D30-B655-A6337C72A982}" type="pres">
      <dgm:prSet presAssocID="{28470921-7A58-4A20-90C7-BC44F211F40A}" presName="root2" presStyleCnt="0"/>
      <dgm:spPr/>
    </dgm:pt>
    <dgm:pt modelId="{3DA9CE67-9E4C-4CFE-B16E-5C6EDD38EB35}" type="pres">
      <dgm:prSet presAssocID="{28470921-7A58-4A20-90C7-BC44F211F40A}" presName="LevelTwoTextNode" presStyleLbl="node3" presStyleIdx="0" presStyleCnt="4" custScaleX="1598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3F4F6D-A3EA-41DC-BB57-C53CB55D8E02}" type="pres">
      <dgm:prSet presAssocID="{28470921-7A58-4A20-90C7-BC44F211F40A}" presName="level3hierChild" presStyleCnt="0"/>
      <dgm:spPr/>
    </dgm:pt>
    <dgm:pt modelId="{FE0662D3-51D6-47C5-B3E3-1AD83A897247}" type="pres">
      <dgm:prSet presAssocID="{17FB70B5-623B-47EB-BCD6-C0BE2FD023D5}" presName="conn2-1" presStyleLbl="parChTrans1D3" presStyleIdx="1" presStyleCnt="4"/>
      <dgm:spPr/>
    </dgm:pt>
    <dgm:pt modelId="{EBDD6476-460A-4510-B9F2-9B52B5095C39}" type="pres">
      <dgm:prSet presAssocID="{17FB70B5-623B-47EB-BCD6-C0BE2FD023D5}" presName="connTx" presStyleLbl="parChTrans1D3" presStyleIdx="1" presStyleCnt="4"/>
      <dgm:spPr/>
    </dgm:pt>
    <dgm:pt modelId="{EE5D542D-EED7-4839-B1FE-84A79DD7F7A2}" type="pres">
      <dgm:prSet presAssocID="{823F3DD2-B475-438B-884E-2248B0FA7B98}" presName="root2" presStyleCnt="0"/>
      <dgm:spPr/>
    </dgm:pt>
    <dgm:pt modelId="{5D933DA3-087D-4A34-9B58-840BAA13EF31}" type="pres">
      <dgm:prSet presAssocID="{823F3DD2-B475-438B-884E-2248B0FA7B98}" presName="LevelTwoTextNode" presStyleLbl="node3" presStyleIdx="1" presStyleCnt="4" custScaleX="1598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FC2903-91FA-40C2-9A1B-7069757F8A86}" type="pres">
      <dgm:prSet presAssocID="{823F3DD2-B475-438B-884E-2248B0FA7B98}" presName="level3hierChild" presStyleCnt="0"/>
      <dgm:spPr/>
    </dgm:pt>
    <dgm:pt modelId="{B1EE8991-0956-42D9-AF8A-F1155ED93E83}" type="pres">
      <dgm:prSet presAssocID="{5152039D-8D24-4EA6-89F2-619C648CDB4D}" presName="conn2-1" presStyleLbl="parChTrans1D2" presStyleIdx="1" presStyleCnt="2"/>
      <dgm:spPr/>
    </dgm:pt>
    <dgm:pt modelId="{D43143A5-916F-49B3-9CA8-A50DF980142C}" type="pres">
      <dgm:prSet presAssocID="{5152039D-8D24-4EA6-89F2-619C648CDB4D}" presName="connTx" presStyleLbl="parChTrans1D2" presStyleIdx="1" presStyleCnt="2"/>
      <dgm:spPr/>
    </dgm:pt>
    <dgm:pt modelId="{89359920-B938-458E-B863-83949217A237}" type="pres">
      <dgm:prSet presAssocID="{2EC63742-9B7C-47CD-AA95-B8668AB59DF3}" presName="root2" presStyleCnt="0"/>
      <dgm:spPr/>
    </dgm:pt>
    <dgm:pt modelId="{5449A444-91DF-4F58-9E91-A661A46063D3}" type="pres">
      <dgm:prSet presAssocID="{2EC63742-9B7C-47CD-AA95-B8668AB59DF3}" presName="LevelTwoTextNode" presStyleLbl="node2" presStyleIdx="1" presStyleCnt="2" custScaleX="669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980757-3E93-45AE-803F-F5001F5B2F81}" type="pres">
      <dgm:prSet presAssocID="{2EC63742-9B7C-47CD-AA95-B8668AB59DF3}" presName="level3hierChild" presStyleCnt="0"/>
      <dgm:spPr/>
    </dgm:pt>
    <dgm:pt modelId="{55B12CB3-941D-45E4-AC24-7E181BE61972}" type="pres">
      <dgm:prSet presAssocID="{56141DB4-5000-4268-8BBE-2F8C1512B66F}" presName="conn2-1" presStyleLbl="parChTrans1D3" presStyleIdx="2" presStyleCnt="4"/>
      <dgm:spPr/>
    </dgm:pt>
    <dgm:pt modelId="{1D714582-FB32-4041-9B25-79D012D43952}" type="pres">
      <dgm:prSet presAssocID="{56141DB4-5000-4268-8BBE-2F8C1512B66F}" presName="connTx" presStyleLbl="parChTrans1D3" presStyleIdx="2" presStyleCnt="4"/>
      <dgm:spPr/>
    </dgm:pt>
    <dgm:pt modelId="{DD987D57-2FE4-46BB-AA5D-8380C5E7367C}" type="pres">
      <dgm:prSet presAssocID="{6323AAAC-AB6B-49A0-AADE-B4FA10B0087D}" presName="root2" presStyleCnt="0"/>
      <dgm:spPr/>
    </dgm:pt>
    <dgm:pt modelId="{D28715C2-5A57-48B6-B741-E2E940EA3BEE}" type="pres">
      <dgm:prSet presAssocID="{6323AAAC-AB6B-49A0-AADE-B4FA10B0087D}" presName="LevelTwoTextNode" presStyleLbl="node3" presStyleIdx="2" presStyleCnt="4" custScaleX="159879" custScaleY="1212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E56EA4-920C-48C7-A624-F3DBFEC8214B}" type="pres">
      <dgm:prSet presAssocID="{6323AAAC-AB6B-49A0-AADE-B4FA10B0087D}" presName="level3hierChild" presStyleCnt="0"/>
      <dgm:spPr/>
    </dgm:pt>
    <dgm:pt modelId="{D73FAB1F-8F2E-4FC7-BE7E-94B7504AC521}" type="pres">
      <dgm:prSet presAssocID="{717C22BA-8E4E-42D8-9BB1-061A6805286B}" presName="conn2-1" presStyleLbl="parChTrans1D3" presStyleIdx="3" presStyleCnt="4"/>
      <dgm:spPr/>
    </dgm:pt>
    <dgm:pt modelId="{D6F38928-98F4-4EDB-ABC5-25FFBA1ADCEC}" type="pres">
      <dgm:prSet presAssocID="{717C22BA-8E4E-42D8-9BB1-061A6805286B}" presName="connTx" presStyleLbl="parChTrans1D3" presStyleIdx="3" presStyleCnt="4"/>
      <dgm:spPr/>
    </dgm:pt>
    <dgm:pt modelId="{BC4452FB-AEA7-4DB3-8129-951AA9CFB92D}" type="pres">
      <dgm:prSet presAssocID="{B147E3A3-A5E0-44AD-854D-5E5E2136644E}" presName="root2" presStyleCnt="0"/>
      <dgm:spPr/>
    </dgm:pt>
    <dgm:pt modelId="{1DCBE641-7AEB-4A5D-B9D4-1CE4763C57EE}" type="pres">
      <dgm:prSet presAssocID="{B147E3A3-A5E0-44AD-854D-5E5E2136644E}" presName="LevelTwoTextNode" presStyleLbl="node3" presStyleIdx="3" presStyleCnt="4" custScaleX="1598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2D84E5-A238-4872-83C9-8234DCC66347}" type="pres">
      <dgm:prSet presAssocID="{B147E3A3-A5E0-44AD-854D-5E5E2136644E}" presName="level3hierChild" presStyleCnt="0"/>
      <dgm:spPr/>
    </dgm:pt>
  </dgm:ptLst>
  <dgm:cxnLst>
    <dgm:cxn modelId="{08621669-3A67-4B22-9A28-4E19B8BB4DB2}" type="presOf" srcId="{823F3DD2-B475-438B-884E-2248B0FA7B98}" destId="{5D933DA3-087D-4A34-9B58-840BAA13EF31}" srcOrd="0" destOrd="0" presId="urn:microsoft.com/office/officeart/2008/layout/HorizontalMultiLevelHierarchy"/>
    <dgm:cxn modelId="{B53EB028-864C-461E-AD80-B826AEFAD448}" type="presOf" srcId="{AAE7EF1C-3939-4B8A-BF5F-71A054B68FC1}" destId="{4F443384-7B58-4F21-8EC9-3C29BEED3CBC}" srcOrd="0" destOrd="0" presId="urn:microsoft.com/office/officeart/2008/layout/HorizontalMultiLevelHierarchy"/>
    <dgm:cxn modelId="{58ADC8A0-AF0D-4CB8-87D8-7CBB51CBC303}" type="presOf" srcId="{5152039D-8D24-4EA6-89F2-619C648CDB4D}" destId="{D43143A5-916F-49B3-9CA8-A50DF980142C}" srcOrd="1" destOrd="0" presId="urn:microsoft.com/office/officeart/2008/layout/HorizontalMultiLevelHierarchy"/>
    <dgm:cxn modelId="{5D9437A1-547B-466B-A64F-09F0B7E4897C}" type="presOf" srcId="{6323AAAC-AB6B-49A0-AADE-B4FA10B0087D}" destId="{D28715C2-5A57-48B6-B741-E2E940EA3BEE}" srcOrd="0" destOrd="0" presId="urn:microsoft.com/office/officeart/2008/layout/HorizontalMultiLevelHierarchy"/>
    <dgm:cxn modelId="{61A0E8C2-445E-4AE6-9BE2-D94CCCF62326}" type="presOf" srcId="{17FB70B5-623B-47EB-BCD6-C0BE2FD023D5}" destId="{FE0662D3-51D6-47C5-B3E3-1AD83A897247}" srcOrd="0" destOrd="0" presId="urn:microsoft.com/office/officeart/2008/layout/HorizontalMultiLevelHierarchy"/>
    <dgm:cxn modelId="{16FA2F20-AF3F-45B3-B270-C837A3742451}" type="presOf" srcId="{034C73D1-F7E3-42D5-81B7-4938933409C5}" destId="{071543C3-51EA-4995-A84E-ACA2F427BDCE}" srcOrd="1" destOrd="0" presId="urn:microsoft.com/office/officeart/2008/layout/HorizontalMultiLevelHierarchy"/>
    <dgm:cxn modelId="{2991C0D7-1E29-4BE4-B85B-E14779A1A6A8}" srcId="{A9D8C10A-9F7B-4421-A0DA-C5D34550C19F}" destId="{198B0C36-6197-4A14-A39D-004D0ACF5346}" srcOrd="0" destOrd="0" parTransId="{034C73D1-F7E3-42D5-81B7-4938933409C5}" sibTransId="{B1B9BFFE-B628-462D-8569-C411ACEA736C}"/>
    <dgm:cxn modelId="{217CF39F-2C70-4FB6-BB66-70705886D810}" type="presOf" srcId="{28470921-7A58-4A20-90C7-BC44F211F40A}" destId="{3DA9CE67-9E4C-4CFE-B16E-5C6EDD38EB35}" srcOrd="0" destOrd="0" presId="urn:microsoft.com/office/officeart/2008/layout/HorizontalMultiLevelHierarchy"/>
    <dgm:cxn modelId="{893DC349-9795-4B8C-A5CD-F64E6B40B1C3}" type="presOf" srcId="{034C73D1-F7E3-42D5-81B7-4938933409C5}" destId="{7B59375F-5195-420F-A8D4-2D6900B2D95A}" srcOrd="0" destOrd="0" presId="urn:microsoft.com/office/officeart/2008/layout/HorizontalMultiLevelHierarchy"/>
    <dgm:cxn modelId="{B66E5034-DF13-416D-8062-F7BF4D5BE9C1}" type="presOf" srcId="{198B0C36-6197-4A14-A39D-004D0ACF5346}" destId="{FC6217B5-7E55-41EE-81C1-300E38AE3E49}" srcOrd="0" destOrd="0" presId="urn:microsoft.com/office/officeart/2008/layout/HorizontalMultiLevelHierarchy"/>
    <dgm:cxn modelId="{4F3BE4E5-EC7B-4A98-BF97-1529DC423B17}" type="presOf" srcId="{5152039D-8D24-4EA6-89F2-619C648CDB4D}" destId="{B1EE8991-0956-42D9-AF8A-F1155ED93E83}" srcOrd="0" destOrd="0" presId="urn:microsoft.com/office/officeart/2008/layout/HorizontalMultiLevelHierarchy"/>
    <dgm:cxn modelId="{E17E5501-49D1-459F-ACB8-E5ECCFFCF072}" type="presOf" srcId="{2EC63742-9B7C-47CD-AA95-B8668AB59DF3}" destId="{5449A444-91DF-4F58-9E91-A661A46063D3}" srcOrd="0" destOrd="0" presId="urn:microsoft.com/office/officeart/2008/layout/HorizontalMultiLevelHierarchy"/>
    <dgm:cxn modelId="{A89D3325-FBFD-4F05-A53B-B618692DF69F}" type="presOf" srcId="{A9D8C10A-9F7B-4421-A0DA-C5D34550C19F}" destId="{56FA7FE9-DE00-4C93-8681-04E5DD5558AC}" srcOrd="0" destOrd="0" presId="urn:microsoft.com/office/officeart/2008/layout/HorizontalMultiLevelHierarchy"/>
    <dgm:cxn modelId="{67084351-979F-4FC2-A576-78B5200CE3BE}" type="presOf" srcId="{56141DB4-5000-4268-8BBE-2F8C1512B66F}" destId="{1D714582-FB32-4041-9B25-79D012D43952}" srcOrd="1" destOrd="0" presId="urn:microsoft.com/office/officeart/2008/layout/HorizontalMultiLevelHierarchy"/>
    <dgm:cxn modelId="{A7773175-FF10-4E39-8D44-FFE1EF361AC3}" type="presOf" srcId="{717C22BA-8E4E-42D8-9BB1-061A6805286B}" destId="{D6F38928-98F4-4EDB-ABC5-25FFBA1ADCEC}" srcOrd="1" destOrd="0" presId="urn:microsoft.com/office/officeart/2008/layout/HorizontalMultiLevelHierarchy"/>
    <dgm:cxn modelId="{2CFA5DCB-13B7-4705-9CCE-9E6EDDECB973}" type="presOf" srcId="{17FB70B5-623B-47EB-BCD6-C0BE2FD023D5}" destId="{EBDD6476-460A-4510-B9F2-9B52B5095C39}" srcOrd="1" destOrd="0" presId="urn:microsoft.com/office/officeart/2008/layout/HorizontalMultiLevelHierarchy"/>
    <dgm:cxn modelId="{262C69EB-4142-4B52-8A71-D29B6C1FD467}" type="presOf" srcId="{B147E3A3-A5E0-44AD-854D-5E5E2136644E}" destId="{1DCBE641-7AEB-4A5D-B9D4-1CE4763C57EE}" srcOrd="0" destOrd="0" presId="urn:microsoft.com/office/officeart/2008/layout/HorizontalMultiLevelHierarchy"/>
    <dgm:cxn modelId="{47E57354-EB2E-4930-9923-BC4D479AAA41}" type="presOf" srcId="{717C22BA-8E4E-42D8-9BB1-061A6805286B}" destId="{D73FAB1F-8F2E-4FC7-BE7E-94B7504AC521}" srcOrd="0" destOrd="0" presId="urn:microsoft.com/office/officeart/2008/layout/HorizontalMultiLevelHierarchy"/>
    <dgm:cxn modelId="{59C096F1-FEBC-4C06-A8C0-FFCD6E60E2D9}" srcId="{198B0C36-6197-4A14-A39D-004D0ACF5346}" destId="{28470921-7A58-4A20-90C7-BC44F211F40A}" srcOrd="0" destOrd="0" parTransId="{4CB578EA-D02B-49AC-9A4E-130ABE000273}" sibTransId="{6BCB423C-C7A5-4F1E-AA3F-2B5A8DC61F48}"/>
    <dgm:cxn modelId="{B8D58A90-5F26-487D-97FB-0FF2825E4A3A}" type="presOf" srcId="{4CB578EA-D02B-49AC-9A4E-130ABE000273}" destId="{ACC38D6F-58B8-49B3-8E3E-CA213E9F8F8B}" srcOrd="1" destOrd="0" presId="urn:microsoft.com/office/officeart/2008/layout/HorizontalMultiLevelHierarchy"/>
    <dgm:cxn modelId="{3D07870C-382A-4E2F-82EA-D7360D648B17}" srcId="{2EC63742-9B7C-47CD-AA95-B8668AB59DF3}" destId="{6323AAAC-AB6B-49A0-AADE-B4FA10B0087D}" srcOrd="0" destOrd="0" parTransId="{56141DB4-5000-4268-8BBE-2F8C1512B66F}" sibTransId="{189F5CCF-EAC5-48E6-991B-222A6A539F74}"/>
    <dgm:cxn modelId="{575D8FE2-B216-43E5-9953-3125C204C78C}" srcId="{AAE7EF1C-3939-4B8A-BF5F-71A054B68FC1}" destId="{A9D8C10A-9F7B-4421-A0DA-C5D34550C19F}" srcOrd="0" destOrd="0" parTransId="{19E4FAE0-9221-46E5-BDB0-8D0CA3747742}" sibTransId="{4CA6D16A-6EC0-4C76-8F19-BC66BF31FAF0}"/>
    <dgm:cxn modelId="{058882EA-F8C4-42B5-ADF0-5F1A7F93EC5E}" type="presOf" srcId="{4CB578EA-D02B-49AC-9A4E-130ABE000273}" destId="{FA5F4262-09D8-4CBA-813A-DDE3C3F2DA2F}" srcOrd="0" destOrd="0" presId="urn:microsoft.com/office/officeart/2008/layout/HorizontalMultiLevelHierarchy"/>
    <dgm:cxn modelId="{DC5B901D-A671-4082-8704-806066C033F8}" srcId="{198B0C36-6197-4A14-A39D-004D0ACF5346}" destId="{823F3DD2-B475-438B-884E-2248B0FA7B98}" srcOrd="1" destOrd="0" parTransId="{17FB70B5-623B-47EB-BCD6-C0BE2FD023D5}" sibTransId="{E3128EE9-0483-4268-A1EE-9D0EE6C09D95}"/>
    <dgm:cxn modelId="{0E8F831E-C663-49AE-A15B-FEFEE1F283C5}" srcId="{A9D8C10A-9F7B-4421-A0DA-C5D34550C19F}" destId="{2EC63742-9B7C-47CD-AA95-B8668AB59DF3}" srcOrd="1" destOrd="0" parTransId="{5152039D-8D24-4EA6-89F2-619C648CDB4D}" sibTransId="{227CE5D7-309F-4D6C-A4C9-D1AC0CE58216}"/>
    <dgm:cxn modelId="{62394D64-CBD2-47DD-B517-68BB11E57F1F}" type="presOf" srcId="{56141DB4-5000-4268-8BBE-2F8C1512B66F}" destId="{55B12CB3-941D-45E4-AC24-7E181BE61972}" srcOrd="0" destOrd="0" presId="urn:microsoft.com/office/officeart/2008/layout/HorizontalMultiLevelHierarchy"/>
    <dgm:cxn modelId="{B46D7B11-C73B-4F83-8C84-FE14789D3337}" srcId="{2EC63742-9B7C-47CD-AA95-B8668AB59DF3}" destId="{B147E3A3-A5E0-44AD-854D-5E5E2136644E}" srcOrd="1" destOrd="0" parTransId="{717C22BA-8E4E-42D8-9BB1-061A6805286B}" sibTransId="{1DA4B4BC-FE64-435E-BE2B-7D721B2037E8}"/>
    <dgm:cxn modelId="{59CDA474-FBD2-48F3-8EF0-98274AFA2DB8}" type="presParOf" srcId="{4F443384-7B58-4F21-8EC9-3C29BEED3CBC}" destId="{5E07D0DB-4239-4658-A84E-767A19B8DA0B}" srcOrd="0" destOrd="0" presId="urn:microsoft.com/office/officeart/2008/layout/HorizontalMultiLevelHierarchy"/>
    <dgm:cxn modelId="{16981654-9103-49E5-A5E3-7144EC9661B6}" type="presParOf" srcId="{5E07D0DB-4239-4658-A84E-767A19B8DA0B}" destId="{56FA7FE9-DE00-4C93-8681-04E5DD5558AC}" srcOrd="0" destOrd="0" presId="urn:microsoft.com/office/officeart/2008/layout/HorizontalMultiLevelHierarchy"/>
    <dgm:cxn modelId="{81E6A258-FC85-4E79-9CE6-D99C62867299}" type="presParOf" srcId="{5E07D0DB-4239-4658-A84E-767A19B8DA0B}" destId="{63E0DF3B-9CE5-433A-9087-3CC9AA1114CE}" srcOrd="1" destOrd="0" presId="urn:microsoft.com/office/officeart/2008/layout/HorizontalMultiLevelHierarchy"/>
    <dgm:cxn modelId="{521F36AE-2564-4EBF-B466-01D4D40B3DD6}" type="presParOf" srcId="{63E0DF3B-9CE5-433A-9087-3CC9AA1114CE}" destId="{7B59375F-5195-420F-A8D4-2D6900B2D95A}" srcOrd="0" destOrd="0" presId="urn:microsoft.com/office/officeart/2008/layout/HorizontalMultiLevelHierarchy"/>
    <dgm:cxn modelId="{C8D66AB3-D17F-4930-B3C3-4108247EE070}" type="presParOf" srcId="{7B59375F-5195-420F-A8D4-2D6900B2D95A}" destId="{071543C3-51EA-4995-A84E-ACA2F427BDCE}" srcOrd="0" destOrd="0" presId="urn:microsoft.com/office/officeart/2008/layout/HorizontalMultiLevelHierarchy"/>
    <dgm:cxn modelId="{41788E50-ED31-4131-AF58-E43F2DBC89E3}" type="presParOf" srcId="{63E0DF3B-9CE5-433A-9087-3CC9AA1114CE}" destId="{2BEA22A1-D03F-4ABA-A167-B1646764B14F}" srcOrd="1" destOrd="0" presId="urn:microsoft.com/office/officeart/2008/layout/HorizontalMultiLevelHierarchy"/>
    <dgm:cxn modelId="{E927C00F-A3BB-4F8E-B21C-28A3B6909E5B}" type="presParOf" srcId="{2BEA22A1-D03F-4ABA-A167-B1646764B14F}" destId="{FC6217B5-7E55-41EE-81C1-300E38AE3E49}" srcOrd="0" destOrd="0" presId="urn:microsoft.com/office/officeart/2008/layout/HorizontalMultiLevelHierarchy"/>
    <dgm:cxn modelId="{07F7BECD-6F97-4112-A89D-1257D7B470D7}" type="presParOf" srcId="{2BEA22A1-D03F-4ABA-A167-B1646764B14F}" destId="{D4657143-227B-4985-8D58-0CA904EEFCED}" srcOrd="1" destOrd="0" presId="urn:microsoft.com/office/officeart/2008/layout/HorizontalMultiLevelHierarchy"/>
    <dgm:cxn modelId="{4C9E544E-7936-4A9A-BD7F-A3D909D8E63B}" type="presParOf" srcId="{D4657143-227B-4985-8D58-0CA904EEFCED}" destId="{FA5F4262-09D8-4CBA-813A-DDE3C3F2DA2F}" srcOrd="0" destOrd="0" presId="urn:microsoft.com/office/officeart/2008/layout/HorizontalMultiLevelHierarchy"/>
    <dgm:cxn modelId="{E89121DE-5C29-4C7C-B4EC-560F400009D5}" type="presParOf" srcId="{FA5F4262-09D8-4CBA-813A-DDE3C3F2DA2F}" destId="{ACC38D6F-58B8-49B3-8E3E-CA213E9F8F8B}" srcOrd="0" destOrd="0" presId="urn:microsoft.com/office/officeart/2008/layout/HorizontalMultiLevelHierarchy"/>
    <dgm:cxn modelId="{6FD96319-BD3E-4B0D-9377-456157185E22}" type="presParOf" srcId="{D4657143-227B-4985-8D58-0CA904EEFCED}" destId="{ABA288C9-905B-4D30-B655-A6337C72A982}" srcOrd="1" destOrd="0" presId="urn:microsoft.com/office/officeart/2008/layout/HorizontalMultiLevelHierarchy"/>
    <dgm:cxn modelId="{2A44EBB5-6D6E-4F93-B9B6-A5EBDB01E081}" type="presParOf" srcId="{ABA288C9-905B-4D30-B655-A6337C72A982}" destId="{3DA9CE67-9E4C-4CFE-B16E-5C6EDD38EB35}" srcOrd="0" destOrd="0" presId="urn:microsoft.com/office/officeart/2008/layout/HorizontalMultiLevelHierarchy"/>
    <dgm:cxn modelId="{B95E9598-6A58-430B-8EA2-8117285A7460}" type="presParOf" srcId="{ABA288C9-905B-4D30-B655-A6337C72A982}" destId="{B73F4F6D-A3EA-41DC-BB57-C53CB55D8E02}" srcOrd="1" destOrd="0" presId="urn:microsoft.com/office/officeart/2008/layout/HorizontalMultiLevelHierarchy"/>
    <dgm:cxn modelId="{DF116AD4-9923-45BE-A577-42E12716F4C4}" type="presParOf" srcId="{D4657143-227B-4985-8D58-0CA904EEFCED}" destId="{FE0662D3-51D6-47C5-B3E3-1AD83A897247}" srcOrd="2" destOrd="0" presId="urn:microsoft.com/office/officeart/2008/layout/HorizontalMultiLevelHierarchy"/>
    <dgm:cxn modelId="{26223097-AD36-4D4F-8BAC-D6289073BA52}" type="presParOf" srcId="{FE0662D3-51D6-47C5-B3E3-1AD83A897247}" destId="{EBDD6476-460A-4510-B9F2-9B52B5095C39}" srcOrd="0" destOrd="0" presId="urn:microsoft.com/office/officeart/2008/layout/HorizontalMultiLevelHierarchy"/>
    <dgm:cxn modelId="{7F46BC48-B239-45F2-8367-53B1355129A8}" type="presParOf" srcId="{D4657143-227B-4985-8D58-0CA904EEFCED}" destId="{EE5D542D-EED7-4839-B1FE-84A79DD7F7A2}" srcOrd="3" destOrd="0" presId="urn:microsoft.com/office/officeart/2008/layout/HorizontalMultiLevelHierarchy"/>
    <dgm:cxn modelId="{BC0DBD2F-2856-479D-A997-268A3936E95D}" type="presParOf" srcId="{EE5D542D-EED7-4839-B1FE-84A79DD7F7A2}" destId="{5D933DA3-087D-4A34-9B58-840BAA13EF31}" srcOrd="0" destOrd="0" presId="urn:microsoft.com/office/officeart/2008/layout/HorizontalMultiLevelHierarchy"/>
    <dgm:cxn modelId="{B131EA1C-8E8D-42F3-B233-FA33332C9CA0}" type="presParOf" srcId="{EE5D542D-EED7-4839-B1FE-84A79DD7F7A2}" destId="{88FC2903-91FA-40C2-9A1B-7069757F8A86}" srcOrd="1" destOrd="0" presId="urn:microsoft.com/office/officeart/2008/layout/HorizontalMultiLevelHierarchy"/>
    <dgm:cxn modelId="{15553439-E5BA-42FA-9F77-A84F90FDAEB7}" type="presParOf" srcId="{63E0DF3B-9CE5-433A-9087-3CC9AA1114CE}" destId="{B1EE8991-0956-42D9-AF8A-F1155ED93E83}" srcOrd="2" destOrd="0" presId="urn:microsoft.com/office/officeart/2008/layout/HorizontalMultiLevelHierarchy"/>
    <dgm:cxn modelId="{7897520C-26A1-4280-8BA5-2B5A47D10257}" type="presParOf" srcId="{B1EE8991-0956-42D9-AF8A-F1155ED93E83}" destId="{D43143A5-916F-49B3-9CA8-A50DF980142C}" srcOrd="0" destOrd="0" presId="urn:microsoft.com/office/officeart/2008/layout/HorizontalMultiLevelHierarchy"/>
    <dgm:cxn modelId="{343F0B90-3197-43F6-8646-18CED40F0389}" type="presParOf" srcId="{63E0DF3B-9CE5-433A-9087-3CC9AA1114CE}" destId="{89359920-B938-458E-B863-83949217A237}" srcOrd="3" destOrd="0" presId="urn:microsoft.com/office/officeart/2008/layout/HorizontalMultiLevelHierarchy"/>
    <dgm:cxn modelId="{7A29566C-1AEA-4AA3-A6A2-6B7236EFB3BE}" type="presParOf" srcId="{89359920-B938-458E-B863-83949217A237}" destId="{5449A444-91DF-4F58-9E91-A661A46063D3}" srcOrd="0" destOrd="0" presId="urn:microsoft.com/office/officeart/2008/layout/HorizontalMultiLevelHierarchy"/>
    <dgm:cxn modelId="{19C2B1A0-D5BB-47E5-8139-C939F4270D35}" type="presParOf" srcId="{89359920-B938-458E-B863-83949217A237}" destId="{95980757-3E93-45AE-803F-F5001F5B2F81}" srcOrd="1" destOrd="0" presId="urn:microsoft.com/office/officeart/2008/layout/HorizontalMultiLevelHierarchy"/>
    <dgm:cxn modelId="{A46FFB40-B5FD-4F59-9F48-FBF3115AED4D}" type="presParOf" srcId="{95980757-3E93-45AE-803F-F5001F5B2F81}" destId="{55B12CB3-941D-45E4-AC24-7E181BE61972}" srcOrd="0" destOrd="0" presId="urn:microsoft.com/office/officeart/2008/layout/HorizontalMultiLevelHierarchy"/>
    <dgm:cxn modelId="{C0CB7946-A47D-4ABE-AA76-3DB4A50D27A8}" type="presParOf" srcId="{55B12CB3-941D-45E4-AC24-7E181BE61972}" destId="{1D714582-FB32-4041-9B25-79D012D43952}" srcOrd="0" destOrd="0" presId="urn:microsoft.com/office/officeart/2008/layout/HorizontalMultiLevelHierarchy"/>
    <dgm:cxn modelId="{C639A91E-9213-4129-B534-7DDEFB0B4D90}" type="presParOf" srcId="{95980757-3E93-45AE-803F-F5001F5B2F81}" destId="{DD987D57-2FE4-46BB-AA5D-8380C5E7367C}" srcOrd="1" destOrd="0" presId="urn:microsoft.com/office/officeart/2008/layout/HorizontalMultiLevelHierarchy"/>
    <dgm:cxn modelId="{160C4914-5050-4215-8358-7BCA3D73C409}" type="presParOf" srcId="{DD987D57-2FE4-46BB-AA5D-8380C5E7367C}" destId="{D28715C2-5A57-48B6-B741-E2E940EA3BEE}" srcOrd="0" destOrd="0" presId="urn:microsoft.com/office/officeart/2008/layout/HorizontalMultiLevelHierarchy"/>
    <dgm:cxn modelId="{A74EAA29-560C-47A9-A4E3-231C2DEBE6AA}" type="presParOf" srcId="{DD987D57-2FE4-46BB-AA5D-8380C5E7367C}" destId="{1DE56EA4-920C-48C7-A624-F3DBFEC8214B}" srcOrd="1" destOrd="0" presId="urn:microsoft.com/office/officeart/2008/layout/HorizontalMultiLevelHierarchy"/>
    <dgm:cxn modelId="{F2706CC5-B27D-413E-9105-B4DFF57FFB7D}" type="presParOf" srcId="{95980757-3E93-45AE-803F-F5001F5B2F81}" destId="{D73FAB1F-8F2E-4FC7-BE7E-94B7504AC521}" srcOrd="2" destOrd="0" presId="urn:microsoft.com/office/officeart/2008/layout/HorizontalMultiLevelHierarchy"/>
    <dgm:cxn modelId="{62A1F914-F321-4A51-A928-C850ED96375A}" type="presParOf" srcId="{D73FAB1F-8F2E-4FC7-BE7E-94B7504AC521}" destId="{D6F38928-98F4-4EDB-ABC5-25FFBA1ADCEC}" srcOrd="0" destOrd="0" presId="urn:microsoft.com/office/officeart/2008/layout/HorizontalMultiLevelHierarchy"/>
    <dgm:cxn modelId="{FFA843E8-E70B-4D2F-A96B-43B80355446E}" type="presParOf" srcId="{95980757-3E93-45AE-803F-F5001F5B2F81}" destId="{BC4452FB-AEA7-4DB3-8129-951AA9CFB92D}" srcOrd="3" destOrd="0" presId="urn:microsoft.com/office/officeart/2008/layout/HorizontalMultiLevelHierarchy"/>
    <dgm:cxn modelId="{C766CCAC-2120-455D-A43F-0E9B58C6DC36}" type="presParOf" srcId="{BC4452FB-AEA7-4DB3-8129-951AA9CFB92D}" destId="{1DCBE641-7AEB-4A5D-B9D4-1CE4763C57EE}" srcOrd="0" destOrd="0" presId="urn:microsoft.com/office/officeart/2008/layout/HorizontalMultiLevelHierarchy"/>
    <dgm:cxn modelId="{8BF0FC95-97D5-4D0C-9725-51E9400C4191}" type="presParOf" srcId="{BC4452FB-AEA7-4DB3-8129-951AA9CFB92D}" destId="{1C2D84E5-A238-4872-83C9-8234DCC6634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CB5CAF-86CF-4898-832E-D2FD18740B04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4FD3125-CC6C-424F-BABC-17CDD10689EE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национальной безопасности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719756A-EA94-4217-95DE-6481E914C997}" type="parTrans" cxnId="{26631971-3703-4B07-BB95-E8828012C2E8}">
      <dgm:prSet/>
      <dgm:spPr/>
      <dgm:t>
        <a:bodyPr/>
        <a:lstStyle/>
        <a:p>
          <a:endParaRPr lang="ru-RU"/>
        </a:p>
      </dgm:t>
    </dgm:pt>
    <dgm:pt modelId="{4A61DA6E-456C-4D9E-A2AA-F0A37FA3EB10}" type="sibTrans" cxnId="{26631971-3703-4B07-BB95-E8828012C2E8}">
      <dgm:prSet/>
      <dgm:spPr/>
      <dgm:t>
        <a:bodyPr/>
        <a:lstStyle/>
        <a:p>
          <a:endParaRPr lang="ru-RU"/>
        </a:p>
      </dgm:t>
    </dgm:pt>
    <dgm:pt modelId="{2D1B02A8-C8A2-49A7-9AE8-1B361D019C3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определение жизненно важных интересов личности, государства и общества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02923ED-4F16-4869-8853-F14EE4E6C433}" type="parTrans" cxnId="{2FBA2DDE-7519-4D8D-A01B-C98FA4089CE5}">
      <dgm:prSet/>
      <dgm:spPr/>
      <dgm:t>
        <a:bodyPr/>
        <a:lstStyle/>
        <a:p>
          <a:endParaRPr lang="ru-RU"/>
        </a:p>
      </dgm:t>
    </dgm:pt>
    <dgm:pt modelId="{AEF9A23E-ACF9-4DEF-A24B-65ACFB391A84}" type="sibTrans" cxnId="{2FBA2DDE-7519-4D8D-A01B-C98FA4089CE5}">
      <dgm:prSet/>
      <dgm:spPr/>
      <dgm:t>
        <a:bodyPr/>
        <a:lstStyle/>
        <a:p>
          <a:endParaRPr lang="ru-RU"/>
        </a:p>
      </dgm:t>
    </dgm:pt>
    <dgm:pt modelId="{FDA3FEFA-A231-47A2-A8CD-286BC5FD002C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выявление факторов, создающих угрозу национальной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безопаснос-ти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3197B684-9478-4F8A-8DDA-4B4E90A47EB6}" type="parTrans" cxnId="{11B14C9B-3124-4861-9747-C903204F4DFC}">
      <dgm:prSet/>
      <dgm:spPr/>
      <dgm:t>
        <a:bodyPr/>
        <a:lstStyle/>
        <a:p>
          <a:endParaRPr lang="ru-RU"/>
        </a:p>
      </dgm:t>
    </dgm:pt>
    <dgm:pt modelId="{C235FE70-F79F-4DA4-B39E-E03B9DDA2648}" type="sibTrans" cxnId="{11B14C9B-3124-4861-9747-C903204F4DFC}">
      <dgm:prSet/>
      <dgm:spPr/>
      <dgm:t>
        <a:bodyPr/>
        <a:lstStyle/>
        <a:p>
          <a:endParaRPr lang="ru-RU"/>
        </a:p>
      </dgm:t>
    </dgm:pt>
    <dgm:pt modelId="{8FBA007A-5130-471D-9E50-EFAC55D241B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формирование системы противодействия негативным факторам и возникающим угрозам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DBC0F7C-02C0-43B4-B4B0-2AFBCE785376}" type="parTrans" cxnId="{4FC65D41-F662-4B01-8923-757495E12F08}">
      <dgm:prSet/>
      <dgm:spPr/>
      <dgm:t>
        <a:bodyPr/>
        <a:lstStyle/>
        <a:p>
          <a:endParaRPr lang="ru-RU"/>
        </a:p>
      </dgm:t>
    </dgm:pt>
    <dgm:pt modelId="{5EB02FD2-7C36-4101-9C20-D43F00A9AF6A}" type="sibTrans" cxnId="{4FC65D41-F662-4B01-8923-757495E12F08}">
      <dgm:prSet/>
      <dgm:spPr/>
      <dgm:t>
        <a:bodyPr/>
        <a:lstStyle/>
        <a:p>
          <a:endParaRPr lang="ru-RU"/>
        </a:p>
      </dgm:t>
    </dgm:pt>
    <dgm:pt modelId="{AAF803C3-A0A6-4EE4-AF82-3DDEC8347932}" type="pres">
      <dgm:prSet presAssocID="{E3CB5CAF-86CF-4898-832E-D2FD18740B0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B44E89E-AE71-4169-8E78-1E64A47BD13C}" type="pres">
      <dgm:prSet presAssocID="{D4FD3125-CC6C-424F-BABC-17CDD10689EE}" presName="root" presStyleCnt="0"/>
      <dgm:spPr/>
    </dgm:pt>
    <dgm:pt modelId="{2B9B11C9-3E4D-4435-AF5C-2313ACC0E18C}" type="pres">
      <dgm:prSet presAssocID="{D4FD3125-CC6C-424F-BABC-17CDD10689EE}" presName="rootComposite" presStyleCnt="0"/>
      <dgm:spPr/>
    </dgm:pt>
    <dgm:pt modelId="{88B0BABD-0DF8-455E-B8C3-0891C0FE8358}" type="pres">
      <dgm:prSet presAssocID="{D4FD3125-CC6C-424F-BABC-17CDD10689EE}" presName="rootText" presStyleLbl="node1" presStyleIdx="0" presStyleCnt="1" custScaleX="510723"/>
      <dgm:spPr/>
      <dgm:t>
        <a:bodyPr/>
        <a:lstStyle/>
        <a:p>
          <a:endParaRPr lang="ru-RU"/>
        </a:p>
      </dgm:t>
    </dgm:pt>
    <dgm:pt modelId="{D72FF556-5A76-43C0-8AD5-84C3C847F3E5}" type="pres">
      <dgm:prSet presAssocID="{D4FD3125-CC6C-424F-BABC-17CDD10689EE}" presName="rootConnector" presStyleLbl="node1" presStyleIdx="0" presStyleCnt="1"/>
      <dgm:spPr/>
    </dgm:pt>
    <dgm:pt modelId="{E6A1079D-0446-460E-B3AB-AD1C9F0BD868}" type="pres">
      <dgm:prSet presAssocID="{D4FD3125-CC6C-424F-BABC-17CDD10689EE}" presName="childShape" presStyleCnt="0"/>
      <dgm:spPr/>
    </dgm:pt>
    <dgm:pt modelId="{09A00F54-3800-4232-BC39-A67823D1AACF}" type="pres">
      <dgm:prSet presAssocID="{202923ED-4F16-4869-8853-F14EE4E6C433}" presName="Name13" presStyleLbl="parChTrans1D2" presStyleIdx="0" presStyleCnt="3"/>
      <dgm:spPr/>
    </dgm:pt>
    <dgm:pt modelId="{607A85ED-7950-4CE3-B063-8408498D3AFD}" type="pres">
      <dgm:prSet presAssocID="{2D1B02A8-C8A2-49A7-9AE8-1B361D019C39}" presName="childText" presStyleLbl="bgAcc1" presStyleIdx="0" presStyleCnt="3" custScaleX="739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43B7F9-6C5C-4C12-A855-829D496EA052}" type="pres">
      <dgm:prSet presAssocID="{3197B684-9478-4F8A-8DDA-4B4E90A47EB6}" presName="Name13" presStyleLbl="parChTrans1D2" presStyleIdx="1" presStyleCnt="3"/>
      <dgm:spPr/>
    </dgm:pt>
    <dgm:pt modelId="{9A6B3CF2-862A-4112-9AF7-25BBDCD739AE}" type="pres">
      <dgm:prSet presAssocID="{FDA3FEFA-A231-47A2-A8CD-286BC5FD002C}" presName="childText" presStyleLbl="bgAcc1" presStyleIdx="1" presStyleCnt="3" custScaleX="739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1E5D1F-984A-4D75-B5A0-4D4039CE4ADD}" type="pres">
      <dgm:prSet presAssocID="{2DBC0F7C-02C0-43B4-B4B0-2AFBCE785376}" presName="Name13" presStyleLbl="parChTrans1D2" presStyleIdx="2" presStyleCnt="3"/>
      <dgm:spPr/>
    </dgm:pt>
    <dgm:pt modelId="{0380719D-C028-4570-8DFC-C70BC2E8479E}" type="pres">
      <dgm:prSet presAssocID="{8FBA007A-5130-471D-9E50-EFAC55D241B1}" presName="childText" presStyleLbl="bgAcc1" presStyleIdx="2" presStyleCnt="3" custScaleX="739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8018CD-1E92-49E8-A014-8B1312504168}" type="presOf" srcId="{E3CB5CAF-86CF-4898-832E-D2FD18740B04}" destId="{AAF803C3-A0A6-4EE4-AF82-3DDEC8347932}" srcOrd="0" destOrd="0" presId="urn:microsoft.com/office/officeart/2005/8/layout/hierarchy3"/>
    <dgm:cxn modelId="{7872CE4B-EC57-4ADE-9CFC-D73D01DCC75E}" type="presOf" srcId="{D4FD3125-CC6C-424F-BABC-17CDD10689EE}" destId="{D72FF556-5A76-43C0-8AD5-84C3C847F3E5}" srcOrd="1" destOrd="0" presId="urn:microsoft.com/office/officeart/2005/8/layout/hierarchy3"/>
    <dgm:cxn modelId="{26631971-3703-4B07-BB95-E8828012C2E8}" srcId="{E3CB5CAF-86CF-4898-832E-D2FD18740B04}" destId="{D4FD3125-CC6C-424F-BABC-17CDD10689EE}" srcOrd="0" destOrd="0" parTransId="{A719756A-EA94-4217-95DE-6481E914C997}" sibTransId="{4A61DA6E-456C-4D9E-A2AA-F0A37FA3EB10}"/>
    <dgm:cxn modelId="{CDBA4B28-5400-4215-8258-8EE44B50ED35}" type="presOf" srcId="{FDA3FEFA-A231-47A2-A8CD-286BC5FD002C}" destId="{9A6B3CF2-862A-4112-9AF7-25BBDCD739AE}" srcOrd="0" destOrd="0" presId="urn:microsoft.com/office/officeart/2005/8/layout/hierarchy3"/>
    <dgm:cxn modelId="{3C17A7FE-F4A6-48B9-BE27-62C50913F9B0}" type="presOf" srcId="{3197B684-9478-4F8A-8DDA-4B4E90A47EB6}" destId="{3643B7F9-6C5C-4C12-A855-829D496EA052}" srcOrd="0" destOrd="0" presId="urn:microsoft.com/office/officeart/2005/8/layout/hierarchy3"/>
    <dgm:cxn modelId="{945708DE-0A7C-4145-9CF9-1C475B4FF069}" type="presOf" srcId="{2DBC0F7C-02C0-43B4-B4B0-2AFBCE785376}" destId="{8B1E5D1F-984A-4D75-B5A0-4D4039CE4ADD}" srcOrd="0" destOrd="0" presId="urn:microsoft.com/office/officeart/2005/8/layout/hierarchy3"/>
    <dgm:cxn modelId="{4FC65D41-F662-4B01-8923-757495E12F08}" srcId="{D4FD3125-CC6C-424F-BABC-17CDD10689EE}" destId="{8FBA007A-5130-471D-9E50-EFAC55D241B1}" srcOrd="2" destOrd="0" parTransId="{2DBC0F7C-02C0-43B4-B4B0-2AFBCE785376}" sibTransId="{5EB02FD2-7C36-4101-9C20-D43F00A9AF6A}"/>
    <dgm:cxn modelId="{2BC93F27-EE91-427C-B02B-C2FA08D9D9E7}" type="presOf" srcId="{2D1B02A8-C8A2-49A7-9AE8-1B361D019C39}" destId="{607A85ED-7950-4CE3-B063-8408498D3AFD}" srcOrd="0" destOrd="0" presId="urn:microsoft.com/office/officeart/2005/8/layout/hierarchy3"/>
    <dgm:cxn modelId="{239AAC40-ACC3-4ED8-9455-653EDCA7C085}" type="presOf" srcId="{202923ED-4F16-4869-8853-F14EE4E6C433}" destId="{09A00F54-3800-4232-BC39-A67823D1AACF}" srcOrd="0" destOrd="0" presId="urn:microsoft.com/office/officeart/2005/8/layout/hierarchy3"/>
    <dgm:cxn modelId="{11B14C9B-3124-4861-9747-C903204F4DFC}" srcId="{D4FD3125-CC6C-424F-BABC-17CDD10689EE}" destId="{FDA3FEFA-A231-47A2-A8CD-286BC5FD002C}" srcOrd="1" destOrd="0" parTransId="{3197B684-9478-4F8A-8DDA-4B4E90A47EB6}" sibTransId="{C235FE70-F79F-4DA4-B39E-E03B9DDA2648}"/>
    <dgm:cxn modelId="{96DB6F64-5D67-4CD2-BEE7-98D00170618D}" type="presOf" srcId="{8FBA007A-5130-471D-9E50-EFAC55D241B1}" destId="{0380719D-C028-4570-8DFC-C70BC2E8479E}" srcOrd="0" destOrd="0" presId="urn:microsoft.com/office/officeart/2005/8/layout/hierarchy3"/>
    <dgm:cxn modelId="{2FBA2DDE-7519-4D8D-A01B-C98FA4089CE5}" srcId="{D4FD3125-CC6C-424F-BABC-17CDD10689EE}" destId="{2D1B02A8-C8A2-49A7-9AE8-1B361D019C39}" srcOrd="0" destOrd="0" parTransId="{202923ED-4F16-4869-8853-F14EE4E6C433}" sibTransId="{AEF9A23E-ACF9-4DEF-A24B-65ACFB391A84}"/>
    <dgm:cxn modelId="{6B629B46-B639-4E2B-B518-EB0F07EF75D1}" type="presOf" srcId="{D4FD3125-CC6C-424F-BABC-17CDD10689EE}" destId="{88B0BABD-0DF8-455E-B8C3-0891C0FE8358}" srcOrd="0" destOrd="0" presId="urn:microsoft.com/office/officeart/2005/8/layout/hierarchy3"/>
    <dgm:cxn modelId="{BDC2C823-17A3-4AD4-8EAC-5DFC628A05BC}" type="presParOf" srcId="{AAF803C3-A0A6-4EE4-AF82-3DDEC8347932}" destId="{1B44E89E-AE71-4169-8E78-1E64A47BD13C}" srcOrd="0" destOrd="0" presId="urn:microsoft.com/office/officeart/2005/8/layout/hierarchy3"/>
    <dgm:cxn modelId="{674369A8-12BC-417B-8EA8-0A00A25E40AC}" type="presParOf" srcId="{1B44E89E-AE71-4169-8E78-1E64A47BD13C}" destId="{2B9B11C9-3E4D-4435-AF5C-2313ACC0E18C}" srcOrd="0" destOrd="0" presId="urn:microsoft.com/office/officeart/2005/8/layout/hierarchy3"/>
    <dgm:cxn modelId="{73F546A8-A343-4DC2-BCBB-FC3E6DAEB178}" type="presParOf" srcId="{2B9B11C9-3E4D-4435-AF5C-2313ACC0E18C}" destId="{88B0BABD-0DF8-455E-B8C3-0891C0FE8358}" srcOrd="0" destOrd="0" presId="urn:microsoft.com/office/officeart/2005/8/layout/hierarchy3"/>
    <dgm:cxn modelId="{490EDBF1-1454-4771-88EA-6830508940BA}" type="presParOf" srcId="{2B9B11C9-3E4D-4435-AF5C-2313ACC0E18C}" destId="{D72FF556-5A76-43C0-8AD5-84C3C847F3E5}" srcOrd="1" destOrd="0" presId="urn:microsoft.com/office/officeart/2005/8/layout/hierarchy3"/>
    <dgm:cxn modelId="{797AFC78-16E4-49C6-B965-AD79B6D6D1AD}" type="presParOf" srcId="{1B44E89E-AE71-4169-8E78-1E64A47BD13C}" destId="{E6A1079D-0446-460E-B3AB-AD1C9F0BD868}" srcOrd="1" destOrd="0" presId="urn:microsoft.com/office/officeart/2005/8/layout/hierarchy3"/>
    <dgm:cxn modelId="{1A1429EF-13DF-489C-A897-489CC4C67B77}" type="presParOf" srcId="{E6A1079D-0446-460E-B3AB-AD1C9F0BD868}" destId="{09A00F54-3800-4232-BC39-A67823D1AACF}" srcOrd="0" destOrd="0" presId="urn:microsoft.com/office/officeart/2005/8/layout/hierarchy3"/>
    <dgm:cxn modelId="{F697ABAC-C8B4-4617-BFD3-6CAB89D32883}" type="presParOf" srcId="{E6A1079D-0446-460E-B3AB-AD1C9F0BD868}" destId="{607A85ED-7950-4CE3-B063-8408498D3AFD}" srcOrd="1" destOrd="0" presId="urn:microsoft.com/office/officeart/2005/8/layout/hierarchy3"/>
    <dgm:cxn modelId="{7CBEC24B-A719-4076-BFEC-48AE63ECE134}" type="presParOf" srcId="{E6A1079D-0446-460E-B3AB-AD1C9F0BD868}" destId="{3643B7F9-6C5C-4C12-A855-829D496EA052}" srcOrd="2" destOrd="0" presId="urn:microsoft.com/office/officeart/2005/8/layout/hierarchy3"/>
    <dgm:cxn modelId="{32F2F80B-C698-42D8-B0A7-1275A2A45A14}" type="presParOf" srcId="{E6A1079D-0446-460E-B3AB-AD1C9F0BD868}" destId="{9A6B3CF2-862A-4112-9AF7-25BBDCD739AE}" srcOrd="3" destOrd="0" presId="urn:microsoft.com/office/officeart/2005/8/layout/hierarchy3"/>
    <dgm:cxn modelId="{C163FFF2-60A0-4F38-892D-31BB74A68FEE}" type="presParOf" srcId="{E6A1079D-0446-460E-B3AB-AD1C9F0BD868}" destId="{8B1E5D1F-984A-4D75-B5A0-4D4039CE4ADD}" srcOrd="4" destOrd="0" presId="urn:microsoft.com/office/officeart/2005/8/layout/hierarchy3"/>
    <dgm:cxn modelId="{5BB291AC-A2B8-4E0F-B021-32BA3BDC54F2}" type="presParOf" srcId="{E6A1079D-0446-460E-B3AB-AD1C9F0BD868}" destId="{0380719D-C028-4570-8DFC-C70BC2E8479E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E48C8E8-2571-44D7-B984-3A0A68AAD1CB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C232C018-9E25-4345-8F59-5EBE6628E76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Национально-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ные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интересы Беларуси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22A861CF-913F-42B0-8DFE-78926CAD2E02}" type="parTrans" cxnId="{036C31E2-A434-43E6-AB0E-6B3C0696EFA1}">
      <dgm:prSet/>
      <dgm:spPr/>
      <dgm:t>
        <a:bodyPr/>
        <a:lstStyle/>
        <a:p>
          <a:endParaRPr lang="ru-RU"/>
        </a:p>
      </dgm:t>
    </dgm:pt>
    <dgm:pt modelId="{C1E1D511-4CCB-4C4F-85A5-45D03F327F52}" type="sibTrans" cxnId="{036C31E2-A434-43E6-AB0E-6B3C0696EFA1}">
      <dgm:prSet/>
      <dgm:spPr/>
      <dgm:t>
        <a:bodyPr/>
        <a:lstStyle/>
        <a:p>
          <a:endParaRPr lang="ru-RU"/>
        </a:p>
      </dgm:t>
    </dgm:pt>
    <dgm:pt modelId="{AA5A4105-9949-4CFB-A445-DCA778FCD64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сохранение и укрепление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сувере-нитета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нашей страны, её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террито-риальной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целостности 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безопас-ности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DE4E928-F6BE-422C-A438-4E82B3AE95F7}" type="parTrans" cxnId="{2AC0F063-FCC8-4A2B-8A86-272197CCE208}">
      <dgm:prSet/>
      <dgm:spPr/>
      <dgm:t>
        <a:bodyPr/>
        <a:lstStyle/>
        <a:p>
          <a:endParaRPr lang="ru-RU"/>
        </a:p>
      </dgm:t>
    </dgm:pt>
    <dgm:pt modelId="{B53F62AC-2462-42FE-84CE-4B2677684A50}" type="sibTrans" cxnId="{2AC0F063-FCC8-4A2B-8A86-272197CCE208}">
      <dgm:prSet/>
      <dgm:spPr/>
      <dgm:t>
        <a:bodyPr/>
        <a:lstStyle/>
        <a:p>
          <a:endParaRPr lang="ru-RU"/>
        </a:p>
      </dgm:t>
    </dgm:pt>
    <dgm:pt modelId="{E3738E48-068D-4847-9D83-FFBED265A20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защита прав и свобод граждан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8B21CCBB-99A6-4738-96C7-0C1A79D199A0}" type="parTrans" cxnId="{6B0ED6FB-84C9-4854-BE4E-034A7E4196B6}">
      <dgm:prSet/>
      <dgm:spPr/>
      <dgm:t>
        <a:bodyPr/>
        <a:lstStyle/>
        <a:p>
          <a:endParaRPr lang="ru-RU"/>
        </a:p>
      </dgm:t>
    </dgm:pt>
    <dgm:pt modelId="{1BE146D1-6052-4700-AD00-4C66413315B7}" type="sibTrans" cxnId="{6B0ED6FB-84C9-4854-BE4E-034A7E4196B6}">
      <dgm:prSet/>
      <dgm:spPr/>
      <dgm:t>
        <a:bodyPr/>
        <a:lstStyle/>
        <a:p>
          <a:endParaRPr lang="ru-RU"/>
        </a:p>
      </dgm:t>
    </dgm:pt>
    <dgm:pt modelId="{E9D92E48-4438-490B-8AAC-F7012AC542C0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Национальные </a:t>
          </a:r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эконо-мические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интересы Беларуси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44CCBFD0-C15D-4C30-8B31-1349BE1CBD77}" type="parTrans" cxnId="{37B64574-55E4-41D8-9440-9C688B39EA15}">
      <dgm:prSet/>
      <dgm:spPr/>
      <dgm:t>
        <a:bodyPr/>
        <a:lstStyle/>
        <a:p>
          <a:endParaRPr lang="ru-RU"/>
        </a:p>
      </dgm:t>
    </dgm:pt>
    <dgm:pt modelId="{FD5AC19E-C066-44BA-A3B3-E540B2B69045}" type="sibTrans" cxnId="{37B64574-55E4-41D8-9440-9C688B39EA15}">
      <dgm:prSet/>
      <dgm:spPr/>
      <dgm:t>
        <a:bodyPr/>
        <a:lstStyle/>
        <a:p>
          <a:endParaRPr lang="ru-RU"/>
        </a:p>
      </dgm:t>
    </dgm:pt>
    <dgm:pt modelId="{61D760F2-3593-4F71-8BCD-9789E074D89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экономики страны энергетическими и сырьевыми ресурсами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74E9B87-5ABD-49CD-AC3E-D88D61657DDE}" type="parTrans" cxnId="{947E7266-48E0-4F82-B1E8-F5286ABF1F3E}">
      <dgm:prSet/>
      <dgm:spPr/>
      <dgm:t>
        <a:bodyPr/>
        <a:lstStyle/>
        <a:p>
          <a:endParaRPr lang="ru-RU"/>
        </a:p>
      </dgm:t>
    </dgm:pt>
    <dgm:pt modelId="{0975F394-633A-4FF9-912D-2DA16608B4CF}" type="sibTrans" cxnId="{947E7266-48E0-4F82-B1E8-F5286ABF1F3E}">
      <dgm:prSet/>
      <dgm:spPr/>
      <dgm:t>
        <a:bodyPr/>
        <a:lstStyle/>
        <a:p>
          <a:endParaRPr lang="ru-RU"/>
        </a:p>
      </dgm:t>
    </dgm:pt>
    <dgm:pt modelId="{72BB36AF-3004-48F9-85BD-9AFA6F4C7084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конкурентоспособность производства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5638B23-E78A-4CC3-8657-6B1C091548D1}" type="parTrans" cxnId="{26F9335E-2937-4EB4-B072-8D07A9E659EC}">
      <dgm:prSet/>
      <dgm:spPr/>
      <dgm:t>
        <a:bodyPr/>
        <a:lstStyle/>
        <a:p>
          <a:endParaRPr lang="ru-RU"/>
        </a:p>
      </dgm:t>
    </dgm:pt>
    <dgm:pt modelId="{32AAF342-8408-48F7-BF73-490963FBB9E7}" type="sibTrans" cxnId="{26F9335E-2937-4EB4-B072-8D07A9E659EC}">
      <dgm:prSet/>
      <dgm:spPr/>
      <dgm:t>
        <a:bodyPr/>
        <a:lstStyle/>
        <a:p>
          <a:endParaRPr lang="ru-RU"/>
        </a:p>
      </dgm:t>
    </dgm:pt>
    <dgm:pt modelId="{3C5AF181-7419-4403-8422-70FBE63ECE2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сохранение мира и стабильности в международных отношениях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2C01B53-85BD-4AE6-86A0-45B642266E27}" type="parTrans" cxnId="{B95427BB-F4C3-4D54-845F-4C143489EC64}">
      <dgm:prSet/>
      <dgm:spPr/>
      <dgm:t>
        <a:bodyPr/>
        <a:lstStyle/>
        <a:p>
          <a:endParaRPr lang="ru-RU"/>
        </a:p>
      </dgm:t>
    </dgm:pt>
    <dgm:pt modelId="{8EB3C628-4EF4-48D7-B985-094CDC5FB451}" type="sibTrans" cxnId="{B95427BB-F4C3-4D54-845F-4C143489EC64}">
      <dgm:prSet/>
      <dgm:spPr/>
      <dgm:t>
        <a:bodyPr/>
        <a:lstStyle/>
        <a:p>
          <a:endParaRPr lang="ru-RU"/>
        </a:p>
      </dgm:t>
    </dgm:pt>
    <dgm:pt modelId="{8C122CC7-DAFD-47C3-B801-95250178D69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экологическое равновесие и экологическая безопасность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4025237-1CBD-427D-8008-8F78917D07E0}" type="parTrans" cxnId="{68AAB3B8-931B-4424-B56A-56998586FB60}">
      <dgm:prSet/>
      <dgm:spPr/>
      <dgm:t>
        <a:bodyPr/>
        <a:lstStyle/>
        <a:p>
          <a:endParaRPr lang="ru-RU"/>
        </a:p>
      </dgm:t>
    </dgm:pt>
    <dgm:pt modelId="{ADC6C6D9-DD61-4A4B-90C8-91949E68332F}" type="sibTrans" cxnId="{68AAB3B8-931B-4424-B56A-56998586FB60}">
      <dgm:prSet/>
      <dgm:spPr/>
      <dgm:t>
        <a:bodyPr/>
        <a:lstStyle/>
        <a:p>
          <a:endParaRPr lang="ru-RU"/>
        </a:p>
      </dgm:t>
    </dgm:pt>
    <dgm:pt modelId="{8B5836D1-EF04-45A6-9E5E-43CF9183CFA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сохранение рабочих мест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229D721-8284-4492-BFC0-5C8EEE10D965}" type="parTrans" cxnId="{399CB945-3FAD-4B55-8BEF-FAB625599359}">
      <dgm:prSet/>
      <dgm:spPr/>
      <dgm:t>
        <a:bodyPr/>
        <a:lstStyle/>
        <a:p>
          <a:endParaRPr lang="ru-RU"/>
        </a:p>
      </dgm:t>
    </dgm:pt>
    <dgm:pt modelId="{D3BC8D77-5F39-46EB-8FA5-9FA1A876AF4F}" type="sibTrans" cxnId="{399CB945-3FAD-4B55-8BEF-FAB625599359}">
      <dgm:prSet/>
      <dgm:spPr/>
      <dgm:t>
        <a:bodyPr/>
        <a:lstStyle/>
        <a:p>
          <a:endParaRPr lang="ru-RU"/>
        </a:p>
      </dgm:t>
    </dgm:pt>
    <dgm:pt modelId="{EE7A54B6-49B7-4C9C-B014-A67566AC8377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стабильность денежной единицы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0F74072-1D93-460A-9CE5-D525CBCE975B}" type="parTrans" cxnId="{BADFD7A6-9CE3-4B4C-85EE-88CFE0BFDAB0}">
      <dgm:prSet/>
      <dgm:spPr/>
      <dgm:t>
        <a:bodyPr/>
        <a:lstStyle/>
        <a:p>
          <a:endParaRPr lang="ru-RU"/>
        </a:p>
      </dgm:t>
    </dgm:pt>
    <dgm:pt modelId="{63263BB1-6CEE-49A5-8F61-15C8F82AA7FC}" type="sibTrans" cxnId="{BADFD7A6-9CE3-4B4C-85EE-88CFE0BFDAB0}">
      <dgm:prSet/>
      <dgm:spPr/>
      <dgm:t>
        <a:bodyPr/>
        <a:lstStyle/>
        <a:p>
          <a:endParaRPr lang="ru-RU"/>
        </a:p>
      </dgm:t>
    </dgm:pt>
    <dgm:pt modelId="{DFBC39B5-E963-4640-8728-04BA80D51055}" type="pres">
      <dgm:prSet presAssocID="{2E48C8E8-2571-44D7-B984-3A0A68AAD1C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A3D95F9-410C-4453-BB1C-03C9D8CD03E7}" type="pres">
      <dgm:prSet presAssocID="{C232C018-9E25-4345-8F59-5EBE6628E760}" presName="root" presStyleCnt="0"/>
      <dgm:spPr/>
    </dgm:pt>
    <dgm:pt modelId="{468903E9-0A60-4E34-B199-34ED46E55FE9}" type="pres">
      <dgm:prSet presAssocID="{C232C018-9E25-4345-8F59-5EBE6628E760}" presName="rootComposite" presStyleCnt="0"/>
      <dgm:spPr/>
    </dgm:pt>
    <dgm:pt modelId="{AF6BCF5C-FF8D-47E7-AD85-C801B39930FE}" type="pres">
      <dgm:prSet presAssocID="{C232C018-9E25-4345-8F59-5EBE6628E760}" presName="rootText" presStyleLbl="node1" presStyleIdx="0" presStyleCnt="2" custScaleX="243239"/>
      <dgm:spPr/>
      <dgm:t>
        <a:bodyPr/>
        <a:lstStyle/>
        <a:p>
          <a:endParaRPr lang="ru-RU"/>
        </a:p>
      </dgm:t>
    </dgm:pt>
    <dgm:pt modelId="{D0FB4C1D-E88D-4140-8B4A-6A80FD40204A}" type="pres">
      <dgm:prSet presAssocID="{C232C018-9E25-4345-8F59-5EBE6628E760}" presName="rootConnector" presStyleLbl="node1" presStyleIdx="0" presStyleCnt="2"/>
      <dgm:spPr/>
    </dgm:pt>
    <dgm:pt modelId="{7EF6CBD5-1CFF-4D63-BCCA-B4D683DF795C}" type="pres">
      <dgm:prSet presAssocID="{C232C018-9E25-4345-8F59-5EBE6628E760}" presName="childShape" presStyleCnt="0"/>
      <dgm:spPr/>
    </dgm:pt>
    <dgm:pt modelId="{43F2D86A-C98B-4D39-9323-AF20CB0A00E1}" type="pres">
      <dgm:prSet presAssocID="{4DE4E928-F6BE-422C-A438-4E82B3AE95F7}" presName="Name13" presStyleLbl="parChTrans1D2" presStyleIdx="0" presStyleCnt="8"/>
      <dgm:spPr/>
    </dgm:pt>
    <dgm:pt modelId="{A3779401-1B56-43A6-8CCC-1C224594E1D8}" type="pres">
      <dgm:prSet presAssocID="{AA5A4105-9949-4CFB-A445-DCA778FCD644}" presName="childText" presStyleLbl="bgAcc1" presStyleIdx="0" presStyleCnt="8" custScaleX="347741" custScaleY="161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A78166-12A3-426B-89AE-47585F537060}" type="pres">
      <dgm:prSet presAssocID="{8B21CCBB-99A6-4738-96C7-0C1A79D199A0}" presName="Name13" presStyleLbl="parChTrans1D2" presStyleIdx="1" presStyleCnt="8"/>
      <dgm:spPr/>
    </dgm:pt>
    <dgm:pt modelId="{B7AAACED-C244-417C-A826-9B00BDE8F099}" type="pres">
      <dgm:prSet presAssocID="{E3738E48-068D-4847-9D83-FFBED265A20D}" presName="childText" presStyleLbl="bgAcc1" presStyleIdx="1" presStyleCnt="8" custScaleX="3477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9324E9-9E48-455A-9398-C4E22B6CCF5E}" type="pres">
      <dgm:prSet presAssocID="{12C01B53-85BD-4AE6-86A0-45B642266E27}" presName="Name13" presStyleLbl="parChTrans1D2" presStyleIdx="2" presStyleCnt="8"/>
      <dgm:spPr/>
    </dgm:pt>
    <dgm:pt modelId="{9A1BB971-9A54-464D-9EBA-15BEF9D979FF}" type="pres">
      <dgm:prSet presAssocID="{3C5AF181-7419-4403-8422-70FBE63ECE2F}" presName="childText" presStyleLbl="bgAcc1" presStyleIdx="2" presStyleCnt="8" custScaleX="3477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D4E6D6-3A69-4969-A4D0-27D0F244A472}" type="pres">
      <dgm:prSet presAssocID="{E9D92E48-4438-490B-8AAC-F7012AC542C0}" presName="root" presStyleCnt="0"/>
      <dgm:spPr/>
    </dgm:pt>
    <dgm:pt modelId="{C2431108-CDAD-4C9D-A6D6-C27D8BFB73FB}" type="pres">
      <dgm:prSet presAssocID="{E9D92E48-4438-490B-8AAC-F7012AC542C0}" presName="rootComposite" presStyleCnt="0"/>
      <dgm:spPr/>
    </dgm:pt>
    <dgm:pt modelId="{7486BBD3-701B-43A5-A52D-09ED03EDDBE2}" type="pres">
      <dgm:prSet presAssocID="{E9D92E48-4438-490B-8AAC-F7012AC542C0}" presName="rootText" presStyleLbl="node1" presStyleIdx="1" presStyleCnt="2" custScaleX="211026"/>
      <dgm:spPr/>
      <dgm:t>
        <a:bodyPr/>
        <a:lstStyle/>
        <a:p>
          <a:endParaRPr lang="ru-RU"/>
        </a:p>
      </dgm:t>
    </dgm:pt>
    <dgm:pt modelId="{D356FE54-7998-449C-897B-1E689409714F}" type="pres">
      <dgm:prSet presAssocID="{E9D92E48-4438-490B-8AAC-F7012AC542C0}" presName="rootConnector" presStyleLbl="node1" presStyleIdx="1" presStyleCnt="2"/>
      <dgm:spPr/>
    </dgm:pt>
    <dgm:pt modelId="{F60031E3-EC59-402F-91D8-E9E487D6148C}" type="pres">
      <dgm:prSet presAssocID="{E9D92E48-4438-490B-8AAC-F7012AC542C0}" presName="childShape" presStyleCnt="0"/>
      <dgm:spPr/>
    </dgm:pt>
    <dgm:pt modelId="{C67231E2-35F2-486B-8717-8FF8F1264CD5}" type="pres">
      <dgm:prSet presAssocID="{A74E9B87-5ABD-49CD-AC3E-D88D61657DDE}" presName="Name13" presStyleLbl="parChTrans1D2" presStyleIdx="3" presStyleCnt="8"/>
      <dgm:spPr/>
    </dgm:pt>
    <dgm:pt modelId="{012B4B48-7632-4929-80CF-6F868FE3C578}" type="pres">
      <dgm:prSet presAssocID="{61D760F2-3593-4F71-8BCD-9789E074D897}" presName="childText" presStyleLbl="bgAcc1" presStyleIdx="3" presStyleCnt="8" custScaleX="3477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BEED19-B10E-4304-9A69-D591822D1CE1}" type="pres">
      <dgm:prSet presAssocID="{75638B23-E78A-4CC3-8657-6B1C091548D1}" presName="Name13" presStyleLbl="parChTrans1D2" presStyleIdx="4" presStyleCnt="8"/>
      <dgm:spPr/>
    </dgm:pt>
    <dgm:pt modelId="{F3929559-F988-46C5-A6D1-93CDF1220A64}" type="pres">
      <dgm:prSet presAssocID="{72BB36AF-3004-48F9-85BD-9AFA6F4C7084}" presName="childText" presStyleLbl="bgAcc1" presStyleIdx="4" presStyleCnt="8" custScaleX="3477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708ECB-7971-4657-BA6F-C04AC522CA7D}" type="pres">
      <dgm:prSet presAssocID="{5229D721-8284-4492-BFC0-5C8EEE10D965}" presName="Name13" presStyleLbl="parChTrans1D2" presStyleIdx="5" presStyleCnt="8"/>
      <dgm:spPr/>
    </dgm:pt>
    <dgm:pt modelId="{241A008B-2983-4A53-B3FD-B036AF4264F6}" type="pres">
      <dgm:prSet presAssocID="{8B5836D1-EF04-45A6-9E5E-43CF9183CFAA}" presName="childText" presStyleLbl="bgAcc1" presStyleIdx="5" presStyleCnt="8" custScaleX="3477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2715B8-ECC6-4432-965E-163984B21CEF}" type="pres">
      <dgm:prSet presAssocID="{70F74072-1D93-460A-9CE5-D525CBCE975B}" presName="Name13" presStyleLbl="parChTrans1D2" presStyleIdx="6" presStyleCnt="8"/>
      <dgm:spPr/>
    </dgm:pt>
    <dgm:pt modelId="{E4F5C68C-797F-4C4E-82E9-7AADE587D41B}" type="pres">
      <dgm:prSet presAssocID="{EE7A54B6-49B7-4C9C-B014-A67566AC8377}" presName="childText" presStyleLbl="bgAcc1" presStyleIdx="6" presStyleCnt="8" custScaleX="3477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7D8310-928B-4179-9080-8812B5A0D988}" type="pres">
      <dgm:prSet presAssocID="{64025237-1CBD-427D-8008-8F78917D07E0}" presName="Name13" presStyleLbl="parChTrans1D2" presStyleIdx="7" presStyleCnt="8"/>
      <dgm:spPr/>
    </dgm:pt>
    <dgm:pt modelId="{2F59985A-94B8-4E75-A3C5-0150CAAD1A84}" type="pres">
      <dgm:prSet presAssocID="{8C122CC7-DAFD-47C3-B801-95250178D69B}" presName="childText" presStyleLbl="bgAcc1" presStyleIdx="7" presStyleCnt="8" custScaleX="3477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BD3892-2033-4BFF-BCD3-81C3B43941F6}" type="presOf" srcId="{70F74072-1D93-460A-9CE5-D525CBCE975B}" destId="{BB2715B8-ECC6-4432-965E-163984B21CEF}" srcOrd="0" destOrd="0" presId="urn:microsoft.com/office/officeart/2005/8/layout/hierarchy3"/>
    <dgm:cxn modelId="{8C6CD151-A8F2-4DFE-AD34-EEBF4746322C}" type="presOf" srcId="{64025237-1CBD-427D-8008-8F78917D07E0}" destId="{E67D8310-928B-4179-9080-8812B5A0D988}" srcOrd="0" destOrd="0" presId="urn:microsoft.com/office/officeart/2005/8/layout/hierarchy3"/>
    <dgm:cxn modelId="{FECAC7AA-7488-4BE1-B176-C12943AA0557}" type="presOf" srcId="{2E48C8E8-2571-44D7-B984-3A0A68AAD1CB}" destId="{DFBC39B5-E963-4640-8728-04BA80D51055}" srcOrd="0" destOrd="0" presId="urn:microsoft.com/office/officeart/2005/8/layout/hierarchy3"/>
    <dgm:cxn modelId="{EDC76033-B6F5-4905-ABD0-311E27DB2BF3}" type="presOf" srcId="{C232C018-9E25-4345-8F59-5EBE6628E760}" destId="{AF6BCF5C-FF8D-47E7-AD85-C801B39930FE}" srcOrd="0" destOrd="0" presId="urn:microsoft.com/office/officeart/2005/8/layout/hierarchy3"/>
    <dgm:cxn modelId="{E4007E10-3BD3-4214-9889-5D06A5F4415A}" type="presOf" srcId="{E3738E48-068D-4847-9D83-FFBED265A20D}" destId="{B7AAACED-C244-417C-A826-9B00BDE8F099}" srcOrd="0" destOrd="0" presId="urn:microsoft.com/office/officeart/2005/8/layout/hierarchy3"/>
    <dgm:cxn modelId="{399CB945-3FAD-4B55-8BEF-FAB625599359}" srcId="{E9D92E48-4438-490B-8AAC-F7012AC542C0}" destId="{8B5836D1-EF04-45A6-9E5E-43CF9183CFAA}" srcOrd="2" destOrd="0" parTransId="{5229D721-8284-4492-BFC0-5C8EEE10D965}" sibTransId="{D3BC8D77-5F39-46EB-8FA5-9FA1A876AF4F}"/>
    <dgm:cxn modelId="{8D0624A2-C039-4233-8C59-6F595852E125}" type="presOf" srcId="{61D760F2-3593-4F71-8BCD-9789E074D897}" destId="{012B4B48-7632-4929-80CF-6F868FE3C578}" srcOrd="0" destOrd="0" presId="urn:microsoft.com/office/officeart/2005/8/layout/hierarchy3"/>
    <dgm:cxn modelId="{8C98151D-ADA8-434A-BC3F-ECC10EE394E3}" type="presOf" srcId="{E9D92E48-4438-490B-8AAC-F7012AC542C0}" destId="{D356FE54-7998-449C-897B-1E689409714F}" srcOrd="1" destOrd="0" presId="urn:microsoft.com/office/officeart/2005/8/layout/hierarchy3"/>
    <dgm:cxn modelId="{947E7266-48E0-4F82-B1E8-F5286ABF1F3E}" srcId="{E9D92E48-4438-490B-8AAC-F7012AC542C0}" destId="{61D760F2-3593-4F71-8BCD-9789E074D897}" srcOrd="0" destOrd="0" parTransId="{A74E9B87-5ABD-49CD-AC3E-D88D61657DDE}" sibTransId="{0975F394-633A-4FF9-912D-2DA16608B4CF}"/>
    <dgm:cxn modelId="{7F4467B2-1840-442B-BA74-65C10FE4E644}" type="presOf" srcId="{E9D92E48-4438-490B-8AAC-F7012AC542C0}" destId="{7486BBD3-701B-43A5-A52D-09ED03EDDBE2}" srcOrd="0" destOrd="0" presId="urn:microsoft.com/office/officeart/2005/8/layout/hierarchy3"/>
    <dgm:cxn modelId="{88F40824-094A-44B9-8732-B78CDC8503B3}" type="presOf" srcId="{AA5A4105-9949-4CFB-A445-DCA778FCD644}" destId="{A3779401-1B56-43A6-8CCC-1C224594E1D8}" srcOrd="0" destOrd="0" presId="urn:microsoft.com/office/officeart/2005/8/layout/hierarchy3"/>
    <dgm:cxn modelId="{982E1A8E-DCA9-47E5-8499-F622DC9E79CC}" type="presOf" srcId="{75638B23-E78A-4CC3-8657-6B1C091548D1}" destId="{5DBEED19-B10E-4304-9A69-D591822D1CE1}" srcOrd="0" destOrd="0" presId="urn:microsoft.com/office/officeart/2005/8/layout/hierarchy3"/>
    <dgm:cxn modelId="{C5CF73E2-A0E8-400E-ADDA-EAF31FA67337}" type="presOf" srcId="{C232C018-9E25-4345-8F59-5EBE6628E760}" destId="{D0FB4C1D-E88D-4140-8B4A-6A80FD40204A}" srcOrd="1" destOrd="0" presId="urn:microsoft.com/office/officeart/2005/8/layout/hierarchy3"/>
    <dgm:cxn modelId="{26F9335E-2937-4EB4-B072-8D07A9E659EC}" srcId="{E9D92E48-4438-490B-8AAC-F7012AC542C0}" destId="{72BB36AF-3004-48F9-85BD-9AFA6F4C7084}" srcOrd="1" destOrd="0" parTransId="{75638B23-E78A-4CC3-8657-6B1C091548D1}" sibTransId="{32AAF342-8408-48F7-BF73-490963FBB9E7}"/>
    <dgm:cxn modelId="{036C31E2-A434-43E6-AB0E-6B3C0696EFA1}" srcId="{2E48C8E8-2571-44D7-B984-3A0A68AAD1CB}" destId="{C232C018-9E25-4345-8F59-5EBE6628E760}" srcOrd="0" destOrd="0" parTransId="{22A861CF-913F-42B0-8DFE-78926CAD2E02}" sibTransId="{C1E1D511-4CCB-4C4F-85A5-45D03F327F52}"/>
    <dgm:cxn modelId="{46B809F2-17AC-4A33-861E-BB61CD3063F6}" type="presOf" srcId="{8B5836D1-EF04-45A6-9E5E-43CF9183CFAA}" destId="{241A008B-2983-4A53-B3FD-B036AF4264F6}" srcOrd="0" destOrd="0" presId="urn:microsoft.com/office/officeart/2005/8/layout/hierarchy3"/>
    <dgm:cxn modelId="{6B0ED6FB-84C9-4854-BE4E-034A7E4196B6}" srcId="{C232C018-9E25-4345-8F59-5EBE6628E760}" destId="{E3738E48-068D-4847-9D83-FFBED265A20D}" srcOrd="1" destOrd="0" parTransId="{8B21CCBB-99A6-4738-96C7-0C1A79D199A0}" sibTransId="{1BE146D1-6052-4700-AD00-4C66413315B7}"/>
    <dgm:cxn modelId="{301799B6-3055-47FB-B6F5-B28203F4CD1D}" type="presOf" srcId="{12C01B53-85BD-4AE6-86A0-45B642266E27}" destId="{F29324E9-9E48-455A-9398-C4E22B6CCF5E}" srcOrd="0" destOrd="0" presId="urn:microsoft.com/office/officeart/2005/8/layout/hierarchy3"/>
    <dgm:cxn modelId="{EB592ED2-E608-416F-8E33-82EC09D454C1}" type="presOf" srcId="{4DE4E928-F6BE-422C-A438-4E82B3AE95F7}" destId="{43F2D86A-C98B-4D39-9323-AF20CB0A00E1}" srcOrd="0" destOrd="0" presId="urn:microsoft.com/office/officeart/2005/8/layout/hierarchy3"/>
    <dgm:cxn modelId="{68AAB3B8-931B-4424-B56A-56998586FB60}" srcId="{E9D92E48-4438-490B-8AAC-F7012AC542C0}" destId="{8C122CC7-DAFD-47C3-B801-95250178D69B}" srcOrd="4" destOrd="0" parTransId="{64025237-1CBD-427D-8008-8F78917D07E0}" sibTransId="{ADC6C6D9-DD61-4A4B-90C8-91949E68332F}"/>
    <dgm:cxn modelId="{2D8B765F-E0E2-48F3-BB4F-28B33A77FED0}" type="presOf" srcId="{8C122CC7-DAFD-47C3-B801-95250178D69B}" destId="{2F59985A-94B8-4E75-A3C5-0150CAAD1A84}" srcOrd="0" destOrd="0" presId="urn:microsoft.com/office/officeart/2005/8/layout/hierarchy3"/>
    <dgm:cxn modelId="{B95427BB-F4C3-4D54-845F-4C143489EC64}" srcId="{C232C018-9E25-4345-8F59-5EBE6628E760}" destId="{3C5AF181-7419-4403-8422-70FBE63ECE2F}" srcOrd="2" destOrd="0" parTransId="{12C01B53-85BD-4AE6-86A0-45B642266E27}" sibTransId="{8EB3C628-4EF4-48D7-B985-094CDC5FB451}"/>
    <dgm:cxn modelId="{A41E6173-4780-408A-87F9-4821BD27CE0F}" type="presOf" srcId="{A74E9B87-5ABD-49CD-AC3E-D88D61657DDE}" destId="{C67231E2-35F2-486B-8717-8FF8F1264CD5}" srcOrd="0" destOrd="0" presId="urn:microsoft.com/office/officeart/2005/8/layout/hierarchy3"/>
    <dgm:cxn modelId="{BADFD7A6-9CE3-4B4C-85EE-88CFE0BFDAB0}" srcId="{E9D92E48-4438-490B-8AAC-F7012AC542C0}" destId="{EE7A54B6-49B7-4C9C-B014-A67566AC8377}" srcOrd="3" destOrd="0" parTransId="{70F74072-1D93-460A-9CE5-D525CBCE975B}" sibTransId="{63263BB1-6CEE-49A5-8F61-15C8F82AA7FC}"/>
    <dgm:cxn modelId="{E3AACE3B-6DDF-4525-B22A-D92018695A31}" type="presOf" srcId="{3C5AF181-7419-4403-8422-70FBE63ECE2F}" destId="{9A1BB971-9A54-464D-9EBA-15BEF9D979FF}" srcOrd="0" destOrd="0" presId="urn:microsoft.com/office/officeart/2005/8/layout/hierarchy3"/>
    <dgm:cxn modelId="{2AC0F063-FCC8-4A2B-8A86-272197CCE208}" srcId="{C232C018-9E25-4345-8F59-5EBE6628E760}" destId="{AA5A4105-9949-4CFB-A445-DCA778FCD644}" srcOrd="0" destOrd="0" parTransId="{4DE4E928-F6BE-422C-A438-4E82B3AE95F7}" sibTransId="{B53F62AC-2462-42FE-84CE-4B2677684A50}"/>
    <dgm:cxn modelId="{673D53C2-DDCD-4008-AC2E-E3F8D9A8EDBC}" type="presOf" srcId="{72BB36AF-3004-48F9-85BD-9AFA6F4C7084}" destId="{F3929559-F988-46C5-A6D1-93CDF1220A64}" srcOrd="0" destOrd="0" presId="urn:microsoft.com/office/officeart/2005/8/layout/hierarchy3"/>
    <dgm:cxn modelId="{5374C06D-F383-4545-80F5-18654F4E3F5A}" type="presOf" srcId="{8B21CCBB-99A6-4738-96C7-0C1A79D199A0}" destId="{96A78166-12A3-426B-89AE-47585F537060}" srcOrd="0" destOrd="0" presId="urn:microsoft.com/office/officeart/2005/8/layout/hierarchy3"/>
    <dgm:cxn modelId="{37B64574-55E4-41D8-9440-9C688B39EA15}" srcId="{2E48C8E8-2571-44D7-B984-3A0A68AAD1CB}" destId="{E9D92E48-4438-490B-8AAC-F7012AC542C0}" srcOrd="1" destOrd="0" parTransId="{44CCBFD0-C15D-4C30-8B31-1349BE1CBD77}" sibTransId="{FD5AC19E-C066-44BA-A3B3-E540B2B69045}"/>
    <dgm:cxn modelId="{38E8EA75-FE3B-4C77-A321-AAB0E64A18E1}" type="presOf" srcId="{EE7A54B6-49B7-4C9C-B014-A67566AC8377}" destId="{E4F5C68C-797F-4C4E-82E9-7AADE587D41B}" srcOrd="0" destOrd="0" presId="urn:microsoft.com/office/officeart/2005/8/layout/hierarchy3"/>
    <dgm:cxn modelId="{EDFE4CA0-F69C-47BF-A23C-061312746084}" type="presOf" srcId="{5229D721-8284-4492-BFC0-5C8EEE10D965}" destId="{17708ECB-7971-4657-BA6F-C04AC522CA7D}" srcOrd="0" destOrd="0" presId="urn:microsoft.com/office/officeart/2005/8/layout/hierarchy3"/>
    <dgm:cxn modelId="{9CC23592-17F1-4EF2-A2F9-E68DD976FB08}" type="presParOf" srcId="{DFBC39B5-E963-4640-8728-04BA80D51055}" destId="{9A3D95F9-410C-4453-BB1C-03C9D8CD03E7}" srcOrd="0" destOrd="0" presId="urn:microsoft.com/office/officeart/2005/8/layout/hierarchy3"/>
    <dgm:cxn modelId="{6020D58D-09F4-4896-8B4B-67BA6D321F5A}" type="presParOf" srcId="{9A3D95F9-410C-4453-BB1C-03C9D8CD03E7}" destId="{468903E9-0A60-4E34-B199-34ED46E55FE9}" srcOrd="0" destOrd="0" presId="urn:microsoft.com/office/officeart/2005/8/layout/hierarchy3"/>
    <dgm:cxn modelId="{B51A8125-2126-49A9-8832-D12640A0F0EB}" type="presParOf" srcId="{468903E9-0A60-4E34-B199-34ED46E55FE9}" destId="{AF6BCF5C-FF8D-47E7-AD85-C801B39930FE}" srcOrd="0" destOrd="0" presId="urn:microsoft.com/office/officeart/2005/8/layout/hierarchy3"/>
    <dgm:cxn modelId="{8C7C6CAE-DE7B-4E75-A269-0E145C518902}" type="presParOf" srcId="{468903E9-0A60-4E34-B199-34ED46E55FE9}" destId="{D0FB4C1D-E88D-4140-8B4A-6A80FD40204A}" srcOrd="1" destOrd="0" presId="urn:microsoft.com/office/officeart/2005/8/layout/hierarchy3"/>
    <dgm:cxn modelId="{C54E7F44-1E3E-49FC-9DAC-E56B71FF5BF5}" type="presParOf" srcId="{9A3D95F9-410C-4453-BB1C-03C9D8CD03E7}" destId="{7EF6CBD5-1CFF-4D63-BCCA-B4D683DF795C}" srcOrd="1" destOrd="0" presId="urn:microsoft.com/office/officeart/2005/8/layout/hierarchy3"/>
    <dgm:cxn modelId="{501A5EDC-9BCB-4735-B3D3-3DDFFAC6D456}" type="presParOf" srcId="{7EF6CBD5-1CFF-4D63-BCCA-B4D683DF795C}" destId="{43F2D86A-C98B-4D39-9323-AF20CB0A00E1}" srcOrd="0" destOrd="0" presId="urn:microsoft.com/office/officeart/2005/8/layout/hierarchy3"/>
    <dgm:cxn modelId="{F31FFBE0-0714-4F71-A785-B1C727FBD3B2}" type="presParOf" srcId="{7EF6CBD5-1CFF-4D63-BCCA-B4D683DF795C}" destId="{A3779401-1B56-43A6-8CCC-1C224594E1D8}" srcOrd="1" destOrd="0" presId="urn:microsoft.com/office/officeart/2005/8/layout/hierarchy3"/>
    <dgm:cxn modelId="{046E0DA6-4C23-4758-AAC1-D96F0EA9539E}" type="presParOf" srcId="{7EF6CBD5-1CFF-4D63-BCCA-B4D683DF795C}" destId="{96A78166-12A3-426B-89AE-47585F537060}" srcOrd="2" destOrd="0" presId="urn:microsoft.com/office/officeart/2005/8/layout/hierarchy3"/>
    <dgm:cxn modelId="{3500A71D-0398-416E-B3F2-25A96A8B3FE7}" type="presParOf" srcId="{7EF6CBD5-1CFF-4D63-BCCA-B4D683DF795C}" destId="{B7AAACED-C244-417C-A826-9B00BDE8F099}" srcOrd="3" destOrd="0" presId="urn:microsoft.com/office/officeart/2005/8/layout/hierarchy3"/>
    <dgm:cxn modelId="{CFF0CFD1-04A1-4F3D-8733-C8975797EB67}" type="presParOf" srcId="{7EF6CBD5-1CFF-4D63-BCCA-B4D683DF795C}" destId="{F29324E9-9E48-455A-9398-C4E22B6CCF5E}" srcOrd="4" destOrd="0" presId="urn:microsoft.com/office/officeart/2005/8/layout/hierarchy3"/>
    <dgm:cxn modelId="{838F3EC2-AAF9-4FA2-A35F-F6576176D750}" type="presParOf" srcId="{7EF6CBD5-1CFF-4D63-BCCA-B4D683DF795C}" destId="{9A1BB971-9A54-464D-9EBA-15BEF9D979FF}" srcOrd="5" destOrd="0" presId="urn:microsoft.com/office/officeart/2005/8/layout/hierarchy3"/>
    <dgm:cxn modelId="{09DFE415-0E04-4019-A97D-8DF4F1D3CA2E}" type="presParOf" srcId="{DFBC39B5-E963-4640-8728-04BA80D51055}" destId="{A0D4E6D6-3A69-4969-A4D0-27D0F244A472}" srcOrd="1" destOrd="0" presId="urn:microsoft.com/office/officeart/2005/8/layout/hierarchy3"/>
    <dgm:cxn modelId="{1732BD1C-BA40-435D-8A58-D2E8FBF72EBC}" type="presParOf" srcId="{A0D4E6D6-3A69-4969-A4D0-27D0F244A472}" destId="{C2431108-CDAD-4C9D-A6D6-C27D8BFB73FB}" srcOrd="0" destOrd="0" presId="urn:microsoft.com/office/officeart/2005/8/layout/hierarchy3"/>
    <dgm:cxn modelId="{FAADA693-5DCC-42D4-9EED-992D22A2C094}" type="presParOf" srcId="{C2431108-CDAD-4C9D-A6D6-C27D8BFB73FB}" destId="{7486BBD3-701B-43A5-A52D-09ED03EDDBE2}" srcOrd="0" destOrd="0" presId="urn:microsoft.com/office/officeart/2005/8/layout/hierarchy3"/>
    <dgm:cxn modelId="{2DAB2C7C-BA72-450B-A270-ADBC2027BBCF}" type="presParOf" srcId="{C2431108-CDAD-4C9D-A6D6-C27D8BFB73FB}" destId="{D356FE54-7998-449C-897B-1E689409714F}" srcOrd="1" destOrd="0" presId="urn:microsoft.com/office/officeart/2005/8/layout/hierarchy3"/>
    <dgm:cxn modelId="{D6167D53-70D6-45C9-8B52-AC3820C02B52}" type="presParOf" srcId="{A0D4E6D6-3A69-4969-A4D0-27D0F244A472}" destId="{F60031E3-EC59-402F-91D8-E9E487D6148C}" srcOrd="1" destOrd="0" presId="urn:microsoft.com/office/officeart/2005/8/layout/hierarchy3"/>
    <dgm:cxn modelId="{8851D9A9-7950-4C9C-8C73-D38F445A6B1D}" type="presParOf" srcId="{F60031E3-EC59-402F-91D8-E9E487D6148C}" destId="{C67231E2-35F2-486B-8717-8FF8F1264CD5}" srcOrd="0" destOrd="0" presId="urn:microsoft.com/office/officeart/2005/8/layout/hierarchy3"/>
    <dgm:cxn modelId="{5CC4B459-B7EE-4E68-B91B-CF73AFB1F104}" type="presParOf" srcId="{F60031E3-EC59-402F-91D8-E9E487D6148C}" destId="{012B4B48-7632-4929-80CF-6F868FE3C578}" srcOrd="1" destOrd="0" presId="urn:microsoft.com/office/officeart/2005/8/layout/hierarchy3"/>
    <dgm:cxn modelId="{443CBB63-C0C9-4481-8844-74AA6A4A4478}" type="presParOf" srcId="{F60031E3-EC59-402F-91D8-E9E487D6148C}" destId="{5DBEED19-B10E-4304-9A69-D591822D1CE1}" srcOrd="2" destOrd="0" presId="urn:microsoft.com/office/officeart/2005/8/layout/hierarchy3"/>
    <dgm:cxn modelId="{FD2D10CC-5E3F-48EB-ACCA-4E592F882EDE}" type="presParOf" srcId="{F60031E3-EC59-402F-91D8-E9E487D6148C}" destId="{F3929559-F988-46C5-A6D1-93CDF1220A64}" srcOrd="3" destOrd="0" presId="urn:microsoft.com/office/officeart/2005/8/layout/hierarchy3"/>
    <dgm:cxn modelId="{CD3BE059-1A4A-45B2-BB5B-1861C41CC21F}" type="presParOf" srcId="{F60031E3-EC59-402F-91D8-E9E487D6148C}" destId="{17708ECB-7971-4657-BA6F-C04AC522CA7D}" srcOrd="4" destOrd="0" presId="urn:microsoft.com/office/officeart/2005/8/layout/hierarchy3"/>
    <dgm:cxn modelId="{7AE76F2B-E854-48F0-9CF5-E9727A887A9E}" type="presParOf" srcId="{F60031E3-EC59-402F-91D8-E9E487D6148C}" destId="{241A008B-2983-4A53-B3FD-B036AF4264F6}" srcOrd="5" destOrd="0" presId="urn:microsoft.com/office/officeart/2005/8/layout/hierarchy3"/>
    <dgm:cxn modelId="{A98DDD27-9406-446F-A2F8-B9A8854F73C1}" type="presParOf" srcId="{F60031E3-EC59-402F-91D8-E9E487D6148C}" destId="{BB2715B8-ECC6-4432-965E-163984B21CEF}" srcOrd="6" destOrd="0" presId="urn:microsoft.com/office/officeart/2005/8/layout/hierarchy3"/>
    <dgm:cxn modelId="{1C465C41-97A7-4F6E-BA65-F66B905CFC6D}" type="presParOf" srcId="{F60031E3-EC59-402F-91D8-E9E487D6148C}" destId="{E4F5C68C-797F-4C4E-82E9-7AADE587D41B}" srcOrd="7" destOrd="0" presId="urn:microsoft.com/office/officeart/2005/8/layout/hierarchy3"/>
    <dgm:cxn modelId="{4B6119D8-30D7-4866-AF17-0C0D417BD09D}" type="presParOf" srcId="{F60031E3-EC59-402F-91D8-E9E487D6148C}" destId="{E67D8310-928B-4179-9080-8812B5A0D988}" srcOrd="8" destOrd="0" presId="urn:microsoft.com/office/officeart/2005/8/layout/hierarchy3"/>
    <dgm:cxn modelId="{597C2611-AC6B-4187-9C82-7890573C3BF6}" type="presParOf" srcId="{F60031E3-EC59-402F-91D8-E9E487D6148C}" destId="{2F59985A-94B8-4E75-A3C5-0150CAAD1A84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F77EFC-9124-4486-B7D0-D836AB3576E5}">
      <dsp:nvSpPr>
        <dsp:cNvPr id="0" name=""/>
        <dsp:cNvSpPr/>
      </dsp:nvSpPr>
      <dsp:spPr>
        <a:xfrm>
          <a:off x="102976" y="1500471"/>
          <a:ext cx="2351041" cy="11755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сферу национальных интересов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любого государства входят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37406" y="1534901"/>
        <a:ext cx="2282181" cy="1106660"/>
      </dsp:txXfrm>
    </dsp:sp>
    <dsp:sp modelId="{FC8398A7-CF6D-489C-8820-03FC3D0DBAB6}">
      <dsp:nvSpPr>
        <dsp:cNvPr id="0" name=""/>
        <dsp:cNvSpPr/>
      </dsp:nvSpPr>
      <dsp:spPr>
        <a:xfrm rot="18289469">
          <a:off x="2100837" y="1386975"/>
          <a:ext cx="1646778" cy="50663"/>
        </a:xfrm>
        <a:custGeom>
          <a:avLst/>
          <a:gdLst/>
          <a:ahLst/>
          <a:cxnLst/>
          <a:rect l="0" t="0" r="0" b="0"/>
          <a:pathLst>
            <a:path>
              <a:moveTo>
                <a:pt x="0" y="25331"/>
              </a:moveTo>
              <a:lnTo>
                <a:pt x="1646778" y="2533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83057" y="1371138"/>
        <a:ext cx="82338" cy="82338"/>
      </dsp:txXfrm>
    </dsp:sp>
    <dsp:sp modelId="{C4E57008-4FF9-44AF-9DD6-EEA4963656E2}">
      <dsp:nvSpPr>
        <dsp:cNvPr id="0" name=""/>
        <dsp:cNvSpPr/>
      </dsp:nvSpPr>
      <dsp:spPr>
        <a:xfrm>
          <a:off x="3394434" y="5138"/>
          <a:ext cx="4927524" cy="14624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92075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интересы национальной безопасности как основы внутренней стабильности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государ-ства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, его надёжной обороноспособности, не-зависимости и территориальной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целостнос-ти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37269" y="47973"/>
        <a:ext cx="4841854" cy="1376818"/>
      </dsp:txXfrm>
    </dsp:sp>
    <dsp:sp modelId="{2600A2BB-CB11-43F2-9EC0-AB4DEFD32B54}">
      <dsp:nvSpPr>
        <dsp:cNvPr id="0" name=""/>
        <dsp:cNvSpPr/>
      </dsp:nvSpPr>
      <dsp:spPr>
        <a:xfrm rot="520500">
          <a:off x="2448576" y="2134642"/>
          <a:ext cx="951299" cy="50663"/>
        </a:xfrm>
        <a:custGeom>
          <a:avLst/>
          <a:gdLst/>
          <a:ahLst/>
          <a:cxnLst/>
          <a:rect l="0" t="0" r="0" b="0"/>
          <a:pathLst>
            <a:path>
              <a:moveTo>
                <a:pt x="0" y="25331"/>
              </a:moveTo>
              <a:lnTo>
                <a:pt x="951299" y="2533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900444" y="2136191"/>
        <a:ext cx="47564" cy="47564"/>
      </dsp:txXfrm>
    </dsp:sp>
    <dsp:sp modelId="{921BEAAD-F26C-411D-9EBB-FA472D17F747}">
      <dsp:nvSpPr>
        <dsp:cNvPr id="0" name=""/>
        <dsp:cNvSpPr/>
      </dsp:nvSpPr>
      <dsp:spPr>
        <a:xfrm>
          <a:off x="3394434" y="1643955"/>
          <a:ext cx="4927524" cy="11755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92075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национальные экономические интересы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28864" y="1678385"/>
        <a:ext cx="4858664" cy="1106660"/>
      </dsp:txXfrm>
    </dsp:sp>
    <dsp:sp modelId="{7750303B-6C4E-4736-A634-85AE80B0A2D3}">
      <dsp:nvSpPr>
        <dsp:cNvPr id="0" name=""/>
        <dsp:cNvSpPr/>
      </dsp:nvSpPr>
      <dsp:spPr>
        <a:xfrm rot="3470050">
          <a:off x="2040993" y="2810566"/>
          <a:ext cx="1766466" cy="50663"/>
        </a:xfrm>
        <a:custGeom>
          <a:avLst/>
          <a:gdLst/>
          <a:ahLst/>
          <a:cxnLst/>
          <a:rect l="0" t="0" r="0" b="0"/>
          <a:pathLst>
            <a:path>
              <a:moveTo>
                <a:pt x="0" y="25331"/>
              </a:moveTo>
              <a:lnTo>
                <a:pt x="1766466" y="2533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880064" y="2791736"/>
        <a:ext cx="88323" cy="88323"/>
      </dsp:txXfrm>
    </dsp:sp>
    <dsp:sp modelId="{EF539E0A-4DB9-4C90-B331-6576F3CB382F}">
      <dsp:nvSpPr>
        <dsp:cNvPr id="0" name=""/>
        <dsp:cNvSpPr/>
      </dsp:nvSpPr>
      <dsp:spPr>
        <a:xfrm>
          <a:off x="3394434" y="2995804"/>
          <a:ext cx="4927524" cy="11755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92075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заинтересованность в поддержании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мирово-го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порядка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428864" y="3030234"/>
        <a:ext cx="4858664" cy="11066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3FAB1F-8F2E-4FC7-BE7E-94B7504AC521}">
      <dsp:nvSpPr>
        <dsp:cNvPr id="0" name=""/>
        <dsp:cNvSpPr/>
      </dsp:nvSpPr>
      <dsp:spPr>
        <a:xfrm>
          <a:off x="3386256" y="3735583"/>
          <a:ext cx="575595" cy="6414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7797" y="0"/>
              </a:lnTo>
              <a:lnTo>
                <a:pt x="287797" y="641406"/>
              </a:lnTo>
              <a:lnTo>
                <a:pt x="575595" y="641406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52509" y="4034742"/>
        <a:ext cx="43090" cy="43090"/>
      </dsp:txXfrm>
    </dsp:sp>
    <dsp:sp modelId="{55B12CB3-941D-45E4-AC24-7E181BE61972}">
      <dsp:nvSpPr>
        <dsp:cNvPr id="0" name=""/>
        <dsp:cNvSpPr/>
      </dsp:nvSpPr>
      <dsp:spPr>
        <a:xfrm>
          <a:off x="3386256" y="3187188"/>
          <a:ext cx="575595" cy="548394"/>
        </a:xfrm>
        <a:custGeom>
          <a:avLst/>
          <a:gdLst/>
          <a:ahLst/>
          <a:cxnLst/>
          <a:rect l="0" t="0" r="0" b="0"/>
          <a:pathLst>
            <a:path>
              <a:moveTo>
                <a:pt x="0" y="548394"/>
              </a:moveTo>
              <a:lnTo>
                <a:pt x="287797" y="548394"/>
              </a:lnTo>
              <a:lnTo>
                <a:pt x="287797" y="0"/>
              </a:lnTo>
              <a:lnTo>
                <a:pt x="575595" y="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54179" y="3441510"/>
        <a:ext cx="39750" cy="39750"/>
      </dsp:txXfrm>
    </dsp:sp>
    <dsp:sp modelId="{B1EE8991-0956-42D9-AF8A-F1155ED93E83}">
      <dsp:nvSpPr>
        <dsp:cNvPr id="0" name=""/>
        <dsp:cNvSpPr/>
      </dsp:nvSpPr>
      <dsp:spPr>
        <a:xfrm>
          <a:off x="883252" y="2592288"/>
          <a:ext cx="575595" cy="11432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7797" y="0"/>
              </a:lnTo>
              <a:lnTo>
                <a:pt x="287797" y="1143295"/>
              </a:lnTo>
              <a:lnTo>
                <a:pt x="575595" y="11432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139049" y="3131935"/>
        <a:ext cx="64000" cy="64000"/>
      </dsp:txXfrm>
    </dsp:sp>
    <dsp:sp modelId="{FE0662D3-51D6-47C5-B3E3-1AD83A897247}">
      <dsp:nvSpPr>
        <dsp:cNvPr id="0" name=""/>
        <dsp:cNvSpPr/>
      </dsp:nvSpPr>
      <dsp:spPr>
        <a:xfrm>
          <a:off x="3386256" y="1448992"/>
          <a:ext cx="575595" cy="548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7797" y="0"/>
              </a:lnTo>
              <a:lnTo>
                <a:pt x="287797" y="548394"/>
              </a:lnTo>
              <a:lnTo>
                <a:pt x="575595" y="548394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54179" y="1703314"/>
        <a:ext cx="39750" cy="39750"/>
      </dsp:txXfrm>
    </dsp:sp>
    <dsp:sp modelId="{FA5F4262-09D8-4CBA-813A-DDE3C3F2DA2F}">
      <dsp:nvSpPr>
        <dsp:cNvPr id="0" name=""/>
        <dsp:cNvSpPr/>
      </dsp:nvSpPr>
      <dsp:spPr>
        <a:xfrm>
          <a:off x="3386256" y="900597"/>
          <a:ext cx="575595" cy="548394"/>
        </a:xfrm>
        <a:custGeom>
          <a:avLst/>
          <a:gdLst/>
          <a:ahLst/>
          <a:cxnLst/>
          <a:rect l="0" t="0" r="0" b="0"/>
          <a:pathLst>
            <a:path>
              <a:moveTo>
                <a:pt x="0" y="548394"/>
              </a:moveTo>
              <a:lnTo>
                <a:pt x="287797" y="548394"/>
              </a:lnTo>
              <a:lnTo>
                <a:pt x="287797" y="0"/>
              </a:lnTo>
              <a:lnTo>
                <a:pt x="575595" y="0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54179" y="1154919"/>
        <a:ext cx="39750" cy="39750"/>
      </dsp:txXfrm>
    </dsp:sp>
    <dsp:sp modelId="{7B59375F-5195-420F-A8D4-2D6900B2D95A}">
      <dsp:nvSpPr>
        <dsp:cNvPr id="0" name=""/>
        <dsp:cNvSpPr/>
      </dsp:nvSpPr>
      <dsp:spPr>
        <a:xfrm>
          <a:off x="883252" y="1448992"/>
          <a:ext cx="575595" cy="1143295"/>
        </a:xfrm>
        <a:custGeom>
          <a:avLst/>
          <a:gdLst/>
          <a:ahLst/>
          <a:cxnLst/>
          <a:rect l="0" t="0" r="0" b="0"/>
          <a:pathLst>
            <a:path>
              <a:moveTo>
                <a:pt x="0" y="1143295"/>
              </a:moveTo>
              <a:lnTo>
                <a:pt x="287797" y="1143295"/>
              </a:lnTo>
              <a:lnTo>
                <a:pt x="287797" y="0"/>
              </a:lnTo>
              <a:lnTo>
                <a:pt x="575595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139049" y="1988639"/>
        <a:ext cx="64000" cy="64000"/>
      </dsp:txXfrm>
    </dsp:sp>
    <dsp:sp modelId="{56FA7FE9-DE00-4C93-8681-04E5DD5558AC}">
      <dsp:nvSpPr>
        <dsp:cNvPr id="0" name=""/>
        <dsp:cNvSpPr/>
      </dsp:nvSpPr>
      <dsp:spPr>
        <a:xfrm rot="16200000">
          <a:off x="-1864494" y="2153572"/>
          <a:ext cx="4618061" cy="87743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Внешняя политика Республики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-1864494" y="2153572"/>
        <a:ext cx="4618061" cy="877431"/>
      </dsp:txXfrm>
    </dsp:sp>
    <dsp:sp modelId="{FC6217B5-7E55-41EE-81C1-300E38AE3E49}">
      <dsp:nvSpPr>
        <dsp:cNvPr id="0" name=""/>
        <dsp:cNvSpPr/>
      </dsp:nvSpPr>
      <dsp:spPr>
        <a:xfrm>
          <a:off x="1458847" y="1010276"/>
          <a:ext cx="1927409" cy="87743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военно-стратегическом отношении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58847" y="1010276"/>
        <a:ext cx="1927409" cy="877431"/>
      </dsp:txXfrm>
    </dsp:sp>
    <dsp:sp modelId="{3DA9CE67-9E4C-4CFE-B16E-5C6EDD38EB35}">
      <dsp:nvSpPr>
        <dsp:cNvPr id="0" name=""/>
        <dsp:cNvSpPr/>
      </dsp:nvSpPr>
      <dsp:spPr>
        <a:xfrm>
          <a:off x="3961852" y="461881"/>
          <a:ext cx="4601279" cy="87743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сохранение добрососедских отношений со всеми странами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961852" y="461881"/>
        <a:ext cx="4601279" cy="877431"/>
      </dsp:txXfrm>
    </dsp:sp>
    <dsp:sp modelId="{5D933DA3-087D-4A34-9B58-840BAA13EF31}">
      <dsp:nvSpPr>
        <dsp:cNvPr id="0" name=""/>
        <dsp:cNvSpPr/>
      </dsp:nvSpPr>
      <dsp:spPr>
        <a:xfrm>
          <a:off x="3961852" y="1558671"/>
          <a:ext cx="4601279" cy="87743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постоянное совершенствование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боеспо-собной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армии в целях обеспечения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надле-жащей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обороноспособности страны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961852" y="1558671"/>
        <a:ext cx="4601279" cy="877431"/>
      </dsp:txXfrm>
    </dsp:sp>
    <dsp:sp modelId="{5449A444-91DF-4F58-9E91-A661A46063D3}">
      <dsp:nvSpPr>
        <dsp:cNvPr id="0" name=""/>
        <dsp:cNvSpPr/>
      </dsp:nvSpPr>
      <dsp:spPr>
        <a:xfrm>
          <a:off x="1458847" y="3296867"/>
          <a:ext cx="1927409" cy="87743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 экономическом отношении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458847" y="3296867"/>
        <a:ext cx="1927409" cy="877431"/>
      </dsp:txXfrm>
    </dsp:sp>
    <dsp:sp modelId="{D28715C2-5A57-48B6-B741-E2E940EA3BEE}">
      <dsp:nvSpPr>
        <dsp:cNvPr id="0" name=""/>
        <dsp:cNvSpPr/>
      </dsp:nvSpPr>
      <dsp:spPr>
        <a:xfrm>
          <a:off x="3961852" y="2655460"/>
          <a:ext cx="4601279" cy="106345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ориентация на высокоразвитые в научно-техническом отношении современные от-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расли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машиностроения, химической и электронной промышленности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961852" y="2655460"/>
        <a:ext cx="4601279" cy="1063456"/>
      </dsp:txXfrm>
    </dsp:sp>
    <dsp:sp modelId="{1DCBE641-7AEB-4A5D-B9D4-1CE4763C57EE}">
      <dsp:nvSpPr>
        <dsp:cNvPr id="0" name=""/>
        <dsp:cNvSpPr/>
      </dsp:nvSpPr>
      <dsp:spPr>
        <a:xfrm>
          <a:off x="3961852" y="3938274"/>
          <a:ext cx="4601279" cy="87743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многовекторное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геоэкономическое парт-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нёрство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961852" y="3938274"/>
        <a:ext cx="4601279" cy="8774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0BABD-0DF8-455E-B8C3-0891C0FE8358}">
      <dsp:nvSpPr>
        <dsp:cNvPr id="0" name=""/>
        <dsp:cNvSpPr/>
      </dsp:nvSpPr>
      <dsp:spPr>
        <a:xfrm>
          <a:off x="2465" y="122854"/>
          <a:ext cx="6197893" cy="6067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национальной безопасности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0237" y="140626"/>
        <a:ext cx="6162349" cy="571232"/>
      </dsp:txXfrm>
    </dsp:sp>
    <dsp:sp modelId="{09A00F54-3800-4232-BC39-A67823D1AACF}">
      <dsp:nvSpPr>
        <dsp:cNvPr id="0" name=""/>
        <dsp:cNvSpPr/>
      </dsp:nvSpPr>
      <dsp:spPr>
        <a:xfrm>
          <a:off x="622254" y="729630"/>
          <a:ext cx="619789" cy="4550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5082"/>
              </a:lnTo>
              <a:lnTo>
                <a:pt x="619789" y="45508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7A85ED-7950-4CE3-B063-8408498D3AFD}">
      <dsp:nvSpPr>
        <dsp:cNvPr id="0" name=""/>
        <dsp:cNvSpPr/>
      </dsp:nvSpPr>
      <dsp:spPr>
        <a:xfrm>
          <a:off x="1242043" y="881324"/>
          <a:ext cx="7180426" cy="6067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определение жизненно важных интересов личности, государства и общества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9815" y="899096"/>
        <a:ext cx="7144882" cy="571232"/>
      </dsp:txXfrm>
    </dsp:sp>
    <dsp:sp modelId="{3643B7F9-6C5C-4C12-A855-829D496EA052}">
      <dsp:nvSpPr>
        <dsp:cNvPr id="0" name=""/>
        <dsp:cNvSpPr/>
      </dsp:nvSpPr>
      <dsp:spPr>
        <a:xfrm>
          <a:off x="622254" y="729630"/>
          <a:ext cx="619789" cy="12135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3552"/>
              </a:lnTo>
              <a:lnTo>
                <a:pt x="619789" y="121355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6B3CF2-862A-4112-9AF7-25BBDCD739AE}">
      <dsp:nvSpPr>
        <dsp:cNvPr id="0" name=""/>
        <dsp:cNvSpPr/>
      </dsp:nvSpPr>
      <dsp:spPr>
        <a:xfrm>
          <a:off x="1242043" y="1639795"/>
          <a:ext cx="7180426" cy="6067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выявление факторов, создающих угрозу национальной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безопаснос-ти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9815" y="1657567"/>
        <a:ext cx="7144882" cy="571232"/>
      </dsp:txXfrm>
    </dsp:sp>
    <dsp:sp modelId="{8B1E5D1F-984A-4D75-B5A0-4D4039CE4ADD}">
      <dsp:nvSpPr>
        <dsp:cNvPr id="0" name=""/>
        <dsp:cNvSpPr/>
      </dsp:nvSpPr>
      <dsp:spPr>
        <a:xfrm>
          <a:off x="622254" y="729630"/>
          <a:ext cx="619789" cy="1972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2023"/>
              </a:lnTo>
              <a:lnTo>
                <a:pt x="619789" y="197202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80719D-C028-4570-8DFC-C70BC2E8479E}">
      <dsp:nvSpPr>
        <dsp:cNvPr id="0" name=""/>
        <dsp:cNvSpPr/>
      </dsp:nvSpPr>
      <dsp:spPr>
        <a:xfrm>
          <a:off x="1242043" y="2398265"/>
          <a:ext cx="7180426" cy="6067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формирование системы противодействия негативным факторам и возникающим угрозам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59815" y="2416037"/>
        <a:ext cx="7144882" cy="5712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6BCF5C-FF8D-47E7-AD85-C801B39930FE}">
      <dsp:nvSpPr>
        <dsp:cNvPr id="0" name=""/>
        <dsp:cNvSpPr/>
      </dsp:nvSpPr>
      <dsp:spPr>
        <a:xfrm>
          <a:off x="812" y="148327"/>
          <a:ext cx="3279815" cy="6741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Национально-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ные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интересы Беларуси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0558" y="168073"/>
        <a:ext cx="3240323" cy="634703"/>
      </dsp:txXfrm>
    </dsp:sp>
    <dsp:sp modelId="{43F2D86A-C98B-4D39-9323-AF20CB0A00E1}">
      <dsp:nvSpPr>
        <dsp:cNvPr id="0" name=""/>
        <dsp:cNvSpPr/>
      </dsp:nvSpPr>
      <dsp:spPr>
        <a:xfrm>
          <a:off x="328793" y="822523"/>
          <a:ext cx="327981" cy="712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2588"/>
              </a:lnTo>
              <a:lnTo>
                <a:pt x="327981" y="71258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779401-1B56-43A6-8CCC-1C224594E1D8}">
      <dsp:nvSpPr>
        <dsp:cNvPr id="0" name=""/>
        <dsp:cNvSpPr/>
      </dsp:nvSpPr>
      <dsp:spPr>
        <a:xfrm>
          <a:off x="656775" y="991072"/>
          <a:ext cx="3751129" cy="10880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сохранение и укрепление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сувере-нитета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нашей страны, её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террито-риальной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целостности 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безопас-ности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88644" y="1022941"/>
        <a:ext cx="3687391" cy="1024340"/>
      </dsp:txXfrm>
    </dsp:sp>
    <dsp:sp modelId="{96A78166-12A3-426B-89AE-47585F537060}">
      <dsp:nvSpPr>
        <dsp:cNvPr id="0" name=""/>
        <dsp:cNvSpPr/>
      </dsp:nvSpPr>
      <dsp:spPr>
        <a:xfrm>
          <a:off x="328793" y="822523"/>
          <a:ext cx="327981" cy="17622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2274"/>
              </a:lnTo>
              <a:lnTo>
                <a:pt x="327981" y="176227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AAACED-C244-417C-A826-9B00BDE8F099}">
      <dsp:nvSpPr>
        <dsp:cNvPr id="0" name=""/>
        <dsp:cNvSpPr/>
      </dsp:nvSpPr>
      <dsp:spPr>
        <a:xfrm>
          <a:off x="656775" y="2247699"/>
          <a:ext cx="3751129" cy="6741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защита прав и свобод граждан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76521" y="2267445"/>
        <a:ext cx="3711637" cy="634703"/>
      </dsp:txXfrm>
    </dsp:sp>
    <dsp:sp modelId="{F29324E9-9E48-455A-9398-C4E22B6CCF5E}">
      <dsp:nvSpPr>
        <dsp:cNvPr id="0" name=""/>
        <dsp:cNvSpPr/>
      </dsp:nvSpPr>
      <dsp:spPr>
        <a:xfrm>
          <a:off x="328793" y="822523"/>
          <a:ext cx="327981" cy="26050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5019"/>
              </a:lnTo>
              <a:lnTo>
                <a:pt x="327981" y="260501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1BB971-9A54-464D-9EBA-15BEF9D979FF}">
      <dsp:nvSpPr>
        <dsp:cNvPr id="0" name=""/>
        <dsp:cNvSpPr/>
      </dsp:nvSpPr>
      <dsp:spPr>
        <a:xfrm>
          <a:off x="656775" y="3090444"/>
          <a:ext cx="3751129" cy="6741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сохранение мира и стабильности в международных отношениях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76521" y="3110190"/>
        <a:ext cx="3711637" cy="634703"/>
      </dsp:txXfrm>
    </dsp:sp>
    <dsp:sp modelId="{7486BBD3-701B-43A5-A52D-09ED03EDDBE2}">
      <dsp:nvSpPr>
        <dsp:cNvPr id="0" name=""/>
        <dsp:cNvSpPr/>
      </dsp:nvSpPr>
      <dsp:spPr>
        <a:xfrm>
          <a:off x="4175910" y="148327"/>
          <a:ext cx="2845457" cy="6741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Национальные </a:t>
          </a: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эконо-мические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интересы Беларуси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195656" y="168073"/>
        <a:ext cx="2805965" cy="634703"/>
      </dsp:txXfrm>
    </dsp:sp>
    <dsp:sp modelId="{C67231E2-35F2-486B-8717-8FF8F1264CD5}">
      <dsp:nvSpPr>
        <dsp:cNvPr id="0" name=""/>
        <dsp:cNvSpPr/>
      </dsp:nvSpPr>
      <dsp:spPr>
        <a:xfrm>
          <a:off x="4460456" y="822523"/>
          <a:ext cx="284545" cy="5056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5646"/>
              </a:lnTo>
              <a:lnTo>
                <a:pt x="284545" y="50564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2B4B48-7632-4929-80CF-6F868FE3C578}">
      <dsp:nvSpPr>
        <dsp:cNvPr id="0" name=""/>
        <dsp:cNvSpPr/>
      </dsp:nvSpPr>
      <dsp:spPr>
        <a:xfrm>
          <a:off x="4745002" y="991072"/>
          <a:ext cx="3751129" cy="6741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экономики страны энергетическими и сырьевыми ресурсами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64748" y="1010818"/>
        <a:ext cx="3711637" cy="634703"/>
      </dsp:txXfrm>
    </dsp:sp>
    <dsp:sp modelId="{5DBEED19-B10E-4304-9A69-D591822D1CE1}">
      <dsp:nvSpPr>
        <dsp:cNvPr id="0" name=""/>
        <dsp:cNvSpPr/>
      </dsp:nvSpPr>
      <dsp:spPr>
        <a:xfrm>
          <a:off x="4460456" y="822523"/>
          <a:ext cx="284545" cy="1348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8391"/>
              </a:lnTo>
              <a:lnTo>
                <a:pt x="284545" y="134839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929559-F988-46C5-A6D1-93CDF1220A64}">
      <dsp:nvSpPr>
        <dsp:cNvPr id="0" name=""/>
        <dsp:cNvSpPr/>
      </dsp:nvSpPr>
      <dsp:spPr>
        <a:xfrm>
          <a:off x="4745002" y="1833817"/>
          <a:ext cx="3751129" cy="6741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конкурентоспособность производства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64748" y="1853563"/>
        <a:ext cx="3711637" cy="634703"/>
      </dsp:txXfrm>
    </dsp:sp>
    <dsp:sp modelId="{17708ECB-7971-4657-BA6F-C04AC522CA7D}">
      <dsp:nvSpPr>
        <dsp:cNvPr id="0" name=""/>
        <dsp:cNvSpPr/>
      </dsp:nvSpPr>
      <dsp:spPr>
        <a:xfrm>
          <a:off x="4460456" y="822523"/>
          <a:ext cx="284545" cy="2191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1136"/>
              </a:lnTo>
              <a:lnTo>
                <a:pt x="284545" y="219113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1A008B-2983-4A53-B3FD-B036AF4264F6}">
      <dsp:nvSpPr>
        <dsp:cNvPr id="0" name=""/>
        <dsp:cNvSpPr/>
      </dsp:nvSpPr>
      <dsp:spPr>
        <a:xfrm>
          <a:off x="4745002" y="2676562"/>
          <a:ext cx="3751129" cy="6741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сохранение рабочих мест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64748" y="2696308"/>
        <a:ext cx="3711637" cy="634703"/>
      </dsp:txXfrm>
    </dsp:sp>
    <dsp:sp modelId="{BB2715B8-ECC6-4432-965E-163984B21CEF}">
      <dsp:nvSpPr>
        <dsp:cNvPr id="0" name=""/>
        <dsp:cNvSpPr/>
      </dsp:nvSpPr>
      <dsp:spPr>
        <a:xfrm>
          <a:off x="4460456" y="822523"/>
          <a:ext cx="284545" cy="3033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3881"/>
              </a:lnTo>
              <a:lnTo>
                <a:pt x="284545" y="303388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F5C68C-797F-4C4E-82E9-7AADE587D41B}">
      <dsp:nvSpPr>
        <dsp:cNvPr id="0" name=""/>
        <dsp:cNvSpPr/>
      </dsp:nvSpPr>
      <dsp:spPr>
        <a:xfrm>
          <a:off x="4745002" y="3519307"/>
          <a:ext cx="3751129" cy="6741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стабильность денежной единицы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64748" y="3539053"/>
        <a:ext cx="3711637" cy="634703"/>
      </dsp:txXfrm>
    </dsp:sp>
    <dsp:sp modelId="{E67D8310-928B-4179-9080-8812B5A0D988}">
      <dsp:nvSpPr>
        <dsp:cNvPr id="0" name=""/>
        <dsp:cNvSpPr/>
      </dsp:nvSpPr>
      <dsp:spPr>
        <a:xfrm>
          <a:off x="4460456" y="822523"/>
          <a:ext cx="284545" cy="38766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76626"/>
              </a:lnTo>
              <a:lnTo>
                <a:pt x="284545" y="387662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59985A-94B8-4E75-A3C5-0150CAAD1A84}">
      <dsp:nvSpPr>
        <dsp:cNvPr id="0" name=""/>
        <dsp:cNvSpPr/>
      </dsp:nvSpPr>
      <dsp:spPr>
        <a:xfrm>
          <a:off x="4745002" y="4362052"/>
          <a:ext cx="3751129" cy="6741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экологическое равновесие и экологическая безопасность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764748" y="4381798"/>
        <a:ext cx="3711637" cy="634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933056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Обществоведение.11 </a:t>
            </a:r>
            <a:r>
              <a:rPr lang="ru-RU" sz="2800" dirty="0" smtClean="0"/>
              <a:t>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8170792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Система международных </a:t>
            </a:r>
            <a:r>
              <a:rPr lang="ru-RU" sz="3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отношений</a:t>
            </a:r>
            <a:endParaRPr lang="ru-RU" sz="3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006005"/>
              </p:ext>
            </p:extLst>
          </p:nvPr>
        </p:nvGraphicFramePr>
        <p:xfrm>
          <a:off x="395536" y="1340769"/>
          <a:ext cx="8640961" cy="50405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8640961">
                  <a:extLst>
                    <a:ext uri="{9D8B030D-6E8A-4147-A177-3AD203B41FA5}">
                      <a16:colId xmlns:a16="http://schemas.microsoft.com/office/drawing/2014/main" val="2318155631"/>
                    </a:ext>
                  </a:extLst>
                </a:gridCol>
              </a:tblGrid>
              <a:tr h="50575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Международные организации и Республика Беларусь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260387"/>
                  </a:ext>
                </a:extLst>
              </a:tr>
              <a:tr h="47333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Союзное государство Беларуси и России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053097"/>
                  </a:ext>
                </a:extLst>
              </a:tr>
              <a:tr h="466855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Дата создания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08.12.1999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4493154"/>
                  </a:ext>
                </a:extLst>
              </a:tr>
              <a:tr h="466855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участники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Беларусь и Россия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874243"/>
                  </a:ext>
                </a:extLst>
              </a:tr>
              <a:tr h="1260332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Руководящие органы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Высший Государственный Совет; Совет Министров; Постоянный Комитет Союзного государства; Пограничный и Таможенный коми-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теты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; Телерадиовещательная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организация Союзного государства</a:t>
                      </a:r>
                      <a:endParaRPr lang="ru-RU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0022004"/>
                  </a:ext>
                </a:extLst>
              </a:tr>
              <a:tr h="1867420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Цели создания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Углубление социально-экономических, культурных,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полити-ческих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военных связей двух народов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7444527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344816" cy="60828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в системе современных международных отношений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832489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311559"/>
              </p:ext>
            </p:extLst>
          </p:nvPr>
        </p:nvGraphicFramePr>
        <p:xfrm>
          <a:off x="395536" y="1340769"/>
          <a:ext cx="8640961" cy="500505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8640961">
                  <a:extLst>
                    <a:ext uri="{9D8B030D-6E8A-4147-A177-3AD203B41FA5}">
                      <a16:colId xmlns:a16="http://schemas.microsoft.com/office/drawing/2014/main" val="2318155631"/>
                    </a:ext>
                  </a:extLst>
                </a:gridCol>
              </a:tblGrid>
              <a:tr h="45234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Международные организации и Республика Беларусь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260387"/>
                  </a:ext>
                </a:extLst>
              </a:tr>
              <a:tr h="42334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Евразийский экономический союз (ЕАЭС)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053097"/>
                  </a:ext>
                </a:extLst>
              </a:tr>
              <a:tr h="417548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Дата создания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01.01.2015 (заменил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ЕврАзЭС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, созданный 10.12.2000)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4493154"/>
                  </a:ext>
                </a:extLst>
              </a:tr>
              <a:tr h="877898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участники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Армения, Беларусь, Казахстан, Кыргызстан, Россия. Молдова – государство-наблюдатель. Таджикистан – официальный кандидат на вступление.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874243"/>
                  </a:ext>
                </a:extLst>
              </a:tr>
              <a:tr h="1127222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Руководящие органы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Высший евразийский экономический совет;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Евразийс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-кая экономическая комиссия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0022004"/>
                  </a:ext>
                </a:extLst>
              </a:tr>
              <a:tr h="1670193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Цели создания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 Всесторонняя модернизация, кооперация и повышение кон-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курентоспособности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национальных экономик и создание условий для стабиль-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ного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развития в интересах повышения жизненного уровня населения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государ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ств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-членов.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7444527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344816" cy="60828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в системе современных международных отношений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937796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928305"/>
              </p:ext>
            </p:extLst>
          </p:nvPr>
        </p:nvGraphicFramePr>
        <p:xfrm>
          <a:off x="395536" y="1340769"/>
          <a:ext cx="8640961" cy="507222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8640961">
                  <a:extLst>
                    <a:ext uri="{9D8B030D-6E8A-4147-A177-3AD203B41FA5}">
                      <a16:colId xmlns:a16="http://schemas.microsoft.com/office/drawing/2014/main" val="2318155631"/>
                    </a:ext>
                  </a:extLst>
                </a:gridCol>
              </a:tblGrid>
              <a:tr h="45234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Международные организации и Республика Беларусь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260387"/>
                  </a:ext>
                </a:extLst>
              </a:tr>
              <a:tr h="42334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НАТО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053097"/>
                  </a:ext>
                </a:extLst>
              </a:tr>
              <a:tr h="417548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Дата создания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04.04.1949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4493154"/>
                  </a:ext>
                </a:extLst>
              </a:tr>
              <a:tr h="877898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участники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29 государств. Республика Беларусь взаимодействует с НАТО в рамках Совета Евроатлантического партнёрства и программы «Партнёр-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ство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ради мира»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874243"/>
                  </a:ext>
                </a:extLst>
              </a:tr>
              <a:tr h="1127222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Руководящие органы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Североатлантический совет (Совет НАТО)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0022004"/>
                  </a:ext>
                </a:extLst>
              </a:tr>
              <a:tr h="1670193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Цели создания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 Основа стабильности в евроатлантическом регионе; форум для проведения консультаций по проблемам безопасности; сдерживание и за-щита от любой угрозы агрессии против любого из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государств – членов НАТО; эф-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фективное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предотвращение конфликтов и активное участие в кризисном 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регу-лировании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; развитие всестороннего партнёрства, сотрудничества и диалога с другими странами европейского региона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7444527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344816" cy="60828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в системе современных международных отношений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393411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80802"/>
              </p:ext>
            </p:extLst>
          </p:nvPr>
        </p:nvGraphicFramePr>
        <p:xfrm>
          <a:off x="395536" y="1340769"/>
          <a:ext cx="8640961" cy="496855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8640961">
                  <a:extLst>
                    <a:ext uri="{9D8B030D-6E8A-4147-A177-3AD203B41FA5}">
                      <a16:colId xmlns:a16="http://schemas.microsoft.com/office/drawing/2014/main" val="2318155631"/>
                    </a:ext>
                  </a:extLst>
                </a:gridCol>
              </a:tblGrid>
              <a:tr h="45234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Международные организации и Республика Беларусь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260387"/>
                  </a:ext>
                </a:extLst>
              </a:tr>
              <a:tr h="42334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ОДКБ (Организация Договора о коллективной безопасности)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053097"/>
                  </a:ext>
                </a:extLst>
              </a:tr>
              <a:tr h="417548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Дата создания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18.09.2003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4493154"/>
                  </a:ext>
                </a:extLst>
              </a:tr>
              <a:tr h="877898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участники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Армения, Беларусь, Казахстан, Кыргызстан, Россия,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Тад-жикистан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.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 Государства-наблюдатели – Сербия, Афганистан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874243"/>
                  </a:ext>
                </a:extLst>
              </a:tr>
              <a:tr h="1127222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Руководящие органы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Совет коллективной безопасности (СКБ)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0022004"/>
                  </a:ext>
                </a:extLst>
              </a:tr>
              <a:tr h="1670193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Цели создания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 Противодействие терроризму, незаконной разработке и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расп-ространению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оружия, наркоторговле, незаконной миграции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7444527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344816" cy="60828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в системе современных международных отношений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587006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344816" cy="60828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Национальная безопасность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национальные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интересы белорусского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государства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509890" y="1266792"/>
            <a:ext cx="8424936" cy="688112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Национальная безопасность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состояние защищённости жизненно важных интересов личности, общества и государства от внутренних и внешних угроз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09890" y="2396405"/>
            <a:ext cx="8424936" cy="648578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контроль над внутренними и внешними условиями, необходимыми для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обес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-печения процветания и благосостояния государства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1" name="Стрелка вниз 10"/>
          <p:cNvSpPr/>
          <p:nvPr/>
        </p:nvSpPr>
        <p:spPr>
          <a:xfrm>
            <a:off x="3861829" y="1987336"/>
            <a:ext cx="1721058" cy="37849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86578170"/>
              </p:ext>
            </p:extLst>
          </p:nvPr>
        </p:nvGraphicFramePr>
        <p:xfrm>
          <a:off x="509890" y="3212976"/>
          <a:ext cx="8424936" cy="3127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747460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344816" cy="60828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Национальная безопасность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национальные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интересы белорусского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государства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67544" y="2132856"/>
            <a:ext cx="8424936" cy="688112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Президент Республики Беларусь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67544" y="3262469"/>
            <a:ext cx="8424936" cy="648578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государственные органы (Совет Безопасности Республики Беларусь, Совет Министров Республики Беларусь и др.)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1" name="Стрелка вниз 10"/>
          <p:cNvSpPr/>
          <p:nvPr/>
        </p:nvSpPr>
        <p:spPr>
          <a:xfrm>
            <a:off x="3819483" y="2853400"/>
            <a:ext cx="1721058" cy="37849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467544" y="4367072"/>
            <a:ext cx="8424936" cy="648578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общественные организации и объединения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5" name="Стрелка вниз 14"/>
          <p:cNvSpPr/>
          <p:nvPr/>
        </p:nvSpPr>
        <p:spPr>
          <a:xfrm>
            <a:off x="3819483" y="3958003"/>
            <a:ext cx="1721058" cy="37849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67544" y="5496221"/>
            <a:ext cx="8424936" cy="648578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отдельные граждане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9" name="Стрелка вниз 18"/>
          <p:cNvSpPr/>
          <p:nvPr/>
        </p:nvSpPr>
        <p:spPr>
          <a:xfrm>
            <a:off x="3819483" y="5087152"/>
            <a:ext cx="1721058" cy="37849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467544" y="1252950"/>
            <a:ext cx="8424936" cy="688112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Система обеспечения национальной безопасности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349507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344816" cy="60828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Национальная безопасность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национальные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интересы белорусского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государства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684695259"/>
              </p:ext>
            </p:extLst>
          </p:nvPr>
        </p:nvGraphicFramePr>
        <p:xfrm>
          <a:off x="467544" y="1196752"/>
          <a:ext cx="84969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719002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Республика Беларусь в системе </a:t>
            </a:r>
            <a:r>
              <a:rPr lang="ru-RU" dirty="0" err="1" smtClean="0"/>
              <a:t>совре-менных</a:t>
            </a:r>
            <a:r>
              <a:rPr lang="ru-RU" dirty="0" smtClean="0"/>
              <a:t> международных отношений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Национальная безопасность и </a:t>
            </a:r>
            <a:r>
              <a:rPr lang="ru-RU" dirty="0" err="1" smtClean="0"/>
              <a:t>нацио-нальные</a:t>
            </a:r>
            <a:r>
              <a:rPr lang="ru-RU" dirty="0" smtClean="0"/>
              <a:t> интересы белорусского </a:t>
            </a:r>
            <a:r>
              <a:rPr lang="ru-RU" dirty="0" err="1" smtClean="0"/>
              <a:t>госу-дарства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344816" cy="60828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в системе современных международных отношений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467544" y="1372736"/>
            <a:ext cx="1944216" cy="1290104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Международные отношения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234555" y="1262846"/>
            <a:ext cx="2027209" cy="1498054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государств с различным уровнем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228184" y="1268761"/>
            <a:ext cx="2747290" cy="504056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экономики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6228184" y="1765760"/>
            <a:ext cx="2747290" cy="504056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культуры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228184" y="2262758"/>
            <a:ext cx="2747290" cy="504056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социально-политического развития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4" name="Стрелка вправо 3"/>
          <p:cNvSpPr/>
          <p:nvPr/>
        </p:nvSpPr>
        <p:spPr>
          <a:xfrm>
            <a:off x="3820008" y="4221086"/>
            <a:ext cx="1680080" cy="115212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регулирует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499566" y="3429000"/>
            <a:ext cx="3280346" cy="2736304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Международное право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сис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-тема договорных,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юридичес-ки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закреплённых норм и принципов, которые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регули-руют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отношения между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госу-дарствами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и другими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участ-никами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(субъектами) между-народных отношений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5508104" y="3428999"/>
            <a:ext cx="3450178" cy="2736304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Международные отношения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совокупность политических, экономических,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идеологичес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-ких, правовых,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дипломатичес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-ких, военных, культурных и иных связей между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государст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-вами, организациями, народа-ми и отдельными личностями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31" name="Стрелка вправо 30"/>
          <p:cNvSpPr/>
          <p:nvPr/>
        </p:nvSpPr>
        <p:spPr>
          <a:xfrm>
            <a:off x="2445340" y="1435809"/>
            <a:ext cx="1780414" cy="115212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отношения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7866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344816" cy="60828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в системе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современных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международных отношений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467544" y="1372736"/>
            <a:ext cx="8424936" cy="616104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Внешняя политика государства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– это общий курс государства за пределами его территории, направленный на реализацию национальных интересов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267911629"/>
              </p:ext>
            </p:extLst>
          </p:nvPr>
        </p:nvGraphicFramePr>
        <p:xfrm>
          <a:off x="467544" y="2204864"/>
          <a:ext cx="842493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888129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344816" cy="60828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в системе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современных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международных отношений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467544" y="1372736"/>
            <a:ext cx="8424936" cy="1192168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285750" lvl="0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 всестороннее участие в общемировом процессе в качестве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самостоя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-тельного субъекта международных отношений</a:t>
              </a:r>
            </a:p>
            <a:p>
              <a:pPr marL="285750" lvl="0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остроение равноправного партнёрства по всем направлениям и во всех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егионах мира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913860" y="3585217"/>
            <a:ext cx="1440160" cy="1192168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Внешняя политика Республики Беларусь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73800" y="5949280"/>
            <a:ext cx="8424936" cy="400080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м</a:t>
              </a:r>
              <a:r>
                <a:rPr lang="ru-RU" sz="1800" b="1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ноговекторность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– развитие сотрудничества со всеми регионами мира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796136" y="3616867"/>
            <a:ext cx="2736304" cy="1192168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на приоритет общепризнанных норм международного права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18" name="Стрелка вправо 17"/>
          <p:cNvSpPr/>
          <p:nvPr/>
        </p:nvSpPr>
        <p:spPr>
          <a:xfrm>
            <a:off x="2483768" y="3585217"/>
            <a:ext cx="3168352" cy="1152128"/>
          </a:xfrm>
          <a:prstGeom prst="rightArrow">
            <a:avLst>
              <a:gd name="adj1" fmla="val 50000"/>
              <a:gd name="adj2" fmla="val 136509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ориентируется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4" name="Стрелка вверх 3"/>
          <p:cNvSpPr/>
          <p:nvPr/>
        </p:nvSpPr>
        <p:spPr>
          <a:xfrm>
            <a:off x="373800" y="2599822"/>
            <a:ext cx="2520280" cy="950478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нацелена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73800" y="4855240"/>
            <a:ext cx="2506012" cy="102235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базовый принцип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83918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344816" cy="60828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в системе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современных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международных отношений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71143285"/>
              </p:ext>
            </p:extLst>
          </p:nvPr>
        </p:nvGraphicFramePr>
        <p:xfrm>
          <a:off x="395536" y="1124744"/>
          <a:ext cx="856895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516673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344816" cy="60828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в системе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современных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международных отношений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467544" y="1372736"/>
            <a:ext cx="8424936" cy="904136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Стратегическими целями внешней политики Республики Беларусь являются (из закона Республики Беларусь «Об утверждении Основных направлений внутренней и внешней политики Республики Беларусь»)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73800" y="3428494"/>
            <a:ext cx="8424936" cy="2920866"/>
            <a:chOff x="6413" y="569879"/>
            <a:chExt cx="1965474" cy="820233"/>
          </a:xfrm>
          <a:scene3d>
            <a:camera prst="orthographicFront"/>
            <a:lightRig rig="flat" dir="t"/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6413" y="569879"/>
              <a:ext cx="1965474" cy="820233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 txBox="1"/>
            <p:nvPr/>
          </p:nvSpPr>
          <p:spPr>
            <a:xfrm>
              <a:off x="30437" y="593903"/>
              <a:ext cx="1917426" cy="772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285750" lvl="0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защита государственного суверенитета и территориальной целостности Республики Беларусь</a:t>
              </a:r>
            </a:p>
            <a:p>
              <a:pPr marL="285750" lvl="0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расширение международного сотрудничества в области предупреждения и ликвидации чрезвычайных ситуаций, охраны окружающей среды, в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инфор-мационной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и гуманитарной сферах</a:t>
              </a:r>
            </a:p>
            <a:p>
              <a:pPr marL="285750" lvl="0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привлечение внешних интеллектуальных и научных ресурсов в интересах образовательного, научного и культурного развития Республики Беларусь</a:t>
              </a:r>
            </a:p>
            <a:p>
              <a:pPr marL="285750" lvl="0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ü"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у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частие в международном сотрудничестве в области поощрения и защиты прав человека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5" name="Стрелка вниз 4"/>
          <p:cNvSpPr/>
          <p:nvPr/>
        </p:nvSpPr>
        <p:spPr>
          <a:xfrm>
            <a:off x="3427006" y="2330422"/>
            <a:ext cx="2506012" cy="102235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63022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107322"/>
              </p:ext>
            </p:extLst>
          </p:nvPr>
        </p:nvGraphicFramePr>
        <p:xfrm>
          <a:off x="395536" y="1340768"/>
          <a:ext cx="8640961" cy="496855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8640961">
                  <a:extLst>
                    <a:ext uri="{9D8B030D-6E8A-4147-A177-3AD203B41FA5}">
                      <a16:colId xmlns:a16="http://schemas.microsoft.com/office/drawing/2014/main" val="2318155631"/>
                    </a:ext>
                  </a:extLst>
                </a:gridCol>
              </a:tblGrid>
              <a:tr h="50792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Международные организации и Республика Беларусь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260387"/>
                  </a:ext>
                </a:extLst>
              </a:tr>
              <a:tr h="47536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ООН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053097"/>
                  </a:ext>
                </a:extLst>
              </a:tr>
              <a:tr h="468854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Дата создания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- 24.10.1945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4493154"/>
                  </a:ext>
                </a:extLst>
              </a:tr>
              <a:tr h="468854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участники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- 193 государства-члена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874243"/>
                  </a:ext>
                </a:extLst>
              </a:tr>
              <a:tr h="1172135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Руководящие органы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 Генеральная Ассамблея. Совет Безопасности.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Экономи-ческий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и Социальный Совет. Совет по опеке. Международный суд. Секретариат. 15 специализированных учреждений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0022004"/>
                  </a:ext>
                </a:extLst>
              </a:tr>
              <a:tr h="1875417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Цели создания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 Поддержание межгосударственного мира и безопасности; раз-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витие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дружественных отношений между нациями; осуществление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сотрудничес-тва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 разрешении международных проблем; согласование действий наций в </a:t>
                      </a:r>
                      <a:r>
                        <a:rPr lang="ru-RU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дос-тижении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общих целей; содействие экономическому и социальному прогрессу всех народов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7444527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344816" cy="60828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в системе современных международных отношений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563130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745629"/>
              </p:ext>
            </p:extLst>
          </p:nvPr>
        </p:nvGraphicFramePr>
        <p:xfrm>
          <a:off x="395536" y="1340768"/>
          <a:ext cx="8640961" cy="501830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8640961">
                  <a:extLst>
                    <a:ext uri="{9D8B030D-6E8A-4147-A177-3AD203B41FA5}">
                      <a16:colId xmlns:a16="http://schemas.microsoft.com/office/drawing/2014/main" val="2318155631"/>
                    </a:ext>
                  </a:extLst>
                </a:gridCol>
              </a:tblGrid>
              <a:tr h="50792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Международные организации и Республика Беларусь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260387"/>
                  </a:ext>
                </a:extLst>
              </a:tr>
              <a:tr h="47536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СНГ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053097"/>
                  </a:ext>
                </a:extLst>
              </a:tr>
              <a:tr h="468854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Дата создания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- 08.12.1991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4493154"/>
                  </a:ext>
                </a:extLst>
              </a:tr>
              <a:tr h="468854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Основные участники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- 9 государств – действительных членов; 2 государства – ассоциированные члены (все страны бывшего СССР, кроме прибалтийских стран и Грузии)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874243"/>
                  </a:ext>
                </a:extLst>
              </a:tr>
              <a:tr h="513775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Руководящие органы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 Исполнительный Комитет (Минск). Межпарламентская ассамблея (Санкт-Петербург)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0022004"/>
                  </a:ext>
                </a:extLst>
              </a:tr>
              <a:tr h="1875417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Цели создания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– Сотрудничество в политической,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экономической, 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экологичес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-кой, гуманитарной, культурной и иных областях; всестороннее развитие 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госу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дарств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-членов в рамках общего экономического пространства, 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межгосударст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-венной кооперации и интеграции; обеспечение прав и свобод человека; 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сотруд-ничество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в обеспечении международного мира и безопасности, достижение все-общего и полного разоружения; взаимная правовая помощь; мирное </a:t>
                      </a:r>
                      <a:r>
                        <a:rPr lang="ru-RU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разреше-ние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споров и конфликтов между государствами организации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7444527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344816" cy="60828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в системе современных международных отношений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01265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2FD4D52-7B95-4F5C-BAD8-A9409F875E62}">
  <we:reference id="wa104178141" version="3.1.7.1" store="ru-RU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4700</TotalTime>
  <Words>1036</Words>
  <Application>Microsoft Office PowerPoint</Application>
  <PresentationFormat>Экран (4:3)</PresentationFormat>
  <Paragraphs>113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</vt:lpstr>
      <vt:lpstr>Verdana</vt:lpstr>
      <vt:lpstr>Wingdings</vt:lpstr>
      <vt:lpstr>sample</vt:lpstr>
      <vt:lpstr>Система международных отношений</vt:lpstr>
      <vt:lpstr>План</vt:lpstr>
      <vt:lpstr>Республика Беларусь в системе современных международных отношений</vt:lpstr>
      <vt:lpstr>Республика Беларусь в системе современных международных отношений</vt:lpstr>
      <vt:lpstr>Республика Беларусь в системе современных международных отношений</vt:lpstr>
      <vt:lpstr>Республика Беларусь в системе современных международных отношений</vt:lpstr>
      <vt:lpstr>Республика Беларусь в системе современных международных отношений</vt:lpstr>
      <vt:lpstr>Республика Беларусь в системе современных международных отношений</vt:lpstr>
      <vt:lpstr>Республика Беларусь в системе современных международных отношений</vt:lpstr>
      <vt:lpstr>Республика Беларусь в системе современных международных отношений</vt:lpstr>
      <vt:lpstr>Республика Беларусь в системе современных международных отношений</vt:lpstr>
      <vt:lpstr>Республика Беларусь в системе современных международных отношений</vt:lpstr>
      <vt:lpstr>Республика Беларусь в системе современных международных отношений</vt:lpstr>
      <vt:lpstr>Национальная безопасность и национальные интересы белорусского государства</vt:lpstr>
      <vt:lpstr>Национальная безопасность и национальные интересы белорусского государства</vt:lpstr>
      <vt:lpstr>Национальная безопасность и национальные интересы белорусского государства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международных отношений</dc:title>
  <dc:subject>Система международных отношений</dc:subject>
  <dc:creator>Ситник П.В.</dc:creator>
  <dc:description>Презентация</dc:description>
  <cp:lastModifiedBy>User</cp:lastModifiedBy>
  <cp:revision>405</cp:revision>
  <dcterms:created xsi:type="dcterms:W3CDTF">2009-11-09T18:29:40Z</dcterms:created>
  <dcterms:modified xsi:type="dcterms:W3CDTF">2018-04-11T18:52:12Z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11.04.2018</vt:lpwstr>
  </property>
</Properties>
</file>