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308" r:id="rId4"/>
    <p:sldId id="310" r:id="rId5"/>
    <p:sldId id="309" r:id="rId6"/>
    <p:sldId id="311" r:id="rId7"/>
    <p:sldId id="312" r:id="rId8"/>
    <p:sldId id="313" r:id="rId9"/>
    <p:sldId id="314" r:id="rId10"/>
    <p:sldId id="315" r:id="rId11"/>
    <p:sldId id="31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016C82-ED07-4E92-AA40-9FB526CC9985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AB1BF7A-4875-4486-A541-CB11916198E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культура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материальных и духовных ценностей, включающая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41740C-FE39-462B-A4AB-B18C7C57EEC3}" type="parTrans" cxnId="{4070CB84-58E6-4826-8A72-F221DED6CD94}">
      <dgm:prSet/>
      <dgm:spPr/>
      <dgm:t>
        <a:bodyPr/>
        <a:lstStyle/>
        <a:p>
          <a:endParaRPr lang="ru-RU"/>
        </a:p>
      </dgm:t>
    </dgm:pt>
    <dgm:pt modelId="{E103281A-6479-4B89-9D8C-345CA90F47CF}" type="sibTrans" cxnId="{4070CB84-58E6-4826-8A72-F221DED6CD94}">
      <dgm:prSet/>
      <dgm:spPr/>
      <dgm:t>
        <a:bodyPr/>
        <a:lstStyle/>
        <a:p>
          <a:endParaRPr lang="ru-RU"/>
        </a:p>
      </dgm:t>
    </dgm:pt>
    <dgm:pt modelId="{7A32DA0E-DB25-4B7F-9568-11539AB94D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язык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3F0F1D-398B-4C70-BCB7-326913E19A41}" type="parTrans" cxnId="{FD1617D1-482F-40F8-A57A-EBD0AC777938}">
      <dgm:prSet/>
      <dgm:spPr/>
      <dgm:t>
        <a:bodyPr/>
        <a:lstStyle/>
        <a:p>
          <a:endParaRPr lang="ru-RU"/>
        </a:p>
      </dgm:t>
    </dgm:pt>
    <dgm:pt modelId="{FA051FCB-2052-49EA-B4E2-CAB7CF29E638}" type="sibTrans" cxnId="{FD1617D1-482F-40F8-A57A-EBD0AC777938}">
      <dgm:prSet/>
      <dgm:spPr/>
      <dgm:t>
        <a:bodyPr/>
        <a:lstStyle/>
        <a:p>
          <a:endParaRPr lang="ru-RU"/>
        </a:p>
      </dgm:t>
    </dgm:pt>
    <dgm:pt modelId="{4B3944B6-526D-4D2D-A908-CE36079FC0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историко-культурное наследие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8C7E02-3605-4785-ABDA-36098F5C5179}" type="parTrans" cxnId="{4C2B417B-B23B-4FCA-8BDC-7689B3F01F94}">
      <dgm:prSet/>
      <dgm:spPr/>
      <dgm:t>
        <a:bodyPr/>
        <a:lstStyle/>
        <a:p>
          <a:endParaRPr lang="ru-RU"/>
        </a:p>
      </dgm:t>
    </dgm:pt>
    <dgm:pt modelId="{70FF6E9E-1D25-4A9C-BD4A-3CC3A437DB57}" type="sibTrans" cxnId="{4C2B417B-B23B-4FCA-8BDC-7689B3F01F94}">
      <dgm:prSet/>
      <dgm:spPr/>
      <dgm:t>
        <a:bodyPr/>
        <a:lstStyle/>
        <a:p>
          <a:endParaRPr lang="ru-RU"/>
        </a:p>
      </dgm:t>
    </dgm:pt>
    <dgm:pt modelId="{11573AB7-5DAF-4A60-94E1-132669E1BF2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межнациональные и межгосударственные культурные связи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B647BE-AD20-4397-9A50-0052193B8F08}" type="parTrans" cxnId="{BD73E42D-C455-4A40-B772-6183FF07E156}">
      <dgm:prSet/>
      <dgm:spPr/>
      <dgm:t>
        <a:bodyPr/>
        <a:lstStyle/>
        <a:p>
          <a:endParaRPr lang="ru-RU"/>
        </a:p>
      </dgm:t>
    </dgm:pt>
    <dgm:pt modelId="{0C6A60D3-4D06-4800-8938-2F58EC48940B}" type="sibTrans" cxnId="{BD73E42D-C455-4A40-B772-6183FF07E156}">
      <dgm:prSet/>
      <dgm:spPr/>
      <dgm:t>
        <a:bodyPr/>
        <a:lstStyle/>
        <a:p>
          <a:endParaRPr lang="ru-RU"/>
        </a:p>
      </dgm:t>
    </dgm:pt>
    <dgm:pt modelId="{503E57B7-5FC3-4539-8698-3F86FD0F1BE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традиции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4BD918-60CC-4B92-919A-25646DCF0E38}" type="parTrans" cxnId="{3AD52358-CFD3-4433-ADA8-4669DBF3F7DB}">
      <dgm:prSet/>
      <dgm:spPr/>
      <dgm:t>
        <a:bodyPr/>
        <a:lstStyle/>
        <a:p>
          <a:endParaRPr lang="ru-RU"/>
        </a:p>
      </dgm:t>
    </dgm:pt>
    <dgm:pt modelId="{9BD2B1E9-9CA8-4BF9-A79A-A9CD1090212D}" type="sibTrans" cxnId="{3AD52358-CFD3-4433-ADA8-4669DBF3F7DB}">
      <dgm:prSet/>
      <dgm:spPr/>
      <dgm:t>
        <a:bodyPr/>
        <a:lstStyle/>
        <a:p>
          <a:endParaRPr lang="ru-RU"/>
        </a:p>
      </dgm:t>
    </dgm:pt>
    <dgm:pt modelId="{C7360696-A3D3-481A-B432-5EA010E5D42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фольклор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AFEFAC-CCDA-4E07-AEF1-90E15857FA33}" type="parTrans" cxnId="{9353E090-6C53-4525-8F88-38C9EE85D9DB}">
      <dgm:prSet/>
      <dgm:spPr/>
      <dgm:t>
        <a:bodyPr/>
        <a:lstStyle/>
        <a:p>
          <a:endParaRPr lang="ru-RU"/>
        </a:p>
      </dgm:t>
    </dgm:pt>
    <dgm:pt modelId="{6BC9E202-4672-41C3-9A74-7706FA94B714}" type="sibTrans" cxnId="{9353E090-6C53-4525-8F88-38C9EE85D9DB}">
      <dgm:prSet/>
      <dgm:spPr/>
      <dgm:t>
        <a:bodyPr/>
        <a:lstStyle/>
        <a:p>
          <a:endParaRPr lang="ru-RU"/>
        </a:p>
      </dgm:t>
    </dgm:pt>
    <dgm:pt modelId="{95F83166-FF83-40CA-AE63-FB92FA330CD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народные промыслы и ремёсла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7BF2597-F474-4C4D-AC59-56B3CA69C88C}" type="parTrans" cxnId="{55E9043E-2AC7-4BD2-BBAD-7EDBBB3D06B5}">
      <dgm:prSet/>
      <dgm:spPr/>
      <dgm:t>
        <a:bodyPr/>
        <a:lstStyle/>
        <a:p>
          <a:endParaRPr lang="ru-RU"/>
        </a:p>
      </dgm:t>
    </dgm:pt>
    <dgm:pt modelId="{DF2BBCE5-ABA2-4B5F-823D-A0C951EB6955}" type="sibTrans" cxnId="{55E9043E-2AC7-4BD2-BBAD-7EDBBB3D06B5}">
      <dgm:prSet/>
      <dgm:spPr/>
      <dgm:t>
        <a:bodyPr/>
        <a:lstStyle/>
        <a:p>
          <a:endParaRPr lang="ru-RU"/>
        </a:p>
      </dgm:t>
    </dgm:pt>
    <dgm:pt modelId="{9CF12A6F-3FE1-4B8B-B619-68560220FF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профессиональное и самодеятельное искусство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8339B89-1A1D-46CF-B961-5E9B6B5DDAB9}" type="parTrans" cxnId="{83A129EF-9E1C-4C98-B7B1-78F87BFF4E8B}">
      <dgm:prSet/>
      <dgm:spPr/>
      <dgm:t>
        <a:bodyPr/>
        <a:lstStyle/>
        <a:p>
          <a:endParaRPr lang="ru-RU"/>
        </a:p>
      </dgm:t>
    </dgm:pt>
    <dgm:pt modelId="{5D707664-AF6E-4422-ABAE-F6E811BE612A}" type="sibTrans" cxnId="{83A129EF-9E1C-4C98-B7B1-78F87BFF4E8B}">
      <dgm:prSet/>
      <dgm:spPr/>
      <dgm:t>
        <a:bodyPr/>
        <a:lstStyle/>
        <a:p>
          <a:endParaRPr lang="ru-RU"/>
        </a:p>
      </dgm:t>
    </dgm:pt>
    <dgm:pt modelId="{AA3A8BE1-3EE2-4EC2-8C0F-D5E8BD809D1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культурологическое и художественное образование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E6715C4-D008-45E9-A86D-CA00607C2636}" type="parTrans" cxnId="{DF65599A-202C-4E4F-9C48-944D22D426D9}">
      <dgm:prSet/>
      <dgm:spPr/>
      <dgm:t>
        <a:bodyPr/>
        <a:lstStyle/>
        <a:p>
          <a:endParaRPr lang="ru-RU"/>
        </a:p>
      </dgm:t>
    </dgm:pt>
    <dgm:pt modelId="{772E74D5-4608-4C28-B765-952728E08F25}" type="sibTrans" cxnId="{DF65599A-202C-4E4F-9C48-944D22D426D9}">
      <dgm:prSet/>
      <dgm:spPr/>
      <dgm:t>
        <a:bodyPr/>
        <a:lstStyle/>
        <a:p>
          <a:endParaRPr lang="ru-RU"/>
        </a:p>
      </dgm:t>
    </dgm:pt>
    <dgm:pt modelId="{99607BD7-F85F-47F8-8A83-F3BB0D51288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учреждения и кадры культуры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A159FB-FFC1-4069-8B69-FCE91493F008}" type="parTrans" cxnId="{CB225A3C-207A-4798-899A-759791D08ED0}">
      <dgm:prSet/>
      <dgm:spPr/>
      <dgm:t>
        <a:bodyPr/>
        <a:lstStyle/>
        <a:p>
          <a:endParaRPr lang="ru-RU"/>
        </a:p>
      </dgm:t>
    </dgm:pt>
    <dgm:pt modelId="{3906DEA8-0210-4378-9895-E0B00E8DAB3F}" type="sibTrans" cxnId="{CB225A3C-207A-4798-899A-759791D08ED0}">
      <dgm:prSet/>
      <dgm:spPr/>
      <dgm:t>
        <a:bodyPr/>
        <a:lstStyle/>
        <a:p>
          <a:endParaRPr lang="ru-RU"/>
        </a:p>
      </dgm:t>
    </dgm:pt>
    <dgm:pt modelId="{4FA1FAF2-652A-412C-8479-E0F2803CF3BD}" type="pres">
      <dgm:prSet presAssocID="{69016C82-ED07-4E92-AA40-9FB526CC99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C1BB7-85EF-4CFD-8608-723FDE6A1ED5}" type="pres">
      <dgm:prSet presAssocID="{0AB1BF7A-4875-4486-A541-CB11916198ED}" presName="root" presStyleCnt="0"/>
      <dgm:spPr/>
    </dgm:pt>
    <dgm:pt modelId="{69379411-7605-4DEC-8AED-7F32B835690B}" type="pres">
      <dgm:prSet presAssocID="{0AB1BF7A-4875-4486-A541-CB11916198ED}" presName="rootComposite" presStyleCnt="0"/>
      <dgm:spPr/>
    </dgm:pt>
    <dgm:pt modelId="{4CDD03FC-2495-4596-A0B4-52FB1F622789}" type="pres">
      <dgm:prSet presAssocID="{0AB1BF7A-4875-4486-A541-CB11916198ED}" presName="rootText" presStyleLbl="node1" presStyleIdx="0" presStyleCnt="1" custScaleX="835832" custScaleY="206141"/>
      <dgm:spPr/>
      <dgm:t>
        <a:bodyPr/>
        <a:lstStyle/>
        <a:p>
          <a:endParaRPr lang="ru-RU"/>
        </a:p>
      </dgm:t>
    </dgm:pt>
    <dgm:pt modelId="{33B20D61-3906-4376-B600-440C54362B68}" type="pres">
      <dgm:prSet presAssocID="{0AB1BF7A-4875-4486-A541-CB11916198ED}" presName="rootConnector" presStyleLbl="node1" presStyleIdx="0" presStyleCnt="1"/>
      <dgm:spPr/>
      <dgm:t>
        <a:bodyPr/>
        <a:lstStyle/>
        <a:p>
          <a:endParaRPr lang="ru-RU"/>
        </a:p>
      </dgm:t>
    </dgm:pt>
    <dgm:pt modelId="{8CBF22B4-5DA3-422C-9F76-55716358BCC0}" type="pres">
      <dgm:prSet presAssocID="{0AB1BF7A-4875-4486-A541-CB11916198ED}" presName="childShape" presStyleCnt="0"/>
      <dgm:spPr/>
    </dgm:pt>
    <dgm:pt modelId="{14F8450E-827B-4D73-8EE4-E5DA12F211E0}" type="pres">
      <dgm:prSet presAssocID="{E03F0F1D-398B-4C70-BCB7-326913E19A41}" presName="Name13" presStyleLbl="parChTrans1D2" presStyleIdx="0" presStyleCnt="9"/>
      <dgm:spPr/>
      <dgm:t>
        <a:bodyPr/>
        <a:lstStyle/>
        <a:p>
          <a:endParaRPr lang="ru-RU"/>
        </a:p>
      </dgm:t>
    </dgm:pt>
    <dgm:pt modelId="{D33A0DFA-F294-4103-928E-EDD9E556D3AC}" type="pres">
      <dgm:prSet presAssocID="{7A32DA0E-DB25-4B7F-9568-11539AB94D95}" presName="childText" presStyleLbl="bgAcc1" presStyleIdx="0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0B082-9A43-4BB7-9B83-B433FAFFF262}" type="pres">
      <dgm:prSet presAssocID="{328C7E02-3605-4785-ABDA-36098F5C5179}" presName="Name13" presStyleLbl="parChTrans1D2" presStyleIdx="1" presStyleCnt="9"/>
      <dgm:spPr/>
      <dgm:t>
        <a:bodyPr/>
        <a:lstStyle/>
        <a:p>
          <a:endParaRPr lang="ru-RU"/>
        </a:p>
      </dgm:t>
    </dgm:pt>
    <dgm:pt modelId="{620954B0-E605-4511-9568-5DAAB708352A}" type="pres">
      <dgm:prSet presAssocID="{4B3944B6-526D-4D2D-A908-CE36079FC0EA}" presName="childText" presStyleLbl="bgAcc1" presStyleIdx="1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78065-402F-4961-BC19-AF7543F2A271}" type="pres">
      <dgm:prSet presAssocID="{DB4BD918-60CC-4B92-919A-25646DCF0E38}" presName="Name13" presStyleLbl="parChTrans1D2" presStyleIdx="2" presStyleCnt="9"/>
      <dgm:spPr/>
      <dgm:t>
        <a:bodyPr/>
        <a:lstStyle/>
        <a:p>
          <a:endParaRPr lang="ru-RU"/>
        </a:p>
      </dgm:t>
    </dgm:pt>
    <dgm:pt modelId="{CCABEF5C-3E4A-423B-A7C5-AFD471123BEC}" type="pres">
      <dgm:prSet presAssocID="{503E57B7-5FC3-4539-8698-3F86FD0F1BEF}" presName="childText" presStyleLbl="bgAcc1" presStyleIdx="2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E7D46-6B41-4501-A543-6625CCEFE181}" type="pres">
      <dgm:prSet presAssocID="{E6AFEFAC-CCDA-4E07-AEF1-90E15857FA33}" presName="Name13" presStyleLbl="parChTrans1D2" presStyleIdx="3" presStyleCnt="9"/>
      <dgm:spPr/>
      <dgm:t>
        <a:bodyPr/>
        <a:lstStyle/>
        <a:p>
          <a:endParaRPr lang="ru-RU"/>
        </a:p>
      </dgm:t>
    </dgm:pt>
    <dgm:pt modelId="{64BFD7DC-5798-492B-BDDB-C56A3B6B5B8D}" type="pres">
      <dgm:prSet presAssocID="{C7360696-A3D3-481A-B432-5EA010E5D42C}" presName="childText" presStyleLbl="bgAcc1" presStyleIdx="3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8710F1-3723-499B-9647-3A2AE00250FE}" type="pres">
      <dgm:prSet presAssocID="{B7BF2597-F474-4C4D-AC59-56B3CA69C88C}" presName="Name13" presStyleLbl="parChTrans1D2" presStyleIdx="4" presStyleCnt="9"/>
      <dgm:spPr/>
      <dgm:t>
        <a:bodyPr/>
        <a:lstStyle/>
        <a:p>
          <a:endParaRPr lang="ru-RU"/>
        </a:p>
      </dgm:t>
    </dgm:pt>
    <dgm:pt modelId="{32A56302-8A81-4209-A224-E6FA4A3CE910}" type="pres">
      <dgm:prSet presAssocID="{95F83166-FF83-40CA-AE63-FB92FA330CDE}" presName="childText" presStyleLbl="bgAcc1" presStyleIdx="4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2963BC-4BD7-4A0C-B0A2-5FFB87544164}" type="pres">
      <dgm:prSet presAssocID="{D8339B89-1A1D-46CF-B961-5E9B6B5DDAB9}" presName="Name13" presStyleLbl="parChTrans1D2" presStyleIdx="5" presStyleCnt="9"/>
      <dgm:spPr/>
      <dgm:t>
        <a:bodyPr/>
        <a:lstStyle/>
        <a:p>
          <a:endParaRPr lang="ru-RU"/>
        </a:p>
      </dgm:t>
    </dgm:pt>
    <dgm:pt modelId="{856C5FBD-CC09-4468-816A-1DAE9FBDFA99}" type="pres">
      <dgm:prSet presAssocID="{9CF12A6F-3FE1-4B8B-B619-68560220FFDD}" presName="childText" presStyleLbl="bgAcc1" presStyleIdx="5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39FCB-1775-4842-97B9-488168A9EB43}" type="pres">
      <dgm:prSet presAssocID="{5E6715C4-D008-45E9-A86D-CA00607C2636}" presName="Name13" presStyleLbl="parChTrans1D2" presStyleIdx="6" presStyleCnt="9"/>
      <dgm:spPr/>
      <dgm:t>
        <a:bodyPr/>
        <a:lstStyle/>
        <a:p>
          <a:endParaRPr lang="ru-RU"/>
        </a:p>
      </dgm:t>
    </dgm:pt>
    <dgm:pt modelId="{397D780F-9549-47E8-99DA-C02D99CE59FE}" type="pres">
      <dgm:prSet presAssocID="{AA3A8BE1-3EE2-4EC2-8C0F-D5E8BD809D1D}" presName="childText" presStyleLbl="bgAcc1" presStyleIdx="6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CE9CF-3735-43F3-9503-865E9E3DF7FE}" type="pres">
      <dgm:prSet presAssocID="{73A159FB-FFC1-4069-8B69-FCE91493F008}" presName="Name13" presStyleLbl="parChTrans1D2" presStyleIdx="7" presStyleCnt="9"/>
      <dgm:spPr/>
      <dgm:t>
        <a:bodyPr/>
        <a:lstStyle/>
        <a:p>
          <a:endParaRPr lang="ru-RU"/>
        </a:p>
      </dgm:t>
    </dgm:pt>
    <dgm:pt modelId="{D327FDD5-EBF2-4623-BDD7-9952F6B1107D}" type="pres">
      <dgm:prSet presAssocID="{99607BD7-F85F-47F8-8A83-F3BB0D512889}" presName="childText" presStyleLbl="bgAcc1" presStyleIdx="7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158FE-413F-4AC8-8EB1-9C5274BE374A}" type="pres">
      <dgm:prSet presAssocID="{BEB647BE-AD20-4397-9A50-0052193B8F08}" presName="Name13" presStyleLbl="parChTrans1D2" presStyleIdx="8" presStyleCnt="9"/>
      <dgm:spPr/>
      <dgm:t>
        <a:bodyPr/>
        <a:lstStyle/>
        <a:p>
          <a:endParaRPr lang="ru-RU"/>
        </a:p>
      </dgm:t>
    </dgm:pt>
    <dgm:pt modelId="{333065C5-BB13-41AD-9B8B-166B8C29CBA3}" type="pres">
      <dgm:prSet presAssocID="{11573AB7-5DAF-4A60-94E1-132669E1BF2E}" presName="childText" presStyleLbl="bgAcc1" presStyleIdx="8" presStyleCnt="9" custScaleX="113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2B417B-B23B-4FCA-8BDC-7689B3F01F94}" srcId="{0AB1BF7A-4875-4486-A541-CB11916198ED}" destId="{4B3944B6-526D-4D2D-A908-CE36079FC0EA}" srcOrd="1" destOrd="0" parTransId="{328C7E02-3605-4785-ABDA-36098F5C5179}" sibTransId="{70FF6E9E-1D25-4A9C-BD4A-3CC3A437DB57}"/>
    <dgm:cxn modelId="{83A129EF-9E1C-4C98-B7B1-78F87BFF4E8B}" srcId="{0AB1BF7A-4875-4486-A541-CB11916198ED}" destId="{9CF12A6F-3FE1-4B8B-B619-68560220FFDD}" srcOrd="5" destOrd="0" parTransId="{D8339B89-1A1D-46CF-B961-5E9B6B5DDAB9}" sibTransId="{5D707664-AF6E-4422-ABAE-F6E811BE612A}"/>
    <dgm:cxn modelId="{095CDCB4-3B2C-408D-A963-6932B2E1E148}" type="presOf" srcId="{7A32DA0E-DB25-4B7F-9568-11539AB94D95}" destId="{D33A0DFA-F294-4103-928E-EDD9E556D3AC}" srcOrd="0" destOrd="0" presId="urn:microsoft.com/office/officeart/2005/8/layout/hierarchy3"/>
    <dgm:cxn modelId="{FBEE1D63-6C29-431C-AEDC-A2AD0D36A641}" type="presOf" srcId="{DB4BD918-60CC-4B92-919A-25646DCF0E38}" destId="{49378065-402F-4961-BC19-AF7543F2A271}" srcOrd="0" destOrd="0" presId="urn:microsoft.com/office/officeart/2005/8/layout/hierarchy3"/>
    <dgm:cxn modelId="{057D4FCB-53E1-4260-BC83-328D6A4E7449}" type="presOf" srcId="{0AB1BF7A-4875-4486-A541-CB11916198ED}" destId="{33B20D61-3906-4376-B600-440C54362B68}" srcOrd="1" destOrd="0" presId="urn:microsoft.com/office/officeart/2005/8/layout/hierarchy3"/>
    <dgm:cxn modelId="{7614B62E-EB33-4B05-9BE9-BBA7452A6823}" type="presOf" srcId="{503E57B7-5FC3-4539-8698-3F86FD0F1BEF}" destId="{CCABEF5C-3E4A-423B-A7C5-AFD471123BEC}" srcOrd="0" destOrd="0" presId="urn:microsoft.com/office/officeart/2005/8/layout/hierarchy3"/>
    <dgm:cxn modelId="{A92CE44F-01AB-4607-BF6E-A8E6F890D293}" type="presOf" srcId="{4B3944B6-526D-4D2D-A908-CE36079FC0EA}" destId="{620954B0-E605-4511-9568-5DAAB708352A}" srcOrd="0" destOrd="0" presId="urn:microsoft.com/office/officeart/2005/8/layout/hierarchy3"/>
    <dgm:cxn modelId="{F1D8AC8B-079E-4FFF-B39B-52AAABEF1063}" type="presOf" srcId="{B7BF2597-F474-4C4D-AC59-56B3CA69C88C}" destId="{A88710F1-3723-499B-9647-3A2AE00250FE}" srcOrd="0" destOrd="0" presId="urn:microsoft.com/office/officeart/2005/8/layout/hierarchy3"/>
    <dgm:cxn modelId="{EE4E3BC2-7E54-457D-8D99-9E7FE193BFED}" type="presOf" srcId="{BEB647BE-AD20-4397-9A50-0052193B8F08}" destId="{D9F158FE-413F-4AC8-8EB1-9C5274BE374A}" srcOrd="0" destOrd="0" presId="urn:microsoft.com/office/officeart/2005/8/layout/hierarchy3"/>
    <dgm:cxn modelId="{0BAA0C7F-3F62-4994-8798-810A1BCBE067}" type="presOf" srcId="{E6AFEFAC-CCDA-4E07-AEF1-90E15857FA33}" destId="{4F3E7D46-6B41-4501-A543-6625CCEFE181}" srcOrd="0" destOrd="0" presId="urn:microsoft.com/office/officeart/2005/8/layout/hierarchy3"/>
    <dgm:cxn modelId="{9353E090-6C53-4525-8F88-38C9EE85D9DB}" srcId="{0AB1BF7A-4875-4486-A541-CB11916198ED}" destId="{C7360696-A3D3-481A-B432-5EA010E5D42C}" srcOrd="3" destOrd="0" parTransId="{E6AFEFAC-CCDA-4E07-AEF1-90E15857FA33}" sibTransId="{6BC9E202-4672-41C3-9A74-7706FA94B714}"/>
    <dgm:cxn modelId="{C7746B06-DA0F-494F-9669-99B98E290DF7}" type="presOf" srcId="{C7360696-A3D3-481A-B432-5EA010E5D42C}" destId="{64BFD7DC-5798-492B-BDDB-C56A3B6B5B8D}" srcOrd="0" destOrd="0" presId="urn:microsoft.com/office/officeart/2005/8/layout/hierarchy3"/>
    <dgm:cxn modelId="{A3FA9403-A4C8-4E65-BE3F-59FFA620FB1F}" type="presOf" srcId="{73A159FB-FFC1-4069-8B69-FCE91493F008}" destId="{4F4CE9CF-3735-43F3-9503-865E9E3DF7FE}" srcOrd="0" destOrd="0" presId="urn:microsoft.com/office/officeart/2005/8/layout/hierarchy3"/>
    <dgm:cxn modelId="{EFD5C08A-3C3C-459A-AEED-C28B6B7502B1}" type="presOf" srcId="{328C7E02-3605-4785-ABDA-36098F5C5179}" destId="{4BE0B082-9A43-4BB7-9B83-B433FAFFF262}" srcOrd="0" destOrd="0" presId="urn:microsoft.com/office/officeart/2005/8/layout/hierarchy3"/>
    <dgm:cxn modelId="{FD1617D1-482F-40F8-A57A-EBD0AC777938}" srcId="{0AB1BF7A-4875-4486-A541-CB11916198ED}" destId="{7A32DA0E-DB25-4B7F-9568-11539AB94D95}" srcOrd="0" destOrd="0" parTransId="{E03F0F1D-398B-4C70-BCB7-326913E19A41}" sibTransId="{FA051FCB-2052-49EA-B4E2-CAB7CF29E638}"/>
    <dgm:cxn modelId="{DF65599A-202C-4E4F-9C48-944D22D426D9}" srcId="{0AB1BF7A-4875-4486-A541-CB11916198ED}" destId="{AA3A8BE1-3EE2-4EC2-8C0F-D5E8BD809D1D}" srcOrd="6" destOrd="0" parTransId="{5E6715C4-D008-45E9-A86D-CA00607C2636}" sibTransId="{772E74D5-4608-4C28-B765-952728E08F25}"/>
    <dgm:cxn modelId="{B27DEADC-D3A3-4C62-820F-F6DFE4BEC7CD}" type="presOf" srcId="{E03F0F1D-398B-4C70-BCB7-326913E19A41}" destId="{14F8450E-827B-4D73-8EE4-E5DA12F211E0}" srcOrd="0" destOrd="0" presId="urn:microsoft.com/office/officeart/2005/8/layout/hierarchy3"/>
    <dgm:cxn modelId="{55E9043E-2AC7-4BD2-BBAD-7EDBBB3D06B5}" srcId="{0AB1BF7A-4875-4486-A541-CB11916198ED}" destId="{95F83166-FF83-40CA-AE63-FB92FA330CDE}" srcOrd="4" destOrd="0" parTransId="{B7BF2597-F474-4C4D-AC59-56B3CA69C88C}" sibTransId="{DF2BBCE5-ABA2-4B5F-823D-A0C951EB6955}"/>
    <dgm:cxn modelId="{CDCE530C-1F9F-4A93-BBFE-20E74838E315}" type="presOf" srcId="{9CF12A6F-3FE1-4B8B-B619-68560220FFDD}" destId="{856C5FBD-CC09-4468-816A-1DAE9FBDFA99}" srcOrd="0" destOrd="0" presId="urn:microsoft.com/office/officeart/2005/8/layout/hierarchy3"/>
    <dgm:cxn modelId="{CB225A3C-207A-4798-899A-759791D08ED0}" srcId="{0AB1BF7A-4875-4486-A541-CB11916198ED}" destId="{99607BD7-F85F-47F8-8A83-F3BB0D512889}" srcOrd="7" destOrd="0" parTransId="{73A159FB-FFC1-4069-8B69-FCE91493F008}" sibTransId="{3906DEA8-0210-4378-9895-E0B00E8DAB3F}"/>
    <dgm:cxn modelId="{6A9C5662-66DF-4993-A6A6-F116685E9B75}" type="presOf" srcId="{99607BD7-F85F-47F8-8A83-F3BB0D512889}" destId="{D327FDD5-EBF2-4623-BDD7-9952F6B1107D}" srcOrd="0" destOrd="0" presId="urn:microsoft.com/office/officeart/2005/8/layout/hierarchy3"/>
    <dgm:cxn modelId="{DE0F4117-E7B0-454C-9CE2-442AFDDC7C3A}" type="presOf" srcId="{95F83166-FF83-40CA-AE63-FB92FA330CDE}" destId="{32A56302-8A81-4209-A224-E6FA4A3CE910}" srcOrd="0" destOrd="0" presId="urn:microsoft.com/office/officeart/2005/8/layout/hierarchy3"/>
    <dgm:cxn modelId="{7542F6A8-95EC-4104-8B04-014E4EEC03F2}" type="presOf" srcId="{5E6715C4-D008-45E9-A86D-CA00607C2636}" destId="{7D439FCB-1775-4842-97B9-488168A9EB43}" srcOrd="0" destOrd="0" presId="urn:microsoft.com/office/officeart/2005/8/layout/hierarchy3"/>
    <dgm:cxn modelId="{6DD09692-F10B-4211-A3B4-A83E093983FB}" type="presOf" srcId="{69016C82-ED07-4E92-AA40-9FB526CC9985}" destId="{4FA1FAF2-652A-412C-8479-E0F2803CF3BD}" srcOrd="0" destOrd="0" presId="urn:microsoft.com/office/officeart/2005/8/layout/hierarchy3"/>
    <dgm:cxn modelId="{2F336286-0556-41BD-8C40-651A31DC3FDE}" type="presOf" srcId="{D8339B89-1A1D-46CF-B961-5E9B6B5DDAB9}" destId="{032963BC-4BD7-4A0C-B0A2-5FFB87544164}" srcOrd="0" destOrd="0" presId="urn:microsoft.com/office/officeart/2005/8/layout/hierarchy3"/>
    <dgm:cxn modelId="{4070CB84-58E6-4826-8A72-F221DED6CD94}" srcId="{69016C82-ED07-4E92-AA40-9FB526CC9985}" destId="{0AB1BF7A-4875-4486-A541-CB11916198ED}" srcOrd="0" destOrd="0" parTransId="{D541740C-FE39-462B-A4AB-B18C7C57EEC3}" sibTransId="{E103281A-6479-4B89-9D8C-345CA90F47CF}"/>
    <dgm:cxn modelId="{3AD52358-CFD3-4433-ADA8-4669DBF3F7DB}" srcId="{0AB1BF7A-4875-4486-A541-CB11916198ED}" destId="{503E57B7-5FC3-4539-8698-3F86FD0F1BEF}" srcOrd="2" destOrd="0" parTransId="{DB4BD918-60CC-4B92-919A-25646DCF0E38}" sibTransId="{9BD2B1E9-9CA8-4BF9-A79A-A9CD1090212D}"/>
    <dgm:cxn modelId="{A54CEEC0-236A-43FF-BC3D-32DE57109838}" type="presOf" srcId="{11573AB7-5DAF-4A60-94E1-132669E1BF2E}" destId="{333065C5-BB13-41AD-9B8B-166B8C29CBA3}" srcOrd="0" destOrd="0" presId="urn:microsoft.com/office/officeart/2005/8/layout/hierarchy3"/>
    <dgm:cxn modelId="{73E66310-5602-4CE4-942B-305CCEA9DFA0}" type="presOf" srcId="{0AB1BF7A-4875-4486-A541-CB11916198ED}" destId="{4CDD03FC-2495-4596-A0B4-52FB1F622789}" srcOrd="0" destOrd="0" presId="urn:microsoft.com/office/officeart/2005/8/layout/hierarchy3"/>
    <dgm:cxn modelId="{CEFD2EDD-F273-4AB5-8E3A-70EE657D3D04}" type="presOf" srcId="{AA3A8BE1-3EE2-4EC2-8C0F-D5E8BD809D1D}" destId="{397D780F-9549-47E8-99DA-C02D99CE59FE}" srcOrd="0" destOrd="0" presId="urn:microsoft.com/office/officeart/2005/8/layout/hierarchy3"/>
    <dgm:cxn modelId="{BD73E42D-C455-4A40-B772-6183FF07E156}" srcId="{0AB1BF7A-4875-4486-A541-CB11916198ED}" destId="{11573AB7-5DAF-4A60-94E1-132669E1BF2E}" srcOrd="8" destOrd="0" parTransId="{BEB647BE-AD20-4397-9A50-0052193B8F08}" sibTransId="{0C6A60D3-4D06-4800-8938-2F58EC48940B}"/>
    <dgm:cxn modelId="{F5732E39-2E15-432F-97A1-9A4690C36082}" type="presParOf" srcId="{4FA1FAF2-652A-412C-8479-E0F2803CF3BD}" destId="{EB4C1BB7-85EF-4CFD-8608-723FDE6A1ED5}" srcOrd="0" destOrd="0" presId="urn:microsoft.com/office/officeart/2005/8/layout/hierarchy3"/>
    <dgm:cxn modelId="{788339B4-CBD6-49FC-94CB-FFF08A6364DC}" type="presParOf" srcId="{EB4C1BB7-85EF-4CFD-8608-723FDE6A1ED5}" destId="{69379411-7605-4DEC-8AED-7F32B835690B}" srcOrd="0" destOrd="0" presId="urn:microsoft.com/office/officeart/2005/8/layout/hierarchy3"/>
    <dgm:cxn modelId="{CC97BEB2-57BD-4177-A5D1-A42707FD8375}" type="presParOf" srcId="{69379411-7605-4DEC-8AED-7F32B835690B}" destId="{4CDD03FC-2495-4596-A0B4-52FB1F622789}" srcOrd="0" destOrd="0" presId="urn:microsoft.com/office/officeart/2005/8/layout/hierarchy3"/>
    <dgm:cxn modelId="{0EC90871-9D75-44B2-A70A-A27D233C623A}" type="presParOf" srcId="{69379411-7605-4DEC-8AED-7F32B835690B}" destId="{33B20D61-3906-4376-B600-440C54362B68}" srcOrd="1" destOrd="0" presId="urn:microsoft.com/office/officeart/2005/8/layout/hierarchy3"/>
    <dgm:cxn modelId="{0EFA27BB-C0EB-47EA-8D35-AC50BCD47F2E}" type="presParOf" srcId="{EB4C1BB7-85EF-4CFD-8608-723FDE6A1ED5}" destId="{8CBF22B4-5DA3-422C-9F76-55716358BCC0}" srcOrd="1" destOrd="0" presId="urn:microsoft.com/office/officeart/2005/8/layout/hierarchy3"/>
    <dgm:cxn modelId="{F722D0A3-5418-4769-879F-C903EAB37038}" type="presParOf" srcId="{8CBF22B4-5DA3-422C-9F76-55716358BCC0}" destId="{14F8450E-827B-4D73-8EE4-E5DA12F211E0}" srcOrd="0" destOrd="0" presId="urn:microsoft.com/office/officeart/2005/8/layout/hierarchy3"/>
    <dgm:cxn modelId="{D0F25078-FF74-4A9C-A1F4-57F434FFCBE8}" type="presParOf" srcId="{8CBF22B4-5DA3-422C-9F76-55716358BCC0}" destId="{D33A0DFA-F294-4103-928E-EDD9E556D3AC}" srcOrd="1" destOrd="0" presId="urn:microsoft.com/office/officeart/2005/8/layout/hierarchy3"/>
    <dgm:cxn modelId="{AE6CD479-229E-47DE-9143-25F8752C0C36}" type="presParOf" srcId="{8CBF22B4-5DA3-422C-9F76-55716358BCC0}" destId="{4BE0B082-9A43-4BB7-9B83-B433FAFFF262}" srcOrd="2" destOrd="0" presId="urn:microsoft.com/office/officeart/2005/8/layout/hierarchy3"/>
    <dgm:cxn modelId="{3AB03D3B-EDF8-4B49-B2E2-8A708D3BE183}" type="presParOf" srcId="{8CBF22B4-5DA3-422C-9F76-55716358BCC0}" destId="{620954B0-E605-4511-9568-5DAAB708352A}" srcOrd="3" destOrd="0" presId="urn:microsoft.com/office/officeart/2005/8/layout/hierarchy3"/>
    <dgm:cxn modelId="{ED3545FF-552C-4E11-B975-32521E375AF4}" type="presParOf" srcId="{8CBF22B4-5DA3-422C-9F76-55716358BCC0}" destId="{49378065-402F-4961-BC19-AF7543F2A271}" srcOrd="4" destOrd="0" presId="urn:microsoft.com/office/officeart/2005/8/layout/hierarchy3"/>
    <dgm:cxn modelId="{49F6A125-D24B-4808-985E-C3A286B167D1}" type="presParOf" srcId="{8CBF22B4-5DA3-422C-9F76-55716358BCC0}" destId="{CCABEF5C-3E4A-423B-A7C5-AFD471123BEC}" srcOrd="5" destOrd="0" presId="urn:microsoft.com/office/officeart/2005/8/layout/hierarchy3"/>
    <dgm:cxn modelId="{AC5BAAC4-5A37-4CB3-9A58-4401DF997C57}" type="presParOf" srcId="{8CBF22B4-5DA3-422C-9F76-55716358BCC0}" destId="{4F3E7D46-6B41-4501-A543-6625CCEFE181}" srcOrd="6" destOrd="0" presId="urn:microsoft.com/office/officeart/2005/8/layout/hierarchy3"/>
    <dgm:cxn modelId="{4C276008-1255-451A-9535-D81000726AC7}" type="presParOf" srcId="{8CBF22B4-5DA3-422C-9F76-55716358BCC0}" destId="{64BFD7DC-5798-492B-BDDB-C56A3B6B5B8D}" srcOrd="7" destOrd="0" presId="urn:microsoft.com/office/officeart/2005/8/layout/hierarchy3"/>
    <dgm:cxn modelId="{7677680A-55D6-4C59-B61D-E993A295C036}" type="presParOf" srcId="{8CBF22B4-5DA3-422C-9F76-55716358BCC0}" destId="{A88710F1-3723-499B-9647-3A2AE00250FE}" srcOrd="8" destOrd="0" presId="urn:microsoft.com/office/officeart/2005/8/layout/hierarchy3"/>
    <dgm:cxn modelId="{422BB842-29A9-488F-BCDD-A67E4E8C91CB}" type="presParOf" srcId="{8CBF22B4-5DA3-422C-9F76-55716358BCC0}" destId="{32A56302-8A81-4209-A224-E6FA4A3CE910}" srcOrd="9" destOrd="0" presId="urn:microsoft.com/office/officeart/2005/8/layout/hierarchy3"/>
    <dgm:cxn modelId="{917B18DD-3FBA-46AB-BB09-28AD26DE1C77}" type="presParOf" srcId="{8CBF22B4-5DA3-422C-9F76-55716358BCC0}" destId="{032963BC-4BD7-4A0C-B0A2-5FFB87544164}" srcOrd="10" destOrd="0" presId="urn:microsoft.com/office/officeart/2005/8/layout/hierarchy3"/>
    <dgm:cxn modelId="{418C3B1B-F3FA-4881-B0EE-1C2917E55CC4}" type="presParOf" srcId="{8CBF22B4-5DA3-422C-9F76-55716358BCC0}" destId="{856C5FBD-CC09-4468-816A-1DAE9FBDFA99}" srcOrd="11" destOrd="0" presId="urn:microsoft.com/office/officeart/2005/8/layout/hierarchy3"/>
    <dgm:cxn modelId="{4097424E-A581-4758-8E23-C609F45CA2E2}" type="presParOf" srcId="{8CBF22B4-5DA3-422C-9F76-55716358BCC0}" destId="{7D439FCB-1775-4842-97B9-488168A9EB43}" srcOrd="12" destOrd="0" presId="urn:microsoft.com/office/officeart/2005/8/layout/hierarchy3"/>
    <dgm:cxn modelId="{2F685D6F-8295-445F-AD8D-04D93EC57C25}" type="presParOf" srcId="{8CBF22B4-5DA3-422C-9F76-55716358BCC0}" destId="{397D780F-9549-47E8-99DA-C02D99CE59FE}" srcOrd="13" destOrd="0" presId="urn:microsoft.com/office/officeart/2005/8/layout/hierarchy3"/>
    <dgm:cxn modelId="{4EAB81D5-015D-4127-8FED-201B2AE9441D}" type="presParOf" srcId="{8CBF22B4-5DA3-422C-9F76-55716358BCC0}" destId="{4F4CE9CF-3735-43F3-9503-865E9E3DF7FE}" srcOrd="14" destOrd="0" presId="urn:microsoft.com/office/officeart/2005/8/layout/hierarchy3"/>
    <dgm:cxn modelId="{2CD14D0D-1FD2-43A0-9557-D740D803FEE7}" type="presParOf" srcId="{8CBF22B4-5DA3-422C-9F76-55716358BCC0}" destId="{D327FDD5-EBF2-4623-BDD7-9952F6B1107D}" srcOrd="15" destOrd="0" presId="urn:microsoft.com/office/officeart/2005/8/layout/hierarchy3"/>
    <dgm:cxn modelId="{92E3E6F1-74F4-4C8E-B3BE-0FCAE88EB8BE}" type="presParOf" srcId="{8CBF22B4-5DA3-422C-9F76-55716358BCC0}" destId="{D9F158FE-413F-4AC8-8EB1-9C5274BE374A}" srcOrd="16" destOrd="0" presId="urn:microsoft.com/office/officeart/2005/8/layout/hierarchy3"/>
    <dgm:cxn modelId="{73C1F87B-3F74-4173-B6B0-A26CF435D2E4}" type="presParOf" srcId="{8CBF22B4-5DA3-422C-9F76-55716358BCC0}" destId="{333065C5-BB13-41AD-9B8B-166B8C29CBA3}" srcOrd="1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DB51F7-A0A1-4E78-9450-F798B3248BB3}" type="doc">
      <dgm:prSet loTypeId="urn:microsoft.com/office/officeart/2005/8/layout/orgChart1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8F1D5EE-48FA-44A0-9E3D-DA224717ECA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области физической культуры и спорта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D3F79B0-AFD6-4DBE-B718-CA2A553FCBF6}" type="parTrans" cxnId="{B75A2C96-3F02-4476-A780-EAA6B328A7BD}">
      <dgm:prSet/>
      <dgm:spPr/>
      <dgm:t>
        <a:bodyPr/>
        <a:lstStyle/>
        <a:p>
          <a:endParaRPr lang="ru-RU"/>
        </a:p>
      </dgm:t>
    </dgm:pt>
    <dgm:pt modelId="{BB9BE163-E7D2-487D-A2D8-9057B44E8B23}" type="sibTrans" cxnId="{B75A2C96-3F02-4476-A780-EAA6B328A7BD}">
      <dgm:prSet/>
      <dgm:spPr/>
      <dgm:t>
        <a:bodyPr/>
        <a:lstStyle/>
        <a:p>
          <a:endParaRPr lang="ru-RU"/>
        </a:p>
      </dgm:t>
    </dgm:pt>
    <dgm:pt modelId="{1B8070A4-C182-44C6-A7C2-4A89D455AA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занятия физической культурой и спортом в области массовой физической культуры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CF3BC3-8010-4219-8B3D-1C2EA094D3A9}" type="parTrans" cxnId="{5A0BCAC7-1D7C-4F88-99A1-17DDAAAF9E5E}">
      <dgm:prSet/>
      <dgm:spPr/>
      <dgm:t>
        <a:bodyPr/>
        <a:lstStyle/>
        <a:p>
          <a:endParaRPr lang="ru-RU"/>
        </a:p>
      </dgm:t>
    </dgm:pt>
    <dgm:pt modelId="{CD7D36AF-E1C4-449D-8A62-D5F0F93E17CE}" type="sibTrans" cxnId="{5A0BCAC7-1D7C-4F88-99A1-17DDAAAF9E5E}">
      <dgm:prSet/>
      <dgm:spPr/>
      <dgm:t>
        <a:bodyPr/>
        <a:lstStyle/>
        <a:p>
          <a:endParaRPr lang="ru-RU"/>
        </a:p>
      </dgm:t>
    </dgm:pt>
    <dgm:pt modelId="{F8CC4584-6E37-4271-BD2C-C9F21631B0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интенсивная подготовка и сфере спорта высших достижений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9A113E-7BD5-4F23-A1AC-9D7A23BD094A}" type="parTrans" cxnId="{36B4DD3A-37AF-4FBE-BE01-62A5FD60FFDE}">
      <dgm:prSet/>
      <dgm:spPr/>
      <dgm:t>
        <a:bodyPr/>
        <a:lstStyle/>
        <a:p>
          <a:endParaRPr lang="ru-RU"/>
        </a:p>
      </dgm:t>
    </dgm:pt>
    <dgm:pt modelId="{DD4643D6-A0B4-49FC-9132-64A01C63B9E9}" type="sibTrans" cxnId="{36B4DD3A-37AF-4FBE-BE01-62A5FD60FFDE}">
      <dgm:prSet/>
      <dgm:spPr/>
      <dgm:t>
        <a:bodyPr/>
        <a:lstStyle/>
        <a:p>
          <a:endParaRPr lang="ru-RU"/>
        </a:p>
      </dgm:t>
    </dgm:pt>
    <dgm:pt modelId="{BF25928D-F535-43E2-BA60-EF278209E99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физическое воспитание детей и подростков, учащейся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6CC00AD-CCF6-46DF-A0BF-5DD64B494C63}" type="parTrans" cxnId="{15FCFC0E-D149-45E9-B7A0-F5B88B6912EE}">
      <dgm:prSet/>
      <dgm:spPr/>
      <dgm:t>
        <a:bodyPr/>
        <a:lstStyle/>
        <a:p>
          <a:endParaRPr lang="ru-RU"/>
        </a:p>
      </dgm:t>
    </dgm:pt>
    <dgm:pt modelId="{BF3C4ADC-6C17-44CA-A5E2-AC1773A230BD}" type="sibTrans" cxnId="{15FCFC0E-D149-45E9-B7A0-F5B88B6912EE}">
      <dgm:prSet/>
      <dgm:spPr/>
      <dgm:t>
        <a:bodyPr/>
        <a:lstStyle/>
        <a:p>
          <a:endParaRPr lang="ru-RU"/>
        </a:p>
      </dgm:t>
    </dgm:pt>
    <dgm:pt modelId="{49B09ECF-43F5-43BE-A1A7-3EF67EC43595}" type="pres">
      <dgm:prSet presAssocID="{FADB51F7-A0A1-4E78-9450-F798B3248B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376058B-1040-41B3-9C7D-F7F68DC3ECF6}" type="pres">
      <dgm:prSet presAssocID="{48F1D5EE-48FA-44A0-9E3D-DA224717ECA2}" presName="hierRoot1" presStyleCnt="0">
        <dgm:presLayoutVars>
          <dgm:hierBranch val="init"/>
        </dgm:presLayoutVars>
      </dgm:prSet>
      <dgm:spPr/>
    </dgm:pt>
    <dgm:pt modelId="{1F0555E7-8E95-4C9E-9203-2D5FAA1A5290}" type="pres">
      <dgm:prSet presAssocID="{48F1D5EE-48FA-44A0-9E3D-DA224717ECA2}" presName="rootComposite1" presStyleCnt="0"/>
      <dgm:spPr/>
    </dgm:pt>
    <dgm:pt modelId="{4AB4932C-41FC-4AF8-8AC5-3F20A93E4211}" type="pres">
      <dgm:prSet presAssocID="{48F1D5EE-48FA-44A0-9E3D-DA224717ECA2}" presName="rootText1" presStyleLbl="node0" presStyleIdx="0" presStyleCnt="1" custScaleX="131556" custScaleY="1208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88ECD6-4BE6-4587-B2A4-2462333162CA}" type="pres">
      <dgm:prSet presAssocID="{48F1D5EE-48FA-44A0-9E3D-DA224717ECA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FBE9594-8996-497E-B005-E07B5A94C2EF}" type="pres">
      <dgm:prSet presAssocID="{48F1D5EE-48FA-44A0-9E3D-DA224717ECA2}" presName="hierChild2" presStyleCnt="0"/>
      <dgm:spPr/>
    </dgm:pt>
    <dgm:pt modelId="{73FD414A-1463-43FD-8243-FE512E2FA235}" type="pres">
      <dgm:prSet presAssocID="{E0CF3BC3-8010-4219-8B3D-1C2EA094D3A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84D8557-49AD-45D1-8358-5B7E7CB5735B}" type="pres">
      <dgm:prSet presAssocID="{1B8070A4-C182-44C6-A7C2-4A89D455AA1D}" presName="hierRoot2" presStyleCnt="0">
        <dgm:presLayoutVars>
          <dgm:hierBranch val="init"/>
        </dgm:presLayoutVars>
      </dgm:prSet>
      <dgm:spPr/>
    </dgm:pt>
    <dgm:pt modelId="{99F4B1E3-A7AB-4E11-B18E-4231B0036D5B}" type="pres">
      <dgm:prSet presAssocID="{1B8070A4-C182-44C6-A7C2-4A89D455AA1D}" presName="rootComposite" presStyleCnt="0"/>
      <dgm:spPr/>
    </dgm:pt>
    <dgm:pt modelId="{EEB054EB-48D2-4B93-8D63-4678DAED6D9B}" type="pres">
      <dgm:prSet presAssocID="{1B8070A4-C182-44C6-A7C2-4A89D455AA1D}" presName="rootText" presStyleLbl="node2" presStyleIdx="0" presStyleCnt="3" custScaleY="157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8ED0D6-5EF2-487F-A471-D951CA24E999}" type="pres">
      <dgm:prSet presAssocID="{1B8070A4-C182-44C6-A7C2-4A89D455AA1D}" presName="rootConnector" presStyleLbl="node2" presStyleIdx="0" presStyleCnt="3"/>
      <dgm:spPr/>
      <dgm:t>
        <a:bodyPr/>
        <a:lstStyle/>
        <a:p>
          <a:endParaRPr lang="ru-RU"/>
        </a:p>
      </dgm:t>
    </dgm:pt>
    <dgm:pt modelId="{33DF1913-BD8B-4ECB-94C8-38CAF70DBF55}" type="pres">
      <dgm:prSet presAssocID="{1B8070A4-C182-44C6-A7C2-4A89D455AA1D}" presName="hierChild4" presStyleCnt="0"/>
      <dgm:spPr/>
    </dgm:pt>
    <dgm:pt modelId="{342ACA6D-CC62-4A2B-95C3-84F0AEED37D1}" type="pres">
      <dgm:prSet presAssocID="{1B8070A4-C182-44C6-A7C2-4A89D455AA1D}" presName="hierChild5" presStyleCnt="0"/>
      <dgm:spPr/>
    </dgm:pt>
    <dgm:pt modelId="{1535D980-C93E-428B-A5C6-5EDD681ED9B7}" type="pres">
      <dgm:prSet presAssocID="{C29A113E-7BD5-4F23-A1AC-9D7A23BD094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B4DA26B-E5E6-482C-9969-22A04BDC131D}" type="pres">
      <dgm:prSet presAssocID="{F8CC4584-6E37-4271-BD2C-C9F21631B029}" presName="hierRoot2" presStyleCnt="0">
        <dgm:presLayoutVars>
          <dgm:hierBranch val="init"/>
        </dgm:presLayoutVars>
      </dgm:prSet>
      <dgm:spPr/>
    </dgm:pt>
    <dgm:pt modelId="{54AD1DA4-8966-4ECF-B3E0-9CC050074F31}" type="pres">
      <dgm:prSet presAssocID="{F8CC4584-6E37-4271-BD2C-C9F21631B029}" presName="rootComposite" presStyleCnt="0"/>
      <dgm:spPr/>
    </dgm:pt>
    <dgm:pt modelId="{44B6B03F-75DB-48DF-BFE9-B052F21FE1D3}" type="pres">
      <dgm:prSet presAssocID="{F8CC4584-6E37-4271-BD2C-C9F21631B029}" presName="rootText" presStyleLbl="node2" presStyleIdx="1" presStyleCnt="3" custScaleY="157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B7832D-9924-4F56-8C58-3AB89853BF36}" type="pres">
      <dgm:prSet presAssocID="{F8CC4584-6E37-4271-BD2C-C9F21631B029}" presName="rootConnector" presStyleLbl="node2" presStyleIdx="1" presStyleCnt="3"/>
      <dgm:spPr/>
      <dgm:t>
        <a:bodyPr/>
        <a:lstStyle/>
        <a:p>
          <a:endParaRPr lang="ru-RU"/>
        </a:p>
      </dgm:t>
    </dgm:pt>
    <dgm:pt modelId="{D5039753-2A13-4562-BB6A-A79604771339}" type="pres">
      <dgm:prSet presAssocID="{F8CC4584-6E37-4271-BD2C-C9F21631B029}" presName="hierChild4" presStyleCnt="0"/>
      <dgm:spPr/>
    </dgm:pt>
    <dgm:pt modelId="{12068C07-1A96-46D3-8ABA-FDDB46FD468B}" type="pres">
      <dgm:prSet presAssocID="{F8CC4584-6E37-4271-BD2C-C9F21631B029}" presName="hierChild5" presStyleCnt="0"/>
      <dgm:spPr/>
    </dgm:pt>
    <dgm:pt modelId="{7A3D59DA-5E16-49D1-80F8-6931328998EB}" type="pres">
      <dgm:prSet presAssocID="{26CC00AD-CCF6-46DF-A0BF-5DD64B494C6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3513DD8-7F7A-458E-BECF-ED5778A73F15}" type="pres">
      <dgm:prSet presAssocID="{BF25928D-F535-43E2-BA60-EF278209E998}" presName="hierRoot2" presStyleCnt="0">
        <dgm:presLayoutVars>
          <dgm:hierBranch val="init"/>
        </dgm:presLayoutVars>
      </dgm:prSet>
      <dgm:spPr/>
    </dgm:pt>
    <dgm:pt modelId="{E406A87E-D854-45C5-B7C2-4232F4FCEAAB}" type="pres">
      <dgm:prSet presAssocID="{BF25928D-F535-43E2-BA60-EF278209E998}" presName="rootComposite" presStyleCnt="0"/>
      <dgm:spPr/>
    </dgm:pt>
    <dgm:pt modelId="{2DCB2FE1-7637-4A81-BF35-DAAD556C7FB2}" type="pres">
      <dgm:prSet presAssocID="{BF25928D-F535-43E2-BA60-EF278209E998}" presName="rootText" presStyleLbl="node2" presStyleIdx="2" presStyleCnt="3" custScaleY="157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DDD8F2-A378-45B3-9985-903EB71D7449}" type="pres">
      <dgm:prSet presAssocID="{BF25928D-F535-43E2-BA60-EF278209E998}" presName="rootConnector" presStyleLbl="node2" presStyleIdx="2" presStyleCnt="3"/>
      <dgm:spPr/>
      <dgm:t>
        <a:bodyPr/>
        <a:lstStyle/>
        <a:p>
          <a:endParaRPr lang="ru-RU"/>
        </a:p>
      </dgm:t>
    </dgm:pt>
    <dgm:pt modelId="{4DAE5C27-248C-4EF1-AA57-55961F71C970}" type="pres">
      <dgm:prSet presAssocID="{BF25928D-F535-43E2-BA60-EF278209E998}" presName="hierChild4" presStyleCnt="0"/>
      <dgm:spPr/>
    </dgm:pt>
    <dgm:pt modelId="{7D625915-9FA5-4BF3-B6F9-1B4912EC07D7}" type="pres">
      <dgm:prSet presAssocID="{BF25928D-F535-43E2-BA60-EF278209E998}" presName="hierChild5" presStyleCnt="0"/>
      <dgm:spPr/>
    </dgm:pt>
    <dgm:pt modelId="{B79B9597-3391-4088-A4FA-55A2DE423350}" type="pres">
      <dgm:prSet presAssocID="{48F1D5EE-48FA-44A0-9E3D-DA224717ECA2}" presName="hierChild3" presStyleCnt="0"/>
      <dgm:spPr/>
    </dgm:pt>
  </dgm:ptLst>
  <dgm:cxnLst>
    <dgm:cxn modelId="{CFF97AB3-0FC1-4E40-BD36-DDA735E39294}" type="presOf" srcId="{E0CF3BC3-8010-4219-8B3D-1C2EA094D3A9}" destId="{73FD414A-1463-43FD-8243-FE512E2FA235}" srcOrd="0" destOrd="0" presId="urn:microsoft.com/office/officeart/2005/8/layout/orgChart1"/>
    <dgm:cxn modelId="{8B60452D-0BB0-4F3A-AE50-1AB00C29231E}" type="presOf" srcId="{C29A113E-7BD5-4F23-A1AC-9D7A23BD094A}" destId="{1535D980-C93E-428B-A5C6-5EDD681ED9B7}" srcOrd="0" destOrd="0" presId="urn:microsoft.com/office/officeart/2005/8/layout/orgChart1"/>
    <dgm:cxn modelId="{B75A2C96-3F02-4476-A780-EAA6B328A7BD}" srcId="{FADB51F7-A0A1-4E78-9450-F798B3248BB3}" destId="{48F1D5EE-48FA-44A0-9E3D-DA224717ECA2}" srcOrd="0" destOrd="0" parTransId="{ED3F79B0-AFD6-4DBE-B718-CA2A553FCBF6}" sibTransId="{BB9BE163-E7D2-487D-A2D8-9057B44E8B23}"/>
    <dgm:cxn modelId="{5A0BCAC7-1D7C-4F88-99A1-17DDAAAF9E5E}" srcId="{48F1D5EE-48FA-44A0-9E3D-DA224717ECA2}" destId="{1B8070A4-C182-44C6-A7C2-4A89D455AA1D}" srcOrd="0" destOrd="0" parTransId="{E0CF3BC3-8010-4219-8B3D-1C2EA094D3A9}" sibTransId="{CD7D36AF-E1C4-449D-8A62-D5F0F93E17CE}"/>
    <dgm:cxn modelId="{A6DE45F5-3AD8-40DC-8229-9FB62307F74C}" type="presOf" srcId="{1B8070A4-C182-44C6-A7C2-4A89D455AA1D}" destId="{EEB054EB-48D2-4B93-8D63-4678DAED6D9B}" srcOrd="0" destOrd="0" presId="urn:microsoft.com/office/officeart/2005/8/layout/orgChart1"/>
    <dgm:cxn modelId="{A47AF5C3-719A-4F79-9A15-3D59E2362F16}" type="presOf" srcId="{F8CC4584-6E37-4271-BD2C-C9F21631B029}" destId="{2AB7832D-9924-4F56-8C58-3AB89853BF36}" srcOrd="1" destOrd="0" presId="urn:microsoft.com/office/officeart/2005/8/layout/orgChart1"/>
    <dgm:cxn modelId="{CCABCFD8-E32E-40CB-B8C0-DE9A43FDB17E}" type="presOf" srcId="{26CC00AD-CCF6-46DF-A0BF-5DD64B494C63}" destId="{7A3D59DA-5E16-49D1-80F8-6931328998EB}" srcOrd="0" destOrd="0" presId="urn:microsoft.com/office/officeart/2005/8/layout/orgChart1"/>
    <dgm:cxn modelId="{630F128C-923B-4F30-82E4-1D2F256A439C}" type="presOf" srcId="{1B8070A4-C182-44C6-A7C2-4A89D455AA1D}" destId="{F78ED0D6-5EF2-487F-A471-D951CA24E999}" srcOrd="1" destOrd="0" presId="urn:microsoft.com/office/officeart/2005/8/layout/orgChart1"/>
    <dgm:cxn modelId="{36B4DD3A-37AF-4FBE-BE01-62A5FD60FFDE}" srcId="{48F1D5EE-48FA-44A0-9E3D-DA224717ECA2}" destId="{F8CC4584-6E37-4271-BD2C-C9F21631B029}" srcOrd="1" destOrd="0" parTransId="{C29A113E-7BD5-4F23-A1AC-9D7A23BD094A}" sibTransId="{DD4643D6-A0B4-49FC-9132-64A01C63B9E9}"/>
    <dgm:cxn modelId="{1B67E9CC-A51E-49B0-A041-3303F6F9824A}" type="presOf" srcId="{48F1D5EE-48FA-44A0-9E3D-DA224717ECA2}" destId="{3688ECD6-4BE6-4587-B2A4-2462333162CA}" srcOrd="1" destOrd="0" presId="urn:microsoft.com/office/officeart/2005/8/layout/orgChart1"/>
    <dgm:cxn modelId="{B6B1B387-A758-4DE7-8CF7-D1EFA6FAE809}" type="presOf" srcId="{48F1D5EE-48FA-44A0-9E3D-DA224717ECA2}" destId="{4AB4932C-41FC-4AF8-8AC5-3F20A93E4211}" srcOrd="0" destOrd="0" presId="urn:microsoft.com/office/officeart/2005/8/layout/orgChart1"/>
    <dgm:cxn modelId="{FAAAC07F-EC8B-436D-96E7-A525912B6D5F}" type="presOf" srcId="{F8CC4584-6E37-4271-BD2C-C9F21631B029}" destId="{44B6B03F-75DB-48DF-BFE9-B052F21FE1D3}" srcOrd="0" destOrd="0" presId="urn:microsoft.com/office/officeart/2005/8/layout/orgChart1"/>
    <dgm:cxn modelId="{15FCFC0E-D149-45E9-B7A0-F5B88B6912EE}" srcId="{48F1D5EE-48FA-44A0-9E3D-DA224717ECA2}" destId="{BF25928D-F535-43E2-BA60-EF278209E998}" srcOrd="2" destOrd="0" parTransId="{26CC00AD-CCF6-46DF-A0BF-5DD64B494C63}" sibTransId="{BF3C4ADC-6C17-44CA-A5E2-AC1773A230BD}"/>
    <dgm:cxn modelId="{4FA3541C-725E-4BFE-ADAB-46F7D1E068CB}" type="presOf" srcId="{BF25928D-F535-43E2-BA60-EF278209E998}" destId="{B8DDD8F2-A378-45B3-9985-903EB71D7449}" srcOrd="1" destOrd="0" presId="urn:microsoft.com/office/officeart/2005/8/layout/orgChart1"/>
    <dgm:cxn modelId="{51354644-9A9F-4A5D-94C7-7E9319848D2B}" type="presOf" srcId="{FADB51F7-A0A1-4E78-9450-F798B3248BB3}" destId="{49B09ECF-43F5-43BE-A1A7-3EF67EC43595}" srcOrd="0" destOrd="0" presId="urn:microsoft.com/office/officeart/2005/8/layout/orgChart1"/>
    <dgm:cxn modelId="{40366B21-6E79-4E05-8215-CD342D3EE49F}" type="presOf" srcId="{BF25928D-F535-43E2-BA60-EF278209E998}" destId="{2DCB2FE1-7637-4A81-BF35-DAAD556C7FB2}" srcOrd="0" destOrd="0" presId="urn:microsoft.com/office/officeart/2005/8/layout/orgChart1"/>
    <dgm:cxn modelId="{7B1E9C29-9615-4361-9278-D501EA0A269E}" type="presParOf" srcId="{49B09ECF-43F5-43BE-A1A7-3EF67EC43595}" destId="{A376058B-1040-41B3-9C7D-F7F68DC3ECF6}" srcOrd="0" destOrd="0" presId="urn:microsoft.com/office/officeart/2005/8/layout/orgChart1"/>
    <dgm:cxn modelId="{88B10642-BA6F-47EC-B5C2-07732D47E100}" type="presParOf" srcId="{A376058B-1040-41B3-9C7D-F7F68DC3ECF6}" destId="{1F0555E7-8E95-4C9E-9203-2D5FAA1A5290}" srcOrd="0" destOrd="0" presId="urn:microsoft.com/office/officeart/2005/8/layout/orgChart1"/>
    <dgm:cxn modelId="{3D0006F8-F83A-47DB-B494-23766C732DB9}" type="presParOf" srcId="{1F0555E7-8E95-4C9E-9203-2D5FAA1A5290}" destId="{4AB4932C-41FC-4AF8-8AC5-3F20A93E4211}" srcOrd="0" destOrd="0" presId="urn:microsoft.com/office/officeart/2005/8/layout/orgChart1"/>
    <dgm:cxn modelId="{E7E192C3-8C51-4D9F-83B1-1FA999315989}" type="presParOf" srcId="{1F0555E7-8E95-4C9E-9203-2D5FAA1A5290}" destId="{3688ECD6-4BE6-4587-B2A4-2462333162CA}" srcOrd="1" destOrd="0" presId="urn:microsoft.com/office/officeart/2005/8/layout/orgChart1"/>
    <dgm:cxn modelId="{B9D09664-8D91-4A72-ABED-3C813732CB23}" type="presParOf" srcId="{A376058B-1040-41B3-9C7D-F7F68DC3ECF6}" destId="{7FBE9594-8996-497E-B005-E07B5A94C2EF}" srcOrd="1" destOrd="0" presId="urn:microsoft.com/office/officeart/2005/8/layout/orgChart1"/>
    <dgm:cxn modelId="{DF4FEAAA-C32D-448D-A5AE-1023A52788FE}" type="presParOf" srcId="{7FBE9594-8996-497E-B005-E07B5A94C2EF}" destId="{73FD414A-1463-43FD-8243-FE512E2FA235}" srcOrd="0" destOrd="0" presId="urn:microsoft.com/office/officeart/2005/8/layout/orgChart1"/>
    <dgm:cxn modelId="{DD4C0AAC-5A4B-46C7-98A5-EDA4BE835FBB}" type="presParOf" srcId="{7FBE9594-8996-497E-B005-E07B5A94C2EF}" destId="{B84D8557-49AD-45D1-8358-5B7E7CB5735B}" srcOrd="1" destOrd="0" presId="urn:microsoft.com/office/officeart/2005/8/layout/orgChart1"/>
    <dgm:cxn modelId="{928AFE40-7C18-464B-9D9B-BC6C18695D95}" type="presParOf" srcId="{B84D8557-49AD-45D1-8358-5B7E7CB5735B}" destId="{99F4B1E3-A7AB-4E11-B18E-4231B0036D5B}" srcOrd="0" destOrd="0" presId="urn:microsoft.com/office/officeart/2005/8/layout/orgChart1"/>
    <dgm:cxn modelId="{851A87F9-3188-4EBB-8EE7-4C6EFC92E1A9}" type="presParOf" srcId="{99F4B1E3-A7AB-4E11-B18E-4231B0036D5B}" destId="{EEB054EB-48D2-4B93-8D63-4678DAED6D9B}" srcOrd="0" destOrd="0" presId="urn:microsoft.com/office/officeart/2005/8/layout/orgChart1"/>
    <dgm:cxn modelId="{99D859DE-63F8-4CD0-8658-6CC775C98AE4}" type="presParOf" srcId="{99F4B1E3-A7AB-4E11-B18E-4231B0036D5B}" destId="{F78ED0D6-5EF2-487F-A471-D951CA24E999}" srcOrd="1" destOrd="0" presId="urn:microsoft.com/office/officeart/2005/8/layout/orgChart1"/>
    <dgm:cxn modelId="{4E599ACB-C7B1-48B5-B7F4-23BC05D2BD4A}" type="presParOf" srcId="{B84D8557-49AD-45D1-8358-5B7E7CB5735B}" destId="{33DF1913-BD8B-4ECB-94C8-38CAF70DBF55}" srcOrd="1" destOrd="0" presId="urn:microsoft.com/office/officeart/2005/8/layout/orgChart1"/>
    <dgm:cxn modelId="{58AA793B-122E-4179-9F2C-03BE7541D2F3}" type="presParOf" srcId="{B84D8557-49AD-45D1-8358-5B7E7CB5735B}" destId="{342ACA6D-CC62-4A2B-95C3-84F0AEED37D1}" srcOrd="2" destOrd="0" presId="urn:microsoft.com/office/officeart/2005/8/layout/orgChart1"/>
    <dgm:cxn modelId="{DB73C7F5-D251-4825-9B8D-CCCA4EEEFD4B}" type="presParOf" srcId="{7FBE9594-8996-497E-B005-E07B5A94C2EF}" destId="{1535D980-C93E-428B-A5C6-5EDD681ED9B7}" srcOrd="2" destOrd="0" presId="urn:microsoft.com/office/officeart/2005/8/layout/orgChart1"/>
    <dgm:cxn modelId="{BF6D8700-70E2-4553-8D9E-2A104B215668}" type="presParOf" srcId="{7FBE9594-8996-497E-B005-E07B5A94C2EF}" destId="{4B4DA26B-E5E6-482C-9969-22A04BDC131D}" srcOrd="3" destOrd="0" presId="urn:microsoft.com/office/officeart/2005/8/layout/orgChart1"/>
    <dgm:cxn modelId="{953E46F4-C82F-45B7-824D-EC3DAA55BB3C}" type="presParOf" srcId="{4B4DA26B-E5E6-482C-9969-22A04BDC131D}" destId="{54AD1DA4-8966-4ECF-B3E0-9CC050074F31}" srcOrd="0" destOrd="0" presId="urn:microsoft.com/office/officeart/2005/8/layout/orgChart1"/>
    <dgm:cxn modelId="{13FCE52F-0687-45BE-B657-439CCC3E10B1}" type="presParOf" srcId="{54AD1DA4-8966-4ECF-B3E0-9CC050074F31}" destId="{44B6B03F-75DB-48DF-BFE9-B052F21FE1D3}" srcOrd="0" destOrd="0" presId="urn:microsoft.com/office/officeart/2005/8/layout/orgChart1"/>
    <dgm:cxn modelId="{B665F043-2739-44DF-AE60-F8011143C7B0}" type="presParOf" srcId="{54AD1DA4-8966-4ECF-B3E0-9CC050074F31}" destId="{2AB7832D-9924-4F56-8C58-3AB89853BF36}" srcOrd="1" destOrd="0" presId="urn:microsoft.com/office/officeart/2005/8/layout/orgChart1"/>
    <dgm:cxn modelId="{1C7C8A52-FD71-4381-A852-895267429381}" type="presParOf" srcId="{4B4DA26B-E5E6-482C-9969-22A04BDC131D}" destId="{D5039753-2A13-4562-BB6A-A79604771339}" srcOrd="1" destOrd="0" presId="urn:microsoft.com/office/officeart/2005/8/layout/orgChart1"/>
    <dgm:cxn modelId="{34E7B2D3-A7F2-471F-BAEF-99F5D88AC696}" type="presParOf" srcId="{4B4DA26B-E5E6-482C-9969-22A04BDC131D}" destId="{12068C07-1A96-46D3-8ABA-FDDB46FD468B}" srcOrd="2" destOrd="0" presId="urn:microsoft.com/office/officeart/2005/8/layout/orgChart1"/>
    <dgm:cxn modelId="{92797D22-8141-403A-9EEE-B6A09B06F3AF}" type="presParOf" srcId="{7FBE9594-8996-497E-B005-E07B5A94C2EF}" destId="{7A3D59DA-5E16-49D1-80F8-6931328998EB}" srcOrd="4" destOrd="0" presId="urn:microsoft.com/office/officeart/2005/8/layout/orgChart1"/>
    <dgm:cxn modelId="{9276E638-8AB9-4FAB-8189-26AF42CFB7C3}" type="presParOf" srcId="{7FBE9594-8996-497E-B005-E07B5A94C2EF}" destId="{D3513DD8-7F7A-458E-BECF-ED5778A73F15}" srcOrd="5" destOrd="0" presId="urn:microsoft.com/office/officeart/2005/8/layout/orgChart1"/>
    <dgm:cxn modelId="{6C2058ED-76AB-4B78-8C89-C28192F8DBA0}" type="presParOf" srcId="{D3513DD8-7F7A-458E-BECF-ED5778A73F15}" destId="{E406A87E-D854-45C5-B7C2-4232F4FCEAAB}" srcOrd="0" destOrd="0" presId="urn:microsoft.com/office/officeart/2005/8/layout/orgChart1"/>
    <dgm:cxn modelId="{2D374D64-7A09-4064-B1EE-48C037E4497B}" type="presParOf" srcId="{E406A87E-D854-45C5-B7C2-4232F4FCEAAB}" destId="{2DCB2FE1-7637-4A81-BF35-DAAD556C7FB2}" srcOrd="0" destOrd="0" presId="urn:microsoft.com/office/officeart/2005/8/layout/orgChart1"/>
    <dgm:cxn modelId="{9BD55ED9-4BDC-44B2-A1A9-EA419198DAEA}" type="presParOf" srcId="{E406A87E-D854-45C5-B7C2-4232F4FCEAAB}" destId="{B8DDD8F2-A378-45B3-9985-903EB71D7449}" srcOrd="1" destOrd="0" presId="urn:microsoft.com/office/officeart/2005/8/layout/orgChart1"/>
    <dgm:cxn modelId="{DA9C7830-D483-42A2-A2DB-1FAD59C833B0}" type="presParOf" srcId="{D3513DD8-7F7A-458E-BECF-ED5778A73F15}" destId="{4DAE5C27-248C-4EF1-AA57-55961F71C970}" srcOrd="1" destOrd="0" presId="urn:microsoft.com/office/officeart/2005/8/layout/orgChart1"/>
    <dgm:cxn modelId="{3B81AEFD-A58E-40E9-8804-8080DD6966BA}" type="presParOf" srcId="{D3513DD8-7F7A-458E-BECF-ED5778A73F15}" destId="{7D625915-9FA5-4BF3-B6F9-1B4912EC07D7}" srcOrd="2" destOrd="0" presId="urn:microsoft.com/office/officeart/2005/8/layout/orgChart1"/>
    <dgm:cxn modelId="{07D1D4A1-3C45-4CC0-AAAE-8F33109F0403}" type="presParOf" srcId="{A376058B-1040-41B3-9C7D-F7F68DC3ECF6}" destId="{B79B9597-3391-4088-A4FA-55A2DE4233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D03FC-2495-4596-A0B4-52FB1F622789}">
      <dsp:nvSpPr>
        <dsp:cNvPr id="0" name=""/>
        <dsp:cNvSpPr/>
      </dsp:nvSpPr>
      <dsp:spPr>
        <a:xfrm>
          <a:off x="29883" y="1471"/>
          <a:ext cx="6507160" cy="802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культура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материальных и духовных ценностей, включающая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385" y="24973"/>
        <a:ext cx="6460156" cy="755425"/>
      </dsp:txXfrm>
    </dsp:sp>
    <dsp:sp modelId="{14F8450E-827B-4D73-8EE4-E5DA12F211E0}">
      <dsp:nvSpPr>
        <dsp:cNvPr id="0" name=""/>
        <dsp:cNvSpPr/>
      </dsp:nvSpPr>
      <dsp:spPr>
        <a:xfrm>
          <a:off x="680599" y="803901"/>
          <a:ext cx="650716" cy="291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946"/>
              </a:lnTo>
              <a:lnTo>
                <a:pt x="650716" y="2919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A0DFA-F294-4103-928E-EDD9E556D3AC}">
      <dsp:nvSpPr>
        <dsp:cNvPr id="0" name=""/>
        <dsp:cNvSpPr/>
      </dsp:nvSpPr>
      <dsp:spPr>
        <a:xfrm>
          <a:off x="1331315" y="901216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язык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912617"/>
        <a:ext cx="7040935" cy="366460"/>
      </dsp:txXfrm>
    </dsp:sp>
    <dsp:sp modelId="{4BE0B082-9A43-4BB7-9B83-B433FAFFF262}">
      <dsp:nvSpPr>
        <dsp:cNvPr id="0" name=""/>
        <dsp:cNvSpPr/>
      </dsp:nvSpPr>
      <dsp:spPr>
        <a:xfrm>
          <a:off x="680599" y="803901"/>
          <a:ext cx="650716" cy="778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8524"/>
              </a:lnTo>
              <a:lnTo>
                <a:pt x="650716" y="77852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0954B0-E605-4511-9568-5DAAB708352A}">
      <dsp:nvSpPr>
        <dsp:cNvPr id="0" name=""/>
        <dsp:cNvSpPr/>
      </dsp:nvSpPr>
      <dsp:spPr>
        <a:xfrm>
          <a:off x="1331315" y="1387795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историко-культурное наследие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1399196"/>
        <a:ext cx="7040935" cy="366460"/>
      </dsp:txXfrm>
    </dsp:sp>
    <dsp:sp modelId="{49378065-402F-4961-BC19-AF7543F2A271}">
      <dsp:nvSpPr>
        <dsp:cNvPr id="0" name=""/>
        <dsp:cNvSpPr/>
      </dsp:nvSpPr>
      <dsp:spPr>
        <a:xfrm>
          <a:off x="680599" y="803901"/>
          <a:ext cx="650716" cy="1265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103"/>
              </a:lnTo>
              <a:lnTo>
                <a:pt x="650716" y="126510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ABEF5C-3E4A-423B-A7C5-AFD471123BEC}">
      <dsp:nvSpPr>
        <dsp:cNvPr id="0" name=""/>
        <dsp:cNvSpPr/>
      </dsp:nvSpPr>
      <dsp:spPr>
        <a:xfrm>
          <a:off x="1331315" y="1874373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традиции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1885774"/>
        <a:ext cx="7040935" cy="366460"/>
      </dsp:txXfrm>
    </dsp:sp>
    <dsp:sp modelId="{4F3E7D46-6B41-4501-A543-6625CCEFE181}">
      <dsp:nvSpPr>
        <dsp:cNvPr id="0" name=""/>
        <dsp:cNvSpPr/>
      </dsp:nvSpPr>
      <dsp:spPr>
        <a:xfrm>
          <a:off x="680599" y="803901"/>
          <a:ext cx="650716" cy="1751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1681"/>
              </a:lnTo>
              <a:lnTo>
                <a:pt x="650716" y="17516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FD7DC-5798-492B-BDDB-C56A3B6B5B8D}">
      <dsp:nvSpPr>
        <dsp:cNvPr id="0" name=""/>
        <dsp:cNvSpPr/>
      </dsp:nvSpPr>
      <dsp:spPr>
        <a:xfrm>
          <a:off x="1331315" y="2360951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фольклор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2372352"/>
        <a:ext cx="7040935" cy="366460"/>
      </dsp:txXfrm>
    </dsp:sp>
    <dsp:sp modelId="{A88710F1-3723-499B-9647-3A2AE00250FE}">
      <dsp:nvSpPr>
        <dsp:cNvPr id="0" name=""/>
        <dsp:cNvSpPr/>
      </dsp:nvSpPr>
      <dsp:spPr>
        <a:xfrm>
          <a:off x="680599" y="803901"/>
          <a:ext cx="650716" cy="2238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8259"/>
              </a:lnTo>
              <a:lnTo>
                <a:pt x="650716" y="22382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56302-8A81-4209-A224-E6FA4A3CE910}">
      <dsp:nvSpPr>
        <dsp:cNvPr id="0" name=""/>
        <dsp:cNvSpPr/>
      </dsp:nvSpPr>
      <dsp:spPr>
        <a:xfrm>
          <a:off x="1331315" y="2847529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народные промыслы и ремёсла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2858930"/>
        <a:ext cx="7040935" cy="366460"/>
      </dsp:txXfrm>
    </dsp:sp>
    <dsp:sp modelId="{032963BC-4BD7-4A0C-B0A2-5FFB87544164}">
      <dsp:nvSpPr>
        <dsp:cNvPr id="0" name=""/>
        <dsp:cNvSpPr/>
      </dsp:nvSpPr>
      <dsp:spPr>
        <a:xfrm>
          <a:off x="680599" y="803901"/>
          <a:ext cx="650716" cy="2724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4837"/>
              </a:lnTo>
              <a:lnTo>
                <a:pt x="650716" y="27248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6C5FBD-CC09-4468-816A-1DAE9FBDFA99}">
      <dsp:nvSpPr>
        <dsp:cNvPr id="0" name=""/>
        <dsp:cNvSpPr/>
      </dsp:nvSpPr>
      <dsp:spPr>
        <a:xfrm>
          <a:off x="1331315" y="3334107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профессиональное и самодеятельное искусство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3345508"/>
        <a:ext cx="7040935" cy="366460"/>
      </dsp:txXfrm>
    </dsp:sp>
    <dsp:sp modelId="{7D439FCB-1775-4842-97B9-488168A9EB43}">
      <dsp:nvSpPr>
        <dsp:cNvPr id="0" name=""/>
        <dsp:cNvSpPr/>
      </dsp:nvSpPr>
      <dsp:spPr>
        <a:xfrm>
          <a:off x="680599" y="803901"/>
          <a:ext cx="650716" cy="3211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1415"/>
              </a:lnTo>
              <a:lnTo>
                <a:pt x="650716" y="32114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D780F-9549-47E8-99DA-C02D99CE59FE}">
      <dsp:nvSpPr>
        <dsp:cNvPr id="0" name=""/>
        <dsp:cNvSpPr/>
      </dsp:nvSpPr>
      <dsp:spPr>
        <a:xfrm>
          <a:off x="1331315" y="3820685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культурологическое и художественное образование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3832086"/>
        <a:ext cx="7040935" cy="366460"/>
      </dsp:txXfrm>
    </dsp:sp>
    <dsp:sp modelId="{4F4CE9CF-3735-43F3-9503-865E9E3DF7FE}">
      <dsp:nvSpPr>
        <dsp:cNvPr id="0" name=""/>
        <dsp:cNvSpPr/>
      </dsp:nvSpPr>
      <dsp:spPr>
        <a:xfrm>
          <a:off x="680599" y="803901"/>
          <a:ext cx="650716" cy="3697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7993"/>
              </a:lnTo>
              <a:lnTo>
                <a:pt x="650716" y="36979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27FDD5-EBF2-4623-BDD7-9952F6B1107D}">
      <dsp:nvSpPr>
        <dsp:cNvPr id="0" name=""/>
        <dsp:cNvSpPr/>
      </dsp:nvSpPr>
      <dsp:spPr>
        <a:xfrm>
          <a:off x="1331315" y="4307263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учреждения и кадры культуры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4318664"/>
        <a:ext cx="7040935" cy="366460"/>
      </dsp:txXfrm>
    </dsp:sp>
    <dsp:sp modelId="{D9F158FE-413F-4AC8-8EB1-9C5274BE374A}">
      <dsp:nvSpPr>
        <dsp:cNvPr id="0" name=""/>
        <dsp:cNvSpPr/>
      </dsp:nvSpPr>
      <dsp:spPr>
        <a:xfrm>
          <a:off x="680599" y="803901"/>
          <a:ext cx="650716" cy="4184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4571"/>
              </a:lnTo>
              <a:lnTo>
                <a:pt x="650716" y="41845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065C5-BB13-41AD-9B8B-166B8C29CBA3}">
      <dsp:nvSpPr>
        <dsp:cNvPr id="0" name=""/>
        <dsp:cNvSpPr/>
      </dsp:nvSpPr>
      <dsp:spPr>
        <a:xfrm>
          <a:off x="1331315" y="4793841"/>
          <a:ext cx="7063737" cy="389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межнациональные и межгосударственные культурные связи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42716" y="4805242"/>
        <a:ext cx="7040935" cy="366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D59DA-5E16-49D1-80F8-6931328998EB}">
      <dsp:nvSpPr>
        <dsp:cNvPr id="0" name=""/>
        <dsp:cNvSpPr/>
      </dsp:nvSpPr>
      <dsp:spPr>
        <a:xfrm>
          <a:off x="4212468" y="2007862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625"/>
              </a:lnTo>
              <a:lnTo>
                <a:pt x="2980351" y="258625"/>
              </a:lnTo>
              <a:lnTo>
                <a:pt x="2980351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5D980-C93E-428B-A5C6-5EDD681ED9B7}">
      <dsp:nvSpPr>
        <dsp:cNvPr id="0" name=""/>
        <dsp:cNvSpPr/>
      </dsp:nvSpPr>
      <dsp:spPr>
        <a:xfrm>
          <a:off x="4166748" y="2007862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FD414A-1463-43FD-8243-FE512E2FA235}">
      <dsp:nvSpPr>
        <dsp:cNvPr id="0" name=""/>
        <dsp:cNvSpPr/>
      </dsp:nvSpPr>
      <dsp:spPr>
        <a:xfrm>
          <a:off x="1232116" y="2007862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2980351" y="0"/>
              </a:moveTo>
              <a:lnTo>
                <a:pt x="2980351" y="258625"/>
              </a:lnTo>
              <a:lnTo>
                <a:pt x="0" y="258625"/>
              </a:lnTo>
              <a:lnTo>
                <a:pt x="0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4932C-41FC-4AF8-8AC5-3F20A93E4211}">
      <dsp:nvSpPr>
        <dsp:cNvPr id="0" name=""/>
        <dsp:cNvSpPr/>
      </dsp:nvSpPr>
      <dsp:spPr>
        <a:xfrm>
          <a:off x="2592289" y="519829"/>
          <a:ext cx="3240356" cy="14880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области физической культуры и спорта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92289" y="519829"/>
        <a:ext cx="3240356" cy="1488033"/>
      </dsp:txXfrm>
    </dsp:sp>
    <dsp:sp modelId="{EEB054EB-48D2-4B93-8D63-4678DAED6D9B}">
      <dsp:nvSpPr>
        <dsp:cNvPr id="0" name=""/>
        <dsp:cNvSpPr/>
      </dsp:nvSpPr>
      <dsp:spPr>
        <a:xfrm>
          <a:off x="565" y="2525114"/>
          <a:ext cx="2463100" cy="193938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занятия физической культурой и спортом в области массовой физической культуры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5" y="2525114"/>
        <a:ext cx="2463100" cy="1939383"/>
      </dsp:txXfrm>
    </dsp:sp>
    <dsp:sp modelId="{44B6B03F-75DB-48DF-BFE9-B052F21FE1D3}">
      <dsp:nvSpPr>
        <dsp:cNvPr id="0" name=""/>
        <dsp:cNvSpPr/>
      </dsp:nvSpPr>
      <dsp:spPr>
        <a:xfrm>
          <a:off x="2980917" y="2525114"/>
          <a:ext cx="2463100" cy="193938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интенсивная подготовка и сфере спорта высших достижений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0917" y="2525114"/>
        <a:ext cx="2463100" cy="1939383"/>
      </dsp:txXfrm>
    </dsp:sp>
    <dsp:sp modelId="{2DCB2FE1-7637-4A81-BF35-DAAD556C7FB2}">
      <dsp:nvSpPr>
        <dsp:cNvPr id="0" name=""/>
        <dsp:cNvSpPr/>
      </dsp:nvSpPr>
      <dsp:spPr>
        <a:xfrm>
          <a:off x="5961269" y="2525114"/>
          <a:ext cx="2463100" cy="193938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физическое воспитание детей и подростков, учащейся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61269" y="2525114"/>
        <a:ext cx="2463100" cy="1939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 культуры и укрепление </a:t>
            </a: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здоровья </a:t>
            </a: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нации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871699" y="4005064"/>
            <a:ext cx="5868653" cy="1899663"/>
            <a:chOff x="1110874" y="144015"/>
            <a:chExt cx="6161787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110874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Закон Республики Беларусь «О физической культу-ре и спорте» 2014 г.;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Государственная программа развития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физической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культуры и спорта в Республике Беларусь на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2016-2020 гг.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239766" y="2849904"/>
            <a:ext cx="3024507" cy="1098680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63334" y="3048037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закреплены 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47664" y="1732218"/>
            <a:ext cx="6408712" cy="112318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Основные направления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государственной политики в области физической культуры и спорта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 и спорт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58390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 и спорт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25513385"/>
              </p:ext>
            </p:extLst>
          </p:nvPr>
        </p:nvGraphicFramePr>
        <p:xfrm>
          <a:off x="395536" y="1397000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582700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Политика белорусского государства в области культуры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Политика белорусского государства в области здравоохранения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Физическая культура и спорт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государства в области культуры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411760" y="2420888"/>
            <a:ext cx="4752528" cy="504056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образование и культура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657829" y="1844824"/>
            <a:ext cx="2260389" cy="576064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316919" y="187618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95536" y="4528084"/>
            <a:ext cx="3456384" cy="1565211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8" name="Прямоугольник 17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TextBox 18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залог развития, показатель зрелости страны и важное условие обеспечения её международного авторитета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301768" y="3900834"/>
            <a:ext cx="1643919" cy="576064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1" name="Стрелка вниз 20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445077" y="4528085"/>
            <a:ext cx="3456384" cy="1565211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27" name="Прямоугольник 26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TextBox 27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необходимые предпосылки для политического, социального, экономического и духовного воспитания граждан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351309" y="3900835"/>
            <a:ext cx="1643919" cy="576064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30" name="Стрелка вниз 29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411760" y="1340768"/>
            <a:ext cx="4752528" cy="504056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Современное общество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95536" y="3284983"/>
            <a:ext cx="3456384" cy="615851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Высокий уровень образования и культуры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445077" y="3284984"/>
            <a:ext cx="3456384" cy="615851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24" name="Прямоугольник 23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TextBox 24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Развитие культуры обеспечивает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1162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государства в области культуры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72634867"/>
              </p:ext>
            </p:extLst>
          </p:nvPr>
        </p:nvGraphicFramePr>
        <p:xfrm>
          <a:off x="467544" y="1196752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432031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государства в области культуры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28" y="1484784"/>
            <a:ext cx="2880320" cy="3962922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3419872" y="2522762"/>
            <a:ext cx="5544616" cy="292494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377825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право человека на образование;</a:t>
              </a:r>
            </a:p>
            <a:p>
              <a:pPr marL="377825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право каждого гражданина на участие в культур-ной жизни, на пользование достижениями куль-туры, её ценностями;</a:t>
              </a:r>
            </a:p>
            <a:p>
              <a:pPr marL="377825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право каждого гражданина заниматься любым видом культурной деятельности, кроме той, что запрещена законом;</a:t>
              </a:r>
            </a:p>
            <a:p>
              <a:pPr marL="377825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право добровольно объединяться в творческие союзы, ассоциации, товарищества и другие культурные общества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89728" y="5661248"/>
            <a:ext cx="8565576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Обязанностью каждого гражданина является бережное отношение к историко-культурному наследию своего народа и всего человечества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419872" y="1484784"/>
            <a:ext cx="5544616" cy="64807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Конституция Республики Беларусь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закрепляет и гарантирует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8432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государства в области культуры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619672" y="3087520"/>
            <a:ext cx="6408712" cy="2603736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03188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свободы творческой деятельности;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создание для всех граждан страны условий приобщения к духовным ценностям;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гуманистической направленности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процес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-сов, протекающих в духовной жизни общества,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укрепле-ние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её нравственных основ;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связей белорусской национальной культуры с культурами других народов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311773" y="1988840"/>
            <a:ext cx="3024507" cy="1098680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39973" y="2233568"/>
            <a:ext cx="171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направлена 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619672" y="1340768"/>
            <a:ext cx="6408712" cy="64807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Политика белорусского государства в области культуры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77887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государс-тва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области здравоохранения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ссылка на другую страницу 7"/>
          <p:cNvSpPr/>
          <p:nvPr/>
        </p:nvSpPr>
        <p:spPr>
          <a:xfrm flipV="1">
            <a:off x="683568" y="1988840"/>
            <a:ext cx="7920880" cy="3240360"/>
          </a:xfrm>
          <a:prstGeom prst="flowChartOffpageConnector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4725144"/>
            <a:ext cx="7632848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государственные медицинские учреждения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2870356"/>
            <a:ext cx="7632848" cy="14773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Здравоохранение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система государственных, общественных и медицинских мероприятий, направленных на сохранение и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укрепле-ние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здоровья людей, профилактику и лечение заболеваний, а также система специальных учреждений и организаций, которые их осуществляют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875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19672" y="3284984"/>
            <a:ext cx="6408712" cy="1403759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182562"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граждане Республики Беларусь независимо от пола, расы, языка, национальности, должностного и социального положения, места жительства и иных обстоятельств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имют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право на охрану здоровья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92183" y="2149681"/>
            <a:ext cx="2376353" cy="1098680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государс-тва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области здравоохранения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652031" y="2146040"/>
            <a:ext cx="2376353" cy="1098680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9" name="Стрелка вниз 18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968595" y="1266147"/>
            <a:ext cx="3744416" cy="89280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6" name="Прямоугольник 15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Box 16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Закон Республики Беларусь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«О здравоохранении» (2008 г.)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008152" y="1263729"/>
            <a:ext cx="3744416" cy="89280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Конституция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 rot="16200000">
            <a:off x="4050158" y="4400998"/>
            <a:ext cx="1187700" cy="2448272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8" name="Стрелка вниз 27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707904" y="5440467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нацелена 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467544" y="5085184"/>
            <a:ext cx="2952328" cy="1152128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22" name="Прямоугольник 21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TextBox 22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Политика белорусского государства в области здравоохранения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868144" y="5085184"/>
            <a:ext cx="2952328" cy="1152128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25" name="Прямоугольник 2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TextBox 2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доступности, бесплатности и повышение качества медицинской помощи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80797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979712" y="4005064"/>
            <a:ext cx="5472608" cy="1899663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03188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высокую культуру питания;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отказ от вредных привычек;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регулярные занятия спортом;</a:t>
              </a:r>
            </a:p>
            <a:p>
              <a:pPr marL="357188" lvl="0" indent="-17462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стремление наполнить свой досуг интересным содержанием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239766" y="2849904"/>
            <a:ext cx="3024507" cy="1098680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63334" y="3048037"/>
            <a:ext cx="162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предполагает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47664" y="1732218"/>
            <a:ext cx="6408712" cy="112318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Здоровый образ жизни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образ жизни, в основе которого лежит осознанное отношение человека к своему здоровью как ценности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Политика белорусского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государс-тва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области здравоохранения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11555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3397</TotalTime>
  <Words>499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Verdana</vt:lpstr>
      <vt:lpstr>Wingdings</vt:lpstr>
      <vt:lpstr>sample</vt:lpstr>
      <vt:lpstr>Развитие культуры и укрепление здоровья нации</vt:lpstr>
      <vt:lpstr>План</vt:lpstr>
      <vt:lpstr>Политика белорусского государства в области культуры</vt:lpstr>
      <vt:lpstr>Политика белорусского государства в области культуры</vt:lpstr>
      <vt:lpstr>Политика белорусского государства в области культуры</vt:lpstr>
      <vt:lpstr>Политика белорусского государства в области культуры</vt:lpstr>
      <vt:lpstr>Политика белорусского государс-тва в области здравоохранения</vt:lpstr>
      <vt:lpstr>Политика белорусского государс-тва в области здравоохранения</vt:lpstr>
      <vt:lpstr>Политика белорусского государс-тва в области здравоохранения</vt:lpstr>
      <vt:lpstr>Физическая культура и спорт</vt:lpstr>
      <vt:lpstr>Физическая культура и спорт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культуры и укрепление здоровья нации (Ч. 1)</dc:title>
  <dc:subject>Развитие культуры и укрепление здоровья нации (Ч. 1)</dc:subject>
  <dc:creator>Ситник П.В.</dc:creator>
  <dc:description>Презентация</dc:description>
  <cp:lastModifiedBy>User</cp:lastModifiedBy>
  <cp:revision>318</cp:revision>
  <dcterms:created xsi:type="dcterms:W3CDTF">2009-11-09T18:29:40Z</dcterms:created>
  <dcterms:modified xsi:type="dcterms:W3CDTF">2018-02-28T15:54:22Z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28.02.2018</vt:lpwstr>
  </property>
</Properties>
</file>