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9" r:id="rId4"/>
    <p:sldId id="267" r:id="rId5"/>
    <p:sldId id="268" r:id="rId6"/>
    <p:sldId id="269" r:id="rId7"/>
    <p:sldId id="270" r:id="rId8"/>
    <p:sldId id="271" r:id="rId9"/>
    <p:sldId id="275" r:id="rId10"/>
    <p:sldId id="276" r:id="rId11"/>
    <p:sldId id="277" r:id="rId12"/>
    <p:sldId id="278" r:id="rId13"/>
    <p:sldId id="279" r:id="rId14"/>
    <p:sldId id="281" r:id="rId15"/>
    <p:sldId id="283" r:id="rId16"/>
    <p:sldId id="284" r:id="rId17"/>
    <p:sldId id="280" r:id="rId18"/>
    <p:sldId id="285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6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4FCD2715-8097-446B-B45F-05A025027E4E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2421050-93DF-47AD-A68B-23B6BC474354}" type="doc">
      <dgm:prSet loTypeId="urn:microsoft.com/office/officeart/2005/8/layout/hierarchy3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1CB1668-F5E1-438D-BE0D-F60D1BF6664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Юридические свойства Конституции Республики Беларусь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4243FEA-BF3E-463F-A8C8-FC0C7E216858}" type="parTrans" cxnId="{C73235DF-0075-4270-A26E-FD203B2B1674}">
      <dgm:prSet/>
      <dgm:spPr/>
      <dgm:t>
        <a:bodyPr/>
        <a:lstStyle/>
        <a:p>
          <a:endParaRPr lang="ru-RU"/>
        </a:p>
      </dgm:t>
    </dgm:pt>
    <dgm:pt modelId="{421A86EB-A36E-435C-ACCE-FA9149F0A55D}" type="sibTrans" cxnId="{C73235DF-0075-4270-A26E-FD203B2B1674}">
      <dgm:prSet/>
      <dgm:spPr/>
      <dgm:t>
        <a:bodyPr/>
        <a:lstStyle/>
        <a:p>
          <a:endParaRPr lang="ru-RU"/>
        </a:p>
      </dgm:t>
    </dgm:pt>
    <dgm:pt modelId="{1258476D-35EF-4A5F-B125-07E728134260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учредительный характер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провозглашает основные ценности государства и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5F1182-C9FC-479D-8C39-E660267610F6}" type="parTrans" cxnId="{F0D9ADDC-5D3A-4A4A-9A6B-D6E159CE89D9}">
      <dgm:prSet/>
      <dgm:spPr/>
      <dgm:t>
        <a:bodyPr/>
        <a:lstStyle/>
        <a:p>
          <a:endParaRPr lang="ru-RU"/>
        </a:p>
      </dgm:t>
    </dgm:pt>
    <dgm:pt modelId="{1565C859-13DE-4C9D-828C-0510F8DA37F4}" type="sibTrans" cxnId="{F0D9ADDC-5D3A-4A4A-9A6B-D6E159CE89D9}">
      <dgm:prSet/>
      <dgm:spPr/>
      <dgm:t>
        <a:bodyPr/>
        <a:lstStyle/>
        <a:p>
          <a:endParaRPr lang="ru-RU"/>
        </a:p>
      </dgm:t>
    </dgm:pt>
    <dgm:pt modelId="{F7FC67CD-2E92-4843-8D24-EFCD93247F2B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верховенство в системе права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высшая юридическая сила по отношению ко всем другим нормативным правовым актам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8C6DAF-BAB4-4489-8B9D-94186A3753C0}" type="parTrans" cxnId="{AA15905A-6016-4402-96E3-FC6D7A9F9196}">
      <dgm:prSet/>
      <dgm:spPr/>
      <dgm:t>
        <a:bodyPr/>
        <a:lstStyle/>
        <a:p>
          <a:endParaRPr lang="ru-RU"/>
        </a:p>
      </dgm:t>
    </dgm:pt>
    <dgm:pt modelId="{1C02938E-08FF-4E6A-B5F6-D39004C09AE4}" type="sibTrans" cxnId="{AA15905A-6016-4402-96E3-FC6D7A9F9196}">
      <dgm:prSet/>
      <dgm:spPr/>
      <dgm:t>
        <a:bodyPr/>
        <a:lstStyle/>
        <a:p>
          <a:endParaRPr lang="ru-RU"/>
        </a:p>
      </dgm:t>
    </dgm:pt>
    <dgm:pt modelId="{CC93CF84-08F5-448E-8806-97C762F01727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системообразующий документ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основа для всего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законода-тельства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силу содержания норм-принципов (исходных начал основных отраслей и институтов права)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8C7DFB-8E5F-4AEB-85D1-7C1FCD229DA9}" type="parTrans" cxnId="{42C890C4-D5CD-4AB7-A0CE-58E4B95035E0}">
      <dgm:prSet/>
      <dgm:spPr/>
      <dgm:t>
        <a:bodyPr/>
        <a:lstStyle/>
        <a:p>
          <a:endParaRPr lang="ru-RU"/>
        </a:p>
      </dgm:t>
    </dgm:pt>
    <dgm:pt modelId="{F3507A2C-3E15-4899-A664-69B23AB02FB6}" type="sibTrans" cxnId="{42C890C4-D5CD-4AB7-A0CE-58E4B95035E0}">
      <dgm:prSet/>
      <dgm:spPr/>
      <dgm:t>
        <a:bodyPr/>
        <a:lstStyle/>
        <a:p>
          <a:endParaRPr lang="ru-RU"/>
        </a:p>
      </dgm:t>
    </dgm:pt>
    <dgm:pt modelId="{7C11F189-5165-4E15-B3AF-91405264F99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особая охрана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 целью охраны Конституции функционирует Конституционный Суд, гарантом Конституции является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Прези-дент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6194223-A4A0-45E1-8127-67320D250D33}" type="parTrans" cxnId="{120CDD21-B236-4502-888C-42D965ECD627}">
      <dgm:prSet/>
      <dgm:spPr/>
      <dgm:t>
        <a:bodyPr/>
        <a:lstStyle/>
        <a:p>
          <a:endParaRPr lang="ru-RU"/>
        </a:p>
      </dgm:t>
    </dgm:pt>
    <dgm:pt modelId="{6CED697D-947A-4F4A-9EED-6C04BCEC79FB}" type="sibTrans" cxnId="{120CDD21-B236-4502-888C-42D965ECD627}">
      <dgm:prSet/>
      <dgm:spPr/>
      <dgm:t>
        <a:bodyPr/>
        <a:lstStyle/>
        <a:p>
          <a:endParaRPr lang="ru-RU"/>
        </a:p>
      </dgm:t>
    </dgm:pt>
    <dgm:pt modelId="{256E0CC8-C803-4E20-9F25-5D2D36F23E47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повышенная стабильность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которая обеспечивается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услож-нённым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порядком пересмотра и внесения изменений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976024E-6402-455D-ADA0-B7421A9B27B4}" type="parTrans" cxnId="{E8D5A935-E7D3-4193-A7F5-74075D51D66C}">
      <dgm:prSet/>
      <dgm:spPr/>
      <dgm:t>
        <a:bodyPr/>
        <a:lstStyle/>
        <a:p>
          <a:endParaRPr lang="ru-RU"/>
        </a:p>
      </dgm:t>
    </dgm:pt>
    <dgm:pt modelId="{C105323F-0A93-43AA-8EBC-F68E60A644E6}" type="sibTrans" cxnId="{E8D5A935-E7D3-4193-A7F5-74075D51D66C}">
      <dgm:prSet/>
      <dgm:spPr/>
      <dgm:t>
        <a:bodyPr/>
        <a:lstStyle/>
        <a:p>
          <a:endParaRPr lang="ru-RU"/>
        </a:p>
      </dgm:t>
    </dgm:pt>
    <dgm:pt modelId="{F9A04BB0-F5E8-43D7-9C41-AF525E479488}" type="pres">
      <dgm:prSet presAssocID="{52421050-93DF-47AD-A68B-23B6BC4743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D2F17E-39FA-4F17-9599-FD47A47B45B5}" type="pres">
      <dgm:prSet presAssocID="{C1CB1668-F5E1-438D-BE0D-F60D1BF66648}" presName="root" presStyleCnt="0"/>
      <dgm:spPr/>
    </dgm:pt>
    <dgm:pt modelId="{71764620-52B3-4382-AA36-8A67CA42CF48}" type="pres">
      <dgm:prSet presAssocID="{C1CB1668-F5E1-438D-BE0D-F60D1BF66648}" presName="rootComposite" presStyleCnt="0"/>
      <dgm:spPr/>
    </dgm:pt>
    <dgm:pt modelId="{90E2B719-C6C2-4553-8A5C-820593B25227}" type="pres">
      <dgm:prSet presAssocID="{C1CB1668-F5E1-438D-BE0D-F60D1BF66648}" presName="rootText" presStyleLbl="node1" presStyleIdx="0" presStyleCnt="1" custScaleX="604858"/>
      <dgm:spPr/>
      <dgm:t>
        <a:bodyPr/>
        <a:lstStyle/>
        <a:p>
          <a:endParaRPr lang="ru-RU"/>
        </a:p>
      </dgm:t>
    </dgm:pt>
    <dgm:pt modelId="{DDA3C5D7-7DDF-41E0-932A-A2465D2A58EE}" type="pres">
      <dgm:prSet presAssocID="{C1CB1668-F5E1-438D-BE0D-F60D1BF66648}" presName="rootConnector" presStyleLbl="node1" presStyleIdx="0" presStyleCnt="1"/>
      <dgm:spPr/>
      <dgm:t>
        <a:bodyPr/>
        <a:lstStyle/>
        <a:p>
          <a:endParaRPr lang="ru-RU"/>
        </a:p>
      </dgm:t>
    </dgm:pt>
    <dgm:pt modelId="{3EEEFF1C-4007-4D66-88D1-E9742314BC68}" type="pres">
      <dgm:prSet presAssocID="{C1CB1668-F5E1-438D-BE0D-F60D1BF66648}" presName="childShape" presStyleCnt="0"/>
      <dgm:spPr/>
    </dgm:pt>
    <dgm:pt modelId="{BE806999-5977-404F-A594-17DEF2FF5623}" type="pres">
      <dgm:prSet presAssocID="{EA5F1182-C9FC-479D-8C39-E660267610F6}" presName="Name13" presStyleLbl="parChTrans1D2" presStyleIdx="0" presStyleCnt="5"/>
      <dgm:spPr/>
      <dgm:t>
        <a:bodyPr/>
        <a:lstStyle/>
        <a:p>
          <a:endParaRPr lang="ru-RU"/>
        </a:p>
      </dgm:t>
    </dgm:pt>
    <dgm:pt modelId="{92610022-077E-467A-A798-C81A214B62E0}" type="pres">
      <dgm:prSet presAssocID="{1258476D-35EF-4A5F-B125-07E728134260}" presName="childText" presStyleLbl="bgAcc1" presStyleIdx="0" presStyleCnt="5" custScaleX="650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9ED8-FF5A-4684-BA92-35AA12A070FD}" type="pres">
      <dgm:prSet presAssocID="{4B8C6DAF-BAB4-4489-8B9D-94186A3753C0}" presName="Name13" presStyleLbl="parChTrans1D2" presStyleIdx="1" presStyleCnt="5"/>
      <dgm:spPr/>
      <dgm:t>
        <a:bodyPr/>
        <a:lstStyle/>
        <a:p>
          <a:endParaRPr lang="ru-RU"/>
        </a:p>
      </dgm:t>
    </dgm:pt>
    <dgm:pt modelId="{AB641323-91DC-47B7-BA71-02565441FD8A}" type="pres">
      <dgm:prSet presAssocID="{F7FC67CD-2E92-4843-8D24-EFCD93247F2B}" presName="childText" presStyleLbl="bgAcc1" presStyleIdx="1" presStyleCnt="5" custScaleX="650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219883-51F8-45D4-A430-5C81B867AA36}" type="pres">
      <dgm:prSet presAssocID="{168C7DFB-8E5F-4AEB-85D1-7C1FCD229DA9}" presName="Name13" presStyleLbl="parChTrans1D2" presStyleIdx="2" presStyleCnt="5"/>
      <dgm:spPr/>
      <dgm:t>
        <a:bodyPr/>
        <a:lstStyle/>
        <a:p>
          <a:endParaRPr lang="ru-RU"/>
        </a:p>
      </dgm:t>
    </dgm:pt>
    <dgm:pt modelId="{C7F39BCA-441F-424A-8F67-173590966E31}" type="pres">
      <dgm:prSet presAssocID="{CC93CF84-08F5-448E-8806-97C762F01727}" presName="childText" presStyleLbl="bgAcc1" presStyleIdx="2" presStyleCnt="5" custScaleX="6508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50726-D8C9-4F07-AC97-8CB5230C0C0A}" type="pres">
      <dgm:prSet presAssocID="{F6194223-A4A0-45E1-8127-67320D250D33}" presName="Name13" presStyleLbl="parChTrans1D2" presStyleIdx="3" presStyleCnt="5"/>
      <dgm:spPr/>
      <dgm:t>
        <a:bodyPr/>
        <a:lstStyle/>
        <a:p>
          <a:endParaRPr lang="ru-RU"/>
        </a:p>
      </dgm:t>
    </dgm:pt>
    <dgm:pt modelId="{C6F473BB-8CE3-41E4-A46A-C9E2AAA6B018}" type="pres">
      <dgm:prSet presAssocID="{7C11F189-5165-4E15-B3AF-91405264F997}" presName="childText" presStyleLbl="bgAcc1" presStyleIdx="3" presStyleCnt="5" custScaleX="6490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C1FF9-C227-4948-BF69-0EA8750C98BC}" type="pres">
      <dgm:prSet presAssocID="{3976024E-6402-455D-ADA0-B7421A9B27B4}" presName="Name13" presStyleLbl="parChTrans1D2" presStyleIdx="4" presStyleCnt="5"/>
      <dgm:spPr/>
      <dgm:t>
        <a:bodyPr/>
        <a:lstStyle/>
        <a:p>
          <a:endParaRPr lang="ru-RU"/>
        </a:p>
      </dgm:t>
    </dgm:pt>
    <dgm:pt modelId="{E3D874F0-8E43-44A7-8601-D31FBA0FF47F}" type="pres">
      <dgm:prSet presAssocID="{256E0CC8-C803-4E20-9F25-5D2D36F23E47}" presName="childText" presStyleLbl="bgAcc1" presStyleIdx="4" presStyleCnt="5" custScaleX="6490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1AE9A7-4E28-4D17-9C7F-7518519E3CE8}" type="presOf" srcId="{F7FC67CD-2E92-4843-8D24-EFCD93247F2B}" destId="{AB641323-91DC-47B7-BA71-02565441FD8A}" srcOrd="0" destOrd="0" presId="urn:microsoft.com/office/officeart/2005/8/layout/hierarchy3"/>
    <dgm:cxn modelId="{E8D5A935-E7D3-4193-A7F5-74075D51D66C}" srcId="{C1CB1668-F5E1-438D-BE0D-F60D1BF66648}" destId="{256E0CC8-C803-4E20-9F25-5D2D36F23E47}" srcOrd="4" destOrd="0" parTransId="{3976024E-6402-455D-ADA0-B7421A9B27B4}" sibTransId="{C105323F-0A93-43AA-8EBC-F68E60A644E6}"/>
    <dgm:cxn modelId="{06CD1BE9-02A0-4900-844A-F0B45027AB87}" type="presOf" srcId="{52421050-93DF-47AD-A68B-23B6BC474354}" destId="{F9A04BB0-F5E8-43D7-9C41-AF525E479488}" srcOrd="0" destOrd="0" presId="urn:microsoft.com/office/officeart/2005/8/layout/hierarchy3"/>
    <dgm:cxn modelId="{42C890C4-D5CD-4AB7-A0CE-58E4B95035E0}" srcId="{C1CB1668-F5E1-438D-BE0D-F60D1BF66648}" destId="{CC93CF84-08F5-448E-8806-97C762F01727}" srcOrd="2" destOrd="0" parTransId="{168C7DFB-8E5F-4AEB-85D1-7C1FCD229DA9}" sibTransId="{F3507A2C-3E15-4899-A664-69B23AB02FB6}"/>
    <dgm:cxn modelId="{120CDD21-B236-4502-888C-42D965ECD627}" srcId="{C1CB1668-F5E1-438D-BE0D-F60D1BF66648}" destId="{7C11F189-5165-4E15-B3AF-91405264F997}" srcOrd="3" destOrd="0" parTransId="{F6194223-A4A0-45E1-8127-67320D250D33}" sibTransId="{6CED697D-947A-4F4A-9EED-6C04BCEC79FB}"/>
    <dgm:cxn modelId="{C73235DF-0075-4270-A26E-FD203B2B1674}" srcId="{52421050-93DF-47AD-A68B-23B6BC474354}" destId="{C1CB1668-F5E1-438D-BE0D-F60D1BF66648}" srcOrd="0" destOrd="0" parTransId="{D4243FEA-BF3E-463F-A8C8-FC0C7E216858}" sibTransId="{421A86EB-A36E-435C-ACCE-FA9149F0A55D}"/>
    <dgm:cxn modelId="{D8AE319D-E3DD-46D5-BA09-82B562E9F1CC}" type="presOf" srcId="{CC93CF84-08F5-448E-8806-97C762F01727}" destId="{C7F39BCA-441F-424A-8F67-173590966E31}" srcOrd="0" destOrd="0" presId="urn:microsoft.com/office/officeart/2005/8/layout/hierarchy3"/>
    <dgm:cxn modelId="{4BA17A87-FE48-4655-A67F-4BF0BBCA1D97}" type="presOf" srcId="{F6194223-A4A0-45E1-8127-67320D250D33}" destId="{37A50726-D8C9-4F07-AC97-8CB5230C0C0A}" srcOrd="0" destOrd="0" presId="urn:microsoft.com/office/officeart/2005/8/layout/hierarchy3"/>
    <dgm:cxn modelId="{A2B84850-CC71-4563-BE87-2FF85B667B93}" type="presOf" srcId="{1258476D-35EF-4A5F-B125-07E728134260}" destId="{92610022-077E-467A-A798-C81A214B62E0}" srcOrd="0" destOrd="0" presId="urn:microsoft.com/office/officeart/2005/8/layout/hierarchy3"/>
    <dgm:cxn modelId="{5EFD7221-EB5F-4185-8C5D-1EFBC6C60183}" type="presOf" srcId="{4B8C6DAF-BAB4-4489-8B9D-94186A3753C0}" destId="{E1D09ED8-FF5A-4684-BA92-35AA12A070FD}" srcOrd="0" destOrd="0" presId="urn:microsoft.com/office/officeart/2005/8/layout/hierarchy3"/>
    <dgm:cxn modelId="{1A9067A1-25EA-4382-84C4-AB167A9360A6}" type="presOf" srcId="{256E0CC8-C803-4E20-9F25-5D2D36F23E47}" destId="{E3D874F0-8E43-44A7-8601-D31FBA0FF47F}" srcOrd="0" destOrd="0" presId="urn:microsoft.com/office/officeart/2005/8/layout/hierarchy3"/>
    <dgm:cxn modelId="{BE784987-83FC-42BB-B665-457FC0947628}" type="presOf" srcId="{C1CB1668-F5E1-438D-BE0D-F60D1BF66648}" destId="{90E2B719-C6C2-4553-8A5C-820593B25227}" srcOrd="0" destOrd="0" presId="urn:microsoft.com/office/officeart/2005/8/layout/hierarchy3"/>
    <dgm:cxn modelId="{14F67071-13F5-46E2-A59D-840F76A4F6B9}" type="presOf" srcId="{3976024E-6402-455D-ADA0-B7421A9B27B4}" destId="{810C1FF9-C227-4948-BF69-0EA8750C98BC}" srcOrd="0" destOrd="0" presId="urn:microsoft.com/office/officeart/2005/8/layout/hierarchy3"/>
    <dgm:cxn modelId="{F0D9ADDC-5D3A-4A4A-9A6B-D6E159CE89D9}" srcId="{C1CB1668-F5E1-438D-BE0D-F60D1BF66648}" destId="{1258476D-35EF-4A5F-B125-07E728134260}" srcOrd="0" destOrd="0" parTransId="{EA5F1182-C9FC-479D-8C39-E660267610F6}" sibTransId="{1565C859-13DE-4C9D-828C-0510F8DA37F4}"/>
    <dgm:cxn modelId="{7DC1947A-DBD7-44FA-8DD5-232EE454306C}" type="presOf" srcId="{EA5F1182-C9FC-479D-8C39-E660267610F6}" destId="{BE806999-5977-404F-A594-17DEF2FF5623}" srcOrd="0" destOrd="0" presId="urn:microsoft.com/office/officeart/2005/8/layout/hierarchy3"/>
    <dgm:cxn modelId="{0435A2D9-C8AC-4DAC-8899-0622C91721B4}" type="presOf" srcId="{7C11F189-5165-4E15-B3AF-91405264F997}" destId="{C6F473BB-8CE3-41E4-A46A-C9E2AAA6B018}" srcOrd="0" destOrd="0" presId="urn:microsoft.com/office/officeart/2005/8/layout/hierarchy3"/>
    <dgm:cxn modelId="{4C3D3F04-78EA-4490-980A-1D6A784704BC}" type="presOf" srcId="{168C7DFB-8E5F-4AEB-85D1-7C1FCD229DA9}" destId="{54219883-51F8-45D4-A430-5C81B867AA36}" srcOrd="0" destOrd="0" presId="urn:microsoft.com/office/officeart/2005/8/layout/hierarchy3"/>
    <dgm:cxn modelId="{8F4AC94D-109A-4792-B302-8DD4AAA2470A}" type="presOf" srcId="{C1CB1668-F5E1-438D-BE0D-F60D1BF66648}" destId="{DDA3C5D7-7DDF-41E0-932A-A2465D2A58EE}" srcOrd="1" destOrd="0" presId="urn:microsoft.com/office/officeart/2005/8/layout/hierarchy3"/>
    <dgm:cxn modelId="{AA15905A-6016-4402-96E3-FC6D7A9F9196}" srcId="{C1CB1668-F5E1-438D-BE0D-F60D1BF66648}" destId="{F7FC67CD-2E92-4843-8D24-EFCD93247F2B}" srcOrd="1" destOrd="0" parTransId="{4B8C6DAF-BAB4-4489-8B9D-94186A3753C0}" sibTransId="{1C02938E-08FF-4E6A-B5F6-D39004C09AE4}"/>
    <dgm:cxn modelId="{BA547D94-D6E9-4B6A-B66A-3598CA9A8E38}" type="presParOf" srcId="{F9A04BB0-F5E8-43D7-9C41-AF525E479488}" destId="{D5D2F17E-39FA-4F17-9599-FD47A47B45B5}" srcOrd="0" destOrd="0" presId="urn:microsoft.com/office/officeart/2005/8/layout/hierarchy3"/>
    <dgm:cxn modelId="{E5A9D191-0C35-4DBC-BC76-8CE94DF84C69}" type="presParOf" srcId="{D5D2F17E-39FA-4F17-9599-FD47A47B45B5}" destId="{71764620-52B3-4382-AA36-8A67CA42CF48}" srcOrd="0" destOrd="0" presId="urn:microsoft.com/office/officeart/2005/8/layout/hierarchy3"/>
    <dgm:cxn modelId="{24222188-C69D-4D65-B0C6-B1F354962EFB}" type="presParOf" srcId="{71764620-52B3-4382-AA36-8A67CA42CF48}" destId="{90E2B719-C6C2-4553-8A5C-820593B25227}" srcOrd="0" destOrd="0" presId="urn:microsoft.com/office/officeart/2005/8/layout/hierarchy3"/>
    <dgm:cxn modelId="{451B2973-D310-4C1C-AE1E-2768DDA097E8}" type="presParOf" srcId="{71764620-52B3-4382-AA36-8A67CA42CF48}" destId="{DDA3C5D7-7DDF-41E0-932A-A2465D2A58EE}" srcOrd="1" destOrd="0" presId="urn:microsoft.com/office/officeart/2005/8/layout/hierarchy3"/>
    <dgm:cxn modelId="{BC9286B4-5034-4EF1-9593-CC4B6BDCFC55}" type="presParOf" srcId="{D5D2F17E-39FA-4F17-9599-FD47A47B45B5}" destId="{3EEEFF1C-4007-4D66-88D1-E9742314BC68}" srcOrd="1" destOrd="0" presId="urn:microsoft.com/office/officeart/2005/8/layout/hierarchy3"/>
    <dgm:cxn modelId="{CF5B05ED-9FA2-4583-A0AF-8B23EC769DE8}" type="presParOf" srcId="{3EEEFF1C-4007-4D66-88D1-E9742314BC68}" destId="{BE806999-5977-404F-A594-17DEF2FF5623}" srcOrd="0" destOrd="0" presId="urn:microsoft.com/office/officeart/2005/8/layout/hierarchy3"/>
    <dgm:cxn modelId="{2C31F1AB-3233-4220-8611-7AAA4803D325}" type="presParOf" srcId="{3EEEFF1C-4007-4D66-88D1-E9742314BC68}" destId="{92610022-077E-467A-A798-C81A214B62E0}" srcOrd="1" destOrd="0" presId="urn:microsoft.com/office/officeart/2005/8/layout/hierarchy3"/>
    <dgm:cxn modelId="{E858ED68-DC88-40A4-8A29-874D91ABC59F}" type="presParOf" srcId="{3EEEFF1C-4007-4D66-88D1-E9742314BC68}" destId="{E1D09ED8-FF5A-4684-BA92-35AA12A070FD}" srcOrd="2" destOrd="0" presId="urn:microsoft.com/office/officeart/2005/8/layout/hierarchy3"/>
    <dgm:cxn modelId="{9C011A8B-DFB0-4EE9-B146-A313C3C7DBB5}" type="presParOf" srcId="{3EEEFF1C-4007-4D66-88D1-E9742314BC68}" destId="{AB641323-91DC-47B7-BA71-02565441FD8A}" srcOrd="3" destOrd="0" presId="urn:microsoft.com/office/officeart/2005/8/layout/hierarchy3"/>
    <dgm:cxn modelId="{4FE40C9D-141B-46F4-8486-CB3C07B837F1}" type="presParOf" srcId="{3EEEFF1C-4007-4D66-88D1-E9742314BC68}" destId="{54219883-51F8-45D4-A430-5C81B867AA36}" srcOrd="4" destOrd="0" presId="urn:microsoft.com/office/officeart/2005/8/layout/hierarchy3"/>
    <dgm:cxn modelId="{B8BF3182-C74A-451B-9C32-06330AC683BD}" type="presParOf" srcId="{3EEEFF1C-4007-4D66-88D1-E9742314BC68}" destId="{C7F39BCA-441F-424A-8F67-173590966E31}" srcOrd="5" destOrd="0" presId="urn:microsoft.com/office/officeart/2005/8/layout/hierarchy3"/>
    <dgm:cxn modelId="{85C63D1A-702C-4ACC-897F-AB60A514EEA9}" type="presParOf" srcId="{3EEEFF1C-4007-4D66-88D1-E9742314BC68}" destId="{37A50726-D8C9-4F07-AC97-8CB5230C0C0A}" srcOrd="6" destOrd="0" presId="urn:microsoft.com/office/officeart/2005/8/layout/hierarchy3"/>
    <dgm:cxn modelId="{1C0FC988-87BC-4CA2-8477-3DC5DD0C2C6D}" type="presParOf" srcId="{3EEEFF1C-4007-4D66-88D1-E9742314BC68}" destId="{C6F473BB-8CE3-41E4-A46A-C9E2AAA6B018}" srcOrd="7" destOrd="0" presId="urn:microsoft.com/office/officeart/2005/8/layout/hierarchy3"/>
    <dgm:cxn modelId="{A9FE2327-3905-42B8-A684-F5EED52DBEC6}" type="presParOf" srcId="{3EEEFF1C-4007-4D66-88D1-E9742314BC68}" destId="{810C1FF9-C227-4948-BF69-0EA8750C98BC}" srcOrd="8" destOrd="0" presId="urn:microsoft.com/office/officeart/2005/8/layout/hierarchy3"/>
    <dgm:cxn modelId="{AAD8780D-00B9-430D-B1EA-597D15467CBC}" type="presParOf" srcId="{3EEEFF1C-4007-4D66-88D1-E9742314BC68}" destId="{E3D874F0-8E43-44A7-8601-D31FBA0FF47F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BA2E8532-EF79-4071-8C29-89230D473DCF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ECCFF47-9E3F-487C-8660-DCE71C52C39B}" type="doc">
      <dgm:prSet loTypeId="urn:microsoft.com/office/officeart/2009/3/layout/HorizontalOrganizationChart" loCatId="hierarchy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092F1DE-8D22-41CC-A341-08D1152CFAC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Конституционные нормы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оказывают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регулирующее воздействие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общественные отношения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227F1A9-3DCD-4D68-B912-DF48DC93393C}" type="parTrans" cxnId="{B04F82BF-103E-425F-BEBC-58D286E9A028}">
      <dgm:prSet/>
      <dgm:spPr/>
      <dgm:t>
        <a:bodyPr/>
        <a:lstStyle/>
        <a:p>
          <a:endParaRPr lang="ru-RU"/>
        </a:p>
      </dgm:t>
    </dgm:pt>
    <dgm:pt modelId="{F7070EC7-F102-45B4-87B9-7DDDF113D4FB}" type="sibTrans" cxnId="{B04F82BF-103E-425F-BEBC-58D286E9A028}">
      <dgm:prSet/>
      <dgm:spPr/>
      <dgm:t>
        <a:bodyPr/>
        <a:lstStyle/>
        <a:p>
          <a:endParaRPr lang="ru-RU"/>
        </a:p>
      </dgm:t>
    </dgm:pt>
    <dgm:pt modelId="{7F1F6959-BA36-4CDB-92E3-D6946EF0B4E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опосредованно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(путём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конкрети-зации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других законодательных актах, принятых в развитие Кон-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ституции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B7E5DDA-9216-4AE7-AEF2-51AAC31DB4A9}" type="parTrans" cxnId="{F77CCE36-A418-47A4-B36A-7192DA28746D}">
      <dgm:prSet/>
      <dgm:spPr/>
      <dgm:t>
        <a:bodyPr/>
        <a:lstStyle/>
        <a:p>
          <a:endParaRPr lang="ru-RU"/>
        </a:p>
      </dgm:t>
    </dgm:pt>
    <dgm:pt modelId="{38686EA4-E0D5-492E-B6CF-7ED148FA7346}" type="sibTrans" cxnId="{F77CCE36-A418-47A4-B36A-7192DA28746D}">
      <dgm:prSet/>
      <dgm:spPr/>
      <dgm:t>
        <a:bodyPr/>
        <a:lstStyle/>
        <a:p>
          <a:endParaRPr lang="ru-RU"/>
        </a:p>
      </dgm:t>
    </dgm:pt>
    <dgm:pt modelId="{353AFDFD-616D-4A25-AA24-7E84191C1B74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непосредственно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(прямое действие):</a:t>
          </a:r>
        </a:p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1) в случае, когда ещё нет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-тельного акта, конкретизирующего определённую норму</a:t>
          </a:r>
        </a:p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2) в случае противоречия между Конституцией и каким-то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конкрет-ным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нормативным актом (законом, указом, постановлением и т.д.)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4F8B9CA-511A-4EB7-AABB-564792AED487}" type="parTrans" cxnId="{5C1DFE7C-CB1B-47D3-B76F-228F3F3A6074}">
      <dgm:prSet/>
      <dgm:spPr/>
      <dgm:t>
        <a:bodyPr/>
        <a:lstStyle/>
        <a:p>
          <a:endParaRPr lang="ru-RU"/>
        </a:p>
      </dgm:t>
    </dgm:pt>
    <dgm:pt modelId="{B69AAAC0-D2DB-4301-9D81-DC26635D06E8}" type="sibTrans" cxnId="{5C1DFE7C-CB1B-47D3-B76F-228F3F3A6074}">
      <dgm:prSet/>
      <dgm:spPr/>
      <dgm:t>
        <a:bodyPr/>
        <a:lstStyle/>
        <a:p>
          <a:endParaRPr lang="ru-RU"/>
        </a:p>
      </dgm:t>
    </dgm:pt>
    <dgm:pt modelId="{9561E799-DB64-4AA8-B74B-109E884C9535}" type="pres">
      <dgm:prSet presAssocID="{9ECCFF47-9E3F-487C-8660-DCE71C52C39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667E333-D851-4F43-B37D-6CED7FFB7834}" type="pres">
      <dgm:prSet presAssocID="{7092F1DE-8D22-41CC-A341-08D1152CFAC3}" presName="hierRoot1" presStyleCnt="0">
        <dgm:presLayoutVars>
          <dgm:hierBranch val="init"/>
        </dgm:presLayoutVars>
      </dgm:prSet>
      <dgm:spPr/>
    </dgm:pt>
    <dgm:pt modelId="{F414C1A8-5F82-4DA2-8D28-3B5505D4E45B}" type="pres">
      <dgm:prSet presAssocID="{7092F1DE-8D22-41CC-A341-08D1152CFAC3}" presName="rootComposite1" presStyleCnt="0"/>
      <dgm:spPr/>
    </dgm:pt>
    <dgm:pt modelId="{A97222A8-3AE2-4F58-96F4-CAE82FD893BC}" type="pres">
      <dgm:prSet presAssocID="{7092F1DE-8D22-41CC-A341-08D1152CFAC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4C90D7-1580-4243-8E26-8E7F9D771E47}" type="pres">
      <dgm:prSet presAssocID="{7092F1DE-8D22-41CC-A341-08D1152CFAC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35FEE42-30C5-4158-8C99-5C748C35C3E3}" type="pres">
      <dgm:prSet presAssocID="{7092F1DE-8D22-41CC-A341-08D1152CFAC3}" presName="hierChild2" presStyleCnt="0"/>
      <dgm:spPr/>
    </dgm:pt>
    <dgm:pt modelId="{50634246-E86D-45C8-9048-5C53D8B1FBB1}" type="pres">
      <dgm:prSet presAssocID="{FB7E5DDA-9216-4AE7-AEF2-51AAC31DB4A9}" presName="Name64" presStyleLbl="parChTrans1D2" presStyleIdx="0" presStyleCnt="2"/>
      <dgm:spPr/>
      <dgm:t>
        <a:bodyPr/>
        <a:lstStyle/>
        <a:p>
          <a:endParaRPr lang="ru-RU"/>
        </a:p>
      </dgm:t>
    </dgm:pt>
    <dgm:pt modelId="{DE28B5B4-A040-4F57-BEEC-EFA6B47BD4C6}" type="pres">
      <dgm:prSet presAssocID="{7F1F6959-BA36-4CDB-92E3-D6946EF0B4EB}" presName="hierRoot2" presStyleCnt="0">
        <dgm:presLayoutVars>
          <dgm:hierBranch val="init"/>
        </dgm:presLayoutVars>
      </dgm:prSet>
      <dgm:spPr/>
    </dgm:pt>
    <dgm:pt modelId="{23A5F290-CD18-4EBB-879E-A4C8CABE0262}" type="pres">
      <dgm:prSet presAssocID="{7F1F6959-BA36-4CDB-92E3-D6946EF0B4EB}" presName="rootComposite" presStyleCnt="0"/>
      <dgm:spPr/>
    </dgm:pt>
    <dgm:pt modelId="{836CB3E2-D035-45F2-84C7-C02AF32C7950}" type="pres">
      <dgm:prSet presAssocID="{7F1F6959-BA36-4CDB-92E3-D6946EF0B4EB}" presName="rootText" presStyleLbl="node2" presStyleIdx="0" presStyleCnt="2" custLinFactNeighborX="178" custLinFactNeighborY="-107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2466F3-DB7B-4FCA-A12B-99E72A2A3B2E}" type="pres">
      <dgm:prSet presAssocID="{7F1F6959-BA36-4CDB-92E3-D6946EF0B4EB}" presName="rootConnector" presStyleLbl="node2" presStyleIdx="0" presStyleCnt="2"/>
      <dgm:spPr/>
      <dgm:t>
        <a:bodyPr/>
        <a:lstStyle/>
        <a:p>
          <a:endParaRPr lang="ru-RU"/>
        </a:p>
      </dgm:t>
    </dgm:pt>
    <dgm:pt modelId="{2BADAF7A-0DAC-465D-95C7-88790207A2B1}" type="pres">
      <dgm:prSet presAssocID="{7F1F6959-BA36-4CDB-92E3-D6946EF0B4EB}" presName="hierChild4" presStyleCnt="0"/>
      <dgm:spPr/>
    </dgm:pt>
    <dgm:pt modelId="{1C94CDC0-E535-49C0-B5BC-70EE2507047B}" type="pres">
      <dgm:prSet presAssocID="{7F1F6959-BA36-4CDB-92E3-D6946EF0B4EB}" presName="hierChild5" presStyleCnt="0"/>
      <dgm:spPr/>
    </dgm:pt>
    <dgm:pt modelId="{E2A4BBFB-BA1B-4E55-A403-CFE379412A72}" type="pres">
      <dgm:prSet presAssocID="{84F8B9CA-511A-4EB7-AABB-564792AED487}" presName="Name64" presStyleLbl="parChTrans1D2" presStyleIdx="1" presStyleCnt="2"/>
      <dgm:spPr/>
      <dgm:t>
        <a:bodyPr/>
        <a:lstStyle/>
        <a:p>
          <a:endParaRPr lang="ru-RU"/>
        </a:p>
      </dgm:t>
    </dgm:pt>
    <dgm:pt modelId="{DBEE3E2B-33D1-446F-A239-095383813151}" type="pres">
      <dgm:prSet presAssocID="{353AFDFD-616D-4A25-AA24-7E84191C1B74}" presName="hierRoot2" presStyleCnt="0">
        <dgm:presLayoutVars>
          <dgm:hierBranch val="init"/>
        </dgm:presLayoutVars>
      </dgm:prSet>
      <dgm:spPr/>
    </dgm:pt>
    <dgm:pt modelId="{9D55F0F0-5E4B-4915-9256-C4076060F31C}" type="pres">
      <dgm:prSet presAssocID="{353AFDFD-616D-4A25-AA24-7E84191C1B74}" presName="rootComposite" presStyleCnt="0"/>
      <dgm:spPr/>
    </dgm:pt>
    <dgm:pt modelId="{AF21289A-0C13-45DA-89CE-52C9D089BF78}" type="pres">
      <dgm:prSet presAssocID="{353AFDFD-616D-4A25-AA24-7E84191C1B74}" presName="rootText" presStyleLbl="node2" presStyleIdx="1" presStyleCnt="2" custScaleY="2291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603F79-CBEC-478F-A6F5-588F1D36EC6A}" type="pres">
      <dgm:prSet presAssocID="{353AFDFD-616D-4A25-AA24-7E84191C1B74}" presName="rootConnector" presStyleLbl="node2" presStyleIdx="1" presStyleCnt="2"/>
      <dgm:spPr/>
      <dgm:t>
        <a:bodyPr/>
        <a:lstStyle/>
        <a:p>
          <a:endParaRPr lang="ru-RU"/>
        </a:p>
      </dgm:t>
    </dgm:pt>
    <dgm:pt modelId="{DA89289E-8BE0-4C12-9B63-85079C514228}" type="pres">
      <dgm:prSet presAssocID="{353AFDFD-616D-4A25-AA24-7E84191C1B74}" presName="hierChild4" presStyleCnt="0"/>
      <dgm:spPr/>
    </dgm:pt>
    <dgm:pt modelId="{1700C87A-3E06-4148-91DF-0E1545C2F919}" type="pres">
      <dgm:prSet presAssocID="{353AFDFD-616D-4A25-AA24-7E84191C1B74}" presName="hierChild5" presStyleCnt="0"/>
      <dgm:spPr/>
    </dgm:pt>
    <dgm:pt modelId="{706CCBE7-61DD-4AB1-BA07-1D79C36ABDDF}" type="pres">
      <dgm:prSet presAssocID="{7092F1DE-8D22-41CC-A341-08D1152CFAC3}" presName="hierChild3" presStyleCnt="0"/>
      <dgm:spPr/>
    </dgm:pt>
  </dgm:ptLst>
  <dgm:cxnLst>
    <dgm:cxn modelId="{AB75F24C-AD84-4F0E-96A4-5FDD0E30183D}" type="presOf" srcId="{9ECCFF47-9E3F-487C-8660-DCE71C52C39B}" destId="{9561E799-DB64-4AA8-B74B-109E884C9535}" srcOrd="0" destOrd="0" presId="urn:microsoft.com/office/officeart/2009/3/layout/HorizontalOrganizationChart"/>
    <dgm:cxn modelId="{5C1DFE7C-CB1B-47D3-B76F-228F3F3A6074}" srcId="{7092F1DE-8D22-41CC-A341-08D1152CFAC3}" destId="{353AFDFD-616D-4A25-AA24-7E84191C1B74}" srcOrd="1" destOrd="0" parTransId="{84F8B9CA-511A-4EB7-AABB-564792AED487}" sibTransId="{B69AAAC0-D2DB-4301-9D81-DC26635D06E8}"/>
    <dgm:cxn modelId="{7B7CD343-5A17-416D-B576-0B1096D23FE3}" type="presOf" srcId="{7092F1DE-8D22-41CC-A341-08D1152CFAC3}" destId="{A97222A8-3AE2-4F58-96F4-CAE82FD893BC}" srcOrd="0" destOrd="0" presId="urn:microsoft.com/office/officeart/2009/3/layout/HorizontalOrganizationChart"/>
    <dgm:cxn modelId="{F77CCE36-A418-47A4-B36A-7192DA28746D}" srcId="{7092F1DE-8D22-41CC-A341-08D1152CFAC3}" destId="{7F1F6959-BA36-4CDB-92E3-D6946EF0B4EB}" srcOrd="0" destOrd="0" parTransId="{FB7E5DDA-9216-4AE7-AEF2-51AAC31DB4A9}" sibTransId="{38686EA4-E0D5-492E-B6CF-7ED148FA7346}"/>
    <dgm:cxn modelId="{B04F82BF-103E-425F-BEBC-58D286E9A028}" srcId="{9ECCFF47-9E3F-487C-8660-DCE71C52C39B}" destId="{7092F1DE-8D22-41CC-A341-08D1152CFAC3}" srcOrd="0" destOrd="0" parTransId="{7227F1A9-3DCD-4D68-B912-DF48DC93393C}" sibTransId="{F7070EC7-F102-45B4-87B9-7DDDF113D4FB}"/>
    <dgm:cxn modelId="{394AA9B3-39C0-496B-AD6F-60C4AA693F42}" type="presOf" srcId="{353AFDFD-616D-4A25-AA24-7E84191C1B74}" destId="{AF21289A-0C13-45DA-89CE-52C9D089BF78}" srcOrd="0" destOrd="0" presId="urn:microsoft.com/office/officeart/2009/3/layout/HorizontalOrganizationChart"/>
    <dgm:cxn modelId="{2C52942A-0DA2-40C6-AF9E-70125C8B649C}" type="presOf" srcId="{353AFDFD-616D-4A25-AA24-7E84191C1B74}" destId="{47603F79-CBEC-478F-A6F5-588F1D36EC6A}" srcOrd="1" destOrd="0" presId="urn:microsoft.com/office/officeart/2009/3/layout/HorizontalOrganizationChart"/>
    <dgm:cxn modelId="{D405A648-8A67-49C3-ADA6-022D0C6A9AFB}" type="presOf" srcId="{FB7E5DDA-9216-4AE7-AEF2-51AAC31DB4A9}" destId="{50634246-E86D-45C8-9048-5C53D8B1FBB1}" srcOrd="0" destOrd="0" presId="urn:microsoft.com/office/officeart/2009/3/layout/HorizontalOrganizationChart"/>
    <dgm:cxn modelId="{26213645-661B-43F7-8949-1FB21A38F32F}" type="presOf" srcId="{7092F1DE-8D22-41CC-A341-08D1152CFAC3}" destId="{924C90D7-1580-4243-8E26-8E7F9D771E47}" srcOrd="1" destOrd="0" presId="urn:microsoft.com/office/officeart/2009/3/layout/HorizontalOrganizationChart"/>
    <dgm:cxn modelId="{2C70851C-B7E3-4293-9BAE-F951FF011063}" type="presOf" srcId="{84F8B9CA-511A-4EB7-AABB-564792AED487}" destId="{E2A4BBFB-BA1B-4E55-A403-CFE379412A72}" srcOrd="0" destOrd="0" presId="urn:microsoft.com/office/officeart/2009/3/layout/HorizontalOrganizationChart"/>
    <dgm:cxn modelId="{39E2057F-36E8-4734-99EE-FA7273DDC8A3}" type="presOf" srcId="{7F1F6959-BA36-4CDB-92E3-D6946EF0B4EB}" destId="{836CB3E2-D035-45F2-84C7-C02AF32C7950}" srcOrd="0" destOrd="0" presId="urn:microsoft.com/office/officeart/2009/3/layout/HorizontalOrganizationChart"/>
    <dgm:cxn modelId="{C77C3C94-638E-482D-B18D-9CBC1183377D}" type="presOf" srcId="{7F1F6959-BA36-4CDB-92E3-D6946EF0B4EB}" destId="{012466F3-DB7B-4FCA-A12B-99E72A2A3B2E}" srcOrd="1" destOrd="0" presId="urn:microsoft.com/office/officeart/2009/3/layout/HorizontalOrganizationChart"/>
    <dgm:cxn modelId="{BC62DEA9-0FD9-4232-9D8F-189BC37194EF}" type="presParOf" srcId="{9561E799-DB64-4AA8-B74B-109E884C9535}" destId="{D667E333-D851-4F43-B37D-6CED7FFB7834}" srcOrd="0" destOrd="0" presId="urn:microsoft.com/office/officeart/2009/3/layout/HorizontalOrganizationChart"/>
    <dgm:cxn modelId="{29DCD8B4-CDA4-43AA-87C2-52C28D64F2A9}" type="presParOf" srcId="{D667E333-D851-4F43-B37D-6CED7FFB7834}" destId="{F414C1A8-5F82-4DA2-8D28-3B5505D4E45B}" srcOrd="0" destOrd="0" presId="urn:microsoft.com/office/officeart/2009/3/layout/HorizontalOrganizationChart"/>
    <dgm:cxn modelId="{BF30BA9C-8AB0-4151-9345-767F2ACA59F2}" type="presParOf" srcId="{F414C1A8-5F82-4DA2-8D28-3B5505D4E45B}" destId="{A97222A8-3AE2-4F58-96F4-CAE82FD893BC}" srcOrd="0" destOrd="0" presId="urn:microsoft.com/office/officeart/2009/3/layout/HorizontalOrganizationChart"/>
    <dgm:cxn modelId="{40768A9A-7C90-403A-B9AA-5299E48C9401}" type="presParOf" srcId="{F414C1A8-5F82-4DA2-8D28-3B5505D4E45B}" destId="{924C90D7-1580-4243-8E26-8E7F9D771E47}" srcOrd="1" destOrd="0" presId="urn:microsoft.com/office/officeart/2009/3/layout/HorizontalOrganizationChart"/>
    <dgm:cxn modelId="{3DC6B865-C1A0-4729-8246-D76BB2F3961D}" type="presParOf" srcId="{D667E333-D851-4F43-B37D-6CED7FFB7834}" destId="{A35FEE42-30C5-4158-8C99-5C748C35C3E3}" srcOrd="1" destOrd="0" presId="urn:microsoft.com/office/officeart/2009/3/layout/HorizontalOrganizationChart"/>
    <dgm:cxn modelId="{0DE3B7EF-B28D-4AB5-94B9-ABB2CCB148D3}" type="presParOf" srcId="{A35FEE42-30C5-4158-8C99-5C748C35C3E3}" destId="{50634246-E86D-45C8-9048-5C53D8B1FBB1}" srcOrd="0" destOrd="0" presId="urn:microsoft.com/office/officeart/2009/3/layout/HorizontalOrganizationChart"/>
    <dgm:cxn modelId="{DB37165D-CFD5-4E66-81B4-91783B52F251}" type="presParOf" srcId="{A35FEE42-30C5-4158-8C99-5C748C35C3E3}" destId="{DE28B5B4-A040-4F57-BEEC-EFA6B47BD4C6}" srcOrd="1" destOrd="0" presId="urn:microsoft.com/office/officeart/2009/3/layout/HorizontalOrganizationChart"/>
    <dgm:cxn modelId="{20326741-1C1F-47DC-B8DB-5131705CB731}" type="presParOf" srcId="{DE28B5B4-A040-4F57-BEEC-EFA6B47BD4C6}" destId="{23A5F290-CD18-4EBB-879E-A4C8CABE0262}" srcOrd="0" destOrd="0" presId="urn:microsoft.com/office/officeart/2009/3/layout/HorizontalOrganizationChart"/>
    <dgm:cxn modelId="{2EC9C4CC-7463-4167-9136-6C7BE1D05E33}" type="presParOf" srcId="{23A5F290-CD18-4EBB-879E-A4C8CABE0262}" destId="{836CB3E2-D035-45F2-84C7-C02AF32C7950}" srcOrd="0" destOrd="0" presId="urn:microsoft.com/office/officeart/2009/3/layout/HorizontalOrganizationChart"/>
    <dgm:cxn modelId="{E6D9BFD1-05A6-4976-9308-6745CC62949C}" type="presParOf" srcId="{23A5F290-CD18-4EBB-879E-A4C8CABE0262}" destId="{012466F3-DB7B-4FCA-A12B-99E72A2A3B2E}" srcOrd="1" destOrd="0" presId="urn:microsoft.com/office/officeart/2009/3/layout/HorizontalOrganizationChart"/>
    <dgm:cxn modelId="{E293F6EA-7C47-443C-9D4F-023B81F1E23E}" type="presParOf" srcId="{DE28B5B4-A040-4F57-BEEC-EFA6B47BD4C6}" destId="{2BADAF7A-0DAC-465D-95C7-88790207A2B1}" srcOrd="1" destOrd="0" presId="urn:microsoft.com/office/officeart/2009/3/layout/HorizontalOrganizationChart"/>
    <dgm:cxn modelId="{91C94958-FB39-44B1-A23C-E4AF2A5AA4C2}" type="presParOf" srcId="{DE28B5B4-A040-4F57-BEEC-EFA6B47BD4C6}" destId="{1C94CDC0-E535-49C0-B5BC-70EE2507047B}" srcOrd="2" destOrd="0" presId="urn:microsoft.com/office/officeart/2009/3/layout/HorizontalOrganizationChart"/>
    <dgm:cxn modelId="{D93C5CB3-E3A9-4EEA-9B29-7779EF1216A7}" type="presParOf" srcId="{A35FEE42-30C5-4158-8C99-5C748C35C3E3}" destId="{E2A4BBFB-BA1B-4E55-A403-CFE379412A72}" srcOrd="2" destOrd="0" presId="urn:microsoft.com/office/officeart/2009/3/layout/HorizontalOrganizationChart"/>
    <dgm:cxn modelId="{0E6C43F0-2FF3-4DD0-B916-256A18344B96}" type="presParOf" srcId="{A35FEE42-30C5-4158-8C99-5C748C35C3E3}" destId="{DBEE3E2B-33D1-446F-A239-095383813151}" srcOrd="3" destOrd="0" presId="urn:microsoft.com/office/officeart/2009/3/layout/HorizontalOrganizationChart"/>
    <dgm:cxn modelId="{A25BBFC1-8223-4581-9EC8-776485529AF6}" type="presParOf" srcId="{DBEE3E2B-33D1-446F-A239-095383813151}" destId="{9D55F0F0-5E4B-4915-9256-C4076060F31C}" srcOrd="0" destOrd="0" presId="urn:microsoft.com/office/officeart/2009/3/layout/HorizontalOrganizationChart"/>
    <dgm:cxn modelId="{53F41A29-31E4-499E-ABB6-7BA1EB6B22EB}" type="presParOf" srcId="{9D55F0F0-5E4B-4915-9256-C4076060F31C}" destId="{AF21289A-0C13-45DA-89CE-52C9D089BF78}" srcOrd="0" destOrd="0" presId="urn:microsoft.com/office/officeart/2009/3/layout/HorizontalOrganizationChart"/>
    <dgm:cxn modelId="{29F3E820-4A3D-4676-907B-978CAEB9671B}" type="presParOf" srcId="{9D55F0F0-5E4B-4915-9256-C4076060F31C}" destId="{47603F79-CBEC-478F-A6F5-588F1D36EC6A}" srcOrd="1" destOrd="0" presId="urn:microsoft.com/office/officeart/2009/3/layout/HorizontalOrganizationChart"/>
    <dgm:cxn modelId="{599FAC00-39D7-4A34-B517-2593ADA58EB3}" type="presParOf" srcId="{DBEE3E2B-33D1-446F-A239-095383813151}" destId="{DA89289E-8BE0-4C12-9B63-85079C514228}" srcOrd="1" destOrd="0" presId="urn:microsoft.com/office/officeart/2009/3/layout/HorizontalOrganizationChart"/>
    <dgm:cxn modelId="{0B94833C-2102-4232-A1F5-AF93C13D19FD}" type="presParOf" srcId="{DBEE3E2B-33D1-446F-A239-095383813151}" destId="{1700C87A-3E06-4148-91DF-0E1545C2F919}" srcOrd="2" destOrd="0" presId="urn:microsoft.com/office/officeart/2009/3/layout/HorizontalOrganizationChart"/>
    <dgm:cxn modelId="{0A2A1275-0174-42C8-A5AA-D093AE7EB8DC}" type="presParOf" srcId="{D667E333-D851-4F43-B37D-6CED7FFB7834}" destId="{706CCBE7-61DD-4AB1-BA07-1D79C36ABDDF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327AC3D-9F19-4A72-AE9A-A780AF757869}" type="doc">
      <dgm:prSet loTypeId="urn:microsoft.com/office/officeart/2005/8/layout/hierarchy2" loCatId="hierarchy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3B9B1B2-3C1E-4249-BA13-3B84FC33624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Задачи Конституции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D0B5A99-619A-43E4-85A9-FC57C00DD9D8}" type="parTrans" cxnId="{96E78F53-3D29-495A-A46A-EB674EB75FA7}">
      <dgm:prSet/>
      <dgm:spPr/>
      <dgm:t>
        <a:bodyPr/>
        <a:lstStyle/>
        <a:p>
          <a:endParaRPr lang="ru-RU"/>
        </a:p>
      </dgm:t>
    </dgm:pt>
    <dgm:pt modelId="{86354DDA-9A62-4C83-8593-4AB9F8455364}" type="sibTrans" cxnId="{96E78F53-3D29-495A-A46A-EB674EB75FA7}">
      <dgm:prSet/>
      <dgm:spPr/>
      <dgm:t>
        <a:bodyPr/>
        <a:lstStyle/>
        <a:p>
          <a:endParaRPr lang="ru-RU"/>
        </a:p>
      </dgm:t>
    </dgm:pt>
    <dgm:pt modelId="{DDB75D91-A4EA-4962-815D-7065DDDCCAB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отражение общепринятых цен-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сложившихся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отноше-ний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обществе и государстве, обеспечение преемственности их исторического развития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E9EEDB2-EE23-4C21-98B6-5E76A2B86ABB}" type="parTrans" cxnId="{FC8314C3-1432-4DF2-949B-A448E2EBE269}">
      <dgm:prSet/>
      <dgm:spPr/>
      <dgm:t>
        <a:bodyPr/>
        <a:lstStyle/>
        <a:p>
          <a:endParaRPr lang="ru-RU"/>
        </a:p>
      </dgm:t>
    </dgm:pt>
    <dgm:pt modelId="{6C637AAB-B749-4650-8BE5-452571EB5857}" type="sibTrans" cxnId="{FC8314C3-1432-4DF2-949B-A448E2EBE269}">
      <dgm:prSet/>
      <dgm:spPr/>
      <dgm:t>
        <a:bodyPr/>
        <a:lstStyle/>
        <a:p>
          <a:endParaRPr lang="ru-RU"/>
        </a:p>
      </dgm:t>
    </dgm:pt>
    <dgm:pt modelId="{3192C171-DD28-4592-94A8-7620717CB62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предложение обществу целей и идеалов, программных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положе-ний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очерчивание ориентиров развития общества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государ-ства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перспективу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B6B8FD9-46D1-4151-8347-72120B01DD72}" type="parTrans" cxnId="{E6CE1B3F-AB33-4BFD-976E-9180B4397984}">
      <dgm:prSet/>
      <dgm:spPr/>
      <dgm:t>
        <a:bodyPr/>
        <a:lstStyle/>
        <a:p>
          <a:endParaRPr lang="ru-RU"/>
        </a:p>
      </dgm:t>
    </dgm:pt>
    <dgm:pt modelId="{05215934-CDBE-45FF-87FA-C0DE250BB57E}" type="sibTrans" cxnId="{E6CE1B3F-AB33-4BFD-976E-9180B4397984}">
      <dgm:prSet/>
      <dgm:spPr/>
      <dgm:t>
        <a:bodyPr/>
        <a:lstStyle/>
        <a:p>
          <a:endParaRPr lang="ru-RU"/>
        </a:p>
      </dgm:t>
    </dgm:pt>
    <dgm:pt modelId="{E56731CD-2F87-402B-98AB-4C7FFEAD917D}" type="pres">
      <dgm:prSet presAssocID="{A327AC3D-9F19-4A72-AE9A-A780AF75786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53FA2E-D81F-4FFB-9E4F-551920586360}" type="pres">
      <dgm:prSet presAssocID="{C3B9B1B2-3C1E-4249-BA13-3B84FC33624D}" presName="root1" presStyleCnt="0"/>
      <dgm:spPr/>
      <dgm:t>
        <a:bodyPr/>
        <a:lstStyle/>
        <a:p>
          <a:endParaRPr lang="ru-RU"/>
        </a:p>
      </dgm:t>
    </dgm:pt>
    <dgm:pt modelId="{F55A6F26-7956-4382-864F-98167792E5D5}" type="pres">
      <dgm:prSet presAssocID="{C3B9B1B2-3C1E-4249-BA13-3B84FC33624D}" presName="LevelOneTextNode" presStyleLbl="node0" presStyleIdx="0" presStyleCnt="1" custScaleX="58410" custLinFactNeighborX="-4778" custLinFactNeighborY="-2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4366D6-943C-4D4D-93A9-271C250F6C34}" type="pres">
      <dgm:prSet presAssocID="{C3B9B1B2-3C1E-4249-BA13-3B84FC33624D}" presName="level2hierChild" presStyleCnt="0"/>
      <dgm:spPr/>
      <dgm:t>
        <a:bodyPr/>
        <a:lstStyle/>
        <a:p>
          <a:endParaRPr lang="ru-RU"/>
        </a:p>
      </dgm:t>
    </dgm:pt>
    <dgm:pt modelId="{FDA4CF5A-443A-4EA6-B88A-6F90B2FED034}" type="pres">
      <dgm:prSet presAssocID="{FE9EEDB2-EE23-4C21-98B6-5E76A2B86AB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A9222F25-A8E4-4E25-9CC7-F72B92DE660E}" type="pres">
      <dgm:prSet presAssocID="{FE9EEDB2-EE23-4C21-98B6-5E76A2B86AB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CE8AEAFB-7034-40FC-9B34-94F74D47034D}" type="pres">
      <dgm:prSet presAssocID="{DDB75D91-A4EA-4962-815D-7065DDDCCABC}" presName="root2" presStyleCnt="0"/>
      <dgm:spPr/>
      <dgm:t>
        <a:bodyPr/>
        <a:lstStyle/>
        <a:p>
          <a:endParaRPr lang="ru-RU"/>
        </a:p>
      </dgm:t>
    </dgm:pt>
    <dgm:pt modelId="{A5EB0B78-5D77-4116-B0AC-E27628919263}" type="pres">
      <dgm:prSet presAssocID="{DDB75D91-A4EA-4962-815D-7065DDDCCABC}" presName="LevelTwoTextNode" presStyleLbl="node2" presStyleIdx="0" presStyleCnt="2" custScaleX="1185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529335-65DC-4FAC-BC16-FF5E5F1FDE9E}" type="pres">
      <dgm:prSet presAssocID="{DDB75D91-A4EA-4962-815D-7065DDDCCABC}" presName="level3hierChild" presStyleCnt="0"/>
      <dgm:spPr/>
      <dgm:t>
        <a:bodyPr/>
        <a:lstStyle/>
        <a:p>
          <a:endParaRPr lang="ru-RU"/>
        </a:p>
      </dgm:t>
    </dgm:pt>
    <dgm:pt modelId="{92500673-F94E-4ABF-9E53-46F73452CD89}" type="pres">
      <dgm:prSet presAssocID="{BB6B8FD9-46D1-4151-8347-72120B01DD72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940B734C-2E43-421A-9972-EF8D68D36876}" type="pres">
      <dgm:prSet presAssocID="{BB6B8FD9-46D1-4151-8347-72120B01DD72}" presName="connTx" presStyleLbl="parChTrans1D2" presStyleIdx="1" presStyleCnt="2"/>
      <dgm:spPr/>
      <dgm:t>
        <a:bodyPr/>
        <a:lstStyle/>
        <a:p>
          <a:endParaRPr lang="ru-RU"/>
        </a:p>
      </dgm:t>
    </dgm:pt>
    <dgm:pt modelId="{6DD631CD-0998-4734-AC44-705B5C963358}" type="pres">
      <dgm:prSet presAssocID="{3192C171-DD28-4592-94A8-7620717CB62A}" presName="root2" presStyleCnt="0"/>
      <dgm:spPr/>
      <dgm:t>
        <a:bodyPr/>
        <a:lstStyle/>
        <a:p>
          <a:endParaRPr lang="ru-RU"/>
        </a:p>
      </dgm:t>
    </dgm:pt>
    <dgm:pt modelId="{B930FB45-7EBE-4F48-808D-328102659003}" type="pres">
      <dgm:prSet presAssocID="{3192C171-DD28-4592-94A8-7620717CB62A}" presName="LevelTwoTextNode" presStyleLbl="node2" presStyleIdx="1" presStyleCnt="2" custScaleX="1185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145B13-A2DD-4AA0-AD8F-E6A42487875C}" type="pres">
      <dgm:prSet presAssocID="{3192C171-DD28-4592-94A8-7620717CB62A}" presName="level3hierChild" presStyleCnt="0"/>
      <dgm:spPr/>
      <dgm:t>
        <a:bodyPr/>
        <a:lstStyle/>
        <a:p>
          <a:endParaRPr lang="ru-RU"/>
        </a:p>
      </dgm:t>
    </dgm:pt>
  </dgm:ptLst>
  <dgm:cxnLst>
    <dgm:cxn modelId="{8296FE35-857D-4751-A0A8-AFDBD86F6326}" type="presOf" srcId="{C3B9B1B2-3C1E-4249-BA13-3B84FC33624D}" destId="{F55A6F26-7956-4382-864F-98167792E5D5}" srcOrd="0" destOrd="0" presId="urn:microsoft.com/office/officeart/2005/8/layout/hierarchy2"/>
    <dgm:cxn modelId="{46B01628-B55A-4F51-B7A9-35E7BA823AA5}" type="presOf" srcId="{DDB75D91-A4EA-4962-815D-7065DDDCCABC}" destId="{A5EB0B78-5D77-4116-B0AC-E27628919263}" srcOrd="0" destOrd="0" presId="urn:microsoft.com/office/officeart/2005/8/layout/hierarchy2"/>
    <dgm:cxn modelId="{619596F5-A4C0-4D5C-99D0-BBA36DB80779}" type="presOf" srcId="{A327AC3D-9F19-4A72-AE9A-A780AF757869}" destId="{E56731CD-2F87-402B-98AB-4C7FFEAD917D}" srcOrd="0" destOrd="0" presId="urn:microsoft.com/office/officeart/2005/8/layout/hierarchy2"/>
    <dgm:cxn modelId="{E6CE1B3F-AB33-4BFD-976E-9180B4397984}" srcId="{C3B9B1B2-3C1E-4249-BA13-3B84FC33624D}" destId="{3192C171-DD28-4592-94A8-7620717CB62A}" srcOrd="1" destOrd="0" parTransId="{BB6B8FD9-46D1-4151-8347-72120B01DD72}" sibTransId="{05215934-CDBE-45FF-87FA-C0DE250BB57E}"/>
    <dgm:cxn modelId="{BE04F2A7-6C58-4008-8150-95D5A20D6A3F}" type="presOf" srcId="{FE9EEDB2-EE23-4C21-98B6-5E76A2B86ABB}" destId="{A9222F25-A8E4-4E25-9CC7-F72B92DE660E}" srcOrd="1" destOrd="0" presId="urn:microsoft.com/office/officeart/2005/8/layout/hierarchy2"/>
    <dgm:cxn modelId="{E7B75671-6267-46FE-B2B9-E41E56182386}" type="presOf" srcId="{3192C171-DD28-4592-94A8-7620717CB62A}" destId="{B930FB45-7EBE-4F48-808D-328102659003}" srcOrd="0" destOrd="0" presId="urn:microsoft.com/office/officeart/2005/8/layout/hierarchy2"/>
    <dgm:cxn modelId="{017616B0-5A2A-4A28-9A9F-5E034816E748}" type="presOf" srcId="{BB6B8FD9-46D1-4151-8347-72120B01DD72}" destId="{940B734C-2E43-421A-9972-EF8D68D36876}" srcOrd="1" destOrd="0" presId="urn:microsoft.com/office/officeart/2005/8/layout/hierarchy2"/>
    <dgm:cxn modelId="{96E78F53-3D29-495A-A46A-EB674EB75FA7}" srcId="{A327AC3D-9F19-4A72-AE9A-A780AF757869}" destId="{C3B9B1B2-3C1E-4249-BA13-3B84FC33624D}" srcOrd="0" destOrd="0" parTransId="{7D0B5A99-619A-43E4-85A9-FC57C00DD9D8}" sibTransId="{86354DDA-9A62-4C83-8593-4AB9F8455364}"/>
    <dgm:cxn modelId="{FC8314C3-1432-4DF2-949B-A448E2EBE269}" srcId="{C3B9B1B2-3C1E-4249-BA13-3B84FC33624D}" destId="{DDB75D91-A4EA-4962-815D-7065DDDCCABC}" srcOrd="0" destOrd="0" parTransId="{FE9EEDB2-EE23-4C21-98B6-5E76A2B86ABB}" sibTransId="{6C637AAB-B749-4650-8BE5-452571EB5857}"/>
    <dgm:cxn modelId="{A0417630-D2CD-4023-A19B-DCFC303ABDBF}" type="presOf" srcId="{BB6B8FD9-46D1-4151-8347-72120B01DD72}" destId="{92500673-F94E-4ABF-9E53-46F73452CD89}" srcOrd="0" destOrd="0" presId="urn:microsoft.com/office/officeart/2005/8/layout/hierarchy2"/>
    <dgm:cxn modelId="{6BB1C037-F1E2-4DCF-92E6-8B6B0C48F4D2}" type="presOf" srcId="{FE9EEDB2-EE23-4C21-98B6-5E76A2B86ABB}" destId="{FDA4CF5A-443A-4EA6-B88A-6F90B2FED034}" srcOrd="0" destOrd="0" presId="urn:microsoft.com/office/officeart/2005/8/layout/hierarchy2"/>
    <dgm:cxn modelId="{38F6B3D6-1896-4D74-A741-E1F191377907}" type="presParOf" srcId="{E56731CD-2F87-402B-98AB-4C7FFEAD917D}" destId="{4C53FA2E-D81F-4FFB-9E4F-551920586360}" srcOrd="0" destOrd="0" presId="urn:microsoft.com/office/officeart/2005/8/layout/hierarchy2"/>
    <dgm:cxn modelId="{2D949364-89EE-47D0-9D8A-0929FBCEF224}" type="presParOf" srcId="{4C53FA2E-D81F-4FFB-9E4F-551920586360}" destId="{F55A6F26-7956-4382-864F-98167792E5D5}" srcOrd="0" destOrd="0" presId="urn:microsoft.com/office/officeart/2005/8/layout/hierarchy2"/>
    <dgm:cxn modelId="{D52730A5-2F15-4693-9967-CB76C4D46237}" type="presParOf" srcId="{4C53FA2E-D81F-4FFB-9E4F-551920586360}" destId="{8F4366D6-943C-4D4D-93A9-271C250F6C34}" srcOrd="1" destOrd="0" presId="urn:microsoft.com/office/officeart/2005/8/layout/hierarchy2"/>
    <dgm:cxn modelId="{E22253BF-61CD-46F1-89B0-9D5060EEA272}" type="presParOf" srcId="{8F4366D6-943C-4D4D-93A9-271C250F6C34}" destId="{FDA4CF5A-443A-4EA6-B88A-6F90B2FED034}" srcOrd="0" destOrd="0" presId="urn:microsoft.com/office/officeart/2005/8/layout/hierarchy2"/>
    <dgm:cxn modelId="{EE742615-9709-4564-B09D-E224FB05C938}" type="presParOf" srcId="{FDA4CF5A-443A-4EA6-B88A-6F90B2FED034}" destId="{A9222F25-A8E4-4E25-9CC7-F72B92DE660E}" srcOrd="0" destOrd="0" presId="urn:microsoft.com/office/officeart/2005/8/layout/hierarchy2"/>
    <dgm:cxn modelId="{6011F434-C651-493C-AFCB-7F3C231CBDCA}" type="presParOf" srcId="{8F4366D6-943C-4D4D-93A9-271C250F6C34}" destId="{CE8AEAFB-7034-40FC-9B34-94F74D47034D}" srcOrd="1" destOrd="0" presId="urn:microsoft.com/office/officeart/2005/8/layout/hierarchy2"/>
    <dgm:cxn modelId="{6A8FFBF6-DA50-4431-A3B6-241B4EF31E56}" type="presParOf" srcId="{CE8AEAFB-7034-40FC-9B34-94F74D47034D}" destId="{A5EB0B78-5D77-4116-B0AC-E27628919263}" srcOrd="0" destOrd="0" presId="urn:microsoft.com/office/officeart/2005/8/layout/hierarchy2"/>
    <dgm:cxn modelId="{231A2D17-3294-4D17-A569-A144B1A36DEF}" type="presParOf" srcId="{CE8AEAFB-7034-40FC-9B34-94F74D47034D}" destId="{EB529335-65DC-4FAC-BC16-FF5E5F1FDE9E}" srcOrd="1" destOrd="0" presId="urn:microsoft.com/office/officeart/2005/8/layout/hierarchy2"/>
    <dgm:cxn modelId="{4534ED56-79E6-49FE-9B3C-D8513765740E}" type="presParOf" srcId="{8F4366D6-943C-4D4D-93A9-271C250F6C34}" destId="{92500673-F94E-4ABF-9E53-46F73452CD89}" srcOrd="2" destOrd="0" presId="urn:microsoft.com/office/officeart/2005/8/layout/hierarchy2"/>
    <dgm:cxn modelId="{94669225-2271-4DEE-886F-689AD6C4D1D3}" type="presParOf" srcId="{92500673-F94E-4ABF-9E53-46F73452CD89}" destId="{940B734C-2E43-421A-9972-EF8D68D36876}" srcOrd="0" destOrd="0" presId="urn:microsoft.com/office/officeart/2005/8/layout/hierarchy2"/>
    <dgm:cxn modelId="{043E1CDA-1F4F-4CA1-925F-179E2EACA423}" type="presParOf" srcId="{8F4366D6-943C-4D4D-93A9-271C250F6C34}" destId="{6DD631CD-0998-4734-AC44-705B5C963358}" srcOrd="3" destOrd="0" presId="urn:microsoft.com/office/officeart/2005/8/layout/hierarchy2"/>
    <dgm:cxn modelId="{4576C0B6-C8FC-45F6-A6B1-25CCDACC5DE0}" type="presParOf" srcId="{6DD631CD-0998-4734-AC44-705B5C963358}" destId="{B930FB45-7EBE-4F48-808D-328102659003}" srcOrd="0" destOrd="0" presId="urn:microsoft.com/office/officeart/2005/8/layout/hierarchy2"/>
    <dgm:cxn modelId="{72E2EF91-9F68-46ED-BE3F-BDD1CF416D50}" type="presParOf" srcId="{6DD631CD-0998-4734-AC44-705B5C963358}" destId="{00145B13-A2DD-4AA0-AD8F-E6A42487875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29C80081-9E85-469E-9482-1C083B4787AF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2421050-93DF-47AD-A68B-23B6BC474354}" type="doc">
      <dgm:prSet loTypeId="urn:microsoft.com/office/officeart/2005/8/layout/hierarchy3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1CB1668-F5E1-438D-BE0D-F60D1BF6664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Конституционный строй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4243FEA-BF3E-463F-A8C8-FC0C7E216858}" type="parTrans" cxnId="{C73235DF-0075-4270-A26E-FD203B2B1674}">
      <dgm:prSet/>
      <dgm:spPr/>
      <dgm:t>
        <a:bodyPr/>
        <a:lstStyle/>
        <a:p>
          <a:endParaRPr lang="ru-RU"/>
        </a:p>
      </dgm:t>
    </dgm:pt>
    <dgm:pt modelId="{421A86EB-A36E-435C-ACCE-FA9149F0A55D}" type="sibTrans" cxnId="{C73235DF-0075-4270-A26E-FD203B2B1674}">
      <dgm:prSet/>
      <dgm:spPr/>
      <dgm:t>
        <a:bodyPr/>
        <a:lstStyle/>
        <a:p>
          <a:endParaRPr lang="ru-RU"/>
        </a:p>
      </dgm:t>
    </dgm:pt>
    <dgm:pt modelId="{1258476D-35EF-4A5F-B125-07E728134260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определённый способ организации государства,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зак-реплённый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его конституции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5F1182-C9FC-479D-8C39-E660267610F6}" type="parTrans" cxnId="{F0D9ADDC-5D3A-4A4A-9A6B-D6E159CE89D9}">
      <dgm:prSet/>
      <dgm:spPr/>
      <dgm:t>
        <a:bodyPr/>
        <a:lstStyle/>
        <a:p>
          <a:endParaRPr lang="ru-RU"/>
        </a:p>
      </dgm:t>
    </dgm:pt>
    <dgm:pt modelId="{1565C859-13DE-4C9D-828C-0510F8DA37F4}" type="sibTrans" cxnId="{F0D9ADDC-5D3A-4A4A-9A6B-D6E159CE89D9}">
      <dgm:prSet/>
      <dgm:spPr/>
      <dgm:t>
        <a:bodyPr/>
        <a:lstStyle/>
        <a:p>
          <a:endParaRPr lang="ru-RU"/>
        </a:p>
      </dgm:t>
    </dgm:pt>
    <dgm:pt modelId="{F7FC67CD-2E92-4843-8D24-EFCD93247F2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система социальных, экономических и политико-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вовых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отношений, устанавливаемых и охраняемых конституцией и другими конституционно-правовыми актами государства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8C6DAF-BAB4-4489-8B9D-94186A3753C0}" type="parTrans" cxnId="{AA15905A-6016-4402-96E3-FC6D7A9F9196}">
      <dgm:prSet/>
      <dgm:spPr/>
      <dgm:t>
        <a:bodyPr/>
        <a:lstStyle/>
        <a:p>
          <a:endParaRPr lang="ru-RU"/>
        </a:p>
      </dgm:t>
    </dgm:pt>
    <dgm:pt modelId="{1C02938E-08FF-4E6A-B5F6-D39004C09AE4}" type="sibTrans" cxnId="{AA15905A-6016-4402-96E3-FC6D7A9F9196}">
      <dgm:prSet/>
      <dgm:spPr/>
      <dgm:t>
        <a:bodyPr/>
        <a:lstStyle/>
        <a:p>
          <a:endParaRPr lang="ru-RU"/>
        </a:p>
      </dgm:t>
    </dgm:pt>
    <dgm:pt modelId="{F9A04BB0-F5E8-43D7-9C41-AF525E479488}" type="pres">
      <dgm:prSet presAssocID="{52421050-93DF-47AD-A68B-23B6BC4743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D2F17E-39FA-4F17-9599-FD47A47B45B5}" type="pres">
      <dgm:prSet presAssocID="{C1CB1668-F5E1-438D-BE0D-F60D1BF66648}" presName="root" presStyleCnt="0"/>
      <dgm:spPr/>
      <dgm:t>
        <a:bodyPr/>
        <a:lstStyle/>
        <a:p>
          <a:endParaRPr lang="ru-RU"/>
        </a:p>
      </dgm:t>
    </dgm:pt>
    <dgm:pt modelId="{71764620-52B3-4382-AA36-8A67CA42CF48}" type="pres">
      <dgm:prSet presAssocID="{C1CB1668-F5E1-438D-BE0D-F60D1BF66648}" presName="rootComposite" presStyleCnt="0"/>
      <dgm:spPr/>
      <dgm:t>
        <a:bodyPr/>
        <a:lstStyle/>
        <a:p>
          <a:endParaRPr lang="ru-RU"/>
        </a:p>
      </dgm:t>
    </dgm:pt>
    <dgm:pt modelId="{90E2B719-C6C2-4553-8A5C-820593B25227}" type="pres">
      <dgm:prSet presAssocID="{C1CB1668-F5E1-438D-BE0D-F60D1BF66648}" presName="rootText" presStyleLbl="node1" presStyleIdx="0" presStyleCnt="1" custScaleX="604858" custLinFactNeighborX="184" custLinFactNeighborY="40982"/>
      <dgm:spPr/>
      <dgm:t>
        <a:bodyPr/>
        <a:lstStyle/>
        <a:p>
          <a:endParaRPr lang="ru-RU"/>
        </a:p>
      </dgm:t>
    </dgm:pt>
    <dgm:pt modelId="{DDA3C5D7-7DDF-41E0-932A-A2465D2A58EE}" type="pres">
      <dgm:prSet presAssocID="{C1CB1668-F5E1-438D-BE0D-F60D1BF66648}" presName="rootConnector" presStyleLbl="node1" presStyleIdx="0" presStyleCnt="1"/>
      <dgm:spPr/>
      <dgm:t>
        <a:bodyPr/>
        <a:lstStyle/>
        <a:p>
          <a:endParaRPr lang="ru-RU"/>
        </a:p>
      </dgm:t>
    </dgm:pt>
    <dgm:pt modelId="{3EEEFF1C-4007-4D66-88D1-E9742314BC68}" type="pres">
      <dgm:prSet presAssocID="{C1CB1668-F5E1-438D-BE0D-F60D1BF66648}" presName="childShape" presStyleCnt="0"/>
      <dgm:spPr/>
      <dgm:t>
        <a:bodyPr/>
        <a:lstStyle/>
        <a:p>
          <a:endParaRPr lang="ru-RU"/>
        </a:p>
      </dgm:t>
    </dgm:pt>
    <dgm:pt modelId="{BE806999-5977-404F-A594-17DEF2FF5623}" type="pres">
      <dgm:prSet presAssocID="{EA5F1182-C9FC-479D-8C39-E660267610F6}" presName="Name13" presStyleLbl="parChTrans1D2" presStyleIdx="0" presStyleCnt="2"/>
      <dgm:spPr/>
      <dgm:t>
        <a:bodyPr/>
        <a:lstStyle/>
        <a:p>
          <a:endParaRPr lang="ru-RU"/>
        </a:p>
      </dgm:t>
    </dgm:pt>
    <dgm:pt modelId="{92610022-077E-467A-A798-C81A214B62E0}" type="pres">
      <dgm:prSet presAssocID="{1258476D-35EF-4A5F-B125-07E728134260}" presName="childText" presStyleLbl="bgAcc1" presStyleIdx="0" presStyleCnt="2" custScaleX="650755" custLinFactNeighborX="269" custLinFactNeighborY="43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9ED8-FF5A-4684-BA92-35AA12A070FD}" type="pres">
      <dgm:prSet presAssocID="{4B8C6DAF-BAB4-4489-8B9D-94186A3753C0}" presName="Name13" presStyleLbl="parChTrans1D2" presStyleIdx="1" presStyleCnt="2"/>
      <dgm:spPr/>
      <dgm:t>
        <a:bodyPr/>
        <a:lstStyle/>
        <a:p>
          <a:endParaRPr lang="ru-RU"/>
        </a:p>
      </dgm:t>
    </dgm:pt>
    <dgm:pt modelId="{AB641323-91DC-47B7-BA71-02565441FD8A}" type="pres">
      <dgm:prSet presAssocID="{F7FC67CD-2E92-4843-8D24-EFCD93247F2B}" presName="childText" presStyleLbl="bgAcc1" presStyleIdx="1" presStyleCnt="2" custScaleX="650755" custScaleY="172913" custLinFactNeighborX="1408" custLinFactNeighborY="35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22E66C-05B8-4719-B1CD-2437299907FA}" type="presOf" srcId="{EA5F1182-C9FC-479D-8C39-E660267610F6}" destId="{BE806999-5977-404F-A594-17DEF2FF5623}" srcOrd="0" destOrd="0" presId="urn:microsoft.com/office/officeart/2005/8/layout/hierarchy3"/>
    <dgm:cxn modelId="{978C6E09-EBE8-4DD8-9907-AD5F2604B2BB}" type="presOf" srcId="{1258476D-35EF-4A5F-B125-07E728134260}" destId="{92610022-077E-467A-A798-C81A214B62E0}" srcOrd="0" destOrd="0" presId="urn:microsoft.com/office/officeart/2005/8/layout/hierarchy3"/>
    <dgm:cxn modelId="{7ED9436F-5025-4155-9F5F-DDDB7E8EB9BA}" type="presOf" srcId="{F7FC67CD-2E92-4843-8D24-EFCD93247F2B}" destId="{AB641323-91DC-47B7-BA71-02565441FD8A}" srcOrd="0" destOrd="0" presId="urn:microsoft.com/office/officeart/2005/8/layout/hierarchy3"/>
    <dgm:cxn modelId="{F0D9ADDC-5D3A-4A4A-9A6B-D6E159CE89D9}" srcId="{C1CB1668-F5E1-438D-BE0D-F60D1BF66648}" destId="{1258476D-35EF-4A5F-B125-07E728134260}" srcOrd="0" destOrd="0" parTransId="{EA5F1182-C9FC-479D-8C39-E660267610F6}" sibTransId="{1565C859-13DE-4C9D-828C-0510F8DA37F4}"/>
    <dgm:cxn modelId="{7FE23E4D-9493-46B0-A381-BA53357269A7}" type="presOf" srcId="{C1CB1668-F5E1-438D-BE0D-F60D1BF66648}" destId="{90E2B719-C6C2-4553-8A5C-820593B25227}" srcOrd="0" destOrd="0" presId="urn:microsoft.com/office/officeart/2005/8/layout/hierarchy3"/>
    <dgm:cxn modelId="{AA15905A-6016-4402-96E3-FC6D7A9F9196}" srcId="{C1CB1668-F5E1-438D-BE0D-F60D1BF66648}" destId="{F7FC67CD-2E92-4843-8D24-EFCD93247F2B}" srcOrd="1" destOrd="0" parTransId="{4B8C6DAF-BAB4-4489-8B9D-94186A3753C0}" sibTransId="{1C02938E-08FF-4E6A-B5F6-D39004C09AE4}"/>
    <dgm:cxn modelId="{C970586F-8A9C-4240-86E1-DF7AAC0E6DC8}" type="presOf" srcId="{4B8C6DAF-BAB4-4489-8B9D-94186A3753C0}" destId="{E1D09ED8-FF5A-4684-BA92-35AA12A070FD}" srcOrd="0" destOrd="0" presId="urn:microsoft.com/office/officeart/2005/8/layout/hierarchy3"/>
    <dgm:cxn modelId="{EDD83FB0-B234-434C-BA89-A7A9851B3D41}" type="presOf" srcId="{52421050-93DF-47AD-A68B-23B6BC474354}" destId="{F9A04BB0-F5E8-43D7-9C41-AF525E479488}" srcOrd="0" destOrd="0" presId="urn:microsoft.com/office/officeart/2005/8/layout/hierarchy3"/>
    <dgm:cxn modelId="{C73235DF-0075-4270-A26E-FD203B2B1674}" srcId="{52421050-93DF-47AD-A68B-23B6BC474354}" destId="{C1CB1668-F5E1-438D-BE0D-F60D1BF66648}" srcOrd="0" destOrd="0" parTransId="{D4243FEA-BF3E-463F-A8C8-FC0C7E216858}" sibTransId="{421A86EB-A36E-435C-ACCE-FA9149F0A55D}"/>
    <dgm:cxn modelId="{72B9D689-FAE4-4217-B060-757C1248391F}" type="presOf" srcId="{C1CB1668-F5E1-438D-BE0D-F60D1BF66648}" destId="{DDA3C5D7-7DDF-41E0-932A-A2465D2A58EE}" srcOrd="1" destOrd="0" presId="urn:microsoft.com/office/officeart/2005/8/layout/hierarchy3"/>
    <dgm:cxn modelId="{61161701-8E47-4170-B583-0B386790B840}" type="presParOf" srcId="{F9A04BB0-F5E8-43D7-9C41-AF525E479488}" destId="{D5D2F17E-39FA-4F17-9599-FD47A47B45B5}" srcOrd="0" destOrd="0" presId="urn:microsoft.com/office/officeart/2005/8/layout/hierarchy3"/>
    <dgm:cxn modelId="{ABAA4A61-4F5F-4BF6-A62C-19451600FC68}" type="presParOf" srcId="{D5D2F17E-39FA-4F17-9599-FD47A47B45B5}" destId="{71764620-52B3-4382-AA36-8A67CA42CF48}" srcOrd="0" destOrd="0" presId="urn:microsoft.com/office/officeart/2005/8/layout/hierarchy3"/>
    <dgm:cxn modelId="{A66F3D91-B2FA-4BD2-9A77-25C486E5F648}" type="presParOf" srcId="{71764620-52B3-4382-AA36-8A67CA42CF48}" destId="{90E2B719-C6C2-4553-8A5C-820593B25227}" srcOrd="0" destOrd="0" presId="urn:microsoft.com/office/officeart/2005/8/layout/hierarchy3"/>
    <dgm:cxn modelId="{289E384A-A0C3-47B5-90FE-9CA74D479078}" type="presParOf" srcId="{71764620-52B3-4382-AA36-8A67CA42CF48}" destId="{DDA3C5D7-7DDF-41E0-932A-A2465D2A58EE}" srcOrd="1" destOrd="0" presId="urn:microsoft.com/office/officeart/2005/8/layout/hierarchy3"/>
    <dgm:cxn modelId="{7D1C5A73-C7A3-45C7-9CC1-C3BD97BC28E1}" type="presParOf" srcId="{D5D2F17E-39FA-4F17-9599-FD47A47B45B5}" destId="{3EEEFF1C-4007-4D66-88D1-E9742314BC68}" srcOrd="1" destOrd="0" presId="urn:microsoft.com/office/officeart/2005/8/layout/hierarchy3"/>
    <dgm:cxn modelId="{F89A51C7-3186-455B-A2BB-A8E03D19E8C3}" type="presParOf" srcId="{3EEEFF1C-4007-4D66-88D1-E9742314BC68}" destId="{BE806999-5977-404F-A594-17DEF2FF5623}" srcOrd="0" destOrd="0" presId="urn:microsoft.com/office/officeart/2005/8/layout/hierarchy3"/>
    <dgm:cxn modelId="{711C16D1-9B9C-4750-8CBE-5A8825A51F48}" type="presParOf" srcId="{3EEEFF1C-4007-4D66-88D1-E9742314BC68}" destId="{92610022-077E-467A-A798-C81A214B62E0}" srcOrd="1" destOrd="0" presId="urn:microsoft.com/office/officeart/2005/8/layout/hierarchy3"/>
    <dgm:cxn modelId="{480F6567-1925-4F50-BDE3-8CEBFF246315}" type="presParOf" srcId="{3EEEFF1C-4007-4D66-88D1-E9742314BC68}" destId="{E1D09ED8-FF5A-4684-BA92-35AA12A070FD}" srcOrd="2" destOrd="0" presId="urn:microsoft.com/office/officeart/2005/8/layout/hierarchy3"/>
    <dgm:cxn modelId="{3F3B5D34-2E2A-412E-B289-32A97B4D23FB}" type="presParOf" srcId="{3EEEFF1C-4007-4D66-88D1-E9742314BC68}" destId="{AB641323-91DC-47B7-BA71-02565441FD8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8245FD60-0CB5-4A73-963B-B6CCB3ACE3DA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2421050-93DF-47AD-A68B-23B6BC474354}" type="doc">
      <dgm:prSet loTypeId="urn:microsoft.com/office/officeart/2005/8/layout/hierarchy3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1CB1668-F5E1-438D-BE0D-F60D1BF6664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унитарного государства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4243FEA-BF3E-463F-A8C8-FC0C7E216858}" type="parTrans" cxnId="{C73235DF-0075-4270-A26E-FD203B2B1674}">
      <dgm:prSet/>
      <dgm:spPr/>
      <dgm:t>
        <a:bodyPr/>
        <a:lstStyle/>
        <a:p>
          <a:endParaRPr lang="ru-RU"/>
        </a:p>
      </dgm:t>
    </dgm:pt>
    <dgm:pt modelId="{421A86EB-A36E-435C-ACCE-FA9149F0A55D}" type="sibTrans" cxnId="{C73235DF-0075-4270-A26E-FD203B2B1674}">
      <dgm:prSet/>
      <dgm:spPr/>
      <dgm:t>
        <a:bodyPr/>
        <a:lstStyle/>
        <a:p>
          <a:endParaRPr lang="ru-RU"/>
        </a:p>
      </dgm:t>
    </dgm:pt>
    <dgm:pt modelId="{1258476D-35EF-4A5F-B125-07E728134260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действие одной конституции, единой (общей для всей территории) системы законодательства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5F1182-C9FC-479D-8C39-E660267610F6}" type="parTrans" cxnId="{F0D9ADDC-5D3A-4A4A-9A6B-D6E159CE89D9}">
      <dgm:prSet/>
      <dgm:spPr/>
      <dgm:t>
        <a:bodyPr/>
        <a:lstStyle/>
        <a:p>
          <a:endParaRPr lang="ru-RU"/>
        </a:p>
      </dgm:t>
    </dgm:pt>
    <dgm:pt modelId="{1565C859-13DE-4C9D-828C-0510F8DA37F4}" type="sibTrans" cxnId="{F0D9ADDC-5D3A-4A4A-9A6B-D6E159CE89D9}">
      <dgm:prSet/>
      <dgm:spPr/>
      <dgm:t>
        <a:bodyPr/>
        <a:lstStyle/>
        <a:p>
          <a:endParaRPr lang="ru-RU"/>
        </a:p>
      </dgm:t>
    </dgm:pt>
    <dgm:pt modelId="{F7FC67CD-2E92-4843-8D24-EFCD93247F2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единое гражданство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8C6DAF-BAB4-4489-8B9D-94186A3753C0}" type="parTrans" cxnId="{AA15905A-6016-4402-96E3-FC6D7A9F9196}">
      <dgm:prSet/>
      <dgm:spPr/>
      <dgm:t>
        <a:bodyPr/>
        <a:lstStyle/>
        <a:p>
          <a:endParaRPr lang="ru-RU"/>
        </a:p>
      </dgm:t>
    </dgm:pt>
    <dgm:pt modelId="{1C02938E-08FF-4E6A-B5F6-D39004C09AE4}" type="sibTrans" cxnId="{AA15905A-6016-4402-96E3-FC6D7A9F9196}">
      <dgm:prSet/>
      <dgm:spPr/>
      <dgm:t>
        <a:bodyPr/>
        <a:lstStyle/>
        <a:p>
          <a:endParaRPr lang="ru-RU"/>
        </a:p>
      </dgm:t>
    </dgm:pt>
    <dgm:pt modelId="{CC93CF84-08F5-448E-8806-97C762F0172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составные части государства, административно-территориальные единицы государственным суверенитетом не обладают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8C7DFB-8E5F-4AEB-85D1-7C1FCD229DA9}" type="parTrans" cxnId="{42C890C4-D5CD-4AB7-A0CE-58E4B95035E0}">
      <dgm:prSet/>
      <dgm:spPr/>
      <dgm:t>
        <a:bodyPr/>
        <a:lstStyle/>
        <a:p>
          <a:endParaRPr lang="ru-RU"/>
        </a:p>
      </dgm:t>
    </dgm:pt>
    <dgm:pt modelId="{F3507A2C-3E15-4899-A664-69B23AB02FB6}" type="sibTrans" cxnId="{42C890C4-D5CD-4AB7-A0CE-58E4B95035E0}">
      <dgm:prSet/>
      <dgm:spPr/>
      <dgm:t>
        <a:bodyPr/>
        <a:lstStyle/>
        <a:p>
          <a:endParaRPr lang="ru-RU"/>
        </a:p>
      </dgm:t>
    </dgm:pt>
    <dgm:pt modelId="{7C11F189-5165-4E15-B3AF-91405264F99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единых, общих для всей страны высших представительных, исполнительных и судебных органов, которые осуществляют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руко-водство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соответствующими местными органами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6194223-A4A0-45E1-8127-67320D250D33}" type="parTrans" cxnId="{120CDD21-B236-4502-888C-42D965ECD627}">
      <dgm:prSet/>
      <dgm:spPr/>
      <dgm:t>
        <a:bodyPr/>
        <a:lstStyle/>
        <a:p>
          <a:endParaRPr lang="ru-RU"/>
        </a:p>
      </dgm:t>
    </dgm:pt>
    <dgm:pt modelId="{6CED697D-947A-4F4A-9EED-6C04BCEC79FB}" type="sibTrans" cxnId="{120CDD21-B236-4502-888C-42D965ECD627}">
      <dgm:prSet/>
      <dgm:spPr/>
      <dgm:t>
        <a:bodyPr/>
        <a:lstStyle/>
        <a:p>
          <a:endParaRPr lang="ru-RU"/>
        </a:p>
      </dgm:t>
    </dgm:pt>
    <dgm:pt modelId="{256E0CC8-C803-4E20-9F25-5D2D36F23E4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 внешние межгосударственные сношения осуществляют цент-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ральные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органы, которые официально представляют страну на международной арене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976024E-6402-455D-ADA0-B7421A9B27B4}" type="parTrans" cxnId="{E8D5A935-E7D3-4193-A7F5-74075D51D66C}">
      <dgm:prSet/>
      <dgm:spPr/>
      <dgm:t>
        <a:bodyPr/>
        <a:lstStyle/>
        <a:p>
          <a:endParaRPr lang="ru-RU"/>
        </a:p>
      </dgm:t>
    </dgm:pt>
    <dgm:pt modelId="{C105323F-0A93-43AA-8EBC-F68E60A644E6}" type="sibTrans" cxnId="{E8D5A935-E7D3-4193-A7F5-74075D51D66C}">
      <dgm:prSet/>
      <dgm:spPr/>
      <dgm:t>
        <a:bodyPr/>
        <a:lstStyle/>
        <a:p>
          <a:endParaRPr lang="ru-RU"/>
        </a:p>
      </dgm:t>
    </dgm:pt>
    <dgm:pt modelId="{FD0B25BD-7A54-4500-82E2-2B68D8C072CD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единых вооружённых сил, руководство которыми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осущест-вляется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центральными органами  государственной власти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941D298-24EB-4F72-B08D-44FFC5411AB2}" type="parTrans" cxnId="{53E77871-1C88-4DEC-B531-85AB8B0B9539}">
      <dgm:prSet/>
      <dgm:spPr/>
      <dgm:t>
        <a:bodyPr/>
        <a:lstStyle/>
        <a:p>
          <a:endParaRPr lang="ru-RU"/>
        </a:p>
      </dgm:t>
    </dgm:pt>
    <dgm:pt modelId="{8B2312FB-D595-4F2E-97FE-5B0416235148}" type="sibTrans" cxnId="{53E77871-1C88-4DEC-B531-85AB8B0B9539}">
      <dgm:prSet/>
      <dgm:spPr/>
      <dgm:t>
        <a:bodyPr/>
        <a:lstStyle/>
        <a:p>
          <a:endParaRPr lang="ru-RU"/>
        </a:p>
      </dgm:t>
    </dgm:pt>
    <dgm:pt modelId="{F9A04BB0-F5E8-43D7-9C41-AF525E479488}" type="pres">
      <dgm:prSet presAssocID="{52421050-93DF-47AD-A68B-23B6BC4743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D2F17E-39FA-4F17-9599-FD47A47B45B5}" type="pres">
      <dgm:prSet presAssocID="{C1CB1668-F5E1-438D-BE0D-F60D1BF66648}" presName="root" presStyleCnt="0"/>
      <dgm:spPr/>
    </dgm:pt>
    <dgm:pt modelId="{71764620-52B3-4382-AA36-8A67CA42CF48}" type="pres">
      <dgm:prSet presAssocID="{C1CB1668-F5E1-438D-BE0D-F60D1BF66648}" presName="rootComposite" presStyleCnt="0"/>
      <dgm:spPr/>
    </dgm:pt>
    <dgm:pt modelId="{90E2B719-C6C2-4553-8A5C-820593B25227}" type="pres">
      <dgm:prSet presAssocID="{C1CB1668-F5E1-438D-BE0D-F60D1BF66648}" presName="rootText" presStyleLbl="node1" presStyleIdx="0" presStyleCnt="1" custScaleX="604858" custLinFactNeighborX="-8974" custLinFactNeighborY="-57187"/>
      <dgm:spPr/>
      <dgm:t>
        <a:bodyPr/>
        <a:lstStyle/>
        <a:p>
          <a:endParaRPr lang="ru-RU"/>
        </a:p>
      </dgm:t>
    </dgm:pt>
    <dgm:pt modelId="{DDA3C5D7-7DDF-41E0-932A-A2465D2A58EE}" type="pres">
      <dgm:prSet presAssocID="{C1CB1668-F5E1-438D-BE0D-F60D1BF66648}" presName="rootConnector" presStyleLbl="node1" presStyleIdx="0" presStyleCnt="1"/>
      <dgm:spPr/>
      <dgm:t>
        <a:bodyPr/>
        <a:lstStyle/>
        <a:p>
          <a:endParaRPr lang="ru-RU"/>
        </a:p>
      </dgm:t>
    </dgm:pt>
    <dgm:pt modelId="{3EEEFF1C-4007-4D66-88D1-E9742314BC68}" type="pres">
      <dgm:prSet presAssocID="{C1CB1668-F5E1-438D-BE0D-F60D1BF66648}" presName="childShape" presStyleCnt="0"/>
      <dgm:spPr/>
    </dgm:pt>
    <dgm:pt modelId="{BE806999-5977-404F-A594-17DEF2FF5623}" type="pres">
      <dgm:prSet presAssocID="{EA5F1182-C9FC-479D-8C39-E660267610F6}" presName="Name13" presStyleLbl="parChTrans1D2" presStyleIdx="0" presStyleCnt="6"/>
      <dgm:spPr/>
      <dgm:t>
        <a:bodyPr/>
        <a:lstStyle/>
        <a:p>
          <a:endParaRPr lang="ru-RU"/>
        </a:p>
      </dgm:t>
    </dgm:pt>
    <dgm:pt modelId="{92610022-077E-467A-A798-C81A214B62E0}" type="pres">
      <dgm:prSet presAssocID="{1258476D-35EF-4A5F-B125-07E728134260}" presName="childText" presStyleLbl="bgAcc1" presStyleIdx="0" presStyleCnt="6" custScaleX="1100915" custLinFactNeighborX="-1744" custLinFactNeighborY="-15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9ED8-FF5A-4684-BA92-35AA12A070FD}" type="pres">
      <dgm:prSet presAssocID="{4B8C6DAF-BAB4-4489-8B9D-94186A3753C0}" presName="Name13" presStyleLbl="parChTrans1D2" presStyleIdx="1" presStyleCnt="6"/>
      <dgm:spPr/>
      <dgm:t>
        <a:bodyPr/>
        <a:lstStyle/>
        <a:p>
          <a:endParaRPr lang="ru-RU"/>
        </a:p>
      </dgm:t>
    </dgm:pt>
    <dgm:pt modelId="{AB641323-91DC-47B7-BA71-02565441FD8A}" type="pres">
      <dgm:prSet presAssocID="{F7FC67CD-2E92-4843-8D24-EFCD93247F2B}" presName="childText" presStyleLbl="bgAcc1" presStyleIdx="1" presStyleCnt="6" custScaleX="1100915" custScaleY="69892" custLinFactNeighborX="-1744" custLinFactNeighborY="-66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219883-51F8-45D4-A430-5C81B867AA36}" type="pres">
      <dgm:prSet presAssocID="{168C7DFB-8E5F-4AEB-85D1-7C1FCD229DA9}" presName="Name13" presStyleLbl="parChTrans1D2" presStyleIdx="2" presStyleCnt="6"/>
      <dgm:spPr/>
      <dgm:t>
        <a:bodyPr/>
        <a:lstStyle/>
        <a:p>
          <a:endParaRPr lang="ru-RU"/>
        </a:p>
      </dgm:t>
    </dgm:pt>
    <dgm:pt modelId="{C7F39BCA-441F-424A-8F67-173590966E31}" type="pres">
      <dgm:prSet presAssocID="{CC93CF84-08F5-448E-8806-97C762F01727}" presName="childText" presStyleLbl="bgAcc1" presStyleIdx="2" presStyleCnt="6" custScaleX="1101141" custLinFactNeighborX="-1744" custLinFactNeighborY="1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50726-D8C9-4F07-AC97-8CB5230C0C0A}" type="pres">
      <dgm:prSet presAssocID="{F6194223-A4A0-45E1-8127-67320D250D33}" presName="Name13" presStyleLbl="parChTrans1D2" presStyleIdx="3" presStyleCnt="6"/>
      <dgm:spPr/>
      <dgm:t>
        <a:bodyPr/>
        <a:lstStyle/>
        <a:p>
          <a:endParaRPr lang="ru-RU"/>
        </a:p>
      </dgm:t>
    </dgm:pt>
    <dgm:pt modelId="{C6F473BB-8CE3-41E4-A46A-C9E2AAA6B018}" type="pres">
      <dgm:prSet presAssocID="{7C11F189-5165-4E15-B3AF-91405264F997}" presName="childText" presStyleLbl="bgAcc1" presStyleIdx="3" presStyleCnt="6" custScaleX="1098024" custScaleY="159856" custLinFactNeighborX="-1744" custLinFactNeighborY="-3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C1FF9-C227-4948-BF69-0EA8750C98BC}" type="pres">
      <dgm:prSet presAssocID="{3976024E-6402-455D-ADA0-B7421A9B27B4}" presName="Name13" presStyleLbl="parChTrans1D2" presStyleIdx="4" presStyleCnt="6"/>
      <dgm:spPr/>
      <dgm:t>
        <a:bodyPr/>
        <a:lstStyle/>
        <a:p>
          <a:endParaRPr lang="ru-RU"/>
        </a:p>
      </dgm:t>
    </dgm:pt>
    <dgm:pt modelId="{E3D874F0-8E43-44A7-8601-D31FBA0FF47F}" type="pres">
      <dgm:prSet presAssocID="{256E0CC8-C803-4E20-9F25-5D2D36F23E47}" presName="childText" presStyleLbl="bgAcc1" presStyleIdx="4" presStyleCnt="6" custScaleX="1098024" custScaleY="186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EB74D4-AF3F-43DB-A260-6AF2166B7B90}" type="pres">
      <dgm:prSet presAssocID="{A941D298-24EB-4F72-B08D-44FFC5411AB2}" presName="Name13" presStyleLbl="parChTrans1D2" presStyleIdx="5" presStyleCnt="6"/>
      <dgm:spPr/>
      <dgm:t>
        <a:bodyPr/>
        <a:lstStyle/>
        <a:p>
          <a:endParaRPr lang="ru-RU"/>
        </a:p>
      </dgm:t>
    </dgm:pt>
    <dgm:pt modelId="{754A051A-EF97-473E-816F-BE560EFFE500}" type="pres">
      <dgm:prSet presAssocID="{FD0B25BD-7A54-4500-82E2-2B68D8C072CD}" presName="childText" presStyleLbl="bgAcc1" presStyleIdx="5" presStyleCnt="6" custScaleX="1098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B2381C-9566-49FF-8F9B-04CA37F34314}" type="presOf" srcId="{52421050-93DF-47AD-A68B-23B6BC474354}" destId="{F9A04BB0-F5E8-43D7-9C41-AF525E479488}" srcOrd="0" destOrd="0" presId="urn:microsoft.com/office/officeart/2005/8/layout/hierarchy3"/>
    <dgm:cxn modelId="{B4C13962-A3FC-45D6-B2C3-7DC08F39BC8B}" type="presOf" srcId="{CC93CF84-08F5-448E-8806-97C762F01727}" destId="{C7F39BCA-441F-424A-8F67-173590966E31}" srcOrd="0" destOrd="0" presId="urn:microsoft.com/office/officeart/2005/8/layout/hierarchy3"/>
    <dgm:cxn modelId="{03603905-48CB-4E6E-A060-2EAC22A18922}" type="presOf" srcId="{C1CB1668-F5E1-438D-BE0D-F60D1BF66648}" destId="{DDA3C5D7-7DDF-41E0-932A-A2465D2A58EE}" srcOrd="1" destOrd="0" presId="urn:microsoft.com/office/officeart/2005/8/layout/hierarchy3"/>
    <dgm:cxn modelId="{F0D9ADDC-5D3A-4A4A-9A6B-D6E159CE89D9}" srcId="{C1CB1668-F5E1-438D-BE0D-F60D1BF66648}" destId="{1258476D-35EF-4A5F-B125-07E728134260}" srcOrd="0" destOrd="0" parTransId="{EA5F1182-C9FC-479D-8C39-E660267610F6}" sibTransId="{1565C859-13DE-4C9D-828C-0510F8DA37F4}"/>
    <dgm:cxn modelId="{7E51BEC3-3071-4BA4-A68C-5287376847FE}" type="presOf" srcId="{F7FC67CD-2E92-4843-8D24-EFCD93247F2B}" destId="{AB641323-91DC-47B7-BA71-02565441FD8A}" srcOrd="0" destOrd="0" presId="urn:microsoft.com/office/officeart/2005/8/layout/hierarchy3"/>
    <dgm:cxn modelId="{AA15905A-6016-4402-96E3-FC6D7A9F9196}" srcId="{C1CB1668-F5E1-438D-BE0D-F60D1BF66648}" destId="{F7FC67CD-2E92-4843-8D24-EFCD93247F2B}" srcOrd="1" destOrd="0" parTransId="{4B8C6DAF-BAB4-4489-8B9D-94186A3753C0}" sibTransId="{1C02938E-08FF-4E6A-B5F6-D39004C09AE4}"/>
    <dgm:cxn modelId="{9D0CAB45-265E-4702-A9B7-E81F33148E06}" type="presOf" srcId="{1258476D-35EF-4A5F-B125-07E728134260}" destId="{92610022-077E-467A-A798-C81A214B62E0}" srcOrd="0" destOrd="0" presId="urn:microsoft.com/office/officeart/2005/8/layout/hierarchy3"/>
    <dgm:cxn modelId="{A4E77B95-8562-4FCD-A7BA-091AB4138EDE}" type="presOf" srcId="{F6194223-A4A0-45E1-8127-67320D250D33}" destId="{37A50726-D8C9-4F07-AC97-8CB5230C0C0A}" srcOrd="0" destOrd="0" presId="urn:microsoft.com/office/officeart/2005/8/layout/hierarchy3"/>
    <dgm:cxn modelId="{42C890C4-D5CD-4AB7-A0CE-58E4B95035E0}" srcId="{C1CB1668-F5E1-438D-BE0D-F60D1BF66648}" destId="{CC93CF84-08F5-448E-8806-97C762F01727}" srcOrd="2" destOrd="0" parTransId="{168C7DFB-8E5F-4AEB-85D1-7C1FCD229DA9}" sibTransId="{F3507A2C-3E15-4899-A664-69B23AB02FB6}"/>
    <dgm:cxn modelId="{650A3E48-027F-4A3C-BF5F-990B387354E9}" type="presOf" srcId="{EA5F1182-C9FC-479D-8C39-E660267610F6}" destId="{BE806999-5977-404F-A594-17DEF2FF5623}" srcOrd="0" destOrd="0" presId="urn:microsoft.com/office/officeart/2005/8/layout/hierarchy3"/>
    <dgm:cxn modelId="{120CDD21-B236-4502-888C-42D965ECD627}" srcId="{C1CB1668-F5E1-438D-BE0D-F60D1BF66648}" destId="{7C11F189-5165-4E15-B3AF-91405264F997}" srcOrd="3" destOrd="0" parTransId="{F6194223-A4A0-45E1-8127-67320D250D33}" sibTransId="{6CED697D-947A-4F4A-9EED-6C04BCEC79FB}"/>
    <dgm:cxn modelId="{0C101799-7C11-454A-86C6-A0AE1DE5585C}" type="presOf" srcId="{C1CB1668-F5E1-438D-BE0D-F60D1BF66648}" destId="{90E2B719-C6C2-4553-8A5C-820593B25227}" srcOrd="0" destOrd="0" presId="urn:microsoft.com/office/officeart/2005/8/layout/hierarchy3"/>
    <dgm:cxn modelId="{716926CA-E4EF-459F-A829-6AA55D586C65}" type="presOf" srcId="{3976024E-6402-455D-ADA0-B7421A9B27B4}" destId="{810C1FF9-C227-4948-BF69-0EA8750C98BC}" srcOrd="0" destOrd="0" presId="urn:microsoft.com/office/officeart/2005/8/layout/hierarchy3"/>
    <dgm:cxn modelId="{E8D5A935-E7D3-4193-A7F5-74075D51D66C}" srcId="{C1CB1668-F5E1-438D-BE0D-F60D1BF66648}" destId="{256E0CC8-C803-4E20-9F25-5D2D36F23E47}" srcOrd="4" destOrd="0" parTransId="{3976024E-6402-455D-ADA0-B7421A9B27B4}" sibTransId="{C105323F-0A93-43AA-8EBC-F68E60A644E6}"/>
    <dgm:cxn modelId="{22BCC3CD-1F94-45B0-BD39-A5E6F8761637}" type="presOf" srcId="{A941D298-24EB-4F72-B08D-44FFC5411AB2}" destId="{6FEB74D4-AF3F-43DB-A260-6AF2166B7B90}" srcOrd="0" destOrd="0" presId="urn:microsoft.com/office/officeart/2005/8/layout/hierarchy3"/>
    <dgm:cxn modelId="{B950EA6D-B022-4B88-BEFE-DA4D7141990D}" type="presOf" srcId="{FD0B25BD-7A54-4500-82E2-2B68D8C072CD}" destId="{754A051A-EF97-473E-816F-BE560EFFE500}" srcOrd="0" destOrd="0" presId="urn:microsoft.com/office/officeart/2005/8/layout/hierarchy3"/>
    <dgm:cxn modelId="{EF49771D-5D11-49F9-B3C2-5993A3FCF042}" type="presOf" srcId="{168C7DFB-8E5F-4AEB-85D1-7C1FCD229DA9}" destId="{54219883-51F8-45D4-A430-5C81B867AA36}" srcOrd="0" destOrd="0" presId="urn:microsoft.com/office/officeart/2005/8/layout/hierarchy3"/>
    <dgm:cxn modelId="{53E77871-1C88-4DEC-B531-85AB8B0B9539}" srcId="{C1CB1668-F5E1-438D-BE0D-F60D1BF66648}" destId="{FD0B25BD-7A54-4500-82E2-2B68D8C072CD}" srcOrd="5" destOrd="0" parTransId="{A941D298-24EB-4F72-B08D-44FFC5411AB2}" sibTransId="{8B2312FB-D595-4F2E-97FE-5B0416235148}"/>
    <dgm:cxn modelId="{AF9D8A76-496D-41CC-83BE-60006631C78E}" type="presOf" srcId="{4B8C6DAF-BAB4-4489-8B9D-94186A3753C0}" destId="{E1D09ED8-FF5A-4684-BA92-35AA12A070FD}" srcOrd="0" destOrd="0" presId="urn:microsoft.com/office/officeart/2005/8/layout/hierarchy3"/>
    <dgm:cxn modelId="{2901D061-1BCE-4553-90BE-C24F655C2B58}" type="presOf" srcId="{7C11F189-5165-4E15-B3AF-91405264F997}" destId="{C6F473BB-8CE3-41E4-A46A-C9E2AAA6B018}" srcOrd="0" destOrd="0" presId="urn:microsoft.com/office/officeart/2005/8/layout/hierarchy3"/>
    <dgm:cxn modelId="{C73235DF-0075-4270-A26E-FD203B2B1674}" srcId="{52421050-93DF-47AD-A68B-23B6BC474354}" destId="{C1CB1668-F5E1-438D-BE0D-F60D1BF66648}" srcOrd="0" destOrd="0" parTransId="{D4243FEA-BF3E-463F-A8C8-FC0C7E216858}" sibTransId="{421A86EB-A36E-435C-ACCE-FA9149F0A55D}"/>
    <dgm:cxn modelId="{FF75BF02-1EF3-40DF-B942-DC680C703F87}" type="presOf" srcId="{256E0CC8-C803-4E20-9F25-5D2D36F23E47}" destId="{E3D874F0-8E43-44A7-8601-D31FBA0FF47F}" srcOrd="0" destOrd="0" presId="urn:microsoft.com/office/officeart/2005/8/layout/hierarchy3"/>
    <dgm:cxn modelId="{3456B3C6-A702-4DE3-898C-CC2298041F6E}" type="presParOf" srcId="{F9A04BB0-F5E8-43D7-9C41-AF525E479488}" destId="{D5D2F17E-39FA-4F17-9599-FD47A47B45B5}" srcOrd="0" destOrd="0" presId="urn:microsoft.com/office/officeart/2005/8/layout/hierarchy3"/>
    <dgm:cxn modelId="{99323257-A12D-4607-9B00-53A4FB6EB759}" type="presParOf" srcId="{D5D2F17E-39FA-4F17-9599-FD47A47B45B5}" destId="{71764620-52B3-4382-AA36-8A67CA42CF48}" srcOrd="0" destOrd="0" presId="urn:microsoft.com/office/officeart/2005/8/layout/hierarchy3"/>
    <dgm:cxn modelId="{291CAA79-C729-4663-8970-666DBAC86FC8}" type="presParOf" srcId="{71764620-52B3-4382-AA36-8A67CA42CF48}" destId="{90E2B719-C6C2-4553-8A5C-820593B25227}" srcOrd="0" destOrd="0" presId="urn:microsoft.com/office/officeart/2005/8/layout/hierarchy3"/>
    <dgm:cxn modelId="{55245BD1-AF11-4286-A11A-898F6A61DAC5}" type="presParOf" srcId="{71764620-52B3-4382-AA36-8A67CA42CF48}" destId="{DDA3C5D7-7DDF-41E0-932A-A2465D2A58EE}" srcOrd="1" destOrd="0" presId="urn:microsoft.com/office/officeart/2005/8/layout/hierarchy3"/>
    <dgm:cxn modelId="{42C49E6B-353E-4667-865A-07575351CB1C}" type="presParOf" srcId="{D5D2F17E-39FA-4F17-9599-FD47A47B45B5}" destId="{3EEEFF1C-4007-4D66-88D1-E9742314BC68}" srcOrd="1" destOrd="0" presId="urn:microsoft.com/office/officeart/2005/8/layout/hierarchy3"/>
    <dgm:cxn modelId="{7CB88014-4D85-4EAA-8F28-F6A261A46F59}" type="presParOf" srcId="{3EEEFF1C-4007-4D66-88D1-E9742314BC68}" destId="{BE806999-5977-404F-A594-17DEF2FF5623}" srcOrd="0" destOrd="0" presId="urn:microsoft.com/office/officeart/2005/8/layout/hierarchy3"/>
    <dgm:cxn modelId="{46CA0FA2-0121-4101-A622-525748E7BC03}" type="presParOf" srcId="{3EEEFF1C-4007-4D66-88D1-E9742314BC68}" destId="{92610022-077E-467A-A798-C81A214B62E0}" srcOrd="1" destOrd="0" presId="urn:microsoft.com/office/officeart/2005/8/layout/hierarchy3"/>
    <dgm:cxn modelId="{118D9C55-7E4C-4368-A436-025B265AA57E}" type="presParOf" srcId="{3EEEFF1C-4007-4D66-88D1-E9742314BC68}" destId="{E1D09ED8-FF5A-4684-BA92-35AA12A070FD}" srcOrd="2" destOrd="0" presId="urn:microsoft.com/office/officeart/2005/8/layout/hierarchy3"/>
    <dgm:cxn modelId="{E991A0D8-BC73-4315-AE54-65A641469298}" type="presParOf" srcId="{3EEEFF1C-4007-4D66-88D1-E9742314BC68}" destId="{AB641323-91DC-47B7-BA71-02565441FD8A}" srcOrd="3" destOrd="0" presId="urn:microsoft.com/office/officeart/2005/8/layout/hierarchy3"/>
    <dgm:cxn modelId="{9A8FC721-11E4-4E86-AD22-78E8F2017882}" type="presParOf" srcId="{3EEEFF1C-4007-4D66-88D1-E9742314BC68}" destId="{54219883-51F8-45D4-A430-5C81B867AA36}" srcOrd="4" destOrd="0" presId="urn:microsoft.com/office/officeart/2005/8/layout/hierarchy3"/>
    <dgm:cxn modelId="{4D7967C3-EFE7-4954-9F73-7AFDD9F93604}" type="presParOf" srcId="{3EEEFF1C-4007-4D66-88D1-E9742314BC68}" destId="{C7F39BCA-441F-424A-8F67-173590966E31}" srcOrd="5" destOrd="0" presId="urn:microsoft.com/office/officeart/2005/8/layout/hierarchy3"/>
    <dgm:cxn modelId="{7735C9FC-4E29-42CC-B9F9-A724C3DDAE17}" type="presParOf" srcId="{3EEEFF1C-4007-4D66-88D1-E9742314BC68}" destId="{37A50726-D8C9-4F07-AC97-8CB5230C0C0A}" srcOrd="6" destOrd="0" presId="urn:microsoft.com/office/officeart/2005/8/layout/hierarchy3"/>
    <dgm:cxn modelId="{050FA5CB-0D8B-47A7-91F2-309DC9F26E14}" type="presParOf" srcId="{3EEEFF1C-4007-4D66-88D1-E9742314BC68}" destId="{C6F473BB-8CE3-41E4-A46A-C9E2AAA6B018}" srcOrd="7" destOrd="0" presId="urn:microsoft.com/office/officeart/2005/8/layout/hierarchy3"/>
    <dgm:cxn modelId="{FC218EEC-776C-406E-BEA3-E2D19EECC0FA}" type="presParOf" srcId="{3EEEFF1C-4007-4D66-88D1-E9742314BC68}" destId="{810C1FF9-C227-4948-BF69-0EA8750C98BC}" srcOrd="8" destOrd="0" presId="urn:microsoft.com/office/officeart/2005/8/layout/hierarchy3"/>
    <dgm:cxn modelId="{92ADC58E-6DD3-4ADF-8746-A3256FA14040}" type="presParOf" srcId="{3EEEFF1C-4007-4D66-88D1-E9742314BC68}" destId="{E3D874F0-8E43-44A7-8601-D31FBA0FF47F}" srcOrd="9" destOrd="0" presId="urn:microsoft.com/office/officeart/2005/8/layout/hierarchy3"/>
    <dgm:cxn modelId="{773E71F9-BA60-4404-AFB3-6473621D7159}" type="presParOf" srcId="{3EEEFF1C-4007-4D66-88D1-E9742314BC68}" destId="{6FEB74D4-AF3F-43DB-A260-6AF2166B7B90}" srcOrd="10" destOrd="0" presId="urn:microsoft.com/office/officeart/2005/8/layout/hierarchy3"/>
    <dgm:cxn modelId="{EB3A8885-D0FD-41E6-8953-5AFFEF676CC2}" type="presParOf" srcId="{3EEEFF1C-4007-4D66-88D1-E9742314BC68}" destId="{754A051A-EF97-473E-816F-BE560EFFE500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231A8DBB-BE08-4E5E-8CD7-C5C093650A61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90E1ECD-F2CC-43F8-B033-55ED1E2516E9}" type="doc">
      <dgm:prSet loTypeId="urn:microsoft.com/office/officeart/2009/3/layout/HorizontalOrganizationChart" loCatId="hierarchy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82F26021-52AE-4E27-BD9C-4812547A0CD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административно-территориальных единиц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02F4B89-CD88-4103-BB7D-D89E7442140B}" type="parTrans" cxnId="{E3C4E5D6-AF03-40D6-99D4-8EAB9A328032}">
      <dgm:prSet/>
      <dgm:spPr/>
      <dgm:t>
        <a:bodyPr/>
        <a:lstStyle/>
        <a:p>
          <a:endParaRPr lang="ru-RU"/>
        </a:p>
      </dgm:t>
    </dgm:pt>
    <dgm:pt modelId="{9B15A1F7-000A-423B-8F7F-CC06D229F4D5}" type="sibTrans" cxnId="{E3C4E5D6-AF03-40D6-99D4-8EAB9A328032}">
      <dgm:prSet/>
      <dgm:spPr/>
      <dgm:t>
        <a:bodyPr/>
        <a:lstStyle/>
        <a:p>
          <a:endParaRPr lang="ru-RU"/>
        </a:p>
      </dgm:t>
    </dgm:pt>
    <dgm:pt modelId="{479DD449-BB5B-4149-93F8-D7B32FE0BA1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5347B6B-1664-4056-B446-7A6C2B325FA7}" type="parTrans" cxnId="{9295D184-B6E9-43BD-8E65-91EB12B4E8F4}">
      <dgm:prSet/>
      <dgm:spPr/>
      <dgm:t>
        <a:bodyPr/>
        <a:lstStyle/>
        <a:p>
          <a:endParaRPr lang="ru-RU"/>
        </a:p>
      </dgm:t>
    </dgm:pt>
    <dgm:pt modelId="{EE9CF873-EFED-4BBD-98D1-93AA49528EAA}" type="sibTrans" cxnId="{9295D184-B6E9-43BD-8E65-91EB12B4E8F4}">
      <dgm:prSet/>
      <dgm:spPr/>
      <dgm:t>
        <a:bodyPr/>
        <a:lstStyle/>
        <a:p>
          <a:endParaRPr lang="ru-RU"/>
        </a:p>
      </dgm:t>
    </dgm:pt>
    <dgm:pt modelId="{7918C6A4-D9D6-4BD3-AEBE-44FA46CD38C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районы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B881416-1D4B-44AB-B2FC-7E06AEA1A15A}" type="parTrans" cxnId="{AA64836A-0F48-4E0C-8F3B-341DE1109F4A}">
      <dgm:prSet/>
      <dgm:spPr/>
      <dgm:t>
        <a:bodyPr/>
        <a:lstStyle/>
        <a:p>
          <a:endParaRPr lang="ru-RU"/>
        </a:p>
      </dgm:t>
    </dgm:pt>
    <dgm:pt modelId="{BCD49976-DC6B-4CF3-8F86-6FF988A9FAA6}" type="sibTrans" cxnId="{AA64836A-0F48-4E0C-8F3B-341DE1109F4A}">
      <dgm:prSet/>
      <dgm:spPr/>
      <dgm:t>
        <a:bodyPr/>
        <a:lstStyle/>
        <a:p>
          <a:endParaRPr lang="ru-RU"/>
        </a:p>
      </dgm:t>
    </dgm:pt>
    <dgm:pt modelId="{879FC5C4-3D98-455E-AF07-FAA4C6E47B3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сельсоветы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D0CFCF-17A3-439C-88C3-48043B947968}" type="parTrans" cxnId="{35456590-B8A5-4146-9871-C7C894C3173B}">
      <dgm:prSet/>
      <dgm:spPr/>
      <dgm:t>
        <a:bodyPr/>
        <a:lstStyle/>
        <a:p>
          <a:endParaRPr lang="ru-RU"/>
        </a:p>
      </dgm:t>
    </dgm:pt>
    <dgm:pt modelId="{5ECE3DD5-789E-441B-A7BE-B95CE75004E9}" type="sibTrans" cxnId="{35456590-B8A5-4146-9871-C7C894C3173B}">
      <dgm:prSet/>
      <dgm:spPr/>
      <dgm:t>
        <a:bodyPr/>
        <a:lstStyle/>
        <a:p>
          <a:endParaRPr lang="ru-RU"/>
        </a:p>
      </dgm:t>
    </dgm:pt>
    <dgm:pt modelId="{21055F34-C00A-4008-A165-21FE29B7905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посёлки городского типа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E78127C-F130-4C14-81FF-63A8EBB7E463}" type="parTrans" cxnId="{68298459-F785-4D64-90D7-D3ACD4F2350F}">
      <dgm:prSet/>
      <dgm:spPr/>
      <dgm:t>
        <a:bodyPr/>
        <a:lstStyle/>
        <a:p>
          <a:endParaRPr lang="ru-RU"/>
        </a:p>
      </dgm:t>
    </dgm:pt>
    <dgm:pt modelId="{82655797-2723-428F-AE02-01174652859A}" type="sibTrans" cxnId="{68298459-F785-4D64-90D7-D3ACD4F2350F}">
      <dgm:prSet/>
      <dgm:spPr/>
      <dgm:t>
        <a:bodyPr/>
        <a:lstStyle/>
        <a:p>
          <a:endParaRPr lang="ru-RU"/>
        </a:p>
      </dgm:t>
    </dgm:pt>
    <dgm:pt modelId="{B524B19E-0771-465F-9CAE-B7C55CF9490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города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8546CF9-7377-4E19-86F1-8367DA68CD3E}" type="parTrans" cxnId="{E0A02949-BAA4-405D-A3BA-DF2577DCCC82}">
      <dgm:prSet/>
      <dgm:spPr/>
      <dgm:t>
        <a:bodyPr/>
        <a:lstStyle/>
        <a:p>
          <a:endParaRPr lang="ru-RU"/>
        </a:p>
      </dgm:t>
    </dgm:pt>
    <dgm:pt modelId="{EEF583E5-2E5E-4E86-ABDA-633243725527}" type="sibTrans" cxnId="{E0A02949-BAA4-405D-A3BA-DF2577DCCC82}">
      <dgm:prSet/>
      <dgm:spPr/>
      <dgm:t>
        <a:bodyPr/>
        <a:lstStyle/>
        <a:p>
          <a:endParaRPr lang="ru-RU"/>
        </a:p>
      </dgm:t>
    </dgm:pt>
    <dgm:pt modelId="{D3B3D764-2736-4145-902D-446A602D0303}" type="pres">
      <dgm:prSet presAssocID="{590E1ECD-F2CC-43F8-B033-55ED1E2516E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E6F034-2999-431C-BDF7-4F6D9A267929}" type="pres">
      <dgm:prSet presAssocID="{82F26021-52AE-4E27-BD9C-4812547A0CDD}" presName="hierRoot1" presStyleCnt="0">
        <dgm:presLayoutVars>
          <dgm:hierBranch val="init"/>
        </dgm:presLayoutVars>
      </dgm:prSet>
      <dgm:spPr/>
    </dgm:pt>
    <dgm:pt modelId="{90CCD0DB-754D-4786-A963-0920CAFE9B45}" type="pres">
      <dgm:prSet presAssocID="{82F26021-52AE-4E27-BD9C-4812547A0CDD}" presName="rootComposite1" presStyleCnt="0"/>
      <dgm:spPr/>
    </dgm:pt>
    <dgm:pt modelId="{07E3305D-712D-4667-BD80-379BEBE72E68}" type="pres">
      <dgm:prSet presAssocID="{82F26021-52AE-4E27-BD9C-4812547A0CDD}" presName="rootText1" presStyleLbl="node0" presStyleIdx="0" presStyleCnt="1" custScaleX="152780" custScaleY="2851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C2C3C8-EABA-49EE-B6F7-D31D9246EC2D}" type="pres">
      <dgm:prSet presAssocID="{82F26021-52AE-4E27-BD9C-4812547A0CD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B29D38E-83C0-405E-BEAE-21F5078A7CB1}" type="pres">
      <dgm:prSet presAssocID="{82F26021-52AE-4E27-BD9C-4812547A0CDD}" presName="hierChild2" presStyleCnt="0"/>
      <dgm:spPr/>
    </dgm:pt>
    <dgm:pt modelId="{4FF5032A-A8F6-4772-819E-C695880C047C}" type="pres">
      <dgm:prSet presAssocID="{D5347B6B-1664-4056-B446-7A6C2B325FA7}" presName="Name64" presStyleLbl="parChTrans1D2" presStyleIdx="0" presStyleCnt="5"/>
      <dgm:spPr/>
      <dgm:t>
        <a:bodyPr/>
        <a:lstStyle/>
        <a:p>
          <a:endParaRPr lang="ru-RU"/>
        </a:p>
      </dgm:t>
    </dgm:pt>
    <dgm:pt modelId="{524B1846-66AE-4A16-BD84-2CA2480D7E6C}" type="pres">
      <dgm:prSet presAssocID="{479DD449-BB5B-4149-93F8-D7B32FE0BA1F}" presName="hierRoot2" presStyleCnt="0">
        <dgm:presLayoutVars>
          <dgm:hierBranch val="init"/>
        </dgm:presLayoutVars>
      </dgm:prSet>
      <dgm:spPr/>
    </dgm:pt>
    <dgm:pt modelId="{D2B74E2F-C993-4C4A-ACDD-D5B16FFC5F55}" type="pres">
      <dgm:prSet presAssocID="{479DD449-BB5B-4149-93F8-D7B32FE0BA1F}" presName="rootComposite" presStyleCnt="0"/>
      <dgm:spPr/>
    </dgm:pt>
    <dgm:pt modelId="{1573C32A-24ED-49FE-A798-3583FFFDDF24}" type="pres">
      <dgm:prSet presAssocID="{479DD449-BB5B-4149-93F8-D7B32FE0BA1F}" presName="rootText" presStyleLbl="node2" presStyleIdx="0" presStyleCnt="5" custLinFactNeighborX="13363" custLinFactNeighborY="39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5E9C1A-32A1-4A3F-8DFD-F46E8CD6171B}" type="pres">
      <dgm:prSet presAssocID="{479DD449-BB5B-4149-93F8-D7B32FE0BA1F}" presName="rootConnector" presStyleLbl="node2" presStyleIdx="0" presStyleCnt="5"/>
      <dgm:spPr/>
      <dgm:t>
        <a:bodyPr/>
        <a:lstStyle/>
        <a:p>
          <a:endParaRPr lang="ru-RU"/>
        </a:p>
      </dgm:t>
    </dgm:pt>
    <dgm:pt modelId="{8A076697-72CD-4334-835F-01A978760B0A}" type="pres">
      <dgm:prSet presAssocID="{479DD449-BB5B-4149-93F8-D7B32FE0BA1F}" presName="hierChild4" presStyleCnt="0"/>
      <dgm:spPr/>
    </dgm:pt>
    <dgm:pt modelId="{E6F88BED-FBA4-4AFA-B669-17F9321BCECC}" type="pres">
      <dgm:prSet presAssocID="{479DD449-BB5B-4149-93F8-D7B32FE0BA1F}" presName="hierChild5" presStyleCnt="0"/>
      <dgm:spPr/>
    </dgm:pt>
    <dgm:pt modelId="{A9E68425-A095-41A3-AB7E-2F4B1B8B21A4}" type="pres">
      <dgm:prSet presAssocID="{BB881416-1D4B-44AB-B2FC-7E06AEA1A15A}" presName="Name64" presStyleLbl="parChTrans1D2" presStyleIdx="1" presStyleCnt="5"/>
      <dgm:spPr/>
      <dgm:t>
        <a:bodyPr/>
        <a:lstStyle/>
        <a:p>
          <a:endParaRPr lang="ru-RU"/>
        </a:p>
      </dgm:t>
    </dgm:pt>
    <dgm:pt modelId="{8EE7F826-FB21-4A7C-AA73-D7BBC8622D40}" type="pres">
      <dgm:prSet presAssocID="{7918C6A4-D9D6-4BD3-AEBE-44FA46CD38C6}" presName="hierRoot2" presStyleCnt="0">
        <dgm:presLayoutVars>
          <dgm:hierBranch val="init"/>
        </dgm:presLayoutVars>
      </dgm:prSet>
      <dgm:spPr/>
    </dgm:pt>
    <dgm:pt modelId="{056FC897-C62D-4DE3-A335-F529EC5F62A0}" type="pres">
      <dgm:prSet presAssocID="{7918C6A4-D9D6-4BD3-AEBE-44FA46CD38C6}" presName="rootComposite" presStyleCnt="0"/>
      <dgm:spPr/>
    </dgm:pt>
    <dgm:pt modelId="{FEA64B7C-5A7B-4A9D-BAE9-12FA60C29E05}" type="pres">
      <dgm:prSet presAssocID="{7918C6A4-D9D6-4BD3-AEBE-44FA46CD38C6}" presName="rootText" presStyleLbl="node2" presStyleIdx="1" presStyleCnt="5" custLinFactNeighborX="13363" custLinFactNeighborY="39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046A84-5645-4DB5-BE21-95C27E0E43C2}" type="pres">
      <dgm:prSet presAssocID="{7918C6A4-D9D6-4BD3-AEBE-44FA46CD38C6}" presName="rootConnector" presStyleLbl="node2" presStyleIdx="1" presStyleCnt="5"/>
      <dgm:spPr/>
      <dgm:t>
        <a:bodyPr/>
        <a:lstStyle/>
        <a:p>
          <a:endParaRPr lang="ru-RU"/>
        </a:p>
      </dgm:t>
    </dgm:pt>
    <dgm:pt modelId="{6EEBE0B1-8EE1-4319-A1F7-F4F9709D4048}" type="pres">
      <dgm:prSet presAssocID="{7918C6A4-D9D6-4BD3-AEBE-44FA46CD38C6}" presName="hierChild4" presStyleCnt="0"/>
      <dgm:spPr/>
    </dgm:pt>
    <dgm:pt modelId="{3F3DFAF6-07A7-4849-9C1E-2BE608C960CC}" type="pres">
      <dgm:prSet presAssocID="{7918C6A4-D9D6-4BD3-AEBE-44FA46CD38C6}" presName="hierChild5" presStyleCnt="0"/>
      <dgm:spPr/>
    </dgm:pt>
    <dgm:pt modelId="{C385F06A-CB30-4B15-AC5D-D734626B0AD0}" type="pres">
      <dgm:prSet presAssocID="{77D0CFCF-17A3-439C-88C3-48043B947968}" presName="Name64" presStyleLbl="parChTrans1D2" presStyleIdx="2" presStyleCnt="5"/>
      <dgm:spPr/>
      <dgm:t>
        <a:bodyPr/>
        <a:lstStyle/>
        <a:p>
          <a:endParaRPr lang="ru-RU"/>
        </a:p>
      </dgm:t>
    </dgm:pt>
    <dgm:pt modelId="{DCFE91BA-53A3-493F-85C4-90E7EC777B9F}" type="pres">
      <dgm:prSet presAssocID="{879FC5C4-3D98-455E-AF07-FAA4C6E47B37}" presName="hierRoot2" presStyleCnt="0">
        <dgm:presLayoutVars>
          <dgm:hierBranch val="init"/>
        </dgm:presLayoutVars>
      </dgm:prSet>
      <dgm:spPr/>
    </dgm:pt>
    <dgm:pt modelId="{D5C7FD97-8D3F-4149-AE95-5C9598EB33E9}" type="pres">
      <dgm:prSet presAssocID="{879FC5C4-3D98-455E-AF07-FAA4C6E47B37}" presName="rootComposite" presStyleCnt="0"/>
      <dgm:spPr/>
    </dgm:pt>
    <dgm:pt modelId="{78E900C1-31F2-4094-B237-40DB28E93907}" type="pres">
      <dgm:prSet presAssocID="{879FC5C4-3D98-455E-AF07-FAA4C6E47B37}" presName="rootText" presStyleLbl="node2" presStyleIdx="2" presStyleCnt="5" custLinFactNeighborX="13363" custLinFactNeighborY="39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E1CB69-2AB9-4240-B179-D4EBA54D2EF8}" type="pres">
      <dgm:prSet presAssocID="{879FC5C4-3D98-455E-AF07-FAA4C6E47B37}" presName="rootConnector" presStyleLbl="node2" presStyleIdx="2" presStyleCnt="5"/>
      <dgm:spPr/>
      <dgm:t>
        <a:bodyPr/>
        <a:lstStyle/>
        <a:p>
          <a:endParaRPr lang="ru-RU"/>
        </a:p>
      </dgm:t>
    </dgm:pt>
    <dgm:pt modelId="{1C8C74F0-E23E-4293-A97B-A9E385A4D589}" type="pres">
      <dgm:prSet presAssocID="{879FC5C4-3D98-455E-AF07-FAA4C6E47B37}" presName="hierChild4" presStyleCnt="0"/>
      <dgm:spPr/>
    </dgm:pt>
    <dgm:pt modelId="{C3E6EE26-4B7F-4324-B0CA-3255A554B01E}" type="pres">
      <dgm:prSet presAssocID="{879FC5C4-3D98-455E-AF07-FAA4C6E47B37}" presName="hierChild5" presStyleCnt="0"/>
      <dgm:spPr/>
    </dgm:pt>
    <dgm:pt modelId="{5FB568FA-9127-48EE-AE08-56217A4FDFA1}" type="pres">
      <dgm:prSet presAssocID="{68546CF9-7377-4E19-86F1-8367DA68CD3E}" presName="Name64" presStyleLbl="parChTrans1D2" presStyleIdx="3" presStyleCnt="5"/>
      <dgm:spPr/>
      <dgm:t>
        <a:bodyPr/>
        <a:lstStyle/>
        <a:p>
          <a:endParaRPr lang="ru-RU"/>
        </a:p>
      </dgm:t>
    </dgm:pt>
    <dgm:pt modelId="{98240A62-33B8-4A24-9EE5-BE21998EF449}" type="pres">
      <dgm:prSet presAssocID="{B524B19E-0771-465F-9CAE-B7C55CF94906}" presName="hierRoot2" presStyleCnt="0">
        <dgm:presLayoutVars>
          <dgm:hierBranch val="init"/>
        </dgm:presLayoutVars>
      </dgm:prSet>
      <dgm:spPr/>
    </dgm:pt>
    <dgm:pt modelId="{5DEA6835-D21C-42EC-B259-A576FFB02A65}" type="pres">
      <dgm:prSet presAssocID="{B524B19E-0771-465F-9CAE-B7C55CF94906}" presName="rootComposite" presStyleCnt="0"/>
      <dgm:spPr/>
    </dgm:pt>
    <dgm:pt modelId="{42FBCD82-53CF-4FC4-8419-9458C8A1213C}" type="pres">
      <dgm:prSet presAssocID="{B524B19E-0771-465F-9CAE-B7C55CF94906}" presName="rootText" presStyleLbl="node2" presStyleIdx="3" presStyleCnt="5" custLinFactNeighborX="13363" custLinFactNeighborY="39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77DFD7-6525-42FF-A186-C4385FD7242D}" type="pres">
      <dgm:prSet presAssocID="{B524B19E-0771-465F-9CAE-B7C55CF94906}" presName="rootConnector" presStyleLbl="node2" presStyleIdx="3" presStyleCnt="5"/>
      <dgm:spPr/>
      <dgm:t>
        <a:bodyPr/>
        <a:lstStyle/>
        <a:p>
          <a:endParaRPr lang="ru-RU"/>
        </a:p>
      </dgm:t>
    </dgm:pt>
    <dgm:pt modelId="{CF95C3DA-03D4-4FC3-9990-CFE06EAF4896}" type="pres">
      <dgm:prSet presAssocID="{B524B19E-0771-465F-9CAE-B7C55CF94906}" presName="hierChild4" presStyleCnt="0"/>
      <dgm:spPr/>
    </dgm:pt>
    <dgm:pt modelId="{11848327-76B3-4E63-84F2-B517312F3CD4}" type="pres">
      <dgm:prSet presAssocID="{B524B19E-0771-465F-9CAE-B7C55CF94906}" presName="hierChild5" presStyleCnt="0"/>
      <dgm:spPr/>
    </dgm:pt>
    <dgm:pt modelId="{EB880A5C-4B19-4F3B-9E62-2C3BFA9F6E29}" type="pres">
      <dgm:prSet presAssocID="{1E78127C-F130-4C14-81FF-63A8EBB7E463}" presName="Name64" presStyleLbl="parChTrans1D2" presStyleIdx="4" presStyleCnt="5"/>
      <dgm:spPr/>
      <dgm:t>
        <a:bodyPr/>
        <a:lstStyle/>
        <a:p>
          <a:endParaRPr lang="ru-RU"/>
        </a:p>
      </dgm:t>
    </dgm:pt>
    <dgm:pt modelId="{5C797992-7928-457D-A016-D8CA03127885}" type="pres">
      <dgm:prSet presAssocID="{21055F34-C00A-4008-A165-21FE29B79052}" presName="hierRoot2" presStyleCnt="0">
        <dgm:presLayoutVars>
          <dgm:hierBranch val="init"/>
        </dgm:presLayoutVars>
      </dgm:prSet>
      <dgm:spPr/>
    </dgm:pt>
    <dgm:pt modelId="{53002A76-DF4D-4260-BE8C-FAC229408E9F}" type="pres">
      <dgm:prSet presAssocID="{21055F34-C00A-4008-A165-21FE29B79052}" presName="rootComposite" presStyleCnt="0"/>
      <dgm:spPr/>
    </dgm:pt>
    <dgm:pt modelId="{59D092A0-FFA1-4F7A-9566-72B86CCE54E9}" type="pres">
      <dgm:prSet presAssocID="{21055F34-C00A-4008-A165-21FE29B79052}" presName="rootText" presStyleLbl="node2" presStyleIdx="4" presStyleCnt="5" custScaleY="163711" custLinFactNeighborX="13363" custLinFactNeighborY="39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6AD878-CD60-4346-8D8B-5DA909CD43F8}" type="pres">
      <dgm:prSet presAssocID="{21055F34-C00A-4008-A165-21FE29B79052}" presName="rootConnector" presStyleLbl="node2" presStyleIdx="4" presStyleCnt="5"/>
      <dgm:spPr/>
      <dgm:t>
        <a:bodyPr/>
        <a:lstStyle/>
        <a:p>
          <a:endParaRPr lang="ru-RU"/>
        </a:p>
      </dgm:t>
    </dgm:pt>
    <dgm:pt modelId="{C7DC78FC-0347-402F-8FC6-627BF55D0C79}" type="pres">
      <dgm:prSet presAssocID="{21055F34-C00A-4008-A165-21FE29B79052}" presName="hierChild4" presStyleCnt="0"/>
      <dgm:spPr/>
    </dgm:pt>
    <dgm:pt modelId="{F74AFC56-68D5-424C-BD7C-CB233877574B}" type="pres">
      <dgm:prSet presAssocID="{21055F34-C00A-4008-A165-21FE29B79052}" presName="hierChild5" presStyleCnt="0"/>
      <dgm:spPr/>
    </dgm:pt>
    <dgm:pt modelId="{14774344-CE4D-4E2B-B63B-F63CAD779CD1}" type="pres">
      <dgm:prSet presAssocID="{82F26021-52AE-4E27-BD9C-4812547A0CDD}" presName="hierChild3" presStyleCnt="0"/>
      <dgm:spPr/>
    </dgm:pt>
  </dgm:ptLst>
  <dgm:cxnLst>
    <dgm:cxn modelId="{9295D184-B6E9-43BD-8E65-91EB12B4E8F4}" srcId="{82F26021-52AE-4E27-BD9C-4812547A0CDD}" destId="{479DD449-BB5B-4149-93F8-D7B32FE0BA1F}" srcOrd="0" destOrd="0" parTransId="{D5347B6B-1664-4056-B446-7A6C2B325FA7}" sibTransId="{EE9CF873-EFED-4BBD-98D1-93AA49528EAA}"/>
    <dgm:cxn modelId="{98F3F0E5-6F6A-4BC6-95EB-66A0D12D87E2}" type="presOf" srcId="{21055F34-C00A-4008-A165-21FE29B79052}" destId="{046AD878-CD60-4346-8D8B-5DA909CD43F8}" srcOrd="1" destOrd="0" presId="urn:microsoft.com/office/officeart/2009/3/layout/HorizontalOrganizationChart"/>
    <dgm:cxn modelId="{C01806BC-A7B6-44A3-BF58-A5725A8D3ACC}" type="presOf" srcId="{479DD449-BB5B-4149-93F8-D7B32FE0BA1F}" destId="{1573C32A-24ED-49FE-A798-3583FFFDDF24}" srcOrd="0" destOrd="0" presId="urn:microsoft.com/office/officeart/2009/3/layout/HorizontalOrganizationChart"/>
    <dgm:cxn modelId="{D2B4A432-F322-4996-B4C0-B241E60787CB}" type="presOf" srcId="{1E78127C-F130-4C14-81FF-63A8EBB7E463}" destId="{EB880A5C-4B19-4F3B-9E62-2C3BFA9F6E29}" srcOrd="0" destOrd="0" presId="urn:microsoft.com/office/officeart/2009/3/layout/HorizontalOrganizationChart"/>
    <dgm:cxn modelId="{15C0D899-7508-4B0D-90C9-C7E25A934E3C}" type="presOf" srcId="{68546CF9-7377-4E19-86F1-8367DA68CD3E}" destId="{5FB568FA-9127-48EE-AE08-56217A4FDFA1}" srcOrd="0" destOrd="0" presId="urn:microsoft.com/office/officeart/2009/3/layout/HorizontalOrganizationChart"/>
    <dgm:cxn modelId="{FF49882A-0E01-49B8-A85A-FFBDD1892A6F}" type="presOf" srcId="{879FC5C4-3D98-455E-AF07-FAA4C6E47B37}" destId="{78E900C1-31F2-4094-B237-40DB28E93907}" srcOrd="0" destOrd="0" presId="urn:microsoft.com/office/officeart/2009/3/layout/HorizontalOrganizationChart"/>
    <dgm:cxn modelId="{35456590-B8A5-4146-9871-C7C894C3173B}" srcId="{82F26021-52AE-4E27-BD9C-4812547A0CDD}" destId="{879FC5C4-3D98-455E-AF07-FAA4C6E47B37}" srcOrd="2" destOrd="0" parTransId="{77D0CFCF-17A3-439C-88C3-48043B947968}" sibTransId="{5ECE3DD5-789E-441B-A7BE-B95CE75004E9}"/>
    <dgm:cxn modelId="{E3C4E5D6-AF03-40D6-99D4-8EAB9A328032}" srcId="{590E1ECD-F2CC-43F8-B033-55ED1E2516E9}" destId="{82F26021-52AE-4E27-BD9C-4812547A0CDD}" srcOrd="0" destOrd="0" parTransId="{302F4B89-CD88-4103-BB7D-D89E7442140B}" sibTransId="{9B15A1F7-000A-423B-8F7F-CC06D229F4D5}"/>
    <dgm:cxn modelId="{5D7BD678-2E94-4DEB-99D6-FFBB03F76908}" type="presOf" srcId="{82F26021-52AE-4E27-BD9C-4812547A0CDD}" destId="{07E3305D-712D-4667-BD80-379BEBE72E68}" srcOrd="0" destOrd="0" presId="urn:microsoft.com/office/officeart/2009/3/layout/HorizontalOrganizationChart"/>
    <dgm:cxn modelId="{BBEB3A2F-4D86-416B-8B3A-963BB75AFE86}" type="presOf" srcId="{21055F34-C00A-4008-A165-21FE29B79052}" destId="{59D092A0-FFA1-4F7A-9566-72B86CCE54E9}" srcOrd="0" destOrd="0" presId="urn:microsoft.com/office/officeart/2009/3/layout/HorizontalOrganizationChart"/>
    <dgm:cxn modelId="{EB866CAE-049B-4C0A-8EC3-EBA414B9DF6F}" type="presOf" srcId="{479DD449-BB5B-4149-93F8-D7B32FE0BA1F}" destId="{045E9C1A-32A1-4A3F-8DFD-F46E8CD6171B}" srcOrd="1" destOrd="0" presId="urn:microsoft.com/office/officeart/2009/3/layout/HorizontalOrganizationChart"/>
    <dgm:cxn modelId="{6ECE7E2F-D19E-4CE5-8A58-1FD2BF1F10C0}" type="presOf" srcId="{879FC5C4-3D98-455E-AF07-FAA4C6E47B37}" destId="{7FE1CB69-2AB9-4240-B179-D4EBA54D2EF8}" srcOrd="1" destOrd="0" presId="urn:microsoft.com/office/officeart/2009/3/layout/HorizontalOrganizationChart"/>
    <dgm:cxn modelId="{36C93468-90FB-45E3-A0B4-C8BA386BF62E}" type="presOf" srcId="{B524B19E-0771-465F-9CAE-B7C55CF94906}" destId="{42FBCD82-53CF-4FC4-8419-9458C8A1213C}" srcOrd="0" destOrd="0" presId="urn:microsoft.com/office/officeart/2009/3/layout/HorizontalOrganizationChart"/>
    <dgm:cxn modelId="{4F13ECEB-5327-484D-A9DB-737F2A7C201D}" type="presOf" srcId="{BB881416-1D4B-44AB-B2FC-7E06AEA1A15A}" destId="{A9E68425-A095-41A3-AB7E-2F4B1B8B21A4}" srcOrd="0" destOrd="0" presId="urn:microsoft.com/office/officeart/2009/3/layout/HorizontalOrganizationChart"/>
    <dgm:cxn modelId="{E0A02949-BAA4-405D-A3BA-DF2577DCCC82}" srcId="{82F26021-52AE-4E27-BD9C-4812547A0CDD}" destId="{B524B19E-0771-465F-9CAE-B7C55CF94906}" srcOrd="3" destOrd="0" parTransId="{68546CF9-7377-4E19-86F1-8367DA68CD3E}" sibTransId="{EEF583E5-2E5E-4E86-ABDA-633243725527}"/>
    <dgm:cxn modelId="{EC302DBB-6B5A-432B-ABDD-69E1AE9AACD8}" type="presOf" srcId="{B524B19E-0771-465F-9CAE-B7C55CF94906}" destId="{3577DFD7-6525-42FF-A186-C4385FD7242D}" srcOrd="1" destOrd="0" presId="urn:microsoft.com/office/officeart/2009/3/layout/HorizontalOrganizationChart"/>
    <dgm:cxn modelId="{B6A4BA6C-37BD-40F9-9BE3-D29BF79069A6}" type="presOf" srcId="{590E1ECD-F2CC-43F8-B033-55ED1E2516E9}" destId="{D3B3D764-2736-4145-902D-446A602D0303}" srcOrd="0" destOrd="0" presId="urn:microsoft.com/office/officeart/2009/3/layout/HorizontalOrganizationChart"/>
    <dgm:cxn modelId="{3E97BF94-E531-47F5-BB4F-3620E2DA6EF8}" type="presOf" srcId="{D5347B6B-1664-4056-B446-7A6C2B325FA7}" destId="{4FF5032A-A8F6-4772-819E-C695880C047C}" srcOrd="0" destOrd="0" presId="urn:microsoft.com/office/officeart/2009/3/layout/HorizontalOrganizationChart"/>
    <dgm:cxn modelId="{6DA5DCFB-43D4-40B9-87C3-E9A2B2F63A77}" type="presOf" srcId="{77D0CFCF-17A3-439C-88C3-48043B947968}" destId="{C385F06A-CB30-4B15-AC5D-D734626B0AD0}" srcOrd="0" destOrd="0" presId="urn:microsoft.com/office/officeart/2009/3/layout/HorizontalOrganizationChart"/>
    <dgm:cxn modelId="{818FBD89-AA3F-4725-A2D6-7A1CA9171258}" type="presOf" srcId="{7918C6A4-D9D6-4BD3-AEBE-44FA46CD38C6}" destId="{34046A84-5645-4DB5-BE21-95C27E0E43C2}" srcOrd="1" destOrd="0" presId="urn:microsoft.com/office/officeart/2009/3/layout/HorizontalOrganizationChart"/>
    <dgm:cxn modelId="{68298459-F785-4D64-90D7-D3ACD4F2350F}" srcId="{82F26021-52AE-4E27-BD9C-4812547A0CDD}" destId="{21055F34-C00A-4008-A165-21FE29B79052}" srcOrd="4" destOrd="0" parTransId="{1E78127C-F130-4C14-81FF-63A8EBB7E463}" sibTransId="{82655797-2723-428F-AE02-01174652859A}"/>
    <dgm:cxn modelId="{C39F4815-7B37-4209-85DA-B38120D270AA}" type="presOf" srcId="{82F26021-52AE-4E27-BD9C-4812547A0CDD}" destId="{D4C2C3C8-EABA-49EE-B6F7-D31D9246EC2D}" srcOrd="1" destOrd="0" presId="urn:microsoft.com/office/officeart/2009/3/layout/HorizontalOrganizationChart"/>
    <dgm:cxn modelId="{AA64836A-0F48-4E0C-8F3B-341DE1109F4A}" srcId="{82F26021-52AE-4E27-BD9C-4812547A0CDD}" destId="{7918C6A4-D9D6-4BD3-AEBE-44FA46CD38C6}" srcOrd="1" destOrd="0" parTransId="{BB881416-1D4B-44AB-B2FC-7E06AEA1A15A}" sibTransId="{BCD49976-DC6B-4CF3-8F86-6FF988A9FAA6}"/>
    <dgm:cxn modelId="{92EE8051-F5EB-4670-9D44-4CE7DDF27468}" type="presOf" srcId="{7918C6A4-D9D6-4BD3-AEBE-44FA46CD38C6}" destId="{FEA64B7C-5A7B-4A9D-BAE9-12FA60C29E05}" srcOrd="0" destOrd="0" presId="urn:microsoft.com/office/officeart/2009/3/layout/HorizontalOrganizationChart"/>
    <dgm:cxn modelId="{25A0B8CF-D167-4F9A-8A2F-B15FA50D1C4B}" type="presParOf" srcId="{D3B3D764-2736-4145-902D-446A602D0303}" destId="{D5E6F034-2999-431C-BDF7-4F6D9A267929}" srcOrd="0" destOrd="0" presId="urn:microsoft.com/office/officeart/2009/3/layout/HorizontalOrganizationChart"/>
    <dgm:cxn modelId="{D68A3C17-9877-4934-BA00-68E97B979316}" type="presParOf" srcId="{D5E6F034-2999-431C-BDF7-4F6D9A267929}" destId="{90CCD0DB-754D-4786-A963-0920CAFE9B45}" srcOrd="0" destOrd="0" presId="urn:microsoft.com/office/officeart/2009/3/layout/HorizontalOrganizationChart"/>
    <dgm:cxn modelId="{29F6DE62-D2C1-4F05-AB59-42DF93383436}" type="presParOf" srcId="{90CCD0DB-754D-4786-A963-0920CAFE9B45}" destId="{07E3305D-712D-4667-BD80-379BEBE72E68}" srcOrd="0" destOrd="0" presId="urn:microsoft.com/office/officeart/2009/3/layout/HorizontalOrganizationChart"/>
    <dgm:cxn modelId="{9C23EB89-63EB-42C4-8351-89C50FD013AC}" type="presParOf" srcId="{90CCD0DB-754D-4786-A963-0920CAFE9B45}" destId="{D4C2C3C8-EABA-49EE-B6F7-D31D9246EC2D}" srcOrd="1" destOrd="0" presId="urn:microsoft.com/office/officeart/2009/3/layout/HorizontalOrganizationChart"/>
    <dgm:cxn modelId="{E356F7B2-AE7D-4803-AC25-366D162702CB}" type="presParOf" srcId="{D5E6F034-2999-431C-BDF7-4F6D9A267929}" destId="{DB29D38E-83C0-405E-BEAE-21F5078A7CB1}" srcOrd="1" destOrd="0" presId="urn:microsoft.com/office/officeart/2009/3/layout/HorizontalOrganizationChart"/>
    <dgm:cxn modelId="{9F74B150-029E-441B-8384-53018C9CF1D3}" type="presParOf" srcId="{DB29D38E-83C0-405E-BEAE-21F5078A7CB1}" destId="{4FF5032A-A8F6-4772-819E-C695880C047C}" srcOrd="0" destOrd="0" presId="urn:microsoft.com/office/officeart/2009/3/layout/HorizontalOrganizationChart"/>
    <dgm:cxn modelId="{5172E0BA-90D9-48D6-BCCD-F4ED90444F7F}" type="presParOf" srcId="{DB29D38E-83C0-405E-BEAE-21F5078A7CB1}" destId="{524B1846-66AE-4A16-BD84-2CA2480D7E6C}" srcOrd="1" destOrd="0" presId="urn:microsoft.com/office/officeart/2009/3/layout/HorizontalOrganizationChart"/>
    <dgm:cxn modelId="{A3D3F114-954E-460F-AA74-8EB2A19525C9}" type="presParOf" srcId="{524B1846-66AE-4A16-BD84-2CA2480D7E6C}" destId="{D2B74E2F-C993-4C4A-ACDD-D5B16FFC5F55}" srcOrd="0" destOrd="0" presId="urn:microsoft.com/office/officeart/2009/3/layout/HorizontalOrganizationChart"/>
    <dgm:cxn modelId="{FCE105F2-FFA0-429A-ACAD-B35C8A92D859}" type="presParOf" srcId="{D2B74E2F-C993-4C4A-ACDD-D5B16FFC5F55}" destId="{1573C32A-24ED-49FE-A798-3583FFFDDF24}" srcOrd="0" destOrd="0" presId="urn:microsoft.com/office/officeart/2009/3/layout/HorizontalOrganizationChart"/>
    <dgm:cxn modelId="{5C93A215-D4B6-4D51-9A0B-1FBBA8F434C6}" type="presParOf" srcId="{D2B74E2F-C993-4C4A-ACDD-D5B16FFC5F55}" destId="{045E9C1A-32A1-4A3F-8DFD-F46E8CD6171B}" srcOrd="1" destOrd="0" presId="urn:microsoft.com/office/officeart/2009/3/layout/HorizontalOrganizationChart"/>
    <dgm:cxn modelId="{2BD8631F-E3C3-4EDE-A79B-94E84FA5EC0D}" type="presParOf" srcId="{524B1846-66AE-4A16-BD84-2CA2480D7E6C}" destId="{8A076697-72CD-4334-835F-01A978760B0A}" srcOrd="1" destOrd="0" presId="urn:microsoft.com/office/officeart/2009/3/layout/HorizontalOrganizationChart"/>
    <dgm:cxn modelId="{A87CFD7A-C77E-4754-B192-8B5CBBFA2212}" type="presParOf" srcId="{524B1846-66AE-4A16-BD84-2CA2480D7E6C}" destId="{E6F88BED-FBA4-4AFA-B669-17F9321BCECC}" srcOrd="2" destOrd="0" presId="urn:microsoft.com/office/officeart/2009/3/layout/HorizontalOrganizationChart"/>
    <dgm:cxn modelId="{85914ABD-CFF2-4998-9D36-B520AC9F958C}" type="presParOf" srcId="{DB29D38E-83C0-405E-BEAE-21F5078A7CB1}" destId="{A9E68425-A095-41A3-AB7E-2F4B1B8B21A4}" srcOrd="2" destOrd="0" presId="urn:microsoft.com/office/officeart/2009/3/layout/HorizontalOrganizationChart"/>
    <dgm:cxn modelId="{F3767F84-16C3-44FB-9EC5-8E1EC20EF87E}" type="presParOf" srcId="{DB29D38E-83C0-405E-BEAE-21F5078A7CB1}" destId="{8EE7F826-FB21-4A7C-AA73-D7BBC8622D40}" srcOrd="3" destOrd="0" presId="urn:microsoft.com/office/officeart/2009/3/layout/HorizontalOrganizationChart"/>
    <dgm:cxn modelId="{62D00540-5D22-469D-A2B3-424FC9259133}" type="presParOf" srcId="{8EE7F826-FB21-4A7C-AA73-D7BBC8622D40}" destId="{056FC897-C62D-4DE3-A335-F529EC5F62A0}" srcOrd="0" destOrd="0" presId="urn:microsoft.com/office/officeart/2009/3/layout/HorizontalOrganizationChart"/>
    <dgm:cxn modelId="{74CD79F2-EA25-4AB6-971F-6B48544504A6}" type="presParOf" srcId="{056FC897-C62D-4DE3-A335-F529EC5F62A0}" destId="{FEA64B7C-5A7B-4A9D-BAE9-12FA60C29E05}" srcOrd="0" destOrd="0" presId="urn:microsoft.com/office/officeart/2009/3/layout/HorizontalOrganizationChart"/>
    <dgm:cxn modelId="{834E1929-6179-460A-B3A6-7A7C3E924632}" type="presParOf" srcId="{056FC897-C62D-4DE3-A335-F529EC5F62A0}" destId="{34046A84-5645-4DB5-BE21-95C27E0E43C2}" srcOrd="1" destOrd="0" presId="urn:microsoft.com/office/officeart/2009/3/layout/HorizontalOrganizationChart"/>
    <dgm:cxn modelId="{22364907-5FB6-40CA-BD53-5809683385AC}" type="presParOf" srcId="{8EE7F826-FB21-4A7C-AA73-D7BBC8622D40}" destId="{6EEBE0B1-8EE1-4319-A1F7-F4F9709D4048}" srcOrd="1" destOrd="0" presId="urn:microsoft.com/office/officeart/2009/3/layout/HorizontalOrganizationChart"/>
    <dgm:cxn modelId="{55A9F8FA-179E-4292-88CD-4532249CCB75}" type="presParOf" srcId="{8EE7F826-FB21-4A7C-AA73-D7BBC8622D40}" destId="{3F3DFAF6-07A7-4849-9C1E-2BE608C960CC}" srcOrd="2" destOrd="0" presId="urn:microsoft.com/office/officeart/2009/3/layout/HorizontalOrganizationChart"/>
    <dgm:cxn modelId="{CD5890EB-A529-4DF5-8A11-A89A7D81CC69}" type="presParOf" srcId="{DB29D38E-83C0-405E-BEAE-21F5078A7CB1}" destId="{C385F06A-CB30-4B15-AC5D-D734626B0AD0}" srcOrd="4" destOrd="0" presId="urn:microsoft.com/office/officeart/2009/3/layout/HorizontalOrganizationChart"/>
    <dgm:cxn modelId="{2B18395C-2547-4CE7-917C-152786D812F8}" type="presParOf" srcId="{DB29D38E-83C0-405E-BEAE-21F5078A7CB1}" destId="{DCFE91BA-53A3-493F-85C4-90E7EC777B9F}" srcOrd="5" destOrd="0" presId="urn:microsoft.com/office/officeart/2009/3/layout/HorizontalOrganizationChart"/>
    <dgm:cxn modelId="{7D9158A2-DB7C-4323-BDA4-5E673CB2E5C8}" type="presParOf" srcId="{DCFE91BA-53A3-493F-85C4-90E7EC777B9F}" destId="{D5C7FD97-8D3F-4149-AE95-5C9598EB33E9}" srcOrd="0" destOrd="0" presId="urn:microsoft.com/office/officeart/2009/3/layout/HorizontalOrganizationChart"/>
    <dgm:cxn modelId="{4CB704F4-6037-42EF-8858-FBA0CC8353CD}" type="presParOf" srcId="{D5C7FD97-8D3F-4149-AE95-5C9598EB33E9}" destId="{78E900C1-31F2-4094-B237-40DB28E93907}" srcOrd="0" destOrd="0" presId="urn:microsoft.com/office/officeart/2009/3/layout/HorizontalOrganizationChart"/>
    <dgm:cxn modelId="{291FAE4A-0E48-436D-8C92-5FA0E49A0CE8}" type="presParOf" srcId="{D5C7FD97-8D3F-4149-AE95-5C9598EB33E9}" destId="{7FE1CB69-2AB9-4240-B179-D4EBA54D2EF8}" srcOrd="1" destOrd="0" presId="urn:microsoft.com/office/officeart/2009/3/layout/HorizontalOrganizationChart"/>
    <dgm:cxn modelId="{12A88234-09A5-46FE-814D-7EFAA43A8351}" type="presParOf" srcId="{DCFE91BA-53A3-493F-85C4-90E7EC777B9F}" destId="{1C8C74F0-E23E-4293-A97B-A9E385A4D589}" srcOrd="1" destOrd="0" presId="urn:microsoft.com/office/officeart/2009/3/layout/HorizontalOrganizationChart"/>
    <dgm:cxn modelId="{38F7E51C-4D15-453F-A33D-3D13EF6650F9}" type="presParOf" srcId="{DCFE91BA-53A3-493F-85C4-90E7EC777B9F}" destId="{C3E6EE26-4B7F-4324-B0CA-3255A554B01E}" srcOrd="2" destOrd="0" presId="urn:microsoft.com/office/officeart/2009/3/layout/HorizontalOrganizationChart"/>
    <dgm:cxn modelId="{852518BF-725C-4A10-9E0A-9D2AF96CA15A}" type="presParOf" srcId="{DB29D38E-83C0-405E-BEAE-21F5078A7CB1}" destId="{5FB568FA-9127-48EE-AE08-56217A4FDFA1}" srcOrd="6" destOrd="0" presId="urn:microsoft.com/office/officeart/2009/3/layout/HorizontalOrganizationChart"/>
    <dgm:cxn modelId="{8400E88F-2DC1-4F0A-8731-A42BC8B95388}" type="presParOf" srcId="{DB29D38E-83C0-405E-BEAE-21F5078A7CB1}" destId="{98240A62-33B8-4A24-9EE5-BE21998EF449}" srcOrd="7" destOrd="0" presId="urn:microsoft.com/office/officeart/2009/3/layout/HorizontalOrganizationChart"/>
    <dgm:cxn modelId="{7D7A6DC3-E67F-4143-9032-C2FD8ADBDCA5}" type="presParOf" srcId="{98240A62-33B8-4A24-9EE5-BE21998EF449}" destId="{5DEA6835-D21C-42EC-B259-A576FFB02A65}" srcOrd="0" destOrd="0" presId="urn:microsoft.com/office/officeart/2009/3/layout/HorizontalOrganizationChart"/>
    <dgm:cxn modelId="{CB946883-045E-4C96-BFAC-C0A4DB628198}" type="presParOf" srcId="{5DEA6835-D21C-42EC-B259-A576FFB02A65}" destId="{42FBCD82-53CF-4FC4-8419-9458C8A1213C}" srcOrd="0" destOrd="0" presId="urn:microsoft.com/office/officeart/2009/3/layout/HorizontalOrganizationChart"/>
    <dgm:cxn modelId="{FE2B0BC7-BA7E-4006-8431-D28F3C5E88E4}" type="presParOf" srcId="{5DEA6835-D21C-42EC-B259-A576FFB02A65}" destId="{3577DFD7-6525-42FF-A186-C4385FD7242D}" srcOrd="1" destOrd="0" presId="urn:microsoft.com/office/officeart/2009/3/layout/HorizontalOrganizationChart"/>
    <dgm:cxn modelId="{9BBA5E8F-560D-426C-A3CE-2677841A9E3B}" type="presParOf" srcId="{98240A62-33B8-4A24-9EE5-BE21998EF449}" destId="{CF95C3DA-03D4-4FC3-9990-CFE06EAF4896}" srcOrd="1" destOrd="0" presId="urn:microsoft.com/office/officeart/2009/3/layout/HorizontalOrganizationChart"/>
    <dgm:cxn modelId="{B30D247E-1C15-4750-BA4F-92F56ACFD079}" type="presParOf" srcId="{98240A62-33B8-4A24-9EE5-BE21998EF449}" destId="{11848327-76B3-4E63-84F2-B517312F3CD4}" srcOrd="2" destOrd="0" presId="urn:microsoft.com/office/officeart/2009/3/layout/HorizontalOrganizationChart"/>
    <dgm:cxn modelId="{3B14BA02-1FC9-49A9-AFFE-910B578950B5}" type="presParOf" srcId="{DB29D38E-83C0-405E-BEAE-21F5078A7CB1}" destId="{EB880A5C-4B19-4F3B-9E62-2C3BFA9F6E29}" srcOrd="8" destOrd="0" presId="urn:microsoft.com/office/officeart/2009/3/layout/HorizontalOrganizationChart"/>
    <dgm:cxn modelId="{F78C1DB9-23CC-457D-BFFF-DF213FA7AEB9}" type="presParOf" srcId="{DB29D38E-83C0-405E-BEAE-21F5078A7CB1}" destId="{5C797992-7928-457D-A016-D8CA03127885}" srcOrd="9" destOrd="0" presId="urn:microsoft.com/office/officeart/2009/3/layout/HorizontalOrganizationChart"/>
    <dgm:cxn modelId="{60149E66-486F-44AB-9CDF-E9FE22FD9ED6}" type="presParOf" srcId="{5C797992-7928-457D-A016-D8CA03127885}" destId="{53002A76-DF4D-4260-BE8C-FAC229408E9F}" srcOrd="0" destOrd="0" presId="urn:microsoft.com/office/officeart/2009/3/layout/HorizontalOrganizationChart"/>
    <dgm:cxn modelId="{4CF8CCB1-A5AB-4973-A396-EE9A3EB1CB43}" type="presParOf" srcId="{53002A76-DF4D-4260-BE8C-FAC229408E9F}" destId="{59D092A0-FFA1-4F7A-9566-72B86CCE54E9}" srcOrd="0" destOrd="0" presId="urn:microsoft.com/office/officeart/2009/3/layout/HorizontalOrganizationChart"/>
    <dgm:cxn modelId="{52A337E6-6202-481E-AE24-2237E118C19E}" type="presParOf" srcId="{53002A76-DF4D-4260-BE8C-FAC229408E9F}" destId="{046AD878-CD60-4346-8D8B-5DA909CD43F8}" srcOrd="1" destOrd="0" presId="urn:microsoft.com/office/officeart/2009/3/layout/HorizontalOrganizationChart"/>
    <dgm:cxn modelId="{419CAF43-1760-4F57-877D-AA8959F06711}" type="presParOf" srcId="{5C797992-7928-457D-A016-D8CA03127885}" destId="{C7DC78FC-0347-402F-8FC6-627BF55D0C79}" srcOrd="1" destOrd="0" presId="urn:microsoft.com/office/officeart/2009/3/layout/HorizontalOrganizationChart"/>
    <dgm:cxn modelId="{E7F85D1C-D7D0-46F9-AB19-E45D638DF4A2}" type="presParOf" srcId="{5C797992-7928-457D-A016-D8CA03127885}" destId="{F74AFC56-68D5-424C-BD7C-CB233877574B}" srcOrd="2" destOrd="0" presId="urn:microsoft.com/office/officeart/2009/3/layout/HorizontalOrganizationChart"/>
    <dgm:cxn modelId="{CED23DE6-B74D-44FC-8BC4-5541E537750C}" type="presParOf" srcId="{D5E6F034-2999-431C-BDF7-4F6D9A267929}" destId="{14774344-CE4D-4E2B-B63B-F63CAD779CD1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5B561A-4B10-4653-A4C8-C410A9D78B76}" type="doc">
      <dgm:prSet loTypeId="urn:microsoft.com/office/officeart/2005/8/layout/vList2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4DD905E-A407-4E93-B243-5C7398B4A334}">
      <dgm:prSet phldrT="[Текст]" custT="1"/>
      <dgm:spPr/>
      <dgm:t>
        <a:bodyPr/>
        <a:lstStyle/>
        <a:p>
          <a:pPr algn="ctr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Конституция</a:t>
          </a:r>
        </a:p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(от лат. </a:t>
          </a:r>
          <a:r>
            <a:rPr lang="en-US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constitutio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установление, устройство)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6EB990-B1D4-42AB-B54E-1D58A6E2F6E7}" type="parTrans" cxnId="{8845ADDD-A594-4427-A6E8-536304B0EA72}">
      <dgm:prSet/>
      <dgm:spPr/>
      <dgm:t>
        <a:bodyPr/>
        <a:lstStyle/>
        <a:p>
          <a:endParaRPr lang="ru-RU"/>
        </a:p>
      </dgm:t>
    </dgm:pt>
    <dgm:pt modelId="{B4FA07DE-8169-4145-B0FA-5B9AD270A13D}" type="sibTrans" cxnId="{8845ADDD-A594-4427-A6E8-536304B0EA72}">
      <dgm:prSet/>
      <dgm:spPr/>
      <dgm:t>
        <a:bodyPr/>
        <a:lstStyle/>
        <a:p>
          <a:endParaRPr lang="ru-RU"/>
        </a:p>
      </dgm:t>
    </dgm:pt>
    <dgm:pt modelId="{BAE10C36-14E6-4168-B2B5-739CE4DBB75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(историческая) акты императоров Древнего Рима, средневековых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европей-ских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феодалов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FE612DD-3571-4851-A131-2FF113F5FF83}" type="parTrans" cxnId="{1A67EAFC-FDB5-4874-9C2F-E0C3350B04F2}">
      <dgm:prSet/>
      <dgm:spPr/>
      <dgm:t>
        <a:bodyPr/>
        <a:lstStyle/>
        <a:p>
          <a:endParaRPr lang="ru-RU"/>
        </a:p>
      </dgm:t>
    </dgm:pt>
    <dgm:pt modelId="{9BAC345F-F982-47E1-A30C-3778976565EB}" type="sibTrans" cxnId="{1A67EAFC-FDB5-4874-9C2F-E0C3350B04F2}">
      <dgm:prSet/>
      <dgm:spPr/>
      <dgm:t>
        <a:bodyPr/>
        <a:lstStyle/>
        <a:p>
          <a:endParaRPr lang="ru-RU"/>
        </a:p>
      </dgm:t>
    </dgm:pt>
    <dgm:pt modelId="{2AC60134-0835-4EFF-9BA0-2D66F4D7D2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(в современном понимании)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Основной Закон государства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«закон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-нов»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обладающий высшей юридической силой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30E1E1-48B0-4AC5-A5F2-C94CF92BB7DF}" type="parTrans" cxnId="{65C0C0D6-A713-4F7F-9C69-67317B5F4310}">
      <dgm:prSet/>
      <dgm:spPr/>
      <dgm:t>
        <a:bodyPr/>
        <a:lstStyle/>
        <a:p>
          <a:endParaRPr lang="ru-RU"/>
        </a:p>
      </dgm:t>
    </dgm:pt>
    <dgm:pt modelId="{5228B70E-87ED-4E9E-AA35-DC72C598C2C3}" type="sibTrans" cxnId="{65C0C0D6-A713-4F7F-9C69-67317B5F4310}">
      <dgm:prSet/>
      <dgm:spPr/>
      <dgm:t>
        <a:bodyPr/>
        <a:lstStyle/>
        <a:p>
          <a:endParaRPr lang="ru-RU"/>
        </a:p>
      </dgm:t>
    </dgm:pt>
    <dgm:pt modelId="{D8B48B08-9532-485A-9343-675D8934D63E}" type="pres">
      <dgm:prSet presAssocID="{B05B561A-4B10-4653-A4C8-C410A9D78B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D5FCDC-8423-461C-A00A-4FF1BDDE236F}" type="pres">
      <dgm:prSet presAssocID="{A4DD905E-A407-4E93-B243-5C7398B4A334}" presName="parentText" presStyleLbl="node1" presStyleIdx="0" presStyleCnt="1" custScaleY="64790" custLinFactNeighborY="-26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321EB8-1EA6-4B47-89C5-E62C44779EB2}" type="pres">
      <dgm:prSet presAssocID="{A4DD905E-A407-4E93-B243-5C7398B4A33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17B0DE-F908-4544-8B70-8B20E8371B0C}" type="presOf" srcId="{BAE10C36-14E6-4168-B2B5-739CE4DBB754}" destId="{68321EB8-1EA6-4B47-89C5-E62C44779EB2}" srcOrd="0" destOrd="0" presId="urn:microsoft.com/office/officeart/2005/8/layout/vList2"/>
    <dgm:cxn modelId="{46BF64C2-D9B3-4FAC-B2B2-5FEFE1E90CDA}" type="presOf" srcId="{B05B561A-4B10-4653-A4C8-C410A9D78B76}" destId="{D8B48B08-9532-485A-9343-675D8934D63E}" srcOrd="0" destOrd="0" presId="urn:microsoft.com/office/officeart/2005/8/layout/vList2"/>
    <dgm:cxn modelId="{8845ADDD-A594-4427-A6E8-536304B0EA72}" srcId="{B05B561A-4B10-4653-A4C8-C410A9D78B76}" destId="{A4DD905E-A407-4E93-B243-5C7398B4A334}" srcOrd="0" destOrd="0" parTransId="{F76EB990-B1D4-42AB-B54E-1D58A6E2F6E7}" sibTransId="{B4FA07DE-8169-4145-B0FA-5B9AD270A13D}"/>
    <dgm:cxn modelId="{65C0C0D6-A713-4F7F-9C69-67317B5F4310}" srcId="{A4DD905E-A407-4E93-B243-5C7398B4A334}" destId="{2AC60134-0835-4EFF-9BA0-2D66F4D7D205}" srcOrd="1" destOrd="0" parTransId="{1630E1E1-48B0-4AC5-A5F2-C94CF92BB7DF}" sibTransId="{5228B70E-87ED-4E9E-AA35-DC72C598C2C3}"/>
    <dgm:cxn modelId="{1900B0AB-50D7-422F-855F-F659C14D00D8}" type="presOf" srcId="{A4DD905E-A407-4E93-B243-5C7398B4A334}" destId="{EFD5FCDC-8423-461C-A00A-4FF1BDDE236F}" srcOrd="0" destOrd="0" presId="urn:microsoft.com/office/officeart/2005/8/layout/vList2"/>
    <dgm:cxn modelId="{C323CB46-45C5-4C99-89D7-C7EDC6801576}" type="presOf" srcId="{2AC60134-0835-4EFF-9BA0-2D66F4D7D205}" destId="{68321EB8-1EA6-4B47-89C5-E62C44779EB2}" srcOrd="0" destOrd="1" presId="urn:microsoft.com/office/officeart/2005/8/layout/vList2"/>
    <dgm:cxn modelId="{1A67EAFC-FDB5-4874-9C2F-E0C3350B04F2}" srcId="{A4DD905E-A407-4E93-B243-5C7398B4A334}" destId="{BAE10C36-14E6-4168-B2B5-739CE4DBB754}" srcOrd="0" destOrd="0" parTransId="{EFE612DD-3571-4851-A131-2FF113F5FF83}" sibTransId="{9BAC345F-F982-47E1-A30C-3778976565EB}"/>
    <dgm:cxn modelId="{9808FDAD-61AF-41B8-AA9B-75672D6D7DE1}" type="presParOf" srcId="{D8B48B08-9532-485A-9343-675D8934D63E}" destId="{EFD5FCDC-8423-461C-A00A-4FF1BDDE236F}" srcOrd="0" destOrd="0" presId="urn:microsoft.com/office/officeart/2005/8/layout/vList2"/>
    <dgm:cxn modelId="{15260D1E-76CD-49EA-A1C1-6207A7451408}" type="presParOf" srcId="{D8B48B08-9532-485A-9343-675D8934D63E}" destId="{68321EB8-1EA6-4B47-89C5-E62C44779EB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2145EE09-3D3A-4838-A76D-57A85780242B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2421050-93DF-47AD-A68B-23B6BC474354}" type="doc">
      <dgm:prSet loTypeId="urn:microsoft.com/office/officeart/2005/8/layout/hierarchy3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1CB1668-F5E1-438D-BE0D-F60D1BF6664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демократического государства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4243FEA-BF3E-463F-A8C8-FC0C7E216858}" type="parTrans" cxnId="{C73235DF-0075-4270-A26E-FD203B2B1674}">
      <dgm:prSet/>
      <dgm:spPr/>
      <dgm:t>
        <a:bodyPr/>
        <a:lstStyle/>
        <a:p>
          <a:endParaRPr lang="ru-RU"/>
        </a:p>
      </dgm:t>
    </dgm:pt>
    <dgm:pt modelId="{421A86EB-A36E-435C-ACCE-FA9149F0A55D}" type="sibTrans" cxnId="{C73235DF-0075-4270-A26E-FD203B2B1674}">
      <dgm:prSet/>
      <dgm:spPr/>
      <dgm:t>
        <a:bodyPr/>
        <a:lstStyle/>
        <a:p>
          <a:endParaRPr lang="ru-RU"/>
        </a:p>
      </dgm:t>
    </dgm:pt>
    <dgm:pt modelId="{1258476D-35EF-4A5F-B125-07E728134260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признание народа высшим источником власти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5F1182-C9FC-479D-8C39-E660267610F6}" type="parTrans" cxnId="{F0D9ADDC-5D3A-4A4A-9A6B-D6E159CE89D9}">
      <dgm:prSet/>
      <dgm:spPr/>
      <dgm:t>
        <a:bodyPr/>
        <a:lstStyle/>
        <a:p>
          <a:endParaRPr lang="ru-RU"/>
        </a:p>
      </dgm:t>
    </dgm:pt>
    <dgm:pt modelId="{1565C859-13DE-4C9D-828C-0510F8DA37F4}" type="sibTrans" cxnId="{F0D9ADDC-5D3A-4A4A-9A6B-D6E159CE89D9}">
      <dgm:prSet/>
      <dgm:spPr/>
      <dgm:t>
        <a:bodyPr/>
        <a:lstStyle/>
        <a:p>
          <a:endParaRPr lang="ru-RU"/>
        </a:p>
      </dgm:t>
    </dgm:pt>
    <dgm:pt modelId="{F7FC67CD-2E92-4843-8D24-EFCD93247F2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выборность основных органов государства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8C6DAF-BAB4-4489-8B9D-94186A3753C0}" type="parTrans" cxnId="{AA15905A-6016-4402-96E3-FC6D7A9F9196}">
      <dgm:prSet/>
      <dgm:spPr/>
      <dgm:t>
        <a:bodyPr/>
        <a:lstStyle/>
        <a:p>
          <a:endParaRPr lang="ru-RU"/>
        </a:p>
      </dgm:t>
    </dgm:pt>
    <dgm:pt modelId="{1C02938E-08FF-4E6A-B5F6-D39004C09AE4}" type="sibTrans" cxnId="{AA15905A-6016-4402-96E3-FC6D7A9F9196}">
      <dgm:prSet/>
      <dgm:spPr/>
      <dgm:t>
        <a:bodyPr/>
        <a:lstStyle/>
        <a:p>
          <a:endParaRPr lang="ru-RU"/>
        </a:p>
      </dgm:t>
    </dgm:pt>
    <dgm:pt modelId="{CC93CF84-08F5-448E-8806-97C762F0172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равноправие граждан и прежде всего равенство их избирательных прав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8C7DFB-8E5F-4AEB-85D1-7C1FCD229DA9}" type="parTrans" cxnId="{42C890C4-D5CD-4AB7-A0CE-58E4B95035E0}">
      <dgm:prSet/>
      <dgm:spPr/>
      <dgm:t>
        <a:bodyPr/>
        <a:lstStyle/>
        <a:p>
          <a:endParaRPr lang="ru-RU"/>
        </a:p>
      </dgm:t>
    </dgm:pt>
    <dgm:pt modelId="{F3507A2C-3E15-4899-A664-69B23AB02FB6}" type="sibTrans" cxnId="{42C890C4-D5CD-4AB7-A0CE-58E4B95035E0}">
      <dgm:prSet/>
      <dgm:spPr/>
      <dgm:t>
        <a:bodyPr/>
        <a:lstStyle/>
        <a:p>
          <a:endParaRPr lang="ru-RU"/>
        </a:p>
      </dgm:t>
    </dgm:pt>
    <dgm:pt modelId="{7C11F189-5165-4E15-B3AF-91405264F99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подчинение меньшинства большинству при принятии решений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6194223-A4A0-45E1-8127-67320D250D33}" type="parTrans" cxnId="{120CDD21-B236-4502-888C-42D965ECD627}">
      <dgm:prSet/>
      <dgm:spPr/>
      <dgm:t>
        <a:bodyPr/>
        <a:lstStyle/>
        <a:p>
          <a:endParaRPr lang="ru-RU"/>
        </a:p>
      </dgm:t>
    </dgm:pt>
    <dgm:pt modelId="{6CED697D-947A-4F4A-9EED-6C04BCEC79FB}" type="sibTrans" cxnId="{120CDD21-B236-4502-888C-42D965ECD627}">
      <dgm:prSet/>
      <dgm:spPr/>
      <dgm:t>
        <a:bodyPr/>
        <a:lstStyle/>
        <a:p>
          <a:endParaRPr lang="ru-RU"/>
        </a:p>
      </dgm:t>
    </dgm:pt>
    <dgm:pt modelId="{F9A04BB0-F5E8-43D7-9C41-AF525E479488}" type="pres">
      <dgm:prSet presAssocID="{52421050-93DF-47AD-A68B-23B6BC4743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D2F17E-39FA-4F17-9599-FD47A47B45B5}" type="pres">
      <dgm:prSet presAssocID="{C1CB1668-F5E1-438D-BE0D-F60D1BF66648}" presName="root" presStyleCnt="0"/>
      <dgm:spPr/>
    </dgm:pt>
    <dgm:pt modelId="{71764620-52B3-4382-AA36-8A67CA42CF48}" type="pres">
      <dgm:prSet presAssocID="{C1CB1668-F5E1-438D-BE0D-F60D1BF66648}" presName="rootComposite" presStyleCnt="0"/>
      <dgm:spPr/>
    </dgm:pt>
    <dgm:pt modelId="{90E2B719-C6C2-4553-8A5C-820593B25227}" type="pres">
      <dgm:prSet presAssocID="{C1CB1668-F5E1-438D-BE0D-F60D1BF66648}" presName="rootText" presStyleLbl="node1" presStyleIdx="0" presStyleCnt="1" custScaleX="604858"/>
      <dgm:spPr/>
      <dgm:t>
        <a:bodyPr/>
        <a:lstStyle/>
        <a:p>
          <a:endParaRPr lang="ru-RU"/>
        </a:p>
      </dgm:t>
    </dgm:pt>
    <dgm:pt modelId="{DDA3C5D7-7DDF-41E0-932A-A2465D2A58EE}" type="pres">
      <dgm:prSet presAssocID="{C1CB1668-F5E1-438D-BE0D-F60D1BF66648}" presName="rootConnector" presStyleLbl="node1" presStyleIdx="0" presStyleCnt="1"/>
      <dgm:spPr/>
      <dgm:t>
        <a:bodyPr/>
        <a:lstStyle/>
        <a:p>
          <a:endParaRPr lang="ru-RU"/>
        </a:p>
      </dgm:t>
    </dgm:pt>
    <dgm:pt modelId="{3EEEFF1C-4007-4D66-88D1-E9742314BC68}" type="pres">
      <dgm:prSet presAssocID="{C1CB1668-F5E1-438D-BE0D-F60D1BF66648}" presName="childShape" presStyleCnt="0"/>
      <dgm:spPr/>
    </dgm:pt>
    <dgm:pt modelId="{BE806999-5977-404F-A594-17DEF2FF5623}" type="pres">
      <dgm:prSet presAssocID="{EA5F1182-C9FC-479D-8C39-E660267610F6}" presName="Name13" presStyleLbl="parChTrans1D2" presStyleIdx="0" presStyleCnt="4"/>
      <dgm:spPr/>
      <dgm:t>
        <a:bodyPr/>
        <a:lstStyle/>
        <a:p>
          <a:endParaRPr lang="ru-RU"/>
        </a:p>
      </dgm:t>
    </dgm:pt>
    <dgm:pt modelId="{92610022-077E-467A-A798-C81A214B62E0}" type="pres">
      <dgm:prSet presAssocID="{1258476D-35EF-4A5F-B125-07E728134260}" presName="childText" presStyleLbl="bgAcc1" presStyleIdx="0" presStyleCnt="4" custScaleX="888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9ED8-FF5A-4684-BA92-35AA12A070FD}" type="pres">
      <dgm:prSet presAssocID="{4B8C6DAF-BAB4-4489-8B9D-94186A3753C0}" presName="Name13" presStyleLbl="parChTrans1D2" presStyleIdx="1" presStyleCnt="4"/>
      <dgm:spPr/>
      <dgm:t>
        <a:bodyPr/>
        <a:lstStyle/>
        <a:p>
          <a:endParaRPr lang="ru-RU"/>
        </a:p>
      </dgm:t>
    </dgm:pt>
    <dgm:pt modelId="{AB641323-91DC-47B7-BA71-02565441FD8A}" type="pres">
      <dgm:prSet presAssocID="{F7FC67CD-2E92-4843-8D24-EFCD93247F2B}" presName="childText" presStyleLbl="bgAcc1" presStyleIdx="1" presStyleCnt="4" custScaleX="888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219883-51F8-45D4-A430-5C81B867AA36}" type="pres">
      <dgm:prSet presAssocID="{168C7DFB-8E5F-4AEB-85D1-7C1FCD229DA9}" presName="Name13" presStyleLbl="parChTrans1D2" presStyleIdx="2" presStyleCnt="4"/>
      <dgm:spPr/>
      <dgm:t>
        <a:bodyPr/>
        <a:lstStyle/>
        <a:p>
          <a:endParaRPr lang="ru-RU"/>
        </a:p>
      </dgm:t>
    </dgm:pt>
    <dgm:pt modelId="{C7F39BCA-441F-424A-8F67-173590966E31}" type="pres">
      <dgm:prSet presAssocID="{CC93CF84-08F5-448E-8806-97C762F01727}" presName="childText" presStyleLbl="bgAcc1" presStyleIdx="2" presStyleCnt="4" custScaleX="888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50726-D8C9-4F07-AC97-8CB5230C0C0A}" type="pres">
      <dgm:prSet presAssocID="{F6194223-A4A0-45E1-8127-67320D250D33}" presName="Name13" presStyleLbl="parChTrans1D2" presStyleIdx="3" presStyleCnt="4"/>
      <dgm:spPr/>
      <dgm:t>
        <a:bodyPr/>
        <a:lstStyle/>
        <a:p>
          <a:endParaRPr lang="ru-RU"/>
        </a:p>
      </dgm:t>
    </dgm:pt>
    <dgm:pt modelId="{C6F473BB-8CE3-41E4-A46A-C9E2AAA6B018}" type="pres">
      <dgm:prSet presAssocID="{7C11F189-5165-4E15-B3AF-91405264F997}" presName="childText" presStyleLbl="bgAcc1" presStyleIdx="3" presStyleCnt="4" custScaleX="886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2E427F-1A7D-47B7-9772-D7D8694BD479}" type="presOf" srcId="{52421050-93DF-47AD-A68B-23B6BC474354}" destId="{F9A04BB0-F5E8-43D7-9C41-AF525E479488}" srcOrd="0" destOrd="0" presId="urn:microsoft.com/office/officeart/2005/8/layout/hierarchy3"/>
    <dgm:cxn modelId="{086CE88C-8256-4C92-861D-D535A6E087A9}" type="presOf" srcId="{EA5F1182-C9FC-479D-8C39-E660267610F6}" destId="{BE806999-5977-404F-A594-17DEF2FF5623}" srcOrd="0" destOrd="0" presId="urn:microsoft.com/office/officeart/2005/8/layout/hierarchy3"/>
    <dgm:cxn modelId="{152E2A1B-CCED-4BF3-9AC2-457E1DB2710A}" type="presOf" srcId="{F6194223-A4A0-45E1-8127-67320D250D33}" destId="{37A50726-D8C9-4F07-AC97-8CB5230C0C0A}" srcOrd="0" destOrd="0" presId="urn:microsoft.com/office/officeart/2005/8/layout/hierarchy3"/>
    <dgm:cxn modelId="{18037A58-8EBB-4DE7-99F4-C59C9AB99196}" type="presOf" srcId="{C1CB1668-F5E1-438D-BE0D-F60D1BF66648}" destId="{DDA3C5D7-7DDF-41E0-932A-A2465D2A58EE}" srcOrd="1" destOrd="0" presId="urn:microsoft.com/office/officeart/2005/8/layout/hierarchy3"/>
    <dgm:cxn modelId="{42C890C4-D5CD-4AB7-A0CE-58E4B95035E0}" srcId="{C1CB1668-F5E1-438D-BE0D-F60D1BF66648}" destId="{CC93CF84-08F5-448E-8806-97C762F01727}" srcOrd="2" destOrd="0" parTransId="{168C7DFB-8E5F-4AEB-85D1-7C1FCD229DA9}" sibTransId="{F3507A2C-3E15-4899-A664-69B23AB02FB6}"/>
    <dgm:cxn modelId="{1B24BA6C-3B95-46B6-9768-CC626F34E814}" type="presOf" srcId="{4B8C6DAF-BAB4-4489-8B9D-94186A3753C0}" destId="{E1D09ED8-FF5A-4684-BA92-35AA12A070FD}" srcOrd="0" destOrd="0" presId="urn:microsoft.com/office/officeart/2005/8/layout/hierarchy3"/>
    <dgm:cxn modelId="{120CDD21-B236-4502-888C-42D965ECD627}" srcId="{C1CB1668-F5E1-438D-BE0D-F60D1BF66648}" destId="{7C11F189-5165-4E15-B3AF-91405264F997}" srcOrd="3" destOrd="0" parTransId="{F6194223-A4A0-45E1-8127-67320D250D33}" sibTransId="{6CED697D-947A-4F4A-9EED-6C04BCEC79FB}"/>
    <dgm:cxn modelId="{C73235DF-0075-4270-A26E-FD203B2B1674}" srcId="{52421050-93DF-47AD-A68B-23B6BC474354}" destId="{C1CB1668-F5E1-438D-BE0D-F60D1BF66648}" srcOrd="0" destOrd="0" parTransId="{D4243FEA-BF3E-463F-A8C8-FC0C7E216858}" sibTransId="{421A86EB-A36E-435C-ACCE-FA9149F0A55D}"/>
    <dgm:cxn modelId="{17CE304A-0D8F-4DD4-A903-C9DF4929F285}" type="presOf" srcId="{168C7DFB-8E5F-4AEB-85D1-7C1FCD229DA9}" destId="{54219883-51F8-45D4-A430-5C81B867AA36}" srcOrd="0" destOrd="0" presId="urn:microsoft.com/office/officeart/2005/8/layout/hierarchy3"/>
    <dgm:cxn modelId="{F0D9ADDC-5D3A-4A4A-9A6B-D6E159CE89D9}" srcId="{C1CB1668-F5E1-438D-BE0D-F60D1BF66648}" destId="{1258476D-35EF-4A5F-B125-07E728134260}" srcOrd="0" destOrd="0" parTransId="{EA5F1182-C9FC-479D-8C39-E660267610F6}" sibTransId="{1565C859-13DE-4C9D-828C-0510F8DA37F4}"/>
    <dgm:cxn modelId="{B6C75326-86BF-4370-8F65-E2035C7B5D82}" type="presOf" srcId="{CC93CF84-08F5-448E-8806-97C762F01727}" destId="{C7F39BCA-441F-424A-8F67-173590966E31}" srcOrd="0" destOrd="0" presId="urn:microsoft.com/office/officeart/2005/8/layout/hierarchy3"/>
    <dgm:cxn modelId="{F35CA04C-05C3-4CBE-BBF1-9E73BD206F5D}" type="presOf" srcId="{F7FC67CD-2E92-4843-8D24-EFCD93247F2B}" destId="{AB641323-91DC-47B7-BA71-02565441FD8A}" srcOrd="0" destOrd="0" presId="urn:microsoft.com/office/officeart/2005/8/layout/hierarchy3"/>
    <dgm:cxn modelId="{368CE53B-C895-483F-B39D-5A82A56F4191}" type="presOf" srcId="{7C11F189-5165-4E15-B3AF-91405264F997}" destId="{C6F473BB-8CE3-41E4-A46A-C9E2AAA6B018}" srcOrd="0" destOrd="0" presId="urn:microsoft.com/office/officeart/2005/8/layout/hierarchy3"/>
    <dgm:cxn modelId="{AA15905A-6016-4402-96E3-FC6D7A9F9196}" srcId="{C1CB1668-F5E1-438D-BE0D-F60D1BF66648}" destId="{F7FC67CD-2E92-4843-8D24-EFCD93247F2B}" srcOrd="1" destOrd="0" parTransId="{4B8C6DAF-BAB4-4489-8B9D-94186A3753C0}" sibTransId="{1C02938E-08FF-4E6A-B5F6-D39004C09AE4}"/>
    <dgm:cxn modelId="{EDC0DCB9-E901-4EF9-A27B-AF5F9753AF9C}" type="presOf" srcId="{1258476D-35EF-4A5F-B125-07E728134260}" destId="{92610022-077E-467A-A798-C81A214B62E0}" srcOrd="0" destOrd="0" presId="urn:microsoft.com/office/officeart/2005/8/layout/hierarchy3"/>
    <dgm:cxn modelId="{7BF6C502-0CC2-4B9A-A565-B507039B0CB3}" type="presOf" srcId="{C1CB1668-F5E1-438D-BE0D-F60D1BF66648}" destId="{90E2B719-C6C2-4553-8A5C-820593B25227}" srcOrd="0" destOrd="0" presId="urn:microsoft.com/office/officeart/2005/8/layout/hierarchy3"/>
    <dgm:cxn modelId="{4446E709-90DA-4E16-B6F7-D3619849590D}" type="presParOf" srcId="{F9A04BB0-F5E8-43D7-9C41-AF525E479488}" destId="{D5D2F17E-39FA-4F17-9599-FD47A47B45B5}" srcOrd="0" destOrd="0" presId="urn:microsoft.com/office/officeart/2005/8/layout/hierarchy3"/>
    <dgm:cxn modelId="{CE73BD9A-459E-41D4-986E-4ADEE3A8466A}" type="presParOf" srcId="{D5D2F17E-39FA-4F17-9599-FD47A47B45B5}" destId="{71764620-52B3-4382-AA36-8A67CA42CF48}" srcOrd="0" destOrd="0" presId="urn:microsoft.com/office/officeart/2005/8/layout/hierarchy3"/>
    <dgm:cxn modelId="{6CC34BEB-69B7-43E1-A352-E50D90745685}" type="presParOf" srcId="{71764620-52B3-4382-AA36-8A67CA42CF48}" destId="{90E2B719-C6C2-4553-8A5C-820593B25227}" srcOrd="0" destOrd="0" presId="urn:microsoft.com/office/officeart/2005/8/layout/hierarchy3"/>
    <dgm:cxn modelId="{B8550EA9-7E82-4370-A250-42712C0EA7B7}" type="presParOf" srcId="{71764620-52B3-4382-AA36-8A67CA42CF48}" destId="{DDA3C5D7-7DDF-41E0-932A-A2465D2A58EE}" srcOrd="1" destOrd="0" presId="urn:microsoft.com/office/officeart/2005/8/layout/hierarchy3"/>
    <dgm:cxn modelId="{C880ECD3-AEBE-4011-8B5B-73EBE06F5FB7}" type="presParOf" srcId="{D5D2F17E-39FA-4F17-9599-FD47A47B45B5}" destId="{3EEEFF1C-4007-4D66-88D1-E9742314BC68}" srcOrd="1" destOrd="0" presId="urn:microsoft.com/office/officeart/2005/8/layout/hierarchy3"/>
    <dgm:cxn modelId="{365385E3-6BEF-475C-8390-F547A4F1F61F}" type="presParOf" srcId="{3EEEFF1C-4007-4D66-88D1-E9742314BC68}" destId="{BE806999-5977-404F-A594-17DEF2FF5623}" srcOrd="0" destOrd="0" presId="urn:microsoft.com/office/officeart/2005/8/layout/hierarchy3"/>
    <dgm:cxn modelId="{0EC2CB13-AD8A-4888-9BB9-B39523F495C1}" type="presParOf" srcId="{3EEEFF1C-4007-4D66-88D1-E9742314BC68}" destId="{92610022-077E-467A-A798-C81A214B62E0}" srcOrd="1" destOrd="0" presId="urn:microsoft.com/office/officeart/2005/8/layout/hierarchy3"/>
    <dgm:cxn modelId="{11F242A3-6607-4D55-8514-5B00EBD7D034}" type="presParOf" srcId="{3EEEFF1C-4007-4D66-88D1-E9742314BC68}" destId="{E1D09ED8-FF5A-4684-BA92-35AA12A070FD}" srcOrd="2" destOrd="0" presId="urn:microsoft.com/office/officeart/2005/8/layout/hierarchy3"/>
    <dgm:cxn modelId="{BADCD607-CC34-4F63-BE04-FEC95814D60D}" type="presParOf" srcId="{3EEEFF1C-4007-4D66-88D1-E9742314BC68}" destId="{AB641323-91DC-47B7-BA71-02565441FD8A}" srcOrd="3" destOrd="0" presId="urn:microsoft.com/office/officeart/2005/8/layout/hierarchy3"/>
    <dgm:cxn modelId="{E59580CC-1625-4E68-9201-257BF5159D7A}" type="presParOf" srcId="{3EEEFF1C-4007-4D66-88D1-E9742314BC68}" destId="{54219883-51F8-45D4-A430-5C81B867AA36}" srcOrd="4" destOrd="0" presId="urn:microsoft.com/office/officeart/2005/8/layout/hierarchy3"/>
    <dgm:cxn modelId="{9745B5BA-1B88-4657-AE3D-945CED1BBFCD}" type="presParOf" srcId="{3EEEFF1C-4007-4D66-88D1-E9742314BC68}" destId="{C7F39BCA-441F-424A-8F67-173590966E31}" srcOrd="5" destOrd="0" presId="urn:microsoft.com/office/officeart/2005/8/layout/hierarchy3"/>
    <dgm:cxn modelId="{6CC5BCE1-13A1-4524-A7B3-4CB8DC397F76}" type="presParOf" srcId="{3EEEFF1C-4007-4D66-88D1-E9742314BC68}" destId="{37A50726-D8C9-4F07-AC97-8CB5230C0C0A}" srcOrd="6" destOrd="0" presId="urn:microsoft.com/office/officeart/2005/8/layout/hierarchy3"/>
    <dgm:cxn modelId="{F386F9B2-5DAA-4181-9EC2-BEAF74F1E7E7}" type="presParOf" srcId="{3EEEFF1C-4007-4D66-88D1-E9742314BC68}" destId="{C6F473BB-8CE3-41E4-A46A-C9E2AAA6B018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9132B24-3D52-4ABB-8498-44E2A6BEB3CE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2421050-93DF-47AD-A68B-23B6BC474354}" type="doc">
      <dgm:prSet loTypeId="urn:microsoft.com/office/officeart/2005/8/layout/hierarchy3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1CB1668-F5E1-438D-BE0D-F60D1BF6664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правового государства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4243FEA-BF3E-463F-A8C8-FC0C7E216858}" type="parTrans" cxnId="{C73235DF-0075-4270-A26E-FD203B2B1674}">
      <dgm:prSet/>
      <dgm:spPr/>
      <dgm:t>
        <a:bodyPr/>
        <a:lstStyle/>
        <a:p>
          <a:endParaRPr lang="ru-RU"/>
        </a:p>
      </dgm:t>
    </dgm:pt>
    <dgm:pt modelId="{421A86EB-A36E-435C-ACCE-FA9149F0A55D}" type="sibTrans" cxnId="{C73235DF-0075-4270-A26E-FD203B2B1674}">
      <dgm:prSet/>
      <dgm:spPr/>
      <dgm:t>
        <a:bodyPr/>
        <a:lstStyle/>
        <a:p>
          <a:endParaRPr lang="ru-RU"/>
        </a:p>
      </dgm:t>
    </dgm:pt>
    <dgm:pt modelId="{1258476D-35EF-4A5F-B125-07E728134260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верховенство права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5F1182-C9FC-479D-8C39-E660267610F6}" type="parTrans" cxnId="{F0D9ADDC-5D3A-4A4A-9A6B-D6E159CE89D9}">
      <dgm:prSet/>
      <dgm:spPr/>
      <dgm:t>
        <a:bodyPr/>
        <a:lstStyle/>
        <a:p>
          <a:endParaRPr lang="ru-RU"/>
        </a:p>
      </dgm:t>
    </dgm:pt>
    <dgm:pt modelId="{1565C859-13DE-4C9D-828C-0510F8DA37F4}" type="sibTrans" cxnId="{F0D9ADDC-5D3A-4A4A-9A6B-D6E159CE89D9}">
      <dgm:prSet/>
      <dgm:spPr/>
      <dgm:t>
        <a:bodyPr/>
        <a:lstStyle/>
        <a:p>
          <a:endParaRPr lang="ru-RU"/>
        </a:p>
      </dgm:t>
    </dgm:pt>
    <dgm:pt modelId="{F7FC67CD-2E92-4843-8D24-EFCD93247F2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незыблемость прав и свобод личности, её чести и достоинства; их охрана и гарантированность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8C6DAF-BAB4-4489-8B9D-94186A3753C0}" type="parTrans" cxnId="{AA15905A-6016-4402-96E3-FC6D7A9F9196}">
      <dgm:prSet/>
      <dgm:spPr/>
      <dgm:t>
        <a:bodyPr/>
        <a:lstStyle/>
        <a:p>
          <a:endParaRPr lang="ru-RU"/>
        </a:p>
      </dgm:t>
    </dgm:pt>
    <dgm:pt modelId="{1C02938E-08FF-4E6A-B5F6-D39004C09AE4}" type="sibTrans" cxnId="{AA15905A-6016-4402-96E3-FC6D7A9F9196}">
      <dgm:prSet/>
      <dgm:spPr/>
      <dgm:t>
        <a:bodyPr/>
        <a:lstStyle/>
        <a:p>
          <a:endParaRPr lang="ru-RU"/>
        </a:p>
      </dgm:t>
    </dgm:pt>
    <dgm:pt modelId="{CC93CF84-08F5-448E-8806-97C762F0172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взаимная ответственность государства и личности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8C7DFB-8E5F-4AEB-85D1-7C1FCD229DA9}" type="parTrans" cxnId="{42C890C4-D5CD-4AB7-A0CE-58E4B95035E0}">
      <dgm:prSet/>
      <dgm:spPr/>
      <dgm:t>
        <a:bodyPr/>
        <a:lstStyle/>
        <a:p>
          <a:endParaRPr lang="ru-RU"/>
        </a:p>
      </dgm:t>
    </dgm:pt>
    <dgm:pt modelId="{F3507A2C-3E15-4899-A664-69B23AB02FB6}" type="sibTrans" cxnId="{42C890C4-D5CD-4AB7-A0CE-58E4B95035E0}">
      <dgm:prSet/>
      <dgm:spPr/>
      <dgm:t>
        <a:bodyPr/>
        <a:lstStyle/>
        <a:p>
          <a:endParaRPr lang="ru-RU"/>
        </a:p>
      </dgm:t>
    </dgm:pt>
    <dgm:pt modelId="{7C11F189-5165-4E15-B3AF-91405264F99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чёткое разделение компетенций властей при условии, что они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сдер-живают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уравновешивают друг друга в рамках закона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6194223-A4A0-45E1-8127-67320D250D33}" type="parTrans" cxnId="{120CDD21-B236-4502-888C-42D965ECD627}">
      <dgm:prSet/>
      <dgm:spPr/>
      <dgm:t>
        <a:bodyPr/>
        <a:lstStyle/>
        <a:p>
          <a:endParaRPr lang="ru-RU"/>
        </a:p>
      </dgm:t>
    </dgm:pt>
    <dgm:pt modelId="{6CED697D-947A-4F4A-9EED-6C04BCEC79FB}" type="sibTrans" cxnId="{120CDD21-B236-4502-888C-42D965ECD627}">
      <dgm:prSet/>
      <dgm:spPr/>
      <dgm:t>
        <a:bodyPr/>
        <a:lstStyle/>
        <a:p>
          <a:endParaRPr lang="ru-RU"/>
        </a:p>
      </dgm:t>
    </dgm:pt>
    <dgm:pt modelId="{DCB5ED5A-9A0B-47F4-99AF-24D10B55EFDC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эффективного механизма контроля за соблюдением прав и свобод личности, исполнением законов и других нормативных актов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488A3EE-ED0C-40C8-AA1C-52E894935183}" type="parTrans" cxnId="{7F9CE522-F06D-43B7-9467-1FDA549588F4}">
      <dgm:prSet/>
      <dgm:spPr/>
      <dgm:t>
        <a:bodyPr/>
        <a:lstStyle/>
        <a:p>
          <a:endParaRPr lang="ru-RU"/>
        </a:p>
      </dgm:t>
    </dgm:pt>
    <dgm:pt modelId="{C8A83D26-EDF0-41AC-B45F-E80DEE892445}" type="sibTrans" cxnId="{7F9CE522-F06D-43B7-9467-1FDA549588F4}">
      <dgm:prSet/>
      <dgm:spPr/>
      <dgm:t>
        <a:bodyPr/>
        <a:lstStyle/>
        <a:p>
          <a:endParaRPr lang="ru-RU"/>
        </a:p>
      </dgm:t>
    </dgm:pt>
    <dgm:pt modelId="{F9A04BB0-F5E8-43D7-9C41-AF525E479488}" type="pres">
      <dgm:prSet presAssocID="{52421050-93DF-47AD-A68B-23B6BC4743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D2F17E-39FA-4F17-9599-FD47A47B45B5}" type="pres">
      <dgm:prSet presAssocID="{C1CB1668-F5E1-438D-BE0D-F60D1BF66648}" presName="root" presStyleCnt="0"/>
      <dgm:spPr/>
    </dgm:pt>
    <dgm:pt modelId="{71764620-52B3-4382-AA36-8A67CA42CF48}" type="pres">
      <dgm:prSet presAssocID="{C1CB1668-F5E1-438D-BE0D-F60D1BF66648}" presName="rootComposite" presStyleCnt="0"/>
      <dgm:spPr/>
    </dgm:pt>
    <dgm:pt modelId="{90E2B719-C6C2-4553-8A5C-820593B25227}" type="pres">
      <dgm:prSet presAssocID="{C1CB1668-F5E1-438D-BE0D-F60D1BF66648}" presName="rootText" presStyleLbl="node1" presStyleIdx="0" presStyleCnt="1" custScaleX="604858"/>
      <dgm:spPr/>
      <dgm:t>
        <a:bodyPr/>
        <a:lstStyle/>
        <a:p>
          <a:endParaRPr lang="ru-RU"/>
        </a:p>
      </dgm:t>
    </dgm:pt>
    <dgm:pt modelId="{DDA3C5D7-7DDF-41E0-932A-A2465D2A58EE}" type="pres">
      <dgm:prSet presAssocID="{C1CB1668-F5E1-438D-BE0D-F60D1BF66648}" presName="rootConnector" presStyleLbl="node1" presStyleIdx="0" presStyleCnt="1"/>
      <dgm:spPr/>
      <dgm:t>
        <a:bodyPr/>
        <a:lstStyle/>
        <a:p>
          <a:endParaRPr lang="ru-RU"/>
        </a:p>
      </dgm:t>
    </dgm:pt>
    <dgm:pt modelId="{3EEEFF1C-4007-4D66-88D1-E9742314BC68}" type="pres">
      <dgm:prSet presAssocID="{C1CB1668-F5E1-438D-BE0D-F60D1BF66648}" presName="childShape" presStyleCnt="0"/>
      <dgm:spPr/>
    </dgm:pt>
    <dgm:pt modelId="{BE806999-5977-404F-A594-17DEF2FF5623}" type="pres">
      <dgm:prSet presAssocID="{EA5F1182-C9FC-479D-8C39-E660267610F6}" presName="Name13" presStyleLbl="parChTrans1D2" presStyleIdx="0" presStyleCnt="5"/>
      <dgm:spPr/>
      <dgm:t>
        <a:bodyPr/>
        <a:lstStyle/>
        <a:p>
          <a:endParaRPr lang="ru-RU"/>
        </a:p>
      </dgm:t>
    </dgm:pt>
    <dgm:pt modelId="{92610022-077E-467A-A798-C81A214B62E0}" type="pres">
      <dgm:prSet presAssocID="{1258476D-35EF-4A5F-B125-07E728134260}" presName="childText" presStyleLbl="bgAcc1" presStyleIdx="0" presStyleCnt="5" custScaleX="888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9ED8-FF5A-4684-BA92-35AA12A070FD}" type="pres">
      <dgm:prSet presAssocID="{4B8C6DAF-BAB4-4489-8B9D-94186A3753C0}" presName="Name13" presStyleLbl="parChTrans1D2" presStyleIdx="1" presStyleCnt="5"/>
      <dgm:spPr/>
      <dgm:t>
        <a:bodyPr/>
        <a:lstStyle/>
        <a:p>
          <a:endParaRPr lang="ru-RU"/>
        </a:p>
      </dgm:t>
    </dgm:pt>
    <dgm:pt modelId="{AB641323-91DC-47B7-BA71-02565441FD8A}" type="pres">
      <dgm:prSet presAssocID="{F7FC67CD-2E92-4843-8D24-EFCD93247F2B}" presName="childText" presStyleLbl="bgAcc1" presStyleIdx="1" presStyleCnt="5" custScaleX="888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219883-51F8-45D4-A430-5C81B867AA36}" type="pres">
      <dgm:prSet presAssocID="{168C7DFB-8E5F-4AEB-85D1-7C1FCD229DA9}" presName="Name13" presStyleLbl="parChTrans1D2" presStyleIdx="2" presStyleCnt="5"/>
      <dgm:spPr/>
      <dgm:t>
        <a:bodyPr/>
        <a:lstStyle/>
        <a:p>
          <a:endParaRPr lang="ru-RU"/>
        </a:p>
      </dgm:t>
    </dgm:pt>
    <dgm:pt modelId="{C7F39BCA-441F-424A-8F67-173590966E31}" type="pres">
      <dgm:prSet presAssocID="{CC93CF84-08F5-448E-8806-97C762F01727}" presName="childText" presStyleLbl="bgAcc1" presStyleIdx="2" presStyleCnt="5" custScaleX="888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50726-D8C9-4F07-AC97-8CB5230C0C0A}" type="pres">
      <dgm:prSet presAssocID="{F6194223-A4A0-45E1-8127-67320D250D33}" presName="Name13" presStyleLbl="parChTrans1D2" presStyleIdx="3" presStyleCnt="5"/>
      <dgm:spPr/>
      <dgm:t>
        <a:bodyPr/>
        <a:lstStyle/>
        <a:p>
          <a:endParaRPr lang="ru-RU"/>
        </a:p>
      </dgm:t>
    </dgm:pt>
    <dgm:pt modelId="{C6F473BB-8CE3-41E4-A46A-C9E2AAA6B018}" type="pres">
      <dgm:prSet presAssocID="{7C11F189-5165-4E15-B3AF-91405264F997}" presName="childText" presStyleLbl="bgAcc1" presStyleIdx="3" presStyleCnt="5" custScaleX="886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1E60FF-D9E3-458F-BC3C-CF3679AB45F5}" type="pres">
      <dgm:prSet presAssocID="{E488A3EE-ED0C-40C8-AA1C-52E894935183}" presName="Name13" presStyleLbl="parChTrans1D2" presStyleIdx="4" presStyleCnt="5"/>
      <dgm:spPr/>
      <dgm:t>
        <a:bodyPr/>
        <a:lstStyle/>
        <a:p>
          <a:endParaRPr lang="ru-RU"/>
        </a:p>
      </dgm:t>
    </dgm:pt>
    <dgm:pt modelId="{B079213B-7B3B-47B4-9949-3C0F52E32C4E}" type="pres">
      <dgm:prSet presAssocID="{DCB5ED5A-9A0B-47F4-99AF-24D10B55EFDC}" presName="childText" presStyleLbl="bgAcc1" presStyleIdx="4" presStyleCnt="5" custScaleX="886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D99310-8ED4-4A49-A52E-273F365D1EAA}" type="presOf" srcId="{F6194223-A4A0-45E1-8127-67320D250D33}" destId="{37A50726-D8C9-4F07-AC97-8CB5230C0C0A}" srcOrd="0" destOrd="0" presId="urn:microsoft.com/office/officeart/2005/8/layout/hierarchy3"/>
    <dgm:cxn modelId="{7F9CE522-F06D-43B7-9467-1FDA549588F4}" srcId="{C1CB1668-F5E1-438D-BE0D-F60D1BF66648}" destId="{DCB5ED5A-9A0B-47F4-99AF-24D10B55EFDC}" srcOrd="4" destOrd="0" parTransId="{E488A3EE-ED0C-40C8-AA1C-52E894935183}" sibTransId="{C8A83D26-EDF0-41AC-B45F-E80DEE892445}"/>
    <dgm:cxn modelId="{07C8DAD3-68E9-4B1B-A5C3-9F7AF815817C}" type="presOf" srcId="{E488A3EE-ED0C-40C8-AA1C-52E894935183}" destId="{F21E60FF-D9E3-458F-BC3C-CF3679AB45F5}" srcOrd="0" destOrd="0" presId="urn:microsoft.com/office/officeart/2005/8/layout/hierarchy3"/>
    <dgm:cxn modelId="{B1886586-47C5-4139-9D53-E3E3B127B15B}" type="presOf" srcId="{C1CB1668-F5E1-438D-BE0D-F60D1BF66648}" destId="{DDA3C5D7-7DDF-41E0-932A-A2465D2A58EE}" srcOrd="1" destOrd="0" presId="urn:microsoft.com/office/officeart/2005/8/layout/hierarchy3"/>
    <dgm:cxn modelId="{A7BE054C-8D0A-4A48-AECF-022BEF51C673}" type="presOf" srcId="{F7FC67CD-2E92-4843-8D24-EFCD93247F2B}" destId="{AB641323-91DC-47B7-BA71-02565441FD8A}" srcOrd="0" destOrd="0" presId="urn:microsoft.com/office/officeart/2005/8/layout/hierarchy3"/>
    <dgm:cxn modelId="{42C890C4-D5CD-4AB7-A0CE-58E4B95035E0}" srcId="{C1CB1668-F5E1-438D-BE0D-F60D1BF66648}" destId="{CC93CF84-08F5-448E-8806-97C762F01727}" srcOrd="2" destOrd="0" parTransId="{168C7DFB-8E5F-4AEB-85D1-7C1FCD229DA9}" sibTransId="{F3507A2C-3E15-4899-A664-69B23AB02FB6}"/>
    <dgm:cxn modelId="{870C01B7-D46F-45BA-8E9E-C7471AD21360}" type="presOf" srcId="{1258476D-35EF-4A5F-B125-07E728134260}" destId="{92610022-077E-467A-A798-C81A214B62E0}" srcOrd="0" destOrd="0" presId="urn:microsoft.com/office/officeart/2005/8/layout/hierarchy3"/>
    <dgm:cxn modelId="{120CDD21-B236-4502-888C-42D965ECD627}" srcId="{C1CB1668-F5E1-438D-BE0D-F60D1BF66648}" destId="{7C11F189-5165-4E15-B3AF-91405264F997}" srcOrd="3" destOrd="0" parTransId="{F6194223-A4A0-45E1-8127-67320D250D33}" sibTransId="{6CED697D-947A-4F4A-9EED-6C04BCEC79FB}"/>
    <dgm:cxn modelId="{164C0771-40F2-41D0-84B8-C5B6F0FCD55C}" type="presOf" srcId="{52421050-93DF-47AD-A68B-23B6BC474354}" destId="{F9A04BB0-F5E8-43D7-9C41-AF525E479488}" srcOrd="0" destOrd="0" presId="urn:microsoft.com/office/officeart/2005/8/layout/hierarchy3"/>
    <dgm:cxn modelId="{39BBF24D-2555-4C97-A285-8DBBD2F4B350}" type="presOf" srcId="{C1CB1668-F5E1-438D-BE0D-F60D1BF66648}" destId="{90E2B719-C6C2-4553-8A5C-820593B25227}" srcOrd="0" destOrd="0" presId="urn:microsoft.com/office/officeart/2005/8/layout/hierarchy3"/>
    <dgm:cxn modelId="{C73235DF-0075-4270-A26E-FD203B2B1674}" srcId="{52421050-93DF-47AD-A68B-23B6BC474354}" destId="{C1CB1668-F5E1-438D-BE0D-F60D1BF66648}" srcOrd="0" destOrd="0" parTransId="{D4243FEA-BF3E-463F-A8C8-FC0C7E216858}" sibTransId="{421A86EB-A36E-435C-ACCE-FA9149F0A55D}"/>
    <dgm:cxn modelId="{EB323601-4C63-47FF-863F-07DD15E167C0}" type="presOf" srcId="{DCB5ED5A-9A0B-47F4-99AF-24D10B55EFDC}" destId="{B079213B-7B3B-47B4-9949-3C0F52E32C4E}" srcOrd="0" destOrd="0" presId="urn:microsoft.com/office/officeart/2005/8/layout/hierarchy3"/>
    <dgm:cxn modelId="{C4C67AB9-3A44-4B5C-AE7B-9553B1FAD601}" type="presOf" srcId="{EA5F1182-C9FC-479D-8C39-E660267610F6}" destId="{BE806999-5977-404F-A594-17DEF2FF5623}" srcOrd="0" destOrd="0" presId="urn:microsoft.com/office/officeart/2005/8/layout/hierarchy3"/>
    <dgm:cxn modelId="{F0D9ADDC-5D3A-4A4A-9A6B-D6E159CE89D9}" srcId="{C1CB1668-F5E1-438D-BE0D-F60D1BF66648}" destId="{1258476D-35EF-4A5F-B125-07E728134260}" srcOrd="0" destOrd="0" parTransId="{EA5F1182-C9FC-479D-8C39-E660267610F6}" sibTransId="{1565C859-13DE-4C9D-828C-0510F8DA37F4}"/>
    <dgm:cxn modelId="{BCAFD4E0-D366-4CCF-BFEB-1476FBF09BC7}" type="presOf" srcId="{4B8C6DAF-BAB4-4489-8B9D-94186A3753C0}" destId="{E1D09ED8-FF5A-4684-BA92-35AA12A070FD}" srcOrd="0" destOrd="0" presId="urn:microsoft.com/office/officeart/2005/8/layout/hierarchy3"/>
    <dgm:cxn modelId="{4F8E78CC-D434-46B0-99EC-1AB0AF7394C4}" type="presOf" srcId="{7C11F189-5165-4E15-B3AF-91405264F997}" destId="{C6F473BB-8CE3-41E4-A46A-C9E2AAA6B018}" srcOrd="0" destOrd="0" presId="urn:microsoft.com/office/officeart/2005/8/layout/hierarchy3"/>
    <dgm:cxn modelId="{27CE770F-3716-4B52-8A0B-E9C3CD632B3F}" type="presOf" srcId="{CC93CF84-08F5-448E-8806-97C762F01727}" destId="{C7F39BCA-441F-424A-8F67-173590966E31}" srcOrd="0" destOrd="0" presId="urn:microsoft.com/office/officeart/2005/8/layout/hierarchy3"/>
    <dgm:cxn modelId="{AA15905A-6016-4402-96E3-FC6D7A9F9196}" srcId="{C1CB1668-F5E1-438D-BE0D-F60D1BF66648}" destId="{F7FC67CD-2E92-4843-8D24-EFCD93247F2B}" srcOrd="1" destOrd="0" parTransId="{4B8C6DAF-BAB4-4489-8B9D-94186A3753C0}" sibTransId="{1C02938E-08FF-4E6A-B5F6-D39004C09AE4}"/>
    <dgm:cxn modelId="{5DB807B8-464A-4FFF-920A-2AEF366B11DD}" type="presOf" srcId="{168C7DFB-8E5F-4AEB-85D1-7C1FCD229DA9}" destId="{54219883-51F8-45D4-A430-5C81B867AA36}" srcOrd="0" destOrd="0" presId="urn:microsoft.com/office/officeart/2005/8/layout/hierarchy3"/>
    <dgm:cxn modelId="{4966B4E9-CAD7-43D6-A1E8-D1445E8142EA}" type="presParOf" srcId="{F9A04BB0-F5E8-43D7-9C41-AF525E479488}" destId="{D5D2F17E-39FA-4F17-9599-FD47A47B45B5}" srcOrd="0" destOrd="0" presId="urn:microsoft.com/office/officeart/2005/8/layout/hierarchy3"/>
    <dgm:cxn modelId="{080080E8-6997-4629-B9B4-0CCC64E4BBB6}" type="presParOf" srcId="{D5D2F17E-39FA-4F17-9599-FD47A47B45B5}" destId="{71764620-52B3-4382-AA36-8A67CA42CF48}" srcOrd="0" destOrd="0" presId="urn:microsoft.com/office/officeart/2005/8/layout/hierarchy3"/>
    <dgm:cxn modelId="{51A130DE-CBBE-4F78-AF13-70F7BB487DCE}" type="presParOf" srcId="{71764620-52B3-4382-AA36-8A67CA42CF48}" destId="{90E2B719-C6C2-4553-8A5C-820593B25227}" srcOrd="0" destOrd="0" presId="urn:microsoft.com/office/officeart/2005/8/layout/hierarchy3"/>
    <dgm:cxn modelId="{6A6E0A68-6277-456F-8FD5-9C7BBD144380}" type="presParOf" srcId="{71764620-52B3-4382-AA36-8A67CA42CF48}" destId="{DDA3C5D7-7DDF-41E0-932A-A2465D2A58EE}" srcOrd="1" destOrd="0" presId="urn:microsoft.com/office/officeart/2005/8/layout/hierarchy3"/>
    <dgm:cxn modelId="{F89E9719-FBB5-4AA1-A391-6979C23D8F53}" type="presParOf" srcId="{D5D2F17E-39FA-4F17-9599-FD47A47B45B5}" destId="{3EEEFF1C-4007-4D66-88D1-E9742314BC68}" srcOrd="1" destOrd="0" presId="urn:microsoft.com/office/officeart/2005/8/layout/hierarchy3"/>
    <dgm:cxn modelId="{6CBD182F-187A-4420-96DA-6BA0F5BBE839}" type="presParOf" srcId="{3EEEFF1C-4007-4D66-88D1-E9742314BC68}" destId="{BE806999-5977-404F-A594-17DEF2FF5623}" srcOrd="0" destOrd="0" presId="urn:microsoft.com/office/officeart/2005/8/layout/hierarchy3"/>
    <dgm:cxn modelId="{54411661-11C1-4649-975F-C2C8109CD65E}" type="presParOf" srcId="{3EEEFF1C-4007-4D66-88D1-E9742314BC68}" destId="{92610022-077E-467A-A798-C81A214B62E0}" srcOrd="1" destOrd="0" presId="urn:microsoft.com/office/officeart/2005/8/layout/hierarchy3"/>
    <dgm:cxn modelId="{2C355318-7C79-4154-9932-3C56868CF1D8}" type="presParOf" srcId="{3EEEFF1C-4007-4D66-88D1-E9742314BC68}" destId="{E1D09ED8-FF5A-4684-BA92-35AA12A070FD}" srcOrd="2" destOrd="0" presId="urn:microsoft.com/office/officeart/2005/8/layout/hierarchy3"/>
    <dgm:cxn modelId="{858C49EC-0F71-4CB2-940F-39546EE5B974}" type="presParOf" srcId="{3EEEFF1C-4007-4D66-88D1-E9742314BC68}" destId="{AB641323-91DC-47B7-BA71-02565441FD8A}" srcOrd="3" destOrd="0" presId="urn:microsoft.com/office/officeart/2005/8/layout/hierarchy3"/>
    <dgm:cxn modelId="{5501D6AB-8BA3-4212-81C8-D3EE27ECA925}" type="presParOf" srcId="{3EEEFF1C-4007-4D66-88D1-E9742314BC68}" destId="{54219883-51F8-45D4-A430-5C81B867AA36}" srcOrd="4" destOrd="0" presId="urn:microsoft.com/office/officeart/2005/8/layout/hierarchy3"/>
    <dgm:cxn modelId="{5248BB4E-45ED-4386-BE24-4764EF0C73F6}" type="presParOf" srcId="{3EEEFF1C-4007-4D66-88D1-E9742314BC68}" destId="{C7F39BCA-441F-424A-8F67-173590966E31}" srcOrd="5" destOrd="0" presId="urn:microsoft.com/office/officeart/2005/8/layout/hierarchy3"/>
    <dgm:cxn modelId="{E0AAF464-5EDC-43E7-AB45-81B2C8BE7792}" type="presParOf" srcId="{3EEEFF1C-4007-4D66-88D1-E9742314BC68}" destId="{37A50726-D8C9-4F07-AC97-8CB5230C0C0A}" srcOrd="6" destOrd="0" presId="urn:microsoft.com/office/officeart/2005/8/layout/hierarchy3"/>
    <dgm:cxn modelId="{A2F8CD95-9740-4E3E-BBD5-FE046F478344}" type="presParOf" srcId="{3EEEFF1C-4007-4D66-88D1-E9742314BC68}" destId="{C6F473BB-8CE3-41E4-A46A-C9E2AAA6B018}" srcOrd="7" destOrd="0" presId="urn:microsoft.com/office/officeart/2005/8/layout/hierarchy3"/>
    <dgm:cxn modelId="{0E853331-03B8-4DE0-8478-D71FC398F5DA}" type="presParOf" srcId="{3EEEFF1C-4007-4D66-88D1-E9742314BC68}" destId="{F21E60FF-D9E3-458F-BC3C-CF3679AB45F5}" srcOrd="8" destOrd="0" presId="urn:microsoft.com/office/officeart/2005/8/layout/hierarchy3"/>
    <dgm:cxn modelId="{3C687403-1F66-405C-BCE8-0B3A3E7AD17C}" type="presParOf" srcId="{3EEEFF1C-4007-4D66-88D1-E9742314BC68}" destId="{B079213B-7B3B-47B4-9949-3C0F52E32C4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EB16D2BC-0815-4349-A64A-7585EC1AAA8E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52421050-93DF-47AD-A68B-23B6BC474354}" type="doc">
      <dgm:prSet loTypeId="urn:microsoft.com/office/officeart/2005/8/layout/hierarchy3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1CB1668-F5E1-438D-BE0D-F60D1BF6664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Элементы правового государства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4243FEA-BF3E-463F-A8C8-FC0C7E216858}" type="parTrans" cxnId="{C73235DF-0075-4270-A26E-FD203B2B1674}">
      <dgm:prSet/>
      <dgm:spPr/>
      <dgm:t>
        <a:bodyPr/>
        <a:lstStyle/>
        <a:p>
          <a:endParaRPr lang="ru-RU"/>
        </a:p>
      </dgm:t>
    </dgm:pt>
    <dgm:pt modelId="{421A86EB-A36E-435C-ACCE-FA9149F0A55D}" type="sibTrans" cxnId="{C73235DF-0075-4270-A26E-FD203B2B1674}">
      <dgm:prSet/>
      <dgm:spPr/>
      <dgm:t>
        <a:bodyPr/>
        <a:lstStyle/>
        <a:p>
          <a:endParaRPr lang="ru-RU"/>
        </a:p>
      </dgm:t>
    </dgm:pt>
    <dgm:pt modelId="{1258476D-35EF-4A5F-B125-07E728134260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 верховенства права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5F1182-C9FC-479D-8C39-E660267610F6}" type="parTrans" cxnId="{F0D9ADDC-5D3A-4A4A-9A6B-D6E159CE89D9}">
      <dgm:prSet/>
      <dgm:spPr/>
      <dgm:t>
        <a:bodyPr/>
        <a:lstStyle/>
        <a:p>
          <a:endParaRPr lang="ru-RU"/>
        </a:p>
      </dgm:t>
    </dgm:pt>
    <dgm:pt modelId="{1565C859-13DE-4C9D-828C-0510F8DA37F4}" type="sibTrans" cxnId="{F0D9ADDC-5D3A-4A4A-9A6B-D6E159CE89D9}">
      <dgm:prSet/>
      <dgm:spPr/>
      <dgm:t>
        <a:bodyPr/>
        <a:lstStyle/>
        <a:p>
          <a:endParaRPr lang="ru-RU"/>
        </a:p>
      </dgm:t>
    </dgm:pt>
    <dgm:pt modelId="{F7FC67CD-2E92-4843-8D24-EFCD93247F2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 разделения властей (законодательная, исполнительная и судебная)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8C6DAF-BAB4-4489-8B9D-94186A3753C0}" type="parTrans" cxnId="{AA15905A-6016-4402-96E3-FC6D7A9F9196}">
      <dgm:prSet/>
      <dgm:spPr/>
      <dgm:t>
        <a:bodyPr/>
        <a:lstStyle/>
        <a:p>
          <a:endParaRPr lang="ru-RU"/>
        </a:p>
      </dgm:t>
    </dgm:pt>
    <dgm:pt modelId="{1C02938E-08FF-4E6A-B5F6-D39004C09AE4}" type="sibTrans" cxnId="{AA15905A-6016-4402-96E3-FC6D7A9F9196}">
      <dgm:prSet/>
      <dgm:spPr/>
      <dgm:t>
        <a:bodyPr/>
        <a:lstStyle/>
        <a:p>
          <a:endParaRPr lang="ru-RU"/>
        </a:p>
      </dgm:t>
    </dgm:pt>
    <dgm:pt modelId="{F9A04BB0-F5E8-43D7-9C41-AF525E479488}" type="pres">
      <dgm:prSet presAssocID="{52421050-93DF-47AD-A68B-23B6BC474354}" presName="diagram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D2F17E-39FA-4F17-9599-FD47A47B45B5}" type="pres">
      <dgm:prSet presAssocID="{C1CB1668-F5E1-438D-BE0D-F60D1BF66648}" presName="root" presStyleCnt="0"/>
      <dgm:spPr/>
    </dgm:pt>
    <dgm:pt modelId="{71764620-52B3-4382-AA36-8A67CA42CF48}" type="pres">
      <dgm:prSet presAssocID="{C1CB1668-F5E1-438D-BE0D-F60D1BF66648}" presName="rootComposite" presStyleCnt="0"/>
      <dgm:spPr/>
    </dgm:pt>
    <dgm:pt modelId="{90E2B719-C6C2-4553-8A5C-820593B25227}" type="pres">
      <dgm:prSet presAssocID="{C1CB1668-F5E1-438D-BE0D-F60D1BF66648}" presName="rootText" presStyleLbl="node1" presStyleIdx="0" presStyleCnt="1" custScaleX="604858"/>
      <dgm:spPr/>
      <dgm:t>
        <a:bodyPr/>
        <a:lstStyle/>
        <a:p>
          <a:endParaRPr lang="ru-RU"/>
        </a:p>
      </dgm:t>
    </dgm:pt>
    <dgm:pt modelId="{DDA3C5D7-7DDF-41E0-932A-A2465D2A58EE}" type="pres">
      <dgm:prSet presAssocID="{C1CB1668-F5E1-438D-BE0D-F60D1BF66648}" presName="rootConnector" presStyleLbl="node1" presStyleIdx="0" presStyleCnt="1"/>
      <dgm:spPr/>
      <dgm:t>
        <a:bodyPr/>
        <a:lstStyle/>
        <a:p>
          <a:endParaRPr lang="ru-RU"/>
        </a:p>
      </dgm:t>
    </dgm:pt>
    <dgm:pt modelId="{3EEEFF1C-4007-4D66-88D1-E9742314BC68}" type="pres">
      <dgm:prSet presAssocID="{C1CB1668-F5E1-438D-BE0D-F60D1BF66648}" presName="childShape" presStyleCnt="0"/>
      <dgm:spPr/>
    </dgm:pt>
    <dgm:pt modelId="{BE806999-5977-404F-A594-17DEF2FF5623}" type="pres">
      <dgm:prSet presAssocID="{EA5F1182-C9FC-479D-8C39-E660267610F6}" presName="Name13" presStyleLbl="parChTrans1D2" presStyleIdx="0" presStyleCnt="2"/>
      <dgm:spPr/>
      <dgm:t>
        <a:bodyPr/>
        <a:lstStyle/>
        <a:p>
          <a:endParaRPr lang="ru-RU"/>
        </a:p>
      </dgm:t>
    </dgm:pt>
    <dgm:pt modelId="{92610022-077E-467A-A798-C81A214B62E0}" type="pres">
      <dgm:prSet presAssocID="{1258476D-35EF-4A5F-B125-07E728134260}" presName="childText" presStyleLbl="bgAcc1" presStyleIdx="0" presStyleCnt="2" custScaleX="888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9ED8-FF5A-4684-BA92-35AA12A070FD}" type="pres">
      <dgm:prSet presAssocID="{4B8C6DAF-BAB4-4489-8B9D-94186A3753C0}" presName="Name13" presStyleLbl="parChTrans1D2" presStyleIdx="1" presStyleCnt="2"/>
      <dgm:spPr/>
      <dgm:t>
        <a:bodyPr/>
        <a:lstStyle/>
        <a:p>
          <a:endParaRPr lang="ru-RU"/>
        </a:p>
      </dgm:t>
    </dgm:pt>
    <dgm:pt modelId="{AB641323-91DC-47B7-BA71-02565441FD8A}" type="pres">
      <dgm:prSet presAssocID="{F7FC67CD-2E92-4843-8D24-EFCD93247F2B}" presName="childText" presStyleLbl="bgAcc1" presStyleIdx="1" presStyleCnt="2" custScaleX="888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72AED8-EBAD-44F6-BC81-53E31F30EF65}" type="presOf" srcId="{C1CB1668-F5E1-438D-BE0D-F60D1BF66648}" destId="{DDA3C5D7-7DDF-41E0-932A-A2465D2A58EE}" srcOrd="1" destOrd="0" presId="urn:microsoft.com/office/officeart/2005/8/layout/hierarchy3"/>
    <dgm:cxn modelId="{1970AFA0-6938-4BD1-B963-AB980EB4F087}" type="presOf" srcId="{EA5F1182-C9FC-479D-8C39-E660267610F6}" destId="{BE806999-5977-404F-A594-17DEF2FF5623}" srcOrd="0" destOrd="0" presId="urn:microsoft.com/office/officeart/2005/8/layout/hierarchy3"/>
    <dgm:cxn modelId="{C73235DF-0075-4270-A26E-FD203B2B1674}" srcId="{52421050-93DF-47AD-A68B-23B6BC474354}" destId="{C1CB1668-F5E1-438D-BE0D-F60D1BF66648}" srcOrd="0" destOrd="0" parTransId="{D4243FEA-BF3E-463F-A8C8-FC0C7E216858}" sibTransId="{421A86EB-A36E-435C-ACCE-FA9149F0A55D}"/>
    <dgm:cxn modelId="{F0D9ADDC-5D3A-4A4A-9A6B-D6E159CE89D9}" srcId="{C1CB1668-F5E1-438D-BE0D-F60D1BF66648}" destId="{1258476D-35EF-4A5F-B125-07E728134260}" srcOrd="0" destOrd="0" parTransId="{EA5F1182-C9FC-479D-8C39-E660267610F6}" sibTransId="{1565C859-13DE-4C9D-828C-0510F8DA37F4}"/>
    <dgm:cxn modelId="{C178B072-B47E-4EED-8006-ACC6B22866D7}" type="presOf" srcId="{1258476D-35EF-4A5F-B125-07E728134260}" destId="{92610022-077E-467A-A798-C81A214B62E0}" srcOrd="0" destOrd="0" presId="urn:microsoft.com/office/officeart/2005/8/layout/hierarchy3"/>
    <dgm:cxn modelId="{AA15905A-6016-4402-96E3-FC6D7A9F9196}" srcId="{C1CB1668-F5E1-438D-BE0D-F60D1BF66648}" destId="{F7FC67CD-2E92-4843-8D24-EFCD93247F2B}" srcOrd="1" destOrd="0" parTransId="{4B8C6DAF-BAB4-4489-8B9D-94186A3753C0}" sibTransId="{1C02938E-08FF-4E6A-B5F6-D39004C09AE4}"/>
    <dgm:cxn modelId="{7407CA06-7081-4C42-949E-02FF8BA7D5B9}" type="presOf" srcId="{52421050-93DF-47AD-A68B-23B6BC474354}" destId="{F9A04BB0-F5E8-43D7-9C41-AF525E479488}" srcOrd="0" destOrd="0" presId="urn:microsoft.com/office/officeart/2005/8/layout/hierarchy3"/>
    <dgm:cxn modelId="{6E937DC2-BE8E-45EF-B869-6723BE514D49}" type="presOf" srcId="{4B8C6DAF-BAB4-4489-8B9D-94186A3753C0}" destId="{E1D09ED8-FF5A-4684-BA92-35AA12A070FD}" srcOrd="0" destOrd="0" presId="urn:microsoft.com/office/officeart/2005/8/layout/hierarchy3"/>
    <dgm:cxn modelId="{2F0CCEDC-A032-430B-8A32-0AE040D7877B}" type="presOf" srcId="{C1CB1668-F5E1-438D-BE0D-F60D1BF66648}" destId="{90E2B719-C6C2-4553-8A5C-820593B25227}" srcOrd="0" destOrd="0" presId="urn:microsoft.com/office/officeart/2005/8/layout/hierarchy3"/>
    <dgm:cxn modelId="{0BBC8C2B-A1A3-4DD9-88AD-CBF8573A44D6}" type="presOf" srcId="{F7FC67CD-2E92-4843-8D24-EFCD93247F2B}" destId="{AB641323-91DC-47B7-BA71-02565441FD8A}" srcOrd="0" destOrd="0" presId="urn:microsoft.com/office/officeart/2005/8/layout/hierarchy3"/>
    <dgm:cxn modelId="{2B4AEDBB-9B11-43F0-8B7D-F6C9CDF82B72}" type="presParOf" srcId="{F9A04BB0-F5E8-43D7-9C41-AF525E479488}" destId="{D5D2F17E-39FA-4F17-9599-FD47A47B45B5}" srcOrd="0" destOrd="0" presId="urn:microsoft.com/office/officeart/2005/8/layout/hierarchy3"/>
    <dgm:cxn modelId="{FBAD28CB-FE0C-4801-B0C7-790411DC8CD5}" type="presParOf" srcId="{D5D2F17E-39FA-4F17-9599-FD47A47B45B5}" destId="{71764620-52B3-4382-AA36-8A67CA42CF48}" srcOrd="0" destOrd="0" presId="urn:microsoft.com/office/officeart/2005/8/layout/hierarchy3"/>
    <dgm:cxn modelId="{44F67609-1699-4D2C-B929-F3A187E6616C}" type="presParOf" srcId="{71764620-52B3-4382-AA36-8A67CA42CF48}" destId="{90E2B719-C6C2-4553-8A5C-820593B25227}" srcOrd="0" destOrd="0" presId="urn:microsoft.com/office/officeart/2005/8/layout/hierarchy3"/>
    <dgm:cxn modelId="{2B2904E5-982B-4AB8-BA67-A6A8D8B42CD6}" type="presParOf" srcId="{71764620-52B3-4382-AA36-8A67CA42CF48}" destId="{DDA3C5D7-7DDF-41E0-932A-A2465D2A58EE}" srcOrd="1" destOrd="0" presId="urn:microsoft.com/office/officeart/2005/8/layout/hierarchy3"/>
    <dgm:cxn modelId="{16CD2FAD-7665-41F4-8443-7E684E8FE2B1}" type="presParOf" srcId="{D5D2F17E-39FA-4F17-9599-FD47A47B45B5}" destId="{3EEEFF1C-4007-4D66-88D1-E9742314BC68}" srcOrd="1" destOrd="0" presId="urn:microsoft.com/office/officeart/2005/8/layout/hierarchy3"/>
    <dgm:cxn modelId="{E8C9ED46-2FAD-4D06-841F-2C73DBA22F22}" type="presParOf" srcId="{3EEEFF1C-4007-4D66-88D1-E9742314BC68}" destId="{BE806999-5977-404F-A594-17DEF2FF5623}" srcOrd="0" destOrd="0" presId="urn:microsoft.com/office/officeart/2005/8/layout/hierarchy3"/>
    <dgm:cxn modelId="{56C9810E-2E65-4030-AC8D-75ABC67C3EF4}" type="presParOf" srcId="{3EEEFF1C-4007-4D66-88D1-E9742314BC68}" destId="{92610022-077E-467A-A798-C81A214B62E0}" srcOrd="1" destOrd="0" presId="urn:microsoft.com/office/officeart/2005/8/layout/hierarchy3"/>
    <dgm:cxn modelId="{3D30C188-E35B-41D4-9410-166122F17C0F}" type="presParOf" srcId="{3EEEFF1C-4007-4D66-88D1-E9742314BC68}" destId="{E1D09ED8-FF5A-4684-BA92-35AA12A070FD}" srcOrd="2" destOrd="0" presId="urn:microsoft.com/office/officeart/2005/8/layout/hierarchy3"/>
    <dgm:cxn modelId="{D8296A43-532C-4A73-9DEA-E3E92E63BFBA}" type="presParOf" srcId="{3EEEFF1C-4007-4D66-88D1-E9742314BC68}" destId="{AB641323-91DC-47B7-BA71-02565441FD8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88A065E-49C8-43DF-BE47-4D977D1B841B}" type="doc">
      <dgm:prSet loTypeId="urn:microsoft.com/office/officeart/2005/8/layout/orgChart1" loCatId="hierarchy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E709988-B8A8-434B-B85B-CD9C8A0DCFC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 верховенства права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4B4E20D-757D-4A4B-9643-9E91F2B10FEB}" type="parTrans" cxnId="{8A08DA4D-CC2C-4F25-AB78-2B4C61129028}">
      <dgm:prSet/>
      <dgm:spPr/>
      <dgm:t>
        <a:bodyPr/>
        <a:lstStyle/>
        <a:p>
          <a:endParaRPr lang="ru-RU"/>
        </a:p>
      </dgm:t>
    </dgm:pt>
    <dgm:pt modelId="{68EF02D2-7A30-4AFD-9CEE-97C827933109}" type="sibTrans" cxnId="{8A08DA4D-CC2C-4F25-AB78-2B4C61129028}">
      <dgm:prSet/>
      <dgm:spPr/>
      <dgm:t>
        <a:bodyPr/>
        <a:lstStyle/>
        <a:p>
          <a:endParaRPr lang="ru-RU"/>
        </a:p>
      </dgm:t>
    </dgm:pt>
    <dgm:pt modelId="{3C145D95-7898-4C54-A3C9-3796D0ABDC9B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означает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государство, все его органы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должнос-тные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 действуют в пределах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Конс-титуции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принятых в соответствии с ней актов законодательства;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право выражается в законе, который принят согласно демократическим про-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цедурам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обеспечивает баланс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-венных интересов и общественный прогресс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64FED75-51E9-4A77-9693-693D7433E173}" type="parTrans" cxnId="{37DF8414-B86E-48D1-8CAA-51CF6C0ED2B8}">
      <dgm:prSet/>
      <dgm:spPr/>
      <dgm:t>
        <a:bodyPr/>
        <a:lstStyle/>
        <a:p>
          <a:endParaRPr lang="ru-RU"/>
        </a:p>
      </dgm:t>
    </dgm:pt>
    <dgm:pt modelId="{45AF70E7-0E98-4096-AF1F-F3C36E96A180}" type="sibTrans" cxnId="{37DF8414-B86E-48D1-8CAA-51CF6C0ED2B8}">
      <dgm:prSet/>
      <dgm:spPr/>
      <dgm:t>
        <a:bodyPr/>
        <a:lstStyle/>
        <a:p>
          <a:endParaRPr lang="ru-RU"/>
        </a:p>
      </dgm:t>
    </dgm:pt>
    <dgm:pt modelId="{49282956-089A-4DAE-B542-2BB3D302A1BB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предполагает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равенство всех граждан перед за-коном и судом, реальность их прав и свобод;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действенный судебный механизм защиты прав и свобод (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независи-мость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суда, основанного на праве и неукоснительном исполнении су-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дебных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решений)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862ADF4-682C-40FA-992D-39E91B298639}" type="parTrans" cxnId="{A13D4B05-FB8F-4107-B1D6-E292A66C584E}">
      <dgm:prSet/>
      <dgm:spPr/>
      <dgm:t>
        <a:bodyPr/>
        <a:lstStyle/>
        <a:p>
          <a:endParaRPr lang="ru-RU"/>
        </a:p>
      </dgm:t>
    </dgm:pt>
    <dgm:pt modelId="{8D5FE927-0056-48A0-9A96-90B9A10EB581}" type="sibTrans" cxnId="{A13D4B05-FB8F-4107-B1D6-E292A66C584E}">
      <dgm:prSet/>
      <dgm:spPr/>
      <dgm:t>
        <a:bodyPr/>
        <a:lstStyle/>
        <a:p>
          <a:endParaRPr lang="ru-RU"/>
        </a:p>
      </dgm:t>
    </dgm:pt>
    <dgm:pt modelId="{31A83387-2B90-4217-9364-9806A17A2145}" type="pres">
      <dgm:prSet presAssocID="{388A065E-49C8-43DF-BE47-4D977D1B84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6C1B048-6B5D-4769-BABD-B808D4DA8AAC}" type="pres">
      <dgm:prSet presAssocID="{DE709988-B8A8-434B-B85B-CD9C8A0DCFC5}" presName="hierRoot1" presStyleCnt="0">
        <dgm:presLayoutVars>
          <dgm:hierBranch val="init"/>
        </dgm:presLayoutVars>
      </dgm:prSet>
      <dgm:spPr/>
    </dgm:pt>
    <dgm:pt modelId="{BE10D939-C812-45D2-82AB-3B77508EC133}" type="pres">
      <dgm:prSet presAssocID="{DE709988-B8A8-434B-B85B-CD9C8A0DCFC5}" presName="rootComposite1" presStyleCnt="0"/>
      <dgm:spPr/>
    </dgm:pt>
    <dgm:pt modelId="{5D1AA50D-344A-4881-811C-8354DC878E8D}" type="pres">
      <dgm:prSet presAssocID="{DE709988-B8A8-434B-B85B-CD9C8A0DCFC5}" presName="rootText1" presStyleLbl="node0" presStyleIdx="0" presStyleCnt="1" custScaleX="158254" custScaleY="268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1A8C7E-0280-4FA2-BEBB-102BBFC728EA}" type="pres">
      <dgm:prSet presAssocID="{DE709988-B8A8-434B-B85B-CD9C8A0DCFC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E91168D-E77C-40F1-BDBD-FDAC0DC58074}" type="pres">
      <dgm:prSet presAssocID="{DE709988-B8A8-434B-B85B-CD9C8A0DCFC5}" presName="hierChild2" presStyleCnt="0"/>
      <dgm:spPr/>
    </dgm:pt>
    <dgm:pt modelId="{D091D884-8C34-4CFD-8D6A-CFAA14EBED43}" type="pres">
      <dgm:prSet presAssocID="{764FED75-51E9-4A77-9693-693D7433E17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9F0E0FB-1593-43CC-9DC0-BCC8C65347FF}" type="pres">
      <dgm:prSet presAssocID="{3C145D95-7898-4C54-A3C9-3796D0ABDC9B}" presName="hierRoot2" presStyleCnt="0">
        <dgm:presLayoutVars>
          <dgm:hierBranch val="init"/>
        </dgm:presLayoutVars>
      </dgm:prSet>
      <dgm:spPr/>
    </dgm:pt>
    <dgm:pt modelId="{6A71C464-8FFE-4C60-9D85-579FEDEC259E}" type="pres">
      <dgm:prSet presAssocID="{3C145D95-7898-4C54-A3C9-3796D0ABDC9B}" presName="rootComposite" presStyleCnt="0"/>
      <dgm:spPr/>
    </dgm:pt>
    <dgm:pt modelId="{902499B7-CA89-4776-A759-9719CCE3CA1F}" type="pres">
      <dgm:prSet presAssocID="{3C145D95-7898-4C54-A3C9-3796D0ABDC9B}" presName="rootText" presStyleLbl="node2" presStyleIdx="0" presStyleCnt="2" custScaleX="170426" custScaleY="2126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561A43-021D-4BC2-A8A1-E76313910D1E}" type="pres">
      <dgm:prSet presAssocID="{3C145D95-7898-4C54-A3C9-3796D0ABDC9B}" presName="rootConnector" presStyleLbl="node2" presStyleIdx="0" presStyleCnt="2"/>
      <dgm:spPr/>
      <dgm:t>
        <a:bodyPr/>
        <a:lstStyle/>
        <a:p>
          <a:endParaRPr lang="ru-RU"/>
        </a:p>
      </dgm:t>
    </dgm:pt>
    <dgm:pt modelId="{A140FB4E-E22B-4E35-AF8B-FF0F0E2F0DC1}" type="pres">
      <dgm:prSet presAssocID="{3C145D95-7898-4C54-A3C9-3796D0ABDC9B}" presName="hierChild4" presStyleCnt="0"/>
      <dgm:spPr/>
    </dgm:pt>
    <dgm:pt modelId="{56509E91-A052-4EF9-9E4E-4E1339ADC181}" type="pres">
      <dgm:prSet presAssocID="{3C145D95-7898-4C54-A3C9-3796D0ABDC9B}" presName="hierChild5" presStyleCnt="0"/>
      <dgm:spPr/>
    </dgm:pt>
    <dgm:pt modelId="{A6F401EB-9BF7-4D76-A304-385623F5C502}" type="pres">
      <dgm:prSet presAssocID="{B862ADF4-682C-40FA-992D-39E91B298639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589A05E-0E5F-497F-9B95-672523C14E9B}" type="pres">
      <dgm:prSet presAssocID="{49282956-089A-4DAE-B542-2BB3D302A1BB}" presName="hierRoot2" presStyleCnt="0">
        <dgm:presLayoutVars>
          <dgm:hierBranch val="init"/>
        </dgm:presLayoutVars>
      </dgm:prSet>
      <dgm:spPr/>
    </dgm:pt>
    <dgm:pt modelId="{AC57F08A-28E7-4995-A89E-9AB00E741A98}" type="pres">
      <dgm:prSet presAssocID="{49282956-089A-4DAE-B542-2BB3D302A1BB}" presName="rootComposite" presStyleCnt="0"/>
      <dgm:spPr/>
    </dgm:pt>
    <dgm:pt modelId="{0F1D9A78-9A30-43EB-A452-784E08CC20EF}" type="pres">
      <dgm:prSet presAssocID="{49282956-089A-4DAE-B542-2BB3D302A1BB}" presName="rootText" presStyleLbl="node2" presStyleIdx="1" presStyleCnt="2" custScaleX="150778" custScaleY="2126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ADA4B2-E136-4B1E-A82E-DA59DBADFAEF}" type="pres">
      <dgm:prSet presAssocID="{49282956-089A-4DAE-B542-2BB3D302A1BB}" presName="rootConnector" presStyleLbl="node2" presStyleIdx="1" presStyleCnt="2"/>
      <dgm:spPr/>
      <dgm:t>
        <a:bodyPr/>
        <a:lstStyle/>
        <a:p>
          <a:endParaRPr lang="ru-RU"/>
        </a:p>
      </dgm:t>
    </dgm:pt>
    <dgm:pt modelId="{A1208067-14C7-4DB1-8FC9-3206CD6EEBBA}" type="pres">
      <dgm:prSet presAssocID="{49282956-089A-4DAE-B542-2BB3D302A1BB}" presName="hierChild4" presStyleCnt="0"/>
      <dgm:spPr/>
    </dgm:pt>
    <dgm:pt modelId="{01773ABD-8439-470F-90D0-4FC709DBAEE3}" type="pres">
      <dgm:prSet presAssocID="{49282956-089A-4DAE-B542-2BB3D302A1BB}" presName="hierChild5" presStyleCnt="0"/>
      <dgm:spPr/>
    </dgm:pt>
    <dgm:pt modelId="{52D032AE-F301-41F6-803C-2A8B93691D69}" type="pres">
      <dgm:prSet presAssocID="{DE709988-B8A8-434B-B85B-CD9C8A0DCFC5}" presName="hierChild3" presStyleCnt="0"/>
      <dgm:spPr/>
    </dgm:pt>
  </dgm:ptLst>
  <dgm:cxnLst>
    <dgm:cxn modelId="{B1B6DA18-5E7C-4207-8829-8EEACDFAC8F5}" type="presOf" srcId="{3C145D95-7898-4C54-A3C9-3796D0ABDC9B}" destId="{902499B7-CA89-4776-A759-9719CCE3CA1F}" srcOrd="0" destOrd="0" presId="urn:microsoft.com/office/officeart/2005/8/layout/orgChart1"/>
    <dgm:cxn modelId="{A13D4B05-FB8F-4107-B1D6-E292A66C584E}" srcId="{DE709988-B8A8-434B-B85B-CD9C8A0DCFC5}" destId="{49282956-089A-4DAE-B542-2BB3D302A1BB}" srcOrd="1" destOrd="0" parTransId="{B862ADF4-682C-40FA-992D-39E91B298639}" sibTransId="{8D5FE927-0056-48A0-9A96-90B9A10EB581}"/>
    <dgm:cxn modelId="{3BEC6571-06D5-40E1-9616-0BF9DB8D557B}" type="presOf" srcId="{49282956-089A-4DAE-B542-2BB3D302A1BB}" destId="{7CADA4B2-E136-4B1E-A82E-DA59DBADFAEF}" srcOrd="1" destOrd="0" presId="urn:microsoft.com/office/officeart/2005/8/layout/orgChart1"/>
    <dgm:cxn modelId="{37DF8414-B86E-48D1-8CAA-51CF6C0ED2B8}" srcId="{DE709988-B8A8-434B-B85B-CD9C8A0DCFC5}" destId="{3C145D95-7898-4C54-A3C9-3796D0ABDC9B}" srcOrd="0" destOrd="0" parTransId="{764FED75-51E9-4A77-9693-693D7433E173}" sibTransId="{45AF70E7-0E98-4096-AF1F-F3C36E96A180}"/>
    <dgm:cxn modelId="{F9C1A7FA-7E8D-4415-945F-E7275182F2EA}" type="presOf" srcId="{B862ADF4-682C-40FA-992D-39E91B298639}" destId="{A6F401EB-9BF7-4D76-A304-385623F5C502}" srcOrd="0" destOrd="0" presId="urn:microsoft.com/office/officeart/2005/8/layout/orgChart1"/>
    <dgm:cxn modelId="{31728F4F-1969-4E8C-8241-8E4E91F53933}" type="presOf" srcId="{764FED75-51E9-4A77-9693-693D7433E173}" destId="{D091D884-8C34-4CFD-8D6A-CFAA14EBED43}" srcOrd="0" destOrd="0" presId="urn:microsoft.com/office/officeart/2005/8/layout/orgChart1"/>
    <dgm:cxn modelId="{3F187F2F-5CAA-45FF-99FB-A86935A20FBB}" type="presOf" srcId="{DE709988-B8A8-434B-B85B-CD9C8A0DCFC5}" destId="{5D1AA50D-344A-4881-811C-8354DC878E8D}" srcOrd="0" destOrd="0" presId="urn:microsoft.com/office/officeart/2005/8/layout/orgChart1"/>
    <dgm:cxn modelId="{8A08DA4D-CC2C-4F25-AB78-2B4C61129028}" srcId="{388A065E-49C8-43DF-BE47-4D977D1B841B}" destId="{DE709988-B8A8-434B-B85B-CD9C8A0DCFC5}" srcOrd="0" destOrd="0" parTransId="{84B4E20D-757D-4A4B-9643-9E91F2B10FEB}" sibTransId="{68EF02D2-7A30-4AFD-9CEE-97C827933109}"/>
    <dgm:cxn modelId="{8AEFE0B8-357E-4F4F-8134-40CE782117A1}" type="presOf" srcId="{49282956-089A-4DAE-B542-2BB3D302A1BB}" destId="{0F1D9A78-9A30-43EB-A452-784E08CC20EF}" srcOrd="0" destOrd="0" presId="urn:microsoft.com/office/officeart/2005/8/layout/orgChart1"/>
    <dgm:cxn modelId="{E23F214F-99D7-45C4-BBC3-7B2654C185D1}" type="presOf" srcId="{388A065E-49C8-43DF-BE47-4D977D1B841B}" destId="{31A83387-2B90-4217-9364-9806A17A2145}" srcOrd="0" destOrd="0" presId="urn:microsoft.com/office/officeart/2005/8/layout/orgChart1"/>
    <dgm:cxn modelId="{7285B1B9-1BE8-488E-9466-CCEFC209DE39}" type="presOf" srcId="{DE709988-B8A8-434B-B85B-CD9C8A0DCFC5}" destId="{961A8C7E-0280-4FA2-BEBB-102BBFC728EA}" srcOrd="1" destOrd="0" presId="urn:microsoft.com/office/officeart/2005/8/layout/orgChart1"/>
    <dgm:cxn modelId="{0C117241-CA6A-4719-A343-8CF1599951DB}" type="presOf" srcId="{3C145D95-7898-4C54-A3C9-3796D0ABDC9B}" destId="{88561A43-021D-4BC2-A8A1-E76313910D1E}" srcOrd="1" destOrd="0" presId="urn:microsoft.com/office/officeart/2005/8/layout/orgChart1"/>
    <dgm:cxn modelId="{5305E198-472F-419B-BB54-ED3D4D1B0147}" type="presParOf" srcId="{31A83387-2B90-4217-9364-9806A17A2145}" destId="{D6C1B048-6B5D-4769-BABD-B808D4DA8AAC}" srcOrd="0" destOrd="0" presId="urn:microsoft.com/office/officeart/2005/8/layout/orgChart1"/>
    <dgm:cxn modelId="{EBEDA823-6E03-470D-A800-5199CFECDC46}" type="presParOf" srcId="{D6C1B048-6B5D-4769-BABD-B808D4DA8AAC}" destId="{BE10D939-C812-45D2-82AB-3B77508EC133}" srcOrd="0" destOrd="0" presId="urn:microsoft.com/office/officeart/2005/8/layout/orgChart1"/>
    <dgm:cxn modelId="{C7ABE5B0-7D79-44A9-8B9F-2AC8077C49A7}" type="presParOf" srcId="{BE10D939-C812-45D2-82AB-3B77508EC133}" destId="{5D1AA50D-344A-4881-811C-8354DC878E8D}" srcOrd="0" destOrd="0" presId="urn:microsoft.com/office/officeart/2005/8/layout/orgChart1"/>
    <dgm:cxn modelId="{9C2908B7-8E6C-4431-930F-E4C820EBEC0A}" type="presParOf" srcId="{BE10D939-C812-45D2-82AB-3B77508EC133}" destId="{961A8C7E-0280-4FA2-BEBB-102BBFC728EA}" srcOrd="1" destOrd="0" presId="urn:microsoft.com/office/officeart/2005/8/layout/orgChart1"/>
    <dgm:cxn modelId="{43264A9C-3217-4E75-901C-C01048C0FEEE}" type="presParOf" srcId="{D6C1B048-6B5D-4769-BABD-B808D4DA8AAC}" destId="{4E91168D-E77C-40F1-BDBD-FDAC0DC58074}" srcOrd="1" destOrd="0" presId="urn:microsoft.com/office/officeart/2005/8/layout/orgChart1"/>
    <dgm:cxn modelId="{98AB3D68-65B5-47A3-AFD3-E96B52F35566}" type="presParOf" srcId="{4E91168D-E77C-40F1-BDBD-FDAC0DC58074}" destId="{D091D884-8C34-4CFD-8D6A-CFAA14EBED43}" srcOrd="0" destOrd="0" presId="urn:microsoft.com/office/officeart/2005/8/layout/orgChart1"/>
    <dgm:cxn modelId="{CD818D6B-8228-47AE-8DB2-2E85DC4618FA}" type="presParOf" srcId="{4E91168D-E77C-40F1-BDBD-FDAC0DC58074}" destId="{A9F0E0FB-1593-43CC-9DC0-BCC8C65347FF}" srcOrd="1" destOrd="0" presId="urn:microsoft.com/office/officeart/2005/8/layout/orgChart1"/>
    <dgm:cxn modelId="{7D872329-4EAF-483F-B0B8-224746C0DA51}" type="presParOf" srcId="{A9F0E0FB-1593-43CC-9DC0-BCC8C65347FF}" destId="{6A71C464-8FFE-4C60-9D85-579FEDEC259E}" srcOrd="0" destOrd="0" presId="urn:microsoft.com/office/officeart/2005/8/layout/orgChart1"/>
    <dgm:cxn modelId="{263A68B2-ADD7-454D-B84D-602CC34EB30F}" type="presParOf" srcId="{6A71C464-8FFE-4C60-9D85-579FEDEC259E}" destId="{902499B7-CA89-4776-A759-9719CCE3CA1F}" srcOrd="0" destOrd="0" presId="urn:microsoft.com/office/officeart/2005/8/layout/orgChart1"/>
    <dgm:cxn modelId="{9E773038-5A0A-4682-ABAC-578313067F64}" type="presParOf" srcId="{6A71C464-8FFE-4C60-9D85-579FEDEC259E}" destId="{88561A43-021D-4BC2-A8A1-E76313910D1E}" srcOrd="1" destOrd="0" presId="urn:microsoft.com/office/officeart/2005/8/layout/orgChart1"/>
    <dgm:cxn modelId="{A8418D90-94D7-4408-ABFC-94A1FD2CF432}" type="presParOf" srcId="{A9F0E0FB-1593-43CC-9DC0-BCC8C65347FF}" destId="{A140FB4E-E22B-4E35-AF8B-FF0F0E2F0DC1}" srcOrd="1" destOrd="0" presId="urn:microsoft.com/office/officeart/2005/8/layout/orgChart1"/>
    <dgm:cxn modelId="{45CDFFD9-4878-4F96-89BD-800AC58762A8}" type="presParOf" srcId="{A9F0E0FB-1593-43CC-9DC0-BCC8C65347FF}" destId="{56509E91-A052-4EF9-9E4E-4E1339ADC181}" srcOrd="2" destOrd="0" presId="urn:microsoft.com/office/officeart/2005/8/layout/orgChart1"/>
    <dgm:cxn modelId="{4B94CA99-3FBC-4625-86E1-DDBC450D3DB2}" type="presParOf" srcId="{4E91168D-E77C-40F1-BDBD-FDAC0DC58074}" destId="{A6F401EB-9BF7-4D76-A304-385623F5C502}" srcOrd="2" destOrd="0" presId="urn:microsoft.com/office/officeart/2005/8/layout/orgChart1"/>
    <dgm:cxn modelId="{5D54E889-E1DC-434F-A3EB-4F0D6ABFE1D4}" type="presParOf" srcId="{4E91168D-E77C-40F1-BDBD-FDAC0DC58074}" destId="{A589A05E-0E5F-497F-9B95-672523C14E9B}" srcOrd="3" destOrd="0" presId="urn:microsoft.com/office/officeart/2005/8/layout/orgChart1"/>
    <dgm:cxn modelId="{079865F8-4ABD-449E-ABE6-86D319C793B0}" type="presParOf" srcId="{A589A05E-0E5F-497F-9B95-672523C14E9B}" destId="{AC57F08A-28E7-4995-A89E-9AB00E741A98}" srcOrd="0" destOrd="0" presId="urn:microsoft.com/office/officeart/2005/8/layout/orgChart1"/>
    <dgm:cxn modelId="{909168BA-A72B-4843-9B6C-CDCAB6E204C0}" type="presParOf" srcId="{AC57F08A-28E7-4995-A89E-9AB00E741A98}" destId="{0F1D9A78-9A30-43EB-A452-784E08CC20EF}" srcOrd="0" destOrd="0" presId="urn:microsoft.com/office/officeart/2005/8/layout/orgChart1"/>
    <dgm:cxn modelId="{087D44AD-E634-4BF3-BD22-4576D06499DE}" type="presParOf" srcId="{AC57F08A-28E7-4995-A89E-9AB00E741A98}" destId="{7CADA4B2-E136-4B1E-A82E-DA59DBADFAEF}" srcOrd="1" destOrd="0" presId="urn:microsoft.com/office/officeart/2005/8/layout/orgChart1"/>
    <dgm:cxn modelId="{17F678BD-6BB3-4989-96E0-62DAF9C5CCDF}" type="presParOf" srcId="{A589A05E-0E5F-497F-9B95-672523C14E9B}" destId="{A1208067-14C7-4DB1-8FC9-3206CD6EEBBA}" srcOrd="1" destOrd="0" presId="urn:microsoft.com/office/officeart/2005/8/layout/orgChart1"/>
    <dgm:cxn modelId="{E5F4F787-C02D-439F-9EB1-E9E8262833AE}" type="presParOf" srcId="{A589A05E-0E5F-497F-9B95-672523C14E9B}" destId="{01773ABD-8439-470F-90D0-4FC709DBAEE3}" srcOrd="2" destOrd="0" presId="urn:microsoft.com/office/officeart/2005/8/layout/orgChart1"/>
    <dgm:cxn modelId="{418735BC-2F2F-4087-B472-B77ACA1DBE68}" type="presParOf" srcId="{D6C1B048-6B5D-4769-BABD-B808D4DA8AAC}" destId="{52D032AE-F301-41F6-803C-2A8B93691D6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C02F2792-FA00-49C1-9F41-A0CD7143F59A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2421050-93DF-47AD-A68B-23B6BC474354}" type="doc">
      <dgm:prSet loTypeId="urn:microsoft.com/office/officeart/2005/8/layout/hierarchy3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1CB1668-F5E1-438D-BE0D-F60D1BF6664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 разделения властей предполагает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4243FEA-BF3E-463F-A8C8-FC0C7E216858}" type="parTrans" cxnId="{C73235DF-0075-4270-A26E-FD203B2B1674}">
      <dgm:prSet/>
      <dgm:spPr/>
      <dgm:t>
        <a:bodyPr/>
        <a:lstStyle/>
        <a:p>
          <a:endParaRPr lang="ru-RU"/>
        </a:p>
      </dgm:t>
    </dgm:pt>
    <dgm:pt modelId="{421A86EB-A36E-435C-ACCE-FA9149F0A55D}" type="sibTrans" cxnId="{C73235DF-0075-4270-A26E-FD203B2B1674}">
      <dgm:prSet/>
      <dgm:spPr/>
      <dgm:t>
        <a:bodyPr/>
        <a:lstStyle/>
        <a:p>
          <a:endParaRPr lang="ru-RU"/>
        </a:p>
      </dgm:t>
    </dgm:pt>
    <dgm:pt modelId="{1258476D-35EF-4A5F-B125-07E728134260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определённый срок действия полномочий должностных лиц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5F1182-C9FC-479D-8C39-E660267610F6}" type="parTrans" cxnId="{F0D9ADDC-5D3A-4A4A-9A6B-D6E159CE89D9}">
      <dgm:prSet/>
      <dgm:spPr/>
      <dgm:t>
        <a:bodyPr/>
        <a:lstStyle/>
        <a:p>
          <a:endParaRPr lang="ru-RU"/>
        </a:p>
      </dgm:t>
    </dgm:pt>
    <dgm:pt modelId="{1565C859-13DE-4C9D-828C-0510F8DA37F4}" type="sibTrans" cxnId="{F0D9ADDC-5D3A-4A4A-9A6B-D6E159CE89D9}">
      <dgm:prSet/>
      <dgm:spPr/>
      <dgm:t>
        <a:bodyPr/>
        <a:lstStyle/>
        <a:p>
          <a:endParaRPr lang="ru-RU"/>
        </a:p>
      </dgm:t>
    </dgm:pt>
    <dgm:pt modelId="{F7FC67CD-2E92-4843-8D24-EFCD93247F2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невозможность совмещения депутатского мандата (законодатель-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власть) с должностью в аппарате государственного управления (исполнительная власть)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8C6DAF-BAB4-4489-8B9D-94186A3753C0}" type="parTrans" cxnId="{AA15905A-6016-4402-96E3-FC6D7A9F9196}">
      <dgm:prSet/>
      <dgm:spPr/>
      <dgm:t>
        <a:bodyPr/>
        <a:lstStyle/>
        <a:p>
          <a:endParaRPr lang="ru-RU"/>
        </a:p>
      </dgm:t>
    </dgm:pt>
    <dgm:pt modelId="{1C02938E-08FF-4E6A-B5F6-D39004C09AE4}" type="sibTrans" cxnId="{AA15905A-6016-4402-96E3-FC6D7A9F9196}">
      <dgm:prSet/>
      <dgm:spPr/>
      <dgm:t>
        <a:bodyPr/>
        <a:lstStyle/>
        <a:p>
          <a:endParaRPr lang="ru-RU"/>
        </a:p>
      </dgm:t>
    </dgm:pt>
    <dgm:pt modelId="{CC93CF84-08F5-448E-8806-97C762F0172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вето Президента (Главы государства) на законы, принятые Парламентом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8C7DFB-8E5F-4AEB-85D1-7C1FCD229DA9}" type="parTrans" cxnId="{42C890C4-D5CD-4AB7-A0CE-58E4B95035E0}">
      <dgm:prSet/>
      <dgm:spPr/>
      <dgm:t>
        <a:bodyPr/>
        <a:lstStyle/>
        <a:p>
          <a:endParaRPr lang="ru-RU"/>
        </a:p>
      </dgm:t>
    </dgm:pt>
    <dgm:pt modelId="{F3507A2C-3E15-4899-A664-69B23AB02FB6}" type="sibTrans" cxnId="{42C890C4-D5CD-4AB7-A0CE-58E4B95035E0}">
      <dgm:prSet/>
      <dgm:spPr/>
      <dgm:t>
        <a:bodyPr/>
        <a:lstStyle/>
        <a:p>
          <a:endParaRPr lang="ru-RU"/>
        </a:p>
      </dgm:t>
    </dgm:pt>
    <dgm:pt modelId="{7C11F189-5165-4E15-B3AF-91405264F99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роспуска Президентом в строго оговорённых случаях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Парла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-мента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6194223-A4A0-45E1-8127-67320D250D33}" type="parTrans" cxnId="{120CDD21-B236-4502-888C-42D965ECD627}">
      <dgm:prSet/>
      <dgm:spPr/>
      <dgm:t>
        <a:bodyPr/>
        <a:lstStyle/>
        <a:p>
          <a:endParaRPr lang="ru-RU"/>
        </a:p>
      </dgm:t>
    </dgm:pt>
    <dgm:pt modelId="{6CED697D-947A-4F4A-9EED-6C04BCEC79FB}" type="sibTrans" cxnId="{120CDD21-B236-4502-888C-42D965ECD627}">
      <dgm:prSet/>
      <dgm:spPr/>
      <dgm:t>
        <a:bodyPr/>
        <a:lstStyle/>
        <a:p>
          <a:endParaRPr lang="ru-RU"/>
        </a:p>
      </dgm:t>
    </dgm:pt>
    <dgm:pt modelId="{DCB5ED5A-9A0B-47F4-99AF-24D10B55EFDC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контроль за законодательной властью, который осуществляется на-родом в ходе выборов, выражается в возможности отзыва депутата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488A3EE-ED0C-40C8-AA1C-52E894935183}" type="parTrans" cxnId="{7F9CE522-F06D-43B7-9467-1FDA549588F4}">
      <dgm:prSet/>
      <dgm:spPr/>
      <dgm:t>
        <a:bodyPr/>
        <a:lstStyle/>
        <a:p>
          <a:endParaRPr lang="ru-RU"/>
        </a:p>
      </dgm:t>
    </dgm:pt>
    <dgm:pt modelId="{C8A83D26-EDF0-41AC-B45F-E80DEE892445}" type="sibTrans" cxnId="{7F9CE522-F06D-43B7-9467-1FDA549588F4}">
      <dgm:prSet/>
      <dgm:spPr/>
      <dgm:t>
        <a:bodyPr/>
        <a:lstStyle/>
        <a:p>
          <a:endParaRPr lang="ru-RU"/>
        </a:p>
      </dgm:t>
    </dgm:pt>
    <dgm:pt modelId="{9FD32A55-3933-4498-8196-05DCF90585C0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независимость судей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EBEFF38-8E4F-46B1-B2FD-33F3DE91BDD8}" type="parTrans" cxnId="{61FA0E87-B0F5-4A94-A3A4-2BF10036A2D3}">
      <dgm:prSet/>
      <dgm:spPr/>
      <dgm:t>
        <a:bodyPr/>
        <a:lstStyle/>
        <a:p>
          <a:endParaRPr lang="ru-RU"/>
        </a:p>
      </dgm:t>
    </dgm:pt>
    <dgm:pt modelId="{33C61455-0D51-42E2-A904-DE92DB55ED08}" type="sibTrans" cxnId="{61FA0E87-B0F5-4A94-A3A4-2BF10036A2D3}">
      <dgm:prSet/>
      <dgm:spPr/>
      <dgm:t>
        <a:bodyPr/>
        <a:lstStyle/>
        <a:p>
          <a:endParaRPr lang="ru-RU"/>
        </a:p>
      </dgm:t>
    </dgm:pt>
    <dgm:pt modelId="{F9A04BB0-F5E8-43D7-9C41-AF525E479488}" type="pres">
      <dgm:prSet presAssocID="{52421050-93DF-47AD-A68B-23B6BC474354}" presName="diagram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D2F17E-39FA-4F17-9599-FD47A47B45B5}" type="pres">
      <dgm:prSet presAssocID="{C1CB1668-F5E1-438D-BE0D-F60D1BF66648}" presName="root" presStyleCnt="0"/>
      <dgm:spPr/>
    </dgm:pt>
    <dgm:pt modelId="{71764620-52B3-4382-AA36-8A67CA42CF48}" type="pres">
      <dgm:prSet presAssocID="{C1CB1668-F5E1-438D-BE0D-F60D1BF66648}" presName="rootComposite" presStyleCnt="0"/>
      <dgm:spPr/>
    </dgm:pt>
    <dgm:pt modelId="{90E2B719-C6C2-4553-8A5C-820593B25227}" type="pres">
      <dgm:prSet presAssocID="{C1CB1668-F5E1-438D-BE0D-F60D1BF66648}" presName="rootText" presStyleLbl="node1" presStyleIdx="0" presStyleCnt="1" custScaleX="604858"/>
      <dgm:spPr/>
      <dgm:t>
        <a:bodyPr/>
        <a:lstStyle/>
        <a:p>
          <a:endParaRPr lang="ru-RU"/>
        </a:p>
      </dgm:t>
    </dgm:pt>
    <dgm:pt modelId="{DDA3C5D7-7DDF-41E0-932A-A2465D2A58EE}" type="pres">
      <dgm:prSet presAssocID="{C1CB1668-F5E1-438D-BE0D-F60D1BF66648}" presName="rootConnector" presStyleLbl="node1" presStyleIdx="0" presStyleCnt="1"/>
      <dgm:spPr/>
      <dgm:t>
        <a:bodyPr/>
        <a:lstStyle/>
        <a:p>
          <a:endParaRPr lang="ru-RU"/>
        </a:p>
      </dgm:t>
    </dgm:pt>
    <dgm:pt modelId="{3EEEFF1C-4007-4D66-88D1-E9742314BC68}" type="pres">
      <dgm:prSet presAssocID="{C1CB1668-F5E1-438D-BE0D-F60D1BF66648}" presName="childShape" presStyleCnt="0"/>
      <dgm:spPr/>
    </dgm:pt>
    <dgm:pt modelId="{BE806999-5977-404F-A594-17DEF2FF5623}" type="pres">
      <dgm:prSet presAssocID="{EA5F1182-C9FC-479D-8C39-E660267610F6}" presName="Name13" presStyleLbl="parChTrans1D2" presStyleIdx="0" presStyleCnt="6"/>
      <dgm:spPr/>
      <dgm:t>
        <a:bodyPr/>
        <a:lstStyle/>
        <a:p>
          <a:endParaRPr lang="ru-RU"/>
        </a:p>
      </dgm:t>
    </dgm:pt>
    <dgm:pt modelId="{92610022-077E-467A-A798-C81A214B62E0}" type="pres">
      <dgm:prSet presAssocID="{1258476D-35EF-4A5F-B125-07E728134260}" presName="childText" presStyleLbl="bgAcc1" presStyleIdx="0" presStyleCnt="6" custScaleX="9611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9ED8-FF5A-4684-BA92-35AA12A070FD}" type="pres">
      <dgm:prSet presAssocID="{4B8C6DAF-BAB4-4489-8B9D-94186A3753C0}" presName="Name13" presStyleLbl="parChTrans1D2" presStyleIdx="1" presStyleCnt="6"/>
      <dgm:spPr/>
      <dgm:t>
        <a:bodyPr/>
        <a:lstStyle/>
        <a:p>
          <a:endParaRPr lang="ru-RU"/>
        </a:p>
      </dgm:t>
    </dgm:pt>
    <dgm:pt modelId="{AB641323-91DC-47B7-BA71-02565441FD8A}" type="pres">
      <dgm:prSet presAssocID="{F7FC67CD-2E92-4843-8D24-EFCD93247F2B}" presName="childText" presStyleLbl="bgAcc1" presStyleIdx="1" presStyleCnt="6" custScaleX="961134" custScaleY="138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219883-51F8-45D4-A430-5C81B867AA36}" type="pres">
      <dgm:prSet presAssocID="{168C7DFB-8E5F-4AEB-85D1-7C1FCD229DA9}" presName="Name13" presStyleLbl="parChTrans1D2" presStyleIdx="2" presStyleCnt="6"/>
      <dgm:spPr/>
      <dgm:t>
        <a:bodyPr/>
        <a:lstStyle/>
        <a:p>
          <a:endParaRPr lang="ru-RU"/>
        </a:p>
      </dgm:t>
    </dgm:pt>
    <dgm:pt modelId="{C7F39BCA-441F-424A-8F67-173590966E31}" type="pres">
      <dgm:prSet presAssocID="{CC93CF84-08F5-448E-8806-97C762F01727}" presName="childText" presStyleLbl="bgAcc1" presStyleIdx="2" presStyleCnt="6" custScaleX="961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50726-D8C9-4F07-AC97-8CB5230C0C0A}" type="pres">
      <dgm:prSet presAssocID="{F6194223-A4A0-45E1-8127-67320D250D33}" presName="Name13" presStyleLbl="parChTrans1D2" presStyleIdx="3" presStyleCnt="6"/>
      <dgm:spPr/>
      <dgm:t>
        <a:bodyPr/>
        <a:lstStyle/>
        <a:p>
          <a:endParaRPr lang="ru-RU"/>
        </a:p>
      </dgm:t>
    </dgm:pt>
    <dgm:pt modelId="{C6F473BB-8CE3-41E4-A46A-C9E2AAA6B018}" type="pres">
      <dgm:prSet presAssocID="{7C11F189-5165-4E15-B3AF-91405264F997}" presName="childText" presStyleLbl="bgAcc1" presStyleIdx="3" presStyleCnt="6" custScaleX="958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1E60FF-D9E3-458F-BC3C-CF3679AB45F5}" type="pres">
      <dgm:prSet presAssocID="{E488A3EE-ED0C-40C8-AA1C-52E894935183}" presName="Name13" presStyleLbl="parChTrans1D2" presStyleIdx="4" presStyleCnt="6"/>
      <dgm:spPr/>
      <dgm:t>
        <a:bodyPr/>
        <a:lstStyle/>
        <a:p>
          <a:endParaRPr lang="ru-RU"/>
        </a:p>
      </dgm:t>
    </dgm:pt>
    <dgm:pt modelId="{B079213B-7B3B-47B4-9949-3C0F52E32C4E}" type="pres">
      <dgm:prSet presAssocID="{DCB5ED5A-9A0B-47F4-99AF-24D10B55EFDC}" presName="childText" presStyleLbl="bgAcc1" presStyleIdx="4" presStyleCnt="6" custScaleX="9585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4FB678-C85A-44D0-A276-8F783EF43FDD}" type="pres">
      <dgm:prSet presAssocID="{2EBEFF38-8E4F-46B1-B2FD-33F3DE91BDD8}" presName="Name13" presStyleLbl="parChTrans1D2" presStyleIdx="5" presStyleCnt="6"/>
      <dgm:spPr/>
      <dgm:t>
        <a:bodyPr/>
        <a:lstStyle/>
        <a:p>
          <a:endParaRPr lang="ru-RU"/>
        </a:p>
      </dgm:t>
    </dgm:pt>
    <dgm:pt modelId="{6EFE9A9A-84B8-4B47-A51C-164668713277}" type="pres">
      <dgm:prSet presAssocID="{9FD32A55-3933-4498-8196-05DCF90585C0}" presName="childText" presStyleLbl="bgAcc1" presStyleIdx="5" presStyleCnt="6" custScaleX="9585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D9ADDC-5D3A-4A4A-9A6B-D6E159CE89D9}" srcId="{C1CB1668-F5E1-438D-BE0D-F60D1BF66648}" destId="{1258476D-35EF-4A5F-B125-07E728134260}" srcOrd="0" destOrd="0" parTransId="{EA5F1182-C9FC-479D-8C39-E660267610F6}" sibTransId="{1565C859-13DE-4C9D-828C-0510F8DA37F4}"/>
    <dgm:cxn modelId="{61FA0E87-B0F5-4A94-A3A4-2BF10036A2D3}" srcId="{C1CB1668-F5E1-438D-BE0D-F60D1BF66648}" destId="{9FD32A55-3933-4498-8196-05DCF90585C0}" srcOrd="5" destOrd="0" parTransId="{2EBEFF38-8E4F-46B1-B2FD-33F3DE91BDD8}" sibTransId="{33C61455-0D51-42E2-A904-DE92DB55ED08}"/>
    <dgm:cxn modelId="{AA15905A-6016-4402-96E3-FC6D7A9F9196}" srcId="{C1CB1668-F5E1-438D-BE0D-F60D1BF66648}" destId="{F7FC67CD-2E92-4843-8D24-EFCD93247F2B}" srcOrd="1" destOrd="0" parTransId="{4B8C6DAF-BAB4-4489-8B9D-94186A3753C0}" sibTransId="{1C02938E-08FF-4E6A-B5F6-D39004C09AE4}"/>
    <dgm:cxn modelId="{42C890C4-D5CD-4AB7-A0CE-58E4B95035E0}" srcId="{C1CB1668-F5E1-438D-BE0D-F60D1BF66648}" destId="{CC93CF84-08F5-448E-8806-97C762F01727}" srcOrd="2" destOrd="0" parTransId="{168C7DFB-8E5F-4AEB-85D1-7C1FCD229DA9}" sibTransId="{F3507A2C-3E15-4899-A664-69B23AB02FB6}"/>
    <dgm:cxn modelId="{E3913E13-6E3E-4B55-AED6-B37E671B7C67}" type="presOf" srcId="{168C7DFB-8E5F-4AEB-85D1-7C1FCD229DA9}" destId="{54219883-51F8-45D4-A430-5C81B867AA36}" srcOrd="0" destOrd="0" presId="urn:microsoft.com/office/officeart/2005/8/layout/hierarchy3"/>
    <dgm:cxn modelId="{EE72B21A-6050-4702-B2A4-F01D2862DA7E}" type="presOf" srcId="{9FD32A55-3933-4498-8196-05DCF90585C0}" destId="{6EFE9A9A-84B8-4B47-A51C-164668713277}" srcOrd="0" destOrd="0" presId="urn:microsoft.com/office/officeart/2005/8/layout/hierarchy3"/>
    <dgm:cxn modelId="{650022EE-59B2-40B4-A491-CEA3D293E9E0}" type="presOf" srcId="{1258476D-35EF-4A5F-B125-07E728134260}" destId="{92610022-077E-467A-A798-C81A214B62E0}" srcOrd="0" destOrd="0" presId="urn:microsoft.com/office/officeart/2005/8/layout/hierarchy3"/>
    <dgm:cxn modelId="{C87154F4-1190-4E6E-B742-674CA2701526}" type="presOf" srcId="{4B8C6DAF-BAB4-4489-8B9D-94186A3753C0}" destId="{E1D09ED8-FF5A-4684-BA92-35AA12A070FD}" srcOrd="0" destOrd="0" presId="urn:microsoft.com/office/officeart/2005/8/layout/hierarchy3"/>
    <dgm:cxn modelId="{6701C238-4E89-4685-9342-D5E245185675}" type="presOf" srcId="{F7FC67CD-2E92-4843-8D24-EFCD93247F2B}" destId="{AB641323-91DC-47B7-BA71-02565441FD8A}" srcOrd="0" destOrd="0" presId="urn:microsoft.com/office/officeart/2005/8/layout/hierarchy3"/>
    <dgm:cxn modelId="{43E68FF4-08AE-4712-9A64-E60FBE1A8041}" type="presOf" srcId="{F6194223-A4A0-45E1-8127-67320D250D33}" destId="{37A50726-D8C9-4F07-AC97-8CB5230C0C0A}" srcOrd="0" destOrd="0" presId="urn:microsoft.com/office/officeart/2005/8/layout/hierarchy3"/>
    <dgm:cxn modelId="{7F9CE522-F06D-43B7-9467-1FDA549588F4}" srcId="{C1CB1668-F5E1-438D-BE0D-F60D1BF66648}" destId="{DCB5ED5A-9A0B-47F4-99AF-24D10B55EFDC}" srcOrd="4" destOrd="0" parTransId="{E488A3EE-ED0C-40C8-AA1C-52E894935183}" sibTransId="{C8A83D26-EDF0-41AC-B45F-E80DEE892445}"/>
    <dgm:cxn modelId="{120CDD21-B236-4502-888C-42D965ECD627}" srcId="{C1CB1668-F5E1-438D-BE0D-F60D1BF66648}" destId="{7C11F189-5165-4E15-B3AF-91405264F997}" srcOrd="3" destOrd="0" parTransId="{F6194223-A4A0-45E1-8127-67320D250D33}" sibTransId="{6CED697D-947A-4F4A-9EED-6C04BCEC79FB}"/>
    <dgm:cxn modelId="{3FBDCB52-6AC6-4BF0-A3AB-1C451422995F}" type="presOf" srcId="{DCB5ED5A-9A0B-47F4-99AF-24D10B55EFDC}" destId="{B079213B-7B3B-47B4-9949-3C0F52E32C4E}" srcOrd="0" destOrd="0" presId="urn:microsoft.com/office/officeart/2005/8/layout/hierarchy3"/>
    <dgm:cxn modelId="{8236C461-C400-4578-80F4-2B26B37CED9A}" type="presOf" srcId="{C1CB1668-F5E1-438D-BE0D-F60D1BF66648}" destId="{DDA3C5D7-7DDF-41E0-932A-A2465D2A58EE}" srcOrd="1" destOrd="0" presId="urn:microsoft.com/office/officeart/2005/8/layout/hierarchy3"/>
    <dgm:cxn modelId="{156D8704-56D3-4963-906C-41EA1CCD269C}" type="presOf" srcId="{E488A3EE-ED0C-40C8-AA1C-52E894935183}" destId="{F21E60FF-D9E3-458F-BC3C-CF3679AB45F5}" srcOrd="0" destOrd="0" presId="urn:microsoft.com/office/officeart/2005/8/layout/hierarchy3"/>
    <dgm:cxn modelId="{8511838A-4AFC-4D6F-A9E9-AECEDA3044FB}" type="presOf" srcId="{C1CB1668-F5E1-438D-BE0D-F60D1BF66648}" destId="{90E2B719-C6C2-4553-8A5C-820593B25227}" srcOrd="0" destOrd="0" presId="urn:microsoft.com/office/officeart/2005/8/layout/hierarchy3"/>
    <dgm:cxn modelId="{CB544DBF-3978-4D98-ADF8-5C1E737D9EAB}" type="presOf" srcId="{CC93CF84-08F5-448E-8806-97C762F01727}" destId="{C7F39BCA-441F-424A-8F67-173590966E31}" srcOrd="0" destOrd="0" presId="urn:microsoft.com/office/officeart/2005/8/layout/hierarchy3"/>
    <dgm:cxn modelId="{E2C0DD9C-E061-4871-A01C-21D151A8B531}" type="presOf" srcId="{EA5F1182-C9FC-479D-8C39-E660267610F6}" destId="{BE806999-5977-404F-A594-17DEF2FF5623}" srcOrd="0" destOrd="0" presId="urn:microsoft.com/office/officeart/2005/8/layout/hierarchy3"/>
    <dgm:cxn modelId="{0FCDDC2D-E67D-4A76-972E-0FB3C42FF39B}" type="presOf" srcId="{52421050-93DF-47AD-A68B-23B6BC474354}" destId="{F9A04BB0-F5E8-43D7-9C41-AF525E479488}" srcOrd="0" destOrd="0" presId="urn:microsoft.com/office/officeart/2005/8/layout/hierarchy3"/>
    <dgm:cxn modelId="{5A1D3EB8-C98B-4429-A464-8994D956B666}" type="presOf" srcId="{2EBEFF38-8E4F-46B1-B2FD-33F3DE91BDD8}" destId="{BB4FB678-C85A-44D0-A276-8F783EF43FDD}" srcOrd="0" destOrd="0" presId="urn:microsoft.com/office/officeart/2005/8/layout/hierarchy3"/>
    <dgm:cxn modelId="{C73235DF-0075-4270-A26E-FD203B2B1674}" srcId="{52421050-93DF-47AD-A68B-23B6BC474354}" destId="{C1CB1668-F5E1-438D-BE0D-F60D1BF66648}" srcOrd="0" destOrd="0" parTransId="{D4243FEA-BF3E-463F-A8C8-FC0C7E216858}" sibTransId="{421A86EB-A36E-435C-ACCE-FA9149F0A55D}"/>
    <dgm:cxn modelId="{850439BB-DFC0-4306-9A7B-E67CD200FB1B}" type="presOf" srcId="{7C11F189-5165-4E15-B3AF-91405264F997}" destId="{C6F473BB-8CE3-41E4-A46A-C9E2AAA6B018}" srcOrd="0" destOrd="0" presId="urn:microsoft.com/office/officeart/2005/8/layout/hierarchy3"/>
    <dgm:cxn modelId="{A59F0432-B232-42BD-AA08-65D989C06D62}" type="presParOf" srcId="{F9A04BB0-F5E8-43D7-9C41-AF525E479488}" destId="{D5D2F17E-39FA-4F17-9599-FD47A47B45B5}" srcOrd="0" destOrd="0" presId="urn:microsoft.com/office/officeart/2005/8/layout/hierarchy3"/>
    <dgm:cxn modelId="{5718BE30-38F4-4B70-88A0-E01BAFA32C9B}" type="presParOf" srcId="{D5D2F17E-39FA-4F17-9599-FD47A47B45B5}" destId="{71764620-52B3-4382-AA36-8A67CA42CF48}" srcOrd="0" destOrd="0" presId="urn:microsoft.com/office/officeart/2005/8/layout/hierarchy3"/>
    <dgm:cxn modelId="{2B86AFDE-51B3-4B7A-B0A9-9307E6224053}" type="presParOf" srcId="{71764620-52B3-4382-AA36-8A67CA42CF48}" destId="{90E2B719-C6C2-4553-8A5C-820593B25227}" srcOrd="0" destOrd="0" presId="urn:microsoft.com/office/officeart/2005/8/layout/hierarchy3"/>
    <dgm:cxn modelId="{6CCFBFB5-C709-4129-A24F-7FE4CA67BE62}" type="presParOf" srcId="{71764620-52B3-4382-AA36-8A67CA42CF48}" destId="{DDA3C5D7-7DDF-41E0-932A-A2465D2A58EE}" srcOrd="1" destOrd="0" presId="urn:microsoft.com/office/officeart/2005/8/layout/hierarchy3"/>
    <dgm:cxn modelId="{A9080E91-7F4D-4445-B8D9-B9B0F49E94E2}" type="presParOf" srcId="{D5D2F17E-39FA-4F17-9599-FD47A47B45B5}" destId="{3EEEFF1C-4007-4D66-88D1-E9742314BC68}" srcOrd="1" destOrd="0" presId="urn:microsoft.com/office/officeart/2005/8/layout/hierarchy3"/>
    <dgm:cxn modelId="{8D4F9697-56D4-4BFE-BCF3-D97E16F44CB5}" type="presParOf" srcId="{3EEEFF1C-4007-4D66-88D1-E9742314BC68}" destId="{BE806999-5977-404F-A594-17DEF2FF5623}" srcOrd="0" destOrd="0" presId="urn:microsoft.com/office/officeart/2005/8/layout/hierarchy3"/>
    <dgm:cxn modelId="{A17B5C29-5786-43DD-819C-6CBD5A2E578A}" type="presParOf" srcId="{3EEEFF1C-4007-4D66-88D1-E9742314BC68}" destId="{92610022-077E-467A-A798-C81A214B62E0}" srcOrd="1" destOrd="0" presId="urn:microsoft.com/office/officeart/2005/8/layout/hierarchy3"/>
    <dgm:cxn modelId="{1C077639-A57D-487B-88A3-0CB7E8CDA660}" type="presParOf" srcId="{3EEEFF1C-4007-4D66-88D1-E9742314BC68}" destId="{E1D09ED8-FF5A-4684-BA92-35AA12A070FD}" srcOrd="2" destOrd="0" presId="urn:microsoft.com/office/officeart/2005/8/layout/hierarchy3"/>
    <dgm:cxn modelId="{BD8D9A14-415C-4727-8793-9A9415008ECC}" type="presParOf" srcId="{3EEEFF1C-4007-4D66-88D1-E9742314BC68}" destId="{AB641323-91DC-47B7-BA71-02565441FD8A}" srcOrd="3" destOrd="0" presId="urn:microsoft.com/office/officeart/2005/8/layout/hierarchy3"/>
    <dgm:cxn modelId="{57C256C1-F5C2-4C36-8F32-87497CC224DE}" type="presParOf" srcId="{3EEEFF1C-4007-4D66-88D1-E9742314BC68}" destId="{54219883-51F8-45D4-A430-5C81B867AA36}" srcOrd="4" destOrd="0" presId="urn:microsoft.com/office/officeart/2005/8/layout/hierarchy3"/>
    <dgm:cxn modelId="{BCCCA2CF-E0CF-46D5-8297-E7C013E1779D}" type="presParOf" srcId="{3EEEFF1C-4007-4D66-88D1-E9742314BC68}" destId="{C7F39BCA-441F-424A-8F67-173590966E31}" srcOrd="5" destOrd="0" presId="urn:microsoft.com/office/officeart/2005/8/layout/hierarchy3"/>
    <dgm:cxn modelId="{F3766CE9-94C0-4522-A06E-336CAF0DC40A}" type="presParOf" srcId="{3EEEFF1C-4007-4D66-88D1-E9742314BC68}" destId="{37A50726-D8C9-4F07-AC97-8CB5230C0C0A}" srcOrd="6" destOrd="0" presId="urn:microsoft.com/office/officeart/2005/8/layout/hierarchy3"/>
    <dgm:cxn modelId="{2879AEF6-42B3-470F-928A-E89EEB5ACD9C}" type="presParOf" srcId="{3EEEFF1C-4007-4D66-88D1-E9742314BC68}" destId="{C6F473BB-8CE3-41E4-A46A-C9E2AAA6B018}" srcOrd="7" destOrd="0" presId="urn:microsoft.com/office/officeart/2005/8/layout/hierarchy3"/>
    <dgm:cxn modelId="{466C0E32-FB80-466D-9E44-AEA402534E2E}" type="presParOf" srcId="{3EEEFF1C-4007-4D66-88D1-E9742314BC68}" destId="{F21E60FF-D9E3-458F-BC3C-CF3679AB45F5}" srcOrd="8" destOrd="0" presId="urn:microsoft.com/office/officeart/2005/8/layout/hierarchy3"/>
    <dgm:cxn modelId="{A05FA4B0-FF60-4B11-B8C6-3D176A131077}" type="presParOf" srcId="{3EEEFF1C-4007-4D66-88D1-E9742314BC68}" destId="{B079213B-7B3B-47B4-9949-3C0F52E32C4E}" srcOrd="9" destOrd="0" presId="urn:microsoft.com/office/officeart/2005/8/layout/hierarchy3"/>
    <dgm:cxn modelId="{3867ABD7-8338-478D-BBD9-C7D93437C29B}" type="presParOf" srcId="{3EEEFF1C-4007-4D66-88D1-E9742314BC68}" destId="{BB4FB678-C85A-44D0-A276-8F783EF43FDD}" srcOrd="10" destOrd="0" presId="urn:microsoft.com/office/officeart/2005/8/layout/hierarchy3"/>
    <dgm:cxn modelId="{14934EA7-B15A-4C4D-9F40-B26AAD684496}" type="presParOf" srcId="{3EEEFF1C-4007-4D66-88D1-E9742314BC68}" destId="{6EFE9A9A-84B8-4B47-A51C-164668713277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52421050-93DF-47AD-A68B-23B6BC474354}" type="doc">
      <dgm:prSet loTypeId="urn:microsoft.com/office/officeart/2005/8/layout/hierarchy3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1CB1668-F5E1-438D-BE0D-F60D1BF6664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Социальное государство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государство, которое стремит-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 обеспечению достойных условий жизни всех слоёв населения и особо заботится о гражданах в тех случаях, когда они не в состоянии позаботиться о себе сами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4243FEA-BF3E-463F-A8C8-FC0C7E216858}" type="parTrans" cxnId="{C73235DF-0075-4270-A26E-FD203B2B1674}">
      <dgm:prSet/>
      <dgm:spPr/>
      <dgm:t>
        <a:bodyPr/>
        <a:lstStyle/>
        <a:p>
          <a:endParaRPr lang="ru-RU"/>
        </a:p>
      </dgm:t>
    </dgm:pt>
    <dgm:pt modelId="{421A86EB-A36E-435C-ACCE-FA9149F0A55D}" type="sibTrans" cxnId="{C73235DF-0075-4270-A26E-FD203B2B1674}">
      <dgm:prSet/>
      <dgm:spPr/>
      <dgm:t>
        <a:bodyPr/>
        <a:lstStyle/>
        <a:p>
          <a:endParaRPr lang="ru-RU"/>
        </a:p>
      </dgm:t>
    </dgm:pt>
    <dgm:pt modelId="{1258476D-35EF-4A5F-B125-07E728134260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разрабатывает механизм «выравнивания» положения социально-уязвимых слоёв населения для обеспечения приемлемого уровня существования этих слоёв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5F1182-C9FC-479D-8C39-E660267610F6}" type="parTrans" cxnId="{F0D9ADDC-5D3A-4A4A-9A6B-D6E159CE89D9}">
      <dgm:prSet/>
      <dgm:spPr/>
      <dgm:t>
        <a:bodyPr/>
        <a:lstStyle/>
        <a:p>
          <a:endParaRPr lang="ru-RU"/>
        </a:p>
      </dgm:t>
    </dgm:pt>
    <dgm:pt modelId="{1565C859-13DE-4C9D-828C-0510F8DA37F4}" type="sibTrans" cxnId="{F0D9ADDC-5D3A-4A4A-9A6B-D6E159CE89D9}">
      <dgm:prSet/>
      <dgm:spPr/>
      <dgm:t>
        <a:bodyPr/>
        <a:lstStyle/>
        <a:p>
          <a:endParaRPr lang="ru-RU"/>
        </a:p>
      </dgm:t>
    </dgm:pt>
    <dgm:pt modelId="{F7FC67CD-2E92-4843-8D24-EFCD93247F2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обеспечивает гарантированный уровень пенсионного обеспечения, социального и медицинского обслуживания, среднего образования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8C6DAF-BAB4-4489-8B9D-94186A3753C0}" type="parTrans" cxnId="{AA15905A-6016-4402-96E3-FC6D7A9F9196}">
      <dgm:prSet/>
      <dgm:spPr/>
      <dgm:t>
        <a:bodyPr/>
        <a:lstStyle/>
        <a:p>
          <a:endParaRPr lang="ru-RU"/>
        </a:p>
      </dgm:t>
    </dgm:pt>
    <dgm:pt modelId="{1C02938E-08FF-4E6A-B5F6-D39004C09AE4}" type="sibTrans" cxnId="{AA15905A-6016-4402-96E3-FC6D7A9F9196}">
      <dgm:prSet/>
      <dgm:spPr/>
      <dgm:t>
        <a:bodyPr/>
        <a:lstStyle/>
        <a:p>
          <a:endParaRPr lang="ru-RU"/>
        </a:p>
      </dgm:t>
    </dgm:pt>
    <dgm:pt modelId="{CC93CF84-08F5-448E-8806-97C762F0172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законодательно устанавливает размер минимальной заработной платы, создаёт условия для полной занятости населения, в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через переподготовку и переобучение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8C7DFB-8E5F-4AEB-85D1-7C1FCD229DA9}" type="parTrans" cxnId="{42C890C4-D5CD-4AB7-A0CE-58E4B95035E0}">
      <dgm:prSet/>
      <dgm:spPr/>
      <dgm:t>
        <a:bodyPr/>
        <a:lstStyle/>
        <a:p>
          <a:endParaRPr lang="ru-RU"/>
        </a:p>
      </dgm:t>
    </dgm:pt>
    <dgm:pt modelId="{F3507A2C-3E15-4899-A664-69B23AB02FB6}" type="sibTrans" cxnId="{42C890C4-D5CD-4AB7-A0CE-58E4B95035E0}">
      <dgm:prSet/>
      <dgm:spPr/>
      <dgm:t>
        <a:bodyPr/>
        <a:lstStyle/>
        <a:p>
          <a:endParaRPr lang="ru-RU"/>
        </a:p>
      </dgm:t>
    </dgm:pt>
    <dgm:pt modelId="{F9A04BB0-F5E8-43D7-9C41-AF525E479488}" type="pres">
      <dgm:prSet presAssocID="{52421050-93DF-47AD-A68B-23B6BC4743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D2F17E-39FA-4F17-9599-FD47A47B45B5}" type="pres">
      <dgm:prSet presAssocID="{C1CB1668-F5E1-438D-BE0D-F60D1BF66648}" presName="root" presStyleCnt="0"/>
      <dgm:spPr/>
    </dgm:pt>
    <dgm:pt modelId="{71764620-52B3-4382-AA36-8A67CA42CF48}" type="pres">
      <dgm:prSet presAssocID="{C1CB1668-F5E1-438D-BE0D-F60D1BF66648}" presName="rootComposite" presStyleCnt="0"/>
      <dgm:spPr/>
    </dgm:pt>
    <dgm:pt modelId="{90E2B719-C6C2-4553-8A5C-820593B25227}" type="pres">
      <dgm:prSet presAssocID="{C1CB1668-F5E1-438D-BE0D-F60D1BF66648}" presName="rootText" presStyleLbl="node1" presStyleIdx="0" presStyleCnt="1" custScaleX="604858" custScaleY="221975"/>
      <dgm:spPr/>
      <dgm:t>
        <a:bodyPr/>
        <a:lstStyle/>
        <a:p>
          <a:endParaRPr lang="ru-RU"/>
        </a:p>
      </dgm:t>
    </dgm:pt>
    <dgm:pt modelId="{DDA3C5D7-7DDF-41E0-932A-A2465D2A58EE}" type="pres">
      <dgm:prSet presAssocID="{C1CB1668-F5E1-438D-BE0D-F60D1BF66648}" presName="rootConnector" presStyleLbl="node1" presStyleIdx="0" presStyleCnt="1"/>
      <dgm:spPr/>
      <dgm:t>
        <a:bodyPr/>
        <a:lstStyle/>
        <a:p>
          <a:endParaRPr lang="ru-RU"/>
        </a:p>
      </dgm:t>
    </dgm:pt>
    <dgm:pt modelId="{3EEEFF1C-4007-4D66-88D1-E9742314BC68}" type="pres">
      <dgm:prSet presAssocID="{C1CB1668-F5E1-438D-BE0D-F60D1BF66648}" presName="childShape" presStyleCnt="0"/>
      <dgm:spPr/>
    </dgm:pt>
    <dgm:pt modelId="{BE806999-5977-404F-A594-17DEF2FF5623}" type="pres">
      <dgm:prSet presAssocID="{EA5F1182-C9FC-479D-8C39-E660267610F6}" presName="Name13" presStyleLbl="parChTrans1D2" presStyleIdx="0" presStyleCnt="3"/>
      <dgm:spPr/>
      <dgm:t>
        <a:bodyPr/>
        <a:lstStyle/>
        <a:p>
          <a:endParaRPr lang="ru-RU"/>
        </a:p>
      </dgm:t>
    </dgm:pt>
    <dgm:pt modelId="{92610022-077E-467A-A798-C81A214B62E0}" type="pres">
      <dgm:prSet presAssocID="{1258476D-35EF-4A5F-B125-07E728134260}" presName="childText" presStyleLbl="bgAcc1" presStyleIdx="0" presStyleCnt="3" custScaleX="888482" custScaleY="225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9ED8-FF5A-4684-BA92-35AA12A070FD}" type="pres">
      <dgm:prSet presAssocID="{4B8C6DAF-BAB4-4489-8B9D-94186A3753C0}" presName="Name13" presStyleLbl="parChTrans1D2" presStyleIdx="1" presStyleCnt="3"/>
      <dgm:spPr/>
      <dgm:t>
        <a:bodyPr/>
        <a:lstStyle/>
        <a:p>
          <a:endParaRPr lang="ru-RU"/>
        </a:p>
      </dgm:t>
    </dgm:pt>
    <dgm:pt modelId="{AB641323-91DC-47B7-BA71-02565441FD8A}" type="pres">
      <dgm:prSet presAssocID="{F7FC67CD-2E92-4843-8D24-EFCD93247F2B}" presName="childText" presStyleLbl="bgAcc1" presStyleIdx="1" presStyleCnt="3" custScaleX="888482" custScaleY="225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219883-51F8-45D4-A430-5C81B867AA36}" type="pres">
      <dgm:prSet presAssocID="{168C7DFB-8E5F-4AEB-85D1-7C1FCD229DA9}" presName="Name13" presStyleLbl="parChTrans1D2" presStyleIdx="2" presStyleCnt="3"/>
      <dgm:spPr/>
      <dgm:t>
        <a:bodyPr/>
        <a:lstStyle/>
        <a:p>
          <a:endParaRPr lang="ru-RU"/>
        </a:p>
      </dgm:t>
    </dgm:pt>
    <dgm:pt modelId="{C7F39BCA-441F-424A-8F67-173590966E31}" type="pres">
      <dgm:prSet presAssocID="{CC93CF84-08F5-448E-8806-97C762F01727}" presName="childText" presStyleLbl="bgAcc1" presStyleIdx="2" presStyleCnt="3" custScaleX="888665" custScaleY="225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48E806-F2AF-4C12-B1B2-1B2F7D0EF6C0}" type="presOf" srcId="{CC93CF84-08F5-448E-8806-97C762F01727}" destId="{C7F39BCA-441F-424A-8F67-173590966E31}" srcOrd="0" destOrd="0" presId="urn:microsoft.com/office/officeart/2005/8/layout/hierarchy3"/>
    <dgm:cxn modelId="{AA15905A-6016-4402-96E3-FC6D7A9F9196}" srcId="{C1CB1668-F5E1-438D-BE0D-F60D1BF66648}" destId="{F7FC67CD-2E92-4843-8D24-EFCD93247F2B}" srcOrd="1" destOrd="0" parTransId="{4B8C6DAF-BAB4-4489-8B9D-94186A3753C0}" sibTransId="{1C02938E-08FF-4E6A-B5F6-D39004C09AE4}"/>
    <dgm:cxn modelId="{42C890C4-D5CD-4AB7-A0CE-58E4B95035E0}" srcId="{C1CB1668-F5E1-438D-BE0D-F60D1BF66648}" destId="{CC93CF84-08F5-448E-8806-97C762F01727}" srcOrd="2" destOrd="0" parTransId="{168C7DFB-8E5F-4AEB-85D1-7C1FCD229DA9}" sibTransId="{F3507A2C-3E15-4899-A664-69B23AB02FB6}"/>
    <dgm:cxn modelId="{09D2DDEF-495A-4028-B1FC-E8EC8D92151B}" type="presOf" srcId="{52421050-93DF-47AD-A68B-23B6BC474354}" destId="{F9A04BB0-F5E8-43D7-9C41-AF525E479488}" srcOrd="0" destOrd="0" presId="urn:microsoft.com/office/officeart/2005/8/layout/hierarchy3"/>
    <dgm:cxn modelId="{E0661CA5-7DA8-4EF8-A83C-8DD41A25D911}" type="presOf" srcId="{1258476D-35EF-4A5F-B125-07E728134260}" destId="{92610022-077E-467A-A798-C81A214B62E0}" srcOrd="0" destOrd="0" presId="urn:microsoft.com/office/officeart/2005/8/layout/hierarchy3"/>
    <dgm:cxn modelId="{2E9C56DA-9B66-4A17-82E4-90C2099FDC9D}" type="presOf" srcId="{F7FC67CD-2E92-4843-8D24-EFCD93247F2B}" destId="{AB641323-91DC-47B7-BA71-02565441FD8A}" srcOrd="0" destOrd="0" presId="urn:microsoft.com/office/officeart/2005/8/layout/hierarchy3"/>
    <dgm:cxn modelId="{F0D9ADDC-5D3A-4A4A-9A6B-D6E159CE89D9}" srcId="{C1CB1668-F5E1-438D-BE0D-F60D1BF66648}" destId="{1258476D-35EF-4A5F-B125-07E728134260}" srcOrd="0" destOrd="0" parTransId="{EA5F1182-C9FC-479D-8C39-E660267610F6}" sibTransId="{1565C859-13DE-4C9D-828C-0510F8DA37F4}"/>
    <dgm:cxn modelId="{5F62C2A8-275D-4254-AE17-5CC88274499B}" type="presOf" srcId="{168C7DFB-8E5F-4AEB-85D1-7C1FCD229DA9}" destId="{54219883-51F8-45D4-A430-5C81B867AA36}" srcOrd="0" destOrd="0" presId="urn:microsoft.com/office/officeart/2005/8/layout/hierarchy3"/>
    <dgm:cxn modelId="{C73235DF-0075-4270-A26E-FD203B2B1674}" srcId="{52421050-93DF-47AD-A68B-23B6BC474354}" destId="{C1CB1668-F5E1-438D-BE0D-F60D1BF66648}" srcOrd="0" destOrd="0" parTransId="{D4243FEA-BF3E-463F-A8C8-FC0C7E216858}" sibTransId="{421A86EB-A36E-435C-ACCE-FA9149F0A55D}"/>
    <dgm:cxn modelId="{8D0FCDD1-A797-412B-B028-57B310852903}" type="presOf" srcId="{C1CB1668-F5E1-438D-BE0D-F60D1BF66648}" destId="{DDA3C5D7-7DDF-41E0-932A-A2465D2A58EE}" srcOrd="1" destOrd="0" presId="urn:microsoft.com/office/officeart/2005/8/layout/hierarchy3"/>
    <dgm:cxn modelId="{B239FB1C-EC51-4C33-9D13-7C02BC9C37E0}" type="presOf" srcId="{EA5F1182-C9FC-479D-8C39-E660267610F6}" destId="{BE806999-5977-404F-A594-17DEF2FF5623}" srcOrd="0" destOrd="0" presId="urn:microsoft.com/office/officeart/2005/8/layout/hierarchy3"/>
    <dgm:cxn modelId="{02E984BF-86F7-493A-8817-613E02CA50F0}" type="presOf" srcId="{C1CB1668-F5E1-438D-BE0D-F60D1BF66648}" destId="{90E2B719-C6C2-4553-8A5C-820593B25227}" srcOrd="0" destOrd="0" presId="urn:microsoft.com/office/officeart/2005/8/layout/hierarchy3"/>
    <dgm:cxn modelId="{EB500D39-EC5D-41AA-B387-1143CBE43118}" type="presOf" srcId="{4B8C6DAF-BAB4-4489-8B9D-94186A3753C0}" destId="{E1D09ED8-FF5A-4684-BA92-35AA12A070FD}" srcOrd="0" destOrd="0" presId="urn:microsoft.com/office/officeart/2005/8/layout/hierarchy3"/>
    <dgm:cxn modelId="{AA1D689F-8B70-420E-93B9-F208042C3E3E}" type="presParOf" srcId="{F9A04BB0-F5E8-43D7-9C41-AF525E479488}" destId="{D5D2F17E-39FA-4F17-9599-FD47A47B45B5}" srcOrd="0" destOrd="0" presId="urn:microsoft.com/office/officeart/2005/8/layout/hierarchy3"/>
    <dgm:cxn modelId="{A722A11D-86F9-41C3-B631-496365D131F4}" type="presParOf" srcId="{D5D2F17E-39FA-4F17-9599-FD47A47B45B5}" destId="{71764620-52B3-4382-AA36-8A67CA42CF48}" srcOrd="0" destOrd="0" presId="urn:microsoft.com/office/officeart/2005/8/layout/hierarchy3"/>
    <dgm:cxn modelId="{6023159C-4940-429B-ADA4-EEE77712506E}" type="presParOf" srcId="{71764620-52B3-4382-AA36-8A67CA42CF48}" destId="{90E2B719-C6C2-4553-8A5C-820593B25227}" srcOrd="0" destOrd="0" presId="urn:microsoft.com/office/officeart/2005/8/layout/hierarchy3"/>
    <dgm:cxn modelId="{AB60E7A9-A9DB-4081-B228-99B3CB231CDC}" type="presParOf" srcId="{71764620-52B3-4382-AA36-8A67CA42CF48}" destId="{DDA3C5D7-7DDF-41E0-932A-A2465D2A58EE}" srcOrd="1" destOrd="0" presId="urn:microsoft.com/office/officeart/2005/8/layout/hierarchy3"/>
    <dgm:cxn modelId="{C525A74C-E96B-40CD-98C9-F161EA9D96CC}" type="presParOf" srcId="{D5D2F17E-39FA-4F17-9599-FD47A47B45B5}" destId="{3EEEFF1C-4007-4D66-88D1-E9742314BC68}" srcOrd="1" destOrd="0" presId="urn:microsoft.com/office/officeart/2005/8/layout/hierarchy3"/>
    <dgm:cxn modelId="{683E1A1D-41EF-4A4F-B03A-77C5933E18AD}" type="presParOf" srcId="{3EEEFF1C-4007-4D66-88D1-E9742314BC68}" destId="{BE806999-5977-404F-A594-17DEF2FF5623}" srcOrd="0" destOrd="0" presId="urn:microsoft.com/office/officeart/2005/8/layout/hierarchy3"/>
    <dgm:cxn modelId="{1B0ECCF7-8B32-4B38-885B-B256A5324B02}" type="presParOf" srcId="{3EEEFF1C-4007-4D66-88D1-E9742314BC68}" destId="{92610022-077E-467A-A798-C81A214B62E0}" srcOrd="1" destOrd="0" presId="urn:microsoft.com/office/officeart/2005/8/layout/hierarchy3"/>
    <dgm:cxn modelId="{A8CAB109-7192-475B-8A76-9E0001F9AC9A}" type="presParOf" srcId="{3EEEFF1C-4007-4D66-88D1-E9742314BC68}" destId="{E1D09ED8-FF5A-4684-BA92-35AA12A070FD}" srcOrd="2" destOrd="0" presId="urn:microsoft.com/office/officeart/2005/8/layout/hierarchy3"/>
    <dgm:cxn modelId="{C6BCEEA6-6DC7-4D2C-92C7-99B685531702}" type="presParOf" srcId="{3EEEFF1C-4007-4D66-88D1-E9742314BC68}" destId="{AB641323-91DC-47B7-BA71-02565441FD8A}" srcOrd="3" destOrd="0" presId="urn:microsoft.com/office/officeart/2005/8/layout/hierarchy3"/>
    <dgm:cxn modelId="{F458AB4F-5D7C-4111-82EC-01E34DB9A382}" type="presParOf" srcId="{3EEEFF1C-4007-4D66-88D1-E9742314BC68}" destId="{54219883-51F8-45D4-A430-5C81B867AA36}" srcOrd="4" destOrd="0" presId="urn:microsoft.com/office/officeart/2005/8/layout/hierarchy3"/>
    <dgm:cxn modelId="{E76C97E7-F175-4654-AFA9-B9D6B4EFD149}" type="presParOf" srcId="{3EEEFF1C-4007-4D66-88D1-E9742314BC68}" destId="{C7F39BCA-441F-424A-8F67-173590966E3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E864B6E0-4B23-4A18-9A4A-7B7F1284E9CC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354D3F8F-6693-4502-9146-BCF0A79AC701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388A065E-49C8-43DF-BE47-4D977D1B841B}" type="doc">
      <dgm:prSet loTypeId="urn:microsoft.com/office/officeart/2005/8/layout/orgChart1" loCatId="hierarchy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E709988-B8A8-434B-B85B-CD9C8A0DCFC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Государство в зависимости от отношения к церкви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4B4E20D-757D-4A4B-9643-9E91F2B10FEB}" type="parTrans" cxnId="{8A08DA4D-CC2C-4F25-AB78-2B4C61129028}">
      <dgm:prSet/>
      <dgm:spPr/>
      <dgm:t>
        <a:bodyPr/>
        <a:lstStyle/>
        <a:p>
          <a:endParaRPr lang="ru-RU"/>
        </a:p>
      </dgm:t>
    </dgm:pt>
    <dgm:pt modelId="{68EF02D2-7A30-4AFD-9CEE-97C827933109}" type="sibTrans" cxnId="{8A08DA4D-CC2C-4F25-AB78-2B4C61129028}">
      <dgm:prSet/>
      <dgm:spPr/>
      <dgm:t>
        <a:bodyPr/>
        <a:lstStyle/>
        <a:p>
          <a:endParaRPr lang="ru-RU"/>
        </a:p>
      </dgm:t>
    </dgm:pt>
    <dgm:pt modelId="{3C145D95-7898-4C54-A3C9-3796D0ABDC9B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светское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64FED75-51E9-4A77-9693-693D7433E173}" type="parTrans" cxnId="{37DF8414-B86E-48D1-8CAA-51CF6C0ED2B8}">
      <dgm:prSet/>
      <dgm:spPr/>
      <dgm:t>
        <a:bodyPr/>
        <a:lstStyle/>
        <a:p>
          <a:endParaRPr lang="ru-RU"/>
        </a:p>
      </dgm:t>
    </dgm:pt>
    <dgm:pt modelId="{45AF70E7-0E98-4096-AF1F-F3C36E96A180}" type="sibTrans" cxnId="{37DF8414-B86E-48D1-8CAA-51CF6C0ED2B8}">
      <dgm:prSet/>
      <dgm:spPr/>
      <dgm:t>
        <a:bodyPr/>
        <a:lstStyle/>
        <a:p>
          <a:endParaRPr lang="ru-RU"/>
        </a:p>
      </dgm:t>
    </dgm:pt>
    <dgm:pt modelId="{49282956-089A-4DAE-B542-2BB3D302A1BB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теократическое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862ADF4-682C-40FA-992D-39E91B298639}" type="parTrans" cxnId="{A13D4B05-FB8F-4107-B1D6-E292A66C584E}">
      <dgm:prSet/>
      <dgm:spPr/>
      <dgm:t>
        <a:bodyPr/>
        <a:lstStyle/>
        <a:p>
          <a:endParaRPr lang="ru-RU"/>
        </a:p>
      </dgm:t>
    </dgm:pt>
    <dgm:pt modelId="{8D5FE927-0056-48A0-9A96-90B9A10EB581}" type="sibTrans" cxnId="{A13D4B05-FB8F-4107-B1D6-E292A66C584E}">
      <dgm:prSet/>
      <dgm:spPr/>
      <dgm:t>
        <a:bodyPr/>
        <a:lstStyle/>
        <a:p>
          <a:endParaRPr lang="ru-RU"/>
        </a:p>
      </dgm:t>
    </dgm:pt>
    <dgm:pt modelId="{B8111176-A81A-48E9-A5F2-B4038024AE26}">
      <dgm:prSet phldrT="[Текст]" custT="1"/>
      <dgm:spPr/>
      <dgm:t>
        <a:bodyPr/>
        <a:lstStyle/>
        <a:p>
          <a:pPr algn="ctr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статус граждан не зависит от их рели-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гиозной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ориентации; признаётся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-во пропагандировать как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религиоз-ные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так и атеистические взгляды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295412-41C8-4719-B131-46705722D0D3}" type="parTrans" cxnId="{277F145D-397E-429A-8250-1FB66471AC94}">
      <dgm:prSet/>
      <dgm:spPr/>
      <dgm:t>
        <a:bodyPr/>
        <a:lstStyle/>
        <a:p>
          <a:endParaRPr lang="ru-RU"/>
        </a:p>
      </dgm:t>
    </dgm:pt>
    <dgm:pt modelId="{A8DF1156-38EF-4099-B726-D97647BF634E}" type="sibTrans" cxnId="{277F145D-397E-429A-8250-1FB66471AC94}">
      <dgm:prSet/>
      <dgm:spPr/>
      <dgm:t>
        <a:bodyPr/>
        <a:lstStyle/>
        <a:p>
          <a:endParaRPr lang="ru-RU"/>
        </a:p>
      </dgm:t>
    </dgm:pt>
    <dgm:pt modelId="{44A0177A-7211-41AA-A0A9-1639B38A7865}">
      <dgm:prSet phldrT="[Текст]" custT="1"/>
      <dgm:spPr/>
      <dgm:t>
        <a:bodyPr/>
        <a:lstStyle/>
        <a:p>
          <a:pPr algn="ctr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источником законодательства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высту-пает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«государственная религия»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CD6F8AD-527E-4C3F-99F5-9411ABDFC2A9}" type="parTrans" cxnId="{D594F5DE-5C3E-4C8D-A50E-9CE51187D430}">
      <dgm:prSet/>
      <dgm:spPr/>
      <dgm:t>
        <a:bodyPr/>
        <a:lstStyle/>
        <a:p>
          <a:endParaRPr lang="ru-RU"/>
        </a:p>
      </dgm:t>
    </dgm:pt>
    <dgm:pt modelId="{8CB51F6A-B87F-4C8E-8D9D-B82785E784D6}" type="sibTrans" cxnId="{D594F5DE-5C3E-4C8D-A50E-9CE51187D430}">
      <dgm:prSet/>
      <dgm:spPr/>
      <dgm:t>
        <a:bodyPr/>
        <a:lstStyle/>
        <a:p>
          <a:endParaRPr lang="ru-RU"/>
        </a:p>
      </dgm:t>
    </dgm:pt>
    <dgm:pt modelId="{31A83387-2B90-4217-9364-9806A17A2145}" type="pres">
      <dgm:prSet presAssocID="{388A065E-49C8-43DF-BE47-4D977D1B84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6C1B048-6B5D-4769-BABD-B808D4DA8AAC}" type="pres">
      <dgm:prSet presAssocID="{DE709988-B8A8-434B-B85B-CD9C8A0DCFC5}" presName="hierRoot1" presStyleCnt="0">
        <dgm:presLayoutVars>
          <dgm:hierBranch val="init"/>
        </dgm:presLayoutVars>
      </dgm:prSet>
      <dgm:spPr/>
    </dgm:pt>
    <dgm:pt modelId="{BE10D939-C812-45D2-82AB-3B77508EC133}" type="pres">
      <dgm:prSet presAssocID="{DE709988-B8A8-434B-B85B-CD9C8A0DCFC5}" presName="rootComposite1" presStyleCnt="0"/>
      <dgm:spPr/>
    </dgm:pt>
    <dgm:pt modelId="{5D1AA50D-344A-4881-811C-8354DC878E8D}" type="pres">
      <dgm:prSet presAssocID="{DE709988-B8A8-434B-B85B-CD9C8A0DCFC5}" presName="rootText1" presStyleLbl="node0" presStyleIdx="0" presStyleCnt="1" custScaleX="293921" custScaleY="391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1A8C7E-0280-4FA2-BEBB-102BBFC728EA}" type="pres">
      <dgm:prSet presAssocID="{DE709988-B8A8-434B-B85B-CD9C8A0DCFC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E91168D-E77C-40F1-BDBD-FDAC0DC58074}" type="pres">
      <dgm:prSet presAssocID="{DE709988-B8A8-434B-B85B-CD9C8A0DCFC5}" presName="hierChild2" presStyleCnt="0"/>
      <dgm:spPr/>
    </dgm:pt>
    <dgm:pt modelId="{D091D884-8C34-4CFD-8D6A-CFAA14EBED43}" type="pres">
      <dgm:prSet presAssocID="{764FED75-51E9-4A77-9693-693D7433E17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9F0E0FB-1593-43CC-9DC0-BCC8C65347FF}" type="pres">
      <dgm:prSet presAssocID="{3C145D95-7898-4C54-A3C9-3796D0ABDC9B}" presName="hierRoot2" presStyleCnt="0">
        <dgm:presLayoutVars>
          <dgm:hierBranch/>
        </dgm:presLayoutVars>
      </dgm:prSet>
      <dgm:spPr/>
    </dgm:pt>
    <dgm:pt modelId="{6A71C464-8FFE-4C60-9D85-579FEDEC259E}" type="pres">
      <dgm:prSet presAssocID="{3C145D95-7898-4C54-A3C9-3796D0ABDC9B}" presName="rootComposite" presStyleCnt="0"/>
      <dgm:spPr/>
    </dgm:pt>
    <dgm:pt modelId="{902499B7-CA89-4776-A759-9719CCE3CA1F}" type="pres">
      <dgm:prSet presAssocID="{3C145D95-7898-4C54-A3C9-3796D0ABDC9B}" presName="rootText" presStyleLbl="node2" presStyleIdx="0" presStyleCnt="2" custScaleX="194323" custScaleY="405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561A43-021D-4BC2-A8A1-E76313910D1E}" type="pres">
      <dgm:prSet presAssocID="{3C145D95-7898-4C54-A3C9-3796D0ABDC9B}" presName="rootConnector" presStyleLbl="node2" presStyleIdx="0" presStyleCnt="2"/>
      <dgm:spPr/>
      <dgm:t>
        <a:bodyPr/>
        <a:lstStyle/>
        <a:p>
          <a:endParaRPr lang="ru-RU"/>
        </a:p>
      </dgm:t>
    </dgm:pt>
    <dgm:pt modelId="{A140FB4E-E22B-4E35-AF8B-FF0F0E2F0DC1}" type="pres">
      <dgm:prSet presAssocID="{3C145D95-7898-4C54-A3C9-3796D0ABDC9B}" presName="hierChild4" presStyleCnt="0"/>
      <dgm:spPr/>
    </dgm:pt>
    <dgm:pt modelId="{FA425B1F-F778-4203-805A-968315BC4CD5}" type="pres">
      <dgm:prSet presAssocID="{E1295412-41C8-4719-B131-46705722D0D3}" presName="Name35" presStyleLbl="parChTrans1D3" presStyleIdx="0" presStyleCnt="2"/>
      <dgm:spPr/>
      <dgm:t>
        <a:bodyPr/>
        <a:lstStyle/>
        <a:p>
          <a:endParaRPr lang="ru-RU"/>
        </a:p>
      </dgm:t>
    </dgm:pt>
    <dgm:pt modelId="{CD47014D-4C2D-4593-9E4B-13021417E98C}" type="pres">
      <dgm:prSet presAssocID="{B8111176-A81A-48E9-A5F2-B4038024AE26}" presName="hierRoot2" presStyleCnt="0">
        <dgm:presLayoutVars>
          <dgm:hierBranch val="init"/>
        </dgm:presLayoutVars>
      </dgm:prSet>
      <dgm:spPr/>
    </dgm:pt>
    <dgm:pt modelId="{EEFCBC68-EEAA-4B18-80DB-09C9655F92EA}" type="pres">
      <dgm:prSet presAssocID="{B8111176-A81A-48E9-A5F2-B4038024AE26}" presName="rootComposite" presStyleCnt="0"/>
      <dgm:spPr/>
    </dgm:pt>
    <dgm:pt modelId="{4657B37E-566C-45CA-A24B-767023B3AA6B}" type="pres">
      <dgm:prSet presAssocID="{B8111176-A81A-48E9-A5F2-B4038024AE26}" presName="rootText" presStyleLbl="node3" presStyleIdx="0" presStyleCnt="2" custScaleX="1943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9C4877-C5B4-4B3C-BE34-65836B3EF900}" type="pres">
      <dgm:prSet presAssocID="{B8111176-A81A-48E9-A5F2-B4038024AE26}" presName="rootConnector" presStyleLbl="node3" presStyleIdx="0" presStyleCnt="2"/>
      <dgm:spPr/>
      <dgm:t>
        <a:bodyPr/>
        <a:lstStyle/>
        <a:p>
          <a:endParaRPr lang="ru-RU"/>
        </a:p>
      </dgm:t>
    </dgm:pt>
    <dgm:pt modelId="{4C147606-1C49-4212-ADEA-34CB5979585E}" type="pres">
      <dgm:prSet presAssocID="{B8111176-A81A-48E9-A5F2-B4038024AE26}" presName="hierChild4" presStyleCnt="0"/>
      <dgm:spPr/>
    </dgm:pt>
    <dgm:pt modelId="{E6685832-9A44-4FAC-968F-821E31F82C1D}" type="pres">
      <dgm:prSet presAssocID="{B8111176-A81A-48E9-A5F2-B4038024AE26}" presName="hierChild5" presStyleCnt="0"/>
      <dgm:spPr/>
    </dgm:pt>
    <dgm:pt modelId="{56509E91-A052-4EF9-9E4E-4E1339ADC181}" type="pres">
      <dgm:prSet presAssocID="{3C145D95-7898-4C54-A3C9-3796D0ABDC9B}" presName="hierChild5" presStyleCnt="0"/>
      <dgm:spPr/>
    </dgm:pt>
    <dgm:pt modelId="{A6F401EB-9BF7-4D76-A304-385623F5C502}" type="pres">
      <dgm:prSet presAssocID="{B862ADF4-682C-40FA-992D-39E91B298639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589A05E-0E5F-497F-9B95-672523C14E9B}" type="pres">
      <dgm:prSet presAssocID="{49282956-089A-4DAE-B542-2BB3D302A1BB}" presName="hierRoot2" presStyleCnt="0">
        <dgm:presLayoutVars>
          <dgm:hierBranch/>
        </dgm:presLayoutVars>
      </dgm:prSet>
      <dgm:spPr/>
    </dgm:pt>
    <dgm:pt modelId="{AC57F08A-28E7-4995-A89E-9AB00E741A98}" type="pres">
      <dgm:prSet presAssocID="{49282956-089A-4DAE-B542-2BB3D302A1BB}" presName="rootComposite" presStyleCnt="0"/>
      <dgm:spPr/>
    </dgm:pt>
    <dgm:pt modelId="{0F1D9A78-9A30-43EB-A452-784E08CC20EF}" type="pres">
      <dgm:prSet presAssocID="{49282956-089A-4DAE-B542-2BB3D302A1BB}" presName="rootText" presStyleLbl="node2" presStyleIdx="1" presStyleCnt="2" custScaleX="193345" custScaleY="405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ADA4B2-E136-4B1E-A82E-DA59DBADFAEF}" type="pres">
      <dgm:prSet presAssocID="{49282956-089A-4DAE-B542-2BB3D302A1BB}" presName="rootConnector" presStyleLbl="node2" presStyleIdx="1" presStyleCnt="2"/>
      <dgm:spPr/>
      <dgm:t>
        <a:bodyPr/>
        <a:lstStyle/>
        <a:p>
          <a:endParaRPr lang="ru-RU"/>
        </a:p>
      </dgm:t>
    </dgm:pt>
    <dgm:pt modelId="{A1208067-14C7-4DB1-8FC9-3206CD6EEBBA}" type="pres">
      <dgm:prSet presAssocID="{49282956-089A-4DAE-B542-2BB3D302A1BB}" presName="hierChild4" presStyleCnt="0"/>
      <dgm:spPr/>
    </dgm:pt>
    <dgm:pt modelId="{1F352645-58A1-4CEB-8C01-7E4AD2848CEB}" type="pres">
      <dgm:prSet presAssocID="{3CD6F8AD-527E-4C3F-99F5-9411ABDFC2A9}" presName="Name35" presStyleLbl="parChTrans1D3" presStyleIdx="1" presStyleCnt="2"/>
      <dgm:spPr/>
      <dgm:t>
        <a:bodyPr/>
        <a:lstStyle/>
        <a:p>
          <a:endParaRPr lang="ru-RU"/>
        </a:p>
      </dgm:t>
    </dgm:pt>
    <dgm:pt modelId="{095B5C3B-37E6-44F8-82F7-7AFE1BFAE188}" type="pres">
      <dgm:prSet presAssocID="{44A0177A-7211-41AA-A0A9-1639B38A7865}" presName="hierRoot2" presStyleCnt="0">
        <dgm:presLayoutVars>
          <dgm:hierBranch val="init"/>
        </dgm:presLayoutVars>
      </dgm:prSet>
      <dgm:spPr/>
    </dgm:pt>
    <dgm:pt modelId="{D4AD8ABE-82C6-4263-9C80-40CC03461072}" type="pres">
      <dgm:prSet presAssocID="{44A0177A-7211-41AA-A0A9-1639B38A7865}" presName="rootComposite" presStyleCnt="0"/>
      <dgm:spPr/>
    </dgm:pt>
    <dgm:pt modelId="{C85B67AE-91E8-431C-9107-0C7B8C4FB134}" type="pres">
      <dgm:prSet presAssocID="{44A0177A-7211-41AA-A0A9-1639B38A7865}" presName="rootText" presStyleLbl="node3" presStyleIdx="1" presStyleCnt="2" custScaleX="1933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46796C-B8D5-42A6-992B-1EC23C3382A5}" type="pres">
      <dgm:prSet presAssocID="{44A0177A-7211-41AA-A0A9-1639B38A7865}" presName="rootConnector" presStyleLbl="node3" presStyleIdx="1" presStyleCnt="2"/>
      <dgm:spPr/>
      <dgm:t>
        <a:bodyPr/>
        <a:lstStyle/>
        <a:p>
          <a:endParaRPr lang="ru-RU"/>
        </a:p>
      </dgm:t>
    </dgm:pt>
    <dgm:pt modelId="{6E2BA65A-F0E2-43EB-A135-AC432701B210}" type="pres">
      <dgm:prSet presAssocID="{44A0177A-7211-41AA-A0A9-1639B38A7865}" presName="hierChild4" presStyleCnt="0"/>
      <dgm:spPr/>
    </dgm:pt>
    <dgm:pt modelId="{74220691-A208-4323-BD1E-7B1E302211E3}" type="pres">
      <dgm:prSet presAssocID="{44A0177A-7211-41AA-A0A9-1639B38A7865}" presName="hierChild5" presStyleCnt="0"/>
      <dgm:spPr/>
    </dgm:pt>
    <dgm:pt modelId="{01773ABD-8439-470F-90D0-4FC709DBAEE3}" type="pres">
      <dgm:prSet presAssocID="{49282956-089A-4DAE-B542-2BB3D302A1BB}" presName="hierChild5" presStyleCnt="0"/>
      <dgm:spPr/>
    </dgm:pt>
    <dgm:pt modelId="{52D032AE-F301-41F6-803C-2A8B93691D69}" type="pres">
      <dgm:prSet presAssocID="{DE709988-B8A8-434B-B85B-CD9C8A0DCFC5}" presName="hierChild3" presStyleCnt="0"/>
      <dgm:spPr/>
    </dgm:pt>
  </dgm:ptLst>
  <dgm:cxnLst>
    <dgm:cxn modelId="{4A45FFC6-DD28-438F-8E43-B8750756D8C9}" type="presOf" srcId="{B862ADF4-682C-40FA-992D-39E91B298639}" destId="{A6F401EB-9BF7-4D76-A304-385623F5C502}" srcOrd="0" destOrd="0" presId="urn:microsoft.com/office/officeart/2005/8/layout/orgChart1"/>
    <dgm:cxn modelId="{D6A72C14-7F28-451D-ABD1-B812351A1243}" type="presOf" srcId="{3CD6F8AD-527E-4C3F-99F5-9411ABDFC2A9}" destId="{1F352645-58A1-4CEB-8C01-7E4AD2848CEB}" srcOrd="0" destOrd="0" presId="urn:microsoft.com/office/officeart/2005/8/layout/orgChart1"/>
    <dgm:cxn modelId="{F32D839D-84B9-47F8-9AFD-0E22DA3E2AD0}" type="presOf" srcId="{49282956-089A-4DAE-B542-2BB3D302A1BB}" destId="{7CADA4B2-E136-4B1E-A82E-DA59DBADFAEF}" srcOrd="1" destOrd="0" presId="urn:microsoft.com/office/officeart/2005/8/layout/orgChart1"/>
    <dgm:cxn modelId="{5A88BEF0-891E-4AE4-A344-97147CE7FCAE}" type="presOf" srcId="{DE709988-B8A8-434B-B85B-CD9C8A0DCFC5}" destId="{961A8C7E-0280-4FA2-BEBB-102BBFC728EA}" srcOrd="1" destOrd="0" presId="urn:microsoft.com/office/officeart/2005/8/layout/orgChart1"/>
    <dgm:cxn modelId="{37DF8414-B86E-48D1-8CAA-51CF6C0ED2B8}" srcId="{DE709988-B8A8-434B-B85B-CD9C8A0DCFC5}" destId="{3C145D95-7898-4C54-A3C9-3796D0ABDC9B}" srcOrd="0" destOrd="0" parTransId="{764FED75-51E9-4A77-9693-693D7433E173}" sibTransId="{45AF70E7-0E98-4096-AF1F-F3C36E96A180}"/>
    <dgm:cxn modelId="{D594F5DE-5C3E-4C8D-A50E-9CE51187D430}" srcId="{49282956-089A-4DAE-B542-2BB3D302A1BB}" destId="{44A0177A-7211-41AA-A0A9-1639B38A7865}" srcOrd="0" destOrd="0" parTransId="{3CD6F8AD-527E-4C3F-99F5-9411ABDFC2A9}" sibTransId="{8CB51F6A-B87F-4C8E-8D9D-B82785E784D6}"/>
    <dgm:cxn modelId="{0220C68E-6685-4676-AD43-AB84A377481E}" type="presOf" srcId="{44A0177A-7211-41AA-A0A9-1639B38A7865}" destId="{3946796C-B8D5-42A6-992B-1EC23C3382A5}" srcOrd="1" destOrd="0" presId="urn:microsoft.com/office/officeart/2005/8/layout/orgChart1"/>
    <dgm:cxn modelId="{A13D4B05-FB8F-4107-B1D6-E292A66C584E}" srcId="{DE709988-B8A8-434B-B85B-CD9C8A0DCFC5}" destId="{49282956-089A-4DAE-B542-2BB3D302A1BB}" srcOrd="1" destOrd="0" parTransId="{B862ADF4-682C-40FA-992D-39E91B298639}" sibTransId="{8D5FE927-0056-48A0-9A96-90B9A10EB581}"/>
    <dgm:cxn modelId="{6AE65584-E138-4E21-AE05-BED747187D01}" type="presOf" srcId="{764FED75-51E9-4A77-9693-693D7433E173}" destId="{D091D884-8C34-4CFD-8D6A-CFAA14EBED43}" srcOrd="0" destOrd="0" presId="urn:microsoft.com/office/officeart/2005/8/layout/orgChart1"/>
    <dgm:cxn modelId="{9A9F7286-55A1-4A46-BFF0-7F7E7BDB9032}" type="presOf" srcId="{44A0177A-7211-41AA-A0A9-1639B38A7865}" destId="{C85B67AE-91E8-431C-9107-0C7B8C4FB134}" srcOrd="0" destOrd="0" presId="urn:microsoft.com/office/officeart/2005/8/layout/orgChart1"/>
    <dgm:cxn modelId="{43FA0A74-41B1-4DE1-81C9-5EF7EB42F22B}" type="presOf" srcId="{49282956-089A-4DAE-B542-2BB3D302A1BB}" destId="{0F1D9A78-9A30-43EB-A452-784E08CC20EF}" srcOrd="0" destOrd="0" presId="urn:microsoft.com/office/officeart/2005/8/layout/orgChart1"/>
    <dgm:cxn modelId="{277F145D-397E-429A-8250-1FB66471AC94}" srcId="{3C145D95-7898-4C54-A3C9-3796D0ABDC9B}" destId="{B8111176-A81A-48E9-A5F2-B4038024AE26}" srcOrd="0" destOrd="0" parTransId="{E1295412-41C8-4719-B131-46705722D0D3}" sibTransId="{A8DF1156-38EF-4099-B726-D97647BF634E}"/>
    <dgm:cxn modelId="{8A08DA4D-CC2C-4F25-AB78-2B4C61129028}" srcId="{388A065E-49C8-43DF-BE47-4D977D1B841B}" destId="{DE709988-B8A8-434B-B85B-CD9C8A0DCFC5}" srcOrd="0" destOrd="0" parTransId="{84B4E20D-757D-4A4B-9643-9E91F2B10FEB}" sibTransId="{68EF02D2-7A30-4AFD-9CEE-97C827933109}"/>
    <dgm:cxn modelId="{ED8F535A-BF49-496B-B52E-814D3D7261C8}" type="presOf" srcId="{B8111176-A81A-48E9-A5F2-B4038024AE26}" destId="{629C4877-C5B4-4B3C-BE34-65836B3EF900}" srcOrd="1" destOrd="0" presId="urn:microsoft.com/office/officeart/2005/8/layout/orgChart1"/>
    <dgm:cxn modelId="{67DBD054-50BE-4DE8-BF13-0D0DCF4340A8}" type="presOf" srcId="{B8111176-A81A-48E9-A5F2-B4038024AE26}" destId="{4657B37E-566C-45CA-A24B-767023B3AA6B}" srcOrd="0" destOrd="0" presId="urn:microsoft.com/office/officeart/2005/8/layout/orgChart1"/>
    <dgm:cxn modelId="{5B438F0E-0519-436B-9285-BE435D8B30E4}" type="presOf" srcId="{DE709988-B8A8-434B-B85B-CD9C8A0DCFC5}" destId="{5D1AA50D-344A-4881-811C-8354DC878E8D}" srcOrd="0" destOrd="0" presId="urn:microsoft.com/office/officeart/2005/8/layout/orgChart1"/>
    <dgm:cxn modelId="{2EC0DFE0-9F15-451D-A324-B5BE0F2F3D6C}" type="presOf" srcId="{E1295412-41C8-4719-B131-46705722D0D3}" destId="{FA425B1F-F778-4203-805A-968315BC4CD5}" srcOrd="0" destOrd="0" presId="urn:microsoft.com/office/officeart/2005/8/layout/orgChart1"/>
    <dgm:cxn modelId="{D3BAC4EE-DCD0-4E81-9978-7B6F061754ED}" type="presOf" srcId="{3C145D95-7898-4C54-A3C9-3796D0ABDC9B}" destId="{88561A43-021D-4BC2-A8A1-E76313910D1E}" srcOrd="1" destOrd="0" presId="urn:microsoft.com/office/officeart/2005/8/layout/orgChart1"/>
    <dgm:cxn modelId="{3354F424-68F4-45B0-AC08-1E9BAEE4DD85}" type="presOf" srcId="{3C145D95-7898-4C54-A3C9-3796D0ABDC9B}" destId="{902499B7-CA89-4776-A759-9719CCE3CA1F}" srcOrd="0" destOrd="0" presId="urn:microsoft.com/office/officeart/2005/8/layout/orgChart1"/>
    <dgm:cxn modelId="{9B6D9840-70F4-462E-BAD1-1E2F340E5A97}" type="presOf" srcId="{388A065E-49C8-43DF-BE47-4D977D1B841B}" destId="{31A83387-2B90-4217-9364-9806A17A2145}" srcOrd="0" destOrd="0" presId="urn:microsoft.com/office/officeart/2005/8/layout/orgChart1"/>
    <dgm:cxn modelId="{09375859-A5E0-45E6-A515-F9E068778D68}" type="presParOf" srcId="{31A83387-2B90-4217-9364-9806A17A2145}" destId="{D6C1B048-6B5D-4769-BABD-B808D4DA8AAC}" srcOrd="0" destOrd="0" presId="urn:microsoft.com/office/officeart/2005/8/layout/orgChart1"/>
    <dgm:cxn modelId="{634C102C-41AC-4EF9-B380-963052D4F2F8}" type="presParOf" srcId="{D6C1B048-6B5D-4769-BABD-B808D4DA8AAC}" destId="{BE10D939-C812-45D2-82AB-3B77508EC133}" srcOrd="0" destOrd="0" presId="urn:microsoft.com/office/officeart/2005/8/layout/orgChart1"/>
    <dgm:cxn modelId="{0C70583E-8D42-4860-A00E-2E5D10545DBF}" type="presParOf" srcId="{BE10D939-C812-45D2-82AB-3B77508EC133}" destId="{5D1AA50D-344A-4881-811C-8354DC878E8D}" srcOrd="0" destOrd="0" presId="urn:microsoft.com/office/officeart/2005/8/layout/orgChart1"/>
    <dgm:cxn modelId="{ED6F3000-444A-40FF-8CBE-32199AC778D8}" type="presParOf" srcId="{BE10D939-C812-45D2-82AB-3B77508EC133}" destId="{961A8C7E-0280-4FA2-BEBB-102BBFC728EA}" srcOrd="1" destOrd="0" presId="urn:microsoft.com/office/officeart/2005/8/layout/orgChart1"/>
    <dgm:cxn modelId="{68DF6C59-004A-4261-B9C0-F5E8CB466224}" type="presParOf" srcId="{D6C1B048-6B5D-4769-BABD-B808D4DA8AAC}" destId="{4E91168D-E77C-40F1-BDBD-FDAC0DC58074}" srcOrd="1" destOrd="0" presId="urn:microsoft.com/office/officeart/2005/8/layout/orgChart1"/>
    <dgm:cxn modelId="{6A5A19A2-231E-423E-BA5E-2486851361F7}" type="presParOf" srcId="{4E91168D-E77C-40F1-BDBD-FDAC0DC58074}" destId="{D091D884-8C34-4CFD-8D6A-CFAA14EBED43}" srcOrd="0" destOrd="0" presId="urn:microsoft.com/office/officeart/2005/8/layout/orgChart1"/>
    <dgm:cxn modelId="{D26DD516-764B-47F3-8F3A-70D7F3A37192}" type="presParOf" srcId="{4E91168D-E77C-40F1-BDBD-FDAC0DC58074}" destId="{A9F0E0FB-1593-43CC-9DC0-BCC8C65347FF}" srcOrd="1" destOrd="0" presId="urn:microsoft.com/office/officeart/2005/8/layout/orgChart1"/>
    <dgm:cxn modelId="{0F8AC3B7-F73D-46FD-A6D5-4A820935B5BA}" type="presParOf" srcId="{A9F0E0FB-1593-43CC-9DC0-BCC8C65347FF}" destId="{6A71C464-8FFE-4C60-9D85-579FEDEC259E}" srcOrd="0" destOrd="0" presId="urn:microsoft.com/office/officeart/2005/8/layout/orgChart1"/>
    <dgm:cxn modelId="{6BC275DF-016E-49E9-9250-5BB259DF73A0}" type="presParOf" srcId="{6A71C464-8FFE-4C60-9D85-579FEDEC259E}" destId="{902499B7-CA89-4776-A759-9719CCE3CA1F}" srcOrd="0" destOrd="0" presId="urn:microsoft.com/office/officeart/2005/8/layout/orgChart1"/>
    <dgm:cxn modelId="{5D083EF6-937F-4111-BF8C-EF92D9635A6F}" type="presParOf" srcId="{6A71C464-8FFE-4C60-9D85-579FEDEC259E}" destId="{88561A43-021D-4BC2-A8A1-E76313910D1E}" srcOrd="1" destOrd="0" presId="urn:microsoft.com/office/officeart/2005/8/layout/orgChart1"/>
    <dgm:cxn modelId="{AAA18289-4F17-4DCB-9812-ED3B86BBFFBE}" type="presParOf" srcId="{A9F0E0FB-1593-43CC-9DC0-BCC8C65347FF}" destId="{A140FB4E-E22B-4E35-AF8B-FF0F0E2F0DC1}" srcOrd="1" destOrd="0" presId="urn:microsoft.com/office/officeart/2005/8/layout/orgChart1"/>
    <dgm:cxn modelId="{3B5A1239-5184-4684-B1B5-10A3DC7DBE4B}" type="presParOf" srcId="{A140FB4E-E22B-4E35-AF8B-FF0F0E2F0DC1}" destId="{FA425B1F-F778-4203-805A-968315BC4CD5}" srcOrd="0" destOrd="0" presId="urn:microsoft.com/office/officeart/2005/8/layout/orgChart1"/>
    <dgm:cxn modelId="{C4778F41-1DC9-41EC-9BDA-50BE506125A0}" type="presParOf" srcId="{A140FB4E-E22B-4E35-AF8B-FF0F0E2F0DC1}" destId="{CD47014D-4C2D-4593-9E4B-13021417E98C}" srcOrd="1" destOrd="0" presId="urn:microsoft.com/office/officeart/2005/8/layout/orgChart1"/>
    <dgm:cxn modelId="{33438FCC-E940-4CD5-9BCB-F467FEC2C70D}" type="presParOf" srcId="{CD47014D-4C2D-4593-9E4B-13021417E98C}" destId="{EEFCBC68-EEAA-4B18-80DB-09C9655F92EA}" srcOrd="0" destOrd="0" presId="urn:microsoft.com/office/officeart/2005/8/layout/orgChart1"/>
    <dgm:cxn modelId="{6DF7F027-1936-4DD8-959C-9F76EB32F130}" type="presParOf" srcId="{EEFCBC68-EEAA-4B18-80DB-09C9655F92EA}" destId="{4657B37E-566C-45CA-A24B-767023B3AA6B}" srcOrd="0" destOrd="0" presId="urn:microsoft.com/office/officeart/2005/8/layout/orgChart1"/>
    <dgm:cxn modelId="{4F26E814-45CC-402E-9A2E-0F350080BAC3}" type="presParOf" srcId="{EEFCBC68-EEAA-4B18-80DB-09C9655F92EA}" destId="{629C4877-C5B4-4B3C-BE34-65836B3EF900}" srcOrd="1" destOrd="0" presId="urn:microsoft.com/office/officeart/2005/8/layout/orgChart1"/>
    <dgm:cxn modelId="{5C60B3B2-477F-4DAB-BD5D-C1272F29875F}" type="presParOf" srcId="{CD47014D-4C2D-4593-9E4B-13021417E98C}" destId="{4C147606-1C49-4212-ADEA-34CB5979585E}" srcOrd="1" destOrd="0" presId="urn:microsoft.com/office/officeart/2005/8/layout/orgChart1"/>
    <dgm:cxn modelId="{533A1D4C-2C3C-45F2-A0D9-1DD5B791E473}" type="presParOf" srcId="{CD47014D-4C2D-4593-9E4B-13021417E98C}" destId="{E6685832-9A44-4FAC-968F-821E31F82C1D}" srcOrd="2" destOrd="0" presId="urn:microsoft.com/office/officeart/2005/8/layout/orgChart1"/>
    <dgm:cxn modelId="{FB734032-B347-48DD-A3F8-321DF434A8F9}" type="presParOf" srcId="{A9F0E0FB-1593-43CC-9DC0-BCC8C65347FF}" destId="{56509E91-A052-4EF9-9E4E-4E1339ADC181}" srcOrd="2" destOrd="0" presId="urn:microsoft.com/office/officeart/2005/8/layout/orgChart1"/>
    <dgm:cxn modelId="{DDC29C1B-2F8F-4AA3-841F-37CB8CEACB00}" type="presParOf" srcId="{4E91168D-E77C-40F1-BDBD-FDAC0DC58074}" destId="{A6F401EB-9BF7-4D76-A304-385623F5C502}" srcOrd="2" destOrd="0" presId="urn:microsoft.com/office/officeart/2005/8/layout/orgChart1"/>
    <dgm:cxn modelId="{0A2A8FC0-691F-4F32-9926-6B6DD6088BD8}" type="presParOf" srcId="{4E91168D-E77C-40F1-BDBD-FDAC0DC58074}" destId="{A589A05E-0E5F-497F-9B95-672523C14E9B}" srcOrd="3" destOrd="0" presId="urn:microsoft.com/office/officeart/2005/8/layout/orgChart1"/>
    <dgm:cxn modelId="{C01F12D5-E6F2-40F8-BCA0-D712B1CBF506}" type="presParOf" srcId="{A589A05E-0E5F-497F-9B95-672523C14E9B}" destId="{AC57F08A-28E7-4995-A89E-9AB00E741A98}" srcOrd="0" destOrd="0" presId="urn:microsoft.com/office/officeart/2005/8/layout/orgChart1"/>
    <dgm:cxn modelId="{A275C6C0-3F11-4CF7-BBED-E9788C0B07B7}" type="presParOf" srcId="{AC57F08A-28E7-4995-A89E-9AB00E741A98}" destId="{0F1D9A78-9A30-43EB-A452-784E08CC20EF}" srcOrd="0" destOrd="0" presId="urn:microsoft.com/office/officeart/2005/8/layout/orgChart1"/>
    <dgm:cxn modelId="{CC0E3A99-57B1-44A5-8850-6836B460B871}" type="presParOf" srcId="{AC57F08A-28E7-4995-A89E-9AB00E741A98}" destId="{7CADA4B2-E136-4B1E-A82E-DA59DBADFAEF}" srcOrd="1" destOrd="0" presId="urn:microsoft.com/office/officeart/2005/8/layout/orgChart1"/>
    <dgm:cxn modelId="{780CADF0-6480-4700-9128-3E2C2EDB3B49}" type="presParOf" srcId="{A589A05E-0E5F-497F-9B95-672523C14E9B}" destId="{A1208067-14C7-4DB1-8FC9-3206CD6EEBBA}" srcOrd="1" destOrd="0" presId="urn:microsoft.com/office/officeart/2005/8/layout/orgChart1"/>
    <dgm:cxn modelId="{85C6F1BB-5A76-4661-B93E-383DB61795A4}" type="presParOf" srcId="{A1208067-14C7-4DB1-8FC9-3206CD6EEBBA}" destId="{1F352645-58A1-4CEB-8C01-7E4AD2848CEB}" srcOrd="0" destOrd="0" presId="urn:microsoft.com/office/officeart/2005/8/layout/orgChart1"/>
    <dgm:cxn modelId="{A0D60C8E-3C04-4808-BB86-612393FADD62}" type="presParOf" srcId="{A1208067-14C7-4DB1-8FC9-3206CD6EEBBA}" destId="{095B5C3B-37E6-44F8-82F7-7AFE1BFAE188}" srcOrd="1" destOrd="0" presId="urn:microsoft.com/office/officeart/2005/8/layout/orgChart1"/>
    <dgm:cxn modelId="{D000C10B-6B80-4206-BEDE-D6EEE48319A5}" type="presParOf" srcId="{095B5C3B-37E6-44F8-82F7-7AFE1BFAE188}" destId="{D4AD8ABE-82C6-4263-9C80-40CC03461072}" srcOrd="0" destOrd="0" presId="urn:microsoft.com/office/officeart/2005/8/layout/orgChart1"/>
    <dgm:cxn modelId="{6E3CC2A3-5EB2-4714-B1F0-F28A11F91BFC}" type="presParOf" srcId="{D4AD8ABE-82C6-4263-9C80-40CC03461072}" destId="{C85B67AE-91E8-431C-9107-0C7B8C4FB134}" srcOrd="0" destOrd="0" presId="urn:microsoft.com/office/officeart/2005/8/layout/orgChart1"/>
    <dgm:cxn modelId="{EEA7629E-B5E9-467C-B0A3-19DBD429D3AD}" type="presParOf" srcId="{D4AD8ABE-82C6-4263-9C80-40CC03461072}" destId="{3946796C-B8D5-42A6-992B-1EC23C3382A5}" srcOrd="1" destOrd="0" presId="urn:microsoft.com/office/officeart/2005/8/layout/orgChart1"/>
    <dgm:cxn modelId="{4B3DE898-E17B-4126-9A56-D245DC5012E4}" type="presParOf" srcId="{095B5C3B-37E6-44F8-82F7-7AFE1BFAE188}" destId="{6E2BA65A-F0E2-43EB-A135-AC432701B210}" srcOrd="1" destOrd="0" presId="urn:microsoft.com/office/officeart/2005/8/layout/orgChart1"/>
    <dgm:cxn modelId="{731365BA-18BB-4991-BB65-58CDEB977006}" type="presParOf" srcId="{095B5C3B-37E6-44F8-82F7-7AFE1BFAE188}" destId="{74220691-A208-4323-BD1E-7B1E302211E3}" srcOrd="2" destOrd="0" presId="urn:microsoft.com/office/officeart/2005/8/layout/orgChart1"/>
    <dgm:cxn modelId="{84906629-CC4A-41C7-B7C5-D6DA7AB9A391}" type="presParOf" srcId="{A589A05E-0E5F-497F-9B95-672523C14E9B}" destId="{01773ABD-8439-470F-90D0-4FC709DBAEE3}" srcOrd="2" destOrd="0" presId="urn:microsoft.com/office/officeart/2005/8/layout/orgChart1"/>
    <dgm:cxn modelId="{228DF49C-4C44-467C-90B7-B0214C850894}" type="presParOf" srcId="{D6C1B048-6B5D-4769-BABD-B808D4DA8AAC}" destId="{52D032AE-F301-41F6-803C-2A8B93691D6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9A619D1B-5C02-4BD5-8FE2-6F69A5D7E4AC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388A065E-49C8-43DF-BE47-4D977D1B841B}" type="doc">
      <dgm:prSet loTypeId="urn:microsoft.com/office/officeart/2005/8/layout/orgChart1" loCatId="hierarchy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E709988-B8A8-434B-B85B-CD9C8A0DCFC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Суверенитет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верховенство власти государства внутри его территории и независимость государства в международных отношениях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4B4E20D-757D-4A4B-9643-9E91F2B10FEB}" type="parTrans" cxnId="{8A08DA4D-CC2C-4F25-AB78-2B4C61129028}">
      <dgm:prSet/>
      <dgm:spPr/>
      <dgm:t>
        <a:bodyPr/>
        <a:lstStyle/>
        <a:p>
          <a:endParaRPr lang="ru-RU"/>
        </a:p>
      </dgm:t>
    </dgm:pt>
    <dgm:pt modelId="{68EF02D2-7A30-4AFD-9CEE-97C827933109}" type="sibTrans" cxnId="{8A08DA4D-CC2C-4F25-AB78-2B4C61129028}">
      <dgm:prSet/>
      <dgm:spPr/>
      <dgm:t>
        <a:bodyPr/>
        <a:lstStyle/>
        <a:p>
          <a:endParaRPr lang="ru-RU"/>
        </a:p>
      </dgm:t>
    </dgm:pt>
    <dgm:pt modelId="{3C145D95-7898-4C54-A3C9-3796D0ABDC9B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внутренняя независимость</a:t>
          </a:r>
        </a:p>
        <a:p>
          <a:pPr algn="ctr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самостоятельность при разрешении внутренних проблем, регулировании общественных отношений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64FED75-51E9-4A77-9693-693D7433E173}" type="parTrans" cxnId="{37DF8414-B86E-48D1-8CAA-51CF6C0ED2B8}">
      <dgm:prSet/>
      <dgm:spPr/>
      <dgm:t>
        <a:bodyPr/>
        <a:lstStyle/>
        <a:p>
          <a:endParaRPr lang="ru-RU"/>
        </a:p>
      </dgm:t>
    </dgm:pt>
    <dgm:pt modelId="{45AF70E7-0E98-4096-AF1F-F3C36E96A180}" type="sibTrans" cxnId="{37DF8414-B86E-48D1-8CAA-51CF6C0ED2B8}">
      <dgm:prSet/>
      <dgm:spPr/>
      <dgm:t>
        <a:bodyPr/>
        <a:lstStyle/>
        <a:p>
          <a:endParaRPr lang="ru-RU"/>
        </a:p>
      </dgm:t>
    </dgm:pt>
    <dgm:pt modelId="{49282956-089A-4DAE-B542-2BB3D302A1BB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внешняя независимость</a:t>
          </a:r>
        </a:p>
        <a:p>
          <a:pPr algn="ctr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самостоятельность во внешних отношениях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862ADF4-682C-40FA-992D-39E91B298639}" type="parTrans" cxnId="{A13D4B05-FB8F-4107-B1D6-E292A66C584E}">
      <dgm:prSet/>
      <dgm:spPr/>
      <dgm:t>
        <a:bodyPr/>
        <a:lstStyle/>
        <a:p>
          <a:endParaRPr lang="ru-RU"/>
        </a:p>
      </dgm:t>
    </dgm:pt>
    <dgm:pt modelId="{8D5FE927-0056-48A0-9A96-90B9A10EB581}" type="sibTrans" cxnId="{A13D4B05-FB8F-4107-B1D6-E292A66C584E}">
      <dgm:prSet/>
      <dgm:spPr/>
      <dgm:t>
        <a:bodyPr/>
        <a:lstStyle/>
        <a:p>
          <a:endParaRPr lang="ru-RU"/>
        </a:p>
      </dgm:t>
    </dgm:pt>
    <dgm:pt modelId="{31A83387-2B90-4217-9364-9806A17A2145}" type="pres">
      <dgm:prSet presAssocID="{388A065E-49C8-43DF-BE47-4D977D1B84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6C1B048-6B5D-4769-BABD-B808D4DA8AAC}" type="pres">
      <dgm:prSet presAssocID="{DE709988-B8A8-434B-B85B-CD9C8A0DCFC5}" presName="hierRoot1" presStyleCnt="0">
        <dgm:presLayoutVars>
          <dgm:hierBranch val="init"/>
        </dgm:presLayoutVars>
      </dgm:prSet>
      <dgm:spPr/>
    </dgm:pt>
    <dgm:pt modelId="{BE10D939-C812-45D2-82AB-3B77508EC133}" type="pres">
      <dgm:prSet presAssocID="{DE709988-B8A8-434B-B85B-CD9C8A0DCFC5}" presName="rootComposite1" presStyleCnt="0"/>
      <dgm:spPr/>
    </dgm:pt>
    <dgm:pt modelId="{5D1AA50D-344A-4881-811C-8354DC878E8D}" type="pres">
      <dgm:prSet presAssocID="{DE709988-B8A8-434B-B85B-CD9C8A0DCFC5}" presName="rootText1" presStyleLbl="node0" presStyleIdx="0" presStyleCnt="1" custScaleX="394117" custScaleY="618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1A8C7E-0280-4FA2-BEBB-102BBFC728EA}" type="pres">
      <dgm:prSet presAssocID="{DE709988-B8A8-434B-B85B-CD9C8A0DCFC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E91168D-E77C-40F1-BDBD-FDAC0DC58074}" type="pres">
      <dgm:prSet presAssocID="{DE709988-B8A8-434B-B85B-CD9C8A0DCFC5}" presName="hierChild2" presStyleCnt="0"/>
      <dgm:spPr/>
    </dgm:pt>
    <dgm:pt modelId="{D091D884-8C34-4CFD-8D6A-CFAA14EBED43}" type="pres">
      <dgm:prSet presAssocID="{764FED75-51E9-4A77-9693-693D7433E17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9F0E0FB-1593-43CC-9DC0-BCC8C65347FF}" type="pres">
      <dgm:prSet presAssocID="{3C145D95-7898-4C54-A3C9-3796D0ABDC9B}" presName="hierRoot2" presStyleCnt="0">
        <dgm:presLayoutVars>
          <dgm:hierBranch/>
        </dgm:presLayoutVars>
      </dgm:prSet>
      <dgm:spPr/>
    </dgm:pt>
    <dgm:pt modelId="{6A71C464-8FFE-4C60-9D85-579FEDEC259E}" type="pres">
      <dgm:prSet presAssocID="{3C145D95-7898-4C54-A3C9-3796D0ABDC9B}" presName="rootComposite" presStyleCnt="0"/>
      <dgm:spPr/>
    </dgm:pt>
    <dgm:pt modelId="{902499B7-CA89-4776-A759-9719CCE3CA1F}" type="pres">
      <dgm:prSet presAssocID="{3C145D95-7898-4C54-A3C9-3796D0ABDC9B}" presName="rootText" presStyleLbl="node2" presStyleIdx="0" presStyleCnt="2" custScaleX="194323" custScaleY="1092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561A43-021D-4BC2-A8A1-E76313910D1E}" type="pres">
      <dgm:prSet presAssocID="{3C145D95-7898-4C54-A3C9-3796D0ABDC9B}" presName="rootConnector" presStyleLbl="node2" presStyleIdx="0" presStyleCnt="2"/>
      <dgm:spPr/>
      <dgm:t>
        <a:bodyPr/>
        <a:lstStyle/>
        <a:p>
          <a:endParaRPr lang="ru-RU"/>
        </a:p>
      </dgm:t>
    </dgm:pt>
    <dgm:pt modelId="{A140FB4E-E22B-4E35-AF8B-FF0F0E2F0DC1}" type="pres">
      <dgm:prSet presAssocID="{3C145D95-7898-4C54-A3C9-3796D0ABDC9B}" presName="hierChild4" presStyleCnt="0"/>
      <dgm:spPr/>
    </dgm:pt>
    <dgm:pt modelId="{56509E91-A052-4EF9-9E4E-4E1339ADC181}" type="pres">
      <dgm:prSet presAssocID="{3C145D95-7898-4C54-A3C9-3796D0ABDC9B}" presName="hierChild5" presStyleCnt="0"/>
      <dgm:spPr/>
    </dgm:pt>
    <dgm:pt modelId="{A6F401EB-9BF7-4D76-A304-385623F5C502}" type="pres">
      <dgm:prSet presAssocID="{B862ADF4-682C-40FA-992D-39E91B298639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589A05E-0E5F-497F-9B95-672523C14E9B}" type="pres">
      <dgm:prSet presAssocID="{49282956-089A-4DAE-B542-2BB3D302A1BB}" presName="hierRoot2" presStyleCnt="0">
        <dgm:presLayoutVars>
          <dgm:hierBranch/>
        </dgm:presLayoutVars>
      </dgm:prSet>
      <dgm:spPr/>
    </dgm:pt>
    <dgm:pt modelId="{AC57F08A-28E7-4995-A89E-9AB00E741A98}" type="pres">
      <dgm:prSet presAssocID="{49282956-089A-4DAE-B542-2BB3D302A1BB}" presName="rootComposite" presStyleCnt="0"/>
      <dgm:spPr/>
    </dgm:pt>
    <dgm:pt modelId="{0F1D9A78-9A30-43EB-A452-784E08CC20EF}" type="pres">
      <dgm:prSet presAssocID="{49282956-089A-4DAE-B542-2BB3D302A1BB}" presName="rootText" presStyleLbl="node2" presStyleIdx="1" presStyleCnt="2" custScaleX="193345" custScaleY="1092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ADA4B2-E136-4B1E-A82E-DA59DBADFAEF}" type="pres">
      <dgm:prSet presAssocID="{49282956-089A-4DAE-B542-2BB3D302A1BB}" presName="rootConnector" presStyleLbl="node2" presStyleIdx="1" presStyleCnt="2"/>
      <dgm:spPr/>
      <dgm:t>
        <a:bodyPr/>
        <a:lstStyle/>
        <a:p>
          <a:endParaRPr lang="ru-RU"/>
        </a:p>
      </dgm:t>
    </dgm:pt>
    <dgm:pt modelId="{A1208067-14C7-4DB1-8FC9-3206CD6EEBBA}" type="pres">
      <dgm:prSet presAssocID="{49282956-089A-4DAE-B542-2BB3D302A1BB}" presName="hierChild4" presStyleCnt="0"/>
      <dgm:spPr/>
    </dgm:pt>
    <dgm:pt modelId="{01773ABD-8439-470F-90D0-4FC709DBAEE3}" type="pres">
      <dgm:prSet presAssocID="{49282956-089A-4DAE-B542-2BB3D302A1BB}" presName="hierChild5" presStyleCnt="0"/>
      <dgm:spPr/>
    </dgm:pt>
    <dgm:pt modelId="{52D032AE-F301-41F6-803C-2A8B93691D69}" type="pres">
      <dgm:prSet presAssocID="{DE709988-B8A8-434B-B85B-CD9C8A0DCFC5}" presName="hierChild3" presStyleCnt="0"/>
      <dgm:spPr/>
    </dgm:pt>
  </dgm:ptLst>
  <dgm:cxnLst>
    <dgm:cxn modelId="{11425C12-6694-49FD-9D5D-67CEC6159095}" type="presOf" srcId="{388A065E-49C8-43DF-BE47-4D977D1B841B}" destId="{31A83387-2B90-4217-9364-9806A17A2145}" srcOrd="0" destOrd="0" presId="urn:microsoft.com/office/officeart/2005/8/layout/orgChart1"/>
    <dgm:cxn modelId="{BEF2BFAD-718A-471A-BFA6-E429A5DD4BA8}" type="presOf" srcId="{49282956-089A-4DAE-B542-2BB3D302A1BB}" destId="{0F1D9A78-9A30-43EB-A452-784E08CC20EF}" srcOrd="0" destOrd="0" presId="urn:microsoft.com/office/officeart/2005/8/layout/orgChart1"/>
    <dgm:cxn modelId="{A13D4B05-FB8F-4107-B1D6-E292A66C584E}" srcId="{DE709988-B8A8-434B-B85B-CD9C8A0DCFC5}" destId="{49282956-089A-4DAE-B542-2BB3D302A1BB}" srcOrd="1" destOrd="0" parTransId="{B862ADF4-682C-40FA-992D-39E91B298639}" sibTransId="{8D5FE927-0056-48A0-9A96-90B9A10EB581}"/>
    <dgm:cxn modelId="{1D58A940-A411-4577-B499-28DB07FC3F09}" type="presOf" srcId="{DE709988-B8A8-434B-B85B-CD9C8A0DCFC5}" destId="{5D1AA50D-344A-4881-811C-8354DC878E8D}" srcOrd="0" destOrd="0" presId="urn:microsoft.com/office/officeart/2005/8/layout/orgChart1"/>
    <dgm:cxn modelId="{74BA4329-85A9-4A7A-9BAC-30CC3B784AAC}" type="presOf" srcId="{B862ADF4-682C-40FA-992D-39E91B298639}" destId="{A6F401EB-9BF7-4D76-A304-385623F5C502}" srcOrd="0" destOrd="0" presId="urn:microsoft.com/office/officeart/2005/8/layout/orgChart1"/>
    <dgm:cxn modelId="{86DA0972-A9AF-4210-B9D6-9810D39BE241}" type="presOf" srcId="{3C145D95-7898-4C54-A3C9-3796D0ABDC9B}" destId="{88561A43-021D-4BC2-A8A1-E76313910D1E}" srcOrd="1" destOrd="0" presId="urn:microsoft.com/office/officeart/2005/8/layout/orgChart1"/>
    <dgm:cxn modelId="{C21F3943-BB9F-463B-A77C-7286A97CCAF3}" type="presOf" srcId="{3C145D95-7898-4C54-A3C9-3796D0ABDC9B}" destId="{902499B7-CA89-4776-A759-9719CCE3CA1F}" srcOrd="0" destOrd="0" presId="urn:microsoft.com/office/officeart/2005/8/layout/orgChart1"/>
    <dgm:cxn modelId="{4319C556-5E1E-46B1-8960-30409E195644}" type="presOf" srcId="{49282956-089A-4DAE-B542-2BB3D302A1BB}" destId="{7CADA4B2-E136-4B1E-A82E-DA59DBADFAEF}" srcOrd="1" destOrd="0" presId="urn:microsoft.com/office/officeart/2005/8/layout/orgChart1"/>
    <dgm:cxn modelId="{8A08DA4D-CC2C-4F25-AB78-2B4C61129028}" srcId="{388A065E-49C8-43DF-BE47-4D977D1B841B}" destId="{DE709988-B8A8-434B-B85B-CD9C8A0DCFC5}" srcOrd="0" destOrd="0" parTransId="{84B4E20D-757D-4A4B-9643-9E91F2B10FEB}" sibTransId="{68EF02D2-7A30-4AFD-9CEE-97C827933109}"/>
    <dgm:cxn modelId="{500B8A56-1C37-4F20-870F-1322A7E1734B}" type="presOf" srcId="{764FED75-51E9-4A77-9693-693D7433E173}" destId="{D091D884-8C34-4CFD-8D6A-CFAA14EBED43}" srcOrd="0" destOrd="0" presId="urn:microsoft.com/office/officeart/2005/8/layout/orgChart1"/>
    <dgm:cxn modelId="{37DF8414-B86E-48D1-8CAA-51CF6C0ED2B8}" srcId="{DE709988-B8A8-434B-B85B-CD9C8A0DCFC5}" destId="{3C145D95-7898-4C54-A3C9-3796D0ABDC9B}" srcOrd="0" destOrd="0" parTransId="{764FED75-51E9-4A77-9693-693D7433E173}" sibTransId="{45AF70E7-0E98-4096-AF1F-F3C36E96A180}"/>
    <dgm:cxn modelId="{F42FD3F5-01B6-4376-86C0-EBEC0D8B2EAD}" type="presOf" srcId="{DE709988-B8A8-434B-B85B-CD9C8A0DCFC5}" destId="{961A8C7E-0280-4FA2-BEBB-102BBFC728EA}" srcOrd="1" destOrd="0" presId="urn:microsoft.com/office/officeart/2005/8/layout/orgChart1"/>
    <dgm:cxn modelId="{398DD3CC-3D25-44AB-A916-433C484FA333}" type="presParOf" srcId="{31A83387-2B90-4217-9364-9806A17A2145}" destId="{D6C1B048-6B5D-4769-BABD-B808D4DA8AAC}" srcOrd="0" destOrd="0" presId="urn:microsoft.com/office/officeart/2005/8/layout/orgChart1"/>
    <dgm:cxn modelId="{F6B41219-E7DF-4ED2-AE65-99DBFF6AAAB5}" type="presParOf" srcId="{D6C1B048-6B5D-4769-BABD-B808D4DA8AAC}" destId="{BE10D939-C812-45D2-82AB-3B77508EC133}" srcOrd="0" destOrd="0" presId="urn:microsoft.com/office/officeart/2005/8/layout/orgChart1"/>
    <dgm:cxn modelId="{2D800851-970F-41BC-A700-234BAB36D2A2}" type="presParOf" srcId="{BE10D939-C812-45D2-82AB-3B77508EC133}" destId="{5D1AA50D-344A-4881-811C-8354DC878E8D}" srcOrd="0" destOrd="0" presId="urn:microsoft.com/office/officeart/2005/8/layout/orgChart1"/>
    <dgm:cxn modelId="{D144CE78-049F-4077-8E19-1A2E9642FE4D}" type="presParOf" srcId="{BE10D939-C812-45D2-82AB-3B77508EC133}" destId="{961A8C7E-0280-4FA2-BEBB-102BBFC728EA}" srcOrd="1" destOrd="0" presId="urn:microsoft.com/office/officeart/2005/8/layout/orgChart1"/>
    <dgm:cxn modelId="{BBC93320-F5F3-447D-9695-FA18581F54FA}" type="presParOf" srcId="{D6C1B048-6B5D-4769-BABD-B808D4DA8AAC}" destId="{4E91168D-E77C-40F1-BDBD-FDAC0DC58074}" srcOrd="1" destOrd="0" presId="urn:microsoft.com/office/officeart/2005/8/layout/orgChart1"/>
    <dgm:cxn modelId="{E441E932-9D94-4963-850D-961C1635CC07}" type="presParOf" srcId="{4E91168D-E77C-40F1-BDBD-FDAC0DC58074}" destId="{D091D884-8C34-4CFD-8D6A-CFAA14EBED43}" srcOrd="0" destOrd="0" presId="urn:microsoft.com/office/officeart/2005/8/layout/orgChart1"/>
    <dgm:cxn modelId="{571E0015-9407-4373-A5CC-E6C394C84C7A}" type="presParOf" srcId="{4E91168D-E77C-40F1-BDBD-FDAC0DC58074}" destId="{A9F0E0FB-1593-43CC-9DC0-BCC8C65347FF}" srcOrd="1" destOrd="0" presId="urn:microsoft.com/office/officeart/2005/8/layout/orgChart1"/>
    <dgm:cxn modelId="{65CB880B-1B1F-4B63-88C3-23AD4777218E}" type="presParOf" srcId="{A9F0E0FB-1593-43CC-9DC0-BCC8C65347FF}" destId="{6A71C464-8FFE-4C60-9D85-579FEDEC259E}" srcOrd="0" destOrd="0" presId="urn:microsoft.com/office/officeart/2005/8/layout/orgChart1"/>
    <dgm:cxn modelId="{427044B9-C5B3-4A5E-A341-39B04F915D88}" type="presParOf" srcId="{6A71C464-8FFE-4C60-9D85-579FEDEC259E}" destId="{902499B7-CA89-4776-A759-9719CCE3CA1F}" srcOrd="0" destOrd="0" presId="urn:microsoft.com/office/officeart/2005/8/layout/orgChart1"/>
    <dgm:cxn modelId="{5901D639-AC7D-44D9-9825-F0B7F618C014}" type="presParOf" srcId="{6A71C464-8FFE-4C60-9D85-579FEDEC259E}" destId="{88561A43-021D-4BC2-A8A1-E76313910D1E}" srcOrd="1" destOrd="0" presId="urn:microsoft.com/office/officeart/2005/8/layout/orgChart1"/>
    <dgm:cxn modelId="{08755C29-1489-4B06-974F-7D0EAE325EE6}" type="presParOf" srcId="{A9F0E0FB-1593-43CC-9DC0-BCC8C65347FF}" destId="{A140FB4E-E22B-4E35-AF8B-FF0F0E2F0DC1}" srcOrd="1" destOrd="0" presId="urn:microsoft.com/office/officeart/2005/8/layout/orgChart1"/>
    <dgm:cxn modelId="{2876EAC1-213D-4310-BF5E-C29173DE20F2}" type="presParOf" srcId="{A9F0E0FB-1593-43CC-9DC0-BCC8C65347FF}" destId="{56509E91-A052-4EF9-9E4E-4E1339ADC181}" srcOrd="2" destOrd="0" presId="urn:microsoft.com/office/officeart/2005/8/layout/orgChart1"/>
    <dgm:cxn modelId="{ABFEB8E2-9D0B-4A0B-B045-BAB1644A93D4}" type="presParOf" srcId="{4E91168D-E77C-40F1-BDBD-FDAC0DC58074}" destId="{A6F401EB-9BF7-4D76-A304-385623F5C502}" srcOrd="2" destOrd="0" presId="urn:microsoft.com/office/officeart/2005/8/layout/orgChart1"/>
    <dgm:cxn modelId="{9DAC6FDB-EEE0-4ED0-9638-EFF77D66D112}" type="presParOf" srcId="{4E91168D-E77C-40F1-BDBD-FDAC0DC58074}" destId="{A589A05E-0E5F-497F-9B95-672523C14E9B}" srcOrd="3" destOrd="0" presId="urn:microsoft.com/office/officeart/2005/8/layout/orgChart1"/>
    <dgm:cxn modelId="{DD0B9351-A9ED-4364-AC76-73455C68AC5F}" type="presParOf" srcId="{A589A05E-0E5F-497F-9B95-672523C14E9B}" destId="{AC57F08A-28E7-4995-A89E-9AB00E741A98}" srcOrd="0" destOrd="0" presId="urn:microsoft.com/office/officeart/2005/8/layout/orgChart1"/>
    <dgm:cxn modelId="{CB31DB0F-E4D2-49E7-B6C0-AF9ED05695AE}" type="presParOf" srcId="{AC57F08A-28E7-4995-A89E-9AB00E741A98}" destId="{0F1D9A78-9A30-43EB-A452-784E08CC20EF}" srcOrd="0" destOrd="0" presId="urn:microsoft.com/office/officeart/2005/8/layout/orgChart1"/>
    <dgm:cxn modelId="{7579575C-46CA-41CF-91D2-E9C4AC65CDDC}" type="presParOf" srcId="{AC57F08A-28E7-4995-A89E-9AB00E741A98}" destId="{7CADA4B2-E136-4B1E-A82E-DA59DBADFAEF}" srcOrd="1" destOrd="0" presId="urn:microsoft.com/office/officeart/2005/8/layout/orgChart1"/>
    <dgm:cxn modelId="{CEB46DF1-BEA1-45C1-849A-F7C5D8FBA9B3}" type="presParOf" srcId="{A589A05E-0E5F-497F-9B95-672523C14E9B}" destId="{A1208067-14C7-4DB1-8FC9-3206CD6EEBBA}" srcOrd="1" destOrd="0" presId="urn:microsoft.com/office/officeart/2005/8/layout/orgChart1"/>
    <dgm:cxn modelId="{A06F2D49-EBB3-4330-9D26-E35920B07257}" type="presParOf" srcId="{A589A05E-0E5F-497F-9B95-672523C14E9B}" destId="{01773ABD-8439-470F-90D0-4FC709DBAEE3}" srcOrd="2" destOrd="0" presId="urn:microsoft.com/office/officeart/2005/8/layout/orgChart1"/>
    <dgm:cxn modelId="{7985E19F-2C9A-4BAC-881B-56FEBE024508}" type="presParOf" srcId="{D6C1B048-6B5D-4769-BABD-B808D4DA8AAC}" destId="{52D032AE-F301-41F6-803C-2A8B93691D6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7C14CDBA-F8C2-42EC-8123-058782EBB35B}" type="doc">
      <dgm:prSet loTypeId="urn:microsoft.com/office/officeart/2005/8/layout/hList1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42C243C6-83A5-4765-BD71-F8E05A0EA43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суверенитета Республики Беларусь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40CB07C-94FC-41DF-B9EB-807E1158449E}" type="parTrans" cxnId="{D95D07C6-FA34-433B-989A-9A511F3C16F3}">
      <dgm:prSet/>
      <dgm:spPr/>
      <dgm:t>
        <a:bodyPr/>
        <a:lstStyle/>
        <a:p>
          <a:endParaRPr lang="ru-RU"/>
        </a:p>
      </dgm:t>
    </dgm:pt>
    <dgm:pt modelId="{8E20D891-7782-44BE-9C40-A3A28CFD8A18}" type="sibTrans" cxnId="{D95D07C6-FA34-433B-989A-9A511F3C16F3}">
      <dgm:prSet/>
      <dgm:spPr/>
      <dgm:t>
        <a:bodyPr/>
        <a:lstStyle/>
        <a:p>
          <a:endParaRPr lang="ru-RU"/>
        </a:p>
      </dgm:t>
    </dgm:pt>
    <dgm:pt modelId="{402659D1-A888-44AC-9A47-2424C51268D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верховенство, единство и независимость государственной власти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157062C-B6E6-43BE-A484-952DE8A379FF}" type="parTrans" cxnId="{75E9A9DB-7600-4542-9725-673B37748227}">
      <dgm:prSet/>
      <dgm:spPr/>
      <dgm:t>
        <a:bodyPr/>
        <a:lstStyle/>
        <a:p>
          <a:endParaRPr lang="ru-RU"/>
        </a:p>
      </dgm:t>
    </dgm:pt>
    <dgm:pt modelId="{7611271F-3074-448B-9204-312098BAE32E}" type="sibTrans" cxnId="{75E9A9DB-7600-4542-9725-673B37748227}">
      <dgm:prSet/>
      <dgm:spPr/>
      <dgm:t>
        <a:bodyPr/>
        <a:lstStyle/>
        <a:p>
          <a:endParaRPr lang="ru-RU"/>
        </a:p>
      </dgm:t>
    </dgm:pt>
    <dgm:pt modelId="{EBBE0F84-B25C-4595-8EC0-240F87AAC96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своей территории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E270DF5-C31E-4EC8-A749-1756E93E5826}" type="parTrans" cxnId="{E274A73C-6535-4136-A56B-CFBE0AF1E5CC}">
      <dgm:prSet/>
      <dgm:spPr/>
      <dgm:t>
        <a:bodyPr/>
        <a:lstStyle/>
        <a:p>
          <a:endParaRPr lang="ru-RU"/>
        </a:p>
      </dgm:t>
    </dgm:pt>
    <dgm:pt modelId="{D024B6E9-2C97-4095-8350-5FC9FB46A29C}" type="sibTrans" cxnId="{E274A73C-6535-4136-A56B-CFBE0AF1E5CC}">
      <dgm:prSet/>
      <dgm:spPr/>
      <dgm:t>
        <a:bodyPr/>
        <a:lstStyle/>
        <a:p>
          <a:endParaRPr lang="ru-RU"/>
        </a:p>
      </dgm:t>
    </dgm:pt>
    <dgm:pt modelId="{D43DD39E-1301-4218-9929-84926C581AE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государственных символов – герб, флаг, гимн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2FD54F2-08F4-44D9-A6FF-42A55B4AA1D3}" type="parTrans" cxnId="{5506E9F7-6619-44C5-A878-E130AB890B40}">
      <dgm:prSet/>
      <dgm:spPr/>
      <dgm:t>
        <a:bodyPr/>
        <a:lstStyle/>
        <a:p>
          <a:endParaRPr lang="ru-RU"/>
        </a:p>
      </dgm:t>
    </dgm:pt>
    <dgm:pt modelId="{5236131B-1F54-46FC-90C3-21B9D87C2272}" type="sibTrans" cxnId="{5506E9F7-6619-44C5-A878-E130AB890B40}">
      <dgm:prSet/>
      <dgm:spPr/>
      <dgm:t>
        <a:bodyPr/>
        <a:lstStyle/>
        <a:p>
          <a:endParaRPr lang="ru-RU"/>
        </a:p>
      </dgm:t>
    </dgm:pt>
    <dgm:pt modelId="{3B6B0D59-F302-4D0E-AFD9-0F04FE5F66A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своего гражданства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CA46CEE-ABAB-46B3-90BE-A2592DC67CAE}" type="parTrans" cxnId="{46F86F9C-BB78-4218-A24F-102003291871}">
      <dgm:prSet/>
      <dgm:spPr/>
      <dgm:t>
        <a:bodyPr/>
        <a:lstStyle/>
        <a:p>
          <a:endParaRPr lang="ru-RU"/>
        </a:p>
      </dgm:t>
    </dgm:pt>
    <dgm:pt modelId="{55FB41AC-18A3-469B-A98C-BCF490ED1425}" type="sibTrans" cxnId="{46F86F9C-BB78-4218-A24F-102003291871}">
      <dgm:prSet/>
      <dgm:spPr/>
      <dgm:t>
        <a:bodyPr/>
        <a:lstStyle/>
        <a:p>
          <a:endParaRPr lang="ru-RU"/>
        </a:p>
      </dgm:t>
    </dgm:pt>
    <dgm:pt modelId="{79E06A75-4546-4406-A7C1-8E97F94ED76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собственных Вооружённых Сил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852655-9B67-4010-AC59-4899C5E65944}" type="parTrans" cxnId="{7A0E3ED7-8578-49C8-AE20-88403BC35DBE}">
      <dgm:prSet/>
      <dgm:spPr/>
      <dgm:t>
        <a:bodyPr/>
        <a:lstStyle/>
        <a:p>
          <a:endParaRPr lang="ru-RU"/>
        </a:p>
      </dgm:t>
    </dgm:pt>
    <dgm:pt modelId="{082BC818-93A6-4576-9785-0222851EB670}" type="sibTrans" cxnId="{7A0E3ED7-8578-49C8-AE20-88403BC35DBE}">
      <dgm:prSet/>
      <dgm:spPr/>
      <dgm:t>
        <a:bodyPr/>
        <a:lstStyle/>
        <a:p>
          <a:endParaRPr lang="ru-RU"/>
        </a:p>
      </dgm:t>
    </dgm:pt>
    <dgm:pt modelId="{7BF8B557-9FFB-4E60-8317-601CEAC6778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собственной денежной и финансово-кредитной системы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2F0720-9E14-42A5-B7E1-84AA14D183A6}" type="parTrans" cxnId="{9A5659C0-3124-40C7-8B72-522E37E85161}">
      <dgm:prSet/>
      <dgm:spPr/>
      <dgm:t>
        <a:bodyPr/>
        <a:lstStyle/>
        <a:p>
          <a:endParaRPr lang="ru-RU"/>
        </a:p>
      </dgm:t>
    </dgm:pt>
    <dgm:pt modelId="{944A37A8-5C01-4919-98C8-43AE027AD9FD}" type="sibTrans" cxnId="{9A5659C0-3124-40C7-8B72-522E37E85161}">
      <dgm:prSet/>
      <dgm:spPr/>
      <dgm:t>
        <a:bodyPr/>
        <a:lstStyle/>
        <a:p>
          <a:endParaRPr lang="ru-RU"/>
        </a:p>
      </dgm:t>
    </dgm:pt>
    <dgm:pt modelId="{8E36BDE5-49EB-465F-81AF-07FDAE3AB70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самостоятельность в решении вопросов развития науки, культуры и других сфер жизнедеятельности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27CB571-2CC2-4F5C-BED1-BF007ABA70CD}" type="parTrans" cxnId="{0BE38A15-C5DE-4C4F-ACBB-AF2F8920D460}">
      <dgm:prSet/>
      <dgm:spPr/>
      <dgm:t>
        <a:bodyPr/>
        <a:lstStyle/>
        <a:p>
          <a:endParaRPr lang="ru-RU"/>
        </a:p>
      </dgm:t>
    </dgm:pt>
    <dgm:pt modelId="{8B76F817-31BD-4CD4-9564-D7D0BBF08813}" type="sibTrans" cxnId="{0BE38A15-C5DE-4C4F-ACBB-AF2F8920D460}">
      <dgm:prSet/>
      <dgm:spPr/>
      <dgm:t>
        <a:bodyPr/>
        <a:lstStyle/>
        <a:p>
          <a:endParaRPr lang="ru-RU"/>
        </a:p>
      </dgm:t>
    </dgm:pt>
    <dgm:pt modelId="{233C3D7F-D180-4BCF-8D82-4085679EFCBD}" type="pres">
      <dgm:prSet presAssocID="{7C14CDBA-F8C2-42EC-8123-058782EBB35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F8B001-8684-4432-B264-E50858093587}" type="pres">
      <dgm:prSet presAssocID="{42C243C6-83A5-4765-BD71-F8E05A0EA435}" presName="composite" presStyleCnt="0"/>
      <dgm:spPr/>
    </dgm:pt>
    <dgm:pt modelId="{0CEA2595-7424-488C-A95C-C81EF72A6830}" type="pres">
      <dgm:prSet presAssocID="{42C243C6-83A5-4765-BD71-F8E05A0EA435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5BCA6-4E27-4ECF-89CC-4C5246E3746C}" type="pres">
      <dgm:prSet presAssocID="{42C243C6-83A5-4765-BD71-F8E05A0EA435}" presName="desTx" presStyleLbl="alignAccFollowNode1" presStyleIdx="0" presStyleCnt="1" custScaleY="100000" custLinFactNeighborX="-49" custLinFactNeighborY="5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7C2D5A-D254-4366-B7D8-31B139768BC2}" type="presOf" srcId="{7BF8B557-9FFB-4E60-8317-601CEAC6778B}" destId="{63A5BCA6-4E27-4ECF-89CC-4C5246E3746C}" srcOrd="0" destOrd="4" presId="urn:microsoft.com/office/officeart/2005/8/layout/hList1"/>
    <dgm:cxn modelId="{9B056255-1A46-433A-B3C1-E57B152FC487}" type="presOf" srcId="{42C243C6-83A5-4765-BD71-F8E05A0EA435}" destId="{0CEA2595-7424-488C-A95C-C81EF72A6830}" srcOrd="0" destOrd="0" presId="urn:microsoft.com/office/officeart/2005/8/layout/hList1"/>
    <dgm:cxn modelId="{3B80BD27-E091-49EA-BA24-A1F1B9202B62}" type="presOf" srcId="{79E06A75-4546-4406-A7C1-8E97F94ED764}" destId="{63A5BCA6-4E27-4ECF-89CC-4C5246E3746C}" srcOrd="0" destOrd="3" presId="urn:microsoft.com/office/officeart/2005/8/layout/hList1"/>
    <dgm:cxn modelId="{B5CA4C6C-AA98-41E6-B9E7-CFBCD19E6F93}" type="presOf" srcId="{8E36BDE5-49EB-465F-81AF-07FDAE3AB70A}" destId="{63A5BCA6-4E27-4ECF-89CC-4C5246E3746C}" srcOrd="0" destOrd="5" presId="urn:microsoft.com/office/officeart/2005/8/layout/hList1"/>
    <dgm:cxn modelId="{0BE38A15-C5DE-4C4F-ACBB-AF2F8920D460}" srcId="{42C243C6-83A5-4765-BD71-F8E05A0EA435}" destId="{8E36BDE5-49EB-465F-81AF-07FDAE3AB70A}" srcOrd="5" destOrd="0" parTransId="{127CB571-2CC2-4F5C-BED1-BF007ABA70CD}" sibTransId="{8B76F817-31BD-4CD4-9564-D7D0BBF08813}"/>
    <dgm:cxn modelId="{75E9A9DB-7600-4542-9725-673B37748227}" srcId="{42C243C6-83A5-4765-BD71-F8E05A0EA435}" destId="{402659D1-A888-44AC-9A47-2424C51268DA}" srcOrd="0" destOrd="0" parTransId="{F157062C-B6E6-43BE-A484-952DE8A379FF}" sibTransId="{7611271F-3074-448B-9204-312098BAE32E}"/>
    <dgm:cxn modelId="{DDCF8911-2621-4938-9D0D-46B0789279FA}" type="presOf" srcId="{D43DD39E-1301-4218-9929-84926C581AEF}" destId="{63A5BCA6-4E27-4ECF-89CC-4C5246E3746C}" srcOrd="0" destOrd="6" presId="urn:microsoft.com/office/officeart/2005/8/layout/hList1"/>
    <dgm:cxn modelId="{0C7676A9-BC50-480A-9836-B84D190540DA}" type="presOf" srcId="{3B6B0D59-F302-4D0E-AFD9-0F04FE5F66A3}" destId="{63A5BCA6-4E27-4ECF-89CC-4C5246E3746C}" srcOrd="0" destOrd="2" presId="urn:microsoft.com/office/officeart/2005/8/layout/hList1"/>
    <dgm:cxn modelId="{E274A73C-6535-4136-A56B-CFBE0AF1E5CC}" srcId="{42C243C6-83A5-4765-BD71-F8E05A0EA435}" destId="{EBBE0F84-B25C-4595-8EC0-240F87AAC96B}" srcOrd="1" destOrd="0" parTransId="{1E270DF5-C31E-4EC8-A749-1756E93E5826}" sibTransId="{D024B6E9-2C97-4095-8350-5FC9FB46A29C}"/>
    <dgm:cxn modelId="{A1A27BB0-D896-4C75-BFAF-FA7CC3443673}" type="presOf" srcId="{7C14CDBA-F8C2-42EC-8123-058782EBB35B}" destId="{233C3D7F-D180-4BCF-8D82-4085679EFCBD}" srcOrd="0" destOrd="0" presId="urn:microsoft.com/office/officeart/2005/8/layout/hList1"/>
    <dgm:cxn modelId="{46F86F9C-BB78-4218-A24F-102003291871}" srcId="{42C243C6-83A5-4765-BD71-F8E05A0EA435}" destId="{3B6B0D59-F302-4D0E-AFD9-0F04FE5F66A3}" srcOrd="2" destOrd="0" parTransId="{1CA46CEE-ABAB-46B3-90BE-A2592DC67CAE}" sibTransId="{55FB41AC-18A3-469B-A98C-BCF490ED1425}"/>
    <dgm:cxn modelId="{0F4FA4C5-1004-43C1-8C2A-E819F8B9ABB0}" type="presOf" srcId="{EBBE0F84-B25C-4595-8EC0-240F87AAC96B}" destId="{63A5BCA6-4E27-4ECF-89CC-4C5246E3746C}" srcOrd="0" destOrd="1" presId="urn:microsoft.com/office/officeart/2005/8/layout/hList1"/>
    <dgm:cxn modelId="{D95D07C6-FA34-433B-989A-9A511F3C16F3}" srcId="{7C14CDBA-F8C2-42EC-8123-058782EBB35B}" destId="{42C243C6-83A5-4765-BD71-F8E05A0EA435}" srcOrd="0" destOrd="0" parTransId="{040CB07C-94FC-41DF-B9EB-807E1158449E}" sibTransId="{8E20D891-7782-44BE-9C40-A3A28CFD8A18}"/>
    <dgm:cxn modelId="{5506E9F7-6619-44C5-A878-E130AB890B40}" srcId="{42C243C6-83A5-4765-BD71-F8E05A0EA435}" destId="{D43DD39E-1301-4218-9929-84926C581AEF}" srcOrd="6" destOrd="0" parTransId="{82FD54F2-08F4-44D9-A6FF-42A55B4AA1D3}" sibTransId="{5236131B-1F54-46FC-90C3-21B9D87C2272}"/>
    <dgm:cxn modelId="{9A5659C0-3124-40C7-8B72-522E37E85161}" srcId="{42C243C6-83A5-4765-BD71-F8E05A0EA435}" destId="{7BF8B557-9FFB-4E60-8317-601CEAC6778B}" srcOrd="4" destOrd="0" parTransId="{182F0720-9E14-42A5-B7E1-84AA14D183A6}" sibTransId="{944A37A8-5C01-4919-98C8-43AE027AD9FD}"/>
    <dgm:cxn modelId="{7A0E3ED7-8578-49C8-AE20-88403BC35DBE}" srcId="{42C243C6-83A5-4765-BD71-F8E05A0EA435}" destId="{79E06A75-4546-4406-A7C1-8E97F94ED764}" srcOrd="3" destOrd="0" parTransId="{0C852655-9B67-4010-AC59-4899C5E65944}" sibTransId="{082BC818-93A6-4576-9785-0222851EB670}"/>
    <dgm:cxn modelId="{5A01CFD9-13B1-4FC2-A0D2-52E52217F915}" type="presOf" srcId="{402659D1-A888-44AC-9A47-2424C51268DA}" destId="{63A5BCA6-4E27-4ECF-89CC-4C5246E3746C}" srcOrd="0" destOrd="0" presId="urn:microsoft.com/office/officeart/2005/8/layout/hList1"/>
    <dgm:cxn modelId="{2A56906A-9602-4AAF-A370-51278A61BF8D}" type="presParOf" srcId="{233C3D7F-D180-4BCF-8D82-4085679EFCBD}" destId="{71F8B001-8684-4432-B264-E50858093587}" srcOrd="0" destOrd="0" presId="urn:microsoft.com/office/officeart/2005/8/layout/hList1"/>
    <dgm:cxn modelId="{9F2A1875-91E5-4FD6-9CE3-3C5A11DAF396}" type="presParOf" srcId="{71F8B001-8684-4432-B264-E50858093587}" destId="{0CEA2595-7424-488C-A95C-C81EF72A6830}" srcOrd="0" destOrd="0" presId="urn:microsoft.com/office/officeart/2005/8/layout/hList1"/>
    <dgm:cxn modelId="{DC3F940F-B627-4FC2-9C82-3083BDD38B4F}" type="presParOf" srcId="{71F8B001-8684-4432-B264-E50858093587}" destId="{63A5BCA6-4E27-4ECF-89CC-4C5246E3746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7D3A42-D695-426F-8E4F-76C0D538CF5B}" type="doc">
      <dgm:prSet loTypeId="urn:microsoft.com/office/officeart/2005/8/layout/matrix1" loCatId="matrix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857B8E6E-D994-4B0E-B6AB-DEA1039EA6A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Способы принятия конституции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7D12A69-E7DE-4F2F-9B58-B613C6579C83}" type="parTrans" cxnId="{56374170-F634-41EC-9A7F-27E4875766D8}">
      <dgm:prSet/>
      <dgm:spPr/>
      <dgm:t>
        <a:bodyPr/>
        <a:lstStyle/>
        <a:p>
          <a:endParaRPr lang="ru-RU"/>
        </a:p>
      </dgm:t>
    </dgm:pt>
    <dgm:pt modelId="{63FA7DF1-A3A5-4A16-A0BA-87962BC9272B}" type="sibTrans" cxnId="{56374170-F634-41EC-9A7F-27E4875766D8}">
      <dgm:prSet/>
      <dgm:spPr/>
      <dgm:t>
        <a:bodyPr/>
        <a:lstStyle/>
        <a:p>
          <a:endParaRPr lang="ru-RU"/>
        </a:p>
      </dgm:t>
    </dgm:pt>
    <dgm:pt modelId="{B5A5ED25-F424-4115-B5F2-B632DB2C389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путём «дарования»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конституции монархом народу (октроирование) – исторически первый способ принятия конституций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B93F530-7BB6-4C24-9F7D-AD743073DF18}" type="parTrans" cxnId="{DDCAE1E2-93E7-4656-B2B0-C0848BDCAD20}">
      <dgm:prSet/>
      <dgm:spPr/>
      <dgm:t>
        <a:bodyPr/>
        <a:lstStyle/>
        <a:p>
          <a:endParaRPr lang="ru-RU"/>
        </a:p>
      </dgm:t>
    </dgm:pt>
    <dgm:pt modelId="{10F80278-F05E-44FE-BFF5-030683493117}" type="sibTrans" cxnId="{DDCAE1E2-93E7-4656-B2B0-C0848BDCAD20}">
      <dgm:prSet/>
      <dgm:spPr/>
      <dgm:t>
        <a:bodyPr/>
        <a:lstStyle/>
        <a:p>
          <a:endParaRPr lang="ru-RU"/>
        </a:p>
      </dgm:t>
    </dgm:pt>
    <dgm:pt modelId="{20D7AAB7-BA72-4A30-ACC2-B0E21DEA2C5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специально созданным для этой цели органом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(учредительным собранием, конституционной ассамблеей и т.д.)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9A280CF-5BED-4929-93CD-F7EDD34F5EE3}" type="parTrans" cxnId="{E545C28F-50A4-48B9-9554-FA7ABBF3BE9D}">
      <dgm:prSet/>
      <dgm:spPr/>
      <dgm:t>
        <a:bodyPr/>
        <a:lstStyle/>
        <a:p>
          <a:endParaRPr lang="ru-RU"/>
        </a:p>
      </dgm:t>
    </dgm:pt>
    <dgm:pt modelId="{1447BDF8-4A85-4F8C-8348-825B1148F825}" type="sibTrans" cxnId="{E545C28F-50A4-48B9-9554-FA7ABBF3BE9D}">
      <dgm:prSet/>
      <dgm:spPr/>
      <dgm:t>
        <a:bodyPr/>
        <a:lstStyle/>
        <a:p>
          <a:endParaRPr lang="ru-RU"/>
        </a:p>
      </dgm:t>
    </dgm:pt>
    <dgm:pt modelId="{F488E776-F3F0-40F1-9F67-80DAC59C38A1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законодательным органом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(парламентом) – наиболее распространённый способ принятия конституции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C5D5C94-EEB5-4E77-B61D-05A4AB37CD76}" type="parTrans" cxnId="{8AB7A888-FAB6-4804-88B4-D596F2D3F01B}">
      <dgm:prSet/>
      <dgm:spPr/>
      <dgm:t>
        <a:bodyPr/>
        <a:lstStyle/>
        <a:p>
          <a:endParaRPr lang="ru-RU"/>
        </a:p>
      </dgm:t>
    </dgm:pt>
    <dgm:pt modelId="{77F69F88-88E0-4864-B45B-4D93C56D9162}" type="sibTrans" cxnId="{8AB7A888-FAB6-4804-88B4-D596F2D3F01B}">
      <dgm:prSet/>
      <dgm:spPr/>
      <dgm:t>
        <a:bodyPr/>
        <a:lstStyle/>
        <a:p>
          <a:endParaRPr lang="ru-RU"/>
        </a:p>
      </dgm:t>
    </dgm:pt>
    <dgm:pt modelId="{727A7DC8-6B7C-4763-BB60-60D894E6822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путём референдума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(общенародное голосование) – наиболее демократичный способ принятия конституций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7B2FA94-F4B3-4335-B046-A5392A337FB7}" type="parTrans" cxnId="{BDBDFE4B-9DDB-44C8-B6B4-AE6A2BB34C98}">
      <dgm:prSet/>
      <dgm:spPr/>
      <dgm:t>
        <a:bodyPr/>
        <a:lstStyle/>
        <a:p>
          <a:endParaRPr lang="ru-RU"/>
        </a:p>
      </dgm:t>
    </dgm:pt>
    <dgm:pt modelId="{E6B217F0-0EAD-4091-9F40-A22B0C919ED5}" type="sibTrans" cxnId="{BDBDFE4B-9DDB-44C8-B6B4-AE6A2BB34C98}">
      <dgm:prSet/>
      <dgm:spPr/>
      <dgm:t>
        <a:bodyPr/>
        <a:lstStyle/>
        <a:p>
          <a:endParaRPr lang="ru-RU"/>
        </a:p>
      </dgm:t>
    </dgm:pt>
    <dgm:pt modelId="{96E784EE-227A-4489-A78B-5DC08DCE792C}" type="pres">
      <dgm:prSet presAssocID="{E07D3A42-D695-426F-8E4F-76C0D538CF5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88648B-15C3-4FA6-8D53-CBB0B039053C}" type="pres">
      <dgm:prSet presAssocID="{E07D3A42-D695-426F-8E4F-76C0D538CF5B}" presName="matrix" presStyleCnt="0"/>
      <dgm:spPr/>
    </dgm:pt>
    <dgm:pt modelId="{CDD1FDD3-E67E-46B6-921E-11F0F84CB8E1}" type="pres">
      <dgm:prSet presAssocID="{E07D3A42-D695-426F-8E4F-76C0D538CF5B}" presName="tile1" presStyleLbl="node1" presStyleIdx="0" presStyleCnt="4"/>
      <dgm:spPr/>
      <dgm:t>
        <a:bodyPr/>
        <a:lstStyle/>
        <a:p>
          <a:endParaRPr lang="ru-RU"/>
        </a:p>
      </dgm:t>
    </dgm:pt>
    <dgm:pt modelId="{430A5A82-8AA4-4150-B2EF-0357D14CA2DC}" type="pres">
      <dgm:prSet presAssocID="{E07D3A42-D695-426F-8E4F-76C0D538CF5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E1F752-A909-4192-9697-AE031FB99203}" type="pres">
      <dgm:prSet presAssocID="{E07D3A42-D695-426F-8E4F-76C0D538CF5B}" presName="tile2" presStyleLbl="node1" presStyleIdx="1" presStyleCnt="4"/>
      <dgm:spPr/>
      <dgm:t>
        <a:bodyPr/>
        <a:lstStyle/>
        <a:p>
          <a:endParaRPr lang="ru-RU"/>
        </a:p>
      </dgm:t>
    </dgm:pt>
    <dgm:pt modelId="{979C9CAF-364A-4C3E-8CD9-2D7F50ABB364}" type="pres">
      <dgm:prSet presAssocID="{E07D3A42-D695-426F-8E4F-76C0D538CF5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CDDF94-46B0-40B4-B491-C8C0E780C06D}" type="pres">
      <dgm:prSet presAssocID="{E07D3A42-D695-426F-8E4F-76C0D538CF5B}" presName="tile3" presStyleLbl="node1" presStyleIdx="2" presStyleCnt="4"/>
      <dgm:spPr/>
      <dgm:t>
        <a:bodyPr/>
        <a:lstStyle/>
        <a:p>
          <a:endParaRPr lang="ru-RU"/>
        </a:p>
      </dgm:t>
    </dgm:pt>
    <dgm:pt modelId="{0A53D9E5-D238-4B6B-98C2-BB068AC4B134}" type="pres">
      <dgm:prSet presAssocID="{E07D3A42-D695-426F-8E4F-76C0D538CF5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A40F64-A555-4039-8F11-E9E7E2F38182}" type="pres">
      <dgm:prSet presAssocID="{E07D3A42-D695-426F-8E4F-76C0D538CF5B}" presName="tile4" presStyleLbl="node1" presStyleIdx="3" presStyleCnt="4"/>
      <dgm:spPr/>
      <dgm:t>
        <a:bodyPr/>
        <a:lstStyle/>
        <a:p>
          <a:endParaRPr lang="ru-RU"/>
        </a:p>
      </dgm:t>
    </dgm:pt>
    <dgm:pt modelId="{FF00E4CB-B2EA-4BE5-AD22-2FA54A0D086D}" type="pres">
      <dgm:prSet presAssocID="{E07D3A42-D695-426F-8E4F-76C0D538CF5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B1493B-AD4A-4DC7-A564-E27A401FFA7C}" type="pres">
      <dgm:prSet presAssocID="{E07D3A42-D695-426F-8E4F-76C0D538CF5B}" presName="centerTile" presStyleLbl="fgShp" presStyleIdx="0" presStyleCnt="1" custScaleX="159664" custScaleY="13333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E545C28F-50A4-48B9-9554-FA7ABBF3BE9D}" srcId="{857B8E6E-D994-4B0E-B6AB-DEA1039EA6A7}" destId="{20D7AAB7-BA72-4A30-ACC2-B0E21DEA2C54}" srcOrd="1" destOrd="0" parTransId="{99A280CF-5BED-4929-93CD-F7EDD34F5EE3}" sibTransId="{1447BDF8-4A85-4F8C-8348-825B1148F825}"/>
    <dgm:cxn modelId="{81308CE0-1708-46E4-8F19-C997FA0908F4}" type="presOf" srcId="{20D7AAB7-BA72-4A30-ACC2-B0E21DEA2C54}" destId="{979C9CAF-364A-4C3E-8CD9-2D7F50ABB364}" srcOrd="1" destOrd="0" presId="urn:microsoft.com/office/officeart/2005/8/layout/matrix1"/>
    <dgm:cxn modelId="{CE05F5F0-1175-4CE5-9431-A633223AEDEF}" type="presOf" srcId="{B5A5ED25-F424-4115-B5F2-B632DB2C389C}" destId="{430A5A82-8AA4-4150-B2EF-0357D14CA2DC}" srcOrd="1" destOrd="0" presId="urn:microsoft.com/office/officeart/2005/8/layout/matrix1"/>
    <dgm:cxn modelId="{BDBDFE4B-9DDB-44C8-B6B4-AE6A2BB34C98}" srcId="{857B8E6E-D994-4B0E-B6AB-DEA1039EA6A7}" destId="{727A7DC8-6B7C-4763-BB60-60D894E68220}" srcOrd="3" destOrd="0" parTransId="{A7B2FA94-F4B3-4335-B046-A5392A337FB7}" sibTransId="{E6B217F0-0EAD-4091-9F40-A22B0C919ED5}"/>
    <dgm:cxn modelId="{0637D765-FADF-4D0D-B92B-0003FDCECD3E}" type="presOf" srcId="{F488E776-F3F0-40F1-9F67-80DAC59C38A1}" destId="{10CDDF94-46B0-40B4-B491-C8C0E780C06D}" srcOrd="0" destOrd="0" presId="urn:microsoft.com/office/officeart/2005/8/layout/matrix1"/>
    <dgm:cxn modelId="{41C317EA-AA57-4821-80CF-B107CE01D00E}" type="presOf" srcId="{F488E776-F3F0-40F1-9F67-80DAC59C38A1}" destId="{0A53D9E5-D238-4B6B-98C2-BB068AC4B134}" srcOrd="1" destOrd="0" presId="urn:microsoft.com/office/officeart/2005/8/layout/matrix1"/>
    <dgm:cxn modelId="{DDCAE1E2-93E7-4656-B2B0-C0848BDCAD20}" srcId="{857B8E6E-D994-4B0E-B6AB-DEA1039EA6A7}" destId="{B5A5ED25-F424-4115-B5F2-B632DB2C389C}" srcOrd="0" destOrd="0" parTransId="{FB93F530-7BB6-4C24-9F7D-AD743073DF18}" sibTransId="{10F80278-F05E-44FE-BFF5-030683493117}"/>
    <dgm:cxn modelId="{A189E233-2313-4424-BB5D-A554AED76400}" type="presOf" srcId="{E07D3A42-D695-426F-8E4F-76C0D538CF5B}" destId="{96E784EE-227A-4489-A78B-5DC08DCE792C}" srcOrd="0" destOrd="0" presId="urn:microsoft.com/office/officeart/2005/8/layout/matrix1"/>
    <dgm:cxn modelId="{5CE7575C-F46A-4F1D-87D7-724DF275A3B3}" type="presOf" srcId="{20D7AAB7-BA72-4A30-ACC2-B0E21DEA2C54}" destId="{65E1F752-A909-4192-9697-AE031FB99203}" srcOrd="0" destOrd="0" presId="urn:microsoft.com/office/officeart/2005/8/layout/matrix1"/>
    <dgm:cxn modelId="{9C72779C-B7CF-4138-9F54-FDC93F51D7FD}" type="presOf" srcId="{727A7DC8-6B7C-4763-BB60-60D894E68220}" destId="{EBA40F64-A555-4039-8F11-E9E7E2F38182}" srcOrd="0" destOrd="0" presId="urn:microsoft.com/office/officeart/2005/8/layout/matrix1"/>
    <dgm:cxn modelId="{56374170-F634-41EC-9A7F-27E4875766D8}" srcId="{E07D3A42-D695-426F-8E4F-76C0D538CF5B}" destId="{857B8E6E-D994-4B0E-B6AB-DEA1039EA6A7}" srcOrd="0" destOrd="0" parTransId="{87D12A69-E7DE-4F2F-9B58-B613C6579C83}" sibTransId="{63FA7DF1-A3A5-4A16-A0BA-87962BC9272B}"/>
    <dgm:cxn modelId="{60B0F3C1-A5B4-4841-8895-45D43BE5A933}" type="presOf" srcId="{727A7DC8-6B7C-4763-BB60-60D894E68220}" destId="{FF00E4CB-B2EA-4BE5-AD22-2FA54A0D086D}" srcOrd="1" destOrd="0" presId="urn:microsoft.com/office/officeart/2005/8/layout/matrix1"/>
    <dgm:cxn modelId="{8AB7A888-FAB6-4804-88B4-D596F2D3F01B}" srcId="{857B8E6E-D994-4B0E-B6AB-DEA1039EA6A7}" destId="{F488E776-F3F0-40F1-9F67-80DAC59C38A1}" srcOrd="2" destOrd="0" parTransId="{1C5D5C94-EEB5-4E77-B61D-05A4AB37CD76}" sibTransId="{77F69F88-88E0-4864-B45B-4D93C56D9162}"/>
    <dgm:cxn modelId="{0A1389B8-E2BC-4A2F-BF47-AA2174A94C62}" type="presOf" srcId="{857B8E6E-D994-4B0E-B6AB-DEA1039EA6A7}" destId="{AEB1493B-AD4A-4DC7-A564-E27A401FFA7C}" srcOrd="0" destOrd="0" presId="urn:microsoft.com/office/officeart/2005/8/layout/matrix1"/>
    <dgm:cxn modelId="{EA0BAC3B-1F38-48AC-B4ED-4EF79B734673}" type="presOf" srcId="{B5A5ED25-F424-4115-B5F2-B632DB2C389C}" destId="{CDD1FDD3-E67E-46B6-921E-11F0F84CB8E1}" srcOrd="0" destOrd="0" presId="urn:microsoft.com/office/officeart/2005/8/layout/matrix1"/>
    <dgm:cxn modelId="{4D9958BC-4621-49B2-ACBD-87D7C941D241}" type="presParOf" srcId="{96E784EE-227A-4489-A78B-5DC08DCE792C}" destId="{1088648B-15C3-4FA6-8D53-CBB0B039053C}" srcOrd="0" destOrd="0" presId="urn:microsoft.com/office/officeart/2005/8/layout/matrix1"/>
    <dgm:cxn modelId="{9EA841A7-5E88-4D40-9E2C-7A1E9C608AF7}" type="presParOf" srcId="{1088648B-15C3-4FA6-8D53-CBB0B039053C}" destId="{CDD1FDD3-E67E-46B6-921E-11F0F84CB8E1}" srcOrd="0" destOrd="0" presId="urn:microsoft.com/office/officeart/2005/8/layout/matrix1"/>
    <dgm:cxn modelId="{8BE5363F-09CA-4F17-A207-1AE49AF36BC7}" type="presParOf" srcId="{1088648B-15C3-4FA6-8D53-CBB0B039053C}" destId="{430A5A82-8AA4-4150-B2EF-0357D14CA2DC}" srcOrd="1" destOrd="0" presId="urn:microsoft.com/office/officeart/2005/8/layout/matrix1"/>
    <dgm:cxn modelId="{5B74E24D-2C49-4897-BC67-685365BCDC51}" type="presParOf" srcId="{1088648B-15C3-4FA6-8D53-CBB0B039053C}" destId="{65E1F752-A909-4192-9697-AE031FB99203}" srcOrd="2" destOrd="0" presId="urn:microsoft.com/office/officeart/2005/8/layout/matrix1"/>
    <dgm:cxn modelId="{BB81984B-89E9-48A4-B741-9BF911CBA2DC}" type="presParOf" srcId="{1088648B-15C3-4FA6-8D53-CBB0B039053C}" destId="{979C9CAF-364A-4C3E-8CD9-2D7F50ABB364}" srcOrd="3" destOrd="0" presId="urn:microsoft.com/office/officeart/2005/8/layout/matrix1"/>
    <dgm:cxn modelId="{3CE0AF40-48D1-413A-8835-1A11E6C80D93}" type="presParOf" srcId="{1088648B-15C3-4FA6-8D53-CBB0B039053C}" destId="{10CDDF94-46B0-40B4-B491-C8C0E780C06D}" srcOrd="4" destOrd="0" presId="urn:microsoft.com/office/officeart/2005/8/layout/matrix1"/>
    <dgm:cxn modelId="{A30959DD-5542-4D40-9FCE-EBE488DD7329}" type="presParOf" srcId="{1088648B-15C3-4FA6-8D53-CBB0B039053C}" destId="{0A53D9E5-D238-4B6B-98C2-BB068AC4B134}" srcOrd="5" destOrd="0" presId="urn:microsoft.com/office/officeart/2005/8/layout/matrix1"/>
    <dgm:cxn modelId="{47AA4CFB-1DB2-47D8-AD73-D1F805CAB830}" type="presParOf" srcId="{1088648B-15C3-4FA6-8D53-CBB0B039053C}" destId="{EBA40F64-A555-4039-8F11-E9E7E2F38182}" srcOrd="6" destOrd="0" presId="urn:microsoft.com/office/officeart/2005/8/layout/matrix1"/>
    <dgm:cxn modelId="{FC1F7C1A-ECF6-4B66-BE39-774BE58FEE7F}" type="presParOf" srcId="{1088648B-15C3-4FA6-8D53-CBB0B039053C}" destId="{FF00E4CB-B2EA-4BE5-AD22-2FA54A0D086D}" srcOrd="7" destOrd="0" presId="urn:microsoft.com/office/officeart/2005/8/layout/matrix1"/>
    <dgm:cxn modelId="{54C6FFCD-ED2F-48F8-BEA1-CC0CF5B06463}" type="presParOf" srcId="{96E784EE-227A-4489-A78B-5DC08DCE792C}" destId="{AEB1493B-AD4A-4DC7-A564-E27A401FFA7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69A897B2-3488-417D-B229-8B2A8D3484C2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518F877-3DFF-42F8-BF3B-92BB80B221B3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84A03E5C-CDFD-419A-BACB-EA8FFE2F9CB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</a:p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(по порядку внесения изменений и дополнений)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05878FA-A7B9-46FB-BE97-1B7B396C883E}" type="parTrans" cxnId="{9A184DBA-CD05-454E-9EED-F8C542832E60}">
      <dgm:prSet/>
      <dgm:spPr/>
      <dgm:t>
        <a:bodyPr/>
        <a:lstStyle/>
        <a:p>
          <a:endParaRPr lang="ru-RU"/>
        </a:p>
      </dgm:t>
    </dgm:pt>
    <dgm:pt modelId="{0C291EE6-EDE5-47CB-9145-C5D2F6103914}" type="sibTrans" cxnId="{9A184DBA-CD05-454E-9EED-F8C542832E60}">
      <dgm:prSet/>
      <dgm:spPr/>
      <dgm:t>
        <a:bodyPr/>
        <a:lstStyle/>
        <a:p>
          <a:endParaRPr lang="ru-RU"/>
        </a:p>
      </dgm:t>
    </dgm:pt>
    <dgm:pt modelId="{426FFEDA-1467-485C-B3D4-0C9CB2EBBC81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гибкие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(изменяются как обычные законы)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AC74F4E-E73F-4147-ABB2-0A763BA915E0}" type="parTrans" cxnId="{23E0AA4E-BFBF-48FE-AACD-9F1553F9FB8F}">
      <dgm:prSet/>
      <dgm:spPr/>
      <dgm:t>
        <a:bodyPr/>
        <a:lstStyle/>
        <a:p>
          <a:endParaRPr lang="ru-RU"/>
        </a:p>
      </dgm:t>
    </dgm:pt>
    <dgm:pt modelId="{47FD9EA4-6605-485A-8076-60F35897DF81}" type="sibTrans" cxnId="{23E0AA4E-BFBF-48FE-AACD-9F1553F9FB8F}">
      <dgm:prSet/>
      <dgm:spPr/>
      <dgm:t>
        <a:bodyPr/>
        <a:lstStyle/>
        <a:p>
          <a:endParaRPr lang="ru-RU"/>
        </a:p>
      </dgm:t>
    </dgm:pt>
    <dgm:pt modelId="{6B4B187D-4E5D-48F5-8D88-4A6D8A1AF64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жёсткие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(для внесения изменений необходимо соблюсти ряд установленных требований, что усложняет этот процесс)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AB908D0-0468-48E1-A67F-4E19E037E431}" type="parTrans" cxnId="{91361821-8ACF-4EA4-86AD-328FDAEF9E6F}">
      <dgm:prSet/>
      <dgm:spPr/>
      <dgm:t>
        <a:bodyPr/>
        <a:lstStyle/>
        <a:p>
          <a:endParaRPr lang="ru-RU"/>
        </a:p>
      </dgm:t>
    </dgm:pt>
    <dgm:pt modelId="{0141E790-7D91-4465-9940-C769BB5F5B67}" type="sibTrans" cxnId="{91361821-8ACF-4EA4-86AD-328FDAEF9E6F}">
      <dgm:prSet/>
      <dgm:spPr/>
      <dgm:t>
        <a:bodyPr/>
        <a:lstStyle/>
        <a:p>
          <a:endParaRPr lang="ru-RU"/>
        </a:p>
      </dgm:t>
    </dgm:pt>
    <dgm:pt modelId="{5BA95BAB-7D42-448C-8557-808E32B3882B}" type="pres">
      <dgm:prSet presAssocID="{D518F877-3DFF-42F8-BF3B-92BB80B221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0E162E-B062-476C-A83A-A98CB940B82C}" type="pres">
      <dgm:prSet presAssocID="{84A03E5C-CDFD-419A-BACB-EA8FFE2F9CBC}" presName="hierRoot1" presStyleCnt="0">
        <dgm:presLayoutVars>
          <dgm:hierBranch val="init"/>
        </dgm:presLayoutVars>
      </dgm:prSet>
      <dgm:spPr/>
    </dgm:pt>
    <dgm:pt modelId="{7C5570DE-0C4E-44DE-980F-207D0C44998E}" type="pres">
      <dgm:prSet presAssocID="{84A03E5C-CDFD-419A-BACB-EA8FFE2F9CBC}" presName="rootComposite1" presStyleCnt="0"/>
      <dgm:spPr/>
    </dgm:pt>
    <dgm:pt modelId="{4C7D2BDE-2263-48B9-A209-A2934BD27403}" type="pres">
      <dgm:prSet presAssocID="{84A03E5C-CDFD-419A-BACB-EA8FFE2F9CBC}" presName="rootText1" presStyleLbl="node0" presStyleIdx="0" presStyleCnt="1" custScaleX="163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351B8D-8FB0-4F93-BF55-B3C44564A903}" type="pres">
      <dgm:prSet presAssocID="{84A03E5C-CDFD-419A-BACB-EA8FFE2F9CB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8056E79-47E4-4AA1-AE6C-6F14DCBEAD1F}" type="pres">
      <dgm:prSet presAssocID="{84A03E5C-CDFD-419A-BACB-EA8FFE2F9CBC}" presName="hierChild2" presStyleCnt="0"/>
      <dgm:spPr/>
    </dgm:pt>
    <dgm:pt modelId="{FB4E2717-0792-4224-8D39-56A1A374DFA5}" type="pres">
      <dgm:prSet presAssocID="{7AC74F4E-E73F-4147-ABB2-0A763BA915E0}" presName="Name37" presStyleLbl="parChTrans1D2" presStyleIdx="0" presStyleCnt="2"/>
      <dgm:spPr/>
      <dgm:t>
        <a:bodyPr/>
        <a:lstStyle/>
        <a:p>
          <a:endParaRPr lang="ru-RU"/>
        </a:p>
      </dgm:t>
    </dgm:pt>
    <dgm:pt modelId="{8E03F863-A6AB-420D-9E52-55AAEC2269D8}" type="pres">
      <dgm:prSet presAssocID="{426FFEDA-1467-485C-B3D4-0C9CB2EBBC81}" presName="hierRoot2" presStyleCnt="0">
        <dgm:presLayoutVars>
          <dgm:hierBranch val="init"/>
        </dgm:presLayoutVars>
      </dgm:prSet>
      <dgm:spPr/>
    </dgm:pt>
    <dgm:pt modelId="{3F3EDE0D-036A-48C2-BD5C-1321D693152B}" type="pres">
      <dgm:prSet presAssocID="{426FFEDA-1467-485C-B3D4-0C9CB2EBBC81}" presName="rootComposite" presStyleCnt="0"/>
      <dgm:spPr/>
    </dgm:pt>
    <dgm:pt modelId="{F17E6817-3973-4180-8EEC-AB3F19912A9C}" type="pres">
      <dgm:prSet presAssocID="{426FFEDA-1467-485C-B3D4-0C9CB2EBBC81}" presName="rootText" presStyleLbl="node2" presStyleIdx="0" presStyleCnt="2" custScaleX="2043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D05117-B548-4B90-8587-25BF83454210}" type="pres">
      <dgm:prSet presAssocID="{426FFEDA-1467-485C-B3D4-0C9CB2EBBC81}" presName="rootConnector" presStyleLbl="node2" presStyleIdx="0" presStyleCnt="2"/>
      <dgm:spPr/>
      <dgm:t>
        <a:bodyPr/>
        <a:lstStyle/>
        <a:p>
          <a:endParaRPr lang="ru-RU"/>
        </a:p>
      </dgm:t>
    </dgm:pt>
    <dgm:pt modelId="{C9BCCB2F-4DD1-4909-AF96-332B50E7DED5}" type="pres">
      <dgm:prSet presAssocID="{426FFEDA-1467-485C-B3D4-0C9CB2EBBC81}" presName="hierChild4" presStyleCnt="0"/>
      <dgm:spPr/>
    </dgm:pt>
    <dgm:pt modelId="{7F662949-A96B-4515-9233-3573397C2B59}" type="pres">
      <dgm:prSet presAssocID="{426FFEDA-1467-485C-B3D4-0C9CB2EBBC81}" presName="hierChild5" presStyleCnt="0"/>
      <dgm:spPr/>
    </dgm:pt>
    <dgm:pt modelId="{A8E32291-9CA2-4E92-A971-E906C0BD738D}" type="pres">
      <dgm:prSet presAssocID="{CAB908D0-0468-48E1-A67F-4E19E037E431}" presName="Name37" presStyleLbl="parChTrans1D2" presStyleIdx="1" presStyleCnt="2"/>
      <dgm:spPr/>
      <dgm:t>
        <a:bodyPr/>
        <a:lstStyle/>
        <a:p>
          <a:endParaRPr lang="ru-RU"/>
        </a:p>
      </dgm:t>
    </dgm:pt>
    <dgm:pt modelId="{FAC7D3C6-7353-4A4E-9DDB-F5B95FF44DD2}" type="pres">
      <dgm:prSet presAssocID="{6B4B187D-4E5D-48F5-8D88-4A6D8A1AF64A}" presName="hierRoot2" presStyleCnt="0">
        <dgm:presLayoutVars>
          <dgm:hierBranch val="init"/>
        </dgm:presLayoutVars>
      </dgm:prSet>
      <dgm:spPr/>
    </dgm:pt>
    <dgm:pt modelId="{E6906AA6-6310-4606-8819-91A983BF8DDE}" type="pres">
      <dgm:prSet presAssocID="{6B4B187D-4E5D-48F5-8D88-4A6D8A1AF64A}" presName="rootComposite" presStyleCnt="0"/>
      <dgm:spPr/>
    </dgm:pt>
    <dgm:pt modelId="{63EA64E9-2DB0-46CE-A939-C6ECBE561C33}" type="pres">
      <dgm:prSet presAssocID="{6B4B187D-4E5D-48F5-8D88-4A6D8A1AF64A}" presName="rootText" presStyleLbl="node2" presStyleIdx="1" presStyleCnt="2" custScaleX="2043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B42AEA-76AE-494B-AF7D-88C78D0B2308}" type="pres">
      <dgm:prSet presAssocID="{6B4B187D-4E5D-48F5-8D88-4A6D8A1AF64A}" presName="rootConnector" presStyleLbl="node2" presStyleIdx="1" presStyleCnt="2"/>
      <dgm:spPr/>
      <dgm:t>
        <a:bodyPr/>
        <a:lstStyle/>
        <a:p>
          <a:endParaRPr lang="ru-RU"/>
        </a:p>
      </dgm:t>
    </dgm:pt>
    <dgm:pt modelId="{31F19A4A-0093-4B4B-B28B-11F8262FC55C}" type="pres">
      <dgm:prSet presAssocID="{6B4B187D-4E5D-48F5-8D88-4A6D8A1AF64A}" presName="hierChild4" presStyleCnt="0"/>
      <dgm:spPr/>
    </dgm:pt>
    <dgm:pt modelId="{3844DF4F-7B38-4780-9A65-315C62C4B2E1}" type="pres">
      <dgm:prSet presAssocID="{6B4B187D-4E5D-48F5-8D88-4A6D8A1AF64A}" presName="hierChild5" presStyleCnt="0"/>
      <dgm:spPr/>
    </dgm:pt>
    <dgm:pt modelId="{DCC6B7FA-50E5-4158-90E3-EF65C2FFC979}" type="pres">
      <dgm:prSet presAssocID="{84A03E5C-CDFD-419A-BACB-EA8FFE2F9CBC}" presName="hierChild3" presStyleCnt="0"/>
      <dgm:spPr/>
    </dgm:pt>
  </dgm:ptLst>
  <dgm:cxnLst>
    <dgm:cxn modelId="{76DD9FE4-2976-4043-A352-E58471F2E6D2}" type="presOf" srcId="{84A03E5C-CDFD-419A-BACB-EA8FFE2F9CBC}" destId="{4C7D2BDE-2263-48B9-A209-A2934BD27403}" srcOrd="0" destOrd="0" presId="urn:microsoft.com/office/officeart/2005/8/layout/orgChart1"/>
    <dgm:cxn modelId="{3E2030A4-E6E1-4BB1-A343-6C11056597C3}" type="presOf" srcId="{426FFEDA-1467-485C-B3D4-0C9CB2EBBC81}" destId="{F17E6817-3973-4180-8EEC-AB3F19912A9C}" srcOrd="0" destOrd="0" presId="urn:microsoft.com/office/officeart/2005/8/layout/orgChart1"/>
    <dgm:cxn modelId="{1A8A6D4B-AAF7-4436-8FBE-EE67B1AD0FBB}" type="presOf" srcId="{426FFEDA-1467-485C-B3D4-0C9CB2EBBC81}" destId="{85D05117-B548-4B90-8587-25BF83454210}" srcOrd="1" destOrd="0" presId="urn:microsoft.com/office/officeart/2005/8/layout/orgChart1"/>
    <dgm:cxn modelId="{A1D955F5-8B85-4F32-9459-3A6FB7583F54}" type="presOf" srcId="{84A03E5C-CDFD-419A-BACB-EA8FFE2F9CBC}" destId="{13351B8D-8FB0-4F93-BF55-B3C44564A903}" srcOrd="1" destOrd="0" presId="urn:microsoft.com/office/officeart/2005/8/layout/orgChart1"/>
    <dgm:cxn modelId="{29F2A9AE-B864-425A-ADA4-1C287FFE648C}" type="presOf" srcId="{CAB908D0-0468-48E1-A67F-4E19E037E431}" destId="{A8E32291-9CA2-4E92-A971-E906C0BD738D}" srcOrd="0" destOrd="0" presId="urn:microsoft.com/office/officeart/2005/8/layout/orgChart1"/>
    <dgm:cxn modelId="{23E0AA4E-BFBF-48FE-AACD-9F1553F9FB8F}" srcId="{84A03E5C-CDFD-419A-BACB-EA8FFE2F9CBC}" destId="{426FFEDA-1467-485C-B3D4-0C9CB2EBBC81}" srcOrd="0" destOrd="0" parTransId="{7AC74F4E-E73F-4147-ABB2-0A763BA915E0}" sibTransId="{47FD9EA4-6605-485A-8076-60F35897DF81}"/>
    <dgm:cxn modelId="{91361821-8ACF-4EA4-86AD-328FDAEF9E6F}" srcId="{84A03E5C-CDFD-419A-BACB-EA8FFE2F9CBC}" destId="{6B4B187D-4E5D-48F5-8D88-4A6D8A1AF64A}" srcOrd="1" destOrd="0" parTransId="{CAB908D0-0468-48E1-A67F-4E19E037E431}" sibTransId="{0141E790-7D91-4465-9940-C769BB5F5B67}"/>
    <dgm:cxn modelId="{861FA54E-F3AC-424C-B518-80278C6BE7E3}" type="presOf" srcId="{7AC74F4E-E73F-4147-ABB2-0A763BA915E0}" destId="{FB4E2717-0792-4224-8D39-56A1A374DFA5}" srcOrd="0" destOrd="0" presId="urn:microsoft.com/office/officeart/2005/8/layout/orgChart1"/>
    <dgm:cxn modelId="{D4697996-8551-4A99-B803-A55DFE51F771}" type="presOf" srcId="{D518F877-3DFF-42F8-BF3B-92BB80B221B3}" destId="{5BA95BAB-7D42-448C-8557-808E32B3882B}" srcOrd="0" destOrd="0" presId="urn:microsoft.com/office/officeart/2005/8/layout/orgChart1"/>
    <dgm:cxn modelId="{C60E0313-38E5-4347-AC2D-25AA3B868C70}" type="presOf" srcId="{6B4B187D-4E5D-48F5-8D88-4A6D8A1AF64A}" destId="{63EA64E9-2DB0-46CE-A939-C6ECBE561C33}" srcOrd="0" destOrd="0" presId="urn:microsoft.com/office/officeart/2005/8/layout/orgChart1"/>
    <dgm:cxn modelId="{20CBF549-8D26-404F-A905-630E59608B9A}" type="presOf" srcId="{6B4B187D-4E5D-48F5-8D88-4A6D8A1AF64A}" destId="{62B42AEA-76AE-494B-AF7D-88C78D0B2308}" srcOrd="1" destOrd="0" presId="urn:microsoft.com/office/officeart/2005/8/layout/orgChart1"/>
    <dgm:cxn modelId="{9A184DBA-CD05-454E-9EED-F8C542832E60}" srcId="{D518F877-3DFF-42F8-BF3B-92BB80B221B3}" destId="{84A03E5C-CDFD-419A-BACB-EA8FFE2F9CBC}" srcOrd="0" destOrd="0" parTransId="{005878FA-A7B9-46FB-BE97-1B7B396C883E}" sibTransId="{0C291EE6-EDE5-47CB-9145-C5D2F6103914}"/>
    <dgm:cxn modelId="{6BC0E194-5F98-47B4-976F-F9B0B5F38635}" type="presParOf" srcId="{5BA95BAB-7D42-448C-8557-808E32B3882B}" destId="{470E162E-B062-476C-A83A-A98CB940B82C}" srcOrd="0" destOrd="0" presId="urn:microsoft.com/office/officeart/2005/8/layout/orgChart1"/>
    <dgm:cxn modelId="{B2C27B06-7DBB-4F3D-97DD-0865FF52C70F}" type="presParOf" srcId="{470E162E-B062-476C-A83A-A98CB940B82C}" destId="{7C5570DE-0C4E-44DE-980F-207D0C44998E}" srcOrd="0" destOrd="0" presId="urn:microsoft.com/office/officeart/2005/8/layout/orgChart1"/>
    <dgm:cxn modelId="{98CDB79D-58DA-4886-8056-ED90D9C27F2C}" type="presParOf" srcId="{7C5570DE-0C4E-44DE-980F-207D0C44998E}" destId="{4C7D2BDE-2263-48B9-A209-A2934BD27403}" srcOrd="0" destOrd="0" presId="urn:microsoft.com/office/officeart/2005/8/layout/orgChart1"/>
    <dgm:cxn modelId="{7AE202A1-ED5A-4CD3-ADD9-C241A125C175}" type="presParOf" srcId="{7C5570DE-0C4E-44DE-980F-207D0C44998E}" destId="{13351B8D-8FB0-4F93-BF55-B3C44564A903}" srcOrd="1" destOrd="0" presId="urn:microsoft.com/office/officeart/2005/8/layout/orgChart1"/>
    <dgm:cxn modelId="{CC367487-08CE-4E29-B89E-7A348C050F63}" type="presParOf" srcId="{470E162E-B062-476C-A83A-A98CB940B82C}" destId="{A8056E79-47E4-4AA1-AE6C-6F14DCBEAD1F}" srcOrd="1" destOrd="0" presId="urn:microsoft.com/office/officeart/2005/8/layout/orgChart1"/>
    <dgm:cxn modelId="{16FDDE14-E8AE-4CD1-B85D-02DABC1321A6}" type="presParOf" srcId="{A8056E79-47E4-4AA1-AE6C-6F14DCBEAD1F}" destId="{FB4E2717-0792-4224-8D39-56A1A374DFA5}" srcOrd="0" destOrd="0" presId="urn:microsoft.com/office/officeart/2005/8/layout/orgChart1"/>
    <dgm:cxn modelId="{725DC80D-2AA2-45C4-943C-A0DB0677C60A}" type="presParOf" srcId="{A8056E79-47E4-4AA1-AE6C-6F14DCBEAD1F}" destId="{8E03F863-A6AB-420D-9E52-55AAEC2269D8}" srcOrd="1" destOrd="0" presId="urn:microsoft.com/office/officeart/2005/8/layout/orgChart1"/>
    <dgm:cxn modelId="{60A26F14-4385-4AD0-9516-15C0B8C6ECF4}" type="presParOf" srcId="{8E03F863-A6AB-420D-9E52-55AAEC2269D8}" destId="{3F3EDE0D-036A-48C2-BD5C-1321D693152B}" srcOrd="0" destOrd="0" presId="urn:microsoft.com/office/officeart/2005/8/layout/orgChart1"/>
    <dgm:cxn modelId="{5D200A2D-8973-4767-A60B-E5C9B53F38D8}" type="presParOf" srcId="{3F3EDE0D-036A-48C2-BD5C-1321D693152B}" destId="{F17E6817-3973-4180-8EEC-AB3F19912A9C}" srcOrd="0" destOrd="0" presId="urn:microsoft.com/office/officeart/2005/8/layout/orgChart1"/>
    <dgm:cxn modelId="{D0599981-491F-4B5A-8BBF-74F607B1B21F}" type="presParOf" srcId="{3F3EDE0D-036A-48C2-BD5C-1321D693152B}" destId="{85D05117-B548-4B90-8587-25BF83454210}" srcOrd="1" destOrd="0" presId="urn:microsoft.com/office/officeart/2005/8/layout/orgChart1"/>
    <dgm:cxn modelId="{ADB0A01A-4C31-4040-8323-863BD1300998}" type="presParOf" srcId="{8E03F863-A6AB-420D-9E52-55AAEC2269D8}" destId="{C9BCCB2F-4DD1-4909-AF96-332B50E7DED5}" srcOrd="1" destOrd="0" presId="urn:microsoft.com/office/officeart/2005/8/layout/orgChart1"/>
    <dgm:cxn modelId="{A5A994D0-290F-4DDF-B45E-0585D63ED6D2}" type="presParOf" srcId="{8E03F863-A6AB-420D-9E52-55AAEC2269D8}" destId="{7F662949-A96B-4515-9233-3573397C2B59}" srcOrd="2" destOrd="0" presId="urn:microsoft.com/office/officeart/2005/8/layout/orgChart1"/>
    <dgm:cxn modelId="{8480F9B9-482A-492C-BFCB-542F407D0ECB}" type="presParOf" srcId="{A8056E79-47E4-4AA1-AE6C-6F14DCBEAD1F}" destId="{A8E32291-9CA2-4E92-A971-E906C0BD738D}" srcOrd="2" destOrd="0" presId="urn:microsoft.com/office/officeart/2005/8/layout/orgChart1"/>
    <dgm:cxn modelId="{FB17AF83-43AA-428B-AB03-CD381829DB2F}" type="presParOf" srcId="{A8056E79-47E4-4AA1-AE6C-6F14DCBEAD1F}" destId="{FAC7D3C6-7353-4A4E-9DDB-F5B95FF44DD2}" srcOrd="3" destOrd="0" presId="urn:microsoft.com/office/officeart/2005/8/layout/orgChart1"/>
    <dgm:cxn modelId="{DD7CCEDC-A96A-42C1-9898-AB9080F3E81C}" type="presParOf" srcId="{FAC7D3C6-7353-4A4E-9DDB-F5B95FF44DD2}" destId="{E6906AA6-6310-4606-8819-91A983BF8DDE}" srcOrd="0" destOrd="0" presId="urn:microsoft.com/office/officeart/2005/8/layout/orgChart1"/>
    <dgm:cxn modelId="{49CE6E4A-AB2C-47F2-BEE7-D2F3CDE52FBE}" type="presParOf" srcId="{E6906AA6-6310-4606-8819-91A983BF8DDE}" destId="{63EA64E9-2DB0-46CE-A939-C6ECBE561C33}" srcOrd="0" destOrd="0" presId="urn:microsoft.com/office/officeart/2005/8/layout/orgChart1"/>
    <dgm:cxn modelId="{257156A9-62F8-48FF-9A7E-7EB5E1C248B5}" type="presParOf" srcId="{E6906AA6-6310-4606-8819-91A983BF8DDE}" destId="{62B42AEA-76AE-494B-AF7D-88C78D0B2308}" srcOrd="1" destOrd="0" presId="urn:microsoft.com/office/officeart/2005/8/layout/orgChart1"/>
    <dgm:cxn modelId="{ADDA1070-ACDE-4281-BC60-CE32889BF766}" type="presParOf" srcId="{FAC7D3C6-7353-4A4E-9DDB-F5B95FF44DD2}" destId="{31F19A4A-0093-4B4B-B28B-11F8262FC55C}" srcOrd="1" destOrd="0" presId="urn:microsoft.com/office/officeart/2005/8/layout/orgChart1"/>
    <dgm:cxn modelId="{0D899EA1-B7DE-4380-A0E4-AF21BE779126}" type="presParOf" srcId="{FAC7D3C6-7353-4A4E-9DDB-F5B95FF44DD2}" destId="{3844DF4F-7B38-4780-9A65-315C62C4B2E1}" srcOrd="2" destOrd="0" presId="urn:microsoft.com/office/officeart/2005/8/layout/orgChart1"/>
    <dgm:cxn modelId="{D6002F82-8BF2-478B-AB93-22145C22934F}" type="presParOf" srcId="{470E162E-B062-476C-A83A-A98CB940B82C}" destId="{DCC6B7FA-50E5-4158-90E3-EF65C2FFC97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927C61B-AB49-4DDF-9892-6886E84BEC6D}" type="doc">
      <dgm:prSet loTypeId="urn:microsoft.com/office/officeart/2008/layout/LinedList" loCatId="list" qsTypeId="urn:microsoft.com/office/officeart/2005/8/quickstyle/simple2" qsCatId="simple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1A9B4A09-01E0-497F-AA53-EBB9E9FA1E8A}">
      <dgm:prSet phldrT="[Текст]" custT="1"/>
      <dgm:spPr/>
      <dgm:t>
        <a:bodyPr vert="vert270" anchor="ctr"/>
        <a:lstStyle/>
        <a:p>
          <a:pPr algn="ctr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Принципы Конституции Республики Беларусь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5385EC3-C8A9-433C-8F1E-D05A6770805C}" type="parTrans" cxnId="{F8CB5B75-0F42-4ACB-BB90-8C560B0E6B10}">
      <dgm:prSet/>
      <dgm:spPr/>
      <dgm:t>
        <a:bodyPr/>
        <a:lstStyle/>
        <a:p>
          <a:endParaRPr lang="ru-RU"/>
        </a:p>
      </dgm:t>
    </dgm:pt>
    <dgm:pt modelId="{EB7DEA49-F701-4CC3-BFFF-7F00F636A64C}" type="sibTrans" cxnId="{F8CB5B75-0F42-4ACB-BB90-8C560B0E6B10}">
      <dgm:prSet/>
      <dgm:spPr/>
      <dgm:t>
        <a:bodyPr/>
        <a:lstStyle/>
        <a:p>
          <a:endParaRPr lang="ru-RU"/>
        </a:p>
      </dgm:t>
    </dgm:pt>
    <dgm:pt modelId="{A1675639-B35D-4D26-8148-F513CF8443E9}">
      <dgm:prSet phldrT="[Текст]" custT="1"/>
      <dgm:spPr/>
      <dgm:t>
        <a:bodyPr anchor="ctr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демократизм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7638A4E-2400-471D-AA85-ACC79B501F70}" type="parTrans" cxnId="{91E60A91-4478-4F96-8796-42044EEBCC50}">
      <dgm:prSet/>
      <dgm:spPr/>
      <dgm:t>
        <a:bodyPr/>
        <a:lstStyle/>
        <a:p>
          <a:endParaRPr lang="ru-RU"/>
        </a:p>
      </dgm:t>
    </dgm:pt>
    <dgm:pt modelId="{50F0AAAE-9096-4089-9399-00EC6CE67103}" type="sibTrans" cxnId="{91E60A91-4478-4F96-8796-42044EEBCC50}">
      <dgm:prSet/>
      <dgm:spPr/>
      <dgm:t>
        <a:bodyPr/>
        <a:lstStyle/>
        <a:p>
          <a:endParaRPr lang="ru-RU"/>
        </a:p>
      </dgm:t>
    </dgm:pt>
    <dgm:pt modelId="{175D3940-0314-42BD-ABD5-3110284A8D26}">
      <dgm:prSet phldrT="[Текст]" custT="1"/>
      <dgm:spPr/>
      <dgm:t>
        <a:bodyPr anchor="ctr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народовластие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0DE2F86-9A7E-4924-AC53-EC132E078F6C}" type="parTrans" cxnId="{83D8F203-1D02-4464-BE22-9F1B1A8BD6F2}">
      <dgm:prSet/>
      <dgm:spPr/>
      <dgm:t>
        <a:bodyPr/>
        <a:lstStyle/>
        <a:p>
          <a:endParaRPr lang="ru-RU"/>
        </a:p>
      </dgm:t>
    </dgm:pt>
    <dgm:pt modelId="{9D2CBDCE-C0F2-4A86-9670-332035218F0D}" type="sibTrans" cxnId="{83D8F203-1D02-4464-BE22-9F1B1A8BD6F2}">
      <dgm:prSet/>
      <dgm:spPr/>
      <dgm:t>
        <a:bodyPr/>
        <a:lstStyle/>
        <a:p>
          <a:endParaRPr lang="ru-RU"/>
        </a:p>
      </dgm:t>
    </dgm:pt>
    <dgm:pt modelId="{6E731BD5-ABF8-4388-892B-27FB5856C0CE}">
      <dgm:prSet phldrT="[Текст]" custT="1"/>
      <dgm:spPr/>
      <dgm:t>
        <a:bodyPr anchor="ctr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 прав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64F0FA8-8FDB-413F-A2FF-EA7A7FE78D63}" type="parTrans" cxnId="{753E73C6-7E40-4721-8A23-E038914CA534}">
      <dgm:prSet/>
      <dgm:spPr/>
      <dgm:t>
        <a:bodyPr/>
        <a:lstStyle/>
        <a:p>
          <a:endParaRPr lang="ru-RU"/>
        </a:p>
      </dgm:t>
    </dgm:pt>
    <dgm:pt modelId="{8B54C871-C2DE-4D1A-AC31-6FD3E969E9D5}" type="sibTrans" cxnId="{753E73C6-7E40-4721-8A23-E038914CA534}">
      <dgm:prSet/>
      <dgm:spPr/>
      <dgm:t>
        <a:bodyPr/>
        <a:lstStyle/>
        <a:p>
          <a:endParaRPr lang="ru-RU"/>
        </a:p>
      </dgm:t>
    </dgm:pt>
    <dgm:pt modelId="{077AE865-1EBC-4136-8A93-D21B58900CF7}">
      <dgm:prSet phldrT="[Текст]" custT="1"/>
      <dgm:spPr/>
      <dgm:t>
        <a:bodyPr anchor="ctr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верховенство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6CF420-78D0-490A-8082-E41A03239DD5}" type="parTrans" cxnId="{90200E4A-FB3D-4E28-80E3-D373DE79E121}">
      <dgm:prSet/>
      <dgm:spPr/>
      <dgm:t>
        <a:bodyPr/>
        <a:lstStyle/>
        <a:p>
          <a:endParaRPr lang="ru-RU"/>
        </a:p>
      </dgm:t>
    </dgm:pt>
    <dgm:pt modelId="{3CC0238B-6AB9-431A-BCD7-E87DEA32C42A}" type="sibTrans" cxnId="{90200E4A-FB3D-4E28-80E3-D373DE79E121}">
      <dgm:prSet/>
      <dgm:spPr/>
      <dgm:t>
        <a:bodyPr/>
        <a:lstStyle/>
        <a:p>
          <a:endParaRPr lang="ru-RU"/>
        </a:p>
      </dgm:t>
    </dgm:pt>
    <dgm:pt modelId="{6D5ED0AA-4D69-476D-9EE2-F8FC7076D34A}">
      <dgm:prSet phldrT="[Текст]" custT="1"/>
      <dgm:spPr/>
      <dgm:t>
        <a:bodyPr anchor="ctr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суверенитет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F4E8BB-7D9D-4010-B311-D6FF14DA34AB}" type="parTrans" cxnId="{C2A6029C-FBB8-4DB3-97D5-832EA877B9D4}">
      <dgm:prSet/>
      <dgm:spPr/>
      <dgm:t>
        <a:bodyPr/>
        <a:lstStyle/>
        <a:p>
          <a:endParaRPr lang="ru-RU"/>
        </a:p>
      </dgm:t>
    </dgm:pt>
    <dgm:pt modelId="{CD53F8ED-FDFA-48D9-9258-5847DDEE9CA8}" type="sibTrans" cxnId="{C2A6029C-FBB8-4DB3-97D5-832EA877B9D4}">
      <dgm:prSet/>
      <dgm:spPr/>
      <dgm:t>
        <a:bodyPr/>
        <a:lstStyle/>
        <a:p>
          <a:endParaRPr lang="ru-RU"/>
        </a:p>
      </dgm:t>
    </dgm:pt>
    <dgm:pt modelId="{80BF431E-3F90-405D-8951-9FB0681DEA69}">
      <dgm:prSet phldrT="[Текст]" custT="1"/>
      <dgm:spPr/>
      <dgm:t>
        <a:bodyPr anchor="ctr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разделение властей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A6FA50-3D9A-429A-9643-2ADAB931BEDD}" type="parTrans" cxnId="{DFC07093-170E-4382-92CF-9ECCEFA9F33F}">
      <dgm:prSet/>
      <dgm:spPr/>
      <dgm:t>
        <a:bodyPr/>
        <a:lstStyle/>
        <a:p>
          <a:endParaRPr lang="ru-RU"/>
        </a:p>
      </dgm:t>
    </dgm:pt>
    <dgm:pt modelId="{BAD95BFC-5C0A-4B74-B7A8-091DE1CA81C5}" type="sibTrans" cxnId="{DFC07093-170E-4382-92CF-9ECCEFA9F33F}">
      <dgm:prSet/>
      <dgm:spPr/>
      <dgm:t>
        <a:bodyPr/>
        <a:lstStyle/>
        <a:p>
          <a:endParaRPr lang="ru-RU"/>
        </a:p>
      </dgm:t>
    </dgm:pt>
    <dgm:pt modelId="{077FB5C4-86DD-4EAE-961D-E86AD942DA10}">
      <dgm:prSet phldrT="[Текст]" custT="1"/>
      <dgm:spPr/>
      <dgm:t>
        <a:bodyPr anchor="ctr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независимость и полноправие правосудия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07D6824-0B2D-435B-AE4D-CEED0E44D206}" type="parTrans" cxnId="{51FD3D15-9EF1-496A-AC98-EC73A7A7D6C5}">
      <dgm:prSet/>
      <dgm:spPr/>
      <dgm:t>
        <a:bodyPr/>
        <a:lstStyle/>
        <a:p>
          <a:endParaRPr lang="ru-RU"/>
        </a:p>
      </dgm:t>
    </dgm:pt>
    <dgm:pt modelId="{3781EE1A-0759-45A9-8902-4D0430FCFEEA}" type="sibTrans" cxnId="{51FD3D15-9EF1-496A-AC98-EC73A7A7D6C5}">
      <dgm:prSet/>
      <dgm:spPr/>
      <dgm:t>
        <a:bodyPr/>
        <a:lstStyle/>
        <a:p>
          <a:endParaRPr lang="ru-RU"/>
        </a:p>
      </dgm:t>
    </dgm:pt>
    <dgm:pt modelId="{9C10626A-3780-4E6A-AFD5-E9404C00F76F}">
      <dgm:prSet phldrT="[Текст]" custT="1"/>
      <dgm:spPr/>
      <dgm:t>
        <a:bodyPr anchor="ctr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экономическая свобода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F477D3-08D3-4342-A09C-0EC541AA7652}" type="parTrans" cxnId="{FAF2C9A5-7514-4329-8AFE-6C955B38AEF8}">
      <dgm:prSet/>
      <dgm:spPr/>
      <dgm:t>
        <a:bodyPr/>
        <a:lstStyle/>
        <a:p>
          <a:endParaRPr lang="ru-RU"/>
        </a:p>
      </dgm:t>
    </dgm:pt>
    <dgm:pt modelId="{4AAEB2DA-11E5-488E-B5E4-1ADC91DF315B}" type="sibTrans" cxnId="{FAF2C9A5-7514-4329-8AFE-6C955B38AEF8}">
      <dgm:prSet/>
      <dgm:spPr/>
      <dgm:t>
        <a:bodyPr/>
        <a:lstStyle/>
        <a:p>
          <a:endParaRPr lang="ru-RU"/>
        </a:p>
      </dgm:t>
    </dgm:pt>
    <dgm:pt modelId="{BAD6BC50-8AE4-43F9-A91E-3ADCDE978CC1}" type="pres">
      <dgm:prSet presAssocID="{6927C61B-AB49-4DDF-9892-6886E84BEC6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56B1B1E-BCFA-4030-BF76-0518D37E481E}" type="pres">
      <dgm:prSet presAssocID="{1A9B4A09-01E0-497F-AA53-EBB9E9FA1E8A}" presName="thickLine" presStyleLbl="alignNode1" presStyleIdx="0" presStyleCnt="1"/>
      <dgm:spPr/>
      <dgm:t>
        <a:bodyPr/>
        <a:lstStyle/>
        <a:p>
          <a:endParaRPr lang="ru-RU"/>
        </a:p>
      </dgm:t>
    </dgm:pt>
    <dgm:pt modelId="{E95199AB-4DE6-465A-88A0-A1883CCD1673}" type="pres">
      <dgm:prSet presAssocID="{1A9B4A09-01E0-497F-AA53-EBB9E9FA1E8A}" presName="horz1" presStyleCnt="0"/>
      <dgm:spPr/>
      <dgm:t>
        <a:bodyPr/>
        <a:lstStyle/>
        <a:p>
          <a:endParaRPr lang="ru-RU"/>
        </a:p>
      </dgm:t>
    </dgm:pt>
    <dgm:pt modelId="{6BDC3AB5-64E5-48EF-BD1C-89EA2F1E31BA}" type="pres">
      <dgm:prSet presAssocID="{1A9B4A09-01E0-497F-AA53-EBB9E9FA1E8A}" presName="tx1" presStyleLbl="revTx" presStyleIdx="0" presStyleCnt="9"/>
      <dgm:spPr/>
      <dgm:t>
        <a:bodyPr/>
        <a:lstStyle/>
        <a:p>
          <a:endParaRPr lang="ru-RU"/>
        </a:p>
      </dgm:t>
    </dgm:pt>
    <dgm:pt modelId="{06B132BD-41EF-4924-AC3D-0C614BD557BA}" type="pres">
      <dgm:prSet presAssocID="{1A9B4A09-01E0-497F-AA53-EBB9E9FA1E8A}" presName="vert1" presStyleCnt="0"/>
      <dgm:spPr/>
      <dgm:t>
        <a:bodyPr/>
        <a:lstStyle/>
        <a:p>
          <a:endParaRPr lang="ru-RU"/>
        </a:p>
      </dgm:t>
    </dgm:pt>
    <dgm:pt modelId="{0EDC5FA6-09C5-433E-923D-50D97373F1AF}" type="pres">
      <dgm:prSet presAssocID="{A1675639-B35D-4D26-8148-F513CF8443E9}" presName="vertSpace2a" presStyleCnt="0"/>
      <dgm:spPr/>
      <dgm:t>
        <a:bodyPr/>
        <a:lstStyle/>
        <a:p>
          <a:endParaRPr lang="ru-RU"/>
        </a:p>
      </dgm:t>
    </dgm:pt>
    <dgm:pt modelId="{A0C8A0FA-D73F-428F-B584-8616443CA0DE}" type="pres">
      <dgm:prSet presAssocID="{A1675639-B35D-4D26-8148-F513CF8443E9}" presName="horz2" presStyleCnt="0"/>
      <dgm:spPr/>
      <dgm:t>
        <a:bodyPr/>
        <a:lstStyle/>
        <a:p>
          <a:endParaRPr lang="ru-RU"/>
        </a:p>
      </dgm:t>
    </dgm:pt>
    <dgm:pt modelId="{09B963CE-2F6F-4E6E-9066-D6DEE9B3F3A2}" type="pres">
      <dgm:prSet presAssocID="{A1675639-B35D-4D26-8148-F513CF8443E9}" presName="horzSpace2" presStyleCnt="0"/>
      <dgm:spPr/>
      <dgm:t>
        <a:bodyPr/>
        <a:lstStyle/>
        <a:p>
          <a:endParaRPr lang="ru-RU"/>
        </a:p>
      </dgm:t>
    </dgm:pt>
    <dgm:pt modelId="{650648D7-3E6F-4B98-A5F9-B90FB367E788}" type="pres">
      <dgm:prSet presAssocID="{A1675639-B35D-4D26-8148-F513CF8443E9}" presName="tx2" presStyleLbl="revTx" presStyleIdx="1" presStyleCnt="9"/>
      <dgm:spPr/>
      <dgm:t>
        <a:bodyPr/>
        <a:lstStyle/>
        <a:p>
          <a:endParaRPr lang="ru-RU"/>
        </a:p>
      </dgm:t>
    </dgm:pt>
    <dgm:pt modelId="{241072AB-1056-4613-AF2D-B1535A6B761B}" type="pres">
      <dgm:prSet presAssocID="{A1675639-B35D-4D26-8148-F513CF8443E9}" presName="vert2" presStyleCnt="0"/>
      <dgm:spPr/>
      <dgm:t>
        <a:bodyPr/>
        <a:lstStyle/>
        <a:p>
          <a:endParaRPr lang="ru-RU"/>
        </a:p>
      </dgm:t>
    </dgm:pt>
    <dgm:pt modelId="{A5C36128-7435-4F25-9A47-D5ADCF531BEB}" type="pres">
      <dgm:prSet presAssocID="{A1675639-B35D-4D26-8148-F513CF8443E9}" presName="thinLine2b" presStyleLbl="callout" presStyleIdx="0" presStyleCnt="8"/>
      <dgm:spPr/>
      <dgm:t>
        <a:bodyPr/>
        <a:lstStyle/>
        <a:p>
          <a:endParaRPr lang="ru-RU"/>
        </a:p>
      </dgm:t>
    </dgm:pt>
    <dgm:pt modelId="{47C4B9D1-0960-4D05-A4E0-6B46E6989737}" type="pres">
      <dgm:prSet presAssocID="{A1675639-B35D-4D26-8148-F513CF8443E9}" presName="vertSpace2b" presStyleCnt="0"/>
      <dgm:spPr/>
      <dgm:t>
        <a:bodyPr/>
        <a:lstStyle/>
        <a:p>
          <a:endParaRPr lang="ru-RU"/>
        </a:p>
      </dgm:t>
    </dgm:pt>
    <dgm:pt modelId="{9D25B938-0C22-4FFC-8D05-A2F475A56A04}" type="pres">
      <dgm:prSet presAssocID="{175D3940-0314-42BD-ABD5-3110284A8D26}" presName="horz2" presStyleCnt="0"/>
      <dgm:spPr/>
      <dgm:t>
        <a:bodyPr/>
        <a:lstStyle/>
        <a:p>
          <a:endParaRPr lang="ru-RU"/>
        </a:p>
      </dgm:t>
    </dgm:pt>
    <dgm:pt modelId="{3D9160B6-E652-4BBC-BED6-9472EA1241E8}" type="pres">
      <dgm:prSet presAssocID="{175D3940-0314-42BD-ABD5-3110284A8D26}" presName="horzSpace2" presStyleCnt="0"/>
      <dgm:spPr/>
      <dgm:t>
        <a:bodyPr/>
        <a:lstStyle/>
        <a:p>
          <a:endParaRPr lang="ru-RU"/>
        </a:p>
      </dgm:t>
    </dgm:pt>
    <dgm:pt modelId="{DBACFC7F-2206-48D7-ACB4-0B5924199893}" type="pres">
      <dgm:prSet presAssocID="{175D3940-0314-42BD-ABD5-3110284A8D26}" presName="tx2" presStyleLbl="revTx" presStyleIdx="2" presStyleCnt="9"/>
      <dgm:spPr/>
      <dgm:t>
        <a:bodyPr/>
        <a:lstStyle/>
        <a:p>
          <a:endParaRPr lang="ru-RU"/>
        </a:p>
      </dgm:t>
    </dgm:pt>
    <dgm:pt modelId="{BAA0EC55-9626-45A7-B533-9319632F8A3E}" type="pres">
      <dgm:prSet presAssocID="{175D3940-0314-42BD-ABD5-3110284A8D26}" presName="vert2" presStyleCnt="0"/>
      <dgm:spPr/>
      <dgm:t>
        <a:bodyPr/>
        <a:lstStyle/>
        <a:p>
          <a:endParaRPr lang="ru-RU"/>
        </a:p>
      </dgm:t>
    </dgm:pt>
    <dgm:pt modelId="{076726FE-6DDD-46D9-B4D4-4154F6F11C8D}" type="pres">
      <dgm:prSet presAssocID="{175D3940-0314-42BD-ABD5-3110284A8D26}" presName="thinLine2b" presStyleLbl="callout" presStyleIdx="1" presStyleCnt="8"/>
      <dgm:spPr/>
      <dgm:t>
        <a:bodyPr/>
        <a:lstStyle/>
        <a:p>
          <a:endParaRPr lang="ru-RU"/>
        </a:p>
      </dgm:t>
    </dgm:pt>
    <dgm:pt modelId="{C9286369-B95A-47B1-A952-04E80FEA12FA}" type="pres">
      <dgm:prSet presAssocID="{175D3940-0314-42BD-ABD5-3110284A8D26}" presName="vertSpace2b" presStyleCnt="0"/>
      <dgm:spPr/>
      <dgm:t>
        <a:bodyPr/>
        <a:lstStyle/>
        <a:p>
          <a:endParaRPr lang="ru-RU"/>
        </a:p>
      </dgm:t>
    </dgm:pt>
    <dgm:pt modelId="{654003F6-B416-46A9-827B-0A352C92E5A9}" type="pres">
      <dgm:prSet presAssocID="{6E731BD5-ABF8-4388-892B-27FB5856C0CE}" presName="horz2" presStyleCnt="0"/>
      <dgm:spPr/>
      <dgm:t>
        <a:bodyPr/>
        <a:lstStyle/>
        <a:p>
          <a:endParaRPr lang="ru-RU"/>
        </a:p>
      </dgm:t>
    </dgm:pt>
    <dgm:pt modelId="{2F26C74D-B5D1-40A5-8E15-E0300FFB516B}" type="pres">
      <dgm:prSet presAssocID="{6E731BD5-ABF8-4388-892B-27FB5856C0CE}" presName="horzSpace2" presStyleCnt="0"/>
      <dgm:spPr/>
      <dgm:t>
        <a:bodyPr/>
        <a:lstStyle/>
        <a:p>
          <a:endParaRPr lang="ru-RU"/>
        </a:p>
      </dgm:t>
    </dgm:pt>
    <dgm:pt modelId="{812EB735-D601-4065-AFC6-56A11F830D2C}" type="pres">
      <dgm:prSet presAssocID="{6E731BD5-ABF8-4388-892B-27FB5856C0CE}" presName="tx2" presStyleLbl="revTx" presStyleIdx="3" presStyleCnt="9"/>
      <dgm:spPr/>
      <dgm:t>
        <a:bodyPr/>
        <a:lstStyle/>
        <a:p>
          <a:endParaRPr lang="ru-RU"/>
        </a:p>
      </dgm:t>
    </dgm:pt>
    <dgm:pt modelId="{2A459DDB-A8E3-4F30-B874-3F8224265957}" type="pres">
      <dgm:prSet presAssocID="{6E731BD5-ABF8-4388-892B-27FB5856C0CE}" presName="vert2" presStyleCnt="0"/>
      <dgm:spPr/>
      <dgm:t>
        <a:bodyPr/>
        <a:lstStyle/>
        <a:p>
          <a:endParaRPr lang="ru-RU"/>
        </a:p>
      </dgm:t>
    </dgm:pt>
    <dgm:pt modelId="{F5C34127-92E5-44D1-80D2-952F9DF8DA56}" type="pres">
      <dgm:prSet presAssocID="{6E731BD5-ABF8-4388-892B-27FB5856C0CE}" presName="thinLine2b" presStyleLbl="callout" presStyleIdx="2" presStyleCnt="8"/>
      <dgm:spPr/>
      <dgm:t>
        <a:bodyPr/>
        <a:lstStyle/>
        <a:p>
          <a:endParaRPr lang="ru-RU"/>
        </a:p>
      </dgm:t>
    </dgm:pt>
    <dgm:pt modelId="{28DD0EFE-AA89-4E51-8810-5441A361926A}" type="pres">
      <dgm:prSet presAssocID="{6E731BD5-ABF8-4388-892B-27FB5856C0CE}" presName="vertSpace2b" presStyleCnt="0"/>
      <dgm:spPr/>
      <dgm:t>
        <a:bodyPr/>
        <a:lstStyle/>
        <a:p>
          <a:endParaRPr lang="ru-RU"/>
        </a:p>
      </dgm:t>
    </dgm:pt>
    <dgm:pt modelId="{B1352EFD-40AA-4925-8029-B8015237F86A}" type="pres">
      <dgm:prSet presAssocID="{077AE865-1EBC-4136-8A93-D21B58900CF7}" presName="horz2" presStyleCnt="0"/>
      <dgm:spPr/>
      <dgm:t>
        <a:bodyPr/>
        <a:lstStyle/>
        <a:p>
          <a:endParaRPr lang="ru-RU"/>
        </a:p>
      </dgm:t>
    </dgm:pt>
    <dgm:pt modelId="{A0A5163E-CEA8-48D8-9E34-545130EE74F5}" type="pres">
      <dgm:prSet presAssocID="{077AE865-1EBC-4136-8A93-D21B58900CF7}" presName="horzSpace2" presStyleCnt="0"/>
      <dgm:spPr/>
      <dgm:t>
        <a:bodyPr/>
        <a:lstStyle/>
        <a:p>
          <a:endParaRPr lang="ru-RU"/>
        </a:p>
      </dgm:t>
    </dgm:pt>
    <dgm:pt modelId="{EB0D44DA-20CA-4070-9E51-1626E38F00C7}" type="pres">
      <dgm:prSet presAssocID="{077AE865-1EBC-4136-8A93-D21B58900CF7}" presName="tx2" presStyleLbl="revTx" presStyleIdx="4" presStyleCnt="9"/>
      <dgm:spPr/>
      <dgm:t>
        <a:bodyPr/>
        <a:lstStyle/>
        <a:p>
          <a:endParaRPr lang="ru-RU"/>
        </a:p>
      </dgm:t>
    </dgm:pt>
    <dgm:pt modelId="{25DE328D-1150-4BD4-80AB-A6BF11CD465B}" type="pres">
      <dgm:prSet presAssocID="{077AE865-1EBC-4136-8A93-D21B58900CF7}" presName="vert2" presStyleCnt="0"/>
      <dgm:spPr/>
      <dgm:t>
        <a:bodyPr/>
        <a:lstStyle/>
        <a:p>
          <a:endParaRPr lang="ru-RU"/>
        </a:p>
      </dgm:t>
    </dgm:pt>
    <dgm:pt modelId="{873456BD-EF14-4EDA-830D-4A6131C93B89}" type="pres">
      <dgm:prSet presAssocID="{077AE865-1EBC-4136-8A93-D21B58900CF7}" presName="thinLine2b" presStyleLbl="callout" presStyleIdx="3" presStyleCnt="8"/>
      <dgm:spPr/>
      <dgm:t>
        <a:bodyPr/>
        <a:lstStyle/>
        <a:p>
          <a:endParaRPr lang="ru-RU"/>
        </a:p>
      </dgm:t>
    </dgm:pt>
    <dgm:pt modelId="{C053152B-8703-4303-B093-228F0AE33C13}" type="pres">
      <dgm:prSet presAssocID="{077AE865-1EBC-4136-8A93-D21B58900CF7}" presName="vertSpace2b" presStyleCnt="0"/>
      <dgm:spPr/>
      <dgm:t>
        <a:bodyPr/>
        <a:lstStyle/>
        <a:p>
          <a:endParaRPr lang="ru-RU"/>
        </a:p>
      </dgm:t>
    </dgm:pt>
    <dgm:pt modelId="{A99BDE16-FC86-4D42-AEF1-8E4871561C55}" type="pres">
      <dgm:prSet presAssocID="{6D5ED0AA-4D69-476D-9EE2-F8FC7076D34A}" presName="horz2" presStyleCnt="0"/>
      <dgm:spPr/>
      <dgm:t>
        <a:bodyPr/>
        <a:lstStyle/>
        <a:p>
          <a:endParaRPr lang="ru-RU"/>
        </a:p>
      </dgm:t>
    </dgm:pt>
    <dgm:pt modelId="{6928CB3F-D2E5-496F-9713-98FCD7D4735D}" type="pres">
      <dgm:prSet presAssocID="{6D5ED0AA-4D69-476D-9EE2-F8FC7076D34A}" presName="horzSpace2" presStyleCnt="0"/>
      <dgm:spPr/>
      <dgm:t>
        <a:bodyPr/>
        <a:lstStyle/>
        <a:p>
          <a:endParaRPr lang="ru-RU"/>
        </a:p>
      </dgm:t>
    </dgm:pt>
    <dgm:pt modelId="{5D930467-1989-420E-8A4C-36213C45DED7}" type="pres">
      <dgm:prSet presAssocID="{6D5ED0AA-4D69-476D-9EE2-F8FC7076D34A}" presName="tx2" presStyleLbl="revTx" presStyleIdx="5" presStyleCnt="9"/>
      <dgm:spPr/>
      <dgm:t>
        <a:bodyPr/>
        <a:lstStyle/>
        <a:p>
          <a:endParaRPr lang="ru-RU"/>
        </a:p>
      </dgm:t>
    </dgm:pt>
    <dgm:pt modelId="{81BF68CC-48B7-4D2A-AE9B-190B41DE7074}" type="pres">
      <dgm:prSet presAssocID="{6D5ED0AA-4D69-476D-9EE2-F8FC7076D34A}" presName="vert2" presStyleCnt="0"/>
      <dgm:spPr/>
      <dgm:t>
        <a:bodyPr/>
        <a:lstStyle/>
        <a:p>
          <a:endParaRPr lang="ru-RU"/>
        </a:p>
      </dgm:t>
    </dgm:pt>
    <dgm:pt modelId="{962BBE1F-8E8E-4885-832E-BB4ED1A652D6}" type="pres">
      <dgm:prSet presAssocID="{6D5ED0AA-4D69-476D-9EE2-F8FC7076D34A}" presName="thinLine2b" presStyleLbl="callout" presStyleIdx="4" presStyleCnt="8"/>
      <dgm:spPr/>
      <dgm:t>
        <a:bodyPr/>
        <a:lstStyle/>
        <a:p>
          <a:endParaRPr lang="ru-RU"/>
        </a:p>
      </dgm:t>
    </dgm:pt>
    <dgm:pt modelId="{754B3219-5448-493F-A50A-8DF1BB200D17}" type="pres">
      <dgm:prSet presAssocID="{6D5ED0AA-4D69-476D-9EE2-F8FC7076D34A}" presName="vertSpace2b" presStyleCnt="0"/>
      <dgm:spPr/>
      <dgm:t>
        <a:bodyPr/>
        <a:lstStyle/>
        <a:p>
          <a:endParaRPr lang="ru-RU"/>
        </a:p>
      </dgm:t>
    </dgm:pt>
    <dgm:pt modelId="{EF2084A5-6372-4A85-9044-161833228843}" type="pres">
      <dgm:prSet presAssocID="{80BF431E-3F90-405D-8951-9FB0681DEA69}" presName="horz2" presStyleCnt="0"/>
      <dgm:spPr/>
    </dgm:pt>
    <dgm:pt modelId="{6FADD62F-EA90-42E6-802C-D82A89C666F6}" type="pres">
      <dgm:prSet presAssocID="{80BF431E-3F90-405D-8951-9FB0681DEA69}" presName="horzSpace2" presStyleCnt="0"/>
      <dgm:spPr/>
    </dgm:pt>
    <dgm:pt modelId="{742FEE48-36AD-4483-9536-D8AA7745FC10}" type="pres">
      <dgm:prSet presAssocID="{80BF431E-3F90-405D-8951-9FB0681DEA69}" presName="tx2" presStyleLbl="revTx" presStyleIdx="6" presStyleCnt="9"/>
      <dgm:spPr/>
      <dgm:t>
        <a:bodyPr/>
        <a:lstStyle/>
        <a:p>
          <a:endParaRPr lang="ru-RU"/>
        </a:p>
      </dgm:t>
    </dgm:pt>
    <dgm:pt modelId="{270649A4-A5D5-4F79-9005-0E0D79EC5D1A}" type="pres">
      <dgm:prSet presAssocID="{80BF431E-3F90-405D-8951-9FB0681DEA69}" presName="vert2" presStyleCnt="0"/>
      <dgm:spPr/>
    </dgm:pt>
    <dgm:pt modelId="{6AB70564-47BC-4E5F-81AC-818B5CE2377D}" type="pres">
      <dgm:prSet presAssocID="{80BF431E-3F90-405D-8951-9FB0681DEA69}" presName="thinLine2b" presStyleLbl="callout" presStyleIdx="5" presStyleCnt="8"/>
      <dgm:spPr/>
    </dgm:pt>
    <dgm:pt modelId="{E2A612D5-0836-4798-81A8-7B614C83F19B}" type="pres">
      <dgm:prSet presAssocID="{80BF431E-3F90-405D-8951-9FB0681DEA69}" presName="vertSpace2b" presStyleCnt="0"/>
      <dgm:spPr/>
    </dgm:pt>
    <dgm:pt modelId="{17705EB8-D2D0-4DA0-AD24-1B28A25A002F}" type="pres">
      <dgm:prSet presAssocID="{077FB5C4-86DD-4EAE-961D-E86AD942DA10}" presName="horz2" presStyleCnt="0"/>
      <dgm:spPr/>
    </dgm:pt>
    <dgm:pt modelId="{1431A98C-588E-46C4-A744-B012EEDE3BE9}" type="pres">
      <dgm:prSet presAssocID="{077FB5C4-86DD-4EAE-961D-E86AD942DA10}" presName="horzSpace2" presStyleCnt="0"/>
      <dgm:spPr/>
    </dgm:pt>
    <dgm:pt modelId="{28B8FC0A-1A47-4670-850D-D58FE0BC991E}" type="pres">
      <dgm:prSet presAssocID="{077FB5C4-86DD-4EAE-961D-E86AD942DA10}" presName="tx2" presStyleLbl="revTx" presStyleIdx="7" presStyleCnt="9"/>
      <dgm:spPr/>
      <dgm:t>
        <a:bodyPr/>
        <a:lstStyle/>
        <a:p>
          <a:endParaRPr lang="ru-RU"/>
        </a:p>
      </dgm:t>
    </dgm:pt>
    <dgm:pt modelId="{2841C5F7-1A46-4007-8B95-D7A221214114}" type="pres">
      <dgm:prSet presAssocID="{077FB5C4-86DD-4EAE-961D-E86AD942DA10}" presName="vert2" presStyleCnt="0"/>
      <dgm:spPr/>
    </dgm:pt>
    <dgm:pt modelId="{20C13969-30EA-42BF-8CFA-9A87DF0F12AE}" type="pres">
      <dgm:prSet presAssocID="{077FB5C4-86DD-4EAE-961D-E86AD942DA10}" presName="thinLine2b" presStyleLbl="callout" presStyleIdx="6" presStyleCnt="8"/>
      <dgm:spPr/>
    </dgm:pt>
    <dgm:pt modelId="{5A6B583D-D034-48CD-B8E6-6FC5B03B6FDC}" type="pres">
      <dgm:prSet presAssocID="{077FB5C4-86DD-4EAE-961D-E86AD942DA10}" presName="vertSpace2b" presStyleCnt="0"/>
      <dgm:spPr/>
    </dgm:pt>
    <dgm:pt modelId="{92030EAB-0F09-4F0A-A5C2-0A92B53B677C}" type="pres">
      <dgm:prSet presAssocID="{9C10626A-3780-4E6A-AFD5-E9404C00F76F}" presName="horz2" presStyleCnt="0"/>
      <dgm:spPr/>
    </dgm:pt>
    <dgm:pt modelId="{F82D17E7-5466-4B15-AF9F-8D4B023EAB17}" type="pres">
      <dgm:prSet presAssocID="{9C10626A-3780-4E6A-AFD5-E9404C00F76F}" presName="horzSpace2" presStyleCnt="0"/>
      <dgm:spPr/>
    </dgm:pt>
    <dgm:pt modelId="{B78F95E8-27CF-4345-80AA-19184B90BC7F}" type="pres">
      <dgm:prSet presAssocID="{9C10626A-3780-4E6A-AFD5-E9404C00F76F}" presName="tx2" presStyleLbl="revTx" presStyleIdx="8" presStyleCnt="9"/>
      <dgm:spPr/>
      <dgm:t>
        <a:bodyPr/>
        <a:lstStyle/>
        <a:p>
          <a:endParaRPr lang="ru-RU"/>
        </a:p>
      </dgm:t>
    </dgm:pt>
    <dgm:pt modelId="{D45AB83E-D9C2-4A48-A108-0B2CA2DD2262}" type="pres">
      <dgm:prSet presAssocID="{9C10626A-3780-4E6A-AFD5-E9404C00F76F}" presName="vert2" presStyleCnt="0"/>
      <dgm:spPr/>
    </dgm:pt>
    <dgm:pt modelId="{0E73F8E4-7DD0-4AC0-9AE1-C88F225D498F}" type="pres">
      <dgm:prSet presAssocID="{9C10626A-3780-4E6A-AFD5-E9404C00F76F}" presName="thinLine2b" presStyleLbl="callout" presStyleIdx="7" presStyleCnt="8"/>
      <dgm:spPr/>
    </dgm:pt>
    <dgm:pt modelId="{2818D8B0-0ABE-4097-AB49-E2293FEEC84F}" type="pres">
      <dgm:prSet presAssocID="{9C10626A-3780-4E6A-AFD5-E9404C00F76F}" presName="vertSpace2b" presStyleCnt="0"/>
      <dgm:spPr/>
    </dgm:pt>
  </dgm:ptLst>
  <dgm:cxnLst>
    <dgm:cxn modelId="{7530A417-6DF8-4F17-A4DB-44243122ADEE}" type="presOf" srcId="{077FB5C4-86DD-4EAE-961D-E86AD942DA10}" destId="{28B8FC0A-1A47-4670-850D-D58FE0BC991E}" srcOrd="0" destOrd="0" presId="urn:microsoft.com/office/officeart/2008/layout/LinedList"/>
    <dgm:cxn modelId="{8C91C126-25C9-4139-BE89-B002D0810F71}" type="presOf" srcId="{1A9B4A09-01E0-497F-AA53-EBB9E9FA1E8A}" destId="{6BDC3AB5-64E5-48EF-BD1C-89EA2F1E31BA}" srcOrd="0" destOrd="0" presId="urn:microsoft.com/office/officeart/2008/layout/LinedList"/>
    <dgm:cxn modelId="{753E73C6-7E40-4721-8A23-E038914CA534}" srcId="{1A9B4A09-01E0-497F-AA53-EBB9E9FA1E8A}" destId="{6E731BD5-ABF8-4388-892B-27FB5856C0CE}" srcOrd="2" destOrd="0" parTransId="{E64F0FA8-8FDB-413F-A2FF-EA7A7FE78D63}" sibTransId="{8B54C871-C2DE-4D1A-AC31-6FD3E969E9D5}"/>
    <dgm:cxn modelId="{EC2A7C77-4D9F-482B-965D-6AF45D2C37A2}" type="presOf" srcId="{9C10626A-3780-4E6A-AFD5-E9404C00F76F}" destId="{B78F95E8-27CF-4345-80AA-19184B90BC7F}" srcOrd="0" destOrd="0" presId="urn:microsoft.com/office/officeart/2008/layout/LinedList"/>
    <dgm:cxn modelId="{8376B357-9B63-4ABE-9C36-460D8CE22BF0}" type="presOf" srcId="{80BF431E-3F90-405D-8951-9FB0681DEA69}" destId="{742FEE48-36AD-4483-9536-D8AA7745FC10}" srcOrd="0" destOrd="0" presId="urn:microsoft.com/office/officeart/2008/layout/LinedList"/>
    <dgm:cxn modelId="{DFC07093-170E-4382-92CF-9ECCEFA9F33F}" srcId="{1A9B4A09-01E0-497F-AA53-EBB9E9FA1E8A}" destId="{80BF431E-3F90-405D-8951-9FB0681DEA69}" srcOrd="5" destOrd="0" parTransId="{3BA6FA50-3D9A-429A-9643-2ADAB931BEDD}" sibTransId="{BAD95BFC-5C0A-4B74-B7A8-091DE1CA81C5}"/>
    <dgm:cxn modelId="{51FD3D15-9EF1-496A-AC98-EC73A7A7D6C5}" srcId="{1A9B4A09-01E0-497F-AA53-EBB9E9FA1E8A}" destId="{077FB5C4-86DD-4EAE-961D-E86AD942DA10}" srcOrd="6" destOrd="0" parTransId="{507D6824-0B2D-435B-AE4D-CEED0E44D206}" sibTransId="{3781EE1A-0759-45A9-8902-4D0430FCFEEA}"/>
    <dgm:cxn modelId="{F8CB5B75-0F42-4ACB-BB90-8C560B0E6B10}" srcId="{6927C61B-AB49-4DDF-9892-6886E84BEC6D}" destId="{1A9B4A09-01E0-497F-AA53-EBB9E9FA1E8A}" srcOrd="0" destOrd="0" parTransId="{75385EC3-C8A9-433C-8F1E-D05A6770805C}" sibTransId="{EB7DEA49-F701-4CC3-BFFF-7F00F636A64C}"/>
    <dgm:cxn modelId="{D519C4C1-0B09-4E50-BB73-87AAA18DB2A0}" type="presOf" srcId="{A1675639-B35D-4D26-8148-F513CF8443E9}" destId="{650648D7-3E6F-4B98-A5F9-B90FB367E788}" srcOrd="0" destOrd="0" presId="urn:microsoft.com/office/officeart/2008/layout/LinedList"/>
    <dgm:cxn modelId="{59DD68B2-572C-4C4A-AE6F-50A8133A9432}" type="presOf" srcId="{6E731BD5-ABF8-4388-892B-27FB5856C0CE}" destId="{812EB735-D601-4065-AFC6-56A11F830D2C}" srcOrd="0" destOrd="0" presId="urn:microsoft.com/office/officeart/2008/layout/LinedList"/>
    <dgm:cxn modelId="{889AF4D3-01D8-4DA9-BED3-3E59FF67B1A6}" type="presOf" srcId="{175D3940-0314-42BD-ABD5-3110284A8D26}" destId="{DBACFC7F-2206-48D7-ACB4-0B5924199893}" srcOrd="0" destOrd="0" presId="urn:microsoft.com/office/officeart/2008/layout/LinedList"/>
    <dgm:cxn modelId="{2D5D2240-23BB-4709-9BF7-C29FBB5B949C}" type="presOf" srcId="{6927C61B-AB49-4DDF-9892-6886E84BEC6D}" destId="{BAD6BC50-8AE4-43F9-A91E-3ADCDE978CC1}" srcOrd="0" destOrd="0" presId="urn:microsoft.com/office/officeart/2008/layout/LinedList"/>
    <dgm:cxn modelId="{BDD78C35-2684-44BA-8B61-4D5FFA5C113C}" type="presOf" srcId="{6D5ED0AA-4D69-476D-9EE2-F8FC7076D34A}" destId="{5D930467-1989-420E-8A4C-36213C45DED7}" srcOrd="0" destOrd="0" presId="urn:microsoft.com/office/officeart/2008/layout/LinedList"/>
    <dgm:cxn modelId="{91E60A91-4478-4F96-8796-42044EEBCC50}" srcId="{1A9B4A09-01E0-497F-AA53-EBB9E9FA1E8A}" destId="{A1675639-B35D-4D26-8148-F513CF8443E9}" srcOrd="0" destOrd="0" parTransId="{87638A4E-2400-471D-AA85-ACC79B501F70}" sibTransId="{50F0AAAE-9096-4089-9399-00EC6CE67103}"/>
    <dgm:cxn modelId="{C2A6029C-FBB8-4DB3-97D5-832EA877B9D4}" srcId="{1A9B4A09-01E0-497F-AA53-EBB9E9FA1E8A}" destId="{6D5ED0AA-4D69-476D-9EE2-F8FC7076D34A}" srcOrd="4" destOrd="0" parTransId="{6AF4E8BB-7D9D-4010-B311-D6FF14DA34AB}" sibTransId="{CD53F8ED-FDFA-48D9-9258-5847DDEE9CA8}"/>
    <dgm:cxn modelId="{22562E5D-40B9-4479-B100-F31793CA34FE}" type="presOf" srcId="{077AE865-1EBC-4136-8A93-D21B58900CF7}" destId="{EB0D44DA-20CA-4070-9E51-1626E38F00C7}" srcOrd="0" destOrd="0" presId="urn:microsoft.com/office/officeart/2008/layout/LinedList"/>
    <dgm:cxn modelId="{FAF2C9A5-7514-4329-8AFE-6C955B38AEF8}" srcId="{1A9B4A09-01E0-497F-AA53-EBB9E9FA1E8A}" destId="{9C10626A-3780-4E6A-AFD5-E9404C00F76F}" srcOrd="7" destOrd="0" parTransId="{F7F477D3-08D3-4342-A09C-0EC541AA7652}" sibTransId="{4AAEB2DA-11E5-488E-B5E4-1ADC91DF315B}"/>
    <dgm:cxn modelId="{83D8F203-1D02-4464-BE22-9F1B1A8BD6F2}" srcId="{1A9B4A09-01E0-497F-AA53-EBB9E9FA1E8A}" destId="{175D3940-0314-42BD-ABD5-3110284A8D26}" srcOrd="1" destOrd="0" parTransId="{C0DE2F86-9A7E-4924-AC53-EC132E078F6C}" sibTransId="{9D2CBDCE-C0F2-4A86-9670-332035218F0D}"/>
    <dgm:cxn modelId="{90200E4A-FB3D-4E28-80E3-D373DE79E121}" srcId="{1A9B4A09-01E0-497F-AA53-EBB9E9FA1E8A}" destId="{077AE865-1EBC-4136-8A93-D21B58900CF7}" srcOrd="3" destOrd="0" parTransId="{4D6CF420-78D0-490A-8082-E41A03239DD5}" sibTransId="{3CC0238B-6AB9-431A-BCD7-E87DEA32C42A}"/>
    <dgm:cxn modelId="{1AF63E7A-B61C-4AFF-863B-9FB2472AD13C}" type="presParOf" srcId="{BAD6BC50-8AE4-43F9-A91E-3ADCDE978CC1}" destId="{C56B1B1E-BCFA-4030-BF76-0518D37E481E}" srcOrd="0" destOrd="0" presId="urn:microsoft.com/office/officeart/2008/layout/LinedList"/>
    <dgm:cxn modelId="{E500FCA4-25F0-4556-A43A-25E7A0ED1BE8}" type="presParOf" srcId="{BAD6BC50-8AE4-43F9-A91E-3ADCDE978CC1}" destId="{E95199AB-4DE6-465A-88A0-A1883CCD1673}" srcOrd="1" destOrd="0" presId="urn:microsoft.com/office/officeart/2008/layout/LinedList"/>
    <dgm:cxn modelId="{DDF16D38-C4A9-420C-A5B8-12E9FC1149AB}" type="presParOf" srcId="{E95199AB-4DE6-465A-88A0-A1883CCD1673}" destId="{6BDC3AB5-64E5-48EF-BD1C-89EA2F1E31BA}" srcOrd="0" destOrd="0" presId="urn:microsoft.com/office/officeart/2008/layout/LinedList"/>
    <dgm:cxn modelId="{EDB13AF1-2CB9-41AA-89E9-F78843E735D3}" type="presParOf" srcId="{E95199AB-4DE6-465A-88A0-A1883CCD1673}" destId="{06B132BD-41EF-4924-AC3D-0C614BD557BA}" srcOrd="1" destOrd="0" presId="urn:microsoft.com/office/officeart/2008/layout/LinedList"/>
    <dgm:cxn modelId="{EDE0554A-ACCC-4C0B-A280-05786B13DDAE}" type="presParOf" srcId="{06B132BD-41EF-4924-AC3D-0C614BD557BA}" destId="{0EDC5FA6-09C5-433E-923D-50D97373F1AF}" srcOrd="0" destOrd="0" presId="urn:microsoft.com/office/officeart/2008/layout/LinedList"/>
    <dgm:cxn modelId="{4CEB59C3-FAB5-4820-BAFC-EF9C5188DE3B}" type="presParOf" srcId="{06B132BD-41EF-4924-AC3D-0C614BD557BA}" destId="{A0C8A0FA-D73F-428F-B584-8616443CA0DE}" srcOrd="1" destOrd="0" presId="urn:microsoft.com/office/officeart/2008/layout/LinedList"/>
    <dgm:cxn modelId="{B792AC2D-770E-433F-9D69-3368511DCF8E}" type="presParOf" srcId="{A0C8A0FA-D73F-428F-B584-8616443CA0DE}" destId="{09B963CE-2F6F-4E6E-9066-D6DEE9B3F3A2}" srcOrd="0" destOrd="0" presId="urn:microsoft.com/office/officeart/2008/layout/LinedList"/>
    <dgm:cxn modelId="{2D6F9D44-DFF7-4683-9F93-CA032006EBC0}" type="presParOf" srcId="{A0C8A0FA-D73F-428F-B584-8616443CA0DE}" destId="{650648D7-3E6F-4B98-A5F9-B90FB367E788}" srcOrd="1" destOrd="0" presId="urn:microsoft.com/office/officeart/2008/layout/LinedList"/>
    <dgm:cxn modelId="{3BFC32C8-32BC-4230-9F68-F68DFCEABC8B}" type="presParOf" srcId="{A0C8A0FA-D73F-428F-B584-8616443CA0DE}" destId="{241072AB-1056-4613-AF2D-B1535A6B761B}" srcOrd="2" destOrd="0" presId="urn:microsoft.com/office/officeart/2008/layout/LinedList"/>
    <dgm:cxn modelId="{C98E9ED3-53D2-408B-87D3-7788ED9841B2}" type="presParOf" srcId="{06B132BD-41EF-4924-AC3D-0C614BD557BA}" destId="{A5C36128-7435-4F25-9A47-D5ADCF531BEB}" srcOrd="2" destOrd="0" presId="urn:microsoft.com/office/officeart/2008/layout/LinedList"/>
    <dgm:cxn modelId="{DB9F898E-C85C-495A-B45B-C7F3DE3373E9}" type="presParOf" srcId="{06B132BD-41EF-4924-AC3D-0C614BD557BA}" destId="{47C4B9D1-0960-4D05-A4E0-6B46E6989737}" srcOrd="3" destOrd="0" presId="urn:microsoft.com/office/officeart/2008/layout/LinedList"/>
    <dgm:cxn modelId="{AB98BE6F-9C95-449F-A21A-72FFC7F83B0D}" type="presParOf" srcId="{06B132BD-41EF-4924-AC3D-0C614BD557BA}" destId="{9D25B938-0C22-4FFC-8D05-A2F475A56A04}" srcOrd="4" destOrd="0" presId="urn:microsoft.com/office/officeart/2008/layout/LinedList"/>
    <dgm:cxn modelId="{7C735CCE-ECA8-45C7-B5BD-EE0D9C42E9D5}" type="presParOf" srcId="{9D25B938-0C22-4FFC-8D05-A2F475A56A04}" destId="{3D9160B6-E652-4BBC-BED6-9472EA1241E8}" srcOrd="0" destOrd="0" presId="urn:microsoft.com/office/officeart/2008/layout/LinedList"/>
    <dgm:cxn modelId="{D808B821-CB38-4897-BACE-CF911C4D4A1B}" type="presParOf" srcId="{9D25B938-0C22-4FFC-8D05-A2F475A56A04}" destId="{DBACFC7F-2206-48D7-ACB4-0B5924199893}" srcOrd="1" destOrd="0" presId="urn:microsoft.com/office/officeart/2008/layout/LinedList"/>
    <dgm:cxn modelId="{D305A317-CD6E-460B-B89D-B51B89706F9E}" type="presParOf" srcId="{9D25B938-0C22-4FFC-8D05-A2F475A56A04}" destId="{BAA0EC55-9626-45A7-B533-9319632F8A3E}" srcOrd="2" destOrd="0" presId="urn:microsoft.com/office/officeart/2008/layout/LinedList"/>
    <dgm:cxn modelId="{7665106C-414F-416D-8120-DB79204E020B}" type="presParOf" srcId="{06B132BD-41EF-4924-AC3D-0C614BD557BA}" destId="{076726FE-6DDD-46D9-B4D4-4154F6F11C8D}" srcOrd="5" destOrd="0" presId="urn:microsoft.com/office/officeart/2008/layout/LinedList"/>
    <dgm:cxn modelId="{AFB328D9-112B-4659-9E10-A3563D1713AD}" type="presParOf" srcId="{06B132BD-41EF-4924-AC3D-0C614BD557BA}" destId="{C9286369-B95A-47B1-A952-04E80FEA12FA}" srcOrd="6" destOrd="0" presId="urn:microsoft.com/office/officeart/2008/layout/LinedList"/>
    <dgm:cxn modelId="{8A44DE36-94EE-474E-A667-22DA56F38079}" type="presParOf" srcId="{06B132BD-41EF-4924-AC3D-0C614BD557BA}" destId="{654003F6-B416-46A9-827B-0A352C92E5A9}" srcOrd="7" destOrd="0" presId="urn:microsoft.com/office/officeart/2008/layout/LinedList"/>
    <dgm:cxn modelId="{C6FCC481-BE18-44AA-A0D4-17F40FBA0027}" type="presParOf" srcId="{654003F6-B416-46A9-827B-0A352C92E5A9}" destId="{2F26C74D-B5D1-40A5-8E15-E0300FFB516B}" srcOrd="0" destOrd="0" presId="urn:microsoft.com/office/officeart/2008/layout/LinedList"/>
    <dgm:cxn modelId="{CDCF1A22-BD85-4401-9996-F211F6C4C184}" type="presParOf" srcId="{654003F6-B416-46A9-827B-0A352C92E5A9}" destId="{812EB735-D601-4065-AFC6-56A11F830D2C}" srcOrd="1" destOrd="0" presId="urn:microsoft.com/office/officeart/2008/layout/LinedList"/>
    <dgm:cxn modelId="{7C804F37-32AE-45CC-B3BC-0C0AAEED6892}" type="presParOf" srcId="{654003F6-B416-46A9-827B-0A352C92E5A9}" destId="{2A459DDB-A8E3-4F30-B874-3F8224265957}" srcOrd="2" destOrd="0" presId="urn:microsoft.com/office/officeart/2008/layout/LinedList"/>
    <dgm:cxn modelId="{4CFE040B-F945-42BC-9A29-2F1D2EB0B677}" type="presParOf" srcId="{06B132BD-41EF-4924-AC3D-0C614BD557BA}" destId="{F5C34127-92E5-44D1-80D2-952F9DF8DA56}" srcOrd="8" destOrd="0" presId="urn:microsoft.com/office/officeart/2008/layout/LinedList"/>
    <dgm:cxn modelId="{DDA13A11-9AE1-454B-A272-478762DC7668}" type="presParOf" srcId="{06B132BD-41EF-4924-AC3D-0C614BD557BA}" destId="{28DD0EFE-AA89-4E51-8810-5441A361926A}" srcOrd="9" destOrd="0" presId="urn:microsoft.com/office/officeart/2008/layout/LinedList"/>
    <dgm:cxn modelId="{9E208F98-B1C0-40F9-B9FE-1621DF0864E3}" type="presParOf" srcId="{06B132BD-41EF-4924-AC3D-0C614BD557BA}" destId="{B1352EFD-40AA-4925-8029-B8015237F86A}" srcOrd="10" destOrd="0" presId="urn:microsoft.com/office/officeart/2008/layout/LinedList"/>
    <dgm:cxn modelId="{55BDA966-CD22-417B-A346-21A7C7FD6AA6}" type="presParOf" srcId="{B1352EFD-40AA-4925-8029-B8015237F86A}" destId="{A0A5163E-CEA8-48D8-9E34-545130EE74F5}" srcOrd="0" destOrd="0" presId="urn:microsoft.com/office/officeart/2008/layout/LinedList"/>
    <dgm:cxn modelId="{CF7D634C-CFEB-44D1-8AA9-7B435253D21A}" type="presParOf" srcId="{B1352EFD-40AA-4925-8029-B8015237F86A}" destId="{EB0D44DA-20CA-4070-9E51-1626E38F00C7}" srcOrd="1" destOrd="0" presId="urn:microsoft.com/office/officeart/2008/layout/LinedList"/>
    <dgm:cxn modelId="{8960057C-216D-4B48-A3FA-E03461B38ACF}" type="presParOf" srcId="{B1352EFD-40AA-4925-8029-B8015237F86A}" destId="{25DE328D-1150-4BD4-80AB-A6BF11CD465B}" srcOrd="2" destOrd="0" presId="urn:microsoft.com/office/officeart/2008/layout/LinedList"/>
    <dgm:cxn modelId="{0943B8F1-A892-40DB-A53F-18457336A3EC}" type="presParOf" srcId="{06B132BD-41EF-4924-AC3D-0C614BD557BA}" destId="{873456BD-EF14-4EDA-830D-4A6131C93B89}" srcOrd="11" destOrd="0" presId="urn:microsoft.com/office/officeart/2008/layout/LinedList"/>
    <dgm:cxn modelId="{2D396E48-9DA0-4DE9-B7A6-AE8692B7E069}" type="presParOf" srcId="{06B132BD-41EF-4924-AC3D-0C614BD557BA}" destId="{C053152B-8703-4303-B093-228F0AE33C13}" srcOrd="12" destOrd="0" presId="urn:microsoft.com/office/officeart/2008/layout/LinedList"/>
    <dgm:cxn modelId="{59D8906F-F763-43B3-BC8D-58790B52AAFC}" type="presParOf" srcId="{06B132BD-41EF-4924-AC3D-0C614BD557BA}" destId="{A99BDE16-FC86-4D42-AEF1-8E4871561C55}" srcOrd="13" destOrd="0" presId="urn:microsoft.com/office/officeart/2008/layout/LinedList"/>
    <dgm:cxn modelId="{B17A9535-1A8A-40F9-9B51-5E8304985862}" type="presParOf" srcId="{A99BDE16-FC86-4D42-AEF1-8E4871561C55}" destId="{6928CB3F-D2E5-496F-9713-98FCD7D4735D}" srcOrd="0" destOrd="0" presId="urn:microsoft.com/office/officeart/2008/layout/LinedList"/>
    <dgm:cxn modelId="{906C057E-E2AF-4D4F-BED4-74E51CDAAA2E}" type="presParOf" srcId="{A99BDE16-FC86-4D42-AEF1-8E4871561C55}" destId="{5D930467-1989-420E-8A4C-36213C45DED7}" srcOrd="1" destOrd="0" presId="urn:microsoft.com/office/officeart/2008/layout/LinedList"/>
    <dgm:cxn modelId="{F3E5BBE8-8EE2-432E-AFC4-BBF46426DA7B}" type="presParOf" srcId="{A99BDE16-FC86-4D42-AEF1-8E4871561C55}" destId="{81BF68CC-48B7-4D2A-AE9B-190B41DE7074}" srcOrd="2" destOrd="0" presId="urn:microsoft.com/office/officeart/2008/layout/LinedList"/>
    <dgm:cxn modelId="{877C4B22-1688-4D5F-B49F-E31158CF8D59}" type="presParOf" srcId="{06B132BD-41EF-4924-AC3D-0C614BD557BA}" destId="{962BBE1F-8E8E-4885-832E-BB4ED1A652D6}" srcOrd="14" destOrd="0" presId="urn:microsoft.com/office/officeart/2008/layout/LinedList"/>
    <dgm:cxn modelId="{CCBC77A1-A2D3-407C-9AA2-64C67CC3C758}" type="presParOf" srcId="{06B132BD-41EF-4924-AC3D-0C614BD557BA}" destId="{754B3219-5448-493F-A50A-8DF1BB200D17}" srcOrd="15" destOrd="0" presId="urn:microsoft.com/office/officeart/2008/layout/LinedList"/>
    <dgm:cxn modelId="{B23108AC-B28F-4616-9D11-5D5C6B0D9C34}" type="presParOf" srcId="{06B132BD-41EF-4924-AC3D-0C614BD557BA}" destId="{EF2084A5-6372-4A85-9044-161833228843}" srcOrd="16" destOrd="0" presId="urn:microsoft.com/office/officeart/2008/layout/LinedList"/>
    <dgm:cxn modelId="{CFF93240-A274-46FF-B053-A95863CB6B4D}" type="presParOf" srcId="{EF2084A5-6372-4A85-9044-161833228843}" destId="{6FADD62F-EA90-42E6-802C-D82A89C666F6}" srcOrd="0" destOrd="0" presId="urn:microsoft.com/office/officeart/2008/layout/LinedList"/>
    <dgm:cxn modelId="{A7988F70-9B5F-4C8D-84B7-6BE559EBF3A6}" type="presParOf" srcId="{EF2084A5-6372-4A85-9044-161833228843}" destId="{742FEE48-36AD-4483-9536-D8AA7745FC10}" srcOrd="1" destOrd="0" presId="urn:microsoft.com/office/officeart/2008/layout/LinedList"/>
    <dgm:cxn modelId="{EFA5092C-85AE-42BF-A1D5-EE045454C98A}" type="presParOf" srcId="{EF2084A5-6372-4A85-9044-161833228843}" destId="{270649A4-A5D5-4F79-9005-0E0D79EC5D1A}" srcOrd="2" destOrd="0" presId="urn:microsoft.com/office/officeart/2008/layout/LinedList"/>
    <dgm:cxn modelId="{9A835651-C26D-4683-AEBB-BD7C02DBBD17}" type="presParOf" srcId="{06B132BD-41EF-4924-AC3D-0C614BD557BA}" destId="{6AB70564-47BC-4E5F-81AC-818B5CE2377D}" srcOrd="17" destOrd="0" presId="urn:microsoft.com/office/officeart/2008/layout/LinedList"/>
    <dgm:cxn modelId="{A90C7E04-3169-44EA-BF29-AFFC980A63E7}" type="presParOf" srcId="{06B132BD-41EF-4924-AC3D-0C614BD557BA}" destId="{E2A612D5-0836-4798-81A8-7B614C83F19B}" srcOrd="18" destOrd="0" presId="urn:microsoft.com/office/officeart/2008/layout/LinedList"/>
    <dgm:cxn modelId="{1CE7CA94-ECFC-40F8-9E5C-01843E0212DB}" type="presParOf" srcId="{06B132BD-41EF-4924-AC3D-0C614BD557BA}" destId="{17705EB8-D2D0-4DA0-AD24-1B28A25A002F}" srcOrd="19" destOrd="0" presId="urn:microsoft.com/office/officeart/2008/layout/LinedList"/>
    <dgm:cxn modelId="{6F18130B-C10D-44E9-AB38-96F5351C8AC8}" type="presParOf" srcId="{17705EB8-D2D0-4DA0-AD24-1B28A25A002F}" destId="{1431A98C-588E-46C4-A744-B012EEDE3BE9}" srcOrd="0" destOrd="0" presId="urn:microsoft.com/office/officeart/2008/layout/LinedList"/>
    <dgm:cxn modelId="{4BFA8095-4C84-48FC-A8FF-2309C2EFCB75}" type="presParOf" srcId="{17705EB8-D2D0-4DA0-AD24-1B28A25A002F}" destId="{28B8FC0A-1A47-4670-850D-D58FE0BC991E}" srcOrd="1" destOrd="0" presId="urn:microsoft.com/office/officeart/2008/layout/LinedList"/>
    <dgm:cxn modelId="{7F3ECE03-A85F-4E3F-94A7-C00DDBA81451}" type="presParOf" srcId="{17705EB8-D2D0-4DA0-AD24-1B28A25A002F}" destId="{2841C5F7-1A46-4007-8B95-D7A221214114}" srcOrd="2" destOrd="0" presId="urn:microsoft.com/office/officeart/2008/layout/LinedList"/>
    <dgm:cxn modelId="{BBFE0A43-8F38-450B-8A7A-47C6331A24CA}" type="presParOf" srcId="{06B132BD-41EF-4924-AC3D-0C614BD557BA}" destId="{20C13969-30EA-42BF-8CFA-9A87DF0F12AE}" srcOrd="20" destOrd="0" presId="urn:microsoft.com/office/officeart/2008/layout/LinedList"/>
    <dgm:cxn modelId="{91B602D2-585D-4C8A-9924-0A191D10E3CA}" type="presParOf" srcId="{06B132BD-41EF-4924-AC3D-0C614BD557BA}" destId="{5A6B583D-D034-48CD-B8E6-6FC5B03B6FDC}" srcOrd="21" destOrd="0" presId="urn:microsoft.com/office/officeart/2008/layout/LinedList"/>
    <dgm:cxn modelId="{8B6D4E4C-D4DF-405F-A378-7EFAF38A7D49}" type="presParOf" srcId="{06B132BD-41EF-4924-AC3D-0C614BD557BA}" destId="{92030EAB-0F09-4F0A-A5C2-0A92B53B677C}" srcOrd="22" destOrd="0" presId="urn:microsoft.com/office/officeart/2008/layout/LinedList"/>
    <dgm:cxn modelId="{F44542E5-9617-4A9C-8AED-37983390B701}" type="presParOf" srcId="{92030EAB-0F09-4F0A-A5C2-0A92B53B677C}" destId="{F82D17E7-5466-4B15-AF9F-8D4B023EAB17}" srcOrd="0" destOrd="0" presId="urn:microsoft.com/office/officeart/2008/layout/LinedList"/>
    <dgm:cxn modelId="{23D25354-97E1-4009-B099-7B5939B867C5}" type="presParOf" srcId="{92030EAB-0F09-4F0A-A5C2-0A92B53B677C}" destId="{B78F95E8-27CF-4345-80AA-19184B90BC7F}" srcOrd="1" destOrd="0" presId="urn:microsoft.com/office/officeart/2008/layout/LinedList"/>
    <dgm:cxn modelId="{6FC430E9-628F-47C6-A135-8189056AA7E0}" type="presParOf" srcId="{92030EAB-0F09-4F0A-A5C2-0A92B53B677C}" destId="{D45AB83E-D9C2-4A48-A108-0B2CA2DD2262}" srcOrd="2" destOrd="0" presId="urn:microsoft.com/office/officeart/2008/layout/LinedList"/>
    <dgm:cxn modelId="{4C73AE56-E8AE-457F-B3D2-8F8EBD689FC7}" type="presParOf" srcId="{06B132BD-41EF-4924-AC3D-0C614BD557BA}" destId="{0E73F8E4-7DD0-4AC0-9AE1-C88F225D498F}" srcOrd="23" destOrd="0" presId="urn:microsoft.com/office/officeart/2008/layout/LinedList"/>
    <dgm:cxn modelId="{C3F58FEC-7004-4E4D-B981-63ACFC5DC0D0}" type="presParOf" srcId="{06B132BD-41EF-4924-AC3D-0C614BD557BA}" destId="{2818D8B0-0ABE-4097-AB49-E2293FEEC84F}" srcOrd="24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F4B3D8E-B340-4796-A757-D2AA02CA83A2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8BF2347C-BA03-4A7D-B756-5DC1BB2122B7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2B719-C6C2-4553-8A5C-820593B25227}">
      <dsp:nvSpPr>
        <dsp:cNvPr id="0" name=""/>
        <dsp:cNvSpPr/>
      </dsp:nvSpPr>
      <dsp:spPr>
        <a:xfrm>
          <a:off x="2122" y="113651"/>
          <a:ext cx="7937445" cy="6561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Юридические свойства Конституции Республики Беларусь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340" y="132869"/>
        <a:ext cx="7899009" cy="617705"/>
      </dsp:txXfrm>
    </dsp:sp>
    <dsp:sp modelId="{BE806999-5977-404F-A594-17DEF2FF5623}">
      <dsp:nvSpPr>
        <dsp:cNvPr id="0" name=""/>
        <dsp:cNvSpPr/>
      </dsp:nvSpPr>
      <dsp:spPr>
        <a:xfrm>
          <a:off x="795866" y="769793"/>
          <a:ext cx="793744" cy="492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2105"/>
              </a:lnTo>
              <a:lnTo>
                <a:pt x="793744" y="49210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10022-077E-467A-A798-C81A214B62E0}">
      <dsp:nvSpPr>
        <dsp:cNvPr id="0" name=""/>
        <dsp:cNvSpPr/>
      </dsp:nvSpPr>
      <dsp:spPr>
        <a:xfrm>
          <a:off x="1589611" y="933828"/>
          <a:ext cx="6831795" cy="65614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учредительный характер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провозглашает основные ценности государства и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08829" y="953046"/>
        <a:ext cx="6793359" cy="617705"/>
      </dsp:txXfrm>
    </dsp:sp>
    <dsp:sp modelId="{E1D09ED8-FF5A-4684-BA92-35AA12A070FD}">
      <dsp:nvSpPr>
        <dsp:cNvPr id="0" name=""/>
        <dsp:cNvSpPr/>
      </dsp:nvSpPr>
      <dsp:spPr>
        <a:xfrm>
          <a:off x="795866" y="769793"/>
          <a:ext cx="793744" cy="13122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2282"/>
              </a:lnTo>
              <a:lnTo>
                <a:pt x="793744" y="131228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41323-91DC-47B7-BA71-02565441FD8A}">
      <dsp:nvSpPr>
        <dsp:cNvPr id="0" name=""/>
        <dsp:cNvSpPr/>
      </dsp:nvSpPr>
      <dsp:spPr>
        <a:xfrm>
          <a:off x="1589611" y="1754005"/>
          <a:ext cx="6831795" cy="65614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верховенство в системе права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высшая юридическая сила по отношению ко всем другим нормативным правовым актам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08829" y="1773223"/>
        <a:ext cx="6793359" cy="617705"/>
      </dsp:txXfrm>
    </dsp:sp>
    <dsp:sp modelId="{54219883-51F8-45D4-A430-5C81B867AA36}">
      <dsp:nvSpPr>
        <dsp:cNvPr id="0" name=""/>
        <dsp:cNvSpPr/>
      </dsp:nvSpPr>
      <dsp:spPr>
        <a:xfrm>
          <a:off x="795866" y="769793"/>
          <a:ext cx="793744" cy="2132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2459"/>
              </a:lnTo>
              <a:lnTo>
                <a:pt x="793744" y="213245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39BCA-441F-424A-8F67-173590966E31}">
      <dsp:nvSpPr>
        <dsp:cNvPr id="0" name=""/>
        <dsp:cNvSpPr/>
      </dsp:nvSpPr>
      <dsp:spPr>
        <a:xfrm>
          <a:off x="1589611" y="2574181"/>
          <a:ext cx="6833202" cy="65614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системообразующий документ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основа для всего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законода-тельства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силу содержания норм-принципов (исходных начал основных отраслей и институтов права)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08829" y="2593399"/>
        <a:ext cx="6794766" cy="617705"/>
      </dsp:txXfrm>
    </dsp:sp>
    <dsp:sp modelId="{37A50726-D8C9-4F07-AC97-8CB5230C0C0A}">
      <dsp:nvSpPr>
        <dsp:cNvPr id="0" name=""/>
        <dsp:cNvSpPr/>
      </dsp:nvSpPr>
      <dsp:spPr>
        <a:xfrm>
          <a:off x="795866" y="769793"/>
          <a:ext cx="793744" cy="2952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2635"/>
              </a:lnTo>
              <a:lnTo>
                <a:pt x="793744" y="295263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473BB-8CE3-41E4-A46A-C9E2AAA6B018}">
      <dsp:nvSpPr>
        <dsp:cNvPr id="0" name=""/>
        <dsp:cNvSpPr/>
      </dsp:nvSpPr>
      <dsp:spPr>
        <a:xfrm>
          <a:off x="1589611" y="3394358"/>
          <a:ext cx="6813843" cy="65614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особая охрана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 целью охраны Конституции функционирует Конституционный Суд, гарантом Конституции является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Прези-дент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08829" y="3413576"/>
        <a:ext cx="6775407" cy="617705"/>
      </dsp:txXfrm>
    </dsp:sp>
    <dsp:sp modelId="{810C1FF9-C227-4948-BF69-0EA8750C98BC}">
      <dsp:nvSpPr>
        <dsp:cNvPr id="0" name=""/>
        <dsp:cNvSpPr/>
      </dsp:nvSpPr>
      <dsp:spPr>
        <a:xfrm>
          <a:off x="795866" y="769793"/>
          <a:ext cx="793744" cy="37728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2812"/>
              </a:lnTo>
              <a:lnTo>
                <a:pt x="793744" y="377281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874F0-8E43-44A7-8601-D31FBA0FF47F}">
      <dsp:nvSpPr>
        <dsp:cNvPr id="0" name=""/>
        <dsp:cNvSpPr/>
      </dsp:nvSpPr>
      <dsp:spPr>
        <a:xfrm>
          <a:off x="1589611" y="4214534"/>
          <a:ext cx="6813843" cy="65614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повышенная стабильность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которая обеспечивается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услож-нённым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порядком пересмотра и внесения изменений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08829" y="4233752"/>
        <a:ext cx="6775407" cy="61770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A4BBFB-BA1B-4E55-A403-CFE379412A72}">
      <dsp:nvSpPr>
        <dsp:cNvPr id="0" name=""/>
        <dsp:cNvSpPr/>
      </dsp:nvSpPr>
      <dsp:spPr>
        <a:xfrm>
          <a:off x="3895358" y="2556284"/>
          <a:ext cx="778234" cy="836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9117" y="0"/>
              </a:lnTo>
              <a:lnTo>
                <a:pt x="389117" y="836602"/>
              </a:lnTo>
              <a:lnTo>
                <a:pt x="778234" y="83660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634246-E86D-45C8-9048-5C53D8B1FBB1}">
      <dsp:nvSpPr>
        <dsp:cNvPr id="0" name=""/>
        <dsp:cNvSpPr/>
      </dsp:nvSpPr>
      <dsp:spPr>
        <a:xfrm>
          <a:off x="3895358" y="826442"/>
          <a:ext cx="782418" cy="1729841"/>
        </a:xfrm>
        <a:custGeom>
          <a:avLst/>
          <a:gdLst/>
          <a:ahLst/>
          <a:cxnLst/>
          <a:rect l="0" t="0" r="0" b="0"/>
          <a:pathLst>
            <a:path>
              <a:moveTo>
                <a:pt x="0" y="1729841"/>
              </a:moveTo>
              <a:lnTo>
                <a:pt x="393301" y="1729841"/>
              </a:lnTo>
              <a:lnTo>
                <a:pt x="393301" y="0"/>
              </a:lnTo>
              <a:lnTo>
                <a:pt x="782418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7222A8-3AE2-4F58-96F4-CAE82FD893BC}">
      <dsp:nvSpPr>
        <dsp:cNvPr id="0" name=""/>
        <dsp:cNvSpPr/>
      </dsp:nvSpPr>
      <dsp:spPr>
        <a:xfrm>
          <a:off x="4184" y="1962879"/>
          <a:ext cx="3891174" cy="118680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Конституционные нормы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оказывают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регулирующее воздействие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общественные отношения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84" y="1962879"/>
        <a:ext cx="3891174" cy="1186808"/>
      </dsp:txXfrm>
    </dsp:sp>
    <dsp:sp modelId="{836CB3E2-D035-45F2-84C7-C02AF32C7950}">
      <dsp:nvSpPr>
        <dsp:cNvPr id="0" name=""/>
        <dsp:cNvSpPr/>
      </dsp:nvSpPr>
      <dsp:spPr>
        <a:xfrm>
          <a:off x="4677777" y="233038"/>
          <a:ext cx="3891174" cy="118680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опосредованно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(путём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конкрети-зации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других законодательных актах, принятых в развитие Кон-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ституции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77777" y="233038"/>
        <a:ext cx="3891174" cy="1186808"/>
      </dsp:txXfrm>
    </dsp:sp>
    <dsp:sp modelId="{AF21289A-0C13-45DA-89CE-52C9D089BF78}">
      <dsp:nvSpPr>
        <dsp:cNvPr id="0" name=""/>
        <dsp:cNvSpPr/>
      </dsp:nvSpPr>
      <dsp:spPr>
        <a:xfrm>
          <a:off x="4673593" y="2033243"/>
          <a:ext cx="3891174" cy="271928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непосредственно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(прямое действие):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1) в случае, когда ещё нет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-тельного акта, конкретизирующего определённую норму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2) в случае противоречия между Конституцией и каким-то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конкрет-ным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нормативным актом (законом, указом, постановлением и т.д.)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73593" y="2033243"/>
        <a:ext cx="3891174" cy="271928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5A6F26-7956-4382-864F-98167792E5D5}">
      <dsp:nvSpPr>
        <dsp:cNvPr id="0" name=""/>
        <dsp:cNvSpPr/>
      </dsp:nvSpPr>
      <dsp:spPr>
        <a:xfrm>
          <a:off x="0" y="942116"/>
          <a:ext cx="1677859" cy="14362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Задачи Конституции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067" y="984183"/>
        <a:ext cx="1593725" cy="1352143"/>
      </dsp:txXfrm>
    </dsp:sp>
    <dsp:sp modelId="{FDA4CF5A-443A-4EA6-B88A-6F90B2FED034}">
      <dsp:nvSpPr>
        <dsp:cNvPr id="0" name=""/>
        <dsp:cNvSpPr/>
      </dsp:nvSpPr>
      <dsp:spPr>
        <a:xfrm rot="19469774">
          <a:off x="1546181" y="1210087"/>
          <a:ext cx="1416476" cy="77707"/>
        </a:xfrm>
        <a:custGeom>
          <a:avLst/>
          <a:gdLst/>
          <a:ahLst/>
          <a:cxnLst/>
          <a:rect l="0" t="0" r="0" b="0"/>
          <a:pathLst>
            <a:path>
              <a:moveTo>
                <a:pt x="0" y="38853"/>
              </a:moveTo>
              <a:lnTo>
                <a:pt x="1416476" y="3885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19007" y="1213529"/>
        <a:ext cx="70823" cy="70823"/>
      </dsp:txXfrm>
    </dsp:sp>
    <dsp:sp modelId="{A5EB0B78-5D77-4116-B0AC-E27628919263}">
      <dsp:nvSpPr>
        <dsp:cNvPr id="0" name=""/>
        <dsp:cNvSpPr/>
      </dsp:nvSpPr>
      <dsp:spPr>
        <a:xfrm>
          <a:off x="2830980" y="119488"/>
          <a:ext cx="3405068" cy="14362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отражение общепринятых цен-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сложившихся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отноше-ний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обществе и государстве, обеспечение преемственности их исторического развития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73047" y="161555"/>
        <a:ext cx="3320934" cy="1352143"/>
      </dsp:txXfrm>
    </dsp:sp>
    <dsp:sp modelId="{92500673-F94E-4ABF-9E53-46F73452CD89}">
      <dsp:nvSpPr>
        <dsp:cNvPr id="0" name=""/>
        <dsp:cNvSpPr/>
      </dsp:nvSpPr>
      <dsp:spPr>
        <a:xfrm rot="2142962">
          <a:off x="1544299" y="2035946"/>
          <a:ext cx="1420239" cy="77707"/>
        </a:xfrm>
        <a:custGeom>
          <a:avLst/>
          <a:gdLst/>
          <a:ahLst/>
          <a:cxnLst/>
          <a:rect l="0" t="0" r="0" b="0"/>
          <a:pathLst>
            <a:path>
              <a:moveTo>
                <a:pt x="0" y="38853"/>
              </a:moveTo>
              <a:lnTo>
                <a:pt x="1420239" y="3885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18913" y="2039294"/>
        <a:ext cx="71011" cy="71011"/>
      </dsp:txXfrm>
    </dsp:sp>
    <dsp:sp modelId="{B930FB45-7EBE-4F48-808D-328102659003}">
      <dsp:nvSpPr>
        <dsp:cNvPr id="0" name=""/>
        <dsp:cNvSpPr/>
      </dsp:nvSpPr>
      <dsp:spPr>
        <a:xfrm>
          <a:off x="2830980" y="1771207"/>
          <a:ext cx="3405068" cy="14362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предложение обществу целей и идеалов, программных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положе-ний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очерчивание ориентиров развития общества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государ-ства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перспективу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73047" y="1813274"/>
        <a:ext cx="3320934" cy="135214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2B719-C6C2-4553-8A5C-820593B25227}">
      <dsp:nvSpPr>
        <dsp:cNvPr id="0" name=""/>
        <dsp:cNvSpPr/>
      </dsp:nvSpPr>
      <dsp:spPr>
        <a:xfrm>
          <a:off x="4517" y="447823"/>
          <a:ext cx="6842275" cy="5656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Конституционный строй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083" y="464389"/>
        <a:ext cx="6809143" cy="532478"/>
      </dsp:txXfrm>
    </dsp:sp>
    <dsp:sp modelId="{BE806999-5977-404F-A594-17DEF2FF5623}">
      <dsp:nvSpPr>
        <dsp:cNvPr id="0" name=""/>
        <dsp:cNvSpPr/>
      </dsp:nvSpPr>
      <dsp:spPr>
        <a:xfrm>
          <a:off x="688744" y="1013433"/>
          <a:ext cx="684580" cy="437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278"/>
              </a:lnTo>
              <a:lnTo>
                <a:pt x="684580" y="43727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10022-077E-467A-A798-C81A214B62E0}">
      <dsp:nvSpPr>
        <dsp:cNvPr id="0" name=""/>
        <dsp:cNvSpPr/>
      </dsp:nvSpPr>
      <dsp:spPr>
        <a:xfrm>
          <a:off x="1373325" y="1167906"/>
          <a:ext cx="5889177" cy="5656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определённый способ организации государства,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зак-реплённый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его конституции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89891" y="1184472"/>
        <a:ext cx="5856045" cy="532478"/>
      </dsp:txXfrm>
    </dsp:sp>
    <dsp:sp modelId="{E1D09ED8-FF5A-4684-BA92-35AA12A070FD}">
      <dsp:nvSpPr>
        <dsp:cNvPr id="0" name=""/>
        <dsp:cNvSpPr/>
      </dsp:nvSpPr>
      <dsp:spPr>
        <a:xfrm>
          <a:off x="688744" y="1013433"/>
          <a:ext cx="684581" cy="1307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7031"/>
              </a:lnTo>
              <a:lnTo>
                <a:pt x="684581" y="130703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41323-91DC-47B7-BA71-02565441FD8A}">
      <dsp:nvSpPr>
        <dsp:cNvPr id="0" name=""/>
        <dsp:cNvSpPr/>
      </dsp:nvSpPr>
      <dsp:spPr>
        <a:xfrm>
          <a:off x="1373326" y="1831457"/>
          <a:ext cx="5889177" cy="9780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125035"/>
              <a:satOff val="-22348"/>
              <a:lumOff val="5548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система социальных, экономических и политико-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вовых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отношений, устанавливаемых и охраняемых конституцией и другими конституционно-правовыми актами государства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1971" y="1860102"/>
        <a:ext cx="5831887" cy="92072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2B719-C6C2-4553-8A5C-820593B25227}">
      <dsp:nvSpPr>
        <dsp:cNvPr id="0" name=""/>
        <dsp:cNvSpPr/>
      </dsp:nvSpPr>
      <dsp:spPr>
        <a:xfrm>
          <a:off x="0" y="0"/>
          <a:ext cx="5082204" cy="4201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унитарного государства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05" y="12305"/>
        <a:ext cx="5057594" cy="395505"/>
      </dsp:txXfrm>
    </dsp:sp>
    <dsp:sp modelId="{BE806999-5977-404F-A594-17DEF2FF5623}">
      <dsp:nvSpPr>
        <dsp:cNvPr id="0" name=""/>
        <dsp:cNvSpPr/>
      </dsp:nvSpPr>
      <dsp:spPr>
        <a:xfrm>
          <a:off x="508220" y="420115"/>
          <a:ext cx="499893" cy="366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008"/>
              </a:lnTo>
              <a:lnTo>
                <a:pt x="499893" y="36600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10022-077E-467A-A798-C81A214B62E0}">
      <dsp:nvSpPr>
        <dsp:cNvPr id="0" name=""/>
        <dsp:cNvSpPr/>
      </dsp:nvSpPr>
      <dsp:spPr>
        <a:xfrm>
          <a:off x="1008114" y="576066"/>
          <a:ext cx="7400183" cy="42011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действие одной конституции, единой (общей для всей территории) системы законодательства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0419" y="588371"/>
        <a:ext cx="7375573" cy="395505"/>
      </dsp:txXfrm>
    </dsp:sp>
    <dsp:sp modelId="{E1D09ED8-FF5A-4684-BA92-35AA12A070FD}">
      <dsp:nvSpPr>
        <dsp:cNvPr id="0" name=""/>
        <dsp:cNvSpPr/>
      </dsp:nvSpPr>
      <dsp:spPr>
        <a:xfrm>
          <a:off x="508220" y="420115"/>
          <a:ext cx="499893" cy="806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6818"/>
              </a:lnTo>
              <a:lnTo>
                <a:pt x="499893" y="80681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41323-91DC-47B7-BA71-02565441FD8A}">
      <dsp:nvSpPr>
        <dsp:cNvPr id="0" name=""/>
        <dsp:cNvSpPr/>
      </dsp:nvSpPr>
      <dsp:spPr>
        <a:xfrm>
          <a:off x="1008114" y="1080120"/>
          <a:ext cx="7400183" cy="29362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единое гражданство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16714" y="1088720"/>
        <a:ext cx="7382983" cy="276427"/>
      </dsp:txXfrm>
    </dsp:sp>
    <dsp:sp modelId="{54219883-51F8-45D4-A430-5C81B867AA36}">
      <dsp:nvSpPr>
        <dsp:cNvPr id="0" name=""/>
        <dsp:cNvSpPr/>
      </dsp:nvSpPr>
      <dsp:spPr>
        <a:xfrm>
          <a:off x="508220" y="420115"/>
          <a:ext cx="499893" cy="1302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2109"/>
              </a:lnTo>
              <a:lnTo>
                <a:pt x="499893" y="130210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39BCA-441F-424A-8F67-173590966E31}">
      <dsp:nvSpPr>
        <dsp:cNvPr id="0" name=""/>
        <dsp:cNvSpPr/>
      </dsp:nvSpPr>
      <dsp:spPr>
        <a:xfrm>
          <a:off x="1008114" y="1512167"/>
          <a:ext cx="7401702" cy="42011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составные части государства, административно-территориальные единицы государственным суверенитетом не обладают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0419" y="1524472"/>
        <a:ext cx="7377092" cy="395505"/>
      </dsp:txXfrm>
    </dsp:sp>
    <dsp:sp modelId="{37A50726-D8C9-4F07-AC97-8CB5230C0C0A}">
      <dsp:nvSpPr>
        <dsp:cNvPr id="0" name=""/>
        <dsp:cNvSpPr/>
      </dsp:nvSpPr>
      <dsp:spPr>
        <a:xfrm>
          <a:off x="508220" y="420115"/>
          <a:ext cx="499893" cy="1931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1900"/>
              </a:lnTo>
              <a:lnTo>
                <a:pt x="499893" y="193190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473BB-8CE3-41E4-A46A-C9E2AAA6B018}">
      <dsp:nvSpPr>
        <dsp:cNvPr id="0" name=""/>
        <dsp:cNvSpPr/>
      </dsp:nvSpPr>
      <dsp:spPr>
        <a:xfrm>
          <a:off x="1008114" y="2016226"/>
          <a:ext cx="7380750" cy="67157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единых, общих для всей страны высших представительных, исполнительных и судебных органов, которые осуществляют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руко-водство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соответствующими местными органами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7784" y="2035896"/>
        <a:ext cx="7341410" cy="632239"/>
      </dsp:txXfrm>
    </dsp:sp>
    <dsp:sp modelId="{810C1FF9-C227-4948-BF69-0EA8750C98BC}">
      <dsp:nvSpPr>
        <dsp:cNvPr id="0" name=""/>
        <dsp:cNvSpPr/>
      </dsp:nvSpPr>
      <dsp:spPr>
        <a:xfrm>
          <a:off x="508220" y="420115"/>
          <a:ext cx="511616" cy="2780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0893"/>
              </a:lnTo>
              <a:lnTo>
                <a:pt x="511616" y="278089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874F0-8E43-44A7-8601-D31FBA0FF47F}">
      <dsp:nvSpPr>
        <dsp:cNvPr id="0" name=""/>
        <dsp:cNvSpPr/>
      </dsp:nvSpPr>
      <dsp:spPr>
        <a:xfrm>
          <a:off x="1019837" y="2808312"/>
          <a:ext cx="7380750" cy="7853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 внешние межгосударственные сношения осуществляют цент-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ральные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органы, которые официально представляют страну на международной арене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42840" y="2831315"/>
        <a:ext cx="7334744" cy="739387"/>
      </dsp:txXfrm>
    </dsp:sp>
    <dsp:sp modelId="{6FEB74D4-AF3F-43DB-A260-6AF2166B7B90}">
      <dsp:nvSpPr>
        <dsp:cNvPr id="0" name=""/>
        <dsp:cNvSpPr/>
      </dsp:nvSpPr>
      <dsp:spPr>
        <a:xfrm>
          <a:off x="508220" y="420115"/>
          <a:ext cx="511616" cy="3488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8676"/>
              </a:lnTo>
              <a:lnTo>
                <a:pt x="511616" y="348867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4A051A-EF97-473E-816F-BE560EFFE500}">
      <dsp:nvSpPr>
        <dsp:cNvPr id="0" name=""/>
        <dsp:cNvSpPr/>
      </dsp:nvSpPr>
      <dsp:spPr>
        <a:xfrm>
          <a:off x="1019837" y="3698734"/>
          <a:ext cx="7380986" cy="42011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единых вооружённых сил, руководство которыми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осущест-вляется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центральными органами  государственной власти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32142" y="3711039"/>
        <a:ext cx="7356376" cy="39550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80A5C-4B19-4F3B-9E62-2C3BFA9F6E29}">
      <dsp:nvSpPr>
        <dsp:cNvPr id="0" name=""/>
        <dsp:cNvSpPr/>
      </dsp:nvSpPr>
      <dsp:spPr>
        <a:xfrm>
          <a:off x="2376262" y="1707580"/>
          <a:ext cx="334523" cy="1323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0755" y="0"/>
              </a:lnTo>
              <a:lnTo>
                <a:pt x="180755" y="1323683"/>
              </a:lnTo>
              <a:lnTo>
                <a:pt x="334523" y="132368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568FA-9127-48EE-AE08-56217A4FDFA1}">
      <dsp:nvSpPr>
        <dsp:cNvPr id="0" name=""/>
        <dsp:cNvSpPr/>
      </dsp:nvSpPr>
      <dsp:spPr>
        <a:xfrm>
          <a:off x="2376262" y="1707580"/>
          <a:ext cx="334523" cy="5302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0755" y="0"/>
              </a:lnTo>
              <a:lnTo>
                <a:pt x="180755" y="530231"/>
              </a:lnTo>
              <a:lnTo>
                <a:pt x="334523" y="53023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85F06A-CB30-4B15-AC5D-D734626B0AD0}">
      <dsp:nvSpPr>
        <dsp:cNvPr id="0" name=""/>
        <dsp:cNvSpPr/>
      </dsp:nvSpPr>
      <dsp:spPr>
        <a:xfrm>
          <a:off x="2376262" y="1576606"/>
          <a:ext cx="334523" cy="130973"/>
        </a:xfrm>
        <a:custGeom>
          <a:avLst/>
          <a:gdLst/>
          <a:ahLst/>
          <a:cxnLst/>
          <a:rect l="0" t="0" r="0" b="0"/>
          <a:pathLst>
            <a:path>
              <a:moveTo>
                <a:pt x="0" y="130973"/>
              </a:moveTo>
              <a:lnTo>
                <a:pt x="180755" y="130973"/>
              </a:lnTo>
              <a:lnTo>
                <a:pt x="180755" y="0"/>
              </a:lnTo>
              <a:lnTo>
                <a:pt x="33452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E68425-A095-41A3-AB7E-2F4B1B8B21A4}">
      <dsp:nvSpPr>
        <dsp:cNvPr id="0" name=""/>
        <dsp:cNvSpPr/>
      </dsp:nvSpPr>
      <dsp:spPr>
        <a:xfrm>
          <a:off x="2376262" y="915402"/>
          <a:ext cx="334523" cy="792178"/>
        </a:xfrm>
        <a:custGeom>
          <a:avLst/>
          <a:gdLst/>
          <a:ahLst/>
          <a:cxnLst/>
          <a:rect l="0" t="0" r="0" b="0"/>
          <a:pathLst>
            <a:path>
              <a:moveTo>
                <a:pt x="0" y="792178"/>
              </a:moveTo>
              <a:lnTo>
                <a:pt x="180755" y="792178"/>
              </a:lnTo>
              <a:lnTo>
                <a:pt x="180755" y="0"/>
              </a:lnTo>
              <a:lnTo>
                <a:pt x="33452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F5032A-A8F6-4772-819E-C695880C047C}">
      <dsp:nvSpPr>
        <dsp:cNvPr id="0" name=""/>
        <dsp:cNvSpPr/>
      </dsp:nvSpPr>
      <dsp:spPr>
        <a:xfrm>
          <a:off x="2376262" y="254197"/>
          <a:ext cx="334523" cy="1453383"/>
        </a:xfrm>
        <a:custGeom>
          <a:avLst/>
          <a:gdLst/>
          <a:ahLst/>
          <a:cxnLst/>
          <a:rect l="0" t="0" r="0" b="0"/>
          <a:pathLst>
            <a:path>
              <a:moveTo>
                <a:pt x="0" y="1453383"/>
              </a:moveTo>
              <a:lnTo>
                <a:pt x="180755" y="1453383"/>
              </a:lnTo>
              <a:lnTo>
                <a:pt x="180755" y="0"/>
              </a:lnTo>
              <a:lnTo>
                <a:pt x="33452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E3305D-712D-4667-BD80-379BEBE72E68}">
      <dsp:nvSpPr>
        <dsp:cNvPr id="0" name=""/>
        <dsp:cNvSpPr/>
      </dsp:nvSpPr>
      <dsp:spPr>
        <a:xfrm>
          <a:off x="26986" y="1038895"/>
          <a:ext cx="2349275" cy="133736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административно-территориальных единиц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986" y="1038895"/>
        <a:ext cx="2349275" cy="1337369"/>
      </dsp:txXfrm>
    </dsp:sp>
    <dsp:sp modelId="{1573C32A-24ED-49FE-A798-3583FFFDDF24}">
      <dsp:nvSpPr>
        <dsp:cNvPr id="0" name=""/>
        <dsp:cNvSpPr/>
      </dsp:nvSpPr>
      <dsp:spPr>
        <a:xfrm>
          <a:off x="2710786" y="19700"/>
          <a:ext cx="1537685" cy="46899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10786" y="19700"/>
        <a:ext cx="1537685" cy="468994"/>
      </dsp:txXfrm>
    </dsp:sp>
    <dsp:sp modelId="{FEA64B7C-5A7B-4A9D-BAE9-12FA60C29E05}">
      <dsp:nvSpPr>
        <dsp:cNvPr id="0" name=""/>
        <dsp:cNvSpPr/>
      </dsp:nvSpPr>
      <dsp:spPr>
        <a:xfrm>
          <a:off x="2710786" y="680905"/>
          <a:ext cx="1537685" cy="46899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районы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10786" y="680905"/>
        <a:ext cx="1537685" cy="468994"/>
      </dsp:txXfrm>
    </dsp:sp>
    <dsp:sp modelId="{78E900C1-31F2-4094-B237-40DB28E93907}">
      <dsp:nvSpPr>
        <dsp:cNvPr id="0" name=""/>
        <dsp:cNvSpPr/>
      </dsp:nvSpPr>
      <dsp:spPr>
        <a:xfrm>
          <a:off x="2710786" y="1342109"/>
          <a:ext cx="1537685" cy="46899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сельсоветы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10786" y="1342109"/>
        <a:ext cx="1537685" cy="468994"/>
      </dsp:txXfrm>
    </dsp:sp>
    <dsp:sp modelId="{42FBCD82-53CF-4FC4-8419-9458C8A1213C}">
      <dsp:nvSpPr>
        <dsp:cNvPr id="0" name=""/>
        <dsp:cNvSpPr/>
      </dsp:nvSpPr>
      <dsp:spPr>
        <a:xfrm>
          <a:off x="2710786" y="2003314"/>
          <a:ext cx="1537685" cy="46899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города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10786" y="2003314"/>
        <a:ext cx="1537685" cy="468994"/>
      </dsp:txXfrm>
    </dsp:sp>
    <dsp:sp modelId="{59D092A0-FFA1-4F7A-9566-72B86CCE54E9}">
      <dsp:nvSpPr>
        <dsp:cNvPr id="0" name=""/>
        <dsp:cNvSpPr/>
      </dsp:nvSpPr>
      <dsp:spPr>
        <a:xfrm>
          <a:off x="2710786" y="2647366"/>
          <a:ext cx="1537685" cy="76779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посёлки городского типа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10786" y="2647366"/>
        <a:ext cx="1537685" cy="7677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D5FCDC-8423-461C-A00A-4FF1BDDE236F}">
      <dsp:nvSpPr>
        <dsp:cNvPr id="0" name=""/>
        <dsp:cNvSpPr/>
      </dsp:nvSpPr>
      <dsp:spPr>
        <a:xfrm>
          <a:off x="0" y="288033"/>
          <a:ext cx="8568952" cy="77623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(от лат. </a:t>
          </a:r>
          <a:r>
            <a:rPr lang="en-US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constitutio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установление, устройство)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7893" y="325926"/>
        <a:ext cx="8493166" cy="700450"/>
      </dsp:txXfrm>
    </dsp:sp>
    <dsp:sp modelId="{68321EB8-1EA6-4B47-89C5-E62C44779EB2}">
      <dsp:nvSpPr>
        <dsp:cNvPr id="0" name=""/>
        <dsp:cNvSpPr/>
      </dsp:nvSpPr>
      <dsp:spPr>
        <a:xfrm>
          <a:off x="0" y="1353806"/>
          <a:ext cx="8568952" cy="1092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06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(историческая) акты императоров Древнего Рима, средневековых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европей-ских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феодалов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(в современном понимании)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Основной Закон государства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«закон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-нов»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обладающий высшей юридической силой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353806"/>
        <a:ext cx="8568952" cy="109296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2B719-C6C2-4553-8A5C-820593B25227}">
      <dsp:nvSpPr>
        <dsp:cNvPr id="0" name=""/>
        <dsp:cNvSpPr/>
      </dsp:nvSpPr>
      <dsp:spPr>
        <a:xfrm>
          <a:off x="3194" y="14882"/>
          <a:ext cx="6266283" cy="517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демократического государства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366" y="30054"/>
        <a:ext cx="6235939" cy="487652"/>
      </dsp:txXfrm>
    </dsp:sp>
    <dsp:sp modelId="{BE806999-5977-404F-A594-17DEF2FF5623}">
      <dsp:nvSpPr>
        <dsp:cNvPr id="0" name=""/>
        <dsp:cNvSpPr/>
      </dsp:nvSpPr>
      <dsp:spPr>
        <a:xfrm>
          <a:off x="629822" y="532879"/>
          <a:ext cx="626628" cy="388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497"/>
              </a:lnTo>
              <a:lnTo>
                <a:pt x="626628" y="38849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10022-077E-467A-A798-C81A214B62E0}">
      <dsp:nvSpPr>
        <dsp:cNvPr id="0" name=""/>
        <dsp:cNvSpPr/>
      </dsp:nvSpPr>
      <dsp:spPr>
        <a:xfrm>
          <a:off x="1256451" y="662378"/>
          <a:ext cx="7363685" cy="51799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признание народа высшим источником власти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1623" y="677550"/>
        <a:ext cx="7333341" cy="487652"/>
      </dsp:txXfrm>
    </dsp:sp>
    <dsp:sp modelId="{E1D09ED8-FF5A-4684-BA92-35AA12A070FD}">
      <dsp:nvSpPr>
        <dsp:cNvPr id="0" name=""/>
        <dsp:cNvSpPr/>
      </dsp:nvSpPr>
      <dsp:spPr>
        <a:xfrm>
          <a:off x="629822" y="532879"/>
          <a:ext cx="626628" cy="1035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5992"/>
              </a:lnTo>
              <a:lnTo>
                <a:pt x="626628" y="103599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41323-91DC-47B7-BA71-02565441FD8A}">
      <dsp:nvSpPr>
        <dsp:cNvPr id="0" name=""/>
        <dsp:cNvSpPr/>
      </dsp:nvSpPr>
      <dsp:spPr>
        <a:xfrm>
          <a:off x="1256451" y="1309873"/>
          <a:ext cx="7363685" cy="51799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выборность основных органов государства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1623" y="1325045"/>
        <a:ext cx="7333341" cy="487652"/>
      </dsp:txXfrm>
    </dsp:sp>
    <dsp:sp modelId="{54219883-51F8-45D4-A430-5C81B867AA36}">
      <dsp:nvSpPr>
        <dsp:cNvPr id="0" name=""/>
        <dsp:cNvSpPr/>
      </dsp:nvSpPr>
      <dsp:spPr>
        <a:xfrm>
          <a:off x="629822" y="532879"/>
          <a:ext cx="626628" cy="1683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3487"/>
              </a:lnTo>
              <a:lnTo>
                <a:pt x="626628" y="168348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39BCA-441F-424A-8F67-173590966E31}">
      <dsp:nvSpPr>
        <dsp:cNvPr id="0" name=""/>
        <dsp:cNvSpPr/>
      </dsp:nvSpPr>
      <dsp:spPr>
        <a:xfrm>
          <a:off x="1256451" y="1957368"/>
          <a:ext cx="7365202" cy="51799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равноправие граждан и прежде всего равенство их избирательных прав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1623" y="1972540"/>
        <a:ext cx="7334858" cy="487652"/>
      </dsp:txXfrm>
    </dsp:sp>
    <dsp:sp modelId="{37A50726-D8C9-4F07-AC97-8CB5230C0C0A}">
      <dsp:nvSpPr>
        <dsp:cNvPr id="0" name=""/>
        <dsp:cNvSpPr/>
      </dsp:nvSpPr>
      <dsp:spPr>
        <a:xfrm>
          <a:off x="629822" y="532879"/>
          <a:ext cx="626628" cy="23309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0983"/>
              </a:lnTo>
              <a:lnTo>
                <a:pt x="626628" y="233098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473BB-8CE3-41E4-A46A-C9E2AAA6B018}">
      <dsp:nvSpPr>
        <dsp:cNvPr id="0" name=""/>
        <dsp:cNvSpPr/>
      </dsp:nvSpPr>
      <dsp:spPr>
        <a:xfrm>
          <a:off x="1256451" y="2604863"/>
          <a:ext cx="7344341" cy="51799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подчинение меньшинства большинству при принятии решений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1623" y="2620035"/>
        <a:ext cx="7313997" cy="48765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2B719-C6C2-4553-8A5C-820593B25227}">
      <dsp:nvSpPr>
        <dsp:cNvPr id="0" name=""/>
        <dsp:cNvSpPr/>
      </dsp:nvSpPr>
      <dsp:spPr>
        <a:xfrm>
          <a:off x="3194" y="159187"/>
          <a:ext cx="6266283" cy="517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правового государства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366" y="174359"/>
        <a:ext cx="6235939" cy="487652"/>
      </dsp:txXfrm>
    </dsp:sp>
    <dsp:sp modelId="{BE806999-5977-404F-A594-17DEF2FF5623}">
      <dsp:nvSpPr>
        <dsp:cNvPr id="0" name=""/>
        <dsp:cNvSpPr/>
      </dsp:nvSpPr>
      <dsp:spPr>
        <a:xfrm>
          <a:off x="629822" y="677183"/>
          <a:ext cx="626628" cy="388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497"/>
              </a:lnTo>
              <a:lnTo>
                <a:pt x="626628" y="38849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10022-077E-467A-A798-C81A214B62E0}">
      <dsp:nvSpPr>
        <dsp:cNvPr id="0" name=""/>
        <dsp:cNvSpPr/>
      </dsp:nvSpPr>
      <dsp:spPr>
        <a:xfrm>
          <a:off x="1256451" y="806682"/>
          <a:ext cx="7363685" cy="51799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верховенство права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1623" y="821854"/>
        <a:ext cx="7333341" cy="487652"/>
      </dsp:txXfrm>
    </dsp:sp>
    <dsp:sp modelId="{E1D09ED8-FF5A-4684-BA92-35AA12A070FD}">
      <dsp:nvSpPr>
        <dsp:cNvPr id="0" name=""/>
        <dsp:cNvSpPr/>
      </dsp:nvSpPr>
      <dsp:spPr>
        <a:xfrm>
          <a:off x="629822" y="677183"/>
          <a:ext cx="626628" cy="1035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5992"/>
              </a:lnTo>
              <a:lnTo>
                <a:pt x="626628" y="103599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41323-91DC-47B7-BA71-02565441FD8A}">
      <dsp:nvSpPr>
        <dsp:cNvPr id="0" name=""/>
        <dsp:cNvSpPr/>
      </dsp:nvSpPr>
      <dsp:spPr>
        <a:xfrm>
          <a:off x="1256451" y="1454177"/>
          <a:ext cx="7363685" cy="51799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незыблемость прав и свобод личности, её чести и достоинства; их охрана и гарантированность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1623" y="1469349"/>
        <a:ext cx="7333341" cy="487652"/>
      </dsp:txXfrm>
    </dsp:sp>
    <dsp:sp modelId="{54219883-51F8-45D4-A430-5C81B867AA36}">
      <dsp:nvSpPr>
        <dsp:cNvPr id="0" name=""/>
        <dsp:cNvSpPr/>
      </dsp:nvSpPr>
      <dsp:spPr>
        <a:xfrm>
          <a:off x="629822" y="677183"/>
          <a:ext cx="626628" cy="1683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3487"/>
              </a:lnTo>
              <a:lnTo>
                <a:pt x="626628" y="168348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39BCA-441F-424A-8F67-173590966E31}">
      <dsp:nvSpPr>
        <dsp:cNvPr id="0" name=""/>
        <dsp:cNvSpPr/>
      </dsp:nvSpPr>
      <dsp:spPr>
        <a:xfrm>
          <a:off x="1256451" y="2101673"/>
          <a:ext cx="7365202" cy="51799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взаимная ответственность государства и личности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1623" y="2116845"/>
        <a:ext cx="7334858" cy="487652"/>
      </dsp:txXfrm>
    </dsp:sp>
    <dsp:sp modelId="{37A50726-D8C9-4F07-AC97-8CB5230C0C0A}">
      <dsp:nvSpPr>
        <dsp:cNvPr id="0" name=""/>
        <dsp:cNvSpPr/>
      </dsp:nvSpPr>
      <dsp:spPr>
        <a:xfrm>
          <a:off x="629822" y="677183"/>
          <a:ext cx="626628" cy="23309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0983"/>
              </a:lnTo>
              <a:lnTo>
                <a:pt x="626628" y="233098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473BB-8CE3-41E4-A46A-C9E2AAA6B018}">
      <dsp:nvSpPr>
        <dsp:cNvPr id="0" name=""/>
        <dsp:cNvSpPr/>
      </dsp:nvSpPr>
      <dsp:spPr>
        <a:xfrm>
          <a:off x="1256451" y="2749168"/>
          <a:ext cx="7344341" cy="51799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чёткое разделение компетенций властей при условии, что они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сдер-живают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уравновешивают друг друга в рамках закона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1623" y="2764340"/>
        <a:ext cx="7313997" cy="487652"/>
      </dsp:txXfrm>
    </dsp:sp>
    <dsp:sp modelId="{F21E60FF-D9E3-458F-BC3C-CF3679AB45F5}">
      <dsp:nvSpPr>
        <dsp:cNvPr id="0" name=""/>
        <dsp:cNvSpPr/>
      </dsp:nvSpPr>
      <dsp:spPr>
        <a:xfrm>
          <a:off x="629822" y="677183"/>
          <a:ext cx="626628" cy="2978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8478"/>
              </a:lnTo>
              <a:lnTo>
                <a:pt x="626628" y="297847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79213B-7B3B-47B4-9949-3C0F52E32C4E}">
      <dsp:nvSpPr>
        <dsp:cNvPr id="0" name=""/>
        <dsp:cNvSpPr/>
      </dsp:nvSpPr>
      <dsp:spPr>
        <a:xfrm>
          <a:off x="1256451" y="3396663"/>
          <a:ext cx="7344009" cy="51799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эффективного механизма контроля за соблюдением прав и свобод личности, исполнением законов и других нормативных актов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1623" y="3411835"/>
        <a:ext cx="7313665" cy="48765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2B719-C6C2-4553-8A5C-820593B25227}">
      <dsp:nvSpPr>
        <dsp:cNvPr id="0" name=""/>
        <dsp:cNvSpPr/>
      </dsp:nvSpPr>
      <dsp:spPr>
        <a:xfrm>
          <a:off x="2525721" y="824"/>
          <a:ext cx="5718620" cy="4727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Элементы правового государства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39567" y="14670"/>
        <a:ext cx="5690928" cy="445032"/>
      </dsp:txXfrm>
    </dsp:sp>
    <dsp:sp modelId="{BE806999-5977-404F-A594-17DEF2FF5623}">
      <dsp:nvSpPr>
        <dsp:cNvPr id="0" name=""/>
        <dsp:cNvSpPr/>
      </dsp:nvSpPr>
      <dsp:spPr>
        <a:xfrm>
          <a:off x="7100617" y="473548"/>
          <a:ext cx="571862" cy="354543"/>
        </a:xfrm>
        <a:custGeom>
          <a:avLst/>
          <a:gdLst/>
          <a:ahLst/>
          <a:cxnLst/>
          <a:rect l="0" t="0" r="0" b="0"/>
          <a:pathLst>
            <a:path>
              <a:moveTo>
                <a:pt x="571862" y="0"/>
              </a:moveTo>
              <a:lnTo>
                <a:pt x="571862" y="354543"/>
              </a:lnTo>
              <a:lnTo>
                <a:pt x="0" y="35454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10022-077E-467A-A798-C81A214B62E0}">
      <dsp:nvSpPr>
        <dsp:cNvPr id="0" name=""/>
        <dsp:cNvSpPr/>
      </dsp:nvSpPr>
      <dsp:spPr>
        <a:xfrm>
          <a:off x="380506" y="591729"/>
          <a:ext cx="6720111" cy="47272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 верховенства права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4352" y="605575"/>
        <a:ext cx="6692419" cy="445032"/>
      </dsp:txXfrm>
    </dsp:sp>
    <dsp:sp modelId="{E1D09ED8-FF5A-4684-BA92-35AA12A070FD}">
      <dsp:nvSpPr>
        <dsp:cNvPr id="0" name=""/>
        <dsp:cNvSpPr/>
      </dsp:nvSpPr>
      <dsp:spPr>
        <a:xfrm>
          <a:off x="7100617" y="473548"/>
          <a:ext cx="571862" cy="945448"/>
        </a:xfrm>
        <a:custGeom>
          <a:avLst/>
          <a:gdLst/>
          <a:ahLst/>
          <a:cxnLst/>
          <a:rect l="0" t="0" r="0" b="0"/>
          <a:pathLst>
            <a:path>
              <a:moveTo>
                <a:pt x="571862" y="0"/>
              </a:moveTo>
              <a:lnTo>
                <a:pt x="571862" y="945448"/>
              </a:lnTo>
              <a:lnTo>
                <a:pt x="0" y="94544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41323-91DC-47B7-BA71-02565441FD8A}">
      <dsp:nvSpPr>
        <dsp:cNvPr id="0" name=""/>
        <dsp:cNvSpPr/>
      </dsp:nvSpPr>
      <dsp:spPr>
        <a:xfrm>
          <a:off x="380506" y="1182635"/>
          <a:ext cx="6720111" cy="47272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 разделения властей (законодательная, исполнительная и судебная)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4352" y="1196481"/>
        <a:ext cx="6692419" cy="44503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401EB-9BF7-4D76-A304-385623F5C502}">
      <dsp:nvSpPr>
        <dsp:cNvPr id="0" name=""/>
        <dsp:cNvSpPr/>
      </dsp:nvSpPr>
      <dsp:spPr>
        <a:xfrm>
          <a:off x="4284476" y="410559"/>
          <a:ext cx="2395304" cy="5255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771"/>
              </a:lnTo>
              <a:lnTo>
                <a:pt x="2395304" y="262771"/>
              </a:lnTo>
              <a:lnTo>
                <a:pt x="2395304" y="52554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91D884-8C34-4CFD-8D6A-CFAA14EBED43}">
      <dsp:nvSpPr>
        <dsp:cNvPr id="0" name=""/>
        <dsp:cNvSpPr/>
      </dsp:nvSpPr>
      <dsp:spPr>
        <a:xfrm>
          <a:off x="2135026" y="410559"/>
          <a:ext cx="2149449" cy="525543"/>
        </a:xfrm>
        <a:custGeom>
          <a:avLst/>
          <a:gdLst/>
          <a:ahLst/>
          <a:cxnLst/>
          <a:rect l="0" t="0" r="0" b="0"/>
          <a:pathLst>
            <a:path>
              <a:moveTo>
                <a:pt x="2149449" y="0"/>
              </a:moveTo>
              <a:lnTo>
                <a:pt x="2149449" y="262771"/>
              </a:lnTo>
              <a:lnTo>
                <a:pt x="0" y="262771"/>
              </a:lnTo>
              <a:lnTo>
                <a:pt x="0" y="52554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AA50D-344A-4881-811C-8354DC878E8D}">
      <dsp:nvSpPr>
        <dsp:cNvPr id="0" name=""/>
        <dsp:cNvSpPr/>
      </dsp:nvSpPr>
      <dsp:spPr>
        <a:xfrm>
          <a:off x="2304251" y="75187"/>
          <a:ext cx="3960448" cy="33537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 верховенства права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04251" y="75187"/>
        <a:ext cx="3960448" cy="335372"/>
      </dsp:txXfrm>
    </dsp:sp>
    <dsp:sp modelId="{902499B7-CA89-4776-A759-9719CCE3CA1F}">
      <dsp:nvSpPr>
        <dsp:cNvPr id="0" name=""/>
        <dsp:cNvSpPr/>
      </dsp:nvSpPr>
      <dsp:spPr>
        <a:xfrm>
          <a:off x="2494" y="936103"/>
          <a:ext cx="4265064" cy="266111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означает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государство, все его органы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должнос-тные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 действуют в пределах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Конс-титуции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принятых в соответствии с ней актов законодательства;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право выражается в законе, который принят согласно демократическим про-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цедурам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обеспечивает баланс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-венных интересов и общественный прогресс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94" y="936103"/>
        <a:ext cx="4265064" cy="2661116"/>
      </dsp:txXfrm>
    </dsp:sp>
    <dsp:sp modelId="{0F1D9A78-9A30-43EB-A452-784E08CC20EF}">
      <dsp:nvSpPr>
        <dsp:cNvPr id="0" name=""/>
        <dsp:cNvSpPr/>
      </dsp:nvSpPr>
      <dsp:spPr>
        <a:xfrm>
          <a:off x="4793102" y="936103"/>
          <a:ext cx="3773355" cy="266111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предполагает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равенство всех граждан перед за-коном и судом, реальность их прав и свобод;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действенный судебный механизм защиты прав и свобод (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независи-мость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суда, основанного на праве и неукоснительном исполнении су-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дебных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решений)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93102" y="936103"/>
        <a:ext cx="3773355" cy="2661116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2B719-C6C2-4553-8A5C-820593B25227}">
      <dsp:nvSpPr>
        <dsp:cNvPr id="0" name=""/>
        <dsp:cNvSpPr/>
      </dsp:nvSpPr>
      <dsp:spPr>
        <a:xfrm>
          <a:off x="2784396" y="79"/>
          <a:ext cx="5782302" cy="4779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 разделения властей предполагает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98396" y="14079"/>
        <a:ext cx="5754302" cy="449988"/>
      </dsp:txXfrm>
    </dsp:sp>
    <dsp:sp modelId="{BE806999-5977-404F-A594-17DEF2FF5623}">
      <dsp:nvSpPr>
        <dsp:cNvPr id="0" name=""/>
        <dsp:cNvSpPr/>
      </dsp:nvSpPr>
      <dsp:spPr>
        <a:xfrm>
          <a:off x="7408723" y="478067"/>
          <a:ext cx="579744" cy="358491"/>
        </a:xfrm>
        <a:custGeom>
          <a:avLst/>
          <a:gdLst/>
          <a:ahLst/>
          <a:cxnLst/>
          <a:rect l="0" t="0" r="0" b="0"/>
          <a:pathLst>
            <a:path>
              <a:moveTo>
                <a:pt x="579744" y="0"/>
              </a:moveTo>
              <a:lnTo>
                <a:pt x="579744" y="358491"/>
              </a:lnTo>
              <a:lnTo>
                <a:pt x="0" y="35849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10022-077E-467A-A798-C81A214B62E0}">
      <dsp:nvSpPr>
        <dsp:cNvPr id="0" name=""/>
        <dsp:cNvSpPr/>
      </dsp:nvSpPr>
      <dsp:spPr>
        <a:xfrm>
          <a:off x="58149" y="597564"/>
          <a:ext cx="7350574" cy="47798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определённый срок действия полномочий должностных лиц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2149" y="611564"/>
        <a:ext cx="7322574" cy="449988"/>
      </dsp:txXfrm>
    </dsp:sp>
    <dsp:sp modelId="{E1D09ED8-FF5A-4684-BA92-35AA12A070FD}">
      <dsp:nvSpPr>
        <dsp:cNvPr id="0" name=""/>
        <dsp:cNvSpPr/>
      </dsp:nvSpPr>
      <dsp:spPr>
        <a:xfrm>
          <a:off x="7408723" y="478067"/>
          <a:ext cx="579744" cy="1048682"/>
        </a:xfrm>
        <a:custGeom>
          <a:avLst/>
          <a:gdLst/>
          <a:ahLst/>
          <a:cxnLst/>
          <a:rect l="0" t="0" r="0" b="0"/>
          <a:pathLst>
            <a:path>
              <a:moveTo>
                <a:pt x="579744" y="0"/>
              </a:moveTo>
              <a:lnTo>
                <a:pt x="579744" y="1048682"/>
              </a:lnTo>
              <a:lnTo>
                <a:pt x="0" y="104868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41323-91DC-47B7-BA71-02565441FD8A}">
      <dsp:nvSpPr>
        <dsp:cNvPr id="0" name=""/>
        <dsp:cNvSpPr/>
      </dsp:nvSpPr>
      <dsp:spPr>
        <a:xfrm>
          <a:off x="58149" y="1195050"/>
          <a:ext cx="7350574" cy="66340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невозможность совмещения депутатского мандата (законодатель-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власть) с должностью в аппарате государственного управления (исполнительная власть)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7579" y="1214480"/>
        <a:ext cx="7311714" cy="624540"/>
      </dsp:txXfrm>
    </dsp:sp>
    <dsp:sp modelId="{54219883-51F8-45D4-A430-5C81B867AA36}">
      <dsp:nvSpPr>
        <dsp:cNvPr id="0" name=""/>
        <dsp:cNvSpPr/>
      </dsp:nvSpPr>
      <dsp:spPr>
        <a:xfrm>
          <a:off x="7410238" y="478067"/>
          <a:ext cx="578230" cy="1738874"/>
        </a:xfrm>
        <a:custGeom>
          <a:avLst/>
          <a:gdLst/>
          <a:ahLst/>
          <a:cxnLst/>
          <a:rect l="0" t="0" r="0" b="0"/>
          <a:pathLst>
            <a:path>
              <a:moveTo>
                <a:pt x="578230" y="0"/>
              </a:moveTo>
              <a:lnTo>
                <a:pt x="578230" y="1738874"/>
              </a:lnTo>
              <a:lnTo>
                <a:pt x="0" y="173887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39BCA-441F-424A-8F67-173590966E31}">
      <dsp:nvSpPr>
        <dsp:cNvPr id="0" name=""/>
        <dsp:cNvSpPr/>
      </dsp:nvSpPr>
      <dsp:spPr>
        <a:xfrm>
          <a:off x="58149" y="1977947"/>
          <a:ext cx="7352088" cy="47798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вето Президента (Главы государства) на законы, принятые Парламентом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2149" y="1991947"/>
        <a:ext cx="7324088" cy="449988"/>
      </dsp:txXfrm>
    </dsp:sp>
    <dsp:sp modelId="{37A50726-D8C9-4F07-AC97-8CB5230C0C0A}">
      <dsp:nvSpPr>
        <dsp:cNvPr id="0" name=""/>
        <dsp:cNvSpPr/>
      </dsp:nvSpPr>
      <dsp:spPr>
        <a:xfrm>
          <a:off x="7389413" y="478067"/>
          <a:ext cx="599055" cy="2336359"/>
        </a:xfrm>
        <a:custGeom>
          <a:avLst/>
          <a:gdLst/>
          <a:ahLst/>
          <a:cxnLst/>
          <a:rect l="0" t="0" r="0" b="0"/>
          <a:pathLst>
            <a:path>
              <a:moveTo>
                <a:pt x="599055" y="0"/>
              </a:moveTo>
              <a:lnTo>
                <a:pt x="599055" y="2336359"/>
              </a:lnTo>
              <a:lnTo>
                <a:pt x="0" y="233635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473BB-8CE3-41E4-A46A-C9E2AAA6B018}">
      <dsp:nvSpPr>
        <dsp:cNvPr id="0" name=""/>
        <dsp:cNvSpPr/>
      </dsp:nvSpPr>
      <dsp:spPr>
        <a:xfrm>
          <a:off x="58149" y="2575433"/>
          <a:ext cx="7331263" cy="47798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роспуска Президентом в строго оговорённых случаях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Парла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-мента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2149" y="2589433"/>
        <a:ext cx="7303263" cy="449988"/>
      </dsp:txXfrm>
    </dsp:sp>
    <dsp:sp modelId="{F21E60FF-D9E3-458F-BC3C-CF3679AB45F5}">
      <dsp:nvSpPr>
        <dsp:cNvPr id="0" name=""/>
        <dsp:cNvSpPr/>
      </dsp:nvSpPr>
      <dsp:spPr>
        <a:xfrm>
          <a:off x="7389076" y="478067"/>
          <a:ext cx="599391" cy="2933845"/>
        </a:xfrm>
        <a:custGeom>
          <a:avLst/>
          <a:gdLst/>
          <a:ahLst/>
          <a:cxnLst/>
          <a:rect l="0" t="0" r="0" b="0"/>
          <a:pathLst>
            <a:path>
              <a:moveTo>
                <a:pt x="599391" y="0"/>
              </a:moveTo>
              <a:lnTo>
                <a:pt x="599391" y="2933845"/>
              </a:lnTo>
              <a:lnTo>
                <a:pt x="0" y="293384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79213B-7B3B-47B4-9949-3C0F52E32C4E}">
      <dsp:nvSpPr>
        <dsp:cNvPr id="0" name=""/>
        <dsp:cNvSpPr/>
      </dsp:nvSpPr>
      <dsp:spPr>
        <a:xfrm>
          <a:off x="58149" y="3172918"/>
          <a:ext cx="7330927" cy="47798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контроль за законодательной властью, который осуществляется на-родом в ходе выборов, выражается в возможности отзыва депутата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2149" y="3186918"/>
        <a:ext cx="7302927" cy="449988"/>
      </dsp:txXfrm>
    </dsp:sp>
    <dsp:sp modelId="{BB4FB678-C85A-44D0-A276-8F783EF43FDD}">
      <dsp:nvSpPr>
        <dsp:cNvPr id="0" name=""/>
        <dsp:cNvSpPr/>
      </dsp:nvSpPr>
      <dsp:spPr>
        <a:xfrm>
          <a:off x="7389076" y="478067"/>
          <a:ext cx="599391" cy="3531330"/>
        </a:xfrm>
        <a:custGeom>
          <a:avLst/>
          <a:gdLst/>
          <a:ahLst/>
          <a:cxnLst/>
          <a:rect l="0" t="0" r="0" b="0"/>
          <a:pathLst>
            <a:path>
              <a:moveTo>
                <a:pt x="599391" y="0"/>
              </a:moveTo>
              <a:lnTo>
                <a:pt x="599391" y="3531330"/>
              </a:lnTo>
              <a:lnTo>
                <a:pt x="0" y="353133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E9A9A-84B8-4B47-A51C-164668713277}">
      <dsp:nvSpPr>
        <dsp:cNvPr id="0" name=""/>
        <dsp:cNvSpPr/>
      </dsp:nvSpPr>
      <dsp:spPr>
        <a:xfrm>
          <a:off x="58149" y="3770404"/>
          <a:ext cx="7330927" cy="47798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независимость судей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2149" y="3784404"/>
        <a:ext cx="7302927" cy="449988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2B719-C6C2-4553-8A5C-820593B25227}">
      <dsp:nvSpPr>
        <dsp:cNvPr id="0" name=""/>
        <dsp:cNvSpPr/>
      </dsp:nvSpPr>
      <dsp:spPr>
        <a:xfrm>
          <a:off x="11953" y="1090"/>
          <a:ext cx="6253547" cy="1147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Социальное государство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государство, которое стремит-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 обеспечению достойных условий жизни всех слоёв населения и особо заботится о гражданах в тех случаях, когда они не в состоянии позаботиться о себе сами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562" y="34699"/>
        <a:ext cx="6186329" cy="1080267"/>
      </dsp:txXfrm>
    </dsp:sp>
    <dsp:sp modelId="{BE806999-5977-404F-A594-17DEF2FF5623}">
      <dsp:nvSpPr>
        <dsp:cNvPr id="0" name=""/>
        <dsp:cNvSpPr/>
      </dsp:nvSpPr>
      <dsp:spPr>
        <a:xfrm>
          <a:off x="637307" y="1148575"/>
          <a:ext cx="625354" cy="7131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3100"/>
              </a:lnTo>
              <a:lnTo>
                <a:pt x="625354" y="71310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10022-077E-467A-A798-C81A214B62E0}">
      <dsp:nvSpPr>
        <dsp:cNvPr id="0" name=""/>
        <dsp:cNvSpPr/>
      </dsp:nvSpPr>
      <dsp:spPr>
        <a:xfrm>
          <a:off x="1262662" y="1277811"/>
          <a:ext cx="7348718" cy="116772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разрабатывает механизм «выравнивания» положения социально-уязвимых слоёв населения для обеспечения приемлемого уровня существования этих слоёв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864" y="1312013"/>
        <a:ext cx="7280314" cy="1099324"/>
      </dsp:txXfrm>
    </dsp:sp>
    <dsp:sp modelId="{E1D09ED8-FF5A-4684-BA92-35AA12A070FD}">
      <dsp:nvSpPr>
        <dsp:cNvPr id="0" name=""/>
        <dsp:cNvSpPr/>
      </dsp:nvSpPr>
      <dsp:spPr>
        <a:xfrm>
          <a:off x="637307" y="1148575"/>
          <a:ext cx="625354" cy="2010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0064"/>
              </a:lnTo>
              <a:lnTo>
                <a:pt x="625354" y="201006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41323-91DC-47B7-BA71-02565441FD8A}">
      <dsp:nvSpPr>
        <dsp:cNvPr id="0" name=""/>
        <dsp:cNvSpPr/>
      </dsp:nvSpPr>
      <dsp:spPr>
        <a:xfrm>
          <a:off x="1262662" y="2574775"/>
          <a:ext cx="7348718" cy="116772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обеспечивает гарантированный уровень пенсионного обеспечения, социального и медицинского обслуживания, среднего образования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864" y="2608977"/>
        <a:ext cx="7280314" cy="1099324"/>
      </dsp:txXfrm>
    </dsp:sp>
    <dsp:sp modelId="{54219883-51F8-45D4-A430-5C81B867AA36}">
      <dsp:nvSpPr>
        <dsp:cNvPr id="0" name=""/>
        <dsp:cNvSpPr/>
      </dsp:nvSpPr>
      <dsp:spPr>
        <a:xfrm>
          <a:off x="637307" y="1148575"/>
          <a:ext cx="625354" cy="3307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7029"/>
              </a:lnTo>
              <a:lnTo>
                <a:pt x="625354" y="330702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39BCA-441F-424A-8F67-173590966E31}">
      <dsp:nvSpPr>
        <dsp:cNvPr id="0" name=""/>
        <dsp:cNvSpPr/>
      </dsp:nvSpPr>
      <dsp:spPr>
        <a:xfrm>
          <a:off x="1262662" y="3871740"/>
          <a:ext cx="7350232" cy="116772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законодательно устанавливает размер минимальной заработной платы, создаёт условия для полной занятости населения, в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через переподготовку и переобучение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6864" y="3905942"/>
        <a:ext cx="7281828" cy="10993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52645-58A1-4CEB-8C01-7E4AD2848CEB}">
      <dsp:nvSpPr>
        <dsp:cNvPr id="0" name=""/>
        <dsp:cNvSpPr/>
      </dsp:nvSpPr>
      <dsp:spPr>
        <a:xfrm>
          <a:off x="6471358" y="1263091"/>
          <a:ext cx="91440" cy="4354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48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F401EB-9BF7-4D76-A304-385623F5C502}">
      <dsp:nvSpPr>
        <dsp:cNvPr id="0" name=""/>
        <dsp:cNvSpPr/>
      </dsp:nvSpPr>
      <dsp:spPr>
        <a:xfrm>
          <a:off x="4284476" y="407297"/>
          <a:ext cx="2232602" cy="4354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741"/>
              </a:lnTo>
              <a:lnTo>
                <a:pt x="2232602" y="217741"/>
              </a:lnTo>
              <a:lnTo>
                <a:pt x="2232602" y="43548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425B1F-F778-4203-805A-968315BC4CD5}">
      <dsp:nvSpPr>
        <dsp:cNvPr id="0" name=""/>
        <dsp:cNvSpPr/>
      </dsp:nvSpPr>
      <dsp:spPr>
        <a:xfrm>
          <a:off x="2016294" y="1263091"/>
          <a:ext cx="91440" cy="4354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48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91D884-8C34-4CFD-8D6A-CFAA14EBED43}">
      <dsp:nvSpPr>
        <dsp:cNvPr id="0" name=""/>
        <dsp:cNvSpPr/>
      </dsp:nvSpPr>
      <dsp:spPr>
        <a:xfrm>
          <a:off x="2062014" y="407297"/>
          <a:ext cx="2222461" cy="435482"/>
        </a:xfrm>
        <a:custGeom>
          <a:avLst/>
          <a:gdLst/>
          <a:ahLst/>
          <a:cxnLst/>
          <a:rect l="0" t="0" r="0" b="0"/>
          <a:pathLst>
            <a:path>
              <a:moveTo>
                <a:pt x="2222461" y="0"/>
              </a:moveTo>
              <a:lnTo>
                <a:pt x="2222461" y="217741"/>
              </a:lnTo>
              <a:lnTo>
                <a:pt x="0" y="217741"/>
              </a:lnTo>
              <a:lnTo>
                <a:pt x="0" y="43548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AA50D-344A-4881-811C-8354DC878E8D}">
      <dsp:nvSpPr>
        <dsp:cNvPr id="0" name=""/>
        <dsp:cNvSpPr/>
      </dsp:nvSpPr>
      <dsp:spPr>
        <a:xfrm>
          <a:off x="1236920" y="867"/>
          <a:ext cx="6095110" cy="40642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Государство в зависимости от отношения к церкви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6920" y="867"/>
        <a:ext cx="6095110" cy="406429"/>
      </dsp:txXfrm>
    </dsp:sp>
    <dsp:sp modelId="{902499B7-CA89-4776-A759-9719CCE3CA1F}">
      <dsp:nvSpPr>
        <dsp:cNvPr id="0" name=""/>
        <dsp:cNvSpPr/>
      </dsp:nvSpPr>
      <dsp:spPr>
        <a:xfrm>
          <a:off x="47152" y="842779"/>
          <a:ext cx="4029722" cy="42031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светское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152" y="842779"/>
        <a:ext cx="4029722" cy="420312"/>
      </dsp:txXfrm>
    </dsp:sp>
    <dsp:sp modelId="{4657B37E-566C-45CA-A24B-767023B3AA6B}">
      <dsp:nvSpPr>
        <dsp:cNvPr id="0" name=""/>
        <dsp:cNvSpPr/>
      </dsp:nvSpPr>
      <dsp:spPr>
        <a:xfrm>
          <a:off x="47152" y="1698574"/>
          <a:ext cx="4029722" cy="10368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статус граждан не зависит от их рели-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гиозной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ориентации; признаётся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-во пропагандировать как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религиоз-ные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так и атеистические взгляды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152" y="1698574"/>
        <a:ext cx="4029722" cy="1036862"/>
      </dsp:txXfrm>
    </dsp:sp>
    <dsp:sp modelId="{0F1D9A78-9A30-43EB-A452-784E08CC20EF}">
      <dsp:nvSpPr>
        <dsp:cNvPr id="0" name=""/>
        <dsp:cNvSpPr/>
      </dsp:nvSpPr>
      <dsp:spPr>
        <a:xfrm>
          <a:off x="4512357" y="842779"/>
          <a:ext cx="4009441" cy="42031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теократическое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12357" y="842779"/>
        <a:ext cx="4009441" cy="420312"/>
      </dsp:txXfrm>
    </dsp:sp>
    <dsp:sp modelId="{C85B67AE-91E8-431C-9107-0C7B8C4FB134}">
      <dsp:nvSpPr>
        <dsp:cNvPr id="0" name=""/>
        <dsp:cNvSpPr/>
      </dsp:nvSpPr>
      <dsp:spPr>
        <a:xfrm>
          <a:off x="4512357" y="1698574"/>
          <a:ext cx="4009441" cy="10368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источником законодательства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высту-пает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«государственная религия»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12357" y="1698574"/>
        <a:ext cx="4009441" cy="1036862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401EB-9BF7-4D76-A304-385623F5C502}">
      <dsp:nvSpPr>
        <dsp:cNvPr id="0" name=""/>
        <dsp:cNvSpPr/>
      </dsp:nvSpPr>
      <dsp:spPr>
        <a:xfrm>
          <a:off x="4284476" y="827755"/>
          <a:ext cx="2255125" cy="439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937"/>
              </a:lnTo>
              <a:lnTo>
                <a:pt x="2255125" y="219937"/>
              </a:lnTo>
              <a:lnTo>
                <a:pt x="2255125" y="43987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91D884-8C34-4CFD-8D6A-CFAA14EBED43}">
      <dsp:nvSpPr>
        <dsp:cNvPr id="0" name=""/>
        <dsp:cNvSpPr/>
      </dsp:nvSpPr>
      <dsp:spPr>
        <a:xfrm>
          <a:off x="2039593" y="827755"/>
          <a:ext cx="2244882" cy="439875"/>
        </a:xfrm>
        <a:custGeom>
          <a:avLst/>
          <a:gdLst/>
          <a:ahLst/>
          <a:cxnLst/>
          <a:rect l="0" t="0" r="0" b="0"/>
          <a:pathLst>
            <a:path>
              <a:moveTo>
                <a:pt x="2244882" y="0"/>
              </a:moveTo>
              <a:lnTo>
                <a:pt x="2244882" y="219937"/>
              </a:lnTo>
              <a:lnTo>
                <a:pt x="0" y="219937"/>
              </a:lnTo>
              <a:lnTo>
                <a:pt x="0" y="43987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AA50D-344A-4881-811C-8354DC878E8D}">
      <dsp:nvSpPr>
        <dsp:cNvPr id="0" name=""/>
        <dsp:cNvSpPr/>
      </dsp:nvSpPr>
      <dsp:spPr>
        <a:xfrm>
          <a:off x="156801" y="180018"/>
          <a:ext cx="8255349" cy="64773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Суверенитет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верховенство власти государства внутри его территории и независимость государства в международных отношениях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6801" y="180018"/>
        <a:ext cx="8255349" cy="647737"/>
      </dsp:txXfrm>
    </dsp:sp>
    <dsp:sp modelId="{902499B7-CA89-4776-A759-9719CCE3CA1F}">
      <dsp:nvSpPr>
        <dsp:cNvPr id="0" name=""/>
        <dsp:cNvSpPr/>
      </dsp:nvSpPr>
      <dsp:spPr>
        <a:xfrm>
          <a:off x="4405" y="1267630"/>
          <a:ext cx="4070375" cy="114463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внутренняя независимость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самостоятельность при разрешении внутренних проблем, регулировании общественных отношений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05" y="1267630"/>
        <a:ext cx="4070375" cy="1144639"/>
      </dsp:txXfrm>
    </dsp:sp>
    <dsp:sp modelId="{0F1D9A78-9A30-43EB-A452-784E08CC20EF}">
      <dsp:nvSpPr>
        <dsp:cNvPr id="0" name=""/>
        <dsp:cNvSpPr/>
      </dsp:nvSpPr>
      <dsp:spPr>
        <a:xfrm>
          <a:off x="4514656" y="1267630"/>
          <a:ext cx="4049890" cy="114463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внешняя независимость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самостоятельность во внешних отношениях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14656" y="1267630"/>
        <a:ext cx="4049890" cy="1144639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EA2595-7424-488C-A95C-C81EF72A6830}">
      <dsp:nvSpPr>
        <dsp:cNvPr id="0" name=""/>
        <dsp:cNvSpPr/>
      </dsp:nvSpPr>
      <dsp:spPr>
        <a:xfrm>
          <a:off x="4184" y="-65565"/>
          <a:ext cx="8560583" cy="451835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суверенитета Республики Беларусь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84" y="-65565"/>
        <a:ext cx="8560583" cy="451835"/>
      </dsp:txXfrm>
    </dsp:sp>
    <dsp:sp modelId="{63A5BCA6-4E27-4ECF-89CC-4C5246E3746C}">
      <dsp:nvSpPr>
        <dsp:cNvPr id="0" name=""/>
        <dsp:cNvSpPr/>
      </dsp:nvSpPr>
      <dsp:spPr>
        <a:xfrm>
          <a:off x="0" y="386269"/>
          <a:ext cx="8560583" cy="2415599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верховенство, единство и независимость государственной власти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своей территории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своего гражданства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собственных Вооружённых Сил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собственной денежной и финансово-кредитной системы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самостоятельность в решении вопросов развития науки, культуры и других сфер жизнедеятельности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государственных символов – герб, флаг, гимн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386269"/>
        <a:ext cx="8560583" cy="24155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1FDD3-E67E-46B6-921E-11F0F84CB8E1}">
      <dsp:nvSpPr>
        <dsp:cNvPr id="0" name=""/>
        <dsp:cNvSpPr/>
      </dsp:nvSpPr>
      <dsp:spPr>
        <a:xfrm rot="16200000">
          <a:off x="846094" y="-846094"/>
          <a:ext cx="2592288" cy="4284476"/>
        </a:xfrm>
        <a:prstGeom prst="round1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путём «дарования»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конституции монархом народу (октроирование) – исторически первый способ принятия конституций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5400000">
        <a:off x="0" y="0"/>
        <a:ext cx="4284476" cy="1944216"/>
      </dsp:txXfrm>
    </dsp:sp>
    <dsp:sp modelId="{65E1F752-A909-4192-9697-AE031FB99203}">
      <dsp:nvSpPr>
        <dsp:cNvPr id="0" name=""/>
        <dsp:cNvSpPr/>
      </dsp:nvSpPr>
      <dsp:spPr>
        <a:xfrm>
          <a:off x="4284476" y="0"/>
          <a:ext cx="4284476" cy="2592288"/>
        </a:xfrm>
        <a:prstGeom prst="round1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специально созданным для этой цели органом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(учредительным собранием, конституционной ассамблеей и т.д.)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84476" y="0"/>
        <a:ext cx="4284476" cy="1944216"/>
      </dsp:txXfrm>
    </dsp:sp>
    <dsp:sp modelId="{10CDDF94-46B0-40B4-B491-C8C0E780C06D}">
      <dsp:nvSpPr>
        <dsp:cNvPr id="0" name=""/>
        <dsp:cNvSpPr/>
      </dsp:nvSpPr>
      <dsp:spPr>
        <a:xfrm rot="10800000">
          <a:off x="0" y="2592288"/>
          <a:ext cx="4284476" cy="2592288"/>
        </a:xfrm>
        <a:prstGeom prst="round1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законодательным органом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(парламентом) – наиболее распространённый способ принятия конституции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10800000">
        <a:off x="0" y="3240359"/>
        <a:ext cx="4284476" cy="1944216"/>
      </dsp:txXfrm>
    </dsp:sp>
    <dsp:sp modelId="{EBA40F64-A555-4039-8F11-E9E7E2F38182}">
      <dsp:nvSpPr>
        <dsp:cNvPr id="0" name=""/>
        <dsp:cNvSpPr/>
      </dsp:nvSpPr>
      <dsp:spPr>
        <a:xfrm rot="5400000">
          <a:off x="5130570" y="1746193"/>
          <a:ext cx="2592288" cy="4284476"/>
        </a:xfrm>
        <a:prstGeom prst="round1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путём референдума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(общенародное голосование) – наиболее демократичный способ принятия конституций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4284476" y="3240359"/>
        <a:ext cx="4284476" cy="1944216"/>
      </dsp:txXfrm>
    </dsp:sp>
    <dsp:sp modelId="{AEB1493B-AD4A-4DC7-A564-E27A401FFA7C}">
      <dsp:nvSpPr>
        <dsp:cNvPr id="0" name=""/>
        <dsp:cNvSpPr/>
      </dsp:nvSpPr>
      <dsp:spPr>
        <a:xfrm>
          <a:off x="2232246" y="1728194"/>
          <a:ext cx="4104459" cy="1728187"/>
        </a:xfrm>
        <a:prstGeom prst="roundRect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Способы принятия конституции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16609" y="1812557"/>
        <a:ext cx="3935733" cy="155946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E32291-9CA2-4E92-A971-E906C0BD738D}">
      <dsp:nvSpPr>
        <dsp:cNvPr id="0" name=""/>
        <dsp:cNvSpPr/>
      </dsp:nvSpPr>
      <dsp:spPr>
        <a:xfrm>
          <a:off x="4248472" y="982022"/>
          <a:ext cx="2211437" cy="412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109"/>
              </a:lnTo>
              <a:lnTo>
                <a:pt x="2211437" y="206109"/>
              </a:lnTo>
              <a:lnTo>
                <a:pt x="2211437" y="41221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4E2717-0792-4224-8D39-56A1A374DFA5}">
      <dsp:nvSpPr>
        <dsp:cNvPr id="0" name=""/>
        <dsp:cNvSpPr/>
      </dsp:nvSpPr>
      <dsp:spPr>
        <a:xfrm>
          <a:off x="2037034" y="982022"/>
          <a:ext cx="2211437" cy="412218"/>
        </a:xfrm>
        <a:custGeom>
          <a:avLst/>
          <a:gdLst/>
          <a:ahLst/>
          <a:cxnLst/>
          <a:rect l="0" t="0" r="0" b="0"/>
          <a:pathLst>
            <a:path>
              <a:moveTo>
                <a:pt x="2211437" y="0"/>
              </a:moveTo>
              <a:lnTo>
                <a:pt x="2211437" y="206109"/>
              </a:lnTo>
              <a:lnTo>
                <a:pt x="0" y="206109"/>
              </a:lnTo>
              <a:lnTo>
                <a:pt x="0" y="41221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2BDE-2263-48B9-A209-A2934BD27403}">
      <dsp:nvSpPr>
        <dsp:cNvPr id="0" name=""/>
        <dsp:cNvSpPr/>
      </dsp:nvSpPr>
      <dsp:spPr>
        <a:xfrm>
          <a:off x="2643487" y="548"/>
          <a:ext cx="3209968" cy="98147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(по порядку внесения изменений и дополнений)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43487" y="548"/>
        <a:ext cx="3209968" cy="981473"/>
      </dsp:txXfrm>
    </dsp:sp>
    <dsp:sp modelId="{F17E6817-3973-4180-8EEC-AB3F19912A9C}">
      <dsp:nvSpPr>
        <dsp:cNvPr id="0" name=""/>
        <dsp:cNvSpPr/>
      </dsp:nvSpPr>
      <dsp:spPr>
        <a:xfrm>
          <a:off x="31707" y="1394241"/>
          <a:ext cx="4010655" cy="98147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гибкие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(изменяются как обычные законы)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707" y="1394241"/>
        <a:ext cx="4010655" cy="981473"/>
      </dsp:txXfrm>
    </dsp:sp>
    <dsp:sp modelId="{63EA64E9-2DB0-46CE-A939-C6ECBE561C33}">
      <dsp:nvSpPr>
        <dsp:cNvPr id="0" name=""/>
        <dsp:cNvSpPr/>
      </dsp:nvSpPr>
      <dsp:spPr>
        <a:xfrm>
          <a:off x="4454581" y="1394241"/>
          <a:ext cx="4010655" cy="98147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жёсткие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(для внесения изменений необходимо соблюсти ряд установленных требований, что усложняет этот процесс)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54581" y="1394241"/>
        <a:ext cx="4010655" cy="9814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B1B1E-BCFA-4030-BF76-0518D37E481E}">
      <dsp:nvSpPr>
        <dsp:cNvPr id="0" name=""/>
        <dsp:cNvSpPr/>
      </dsp:nvSpPr>
      <dsp:spPr>
        <a:xfrm>
          <a:off x="0" y="1300"/>
          <a:ext cx="8640960" cy="0"/>
        </a:xfrm>
        <a:prstGeom prst="lin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BDC3AB5-64E5-48EF-BD1C-89EA2F1E31BA}">
      <dsp:nvSpPr>
        <dsp:cNvPr id="0" name=""/>
        <dsp:cNvSpPr/>
      </dsp:nvSpPr>
      <dsp:spPr>
        <a:xfrm>
          <a:off x="0" y="1300"/>
          <a:ext cx="1728192" cy="2661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Принципы Конституции Республики Беларусь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300"/>
        <a:ext cx="1728192" cy="2661694"/>
      </dsp:txXfrm>
    </dsp:sp>
    <dsp:sp modelId="{650648D7-3E6F-4B98-A5F9-B90FB367E788}">
      <dsp:nvSpPr>
        <dsp:cNvPr id="0" name=""/>
        <dsp:cNvSpPr/>
      </dsp:nvSpPr>
      <dsp:spPr>
        <a:xfrm>
          <a:off x="1857806" y="17043"/>
          <a:ext cx="6783153" cy="31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демократизм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7806" y="17043"/>
        <a:ext cx="6783153" cy="314841"/>
      </dsp:txXfrm>
    </dsp:sp>
    <dsp:sp modelId="{A5C36128-7435-4F25-9A47-D5ADCF531BEB}">
      <dsp:nvSpPr>
        <dsp:cNvPr id="0" name=""/>
        <dsp:cNvSpPr/>
      </dsp:nvSpPr>
      <dsp:spPr>
        <a:xfrm>
          <a:off x="1728191" y="331884"/>
          <a:ext cx="691276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BACFC7F-2206-48D7-ACB4-0B5924199893}">
      <dsp:nvSpPr>
        <dsp:cNvPr id="0" name=""/>
        <dsp:cNvSpPr/>
      </dsp:nvSpPr>
      <dsp:spPr>
        <a:xfrm>
          <a:off x="1857806" y="347626"/>
          <a:ext cx="6783153" cy="31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народовластие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7806" y="347626"/>
        <a:ext cx="6783153" cy="314841"/>
      </dsp:txXfrm>
    </dsp:sp>
    <dsp:sp modelId="{076726FE-6DDD-46D9-B4D4-4154F6F11C8D}">
      <dsp:nvSpPr>
        <dsp:cNvPr id="0" name=""/>
        <dsp:cNvSpPr/>
      </dsp:nvSpPr>
      <dsp:spPr>
        <a:xfrm>
          <a:off x="1728191" y="662468"/>
          <a:ext cx="691276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12EB735-D601-4065-AFC6-56A11F830D2C}">
      <dsp:nvSpPr>
        <dsp:cNvPr id="0" name=""/>
        <dsp:cNvSpPr/>
      </dsp:nvSpPr>
      <dsp:spPr>
        <a:xfrm>
          <a:off x="1857806" y="678210"/>
          <a:ext cx="6783153" cy="31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 прав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7806" y="678210"/>
        <a:ext cx="6783153" cy="314841"/>
      </dsp:txXfrm>
    </dsp:sp>
    <dsp:sp modelId="{F5C34127-92E5-44D1-80D2-952F9DF8DA56}">
      <dsp:nvSpPr>
        <dsp:cNvPr id="0" name=""/>
        <dsp:cNvSpPr/>
      </dsp:nvSpPr>
      <dsp:spPr>
        <a:xfrm>
          <a:off x="1728191" y="993051"/>
          <a:ext cx="691276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B0D44DA-20CA-4070-9E51-1626E38F00C7}">
      <dsp:nvSpPr>
        <dsp:cNvPr id="0" name=""/>
        <dsp:cNvSpPr/>
      </dsp:nvSpPr>
      <dsp:spPr>
        <a:xfrm>
          <a:off x="1857806" y="1008793"/>
          <a:ext cx="6783153" cy="31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верховенство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7806" y="1008793"/>
        <a:ext cx="6783153" cy="314841"/>
      </dsp:txXfrm>
    </dsp:sp>
    <dsp:sp modelId="{873456BD-EF14-4EDA-830D-4A6131C93B89}">
      <dsp:nvSpPr>
        <dsp:cNvPr id="0" name=""/>
        <dsp:cNvSpPr/>
      </dsp:nvSpPr>
      <dsp:spPr>
        <a:xfrm>
          <a:off x="1728191" y="1323635"/>
          <a:ext cx="691276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D930467-1989-420E-8A4C-36213C45DED7}">
      <dsp:nvSpPr>
        <dsp:cNvPr id="0" name=""/>
        <dsp:cNvSpPr/>
      </dsp:nvSpPr>
      <dsp:spPr>
        <a:xfrm>
          <a:off x="1857806" y="1339377"/>
          <a:ext cx="6783153" cy="31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суверенитет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7806" y="1339377"/>
        <a:ext cx="6783153" cy="314841"/>
      </dsp:txXfrm>
    </dsp:sp>
    <dsp:sp modelId="{962BBE1F-8E8E-4885-832E-BB4ED1A652D6}">
      <dsp:nvSpPr>
        <dsp:cNvPr id="0" name=""/>
        <dsp:cNvSpPr/>
      </dsp:nvSpPr>
      <dsp:spPr>
        <a:xfrm>
          <a:off x="1728191" y="1654218"/>
          <a:ext cx="691276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42FEE48-36AD-4483-9536-D8AA7745FC10}">
      <dsp:nvSpPr>
        <dsp:cNvPr id="0" name=""/>
        <dsp:cNvSpPr/>
      </dsp:nvSpPr>
      <dsp:spPr>
        <a:xfrm>
          <a:off x="1857806" y="1669960"/>
          <a:ext cx="6783153" cy="31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разделение властей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7806" y="1669960"/>
        <a:ext cx="6783153" cy="314841"/>
      </dsp:txXfrm>
    </dsp:sp>
    <dsp:sp modelId="{6AB70564-47BC-4E5F-81AC-818B5CE2377D}">
      <dsp:nvSpPr>
        <dsp:cNvPr id="0" name=""/>
        <dsp:cNvSpPr/>
      </dsp:nvSpPr>
      <dsp:spPr>
        <a:xfrm>
          <a:off x="1728191" y="1984802"/>
          <a:ext cx="691276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8B8FC0A-1A47-4670-850D-D58FE0BC991E}">
      <dsp:nvSpPr>
        <dsp:cNvPr id="0" name=""/>
        <dsp:cNvSpPr/>
      </dsp:nvSpPr>
      <dsp:spPr>
        <a:xfrm>
          <a:off x="1857806" y="2000544"/>
          <a:ext cx="6783153" cy="31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независимость и полноправие правосудия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7806" y="2000544"/>
        <a:ext cx="6783153" cy="314841"/>
      </dsp:txXfrm>
    </dsp:sp>
    <dsp:sp modelId="{20C13969-30EA-42BF-8CFA-9A87DF0F12AE}">
      <dsp:nvSpPr>
        <dsp:cNvPr id="0" name=""/>
        <dsp:cNvSpPr/>
      </dsp:nvSpPr>
      <dsp:spPr>
        <a:xfrm>
          <a:off x="1728191" y="2315386"/>
          <a:ext cx="691276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78F95E8-27CF-4345-80AA-19184B90BC7F}">
      <dsp:nvSpPr>
        <dsp:cNvPr id="0" name=""/>
        <dsp:cNvSpPr/>
      </dsp:nvSpPr>
      <dsp:spPr>
        <a:xfrm>
          <a:off x="1857806" y="2331128"/>
          <a:ext cx="6783153" cy="3148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экономическая свобода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7806" y="2331128"/>
        <a:ext cx="6783153" cy="314841"/>
      </dsp:txXfrm>
    </dsp:sp>
    <dsp:sp modelId="{0E73F8E4-7DD0-4AC0-9AE1-C88F225D498F}">
      <dsp:nvSpPr>
        <dsp:cNvPr id="0" name=""/>
        <dsp:cNvSpPr/>
      </dsp:nvSpPr>
      <dsp:spPr>
        <a:xfrm>
          <a:off x="1728191" y="2645969"/>
          <a:ext cx="691276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5.xml"/><Relationship Id="rId3" Type="http://schemas.openxmlformats.org/officeDocument/2006/relationships/diagramLayout" Target="../diagrams/layout14.xml"/><Relationship Id="rId7" Type="http://schemas.openxmlformats.org/officeDocument/2006/relationships/image" Target="../media/image2.png"/><Relationship Id="rId12" Type="http://schemas.microsoft.com/office/2007/relationships/diagramDrawing" Target="../diagrams/drawing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openxmlformats.org/officeDocument/2006/relationships/diagramColors" Target="../diagrams/colors15.xml"/><Relationship Id="rId5" Type="http://schemas.openxmlformats.org/officeDocument/2006/relationships/diagramColors" Target="../diagrams/colors14.xml"/><Relationship Id="rId10" Type="http://schemas.openxmlformats.org/officeDocument/2006/relationships/diagramQuickStyle" Target="../diagrams/quickStyle15.xml"/><Relationship Id="rId4" Type="http://schemas.openxmlformats.org/officeDocument/2006/relationships/diagramQuickStyle" Target="../diagrams/quickStyle14.xml"/><Relationship Id="rId9" Type="http://schemas.openxmlformats.org/officeDocument/2006/relationships/diagramLayout" Target="../diagrams/layout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9.xml"/><Relationship Id="rId3" Type="http://schemas.openxmlformats.org/officeDocument/2006/relationships/diagramLayout" Target="../diagrams/layout18.xml"/><Relationship Id="rId7" Type="http://schemas.openxmlformats.org/officeDocument/2006/relationships/image" Target="../media/image3.png"/><Relationship Id="rId12" Type="http://schemas.microsoft.com/office/2007/relationships/diagramDrawing" Target="../diagrams/drawing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openxmlformats.org/officeDocument/2006/relationships/diagramColors" Target="../diagrams/colors19.xml"/><Relationship Id="rId5" Type="http://schemas.openxmlformats.org/officeDocument/2006/relationships/diagramColors" Target="../diagrams/colors18.xml"/><Relationship Id="rId10" Type="http://schemas.openxmlformats.org/officeDocument/2006/relationships/diagramQuickStyle" Target="../diagrams/quickStyle19.xml"/><Relationship Id="rId4" Type="http://schemas.openxmlformats.org/officeDocument/2006/relationships/diagramQuickStyle" Target="../diagrams/quickStyle18.xml"/><Relationship Id="rId9" Type="http://schemas.openxmlformats.org/officeDocument/2006/relationships/diagramLayout" Target="../diagrams/layout1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image" Target="../media/image4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13" Type="http://schemas.openxmlformats.org/officeDocument/2006/relationships/diagramLayout" Target="../diagrams/layout26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12" Type="http://schemas.openxmlformats.org/officeDocument/2006/relationships/diagramData" Target="../diagrams/data26.xml"/><Relationship Id="rId2" Type="http://schemas.openxmlformats.org/officeDocument/2006/relationships/diagramData" Target="../diagrams/data24.xml"/><Relationship Id="rId16" Type="http://schemas.microsoft.com/office/2007/relationships/diagramDrawing" Target="../diagrams/drawing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5" Type="http://schemas.openxmlformats.org/officeDocument/2006/relationships/diagramColors" Target="../diagrams/colors26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Relationship Id="rId14" Type="http://schemas.openxmlformats.org/officeDocument/2006/relationships/diagramQuickStyle" Target="../diagrams/quickStyle2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1.xml"/><Relationship Id="rId3" Type="http://schemas.openxmlformats.org/officeDocument/2006/relationships/diagramLayout" Target="../diagrams/layout30.xml"/><Relationship Id="rId7" Type="http://schemas.openxmlformats.org/officeDocument/2006/relationships/diagramData" Target="../diagrams/data31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11" Type="http://schemas.microsoft.com/office/2007/relationships/diagramDrawing" Target="../diagrams/drawing31.xml"/><Relationship Id="rId5" Type="http://schemas.openxmlformats.org/officeDocument/2006/relationships/diagramColors" Target="../diagrams/colors30.xml"/><Relationship Id="rId10" Type="http://schemas.openxmlformats.org/officeDocument/2006/relationships/diagramColors" Target="../diagrams/colors31.xml"/><Relationship Id="rId4" Type="http://schemas.openxmlformats.org/officeDocument/2006/relationships/diagramQuickStyle" Target="../diagrams/quickStyle30.xml"/><Relationship Id="rId9" Type="http://schemas.openxmlformats.org/officeDocument/2006/relationships/diagramQuickStyle" Target="../diagrams/quickStyle3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3.xml"/><Relationship Id="rId13" Type="http://schemas.openxmlformats.org/officeDocument/2006/relationships/diagramLayout" Target="../diagrams/layout34.xml"/><Relationship Id="rId3" Type="http://schemas.openxmlformats.org/officeDocument/2006/relationships/diagramLayout" Target="../diagrams/layout32.xml"/><Relationship Id="rId7" Type="http://schemas.openxmlformats.org/officeDocument/2006/relationships/diagramData" Target="../diagrams/data33.xml"/><Relationship Id="rId12" Type="http://schemas.openxmlformats.org/officeDocument/2006/relationships/diagramData" Target="../diagrams/data34.xml"/><Relationship Id="rId2" Type="http://schemas.openxmlformats.org/officeDocument/2006/relationships/diagramData" Target="../diagrams/data32.xml"/><Relationship Id="rId16" Type="http://schemas.microsoft.com/office/2007/relationships/diagramDrawing" Target="../diagrams/drawing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11" Type="http://schemas.microsoft.com/office/2007/relationships/diagramDrawing" Target="../diagrams/drawing33.xml"/><Relationship Id="rId5" Type="http://schemas.openxmlformats.org/officeDocument/2006/relationships/diagramColors" Target="../diagrams/colors32.xml"/><Relationship Id="rId15" Type="http://schemas.openxmlformats.org/officeDocument/2006/relationships/diagramColors" Target="../diagrams/colors34.xml"/><Relationship Id="rId10" Type="http://schemas.openxmlformats.org/officeDocument/2006/relationships/diagramColors" Target="../diagrams/colors33.xml"/><Relationship Id="rId4" Type="http://schemas.openxmlformats.org/officeDocument/2006/relationships/diagramQuickStyle" Target="../diagrams/quickStyle32.xml"/><Relationship Id="rId9" Type="http://schemas.openxmlformats.org/officeDocument/2006/relationships/diagramQuickStyle" Target="../diagrams/quickStyle33.xml"/><Relationship Id="rId14" Type="http://schemas.openxmlformats.org/officeDocument/2006/relationships/diagramQuickStyle" Target="../diagrams/quickStyle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Обществоведение,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Основы конституционного строя Республики Беларусь</a:t>
            </a:r>
            <a:endParaRPr lang="ru-RU" sz="3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- унитарное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демокра-тическое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правовое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3934663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1372012" cy="1887699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73992" y="1340768"/>
            <a:ext cx="727280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Разд.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I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«Основы конституционного строя Республики Беларусь»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4365104"/>
            <a:ext cx="7272808" cy="203132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Ст. 1.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Республика Беларусь – унитарное демократическое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социаль-ное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правовое государство.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Республика Беларусь обладает верховенством и полнотой власти на своей территории, самостоятельно осуществляет внутреннюю и внешнюю политику. Республика Беларусь защищает свою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незави-симость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 территориальную целостность, конституционный строй, обеспечивает законность и правопорядок.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162223333"/>
              </p:ext>
            </p:extLst>
          </p:nvPr>
        </p:nvGraphicFramePr>
        <p:xfrm>
          <a:off x="1773992" y="1397000"/>
          <a:ext cx="7262504" cy="282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93444218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- унитарное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демокра-тическое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правовое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180737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6" y="1268760"/>
            <a:ext cx="8640960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Унитарное государство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– форма территориальной организации, при которой его части являются административно-территориальными единицами и не имеют статуса государственного образования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231793077"/>
              </p:ext>
            </p:extLst>
          </p:nvPr>
        </p:nvGraphicFramePr>
        <p:xfrm>
          <a:off x="467544" y="2276872"/>
          <a:ext cx="842493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3494962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- унитарное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демокра-тическое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правовое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8673662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6" y="1268760"/>
            <a:ext cx="8640960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Административно-территориальные единицы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– территории, в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пространст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-венных пределах которых в порядке, предусмотренном законодательством,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соз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-даются и действуют местные Советы депутатов, исполнительные и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распоряди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-тельные органы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420" y="2634749"/>
            <a:ext cx="4377076" cy="3672407"/>
          </a:xfrm>
          <a:prstGeom prst="rect">
            <a:avLst/>
          </a:prstGeom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356" y="5980066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Республика Беларусь - унитарное государство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62706516"/>
              </p:ext>
            </p:extLst>
          </p:nvPr>
        </p:nvGraphicFramePr>
        <p:xfrm>
          <a:off x="323528" y="2564904"/>
          <a:ext cx="4248472" cy="3415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60450416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- унитарное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демокра-тическое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правовое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586273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4072" y="1268760"/>
            <a:ext cx="8640904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Демократия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– политический режим, основанный на возможности большинства населения путём прямого или опосредованного волеизъявления управлять де-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лами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государства и общества с учётом интересов меньшинства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64334232"/>
              </p:ext>
            </p:extLst>
          </p:nvPr>
        </p:nvGraphicFramePr>
        <p:xfrm>
          <a:off x="384072" y="2307481"/>
          <a:ext cx="8624848" cy="3137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72" y="5301208"/>
            <a:ext cx="796309" cy="1095611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341912" y="5750488"/>
            <a:ext cx="7665856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Ст. 4. 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Демократия в Республике Беларусь осуществляется на основе многообразия политических институтов, идеологий и мнений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75230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- унитарное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демокра-тическое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правовое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576508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4072" y="1268760"/>
            <a:ext cx="8640904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Правовое государство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– государство, вся деятельность которого подчинена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нормам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права, а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также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фундаментальным правовым принципам, направленным на защиту достоинства, свободы и прав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человека.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2804454"/>
              </p:ext>
            </p:extLst>
          </p:nvPr>
        </p:nvGraphicFramePr>
        <p:xfrm>
          <a:off x="384072" y="2307481"/>
          <a:ext cx="8624848" cy="4073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3144890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- унитарное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демокра-тическое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правовое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9315132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45824760"/>
              </p:ext>
            </p:extLst>
          </p:nvPr>
        </p:nvGraphicFramePr>
        <p:xfrm>
          <a:off x="323528" y="1124745"/>
          <a:ext cx="8624848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93188818"/>
              </p:ext>
            </p:extLst>
          </p:nvPr>
        </p:nvGraphicFramePr>
        <p:xfrm>
          <a:off x="395536" y="2780928"/>
          <a:ext cx="856895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5413177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- унитарное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демокра-тическое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правовое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587303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72870988"/>
              </p:ext>
            </p:extLst>
          </p:nvPr>
        </p:nvGraphicFramePr>
        <p:xfrm>
          <a:off x="395536" y="1124744"/>
          <a:ext cx="862484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4072" y="5517232"/>
            <a:ext cx="8640904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Социальная основа правового государства –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гражданское общество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– система экономических, политических, правовых, культурных связей между людьми, ко-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торые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устанавливаются ими без вмешательства со стороны государства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5994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- унитарное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демокра-тическое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правовое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04358510"/>
              </p:ext>
            </p:extLst>
          </p:nvPr>
        </p:nvGraphicFramePr>
        <p:xfrm>
          <a:off x="384072" y="1340768"/>
          <a:ext cx="8624848" cy="5040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632981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- унитарное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демокра-тическое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правовое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2060307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78664917"/>
              </p:ext>
            </p:extLst>
          </p:nvPr>
        </p:nvGraphicFramePr>
        <p:xfrm>
          <a:off x="336310" y="1124744"/>
          <a:ext cx="856895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536" y="4005064"/>
            <a:ext cx="8597536" cy="258532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Ст. 16.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Религии и вероисповедания равны перед законом. Взаимоотношения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го-сударства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 религиозных организаций регулируются законом с учётом их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влия-ния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на формирование духовных, культурных и государственных традиций бело-русского народа. Запрещается деятельность религиозных организаций, их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орга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-нов и представителей, которая направлена против суверенитета Республики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Бе-ларусь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её конституционного строя и гражданского согласия либо сопряжена с нарушением прав и свобод граждан, а также препятствует исполнению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-нами их государственных, общественных, семейных обязанностей или наносит вред их здоровью и нравственности.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30595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Суверенитет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6586073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39854861"/>
              </p:ext>
            </p:extLst>
          </p:nvPr>
        </p:nvGraphicFramePr>
        <p:xfrm>
          <a:off x="395536" y="1124744"/>
          <a:ext cx="8568952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89673694"/>
              </p:ext>
            </p:extLst>
          </p:nvPr>
        </p:nvGraphicFramePr>
        <p:xfrm>
          <a:off x="395536" y="3645024"/>
          <a:ext cx="856895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76296681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Конституция и её место в национальной правовой системе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Республика Беларусь - унитарное </a:t>
            </a:r>
            <a:r>
              <a:rPr lang="ru-RU" dirty="0" err="1" smtClean="0"/>
              <a:t>демо-кратическое</a:t>
            </a:r>
            <a:r>
              <a:rPr lang="ru-RU" dirty="0" smtClean="0"/>
              <a:t> социальное правовое </a:t>
            </a:r>
            <a:r>
              <a:rPr lang="ru-RU" dirty="0" err="1" smtClean="0"/>
              <a:t>госу-дарство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Суверенитет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и её место в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нацио-нальной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правовой системе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0463549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4365104"/>
            <a:ext cx="8568952" cy="203132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Конституционное право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– ведущая отрасль права, представляющая собой совокупность юридических норм, закрепляющих и регулирующих правовой статус личности, организацию государственной власти, структуру органов государства и их полномочия, политическую систему общества, экономический строй государства, форму правления, территориально-административное устройство, избирательную систему и другие вопросы государственного и общественного устройства.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33275157"/>
              </p:ext>
            </p:extLst>
          </p:nvPr>
        </p:nvGraphicFramePr>
        <p:xfrm>
          <a:off x="395536" y="1196752"/>
          <a:ext cx="8568952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и её место в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нацио-нальной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правовой системе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208187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96858025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34066314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и её место в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нацио-нальной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правовой системе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5230996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99011163"/>
              </p:ext>
            </p:extLst>
          </p:nvPr>
        </p:nvGraphicFramePr>
        <p:xfrm>
          <a:off x="395536" y="1196752"/>
          <a:ext cx="8496944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96846310"/>
              </p:ext>
            </p:extLst>
          </p:nvPr>
        </p:nvGraphicFramePr>
        <p:xfrm>
          <a:off x="395536" y="3789040"/>
          <a:ext cx="864096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3802285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и её место в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нацио-нальной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правовой системе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0017605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171462"/>
              </p:ext>
            </p:extLst>
          </p:nvPr>
        </p:nvGraphicFramePr>
        <p:xfrm>
          <a:off x="467544" y="1397000"/>
          <a:ext cx="8424936" cy="491231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16224"/>
                <a:gridCol w="6408712"/>
              </a:tblGrid>
              <a:tr h="44971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Функции Конституции Республики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0378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Юридическая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Основной Закон государства, главный источник права, об-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ладающий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высшей юридической силой и являющийся ос-новой законодательства страны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34915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Правовая основа политической системы, определяющая политическое устройство государства и отношения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госу-дарства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 гражданами, регулирующая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политический про-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цесс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обществе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72647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Экономическая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Закрепление основных форм собственности в стране (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го-сударственной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частной)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34915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Идеологическая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Отражение господствующего в обществе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мировоззрения, привитие гражданам уважения к закону и общепринятым в мире ценностям, формирование правовой культуры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насе-ления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28798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и её место в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нацио-нальной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правовой системе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5355086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04972030"/>
              </p:ext>
            </p:extLst>
          </p:nvPr>
        </p:nvGraphicFramePr>
        <p:xfrm>
          <a:off x="467544" y="1397000"/>
          <a:ext cx="842493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5355589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и её место в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нацио-нальной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правовой системе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9923173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29656053"/>
              </p:ext>
            </p:extLst>
          </p:nvPr>
        </p:nvGraphicFramePr>
        <p:xfrm>
          <a:off x="395536" y="1196752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2341670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и её место в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нацио-нальной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правовой системе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8184" y="1412776"/>
            <a:ext cx="4451848" cy="145159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Идеология белорусского государства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– это совокупность идей, взглядов, пред-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ставлений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о целях развития белорусско-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общества и путях достижения этих целей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1412776"/>
            <a:ext cx="2494032" cy="145159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объединение всех сил и движений ради построения сильной и процветающей Беларуси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932040" y="1274476"/>
            <a:ext cx="1440160" cy="1728192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22" y="4540117"/>
            <a:ext cx="1372012" cy="1887699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Стрелка вправо 9"/>
          <p:cNvSpPr/>
          <p:nvPr/>
        </p:nvSpPr>
        <p:spPr>
          <a:xfrm rot="16200000">
            <a:off x="708748" y="2505774"/>
            <a:ext cx="1440160" cy="2394512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Правовая основа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773773630"/>
              </p:ext>
            </p:extLst>
          </p:nvPr>
        </p:nvGraphicFramePr>
        <p:xfrm>
          <a:off x="2626084" y="3068960"/>
          <a:ext cx="6240148" cy="3326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949256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cdb2004132l</Template>
  <TotalTime>739</TotalTime>
  <Words>1514</Words>
  <Application>Microsoft Office PowerPoint</Application>
  <PresentationFormat>Экран (4:3)</PresentationFormat>
  <Paragraphs>153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sample</vt:lpstr>
      <vt:lpstr>Основы конституционного строя Республики Беларусь</vt:lpstr>
      <vt:lpstr>План</vt:lpstr>
      <vt:lpstr>Конституция и её место в нацио-нальной правовой системе</vt:lpstr>
      <vt:lpstr>Конституция и её место в нацио-нальной правовой системе</vt:lpstr>
      <vt:lpstr>Конституция и её место в нацио-нальной правовой системе</vt:lpstr>
      <vt:lpstr>Конституция и её место в нацио-нальной правовой системе</vt:lpstr>
      <vt:lpstr>Конституция и её место в нацио-нальной правовой системе</vt:lpstr>
      <vt:lpstr>Конституция и её место в нацио-нальной правовой системе</vt:lpstr>
      <vt:lpstr>Конституция и её место в нацио-нальной правовой системе</vt:lpstr>
      <vt:lpstr>Республика Беларусь - унитарное демокра-тическое социальное правовое государство</vt:lpstr>
      <vt:lpstr>Республика Беларусь - унитарное демокра-тическое социальное правовое государство</vt:lpstr>
      <vt:lpstr>Республика Беларусь - унитарное демокра-тическое социальное правовое государство</vt:lpstr>
      <vt:lpstr>Республика Беларусь - унитарное демокра-тическое социальное правовое государство</vt:lpstr>
      <vt:lpstr>Республика Беларусь - унитарное демокра-тическое социальное правовое государство</vt:lpstr>
      <vt:lpstr>Республика Беларусь - унитарное демокра-тическое социальное правовое государство</vt:lpstr>
      <vt:lpstr>Республика Беларусь - унитарное демокра-тическое социальное правовое государство</vt:lpstr>
      <vt:lpstr>Республика Беларусь - унитарное демокра-тическое социальное правовое государство</vt:lpstr>
      <vt:lpstr>Республика Беларусь - унитарное демокра-тическое социальное правовое государство</vt:lpstr>
      <vt:lpstr>Суверенитет</vt:lpstr>
    </vt:vector>
  </TitlesOfParts>
  <Company>Лицей Ивацевичского района.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конституционного строя Республики Беларусь</dc:title>
  <dc:subject>Основы конституционного строя Республики Беларусь</dc:subject>
  <dc:creator>Ситник П.В.</dc:creator>
  <dc:description>Презентация</dc:description>
  <cp:lastModifiedBy>User</cp:lastModifiedBy>
  <cp:revision>61</cp:revision>
  <dcterms:created xsi:type="dcterms:W3CDTF">2009-11-09T18:29:40Z</dcterms:created>
  <dcterms:modified xsi:type="dcterms:W3CDTF">2017-09-20T16:32:37Z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07.09.2017</vt:lpwstr>
  </property>
</Properties>
</file>