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90" r:id="rId5"/>
    <p:sldId id="291" r:id="rId6"/>
    <p:sldId id="292" r:id="rId7"/>
    <p:sldId id="294" r:id="rId8"/>
    <p:sldId id="295" r:id="rId9"/>
    <p:sldId id="296" r:id="rId10"/>
    <p:sldId id="297" r:id="rId11"/>
    <p:sldId id="293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>
        <p:scale>
          <a:sx n="104" d="100"/>
          <a:sy n="104" d="100"/>
        </p:scale>
        <p:origin x="-166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FCD2715-8097-446B-B45F-05A025027E4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A1367F2F-094C-47F4-B4E9-51DBACE9FB86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3D950A15-2D97-420D-8534-2DCCC5B9B1A9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63A4B7B5-7277-4EB1-A79C-A8FC40E8AE34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55491D2-79CD-465A-9621-169A0763F21E}" type="doc">
      <dgm:prSet loTypeId="urn:microsoft.com/office/officeart/2005/8/layout/orgChart1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1E4BD54-FF32-42F2-AEAF-C348739B7B2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мажоритарная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6015DA-B9FC-4986-AAA6-D19945530AD2}" type="parTrans" cxnId="{6D44D3AC-E734-4926-B3A5-172CCD6FE2E8}">
      <dgm:prSet/>
      <dgm:spPr/>
      <dgm:t>
        <a:bodyPr/>
        <a:lstStyle/>
        <a:p>
          <a:endParaRPr lang="ru-RU"/>
        </a:p>
      </dgm:t>
    </dgm:pt>
    <dgm:pt modelId="{BC35F546-857E-4191-AF24-A4E7B2400B2E}" type="sibTrans" cxnId="{6D44D3AC-E734-4926-B3A5-172CCD6FE2E8}">
      <dgm:prSet/>
      <dgm:spPr/>
      <dgm:t>
        <a:bodyPr/>
        <a:lstStyle/>
        <a:p>
          <a:endParaRPr lang="ru-RU"/>
        </a:p>
      </dgm:t>
    </dgm:pt>
    <dgm:pt modelId="{A3C508BD-52CB-476C-A0F7-CFACA0E3EF7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относительного большинства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70B0AF-8147-4BDA-A857-C727A6EAF598}" type="parTrans" cxnId="{CED959C3-DFB7-4C7A-93FD-D2F9423BD6B1}">
      <dgm:prSet/>
      <dgm:spPr/>
      <dgm:t>
        <a:bodyPr/>
        <a:lstStyle/>
        <a:p>
          <a:endParaRPr lang="ru-RU"/>
        </a:p>
      </dgm:t>
    </dgm:pt>
    <dgm:pt modelId="{4D0130DD-1049-4BFF-9655-C2F5B113E65F}" type="sibTrans" cxnId="{CED959C3-DFB7-4C7A-93FD-D2F9423BD6B1}">
      <dgm:prSet/>
      <dgm:spPr/>
      <dgm:t>
        <a:bodyPr/>
        <a:lstStyle/>
        <a:p>
          <a:endParaRPr lang="ru-RU"/>
        </a:p>
      </dgm:t>
    </dgm:pt>
    <dgm:pt modelId="{6D163EE4-CECF-4A82-B9E1-7A5F551C06B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абсолютного большинства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AD7D86B-0C98-4464-AEE9-6BE1F8531118}" type="parTrans" cxnId="{C8978CED-DE1D-4B0C-A9A5-0BB66456BA16}">
      <dgm:prSet/>
      <dgm:spPr/>
      <dgm:t>
        <a:bodyPr/>
        <a:lstStyle/>
        <a:p>
          <a:endParaRPr lang="ru-RU"/>
        </a:p>
      </dgm:t>
    </dgm:pt>
    <dgm:pt modelId="{E764CF70-D714-4842-950C-EB97F99A0A86}" type="sibTrans" cxnId="{C8978CED-DE1D-4B0C-A9A5-0BB66456BA16}">
      <dgm:prSet/>
      <dgm:spPr/>
      <dgm:t>
        <a:bodyPr/>
        <a:lstStyle/>
        <a:p>
          <a:endParaRPr lang="ru-RU"/>
        </a:p>
      </dgm:t>
    </dgm:pt>
    <dgm:pt modelId="{06B63392-846E-4DCA-B783-B9F9CCF8486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избрании Президента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EC2D09-0AAA-4CA8-B6EC-410399C84615}" type="parTrans" cxnId="{1CC1B1CD-EBF8-49BC-AD4C-661A3C993D8D}">
      <dgm:prSet/>
      <dgm:spPr/>
      <dgm:t>
        <a:bodyPr/>
        <a:lstStyle/>
        <a:p>
          <a:endParaRPr lang="ru-RU"/>
        </a:p>
      </dgm:t>
    </dgm:pt>
    <dgm:pt modelId="{7614CDA5-33A0-487C-A89F-391D2C465E35}" type="sibTrans" cxnId="{1CC1B1CD-EBF8-49BC-AD4C-661A3C993D8D}">
      <dgm:prSet/>
      <dgm:spPr/>
      <dgm:t>
        <a:bodyPr/>
        <a:lstStyle/>
        <a:p>
          <a:endParaRPr lang="ru-RU"/>
        </a:p>
      </dgm:t>
    </dgm:pt>
    <dgm:pt modelId="{C44A8860-C8A7-44E6-ADA5-A1F03209262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избрании депутатов Палаты представителей Национального собрания Республики Беларусь и депутатов местных Советов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A7D239-5AEB-45D9-BAD4-0B6172788CDB}" type="parTrans" cxnId="{A6698DA4-C80A-4931-99C5-C226CE9D07E0}">
      <dgm:prSet/>
      <dgm:spPr/>
      <dgm:t>
        <a:bodyPr/>
        <a:lstStyle/>
        <a:p>
          <a:endParaRPr lang="ru-RU"/>
        </a:p>
      </dgm:t>
    </dgm:pt>
    <dgm:pt modelId="{3B90F45A-D706-4A64-8835-EDC3469CE570}" type="sibTrans" cxnId="{A6698DA4-C80A-4931-99C5-C226CE9D07E0}">
      <dgm:prSet/>
      <dgm:spPr/>
      <dgm:t>
        <a:bodyPr/>
        <a:lstStyle/>
        <a:p>
          <a:endParaRPr lang="ru-RU"/>
        </a:p>
      </dgm:t>
    </dgm:pt>
    <dgm:pt modelId="{FF148788-27ED-4B9A-A296-E1559F38DB4A}" type="pres">
      <dgm:prSet presAssocID="{F55491D2-79CD-465A-9621-169A0763F2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E5571D-D77C-4361-8467-FEF54D096810}" type="pres">
      <dgm:prSet presAssocID="{21E4BD54-FF32-42F2-AEAF-C348739B7B2B}" presName="hierRoot1" presStyleCnt="0">
        <dgm:presLayoutVars>
          <dgm:hierBranch val="init"/>
        </dgm:presLayoutVars>
      </dgm:prSet>
      <dgm:spPr/>
    </dgm:pt>
    <dgm:pt modelId="{DD25F688-C091-40EE-BA93-D553CEFE5D64}" type="pres">
      <dgm:prSet presAssocID="{21E4BD54-FF32-42F2-AEAF-C348739B7B2B}" presName="rootComposite1" presStyleCnt="0"/>
      <dgm:spPr/>
    </dgm:pt>
    <dgm:pt modelId="{622ED7A8-8EE4-44F9-A3C1-EEA598A824BA}" type="pres">
      <dgm:prSet presAssocID="{21E4BD54-FF32-42F2-AEAF-C348739B7B2B}" presName="rootText1" presStyleLbl="node0" presStyleIdx="0" presStyleCnt="1" custScaleX="1942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0CFD0-2A99-4E26-A43F-310365D9D8D2}" type="pres">
      <dgm:prSet presAssocID="{21E4BD54-FF32-42F2-AEAF-C348739B7B2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FD0170B-ADBC-477C-A09E-A41760F3C2B3}" type="pres">
      <dgm:prSet presAssocID="{21E4BD54-FF32-42F2-AEAF-C348739B7B2B}" presName="hierChild2" presStyleCnt="0"/>
      <dgm:spPr/>
    </dgm:pt>
    <dgm:pt modelId="{ABCF9A80-49A2-472C-9487-23084D079709}" type="pres">
      <dgm:prSet presAssocID="{5A70B0AF-8147-4BDA-A857-C727A6EAF59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D9DCEA3-9D2A-4DFE-B2F7-4235978CBDD3}" type="pres">
      <dgm:prSet presAssocID="{A3C508BD-52CB-476C-A0F7-CFACA0E3EF7A}" presName="hierRoot2" presStyleCnt="0">
        <dgm:presLayoutVars>
          <dgm:hierBranch/>
        </dgm:presLayoutVars>
      </dgm:prSet>
      <dgm:spPr/>
    </dgm:pt>
    <dgm:pt modelId="{17817C85-3F54-4DA0-90F3-35648AD44B58}" type="pres">
      <dgm:prSet presAssocID="{A3C508BD-52CB-476C-A0F7-CFACA0E3EF7A}" presName="rootComposite" presStyleCnt="0"/>
      <dgm:spPr/>
    </dgm:pt>
    <dgm:pt modelId="{6E271B75-64E3-414C-9865-28973A564C3E}" type="pres">
      <dgm:prSet presAssocID="{A3C508BD-52CB-476C-A0F7-CFACA0E3EF7A}" presName="rootText" presStyleLbl="node2" presStyleIdx="0" presStyleCnt="2" custScaleX="200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92370D-9B5C-46E4-A169-2A2B015C753B}" type="pres">
      <dgm:prSet presAssocID="{A3C508BD-52CB-476C-A0F7-CFACA0E3EF7A}" presName="rootConnector" presStyleLbl="node2" presStyleIdx="0" presStyleCnt="2"/>
      <dgm:spPr/>
      <dgm:t>
        <a:bodyPr/>
        <a:lstStyle/>
        <a:p>
          <a:endParaRPr lang="ru-RU"/>
        </a:p>
      </dgm:t>
    </dgm:pt>
    <dgm:pt modelId="{29D68856-3511-4829-B403-ECBA8AF76F6B}" type="pres">
      <dgm:prSet presAssocID="{A3C508BD-52CB-476C-A0F7-CFACA0E3EF7A}" presName="hierChild4" presStyleCnt="0"/>
      <dgm:spPr/>
    </dgm:pt>
    <dgm:pt modelId="{896C25E3-85B4-4991-B1C8-BDD83485F009}" type="pres">
      <dgm:prSet presAssocID="{66A7D239-5AEB-45D9-BAD4-0B6172788CDB}" presName="Name35" presStyleLbl="parChTrans1D3" presStyleIdx="0" presStyleCnt="2"/>
      <dgm:spPr/>
      <dgm:t>
        <a:bodyPr/>
        <a:lstStyle/>
        <a:p>
          <a:endParaRPr lang="ru-RU"/>
        </a:p>
      </dgm:t>
    </dgm:pt>
    <dgm:pt modelId="{02BDBBB7-F12E-4668-BA8C-59580A3C59BF}" type="pres">
      <dgm:prSet presAssocID="{C44A8860-C8A7-44E6-ADA5-A1F03209262C}" presName="hierRoot2" presStyleCnt="0">
        <dgm:presLayoutVars>
          <dgm:hierBranch val="init"/>
        </dgm:presLayoutVars>
      </dgm:prSet>
      <dgm:spPr/>
    </dgm:pt>
    <dgm:pt modelId="{F5E324B7-9B62-41C3-92BC-887291646DAD}" type="pres">
      <dgm:prSet presAssocID="{C44A8860-C8A7-44E6-ADA5-A1F03209262C}" presName="rootComposite" presStyleCnt="0"/>
      <dgm:spPr/>
    </dgm:pt>
    <dgm:pt modelId="{8C47FD7A-B9CF-47DE-9BF0-C20CE61E0EE3}" type="pres">
      <dgm:prSet presAssocID="{C44A8860-C8A7-44E6-ADA5-A1F03209262C}" presName="rootText" presStyleLbl="node3" presStyleIdx="0" presStyleCnt="2" custScaleX="200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1AC9F9-E38A-45E4-B9EB-C467A6E8192E}" type="pres">
      <dgm:prSet presAssocID="{C44A8860-C8A7-44E6-ADA5-A1F03209262C}" presName="rootConnector" presStyleLbl="node3" presStyleIdx="0" presStyleCnt="2"/>
      <dgm:spPr/>
      <dgm:t>
        <a:bodyPr/>
        <a:lstStyle/>
        <a:p>
          <a:endParaRPr lang="ru-RU"/>
        </a:p>
      </dgm:t>
    </dgm:pt>
    <dgm:pt modelId="{D41F4072-2B41-40F2-A30F-AA22A7A1C216}" type="pres">
      <dgm:prSet presAssocID="{C44A8860-C8A7-44E6-ADA5-A1F03209262C}" presName="hierChild4" presStyleCnt="0"/>
      <dgm:spPr/>
    </dgm:pt>
    <dgm:pt modelId="{B2A592C2-4EBF-41B2-ADB9-6527450C1C12}" type="pres">
      <dgm:prSet presAssocID="{C44A8860-C8A7-44E6-ADA5-A1F03209262C}" presName="hierChild5" presStyleCnt="0"/>
      <dgm:spPr/>
    </dgm:pt>
    <dgm:pt modelId="{0FF5EE72-552E-4E7F-A924-FC7209E21DE1}" type="pres">
      <dgm:prSet presAssocID="{A3C508BD-52CB-476C-A0F7-CFACA0E3EF7A}" presName="hierChild5" presStyleCnt="0"/>
      <dgm:spPr/>
    </dgm:pt>
    <dgm:pt modelId="{7C672060-34DF-41D1-B964-E145E94CA9DD}" type="pres">
      <dgm:prSet presAssocID="{8AD7D86B-0C98-4464-AEE9-6BE1F8531118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F80F1A7-E65B-4007-BC7B-E4AAC9D7DD93}" type="pres">
      <dgm:prSet presAssocID="{6D163EE4-CECF-4A82-B9E1-7A5F551C06B0}" presName="hierRoot2" presStyleCnt="0">
        <dgm:presLayoutVars>
          <dgm:hierBranch/>
        </dgm:presLayoutVars>
      </dgm:prSet>
      <dgm:spPr/>
    </dgm:pt>
    <dgm:pt modelId="{D8FD5BE7-99F2-4E67-B7C2-F8D460DFBADA}" type="pres">
      <dgm:prSet presAssocID="{6D163EE4-CECF-4A82-B9E1-7A5F551C06B0}" presName="rootComposite" presStyleCnt="0"/>
      <dgm:spPr/>
    </dgm:pt>
    <dgm:pt modelId="{F1299516-59B1-41D4-B21B-10705F1ACD38}" type="pres">
      <dgm:prSet presAssocID="{6D163EE4-CECF-4A82-B9E1-7A5F551C06B0}" presName="rootText" presStyleLbl="node2" presStyleIdx="1" presStyleCnt="2" custScaleX="200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8F7DB4-7F48-458B-A91B-1B524DF84CC5}" type="pres">
      <dgm:prSet presAssocID="{6D163EE4-CECF-4A82-B9E1-7A5F551C06B0}" presName="rootConnector" presStyleLbl="node2" presStyleIdx="1" presStyleCnt="2"/>
      <dgm:spPr/>
      <dgm:t>
        <a:bodyPr/>
        <a:lstStyle/>
        <a:p>
          <a:endParaRPr lang="ru-RU"/>
        </a:p>
      </dgm:t>
    </dgm:pt>
    <dgm:pt modelId="{92BB8A8E-554E-4F42-A952-34E93946C962}" type="pres">
      <dgm:prSet presAssocID="{6D163EE4-CECF-4A82-B9E1-7A5F551C06B0}" presName="hierChild4" presStyleCnt="0"/>
      <dgm:spPr/>
    </dgm:pt>
    <dgm:pt modelId="{E26BA3BF-590B-46BA-B26B-C71ED90876C6}" type="pres">
      <dgm:prSet presAssocID="{DCEC2D09-0AAA-4CA8-B6EC-410399C84615}" presName="Name35" presStyleLbl="parChTrans1D3" presStyleIdx="1" presStyleCnt="2"/>
      <dgm:spPr/>
      <dgm:t>
        <a:bodyPr/>
        <a:lstStyle/>
        <a:p>
          <a:endParaRPr lang="ru-RU"/>
        </a:p>
      </dgm:t>
    </dgm:pt>
    <dgm:pt modelId="{E3C82324-A119-4513-A62E-F3E8AFC8E99F}" type="pres">
      <dgm:prSet presAssocID="{06B63392-846E-4DCA-B783-B9F9CCF84864}" presName="hierRoot2" presStyleCnt="0">
        <dgm:presLayoutVars>
          <dgm:hierBranch val="init"/>
        </dgm:presLayoutVars>
      </dgm:prSet>
      <dgm:spPr/>
    </dgm:pt>
    <dgm:pt modelId="{49B577F8-9C8D-4071-A30A-695DAEE246E5}" type="pres">
      <dgm:prSet presAssocID="{06B63392-846E-4DCA-B783-B9F9CCF84864}" presName="rootComposite" presStyleCnt="0"/>
      <dgm:spPr/>
    </dgm:pt>
    <dgm:pt modelId="{15F51EEF-9DBB-491A-B1C0-9DD4ED5E6A08}" type="pres">
      <dgm:prSet presAssocID="{06B63392-846E-4DCA-B783-B9F9CCF84864}" presName="rootText" presStyleLbl="node3" presStyleIdx="1" presStyleCnt="2" custScaleX="200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D947D4-3C24-4BB5-BB96-CA7CFCF233CD}" type="pres">
      <dgm:prSet presAssocID="{06B63392-846E-4DCA-B783-B9F9CCF84864}" presName="rootConnector" presStyleLbl="node3" presStyleIdx="1" presStyleCnt="2"/>
      <dgm:spPr/>
      <dgm:t>
        <a:bodyPr/>
        <a:lstStyle/>
        <a:p>
          <a:endParaRPr lang="ru-RU"/>
        </a:p>
      </dgm:t>
    </dgm:pt>
    <dgm:pt modelId="{EF1B1EB4-30CA-4072-9F78-59C66AF0EABA}" type="pres">
      <dgm:prSet presAssocID="{06B63392-846E-4DCA-B783-B9F9CCF84864}" presName="hierChild4" presStyleCnt="0"/>
      <dgm:spPr/>
    </dgm:pt>
    <dgm:pt modelId="{7DE7DD28-CCCF-4B5F-80AB-383BA8037F8E}" type="pres">
      <dgm:prSet presAssocID="{06B63392-846E-4DCA-B783-B9F9CCF84864}" presName="hierChild5" presStyleCnt="0"/>
      <dgm:spPr/>
    </dgm:pt>
    <dgm:pt modelId="{1229FA95-8CA4-4F86-98C1-3975FECAE6E2}" type="pres">
      <dgm:prSet presAssocID="{6D163EE4-CECF-4A82-B9E1-7A5F551C06B0}" presName="hierChild5" presStyleCnt="0"/>
      <dgm:spPr/>
    </dgm:pt>
    <dgm:pt modelId="{FE03B794-EE8D-415E-A599-A71575A1EB59}" type="pres">
      <dgm:prSet presAssocID="{21E4BD54-FF32-42F2-AEAF-C348739B7B2B}" presName="hierChild3" presStyleCnt="0"/>
      <dgm:spPr/>
    </dgm:pt>
  </dgm:ptLst>
  <dgm:cxnLst>
    <dgm:cxn modelId="{6E76A8E3-F56C-42CF-9A83-410AD46D163E}" type="presOf" srcId="{06B63392-846E-4DCA-B783-B9F9CCF84864}" destId="{15F51EEF-9DBB-491A-B1C0-9DD4ED5E6A08}" srcOrd="0" destOrd="0" presId="urn:microsoft.com/office/officeart/2005/8/layout/orgChart1"/>
    <dgm:cxn modelId="{ABB1532A-112C-4ED8-ADF1-6B1A383A5BE6}" type="presOf" srcId="{C44A8860-C8A7-44E6-ADA5-A1F03209262C}" destId="{8C47FD7A-B9CF-47DE-9BF0-C20CE61E0EE3}" srcOrd="0" destOrd="0" presId="urn:microsoft.com/office/officeart/2005/8/layout/orgChart1"/>
    <dgm:cxn modelId="{BED12B1B-DCB0-4E92-8047-1FE028F64E91}" type="presOf" srcId="{F55491D2-79CD-465A-9621-169A0763F21E}" destId="{FF148788-27ED-4B9A-A296-E1559F38DB4A}" srcOrd="0" destOrd="0" presId="urn:microsoft.com/office/officeart/2005/8/layout/orgChart1"/>
    <dgm:cxn modelId="{3FC69092-79D1-40FB-8888-83861181B62F}" type="presOf" srcId="{A3C508BD-52CB-476C-A0F7-CFACA0E3EF7A}" destId="{6E271B75-64E3-414C-9865-28973A564C3E}" srcOrd="0" destOrd="0" presId="urn:microsoft.com/office/officeart/2005/8/layout/orgChart1"/>
    <dgm:cxn modelId="{1CC1B1CD-EBF8-49BC-AD4C-661A3C993D8D}" srcId="{6D163EE4-CECF-4A82-B9E1-7A5F551C06B0}" destId="{06B63392-846E-4DCA-B783-B9F9CCF84864}" srcOrd="0" destOrd="0" parTransId="{DCEC2D09-0AAA-4CA8-B6EC-410399C84615}" sibTransId="{7614CDA5-33A0-487C-A89F-391D2C465E35}"/>
    <dgm:cxn modelId="{CFFFA374-A9ED-45CC-B8C8-64024474F6A1}" type="presOf" srcId="{66A7D239-5AEB-45D9-BAD4-0B6172788CDB}" destId="{896C25E3-85B4-4991-B1C8-BDD83485F009}" srcOrd="0" destOrd="0" presId="urn:microsoft.com/office/officeart/2005/8/layout/orgChart1"/>
    <dgm:cxn modelId="{C8978CED-DE1D-4B0C-A9A5-0BB66456BA16}" srcId="{21E4BD54-FF32-42F2-AEAF-C348739B7B2B}" destId="{6D163EE4-CECF-4A82-B9E1-7A5F551C06B0}" srcOrd="1" destOrd="0" parTransId="{8AD7D86B-0C98-4464-AEE9-6BE1F8531118}" sibTransId="{E764CF70-D714-4842-950C-EB97F99A0A86}"/>
    <dgm:cxn modelId="{B600A4F4-D2F5-41B0-BB3F-9881A87C87DE}" type="presOf" srcId="{21E4BD54-FF32-42F2-AEAF-C348739B7B2B}" destId="{622ED7A8-8EE4-44F9-A3C1-EEA598A824BA}" srcOrd="0" destOrd="0" presId="urn:microsoft.com/office/officeart/2005/8/layout/orgChart1"/>
    <dgm:cxn modelId="{00F2D385-73DB-4E9A-BF85-DA34B8201AF3}" type="presOf" srcId="{A3C508BD-52CB-476C-A0F7-CFACA0E3EF7A}" destId="{1B92370D-9B5C-46E4-A169-2A2B015C753B}" srcOrd="1" destOrd="0" presId="urn:microsoft.com/office/officeart/2005/8/layout/orgChart1"/>
    <dgm:cxn modelId="{14D8F633-A606-4034-93EB-AF3A11D7B524}" type="presOf" srcId="{06B63392-846E-4DCA-B783-B9F9CCF84864}" destId="{A7D947D4-3C24-4BB5-BB96-CA7CFCF233CD}" srcOrd="1" destOrd="0" presId="urn:microsoft.com/office/officeart/2005/8/layout/orgChart1"/>
    <dgm:cxn modelId="{6D44D3AC-E734-4926-B3A5-172CCD6FE2E8}" srcId="{F55491D2-79CD-465A-9621-169A0763F21E}" destId="{21E4BD54-FF32-42F2-AEAF-C348739B7B2B}" srcOrd="0" destOrd="0" parTransId="{FF6015DA-B9FC-4986-AAA6-D19945530AD2}" sibTransId="{BC35F546-857E-4191-AF24-A4E7B2400B2E}"/>
    <dgm:cxn modelId="{6A21CB7A-FB69-4AA4-A386-C6233773C108}" type="presOf" srcId="{DCEC2D09-0AAA-4CA8-B6EC-410399C84615}" destId="{E26BA3BF-590B-46BA-B26B-C71ED90876C6}" srcOrd="0" destOrd="0" presId="urn:microsoft.com/office/officeart/2005/8/layout/orgChart1"/>
    <dgm:cxn modelId="{A6698DA4-C80A-4931-99C5-C226CE9D07E0}" srcId="{A3C508BD-52CB-476C-A0F7-CFACA0E3EF7A}" destId="{C44A8860-C8A7-44E6-ADA5-A1F03209262C}" srcOrd="0" destOrd="0" parTransId="{66A7D239-5AEB-45D9-BAD4-0B6172788CDB}" sibTransId="{3B90F45A-D706-4A64-8835-EDC3469CE570}"/>
    <dgm:cxn modelId="{F129B2E8-0DA8-431F-81C0-48717ABA0D2B}" type="presOf" srcId="{5A70B0AF-8147-4BDA-A857-C727A6EAF598}" destId="{ABCF9A80-49A2-472C-9487-23084D079709}" srcOrd="0" destOrd="0" presId="urn:microsoft.com/office/officeart/2005/8/layout/orgChart1"/>
    <dgm:cxn modelId="{63189579-1CED-499A-854F-DC60C734ABC1}" type="presOf" srcId="{8AD7D86B-0C98-4464-AEE9-6BE1F8531118}" destId="{7C672060-34DF-41D1-B964-E145E94CA9DD}" srcOrd="0" destOrd="0" presId="urn:microsoft.com/office/officeart/2005/8/layout/orgChart1"/>
    <dgm:cxn modelId="{79CD4407-50FA-4E19-851C-B4E73353D27D}" type="presOf" srcId="{6D163EE4-CECF-4A82-B9E1-7A5F551C06B0}" destId="{F1299516-59B1-41D4-B21B-10705F1ACD38}" srcOrd="0" destOrd="0" presId="urn:microsoft.com/office/officeart/2005/8/layout/orgChart1"/>
    <dgm:cxn modelId="{0E99FA01-FCA5-41FC-A125-25E34EE3815E}" type="presOf" srcId="{C44A8860-C8A7-44E6-ADA5-A1F03209262C}" destId="{B31AC9F9-E38A-45E4-B9EB-C467A6E8192E}" srcOrd="1" destOrd="0" presId="urn:microsoft.com/office/officeart/2005/8/layout/orgChart1"/>
    <dgm:cxn modelId="{7F42E7FC-8728-4464-AC7D-1219EB38CE1D}" type="presOf" srcId="{6D163EE4-CECF-4A82-B9E1-7A5F551C06B0}" destId="{2E8F7DB4-7F48-458B-A91B-1B524DF84CC5}" srcOrd="1" destOrd="0" presId="urn:microsoft.com/office/officeart/2005/8/layout/orgChart1"/>
    <dgm:cxn modelId="{02E5B115-75A9-40A3-8056-25408BF312DE}" type="presOf" srcId="{21E4BD54-FF32-42F2-AEAF-C348739B7B2B}" destId="{50F0CFD0-2A99-4E26-A43F-310365D9D8D2}" srcOrd="1" destOrd="0" presId="urn:microsoft.com/office/officeart/2005/8/layout/orgChart1"/>
    <dgm:cxn modelId="{CED959C3-DFB7-4C7A-93FD-D2F9423BD6B1}" srcId="{21E4BD54-FF32-42F2-AEAF-C348739B7B2B}" destId="{A3C508BD-52CB-476C-A0F7-CFACA0E3EF7A}" srcOrd="0" destOrd="0" parTransId="{5A70B0AF-8147-4BDA-A857-C727A6EAF598}" sibTransId="{4D0130DD-1049-4BFF-9655-C2F5B113E65F}"/>
    <dgm:cxn modelId="{3E2A783A-0ED9-4EEB-AE82-477924D3CF37}" type="presParOf" srcId="{FF148788-27ED-4B9A-A296-E1559F38DB4A}" destId="{AAE5571D-D77C-4361-8467-FEF54D096810}" srcOrd="0" destOrd="0" presId="urn:microsoft.com/office/officeart/2005/8/layout/orgChart1"/>
    <dgm:cxn modelId="{5C312370-F704-4DFD-9C10-8337A9040CBF}" type="presParOf" srcId="{AAE5571D-D77C-4361-8467-FEF54D096810}" destId="{DD25F688-C091-40EE-BA93-D553CEFE5D64}" srcOrd="0" destOrd="0" presId="urn:microsoft.com/office/officeart/2005/8/layout/orgChart1"/>
    <dgm:cxn modelId="{E70FA491-78E4-4FB9-BBD2-3D847861C157}" type="presParOf" srcId="{DD25F688-C091-40EE-BA93-D553CEFE5D64}" destId="{622ED7A8-8EE4-44F9-A3C1-EEA598A824BA}" srcOrd="0" destOrd="0" presId="urn:microsoft.com/office/officeart/2005/8/layout/orgChart1"/>
    <dgm:cxn modelId="{37E654E3-62F7-4646-9830-E9D192A62F62}" type="presParOf" srcId="{DD25F688-C091-40EE-BA93-D553CEFE5D64}" destId="{50F0CFD0-2A99-4E26-A43F-310365D9D8D2}" srcOrd="1" destOrd="0" presId="urn:microsoft.com/office/officeart/2005/8/layout/orgChart1"/>
    <dgm:cxn modelId="{3C6DB47A-5191-474C-918E-2584965F5D1A}" type="presParOf" srcId="{AAE5571D-D77C-4361-8467-FEF54D096810}" destId="{2FD0170B-ADBC-477C-A09E-A41760F3C2B3}" srcOrd="1" destOrd="0" presId="urn:microsoft.com/office/officeart/2005/8/layout/orgChart1"/>
    <dgm:cxn modelId="{921B3DBD-55D3-4E83-B73B-B53FD394F1B4}" type="presParOf" srcId="{2FD0170B-ADBC-477C-A09E-A41760F3C2B3}" destId="{ABCF9A80-49A2-472C-9487-23084D079709}" srcOrd="0" destOrd="0" presId="urn:microsoft.com/office/officeart/2005/8/layout/orgChart1"/>
    <dgm:cxn modelId="{912DB6A2-929C-4B0C-86C5-CBB35C45B16B}" type="presParOf" srcId="{2FD0170B-ADBC-477C-A09E-A41760F3C2B3}" destId="{DD9DCEA3-9D2A-4DFE-B2F7-4235978CBDD3}" srcOrd="1" destOrd="0" presId="urn:microsoft.com/office/officeart/2005/8/layout/orgChart1"/>
    <dgm:cxn modelId="{C0004055-4676-41D3-A97A-3FE2D5B87F29}" type="presParOf" srcId="{DD9DCEA3-9D2A-4DFE-B2F7-4235978CBDD3}" destId="{17817C85-3F54-4DA0-90F3-35648AD44B58}" srcOrd="0" destOrd="0" presId="urn:microsoft.com/office/officeart/2005/8/layout/orgChart1"/>
    <dgm:cxn modelId="{528D476B-E9C0-4860-AD02-CFF409F1DB06}" type="presParOf" srcId="{17817C85-3F54-4DA0-90F3-35648AD44B58}" destId="{6E271B75-64E3-414C-9865-28973A564C3E}" srcOrd="0" destOrd="0" presId="urn:microsoft.com/office/officeart/2005/8/layout/orgChart1"/>
    <dgm:cxn modelId="{D219703F-F75C-4519-BC8D-6DFD7EB96B2F}" type="presParOf" srcId="{17817C85-3F54-4DA0-90F3-35648AD44B58}" destId="{1B92370D-9B5C-46E4-A169-2A2B015C753B}" srcOrd="1" destOrd="0" presId="urn:microsoft.com/office/officeart/2005/8/layout/orgChart1"/>
    <dgm:cxn modelId="{61CBB6D3-89DA-44B7-A7A7-8B0642A29572}" type="presParOf" srcId="{DD9DCEA3-9D2A-4DFE-B2F7-4235978CBDD3}" destId="{29D68856-3511-4829-B403-ECBA8AF76F6B}" srcOrd="1" destOrd="0" presId="urn:microsoft.com/office/officeart/2005/8/layout/orgChart1"/>
    <dgm:cxn modelId="{EB8157BF-F8EA-4016-A2A3-60B9468E58E3}" type="presParOf" srcId="{29D68856-3511-4829-B403-ECBA8AF76F6B}" destId="{896C25E3-85B4-4991-B1C8-BDD83485F009}" srcOrd="0" destOrd="0" presId="urn:microsoft.com/office/officeart/2005/8/layout/orgChart1"/>
    <dgm:cxn modelId="{770F30D1-E860-479B-A858-2AB20183A996}" type="presParOf" srcId="{29D68856-3511-4829-B403-ECBA8AF76F6B}" destId="{02BDBBB7-F12E-4668-BA8C-59580A3C59BF}" srcOrd="1" destOrd="0" presId="urn:microsoft.com/office/officeart/2005/8/layout/orgChart1"/>
    <dgm:cxn modelId="{A5181DC5-2F8B-4227-B15C-A49F09055A9C}" type="presParOf" srcId="{02BDBBB7-F12E-4668-BA8C-59580A3C59BF}" destId="{F5E324B7-9B62-41C3-92BC-887291646DAD}" srcOrd="0" destOrd="0" presId="urn:microsoft.com/office/officeart/2005/8/layout/orgChart1"/>
    <dgm:cxn modelId="{9365E18D-971C-40C2-971D-98427A97D91D}" type="presParOf" srcId="{F5E324B7-9B62-41C3-92BC-887291646DAD}" destId="{8C47FD7A-B9CF-47DE-9BF0-C20CE61E0EE3}" srcOrd="0" destOrd="0" presId="urn:microsoft.com/office/officeart/2005/8/layout/orgChart1"/>
    <dgm:cxn modelId="{6713AEB9-D54A-4286-B542-1B9802CFD8B3}" type="presParOf" srcId="{F5E324B7-9B62-41C3-92BC-887291646DAD}" destId="{B31AC9F9-E38A-45E4-B9EB-C467A6E8192E}" srcOrd="1" destOrd="0" presId="urn:microsoft.com/office/officeart/2005/8/layout/orgChart1"/>
    <dgm:cxn modelId="{98060F98-6D25-46C8-8D51-C8F22689AEF4}" type="presParOf" srcId="{02BDBBB7-F12E-4668-BA8C-59580A3C59BF}" destId="{D41F4072-2B41-40F2-A30F-AA22A7A1C216}" srcOrd="1" destOrd="0" presId="urn:microsoft.com/office/officeart/2005/8/layout/orgChart1"/>
    <dgm:cxn modelId="{8096946A-FABB-4670-AE00-68CB44EFBFE7}" type="presParOf" srcId="{02BDBBB7-F12E-4668-BA8C-59580A3C59BF}" destId="{B2A592C2-4EBF-41B2-ADB9-6527450C1C12}" srcOrd="2" destOrd="0" presId="urn:microsoft.com/office/officeart/2005/8/layout/orgChart1"/>
    <dgm:cxn modelId="{6CEF5A5B-40C2-4E9C-AED6-5095E9F62F27}" type="presParOf" srcId="{DD9DCEA3-9D2A-4DFE-B2F7-4235978CBDD3}" destId="{0FF5EE72-552E-4E7F-A924-FC7209E21DE1}" srcOrd="2" destOrd="0" presId="urn:microsoft.com/office/officeart/2005/8/layout/orgChart1"/>
    <dgm:cxn modelId="{AFC5CDE0-486F-4983-875D-4E8B69C20C59}" type="presParOf" srcId="{2FD0170B-ADBC-477C-A09E-A41760F3C2B3}" destId="{7C672060-34DF-41D1-B964-E145E94CA9DD}" srcOrd="2" destOrd="0" presId="urn:microsoft.com/office/officeart/2005/8/layout/orgChart1"/>
    <dgm:cxn modelId="{3E4E8160-7BED-400C-8139-8E7C5896B619}" type="presParOf" srcId="{2FD0170B-ADBC-477C-A09E-A41760F3C2B3}" destId="{2F80F1A7-E65B-4007-BC7B-E4AAC9D7DD93}" srcOrd="3" destOrd="0" presId="urn:microsoft.com/office/officeart/2005/8/layout/orgChart1"/>
    <dgm:cxn modelId="{ADBE2E20-B831-4841-AFC7-93D871F77DDF}" type="presParOf" srcId="{2F80F1A7-E65B-4007-BC7B-E4AAC9D7DD93}" destId="{D8FD5BE7-99F2-4E67-B7C2-F8D460DFBADA}" srcOrd="0" destOrd="0" presId="urn:microsoft.com/office/officeart/2005/8/layout/orgChart1"/>
    <dgm:cxn modelId="{5A4F278B-49C2-4080-8FE2-2C7C530D93C2}" type="presParOf" srcId="{D8FD5BE7-99F2-4E67-B7C2-F8D460DFBADA}" destId="{F1299516-59B1-41D4-B21B-10705F1ACD38}" srcOrd="0" destOrd="0" presId="urn:microsoft.com/office/officeart/2005/8/layout/orgChart1"/>
    <dgm:cxn modelId="{F2AD5017-1873-449E-913E-8F620337CE13}" type="presParOf" srcId="{D8FD5BE7-99F2-4E67-B7C2-F8D460DFBADA}" destId="{2E8F7DB4-7F48-458B-A91B-1B524DF84CC5}" srcOrd="1" destOrd="0" presId="urn:microsoft.com/office/officeart/2005/8/layout/orgChart1"/>
    <dgm:cxn modelId="{533B6B34-F7FB-472F-A9CE-CE51F505E33F}" type="presParOf" srcId="{2F80F1A7-E65B-4007-BC7B-E4AAC9D7DD93}" destId="{92BB8A8E-554E-4F42-A952-34E93946C962}" srcOrd="1" destOrd="0" presId="urn:microsoft.com/office/officeart/2005/8/layout/orgChart1"/>
    <dgm:cxn modelId="{DEF42DBC-4CA0-4A4E-91AE-AD0B416D65F2}" type="presParOf" srcId="{92BB8A8E-554E-4F42-A952-34E93946C962}" destId="{E26BA3BF-590B-46BA-B26B-C71ED90876C6}" srcOrd="0" destOrd="0" presId="urn:microsoft.com/office/officeart/2005/8/layout/orgChart1"/>
    <dgm:cxn modelId="{1B027436-0091-46D0-9D7F-2D400EFE8F6A}" type="presParOf" srcId="{92BB8A8E-554E-4F42-A952-34E93946C962}" destId="{E3C82324-A119-4513-A62E-F3E8AFC8E99F}" srcOrd="1" destOrd="0" presId="urn:microsoft.com/office/officeart/2005/8/layout/orgChart1"/>
    <dgm:cxn modelId="{29EC595D-7853-416E-ADE8-BD8D74429496}" type="presParOf" srcId="{E3C82324-A119-4513-A62E-F3E8AFC8E99F}" destId="{49B577F8-9C8D-4071-A30A-695DAEE246E5}" srcOrd="0" destOrd="0" presId="urn:microsoft.com/office/officeart/2005/8/layout/orgChart1"/>
    <dgm:cxn modelId="{55F642D3-2787-4D43-9B0C-481AB8C203FF}" type="presParOf" srcId="{49B577F8-9C8D-4071-A30A-695DAEE246E5}" destId="{15F51EEF-9DBB-491A-B1C0-9DD4ED5E6A08}" srcOrd="0" destOrd="0" presId="urn:microsoft.com/office/officeart/2005/8/layout/orgChart1"/>
    <dgm:cxn modelId="{CBBF3C6C-5D54-4BF7-A062-195551B6C6F0}" type="presParOf" srcId="{49B577F8-9C8D-4071-A30A-695DAEE246E5}" destId="{A7D947D4-3C24-4BB5-BB96-CA7CFCF233CD}" srcOrd="1" destOrd="0" presId="urn:microsoft.com/office/officeart/2005/8/layout/orgChart1"/>
    <dgm:cxn modelId="{0477CFC6-C040-46CE-B00A-6BAEAEAD6E9B}" type="presParOf" srcId="{E3C82324-A119-4513-A62E-F3E8AFC8E99F}" destId="{EF1B1EB4-30CA-4072-9F78-59C66AF0EABA}" srcOrd="1" destOrd="0" presId="urn:microsoft.com/office/officeart/2005/8/layout/orgChart1"/>
    <dgm:cxn modelId="{7E9970DF-CDE6-4ACA-8B55-B3989874DF34}" type="presParOf" srcId="{E3C82324-A119-4513-A62E-F3E8AFC8E99F}" destId="{7DE7DD28-CCCF-4B5F-80AB-383BA8037F8E}" srcOrd="2" destOrd="0" presId="urn:microsoft.com/office/officeart/2005/8/layout/orgChart1"/>
    <dgm:cxn modelId="{C4A18AE9-D2D3-4595-B7D7-E56884D74395}" type="presParOf" srcId="{2F80F1A7-E65B-4007-BC7B-E4AAC9D7DD93}" destId="{1229FA95-8CA4-4F86-98C1-3975FECAE6E2}" srcOrd="2" destOrd="0" presId="urn:microsoft.com/office/officeart/2005/8/layout/orgChart1"/>
    <dgm:cxn modelId="{BBC698E5-A669-4508-B22B-7FA7CEFDF919}" type="presParOf" srcId="{AAE5571D-D77C-4361-8467-FEF54D096810}" destId="{FE03B794-EE8D-415E-A599-A71575A1EB5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0773039-E3EC-43F5-9E93-3F3B2E8E8E5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253368F-FFD7-4118-B909-9260F5C56EB4}" type="doc">
      <dgm:prSet loTypeId="urn:microsoft.com/office/officeart/2005/8/layout/orgChart1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A7942B-7120-4843-B38D-9A56381B046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Избирательное право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6B030B-5AA1-410B-9590-9A2A1760276C}" type="parTrans" cxnId="{CF7A6EC2-4A43-4901-866F-EF505E6FEB29}">
      <dgm:prSet/>
      <dgm:spPr/>
      <dgm:t>
        <a:bodyPr/>
        <a:lstStyle/>
        <a:p>
          <a:endParaRPr lang="ru-RU"/>
        </a:p>
      </dgm:t>
    </dgm:pt>
    <dgm:pt modelId="{5E9A8E43-FF22-4311-B86A-24C2F4E6BCD3}" type="sibTrans" cxnId="{CF7A6EC2-4A43-4901-866F-EF505E6FEB29}">
      <dgm:prSet/>
      <dgm:spPr/>
      <dgm:t>
        <a:bodyPr/>
        <a:lstStyle/>
        <a:p>
          <a:endParaRPr lang="ru-RU"/>
        </a:p>
      </dgm:t>
    </dgm:pt>
    <dgm:pt modelId="{2315E4C8-2AA0-4E9E-937F-B04F03ED68D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активное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123C60-D0CD-41A4-95DF-99A7C8B181BD}" type="parTrans" cxnId="{F7B1C193-447C-4BE7-A4A0-9457FA032F45}">
      <dgm:prSet/>
      <dgm:spPr/>
      <dgm:t>
        <a:bodyPr/>
        <a:lstStyle/>
        <a:p>
          <a:endParaRPr lang="ru-RU"/>
        </a:p>
      </dgm:t>
    </dgm:pt>
    <dgm:pt modelId="{BC20B9CA-7DE7-4CBB-A4A5-A741A41AC4B3}" type="sibTrans" cxnId="{F7B1C193-447C-4BE7-A4A0-9457FA032F45}">
      <dgm:prSet/>
      <dgm:spPr/>
      <dgm:t>
        <a:bodyPr/>
        <a:lstStyle/>
        <a:p>
          <a:endParaRPr lang="ru-RU"/>
        </a:p>
      </dgm:t>
    </dgm:pt>
    <dgm:pt modelId="{CA4F975C-FFC5-45CC-8C10-9BA4DC50C40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пассивное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287A61-DA18-4FD2-BE0E-D8448AB7D7FC}" type="parTrans" cxnId="{0A745FAF-5845-4220-B657-3998CC5D3977}">
      <dgm:prSet/>
      <dgm:spPr/>
      <dgm:t>
        <a:bodyPr/>
        <a:lstStyle/>
        <a:p>
          <a:endParaRPr lang="ru-RU"/>
        </a:p>
      </dgm:t>
    </dgm:pt>
    <dgm:pt modelId="{D43EE1AD-3FAB-407E-AED9-373B658BB160}" type="sibTrans" cxnId="{0A745FAF-5845-4220-B657-3998CC5D3977}">
      <dgm:prSet/>
      <dgm:spPr/>
      <dgm:t>
        <a:bodyPr/>
        <a:lstStyle/>
        <a:p>
          <a:endParaRPr lang="ru-RU"/>
        </a:p>
      </dgm:t>
    </dgm:pt>
    <dgm:pt modelId="{C1D5A966-D3AC-4BCF-9317-9F44BED1C4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обусловлено различными избирательными цензами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562D73A-0B74-4117-B236-5510D3F13165}" type="parTrans" cxnId="{78B5AF09-C69E-4C98-AB6D-4874F9EF7BFF}">
      <dgm:prSet/>
      <dgm:spPr/>
      <dgm:t>
        <a:bodyPr/>
        <a:lstStyle/>
        <a:p>
          <a:endParaRPr lang="ru-RU"/>
        </a:p>
      </dgm:t>
    </dgm:pt>
    <dgm:pt modelId="{E0AF73B8-DB9D-4ED2-8083-154B2F206600}" type="sibTrans" cxnId="{78B5AF09-C69E-4C98-AB6D-4874F9EF7BFF}">
      <dgm:prSet/>
      <dgm:spPr/>
      <dgm:t>
        <a:bodyPr/>
        <a:lstStyle/>
        <a:p>
          <a:endParaRPr lang="ru-RU"/>
        </a:p>
      </dgm:t>
    </dgm:pt>
    <dgm:pt modelId="{1B9E0CF0-8205-4EDB-B187-4DC79964372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быть избранным в представительный орган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9AA090-898C-468B-B503-7364394F218E}" type="parTrans" cxnId="{7F64E9EB-812F-4F3C-A82D-2514EF8199EA}">
      <dgm:prSet/>
      <dgm:spPr/>
      <dgm:t>
        <a:bodyPr/>
        <a:lstStyle/>
        <a:p>
          <a:endParaRPr lang="ru-RU"/>
        </a:p>
      </dgm:t>
    </dgm:pt>
    <dgm:pt modelId="{1F87AED0-D449-44C4-A581-DB9EF755C751}" type="sibTrans" cxnId="{7F64E9EB-812F-4F3C-A82D-2514EF8199EA}">
      <dgm:prSet/>
      <dgm:spPr/>
      <dgm:t>
        <a:bodyPr/>
        <a:lstStyle/>
        <a:p>
          <a:endParaRPr lang="ru-RU"/>
        </a:p>
      </dgm:t>
    </dgm:pt>
    <dgm:pt modelId="{0512F816-9CA9-49E2-A45B-05F5749797F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обладают граждане, достигшие 18 лет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513BF0-56BE-415E-98D9-60D955965FFC}" type="parTrans" cxnId="{C41B584E-274C-4CCA-AD11-E191EE8DA7F1}">
      <dgm:prSet/>
      <dgm:spPr/>
      <dgm:t>
        <a:bodyPr/>
        <a:lstStyle/>
        <a:p>
          <a:endParaRPr lang="ru-RU"/>
        </a:p>
      </dgm:t>
    </dgm:pt>
    <dgm:pt modelId="{3BD8795F-3C37-4E59-9C3B-5395A3F99BA9}" type="sibTrans" cxnId="{C41B584E-274C-4CCA-AD11-E191EE8DA7F1}">
      <dgm:prSet/>
      <dgm:spPr/>
      <dgm:t>
        <a:bodyPr/>
        <a:lstStyle/>
        <a:p>
          <a:endParaRPr lang="ru-RU"/>
        </a:p>
      </dgm:t>
    </dgm:pt>
    <dgm:pt modelId="{96820A6D-7498-4243-BBF5-31119A50AFE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в представительный орган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62F81E1-9490-4970-A594-757C8E9BFE8D}" type="parTrans" cxnId="{C8967EEA-98E5-476B-99A8-BAFCEA4367F2}">
      <dgm:prSet/>
      <dgm:spPr/>
      <dgm:t>
        <a:bodyPr/>
        <a:lstStyle/>
        <a:p>
          <a:endParaRPr lang="ru-RU"/>
        </a:p>
      </dgm:t>
    </dgm:pt>
    <dgm:pt modelId="{41B9D14D-D716-4172-9DD6-A765A00F8744}" type="sibTrans" cxnId="{C8967EEA-98E5-476B-99A8-BAFCEA4367F2}">
      <dgm:prSet/>
      <dgm:spPr/>
      <dgm:t>
        <a:bodyPr/>
        <a:lstStyle/>
        <a:p>
          <a:endParaRPr lang="ru-RU"/>
        </a:p>
      </dgm:t>
    </dgm:pt>
    <dgm:pt modelId="{6F3E00CA-66C7-494C-8F6A-AB20FBF8DD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оседлость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00361B7-AF9E-4CBF-87B9-A9E65ABE598E}" type="parTrans" cxnId="{2CEA3FAE-6FAB-4856-861D-DD911FAB250A}">
      <dgm:prSet/>
      <dgm:spPr/>
      <dgm:t>
        <a:bodyPr/>
        <a:lstStyle/>
        <a:p>
          <a:endParaRPr lang="ru-RU"/>
        </a:p>
      </dgm:t>
    </dgm:pt>
    <dgm:pt modelId="{B54751D6-5561-40D5-B492-149F3EC711B6}" type="sibTrans" cxnId="{2CEA3FAE-6FAB-4856-861D-DD911FAB250A}">
      <dgm:prSet/>
      <dgm:spPr/>
      <dgm:t>
        <a:bodyPr/>
        <a:lstStyle/>
        <a:p>
          <a:endParaRPr lang="ru-RU"/>
        </a:p>
      </dgm:t>
    </dgm:pt>
    <dgm:pt modelId="{8603E1FC-ED46-4379-9836-8BD6C228296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гражданство РБ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5240BA3-998C-4D40-AEAF-5560F19D9E59}" type="parTrans" cxnId="{F77C9545-8700-47A7-8B70-00C972ED5B62}">
      <dgm:prSet/>
      <dgm:spPr/>
      <dgm:t>
        <a:bodyPr/>
        <a:lstStyle/>
        <a:p>
          <a:endParaRPr lang="ru-RU"/>
        </a:p>
      </dgm:t>
    </dgm:pt>
    <dgm:pt modelId="{82C02785-F09B-49EA-B188-388905BAD5DE}" type="sibTrans" cxnId="{F77C9545-8700-47A7-8B70-00C972ED5B62}">
      <dgm:prSet/>
      <dgm:spPr/>
      <dgm:t>
        <a:bodyPr/>
        <a:lstStyle/>
        <a:p>
          <a:endParaRPr lang="ru-RU"/>
        </a:p>
      </dgm:t>
    </dgm:pt>
    <dgm:pt modelId="{9BD4AE33-D669-42C5-B0E7-22531A98B96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054F0B4-17C9-4802-8F5B-F42804B6464E}" type="sibTrans" cxnId="{AD2E3242-8C23-4F4B-B97A-61908E65DC0C}">
      <dgm:prSet/>
      <dgm:spPr/>
      <dgm:t>
        <a:bodyPr/>
        <a:lstStyle/>
        <a:p>
          <a:endParaRPr lang="ru-RU"/>
        </a:p>
      </dgm:t>
    </dgm:pt>
    <dgm:pt modelId="{EAE9E329-EB53-4629-9846-4FD8D6AC19E0}" type="parTrans" cxnId="{AD2E3242-8C23-4F4B-B97A-61908E65DC0C}">
      <dgm:prSet/>
      <dgm:spPr/>
      <dgm:t>
        <a:bodyPr/>
        <a:lstStyle/>
        <a:p>
          <a:endParaRPr lang="ru-RU"/>
        </a:p>
      </dgm:t>
    </dgm:pt>
    <dgm:pt modelId="{ECD77153-E5E3-4B5F-B601-10DFD964547E}" type="pres">
      <dgm:prSet presAssocID="{9253368F-FFD7-4118-B909-9260F5C56EB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E7BC828-5231-4124-8F8C-0188E1BA4828}" type="pres">
      <dgm:prSet presAssocID="{29A7942B-7120-4843-B38D-9A56381B046C}" presName="hierRoot1" presStyleCnt="0">
        <dgm:presLayoutVars>
          <dgm:hierBranch val="init"/>
        </dgm:presLayoutVars>
      </dgm:prSet>
      <dgm:spPr/>
    </dgm:pt>
    <dgm:pt modelId="{61FC170D-9AE6-4C3C-BB28-B0D958DE27DC}" type="pres">
      <dgm:prSet presAssocID="{29A7942B-7120-4843-B38D-9A56381B046C}" presName="rootComposite1" presStyleCnt="0"/>
      <dgm:spPr/>
    </dgm:pt>
    <dgm:pt modelId="{24EF20C9-B248-4859-A41D-51DFD23CB032}" type="pres">
      <dgm:prSet presAssocID="{29A7942B-7120-4843-B38D-9A56381B046C}" presName="rootText1" presStyleLbl="node0" presStyleIdx="0" presStyleCnt="1" custScaleX="541765" custScaleY="1316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95FA8F-9421-4517-913C-497C30E06957}" type="pres">
      <dgm:prSet presAssocID="{29A7942B-7120-4843-B38D-9A56381B046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72E9350-C294-4596-A7D2-668764728EB7}" type="pres">
      <dgm:prSet presAssocID="{29A7942B-7120-4843-B38D-9A56381B046C}" presName="hierChild2" presStyleCnt="0"/>
      <dgm:spPr/>
    </dgm:pt>
    <dgm:pt modelId="{BBF68BB5-CB3B-4713-80D6-2C86D2F9E851}" type="pres">
      <dgm:prSet presAssocID="{AF123C60-D0CD-41A4-95DF-99A7C8B181B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B6BBD72-BD89-49CD-86A1-FCA1195F9A8E}" type="pres">
      <dgm:prSet presAssocID="{2315E4C8-2AA0-4E9E-937F-B04F03ED68DD}" presName="hierRoot2" presStyleCnt="0">
        <dgm:presLayoutVars>
          <dgm:hierBranch/>
        </dgm:presLayoutVars>
      </dgm:prSet>
      <dgm:spPr/>
    </dgm:pt>
    <dgm:pt modelId="{ACB2F775-9A21-4680-85A7-ACB9F3514190}" type="pres">
      <dgm:prSet presAssocID="{2315E4C8-2AA0-4E9E-937F-B04F03ED68DD}" presName="rootComposite" presStyleCnt="0"/>
      <dgm:spPr/>
    </dgm:pt>
    <dgm:pt modelId="{645C8950-6FA5-4B34-B342-82ADFD3E80E7}" type="pres">
      <dgm:prSet presAssocID="{2315E4C8-2AA0-4E9E-937F-B04F03ED68DD}" presName="rootText" presStyleLbl="node2" presStyleIdx="0" presStyleCnt="2" custScaleX="434638" custScaleY="94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6F44F3-F2FF-4591-94EC-F14527EA838C}" type="pres">
      <dgm:prSet presAssocID="{2315E4C8-2AA0-4E9E-937F-B04F03ED68DD}" presName="rootConnector" presStyleLbl="node2" presStyleIdx="0" presStyleCnt="2"/>
      <dgm:spPr/>
      <dgm:t>
        <a:bodyPr/>
        <a:lstStyle/>
        <a:p>
          <a:endParaRPr lang="ru-RU"/>
        </a:p>
      </dgm:t>
    </dgm:pt>
    <dgm:pt modelId="{747418B3-ECEE-4E36-8836-0F354F78AAE5}" type="pres">
      <dgm:prSet presAssocID="{2315E4C8-2AA0-4E9E-937F-B04F03ED68DD}" presName="hierChild4" presStyleCnt="0"/>
      <dgm:spPr/>
    </dgm:pt>
    <dgm:pt modelId="{42882132-07BA-4355-92B4-0CF3B8BDF894}" type="pres">
      <dgm:prSet presAssocID="{862F81E1-9490-4970-A594-757C8E9BFE8D}" presName="Name35" presStyleLbl="parChTrans1D3" presStyleIdx="0" presStyleCnt="2"/>
      <dgm:spPr/>
      <dgm:t>
        <a:bodyPr/>
        <a:lstStyle/>
        <a:p>
          <a:endParaRPr lang="ru-RU"/>
        </a:p>
      </dgm:t>
    </dgm:pt>
    <dgm:pt modelId="{032434B6-B593-493A-B6AB-518070F000A4}" type="pres">
      <dgm:prSet presAssocID="{96820A6D-7498-4243-BBF5-31119A50AFE7}" presName="hierRoot2" presStyleCnt="0">
        <dgm:presLayoutVars>
          <dgm:hierBranch/>
        </dgm:presLayoutVars>
      </dgm:prSet>
      <dgm:spPr/>
    </dgm:pt>
    <dgm:pt modelId="{739B3607-792E-4698-ACB7-B28C787B2CCC}" type="pres">
      <dgm:prSet presAssocID="{96820A6D-7498-4243-BBF5-31119A50AFE7}" presName="rootComposite" presStyleCnt="0"/>
      <dgm:spPr/>
    </dgm:pt>
    <dgm:pt modelId="{E90D91EB-9ECD-4D51-ABAD-DDD7DCEFE42B}" type="pres">
      <dgm:prSet presAssocID="{96820A6D-7498-4243-BBF5-31119A50AFE7}" presName="rootText" presStyleLbl="node3" presStyleIdx="0" presStyleCnt="2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1C718A-F1A2-4454-92CA-F5DDAD24F4B0}" type="pres">
      <dgm:prSet presAssocID="{96820A6D-7498-4243-BBF5-31119A50AFE7}" presName="rootConnector" presStyleLbl="node3" presStyleIdx="0" presStyleCnt="2"/>
      <dgm:spPr/>
      <dgm:t>
        <a:bodyPr/>
        <a:lstStyle/>
        <a:p>
          <a:endParaRPr lang="ru-RU"/>
        </a:p>
      </dgm:t>
    </dgm:pt>
    <dgm:pt modelId="{EDB4D219-66F8-40A2-B61B-1040958D9805}" type="pres">
      <dgm:prSet presAssocID="{96820A6D-7498-4243-BBF5-31119A50AFE7}" presName="hierChild4" presStyleCnt="0"/>
      <dgm:spPr/>
    </dgm:pt>
    <dgm:pt modelId="{E21B6D71-860C-4B19-9D5E-01B7C591B222}" type="pres">
      <dgm:prSet presAssocID="{99513BF0-56BE-415E-98D9-60D955965FFC}" presName="Name35" presStyleLbl="parChTrans1D4" presStyleIdx="0" presStyleCnt="5"/>
      <dgm:spPr/>
      <dgm:t>
        <a:bodyPr/>
        <a:lstStyle/>
        <a:p>
          <a:endParaRPr lang="ru-RU"/>
        </a:p>
      </dgm:t>
    </dgm:pt>
    <dgm:pt modelId="{F369CA8D-8F82-4CAF-9F25-EFADAE0164C6}" type="pres">
      <dgm:prSet presAssocID="{0512F816-9CA9-49E2-A45B-05F5749797FC}" presName="hierRoot2" presStyleCnt="0">
        <dgm:presLayoutVars>
          <dgm:hierBranch val="init"/>
        </dgm:presLayoutVars>
      </dgm:prSet>
      <dgm:spPr/>
    </dgm:pt>
    <dgm:pt modelId="{03F5FF75-B0C1-41AE-AFF6-98C7F54DD81D}" type="pres">
      <dgm:prSet presAssocID="{0512F816-9CA9-49E2-A45B-05F5749797FC}" presName="rootComposite" presStyleCnt="0"/>
      <dgm:spPr/>
    </dgm:pt>
    <dgm:pt modelId="{C56CA11D-CFF0-4370-BF94-475129027E52}" type="pres">
      <dgm:prSet presAssocID="{0512F816-9CA9-49E2-A45B-05F5749797FC}" presName="rootText" presStyleLbl="node4" presStyleIdx="0" presStyleCnt="5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AF40DC-ED31-4858-B1CA-004354271E1C}" type="pres">
      <dgm:prSet presAssocID="{0512F816-9CA9-49E2-A45B-05F5749797FC}" presName="rootConnector" presStyleLbl="node4" presStyleIdx="0" presStyleCnt="5"/>
      <dgm:spPr/>
      <dgm:t>
        <a:bodyPr/>
        <a:lstStyle/>
        <a:p>
          <a:endParaRPr lang="ru-RU"/>
        </a:p>
      </dgm:t>
    </dgm:pt>
    <dgm:pt modelId="{43EE3D77-6586-4213-8FDA-44622071C929}" type="pres">
      <dgm:prSet presAssocID="{0512F816-9CA9-49E2-A45B-05F5749797FC}" presName="hierChild4" presStyleCnt="0"/>
      <dgm:spPr/>
    </dgm:pt>
    <dgm:pt modelId="{99739D37-59C6-40A5-A814-212E6A4F4862}" type="pres">
      <dgm:prSet presAssocID="{0512F816-9CA9-49E2-A45B-05F5749797FC}" presName="hierChild5" presStyleCnt="0"/>
      <dgm:spPr/>
    </dgm:pt>
    <dgm:pt modelId="{94D984A5-529E-4F2F-88E1-48782FB76871}" type="pres">
      <dgm:prSet presAssocID="{96820A6D-7498-4243-BBF5-31119A50AFE7}" presName="hierChild5" presStyleCnt="0"/>
      <dgm:spPr/>
    </dgm:pt>
    <dgm:pt modelId="{B5C4AAA9-643E-40E4-9A4C-0936A7FB1D57}" type="pres">
      <dgm:prSet presAssocID="{2315E4C8-2AA0-4E9E-937F-B04F03ED68DD}" presName="hierChild5" presStyleCnt="0"/>
      <dgm:spPr/>
    </dgm:pt>
    <dgm:pt modelId="{AB3CE650-6B89-451E-A0B0-C4C802C5E909}" type="pres">
      <dgm:prSet presAssocID="{3E287A61-DA18-4FD2-BE0E-D8448AB7D7F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72E3757-E354-44DC-9AEA-030923BF4BD5}" type="pres">
      <dgm:prSet presAssocID="{CA4F975C-FFC5-45CC-8C10-9BA4DC50C40C}" presName="hierRoot2" presStyleCnt="0">
        <dgm:presLayoutVars>
          <dgm:hierBranch/>
        </dgm:presLayoutVars>
      </dgm:prSet>
      <dgm:spPr/>
    </dgm:pt>
    <dgm:pt modelId="{0E89E6F1-3A49-445D-8574-478428D4C244}" type="pres">
      <dgm:prSet presAssocID="{CA4F975C-FFC5-45CC-8C10-9BA4DC50C40C}" presName="rootComposite" presStyleCnt="0"/>
      <dgm:spPr/>
    </dgm:pt>
    <dgm:pt modelId="{9A690592-2680-4A21-BED4-6313B69E3E89}" type="pres">
      <dgm:prSet presAssocID="{CA4F975C-FFC5-45CC-8C10-9BA4DC50C40C}" presName="rootText" presStyleLbl="node2" presStyleIdx="1" presStyleCnt="2" custScaleX="434638" custScaleY="94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0D5C5A-7244-444C-9BA8-FE29476C4FA6}" type="pres">
      <dgm:prSet presAssocID="{CA4F975C-FFC5-45CC-8C10-9BA4DC50C40C}" presName="rootConnector" presStyleLbl="node2" presStyleIdx="1" presStyleCnt="2"/>
      <dgm:spPr/>
      <dgm:t>
        <a:bodyPr/>
        <a:lstStyle/>
        <a:p>
          <a:endParaRPr lang="ru-RU"/>
        </a:p>
      </dgm:t>
    </dgm:pt>
    <dgm:pt modelId="{F7C32A5F-7965-4DC7-8936-478BE4C240D2}" type="pres">
      <dgm:prSet presAssocID="{CA4F975C-FFC5-45CC-8C10-9BA4DC50C40C}" presName="hierChild4" presStyleCnt="0"/>
      <dgm:spPr/>
    </dgm:pt>
    <dgm:pt modelId="{D7636706-5433-41D4-917D-28CF55D4FB3E}" type="pres">
      <dgm:prSet presAssocID="{629AA090-898C-468B-B503-7364394F218E}" presName="Name35" presStyleLbl="parChTrans1D3" presStyleIdx="1" presStyleCnt="2"/>
      <dgm:spPr/>
      <dgm:t>
        <a:bodyPr/>
        <a:lstStyle/>
        <a:p>
          <a:endParaRPr lang="ru-RU"/>
        </a:p>
      </dgm:t>
    </dgm:pt>
    <dgm:pt modelId="{5CC93833-4B45-4EF9-AABD-843DD89CDC7A}" type="pres">
      <dgm:prSet presAssocID="{1B9E0CF0-8205-4EDB-B187-4DC799643729}" presName="hierRoot2" presStyleCnt="0">
        <dgm:presLayoutVars>
          <dgm:hierBranch/>
        </dgm:presLayoutVars>
      </dgm:prSet>
      <dgm:spPr/>
    </dgm:pt>
    <dgm:pt modelId="{3BE25323-FF2A-428C-A3DB-AFEFF5AF2287}" type="pres">
      <dgm:prSet presAssocID="{1B9E0CF0-8205-4EDB-B187-4DC799643729}" presName="rootComposite" presStyleCnt="0"/>
      <dgm:spPr/>
    </dgm:pt>
    <dgm:pt modelId="{A0963EE9-74EC-4BE7-9126-D7C53249EDA9}" type="pres">
      <dgm:prSet presAssocID="{1B9E0CF0-8205-4EDB-B187-4DC799643729}" presName="rootText" presStyleLbl="node3" presStyleIdx="1" presStyleCnt="2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246300-C10C-460D-8F23-8C98CECB0250}" type="pres">
      <dgm:prSet presAssocID="{1B9E0CF0-8205-4EDB-B187-4DC799643729}" presName="rootConnector" presStyleLbl="node3" presStyleIdx="1" presStyleCnt="2"/>
      <dgm:spPr/>
      <dgm:t>
        <a:bodyPr/>
        <a:lstStyle/>
        <a:p>
          <a:endParaRPr lang="ru-RU"/>
        </a:p>
      </dgm:t>
    </dgm:pt>
    <dgm:pt modelId="{A5A0CBF4-7B56-44AA-8BE9-BEE4E3691C8C}" type="pres">
      <dgm:prSet presAssocID="{1B9E0CF0-8205-4EDB-B187-4DC799643729}" presName="hierChild4" presStyleCnt="0"/>
      <dgm:spPr/>
    </dgm:pt>
    <dgm:pt modelId="{EFF3958E-A5BD-48C1-A368-0DD3C3A2C30E}" type="pres">
      <dgm:prSet presAssocID="{1562D73A-0B74-4117-B236-5510D3F13165}" presName="Name35" presStyleLbl="parChTrans1D4" presStyleIdx="1" presStyleCnt="5"/>
      <dgm:spPr/>
      <dgm:t>
        <a:bodyPr/>
        <a:lstStyle/>
        <a:p>
          <a:endParaRPr lang="ru-RU"/>
        </a:p>
      </dgm:t>
    </dgm:pt>
    <dgm:pt modelId="{D3B207F6-06DC-47CA-93CC-47439308A8CD}" type="pres">
      <dgm:prSet presAssocID="{C1D5A966-D3AC-4BCF-9317-9F44BED1C4FD}" presName="hierRoot2" presStyleCnt="0">
        <dgm:presLayoutVars>
          <dgm:hierBranch/>
        </dgm:presLayoutVars>
      </dgm:prSet>
      <dgm:spPr/>
    </dgm:pt>
    <dgm:pt modelId="{605F91E8-AB6B-406A-8364-03A2377C2C4B}" type="pres">
      <dgm:prSet presAssocID="{C1D5A966-D3AC-4BCF-9317-9F44BED1C4FD}" presName="rootComposite" presStyleCnt="0"/>
      <dgm:spPr/>
    </dgm:pt>
    <dgm:pt modelId="{3737ED9D-D0DF-4139-8AC0-DF6407297A65}" type="pres">
      <dgm:prSet presAssocID="{C1D5A966-D3AC-4BCF-9317-9F44BED1C4FD}" presName="rootText" presStyleLbl="node4" presStyleIdx="1" presStyleCnt="5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7CD4E2-5248-4677-ABED-2AC09BE36805}" type="pres">
      <dgm:prSet presAssocID="{C1D5A966-D3AC-4BCF-9317-9F44BED1C4FD}" presName="rootConnector" presStyleLbl="node4" presStyleIdx="1" presStyleCnt="5"/>
      <dgm:spPr/>
      <dgm:t>
        <a:bodyPr/>
        <a:lstStyle/>
        <a:p>
          <a:endParaRPr lang="ru-RU"/>
        </a:p>
      </dgm:t>
    </dgm:pt>
    <dgm:pt modelId="{77AA9976-A7CC-465F-A64F-8224E31C7D88}" type="pres">
      <dgm:prSet presAssocID="{C1D5A966-D3AC-4BCF-9317-9F44BED1C4FD}" presName="hierChild4" presStyleCnt="0"/>
      <dgm:spPr/>
    </dgm:pt>
    <dgm:pt modelId="{61AB11C0-309A-45B0-9D5D-E7AF53705D0D}" type="pres">
      <dgm:prSet presAssocID="{75240BA3-998C-4D40-AEAF-5560F19D9E59}" presName="Name35" presStyleLbl="parChTrans1D4" presStyleIdx="2" presStyleCnt="5"/>
      <dgm:spPr/>
      <dgm:t>
        <a:bodyPr/>
        <a:lstStyle/>
        <a:p>
          <a:endParaRPr lang="ru-RU"/>
        </a:p>
      </dgm:t>
    </dgm:pt>
    <dgm:pt modelId="{BB517338-DDBE-4096-9A8D-520856FB13B5}" type="pres">
      <dgm:prSet presAssocID="{8603E1FC-ED46-4379-9836-8BD6C2282962}" presName="hierRoot2" presStyleCnt="0">
        <dgm:presLayoutVars>
          <dgm:hierBranch val="init"/>
        </dgm:presLayoutVars>
      </dgm:prSet>
      <dgm:spPr/>
    </dgm:pt>
    <dgm:pt modelId="{5B02AB0D-DFDA-4B37-BDF2-4957BB7A931C}" type="pres">
      <dgm:prSet presAssocID="{8603E1FC-ED46-4379-9836-8BD6C2282962}" presName="rootComposite" presStyleCnt="0"/>
      <dgm:spPr/>
    </dgm:pt>
    <dgm:pt modelId="{75B7E680-B3A4-4C52-BC0F-5FCF9DEF7F5A}" type="pres">
      <dgm:prSet presAssocID="{8603E1FC-ED46-4379-9836-8BD6C2282962}" presName="rootText" presStyleLbl="node4" presStyleIdx="2" presStyleCnt="5" custScaleX="2465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940868-412C-4CF0-84F7-C525F151193F}" type="pres">
      <dgm:prSet presAssocID="{8603E1FC-ED46-4379-9836-8BD6C2282962}" presName="rootConnector" presStyleLbl="node4" presStyleIdx="2" presStyleCnt="5"/>
      <dgm:spPr/>
      <dgm:t>
        <a:bodyPr/>
        <a:lstStyle/>
        <a:p>
          <a:endParaRPr lang="ru-RU"/>
        </a:p>
      </dgm:t>
    </dgm:pt>
    <dgm:pt modelId="{A0301261-9F5F-4C9D-B17B-E5F9F3263E82}" type="pres">
      <dgm:prSet presAssocID="{8603E1FC-ED46-4379-9836-8BD6C2282962}" presName="hierChild4" presStyleCnt="0"/>
      <dgm:spPr/>
    </dgm:pt>
    <dgm:pt modelId="{F5EBF36F-AC9E-4D27-9142-2191945D8C94}" type="pres">
      <dgm:prSet presAssocID="{8603E1FC-ED46-4379-9836-8BD6C2282962}" presName="hierChild5" presStyleCnt="0"/>
      <dgm:spPr/>
    </dgm:pt>
    <dgm:pt modelId="{861702C4-5733-45BA-8DF3-6F2081BD53AC}" type="pres">
      <dgm:prSet presAssocID="{EAE9E329-EB53-4629-9846-4FD8D6AC19E0}" presName="Name35" presStyleLbl="parChTrans1D4" presStyleIdx="3" presStyleCnt="5"/>
      <dgm:spPr/>
      <dgm:t>
        <a:bodyPr/>
        <a:lstStyle/>
        <a:p>
          <a:endParaRPr lang="ru-RU"/>
        </a:p>
      </dgm:t>
    </dgm:pt>
    <dgm:pt modelId="{BCE790C6-95F3-40FC-854B-CF4F212DAED1}" type="pres">
      <dgm:prSet presAssocID="{9BD4AE33-D669-42C5-B0E7-22531A98B969}" presName="hierRoot2" presStyleCnt="0">
        <dgm:presLayoutVars>
          <dgm:hierBranch val="init"/>
        </dgm:presLayoutVars>
      </dgm:prSet>
      <dgm:spPr/>
    </dgm:pt>
    <dgm:pt modelId="{FF365181-0FFC-4452-B137-AF6A6EE6671B}" type="pres">
      <dgm:prSet presAssocID="{9BD4AE33-D669-42C5-B0E7-22531A98B969}" presName="rootComposite" presStyleCnt="0"/>
      <dgm:spPr/>
    </dgm:pt>
    <dgm:pt modelId="{A0380F6E-7498-45A9-9880-148E3C5BEFB7}" type="pres">
      <dgm:prSet presAssocID="{9BD4AE33-D669-42C5-B0E7-22531A98B969}" presName="rootText" presStyleLbl="node4" presStyleIdx="3" presStyleCnt="5" custScaleX="2140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EF20C9-DC9C-474D-99CF-936130255370}" type="pres">
      <dgm:prSet presAssocID="{9BD4AE33-D669-42C5-B0E7-22531A98B969}" presName="rootConnector" presStyleLbl="node4" presStyleIdx="3" presStyleCnt="5"/>
      <dgm:spPr/>
      <dgm:t>
        <a:bodyPr/>
        <a:lstStyle/>
        <a:p>
          <a:endParaRPr lang="ru-RU"/>
        </a:p>
      </dgm:t>
    </dgm:pt>
    <dgm:pt modelId="{526A0161-2047-4FB3-AAA1-C85DA540BE4C}" type="pres">
      <dgm:prSet presAssocID="{9BD4AE33-D669-42C5-B0E7-22531A98B969}" presName="hierChild4" presStyleCnt="0"/>
      <dgm:spPr/>
    </dgm:pt>
    <dgm:pt modelId="{E9F54648-06E4-496A-999C-4A806FCE8467}" type="pres">
      <dgm:prSet presAssocID="{9BD4AE33-D669-42C5-B0E7-22531A98B969}" presName="hierChild5" presStyleCnt="0"/>
      <dgm:spPr/>
    </dgm:pt>
    <dgm:pt modelId="{1EA47E4B-1BBB-44EC-9987-C21F397F7DB4}" type="pres">
      <dgm:prSet presAssocID="{600361B7-AF9E-4CBF-87B9-A9E65ABE598E}" presName="Name35" presStyleLbl="parChTrans1D4" presStyleIdx="4" presStyleCnt="5"/>
      <dgm:spPr/>
      <dgm:t>
        <a:bodyPr/>
        <a:lstStyle/>
        <a:p>
          <a:endParaRPr lang="ru-RU"/>
        </a:p>
      </dgm:t>
    </dgm:pt>
    <dgm:pt modelId="{D58B95E0-0CC0-4B3D-B934-A1A42082062A}" type="pres">
      <dgm:prSet presAssocID="{6F3E00CA-66C7-494C-8F6A-AB20FBF8DD32}" presName="hierRoot2" presStyleCnt="0">
        <dgm:presLayoutVars>
          <dgm:hierBranch val="init"/>
        </dgm:presLayoutVars>
      </dgm:prSet>
      <dgm:spPr/>
    </dgm:pt>
    <dgm:pt modelId="{90B3A98D-5851-43E1-8411-61484321C645}" type="pres">
      <dgm:prSet presAssocID="{6F3E00CA-66C7-494C-8F6A-AB20FBF8DD32}" presName="rootComposite" presStyleCnt="0"/>
      <dgm:spPr/>
    </dgm:pt>
    <dgm:pt modelId="{D6FE92D1-1406-4BD7-B652-7A2B1DD7FCBB}" type="pres">
      <dgm:prSet presAssocID="{6F3E00CA-66C7-494C-8F6A-AB20FBF8DD32}" presName="rootText" presStyleLbl="node4" presStyleIdx="4" presStyleCnt="5" custScaleX="2140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14946-6512-4993-86B8-9B960AC7CABF}" type="pres">
      <dgm:prSet presAssocID="{6F3E00CA-66C7-494C-8F6A-AB20FBF8DD32}" presName="rootConnector" presStyleLbl="node4" presStyleIdx="4" presStyleCnt="5"/>
      <dgm:spPr/>
      <dgm:t>
        <a:bodyPr/>
        <a:lstStyle/>
        <a:p>
          <a:endParaRPr lang="ru-RU"/>
        </a:p>
      </dgm:t>
    </dgm:pt>
    <dgm:pt modelId="{D3254294-372E-40F3-9BBA-8232347E130D}" type="pres">
      <dgm:prSet presAssocID="{6F3E00CA-66C7-494C-8F6A-AB20FBF8DD32}" presName="hierChild4" presStyleCnt="0"/>
      <dgm:spPr/>
    </dgm:pt>
    <dgm:pt modelId="{8649A596-C4E9-41CF-9081-E10CF50A82AC}" type="pres">
      <dgm:prSet presAssocID="{6F3E00CA-66C7-494C-8F6A-AB20FBF8DD32}" presName="hierChild5" presStyleCnt="0"/>
      <dgm:spPr/>
    </dgm:pt>
    <dgm:pt modelId="{FE084D72-DDBE-424B-B772-3B497A7F3746}" type="pres">
      <dgm:prSet presAssocID="{C1D5A966-D3AC-4BCF-9317-9F44BED1C4FD}" presName="hierChild5" presStyleCnt="0"/>
      <dgm:spPr/>
    </dgm:pt>
    <dgm:pt modelId="{F3FFD51A-AC96-480E-AF26-12F289ACC97F}" type="pres">
      <dgm:prSet presAssocID="{1B9E0CF0-8205-4EDB-B187-4DC799643729}" presName="hierChild5" presStyleCnt="0"/>
      <dgm:spPr/>
    </dgm:pt>
    <dgm:pt modelId="{796FCBA6-2C64-4E4A-B099-36DF21800386}" type="pres">
      <dgm:prSet presAssocID="{CA4F975C-FFC5-45CC-8C10-9BA4DC50C40C}" presName="hierChild5" presStyleCnt="0"/>
      <dgm:spPr/>
    </dgm:pt>
    <dgm:pt modelId="{5A9386BC-4A47-47AC-9AC4-3E657ABDC2A9}" type="pres">
      <dgm:prSet presAssocID="{29A7942B-7120-4843-B38D-9A56381B046C}" presName="hierChild3" presStyleCnt="0"/>
      <dgm:spPr/>
    </dgm:pt>
  </dgm:ptLst>
  <dgm:cxnLst>
    <dgm:cxn modelId="{24442C42-F723-4407-A1F3-AD98DC5145AE}" type="presOf" srcId="{0512F816-9CA9-49E2-A45B-05F5749797FC}" destId="{3BAF40DC-ED31-4858-B1CA-004354271E1C}" srcOrd="1" destOrd="0" presId="urn:microsoft.com/office/officeart/2005/8/layout/orgChart1"/>
    <dgm:cxn modelId="{8D55CE51-2D33-4062-8B15-ADE5EFCC0233}" type="presOf" srcId="{C1D5A966-D3AC-4BCF-9317-9F44BED1C4FD}" destId="{3737ED9D-D0DF-4139-8AC0-DF6407297A65}" srcOrd="0" destOrd="0" presId="urn:microsoft.com/office/officeart/2005/8/layout/orgChart1"/>
    <dgm:cxn modelId="{EF4EE8C0-458B-463B-9FFB-EC2E0E66679F}" type="presOf" srcId="{1B9E0CF0-8205-4EDB-B187-4DC799643729}" destId="{A0963EE9-74EC-4BE7-9126-D7C53249EDA9}" srcOrd="0" destOrd="0" presId="urn:microsoft.com/office/officeart/2005/8/layout/orgChart1"/>
    <dgm:cxn modelId="{78B5AF09-C69E-4C98-AB6D-4874F9EF7BFF}" srcId="{1B9E0CF0-8205-4EDB-B187-4DC799643729}" destId="{C1D5A966-D3AC-4BCF-9317-9F44BED1C4FD}" srcOrd="0" destOrd="0" parTransId="{1562D73A-0B74-4117-B236-5510D3F13165}" sibTransId="{E0AF73B8-DB9D-4ED2-8083-154B2F206600}"/>
    <dgm:cxn modelId="{F7B1C193-447C-4BE7-A4A0-9457FA032F45}" srcId="{29A7942B-7120-4843-B38D-9A56381B046C}" destId="{2315E4C8-2AA0-4E9E-937F-B04F03ED68DD}" srcOrd="0" destOrd="0" parTransId="{AF123C60-D0CD-41A4-95DF-99A7C8B181BD}" sibTransId="{BC20B9CA-7DE7-4CBB-A4A5-A741A41AC4B3}"/>
    <dgm:cxn modelId="{9612F325-6246-440B-AE53-1D85393BC8F9}" type="presOf" srcId="{AF123C60-D0CD-41A4-95DF-99A7C8B181BD}" destId="{BBF68BB5-CB3B-4713-80D6-2C86D2F9E851}" srcOrd="0" destOrd="0" presId="urn:microsoft.com/office/officeart/2005/8/layout/orgChart1"/>
    <dgm:cxn modelId="{F7AF5AFA-8765-4BC2-8BCD-D573913CE6CC}" type="presOf" srcId="{EAE9E329-EB53-4629-9846-4FD8D6AC19E0}" destId="{861702C4-5733-45BA-8DF3-6F2081BD53AC}" srcOrd="0" destOrd="0" presId="urn:microsoft.com/office/officeart/2005/8/layout/orgChart1"/>
    <dgm:cxn modelId="{2044BF8F-3560-40AC-BD79-CAEF29DABF06}" type="presOf" srcId="{9BD4AE33-D669-42C5-B0E7-22531A98B969}" destId="{A0380F6E-7498-45A9-9880-148E3C5BEFB7}" srcOrd="0" destOrd="0" presId="urn:microsoft.com/office/officeart/2005/8/layout/orgChart1"/>
    <dgm:cxn modelId="{CAE37EF5-B245-4AE4-B92A-0AE148E740D3}" type="presOf" srcId="{29A7942B-7120-4843-B38D-9A56381B046C}" destId="{24EF20C9-B248-4859-A41D-51DFD23CB032}" srcOrd="0" destOrd="0" presId="urn:microsoft.com/office/officeart/2005/8/layout/orgChart1"/>
    <dgm:cxn modelId="{F77C9545-8700-47A7-8B70-00C972ED5B62}" srcId="{C1D5A966-D3AC-4BCF-9317-9F44BED1C4FD}" destId="{8603E1FC-ED46-4379-9836-8BD6C2282962}" srcOrd="0" destOrd="0" parTransId="{75240BA3-998C-4D40-AEAF-5560F19D9E59}" sibTransId="{82C02785-F09B-49EA-B188-388905BAD5DE}"/>
    <dgm:cxn modelId="{2CEA3FAE-6FAB-4856-861D-DD911FAB250A}" srcId="{C1D5A966-D3AC-4BCF-9317-9F44BED1C4FD}" destId="{6F3E00CA-66C7-494C-8F6A-AB20FBF8DD32}" srcOrd="2" destOrd="0" parTransId="{600361B7-AF9E-4CBF-87B9-A9E65ABE598E}" sibTransId="{B54751D6-5561-40D5-B492-149F3EC711B6}"/>
    <dgm:cxn modelId="{B2AC792B-90B6-40FE-8DCF-545993F69B7B}" type="presOf" srcId="{600361B7-AF9E-4CBF-87B9-A9E65ABE598E}" destId="{1EA47E4B-1BBB-44EC-9987-C21F397F7DB4}" srcOrd="0" destOrd="0" presId="urn:microsoft.com/office/officeart/2005/8/layout/orgChart1"/>
    <dgm:cxn modelId="{350BF7F9-26C7-441F-B8A7-88831BC1A879}" type="presOf" srcId="{1B9E0CF0-8205-4EDB-B187-4DC799643729}" destId="{6E246300-C10C-460D-8F23-8C98CECB0250}" srcOrd="1" destOrd="0" presId="urn:microsoft.com/office/officeart/2005/8/layout/orgChart1"/>
    <dgm:cxn modelId="{CF7A6EC2-4A43-4901-866F-EF505E6FEB29}" srcId="{9253368F-FFD7-4118-B909-9260F5C56EB4}" destId="{29A7942B-7120-4843-B38D-9A56381B046C}" srcOrd="0" destOrd="0" parTransId="{006B030B-5AA1-410B-9590-9A2A1760276C}" sibTransId="{5E9A8E43-FF22-4311-B86A-24C2F4E6BCD3}"/>
    <dgm:cxn modelId="{C8967EEA-98E5-476B-99A8-BAFCEA4367F2}" srcId="{2315E4C8-2AA0-4E9E-937F-B04F03ED68DD}" destId="{96820A6D-7498-4243-BBF5-31119A50AFE7}" srcOrd="0" destOrd="0" parTransId="{862F81E1-9490-4970-A594-757C8E9BFE8D}" sibTransId="{41B9D14D-D716-4172-9DD6-A765A00F8744}"/>
    <dgm:cxn modelId="{FD061BF7-EF70-48F4-89B8-4F1FC97A5D91}" type="presOf" srcId="{6F3E00CA-66C7-494C-8F6A-AB20FBF8DD32}" destId="{D6FE92D1-1406-4BD7-B652-7A2B1DD7FCBB}" srcOrd="0" destOrd="0" presId="urn:microsoft.com/office/officeart/2005/8/layout/orgChart1"/>
    <dgm:cxn modelId="{13C5A5EE-4C1E-4348-AD33-7929A3B9757D}" type="presOf" srcId="{99513BF0-56BE-415E-98D9-60D955965FFC}" destId="{E21B6D71-860C-4B19-9D5E-01B7C591B222}" srcOrd="0" destOrd="0" presId="urn:microsoft.com/office/officeart/2005/8/layout/orgChart1"/>
    <dgm:cxn modelId="{2389EE39-7F3F-4C62-8025-BA00B01F2D42}" type="presOf" srcId="{6F3E00CA-66C7-494C-8F6A-AB20FBF8DD32}" destId="{D1914946-6512-4993-86B8-9B960AC7CABF}" srcOrd="1" destOrd="0" presId="urn:microsoft.com/office/officeart/2005/8/layout/orgChart1"/>
    <dgm:cxn modelId="{A88FFD8B-2D9B-4155-A736-6A26C1EEE9C0}" type="presOf" srcId="{96820A6D-7498-4243-BBF5-31119A50AFE7}" destId="{EF1C718A-F1A2-4454-92CA-F5DDAD24F4B0}" srcOrd="1" destOrd="0" presId="urn:microsoft.com/office/officeart/2005/8/layout/orgChart1"/>
    <dgm:cxn modelId="{AD2E3242-8C23-4F4B-B97A-61908E65DC0C}" srcId="{C1D5A966-D3AC-4BCF-9317-9F44BED1C4FD}" destId="{9BD4AE33-D669-42C5-B0E7-22531A98B969}" srcOrd="1" destOrd="0" parTransId="{EAE9E329-EB53-4629-9846-4FD8D6AC19E0}" sibTransId="{B054F0B4-17C9-4802-8F5B-F42804B6464E}"/>
    <dgm:cxn modelId="{F5F43C73-E442-44CA-BAFB-F055C314C1AD}" type="presOf" srcId="{CA4F975C-FFC5-45CC-8C10-9BA4DC50C40C}" destId="{200D5C5A-7244-444C-9BA8-FE29476C4FA6}" srcOrd="1" destOrd="0" presId="urn:microsoft.com/office/officeart/2005/8/layout/orgChart1"/>
    <dgm:cxn modelId="{D83DE3D3-A7FE-49B1-A3C9-69D8C3C0EE65}" type="presOf" srcId="{629AA090-898C-468B-B503-7364394F218E}" destId="{D7636706-5433-41D4-917D-28CF55D4FB3E}" srcOrd="0" destOrd="0" presId="urn:microsoft.com/office/officeart/2005/8/layout/orgChart1"/>
    <dgm:cxn modelId="{538FE32C-593C-457E-B6A0-728DA2A1D9CF}" type="presOf" srcId="{9BD4AE33-D669-42C5-B0E7-22531A98B969}" destId="{3CEF20C9-DC9C-474D-99CF-936130255370}" srcOrd="1" destOrd="0" presId="urn:microsoft.com/office/officeart/2005/8/layout/orgChart1"/>
    <dgm:cxn modelId="{7D4B864B-D8BA-4B19-921C-079C32B757F7}" type="presOf" srcId="{862F81E1-9490-4970-A594-757C8E9BFE8D}" destId="{42882132-07BA-4355-92B4-0CF3B8BDF894}" srcOrd="0" destOrd="0" presId="urn:microsoft.com/office/officeart/2005/8/layout/orgChart1"/>
    <dgm:cxn modelId="{C8C8E41B-D567-44A3-BCD7-D7DBCC71F71A}" type="presOf" srcId="{2315E4C8-2AA0-4E9E-937F-B04F03ED68DD}" destId="{EC6F44F3-F2FF-4591-94EC-F14527EA838C}" srcOrd="1" destOrd="0" presId="urn:microsoft.com/office/officeart/2005/8/layout/orgChart1"/>
    <dgm:cxn modelId="{7F64E9EB-812F-4F3C-A82D-2514EF8199EA}" srcId="{CA4F975C-FFC5-45CC-8C10-9BA4DC50C40C}" destId="{1B9E0CF0-8205-4EDB-B187-4DC799643729}" srcOrd="0" destOrd="0" parTransId="{629AA090-898C-468B-B503-7364394F218E}" sibTransId="{1F87AED0-D449-44C4-A581-DB9EF755C751}"/>
    <dgm:cxn modelId="{E773C029-4A3B-4BC1-BC8D-44C401467604}" type="presOf" srcId="{9253368F-FFD7-4118-B909-9260F5C56EB4}" destId="{ECD77153-E5E3-4B5F-B601-10DFD964547E}" srcOrd="0" destOrd="0" presId="urn:microsoft.com/office/officeart/2005/8/layout/orgChart1"/>
    <dgm:cxn modelId="{C41B584E-274C-4CCA-AD11-E191EE8DA7F1}" srcId="{96820A6D-7498-4243-BBF5-31119A50AFE7}" destId="{0512F816-9CA9-49E2-A45B-05F5749797FC}" srcOrd="0" destOrd="0" parTransId="{99513BF0-56BE-415E-98D9-60D955965FFC}" sibTransId="{3BD8795F-3C37-4E59-9C3B-5395A3F99BA9}"/>
    <dgm:cxn modelId="{0A745FAF-5845-4220-B657-3998CC5D3977}" srcId="{29A7942B-7120-4843-B38D-9A56381B046C}" destId="{CA4F975C-FFC5-45CC-8C10-9BA4DC50C40C}" srcOrd="1" destOrd="0" parTransId="{3E287A61-DA18-4FD2-BE0E-D8448AB7D7FC}" sibTransId="{D43EE1AD-3FAB-407E-AED9-373B658BB160}"/>
    <dgm:cxn modelId="{B15A94D3-ED3C-4762-BA9E-5E1C4082D12D}" type="presOf" srcId="{3E287A61-DA18-4FD2-BE0E-D8448AB7D7FC}" destId="{AB3CE650-6B89-451E-A0B0-C4C802C5E909}" srcOrd="0" destOrd="0" presId="urn:microsoft.com/office/officeart/2005/8/layout/orgChart1"/>
    <dgm:cxn modelId="{B9B3AB18-0BCE-485B-A436-842D7DD5E35C}" type="presOf" srcId="{75240BA3-998C-4D40-AEAF-5560F19D9E59}" destId="{61AB11C0-309A-45B0-9D5D-E7AF53705D0D}" srcOrd="0" destOrd="0" presId="urn:microsoft.com/office/officeart/2005/8/layout/orgChart1"/>
    <dgm:cxn modelId="{5F9C4851-A48A-4132-B486-9B52BC06FF2F}" type="presOf" srcId="{8603E1FC-ED46-4379-9836-8BD6C2282962}" destId="{75B7E680-B3A4-4C52-BC0F-5FCF9DEF7F5A}" srcOrd="0" destOrd="0" presId="urn:microsoft.com/office/officeart/2005/8/layout/orgChart1"/>
    <dgm:cxn modelId="{6225B775-61B4-4FFF-961F-2A2FD1C8FCA1}" type="presOf" srcId="{0512F816-9CA9-49E2-A45B-05F5749797FC}" destId="{C56CA11D-CFF0-4370-BF94-475129027E52}" srcOrd="0" destOrd="0" presId="urn:microsoft.com/office/officeart/2005/8/layout/orgChart1"/>
    <dgm:cxn modelId="{33AD4727-8244-419B-BC7B-4CDAC2CDD44D}" type="presOf" srcId="{2315E4C8-2AA0-4E9E-937F-B04F03ED68DD}" destId="{645C8950-6FA5-4B34-B342-82ADFD3E80E7}" srcOrd="0" destOrd="0" presId="urn:microsoft.com/office/officeart/2005/8/layout/orgChart1"/>
    <dgm:cxn modelId="{C0BBA7BD-4CDF-49D1-9998-8364E4BC7F03}" type="presOf" srcId="{29A7942B-7120-4843-B38D-9A56381B046C}" destId="{D895FA8F-9421-4517-913C-497C30E06957}" srcOrd="1" destOrd="0" presId="urn:microsoft.com/office/officeart/2005/8/layout/orgChart1"/>
    <dgm:cxn modelId="{C79B1B30-1A4F-4793-A24D-648DC31D1DF0}" type="presOf" srcId="{96820A6D-7498-4243-BBF5-31119A50AFE7}" destId="{E90D91EB-9ECD-4D51-ABAD-DDD7DCEFE42B}" srcOrd="0" destOrd="0" presId="urn:microsoft.com/office/officeart/2005/8/layout/orgChart1"/>
    <dgm:cxn modelId="{93CDCEE5-F86D-41B8-9A60-66940FC73236}" type="presOf" srcId="{8603E1FC-ED46-4379-9836-8BD6C2282962}" destId="{AB940868-412C-4CF0-84F7-C525F151193F}" srcOrd="1" destOrd="0" presId="urn:microsoft.com/office/officeart/2005/8/layout/orgChart1"/>
    <dgm:cxn modelId="{FE3F88C0-2DCB-43D5-807F-4585F842D6C4}" type="presOf" srcId="{1562D73A-0B74-4117-B236-5510D3F13165}" destId="{EFF3958E-A5BD-48C1-A368-0DD3C3A2C30E}" srcOrd="0" destOrd="0" presId="urn:microsoft.com/office/officeart/2005/8/layout/orgChart1"/>
    <dgm:cxn modelId="{DD5DAB47-D3D3-47F4-8080-B0D26D8A3DE7}" type="presOf" srcId="{C1D5A966-D3AC-4BCF-9317-9F44BED1C4FD}" destId="{317CD4E2-5248-4677-ABED-2AC09BE36805}" srcOrd="1" destOrd="0" presId="urn:microsoft.com/office/officeart/2005/8/layout/orgChart1"/>
    <dgm:cxn modelId="{D47D48D7-BC81-47FE-BE36-1D941D79B0E4}" type="presOf" srcId="{CA4F975C-FFC5-45CC-8C10-9BA4DC50C40C}" destId="{9A690592-2680-4A21-BED4-6313B69E3E89}" srcOrd="0" destOrd="0" presId="urn:microsoft.com/office/officeart/2005/8/layout/orgChart1"/>
    <dgm:cxn modelId="{964008D5-3956-439D-94CF-8F4FE8171151}" type="presParOf" srcId="{ECD77153-E5E3-4B5F-B601-10DFD964547E}" destId="{8E7BC828-5231-4124-8F8C-0188E1BA4828}" srcOrd="0" destOrd="0" presId="urn:microsoft.com/office/officeart/2005/8/layout/orgChart1"/>
    <dgm:cxn modelId="{A4DCE2D3-778A-4DC6-9F7B-D3255DE2BA22}" type="presParOf" srcId="{8E7BC828-5231-4124-8F8C-0188E1BA4828}" destId="{61FC170D-9AE6-4C3C-BB28-B0D958DE27DC}" srcOrd="0" destOrd="0" presId="urn:microsoft.com/office/officeart/2005/8/layout/orgChart1"/>
    <dgm:cxn modelId="{B00E2695-E484-461B-B2C5-955199B22F02}" type="presParOf" srcId="{61FC170D-9AE6-4C3C-BB28-B0D958DE27DC}" destId="{24EF20C9-B248-4859-A41D-51DFD23CB032}" srcOrd="0" destOrd="0" presId="urn:microsoft.com/office/officeart/2005/8/layout/orgChart1"/>
    <dgm:cxn modelId="{59287343-CB92-4307-B4E8-5F055B316776}" type="presParOf" srcId="{61FC170D-9AE6-4C3C-BB28-B0D958DE27DC}" destId="{D895FA8F-9421-4517-913C-497C30E06957}" srcOrd="1" destOrd="0" presId="urn:microsoft.com/office/officeart/2005/8/layout/orgChart1"/>
    <dgm:cxn modelId="{59FB70B8-6EC7-4D7C-9125-7B1E1E3FD839}" type="presParOf" srcId="{8E7BC828-5231-4124-8F8C-0188E1BA4828}" destId="{872E9350-C294-4596-A7D2-668764728EB7}" srcOrd="1" destOrd="0" presId="urn:microsoft.com/office/officeart/2005/8/layout/orgChart1"/>
    <dgm:cxn modelId="{6DEEF0F3-D62B-4FE8-90C8-9532ECB44869}" type="presParOf" srcId="{872E9350-C294-4596-A7D2-668764728EB7}" destId="{BBF68BB5-CB3B-4713-80D6-2C86D2F9E851}" srcOrd="0" destOrd="0" presId="urn:microsoft.com/office/officeart/2005/8/layout/orgChart1"/>
    <dgm:cxn modelId="{F7B39E50-670C-49C2-80B3-C9EC96746A35}" type="presParOf" srcId="{872E9350-C294-4596-A7D2-668764728EB7}" destId="{8B6BBD72-BD89-49CD-86A1-FCA1195F9A8E}" srcOrd="1" destOrd="0" presId="urn:microsoft.com/office/officeart/2005/8/layout/orgChart1"/>
    <dgm:cxn modelId="{DBDCFCF6-9320-4232-9497-11E4BF9C67A5}" type="presParOf" srcId="{8B6BBD72-BD89-49CD-86A1-FCA1195F9A8E}" destId="{ACB2F775-9A21-4680-85A7-ACB9F3514190}" srcOrd="0" destOrd="0" presId="urn:microsoft.com/office/officeart/2005/8/layout/orgChart1"/>
    <dgm:cxn modelId="{34759127-9E1A-4973-8C0F-BAB41B76D0E0}" type="presParOf" srcId="{ACB2F775-9A21-4680-85A7-ACB9F3514190}" destId="{645C8950-6FA5-4B34-B342-82ADFD3E80E7}" srcOrd="0" destOrd="0" presId="urn:microsoft.com/office/officeart/2005/8/layout/orgChart1"/>
    <dgm:cxn modelId="{036F3B2E-606E-4BF1-869A-46C51178409C}" type="presParOf" srcId="{ACB2F775-9A21-4680-85A7-ACB9F3514190}" destId="{EC6F44F3-F2FF-4591-94EC-F14527EA838C}" srcOrd="1" destOrd="0" presId="urn:microsoft.com/office/officeart/2005/8/layout/orgChart1"/>
    <dgm:cxn modelId="{4614269A-5EE4-4BAF-B0BA-7971C4FE2EEE}" type="presParOf" srcId="{8B6BBD72-BD89-49CD-86A1-FCA1195F9A8E}" destId="{747418B3-ECEE-4E36-8836-0F354F78AAE5}" srcOrd="1" destOrd="0" presId="urn:microsoft.com/office/officeart/2005/8/layout/orgChart1"/>
    <dgm:cxn modelId="{DACBAB8D-8AFB-4BB1-AC51-DA0A4E3C0867}" type="presParOf" srcId="{747418B3-ECEE-4E36-8836-0F354F78AAE5}" destId="{42882132-07BA-4355-92B4-0CF3B8BDF894}" srcOrd="0" destOrd="0" presId="urn:microsoft.com/office/officeart/2005/8/layout/orgChart1"/>
    <dgm:cxn modelId="{D53FEC14-3C52-4EA1-B368-68C026DB9799}" type="presParOf" srcId="{747418B3-ECEE-4E36-8836-0F354F78AAE5}" destId="{032434B6-B593-493A-B6AB-518070F000A4}" srcOrd="1" destOrd="0" presId="urn:microsoft.com/office/officeart/2005/8/layout/orgChart1"/>
    <dgm:cxn modelId="{E7F6B1C1-068D-40AC-96E9-072D8354AB96}" type="presParOf" srcId="{032434B6-B593-493A-B6AB-518070F000A4}" destId="{739B3607-792E-4698-ACB7-B28C787B2CCC}" srcOrd="0" destOrd="0" presId="urn:microsoft.com/office/officeart/2005/8/layout/orgChart1"/>
    <dgm:cxn modelId="{99E56404-45AE-48C8-9DBD-0C2F1013FBC6}" type="presParOf" srcId="{739B3607-792E-4698-ACB7-B28C787B2CCC}" destId="{E90D91EB-9ECD-4D51-ABAD-DDD7DCEFE42B}" srcOrd="0" destOrd="0" presId="urn:microsoft.com/office/officeart/2005/8/layout/orgChart1"/>
    <dgm:cxn modelId="{785C614A-BF0A-4EED-9361-F21D0ADB663B}" type="presParOf" srcId="{739B3607-792E-4698-ACB7-B28C787B2CCC}" destId="{EF1C718A-F1A2-4454-92CA-F5DDAD24F4B0}" srcOrd="1" destOrd="0" presId="urn:microsoft.com/office/officeart/2005/8/layout/orgChart1"/>
    <dgm:cxn modelId="{F205F2F5-7ECE-4176-A2DD-0B95B982BD5F}" type="presParOf" srcId="{032434B6-B593-493A-B6AB-518070F000A4}" destId="{EDB4D219-66F8-40A2-B61B-1040958D9805}" srcOrd="1" destOrd="0" presId="urn:microsoft.com/office/officeart/2005/8/layout/orgChart1"/>
    <dgm:cxn modelId="{44F04A2D-4331-4F37-BCFB-91BA1A63380D}" type="presParOf" srcId="{EDB4D219-66F8-40A2-B61B-1040958D9805}" destId="{E21B6D71-860C-4B19-9D5E-01B7C591B222}" srcOrd="0" destOrd="0" presId="urn:microsoft.com/office/officeart/2005/8/layout/orgChart1"/>
    <dgm:cxn modelId="{7E9C88E8-791D-49AE-A94A-FA087583272F}" type="presParOf" srcId="{EDB4D219-66F8-40A2-B61B-1040958D9805}" destId="{F369CA8D-8F82-4CAF-9F25-EFADAE0164C6}" srcOrd="1" destOrd="0" presId="urn:microsoft.com/office/officeart/2005/8/layout/orgChart1"/>
    <dgm:cxn modelId="{D908D45B-A5BB-4578-98CD-AE7EFEBD85B3}" type="presParOf" srcId="{F369CA8D-8F82-4CAF-9F25-EFADAE0164C6}" destId="{03F5FF75-B0C1-41AE-AFF6-98C7F54DD81D}" srcOrd="0" destOrd="0" presId="urn:microsoft.com/office/officeart/2005/8/layout/orgChart1"/>
    <dgm:cxn modelId="{124E0DBC-3C94-4D29-8804-D2DA0544D19E}" type="presParOf" srcId="{03F5FF75-B0C1-41AE-AFF6-98C7F54DD81D}" destId="{C56CA11D-CFF0-4370-BF94-475129027E52}" srcOrd="0" destOrd="0" presId="urn:microsoft.com/office/officeart/2005/8/layout/orgChart1"/>
    <dgm:cxn modelId="{490CA773-DB52-47F8-8DDE-6AF5FD656B66}" type="presParOf" srcId="{03F5FF75-B0C1-41AE-AFF6-98C7F54DD81D}" destId="{3BAF40DC-ED31-4858-B1CA-004354271E1C}" srcOrd="1" destOrd="0" presId="urn:microsoft.com/office/officeart/2005/8/layout/orgChart1"/>
    <dgm:cxn modelId="{1B8A2312-5C0D-43B3-B3D1-BA968CAEC5A4}" type="presParOf" srcId="{F369CA8D-8F82-4CAF-9F25-EFADAE0164C6}" destId="{43EE3D77-6586-4213-8FDA-44622071C929}" srcOrd="1" destOrd="0" presId="urn:microsoft.com/office/officeart/2005/8/layout/orgChart1"/>
    <dgm:cxn modelId="{7B498922-24F6-4786-8040-42D0B7B3FC70}" type="presParOf" srcId="{F369CA8D-8F82-4CAF-9F25-EFADAE0164C6}" destId="{99739D37-59C6-40A5-A814-212E6A4F4862}" srcOrd="2" destOrd="0" presId="urn:microsoft.com/office/officeart/2005/8/layout/orgChart1"/>
    <dgm:cxn modelId="{79E5B53E-1072-4CA6-B85E-87A16A06CD26}" type="presParOf" srcId="{032434B6-B593-493A-B6AB-518070F000A4}" destId="{94D984A5-529E-4F2F-88E1-48782FB76871}" srcOrd="2" destOrd="0" presId="urn:microsoft.com/office/officeart/2005/8/layout/orgChart1"/>
    <dgm:cxn modelId="{74A03F63-0F42-4E3D-A31F-B2748691A76D}" type="presParOf" srcId="{8B6BBD72-BD89-49CD-86A1-FCA1195F9A8E}" destId="{B5C4AAA9-643E-40E4-9A4C-0936A7FB1D57}" srcOrd="2" destOrd="0" presId="urn:microsoft.com/office/officeart/2005/8/layout/orgChart1"/>
    <dgm:cxn modelId="{B5899DBB-1848-4EDF-BBD3-66792D45D612}" type="presParOf" srcId="{872E9350-C294-4596-A7D2-668764728EB7}" destId="{AB3CE650-6B89-451E-A0B0-C4C802C5E909}" srcOrd="2" destOrd="0" presId="urn:microsoft.com/office/officeart/2005/8/layout/orgChart1"/>
    <dgm:cxn modelId="{DA9C371B-49EC-447C-8C94-9A3F6FFFD8D1}" type="presParOf" srcId="{872E9350-C294-4596-A7D2-668764728EB7}" destId="{A72E3757-E354-44DC-9AEA-030923BF4BD5}" srcOrd="3" destOrd="0" presId="urn:microsoft.com/office/officeart/2005/8/layout/orgChart1"/>
    <dgm:cxn modelId="{5CD270A5-4AB6-405E-9DF3-FD0444F78368}" type="presParOf" srcId="{A72E3757-E354-44DC-9AEA-030923BF4BD5}" destId="{0E89E6F1-3A49-445D-8574-478428D4C244}" srcOrd="0" destOrd="0" presId="urn:microsoft.com/office/officeart/2005/8/layout/orgChart1"/>
    <dgm:cxn modelId="{97BA7FE6-1A3B-4B29-B061-6AB2109806EF}" type="presParOf" srcId="{0E89E6F1-3A49-445D-8574-478428D4C244}" destId="{9A690592-2680-4A21-BED4-6313B69E3E89}" srcOrd="0" destOrd="0" presId="urn:microsoft.com/office/officeart/2005/8/layout/orgChart1"/>
    <dgm:cxn modelId="{7EC01B71-562E-415A-B779-6CE955876037}" type="presParOf" srcId="{0E89E6F1-3A49-445D-8574-478428D4C244}" destId="{200D5C5A-7244-444C-9BA8-FE29476C4FA6}" srcOrd="1" destOrd="0" presId="urn:microsoft.com/office/officeart/2005/8/layout/orgChart1"/>
    <dgm:cxn modelId="{8F0C8BD7-94C7-4D22-8062-FBF1554E1633}" type="presParOf" srcId="{A72E3757-E354-44DC-9AEA-030923BF4BD5}" destId="{F7C32A5F-7965-4DC7-8936-478BE4C240D2}" srcOrd="1" destOrd="0" presId="urn:microsoft.com/office/officeart/2005/8/layout/orgChart1"/>
    <dgm:cxn modelId="{C2E54896-9DCF-49CE-9825-AFA36D0A4653}" type="presParOf" srcId="{F7C32A5F-7965-4DC7-8936-478BE4C240D2}" destId="{D7636706-5433-41D4-917D-28CF55D4FB3E}" srcOrd="0" destOrd="0" presId="urn:microsoft.com/office/officeart/2005/8/layout/orgChart1"/>
    <dgm:cxn modelId="{51F20421-133C-4904-B38F-22050E50B699}" type="presParOf" srcId="{F7C32A5F-7965-4DC7-8936-478BE4C240D2}" destId="{5CC93833-4B45-4EF9-AABD-843DD89CDC7A}" srcOrd="1" destOrd="0" presId="urn:microsoft.com/office/officeart/2005/8/layout/orgChart1"/>
    <dgm:cxn modelId="{750990D7-42D8-469E-816F-C88542A20D7A}" type="presParOf" srcId="{5CC93833-4B45-4EF9-AABD-843DD89CDC7A}" destId="{3BE25323-FF2A-428C-A3DB-AFEFF5AF2287}" srcOrd="0" destOrd="0" presId="urn:microsoft.com/office/officeart/2005/8/layout/orgChart1"/>
    <dgm:cxn modelId="{8703483F-DC49-4FD3-8AD1-3B713670C354}" type="presParOf" srcId="{3BE25323-FF2A-428C-A3DB-AFEFF5AF2287}" destId="{A0963EE9-74EC-4BE7-9126-D7C53249EDA9}" srcOrd="0" destOrd="0" presId="urn:microsoft.com/office/officeart/2005/8/layout/orgChart1"/>
    <dgm:cxn modelId="{558CBB4E-1460-4BD6-BDFF-ECB6E3C6CAF9}" type="presParOf" srcId="{3BE25323-FF2A-428C-A3DB-AFEFF5AF2287}" destId="{6E246300-C10C-460D-8F23-8C98CECB0250}" srcOrd="1" destOrd="0" presId="urn:microsoft.com/office/officeart/2005/8/layout/orgChart1"/>
    <dgm:cxn modelId="{737498FD-92C4-4FDD-9617-EE821EBB196F}" type="presParOf" srcId="{5CC93833-4B45-4EF9-AABD-843DD89CDC7A}" destId="{A5A0CBF4-7B56-44AA-8BE9-BEE4E3691C8C}" srcOrd="1" destOrd="0" presId="urn:microsoft.com/office/officeart/2005/8/layout/orgChart1"/>
    <dgm:cxn modelId="{A5DDD652-C036-4442-A132-FD065A11043B}" type="presParOf" srcId="{A5A0CBF4-7B56-44AA-8BE9-BEE4E3691C8C}" destId="{EFF3958E-A5BD-48C1-A368-0DD3C3A2C30E}" srcOrd="0" destOrd="0" presId="urn:microsoft.com/office/officeart/2005/8/layout/orgChart1"/>
    <dgm:cxn modelId="{44F04C00-B0CC-427B-BAF7-1ABAE64F8D83}" type="presParOf" srcId="{A5A0CBF4-7B56-44AA-8BE9-BEE4E3691C8C}" destId="{D3B207F6-06DC-47CA-93CC-47439308A8CD}" srcOrd="1" destOrd="0" presId="urn:microsoft.com/office/officeart/2005/8/layout/orgChart1"/>
    <dgm:cxn modelId="{26A04D10-2F1F-4266-B602-2A1779AE7F53}" type="presParOf" srcId="{D3B207F6-06DC-47CA-93CC-47439308A8CD}" destId="{605F91E8-AB6B-406A-8364-03A2377C2C4B}" srcOrd="0" destOrd="0" presId="urn:microsoft.com/office/officeart/2005/8/layout/orgChart1"/>
    <dgm:cxn modelId="{524E3279-AD8D-4CD9-BD3A-0FF6D71933C5}" type="presParOf" srcId="{605F91E8-AB6B-406A-8364-03A2377C2C4B}" destId="{3737ED9D-D0DF-4139-8AC0-DF6407297A65}" srcOrd="0" destOrd="0" presId="urn:microsoft.com/office/officeart/2005/8/layout/orgChart1"/>
    <dgm:cxn modelId="{E9439E2B-12F1-462E-B4D2-B0A330A58C5E}" type="presParOf" srcId="{605F91E8-AB6B-406A-8364-03A2377C2C4B}" destId="{317CD4E2-5248-4677-ABED-2AC09BE36805}" srcOrd="1" destOrd="0" presId="urn:microsoft.com/office/officeart/2005/8/layout/orgChart1"/>
    <dgm:cxn modelId="{63C677E9-748F-4B86-979C-F1EE8DBD3B15}" type="presParOf" srcId="{D3B207F6-06DC-47CA-93CC-47439308A8CD}" destId="{77AA9976-A7CC-465F-A64F-8224E31C7D88}" srcOrd="1" destOrd="0" presId="urn:microsoft.com/office/officeart/2005/8/layout/orgChart1"/>
    <dgm:cxn modelId="{6AF04CFC-8FA7-41F7-9F14-55E64A8533FF}" type="presParOf" srcId="{77AA9976-A7CC-465F-A64F-8224E31C7D88}" destId="{61AB11C0-309A-45B0-9D5D-E7AF53705D0D}" srcOrd="0" destOrd="0" presId="urn:microsoft.com/office/officeart/2005/8/layout/orgChart1"/>
    <dgm:cxn modelId="{F33A259B-7A21-46C2-B0B3-0486F1AAD527}" type="presParOf" srcId="{77AA9976-A7CC-465F-A64F-8224E31C7D88}" destId="{BB517338-DDBE-4096-9A8D-520856FB13B5}" srcOrd="1" destOrd="0" presId="urn:microsoft.com/office/officeart/2005/8/layout/orgChart1"/>
    <dgm:cxn modelId="{AD80B783-70A2-4E91-A6E7-C264C360DB8A}" type="presParOf" srcId="{BB517338-DDBE-4096-9A8D-520856FB13B5}" destId="{5B02AB0D-DFDA-4B37-BDF2-4957BB7A931C}" srcOrd="0" destOrd="0" presId="urn:microsoft.com/office/officeart/2005/8/layout/orgChart1"/>
    <dgm:cxn modelId="{B8B32D6F-0B29-449F-B8D9-C5C30AFE0440}" type="presParOf" srcId="{5B02AB0D-DFDA-4B37-BDF2-4957BB7A931C}" destId="{75B7E680-B3A4-4C52-BC0F-5FCF9DEF7F5A}" srcOrd="0" destOrd="0" presId="urn:microsoft.com/office/officeart/2005/8/layout/orgChart1"/>
    <dgm:cxn modelId="{0E24DE6E-B882-406E-B2DE-8A523B78D571}" type="presParOf" srcId="{5B02AB0D-DFDA-4B37-BDF2-4957BB7A931C}" destId="{AB940868-412C-4CF0-84F7-C525F151193F}" srcOrd="1" destOrd="0" presId="urn:microsoft.com/office/officeart/2005/8/layout/orgChart1"/>
    <dgm:cxn modelId="{C8782D58-2CED-4743-A871-71E7ADBABC25}" type="presParOf" srcId="{BB517338-DDBE-4096-9A8D-520856FB13B5}" destId="{A0301261-9F5F-4C9D-B17B-E5F9F3263E82}" srcOrd="1" destOrd="0" presId="urn:microsoft.com/office/officeart/2005/8/layout/orgChart1"/>
    <dgm:cxn modelId="{D8BC4917-7FAD-494E-90A4-EEE06723F5E5}" type="presParOf" srcId="{BB517338-DDBE-4096-9A8D-520856FB13B5}" destId="{F5EBF36F-AC9E-4D27-9142-2191945D8C94}" srcOrd="2" destOrd="0" presId="urn:microsoft.com/office/officeart/2005/8/layout/orgChart1"/>
    <dgm:cxn modelId="{544F3D64-DE55-494E-A047-E27DD5503D2F}" type="presParOf" srcId="{77AA9976-A7CC-465F-A64F-8224E31C7D88}" destId="{861702C4-5733-45BA-8DF3-6F2081BD53AC}" srcOrd="2" destOrd="0" presId="urn:microsoft.com/office/officeart/2005/8/layout/orgChart1"/>
    <dgm:cxn modelId="{C47E1F25-3DF5-42FE-9DAF-153830507C2F}" type="presParOf" srcId="{77AA9976-A7CC-465F-A64F-8224E31C7D88}" destId="{BCE790C6-95F3-40FC-854B-CF4F212DAED1}" srcOrd="3" destOrd="0" presId="urn:microsoft.com/office/officeart/2005/8/layout/orgChart1"/>
    <dgm:cxn modelId="{F034F9FE-7726-4C76-AA65-0EF9E97AA236}" type="presParOf" srcId="{BCE790C6-95F3-40FC-854B-CF4F212DAED1}" destId="{FF365181-0FFC-4452-B137-AF6A6EE6671B}" srcOrd="0" destOrd="0" presId="urn:microsoft.com/office/officeart/2005/8/layout/orgChart1"/>
    <dgm:cxn modelId="{2ADFD231-F768-4A42-8569-ECE86EDA2CD7}" type="presParOf" srcId="{FF365181-0FFC-4452-B137-AF6A6EE6671B}" destId="{A0380F6E-7498-45A9-9880-148E3C5BEFB7}" srcOrd="0" destOrd="0" presId="urn:microsoft.com/office/officeart/2005/8/layout/orgChart1"/>
    <dgm:cxn modelId="{3AED853D-3213-4097-95A2-6EE9E58E5451}" type="presParOf" srcId="{FF365181-0FFC-4452-B137-AF6A6EE6671B}" destId="{3CEF20C9-DC9C-474D-99CF-936130255370}" srcOrd="1" destOrd="0" presId="urn:microsoft.com/office/officeart/2005/8/layout/orgChart1"/>
    <dgm:cxn modelId="{86418179-9D15-4A6F-A827-54D5550E0BA6}" type="presParOf" srcId="{BCE790C6-95F3-40FC-854B-CF4F212DAED1}" destId="{526A0161-2047-4FB3-AAA1-C85DA540BE4C}" srcOrd="1" destOrd="0" presId="urn:microsoft.com/office/officeart/2005/8/layout/orgChart1"/>
    <dgm:cxn modelId="{E63B6E4A-0870-40BC-9941-51B79FA0F529}" type="presParOf" srcId="{BCE790C6-95F3-40FC-854B-CF4F212DAED1}" destId="{E9F54648-06E4-496A-999C-4A806FCE8467}" srcOrd="2" destOrd="0" presId="urn:microsoft.com/office/officeart/2005/8/layout/orgChart1"/>
    <dgm:cxn modelId="{048F09A1-321C-4D23-B0CF-7F62B55D3743}" type="presParOf" srcId="{77AA9976-A7CC-465F-A64F-8224E31C7D88}" destId="{1EA47E4B-1BBB-44EC-9987-C21F397F7DB4}" srcOrd="4" destOrd="0" presId="urn:microsoft.com/office/officeart/2005/8/layout/orgChart1"/>
    <dgm:cxn modelId="{E45DBE23-0333-4DBA-958D-6EA4CCC919D4}" type="presParOf" srcId="{77AA9976-A7CC-465F-A64F-8224E31C7D88}" destId="{D58B95E0-0CC0-4B3D-B934-A1A42082062A}" srcOrd="5" destOrd="0" presId="urn:microsoft.com/office/officeart/2005/8/layout/orgChart1"/>
    <dgm:cxn modelId="{6346C2D7-C5A7-48F2-A87C-89713C9F3C5E}" type="presParOf" srcId="{D58B95E0-0CC0-4B3D-B934-A1A42082062A}" destId="{90B3A98D-5851-43E1-8411-61484321C645}" srcOrd="0" destOrd="0" presId="urn:microsoft.com/office/officeart/2005/8/layout/orgChart1"/>
    <dgm:cxn modelId="{F8A49617-9894-496D-8271-6B1B9C654B12}" type="presParOf" srcId="{90B3A98D-5851-43E1-8411-61484321C645}" destId="{D6FE92D1-1406-4BD7-B652-7A2B1DD7FCBB}" srcOrd="0" destOrd="0" presId="urn:microsoft.com/office/officeart/2005/8/layout/orgChart1"/>
    <dgm:cxn modelId="{7AD28F82-5177-4712-8112-A513E79AD38F}" type="presParOf" srcId="{90B3A98D-5851-43E1-8411-61484321C645}" destId="{D1914946-6512-4993-86B8-9B960AC7CABF}" srcOrd="1" destOrd="0" presId="urn:microsoft.com/office/officeart/2005/8/layout/orgChart1"/>
    <dgm:cxn modelId="{BC0FB9A3-541F-4C85-BFD0-AA98861D064E}" type="presParOf" srcId="{D58B95E0-0CC0-4B3D-B934-A1A42082062A}" destId="{D3254294-372E-40F3-9BBA-8232347E130D}" srcOrd="1" destOrd="0" presId="urn:microsoft.com/office/officeart/2005/8/layout/orgChart1"/>
    <dgm:cxn modelId="{38528186-6B4F-4A25-8657-064534E9FB63}" type="presParOf" srcId="{D58B95E0-0CC0-4B3D-B934-A1A42082062A}" destId="{8649A596-C4E9-41CF-9081-E10CF50A82AC}" srcOrd="2" destOrd="0" presId="urn:microsoft.com/office/officeart/2005/8/layout/orgChart1"/>
    <dgm:cxn modelId="{F3230436-5863-4D94-BE9A-27462DB5BD04}" type="presParOf" srcId="{D3B207F6-06DC-47CA-93CC-47439308A8CD}" destId="{FE084D72-DDBE-424B-B772-3B497A7F3746}" srcOrd="2" destOrd="0" presId="urn:microsoft.com/office/officeart/2005/8/layout/orgChart1"/>
    <dgm:cxn modelId="{28EE97FB-D792-4316-82F5-4E830B1E18C5}" type="presParOf" srcId="{5CC93833-4B45-4EF9-AABD-843DD89CDC7A}" destId="{F3FFD51A-AC96-480E-AF26-12F289ACC97F}" srcOrd="2" destOrd="0" presId="urn:microsoft.com/office/officeart/2005/8/layout/orgChart1"/>
    <dgm:cxn modelId="{04EA8B60-3CE9-4F8C-B447-90E59E7984E9}" type="presParOf" srcId="{A72E3757-E354-44DC-9AEA-030923BF4BD5}" destId="{796FCBA6-2C64-4E4A-B099-36DF21800386}" srcOrd="2" destOrd="0" presId="urn:microsoft.com/office/officeart/2005/8/layout/orgChart1"/>
    <dgm:cxn modelId="{EA958CFE-1E09-41CF-B7F8-E63C2AB58C0B}" type="presParOf" srcId="{8E7BC828-5231-4124-8F8C-0188E1BA4828}" destId="{5A9386BC-4A47-47AC-9AC4-3E657ABDC2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CBB7EAF8-D894-4617-BD7F-B0D930FD0914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8FB1CD2-5A69-47DE-84F5-EEADACAEAEA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C60D53-C038-484A-8941-FB458F91E52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избирательного права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79C72-A9A1-4B0A-905C-992EC30BF962}" type="parTrans" cxnId="{30A9369B-2C8F-4E00-9FC6-077C16C9574F}">
      <dgm:prSet/>
      <dgm:spPr/>
      <dgm:t>
        <a:bodyPr/>
        <a:lstStyle/>
        <a:p>
          <a:endParaRPr lang="ru-RU"/>
        </a:p>
      </dgm:t>
    </dgm:pt>
    <dgm:pt modelId="{55BD2019-E9C5-42FE-B388-6C3A3B40590A}" type="sibTrans" cxnId="{30A9369B-2C8F-4E00-9FC6-077C16C9574F}">
      <dgm:prSet/>
      <dgm:spPr/>
      <dgm:t>
        <a:bodyPr/>
        <a:lstStyle/>
        <a:p>
          <a:endParaRPr lang="ru-RU"/>
        </a:p>
      </dgm:t>
    </dgm:pt>
    <dgm:pt modelId="{5D19FE06-9EF3-46F5-A57C-A4775AE7075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всеобщие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право избирать имеют граждане Республики Беларусь, достигшие 18 лет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480CCA-A1B0-4AD1-ADA2-15562268B1DE}" type="parTrans" cxnId="{09A081E0-567F-473E-ABF2-55BF18862861}">
      <dgm:prSet/>
      <dgm:spPr/>
      <dgm:t>
        <a:bodyPr/>
        <a:lstStyle/>
        <a:p>
          <a:endParaRPr lang="ru-RU"/>
        </a:p>
      </dgm:t>
    </dgm:pt>
    <dgm:pt modelId="{C78D4ABC-6EF5-49CD-A126-17FDEA955E0B}" type="sibTrans" cxnId="{09A081E0-567F-473E-ABF2-55BF18862861}">
      <dgm:prSet/>
      <dgm:spPr/>
      <dgm:t>
        <a:bodyPr/>
        <a:lstStyle/>
        <a:p>
          <a:endParaRPr lang="ru-RU"/>
        </a:p>
      </dgm:t>
    </dgm:pt>
    <dgm:pt modelId="{68A30CD1-B2A4-4BC3-9EB3-4A148E03B228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избиратель лично решает, участвовать ли ему в выборах и за кого голосовать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0B3786-DBAA-420B-B49F-F77BEAAD1555}" type="parTrans" cxnId="{95D38F80-E2F5-4FA4-A895-D4DD766E0620}">
      <dgm:prSet/>
      <dgm:spPr/>
      <dgm:t>
        <a:bodyPr/>
        <a:lstStyle/>
        <a:p>
          <a:endParaRPr lang="ru-RU"/>
        </a:p>
      </dgm:t>
    </dgm:pt>
    <dgm:pt modelId="{13B7BD9F-CFBA-4FBC-B20C-B89F7C83CE77}" type="sibTrans" cxnId="{95D38F80-E2F5-4FA4-A895-D4DD766E0620}">
      <dgm:prSet/>
      <dgm:spPr/>
      <dgm:t>
        <a:bodyPr/>
        <a:lstStyle/>
        <a:p>
          <a:endParaRPr lang="ru-RU"/>
        </a:p>
      </dgm:t>
    </dgm:pt>
    <dgm:pt modelId="{E6065E22-BEC3-47AB-AF32-C9695EF1FB9E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депутаты избираются гражданами непосредственно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5BF1BB9-4267-401D-AA65-2738FC060107}" type="parTrans" cxnId="{08311064-EB75-407D-80B0-6C148425B801}">
      <dgm:prSet/>
      <dgm:spPr/>
      <dgm:t>
        <a:bodyPr/>
        <a:lstStyle/>
        <a:p>
          <a:endParaRPr lang="ru-RU"/>
        </a:p>
      </dgm:t>
    </dgm:pt>
    <dgm:pt modelId="{1637632D-EA6E-4048-ABEC-455D1B439FA3}" type="sibTrans" cxnId="{08311064-EB75-407D-80B0-6C148425B801}">
      <dgm:prSet/>
      <dgm:spPr/>
      <dgm:t>
        <a:bodyPr/>
        <a:lstStyle/>
        <a:p>
          <a:endParaRPr lang="ru-RU"/>
        </a:p>
      </dgm:t>
    </dgm:pt>
    <dgm:pt modelId="{7F4AA740-F816-4FF6-A5C9-9162B999B12C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избиратели имеют равное количество голосов, а кандидаты участвуют в выборах на равных условиях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D2842A-49C5-4079-9055-D48070DD88DA}" type="parTrans" cxnId="{86302E91-137B-4D6B-92FA-774985717680}">
      <dgm:prSet/>
      <dgm:spPr/>
      <dgm:t>
        <a:bodyPr/>
        <a:lstStyle/>
        <a:p>
          <a:endParaRPr lang="ru-RU"/>
        </a:p>
      </dgm:t>
    </dgm:pt>
    <dgm:pt modelId="{13725198-AE12-47F3-A459-207345B6BAB1}" type="sibTrans" cxnId="{86302E91-137B-4D6B-92FA-774985717680}">
      <dgm:prSet/>
      <dgm:spPr/>
      <dgm:t>
        <a:bodyPr/>
        <a:lstStyle/>
        <a:p>
          <a:endParaRPr lang="ru-RU"/>
        </a:p>
      </dgm:t>
    </dgm:pt>
    <dgm:pt modelId="{611D045A-D7ED-423A-B7F3-C427B796EAF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тайные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контроль за волеизъявлением избирателей в ходе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голосова-ния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запрещается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60724F-4130-49BC-86C0-72B3312673C2}" type="parTrans" cxnId="{5EDF20CA-3F3A-486C-B168-86AA145389D3}">
      <dgm:prSet/>
      <dgm:spPr/>
      <dgm:t>
        <a:bodyPr/>
        <a:lstStyle/>
        <a:p>
          <a:endParaRPr lang="ru-RU"/>
        </a:p>
      </dgm:t>
    </dgm:pt>
    <dgm:pt modelId="{13E3FA1D-0006-4C62-8B15-B76F6D2D9E90}" type="sibTrans" cxnId="{5EDF20CA-3F3A-486C-B168-86AA145389D3}">
      <dgm:prSet/>
      <dgm:spPr/>
      <dgm:t>
        <a:bodyPr/>
        <a:lstStyle/>
        <a:p>
          <a:endParaRPr lang="ru-RU"/>
        </a:p>
      </dgm:t>
    </dgm:pt>
    <dgm:pt modelId="{38BAEA0F-1424-4864-B11D-14863200F86A}" type="pres">
      <dgm:prSet presAssocID="{38FB1CD2-5A69-47DE-84F5-EEADACAEA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E65ED-3915-47B3-BF21-04675FA6CC8B}" type="pres">
      <dgm:prSet presAssocID="{29C60D53-C038-484A-8941-FB458F91E52B}" presName="root" presStyleCnt="0"/>
      <dgm:spPr/>
    </dgm:pt>
    <dgm:pt modelId="{7C864607-20A8-4C4A-9304-660F5D0EBBA2}" type="pres">
      <dgm:prSet presAssocID="{29C60D53-C038-484A-8941-FB458F91E52B}" presName="rootComposite" presStyleCnt="0"/>
      <dgm:spPr/>
    </dgm:pt>
    <dgm:pt modelId="{15683550-787B-4346-9988-6A86D0E40F7E}" type="pres">
      <dgm:prSet presAssocID="{29C60D53-C038-484A-8941-FB458F91E52B}" presName="rootText" presStyleLbl="node1" presStyleIdx="0" presStyleCnt="1" custScaleX="476852"/>
      <dgm:spPr/>
      <dgm:t>
        <a:bodyPr/>
        <a:lstStyle/>
        <a:p>
          <a:endParaRPr lang="ru-RU"/>
        </a:p>
      </dgm:t>
    </dgm:pt>
    <dgm:pt modelId="{A750BE59-7493-42EF-B80E-9DFC9955ADE7}" type="pres">
      <dgm:prSet presAssocID="{29C60D53-C038-484A-8941-FB458F91E52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CD965B-51DE-478A-AE0C-94BA46B6AF77}" type="pres">
      <dgm:prSet presAssocID="{29C60D53-C038-484A-8941-FB458F91E52B}" presName="childShape" presStyleCnt="0"/>
      <dgm:spPr/>
    </dgm:pt>
    <dgm:pt modelId="{2D05EF0D-6E54-45C4-ACBB-C75E04EE56F3}" type="pres">
      <dgm:prSet presAssocID="{E2480CCA-A1B0-4AD1-ADA2-15562268B1DE}" presName="Name13" presStyleLbl="parChTrans1D2" presStyleIdx="0" presStyleCnt="5"/>
      <dgm:spPr/>
      <dgm:t>
        <a:bodyPr/>
        <a:lstStyle/>
        <a:p>
          <a:endParaRPr lang="ru-RU"/>
        </a:p>
      </dgm:t>
    </dgm:pt>
    <dgm:pt modelId="{A30EBECB-0844-4A59-B7EF-B45B373ECA37}" type="pres">
      <dgm:prSet presAssocID="{5D19FE06-9EF3-46F5-A57C-A4775AE7075B}" presName="childText" presStyleLbl="bgAcc1" presStyleIdx="0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599BF-4A44-4419-B86F-BC5DAFDE1952}" type="pres">
      <dgm:prSet presAssocID="{940B3786-DBAA-420B-B49F-F77BEAAD1555}" presName="Name13" presStyleLbl="parChTrans1D2" presStyleIdx="1" presStyleCnt="5"/>
      <dgm:spPr/>
      <dgm:t>
        <a:bodyPr/>
        <a:lstStyle/>
        <a:p>
          <a:endParaRPr lang="ru-RU"/>
        </a:p>
      </dgm:t>
    </dgm:pt>
    <dgm:pt modelId="{E7992EC3-08EB-4648-A913-BC680C30F53A}" type="pres">
      <dgm:prSet presAssocID="{68A30CD1-B2A4-4BC3-9EB3-4A148E03B228}" presName="childText" presStyleLbl="bgAcc1" presStyleIdx="1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6EB38-4474-46EE-8E27-79F7D5918391}" type="pres">
      <dgm:prSet presAssocID="{E4D2842A-49C5-4079-9055-D48070DD88DA}" presName="Name13" presStyleLbl="parChTrans1D2" presStyleIdx="2" presStyleCnt="5"/>
      <dgm:spPr/>
      <dgm:t>
        <a:bodyPr/>
        <a:lstStyle/>
        <a:p>
          <a:endParaRPr lang="ru-RU"/>
        </a:p>
      </dgm:t>
    </dgm:pt>
    <dgm:pt modelId="{2DE637D3-C590-4ADE-AB4C-AD805B15C91C}" type="pres">
      <dgm:prSet presAssocID="{7F4AA740-F816-4FF6-A5C9-9162B999B12C}" presName="childText" presStyleLbl="bgAcc1" presStyleIdx="2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6B42B-A5D8-4F3E-AE22-48DCE6DA8803}" type="pres">
      <dgm:prSet presAssocID="{6C60724F-4130-49BC-86C0-72B3312673C2}" presName="Name13" presStyleLbl="parChTrans1D2" presStyleIdx="3" presStyleCnt="5"/>
      <dgm:spPr/>
      <dgm:t>
        <a:bodyPr/>
        <a:lstStyle/>
        <a:p>
          <a:endParaRPr lang="ru-RU"/>
        </a:p>
      </dgm:t>
    </dgm:pt>
    <dgm:pt modelId="{923AD5D2-9258-4033-B5C3-0E14D5F4B409}" type="pres">
      <dgm:prSet presAssocID="{611D045A-D7ED-423A-B7F3-C427B796EAF4}" presName="childText" presStyleLbl="bgAcc1" presStyleIdx="3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F29C2-7FEE-4981-B2BC-8FB35E61173E}" type="pres">
      <dgm:prSet presAssocID="{85BF1BB9-4267-401D-AA65-2738FC060107}" presName="Name13" presStyleLbl="parChTrans1D2" presStyleIdx="4" presStyleCnt="5"/>
      <dgm:spPr/>
      <dgm:t>
        <a:bodyPr/>
        <a:lstStyle/>
        <a:p>
          <a:endParaRPr lang="ru-RU"/>
        </a:p>
      </dgm:t>
    </dgm:pt>
    <dgm:pt modelId="{7C4A7A53-5B7A-46B1-A0F6-94BABC0C3342}" type="pres">
      <dgm:prSet presAssocID="{E6065E22-BEC3-47AB-AF32-C9695EF1FB9E}" presName="childText" presStyleLbl="bgAcc1" presStyleIdx="4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8D10AE-2BBF-45DD-856B-C0B4F27AA680}" type="presOf" srcId="{29C60D53-C038-484A-8941-FB458F91E52B}" destId="{A750BE59-7493-42EF-B80E-9DFC9955ADE7}" srcOrd="1" destOrd="0" presId="urn:microsoft.com/office/officeart/2005/8/layout/hierarchy3"/>
    <dgm:cxn modelId="{003E5F9D-BFCA-4ECF-9537-1407BBA06666}" type="presOf" srcId="{E6065E22-BEC3-47AB-AF32-C9695EF1FB9E}" destId="{7C4A7A53-5B7A-46B1-A0F6-94BABC0C3342}" srcOrd="0" destOrd="0" presId="urn:microsoft.com/office/officeart/2005/8/layout/hierarchy3"/>
    <dgm:cxn modelId="{B5D26F3B-76E0-4C21-A7E9-F9487BCE66F4}" type="presOf" srcId="{6C60724F-4130-49BC-86C0-72B3312673C2}" destId="{82C6B42B-A5D8-4F3E-AE22-48DCE6DA8803}" srcOrd="0" destOrd="0" presId="urn:microsoft.com/office/officeart/2005/8/layout/hierarchy3"/>
    <dgm:cxn modelId="{8796AF3D-2C3F-4AC4-90B8-CEDC906E99CA}" type="presOf" srcId="{E2480CCA-A1B0-4AD1-ADA2-15562268B1DE}" destId="{2D05EF0D-6E54-45C4-ACBB-C75E04EE56F3}" srcOrd="0" destOrd="0" presId="urn:microsoft.com/office/officeart/2005/8/layout/hierarchy3"/>
    <dgm:cxn modelId="{DB040621-955C-4A67-8C97-B3D71F4BA0D4}" type="presOf" srcId="{85BF1BB9-4267-401D-AA65-2738FC060107}" destId="{6A4F29C2-7FEE-4981-B2BC-8FB35E61173E}" srcOrd="0" destOrd="0" presId="urn:microsoft.com/office/officeart/2005/8/layout/hierarchy3"/>
    <dgm:cxn modelId="{7C6CC134-6EC1-4F80-8ED7-C939B2FD8C7B}" type="presOf" srcId="{5D19FE06-9EF3-46F5-A57C-A4775AE7075B}" destId="{A30EBECB-0844-4A59-B7EF-B45B373ECA37}" srcOrd="0" destOrd="0" presId="urn:microsoft.com/office/officeart/2005/8/layout/hierarchy3"/>
    <dgm:cxn modelId="{95D38F80-E2F5-4FA4-A895-D4DD766E0620}" srcId="{29C60D53-C038-484A-8941-FB458F91E52B}" destId="{68A30CD1-B2A4-4BC3-9EB3-4A148E03B228}" srcOrd="1" destOrd="0" parTransId="{940B3786-DBAA-420B-B49F-F77BEAAD1555}" sibTransId="{13B7BD9F-CFBA-4FBC-B20C-B89F7C83CE77}"/>
    <dgm:cxn modelId="{88870A97-823A-4EC9-BFE9-509ACF00005E}" type="presOf" srcId="{611D045A-D7ED-423A-B7F3-C427B796EAF4}" destId="{923AD5D2-9258-4033-B5C3-0E14D5F4B409}" srcOrd="0" destOrd="0" presId="urn:microsoft.com/office/officeart/2005/8/layout/hierarchy3"/>
    <dgm:cxn modelId="{09A081E0-567F-473E-ABF2-55BF18862861}" srcId="{29C60D53-C038-484A-8941-FB458F91E52B}" destId="{5D19FE06-9EF3-46F5-A57C-A4775AE7075B}" srcOrd="0" destOrd="0" parTransId="{E2480CCA-A1B0-4AD1-ADA2-15562268B1DE}" sibTransId="{C78D4ABC-6EF5-49CD-A126-17FDEA955E0B}"/>
    <dgm:cxn modelId="{F37F17FE-6DAC-4B4B-A2D3-9F386D25782E}" type="presOf" srcId="{7F4AA740-F816-4FF6-A5C9-9162B999B12C}" destId="{2DE637D3-C590-4ADE-AB4C-AD805B15C91C}" srcOrd="0" destOrd="0" presId="urn:microsoft.com/office/officeart/2005/8/layout/hierarchy3"/>
    <dgm:cxn modelId="{5EDF20CA-3F3A-486C-B168-86AA145389D3}" srcId="{29C60D53-C038-484A-8941-FB458F91E52B}" destId="{611D045A-D7ED-423A-B7F3-C427B796EAF4}" srcOrd="3" destOrd="0" parTransId="{6C60724F-4130-49BC-86C0-72B3312673C2}" sibTransId="{13E3FA1D-0006-4C62-8B15-B76F6D2D9E90}"/>
    <dgm:cxn modelId="{96C3410D-5EFB-45F3-99D7-777B3C52403F}" type="presOf" srcId="{940B3786-DBAA-420B-B49F-F77BEAAD1555}" destId="{837599BF-4A44-4419-B86F-BC5DAFDE1952}" srcOrd="0" destOrd="0" presId="urn:microsoft.com/office/officeart/2005/8/layout/hierarchy3"/>
    <dgm:cxn modelId="{08311064-EB75-407D-80B0-6C148425B801}" srcId="{29C60D53-C038-484A-8941-FB458F91E52B}" destId="{E6065E22-BEC3-47AB-AF32-C9695EF1FB9E}" srcOrd="4" destOrd="0" parTransId="{85BF1BB9-4267-401D-AA65-2738FC060107}" sibTransId="{1637632D-EA6E-4048-ABEC-455D1B439FA3}"/>
    <dgm:cxn modelId="{4ADC95A7-F16C-4B1C-A910-FA349040E9A1}" type="presOf" srcId="{38FB1CD2-5A69-47DE-84F5-EEADACAEAEAF}" destId="{38BAEA0F-1424-4864-B11D-14863200F86A}" srcOrd="0" destOrd="0" presId="urn:microsoft.com/office/officeart/2005/8/layout/hierarchy3"/>
    <dgm:cxn modelId="{2708EFB9-53F2-45EE-BD42-84F0860E5233}" type="presOf" srcId="{E4D2842A-49C5-4079-9055-D48070DD88DA}" destId="{7EF6EB38-4474-46EE-8E27-79F7D5918391}" srcOrd="0" destOrd="0" presId="urn:microsoft.com/office/officeart/2005/8/layout/hierarchy3"/>
    <dgm:cxn modelId="{86302E91-137B-4D6B-92FA-774985717680}" srcId="{29C60D53-C038-484A-8941-FB458F91E52B}" destId="{7F4AA740-F816-4FF6-A5C9-9162B999B12C}" srcOrd="2" destOrd="0" parTransId="{E4D2842A-49C5-4079-9055-D48070DD88DA}" sibTransId="{13725198-AE12-47F3-A459-207345B6BAB1}"/>
    <dgm:cxn modelId="{1FCEE42D-257C-449B-B5EE-C5C11211335E}" type="presOf" srcId="{68A30CD1-B2A4-4BC3-9EB3-4A148E03B228}" destId="{E7992EC3-08EB-4648-A913-BC680C30F53A}" srcOrd="0" destOrd="0" presId="urn:microsoft.com/office/officeart/2005/8/layout/hierarchy3"/>
    <dgm:cxn modelId="{30A9369B-2C8F-4E00-9FC6-077C16C9574F}" srcId="{38FB1CD2-5A69-47DE-84F5-EEADACAEAEAF}" destId="{29C60D53-C038-484A-8941-FB458F91E52B}" srcOrd="0" destOrd="0" parTransId="{A2E79C72-A9A1-4B0A-905C-992EC30BF962}" sibTransId="{55BD2019-E9C5-42FE-B388-6C3A3B40590A}"/>
    <dgm:cxn modelId="{6B758A90-745F-4359-8880-AB729A2B1229}" type="presOf" srcId="{29C60D53-C038-484A-8941-FB458F91E52B}" destId="{15683550-787B-4346-9988-6A86D0E40F7E}" srcOrd="0" destOrd="0" presId="urn:microsoft.com/office/officeart/2005/8/layout/hierarchy3"/>
    <dgm:cxn modelId="{248C82DE-4E01-413D-8FF6-165A0675CE7D}" type="presParOf" srcId="{38BAEA0F-1424-4864-B11D-14863200F86A}" destId="{120E65ED-3915-47B3-BF21-04675FA6CC8B}" srcOrd="0" destOrd="0" presId="urn:microsoft.com/office/officeart/2005/8/layout/hierarchy3"/>
    <dgm:cxn modelId="{84F37B27-1221-404A-9832-872F68A72596}" type="presParOf" srcId="{120E65ED-3915-47B3-BF21-04675FA6CC8B}" destId="{7C864607-20A8-4C4A-9304-660F5D0EBBA2}" srcOrd="0" destOrd="0" presId="urn:microsoft.com/office/officeart/2005/8/layout/hierarchy3"/>
    <dgm:cxn modelId="{D387256D-F3C1-44F5-A4C5-A65DBD71745F}" type="presParOf" srcId="{7C864607-20A8-4C4A-9304-660F5D0EBBA2}" destId="{15683550-787B-4346-9988-6A86D0E40F7E}" srcOrd="0" destOrd="0" presId="urn:microsoft.com/office/officeart/2005/8/layout/hierarchy3"/>
    <dgm:cxn modelId="{E9CABCC3-970A-4E8C-A60F-54BEAB22AD12}" type="presParOf" srcId="{7C864607-20A8-4C4A-9304-660F5D0EBBA2}" destId="{A750BE59-7493-42EF-B80E-9DFC9955ADE7}" srcOrd="1" destOrd="0" presId="urn:microsoft.com/office/officeart/2005/8/layout/hierarchy3"/>
    <dgm:cxn modelId="{887D7AB1-17EB-4A93-A20C-345958AB01F0}" type="presParOf" srcId="{120E65ED-3915-47B3-BF21-04675FA6CC8B}" destId="{BFCD965B-51DE-478A-AE0C-94BA46B6AF77}" srcOrd="1" destOrd="0" presId="urn:microsoft.com/office/officeart/2005/8/layout/hierarchy3"/>
    <dgm:cxn modelId="{E1896E51-41C6-4853-9542-F8F261DBF9D1}" type="presParOf" srcId="{BFCD965B-51DE-478A-AE0C-94BA46B6AF77}" destId="{2D05EF0D-6E54-45C4-ACBB-C75E04EE56F3}" srcOrd="0" destOrd="0" presId="urn:microsoft.com/office/officeart/2005/8/layout/hierarchy3"/>
    <dgm:cxn modelId="{A245F7FD-3578-4298-BAAA-76F2CC3BED17}" type="presParOf" srcId="{BFCD965B-51DE-478A-AE0C-94BA46B6AF77}" destId="{A30EBECB-0844-4A59-B7EF-B45B373ECA37}" srcOrd="1" destOrd="0" presId="urn:microsoft.com/office/officeart/2005/8/layout/hierarchy3"/>
    <dgm:cxn modelId="{E6364348-ABBB-459A-AA5A-22A0A7F90B3D}" type="presParOf" srcId="{BFCD965B-51DE-478A-AE0C-94BA46B6AF77}" destId="{837599BF-4A44-4419-B86F-BC5DAFDE1952}" srcOrd="2" destOrd="0" presId="urn:microsoft.com/office/officeart/2005/8/layout/hierarchy3"/>
    <dgm:cxn modelId="{2C40D199-A5FD-4EF8-A667-A4FF5C7143FC}" type="presParOf" srcId="{BFCD965B-51DE-478A-AE0C-94BA46B6AF77}" destId="{E7992EC3-08EB-4648-A913-BC680C30F53A}" srcOrd="3" destOrd="0" presId="urn:microsoft.com/office/officeart/2005/8/layout/hierarchy3"/>
    <dgm:cxn modelId="{31FC8433-EF72-46A7-8AC2-106D1F3CBDDC}" type="presParOf" srcId="{BFCD965B-51DE-478A-AE0C-94BA46B6AF77}" destId="{7EF6EB38-4474-46EE-8E27-79F7D5918391}" srcOrd="4" destOrd="0" presId="urn:microsoft.com/office/officeart/2005/8/layout/hierarchy3"/>
    <dgm:cxn modelId="{80DB459B-9179-439B-8FA7-4F91BD9CA286}" type="presParOf" srcId="{BFCD965B-51DE-478A-AE0C-94BA46B6AF77}" destId="{2DE637D3-C590-4ADE-AB4C-AD805B15C91C}" srcOrd="5" destOrd="0" presId="urn:microsoft.com/office/officeart/2005/8/layout/hierarchy3"/>
    <dgm:cxn modelId="{EEBA70C0-6D5B-4361-8858-77F27B9F46BA}" type="presParOf" srcId="{BFCD965B-51DE-478A-AE0C-94BA46B6AF77}" destId="{82C6B42B-A5D8-4F3E-AE22-48DCE6DA8803}" srcOrd="6" destOrd="0" presId="urn:microsoft.com/office/officeart/2005/8/layout/hierarchy3"/>
    <dgm:cxn modelId="{2308D4EE-F643-4667-88F6-E6C8B913C128}" type="presParOf" srcId="{BFCD965B-51DE-478A-AE0C-94BA46B6AF77}" destId="{923AD5D2-9258-4033-B5C3-0E14D5F4B409}" srcOrd="7" destOrd="0" presId="urn:microsoft.com/office/officeart/2005/8/layout/hierarchy3"/>
    <dgm:cxn modelId="{169170C6-7FAA-4F47-B24D-D965BF41F399}" type="presParOf" srcId="{BFCD965B-51DE-478A-AE0C-94BA46B6AF77}" destId="{6A4F29C2-7FEE-4981-B2BC-8FB35E61173E}" srcOrd="8" destOrd="0" presId="urn:microsoft.com/office/officeart/2005/8/layout/hierarchy3"/>
    <dgm:cxn modelId="{6695214F-0538-4F6E-A073-13208FFD2B17}" type="presParOf" srcId="{BFCD965B-51DE-478A-AE0C-94BA46B6AF77}" destId="{7C4A7A53-5B7A-46B1-A0F6-94BABC0C3342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667ADE5-9AF8-4EEA-8017-5529BB1CCFAD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8FB1CD2-5A69-47DE-84F5-EEADACAEAEA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C60D53-C038-484A-8941-FB458F91E52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 Республики Беларусь имеют право избираться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79C72-A9A1-4B0A-905C-992EC30BF962}" type="parTrans" cxnId="{30A9369B-2C8F-4E00-9FC6-077C16C9574F}">
      <dgm:prSet/>
      <dgm:spPr/>
      <dgm:t>
        <a:bodyPr/>
        <a:lstStyle/>
        <a:p>
          <a:endParaRPr lang="ru-RU"/>
        </a:p>
      </dgm:t>
    </dgm:pt>
    <dgm:pt modelId="{55BD2019-E9C5-42FE-B388-6C3A3B40590A}" type="sibTrans" cxnId="{30A9369B-2C8F-4E00-9FC6-077C16C9574F}">
      <dgm:prSet/>
      <dgm:spPr/>
      <dgm:t>
        <a:bodyPr/>
        <a:lstStyle/>
        <a:p>
          <a:endParaRPr lang="ru-RU"/>
        </a:p>
      </dgm:t>
    </dgm:pt>
    <dgm:pt modelId="{5D19FE06-9EF3-46F5-A57C-A4775AE7075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местных Советов – с 18 лет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480CCA-A1B0-4AD1-ADA2-15562268B1DE}" type="parTrans" cxnId="{09A081E0-567F-473E-ABF2-55BF18862861}">
      <dgm:prSet/>
      <dgm:spPr/>
      <dgm:t>
        <a:bodyPr/>
        <a:lstStyle/>
        <a:p>
          <a:endParaRPr lang="ru-RU"/>
        </a:p>
      </dgm:t>
    </dgm:pt>
    <dgm:pt modelId="{C78D4ABC-6EF5-49CD-A126-17FDEA955E0B}" type="sibTrans" cxnId="{09A081E0-567F-473E-ABF2-55BF18862861}">
      <dgm:prSet/>
      <dgm:spPr/>
      <dgm:t>
        <a:bodyPr/>
        <a:lstStyle/>
        <a:p>
          <a:endParaRPr lang="ru-RU"/>
        </a:p>
      </dgm:t>
    </dgm:pt>
    <dgm:pt modelId="{68A30CD1-B2A4-4BC3-9EB3-4A148E03B228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Палаты представителей Национального собрания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-лики Беларусь – с 21 года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0B3786-DBAA-420B-B49F-F77BEAAD1555}" type="parTrans" cxnId="{95D38F80-E2F5-4FA4-A895-D4DD766E0620}">
      <dgm:prSet/>
      <dgm:spPr/>
      <dgm:t>
        <a:bodyPr/>
        <a:lstStyle/>
        <a:p>
          <a:endParaRPr lang="ru-RU"/>
        </a:p>
      </dgm:t>
    </dgm:pt>
    <dgm:pt modelId="{13B7BD9F-CFBA-4FBC-B20C-B89F7C83CE77}" type="sibTrans" cxnId="{95D38F80-E2F5-4FA4-A895-D4DD766E0620}">
      <dgm:prSet/>
      <dgm:spPr/>
      <dgm:t>
        <a:bodyPr/>
        <a:lstStyle/>
        <a:p>
          <a:endParaRPr lang="ru-RU"/>
        </a:p>
      </dgm:t>
    </dgm:pt>
    <dgm:pt modelId="{7F4AA740-F816-4FF6-A5C9-9162B999B12C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члены Совета Республики Национального собрания Республики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Бе-ларусь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с 30 лет, при условии проживания на территории области, г. Минска не менее 5 лет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D2842A-49C5-4079-9055-D48070DD88DA}" type="parTrans" cxnId="{86302E91-137B-4D6B-92FA-774985717680}">
      <dgm:prSet/>
      <dgm:spPr/>
      <dgm:t>
        <a:bodyPr/>
        <a:lstStyle/>
        <a:p>
          <a:endParaRPr lang="ru-RU"/>
        </a:p>
      </dgm:t>
    </dgm:pt>
    <dgm:pt modelId="{13725198-AE12-47F3-A459-207345B6BAB1}" type="sibTrans" cxnId="{86302E91-137B-4D6B-92FA-774985717680}">
      <dgm:prSet/>
      <dgm:spPr/>
      <dgm:t>
        <a:bodyPr/>
        <a:lstStyle/>
        <a:p>
          <a:endParaRPr lang="ru-RU"/>
        </a:p>
      </dgm:t>
    </dgm:pt>
    <dgm:pt modelId="{611D045A-D7ED-423A-B7F3-C427B796EAF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Президентом Республики Беларусь может быть избран гражданин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 по рождению, не моложе 35 лет, проживающий в Республике Беларусь не менее 10 лет непосредственно перед выбора-ми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60724F-4130-49BC-86C0-72B3312673C2}" type="parTrans" cxnId="{5EDF20CA-3F3A-486C-B168-86AA145389D3}">
      <dgm:prSet/>
      <dgm:spPr/>
      <dgm:t>
        <a:bodyPr/>
        <a:lstStyle/>
        <a:p>
          <a:endParaRPr lang="ru-RU"/>
        </a:p>
      </dgm:t>
    </dgm:pt>
    <dgm:pt modelId="{13E3FA1D-0006-4C62-8B15-B76F6D2D9E90}" type="sibTrans" cxnId="{5EDF20CA-3F3A-486C-B168-86AA145389D3}">
      <dgm:prSet/>
      <dgm:spPr/>
      <dgm:t>
        <a:bodyPr/>
        <a:lstStyle/>
        <a:p>
          <a:endParaRPr lang="ru-RU"/>
        </a:p>
      </dgm:t>
    </dgm:pt>
    <dgm:pt modelId="{38BAEA0F-1424-4864-B11D-14863200F86A}" type="pres">
      <dgm:prSet presAssocID="{38FB1CD2-5A69-47DE-84F5-EEADACAEA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E65ED-3915-47B3-BF21-04675FA6CC8B}" type="pres">
      <dgm:prSet presAssocID="{29C60D53-C038-484A-8941-FB458F91E52B}" presName="root" presStyleCnt="0"/>
      <dgm:spPr/>
    </dgm:pt>
    <dgm:pt modelId="{7C864607-20A8-4C4A-9304-660F5D0EBBA2}" type="pres">
      <dgm:prSet presAssocID="{29C60D53-C038-484A-8941-FB458F91E52B}" presName="rootComposite" presStyleCnt="0"/>
      <dgm:spPr/>
    </dgm:pt>
    <dgm:pt modelId="{15683550-787B-4346-9988-6A86D0E40F7E}" type="pres">
      <dgm:prSet presAssocID="{29C60D53-C038-484A-8941-FB458F91E52B}" presName="rootText" presStyleLbl="node1" presStyleIdx="0" presStyleCnt="1" custScaleX="476852"/>
      <dgm:spPr/>
      <dgm:t>
        <a:bodyPr/>
        <a:lstStyle/>
        <a:p>
          <a:endParaRPr lang="ru-RU"/>
        </a:p>
      </dgm:t>
    </dgm:pt>
    <dgm:pt modelId="{A750BE59-7493-42EF-B80E-9DFC9955ADE7}" type="pres">
      <dgm:prSet presAssocID="{29C60D53-C038-484A-8941-FB458F91E52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CD965B-51DE-478A-AE0C-94BA46B6AF77}" type="pres">
      <dgm:prSet presAssocID="{29C60D53-C038-484A-8941-FB458F91E52B}" presName="childShape" presStyleCnt="0"/>
      <dgm:spPr/>
    </dgm:pt>
    <dgm:pt modelId="{2D05EF0D-6E54-45C4-ACBB-C75E04EE56F3}" type="pres">
      <dgm:prSet presAssocID="{E2480CCA-A1B0-4AD1-ADA2-15562268B1DE}" presName="Name13" presStyleLbl="parChTrans1D2" presStyleIdx="0" presStyleCnt="4"/>
      <dgm:spPr/>
      <dgm:t>
        <a:bodyPr/>
        <a:lstStyle/>
        <a:p>
          <a:endParaRPr lang="ru-RU"/>
        </a:p>
      </dgm:t>
    </dgm:pt>
    <dgm:pt modelId="{A30EBECB-0844-4A59-B7EF-B45B373ECA37}" type="pres">
      <dgm:prSet presAssocID="{5D19FE06-9EF3-46F5-A57C-A4775AE7075B}" presName="childText" presStyleLbl="bgAcc1" presStyleIdx="0" presStyleCnt="4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599BF-4A44-4419-B86F-BC5DAFDE1952}" type="pres">
      <dgm:prSet presAssocID="{940B3786-DBAA-420B-B49F-F77BEAAD155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E7992EC3-08EB-4648-A913-BC680C30F53A}" type="pres">
      <dgm:prSet presAssocID="{68A30CD1-B2A4-4BC3-9EB3-4A148E03B228}" presName="childText" presStyleLbl="bgAcc1" presStyleIdx="1" presStyleCnt="4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6EB38-4474-46EE-8E27-79F7D5918391}" type="pres">
      <dgm:prSet presAssocID="{E4D2842A-49C5-4079-9055-D48070DD88D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DE637D3-C590-4ADE-AB4C-AD805B15C91C}" type="pres">
      <dgm:prSet presAssocID="{7F4AA740-F816-4FF6-A5C9-9162B999B12C}" presName="childText" presStyleLbl="bgAcc1" presStyleIdx="2" presStyleCnt="4" custScaleX="792570" custScaleY="138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6B42B-A5D8-4F3E-AE22-48DCE6DA8803}" type="pres">
      <dgm:prSet presAssocID="{6C60724F-4130-49BC-86C0-72B3312673C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923AD5D2-9258-4033-B5C3-0E14D5F4B409}" type="pres">
      <dgm:prSet presAssocID="{611D045A-D7ED-423A-B7F3-C427B796EAF4}" presName="childText" presStyleLbl="bgAcc1" presStyleIdx="3" presStyleCnt="4" custScaleX="792570" custScaleY="212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097E22-D29D-4E85-A491-1E12D7A0FE94}" type="presOf" srcId="{7F4AA740-F816-4FF6-A5C9-9162B999B12C}" destId="{2DE637D3-C590-4ADE-AB4C-AD805B15C91C}" srcOrd="0" destOrd="0" presId="urn:microsoft.com/office/officeart/2005/8/layout/hierarchy3"/>
    <dgm:cxn modelId="{95D38F80-E2F5-4FA4-A895-D4DD766E0620}" srcId="{29C60D53-C038-484A-8941-FB458F91E52B}" destId="{68A30CD1-B2A4-4BC3-9EB3-4A148E03B228}" srcOrd="1" destOrd="0" parTransId="{940B3786-DBAA-420B-B49F-F77BEAAD1555}" sibTransId="{13B7BD9F-CFBA-4FBC-B20C-B89F7C83CE77}"/>
    <dgm:cxn modelId="{DF3B5ABE-7EDA-4C01-8FDF-4F5CE8F0BFCB}" type="presOf" srcId="{6C60724F-4130-49BC-86C0-72B3312673C2}" destId="{82C6B42B-A5D8-4F3E-AE22-48DCE6DA8803}" srcOrd="0" destOrd="0" presId="urn:microsoft.com/office/officeart/2005/8/layout/hierarchy3"/>
    <dgm:cxn modelId="{922324A5-0B25-4397-A42E-E3C2CB7108DD}" type="presOf" srcId="{E4D2842A-49C5-4079-9055-D48070DD88DA}" destId="{7EF6EB38-4474-46EE-8E27-79F7D5918391}" srcOrd="0" destOrd="0" presId="urn:microsoft.com/office/officeart/2005/8/layout/hierarchy3"/>
    <dgm:cxn modelId="{4E7A077D-3879-4F5A-8F83-9C3050F22EF0}" type="presOf" srcId="{29C60D53-C038-484A-8941-FB458F91E52B}" destId="{A750BE59-7493-42EF-B80E-9DFC9955ADE7}" srcOrd="1" destOrd="0" presId="urn:microsoft.com/office/officeart/2005/8/layout/hierarchy3"/>
    <dgm:cxn modelId="{09A081E0-567F-473E-ABF2-55BF18862861}" srcId="{29C60D53-C038-484A-8941-FB458F91E52B}" destId="{5D19FE06-9EF3-46F5-A57C-A4775AE7075B}" srcOrd="0" destOrd="0" parTransId="{E2480CCA-A1B0-4AD1-ADA2-15562268B1DE}" sibTransId="{C78D4ABC-6EF5-49CD-A126-17FDEA955E0B}"/>
    <dgm:cxn modelId="{F684ED80-34D9-4491-8912-ACA1AEF0B7F1}" type="presOf" srcId="{611D045A-D7ED-423A-B7F3-C427B796EAF4}" destId="{923AD5D2-9258-4033-B5C3-0E14D5F4B409}" srcOrd="0" destOrd="0" presId="urn:microsoft.com/office/officeart/2005/8/layout/hierarchy3"/>
    <dgm:cxn modelId="{ABDF4851-56C6-4976-840C-09459B86B258}" type="presOf" srcId="{E2480CCA-A1B0-4AD1-ADA2-15562268B1DE}" destId="{2D05EF0D-6E54-45C4-ACBB-C75E04EE56F3}" srcOrd="0" destOrd="0" presId="urn:microsoft.com/office/officeart/2005/8/layout/hierarchy3"/>
    <dgm:cxn modelId="{5EDF20CA-3F3A-486C-B168-86AA145389D3}" srcId="{29C60D53-C038-484A-8941-FB458F91E52B}" destId="{611D045A-D7ED-423A-B7F3-C427B796EAF4}" srcOrd="3" destOrd="0" parTransId="{6C60724F-4130-49BC-86C0-72B3312673C2}" sibTransId="{13E3FA1D-0006-4C62-8B15-B76F6D2D9E90}"/>
    <dgm:cxn modelId="{59720420-5754-4440-9ECA-297DB5780F96}" type="presOf" srcId="{68A30CD1-B2A4-4BC3-9EB3-4A148E03B228}" destId="{E7992EC3-08EB-4648-A913-BC680C30F53A}" srcOrd="0" destOrd="0" presId="urn:microsoft.com/office/officeart/2005/8/layout/hierarchy3"/>
    <dgm:cxn modelId="{67E1F38C-9186-4F75-BC8F-24D404CD3ECC}" type="presOf" srcId="{940B3786-DBAA-420B-B49F-F77BEAAD1555}" destId="{837599BF-4A44-4419-B86F-BC5DAFDE1952}" srcOrd="0" destOrd="0" presId="urn:microsoft.com/office/officeart/2005/8/layout/hierarchy3"/>
    <dgm:cxn modelId="{86302E91-137B-4D6B-92FA-774985717680}" srcId="{29C60D53-C038-484A-8941-FB458F91E52B}" destId="{7F4AA740-F816-4FF6-A5C9-9162B999B12C}" srcOrd="2" destOrd="0" parTransId="{E4D2842A-49C5-4079-9055-D48070DD88DA}" sibTransId="{13725198-AE12-47F3-A459-207345B6BAB1}"/>
    <dgm:cxn modelId="{C0EB1C80-D637-4DC2-81BE-A8BB6AAEAC4A}" type="presOf" srcId="{29C60D53-C038-484A-8941-FB458F91E52B}" destId="{15683550-787B-4346-9988-6A86D0E40F7E}" srcOrd="0" destOrd="0" presId="urn:microsoft.com/office/officeart/2005/8/layout/hierarchy3"/>
    <dgm:cxn modelId="{306ACAB9-581D-439A-A233-92F3E0D829C3}" type="presOf" srcId="{5D19FE06-9EF3-46F5-A57C-A4775AE7075B}" destId="{A30EBECB-0844-4A59-B7EF-B45B373ECA37}" srcOrd="0" destOrd="0" presId="urn:microsoft.com/office/officeart/2005/8/layout/hierarchy3"/>
    <dgm:cxn modelId="{30A9369B-2C8F-4E00-9FC6-077C16C9574F}" srcId="{38FB1CD2-5A69-47DE-84F5-EEADACAEAEAF}" destId="{29C60D53-C038-484A-8941-FB458F91E52B}" srcOrd="0" destOrd="0" parTransId="{A2E79C72-A9A1-4B0A-905C-992EC30BF962}" sibTransId="{55BD2019-E9C5-42FE-B388-6C3A3B40590A}"/>
    <dgm:cxn modelId="{CCB6B944-8448-4E24-A9CD-3010CF0E4ADF}" type="presOf" srcId="{38FB1CD2-5A69-47DE-84F5-EEADACAEAEAF}" destId="{38BAEA0F-1424-4864-B11D-14863200F86A}" srcOrd="0" destOrd="0" presId="urn:microsoft.com/office/officeart/2005/8/layout/hierarchy3"/>
    <dgm:cxn modelId="{D6076D1F-9D19-4D18-9468-89F0AB2811BD}" type="presParOf" srcId="{38BAEA0F-1424-4864-B11D-14863200F86A}" destId="{120E65ED-3915-47B3-BF21-04675FA6CC8B}" srcOrd="0" destOrd="0" presId="urn:microsoft.com/office/officeart/2005/8/layout/hierarchy3"/>
    <dgm:cxn modelId="{447834A7-8C5B-46A6-96B7-6ABD3075E4CC}" type="presParOf" srcId="{120E65ED-3915-47B3-BF21-04675FA6CC8B}" destId="{7C864607-20A8-4C4A-9304-660F5D0EBBA2}" srcOrd="0" destOrd="0" presId="urn:microsoft.com/office/officeart/2005/8/layout/hierarchy3"/>
    <dgm:cxn modelId="{B61A6648-DEEE-44B7-9C4A-2C3A8643A4E6}" type="presParOf" srcId="{7C864607-20A8-4C4A-9304-660F5D0EBBA2}" destId="{15683550-787B-4346-9988-6A86D0E40F7E}" srcOrd="0" destOrd="0" presId="urn:microsoft.com/office/officeart/2005/8/layout/hierarchy3"/>
    <dgm:cxn modelId="{DC99D112-84D8-4BF5-AEDF-2A52B11CBA10}" type="presParOf" srcId="{7C864607-20A8-4C4A-9304-660F5D0EBBA2}" destId="{A750BE59-7493-42EF-B80E-9DFC9955ADE7}" srcOrd="1" destOrd="0" presId="urn:microsoft.com/office/officeart/2005/8/layout/hierarchy3"/>
    <dgm:cxn modelId="{4E565B32-4974-4D9B-978A-A9EF15C7C635}" type="presParOf" srcId="{120E65ED-3915-47B3-BF21-04675FA6CC8B}" destId="{BFCD965B-51DE-478A-AE0C-94BA46B6AF77}" srcOrd="1" destOrd="0" presId="urn:microsoft.com/office/officeart/2005/8/layout/hierarchy3"/>
    <dgm:cxn modelId="{E9083F8B-E72B-4260-9FA2-3FBA16AC864E}" type="presParOf" srcId="{BFCD965B-51DE-478A-AE0C-94BA46B6AF77}" destId="{2D05EF0D-6E54-45C4-ACBB-C75E04EE56F3}" srcOrd="0" destOrd="0" presId="urn:microsoft.com/office/officeart/2005/8/layout/hierarchy3"/>
    <dgm:cxn modelId="{285F9EA5-3531-4B96-AF82-6928A63FB19A}" type="presParOf" srcId="{BFCD965B-51DE-478A-AE0C-94BA46B6AF77}" destId="{A30EBECB-0844-4A59-B7EF-B45B373ECA37}" srcOrd="1" destOrd="0" presId="urn:microsoft.com/office/officeart/2005/8/layout/hierarchy3"/>
    <dgm:cxn modelId="{6355D24C-9D81-4008-8E1A-6C781E8B2A03}" type="presParOf" srcId="{BFCD965B-51DE-478A-AE0C-94BA46B6AF77}" destId="{837599BF-4A44-4419-B86F-BC5DAFDE1952}" srcOrd="2" destOrd="0" presId="urn:microsoft.com/office/officeart/2005/8/layout/hierarchy3"/>
    <dgm:cxn modelId="{57A5324F-DA23-4A53-8EB9-AAB659E7BDA8}" type="presParOf" srcId="{BFCD965B-51DE-478A-AE0C-94BA46B6AF77}" destId="{E7992EC3-08EB-4648-A913-BC680C30F53A}" srcOrd="3" destOrd="0" presId="urn:microsoft.com/office/officeart/2005/8/layout/hierarchy3"/>
    <dgm:cxn modelId="{78B71FDD-6FA0-43E7-BF95-57467FD5BE60}" type="presParOf" srcId="{BFCD965B-51DE-478A-AE0C-94BA46B6AF77}" destId="{7EF6EB38-4474-46EE-8E27-79F7D5918391}" srcOrd="4" destOrd="0" presId="urn:microsoft.com/office/officeart/2005/8/layout/hierarchy3"/>
    <dgm:cxn modelId="{16275A3F-D43E-4855-AFED-6D99897078D3}" type="presParOf" srcId="{BFCD965B-51DE-478A-AE0C-94BA46B6AF77}" destId="{2DE637D3-C590-4ADE-AB4C-AD805B15C91C}" srcOrd="5" destOrd="0" presId="urn:microsoft.com/office/officeart/2005/8/layout/hierarchy3"/>
    <dgm:cxn modelId="{A2D7616D-5098-411A-BD11-FC4658A3D197}" type="presParOf" srcId="{BFCD965B-51DE-478A-AE0C-94BA46B6AF77}" destId="{82C6B42B-A5D8-4F3E-AE22-48DCE6DA8803}" srcOrd="6" destOrd="0" presId="urn:microsoft.com/office/officeart/2005/8/layout/hierarchy3"/>
    <dgm:cxn modelId="{906A84DB-4C74-4762-A04C-49C402B8258B}" type="presParOf" srcId="{BFCD965B-51DE-478A-AE0C-94BA46B6AF77}" destId="{923AD5D2-9258-4033-B5C3-0E14D5F4B40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BCAB1E-3CDD-46C8-8C14-4D81C3B5E359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F9C0B77-361E-40FE-AD30-2B6849C758A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</a:t>
          </a:r>
          <a:endParaRPr lang="ru-RU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1BEEE2-72F8-4FEC-BBBC-71F0805E4303}" type="parTrans" cxnId="{287A399E-216B-4277-948B-AAB83B405C95}">
      <dgm:prSet/>
      <dgm:spPr/>
      <dgm:t>
        <a:bodyPr/>
        <a:lstStyle/>
        <a:p>
          <a:endParaRPr lang="ru-RU"/>
        </a:p>
      </dgm:t>
    </dgm:pt>
    <dgm:pt modelId="{092F1BE1-E01E-4738-8870-F4662D824CBD}" type="sibTrans" cxnId="{287A399E-216B-4277-948B-AAB83B405C95}">
      <dgm:prSet/>
      <dgm:spPr/>
      <dgm:t>
        <a:bodyPr/>
        <a:lstStyle/>
        <a:p>
          <a:endParaRPr lang="ru-RU"/>
        </a:p>
      </dgm:t>
    </dgm:pt>
    <dgm:pt modelId="{56668424-5277-4F79-920A-4397310F4828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демократическом смысле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AB0664-32FE-4410-A799-DB0E885250E1}" type="parTrans" cxnId="{58CAB04B-0C05-42C9-A8C1-AC455A20B549}">
      <dgm:prSet/>
      <dgm:spPr/>
      <dgm:t>
        <a:bodyPr/>
        <a:lstStyle/>
        <a:p>
          <a:endParaRPr lang="ru-RU"/>
        </a:p>
      </dgm:t>
    </dgm:pt>
    <dgm:pt modelId="{441C1DE5-C6C2-48A3-87BF-063162708D3F}" type="sibTrans" cxnId="{58CAB04B-0C05-42C9-A8C1-AC455A20B549}">
      <dgm:prSet/>
      <dgm:spPr/>
      <dgm:t>
        <a:bodyPr/>
        <a:lstStyle/>
        <a:p>
          <a:endParaRPr lang="ru-RU"/>
        </a:p>
      </dgm:t>
    </dgm:pt>
    <dgm:pt modelId="{E5D6F75D-2062-43EC-BE2E-3BF13E4ACEF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тех граждан государства, которые проявляют гражданскую активность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4C7139C-DA41-4072-9D03-3BF3EB848A50}" type="parTrans" cxnId="{33995CD0-FB90-40ED-8BAA-30CAAF847C4F}">
      <dgm:prSet/>
      <dgm:spPr/>
      <dgm:t>
        <a:bodyPr/>
        <a:lstStyle/>
        <a:p>
          <a:endParaRPr lang="ru-RU"/>
        </a:p>
      </dgm:t>
    </dgm:pt>
    <dgm:pt modelId="{66EF3DA6-9E34-4353-98B3-8A40101A7EA8}" type="sibTrans" cxnId="{33995CD0-FB90-40ED-8BAA-30CAAF847C4F}">
      <dgm:prSet/>
      <dgm:spPr/>
      <dgm:t>
        <a:bodyPr/>
        <a:lstStyle/>
        <a:p>
          <a:endParaRPr lang="ru-RU"/>
        </a:p>
      </dgm:t>
    </dgm:pt>
    <dgm:pt modelId="{0D125C53-D34A-42F4-9627-B34E43D4779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всех граждан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A7D916-2B1E-4199-A411-523FA8E8D17A}" type="parTrans" cxnId="{D465CCF7-362C-4AB8-B566-25F9062092FF}">
      <dgm:prSet/>
      <dgm:spPr/>
      <dgm:t>
        <a:bodyPr/>
        <a:lstStyle/>
        <a:p>
          <a:endParaRPr lang="ru-RU"/>
        </a:p>
      </dgm:t>
    </dgm:pt>
    <dgm:pt modelId="{49BC6F97-E300-48C1-B7C6-1EA1F2EDE196}" type="sibTrans" cxnId="{D465CCF7-362C-4AB8-B566-25F9062092FF}">
      <dgm:prSet/>
      <dgm:spPr/>
      <dgm:t>
        <a:bodyPr/>
        <a:lstStyle/>
        <a:p>
          <a:endParaRPr lang="ru-RU"/>
        </a:p>
      </dgm:t>
    </dgm:pt>
    <dgm:pt modelId="{97328DA6-B87D-4665-B111-17E6C0C26C0C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конституционно-правовом смысле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10AE570-BEC2-4BD8-A488-37DD635E9704}" type="sibTrans" cxnId="{8A4AC1F1-64D3-4F2C-B2AB-C41D911C04E9}">
      <dgm:prSet/>
      <dgm:spPr/>
      <dgm:t>
        <a:bodyPr/>
        <a:lstStyle/>
        <a:p>
          <a:endParaRPr lang="ru-RU"/>
        </a:p>
      </dgm:t>
    </dgm:pt>
    <dgm:pt modelId="{F89EA261-1CA7-471A-A8F0-4CE9E4E8F04E}" type="parTrans" cxnId="{8A4AC1F1-64D3-4F2C-B2AB-C41D911C04E9}">
      <dgm:prSet/>
      <dgm:spPr/>
      <dgm:t>
        <a:bodyPr/>
        <a:lstStyle/>
        <a:p>
          <a:endParaRPr lang="ru-RU"/>
        </a:p>
      </dgm:t>
    </dgm:pt>
    <dgm:pt modelId="{4D3DB4BD-9E18-4AD3-A153-25B446821066}" type="pres">
      <dgm:prSet presAssocID="{BABCAB1E-3CDD-46C8-8C14-4D81C3B5E3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5B5105-B8D1-479E-9E1C-E4A8A5ADEF5E}" type="pres">
      <dgm:prSet presAssocID="{FF9C0B77-361E-40FE-AD30-2B6849C758A5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89CC025-367B-4C5E-B0C3-30C9513A0A95}" type="pres">
      <dgm:prSet presAssocID="{FF9C0B77-361E-40FE-AD30-2B6849C758A5}" presName="rootComposite1" presStyleCnt="0"/>
      <dgm:spPr/>
      <dgm:t>
        <a:bodyPr/>
        <a:lstStyle/>
        <a:p>
          <a:endParaRPr lang="ru-RU"/>
        </a:p>
      </dgm:t>
    </dgm:pt>
    <dgm:pt modelId="{317E9004-ABA1-4F7D-906C-B37488146F1B}" type="pres">
      <dgm:prSet presAssocID="{FF9C0B77-361E-40FE-AD30-2B6849C758A5}" presName="rootText1" presStyleLbl="node0" presStyleIdx="0" presStyleCnt="1" custScaleX="2297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3DC47B-A4FE-4B67-9E18-80FF386F2C30}" type="pres">
      <dgm:prSet presAssocID="{FF9C0B77-361E-40FE-AD30-2B6849C758A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9587D70-343B-451B-873A-212EB9D9B9AE}" type="pres">
      <dgm:prSet presAssocID="{FF9C0B77-361E-40FE-AD30-2B6849C758A5}" presName="hierChild2" presStyleCnt="0"/>
      <dgm:spPr/>
      <dgm:t>
        <a:bodyPr/>
        <a:lstStyle/>
        <a:p>
          <a:endParaRPr lang="ru-RU"/>
        </a:p>
      </dgm:t>
    </dgm:pt>
    <dgm:pt modelId="{1B1EC969-6DAA-40E6-9E12-8576B0C8A322}" type="pres">
      <dgm:prSet presAssocID="{F89EA261-1CA7-471A-A8F0-4CE9E4E8F04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C6FD62E-DC7C-4615-ABD3-446CCB6D3FBB}" type="pres">
      <dgm:prSet presAssocID="{97328DA6-B87D-4665-B111-17E6C0C26C0C}" presName="hierRoot2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BF84CB4A-F9A6-42FA-9D87-072D50097B43}" type="pres">
      <dgm:prSet presAssocID="{97328DA6-B87D-4665-B111-17E6C0C26C0C}" presName="rootComposite" presStyleCnt="0"/>
      <dgm:spPr/>
      <dgm:t>
        <a:bodyPr/>
        <a:lstStyle/>
        <a:p>
          <a:endParaRPr lang="ru-RU"/>
        </a:p>
      </dgm:t>
    </dgm:pt>
    <dgm:pt modelId="{9805ECA4-8CBF-4A44-AC88-D82FFE13CEC2}" type="pres">
      <dgm:prSet presAssocID="{97328DA6-B87D-4665-B111-17E6C0C26C0C}" presName="rootText" presStyleLbl="node2" presStyleIdx="0" presStyleCnt="2" custScaleX="2063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6D94C5-C38E-4C50-84FA-88E94E675FF0}" type="pres">
      <dgm:prSet presAssocID="{97328DA6-B87D-4665-B111-17E6C0C26C0C}" presName="rootConnector" presStyleLbl="node2" presStyleIdx="0" presStyleCnt="2"/>
      <dgm:spPr/>
      <dgm:t>
        <a:bodyPr/>
        <a:lstStyle/>
        <a:p>
          <a:endParaRPr lang="ru-RU"/>
        </a:p>
      </dgm:t>
    </dgm:pt>
    <dgm:pt modelId="{77912081-3491-49D1-BABE-9806EFEDD0DC}" type="pres">
      <dgm:prSet presAssocID="{97328DA6-B87D-4665-B111-17E6C0C26C0C}" presName="hierChild4" presStyleCnt="0"/>
      <dgm:spPr/>
      <dgm:t>
        <a:bodyPr/>
        <a:lstStyle/>
        <a:p>
          <a:endParaRPr lang="ru-RU"/>
        </a:p>
      </dgm:t>
    </dgm:pt>
    <dgm:pt modelId="{99FC56BB-DC69-4E68-AF5A-D9DC74B2D21C}" type="pres">
      <dgm:prSet presAssocID="{F7A7D916-2B1E-4199-A411-523FA8E8D17A}" presName="Name35" presStyleLbl="parChTrans1D3" presStyleIdx="0" presStyleCnt="2"/>
      <dgm:spPr/>
      <dgm:t>
        <a:bodyPr/>
        <a:lstStyle/>
        <a:p>
          <a:endParaRPr lang="ru-RU"/>
        </a:p>
      </dgm:t>
    </dgm:pt>
    <dgm:pt modelId="{37BD3ECB-0EEB-4E5E-A2C4-CC93372B7442}" type="pres">
      <dgm:prSet presAssocID="{0D125C53-D34A-42F4-9627-B34E43D4779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1914D86-5AEC-4CD5-947F-C7E1917BC1C0}" type="pres">
      <dgm:prSet presAssocID="{0D125C53-D34A-42F4-9627-B34E43D47794}" presName="rootComposite" presStyleCnt="0"/>
      <dgm:spPr/>
      <dgm:t>
        <a:bodyPr/>
        <a:lstStyle/>
        <a:p>
          <a:endParaRPr lang="ru-RU"/>
        </a:p>
      </dgm:t>
    </dgm:pt>
    <dgm:pt modelId="{AF88084D-5CE0-4D79-8435-AFF962246061}" type="pres">
      <dgm:prSet presAssocID="{0D125C53-D34A-42F4-9627-B34E43D47794}" presName="rootText" presStyleLbl="node3" presStyleIdx="0" presStyleCnt="2" custScaleX="206331" custScaleY="204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60369-5024-418A-AE93-CC9AC1C8F677}" type="pres">
      <dgm:prSet presAssocID="{0D125C53-D34A-42F4-9627-B34E43D47794}" presName="rootConnector" presStyleLbl="node3" presStyleIdx="0" presStyleCnt="2"/>
      <dgm:spPr/>
      <dgm:t>
        <a:bodyPr/>
        <a:lstStyle/>
        <a:p>
          <a:endParaRPr lang="ru-RU"/>
        </a:p>
      </dgm:t>
    </dgm:pt>
    <dgm:pt modelId="{21AA7979-B5FE-4BD1-99FC-73009B08E28C}" type="pres">
      <dgm:prSet presAssocID="{0D125C53-D34A-42F4-9627-B34E43D47794}" presName="hierChild4" presStyleCnt="0"/>
      <dgm:spPr/>
      <dgm:t>
        <a:bodyPr/>
        <a:lstStyle/>
        <a:p>
          <a:endParaRPr lang="ru-RU"/>
        </a:p>
      </dgm:t>
    </dgm:pt>
    <dgm:pt modelId="{854A3636-8F91-45F0-8966-B29FF702BCA7}" type="pres">
      <dgm:prSet presAssocID="{0D125C53-D34A-42F4-9627-B34E43D47794}" presName="hierChild5" presStyleCnt="0"/>
      <dgm:spPr/>
      <dgm:t>
        <a:bodyPr/>
        <a:lstStyle/>
        <a:p>
          <a:endParaRPr lang="ru-RU"/>
        </a:p>
      </dgm:t>
    </dgm:pt>
    <dgm:pt modelId="{4D800645-E420-48D8-8967-9027B160E83F}" type="pres">
      <dgm:prSet presAssocID="{97328DA6-B87D-4665-B111-17E6C0C26C0C}" presName="hierChild5" presStyleCnt="0"/>
      <dgm:spPr/>
      <dgm:t>
        <a:bodyPr/>
        <a:lstStyle/>
        <a:p>
          <a:endParaRPr lang="ru-RU"/>
        </a:p>
      </dgm:t>
    </dgm:pt>
    <dgm:pt modelId="{CFC70BE8-A6AA-4227-B757-2F6DFB7F810E}" type="pres">
      <dgm:prSet presAssocID="{24AB0664-32FE-4410-A799-DB0E885250E1}" presName="Name37" presStyleLbl="parChTrans1D2" presStyleIdx="1" presStyleCnt="2"/>
      <dgm:spPr/>
      <dgm:t>
        <a:bodyPr/>
        <a:lstStyle/>
        <a:p>
          <a:endParaRPr lang="ru-RU"/>
        </a:p>
      </dgm:t>
    </dgm:pt>
    <dgm:pt modelId="{D31C41DD-8E75-41A9-B0E4-8CEDBDF1191F}" type="pres">
      <dgm:prSet presAssocID="{56668424-5277-4F79-920A-4397310F4828}" presName="hierRoot2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FB0B615C-4205-4A37-8F72-940253EFEB73}" type="pres">
      <dgm:prSet presAssocID="{56668424-5277-4F79-920A-4397310F4828}" presName="rootComposite" presStyleCnt="0"/>
      <dgm:spPr/>
      <dgm:t>
        <a:bodyPr/>
        <a:lstStyle/>
        <a:p>
          <a:endParaRPr lang="ru-RU"/>
        </a:p>
      </dgm:t>
    </dgm:pt>
    <dgm:pt modelId="{C5F85D5D-82FC-4431-A0CC-69EF672FF9B7}" type="pres">
      <dgm:prSet presAssocID="{56668424-5277-4F79-920A-4397310F4828}" presName="rootText" presStyleLbl="node2" presStyleIdx="1" presStyleCnt="2" custScaleX="2063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711B6E-140B-4DB2-871B-DE49E73642DB}" type="pres">
      <dgm:prSet presAssocID="{56668424-5277-4F79-920A-4397310F4828}" presName="rootConnector" presStyleLbl="node2" presStyleIdx="1" presStyleCnt="2"/>
      <dgm:spPr/>
      <dgm:t>
        <a:bodyPr/>
        <a:lstStyle/>
        <a:p>
          <a:endParaRPr lang="ru-RU"/>
        </a:p>
      </dgm:t>
    </dgm:pt>
    <dgm:pt modelId="{D6820EF6-E556-4B77-BE0F-89409295D1CB}" type="pres">
      <dgm:prSet presAssocID="{56668424-5277-4F79-920A-4397310F4828}" presName="hierChild4" presStyleCnt="0"/>
      <dgm:spPr/>
      <dgm:t>
        <a:bodyPr/>
        <a:lstStyle/>
        <a:p>
          <a:endParaRPr lang="ru-RU"/>
        </a:p>
      </dgm:t>
    </dgm:pt>
    <dgm:pt modelId="{D3926B7A-F29D-4151-BAC6-1896E4ED6664}" type="pres">
      <dgm:prSet presAssocID="{A4C7139C-DA41-4072-9D03-3BF3EB848A50}" presName="Name35" presStyleLbl="parChTrans1D3" presStyleIdx="1" presStyleCnt="2"/>
      <dgm:spPr/>
      <dgm:t>
        <a:bodyPr/>
        <a:lstStyle/>
        <a:p>
          <a:endParaRPr lang="ru-RU"/>
        </a:p>
      </dgm:t>
    </dgm:pt>
    <dgm:pt modelId="{10856F39-CF1B-4DCD-AAB7-6FCCC78B2976}" type="pres">
      <dgm:prSet presAssocID="{E5D6F75D-2062-43EC-BE2E-3BF13E4ACEF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BA475E0-53A2-40DB-AD9E-F301089F55CE}" type="pres">
      <dgm:prSet presAssocID="{E5D6F75D-2062-43EC-BE2E-3BF13E4ACEF7}" presName="rootComposite" presStyleCnt="0"/>
      <dgm:spPr/>
      <dgm:t>
        <a:bodyPr/>
        <a:lstStyle/>
        <a:p>
          <a:endParaRPr lang="ru-RU"/>
        </a:p>
      </dgm:t>
    </dgm:pt>
    <dgm:pt modelId="{8AB17A15-85D2-4FD7-A974-0C954E0CCA00}" type="pres">
      <dgm:prSet presAssocID="{E5D6F75D-2062-43EC-BE2E-3BF13E4ACEF7}" presName="rootText" presStyleLbl="node3" presStyleIdx="1" presStyleCnt="2" custScaleX="206331" custScaleY="204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2DF78F-DDDB-42A8-BA0B-C409488B1754}" type="pres">
      <dgm:prSet presAssocID="{E5D6F75D-2062-43EC-BE2E-3BF13E4ACEF7}" presName="rootConnector" presStyleLbl="node3" presStyleIdx="1" presStyleCnt="2"/>
      <dgm:spPr/>
      <dgm:t>
        <a:bodyPr/>
        <a:lstStyle/>
        <a:p>
          <a:endParaRPr lang="ru-RU"/>
        </a:p>
      </dgm:t>
    </dgm:pt>
    <dgm:pt modelId="{A96AAF3A-FB4F-49E3-8ED5-DD0C744ACE84}" type="pres">
      <dgm:prSet presAssocID="{E5D6F75D-2062-43EC-BE2E-3BF13E4ACEF7}" presName="hierChild4" presStyleCnt="0"/>
      <dgm:spPr/>
      <dgm:t>
        <a:bodyPr/>
        <a:lstStyle/>
        <a:p>
          <a:endParaRPr lang="ru-RU"/>
        </a:p>
      </dgm:t>
    </dgm:pt>
    <dgm:pt modelId="{324A0AA2-CDA6-4084-9D37-AFED52F0AE81}" type="pres">
      <dgm:prSet presAssocID="{E5D6F75D-2062-43EC-BE2E-3BF13E4ACEF7}" presName="hierChild5" presStyleCnt="0"/>
      <dgm:spPr/>
      <dgm:t>
        <a:bodyPr/>
        <a:lstStyle/>
        <a:p>
          <a:endParaRPr lang="ru-RU"/>
        </a:p>
      </dgm:t>
    </dgm:pt>
    <dgm:pt modelId="{C3BE4A69-5F56-4ACB-BB59-AEBC02B9DC08}" type="pres">
      <dgm:prSet presAssocID="{56668424-5277-4F79-920A-4397310F4828}" presName="hierChild5" presStyleCnt="0"/>
      <dgm:spPr/>
      <dgm:t>
        <a:bodyPr/>
        <a:lstStyle/>
        <a:p>
          <a:endParaRPr lang="ru-RU"/>
        </a:p>
      </dgm:t>
    </dgm:pt>
    <dgm:pt modelId="{76F38FB1-A627-4824-B200-2876BB7D9CFF}" type="pres">
      <dgm:prSet presAssocID="{FF9C0B77-361E-40FE-AD30-2B6849C758A5}" presName="hierChild3" presStyleCnt="0"/>
      <dgm:spPr/>
      <dgm:t>
        <a:bodyPr/>
        <a:lstStyle/>
        <a:p>
          <a:endParaRPr lang="ru-RU"/>
        </a:p>
      </dgm:t>
    </dgm:pt>
  </dgm:ptLst>
  <dgm:cxnLst>
    <dgm:cxn modelId="{50F4C8A0-0550-4BF0-8DC2-B5F4B6BCE474}" type="presOf" srcId="{F89EA261-1CA7-471A-A8F0-4CE9E4E8F04E}" destId="{1B1EC969-6DAA-40E6-9E12-8576B0C8A322}" srcOrd="0" destOrd="0" presId="urn:microsoft.com/office/officeart/2005/8/layout/orgChart1"/>
    <dgm:cxn modelId="{81841372-97B9-437F-A25F-86ED8D749C3F}" type="presOf" srcId="{24AB0664-32FE-4410-A799-DB0E885250E1}" destId="{CFC70BE8-A6AA-4227-B757-2F6DFB7F810E}" srcOrd="0" destOrd="0" presId="urn:microsoft.com/office/officeart/2005/8/layout/orgChart1"/>
    <dgm:cxn modelId="{58CAB04B-0C05-42C9-A8C1-AC455A20B549}" srcId="{FF9C0B77-361E-40FE-AD30-2B6849C758A5}" destId="{56668424-5277-4F79-920A-4397310F4828}" srcOrd="1" destOrd="0" parTransId="{24AB0664-32FE-4410-A799-DB0E885250E1}" sibTransId="{441C1DE5-C6C2-48A3-87BF-063162708D3F}"/>
    <dgm:cxn modelId="{8A4AC1F1-64D3-4F2C-B2AB-C41D911C04E9}" srcId="{FF9C0B77-361E-40FE-AD30-2B6849C758A5}" destId="{97328DA6-B87D-4665-B111-17E6C0C26C0C}" srcOrd="0" destOrd="0" parTransId="{F89EA261-1CA7-471A-A8F0-4CE9E4E8F04E}" sibTransId="{510AE570-BEC2-4BD8-A488-37DD635E9704}"/>
    <dgm:cxn modelId="{4951B9D9-518C-45A5-9C75-DE3171510C3C}" type="presOf" srcId="{E5D6F75D-2062-43EC-BE2E-3BF13E4ACEF7}" destId="{8AB17A15-85D2-4FD7-A974-0C954E0CCA00}" srcOrd="0" destOrd="0" presId="urn:microsoft.com/office/officeart/2005/8/layout/orgChart1"/>
    <dgm:cxn modelId="{555910A4-A2F2-498C-B005-F8DD6209C927}" type="presOf" srcId="{0D125C53-D34A-42F4-9627-B34E43D47794}" destId="{D1960369-5024-418A-AE93-CC9AC1C8F677}" srcOrd="1" destOrd="0" presId="urn:microsoft.com/office/officeart/2005/8/layout/orgChart1"/>
    <dgm:cxn modelId="{D465CCF7-362C-4AB8-B566-25F9062092FF}" srcId="{97328DA6-B87D-4665-B111-17E6C0C26C0C}" destId="{0D125C53-D34A-42F4-9627-B34E43D47794}" srcOrd="0" destOrd="0" parTransId="{F7A7D916-2B1E-4199-A411-523FA8E8D17A}" sibTransId="{49BC6F97-E300-48C1-B7C6-1EA1F2EDE196}"/>
    <dgm:cxn modelId="{4DB140AD-0DB2-4AE0-BF4F-A02D08C546A7}" type="presOf" srcId="{56668424-5277-4F79-920A-4397310F4828}" destId="{C5F85D5D-82FC-4431-A0CC-69EF672FF9B7}" srcOrd="0" destOrd="0" presId="urn:microsoft.com/office/officeart/2005/8/layout/orgChart1"/>
    <dgm:cxn modelId="{287A399E-216B-4277-948B-AAB83B405C95}" srcId="{BABCAB1E-3CDD-46C8-8C14-4D81C3B5E359}" destId="{FF9C0B77-361E-40FE-AD30-2B6849C758A5}" srcOrd="0" destOrd="0" parTransId="{D91BEEE2-72F8-4FEC-BBBC-71F0805E4303}" sibTransId="{092F1BE1-E01E-4738-8870-F4662D824CBD}"/>
    <dgm:cxn modelId="{06996A48-60E4-49DB-87EE-D36AFD944A18}" type="presOf" srcId="{BABCAB1E-3CDD-46C8-8C14-4D81C3B5E359}" destId="{4D3DB4BD-9E18-4AD3-A153-25B446821066}" srcOrd="0" destOrd="0" presId="urn:microsoft.com/office/officeart/2005/8/layout/orgChart1"/>
    <dgm:cxn modelId="{6FA87619-9DE2-4207-AE8A-D9C797611546}" type="presOf" srcId="{FF9C0B77-361E-40FE-AD30-2B6849C758A5}" destId="{943DC47B-A4FE-4B67-9E18-80FF386F2C30}" srcOrd="1" destOrd="0" presId="urn:microsoft.com/office/officeart/2005/8/layout/orgChart1"/>
    <dgm:cxn modelId="{D1343760-4F5A-445F-85C0-579712DD1692}" type="presOf" srcId="{A4C7139C-DA41-4072-9D03-3BF3EB848A50}" destId="{D3926B7A-F29D-4151-BAC6-1896E4ED6664}" srcOrd="0" destOrd="0" presId="urn:microsoft.com/office/officeart/2005/8/layout/orgChart1"/>
    <dgm:cxn modelId="{C3611686-7535-4D93-B4E9-85E96A88CA61}" type="presOf" srcId="{97328DA6-B87D-4665-B111-17E6C0C26C0C}" destId="{9805ECA4-8CBF-4A44-AC88-D82FFE13CEC2}" srcOrd="0" destOrd="0" presId="urn:microsoft.com/office/officeart/2005/8/layout/orgChart1"/>
    <dgm:cxn modelId="{76A4725C-0B12-46DE-BD8B-C2C3E75C5518}" type="presOf" srcId="{97328DA6-B87D-4665-B111-17E6C0C26C0C}" destId="{476D94C5-C38E-4C50-84FA-88E94E675FF0}" srcOrd="1" destOrd="0" presId="urn:microsoft.com/office/officeart/2005/8/layout/orgChart1"/>
    <dgm:cxn modelId="{33995CD0-FB90-40ED-8BAA-30CAAF847C4F}" srcId="{56668424-5277-4F79-920A-4397310F4828}" destId="{E5D6F75D-2062-43EC-BE2E-3BF13E4ACEF7}" srcOrd="0" destOrd="0" parTransId="{A4C7139C-DA41-4072-9D03-3BF3EB848A50}" sibTransId="{66EF3DA6-9E34-4353-98B3-8A40101A7EA8}"/>
    <dgm:cxn modelId="{A5E961F2-4CFF-4577-97B2-4B3F5F22061B}" type="presOf" srcId="{F7A7D916-2B1E-4199-A411-523FA8E8D17A}" destId="{99FC56BB-DC69-4E68-AF5A-D9DC74B2D21C}" srcOrd="0" destOrd="0" presId="urn:microsoft.com/office/officeart/2005/8/layout/orgChart1"/>
    <dgm:cxn modelId="{F3CCE9B6-5FCA-498B-ADA1-18A7CC2BB6DD}" type="presOf" srcId="{0D125C53-D34A-42F4-9627-B34E43D47794}" destId="{AF88084D-5CE0-4D79-8435-AFF962246061}" srcOrd="0" destOrd="0" presId="urn:microsoft.com/office/officeart/2005/8/layout/orgChart1"/>
    <dgm:cxn modelId="{37C96864-E5A2-4AC1-93C1-6BF698F2A4CE}" type="presOf" srcId="{E5D6F75D-2062-43EC-BE2E-3BF13E4ACEF7}" destId="{9E2DF78F-DDDB-42A8-BA0B-C409488B1754}" srcOrd="1" destOrd="0" presId="urn:microsoft.com/office/officeart/2005/8/layout/orgChart1"/>
    <dgm:cxn modelId="{C4809097-565E-4271-B476-0675B4460986}" type="presOf" srcId="{56668424-5277-4F79-920A-4397310F4828}" destId="{41711B6E-140B-4DB2-871B-DE49E73642DB}" srcOrd="1" destOrd="0" presId="urn:microsoft.com/office/officeart/2005/8/layout/orgChart1"/>
    <dgm:cxn modelId="{BAE1872F-17D5-477D-B029-47F36F27B822}" type="presOf" srcId="{FF9C0B77-361E-40FE-AD30-2B6849C758A5}" destId="{317E9004-ABA1-4F7D-906C-B37488146F1B}" srcOrd="0" destOrd="0" presId="urn:microsoft.com/office/officeart/2005/8/layout/orgChart1"/>
    <dgm:cxn modelId="{63BB6233-16F2-48F4-918E-ADFC4A2D507C}" type="presParOf" srcId="{4D3DB4BD-9E18-4AD3-A153-25B446821066}" destId="{895B5105-B8D1-479E-9E1C-E4A8A5ADEF5E}" srcOrd="0" destOrd="0" presId="urn:microsoft.com/office/officeart/2005/8/layout/orgChart1"/>
    <dgm:cxn modelId="{53EE94FA-5C5A-4C7B-9F8B-608F9D35392E}" type="presParOf" srcId="{895B5105-B8D1-479E-9E1C-E4A8A5ADEF5E}" destId="{689CC025-367B-4C5E-B0C3-30C9513A0A95}" srcOrd="0" destOrd="0" presId="urn:microsoft.com/office/officeart/2005/8/layout/orgChart1"/>
    <dgm:cxn modelId="{5751BE10-254B-4E90-88A0-A1C1C1EE1A01}" type="presParOf" srcId="{689CC025-367B-4C5E-B0C3-30C9513A0A95}" destId="{317E9004-ABA1-4F7D-906C-B37488146F1B}" srcOrd="0" destOrd="0" presId="urn:microsoft.com/office/officeart/2005/8/layout/orgChart1"/>
    <dgm:cxn modelId="{62DE67C1-2C81-4DE0-AD04-55B02FAAA555}" type="presParOf" srcId="{689CC025-367B-4C5E-B0C3-30C9513A0A95}" destId="{943DC47B-A4FE-4B67-9E18-80FF386F2C30}" srcOrd="1" destOrd="0" presId="urn:microsoft.com/office/officeart/2005/8/layout/orgChart1"/>
    <dgm:cxn modelId="{ADA35E96-5CBC-4C31-9A66-5460290E7992}" type="presParOf" srcId="{895B5105-B8D1-479E-9E1C-E4A8A5ADEF5E}" destId="{19587D70-343B-451B-873A-212EB9D9B9AE}" srcOrd="1" destOrd="0" presId="urn:microsoft.com/office/officeart/2005/8/layout/orgChart1"/>
    <dgm:cxn modelId="{304AD422-A9DE-4AD2-AC15-1D8ABA47C5C6}" type="presParOf" srcId="{19587D70-343B-451B-873A-212EB9D9B9AE}" destId="{1B1EC969-6DAA-40E6-9E12-8576B0C8A322}" srcOrd="0" destOrd="0" presId="urn:microsoft.com/office/officeart/2005/8/layout/orgChart1"/>
    <dgm:cxn modelId="{191EF100-83BB-48B7-973D-7946524EDCC6}" type="presParOf" srcId="{19587D70-343B-451B-873A-212EB9D9B9AE}" destId="{7C6FD62E-DC7C-4615-ABD3-446CCB6D3FBB}" srcOrd="1" destOrd="0" presId="urn:microsoft.com/office/officeart/2005/8/layout/orgChart1"/>
    <dgm:cxn modelId="{4AF19AEF-FD92-4DDF-8F13-8D8C9E65C76A}" type="presParOf" srcId="{7C6FD62E-DC7C-4615-ABD3-446CCB6D3FBB}" destId="{BF84CB4A-F9A6-42FA-9D87-072D50097B43}" srcOrd="0" destOrd="0" presId="urn:microsoft.com/office/officeart/2005/8/layout/orgChart1"/>
    <dgm:cxn modelId="{6911D6BA-CD0A-44A6-B805-24870ED1BD88}" type="presParOf" srcId="{BF84CB4A-F9A6-42FA-9D87-072D50097B43}" destId="{9805ECA4-8CBF-4A44-AC88-D82FFE13CEC2}" srcOrd="0" destOrd="0" presId="urn:microsoft.com/office/officeart/2005/8/layout/orgChart1"/>
    <dgm:cxn modelId="{9563474A-BB9E-4809-B6CE-384A4D205262}" type="presParOf" srcId="{BF84CB4A-F9A6-42FA-9D87-072D50097B43}" destId="{476D94C5-C38E-4C50-84FA-88E94E675FF0}" srcOrd="1" destOrd="0" presId="urn:microsoft.com/office/officeart/2005/8/layout/orgChart1"/>
    <dgm:cxn modelId="{FEB92635-65EA-44F7-A11B-A76CF3ABCB38}" type="presParOf" srcId="{7C6FD62E-DC7C-4615-ABD3-446CCB6D3FBB}" destId="{77912081-3491-49D1-BABE-9806EFEDD0DC}" srcOrd="1" destOrd="0" presId="urn:microsoft.com/office/officeart/2005/8/layout/orgChart1"/>
    <dgm:cxn modelId="{9B5CACE6-29A8-4C86-9025-B07B165463DC}" type="presParOf" srcId="{77912081-3491-49D1-BABE-9806EFEDD0DC}" destId="{99FC56BB-DC69-4E68-AF5A-D9DC74B2D21C}" srcOrd="0" destOrd="0" presId="urn:microsoft.com/office/officeart/2005/8/layout/orgChart1"/>
    <dgm:cxn modelId="{8291766A-F8C4-44CA-927F-A5698D9B8A80}" type="presParOf" srcId="{77912081-3491-49D1-BABE-9806EFEDD0DC}" destId="{37BD3ECB-0EEB-4E5E-A2C4-CC93372B7442}" srcOrd="1" destOrd="0" presId="urn:microsoft.com/office/officeart/2005/8/layout/orgChart1"/>
    <dgm:cxn modelId="{A658E893-D1BB-4412-BF8E-CD1389609E6F}" type="presParOf" srcId="{37BD3ECB-0EEB-4E5E-A2C4-CC93372B7442}" destId="{41914D86-5AEC-4CD5-947F-C7E1917BC1C0}" srcOrd="0" destOrd="0" presId="urn:microsoft.com/office/officeart/2005/8/layout/orgChart1"/>
    <dgm:cxn modelId="{5E0DF7FE-236F-4471-9076-FE07B696A5A7}" type="presParOf" srcId="{41914D86-5AEC-4CD5-947F-C7E1917BC1C0}" destId="{AF88084D-5CE0-4D79-8435-AFF962246061}" srcOrd="0" destOrd="0" presId="urn:microsoft.com/office/officeart/2005/8/layout/orgChart1"/>
    <dgm:cxn modelId="{7077EEA9-4D66-4DFC-9C9B-4B74B82841DE}" type="presParOf" srcId="{41914D86-5AEC-4CD5-947F-C7E1917BC1C0}" destId="{D1960369-5024-418A-AE93-CC9AC1C8F677}" srcOrd="1" destOrd="0" presId="urn:microsoft.com/office/officeart/2005/8/layout/orgChart1"/>
    <dgm:cxn modelId="{66B779F4-1411-4B12-8388-98C7506F4EBD}" type="presParOf" srcId="{37BD3ECB-0EEB-4E5E-A2C4-CC93372B7442}" destId="{21AA7979-B5FE-4BD1-99FC-73009B08E28C}" srcOrd="1" destOrd="0" presId="urn:microsoft.com/office/officeart/2005/8/layout/orgChart1"/>
    <dgm:cxn modelId="{368B6050-E656-4B7B-BCEB-D16ED8510DD2}" type="presParOf" srcId="{37BD3ECB-0EEB-4E5E-A2C4-CC93372B7442}" destId="{854A3636-8F91-45F0-8966-B29FF702BCA7}" srcOrd="2" destOrd="0" presId="urn:microsoft.com/office/officeart/2005/8/layout/orgChart1"/>
    <dgm:cxn modelId="{14F86338-A377-4E62-AA76-8C9F88846943}" type="presParOf" srcId="{7C6FD62E-DC7C-4615-ABD3-446CCB6D3FBB}" destId="{4D800645-E420-48D8-8967-9027B160E83F}" srcOrd="2" destOrd="0" presId="urn:microsoft.com/office/officeart/2005/8/layout/orgChart1"/>
    <dgm:cxn modelId="{70F03A7B-20EE-4985-AB14-A27A64A685C7}" type="presParOf" srcId="{19587D70-343B-451B-873A-212EB9D9B9AE}" destId="{CFC70BE8-A6AA-4227-B757-2F6DFB7F810E}" srcOrd="2" destOrd="0" presId="urn:microsoft.com/office/officeart/2005/8/layout/orgChart1"/>
    <dgm:cxn modelId="{720827F8-E26F-4371-B6F1-E9BD49DA26C1}" type="presParOf" srcId="{19587D70-343B-451B-873A-212EB9D9B9AE}" destId="{D31C41DD-8E75-41A9-B0E4-8CEDBDF1191F}" srcOrd="3" destOrd="0" presId="urn:microsoft.com/office/officeart/2005/8/layout/orgChart1"/>
    <dgm:cxn modelId="{06852766-D6CE-4CD8-B886-6DC0B268E92C}" type="presParOf" srcId="{D31C41DD-8E75-41A9-B0E4-8CEDBDF1191F}" destId="{FB0B615C-4205-4A37-8F72-940253EFEB73}" srcOrd="0" destOrd="0" presId="urn:microsoft.com/office/officeart/2005/8/layout/orgChart1"/>
    <dgm:cxn modelId="{1BA1D691-78AF-416E-BD81-0811959FCFC4}" type="presParOf" srcId="{FB0B615C-4205-4A37-8F72-940253EFEB73}" destId="{C5F85D5D-82FC-4431-A0CC-69EF672FF9B7}" srcOrd="0" destOrd="0" presId="urn:microsoft.com/office/officeart/2005/8/layout/orgChart1"/>
    <dgm:cxn modelId="{A45522A4-26AD-49BC-A832-D3041ADE4101}" type="presParOf" srcId="{FB0B615C-4205-4A37-8F72-940253EFEB73}" destId="{41711B6E-140B-4DB2-871B-DE49E73642DB}" srcOrd="1" destOrd="0" presId="urn:microsoft.com/office/officeart/2005/8/layout/orgChart1"/>
    <dgm:cxn modelId="{E0ED85A0-9F62-48E1-85C0-32598DCF696E}" type="presParOf" srcId="{D31C41DD-8E75-41A9-B0E4-8CEDBDF1191F}" destId="{D6820EF6-E556-4B77-BE0F-89409295D1CB}" srcOrd="1" destOrd="0" presId="urn:microsoft.com/office/officeart/2005/8/layout/orgChart1"/>
    <dgm:cxn modelId="{7EF87CEC-B722-4E05-85B6-2401A44153A3}" type="presParOf" srcId="{D6820EF6-E556-4B77-BE0F-89409295D1CB}" destId="{D3926B7A-F29D-4151-BAC6-1896E4ED6664}" srcOrd="0" destOrd="0" presId="urn:microsoft.com/office/officeart/2005/8/layout/orgChart1"/>
    <dgm:cxn modelId="{B0B241D2-B564-4BE0-9686-640C28ADF48E}" type="presParOf" srcId="{D6820EF6-E556-4B77-BE0F-89409295D1CB}" destId="{10856F39-CF1B-4DCD-AAB7-6FCCC78B2976}" srcOrd="1" destOrd="0" presId="urn:microsoft.com/office/officeart/2005/8/layout/orgChart1"/>
    <dgm:cxn modelId="{383AC582-8808-426E-9D56-547FCAC41018}" type="presParOf" srcId="{10856F39-CF1B-4DCD-AAB7-6FCCC78B2976}" destId="{9BA475E0-53A2-40DB-AD9E-F301089F55CE}" srcOrd="0" destOrd="0" presId="urn:microsoft.com/office/officeart/2005/8/layout/orgChart1"/>
    <dgm:cxn modelId="{BFFA9AEB-CE65-4FEA-9B80-32C9F8185967}" type="presParOf" srcId="{9BA475E0-53A2-40DB-AD9E-F301089F55CE}" destId="{8AB17A15-85D2-4FD7-A974-0C954E0CCA00}" srcOrd="0" destOrd="0" presId="urn:microsoft.com/office/officeart/2005/8/layout/orgChart1"/>
    <dgm:cxn modelId="{57CF0419-84AC-4C45-81F7-D9F8B50ABEDA}" type="presParOf" srcId="{9BA475E0-53A2-40DB-AD9E-F301089F55CE}" destId="{9E2DF78F-DDDB-42A8-BA0B-C409488B1754}" srcOrd="1" destOrd="0" presId="urn:microsoft.com/office/officeart/2005/8/layout/orgChart1"/>
    <dgm:cxn modelId="{713DF230-4CEF-4FE1-A7D0-4A2B7B4E2A68}" type="presParOf" srcId="{10856F39-CF1B-4DCD-AAB7-6FCCC78B2976}" destId="{A96AAF3A-FB4F-49E3-8ED5-DD0C744ACE84}" srcOrd="1" destOrd="0" presId="urn:microsoft.com/office/officeart/2005/8/layout/orgChart1"/>
    <dgm:cxn modelId="{7734FADE-317F-4059-921C-BAEBFFA7EE12}" type="presParOf" srcId="{10856F39-CF1B-4DCD-AAB7-6FCCC78B2976}" destId="{324A0AA2-CDA6-4084-9D37-AFED52F0AE81}" srcOrd="2" destOrd="0" presId="urn:microsoft.com/office/officeart/2005/8/layout/orgChart1"/>
    <dgm:cxn modelId="{D7EE8561-0C04-4D6B-9F6F-60DC91981DB2}" type="presParOf" srcId="{D31C41DD-8E75-41A9-B0E4-8CEDBDF1191F}" destId="{C3BE4A69-5F56-4ACB-BB59-AEBC02B9DC08}" srcOrd="2" destOrd="0" presId="urn:microsoft.com/office/officeart/2005/8/layout/orgChart1"/>
    <dgm:cxn modelId="{12A4EA96-9E0A-42C1-B8F8-E70229EDC133}" type="presParOf" srcId="{895B5105-B8D1-479E-9E1C-E4A8A5ADEF5E}" destId="{76F38FB1-A627-4824-B200-2876BB7D9CF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8FB1CD2-5A69-47DE-84F5-EEADACAEAEA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C60D53-C038-484A-8941-FB458F91E52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выборах не участвуют (не имеют избирательного права)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79C72-A9A1-4B0A-905C-992EC30BF962}" type="parTrans" cxnId="{30A9369B-2C8F-4E00-9FC6-077C16C9574F}">
      <dgm:prSet/>
      <dgm:spPr/>
      <dgm:t>
        <a:bodyPr/>
        <a:lstStyle/>
        <a:p>
          <a:endParaRPr lang="ru-RU"/>
        </a:p>
      </dgm:t>
    </dgm:pt>
    <dgm:pt modelId="{55BD2019-E9C5-42FE-B388-6C3A3B40590A}" type="sibTrans" cxnId="{30A9369B-2C8F-4E00-9FC6-077C16C9574F}">
      <dgm:prSet/>
      <dgm:spPr/>
      <dgm:t>
        <a:bodyPr/>
        <a:lstStyle/>
        <a:p>
          <a:endParaRPr lang="ru-RU"/>
        </a:p>
      </dgm:t>
    </dgm:pt>
    <dgm:pt modelId="{5D19FE06-9EF3-46F5-A57C-A4775AE7075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граждане, признанные судом недееспособными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480CCA-A1B0-4AD1-ADA2-15562268B1DE}" type="parTrans" cxnId="{09A081E0-567F-473E-ABF2-55BF18862861}">
      <dgm:prSet/>
      <dgm:spPr/>
      <dgm:t>
        <a:bodyPr/>
        <a:lstStyle/>
        <a:p>
          <a:endParaRPr lang="ru-RU"/>
        </a:p>
      </dgm:t>
    </dgm:pt>
    <dgm:pt modelId="{C78D4ABC-6EF5-49CD-A126-17FDEA955E0B}" type="sibTrans" cxnId="{09A081E0-567F-473E-ABF2-55BF18862861}">
      <dgm:prSet/>
      <dgm:spPr/>
      <dgm:t>
        <a:bodyPr/>
        <a:lstStyle/>
        <a:p>
          <a:endParaRPr lang="ru-RU"/>
        </a:p>
      </dgm:t>
    </dgm:pt>
    <dgm:pt modelId="{68A30CD1-B2A4-4BC3-9EB3-4A148E03B228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лица, содержащиеся по приговору суда в местах лишения свободы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0B3786-DBAA-420B-B49F-F77BEAAD1555}" type="parTrans" cxnId="{95D38F80-E2F5-4FA4-A895-D4DD766E0620}">
      <dgm:prSet/>
      <dgm:spPr/>
      <dgm:t>
        <a:bodyPr/>
        <a:lstStyle/>
        <a:p>
          <a:endParaRPr lang="ru-RU"/>
        </a:p>
      </dgm:t>
    </dgm:pt>
    <dgm:pt modelId="{13B7BD9F-CFBA-4FBC-B20C-B89F7C83CE77}" type="sibTrans" cxnId="{95D38F80-E2F5-4FA4-A895-D4DD766E0620}">
      <dgm:prSet/>
      <dgm:spPr/>
      <dgm:t>
        <a:bodyPr/>
        <a:lstStyle/>
        <a:p>
          <a:endParaRPr lang="ru-RU"/>
        </a:p>
      </dgm:t>
    </dgm:pt>
    <dgm:pt modelId="{38BAEA0F-1424-4864-B11D-14863200F86A}" type="pres">
      <dgm:prSet presAssocID="{38FB1CD2-5A69-47DE-84F5-EEADACAEA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E65ED-3915-47B3-BF21-04675FA6CC8B}" type="pres">
      <dgm:prSet presAssocID="{29C60D53-C038-484A-8941-FB458F91E52B}" presName="root" presStyleCnt="0"/>
      <dgm:spPr/>
    </dgm:pt>
    <dgm:pt modelId="{7C864607-20A8-4C4A-9304-660F5D0EBBA2}" type="pres">
      <dgm:prSet presAssocID="{29C60D53-C038-484A-8941-FB458F91E52B}" presName="rootComposite" presStyleCnt="0"/>
      <dgm:spPr/>
    </dgm:pt>
    <dgm:pt modelId="{15683550-787B-4346-9988-6A86D0E40F7E}" type="pres">
      <dgm:prSet presAssocID="{29C60D53-C038-484A-8941-FB458F91E52B}" presName="rootText" presStyleLbl="node1" presStyleIdx="0" presStyleCnt="1" custScaleX="411911"/>
      <dgm:spPr/>
      <dgm:t>
        <a:bodyPr/>
        <a:lstStyle/>
        <a:p>
          <a:endParaRPr lang="ru-RU"/>
        </a:p>
      </dgm:t>
    </dgm:pt>
    <dgm:pt modelId="{A750BE59-7493-42EF-B80E-9DFC9955ADE7}" type="pres">
      <dgm:prSet presAssocID="{29C60D53-C038-484A-8941-FB458F91E52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CD965B-51DE-478A-AE0C-94BA46B6AF77}" type="pres">
      <dgm:prSet presAssocID="{29C60D53-C038-484A-8941-FB458F91E52B}" presName="childShape" presStyleCnt="0"/>
      <dgm:spPr/>
    </dgm:pt>
    <dgm:pt modelId="{2D05EF0D-6E54-45C4-ACBB-C75E04EE56F3}" type="pres">
      <dgm:prSet presAssocID="{E2480CCA-A1B0-4AD1-ADA2-15562268B1DE}" presName="Name13" presStyleLbl="parChTrans1D2" presStyleIdx="0" presStyleCnt="2"/>
      <dgm:spPr/>
      <dgm:t>
        <a:bodyPr/>
        <a:lstStyle/>
        <a:p>
          <a:endParaRPr lang="ru-RU"/>
        </a:p>
      </dgm:t>
    </dgm:pt>
    <dgm:pt modelId="{A30EBECB-0844-4A59-B7EF-B45B373ECA37}" type="pres">
      <dgm:prSet presAssocID="{5D19FE06-9EF3-46F5-A57C-A4775AE7075B}" presName="childText" presStyleLbl="bgAcc1" presStyleIdx="0" presStyleCnt="2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599BF-4A44-4419-B86F-BC5DAFDE1952}" type="pres">
      <dgm:prSet presAssocID="{940B3786-DBAA-420B-B49F-F77BEAAD1555}" presName="Name13" presStyleLbl="parChTrans1D2" presStyleIdx="1" presStyleCnt="2"/>
      <dgm:spPr/>
      <dgm:t>
        <a:bodyPr/>
        <a:lstStyle/>
        <a:p>
          <a:endParaRPr lang="ru-RU"/>
        </a:p>
      </dgm:t>
    </dgm:pt>
    <dgm:pt modelId="{E7992EC3-08EB-4648-A913-BC680C30F53A}" type="pres">
      <dgm:prSet presAssocID="{68A30CD1-B2A4-4BC3-9EB3-4A148E03B228}" presName="childText" presStyleLbl="bgAcc1" presStyleIdx="1" presStyleCnt="2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53225B-8BA6-40F0-AD9E-9A67917BFDD1}" type="presOf" srcId="{68A30CD1-B2A4-4BC3-9EB3-4A148E03B228}" destId="{E7992EC3-08EB-4648-A913-BC680C30F53A}" srcOrd="0" destOrd="0" presId="urn:microsoft.com/office/officeart/2005/8/layout/hierarchy3"/>
    <dgm:cxn modelId="{8FD74CB6-A13A-4179-88EA-6F32977B0542}" type="presOf" srcId="{29C60D53-C038-484A-8941-FB458F91E52B}" destId="{15683550-787B-4346-9988-6A86D0E40F7E}" srcOrd="0" destOrd="0" presId="urn:microsoft.com/office/officeart/2005/8/layout/hierarchy3"/>
    <dgm:cxn modelId="{32E1D818-8480-4AD0-93B7-E56134FE6195}" type="presOf" srcId="{5D19FE06-9EF3-46F5-A57C-A4775AE7075B}" destId="{A30EBECB-0844-4A59-B7EF-B45B373ECA37}" srcOrd="0" destOrd="0" presId="urn:microsoft.com/office/officeart/2005/8/layout/hierarchy3"/>
    <dgm:cxn modelId="{9FDEB56D-0323-485D-BBF1-9B5DEB72EACD}" type="presOf" srcId="{E2480CCA-A1B0-4AD1-ADA2-15562268B1DE}" destId="{2D05EF0D-6E54-45C4-ACBB-C75E04EE56F3}" srcOrd="0" destOrd="0" presId="urn:microsoft.com/office/officeart/2005/8/layout/hierarchy3"/>
    <dgm:cxn modelId="{95D38F80-E2F5-4FA4-A895-D4DD766E0620}" srcId="{29C60D53-C038-484A-8941-FB458F91E52B}" destId="{68A30CD1-B2A4-4BC3-9EB3-4A148E03B228}" srcOrd="1" destOrd="0" parTransId="{940B3786-DBAA-420B-B49F-F77BEAAD1555}" sibTransId="{13B7BD9F-CFBA-4FBC-B20C-B89F7C83CE77}"/>
    <dgm:cxn modelId="{8FDEA706-2AE0-4C28-B33E-12FC20D78BE9}" type="presOf" srcId="{940B3786-DBAA-420B-B49F-F77BEAAD1555}" destId="{837599BF-4A44-4419-B86F-BC5DAFDE1952}" srcOrd="0" destOrd="0" presId="urn:microsoft.com/office/officeart/2005/8/layout/hierarchy3"/>
    <dgm:cxn modelId="{09A081E0-567F-473E-ABF2-55BF18862861}" srcId="{29C60D53-C038-484A-8941-FB458F91E52B}" destId="{5D19FE06-9EF3-46F5-A57C-A4775AE7075B}" srcOrd="0" destOrd="0" parTransId="{E2480CCA-A1B0-4AD1-ADA2-15562268B1DE}" sibTransId="{C78D4ABC-6EF5-49CD-A126-17FDEA955E0B}"/>
    <dgm:cxn modelId="{DEEA356D-7317-4F12-924B-72CBCB88A6E2}" type="presOf" srcId="{29C60D53-C038-484A-8941-FB458F91E52B}" destId="{A750BE59-7493-42EF-B80E-9DFC9955ADE7}" srcOrd="1" destOrd="0" presId="urn:microsoft.com/office/officeart/2005/8/layout/hierarchy3"/>
    <dgm:cxn modelId="{30A9369B-2C8F-4E00-9FC6-077C16C9574F}" srcId="{38FB1CD2-5A69-47DE-84F5-EEADACAEAEAF}" destId="{29C60D53-C038-484A-8941-FB458F91E52B}" srcOrd="0" destOrd="0" parTransId="{A2E79C72-A9A1-4B0A-905C-992EC30BF962}" sibTransId="{55BD2019-E9C5-42FE-B388-6C3A3B40590A}"/>
    <dgm:cxn modelId="{06E680C5-7C1C-49B1-A54F-C5B5CD30977A}" type="presOf" srcId="{38FB1CD2-5A69-47DE-84F5-EEADACAEAEAF}" destId="{38BAEA0F-1424-4864-B11D-14863200F86A}" srcOrd="0" destOrd="0" presId="urn:microsoft.com/office/officeart/2005/8/layout/hierarchy3"/>
    <dgm:cxn modelId="{79003D7F-1F82-4F6D-8B34-D6739F559544}" type="presParOf" srcId="{38BAEA0F-1424-4864-B11D-14863200F86A}" destId="{120E65ED-3915-47B3-BF21-04675FA6CC8B}" srcOrd="0" destOrd="0" presId="urn:microsoft.com/office/officeart/2005/8/layout/hierarchy3"/>
    <dgm:cxn modelId="{2842EBAA-62F3-42AB-9033-D62809526662}" type="presParOf" srcId="{120E65ED-3915-47B3-BF21-04675FA6CC8B}" destId="{7C864607-20A8-4C4A-9304-660F5D0EBBA2}" srcOrd="0" destOrd="0" presId="urn:microsoft.com/office/officeart/2005/8/layout/hierarchy3"/>
    <dgm:cxn modelId="{060C236D-D11E-41AF-BFB2-0D151685B481}" type="presParOf" srcId="{7C864607-20A8-4C4A-9304-660F5D0EBBA2}" destId="{15683550-787B-4346-9988-6A86D0E40F7E}" srcOrd="0" destOrd="0" presId="urn:microsoft.com/office/officeart/2005/8/layout/hierarchy3"/>
    <dgm:cxn modelId="{54E67E50-A5BB-476D-8267-F9BF1064124E}" type="presParOf" srcId="{7C864607-20A8-4C4A-9304-660F5D0EBBA2}" destId="{A750BE59-7493-42EF-B80E-9DFC9955ADE7}" srcOrd="1" destOrd="0" presId="urn:microsoft.com/office/officeart/2005/8/layout/hierarchy3"/>
    <dgm:cxn modelId="{F847F004-67A1-4B02-9D23-DE086EAD5A48}" type="presParOf" srcId="{120E65ED-3915-47B3-BF21-04675FA6CC8B}" destId="{BFCD965B-51DE-478A-AE0C-94BA46B6AF77}" srcOrd="1" destOrd="0" presId="urn:microsoft.com/office/officeart/2005/8/layout/hierarchy3"/>
    <dgm:cxn modelId="{5C51234A-F213-407D-8B48-F2178B2521B1}" type="presParOf" srcId="{BFCD965B-51DE-478A-AE0C-94BA46B6AF77}" destId="{2D05EF0D-6E54-45C4-ACBB-C75E04EE56F3}" srcOrd="0" destOrd="0" presId="urn:microsoft.com/office/officeart/2005/8/layout/hierarchy3"/>
    <dgm:cxn modelId="{CEF3CCB0-5708-4747-A53B-C81C7D128473}" type="presParOf" srcId="{BFCD965B-51DE-478A-AE0C-94BA46B6AF77}" destId="{A30EBECB-0844-4A59-B7EF-B45B373ECA37}" srcOrd="1" destOrd="0" presId="urn:microsoft.com/office/officeart/2005/8/layout/hierarchy3"/>
    <dgm:cxn modelId="{13C9DDD6-D82A-47A6-AFCE-147E633FB2FA}" type="presParOf" srcId="{BFCD965B-51DE-478A-AE0C-94BA46B6AF77}" destId="{837599BF-4A44-4419-B86F-BC5DAFDE1952}" srcOrd="2" destOrd="0" presId="urn:microsoft.com/office/officeart/2005/8/layout/hierarchy3"/>
    <dgm:cxn modelId="{F4C835D4-FE10-4A9A-8238-32D7EBD45AB0}" type="presParOf" srcId="{BFCD965B-51DE-478A-AE0C-94BA46B6AF77}" destId="{E7992EC3-08EB-4648-A913-BC680C30F53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A0950DD-98CA-415C-87DA-62DC43082737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28E9AE7-C149-408A-A13E-950985454D7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республиканский референдум не могут выноситься вопросы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A98B66-24A2-4EAB-AEC9-6BB7655BEF66}" type="parTrans" cxnId="{600BCA1F-A2A1-451D-9ABF-1770C0E9F77C}">
      <dgm:prSet/>
      <dgm:spPr/>
      <dgm:t>
        <a:bodyPr/>
        <a:lstStyle/>
        <a:p>
          <a:endParaRPr lang="ru-RU"/>
        </a:p>
      </dgm:t>
    </dgm:pt>
    <dgm:pt modelId="{2EAFFB2F-ED83-49E0-A4A8-C009CCC73156}" type="sibTrans" cxnId="{600BCA1F-A2A1-451D-9ABF-1770C0E9F77C}">
      <dgm:prSet/>
      <dgm:spPr/>
      <dgm:t>
        <a:bodyPr/>
        <a:lstStyle/>
        <a:p>
          <a:endParaRPr lang="ru-RU"/>
        </a:p>
      </dgm:t>
    </dgm:pt>
    <dgm:pt modelId="{86EA500A-71DC-40FA-8209-1B1E06071FD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которые могут вызвать нарушение территориальной целостности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04BF2E-430E-45C9-B3B5-E8F44E5B625E}" type="parTrans" cxnId="{2B6BD6D1-0C2C-4E2D-8772-6C33A8E248DB}">
      <dgm:prSet/>
      <dgm:spPr/>
      <dgm:t>
        <a:bodyPr/>
        <a:lstStyle/>
        <a:p>
          <a:endParaRPr lang="ru-RU"/>
        </a:p>
      </dgm:t>
    </dgm:pt>
    <dgm:pt modelId="{03F05580-C483-47B3-8378-7F859343A8BF}" type="sibTrans" cxnId="{2B6BD6D1-0C2C-4E2D-8772-6C33A8E248DB}">
      <dgm:prSet/>
      <dgm:spPr/>
      <dgm:t>
        <a:bodyPr/>
        <a:lstStyle/>
        <a:p>
          <a:endParaRPr lang="ru-RU"/>
        </a:p>
      </dgm:t>
    </dgm:pt>
    <dgm:pt modelId="{A88FCB70-B362-4723-8B7B-950C93C0861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связанные с избранием и освобождением Президента Республики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Бе-ларусь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назначением (избранием, освобождением) должностных лиц, назначение (избрание, освобождение) которых относится к компе-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тенции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Президента Республики Беларусь и палат Национального собрания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DF41A1-0AC6-4294-8E68-8D03CF74529B}" type="parTrans" cxnId="{259FC311-49A3-4839-AA1F-09C7A656A9A1}">
      <dgm:prSet/>
      <dgm:spPr/>
      <dgm:t>
        <a:bodyPr/>
        <a:lstStyle/>
        <a:p>
          <a:endParaRPr lang="ru-RU"/>
        </a:p>
      </dgm:t>
    </dgm:pt>
    <dgm:pt modelId="{91BF906E-DB72-4B2C-885E-C58166989390}" type="sibTrans" cxnId="{259FC311-49A3-4839-AA1F-09C7A656A9A1}">
      <dgm:prSet/>
      <dgm:spPr/>
      <dgm:t>
        <a:bodyPr/>
        <a:lstStyle/>
        <a:p>
          <a:endParaRPr lang="ru-RU"/>
        </a:p>
      </dgm:t>
    </dgm:pt>
    <dgm:pt modelId="{22A2CE36-A29F-42CE-8191-4D00C10F382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 амнистии, о помиловании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97E21E4-346D-4266-8183-F9DA2D192542}" type="parTrans" cxnId="{BE0F92D1-4CA6-4341-827F-98C4599E8720}">
      <dgm:prSet/>
      <dgm:spPr/>
      <dgm:t>
        <a:bodyPr/>
        <a:lstStyle/>
        <a:p>
          <a:endParaRPr lang="ru-RU"/>
        </a:p>
      </dgm:t>
    </dgm:pt>
    <dgm:pt modelId="{3C9D22C1-4CF4-4C9D-BAD3-409F3FCA87B3}" type="sibTrans" cxnId="{BE0F92D1-4CA6-4341-827F-98C4599E8720}">
      <dgm:prSet/>
      <dgm:spPr/>
      <dgm:t>
        <a:bodyPr/>
        <a:lstStyle/>
        <a:p>
          <a:endParaRPr lang="ru-RU"/>
        </a:p>
      </dgm:t>
    </dgm:pt>
    <dgm:pt modelId="{C20DEFFB-5E9F-464E-B438-B62E0D8F99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 принятии и изменении бюджета, установлении, изменении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 налогов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3AC7D2-1C70-40C9-A3B1-DD6AA5546267}" type="parTrans" cxnId="{BDBCBABC-7C95-4E98-8E44-5C24DEDE77CC}">
      <dgm:prSet/>
      <dgm:spPr/>
      <dgm:t>
        <a:bodyPr/>
        <a:lstStyle/>
        <a:p>
          <a:endParaRPr lang="ru-RU"/>
        </a:p>
      </dgm:t>
    </dgm:pt>
    <dgm:pt modelId="{9DB4F5C7-2751-48F9-8791-160038B7FB6D}" type="sibTrans" cxnId="{BDBCBABC-7C95-4E98-8E44-5C24DEDE77CC}">
      <dgm:prSet/>
      <dgm:spPr/>
      <dgm:t>
        <a:bodyPr/>
        <a:lstStyle/>
        <a:p>
          <a:endParaRPr lang="ru-RU"/>
        </a:p>
      </dgm:t>
    </dgm:pt>
    <dgm:pt modelId="{E5C308D7-7268-46BD-8870-A56CC6A9CEC5}" type="pres">
      <dgm:prSet presAssocID="{9A0950DD-98CA-415C-87DA-62DC4308273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9ED7D22-01A7-44C0-90AC-67A60F0CA167}" type="pres">
      <dgm:prSet presAssocID="{F28E9AE7-C149-408A-A13E-950985454D7A}" presName="root" presStyleCnt="0"/>
      <dgm:spPr/>
    </dgm:pt>
    <dgm:pt modelId="{7B414D0D-2661-4339-AB13-1144E46CA66D}" type="pres">
      <dgm:prSet presAssocID="{F28E9AE7-C149-408A-A13E-950985454D7A}" presName="rootComposite" presStyleCnt="0"/>
      <dgm:spPr/>
    </dgm:pt>
    <dgm:pt modelId="{FF619311-656E-4F6E-B86E-DC430290830F}" type="pres">
      <dgm:prSet presAssocID="{F28E9AE7-C149-408A-A13E-950985454D7A}" presName="rootText" presStyleLbl="node1" presStyleIdx="0" presStyleCnt="1" custScaleX="499772"/>
      <dgm:spPr/>
      <dgm:t>
        <a:bodyPr/>
        <a:lstStyle/>
        <a:p>
          <a:endParaRPr lang="ru-RU"/>
        </a:p>
      </dgm:t>
    </dgm:pt>
    <dgm:pt modelId="{C57C0EF6-B326-4946-AC75-799E995187F4}" type="pres">
      <dgm:prSet presAssocID="{F28E9AE7-C149-408A-A13E-950985454D7A}" presName="rootConnector" presStyleLbl="node1" presStyleIdx="0" presStyleCnt="1"/>
      <dgm:spPr/>
      <dgm:t>
        <a:bodyPr/>
        <a:lstStyle/>
        <a:p>
          <a:endParaRPr lang="ru-RU"/>
        </a:p>
      </dgm:t>
    </dgm:pt>
    <dgm:pt modelId="{50E149F2-A7DB-4EE5-88C9-7256E948BB71}" type="pres">
      <dgm:prSet presAssocID="{F28E9AE7-C149-408A-A13E-950985454D7A}" presName="childShape" presStyleCnt="0"/>
      <dgm:spPr/>
    </dgm:pt>
    <dgm:pt modelId="{C8C606EA-294B-40B0-9548-D4C742D286FF}" type="pres">
      <dgm:prSet presAssocID="{1804BF2E-430E-45C9-B3B5-E8F44E5B625E}" presName="Name13" presStyleLbl="parChTrans1D2" presStyleIdx="0" presStyleCnt="4"/>
      <dgm:spPr/>
      <dgm:t>
        <a:bodyPr/>
        <a:lstStyle/>
        <a:p>
          <a:endParaRPr lang="ru-RU"/>
        </a:p>
      </dgm:t>
    </dgm:pt>
    <dgm:pt modelId="{15D6C15C-7700-48D2-85CC-D367FA1848D8}" type="pres">
      <dgm:prSet presAssocID="{86EA500A-71DC-40FA-8209-1B1E06071FD1}" presName="childText" presStyleLbl="bgAcc1" presStyleIdx="0" presStyleCnt="4" custScaleX="77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2E428-A3C0-402A-B32C-8AFC38CDE96E}" type="pres">
      <dgm:prSet presAssocID="{0CDF41A1-0AC6-4294-8E68-8D03CF74529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CD2CA7B8-7805-4E14-A394-EDEF45EFED0D}" type="pres">
      <dgm:prSet presAssocID="{A88FCB70-B362-4723-8B7B-950C93C08619}" presName="childText" presStyleLbl="bgAcc1" presStyleIdx="1" presStyleCnt="4" custScaleX="779918" custScaleY="217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E6800-096E-4222-880B-50DF4061D60B}" type="pres">
      <dgm:prSet presAssocID="{573AC7D2-1C70-40C9-A3B1-DD6AA5546267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7E754A5-069E-4F73-8B06-AE87A38EF6D6}" type="pres">
      <dgm:prSet presAssocID="{C20DEFFB-5E9F-464E-B438-B62E0D8F9959}" presName="childText" presStyleLbl="bgAcc1" presStyleIdx="2" presStyleCnt="4" custScaleX="77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E1F436-A61F-47F7-8897-5D9886B1B0EB}" type="pres">
      <dgm:prSet presAssocID="{B97E21E4-346D-4266-8183-F9DA2D19254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2358A6F4-5663-47B5-A428-363FDB3D7667}" type="pres">
      <dgm:prSet presAssocID="{22A2CE36-A29F-42CE-8191-4D00C10F382B}" presName="childText" presStyleLbl="bgAcc1" presStyleIdx="3" presStyleCnt="4" custScaleX="77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BCBABC-7C95-4E98-8E44-5C24DEDE77CC}" srcId="{F28E9AE7-C149-408A-A13E-950985454D7A}" destId="{C20DEFFB-5E9F-464E-B438-B62E0D8F9959}" srcOrd="2" destOrd="0" parTransId="{573AC7D2-1C70-40C9-A3B1-DD6AA5546267}" sibTransId="{9DB4F5C7-2751-48F9-8791-160038B7FB6D}"/>
    <dgm:cxn modelId="{BE0F92D1-4CA6-4341-827F-98C4599E8720}" srcId="{F28E9AE7-C149-408A-A13E-950985454D7A}" destId="{22A2CE36-A29F-42CE-8191-4D00C10F382B}" srcOrd="3" destOrd="0" parTransId="{B97E21E4-346D-4266-8183-F9DA2D192542}" sibTransId="{3C9D22C1-4CF4-4C9D-BAD3-409F3FCA87B3}"/>
    <dgm:cxn modelId="{259FC311-49A3-4839-AA1F-09C7A656A9A1}" srcId="{F28E9AE7-C149-408A-A13E-950985454D7A}" destId="{A88FCB70-B362-4723-8B7B-950C93C08619}" srcOrd="1" destOrd="0" parTransId="{0CDF41A1-0AC6-4294-8E68-8D03CF74529B}" sibTransId="{91BF906E-DB72-4B2C-885E-C58166989390}"/>
    <dgm:cxn modelId="{546AA4F5-DBFD-48AE-A586-9C04F490C0D9}" type="presOf" srcId="{F28E9AE7-C149-408A-A13E-950985454D7A}" destId="{C57C0EF6-B326-4946-AC75-799E995187F4}" srcOrd="1" destOrd="0" presId="urn:microsoft.com/office/officeart/2005/8/layout/hierarchy3"/>
    <dgm:cxn modelId="{600BCA1F-A2A1-451D-9ABF-1770C0E9F77C}" srcId="{9A0950DD-98CA-415C-87DA-62DC43082737}" destId="{F28E9AE7-C149-408A-A13E-950985454D7A}" srcOrd="0" destOrd="0" parTransId="{0CA98B66-24A2-4EAB-AEC9-6BB7655BEF66}" sibTransId="{2EAFFB2F-ED83-49E0-A4A8-C009CCC73156}"/>
    <dgm:cxn modelId="{6FB80537-8CF3-4652-A62A-FC7E0D3D890D}" type="presOf" srcId="{C20DEFFB-5E9F-464E-B438-B62E0D8F9959}" destId="{87E754A5-069E-4F73-8B06-AE87A38EF6D6}" srcOrd="0" destOrd="0" presId="urn:microsoft.com/office/officeart/2005/8/layout/hierarchy3"/>
    <dgm:cxn modelId="{FFFAC3A2-0417-4A58-A1F8-6E3E82FEE437}" type="presOf" srcId="{1804BF2E-430E-45C9-B3B5-E8F44E5B625E}" destId="{C8C606EA-294B-40B0-9548-D4C742D286FF}" srcOrd="0" destOrd="0" presId="urn:microsoft.com/office/officeart/2005/8/layout/hierarchy3"/>
    <dgm:cxn modelId="{73369AB0-8AF3-471C-9D0F-16DFC30B79EA}" type="presOf" srcId="{86EA500A-71DC-40FA-8209-1B1E06071FD1}" destId="{15D6C15C-7700-48D2-85CC-D367FA1848D8}" srcOrd="0" destOrd="0" presId="urn:microsoft.com/office/officeart/2005/8/layout/hierarchy3"/>
    <dgm:cxn modelId="{D81EF30E-E943-4C6B-83B5-C076AA1A06AC}" type="presOf" srcId="{9A0950DD-98CA-415C-87DA-62DC43082737}" destId="{E5C308D7-7268-46BD-8870-A56CC6A9CEC5}" srcOrd="0" destOrd="0" presId="urn:microsoft.com/office/officeart/2005/8/layout/hierarchy3"/>
    <dgm:cxn modelId="{604A5B7C-BAA3-4529-94C1-9AD818BEF123}" type="presOf" srcId="{0CDF41A1-0AC6-4294-8E68-8D03CF74529B}" destId="{0FA2E428-A3C0-402A-B32C-8AFC38CDE96E}" srcOrd="0" destOrd="0" presId="urn:microsoft.com/office/officeart/2005/8/layout/hierarchy3"/>
    <dgm:cxn modelId="{19C93862-6E1F-4FF4-99EA-9B6C1E88C168}" type="presOf" srcId="{F28E9AE7-C149-408A-A13E-950985454D7A}" destId="{FF619311-656E-4F6E-B86E-DC430290830F}" srcOrd="0" destOrd="0" presId="urn:microsoft.com/office/officeart/2005/8/layout/hierarchy3"/>
    <dgm:cxn modelId="{6935C5C4-EC6C-4FB3-A978-034114B0EDCD}" type="presOf" srcId="{B97E21E4-346D-4266-8183-F9DA2D192542}" destId="{E8E1F436-A61F-47F7-8897-5D9886B1B0EB}" srcOrd="0" destOrd="0" presId="urn:microsoft.com/office/officeart/2005/8/layout/hierarchy3"/>
    <dgm:cxn modelId="{D1299956-B3BE-4EBB-8DDD-BB259F3B887E}" type="presOf" srcId="{A88FCB70-B362-4723-8B7B-950C93C08619}" destId="{CD2CA7B8-7805-4E14-A394-EDEF45EFED0D}" srcOrd="0" destOrd="0" presId="urn:microsoft.com/office/officeart/2005/8/layout/hierarchy3"/>
    <dgm:cxn modelId="{2B6BD6D1-0C2C-4E2D-8772-6C33A8E248DB}" srcId="{F28E9AE7-C149-408A-A13E-950985454D7A}" destId="{86EA500A-71DC-40FA-8209-1B1E06071FD1}" srcOrd="0" destOrd="0" parTransId="{1804BF2E-430E-45C9-B3B5-E8F44E5B625E}" sibTransId="{03F05580-C483-47B3-8378-7F859343A8BF}"/>
    <dgm:cxn modelId="{698A04A5-7DE5-453B-9D89-560AC0BC2946}" type="presOf" srcId="{573AC7D2-1C70-40C9-A3B1-DD6AA5546267}" destId="{6B5E6800-096E-4222-880B-50DF4061D60B}" srcOrd="0" destOrd="0" presId="urn:microsoft.com/office/officeart/2005/8/layout/hierarchy3"/>
    <dgm:cxn modelId="{453FE091-43C7-4786-A23B-66DD4A9FB454}" type="presOf" srcId="{22A2CE36-A29F-42CE-8191-4D00C10F382B}" destId="{2358A6F4-5663-47B5-A428-363FDB3D7667}" srcOrd="0" destOrd="0" presId="urn:microsoft.com/office/officeart/2005/8/layout/hierarchy3"/>
    <dgm:cxn modelId="{01D968B5-CC28-4159-A925-AA8E4A997E9F}" type="presParOf" srcId="{E5C308D7-7268-46BD-8870-A56CC6A9CEC5}" destId="{D9ED7D22-01A7-44C0-90AC-67A60F0CA167}" srcOrd="0" destOrd="0" presId="urn:microsoft.com/office/officeart/2005/8/layout/hierarchy3"/>
    <dgm:cxn modelId="{35678534-63F3-4872-8F4F-DFE737A29C27}" type="presParOf" srcId="{D9ED7D22-01A7-44C0-90AC-67A60F0CA167}" destId="{7B414D0D-2661-4339-AB13-1144E46CA66D}" srcOrd="0" destOrd="0" presId="urn:microsoft.com/office/officeart/2005/8/layout/hierarchy3"/>
    <dgm:cxn modelId="{60335779-AE0A-46B6-A251-CFBABE6FE03C}" type="presParOf" srcId="{7B414D0D-2661-4339-AB13-1144E46CA66D}" destId="{FF619311-656E-4F6E-B86E-DC430290830F}" srcOrd="0" destOrd="0" presId="urn:microsoft.com/office/officeart/2005/8/layout/hierarchy3"/>
    <dgm:cxn modelId="{F8D8D8F4-6386-4386-B20B-749A7825FE8E}" type="presParOf" srcId="{7B414D0D-2661-4339-AB13-1144E46CA66D}" destId="{C57C0EF6-B326-4946-AC75-799E995187F4}" srcOrd="1" destOrd="0" presId="urn:microsoft.com/office/officeart/2005/8/layout/hierarchy3"/>
    <dgm:cxn modelId="{4634D26D-3D86-40A6-A59E-203BCC66F33D}" type="presParOf" srcId="{D9ED7D22-01A7-44C0-90AC-67A60F0CA167}" destId="{50E149F2-A7DB-4EE5-88C9-7256E948BB71}" srcOrd="1" destOrd="0" presId="urn:microsoft.com/office/officeart/2005/8/layout/hierarchy3"/>
    <dgm:cxn modelId="{B159F2FD-08B3-42AE-BDFD-80EDF4A6E5DD}" type="presParOf" srcId="{50E149F2-A7DB-4EE5-88C9-7256E948BB71}" destId="{C8C606EA-294B-40B0-9548-D4C742D286FF}" srcOrd="0" destOrd="0" presId="urn:microsoft.com/office/officeart/2005/8/layout/hierarchy3"/>
    <dgm:cxn modelId="{14ECEE9F-D7D8-4595-B56E-3D422511CFD7}" type="presParOf" srcId="{50E149F2-A7DB-4EE5-88C9-7256E948BB71}" destId="{15D6C15C-7700-48D2-85CC-D367FA1848D8}" srcOrd="1" destOrd="0" presId="urn:microsoft.com/office/officeart/2005/8/layout/hierarchy3"/>
    <dgm:cxn modelId="{19FD4D92-EAEA-4F9A-BA99-CD41BBEDAC0A}" type="presParOf" srcId="{50E149F2-A7DB-4EE5-88C9-7256E948BB71}" destId="{0FA2E428-A3C0-402A-B32C-8AFC38CDE96E}" srcOrd="2" destOrd="0" presId="urn:microsoft.com/office/officeart/2005/8/layout/hierarchy3"/>
    <dgm:cxn modelId="{6E64EF4C-D729-4E2A-A1C9-ABE24DD08E07}" type="presParOf" srcId="{50E149F2-A7DB-4EE5-88C9-7256E948BB71}" destId="{CD2CA7B8-7805-4E14-A394-EDEF45EFED0D}" srcOrd="3" destOrd="0" presId="urn:microsoft.com/office/officeart/2005/8/layout/hierarchy3"/>
    <dgm:cxn modelId="{55E1E34E-9AAD-4D80-9F33-5F0F54E826B0}" type="presParOf" srcId="{50E149F2-A7DB-4EE5-88C9-7256E948BB71}" destId="{6B5E6800-096E-4222-880B-50DF4061D60B}" srcOrd="4" destOrd="0" presId="urn:microsoft.com/office/officeart/2005/8/layout/hierarchy3"/>
    <dgm:cxn modelId="{9C648D18-F8A9-4B84-B1D2-D474CE459957}" type="presParOf" srcId="{50E149F2-A7DB-4EE5-88C9-7256E948BB71}" destId="{87E754A5-069E-4F73-8B06-AE87A38EF6D6}" srcOrd="5" destOrd="0" presId="urn:microsoft.com/office/officeart/2005/8/layout/hierarchy3"/>
    <dgm:cxn modelId="{AB91491D-91EC-4F85-AB3D-1C30981D002A}" type="presParOf" srcId="{50E149F2-A7DB-4EE5-88C9-7256E948BB71}" destId="{E8E1F436-A61F-47F7-8897-5D9886B1B0EB}" srcOrd="6" destOrd="0" presId="urn:microsoft.com/office/officeart/2005/8/layout/hierarchy3"/>
    <dgm:cxn modelId="{DEB61C0F-0855-4811-8AEA-54DDB096C901}" type="presParOf" srcId="{50E149F2-A7DB-4EE5-88C9-7256E948BB71}" destId="{2358A6F4-5663-47B5-A428-363FDB3D7667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A0950DD-98CA-415C-87DA-62DC43082737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28E9AE7-C149-408A-A13E-950985454D7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местный референдум не выносятся вопросы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A98B66-24A2-4EAB-AEC9-6BB7655BEF66}" type="parTrans" cxnId="{600BCA1F-A2A1-451D-9ABF-1770C0E9F77C}">
      <dgm:prSet/>
      <dgm:spPr/>
      <dgm:t>
        <a:bodyPr/>
        <a:lstStyle/>
        <a:p>
          <a:endParaRPr lang="ru-RU"/>
        </a:p>
      </dgm:t>
    </dgm:pt>
    <dgm:pt modelId="{2EAFFB2F-ED83-49E0-A4A8-C009CCC73156}" type="sibTrans" cxnId="{600BCA1F-A2A1-451D-9ABF-1770C0E9F77C}">
      <dgm:prSet/>
      <dgm:spPr/>
      <dgm:t>
        <a:bodyPr/>
        <a:lstStyle/>
        <a:p>
          <a:endParaRPr lang="ru-RU"/>
        </a:p>
      </dgm:t>
    </dgm:pt>
    <dgm:pt modelId="{86EA500A-71DC-40FA-8209-1B1E06071FD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которые не могут быть вынесены на республиканский референдум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04BF2E-430E-45C9-B3B5-E8F44E5B625E}" type="parTrans" cxnId="{2B6BD6D1-0C2C-4E2D-8772-6C33A8E248DB}">
      <dgm:prSet/>
      <dgm:spPr/>
      <dgm:t>
        <a:bodyPr/>
        <a:lstStyle/>
        <a:p>
          <a:endParaRPr lang="ru-RU"/>
        </a:p>
      </dgm:t>
    </dgm:pt>
    <dgm:pt modelId="{03F05580-C483-47B3-8378-7F859343A8BF}" type="sibTrans" cxnId="{2B6BD6D1-0C2C-4E2D-8772-6C33A8E248DB}">
      <dgm:prSet/>
      <dgm:spPr/>
      <dgm:t>
        <a:bodyPr/>
        <a:lstStyle/>
        <a:p>
          <a:endParaRPr lang="ru-RU"/>
        </a:p>
      </dgm:t>
    </dgm:pt>
    <dgm:pt modelId="{A88FCB70-B362-4723-8B7B-950C93C0861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имеющие значение для Республики Беларусь в целом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DF41A1-0AC6-4294-8E68-8D03CF74529B}" type="parTrans" cxnId="{259FC311-49A3-4839-AA1F-09C7A656A9A1}">
      <dgm:prSet/>
      <dgm:spPr/>
      <dgm:t>
        <a:bodyPr/>
        <a:lstStyle/>
        <a:p>
          <a:endParaRPr lang="ru-RU"/>
        </a:p>
      </dgm:t>
    </dgm:pt>
    <dgm:pt modelId="{91BF906E-DB72-4B2C-885E-C58166989390}" type="sibTrans" cxnId="{259FC311-49A3-4839-AA1F-09C7A656A9A1}">
      <dgm:prSet/>
      <dgm:spPr/>
      <dgm:t>
        <a:bodyPr/>
        <a:lstStyle/>
        <a:p>
          <a:endParaRPr lang="ru-RU"/>
        </a:p>
      </dgm:t>
    </dgm:pt>
    <dgm:pt modelId="{C20DEFFB-5E9F-464E-B438-B62E0D8F99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связанные с назначением на должность или освобождением от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долж-ности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относящиеся к компетенции местного исполнительного и рас-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порядительного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органа либо его руководителя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3AC7D2-1C70-40C9-A3B1-DD6AA5546267}" type="parTrans" cxnId="{BDBCBABC-7C95-4E98-8E44-5C24DEDE77CC}">
      <dgm:prSet/>
      <dgm:spPr/>
      <dgm:t>
        <a:bodyPr/>
        <a:lstStyle/>
        <a:p>
          <a:endParaRPr lang="ru-RU"/>
        </a:p>
      </dgm:t>
    </dgm:pt>
    <dgm:pt modelId="{9DB4F5C7-2751-48F9-8791-160038B7FB6D}" type="sibTrans" cxnId="{BDBCBABC-7C95-4E98-8E44-5C24DEDE77CC}">
      <dgm:prSet/>
      <dgm:spPr/>
      <dgm:t>
        <a:bodyPr/>
        <a:lstStyle/>
        <a:p>
          <a:endParaRPr lang="ru-RU"/>
        </a:p>
      </dgm:t>
    </dgm:pt>
    <dgm:pt modelId="{E5C308D7-7268-46BD-8870-A56CC6A9CEC5}" type="pres">
      <dgm:prSet presAssocID="{9A0950DD-98CA-415C-87DA-62DC4308273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9ED7D22-01A7-44C0-90AC-67A60F0CA167}" type="pres">
      <dgm:prSet presAssocID="{F28E9AE7-C149-408A-A13E-950985454D7A}" presName="root" presStyleCnt="0"/>
      <dgm:spPr/>
    </dgm:pt>
    <dgm:pt modelId="{7B414D0D-2661-4339-AB13-1144E46CA66D}" type="pres">
      <dgm:prSet presAssocID="{F28E9AE7-C149-408A-A13E-950985454D7A}" presName="rootComposite" presStyleCnt="0"/>
      <dgm:spPr/>
    </dgm:pt>
    <dgm:pt modelId="{FF619311-656E-4F6E-B86E-DC430290830F}" type="pres">
      <dgm:prSet presAssocID="{F28E9AE7-C149-408A-A13E-950985454D7A}" presName="rootText" presStyleLbl="node1" presStyleIdx="0" presStyleCnt="1" custScaleX="499772"/>
      <dgm:spPr/>
      <dgm:t>
        <a:bodyPr/>
        <a:lstStyle/>
        <a:p>
          <a:endParaRPr lang="ru-RU"/>
        </a:p>
      </dgm:t>
    </dgm:pt>
    <dgm:pt modelId="{C57C0EF6-B326-4946-AC75-799E995187F4}" type="pres">
      <dgm:prSet presAssocID="{F28E9AE7-C149-408A-A13E-950985454D7A}" presName="rootConnector" presStyleLbl="node1" presStyleIdx="0" presStyleCnt="1"/>
      <dgm:spPr/>
      <dgm:t>
        <a:bodyPr/>
        <a:lstStyle/>
        <a:p>
          <a:endParaRPr lang="ru-RU"/>
        </a:p>
      </dgm:t>
    </dgm:pt>
    <dgm:pt modelId="{50E149F2-A7DB-4EE5-88C9-7256E948BB71}" type="pres">
      <dgm:prSet presAssocID="{F28E9AE7-C149-408A-A13E-950985454D7A}" presName="childShape" presStyleCnt="0"/>
      <dgm:spPr/>
    </dgm:pt>
    <dgm:pt modelId="{C8C606EA-294B-40B0-9548-D4C742D286FF}" type="pres">
      <dgm:prSet presAssocID="{1804BF2E-430E-45C9-B3B5-E8F44E5B625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15D6C15C-7700-48D2-85CC-D367FA1848D8}" type="pres">
      <dgm:prSet presAssocID="{86EA500A-71DC-40FA-8209-1B1E06071FD1}" presName="childText" presStyleLbl="bgAcc1" presStyleIdx="0" presStyleCnt="3" custScaleX="77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2E428-A3C0-402A-B32C-8AFC38CDE96E}" type="pres">
      <dgm:prSet presAssocID="{0CDF41A1-0AC6-4294-8E68-8D03CF74529B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D2CA7B8-7805-4E14-A394-EDEF45EFED0D}" type="pres">
      <dgm:prSet presAssocID="{A88FCB70-B362-4723-8B7B-950C93C08619}" presName="childText" presStyleLbl="bgAcc1" presStyleIdx="1" presStyleCnt="3" custScaleX="779918" custScaleY="951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E6800-096E-4222-880B-50DF4061D60B}" type="pres">
      <dgm:prSet presAssocID="{573AC7D2-1C70-40C9-A3B1-DD6AA5546267}" presName="Name13" presStyleLbl="parChTrans1D2" presStyleIdx="2" presStyleCnt="3"/>
      <dgm:spPr/>
      <dgm:t>
        <a:bodyPr/>
        <a:lstStyle/>
        <a:p>
          <a:endParaRPr lang="ru-RU"/>
        </a:p>
      </dgm:t>
    </dgm:pt>
    <dgm:pt modelId="{87E754A5-069E-4F73-8B06-AE87A38EF6D6}" type="pres">
      <dgm:prSet presAssocID="{C20DEFFB-5E9F-464E-B438-B62E0D8F9959}" presName="childText" presStyleLbl="bgAcc1" presStyleIdx="2" presStyleCnt="3" custScaleX="779918" custScaleY="164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2A05A0-F756-4FF3-83A8-4393CFBC768D}" type="presOf" srcId="{F28E9AE7-C149-408A-A13E-950985454D7A}" destId="{C57C0EF6-B326-4946-AC75-799E995187F4}" srcOrd="1" destOrd="0" presId="urn:microsoft.com/office/officeart/2005/8/layout/hierarchy3"/>
    <dgm:cxn modelId="{BDBCBABC-7C95-4E98-8E44-5C24DEDE77CC}" srcId="{F28E9AE7-C149-408A-A13E-950985454D7A}" destId="{C20DEFFB-5E9F-464E-B438-B62E0D8F9959}" srcOrd="2" destOrd="0" parTransId="{573AC7D2-1C70-40C9-A3B1-DD6AA5546267}" sibTransId="{9DB4F5C7-2751-48F9-8791-160038B7FB6D}"/>
    <dgm:cxn modelId="{401C596B-47A8-4166-853D-B579F9BC6D7C}" type="presOf" srcId="{86EA500A-71DC-40FA-8209-1B1E06071FD1}" destId="{15D6C15C-7700-48D2-85CC-D367FA1848D8}" srcOrd="0" destOrd="0" presId="urn:microsoft.com/office/officeart/2005/8/layout/hierarchy3"/>
    <dgm:cxn modelId="{7CDFBF63-9A76-42BB-ABB5-F34E9A05F385}" type="presOf" srcId="{573AC7D2-1C70-40C9-A3B1-DD6AA5546267}" destId="{6B5E6800-096E-4222-880B-50DF4061D60B}" srcOrd="0" destOrd="0" presId="urn:microsoft.com/office/officeart/2005/8/layout/hierarchy3"/>
    <dgm:cxn modelId="{259FC311-49A3-4839-AA1F-09C7A656A9A1}" srcId="{F28E9AE7-C149-408A-A13E-950985454D7A}" destId="{A88FCB70-B362-4723-8B7B-950C93C08619}" srcOrd="1" destOrd="0" parTransId="{0CDF41A1-0AC6-4294-8E68-8D03CF74529B}" sibTransId="{91BF906E-DB72-4B2C-885E-C58166989390}"/>
    <dgm:cxn modelId="{26004AFB-7863-4B25-963B-752CCD9C6021}" type="presOf" srcId="{9A0950DD-98CA-415C-87DA-62DC43082737}" destId="{E5C308D7-7268-46BD-8870-A56CC6A9CEC5}" srcOrd="0" destOrd="0" presId="urn:microsoft.com/office/officeart/2005/8/layout/hierarchy3"/>
    <dgm:cxn modelId="{87B6C29F-5B92-4948-86EF-DCC6E45B96B1}" type="presOf" srcId="{0CDF41A1-0AC6-4294-8E68-8D03CF74529B}" destId="{0FA2E428-A3C0-402A-B32C-8AFC38CDE96E}" srcOrd="0" destOrd="0" presId="urn:microsoft.com/office/officeart/2005/8/layout/hierarchy3"/>
    <dgm:cxn modelId="{600BCA1F-A2A1-451D-9ABF-1770C0E9F77C}" srcId="{9A0950DD-98CA-415C-87DA-62DC43082737}" destId="{F28E9AE7-C149-408A-A13E-950985454D7A}" srcOrd="0" destOrd="0" parTransId="{0CA98B66-24A2-4EAB-AEC9-6BB7655BEF66}" sibTransId="{2EAFFB2F-ED83-49E0-A4A8-C009CCC73156}"/>
    <dgm:cxn modelId="{ABA632B7-7023-4ADE-B027-E3B93CAB3FD3}" type="presOf" srcId="{C20DEFFB-5E9F-464E-B438-B62E0D8F9959}" destId="{87E754A5-069E-4F73-8B06-AE87A38EF6D6}" srcOrd="0" destOrd="0" presId="urn:microsoft.com/office/officeart/2005/8/layout/hierarchy3"/>
    <dgm:cxn modelId="{85E73287-B9AE-4EAE-B53A-062918A69291}" type="presOf" srcId="{1804BF2E-430E-45C9-B3B5-E8F44E5B625E}" destId="{C8C606EA-294B-40B0-9548-D4C742D286FF}" srcOrd="0" destOrd="0" presId="urn:microsoft.com/office/officeart/2005/8/layout/hierarchy3"/>
    <dgm:cxn modelId="{9A703C7B-CE91-4BF8-A2C7-A72286B38B54}" type="presOf" srcId="{A88FCB70-B362-4723-8B7B-950C93C08619}" destId="{CD2CA7B8-7805-4E14-A394-EDEF45EFED0D}" srcOrd="0" destOrd="0" presId="urn:microsoft.com/office/officeart/2005/8/layout/hierarchy3"/>
    <dgm:cxn modelId="{2B6BD6D1-0C2C-4E2D-8772-6C33A8E248DB}" srcId="{F28E9AE7-C149-408A-A13E-950985454D7A}" destId="{86EA500A-71DC-40FA-8209-1B1E06071FD1}" srcOrd="0" destOrd="0" parTransId="{1804BF2E-430E-45C9-B3B5-E8F44E5B625E}" sibTransId="{03F05580-C483-47B3-8378-7F859343A8BF}"/>
    <dgm:cxn modelId="{3858853A-B394-4F31-8671-C2F68B92FB32}" type="presOf" srcId="{F28E9AE7-C149-408A-A13E-950985454D7A}" destId="{FF619311-656E-4F6E-B86E-DC430290830F}" srcOrd="0" destOrd="0" presId="urn:microsoft.com/office/officeart/2005/8/layout/hierarchy3"/>
    <dgm:cxn modelId="{3116B7C0-C6B8-4F9D-8838-B3B33FCF25F6}" type="presParOf" srcId="{E5C308D7-7268-46BD-8870-A56CC6A9CEC5}" destId="{D9ED7D22-01A7-44C0-90AC-67A60F0CA167}" srcOrd="0" destOrd="0" presId="urn:microsoft.com/office/officeart/2005/8/layout/hierarchy3"/>
    <dgm:cxn modelId="{BFDDAE4C-626E-493D-8C7B-7EE3CAE96993}" type="presParOf" srcId="{D9ED7D22-01A7-44C0-90AC-67A60F0CA167}" destId="{7B414D0D-2661-4339-AB13-1144E46CA66D}" srcOrd="0" destOrd="0" presId="urn:microsoft.com/office/officeart/2005/8/layout/hierarchy3"/>
    <dgm:cxn modelId="{0A35F873-3787-4B95-987E-69CC9068975D}" type="presParOf" srcId="{7B414D0D-2661-4339-AB13-1144E46CA66D}" destId="{FF619311-656E-4F6E-B86E-DC430290830F}" srcOrd="0" destOrd="0" presId="urn:microsoft.com/office/officeart/2005/8/layout/hierarchy3"/>
    <dgm:cxn modelId="{DF769C21-8906-41C6-8366-25F265FE86E8}" type="presParOf" srcId="{7B414D0D-2661-4339-AB13-1144E46CA66D}" destId="{C57C0EF6-B326-4946-AC75-799E995187F4}" srcOrd="1" destOrd="0" presId="urn:microsoft.com/office/officeart/2005/8/layout/hierarchy3"/>
    <dgm:cxn modelId="{69CD4CDF-A361-4A49-8FDE-1DEA45CEC337}" type="presParOf" srcId="{D9ED7D22-01A7-44C0-90AC-67A60F0CA167}" destId="{50E149F2-A7DB-4EE5-88C9-7256E948BB71}" srcOrd="1" destOrd="0" presId="urn:microsoft.com/office/officeart/2005/8/layout/hierarchy3"/>
    <dgm:cxn modelId="{08D84F5F-4EC0-4777-A289-4DCF58743A0B}" type="presParOf" srcId="{50E149F2-A7DB-4EE5-88C9-7256E948BB71}" destId="{C8C606EA-294B-40B0-9548-D4C742D286FF}" srcOrd="0" destOrd="0" presId="urn:microsoft.com/office/officeart/2005/8/layout/hierarchy3"/>
    <dgm:cxn modelId="{5DC93607-05BF-4097-A924-A02BBAA7A787}" type="presParOf" srcId="{50E149F2-A7DB-4EE5-88C9-7256E948BB71}" destId="{15D6C15C-7700-48D2-85CC-D367FA1848D8}" srcOrd="1" destOrd="0" presId="urn:microsoft.com/office/officeart/2005/8/layout/hierarchy3"/>
    <dgm:cxn modelId="{34555789-5B49-44D6-9FB1-E12BA1233A69}" type="presParOf" srcId="{50E149F2-A7DB-4EE5-88C9-7256E948BB71}" destId="{0FA2E428-A3C0-402A-B32C-8AFC38CDE96E}" srcOrd="2" destOrd="0" presId="urn:microsoft.com/office/officeart/2005/8/layout/hierarchy3"/>
    <dgm:cxn modelId="{5A7D7AA2-D27A-4EC3-88C6-E93DB63D85DF}" type="presParOf" srcId="{50E149F2-A7DB-4EE5-88C9-7256E948BB71}" destId="{CD2CA7B8-7805-4E14-A394-EDEF45EFED0D}" srcOrd="3" destOrd="0" presId="urn:microsoft.com/office/officeart/2005/8/layout/hierarchy3"/>
    <dgm:cxn modelId="{DBC70AD1-A583-43E7-ACD6-61F7E88A158F}" type="presParOf" srcId="{50E149F2-A7DB-4EE5-88C9-7256E948BB71}" destId="{6B5E6800-096E-4222-880B-50DF4061D60B}" srcOrd="4" destOrd="0" presId="urn:microsoft.com/office/officeart/2005/8/layout/hierarchy3"/>
    <dgm:cxn modelId="{1003E238-20C5-41FA-A1CD-8E883ED1B638}" type="presParOf" srcId="{50E149F2-A7DB-4EE5-88C9-7256E948BB71}" destId="{87E754A5-069E-4F73-8B06-AE87A38EF6D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FA6BB92E-39C5-4CBE-86D4-6CDEE8B63F9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BCAB1E-3CDD-46C8-8C14-4D81C3B5E359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F9C0B77-361E-40FE-AD30-2B6849C758A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Формы народовластия в Республике Беларусь</a:t>
          </a:r>
          <a:endParaRPr lang="ru-RU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1BEEE2-72F8-4FEC-BBBC-71F0805E4303}" type="parTrans" cxnId="{287A399E-216B-4277-948B-AAB83B405C95}">
      <dgm:prSet/>
      <dgm:spPr/>
      <dgm:t>
        <a:bodyPr/>
        <a:lstStyle/>
        <a:p>
          <a:endParaRPr lang="ru-RU"/>
        </a:p>
      </dgm:t>
    </dgm:pt>
    <dgm:pt modelId="{092F1BE1-E01E-4738-8870-F4662D824CBD}" type="sibTrans" cxnId="{287A399E-216B-4277-948B-AAB83B405C95}">
      <dgm:prSet/>
      <dgm:spPr/>
      <dgm:t>
        <a:bodyPr/>
        <a:lstStyle/>
        <a:p>
          <a:endParaRPr lang="ru-RU"/>
        </a:p>
      </dgm:t>
    </dgm:pt>
    <dgm:pt modelId="{56668424-5277-4F79-920A-4397310F482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представительная демократия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(осуществление власти через избранных представителей)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AB0664-32FE-4410-A799-DB0E885250E1}" type="parTrans" cxnId="{58CAB04B-0C05-42C9-A8C1-AC455A20B549}">
      <dgm:prSet/>
      <dgm:spPr/>
      <dgm:t>
        <a:bodyPr/>
        <a:lstStyle/>
        <a:p>
          <a:endParaRPr lang="ru-RU"/>
        </a:p>
      </dgm:t>
    </dgm:pt>
    <dgm:pt modelId="{441C1DE5-C6C2-48A3-87BF-063162708D3F}" type="sibTrans" cxnId="{58CAB04B-0C05-42C9-A8C1-AC455A20B549}">
      <dgm:prSet/>
      <dgm:spPr/>
      <dgm:t>
        <a:bodyPr/>
        <a:lstStyle/>
        <a:p>
          <a:endParaRPr lang="ru-RU"/>
        </a:p>
      </dgm:t>
    </dgm:pt>
    <dgm:pt modelId="{97328DA6-B87D-4665-B111-17E6C0C26C0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непосредственная (прямая) демократия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10AE570-BEC2-4BD8-A488-37DD635E9704}" type="sibTrans" cxnId="{8A4AC1F1-64D3-4F2C-B2AB-C41D911C04E9}">
      <dgm:prSet/>
      <dgm:spPr/>
      <dgm:t>
        <a:bodyPr/>
        <a:lstStyle/>
        <a:p>
          <a:endParaRPr lang="ru-RU"/>
        </a:p>
      </dgm:t>
    </dgm:pt>
    <dgm:pt modelId="{F89EA261-1CA7-471A-A8F0-4CE9E4E8F04E}" type="parTrans" cxnId="{8A4AC1F1-64D3-4F2C-B2AB-C41D911C04E9}">
      <dgm:prSet/>
      <dgm:spPr/>
      <dgm:t>
        <a:bodyPr/>
        <a:lstStyle/>
        <a:p>
          <a:endParaRPr lang="ru-RU"/>
        </a:p>
      </dgm:t>
    </dgm:pt>
    <dgm:pt modelId="{4D3DB4BD-9E18-4AD3-A153-25B446821066}" type="pres">
      <dgm:prSet presAssocID="{BABCAB1E-3CDD-46C8-8C14-4D81C3B5E3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5B5105-B8D1-479E-9E1C-E4A8A5ADEF5E}" type="pres">
      <dgm:prSet presAssocID="{FF9C0B77-361E-40FE-AD30-2B6849C758A5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89CC025-367B-4C5E-B0C3-30C9513A0A95}" type="pres">
      <dgm:prSet presAssocID="{FF9C0B77-361E-40FE-AD30-2B6849C758A5}" presName="rootComposite1" presStyleCnt="0"/>
      <dgm:spPr/>
      <dgm:t>
        <a:bodyPr/>
        <a:lstStyle/>
        <a:p>
          <a:endParaRPr lang="ru-RU"/>
        </a:p>
      </dgm:t>
    </dgm:pt>
    <dgm:pt modelId="{317E9004-ABA1-4F7D-906C-B37488146F1B}" type="pres">
      <dgm:prSet presAssocID="{FF9C0B77-361E-40FE-AD30-2B6849C758A5}" presName="rootText1" presStyleLbl="node0" presStyleIdx="0" presStyleCnt="1" custScaleX="192204" custScaleY="1161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3DC47B-A4FE-4B67-9E18-80FF386F2C30}" type="pres">
      <dgm:prSet presAssocID="{FF9C0B77-361E-40FE-AD30-2B6849C758A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9587D70-343B-451B-873A-212EB9D9B9AE}" type="pres">
      <dgm:prSet presAssocID="{FF9C0B77-361E-40FE-AD30-2B6849C758A5}" presName="hierChild2" presStyleCnt="0"/>
      <dgm:spPr/>
      <dgm:t>
        <a:bodyPr/>
        <a:lstStyle/>
        <a:p>
          <a:endParaRPr lang="ru-RU"/>
        </a:p>
      </dgm:t>
    </dgm:pt>
    <dgm:pt modelId="{1B1EC969-6DAA-40E6-9E12-8576B0C8A322}" type="pres">
      <dgm:prSet presAssocID="{F89EA261-1CA7-471A-A8F0-4CE9E4E8F04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C6FD62E-DC7C-4615-ABD3-446CCB6D3FBB}" type="pres">
      <dgm:prSet presAssocID="{97328DA6-B87D-4665-B111-17E6C0C26C0C}" presName="hierRoot2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BF84CB4A-F9A6-42FA-9D87-072D50097B43}" type="pres">
      <dgm:prSet presAssocID="{97328DA6-B87D-4665-B111-17E6C0C26C0C}" presName="rootComposite" presStyleCnt="0"/>
      <dgm:spPr/>
      <dgm:t>
        <a:bodyPr/>
        <a:lstStyle/>
        <a:p>
          <a:endParaRPr lang="ru-RU"/>
        </a:p>
      </dgm:t>
    </dgm:pt>
    <dgm:pt modelId="{9805ECA4-8CBF-4A44-AC88-D82FFE13CEC2}" type="pres">
      <dgm:prSet presAssocID="{97328DA6-B87D-4665-B111-17E6C0C26C0C}" presName="rootText" presStyleLbl="node2" presStyleIdx="0" presStyleCnt="2" custScaleX="222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6D94C5-C38E-4C50-84FA-88E94E675FF0}" type="pres">
      <dgm:prSet presAssocID="{97328DA6-B87D-4665-B111-17E6C0C26C0C}" presName="rootConnector" presStyleLbl="node2" presStyleIdx="0" presStyleCnt="2"/>
      <dgm:spPr/>
      <dgm:t>
        <a:bodyPr/>
        <a:lstStyle/>
        <a:p>
          <a:endParaRPr lang="ru-RU"/>
        </a:p>
      </dgm:t>
    </dgm:pt>
    <dgm:pt modelId="{77912081-3491-49D1-BABE-9806EFEDD0DC}" type="pres">
      <dgm:prSet presAssocID="{97328DA6-B87D-4665-B111-17E6C0C26C0C}" presName="hierChild4" presStyleCnt="0"/>
      <dgm:spPr/>
      <dgm:t>
        <a:bodyPr/>
        <a:lstStyle/>
        <a:p>
          <a:endParaRPr lang="ru-RU"/>
        </a:p>
      </dgm:t>
    </dgm:pt>
    <dgm:pt modelId="{4D800645-E420-48D8-8967-9027B160E83F}" type="pres">
      <dgm:prSet presAssocID="{97328DA6-B87D-4665-B111-17E6C0C26C0C}" presName="hierChild5" presStyleCnt="0"/>
      <dgm:spPr/>
      <dgm:t>
        <a:bodyPr/>
        <a:lstStyle/>
        <a:p>
          <a:endParaRPr lang="ru-RU"/>
        </a:p>
      </dgm:t>
    </dgm:pt>
    <dgm:pt modelId="{CFC70BE8-A6AA-4227-B757-2F6DFB7F810E}" type="pres">
      <dgm:prSet presAssocID="{24AB0664-32FE-4410-A799-DB0E885250E1}" presName="Name37" presStyleLbl="parChTrans1D2" presStyleIdx="1" presStyleCnt="2"/>
      <dgm:spPr/>
      <dgm:t>
        <a:bodyPr/>
        <a:lstStyle/>
        <a:p>
          <a:endParaRPr lang="ru-RU"/>
        </a:p>
      </dgm:t>
    </dgm:pt>
    <dgm:pt modelId="{D31C41DD-8E75-41A9-B0E4-8CEDBDF1191F}" type="pres">
      <dgm:prSet presAssocID="{56668424-5277-4F79-920A-4397310F4828}" presName="hierRoot2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FB0B615C-4205-4A37-8F72-940253EFEB73}" type="pres">
      <dgm:prSet presAssocID="{56668424-5277-4F79-920A-4397310F4828}" presName="rootComposite" presStyleCnt="0"/>
      <dgm:spPr/>
      <dgm:t>
        <a:bodyPr/>
        <a:lstStyle/>
        <a:p>
          <a:endParaRPr lang="ru-RU"/>
        </a:p>
      </dgm:t>
    </dgm:pt>
    <dgm:pt modelId="{C5F85D5D-82FC-4431-A0CC-69EF672FF9B7}" type="pres">
      <dgm:prSet presAssocID="{56668424-5277-4F79-920A-4397310F4828}" presName="rootText" presStyleLbl="node2" presStyleIdx="1" presStyleCnt="2" custScaleX="222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711B6E-140B-4DB2-871B-DE49E73642DB}" type="pres">
      <dgm:prSet presAssocID="{56668424-5277-4F79-920A-4397310F4828}" presName="rootConnector" presStyleLbl="node2" presStyleIdx="1" presStyleCnt="2"/>
      <dgm:spPr/>
      <dgm:t>
        <a:bodyPr/>
        <a:lstStyle/>
        <a:p>
          <a:endParaRPr lang="ru-RU"/>
        </a:p>
      </dgm:t>
    </dgm:pt>
    <dgm:pt modelId="{D6820EF6-E556-4B77-BE0F-89409295D1CB}" type="pres">
      <dgm:prSet presAssocID="{56668424-5277-4F79-920A-4397310F4828}" presName="hierChild4" presStyleCnt="0"/>
      <dgm:spPr/>
      <dgm:t>
        <a:bodyPr/>
        <a:lstStyle/>
        <a:p>
          <a:endParaRPr lang="ru-RU"/>
        </a:p>
      </dgm:t>
    </dgm:pt>
    <dgm:pt modelId="{C3BE4A69-5F56-4ACB-BB59-AEBC02B9DC08}" type="pres">
      <dgm:prSet presAssocID="{56668424-5277-4F79-920A-4397310F4828}" presName="hierChild5" presStyleCnt="0"/>
      <dgm:spPr/>
      <dgm:t>
        <a:bodyPr/>
        <a:lstStyle/>
        <a:p>
          <a:endParaRPr lang="ru-RU"/>
        </a:p>
      </dgm:t>
    </dgm:pt>
    <dgm:pt modelId="{76F38FB1-A627-4824-B200-2876BB7D9CFF}" type="pres">
      <dgm:prSet presAssocID="{FF9C0B77-361E-40FE-AD30-2B6849C758A5}" presName="hierChild3" presStyleCnt="0"/>
      <dgm:spPr/>
      <dgm:t>
        <a:bodyPr/>
        <a:lstStyle/>
        <a:p>
          <a:endParaRPr lang="ru-RU"/>
        </a:p>
      </dgm:t>
    </dgm:pt>
  </dgm:ptLst>
  <dgm:cxnLst>
    <dgm:cxn modelId="{71229578-E72F-40B0-9669-2BA99EFEA20A}" type="presOf" srcId="{BABCAB1E-3CDD-46C8-8C14-4D81C3B5E359}" destId="{4D3DB4BD-9E18-4AD3-A153-25B446821066}" srcOrd="0" destOrd="0" presId="urn:microsoft.com/office/officeart/2005/8/layout/orgChart1"/>
    <dgm:cxn modelId="{A334CF5D-CBB0-4D10-86FC-3DF5019000C8}" type="presOf" srcId="{F89EA261-1CA7-471A-A8F0-4CE9E4E8F04E}" destId="{1B1EC969-6DAA-40E6-9E12-8576B0C8A322}" srcOrd="0" destOrd="0" presId="urn:microsoft.com/office/officeart/2005/8/layout/orgChart1"/>
    <dgm:cxn modelId="{BF0834E6-836B-465E-88BE-815C60104C9A}" type="presOf" srcId="{97328DA6-B87D-4665-B111-17E6C0C26C0C}" destId="{476D94C5-C38E-4C50-84FA-88E94E675FF0}" srcOrd="1" destOrd="0" presId="urn:microsoft.com/office/officeart/2005/8/layout/orgChart1"/>
    <dgm:cxn modelId="{7A74DDE7-49A4-40AA-96A2-F7498AC2B7C5}" type="presOf" srcId="{FF9C0B77-361E-40FE-AD30-2B6849C758A5}" destId="{943DC47B-A4FE-4B67-9E18-80FF386F2C30}" srcOrd="1" destOrd="0" presId="urn:microsoft.com/office/officeart/2005/8/layout/orgChart1"/>
    <dgm:cxn modelId="{68767A45-4561-42D8-B86B-A78FC37FD3E1}" type="presOf" srcId="{97328DA6-B87D-4665-B111-17E6C0C26C0C}" destId="{9805ECA4-8CBF-4A44-AC88-D82FFE13CEC2}" srcOrd="0" destOrd="0" presId="urn:microsoft.com/office/officeart/2005/8/layout/orgChart1"/>
    <dgm:cxn modelId="{EDF4C0D6-4B9B-49A9-9AF3-705F2592EE51}" type="presOf" srcId="{56668424-5277-4F79-920A-4397310F4828}" destId="{C5F85D5D-82FC-4431-A0CC-69EF672FF9B7}" srcOrd="0" destOrd="0" presId="urn:microsoft.com/office/officeart/2005/8/layout/orgChart1"/>
    <dgm:cxn modelId="{0A8BF504-F40A-498E-8DDA-D375E6C33D75}" type="presOf" srcId="{56668424-5277-4F79-920A-4397310F4828}" destId="{41711B6E-140B-4DB2-871B-DE49E73642DB}" srcOrd="1" destOrd="0" presId="urn:microsoft.com/office/officeart/2005/8/layout/orgChart1"/>
    <dgm:cxn modelId="{8A4AC1F1-64D3-4F2C-B2AB-C41D911C04E9}" srcId="{FF9C0B77-361E-40FE-AD30-2B6849C758A5}" destId="{97328DA6-B87D-4665-B111-17E6C0C26C0C}" srcOrd="0" destOrd="0" parTransId="{F89EA261-1CA7-471A-A8F0-4CE9E4E8F04E}" sibTransId="{510AE570-BEC2-4BD8-A488-37DD635E9704}"/>
    <dgm:cxn modelId="{AA321729-0F74-4BC7-96D7-85050D32783F}" type="presOf" srcId="{FF9C0B77-361E-40FE-AD30-2B6849C758A5}" destId="{317E9004-ABA1-4F7D-906C-B37488146F1B}" srcOrd="0" destOrd="0" presId="urn:microsoft.com/office/officeart/2005/8/layout/orgChart1"/>
    <dgm:cxn modelId="{287A399E-216B-4277-948B-AAB83B405C95}" srcId="{BABCAB1E-3CDD-46C8-8C14-4D81C3B5E359}" destId="{FF9C0B77-361E-40FE-AD30-2B6849C758A5}" srcOrd="0" destOrd="0" parTransId="{D91BEEE2-72F8-4FEC-BBBC-71F0805E4303}" sibTransId="{092F1BE1-E01E-4738-8870-F4662D824CBD}"/>
    <dgm:cxn modelId="{58CAB04B-0C05-42C9-A8C1-AC455A20B549}" srcId="{FF9C0B77-361E-40FE-AD30-2B6849C758A5}" destId="{56668424-5277-4F79-920A-4397310F4828}" srcOrd="1" destOrd="0" parTransId="{24AB0664-32FE-4410-A799-DB0E885250E1}" sibTransId="{441C1DE5-C6C2-48A3-87BF-063162708D3F}"/>
    <dgm:cxn modelId="{830138A6-ADEA-4E30-B2AB-03CE1FA854D1}" type="presOf" srcId="{24AB0664-32FE-4410-A799-DB0E885250E1}" destId="{CFC70BE8-A6AA-4227-B757-2F6DFB7F810E}" srcOrd="0" destOrd="0" presId="urn:microsoft.com/office/officeart/2005/8/layout/orgChart1"/>
    <dgm:cxn modelId="{0EAC2023-6D9E-478D-87D9-9E811E71A5EB}" type="presParOf" srcId="{4D3DB4BD-9E18-4AD3-A153-25B446821066}" destId="{895B5105-B8D1-479E-9E1C-E4A8A5ADEF5E}" srcOrd="0" destOrd="0" presId="urn:microsoft.com/office/officeart/2005/8/layout/orgChart1"/>
    <dgm:cxn modelId="{8837FA0E-16AC-4DE6-A960-00A045000405}" type="presParOf" srcId="{895B5105-B8D1-479E-9E1C-E4A8A5ADEF5E}" destId="{689CC025-367B-4C5E-B0C3-30C9513A0A95}" srcOrd="0" destOrd="0" presId="urn:microsoft.com/office/officeart/2005/8/layout/orgChart1"/>
    <dgm:cxn modelId="{3923CBA3-7984-430E-93DF-12D789924A6C}" type="presParOf" srcId="{689CC025-367B-4C5E-B0C3-30C9513A0A95}" destId="{317E9004-ABA1-4F7D-906C-B37488146F1B}" srcOrd="0" destOrd="0" presId="urn:microsoft.com/office/officeart/2005/8/layout/orgChart1"/>
    <dgm:cxn modelId="{9A7939A9-F3AC-4D74-A19E-5AC8DF847C3D}" type="presParOf" srcId="{689CC025-367B-4C5E-B0C3-30C9513A0A95}" destId="{943DC47B-A4FE-4B67-9E18-80FF386F2C30}" srcOrd="1" destOrd="0" presId="urn:microsoft.com/office/officeart/2005/8/layout/orgChart1"/>
    <dgm:cxn modelId="{117CDB7B-00C1-413B-886B-F7A72E8A00D7}" type="presParOf" srcId="{895B5105-B8D1-479E-9E1C-E4A8A5ADEF5E}" destId="{19587D70-343B-451B-873A-212EB9D9B9AE}" srcOrd="1" destOrd="0" presId="urn:microsoft.com/office/officeart/2005/8/layout/orgChart1"/>
    <dgm:cxn modelId="{DAE53CDF-5B47-4C9F-873C-4042FC14CFFD}" type="presParOf" srcId="{19587D70-343B-451B-873A-212EB9D9B9AE}" destId="{1B1EC969-6DAA-40E6-9E12-8576B0C8A322}" srcOrd="0" destOrd="0" presId="urn:microsoft.com/office/officeart/2005/8/layout/orgChart1"/>
    <dgm:cxn modelId="{6E994122-A043-4E94-ACDF-587F446D4579}" type="presParOf" srcId="{19587D70-343B-451B-873A-212EB9D9B9AE}" destId="{7C6FD62E-DC7C-4615-ABD3-446CCB6D3FBB}" srcOrd="1" destOrd="0" presId="urn:microsoft.com/office/officeart/2005/8/layout/orgChart1"/>
    <dgm:cxn modelId="{964F6F08-BAB5-4FCA-BB74-E1803C055CE2}" type="presParOf" srcId="{7C6FD62E-DC7C-4615-ABD3-446CCB6D3FBB}" destId="{BF84CB4A-F9A6-42FA-9D87-072D50097B43}" srcOrd="0" destOrd="0" presId="urn:microsoft.com/office/officeart/2005/8/layout/orgChart1"/>
    <dgm:cxn modelId="{0EFEB4B7-C87F-4B60-9EF7-94A772D3C7A1}" type="presParOf" srcId="{BF84CB4A-F9A6-42FA-9D87-072D50097B43}" destId="{9805ECA4-8CBF-4A44-AC88-D82FFE13CEC2}" srcOrd="0" destOrd="0" presId="urn:microsoft.com/office/officeart/2005/8/layout/orgChart1"/>
    <dgm:cxn modelId="{1BF99860-EEC8-4265-A839-AF152A3A46C2}" type="presParOf" srcId="{BF84CB4A-F9A6-42FA-9D87-072D50097B43}" destId="{476D94C5-C38E-4C50-84FA-88E94E675FF0}" srcOrd="1" destOrd="0" presId="urn:microsoft.com/office/officeart/2005/8/layout/orgChart1"/>
    <dgm:cxn modelId="{53D97364-E9D0-4260-A955-1E40B8A7150A}" type="presParOf" srcId="{7C6FD62E-DC7C-4615-ABD3-446CCB6D3FBB}" destId="{77912081-3491-49D1-BABE-9806EFEDD0DC}" srcOrd="1" destOrd="0" presId="urn:microsoft.com/office/officeart/2005/8/layout/orgChart1"/>
    <dgm:cxn modelId="{526A8567-DA47-427B-A882-7BAFE1F13DCB}" type="presParOf" srcId="{7C6FD62E-DC7C-4615-ABD3-446CCB6D3FBB}" destId="{4D800645-E420-48D8-8967-9027B160E83F}" srcOrd="2" destOrd="0" presId="urn:microsoft.com/office/officeart/2005/8/layout/orgChart1"/>
    <dgm:cxn modelId="{57C0029F-A7EC-446C-8879-7FF8AC7A193A}" type="presParOf" srcId="{19587D70-343B-451B-873A-212EB9D9B9AE}" destId="{CFC70BE8-A6AA-4227-B757-2F6DFB7F810E}" srcOrd="2" destOrd="0" presId="urn:microsoft.com/office/officeart/2005/8/layout/orgChart1"/>
    <dgm:cxn modelId="{CC810E85-F677-4BB5-82D1-1BE57746A9F4}" type="presParOf" srcId="{19587D70-343B-451B-873A-212EB9D9B9AE}" destId="{D31C41DD-8E75-41A9-B0E4-8CEDBDF1191F}" srcOrd="3" destOrd="0" presId="urn:microsoft.com/office/officeart/2005/8/layout/orgChart1"/>
    <dgm:cxn modelId="{C51A0F41-E89E-44B1-AF4F-08156C537BF2}" type="presParOf" srcId="{D31C41DD-8E75-41A9-B0E4-8CEDBDF1191F}" destId="{FB0B615C-4205-4A37-8F72-940253EFEB73}" srcOrd="0" destOrd="0" presId="urn:microsoft.com/office/officeart/2005/8/layout/orgChart1"/>
    <dgm:cxn modelId="{84B85DC8-8C38-4883-99E8-BF8DA3B8FC96}" type="presParOf" srcId="{FB0B615C-4205-4A37-8F72-940253EFEB73}" destId="{C5F85D5D-82FC-4431-A0CC-69EF672FF9B7}" srcOrd="0" destOrd="0" presId="urn:microsoft.com/office/officeart/2005/8/layout/orgChart1"/>
    <dgm:cxn modelId="{EAFE205E-FEDC-4AA9-9A2D-5D39912A8F96}" type="presParOf" srcId="{FB0B615C-4205-4A37-8F72-940253EFEB73}" destId="{41711B6E-140B-4DB2-871B-DE49E73642DB}" srcOrd="1" destOrd="0" presId="urn:microsoft.com/office/officeart/2005/8/layout/orgChart1"/>
    <dgm:cxn modelId="{D8FF381A-E280-4A4F-AF7D-AEF620885832}" type="presParOf" srcId="{D31C41DD-8E75-41A9-B0E4-8CEDBDF1191F}" destId="{D6820EF6-E556-4B77-BE0F-89409295D1CB}" srcOrd="1" destOrd="0" presId="urn:microsoft.com/office/officeart/2005/8/layout/orgChart1"/>
    <dgm:cxn modelId="{E6D8FCE5-E746-4100-BD96-938D317413B6}" type="presParOf" srcId="{D31C41DD-8E75-41A9-B0E4-8CEDBDF1191F}" destId="{C3BE4A69-5F56-4ACB-BB59-AEBC02B9DC08}" srcOrd="2" destOrd="0" presId="urn:microsoft.com/office/officeart/2005/8/layout/orgChart1"/>
    <dgm:cxn modelId="{0564A38B-A32B-437C-B1B2-31FD2C1FDD47}" type="presParOf" srcId="{895B5105-B8D1-479E-9E1C-E4A8A5ADEF5E}" destId="{76F38FB1-A627-4824-B200-2876BB7D9CF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7E64B0FA-0C35-4594-97C7-6706080B1549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6F8B7F-5A9C-479F-BC1D-60E767ABA34B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07D8DBFE-3906-4FC8-8FE2-E66FE60A66B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Формы непосредственной (прямой) демократии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D6F7D9-F0EB-4693-8660-EE274658171D}" type="parTrans" cxnId="{31E35A71-71C0-48D2-81A1-64C9F61C6524}">
      <dgm:prSet/>
      <dgm:spPr/>
      <dgm:t>
        <a:bodyPr/>
        <a:lstStyle/>
        <a:p>
          <a:endParaRPr lang="ru-RU"/>
        </a:p>
      </dgm:t>
    </dgm:pt>
    <dgm:pt modelId="{432F9C79-48D3-4DCA-BB93-B237CF522346}" type="sibTrans" cxnId="{31E35A71-71C0-48D2-81A1-64C9F61C6524}">
      <dgm:prSet/>
      <dgm:spPr/>
      <dgm:t>
        <a:bodyPr/>
        <a:lstStyle/>
        <a:p>
          <a:endParaRPr lang="ru-RU"/>
        </a:p>
      </dgm:t>
    </dgm:pt>
    <dgm:pt modelId="{6447F0CD-B0E8-4BCA-871D-A721B045E5A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народные собрания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5F02D6F-44D7-40EA-AC08-3C93D86251B7}" type="parTrans" cxnId="{5081B41B-42E9-4060-A697-14C484259009}">
      <dgm:prSet/>
      <dgm:spPr/>
      <dgm:t>
        <a:bodyPr/>
        <a:lstStyle/>
        <a:p>
          <a:endParaRPr lang="ru-RU"/>
        </a:p>
      </dgm:t>
    </dgm:pt>
    <dgm:pt modelId="{C6802818-8DAE-461C-94BB-D6BBF441C4EB}" type="sibTrans" cxnId="{5081B41B-42E9-4060-A697-14C484259009}">
      <dgm:prSet/>
      <dgm:spPr/>
      <dgm:t>
        <a:bodyPr/>
        <a:lstStyle/>
        <a:p>
          <a:endParaRPr lang="ru-RU"/>
        </a:p>
      </dgm:t>
    </dgm:pt>
    <dgm:pt modelId="{ED2B8E8D-1281-4ED2-81E1-591093C865E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референдумы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791CE7-18AA-43E3-9258-82483E97E12D}" type="parTrans" cxnId="{DA223D62-D5E4-4B0F-849C-13E6C68C8C24}">
      <dgm:prSet/>
      <dgm:spPr/>
      <dgm:t>
        <a:bodyPr/>
        <a:lstStyle/>
        <a:p>
          <a:endParaRPr lang="ru-RU"/>
        </a:p>
      </dgm:t>
    </dgm:pt>
    <dgm:pt modelId="{804CED1C-2FF9-4F98-B50F-A74A5F3FFAAD}" type="sibTrans" cxnId="{DA223D62-D5E4-4B0F-849C-13E6C68C8C24}">
      <dgm:prSet/>
      <dgm:spPr/>
      <dgm:t>
        <a:bodyPr/>
        <a:lstStyle/>
        <a:p>
          <a:endParaRPr lang="ru-RU"/>
        </a:p>
      </dgm:t>
    </dgm:pt>
    <dgm:pt modelId="{1C7762B1-A82E-4B52-99A1-DCF5CC7D88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Формы представительной демократии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FA8186-B5A9-4D4D-8236-235FF8EFFA49}" type="parTrans" cxnId="{19AC8656-C153-40FD-BE20-ECBB92EEEC30}">
      <dgm:prSet/>
      <dgm:spPr/>
      <dgm:t>
        <a:bodyPr/>
        <a:lstStyle/>
        <a:p>
          <a:endParaRPr lang="ru-RU"/>
        </a:p>
      </dgm:t>
    </dgm:pt>
    <dgm:pt modelId="{032FACDB-C2C2-41EA-87A0-7D4D4E7D4D28}" type="sibTrans" cxnId="{19AC8656-C153-40FD-BE20-ECBB92EEEC30}">
      <dgm:prSet/>
      <dgm:spPr/>
      <dgm:t>
        <a:bodyPr/>
        <a:lstStyle/>
        <a:p>
          <a:endParaRPr lang="ru-RU"/>
        </a:p>
      </dgm:t>
    </dgm:pt>
    <dgm:pt modelId="{170CD8CB-CD9C-44EF-9772-7569801CEA1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Президент Республики Бела-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1834E1-79CE-43AC-B99C-EBCC61A22036}" type="parTrans" cxnId="{C98BFBF5-F2FC-4D2F-B9C9-84BC742025DE}">
      <dgm:prSet/>
      <dgm:spPr/>
      <dgm:t>
        <a:bodyPr/>
        <a:lstStyle/>
        <a:p>
          <a:endParaRPr lang="ru-RU"/>
        </a:p>
      </dgm:t>
    </dgm:pt>
    <dgm:pt modelId="{6C05AA54-4EC5-41FD-B341-EB72F78CB02C}" type="sibTrans" cxnId="{C98BFBF5-F2FC-4D2F-B9C9-84BC742025DE}">
      <dgm:prSet/>
      <dgm:spPr/>
      <dgm:t>
        <a:bodyPr/>
        <a:lstStyle/>
        <a:p>
          <a:endParaRPr lang="ru-RU"/>
        </a:p>
      </dgm:t>
    </dgm:pt>
    <dgm:pt modelId="{547EC130-AB88-4F6B-9DDB-AEE3136555C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депутаты Национального собрания Республики Бела-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6551064-0130-47BC-85E6-6FFDB1C506E9}" type="parTrans" cxnId="{7180A5D7-C21D-434D-B87A-72C176054306}">
      <dgm:prSet/>
      <dgm:spPr/>
      <dgm:t>
        <a:bodyPr/>
        <a:lstStyle/>
        <a:p>
          <a:endParaRPr lang="ru-RU"/>
        </a:p>
      </dgm:t>
    </dgm:pt>
    <dgm:pt modelId="{B3DCCA24-57D0-4732-AE24-50A899C4DA90}" type="sibTrans" cxnId="{7180A5D7-C21D-434D-B87A-72C176054306}">
      <dgm:prSet/>
      <dgm:spPr/>
      <dgm:t>
        <a:bodyPr/>
        <a:lstStyle/>
        <a:p>
          <a:endParaRPr lang="ru-RU"/>
        </a:p>
      </dgm:t>
    </dgm:pt>
    <dgm:pt modelId="{0D715478-FAF6-4725-9A0D-C31F77CB3D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обсуждение проектов законов, вопросов государственной и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щественной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E5DF68-0B2F-4C9E-B47B-9F382DDB0BF4}" type="parTrans" cxnId="{610AEB7C-D7FA-4B25-8B27-35656E57B0B0}">
      <dgm:prSet/>
      <dgm:spPr/>
      <dgm:t>
        <a:bodyPr/>
        <a:lstStyle/>
        <a:p>
          <a:endParaRPr lang="ru-RU"/>
        </a:p>
      </dgm:t>
    </dgm:pt>
    <dgm:pt modelId="{7C9A2B85-D1F7-4556-9912-B5BB464E92E0}" type="sibTrans" cxnId="{610AEB7C-D7FA-4B25-8B27-35656E57B0B0}">
      <dgm:prSet/>
      <dgm:spPr/>
      <dgm:t>
        <a:bodyPr/>
        <a:lstStyle/>
        <a:p>
          <a:endParaRPr lang="ru-RU"/>
        </a:p>
      </dgm:t>
    </dgm:pt>
    <dgm:pt modelId="{3EEFAA03-11B7-4706-B1AA-136DB1905D8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F0F382B-8687-470C-B2E5-304CE4C7E100}" type="parTrans" cxnId="{684DA66E-E083-4B8E-8ADC-9EE883650C81}">
      <dgm:prSet/>
      <dgm:spPr/>
      <dgm:t>
        <a:bodyPr/>
        <a:lstStyle/>
        <a:p>
          <a:endParaRPr lang="ru-RU"/>
        </a:p>
      </dgm:t>
    </dgm:pt>
    <dgm:pt modelId="{04A583C3-CBD0-4370-9B68-12E569B3B939}" type="sibTrans" cxnId="{684DA66E-E083-4B8E-8ADC-9EE883650C81}">
      <dgm:prSet/>
      <dgm:spPr/>
      <dgm:t>
        <a:bodyPr/>
        <a:lstStyle/>
        <a:p>
          <a:endParaRPr lang="ru-RU"/>
        </a:p>
      </dgm:t>
    </dgm:pt>
    <dgm:pt modelId="{1AB0C704-3DCB-4F48-B472-BF536F729B6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митинги, шествия,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пикетирова-ние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демонстрации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48F12E3-D56D-4076-BABD-3C8CC0D50D43}" type="parTrans" cxnId="{FA947290-48A5-46D4-86C1-0E9FB21F22A7}">
      <dgm:prSet/>
      <dgm:spPr/>
      <dgm:t>
        <a:bodyPr/>
        <a:lstStyle/>
        <a:p>
          <a:endParaRPr lang="ru-RU"/>
        </a:p>
      </dgm:t>
    </dgm:pt>
    <dgm:pt modelId="{01B8B0F3-4DE7-47A3-943E-D22C711C19EA}" type="sibTrans" cxnId="{FA947290-48A5-46D4-86C1-0E9FB21F22A7}">
      <dgm:prSet/>
      <dgm:spPr/>
      <dgm:t>
        <a:bodyPr/>
        <a:lstStyle/>
        <a:p>
          <a:endParaRPr lang="ru-RU"/>
        </a:p>
      </dgm:t>
    </dgm:pt>
    <dgm:pt modelId="{ACC9B913-7335-4ABF-BA8D-4D426E72C5C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обращения граждан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-венные органы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0D9C0A-4BDB-4B7C-B69C-874D8F344768}" type="parTrans" cxnId="{69620B2F-E15B-4112-99E6-5DB51059020B}">
      <dgm:prSet/>
      <dgm:spPr/>
      <dgm:t>
        <a:bodyPr/>
        <a:lstStyle/>
        <a:p>
          <a:endParaRPr lang="ru-RU"/>
        </a:p>
      </dgm:t>
    </dgm:pt>
    <dgm:pt modelId="{1804C187-C382-47B0-9AEF-87C84CBD45AA}" type="sibTrans" cxnId="{69620B2F-E15B-4112-99E6-5DB51059020B}">
      <dgm:prSet/>
      <dgm:spPr/>
      <dgm:t>
        <a:bodyPr/>
        <a:lstStyle/>
        <a:p>
          <a:endParaRPr lang="ru-RU"/>
        </a:p>
      </dgm:t>
    </dgm:pt>
    <dgm:pt modelId="{2E147A82-9D9E-4548-A453-211B172203A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депутаты местных Советов депутатов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CCB1B7-94F8-4AD4-A043-DF46D668B8CF}" type="parTrans" cxnId="{4F070B67-29AB-4AD1-A776-1A176A6CEAEE}">
      <dgm:prSet/>
      <dgm:spPr/>
      <dgm:t>
        <a:bodyPr/>
        <a:lstStyle/>
        <a:p>
          <a:endParaRPr lang="ru-RU"/>
        </a:p>
      </dgm:t>
    </dgm:pt>
    <dgm:pt modelId="{BF1A6CCB-7E2A-42F0-ACD9-3740FD4DBBC1}" type="sibTrans" cxnId="{4F070B67-29AB-4AD1-A776-1A176A6CEAEE}">
      <dgm:prSet/>
      <dgm:spPr/>
      <dgm:t>
        <a:bodyPr/>
        <a:lstStyle/>
        <a:p>
          <a:endParaRPr lang="ru-RU"/>
        </a:p>
      </dgm:t>
    </dgm:pt>
    <dgm:pt modelId="{B99EC954-34ED-4A7A-92D8-1034B5BF6A6A}" type="pres">
      <dgm:prSet presAssocID="{536F8B7F-5A9C-479F-BC1D-60E767ABA34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B47FE7-C981-4E22-AAF8-C9CFC4720F8B}" type="pres">
      <dgm:prSet presAssocID="{07D8DBFE-3906-4FC8-8FE2-E66FE60A66B9}" presName="root" presStyleCnt="0"/>
      <dgm:spPr/>
    </dgm:pt>
    <dgm:pt modelId="{112F0F9B-8E02-4A84-AE4D-F3AA31E73D22}" type="pres">
      <dgm:prSet presAssocID="{07D8DBFE-3906-4FC8-8FE2-E66FE60A66B9}" presName="rootComposite" presStyleCnt="0"/>
      <dgm:spPr/>
    </dgm:pt>
    <dgm:pt modelId="{8F3028B1-5610-4738-8122-1D78C3DC5ABA}" type="pres">
      <dgm:prSet presAssocID="{07D8DBFE-3906-4FC8-8FE2-E66FE60A66B9}" presName="rootText" presStyleLbl="node1" presStyleIdx="0" presStyleCnt="2" custScaleX="276569" custLinFactNeighborX="-35492" custLinFactNeighborY="-190"/>
      <dgm:spPr/>
      <dgm:t>
        <a:bodyPr/>
        <a:lstStyle/>
        <a:p>
          <a:endParaRPr lang="ru-RU"/>
        </a:p>
      </dgm:t>
    </dgm:pt>
    <dgm:pt modelId="{6D39DDF9-0F58-45FC-94FD-4D076645B777}" type="pres">
      <dgm:prSet presAssocID="{07D8DBFE-3906-4FC8-8FE2-E66FE60A66B9}" presName="rootConnector" presStyleLbl="node1" presStyleIdx="0" presStyleCnt="2"/>
      <dgm:spPr/>
      <dgm:t>
        <a:bodyPr/>
        <a:lstStyle/>
        <a:p>
          <a:endParaRPr lang="ru-RU"/>
        </a:p>
      </dgm:t>
    </dgm:pt>
    <dgm:pt modelId="{103A1AFA-3891-4D3E-ABF3-7A90FD30C9F9}" type="pres">
      <dgm:prSet presAssocID="{07D8DBFE-3906-4FC8-8FE2-E66FE60A66B9}" presName="childShape" presStyleCnt="0"/>
      <dgm:spPr/>
    </dgm:pt>
    <dgm:pt modelId="{B8F28BF5-649A-4B9E-94C1-AFA10D947D4D}" type="pres">
      <dgm:prSet presAssocID="{C5F02D6F-44D7-40EA-AC08-3C93D86251B7}" presName="Name13" presStyleLbl="parChTrans1D2" presStyleIdx="0" presStyleCnt="9"/>
      <dgm:spPr/>
      <dgm:t>
        <a:bodyPr/>
        <a:lstStyle/>
        <a:p>
          <a:endParaRPr lang="ru-RU"/>
        </a:p>
      </dgm:t>
    </dgm:pt>
    <dgm:pt modelId="{D91F8311-9876-4008-A4A7-4E1FBDB16EC0}" type="pres">
      <dgm:prSet presAssocID="{6447F0CD-B0E8-4BCA-871D-A721B045E5AB}" presName="childText" presStyleLbl="bgAcc1" presStyleIdx="0" presStyleCnt="9" custScaleX="381784" custLinFactNeighborX="-44364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8359D-4FDD-4431-9193-F209C1D3E6F0}" type="pres">
      <dgm:prSet presAssocID="{C4791CE7-18AA-43E3-9258-82483E97E12D}" presName="Name13" presStyleLbl="parChTrans1D2" presStyleIdx="1" presStyleCnt="9"/>
      <dgm:spPr/>
      <dgm:t>
        <a:bodyPr/>
        <a:lstStyle/>
        <a:p>
          <a:endParaRPr lang="ru-RU"/>
        </a:p>
      </dgm:t>
    </dgm:pt>
    <dgm:pt modelId="{0C126988-EE15-41B2-A29B-CD7F75FF369D}" type="pres">
      <dgm:prSet presAssocID="{ED2B8E8D-1281-4ED2-81E1-591093C865E6}" presName="childText" presStyleLbl="bgAcc1" presStyleIdx="1" presStyleCnt="9" custScaleX="381784" custLinFactNeighborX="-44364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3CED6-0CFA-497B-AFDB-400B29D2B4E1}" type="pres">
      <dgm:prSet presAssocID="{5F0F382B-8687-470C-B2E5-304CE4C7E100}" presName="Name13" presStyleLbl="parChTrans1D2" presStyleIdx="2" presStyleCnt="9"/>
      <dgm:spPr/>
      <dgm:t>
        <a:bodyPr/>
        <a:lstStyle/>
        <a:p>
          <a:endParaRPr lang="ru-RU"/>
        </a:p>
      </dgm:t>
    </dgm:pt>
    <dgm:pt modelId="{43B21B80-E52F-41DF-9E71-BA2ED16CA510}" type="pres">
      <dgm:prSet presAssocID="{3EEFAA03-11B7-4706-B1AA-136DB1905D82}" presName="childText" presStyleLbl="bgAcc1" presStyleIdx="2" presStyleCnt="9" custScaleX="381784" custLinFactNeighborX="-44364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A6515-BE8E-4535-AF2A-8EE4349EB3BE}" type="pres">
      <dgm:prSet presAssocID="{B48F12E3-D56D-4076-BABD-3C8CC0D50D43}" presName="Name13" presStyleLbl="parChTrans1D2" presStyleIdx="3" presStyleCnt="9"/>
      <dgm:spPr/>
      <dgm:t>
        <a:bodyPr/>
        <a:lstStyle/>
        <a:p>
          <a:endParaRPr lang="ru-RU"/>
        </a:p>
      </dgm:t>
    </dgm:pt>
    <dgm:pt modelId="{D3BBB332-A8E3-432F-88C1-A5FC7EA472A4}" type="pres">
      <dgm:prSet presAssocID="{1AB0C704-3DCB-4F48-B472-BF536F729B6F}" presName="childText" presStyleLbl="bgAcc1" presStyleIdx="3" presStyleCnt="9" custScaleX="381784" custLinFactNeighborX="-44364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ACC60-CCCF-4C7F-9638-A88694FDB5BF}" type="pres">
      <dgm:prSet presAssocID="{0D0D9C0A-4BDB-4B7C-B69C-874D8F344768}" presName="Name13" presStyleLbl="parChTrans1D2" presStyleIdx="4" presStyleCnt="9"/>
      <dgm:spPr/>
      <dgm:t>
        <a:bodyPr/>
        <a:lstStyle/>
        <a:p>
          <a:endParaRPr lang="ru-RU"/>
        </a:p>
      </dgm:t>
    </dgm:pt>
    <dgm:pt modelId="{7FE76105-9AA8-48E2-86C5-EFDA2F9A257E}" type="pres">
      <dgm:prSet presAssocID="{ACC9B913-7335-4ABF-BA8D-4D426E72C5C5}" presName="childText" presStyleLbl="bgAcc1" presStyleIdx="4" presStyleCnt="9" custScaleX="381784" custLinFactNeighborX="-44364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62C8C-285D-4A88-9CE8-21CC0D8BF7C6}" type="pres">
      <dgm:prSet presAssocID="{3EE5DF68-0B2F-4C9E-B47B-9F382DDB0BF4}" presName="Name13" presStyleLbl="parChTrans1D2" presStyleIdx="5" presStyleCnt="9"/>
      <dgm:spPr/>
      <dgm:t>
        <a:bodyPr/>
        <a:lstStyle/>
        <a:p>
          <a:endParaRPr lang="ru-RU"/>
        </a:p>
      </dgm:t>
    </dgm:pt>
    <dgm:pt modelId="{210274DC-D090-49A0-BB03-B7A84201A76D}" type="pres">
      <dgm:prSet presAssocID="{0D715478-FAF6-4725-9A0D-C31F77CB3DEA}" presName="childText" presStyleLbl="bgAcc1" presStyleIdx="5" presStyleCnt="9" custScaleX="381784" custScaleY="132191" custLinFactNeighborX="-44364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CE025-4B42-4119-8F27-5797C1CC7D0C}" type="pres">
      <dgm:prSet presAssocID="{1C7762B1-A82E-4B52-99A1-DCF5CC7D8832}" presName="root" presStyleCnt="0"/>
      <dgm:spPr/>
    </dgm:pt>
    <dgm:pt modelId="{A82DD50C-E213-4BEC-AB24-BB255654563E}" type="pres">
      <dgm:prSet presAssocID="{1C7762B1-A82E-4B52-99A1-DCF5CC7D8832}" presName="rootComposite" presStyleCnt="0"/>
      <dgm:spPr/>
    </dgm:pt>
    <dgm:pt modelId="{88514495-EA8F-458E-820D-95781C07AE56}" type="pres">
      <dgm:prSet presAssocID="{1C7762B1-A82E-4B52-99A1-DCF5CC7D8832}" presName="rootText" presStyleLbl="node1" presStyleIdx="1" presStyleCnt="2" custScaleX="276569" custLinFactNeighborX="34981" custLinFactNeighborY="-190"/>
      <dgm:spPr/>
      <dgm:t>
        <a:bodyPr/>
        <a:lstStyle/>
        <a:p>
          <a:endParaRPr lang="ru-RU"/>
        </a:p>
      </dgm:t>
    </dgm:pt>
    <dgm:pt modelId="{40022EE3-D8CA-420D-91A0-28630ABDAEA8}" type="pres">
      <dgm:prSet presAssocID="{1C7762B1-A82E-4B52-99A1-DCF5CC7D8832}" presName="rootConnector" presStyleLbl="node1" presStyleIdx="1" presStyleCnt="2"/>
      <dgm:spPr/>
      <dgm:t>
        <a:bodyPr/>
        <a:lstStyle/>
        <a:p>
          <a:endParaRPr lang="ru-RU"/>
        </a:p>
      </dgm:t>
    </dgm:pt>
    <dgm:pt modelId="{5166635F-CFD4-4FE9-AEE4-4CE182B97793}" type="pres">
      <dgm:prSet presAssocID="{1C7762B1-A82E-4B52-99A1-DCF5CC7D8832}" presName="childShape" presStyleCnt="0"/>
      <dgm:spPr/>
    </dgm:pt>
    <dgm:pt modelId="{2EFE3217-A08F-4294-B7A3-26990C5791AD}" type="pres">
      <dgm:prSet presAssocID="{1D1834E1-79CE-43AC-B99C-EBCC61A22036}" presName="Name13" presStyleLbl="parChTrans1D2" presStyleIdx="6" presStyleCnt="9"/>
      <dgm:spPr/>
      <dgm:t>
        <a:bodyPr/>
        <a:lstStyle/>
        <a:p>
          <a:endParaRPr lang="ru-RU"/>
        </a:p>
      </dgm:t>
    </dgm:pt>
    <dgm:pt modelId="{6A2E68FC-CE83-425F-91A6-29ED662CFEEE}" type="pres">
      <dgm:prSet presAssocID="{170CD8CB-CD9C-44EF-9772-7569801CEA16}" presName="childText" presStyleLbl="bgAcc1" presStyleIdx="6" presStyleCnt="9" custScaleX="336217" custScaleY="141508" custLinFactNeighborX="43726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EE4A6-FBA7-40D7-87B3-A073877FB82B}" type="pres">
      <dgm:prSet presAssocID="{06551064-0130-47BC-85E6-6FFDB1C506E9}" presName="Name13" presStyleLbl="parChTrans1D2" presStyleIdx="7" presStyleCnt="9"/>
      <dgm:spPr/>
      <dgm:t>
        <a:bodyPr/>
        <a:lstStyle/>
        <a:p>
          <a:endParaRPr lang="ru-RU"/>
        </a:p>
      </dgm:t>
    </dgm:pt>
    <dgm:pt modelId="{A194CA73-E906-4963-AA0D-3A67A39349DE}" type="pres">
      <dgm:prSet presAssocID="{547EC130-AB88-4F6B-9DDB-AEE3136555CF}" presName="childText" presStyleLbl="bgAcc1" presStyleIdx="7" presStyleCnt="9" custScaleX="336217" custScaleY="141508" custLinFactNeighborX="43726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FB155-26AD-4603-A5AD-6D82FE77473C}" type="pres">
      <dgm:prSet presAssocID="{C4CCB1B7-94F8-4AD4-A043-DF46D668B8CF}" presName="Name13" presStyleLbl="parChTrans1D2" presStyleIdx="8" presStyleCnt="9"/>
      <dgm:spPr/>
      <dgm:t>
        <a:bodyPr/>
        <a:lstStyle/>
        <a:p>
          <a:endParaRPr lang="ru-RU"/>
        </a:p>
      </dgm:t>
    </dgm:pt>
    <dgm:pt modelId="{51BC8218-9888-4D17-A951-4159B2D9A8C3}" type="pres">
      <dgm:prSet presAssocID="{2E147A82-9D9E-4548-A453-211B172203A1}" presName="childText" presStyleLbl="bgAcc1" presStyleIdx="8" presStyleCnt="9" custScaleX="336217" custScaleY="141508" custLinFactNeighborX="43726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BEDCEB-314D-4744-8A32-1434DF2AA11B}" type="presOf" srcId="{C5F02D6F-44D7-40EA-AC08-3C93D86251B7}" destId="{B8F28BF5-649A-4B9E-94C1-AFA10D947D4D}" srcOrd="0" destOrd="0" presId="urn:microsoft.com/office/officeart/2005/8/layout/hierarchy3"/>
    <dgm:cxn modelId="{19AC8656-C153-40FD-BE20-ECBB92EEEC30}" srcId="{536F8B7F-5A9C-479F-BC1D-60E767ABA34B}" destId="{1C7762B1-A82E-4B52-99A1-DCF5CC7D8832}" srcOrd="1" destOrd="0" parTransId="{73FA8186-B5A9-4D4D-8236-235FF8EFFA49}" sibTransId="{032FACDB-C2C2-41EA-87A0-7D4D4E7D4D28}"/>
    <dgm:cxn modelId="{6D5A4BC8-7FE6-4EE9-BA04-8AE1B87E597A}" type="presOf" srcId="{3EE5DF68-0B2F-4C9E-B47B-9F382DDB0BF4}" destId="{B4C62C8C-285D-4A88-9CE8-21CC0D8BF7C6}" srcOrd="0" destOrd="0" presId="urn:microsoft.com/office/officeart/2005/8/layout/hierarchy3"/>
    <dgm:cxn modelId="{299C0356-3133-470C-8814-C7DFB7FCBBCC}" type="presOf" srcId="{07D8DBFE-3906-4FC8-8FE2-E66FE60A66B9}" destId="{8F3028B1-5610-4738-8122-1D78C3DC5ABA}" srcOrd="0" destOrd="0" presId="urn:microsoft.com/office/officeart/2005/8/layout/hierarchy3"/>
    <dgm:cxn modelId="{8764547F-9F57-4D92-9774-AA66D2EA57FC}" type="presOf" srcId="{1C7762B1-A82E-4B52-99A1-DCF5CC7D8832}" destId="{88514495-EA8F-458E-820D-95781C07AE56}" srcOrd="0" destOrd="0" presId="urn:microsoft.com/office/officeart/2005/8/layout/hierarchy3"/>
    <dgm:cxn modelId="{D92BBC12-1D2F-493E-AD5D-3302150F34C3}" type="presOf" srcId="{536F8B7F-5A9C-479F-BC1D-60E767ABA34B}" destId="{B99EC954-34ED-4A7A-92D8-1034B5BF6A6A}" srcOrd="0" destOrd="0" presId="urn:microsoft.com/office/officeart/2005/8/layout/hierarchy3"/>
    <dgm:cxn modelId="{5081B41B-42E9-4060-A697-14C484259009}" srcId="{07D8DBFE-3906-4FC8-8FE2-E66FE60A66B9}" destId="{6447F0CD-B0E8-4BCA-871D-A721B045E5AB}" srcOrd="0" destOrd="0" parTransId="{C5F02D6F-44D7-40EA-AC08-3C93D86251B7}" sibTransId="{C6802818-8DAE-461C-94BB-D6BBF441C4EB}"/>
    <dgm:cxn modelId="{18A07471-A97D-4C4C-BC58-8065E9320FAD}" type="presOf" srcId="{3EEFAA03-11B7-4706-B1AA-136DB1905D82}" destId="{43B21B80-E52F-41DF-9E71-BA2ED16CA510}" srcOrd="0" destOrd="0" presId="urn:microsoft.com/office/officeart/2005/8/layout/hierarchy3"/>
    <dgm:cxn modelId="{69620B2F-E15B-4112-99E6-5DB51059020B}" srcId="{07D8DBFE-3906-4FC8-8FE2-E66FE60A66B9}" destId="{ACC9B913-7335-4ABF-BA8D-4D426E72C5C5}" srcOrd="4" destOrd="0" parTransId="{0D0D9C0A-4BDB-4B7C-B69C-874D8F344768}" sibTransId="{1804C187-C382-47B0-9AEF-87C84CBD45AA}"/>
    <dgm:cxn modelId="{A7AC36CC-8206-4A1D-A7A9-D30B86147781}" type="presOf" srcId="{B48F12E3-D56D-4076-BABD-3C8CC0D50D43}" destId="{A4BA6515-BE8E-4535-AF2A-8EE4349EB3BE}" srcOrd="0" destOrd="0" presId="urn:microsoft.com/office/officeart/2005/8/layout/hierarchy3"/>
    <dgm:cxn modelId="{684DA66E-E083-4B8E-8ADC-9EE883650C81}" srcId="{07D8DBFE-3906-4FC8-8FE2-E66FE60A66B9}" destId="{3EEFAA03-11B7-4706-B1AA-136DB1905D82}" srcOrd="2" destOrd="0" parTransId="{5F0F382B-8687-470C-B2E5-304CE4C7E100}" sibTransId="{04A583C3-CBD0-4370-9B68-12E569B3B939}"/>
    <dgm:cxn modelId="{477FE866-62F2-449E-8D2C-732FE51BC1A4}" type="presOf" srcId="{1AB0C704-3DCB-4F48-B472-BF536F729B6F}" destId="{D3BBB332-A8E3-432F-88C1-A5FC7EA472A4}" srcOrd="0" destOrd="0" presId="urn:microsoft.com/office/officeart/2005/8/layout/hierarchy3"/>
    <dgm:cxn modelId="{D044CAE5-A806-48E3-82F0-DD6D2FF0E306}" type="presOf" srcId="{5F0F382B-8687-470C-B2E5-304CE4C7E100}" destId="{9CF3CED6-0CFA-497B-AFDB-400B29D2B4E1}" srcOrd="0" destOrd="0" presId="urn:microsoft.com/office/officeart/2005/8/layout/hierarchy3"/>
    <dgm:cxn modelId="{BBBB255E-FAFE-423C-B35C-E64CAF25E3EE}" type="presOf" srcId="{2E147A82-9D9E-4548-A453-211B172203A1}" destId="{51BC8218-9888-4D17-A951-4159B2D9A8C3}" srcOrd="0" destOrd="0" presId="urn:microsoft.com/office/officeart/2005/8/layout/hierarchy3"/>
    <dgm:cxn modelId="{31FDF678-A502-4BE0-9F68-16D3594737DF}" type="presOf" srcId="{ACC9B913-7335-4ABF-BA8D-4D426E72C5C5}" destId="{7FE76105-9AA8-48E2-86C5-EFDA2F9A257E}" srcOrd="0" destOrd="0" presId="urn:microsoft.com/office/officeart/2005/8/layout/hierarchy3"/>
    <dgm:cxn modelId="{B7D4F90B-160C-403A-A657-9906ACCEB821}" type="presOf" srcId="{6447F0CD-B0E8-4BCA-871D-A721B045E5AB}" destId="{D91F8311-9876-4008-A4A7-4E1FBDB16EC0}" srcOrd="0" destOrd="0" presId="urn:microsoft.com/office/officeart/2005/8/layout/hierarchy3"/>
    <dgm:cxn modelId="{CFF70FCC-BADE-4572-9441-1BFDA03CE493}" type="presOf" srcId="{170CD8CB-CD9C-44EF-9772-7569801CEA16}" destId="{6A2E68FC-CE83-425F-91A6-29ED662CFEEE}" srcOrd="0" destOrd="0" presId="urn:microsoft.com/office/officeart/2005/8/layout/hierarchy3"/>
    <dgm:cxn modelId="{B2D7202D-7DE5-47A2-BE21-50959EF326D5}" type="presOf" srcId="{1D1834E1-79CE-43AC-B99C-EBCC61A22036}" destId="{2EFE3217-A08F-4294-B7A3-26990C5791AD}" srcOrd="0" destOrd="0" presId="urn:microsoft.com/office/officeart/2005/8/layout/hierarchy3"/>
    <dgm:cxn modelId="{81FF5089-1D07-4E0F-9683-0AD19E045FC7}" type="presOf" srcId="{C4CCB1B7-94F8-4AD4-A043-DF46D668B8CF}" destId="{9BCFB155-26AD-4603-A5AD-6D82FE77473C}" srcOrd="0" destOrd="0" presId="urn:microsoft.com/office/officeart/2005/8/layout/hierarchy3"/>
    <dgm:cxn modelId="{ECEFE58B-AA9C-44E6-939E-FEB3B1D6D4B6}" type="presOf" srcId="{1C7762B1-A82E-4B52-99A1-DCF5CC7D8832}" destId="{40022EE3-D8CA-420D-91A0-28630ABDAEA8}" srcOrd="1" destOrd="0" presId="urn:microsoft.com/office/officeart/2005/8/layout/hierarchy3"/>
    <dgm:cxn modelId="{C98BFBF5-F2FC-4D2F-B9C9-84BC742025DE}" srcId="{1C7762B1-A82E-4B52-99A1-DCF5CC7D8832}" destId="{170CD8CB-CD9C-44EF-9772-7569801CEA16}" srcOrd="0" destOrd="0" parTransId="{1D1834E1-79CE-43AC-B99C-EBCC61A22036}" sibTransId="{6C05AA54-4EC5-41FD-B341-EB72F78CB02C}"/>
    <dgm:cxn modelId="{3B64514B-C33D-4808-8502-1D1736C52078}" type="presOf" srcId="{C4791CE7-18AA-43E3-9258-82483E97E12D}" destId="{B638359D-4FDD-4431-9193-F209C1D3E6F0}" srcOrd="0" destOrd="0" presId="urn:microsoft.com/office/officeart/2005/8/layout/hierarchy3"/>
    <dgm:cxn modelId="{FA947290-48A5-46D4-86C1-0E9FB21F22A7}" srcId="{07D8DBFE-3906-4FC8-8FE2-E66FE60A66B9}" destId="{1AB0C704-3DCB-4F48-B472-BF536F729B6F}" srcOrd="3" destOrd="0" parTransId="{B48F12E3-D56D-4076-BABD-3C8CC0D50D43}" sibTransId="{01B8B0F3-4DE7-47A3-943E-D22C711C19EA}"/>
    <dgm:cxn modelId="{F4B4BBAF-407D-4A43-B4FE-643BBDC2860E}" type="presOf" srcId="{07D8DBFE-3906-4FC8-8FE2-E66FE60A66B9}" destId="{6D39DDF9-0F58-45FC-94FD-4D076645B777}" srcOrd="1" destOrd="0" presId="urn:microsoft.com/office/officeart/2005/8/layout/hierarchy3"/>
    <dgm:cxn modelId="{7180A5D7-C21D-434D-B87A-72C176054306}" srcId="{1C7762B1-A82E-4B52-99A1-DCF5CC7D8832}" destId="{547EC130-AB88-4F6B-9DDB-AEE3136555CF}" srcOrd="1" destOrd="0" parTransId="{06551064-0130-47BC-85E6-6FFDB1C506E9}" sibTransId="{B3DCCA24-57D0-4732-AE24-50A899C4DA90}"/>
    <dgm:cxn modelId="{31E35A71-71C0-48D2-81A1-64C9F61C6524}" srcId="{536F8B7F-5A9C-479F-BC1D-60E767ABA34B}" destId="{07D8DBFE-3906-4FC8-8FE2-E66FE60A66B9}" srcOrd="0" destOrd="0" parTransId="{2AD6F7D9-F0EB-4693-8660-EE274658171D}" sibTransId="{432F9C79-48D3-4DCA-BB93-B237CF522346}"/>
    <dgm:cxn modelId="{610AEB7C-D7FA-4B25-8B27-35656E57B0B0}" srcId="{07D8DBFE-3906-4FC8-8FE2-E66FE60A66B9}" destId="{0D715478-FAF6-4725-9A0D-C31F77CB3DEA}" srcOrd="5" destOrd="0" parTransId="{3EE5DF68-0B2F-4C9E-B47B-9F382DDB0BF4}" sibTransId="{7C9A2B85-D1F7-4556-9912-B5BB464E92E0}"/>
    <dgm:cxn modelId="{42EE3229-58E1-4D19-8710-C29805496F57}" type="presOf" srcId="{06551064-0130-47BC-85E6-6FFDB1C506E9}" destId="{332EE4A6-FBA7-40D7-87B3-A073877FB82B}" srcOrd="0" destOrd="0" presId="urn:microsoft.com/office/officeart/2005/8/layout/hierarchy3"/>
    <dgm:cxn modelId="{DA223D62-D5E4-4B0F-849C-13E6C68C8C24}" srcId="{07D8DBFE-3906-4FC8-8FE2-E66FE60A66B9}" destId="{ED2B8E8D-1281-4ED2-81E1-591093C865E6}" srcOrd="1" destOrd="0" parTransId="{C4791CE7-18AA-43E3-9258-82483E97E12D}" sibTransId="{804CED1C-2FF9-4F98-B50F-A74A5F3FFAAD}"/>
    <dgm:cxn modelId="{7578A487-C21D-4899-8814-9297E8BC6644}" type="presOf" srcId="{0D0D9C0A-4BDB-4B7C-B69C-874D8F344768}" destId="{E3DACC60-CCCF-4C7F-9638-A88694FDB5BF}" srcOrd="0" destOrd="0" presId="urn:microsoft.com/office/officeart/2005/8/layout/hierarchy3"/>
    <dgm:cxn modelId="{FFCC3041-FF73-4222-ABE6-CDE8A9DE1B34}" type="presOf" srcId="{547EC130-AB88-4F6B-9DDB-AEE3136555CF}" destId="{A194CA73-E906-4963-AA0D-3A67A39349DE}" srcOrd="0" destOrd="0" presId="urn:microsoft.com/office/officeart/2005/8/layout/hierarchy3"/>
    <dgm:cxn modelId="{E6170C7F-8D51-417E-BC4E-537A8BCB76FE}" type="presOf" srcId="{0D715478-FAF6-4725-9A0D-C31F77CB3DEA}" destId="{210274DC-D090-49A0-BB03-B7A84201A76D}" srcOrd="0" destOrd="0" presId="urn:microsoft.com/office/officeart/2005/8/layout/hierarchy3"/>
    <dgm:cxn modelId="{4F070B67-29AB-4AD1-A776-1A176A6CEAEE}" srcId="{1C7762B1-A82E-4B52-99A1-DCF5CC7D8832}" destId="{2E147A82-9D9E-4548-A453-211B172203A1}" srcOrd="2" destOrd="0" parTransId="{C4CCB1B7-94F8-4AD4-A043-DF46D668B8CF}" sibTransId="{BF1A6CCB-7E2A-42F0-ACD9-3740FD4DBBC1}"/>
    <dgm:cxn modelId="{DF79C1C6-95D0-4BC9-8036-8279B2125775}" type="presOf" srcId="{ED2B8E8D-1281-4ED2-81E1-591093C865E6}" destId="{0C126988-EE15-41B2-A29B-CD7F75FF369D}" srcOrd="0" destOrd="0" presId="urn:microsoft.com/office/officeart/2005/8/layout/hierarchy3"/>
    <dgm:cxn modelId="{A707E83A-9961-49E1-B887-60A13248BAB2}" type="presParOf" srcId="{B99EC954-34ED-4A7A-92D8-1034B5BF6A6A}" destId="{AAB47FE7-C981-4E22-AAF8-C9CFC4720F8B}" srcOrd="0" destOrd="0" presId="urn:microsoft.com/office/officeart/2005/8/layout/hierarchy3"/>
    <dgm:cxn modelId="{29F35E98-F98E-4FD3-B2D0-4161601AA6C5}" type="presParOf" srcId="{AAB47FE7-C981-4E22-AAF8-C9CFC4720F8B}" destId="{112F0F9B-8E02-4A84-AE4D-F3AA31E73D22}" srcOrd="0" destOrd="0" presId="urn:microsoft.com/office/officeart/2005/8/layout/hierarchy3"/>
    <dgm:cxn modelId="{CF6F7352-800F-4FE1-B670-FF54CB4984CE}" type="presParOf" srcId="{112F0F9B-8E02-4A84-AE4D-F3AA31E73D22}" destId="{8F3028B1-5610-4738-8122-1D78C3DC5ABA}" srcOrd="0" destOrd="0" presId="urn:microsoft.com/office/officeart/2005/8/layout/hierarchy3"/>
    <dgm:cxn modelId="{BA483112-8EDF-4419-8447-A7316D7F6940}" type="presParOf" srcId="{112F0F9B-8E02-4A84-AE4D-F3AA31E73D22}" destId="{6D39DDF9-0F58-45FC-94FD-4D076645B777}" srcOrd="1" destOrd="0" presId="urn:microsoft.com/office/officeart/2005/8/layout/hierarchy3"/>
    <dgm:cxn modelId="{B1478A36-F535-4DC2-927E-199F02198384}" type="presParOf" srcId="{AAB47FE7-C981-4E22-AAF8-C9CFC4720F8B}" destId="{103A1AFA-3891-4D3E-ABF3-7A90FD30C9F9}" srcOrd="1" destOrd="0" presId="urn:microsoft.com/office/officeart/2005/8/layout/hierarchy3"/>
    <dgm:cxn modelId="{3B267CC7-D5D9-45D4-928A-6332B06BC93E}" type="presParOf" srcId="{103A1AFA-3891-4D3E-ABF3-7A90FD30C9F9}" destId="{B8F28BF5-649A-4B9E-94C1-AFA10D947D4D}" srcOrd="0" destOrd="0" presId="urn:microsoft.com/office/officeart/2005/8/layout/hierarchy3"/>
    <dgm:cxn modelId="{6A148E7C-44F9-4F50-B2A3-61D54F794ED2}" type="presParOf" srcId="{103A1AFA-3891-4D3E-ABF3-7A90FD30C9F9}" destId="{D91F8311-9876-4008-A4A7-4E1FBDB16EC0}" srcOrd="1" destOrd="0" presId="urn:microsoft.com/office/officeart/2005/8/layout/hierarchy3"/>
    <dgm:cxn modelId="{DCE698F3-9608-4834-ACF0-721856069DFF}" type="presParOf" srcId="{103A1AFA-3891-4D3E-ABF3-7A90FD30C9F9}" destId="{B638359D-4FDD-4431-9193-F209C1D3E6F0}" srcOrd="2" destOrd="0" presId="urn:microsoft.com/office/officeart/2005/8/layout/hierarchy3"/>
    <dgm:cxn modelId="{5E402728-020A-4366-8CC1-3DB1E012FB2A}" type="presParOf" srcId="{103A1AFA-3891-4D3E-ABF3-7A90FD30C9F9}" destId="{0C126988-EE15-41B2-A29B-CD7F75FF369D}" srcOrd="3" destOrd="0" presId="urn:microsoft.com/office/officeart/2005/8/layout/hierarchy3"/>
    <dgm:cxn modelId="{236C6C36-BFC5-417D-BD4A-D86C731D9B9B}" type="presParOf" srcId="{103A1AFA-3891-4D3E-ABF3-7A90FD30C9F9}" destId="{9CF3CED6-0CFA-497B-AFDB-400B29D2B4E1}" srcOrd="4" destOrd="0" presId="urn:microsoft.com/office/officeart/2005/8/layout/hierarchy3"/>
    <dgm:cxn modelId="{BF873EE2-FFA6-4A5D-9426-2D453C64F770}" type="presParOf" srcId="{103A1AFA-3891-4D3E-ABF3-7A90FD30C9F9}" destId="{43B21B80-E52F-41DF-9E71-BA2ED16CA510}" srcOrd="5" destOrd="0" presId="urn:microsoft.com/office/officeart/2005/8/layout/hierarchy3"/>
    <dgm:cxn modelId="{D62F03F7-CE7D-4E46-A3A1-D13ED710D4AB}" type="presParOf" srcId="{103A1AFA-3891-4D3E-ABF3-7A90FD30C9F9}" destId="{A4BA6515-BE8E-4535-AF2A-8EE4349EB3BE}" srcOrd="6" destOrd="0" presId="urn:microsoft.com/office/officeart/2005/8/layout/hierarchy3"/>
    <dgm:cxn modelId="{0F9058CE-B004-47F4-9C70-245C289F69D9}" type="presParOf" srcId="{103A1AFA-3891-4D3E-ABF3-7A90FD30C9F9}" destId="{D3BBB332-A8E3-432F-88C1-A5FC7EA472A4}" srcOrd="7" destOrd="0" presId="urn:microsoft.com/office/officeart/2005/8/layout/hierarchy3"/>
    <dgm:cxn modelId="{D5968221-97D6-49AE-84D3-2A3178D293B7}" type="presParOf" srcId="{103A1AFA-3891-4D3E-ABF3-7A90FD30C9F9}" destId="{E3DACC60-CCCF-4C7F-9638-A88694FDB5BF}" srcOrd="8" destOrd="0" presId="urn:microsoft.com/office/officeart/2005/8/layout/hierarchy3"/>
    <dgm:cxn modelId="{BC77D749-A556-4001-A001-A9EA962F2EEA}" type="presParOf" srcId="{103A1AFA-3891-4D3E-ABF3-7A90FD30C9F9}" destId="{7FE76105-9AA8-48E2-86C5-EFDA2F9A257E}" srcOrd="9" destOrd="0" presId="urn:microsoft.com/office/officeart/2005/8/layout/hierarchy3"/>
    <dgm:cxn modelId="{93C84B21-32AF-4960-B115-BF39410D47BF}" type="presParOf" srcId="{103A1AFA-3891-4D3E-ABF3-7A90FD30C9F9}" destId="{B4C62C8C-285D-4A88-9CE8-21CC0D8BF7C6}" srcOrd="10" destOrd="0" presId="urn:microsoft.com/office/officeart/2005/8/layout/hierarchy3"/>
    <dgm:cxn modelId="{DE849788-B56E-4BCB-9E8C-8199D7205C52}" type="presParOf" srcId="{103A1AFA-3891-4D3E-ABF3-7A90FD30C9F9}" destId="{210274DC-D090-49A0-BB03-B7A84201A76D}" srcOrd="11" destOrd="0" presId="urn:microsoft.com/office/officeart/2005/8/layout/hierarchy3"/>
    <dgm:cxn modelId="{C9A54640-9439-42AB-B12F-05AAE63B89F6}" type="presParOf" srcId="{B99EC954-34ED-4A7A-92D8-1034B5BF6A6A}" destId="{96DCE025-4B42-4119-8F27-5797C1CC7D0C}" srcOrd="1" destOrd="0" presId="urn:microsoft.com/office/officeart/2005/8/layout/hierarchy3"/>
    <dgm:cxn modelId="{C7274AE9-AB22-44E5-B1C7-EA2355353106}" type="presParOf" srcId="{96DCE025-4B42-4119-8F27-5797C1CC7D0C}" destId="{A82DD50C-E213-4BEC-AB24-BB255654563E}" srcOrd="0" destOrd="0" presId="urn:microsoft.com/office/officeart/2005/8/layout/hierarchy3"/>
    <dgm:cxn modelId="{3182257F-EA1A-4C30-86B4-CE423BB4B683}" type="presParOf" srcId="{A82DD50C-E213-4BEC-AB24-BB255654563E}" destId="{88514495-EA8F-458E-820D-95781C07AE56}" srcOrd="0" destOrd="0" presId="urn:microsoft.com/office/officeart/2005/8/layout/hierarchy3"/>
    <dgm:cxn modelId="{AA811AD4-4D33-4FAD-8167-34B9460FB726}" type="presParOf" srcId="{A82DD50C-E213-4BEC-AB24-BB255654563E}" destId="{40022EE3-D8CA-420D-91A0-28630ABDAEA8}" srcOrd="1" destOrd="0" presId="urn:microsoft.com/office/officeart/2005/8/layout/hierarchy3"/>
    <dgm:cxn modelId="{CC47B255-6D02-4BF3-B0B9-8E3B629298F9}" type="presParOf" srcId="{96DCE025-4B42-4119-8F27-5797C1CC7D0C}" destId="{5166635F-CFD4-4FE9-AEE4-4CE182B97793}" srcOrd="1" destOrd="0" presId="urn:microsoft.com/office/officeart/2005/8/layout/hierarchy3"/>
    <dgm:cxn modelId="{92B9FD36-D36B-4383-94F2-E12D1B888311}" type="presParOf" srcId="{5166635F-CFD4-4FE9-AEE4-4CE182B97793}" destId="{2EFE3217-A08F-4294-B7A3-26990C5791AD}" srcOrd="0" destOrd="0" presId="urn:microsoft.com/office/officeart/2005/8/layout/hierarchy3"/>
    <dgm:cxn modelId="{6EAB7DAF-F546-40EE-9122-42AB9BA24555}" type="presParOf" srcId="{5166635F-CFD4-4FE9-AEE4-4CE182B97793}" destId="{6A2E68FC-CE83-425F-91A6-29ED662CFEEE}" srcOrd="1" destOrd="0" presId="urn:microsoft.com/office/officeart/2005/8/layout/hierarchy3"/>
    <dgm:cxn modelId="{03DFC8FB-DAAC-4E9A-8482-0537495510A4}" type="presParOf" srcId="{5166635F-CFD4-4FE9-AEE4-4CE182B97793}" destId="{332EE4A6-FBA7-40D7-87B3-A073877FB82B}" srcOrd="2" destOrd="0" presId="urn:microsoft.com/office/officeart/2005/8/layout/hierarchy3"/>
    <dgm:cxn modelId="{7E9D00D8-E88A-4AFB-9F4C-DC2569FB5D71}" type="presParOf" srcId="{5166635F-CFD4-4FE9-AEE4-4CE182B97793}" destId="{A194CA73-E906-4963-AA0D-3A67A39349DE}" srcOrd="3" destOrd="0" presId="urn:microsoft.com/office/officeart/2005/8/layout/hierarchy3"/>
    <dgm:cxn modelId="{6AF9B6C1-3F30-4C1C-9B62-5ADA56083F1A}" type="presParOf" srcId="{5166635F-CFD4-4FE9-AEE4-4CE182B97793}" destId="{9BCFB155-26AD-4603-A5AD-6D82FE77473C}" srcOrd="4" destOrd="0" presId="urn:microsoft.com/office/officeart/2005/8/layout/hierarchy3"/>
    <dgm:cxn modelId="{BFB6ABD2-2A69-4986-8222-E164E7BDBB02}" type="presParOf" srcId="{5166635F-CFD4-4FE9-AEE4-4CE182B97793}" destId="{51BC8218-9888-4D17-A951-4159B2D9A8C3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C317346-240C-4F07-B7C5-1F9EF1BBCF8C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F314D8C-E8F8-4B4C-AA63-154FA48CEC65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1508570-7CBD-41BB-A649-248E716B77B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Избирательная система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1827986-1FB1-4DB1-8FD6-8727C5579FDC}" type="parTrans" cxnId="{7927498E-0A25-43D0-8628-B7D98E0DF85F}">
      <dgm:prSet/>
      <dgm:spPr/>
      <dgm:t>
        <a:bodyPr/>
        <a:lstStyle/>
        <a:p>
          <a:endParaRPr lang="ru-RU"/>
        </a:p>
      </dgm:t>
    </dgm:pt>
    <dgm:pt modelId="{45B91CBE-754A-4BD9-A4FB-1626FC17E27E}" type="sibTrans" cxnId="{7927498E-0A25-43D0-8628-B7D98E0DF85F}">
      <dgm:prSet/>
      <dgm:spPr/>
      <dgm:t>
        <a:bodyPr/>
        <a:lstStyle/>
        <a:p>
          <a:endParaRPr lang="ru-RU"/>
        </a:p>
      </dgm:t>
    </dgm:pt>
    <dgm:pt modelId="{A4EF1860-0D75-4F9B-8784-B714DB6594F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норм, правил и приёмов, определяющих порядок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выборов и избрания представительных органов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B9CDDC-48FD-4CCE-9B68-34B01713BE5F}" type="parTrans" cxnId="{4F060329-A272-48FD-AAA6-9EEC2DD59198}">
      <dgm:prSet/>
      <dgm:spPr/>
      <dgm:t>
        <a:bodyPr/>
        <a:lstStyle/>
        <a:p>
          <a:endParaRPr lang="ru-RU"/>
        </a:p>
      </dgm:t>
    </dgm:pt>
    <dgm:pt modelId="{B20F3BC3-2309-4591-A7B9-91DDB672A100}" type="sibTrans" cxnId="{4F060329-A272-48FD-AAA6-9EEC2DD59198}">
      <dgm:prSet/>
      <dgm:spPr/>
      <dgm:t>
        <a:bodyPr/>
        <a:lstStyle/>
        <a:p>
          <a:endParaRPr lang="ru-RU"/>
        </a:p>
      </dgm:t>
    </dgm:pt>
    <dgm:pt modelId="{5D003DE1-F484-4288-8981-BFACFC20035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установленный в государстве порядок организации и проведения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06F17E7-439A-4A0F-A2D7-BC01BC739ECA}" type="parTrans" cxnId="{BB3D0DB1-902C-4305-A41B-21A9C7EAB9AE}">
      <dgm:prSet/>
      <dgm:spPr/>
      <dgm:t>
        <a:bodyPr/>
        <a:lstStyle/>
        <a:p>
          <a:endParaRPr lang="ru-RU"/>
        </a:p>
      </dgm:t>
    </dgm:pt>
    <dgm:pt modelId="{0661E2C0-2523-4A74-A673-1C4FDEE57385}" type="sibTrans" cxnId="{BB3D0DB1-902C-4305-A41B-21A9C7EAB9AE}">
      <dgm:prSet/>
      <dgm:spPr/>
      <dgm:t>
        <a:bodyPr/>
        <a:lstStyle/>
        <a:p>
          <a:endParaRPr lang="ru-RU"/>
        </a:p>
      </dgm:t>
    </dgm:pt>
    <dgm:pt modelId="{2C02D357-BE4A-487F-A623-6DC94D87CCFC}" type="pres">
      <dgm:prSet presAssocID="{6F314D8C-E8F8-4B4C-AA63-154FA48CEC6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6CAECF-888E-49A8-9A1B-3E10F723AC19}" type="pres">
      <dgm:prSet presAssocID="{D1508570-7CBD-41BB-A649-248E716B77BE}" presName="root" presStyleCnt="0"/>
      <dgm:spPr/>
    </dgm:pt>
    <dgm:pt modelId="{4586CEB4-FBC5-4AF0-BB4B-E8FD76D17430}" type="pres">
      <dgm:prSet presAssocID="{D1508570-7CBD-41BB-A649-248E716B77BE}" presName="rootComposite" presStyleCnt="0"/>
      <dgm:spPr/>
    </dgm:pt>
    <dgm:pt modelId="{B6305F97-9EA6-4E83-A63A-7CBC7B4964DC}" type="pres">
      <dgm:prSet presAssocID="{D1508570-7CBD-41BB-A649-248E716B77BE}" presName="rootText" presStyleLbl="node1" presStyleIdx="0" presStyleCnt="1" custScaleX="297891"/>
      <dgm:spPr/>
      <dgm:t>
        <a:bodyPr/>
        <a:lstStyle/>
        <a:p>
          <a:endParaRPr lang="ru-RU"/>
        </a:p>
      </dgm:t>
    </dgm:pt>
    <dgm:pt modelId="{52D132D1-EBFE-423B-AFCD-D8548179212D}" type="pres">
      <dgm:prSet presAssocID="{D1508570-7CBD-41BB-A649-248E716B77BE}" presName="rootConnector" presStyleLbl="node1" presStyleIdx="0" presStyleCnt="1"/>
      <dgm:spPr/>
      <dgm:t>
        <a:bodyPr/>
        <a:lstStyle/>
        <a:p>
          <a:endParaRPr lang="ru-RU"/>
        </a:p>
      </dgm:t>
    </dgm:pt>
    <dgm:pt modelId="{DACB0954-FF61-4305-BE37-DF8EAF8031BF}" type="pres">
      <dgm:prSet presAssocID="{D1508570-7CBD-41BB-A649-248E716B77BE}" presName="childShape" presStyleCnt="0"/>
      <dgm:spPr/>
    </dgm:pt>
    <dgm:pt modelId="{23509AC4-C7AF-4A6E-80AA-76FDC9953821}" type="pres">
      <dgm:prSet presAssocID="{C4B9CDDC-48FD-4CCE-9B68-34B01713BE5F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9113660-87DD-4558-8319-C927B3944F8D}" type="pres">
      <dgm:prSet presAssocID="{A4EF1860-0D75-4F9B-8784-B714DB6594F1}" presName="childText" presStyleLbl="bgAcc1" presStyleIdx="0" presStyleCnt="2" custScaleX="688773" custScaleY="167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E3309-A868-4DC7-BD9A-6F72EEE2FF92}" type="pres">
      <dgm:prSet presAssocID="{F06F17E7-439A-4A0F-A2D7-BC01BC739ECA}" presName="Name13" presStyleLbl="parChTrans1D2" presStyleIdx="1" presStyleCnt="2"/>
      <dgm:spPr/>
      <dgm:t>
        <a:bodyPr/>
        <a:lstStyle/>
        <a:p>
          <a:endParaRPr lang="ru-RU"/>
        </a:p>
      </dgm:t>
    </dgm:pt>
    <dgm:pt modelId="{2880BA63-70B3-491F-BF3C-2B2400550CC9}" type="pres">
      <dgm:prSet presAssocID="{5D003DE1-F484-4288-8981-BFACFC200357}" presName="childText" presStyleLbl="bgAcc1" presStyleIdx="1" presStyleCnt="2" custScaleX="688773" custScaleY="167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338A34-7FE6-4488-9D33-6FE48B0D0C16}" type="presOf" srcId="{F06F17E7-439A-4A0F-A2D7-BC01BC739ECA}" destId="{F67E3309-A868-4DC7-BD9A-6F72EEE2FF92}" srcOrd="0" destOrd="0" presId="urn:microsoft.com/office/officeart/2005/8/layout/hierarchy3"/>
    <dgm:cxn modelId="{B7D34431-224B-4D85-9BF0-9D808E381B1A}" type="presOf" srcId="{6F314D8C-E8F8-4B4C-AA63-154FA48CEC65}" destId="{2C02D357-BE4A-487F-A623-6DC94D87CCFC}" srcOrd="0" destOrd="0" presId="urn:microsoft.com/office/officeart/2005/8/layout/hierarchy3"/>
    <dgm:cxn modelId="{7927498E-0A25-43D0-8628-B7D98E0DF85F}" srcId="{6F314D8C-E8F8-4B4C-AA63-154FA48CEC65}" destId="{D1508570-7CBD-41BB-A649-248E716B77BE}" srcOrd="0" destOrd="0" parTransId="{B1827986-1FB1-4DB1-8FD6-8727C5579FDC}" sibTransId="{45B91CBE-754A-4BD9-A4FB-1626FC17E27E}"/>
    <dgm:cxn modelId="{BB3D0DB1-902C-4305-A41B-21A9C7EAB9AE}" srcId="{D1508570-7CBD-41BB-A649-248E716B77BE}" destId="{5D003DE1-F484-4288-8981-BFACFC200357}" srcOrd="1" destOrd="0" parTransId="{F06F17E7-439A-4A0F-A2D7-BC01BC739ECA}" sibTransId="{0661E2C0-2523-4A74-A673-1C4FDEE57385}"/>
    <dgm:cxn modelId="{020B70C8-95D2-480C-8D1B-88995642C011}" type="presOf" srcId="{D1508570-7CBD-41BB-A649-248E716B77BE}" destId="{52D132D1-EBFE-423B-AFCD-D8548179212D}" srcOrd="1" destOrd="0" presId="urn:microsoft.com/office/officeart/2005/8/layout/hierarchy3"/>
    <dgm:cxn modelId="{7E8F7C14-F2F3-4787-B038-436F366D6454}" type="presOf" srcId="{D1508570-7CBD-41BB-A649-248E716B77BE}" destId="{B6305F97-9EA6-4E83-A63A-7CBC7B4964DC}" srcOrd="0" destOrd="0" presId="urn:microsoft.com/office/officeart/2005/8/layout/hierarchy3"/>
    <dgm:cxn modelId="{4F060329-A272-48FD-AAA6-9EEC2DD59198}" srcId="{D1508570-7CBD-41BB-A649-248E716B77BE}" destId="{A4EF1860-0D75-4F9B-8784-B714DB6594F1}" srcOrd="0" destOrd="0" parTransId="{C4B9CDDC-48FD-4CCE-9B68-34B01713BE5F}" sibTransId="{B20F3BC3-2309-4591-A7B9-91DDB672A100}"/>
    <dgm:cxn modelId="{313A11CA-C6BA-4A10-BE80-4D1F031C0406}" type="presOf" srcId="{5D003DE1-F484-4288-8981-BFACFC200357}" destId="{2880BA63-70B3-491F-BF3C-2B2400550CC9}" srcOrd="0" destOrd="0" presId="urn:microsoft.com/office/officeart/2005/8/layout/hierarchy3"/>
    <dgm:cxn modelId="{4B6AE371-3016-4921-B48C-9B3A5065E30D}" type="presOf" srcId="{A4EF1860-0D75-4F9B-8784-B714DB6594F1}" destId="{99113660-87DD-4558-8319-C927B3944F8D}" srcOrd="0" destOrd="0" presId="urn:microsoft.com/office/officeart/2005/8/layout/hierarchy3"/>
    <dgm:cxn modelId="{FE7D2F76-8878-4BB0-AF91-26B8B18F4115}" type="presOf" srcId="{C4B9CDDC-48FD-4CCE-9B68-34B01713BE5F}" destId="{23509AC4-C7AF-4A6E-80AA-76FDC9953821}" srcOrd="0" destOrd="0" presId="urn:microsoft.com/office/officeart/2005/8/layout/hierarchy3"/>
    <dgm:cxn modelId="{8CD3E334-0A95-4246-89CB-AB19AA32F04C}" type="presParOf" srcId="{2C02D357-BE4A-487F-A623-6DC94D87CCFC}" destId="{026CAECF-888E-49A8-9A1B-3E10F723AC19}" srcOrd="0" destOrd="0" presId="urn:microsoft.com/office/officeart/2005/8/layout/hierarchy3"/>
    <dgm:cxn modelId="{3D192B0B-8DA2-48E0-AB8F-0DCF73920E7C}" type="presParOf" srcId="{026CAECF-888E-49A8-9A1B-3E10F723AC19}" destId="{4586CEB4-FBC5-4AF0-BB4B-E8FD76D17430}" srcOrd="0" destOrd="0" presId="urn:microsoft.com/office/officeart/2005/8/layout/hierarchy3"/>
    <dgm:cxn modelId="{0CAC9097-509D-48D1-A297-638099EF8D9B}" type="presParOf" srcId="{4586CEB4-FBC5-4AF0-BB4B-E8FD76D17430}" destId="{B6305F97-9EA6-4E83-A63A-7CBC7B4964DC}" srcOrd="0" destOrd="0" presId="urn:microsoft.com/office/officeart/2005/8/layout/hierarchy3"/>
    <dgm:cxn modelId="{96DA0D6F-4849-48B7-9CDC-82ACEC5FDDFE}" type="presParOf" srcId="{4586CEB4-FBC5-4AF0-BB4B-E8FD76D17430}" destId="{52D132D1-EBFE-423B-AFCD-D8548179212D}" srcOrd="1" destOrd="0" presId="urn:microsoft.com/office/officeart/2005/8/layout/hierarchy3"/>
    <dgm:cxn modelId="{C6FA13F9-12BD-48F6-A75F-B4F031A40707}" type="presParOf" srcId="{026CAECF-888E-49A8-9A1B-3E10F723AC19}" destId="{DACB0954-FF61-4305-BE37-DF8EAF8031BF}" srcOrd="1" destOrd="0" presId="urn:microsoft.com/office/officeart/2005/8/layout/hierarchy3"/>
    <dgm:cxn modelId="{01A7D0FD-F5C0-4242-A38F-8CB6BB094E2A}" type="presParOf" srcId="{DACB0954-FF61-4305-BE37-DF8EAF8031BF}" destId="{23509AC4-C7AF-4A6E-80AA-76FDC9953821}" srcOrd="0" destOrd="0" presId="urn:microsoft.com/office/officeart/2005/8/layout/hierarchy3"/>
    <dgm:cxn modelId="{1D1521D2-92E5-4952-AEC4-7590CDFF2E97}" type="presParOf" srcId="{DACB0954-FF61-4305-BE37-DF8EAF8031BF}" destId="{99113660-87DD-4558-8319-C927B3944F8D}" srcOrd="1" destOrd="0" presId="urn:microsoft.com/office/officeart/2005/8/layout/hierarchy3"/>
    <dgm:cxn modelId="{A7C880D4-5FE2-45D0-8B42-FDF2270A9949}" type="presParOf" srcId="{DACB0954-FF61-4305-BE37-DF8EAF8031BF}" destId="{F67E3309-A868-4DC7-BD9A-6F72EEE2FF92}" srcOrd="2" destOrd="0" presId="urn:microsoft.com/office/officeart/2005/8/layout/hierarchy3"/>
    <dgm:cxn modelId="{1C88C902-5063-4B8E-B97D-A0F253FDBFCB}" type="presParOf" srcId="{DACB0954-FF61-4305-BE37-DF8EAF8031BF}" destId="{2880BA63-70B3-491F-BF3C-2B2400550CC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A2E99E92-3F91-4C1F-9F48-F22438300834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BA3BF-590B-46BA-B26B-C71ED90876C6}">
      <dsp:nvSpPr>
        <dsp:cNvPr id="0" name=""/>
        <dsp:cNvSpPr/>
      </dsp:nvSpPr>
      <dsp:spPr>
        <a:xfrm>
          <a:off x="6416150" y="2424448"/>
          <a:ext cx="91440" cy="420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038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72060-34DF-41D1-B964-E145E94CA9DD}">
      <dsp:nvSpPr>
        <dsp:cNvPr id="0" name=""/>
        <dsp:cNvSpPr/>
      </dsp:nvSpPr>
      <dsp:spPr>
        <a:xfrm>
          <a:off x="4248472" y="1003139"/>
          <a:ext cx="2213398" cy="420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93"/>
              </a:lnTo>
              <a:lnTo>
                <a:pt x="2213398" y="210193"/>
              </a:lnTo>
              <a:lnTo>
                <a:pt x="2213398" y="42038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C25E3-85B4-4991-B1C8-BDD83485F009}">
      <dsp:nvSpPr>
        <dsp:cNvPr id="0" name=""/>
        <dsp:cNvSpPr/>
      </dsp:nvSpPr>
      <dsp:spPr>
        <a:xfrm>
          <a:off x="1989353" y="2424448"/>
          <a:ext cx="91440" cy="420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038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F9A80-49A2-472C-9487-23084D079709}">
      <dsp:nvSpPr>
        <dsp:cNvPr id="0" name=""/>
        <dsp:cNvSpPr/>
      </dsp:nvSpPr>
      <dsp:spPr>
        <a:xfrm>
          <a:off x="2035073" y="1003139"/>
          <a:ext cx="2213398" cy="420387"/>
        </a:xfrm>
        <a:custGeom>
          <a:avLst/>
          <a:gdLst/>
          <a:ahLst/>
          <a:cxnLst/>
          <a:rect l="0" t="0" r="0" b="0"/>
          <a:pathLst>
            <a:path>
              <a:moveTo>
                <a:pt x="2213398" y="0"/>
              </a:moveTo>
              <a:lnTo>
                <a:pt x="2213398" y="210193"/>
              </a:lnTo>
              <a:lnTo>
                <a:pt x="0" y="210193"/>
              </a:lnTo>
              <a:lnTo>
                <a:pt x="0" y="42038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ED7A8-8EE4-44F9-A3C1-EEA598A824BA}">
      <dsp:nvSpPr>
        <dsp:cNvPr id="0" name=""/>
        <dsp:cNvSpPr/>
      </dsp:nvSpPr>
      <dsp:spPr>
        <a:xfrm>
          <a:off x="2304251" y="2218"/>
          <a:ext cx="3888440" cy="10009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мажоритарная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04251" y="2218"/>
        <a:ext cx="3888440" cy="1000921"/>
      </dsp:txXfrm>
    </dsp:sp>
    <dsp:sp modelId="{6E271B75-64E3-414C-9865-28973A564C3E}">
      <dsp:nvSpPr>
        <dsp:cNvPr id="0" name=""/>
        <dsp:cNvSpPr/>
      </dsp:nvSpPr>
      <dsp:spPr>
        <a:xfrm>
          <a:off x="31868" y="1423527"/>
          <a:ext cx="4006409" cy="10009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относительного большинства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868" y="1423527"/>
        <a:ext cx="4006409" cy="1000921"/>
      </dsp:txXfrm>
    </dsp:sp>
    <dsp:sp modelId="{8C47FD7A-B9CF-47DE-9BF0-C20CE61E0EE3}">
      <dsp:nvSpPr>
        <dsp:cNvPr id="0" name=""/>
        <dsp:cNvSpPr/>
      </dsp:nvSpPr>
      <dsp:spPr>
        <a:xfrm>
          <a:off x="31868" y="2844836"/>
          <a:ext cx="4006409" cy="10009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избрании депутатов Палаты представителей Национального собрания Республики Беларусь и депутатов местных Советов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868" y="2844836"/>
        <a:ext cx="4006409" cy="1000921"/>
      </dsp:txXfrm>
    </dsp:sp>
    <dsp:sp modelId="{F1299516-59B1-41D4-B21B-10705F1ACD38}">
      <dsp:nvSpPr>
        <dsp:cNvPr id="0" name=""/>
        <dsp:cNvSpPr/>
      </dsp:nvSpPr>
      <dsp:spPr>
        <a:xfrm>
          <a:off x="4458665" y="1423527"/>
          <a:ext cx="4006409" cy="10009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абсолютного большинства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58665" y="1423527"/>
        <a:ext cx="4006409" cy="1000921"/>
      </dsp:txXfrm>
    </dsp:sp>
    <dsp:sp modelId="{15F51EEF-9DBB-491A-B1C0-9DD4ED5E6A08}">
      <dsp:nvSpPr>
        <dsp:cNvPr id="0" name=""/>
        <dsp:cNvSpPr/>
      </dsp:nvSpPr>
      <dsp:spPr>
        <a:xfrm>
          <a:off x="4458665" y="2844836"/>
          <a:ext cx="4006409" cy="10009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избрании Президента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58665" y="2844836"/>
        <a:ext cx="4006409" cy="100092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47E4B-1BBB-44EC-9987-C21F397F7DB4}">
      <dsp:nvSpPr>
        <dsp:cNvPr id="0" name=""/>
        <dsp:cNvSpPr/>
      </dsp:nvSpPr>
      <dsp:spPr>
        <a:xfrm>
          <a:off x="5612818" y="2944813"/>
          <a:ext cx="2064074" cy="17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50"/>
              </a:lnTo>
              <a:lnTo>
                <a:pt x="2064074" y="86250"/>
              </a:lnTo>
              <a:lnTo>
                <a:pt x="2064074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702C4-5733-45BA-8DF3-6F2081BD53AC}">
      <dsp:nvSpPr>
        <dsp:cNvPr id="0" name=""/>
        <dsp:cNvSpPr/>
      </dsp:nvSpPr>
      <dsp:spPr>
        <a:xfrm>
          <a:off x="5612818" y="2944813"/>
          <a:ext cx="133346" cy="17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50"/>
              </a:lnTo>
              <a:lnTo>
                <a:pt x="133346" y="86250"/>
              </a:lnTo>
              <a:lnTo>
                <a:pt x="133346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B11C0-309A-45B0-9D5D-E7AF53705D0D}">
      <dsp:nvSpPr>
        <dsp:cNvPr id="0" name=""/>
        <dsp:cNvSpPr/>
      </dsp:nvSpPr>
      <dsp:spPr>
        <a:xfrm>
          <a:off x="3682089" y="2944813"/>
          <a:ext cx="1930728" cy="172500"/>
        </a:xfrm>
        <a:custGeom>
          <a:avLst/>
          <a:gdLst/>
          <a:ahLst/>
          <a:cxnLst/>
          <a:rect l="0" t="0" r="0" b="0"/>
          <a:pathLst>
            <a:path>
              <a:moveTo>
                <a:pt x="1930728" y="0"/>
              </a:moveTo>
              <a:lnTo>
                <a:pt x="1930728" y="86250"/>
              </a:lnTo>
              <a:lnTo>
                <a:pt x="0" y="86250"/>
              </a:lnTo>
              <a:lnTo>
                <a:pt x="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F3958E-A5BD-48C1-A368-0DD3C3A2C30E}">
      <dsp:nvSpPr>
        <dsp:cNvPr id="0" name=""/>
        <dsp:cNvSpPr/>
      </dsp:nvSpPr>
      <dsp:spPr>
        <a:xfrm>
          <a:off x="5567098" y="2022907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36706-5433-41D4-917D-28CF55D4FB3E}">
      <dsp:nvSpPr>
        <dsp:cNvPr id="0" name=""/>
        <dsp:cNvSpPr/>
      </dsp:nvSpPr>
      <dsp:spPr>
        <a:xfrm>
          <a:off x="5567098" y="1101000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CE650-6B89-451E-A0B0-C4C802C5E909}">
      <dsp:nvSpPr>
        <dsp:cNvPr id="0" name=""/>
        <dsp:cNvSpPr/>
      </dsp:nvSpPr>
      <dsp:spPr>
        <a:xfrm>
          <a:off x="3741446" y="540979"/>
          <a:ext cx="1871371" cy="17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50"/>
              </a:lnTo>
              <a:lnTo>
                <a:pt x="1871371" y="86250"/>
              </a:lnTo>
              <a:lnTo>
                <a:pt x="1871371" y="1725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B6D71-860C-4B19-9D5E-01B7C591B222}">
      <dsp:nvSpPr>
        <dsp:cNvPr id="0" name=""/>
        <dsp:cNvSpPr/>
      </dsp:nvSpPr>
      <dsp:spPr>
        <a:xfrm>
          <a:off x="1824354" y="2022907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82132-07BA-4355-92B4-0CF3B8BDF894}">
      <dsp:nvSpPr>
        <dsp:cNvPr id="0" name=""/>
        <dsp:cNvSpPr/>
      </dsp:nvSpPr>
      <dsp:spPr>
        <a:xfrm>
          <a:off x="1824354" y="1101000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68BB5-CB3B-4713-80D6-2C86D2F9E851}">
      <dsp:nvSpPr>
        <dsp:cNvPr id="0" name=""/>
        <dsp:cNvSpPr/>
      </dsp:nvSpPr>
      <dsp:spPr>
        <a:xfrm>
          <a:off x="1870074" y="540979"/>
          <a:ext cx="1871371" cy="172500"/>
        </a:xfrm>
        <a:custGeom>
          <a:avLst/>
          <a:gdLst/>
          <a:ahLst/>
          <a:cxnLst/>
          <a:rect l="0" t="0" r="0" b="0"/>
          <a:pathLst>
            <a:path>
              <a:moveTo>
                <a:pt x="1871371" y="0"/>
              </a:moveTo>
              <a:lnTo>
                <a:pt x="1871371" y="86250"/>
              </a:lnTo>
              <a:lnTo>
                <a:pt x="0" y="86250"/>
              </a:lnTo>
              <a:lnTo>
                <a:pt x="0" y="1725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EF20C9-B248-4859-A41D-51DFD23CB032}">
      <dsp:nvSpPr>
        <dsp:cNvPr id="0" name=""/>
        <dsp:cNvSpPr/>
      </dsp:nvSpPr>
      <dsp:spPr>
        <a:xfrm>
          <a:off x="1516338" y="363"/>
          <a:ext cx="4450215" cy="5406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Избирательное право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6338" y="363"/>
        <a:ext cx="4450215" cy="540615"/>
      </dsp:txXfrm>
    </dsp:sp>
    <dsp:sp modelId="{645C8950-6FA5-4B34-B342-82ADFD3E80E7}">
      <dsp:nvSpPr>
        <dsp:cNvPr id="0" name=""/>
        <dsp:cNvSpPr/>
      </dsp:nvSpPr>
      <dsp:spPr>
        <a:xfrm>
          <a:off x="84953" y="713479"/>
          <a:ext cx="3570243" cy="38752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активное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53" y="713479"/>
        <a:ext cx="3570243" cy="387521"/>
      </dsp:txXfrm>
    </dsp:sp>
    <dsp:sp modelId="{E90D91EB-9ECD-4D51-ABAD-DDD7DCEFE42B}">
      <dsp:nvSpPr>
        <dsp:cNvPr id="0" name=""/>
        <dsp:cNvSpPr/>
      </dsp:nvSpPr>
      <dsp:spPr>
        <a:xfrm>
          <a:off x="84953" y="1273500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в представительный орган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53" y="1273500"/>
        <a:ext cx="3570243" cy="749406"/>
      </dsp:txXfrm>
    </dsp:sp>
    <dsp:sp modelId="{C56CA11D-CFF0-4370-BF94-475129027E52}">
      <dsp:nvSpPr>
        <dsp:cNvPr id="0" name=""/>
        <dsp:cNvSpPr/>
      </dsp:nvSpPr>
      <dsp:spPr>
        <a:xfrm>
          <a:off x="84953" y="2195407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обладают граждане, достигшие 18 лет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53" y="2195407"/>
        <a:ext cx="3570243" cy="749406"/>
      </dsp:txXfrm>
    </dsp:sp>
    <dsp:sp modelId="{9A690592-2680-4A21-BED4-6313B69E3E89}">
      <dsp:nvSpPr>
        <dsp:cNvPr id="0" name=""/>
        <dsp:cNvSpPr/>
      </dsp:nvSpPr>
      <dsp:spPr>
        <a:xfrm>
          <a:off x="3827696" y="713479"/>
          <a:ext cx="3570243" cy="38752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пассивное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7696" y="713479"/>
        <a:ext cx="3570243" cy="387521"/>
      </dsp:txXfrm>
    </dsp:sp>
    <dsp:sp modelId="{A0963EE9-74EC-4BE7-9126-D7C53249EDA9}">
      <dsp:nvSpPr>
        <dsp:cNvPr id="0" name=""/>
        <dsp:cNvSpPr/>
      </dsp:nvSpPr>
      <dsp:spPr>
        <a:xfrm>
          <a:off x="3827696" y="1273500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быть избранным в представительный орган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7696" y="1273500"/>
        <a:ext cx="3570243" cy="749406"/>
      </dsp:txXfrm>
    </dsp:sp>
    <dsp:sp modelId="{3737ED9D-D0DF-4139-8AC0-DF6407297A65}">
      <dsp:nvSpPr>
        <dsp:cNvPr id="0" name=""/>
        <dsp:cNvSpPr/>
      </dsp:nvSpPr>
      <dsp:spPr>
        <a:xfrm>
          <a:off x="3827696" y="2195407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обусловлено различными избирательными цензами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7696" y="2195407"/>
        <a:ext cx="3570243" cy="749406"/>
      </dsp:txXfrm>
    </dsp:sp>
    <dsp:sp modelId="{75B7E680-B3A4-4C52-BC0F-5FCF9DEF7F5A}">
      <dsp:nvSpPr>
        <dsp:cNvPr id="0" name=""/>
        <dsp:cNvSpPr/>
      </dsp:nvSpPr>
      <dsp:spPr>
        <a:xfrm>
          <a:off x="2669629" y="3117313"/>
          <a:ext cx="2024921" cy="4107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гражданство РБ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9629" y="3117313"/>
        <a:ext cx="2024921" cy="410714"/>
      </dsp:txXfrm>
    </dsp:sp>
    <dsp:sp modelId="{A0380F6E-7498-45A9-9880-148E3C5BEFB7}">
      <dsp:nvSpPr>
        <dsp:cNvPr id="0" name=""/>
        <dsp:cNvSpPr/>
      </dsp:nvSpPr>
      <dsp:spPr>
        <a:xfrm>
          <a:off x="4867050" y="3117313"/>
          <a:ext cx="1758228" cy="4107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867050" y="3117313"/>
        <a:ext cx="1758228" cy="410714"/>
      </dsp:txXfrm>
    </dsp:sp>
    <dsp:sp modelId="{D6FE92D1-1406-4BD7-B652-7A2B1DD7FCBB}">
      <dsp:nvSpPr>
        <dsp:cNvPr id="0" name=""/>
        <dsp:cNvSpPr/>
      </dsp:nvSpPr>
      <dsp:spPr>
        <a:xfrm>
          <a:off x="6797778" y="3117313"/>
          <a:ext cx="1758228" cy="4107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оседлость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97778" y="3117313"/>
        <a:ext cx="1758228" cy="4107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83550-787B-4346-9988-6A86D0E40F7E}">
      <dsp:nvSpPr>
        <dsp:cNvPr id="0" name=""/>
        <dsp:cNvSpPr/>
      </dsp:nvSpPr>
      <dsp:spPr>
        <a:xfrm>
          <a:off x="4167" y="329211"/>
          <a:ext cx="5690528" cy="59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избирательного права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43" y="346687"/>
        <a:ext cx="5655576" cy="561724"/>
      </dsp:txXfrm>
    </dsp:sp>
    <dsp:sp modelId="{2D05EF0D-6E54-45C4-ACBB-C75E04EE56F3}">
      <dsp:nvSpPr>
        <dsp:cNvPr id="0" name=""/>
        <dsp:cNvSpPr/>
      </dsp:nvSpPr>
      <dsp:spPr>
        <a:xfrm>
          <a:off x="573219" y="925887"/>
          <a:ext cx="569052" cy="447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507"/>
              </a:lnTo>
              <a:lnTo>
                <a:pt x="569052" y="4475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EBECB-0844-4A59-B7EF-B45B373ECA37}">
      <dsp:nvSpPr>
        <dsp:cNvPr id="0" name=""/>
        <dsp:cNvSpPr/>
      </dsp:nvSpPr>
      <dsp:spPr>
        <a:xfrm>
          <a:off x="1142272" y="1075056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всеобщие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право избирать имеют граждане Республики Беларусь, достигшие 18 лет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1092532"/>
        <a:ext cx="7531576" cy="561724"/>
      </dsp:txXfrm>
    </dsp:sp>
    <dsp:sp modelId="{837599BF-4A44-4419-B86F-BC5DAFDE1952}">
      <dsp:nvSpPr>
        <dsp:cNvPr id="0" name=""/>
        <dsp:cNvSpPr/>
      </dsp:nvSpPr>
      <dsp:spPr>
        <a:xfrm>
          <a:off x="573219" y="925887"/>
          <a:ext cx="569052" cy="1193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353"/>
              </a:lnTo>
              <a:lnTo>
                <a:pt x="569052" y="11933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92EC3-08EB-4648-A913-BC680C30F53A}">
      <dsp:nvSpPr>
        <dsp:cNvPr id="0" name=""/>
        <dsp:cNvSpPr/>
      </dsp:nvSpPr>
      <dsp:spPr>
        <a:xfrm>
          <a:off x="1142272" y="1820902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избиратель лично решает, участвовать ли ему в выборах и за кого голосовать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1838378"/>
        <a:ext cx="7531576" cy="561724"/>
      </dsp:txXfrm>
    </dsp:sp>
    <dsp:sp modelId="{7EF6EB38-4474-46EE-8E27-79F7D5918391}">
      <dsp:nvSpPr>
        <dsp:cNvPr id="0" name=""/>
        <dsp:cNvSpPr/>
      </dsp:nvSpPr>
      <dsp:spPr>
        <a:xfrm>
          <a:off x="573219" y="925887"/>
          <a:ext cx="569052" cy="1939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9199"/>
              </a:lnTo>
              <a:lnTo>
                <a:pt x="569052" y="19391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637D3-C590-4ADE-AB4C-AD805B15C91C}">
      <dsp:nvSpPr>
        <dsp:cNvPr id="0" name=""/>
        <dsp:cNvSpPr/>
      </dsp:nvSpPr>
      <dsp:spPr>
        <a:xfrm>
          <a:off x="1142272" y="2566748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избиратели имеют равное количество голосов, а кандидаты участвуют в выборах на равных условиях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2584224"/>
        <a:ext cx="7531576" cy="561724"/>
      </dsp:txXfrm>
    </dsp:sp>
    <dsp:sp modelId="{82C6B42B-A5D8-4F3E-AE22-48DCE6DA8803}">
      <dsp:nvSpPr>
        <dsp:cNvPr id="0" name=""/>
        <dsp:cNvSpPr/>
      </dsp:nvSpPr>
      <dsp:spPr>
        <a:xfrm>
          <a:off x="573219" y="925887"/>
          <a:ext cx="569052" cy="2685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044"/>
              </a:lnTo>
              <a:lnTo>
                <a:pt x="569052" y="268504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AD5D2-9258-4033-B5C3-0E14D5F4B409}">
      <dsp:nvSpPr>
        <dsp:cNvPr id="0" name=""/>
        <dsp:cNvSpPr/>
      </dsp:nvSpPr>
      <dsp:spPr>
        <a:xfrm>
          <a:off x="1142272" y="3312594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тайные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контроль за волеизъявлением избирателей в ходе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голосова-ния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запрещается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3330070"/>
        <a:ext cx="7531576" cy="561724"/>
      </dsp:txXfrm>
    </dsp:sp>
    <dsp:sp modelId="{6A4F29C2-7FEE-4981-B2BC-8FB35E61173E}">
      <dsp:nvSpPr>
        <dsp:cNvPr id="0" name=""/>
        <dsp:cNvSpPr/>
      </dsp:nvSpPr>
      <dsp:spPr>
        <a:xfrm>
          <a:off x="573219" y="925887"/>
          <a:ext cx="569052" cy="3430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0890"/>
              </a:lnTo>
              <a:lnTo>
                <a:pt x="569052" y="34308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A7A53-5B7A-46B1-A0F6-94BABC0C3342}">
      <dsp:nvSpPr>
        <dsp:cNvPr id="0" name=""/>
        <dsp:cNvSpPr/>
      </dsp:nvSpPr>
      <dsp:spPr>
        <a:xfrm>
          <a:off x="1142272" y="4058440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депутаты избираются гражданами непосредственно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4075916"/>
        <a:ext cx="7531576" cy="56172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83550-787B-4346-9988-6A86D0E40F7E}">
      <dsp:nvSpPr>
        <dsp:cNvPr id="0" name=""/>
        <dsp:cNvSpPr/>
      </dsp:nvSpPr>
      <dsp:spPr>
        <a:xfrm>
          <a:off x="4167" y="216024"/>
          <a:ext cx="5690528" cy="59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 Республики Беларусь имеют право избираться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43" y="233500"/>
        <a:ext cx="5655576" cy="561724"/>
      </dsp:txXfrm>
    </dsp:sp>
    <dsp:sp modelId="{2D05EF0D-6E54-45C4-ACBB-C75E04EE56F3}">
      <dsp:nvSpPr>
        <dsp:cNvPr id="0" name=""/>
        <dsp:cNvSpPr/>
      </dsp:nvSpPr>
      <dsp:spPr>
        <a:xfrm>
          <a:off x="573219" y="812700"/>
          <a:ext cx="569052" cy="447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507"/>
              </a:lnTo>
              <a:lnTo>
                <a:pt x="569052" y="4475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EBECB-0844-4A59-B7EF-B45B373ECA37}">
      <dsp:nvSpPr>
        <dsp:cNvPr id="0" name=""/>
        <dsp:cNvSpPr/>
      </dsp:nvSpPr>
      <dsp:spPr>
        <a:xfrm>
          <a:off x="1142272" y="961869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местных Советов – с 18 лет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979345"/>
        <a:ext cx="7531576" cy="561724"/>
      </dsp:txXfrm>
    </dsp:sp>
    <dsp:sp modelId="{837599BF-4A44-4419-B86F-BC5DAFDE1952}">
      <dsp:nvSpPr>
        <dsp:cNvPr id="0" name=""/>
        <dsp:cNvSpPr/>
      </dsp:nvSpPr>
      <dsp:spPr>
        <a:xfrm>
          <a:off x="573219" y="812700"/>
          <a:ext cx="569052" cy="1193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353"/>
              </a:lnTo>
              <a:lnTo>
                <a:pt x="569052" y="11933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92EC3-08EB-4648-A913-BC680C30F53A}">
      <dsp:nvSpPr>
        <dsp:cNvPr id="0" name=""/>
        <dsp:cNvSpPr/>
      </dsp:nvSpPr>
      <dsp:spPr>
        <a:xfrm>
          <a:off x="1142272" y="1707715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Палаты представителей Национального собрания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-лики Беларусь – с 21 года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1725191"/>
        <a:ext cx="7531576" cy="561724"/>
      </dsp:txXfrm>
    </dsp:sp>
    <dsp:sp modelId="{7EF6EB38-4474-46EE-8E27-79F7D5918391}">
      <dsp:nvSpPr>
        <dsp:cNvPr id="0" name=""/>
        <dsp:cNvSpPr/>
      </dsp:nvSpPr>
      <dsp:spPr>
        <a:xfrm>
          <a:off x="573219" y="812700"/>
          <a:ext cx="569052" cy="2055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5031"/>
              </a:lnTo>
              <a:lnTo>
                <a:pt x="569052" y="20550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637D3-C590-4ADE-AB4C-AD805B15C91C}">
      <dsp:nvSpPr>
        <dsp:cNvPr id="0" name=""/>
        <dsp:cNvSpPr/>
      </dsp:nvSpPr>
      <dsp:spPr>
        <a:xfrm>
          <a:off x="1142272" y="2453561"/>
          <a:ext cx="7566528" cy="8283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члены Совета Республики Национального собрания Республики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Бе-ларусь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с 30 лет, при условии проживания на территории области, г. Минска не менее 5 лет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6533" y="2477822"/>
        <a:ext cx="7518006" cy="779820"/>
      </dsp:txXfrm>
    </dsp:sp>
    <dsp:sp modelId="{82C6B42B-A5D8-4F3E-AE22-48DCE6DA8803}">
      <dsp:nvSpPr>
        <dsp:cNvPr id="0" name=""/>
        <dsp:cNvSpPr/>
      </dsp:nvSpPr>
      <dsp:spPr>
        <a:xfrm>
          <a:off x="573219" y="812700"/>
          <a:ext cx="569052" cy="3250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0983"/>
              </a:lnTo>
              <a:lnTo>
                <a:pt x="569052" y="32509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AD5D2-9258-4033-B5C3-0E14D5F4B409}">
      <dsp:nvSpPr>
        <dsp:cNvPr id="0" name=""/>
        <dsp:cNvSpPr/>
      </dsp:nvSpPr>
      <dsp:spPr>
        <a:xfrm>
          <a:off x="1142272" y="3431072"/>
          <a:ext cx="7566528" cy="1265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Президентом Республики Беларусь может быть избран гражданин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 по рождению, не моложе 35 лет, проживающий в Республике Беларусь не менее 10 лет непосредственно перед выбора-ми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79329" y="3468129"/>
        <a:ext cx="7492414" cy="119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26B7A-F29D-4151-BAC6-1896E4ED6664}">
      <dsp:nvSpPr>
        <dsp:cNvPr id="0" name=""/>
        <dsp:cNvSpPr/>
      </dsp:nvSpPr>
      <dsp:spPr>
        <a:xfrm>
          <a:off x="5944910" y="1818777"/>
          <a:ext cx="91440" cy="3152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5216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70BE8-A6AA-4227-B757-2F6DFB7F810E}">
      <dsp:nvSpPr>
        <dsp:cNvPr id="0" name=""/>
        <dsp:cNvSpPr/>
      </dsp:nvSpPr>
      <dsp:spPr>
        <a:xfrm>
          <a:off x="4284476" y="753045"/>
          <a:ext cx="1706154" cy="315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08"/>
              </a:lnTo>
              <a:lnTo>
                <a:pt x="1706154" y="157608"/>
              </a:lnTo>
              <a:lnTo>
                <a:pt x="1706154" y="31521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C56BB-DC69-4E68-AF5A-D9DC74B2D21C}">
      <dsp:nvSpPr>
        <dsp:cNvPr id="0" name=""/>
        <dsp:cNvSpPr/>
      </dsp:nvSpPr>
      <dsp:spPr>
        <a:xfrm>
          <a:off x="2532601" y="1818777"/>
          <a:ext cx="91440" cy="3152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5216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EC969-6DAA-40E6-9E12-8576B0C8A322}">
      <dsp:nvSpPr>
        <dsp:cNvPr id="0" name=""/>
        <dsp:cNvSpPr/>
      </dsp:nvSpPr>
      <dsp:spPr>
        <a:xfrm>
          <a:off x="2578321" y="753045"/>
          <a:ext cx="1706154" cy="315216"/>
        </a:xfrm>
        <a:custGeom>
          <a:avLst/>
          <a:gdLst/>
          <a:ahLst/>
          <a:cxnLst/>
          <a:rect l="0" t="0" r="0" b="0"/>
          <a:pathLst>
            <a:path>
              <a:moveTo>
                <a:pt x="1706154" y="0"/>
              </a:moveTo>
              <a:lnTo>
                <a:pt x="1706154" y="157608"/>
              </a:lnTo>
              <a:lnTo>
                <a:pt x="0" y="157608"/>
              </a:lnTo>
              <a:lnTo>
                <a:pt x="0" y="31521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E9004-ABA1-4F7D-906C-B37488146F1B}">
      <dsp:nvSpPr>
        <dsp:cNvPr id="0" name=""/>
        <dsp:cNvSpPr/>
      </dsp:nvSpPr>
      <dsp:spPr>
        <a:xfrm>
          <a:off x="2560001" y="2529"/>
          <a:ext cx="3448948" cy="7505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</a:t>
          </a:r>
          <a:endParaRPr lang="ru-RU" sz="20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60001" y="2529"/>
        <a:ext cx="3448948" cy="750515"/>
      </dsp:txXfrm>
    </dsp:sp>
    <dsp:sp modelId="{9805ECA4-8CBF-4A44-AC88-D82FFE13CEC2}">
      <dsp:nvSpPr>
        <dsp:cNvPr id="0" name=""/>
        <dsp:cNvSpPr/>
      </dsp:nvSpPr>
      <dsp:spPr>
        <a:xfrm>
          <a:off x="1029775" y="1068261"/>
          <a:ext cx="3097092" cy="7505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конституционно-правовом смысле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9775" y="1068261"/>
        <a:ext cx="3097092" cy="750515"/>
      </dsp:txXfrm>
    </dsp:sp>
    <dsp:sp modelId="{AF88084D-5CE0-4D79-8435-AFF962246061}">
      <dsp:nvSpPr>
        <dsp:cNvPr id="0" name=""/>
        <dsp:cNvSpPr/>
      </dsp:nvSpPr>
      <dsp:spPr>
        <a:xfrm>
          <a:off x="1029775" y="2133993"/>
          <a:ext cx="3097092" cy="1535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всех граждан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9775" y="2133993"/>
        <a:ext cx="3097092" cy="1535884"/>
      </dsp:txXfrm>
    </dsp:sp>
    <dsp:sp modelId="{C5F85D5D-82FC-4431-A0CC-69EF672FF9B7}">
      <dsp:nvSpPr>
        <dsp:cNvPr id="0" name=""/>
        <dsp:cNvSpPr/>
      </dsp:nvSpPr>
      <dsp:spPr>
        <a:xfrm>
          <a:off x="4442084" y="1068261"/>
          <a:ext cx="3097092" cy="7505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демократическом смысле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42084" y="1068261"/>
        <a:ext cx="3097092" cy="750515"/>
      </dsp:txXfrm>
    </dsp:sp>
    <dsp:sp modelId="{8AB17A15-85D2-4FD7-A974-0C954E0CCA00}">
      <dsp:nvSpPr>
        <dsp:cNvPr id="0" name=""/>
        <dsp:cNvSpPr/>
      </dsp:nvSpPr>
      <dsp:spPr>
        <a:xfrm>
          <a:off x="4442084" y="2133993"/>
          <a:ext cx="3097092" cy="1535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тех граждан государства, которые проявляют гражданскую активность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42084" y="2133993"/>
        <a:ext cx="3097092" cy="153588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83550-787B-4346-9988-6A86D0E40F7E}">
      <dsp:nvSpPr>
        <dsp:cNvPr id="0" name=""/>
        <dsp:cNvSpPr/>
      </dsp:nvSpPr>
      <dsp:spPr>
        <a:xfrm>
          <a:off x="51184" y="374"/>
          <a:ext cx="4950601" cy="6009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выборах не участвуют (не имеют избирательного права)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8785" y="17975"/>
        <a:ext cx="4915399" cy="565729"/>
      </dsp:txXfrm>
    </dsp:sp>
    <dsp:sp modelId="{2D05EF0D-6E54-45C4-ACBB-C75E04EE56F3}">
      <dsp:nvSpPr>
        <dsp:cNvPr id="0" name=""/>
        <dsp:cNvSpPr/>
      </dsp:nvSpPr>
      <dsp:spPr>
        <a:xfrm>
          <a:off x="546244" y="601305"/>
          <a:ext cx="495060" cy="450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698"/>
              </a:lnTo>
              <a:lnTo>
                <a:pt x="495060" y="45069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EBECB-0844-4A59-B7EF-B45B373ECA37}">
      <dsp:nvSpPr>
        <dsp:cNvPr id="0" name=""/>
        <dsp:cNvSpPr/>
      </dsp:nvSpPr>
      <dsp:spPr>
        <a:xfrm>
          <a:off x="1041305" y="751538"/>
          <a:ext cx="7620478" cy="600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граждане, признанные судом недееспособными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8906" y="769139"/>
        <a:ext cx="7585276" cy="565729"/>
      </dsp:txXfrm>
    </dsp:sp>
    <dsp:sp modelId="{837599BF-4A44-4419-B86F-BC5DAFDE1952}">
      <dsp:nvSpPr>
        <dsp:cNvPr id="0" name=""/>
        <dsp:cNvSpPr/>
      </dsp:nvSpPr>
      <dsp:spPr>
        <a:xfrm>
          <a:off x="546244" y="601305"/>
          <a:ext cx="495060" cy="1201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1862"/>
              </a:lnTo>
              <a:lnTo>
                <a:pt x="495060" y="12018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92EC3-08EB-4648-A913-BC680C30F53A}">
      <dsp:nvSpPr>
        <dsp:cNvPr id="0" name=""/>
        <dsp:cNvSpPr/>
      </dsp:nvSpPr>
      <dsp:spPr>
        <a:xfrm>
          <a:off x="1041305" y="1502702"/>
          <a:ext cx="7620478" cy="600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лица, содержащиеся по приговору суда в местах лишения свободы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8906" y="1520303"/>
        <a:ext cx="7585276" cy="56572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19311-656E-4F6E-B86E-DC430290830F}">
      <dsp:nvSpPr>
        <dsp:cNvPr id="0" name=""/>
        <dsp:cNvSpPr/>
      </dsp:nvSpPr>
      <dsp:spPr>
        <a:xfrm>
          <a:off x="6358" y="318175"/>
          <a:ext cx="5956928" cy="5959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республиканский референдум не могут выноситься вопросы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813" y="335630"/>
        <a:ext cx="5922018" cy="561054"/>
      </dsp:txXfrm>
    </dsp:sp>
    <dsp:sp modelId="{C8C606EA-294B-40B0-9548-D4C742D286FF}">
      <dsp:nvSpPr>
        <dsp:cNvPr id="0" name=""/>
        <dsp:cNvSpPr/>
      </dsp:nvSpPr>
      <dsp:spPr>
        <a:xfrm>
          <a:off x="602051" y="914140"/>
          <a:ext cx="595692" cy="446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6973"/>
              </a:lnTo>
              <a:lnTo>
                <a:pt x="595692" y="4469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6C15C-7700-48D2-85CC-D367FA1848D8}">
      <dsp:nvSpPr>
        <dsp:cNvPr id="0" name=""/>
        <dsp:cNvSpPr/>
      </dsp:nvSpPr>
      <dsp:spPr>
        <a:xfrm>
          <a:off x="1197744" y="1063131"/>
          <a:ext cx="7436856" cy="59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которые могут вызвать нарушение территориальной целостности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5199" y="1080586"/>
        <a:ext cx="7401946" cy="561054"/>
      </dsp:txXfrm>
    </dsp:sp>
    <dsp:sp modelId="{0FA2E428-A3C0-402A-B32C-8AFC38CDE96E}">
      <dsp:nvSpPr>
        <dsp:cNvPr id="0" name=""/>
        <dsp:cNvSpPr/>
      </dsp:nvSpPr>
      <dsp:spPr>
        <a:xfrm>
          <a:off x="602051" y="914140"/>
          <a:ext cx="595692" cy="1542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2019"/>
              </a:lnTo>
              <a:lnTo>
                <a:pt x="595692" y="15420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CA7B8-7805-4E14-A394-EDEF45EFED0D}">
      <dsp:nvSpPr>
        <dsp:cNvPr id="0" name=""/>
        <dsp:cNvSpPr/>
      </dsp:nvSpPr>
      <dsp:spPr>
        <a:xfrm>
          <a:off x="1197744" y="1808087"/>
          <a:ext cx="7436856" cy="1296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связанные с избранием и освобождением Президента Республики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Бе-ларусь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назначением (избранием, освобождением) должностных лиц, назначение (избрание, освобождение) которых относится к компе-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тенции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Президента Республики Беларусь и палат Национального собрания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5707" y="1846050"/>
        <a:ext cx="7360930" cy="1220219"/>
      </dsp:txXfrm>
    </dsp:sp>
    <dsp:sp modelId="{6B5E6800-096E-4222-880B-50DF4061D60B}">
      <dsp:nvSpPr>
        <dsp:cNvPr id="0" name=""/>
        <dsp:cNvSpPr/>
      </dsp:nvSpPr>
      <dsp:spPr>
        <a:xfrm>
          <a:off x="602051" y="914140"/>
          <a:ext cx="595692" cy="2637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7066"/>
              </a:lnTo>
              <a:lnTo>
                <a:pt x="595692" y="26370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754A5-069E-4F73-8B06-AE87A38EF6D6}">
      <dsp:nvSpPr>
        <dsp:cNvPr id="0" name=""/>
        <dsp:cNvSpPr/>
      </dsp:nvSpPr>
      <dsp:spPr>
        <a:xfrm>
          <a:off x="1197744" y="3253223"/>
          <a:ext cx="7436856" cy="59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 принятии и изменении бюджета, установлении, изменении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 налогов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5199" y="3270678"/>
        <a:ext cx="7401946" cy="561054"/>
      </dsp:txXfrm>
    </dsp:sp>
    <dsp:sp modelId="{E8E1F436-A61F-47F7-8897-5D9886B1B0EB}">
      <dsp:nvSpPr>
        <dsp:cNvPr id="0" name=""/>
        <dsp:cNvSpPr/>
      </dsp:nvSpPr>
      <dsp:spPr>
        <a:xfrm>
          <a:off x="602051" y="914140"/>
          <a:ext cx="595692" cy="33820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2021"/>
              </a:lnTo>
              <a:lnTo>
                <a:pt x="595692" y="33820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8A6F4-5663-47B5-A428-363FDB3D7667}">
      <dsp:nvSpPr>
        <dsp:cNvPr id="0" name=""/>
        <dsp:cNvSpPr/>
      </dsp:nvSpPr>
      <dsp:spPr>
        <a:xfrm>
          <a:off x="1197744" y="3998179"/>
          <a:ext cx="7436856" cy="59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 амнистии, о помиловании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5199" y="4015634"/>
        <a:ext cx="7401946" cy="56105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19311-656E-4F6E-B86E-DC430290830F}">
      <dsp:nvSpPr>
        <dsp:cNvPr id="0" name=""/>
        <dsp:cNvSpPr/>
      </dsp:nvSpPr>
      <dsp:spPr>
        <a:xfrm>
          <a:off x="6358" y="864094"/>
          <a:ext cx="5956928" cy="5959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местный референдум не выносятся вопросы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813" y="881549"/>
        <a:ext cx="5922018" cy="561054"/>
      </dsp:txXfrm>
    </dsp:sp>
    <dsp:sp modelId="{C8C606EA-294B-40B0-9548-D4C742D286FF}">
      <dsp:nvSpPr>
        <dsp:cNvPr id="0" name=""/>
        <dsp:cNvSpPr/>
      </dsp:nvSpPr>
      <dsp:spPr>
        <a:xfrm>
          <a:off x="602051" y="1460058"/>
          <a:ext cx="595692" cy="446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6973"/>
              </a:lnTo>
              <a:lnTo>
                <a:pt x="595692" y="4469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6C15C-7700-48D2-85CC-D367FA1848D8}">
      <dsp:nvSpPr>
        <dsp:cNvPr id="0" name=""/>
        <dsp:cNvSpPr/>
      </dsp:nvSpPr>
      <dsp:spPr>
        <a:xfrm>
          <a:off x="1197744" y="1609049"/>
          <a:ext cx="7436856" cy="595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которые не могут быть вынесены на республиканский референдум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5199" y="1626504"/>
        <a:ext cx="7401946" cy="561054"/>
      </dsp:txXfrm>
    </dsp:sp>
    <dsp:sp modelId="{0FA2E428-A3C0-402A-B32C-8AFC38CDE96E}">
      <dsp:nvSpPr>
        <dsp:cNvPr id="0" name=""/>
        <dsp:cNvSpPr/>
      </dsp:nvSpPr>
      <dsp:spPr>
        <a:xfrm>
          <a:off x="602051" y="1460058"/>
          <a:ext cx="595692" cy="1177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429"/>
              </a:lnTo>
              <a:lnTo>
                <a:pt x="595692" y="11774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CA7B8-7805-4E14-A394-EDEF45EFED0D}">
      <dsp:nvSpPr>
        <dsp:cNvPr id="0" name=""/>
        <dsp:cNvSpPr/>
      </dsp:nvSpPr>
      <dsp:spPr>
        <a:xfrm>
          <a:off x="1197744" y="2354005"/>
          <a:ext cx="7436856" cy="566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имеющие значение для Республики Беларусь в целом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4350" y="2370611"/>
        <a:ext cx="7403644" cy="533753"/>
      </dsp:txXfrm>
    </dsp:sp>
    <dsp:sp modelId="{6B5E6800-096E-4222-880B-50DF4061D60B}">
      <dsp:nvSpPr>
        <dsp:cNvPr id="0" name=""/>
        <dsp:cNvSpPr/>
      </dsp:nvSpPr>
      <dsp:spPr>
        <a:xfrm>
          <a:off x="602051" y="1460058"/>
          <a:ext cx="595692" cy="2099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9035"/>
              </a:lnTo>
              <a:lnTo>
                <a:pt x="595692" y="20990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754A5-069E-4F73-8B06-AE87A38EF6D6}">
      <dsp:nvSpPr>
        <dsp:cNvPr id="0" name=""/>
        <dsp:cNvSpPr/>
      </dsp:nvSpPr>
      <dsp:spPr>
        <a:xfrm>
          <a:off x="1197744" y="3069961"/>
          <a:ext cx="7436856" cy="978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связанные с назначением на должность или освобождением от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долж-ности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относящиеся к компетенции местного исполнительного и рас-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порядительного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органа либо его руководителя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6396" y="3098613"/>
        <a:ext cx="7379552" cy="920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70BE8-A6AA-4227-B757-2F6DFB7F810E}">
      <dsp:nvSpPr>
        <dsp:cNvPr id="0" name=""/>
        <dsp:cNvSpPr/>
      </dsp:nvSpPr>
      <dsp:spPr>
        <a:xfrm>
          <a:off x="4284476" y="1717572"/>
          <a:ext cx="2237630" cy="385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754"/>
              </a:lnTo>
              <a:lnTo>
                <a:pt x="2237630" y="192754"/>
              </a:lnTo>
              <a:lnTo>
                <a:pt x="2237630" y="3855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EC969-6DAA-40E6-9E12-8576B0C8A322}">
      <dsp:nvSpPr>
        <dsp:cNvPr id="0" name=""/>
        <dsp:cNvSpPr/>
      </dsp:nvSpPr>
      <dsp:spPr>
        <a:xfrm>
          <a:off x="2046845" y="1717572"/>
          <a:ext cx="2237630" cy="385508"/>
        </a:xfrm>
        <a:custGeom>
          <a:avLst/>
          <a:gdLst/>
          <a:ahLst/>
          <a:cxnLst/>
          <a:rect l="0" t="0" r="0" b="0"/>
          <a:pathLst>
            <a:path>
              <a:moveTo>
                <a:pt x="2237630" y="0"/>
              </a:moveTo>
              <a:lnTo>
                <a:pt x="2237630" y="192754"/>
              </a:lnTo>
              <a:lnTo>
                <a:pt x="0" y="192754"/>
              </a:lnTo>
              <a:lnTo>
                <a:pt x="0" y="3855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E9004-ABA1-4F7D-906C-B37488146F1B}">
      <dsp:nvSpPr>
        <dsp:cNvPr id="0" name=""/>
        <dsp:cNvSpPr/>
      </dsp:nvSpPr>
      <dsp:spPr>
        <a:xfrm>
          <a:off x="2520278" y="651448"/>
          <a:ext cx="3528395" cy="10661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Формы народовластия в Республике Беларусь</a:t>
          </a:r>
          <a:endParaRPr lang="ru-RU" sz="20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20278" y="651448"/>
        <a:ext cx="3528395" cy="1066124"/>
      </dsp:txXfrm>
    </dsp:sp>
    <dsp:sp modelId="{9805ECA4-8CBF-4A44-AC88-D82FFE13CEC2}">
      <dsp:nvSpPr>
        <dsp:cNvPr id="0" name=""/>
        <dsp:cNvSpPr/>
      </dsp:nvSpPr>
      <dsp:spPr>
        <a:xfrm>
          <a:off x="1970" y="2103081"/>
          <a:ext cx="4089751" cy="91787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непосредственная (прямая) демократия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70" y="2103081"/>
        <a:ext cx="4089751" cy="917877"/>
      </dsp:txXfrm>
    </dsp:sp>
    <dsp:sp modelId="{C5F85D5D-82FC-4431-A0CC-69EF672FF9B7}">
      <dsp:nvSpPr>
        <dsp:cNvPr id="0" name=""/>
        <dsp:cNvSpPr/>
      </dsp:nvSpPr>
      <dsp:spPr>
        <a:xfrm>
          <a:off x="4477230" y="2103081"/>
          <a:ext cx="4089751" cy="91787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представительная демократия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(осуществление власти через избранных представителей)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77230" y="2103081"/>
        <a:ext cx="4089751" cy="9178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028B1-5610-4738-8122-1D78C3DC5ABA}">
      <dsp:nvSpPr>
        <dsp:cNvPr id="0" name=""/>
        <dsp:cNvSpPr/>
      </dsp:nvSpPr>
      <dsp:spPr>
        <a:xfrm>
          <a:off x="3227" y="3041"/>
          <a:ext cx="3290672" cy="594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Формы непосредственной (прямой) демократии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651" y="20465"/>
        <a:ext cx="3255824" cy="560061"/>
      </dsp:txXfrm>
    </dsp:sp>
    <dsp:sp modelId="{B8F28BF5-649A-4B9E-94C1-AFA10D947D4D}">
      <dsp:nvSpPr>
        <dsp:cNvPr id="0" name=""/>
        <dsp:cNvSpPr/>
      </dsp:nvSpPr>
      <dsp:spPr>
        <a:xfrm>
          <a:off x="332294" y="597950"/>
          <a:ext cx="329076" cy="446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6182"/>
              </a:lnTo>
              <a:lnTo>
                <a:pt x="329076" y="44618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F8311-9876-4008-A4A7-4E1FBDB16EC0}">
      <dsp:nvSpPr>
        <dsp:cNvPr id="0" name=""/>
        <dsp:cNvSpPr/>
      </dsp:nvSpPr>
      <dsp:spPr>
        <a:xfrm>
          <a:off x="661371" y="746678"/>
          <a:ext cx="3634032" cy="594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народные собрания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8795" y="764102"/>
        <a:ext cx="3599184" cy="560061"/>
      </dsp:txXfrm>
    </dsp:sp>
    <dsp:sp modelId="{B638359D-4FDD-4431-9193-F209C1D3E6F0}">
      <dsp:nvSpPr>
        <dsp:cNvPr id="0" name=""/>
        <dsp:cNvSpPr/>
      </dsp:nvSpPr>
      <dsp:spPr>
        <a:xfrm>
          <a:off x="332294" y="597950"/>
          <a:ext cx="329076" cy="1189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9819"/>
              </a:lnTo>
              <a:lnTo>
                <a:pt x="329076" y="11898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126988-EE15-41B2-A29B-CD7F75FF369D}">
      <dsp:nvSpPr>
        <dsp:cNvPr id="0" name=""/>
        <dsp:cNvSpPr/>
      </dsp:nvSpPr>
      <dsp:spPr>
        <a:xfrm>
          <a:off x="661371" y="1490315"/>
          <a:ext cx="3634032" cy="594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референдумы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8795" y="1507739"/>
        <a:ext cx="3599184" cy="560061"/>
      </dsp:txXfrm>
    </dsp:sp>
    <dsp:sp modelId="{9CF3CED6-0CFA-497B-AFDB-400B29D2B4E1}">
      <dsp:nvSpPr>
        <dsp:cNvPr id="0" name=""/>
        <dsp:cNvSpPr/>
      </dsp:nvSpPr>
      <dsp:spPr>
        <a:xfrm>
          <a:off x="332294" y="597950"/>
          <a:ext cx="329076" cy="1933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3456"/>
              </a:lnTo>
              <a:lnTo>
                <a:pt x="329076" y="19334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B21B80-E52F-41DF-9E71-BA2ED16CA510}">
      <dsp:nvSpPr>
        <dsp:cNvPr id="0" name=""/>
        <dsp:cNvSpPr/>
      </dsp:nvSpPr>
      <dsp:spPr>
        <a:xfrm>
          <a:off x="661371" y="2233953"/>
          <a:ext cx="3634032" cy="594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8795" y="2251377"/>
        <a:ext cx="3599184" cy="560061"/>
      </dsp:txXfrm>
    </dsp:sp>
    <dsp:sp modelId="{A4BA6515-BE8E-4535-AF2A-8EE4349EB3BE}">
      <dsp:nvSpPr>
        <dsp:cNvPr id="0" name=""/>
        <dsp:cNvSpPr/>
      </dsp:nvSpPr>
      <dsp:spPr>
        <a:xfrm>
          <a:off x="332294" y="597950"/>
          <a:ext cx="329076" cy="2677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7094"/>
              </a:lnTo>
              <a:lnTo>
                <a:pt x="329076" y="26770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BB332-A8E3-432F-88C1-A5FC7EA472A4}">
      <dsp:nvSpPr>
        <dsp:cNvPr id="0" name=""/>
        <dsp:cNvSpPr/>
      </dsp:nvSpPr>
      <dsp:spPr>
        <a:xfrm>
          <a:off x="661371" y="2977590"/>
          <a:ext cx="3634032" cy="594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митинги, шествия,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пикетирова-ние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демонстрации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8795" y="2995014"/>
        <a:ext cx="3599184" cy="560061"/>
      </dsp:txXfrm>
    </dsp:sp>
    <dsp:sp modelId="{E3DACC60-CCCF-4C7F-9638-A88694FDB5BF}">
      <dsp:nvSpPr>
        <dsp:cNvPr id="0" name=""/>
        <dsp:cNvSpPr/>
      </dsp:nvSpPr>
      <dsp:spPr>
        <a:xfrm>
          <a:off x="332294" y="597950"/>
          <a:ext cx="329076" cy="3420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0731"/>
              </a:lnTo>
              <a:lnTo>
                <a:pt x="329076" y="34207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E76105-9AA8-48E2-86C5-EFDA2F9A257E}">
      <dsp:nvSpPr>
        <dsp:cNvPr id="0" name=""/>
        <dsp:cNvSpPr/>
      </dsp:nvSpPr>
      <dsp:spPr>
        <a:xfrm>
          <a:off x="661371" y="3721227"/>
          <a:ext cx="3634032" cy="594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обращения граждан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-венные органы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8795" y="3738651"/>
        <a:ext cx="3599184" cy="560061"/>
      </dsp:txXfrm>
    </dsp:sp>
    <dsp:sp modelId="{B4C62C8C-285D-4A88-9CE8-21CC0D8BF7C6}">
      <dsp:nvSpPr>
        <dsp:cNvPr id="0" name=""/>
        <dsp:cNvSpPr/>
      </dsp:nvSpPr>
      <dsp:spPr>
        <a:xfrm>
          <a:off x="332294" y="597950"/>
          <a:ext cx="329076" cy="4260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0122"/>
              </a:lnTo>
              <a:lnTo>
                <a:pt x="329076" y="42601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274DC-D090-49A0-BB03-B7A84201A76D}">
      <dsp:nvSpPr>
        <dsp:cNvPr id="0" name=""/>
        <dsp:cNvSpPr/>
      </dsp:nvSpPr>
      <dsp:spPr>
        <a:xfrm>
          <a:off x="661371" y="4464864"/>
          <a:ext cx="3634032" cy="786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обсуждение проектов законов, вопросов государственной и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щественной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84404" y="4487897"/>
        <a:ext cx="3587966" cy="740351"/>
      </dsp:txXfrm>
    </dsp:sp>
    <dsp:sp modelId="{88514495-EA8F-458E-820D-95781C07AE56}">
      <dsp:nvSpPr>
        <dsp:cNvPr id="0" name=""/>
        <dsp:cNvSpPr/>
      </dsp:nvSpPr>
      <dsp:spPr>
        <a:xfrm>
          <a:off x="4773217" y="3041"/>
          <a:ext cx="3290672" cy="594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Формы представительной демократии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90641" y="20465"/>
        <a:ext cx="3255824" cy="560061"/>
      </dsp:txXfrm>
    </dsp:sp>
    <dsp:sp modelId="{2EFE3217-A08F-4294-B7A3-26990C5791AD}">
      <dsp:nvSpPr>
        <dsp:cNvPr id="0" name=""/>
        <dsp:cNvSpPr/>
      </dsp:nvSpPr>
      <dsp:spPr>
        <a:xfrm>
          <a:off x="5102284" y="597950"/>
          <a:ext cx="329064" cy="569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9649"/>
              </a:lnTo>
              <a:lnTo>
                <a:pt x="329064" y="56964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E68FC-CE83-425F-91A6-29ED662CFEEE}">
      <dsp:nvSpPr>
        <dsp:cNvPr id="0" name=""/>
        <dsp:cNvSpPr/>
      </dsp:nvSpPr>
      <dsp:spPr>
        <a:xfrm>
          <a:off x="5431349" y="746678"/>
          <a:ext cx="3200300" cy="841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Президент Республики Бела-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456006" y="771335"/>
        <a:ext cx="3150986" cy="792531"/>
      </dsp:txXfrm>
    </dsp:sp>
    <dsp:sp modelId="{332EE4A6-FBA7-40D7-87B3-A073877FB82B}">
      <dsp:nvSpPr>
        <dsp:cNvPr id="0" name=""/>
        <dsp:cNvSpPr/>
      </dsp:nvSpPr>
      <dsp:spPr>
        <a:xfrm>
          <a:off x="5102284" y="597950"/>
          <a:ext cx="329064" cy="1560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222"/>
              </a:lnTo>
              <a:lnTo>
                <a:pt x="329064" y="15602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94CA73-E906-4963-AA0D-3A67A39349DE}">
      <dsp:nvSpPr>
        <dsp:cNvPr id="0" name=""/>
        <dsp:cNvSpPr/>
      </dsp:nvSpPr>
      <dsp:spPr>
        <a:xfrm>
          <a:off x="5431349" y="1737250"/>
          <a:ext cx="3200300" cy="841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депутаты Национального собрания Республики Бела-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456006" y="1761907"/>
        <a:ext cx="3150986" cy="792531"/>
      </dsp:txXfrm>
    </dsp:sp>
    <dsp:sp modelId="{9BCFB155-26AD-4603-A5AD-6D82FE77473C}">
      <dsp:nvSpPr>
        <dsp:cNvPr id="0" name=""/>
        <dsp:cNvSpPr/>
      </dsp:nvSpPr>
      <dsp:spPr>
        <a:xfrm>
          <a:off x="5102284" y="597950"/>
          <a:ext cx="329064" cy="2550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0794"/>
              </a:lnTo>
              <a:lnTo>
                <a:pt x="329064" y="25507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C8218-9888-4D17-A951-4159B2D9A8C3}">
      <dsp:nvSpPr>
        <dsp:cNvPr id="0" name=""/>
        <dsp:cNvSpPr/>
      </dsp:nvSpPr>
      <dsp:spPr>
        <a:xfrm>
          <a:off x="5431349" y="2727823"/>
          <a:ext cx="3200300" cy="841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депутаты местных Советов депутатов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456006" y="2752480"/>
        <a:ext cx="3150986" cy="7925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05F97-9EA6-4E83-A63A-7CBC7B4964DC}">
      <dsp:nvSpPr>
        <dsp:cNvPr id="0" name=""/>
        <dsp:cNvSpPr/>
      </dsp:nvSpPr>
      <dsp:spPr>
        <a:xfrm>
          <a:off x="5276" y="840709"/>
          <a:ext cx="4210505" cy="706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Избирательная система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975" y="861408"/>
        <a:ext cx="4169107" cy="665321"/>
      </dsp:txXfrm>
    </dsp:sp>
    <dsp:sp modelId="{23509AC4-C7AF-4A6E-80AA-76FDC9953821}">
      <dsp:nvSpPr>
        <dsp:cNvPr id="0" name=""/>
        <dsp:cNvSpPr/>
      </dsp:nvSpPr>
      <dsp:spPr>
        <a:xfrm>
          <a:off x="426327" y="1547428"/>
          <a:ext cx="421050" cy="76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9447"/>
              </a:lnTo>
              <a:lnTo>
                <a:pt x="421050" y="769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13660-87DD-4558-8319-C927B3944F8D}">
      <dsp:nvSpPr>
        <dsp:cNvPr id="0" name=""/>
        <dsp:cNvSpPr/>
      </dsp:nvSpPr>
      <dsp:spPr>
        <a:xfrm>
          <a:off x="847378" y="1724108"/>
          <a:ext cx="7788305" cy="1185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норм, правил и приёмов, определяющих порядок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выборов и избрания представительных органов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82101" y="1758831"/>
        <a:ext cx="7718859" cy="1116089"/>
      </dsp:txXfrm>
    </dsp:sp>
    <dsp:sp modelId="{F67E3309-A868-4DC7-BD9A-6F72EEE2FF92}">
      <dsp:nvSpPr>
        <dsp:cNvPr id="0" name=""/>
        <dsp:cNvSpPr/>
      </dsp:nvSpPr>
      <dsp:spPr>
        <a:xfrm>
          <a:off x="426327" y="1547428"/>
          <a:ext cx="421050" cy="2131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1662"/>
              </a:lnTo>
              <a:lnTo>
                <a:pt x="421050" y="21316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80BA63-70B3-491F-BF3C-2B2400550CC9}">
      <dsp:nvSpPr>
        <dsp:cNvPr id="0" name=""/>
        <dsp:cNvSpPr/>
      </dsp:nvSpPr>
      <dsp:spPr>
        <a:xfrm>
          <a:off x="847378" y="3086323"/>
          <a:ext cx="7788305" cy="1185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установленный в государстве порядок организации и проведения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82101" y="3121046"/>
        <a:ext cx="7718859" cy="11160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Обществоведение,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Выборы и референдумы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090500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96750854"/>
              </p:ext>
            </p:extLst>
          </p:nvPr>
        </p:nvGraphicFramePr>
        <p:xfrm>
          <a:off x="395536" y="2564904"/>
          <a:ext cx="8496944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1871700" y="1124744"/>
            <a:ext cx="5472608" cy="648072"/>
            <a:chOff x="2304251" y="2218"/>
            <a:chExt cx="3888440" cy="100092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304251" y="2218"/>
              <a:ext cx="3888440" cy="1000921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304251" y="2218"/>
              <a:ext cx="3888440" cy="100092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Избирательная система Республики Беларусь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491880" y="1860857"/>
            <a:ext cx="2232248" cy="648072"/>
            <a:chOff x="2304251" y="2218"/>
            <a:chExt cx="3888440" cy="100092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304251" y="2218"/>
              <a:ext cx="3888440" cy="1000921"/>
            </a:xfrm>
            <a:prstGeom prst="downArrow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304251" y="2218"/>
              <a:ext cx="3888440" cy="1000921"/>
            </a:xfrm>
            <a:prstGeom prst="downArrow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17279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86730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861214976"/>
              </p:ext>
            </p:extLst>
          </p:nvPr>
        </p:nvGraphicFramePr>
        <p:xfrm>
          <a:off x="395536" y="1268760"/>
          <a:ext cx="864096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395536" y="4941168"/>
            <a:ext cx="8611189" cy="126312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Гражданство Республики Беларусь </a:t>
              </a:r>
              <a:r>
                <a:rPr lang="ru-RU" kern="1200" dirty="0" smtClean="0">
                  <a:latin typeface="Cambria" panose="02040503050406030204" pitchFamily="18" charset="0"/>
                </a:rPr>
                <a:t>– это устойчивая правовая связь человека с Республикой Беларусь, выражающаяся в совокупность взаимных прав,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обязаннос-тей</a:t>
              </a:r>
              <a:r>
                <a:rPr lang="ru-RU" kern="1200" dirty="0" smtClean="0">
                  <a:latin typeface="Cambria" panose="02040503050406030204" pitchFamily="18" charset="0"/>
                </a:rPr>
                <a:t> и ответственности, основанная на признании и уважении достоинства, ос-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новных</a:t>
              </a:r>
              <a:r>
                <a:rPr lang="ru-RU" kern="1200" dirty="0" smtClean="0">
                  <a:latin typeface="Cambria" panose="02040503050406030204" pitchFamily="18" charset="0"/>
                </a:rPr>
                <a:t> прав и свобод человека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55140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07206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75938709"/>
              </p:ext>
            </p:extLst>
          </p:nvPr>
        </p:nvGraphicFramePr>
        <p:xfrm>
          <a:off x="323528" y="1397000"/>
          <a:ext cx="871296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2346416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12826692"/>
              </p:ext>
            </p:extLst>
          </p:nvPr>
        </p:nvGraphicFramePr>
        <p:xfrm>
          <a:off x="323528" y="1397000"/>
          <a:ext cx="871296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9077631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46905607"/>
              </p:ext>
            </p:extLst>
          </p:nvPr>
        </p:nvGraphicFramePr>
        <p:xfrm>
          <a:off x="323528" y="1397000"/>
          <a:ext cx="8712968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323528" y="4077072"/>
            <a:ext cx="2592288" cy="151216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голосовании не принимают участия (лишены активного избирательного права)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238264" y="3717032"/>
            <a:ext cx="3798229" cy="223224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лица, в отношении которых в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по-рядке</a:t>
              </a:r>
              <a:r>
                <a:rPr lang="ru-RU" kern="1200" dirty="0" smtClean="0">
                  <a:latin typeface="Cambria" panose="02040503050406030204" pitchFamily="18" charset="0"/>
                </a:rPr>
                <a:t>, определённом уголовно-процессуальным законодатель-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ством</a:t>
              </a:r>
              <a:r>
                <a:rPr lang="ru-RU" kern="1200" dirty="0" smtClean="0">
                  <a:latin typeface="Cambria" panose="02040503050406030204" pitchFamily="18" charset="0"/>
                </a:rPr>
                <a:t>, избрана мера пресечения – содержание под стражей (при этом за ними сохраняется пассивное избирательное право)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1" name="Стрелка вправо 10"/>
          <p:cNvSpPr/>
          <p:nvPr/>
        </p:nvSpPr>
        <p:spPr>
          <a:xfrm>
            <a:off x="2950104" y="4257092"/>
            <a:ext cx="2288160" cy="1152128"/>
          </a:xfrm>
          <a:prstGeom prst="rightArrow">
            <a:avLst>
              <a:gd name="adj1" fmla="val 50000"/>
              <a:gd name="adj2" fmla="val 8962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3521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67543" y="1268760"/>
            <a:ext cx="8568949" cy="93610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3" name="Прямоугольник 12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Референдум </a:t>
              </a:r>
              <a:r>
                <a:rPr lang="ru-RU" kern="1200" dirty="0" smtClean="0">
                  <a:latin typeface="Cambria" panose="02040503050406030204" pitchFamily="18" charset="0"/>
                </a:rPr>
                <a:t>(от лат. </a:t>
              </a:r>
              <a:r>
                <a:rPr lang="en-US" kern="1200" dirty="0" smtClean="0">
                  <a:latin typeface="Cambria" panose="02040503050406030204" pitchFamily="18" charset="0"/>
                </a:rPr>
                <a:t>referendum – </a:t>
              </a:r>
              <a:r>
                <a:rPr lang="ru-RU" kern="1200" dirty="0" smtClean="0">
                  <a:latin typeface="Cambria" panose="02040503050406030204" pitchFamily="18" charset="0"/>
                </a:rPr>
                <a:t>то, что должно быть сообщено) – особая форма голосования избирателей, в ходе которого они выбирают тот или иной вариант ответа на поставленный вопрос государственной или общественной жизни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002485"/>
              </p:ext>
            </p:extLst>
          </p:nvPr>
        </p:nvGraphicFramePr>
        <p:xfrm>
          <a:off x="467542" y="2348880"/>
          <a:ext cx="8568950" cy="396044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28394"/>
                <a:gridCol w="5040556"/>
              </a:tblGrid>
              <a:tr h="48495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референдумов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1191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 выносимому на голосование проекту документа (предмету референдума)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конституционные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(обязательные) и 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-дательные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(факультативные)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1191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 юридической силе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прини-маемых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решений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консультативные 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(имеющие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рекомендатель-ный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характер) и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императивные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(решения ко-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торых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имеют обязательную силу)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45386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 территории проведения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республиканские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местные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7833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 инициаторам проведения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парламентские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президентские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правитель-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ственные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76280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617472" y="1484784"/>
            <a:ext cx="6408708" cy="2448272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3" name="Прямоугольник 12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Ст. 74. </a:t>
              </a:r>
              <a:r>
                <a:rPr lang="ru-RU" kern="1200" dirty="0" smtClean="0">
                  <a:latin typeface="Cambria" panose="02040503050406030204" pitchFamily="18" charset="0"/>
                </a:rPr>
                <a:t>Республиканские референдумы назначаются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Прези-дентом</a:t>
              </a:r>
              <a:r>
                <a:rPr lang="ru-RU" kern="1200" dirty="0" smtClean="0">
                  <a:latin typeface="Cambria" panose="02040503050406030204" pitchFamily="18" charset="0"/>
                </a:rPr>
                <a:t> Республики Беларусь по собственной инициативе, а также по предложению Палаты представителей и Совета Республики, которое принимается на их раздельных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заседа-ниях</a:t>
              </a:r>
              <a:r>
                <a:rPr lang="ru-RU" kern="1200" dirty="0" smtClean="0">
                  <a:latin typeface="Cambria" panose="02040503050406030204" pitchFamily="18" charset="0"/>
                </a:rPr>
                <a:t> большинством голосов от установленного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Конститу-цией</a:t>
              </a:r>
              <a:r>
                <a:rPr lang="ru-RU" kern="1200" dirty="0" smtClean="0">
                  <a:latin typeface="Cambria" panose="02040503050406030204" pitchFamily="18" charset="0"/>
                </a:rPr>
                <a:t> состава (полного состава) каждой из палат, либо по предложению не менее 450 тыс. граждан, обладающих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изби-рательным</a:t>
              </a:r>
              <a:r>
                <a:rPr lang="ru-RU" kern="1200" dirty="0" smtClean="0">
                  <a:latin typeface="Cambria" panose="02040503050406030204" pitchFamily="18" charset="0"/>
                </a:rPr>
                <a:t> правом, в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т.ч</a:t>
              </a:r>
              <a:r>
                <a:rPr lang="ru-RU" kern="1200" dirty="0" smtClean="0">
                  <a:latin typeface="Cambria" panose="02040503050406030204" pitchFamily="18" charset="0"/>
                </a:rPr>
                <a:t>. не менее  30 тыс. граждан от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каж-дой</a:t>
              </a:r>
              <a:r>
                <a:rPr lang="ru-RU" kern="1200" dirty="0" smtClean="0">
                  <a:latin typeface="Cambria" panose="02040503050406030204" pitchFamily="18" charset="0"/>
                </a:rPr>
                <a:t> из областей и г. Минска.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016224" cy="2774046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617472" y="4365104"/>
            <a:ext cx="6408708" cy="1584176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Ст. 75. </a:t>
              </a:r>
              <a:r>
                <a:rPr lang="ru-RU" kern="1200" dirty="0" smtClean="0">
                  <a:latin typeface="Cambria" panose="02040503050406030204" pitchFamily="18" charset="0"/>
                </a:rPr>
                <a:t>Местные референдумы назначаются соответствую-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щими</a:t>
              </a:r>
              <a:r>
                <a:rPr lang="ru-RU" kern="1200" dirty="0" smtClean="0">
                  <a:latin typeface="Cambria" panose="02040503050406030204" pitchFamily="18" charset="0"/>
                </a:rPr>
                <a:t> местными представительными органами по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собст</a:t>
              </a:r>
              <a:r>
                <a:rPr lang="ru-RU" kern="1200" dirty="0" smtClean="0">
                  <a:latin typeface="Cambria" panose="02040503050406030204" pitchFamily="18" charset="0"/>
                </a:rPr>
                <a:t>-венной инициативе либо по предложению не менее 10% граждан, обладающих избирательным правом и проживаю-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щих</a:t>
              </a:r>
              <a:r>
                <a:rPr lang="ru-RU" kern="1200" dirty="0" smtClean="0">
                  <a:latin typeface="Cambria" panose="02040503050406030204" pitchFamily="18" charset="0"/>
                </a:rPr>
                <a:t> на соответствующей территории.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6227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617472" y="1772816"/>
            <a:ext cx="6408708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3" name="Прямоугольник 12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Ст. 76. </a:t>
              </a:r>
              <a:r>
                <a:rPr lang="ru-RU" kern="1200" dirty="0" smtClean="0">
                  <a:latin typeface="Cambria" panose="02040503050406030204" pitchFamily="18" charset="0"/>
                </a:rPr>
                <a:t>Референдумы проводятся путём всеобщего, свободно-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го</a:t>
              </a:r>
              <a:r>
                <a:rPr lang="ru-RU" kern="1200" dirty="0" smtClean="0">
                  <a:latin typeface="Cambria" panose="02040503050406030204" pitchFamily="18" charset="0"/>
                </a:rPr>
                <a:t>, равного и тайного голосования. В референдумах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участ-вуют</a:t>
              </a:r>
              <a:r>
                <a:rPr lang="ru-RU" kern="1200" dirty="0" smtClean="0">
                  <a:latin typeface="Cambria" panose="02040503050406030204" pitchFamily="18" charset="0"/>
                </a:rPr>
                <a:t> граждане Республики Беларусь, обладающие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избира</a:t>
              </a:r>
              <a:r>
                <a:rPr lang="ru-RU" kern="1200" dirty="0" smtClean="0">
                  <a:latin typeface="Cambria" panose="02040503050406030204" pitchFamily="18" charset="0"/>
                </a:rPr>
                <a:t>-тельным правом.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016224" cy="2774046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617472" y="4149080"/>
            <a:ext cx="6408708" cy="1224136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Ст. 77. </a:t>
              </a:r>
              <a:r>
                <a:rPr lang="ru-RU" kern="1200" dirty="0" smtClean="0">
                  <a:latin typeface="Cambria" panose="02040503050406030204" pitchFamily="18" charset="0"/>
                </a:rPr>
                <a:t>Решения, принятые референдумом, могут быть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отме-нены</a:t>
              </a:r>
              <a:r>
                <a:rPr lang="ru-RU" kern="1200" dirty="0" smtClean="0">
                  <a:latin typeface="Cambria" panose="02040503050406030204" pitchFamily="18" charset="0"/>
                </a:rPr>
                <a:t> или изменены только путём референдума, если иное не будет определено референдумом.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273085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46190123"/>
              </p:ext>
            </p:extLst>
          </p:nvPr>
        </p:nvGraphicFramePr>
        <p:xfrm>
          <a:off x="395536" y="1397000"/>
          <a:ext cx="8640960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404375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40828122"/>
              </p:ext>
            </p:extLst>
          </p:nvPr>
        </p:nvGraphicFramePr>
        <p:xfrm>
          <a:off x="395536" y="1397000"/>
          <a:ext cx="8640960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103373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Народовластие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Избирательная система Республики </a:t>
            </a:r>
            <a:r>
              <a:rPr lang="ru-RU" dirty="0" err="1" smtClean="0"/>
              <a:t>Бе-ларусь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Референдумы в Республике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518079"/>
              </p:ext>
            </p:extLst>
          </p:nvPr>
        </p:nvGraphicFramePr>
        <p:xfrm>
          <a:off x="323528" y="1397000"/>
          <a:ext cx="8640960" cy="48403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84176"/>
                <a:gridCol w="7056784"/>
              </a:tblGrid>
              <a:tr h="51582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Референдумы в современной Беларуси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432448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14.05.1995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придании статуса русскому языку государственного («за» – 83,3%).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 изменении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государственной символики («за» – 75,1%).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поддержке действий Президента, направленных на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эконо-мическую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интеграцию с Российской Федерацией («за» – 83,3%).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необходимости внесения изменений в Конституцию, кото-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рые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предусматривают возможность досрочного прекращения полномочий Верховного Совета Президентом в случаях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систе-матического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или грубого нарушения Конституции («за» – 77,7%).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8071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Референдумы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417654"/>
              </p:ext>
            </p:extLst>
          </p:nvPr>
        </p:nvGraphicFramePr>
        <p:xfrm>
          <a:off x="323528" y="1354890"/>
          <a:ext cx="8640960" cy="50264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84176"/>
                <a:gridCol w="7056784"/>
              </a:tblGrid>
              <a:tr h="45443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Референдумы в современной Беларуси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380981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24.11.1996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Вопросы, инициированные Президентом: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переносе Дня Независимости на 3 июля(«за» – 88,18%).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внесении изменений и дополнений в Конституцию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предло-женных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Президентом) («за» – 70,45).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введении свободной без ограничений купли-продажи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-мель сельскохозяйственного назначения(«против» – 82,88%).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 отмене смертной казни («против» – 80,44%).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Вопросы, инициированные Верховным Советом: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внесении изменений и дополнений в Конституцию (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предло-женных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парламентом) («против» – 71,2%).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выборности глав администраций регионов («против» – 69,92%).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финансировании всех ветвей власти открыто и только из бюджета («против» – 65,85%).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59797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17.10.2004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 пролонгации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президентских 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полномочий и внесении измене-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ний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ст. 81 (ч. 1) Конституции («за» – 79,2%)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7681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Народовластие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46354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323528" y="1268760"/>
            <a:ext cx="3888432" cy="126312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Народовластие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– один из основных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признаков демократического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госу-дарства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означающий, что вся полно-та власти принадлежит народу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516112" y="1268760"/>
            <a:ext cx="2520381" cy="126312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подчинение поведения отдельных людей общим интересам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2" name="Стрелка вправо 11"/>
          <p:cNvSpPr/>
          <p:nvPr/>
        </p:nvSpPr>
        <p:spPr>
          <a:xfrm>
            <a:off x="4227952" y="1324260"/>
            <a:ext cx="2288160" cy="1152128"/>
          </a:xfrm>
          <a:prstGeom prst="rightArrow">
            <a:avLst>
              <a:gd name="adj1" fmla="val 50000"/>
              <a:gd name="adj2" fmla="val 8962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предполагает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114153324"/>
              </p:ext>
            </p:extLst>
          </p:nvPr>
        </p:nvGraphicFramePr>
        <p:xfrm>
          <a:off x="395536" y="2636912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Народовластие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24724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323528" y="1556792"/>
            <a:ext cx="2232248" cy="126312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Эффективность демократической системы правления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411992" y="1556792"/>
            <a:ext cx="4624501" cy="126312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активного участия каждого человека в вы-борах, в работе органов местного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самоуп-равления</a:t>
              </a:r>
              <a:r>
                <a:rPr lang="ru-RU" kern="1200" dirty="0" smtClean="0">
                  <a:latin typeface="Cambria" panose="02040503050406030204" pitchFamily="18" charset="0"/>
                </a:rPr>
                <a:t>, реализации своих интересов че-рез различные общественные организации и партии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2" name="Стрелка вправо 11"/>
          <p:cNvSpPr/>
          <p:nvPr/>
        </p:nvSpPr>
        <p:spPr>
          <a:xfrm>
            <a:off x="2555776" y="1612292"/>
            <a:ext cx="1856216" cy="1152128"/>
          </a:xfrm>
          <a:prstGeom prst="rightArrow">
            <a:avLst>
              <a:gd name="adj1" fmla="val 50000"/>
              <a:gd name="adj2" fmla="val 8962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зависит от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4169640376"/>
              </p:ext>
            </p:extLst>
          </p:nvPr>
        </p:nvGraphicFramePr>
        <p:xfrm>
          <a:off x="395536" y="2636912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652778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Народовластие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869776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88822398"/>
              </p:ext>
            </p:extLst>
          </p:nvPr>
        </p:nvGraphicFramePr>
        <p:xfrm>
          <a:off x="323528" y="1196752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639328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15318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22488951"/>
              </p:ext>
            </p:extLst>
          </p:nvPr>
        </p:nvGraphicFramePr>
        <p:xfrm>
          <a:off x="323528" y="1196752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5640957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95703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150471"/>
              </p:ext>
            </p:extLst>
          </p:nvPr>
        </p:nvGraphicFramePr>
        <p:xfrm>
          <a:off x="395535" y="1397000"/>
          <a:ext cx="8640962" cy="498432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32049"/>
                <a:gridCol w="1728193"/>
                <a:gridCol w="4752528"/>
                <a:gridCol w="1728192"/>
              </a:tblGrid>
              <a:tr h="455777"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избирательных систем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4265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Система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Сущность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Пример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051793">
                <a:tc row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Мажоритарная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абсолютного большинства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Побеждает кандидат, набравший на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выбо-рах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более 50% голосов избирателей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нап-ример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50% + 1 голос)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Великобри-тания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682868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квалифициро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-ванного боль-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шинства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Побеждает кандидат, набравший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количест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-во голосов, значительно превышающее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по-ловину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(например,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2/3) голосов от общего количества избирателей в соответствую-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щем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округе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Азербайджан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367330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относительно-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большинст-ва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Побеждает кандидат, который собрал по данному избирательному округу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наиболь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-шее количество голосов избирателей (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мо-жет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быть и меньше, чем 50%)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США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1160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15140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255324"/>
              </p:ext>
            </p:extLst>
          </p:nvPr>
        </p:nvGraphicFramePr>
        <p:xfrm>
          <a:off x="395535" y="1397000"/>
          <a:ext cx="8640962" cy="48403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60242"/>
                <a:gridCol w="4752528"/>
                <a:gridCol w="1728192"/>
              </a:tblGrid>
              <a:tr h="59352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избирательных систем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55547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Система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Сущность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Пример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691317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Пропорциональ-ная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Количество мест в парламенте определяет-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пропорционально количеству голосов избирателей за ту или иную партию, полу-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ченных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 стране в целом. Для того чтобы обеспечить эффективное использование этой системы, устанавливается загради-тельный барьер, лишающий малые партии, набравшие слишком мало голосов,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возмож-ности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участвовать в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распределении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депу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-татских мандатов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4850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Избирательная система Республики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3691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629167"/>
              </p:ext>
            </p:extLst>
          </p:nvPr>
        </p:nvGraphicFramePr>
        <p:xfrm>
          <a:off x="395535" y="1397000"/>
          <a:ext cx="8640962" cy="491231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60242"/>
                <a:gridCol w="4752528"/>
                <a:gridCol w="1728192"/>
              </a:tblGrid>
              <a:tr h="55698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избирательных систем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51413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Система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Сущность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Пример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9905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Смешанная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Часть депутатов избирается по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мажоритар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-ной система, а часть – по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пропорциональ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-ной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Россия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24421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Представительно-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меньшинства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 меньшинством (группа населения, про-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живающая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определённой местности или имеющая национальные, этнические, ре-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гиональные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другие особенности) закреп-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ляется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фиксированное количество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мест в парламенте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Хорватия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5714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1045</TotalTime>
  <Words>1329</Words>
  <Application>Microsoft Office PowerPoint</Application>
  <PresentationFormat>Экран (4:3)</PresentationFormat>
  <Paragraphs>162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sample</vt:lpstr>
      <vt:lpstr>Выборы и референдумы</vt:lpstr>
      <vt:lpstr>План</vt:lpstr>
      <vt:lpstr>Народовластие</vt:lpstr>
      <vt:lpstr>Народовластие</vt:lpstr>
      <vt:lpstr>Народовластие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Избирательная система Республики Беларусь</vt:lpstr>
      <vt:lpstr>Референдумы в Республике Беларусь</vt:lpstr>
      <vt:lpstr>Референдумы в Республике Беларусь</vt:lpstr>
      <vt:lpstr>Референдумы в Республике Беларусь</vt:lpstr>
      <vt:lpstr>Референдумы в Республике Беларусь</vt:lpstr>
      <vt:lpstr>Референдумы в Республике Беларусь</vt:lpstr>
      <vt:lpstr>Референдумы в Республике Беларусь</vt:lpstr>
      <vt:lpstr>Референдумы в Республике Беларусь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Выборы и референдумы</dc:title>
  <dc:subject>Выборы и референдумы</dc:subject>
  <dc:creator>Ситник П.В.</dc:creator>
  <dc:description>Презентация</dc:description>
  <cp:lastModifiedBy>User</cp:lastModifiedBy>
  <cp:revision>85</cp:revision>
  <dcterms:created xsi:type="dcterms:W3CDTF">2009-11-09T18:29:40Z</dcterms:created>
  <dcterms:modified xsi:type="dcterms:W3CDTF">2017-09-21T19:28:44Z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21.09.2017</vt:lpwstr>
  </property>
</Properties>
</file>