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9" r:id="rId5"/>
    <p:sldId id="268" r:id="rId6"/>
    <p:sldId id="269" r:id="rId7"/>
    <p:sldId id="270" r:id="rId8"/>
    <p:sldId id="26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0" r:id="rId18"/>
    <p:sldId id="281" r:id="rId19"/>
    <p:sldId id="282" r:id="rId2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788E"/>
    <a:srgbClr val="267C9A"/>
    <a:srgbClr val="177CA9"/>
    <a:srgbClr val="422C16"/>
    <a:srgbClr val="006666"/>
    <a:srgbClr val="0099CC"/>
    <a:srgbClr val="E0C0A0"/>
    <a:srgbClr val="DDDDDD"/>
    <a:srgbClr val="3618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5" autoAdjust="0"/>
    <p:restoredTop sz="94652" autoAdjust="0"/>
  </p:normalViewPr>
  <p:slideViewPr>
    <p:cSldViewPr>
      <p:cViewPr varScale="1">
        <p:scale>
          <a:sx n="99" d="100"/>
          <a:sy n="99" d="100"/>
        </p:scale>
        <p:origin x="17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D1FBB3-01E3-418D-A6EB-45C0FEE076DC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4ED3FFD-FF26-4DAE-B485-5B4FDDD96D5D}">
      <dgm:prSet phldrT="[Текст]" custT="1"/>
      <dgm:spPr/>
      <dgm:t>
        <a:bodyPr/>
        <a:lstStyle/>
        <a:p>
          <a:r>
            <a:rPr lang="ru-RU" sz="20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признаки демократического устройства современного общества</a:t>
          </a:r>
          <a:endParaRPr lang="ru-RU" sz="20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D10A904-D72E-4C0B-B515-252E4DFB1B92}" type="parTrans" cxnId="{4002DA7E-95B6-43D6-B97C-68080BF790C6}">
      <dgm:prSet/>
      <dgm:spPr/>
      <dgm:t>
        <a:bodyPr/>
        <a:lstStyle/>
        <a:p>
          <a:endParaRPr lang="ru-RU"/>
        </a:p>
      </dgm:t>
    </dgm:pt>
    <dgm:pt modelId="{74FE3E64-172A-434A-A560-F3A279066977}" type="sibTrans" cxnId="{4002DA7E-95B6-43D6-B97C-68080BF790C6}">
      <dgm:prSet/>
      <dgm:spPr/>
      <dgm:t>
        <a:bodyPr/>
        <a:lstStyle/>
        <a:p>
          <a:endParaRPr lang="ru-RU"/>
        </a:p>
      </dgm:t>
    </dgm:pt>
    <dgm:pt modelId="{40578F5C-A102-4126-956D-EC01B0CBE8E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осуществление государственной власти в соответствии с волей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боль-шинства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E598AA1-0CDA-4E5F-945D-CC8E354BF8B6}" type="parTrans" cxnId="{81D1AF88-8494-4CC4-97D1-9EDC56AB2892}">
      <dgm:prSet/>
      <dgm:spPr/>
      <dgm:t>
        <a:bodyPr/>
        <a:lstStyle/>
        <a:p>
          <a:endParaRPr lang="ru-RU"/>
        </a:p>
      </dgm:t>
    </dgm:pt>
    <dgm:pt modelId="{5DD71F19-C977-48CF-A72D-C8C53389EC4B}" type="sibTrans" cxnId="{81D1AF88-8494-4CC4-97D1-9EDC56AB2892}">
      <dgm:prSet/>
      <dgm:spPr/>
      <dgm:t>
        <a:bodyPr/>
        <a:lstStyle/>
        <a:p>
          <a:endParaRPr lang="ru-RU"/>
        </a:p>
      </dgm:t>
    </dgm:pt>
    <dgm:pt modelId="{EADF2A53-7F2C-4A90-9EF2-76BC250A75D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формирование органов государственно власти, как правило, путём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сво-бодных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прямых выборов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3096252-B886-4EFD-B55E-C848E6412522}" type="parTrans" cxnId="{33AC44AC-4F18-4BD1-A302-F21278F86F6B}">
      <dgm:prSet/>
      <dgm:spPr/>
      <dgm:t>
        <a:bodyPr/>
        <a:lstStyle/>
        <a:p>
          <a:endParaRPr lang="ru-RU"/>
        </a:p>
      </dgm:t>
    </dgm:pt>
    <dgm:pt modelId="{3DA9BE77-E638-4039-8923-6FCFFDCD8FEA}" type="sibTrans" cxnId="{33AC44AC-4F18-4BD1-A302-F21278F86F6B}">
      <dgm:prSet/>
      <dgm:spPr/>
      <dgm:t>
        <a:bodyPr/>
        <a:lstStyle/>
        <a:p>
          <a:endParaRPr lang="ru-RU"/>
        </a:p>
      </dgm:t>
    </dgm:pt>
    <dgm:pt modelId="{2EE4A9E3-0772-43DD-8AB0-92513EBEA3E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осуществление в государстве всеобщего равного избирательного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80E61B8-5068-4074-B22E-A14FB8360521}" type="parTrans" cxnId="{EF8E43B2-D58B-485E-904D-DD1275A917DD}">
      <dgm:prSet/>
      <dgm:spPr/>
      <dgm:t>
        <a:bodyPr/>
        <a:lstStyle/>
        <a:p>
          <a:endParaRPr lang="ru-RU"/>
        </a:p>
      </dgm:t>
    </dgm:pt>
    <dgm:pt modelId="{4673A4A7-A949-4B44-8C2E-66922A1BE517}" type="sibTrans" cxnId="{EF8E43B2-D58B-485E-904D-DD1275A917DD}">
      <dgm:prSet/>
      <dgm:spPr/>
      <dgm:t>
        <a:bodyPr/>
        <a:lstStyle/>
        <a:p>
          <a:endParaRPr lang="ru-RU"/>
        </a:p>
      </dgm:t>
    </dgm:pt>
    <dgm:pt modelId="{B2C7F5BC-3B72-42A3-A71B-5BACB2C7D7C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равноправие граждан при осуществлении их политических интересов, соблюдение свободы слова, свободы мнений, собраний и других политических свобод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EE40A6A-E2F7-4DB8-8F7F-76886B9A203B}" type="parTrans" cxnId="{B9DED0C5-2F63-4411-9706-A2900659E46D}">
      <dgm:prSet/>
      <dgm:spPr/>
      <dgm:t>
        <a:bodyPr/>
        <a:lstStyle/>
        <a:p>
          <a:endParaRPr lang="ru-RU"/>
        </a:p>
      </dgm:t>
    </dgm:pt>
    <dgm:pt modelId="{499EE139-E0BB-48BF-A6B4-8486DDFFA5F3}" type="sibTrans" cxnId="{B9DED0C5-2F63-4411-9706-A2900659E46D}">
      <dgm:prSet/>
      <dgm:spPr/>
      <dgm:t>
        <a:bodyPr/>
        <a:lstStyle/>
        <a:p>
          <a:endParaRPr lang="ru-RU"/>
        </a:p>
      </dgm:t>
    </dgm:pt>
    <dgm:pt modelId="{22A14AFE-12F0-487A-B3DE-37E08398385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наличие в обществе партий, политических объединений, движений и т.д., которые выражают интересы различных групп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BEF5BD1-D609-4962-87A1-DA5256593786}" type="parTrans" cxnId="{F13ACD1B-A070-43C1-B8DC-51D97A14F64E}">
      <dgm:prSet/>
      <dgm:spPr/>
      <dgm:t>
        <a:bodyPr/>
        <a:lstStyle/>
        <a:p>
          <a:endParaRPr lang="ru-RU"/>
        </a:p>
      </dgm:t>
    </dgm:pt>
    <dgm:pt modelId="{B2343DFD-9725-483F-8704-F84A8060AF77}" type="sibTrans" cxnId="{F13ACD1B-A070-43C1-B8DC-51D97A14F64E}">
      <dgm:prSet/>
      <dgm:spPr/>
      <dgm:t>
        <a:bodyPr/>
        <a:lstStyle/>
        <a:p>
          <a:endParaRPr lang="ru-RU"/>
        </a:p>
      </dgm:t>
    </dgm:pt>
    <dgm:pt modelId="{5F8D2B38-8715-413D-8696-5115171E4EC8}" type="pres">
      <dgm:prSet presAssocID="{B6D1FBB3-01E3-418D-A6EB-45C0FEE076D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577921F-E12B-4E0A-B923-BEA14C0F39ED}" type="pres">
      <dgm:prSet presAssocID="{74ED3FFD-FF26-4DAE-B485-5B4FDDD96D5D}" presName="root" presStyleCnt="0"/>
      <dgm:spPr/>
    </dgm:pt>
    <dgm:pt modelId="{CBDADE69-A408-44B1-87E0-F49BFC3D93CF}" type="pres">
      <dgm:prSet presAssocID="{74ED3FFD-FF26-4DAE-B485-5B4FDDD96D5D}" presName="rootComposite" presStyleCnt="0"/>
      <dgm:spPr/>
    </dgm:pt>
    <dgm:pt modelId="{D801BD90-EC35-45F7-B1AB-C4E45E3537FD}" type="pres">
      <dgm:prSet presAssocID="{74ED3FFD-FF26-4DAE-B485-5B4FDDD96D5D}" presName="rootText" presStyleLbl="node1" presStyleIdx="0" presStyleCnt="1" custScaleX="447399"/>
      <dgm:spPr/>
      <dgm:t>
        <a:bodyPr/>
        <a:lstStyle/>
        <a:p>
          <a:endParaRPr lang="ru-RU"/>
        </a:p>
      </dgm:t>
    </dgm:pt>
    <dgm:pt modelId="{8FA97CC6-5746-4180-877D-8797D161241F}" type="pres">
      <dgm:prSet presAssocID="{74ED3FFD-FF26-4DAE-B485-5B4FDDD96D5D}" presName="rootConnector" presStyleLbl="node1" presStyleIdx="0" presStyleCnt="1"/>
      <dgm:spPr/>
      <dgm:t>
        <a:bodyPr/>
        <a:lstStyle/>
        <a:p>
          <a:endParaRPr lang="ru-RU"/>
        </a:p>
      </dgm:t>
    </dgm:pt>
    <dgm:pt modelId="{4DE9B02F-8DC6-4890-AF65-ACC1DB2CB8CF}" type="pres">
      <dgm:prSet presAssocID="{74ED3FFD-FF26-4DAE-B485-5B4FDDD96D5D}" presName="childShape" presStyleCnt="0"/>
      <dgm:spPr/>
    </dgm:pt>
    <dgm:pt modelId="{F1ABA908-B7DF-46F6-9D4E-8876DE32C8B3}" type="pres">
      <dgm:prSet presAssocID="{8E598AA1-0CDA-4E5F-945D-CC8E354BF8B6}" presName="Name13" presStyleLbl="parChTrans1D2" presStyleIdx="0" presStyleCnt="5"/>
      <dgm:spPr/>
      <dgm:t>
        <a:bodyPr/>
        <a:lstStyle/>
        <a:p>
          <a:endParaRPr lang="ru-RU"/>
        </a:p>
      </dgm:t>
    </dgm:pt>
    <dgm:pt modelId="{713CC971-2582-4075-9C36-4670E3830575}" type="pres">
      <dgm:prSet presAssocID="{40578F5C-A102-4126-956D-EC01B0CBE8E1}" presName="childText" presStyleLbl="bgAcc1" presStyleIdx="0" presStyleCnt="5" custScaleX="811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74D34-5E2F-422C-97FE-CD0841AA52A2}" type="pres">
      <dgm:prSet presAssocID="{73096252-B886-4EFD-B55E-C848E6412522}" presName="Name13" presStyleLbl="parChTrans1D2" presStyleIdx="1" presStyleCnt="5"/>
      <dgm:spPr/>
      <dgm:t>
        <a:bodyPr/>
        <a:lstStyle/>
        <a:p>
          <a:endParaRPr lang="ru-RU"/>
        </a:p>
      </dgm:t>
    </dgm:pt>
    <dgm:pt modelId="{69FA52AD-287E-45F4-9960-6997021E7B21}" type="pres">
      <dgm:prSet presAssocID="{EADF2A53-7F2C-4A90-9EF2-76BC250A75DD}" presName="childText" presStyleLbl="bgAcc1" presStyleIdx="1" presStyleCnt="5" custScaleX="811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C8E94-85ED-4897-AAFE-4585DB2AC2CF}" type="pres">
      <dgm:prSet presAssocID="{380E61B8-5068-4074-B22E-A14FB8360521}" presName="Name13" presStyleLbl="parChTrans1D2" presStyleIdx="2" presStyleCnt="5"/>
      <dgm:spPr/>
      <dgm:t>
        <a:bodyPr/>
        <a:lstStyle/>
        <a:p>
          <a:endParaRPr lang="ru-RU"/>
        </a:p>
      </dgm:t>
    </dgm:pt>
    <dgm:pt modelId="{E058B16F-4E14-41E8-8299-89EBFFB12900}" type="pres">
      <dgm:prSet presAssocID="{2EE4A9E3-0772-43DD-8AB0-92513EBEA3E5}" presName="childText" presStyleLbl="bgAcc1" presStyleIdx="2" presStyleCnt="5" custScaleX="811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7E563-7E2F-4B97-9191-72EA3F69FFDB}" type="pres">
      <dgm:prSet presAssocID="{FEE40A6A-E2F7-4DB8-8F7F-76886B9A203B}" presName="Name13" presStyleLbl="parChTrans1D2" presStyleIdx="3" presStyleCnt="5"/>
      <dgm:spPr/>
      <dgm:t>
        <a:bodyPr/>
        <a:lstStyle/>
        <a:p>
          <a:endParaRPr lang="ru-RU"/>
        </a:p>
      </dgm:t>
    </dgm:pt>
    <dgm:pt modelId="{D0C59A43-7DE6-4517-A35D-9795FEF29694}" type="pres">
      <dgm:prSet presAssocID="{B2C7F5BC-3B72-42A3-A71B-5BACB2C7D7C4}" presName="childText" presStyleLbl="bgAcc1" presStyleIdx="3" presStyleCnt="5" custScaleX="811303" custScaleY="158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0CEE51-0860-445B-A752-0989ECE78031}" type="pres">
      <dgm:prSet presAssocID="{CBEF5BD1-D609-4962-87A1-DA5256593786}" presName="Name13" presStyleLbl="parChTrans1D2" presStyleIdx="4" presStyleCnt="5"/>
      <dgm:spPr/>
      <dgm:t>
        <a:bodyPr/>
        <a:lstStyle/>
        <a:p>
          <a:endParaRPr lang="ru-RU"/>
        </a:p>
      </dgm:t>
    </dgm:pt>
    <dgm:pt modelId="{B1591827-1B1E-482E-9F60-D297186B0CB6}" type="pres">
      <dgm:prSet presAssocID="{22A14AFE-12F0-487A-B3DE-37E083983851}" presName="childText" presStyleLbl="bgAcc1" presStyleIdx="4" presStyleCnt="5" custScaleX="811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FA48DF-B3EB-4857-902A-C913E8E42267}" type="presOf" srcId="{74ED3FFD-FF26-4DAE-B485-5B4FDDD96D5D}" destId="{8FA97CC6-5746-4180-877D-8797D161241F}" srcOrd="1" destOrd="0" presId="urn:microsoft.com/office/officeart/2005/8/layout/hierarchy3"/>
    <dgm:cxn modelId="{2A7E14AE-8B9C-4221-BEB4-BB7F6743136D}" type="presOf" srcId="{2EE4A9E3-0772-43DD-8AB0-92513EBEA3E5}" destId="{E058B16F-4E14-41E8-8299-89EBFFB12900}" srcOrd="0" destOrd="0" presId="urn:microsoft.com/office/officeart/2005/8/layout/hierarchy3"/>
    <dgm:cxn modelId="{4002DA7E-95B6-43D6-B97C-68080BF790C6}" srcId="{B6D1FBB3-01E3-418D-A6EB-45C0FEE076DC}" destId="{74ED3FFD-FF26-4DAE-B485-5B4FDDD96D5D}" srcOrd="0" destOrd="0" parTransId="{5D10A904-D72E-4C0B-B515-252E4DFB1B92}" sibTransId="{74FE3E64-172A-434A-A560-F3A279066977}"/>
    <dgm:cxn modelId="{ADADF749-0757-4A31-9265-1BF2B13C5D88}" type="presOf" srcId="{73096252-B886-4EFD-B55E-C848E6412522}" destId="{F3A74D34-5E2F-422C-97FE-CD0841AA52A2}" srcOrd="0" destOrd="0" presId="urn:microsoft.com/office/officeart/2005/8/layout/hierarchy3"/>
    <dgm:cxn modelId="{B9DED0C5-2F63-4411-9706-A2900659E46D}" srcId="{74ED3FFD-FF26-4DAE-B485-5B4FDDD96D5D}" destId="{B2C7F5BC-3B72-42A3-A71B-5BACB2C7D7C4}" srcOrd="3" destOrd="0" parTransId="{FEE40A6A-E2F7-4DB8-8F7F-76886B9A203B}" sibTransId="{499EE139-E0BB-48BF-A6B4-8486DDFFA5F3}"/>
    <dgm:cxn modelId="{6428F849-14DB-44C8-99A1-9018AD770134}" type="presOf" srcId="{B6D1FBB3-01E3-418D-A6EB-45C0FEE076DC}" destId="{5F8D2B38-8715-413D-8696-5115171E4EC8}" srcOrd="0" destOrd="0" presId="urn:microsoft.com/office/officeart/2005/8/layout/hierarchy3"/>
    <dgm:cxn modelId="{D025F2CF-6128-4E71-B77D-5944BBB39323}" type="presOf" srcId="{40578F5C-A102-4126-956D-EC01B0CBE8E1}" destId="{713CC971-2582-4075-9C36-4670E3830575}" srcOrd="0" destOrd="0" presId="urn:microsoft.com/office/officeart/2005/8/layout/hierarchy3"/>
    <dgm:cxn modelId="{33AC44AC-4F18-4BD1-A302-F21278F86F6B}" srcId="{74ED3FFD-FF26-4DAE-B485-5B4FDDD96D5D}" destId="{EADF2A53-7F2C-4A90-9EF2-76BC250A75DD}" srcOrd="1" destOrd="0" parTransId="{73096252-B886-4EFD-B55E-C848E6412522}" sibTransId="{3DA9BE77-E638-4039-8923-6FCFFDCD8FEA}"/>
    <dgm:cxn modelId="{81D1AF88-8494-4CC4-97D1-9EDC56AB2892}" srcId="{74ED3FFD-FF26-4DAE-B485-5B4FDDD96D5D}" destId="{40578F5C-A102-4126-956D-EC01B0CBE8E1}" srcOrd="0" destOrd="0" parTransId="{8E598AA1-0CDA-4E5F-945D-CC8E354BF8B6}" sibTransId="{5DD71F19-C977-48CF-A72D-C8C53389EC4B}"/>
    <dgm:cxn modelId="{92F96080-686B-46A0-BF75-177CF71017C0}" type="presOf" srcId="{380E61B8-5068-4074-B22E-A14FB8360521}" destId="{626C8E94-85ED-4897-AAFE-4585DB2AC2CF}" srcOrd="0" destOrd="0" presId="urn:microsoft.com/office/officeart/2005/8/layout/hierarchy3"/>
    <dgm:cxn modelId="{EFB267BA-BE10-4EC8-B100-F55E9153B002}" type="presOf" srcId="{22A14AFE-12F0-487A-B3DE-37E083983851}" destId="{B1591827-1B1E-482E-9F60-D297186B0CB6}" srcOrd="0" destOrd="0" presId="urn:microsoft.com/office/officeart/2005/8/layout/hierarchy3"/>
    <dgm:cxn modelId="{F13ACD1B-A070-43C1-B8DC-51D97A14F64E}" srcId="{74ED3FFD-FF26-4DAE-B485-5B4FDDD96D5D}" destId="{22A14AFE-12F0-487A-B3DE-37E083983851}" srcOrd="4" destOrd="0" parTransId="{CBEF5BD1-D609-4962-87A1-DA5256593786}" sibTransId="{B2343DFD-9725-483F-8704-F84A8060AF77}"/>
    <dgm:cxn modelId="{E01576D2-B6CF-4969-AEBB-6761BDE823FE}" type="presOf" srcId="{EADF2A53-7F2C-4A90-9EF2-76BC250A75DD}" destId="{69FA52AD-287E-45F4-9960-6997021E7B21}" srcOrd="0" destOrd="0" presId="urn:microsoft.com/office/officeart/2005/8/layout/hierarchy3"/>
    <dgm:cxn modelId="{EF8E43B2-D58B-485E-904D-DD1275A917DD}" srcId="{74ED3FFD-FF26-4DAE-B485-5B4FDDD96D5D}" destId="{2EE4A9E3-0772-43DD-8AB0-92513EBEA3E5}" srcOrd="2" destOrd="0" parTransId="{380E61B8-5068-4074-B22E-A14FB8360521}" sibTransId="{4673A4A7-A949-4B44-8C2E-66922A1BE517}"/>
    <dgm:cxn modelId="{EA7D8882-B715-4BCC-9949-849CD2D4E057}" type="presOf" srcId="{B2C7F5BC-3B72-42A3-A71B-5BACB2C7D7C4}" destId="{D0C59A43-7DE6-4517-A35D-9795FEF29694}" srcOrd="0" destOrd="0" presId="urn:microsoft.com/office/officeart/2005/8/layout/hierarchy3"/>
    <dgm:cxn modelId="{669714F6-A163-4900-BF16-BFDF797DF169}" type="presOf" srcId="{8E598AA1-0CDA-4E5F-945D-CC8E354BF8B6}" destId="{F1ABA908-B7DF-46F6-9D4E-8876DE32C8B3}" srcOrd="0" destOrd="0" presId="urn:microsoft.com/office/officeart/2005/8/layout/hierarchy3"/>
    <dgm:cxn modelId="{04D46192-9D65-40E6-9486-F82693D33EEC}" type="presOf" srcId="{FEE40A6A-E2F7-4DB8-8F7F-76886B9A203B}" destId="{3787E563-7E2F-4B97-9191-72EA3F69FFDB}" srcOrd="0" destOrd="0" presId="urn:microsoft.com/office/officeart/2005/8/layout/hierarchy3"/>
    <dgm:cxn modelId="{22CAA1D6-5FE6-4536-AA1E-65A30DAE03C5}" type="presOf" srcId="{CBEF5BD1-D609-4962-87A1-DA5256593786}" destId="{340CEE51-0860-445B-A752-0989ECE78031}" srcOrd="0" destOrd="0" presId="urn:microsoft.com/office/officeart/2005/8/layout/hierarchy3"/>
    <dgm:cxn modelId="{B57F76E5-AFF9-4E85-8696-995A65D16A28}" type="presOf" srcId="{74ED3FFD-FF26-4DAE-B485-5B4FDDD96D5D}" destId="{D801BD90-EC35-45F7-B1AB-C4E45E3537FD}" srcOrd="0" destOrd="0" presId="urn:microsoft.com/office/officeart/2005/8/layout/hierarchy3"/>
    <dgm:cxn modelId="{B7331B6F-63CD-4598-BEDA-DE82AC98D212}" type="presParOf" srcId="{5F8D2B38-8715-413D-8696-5115171E4EC8}" destId="{1577921F-E12B-4E0A-B923-BEA14C0F39ED}" srcOrd="0" destOrd="0" presId="urn:microsoft.com/office/officeart/2005/8/layout/hierarchy3"/>
    <dgm:cxn modelId="{B5C8C5EA-03E8-4A6E-92C1-26DE2439D6D0}" type="presParOf" srcId="{1577921F-E12B-4E0A-B923-BEA14C0F39ED}" destId="{CBDADE69-A408-44B1-87E0-F49BFC3D93CF}" srcOrd="0" destOrd="0" presId="urn:microsoft.com/office/officeart/2005/8/layout/hierarchy3"/>
    <dgm:cxn modelId="{3D504308-FEE9-465F-A0CC-8ACA4B2E4D66}" type="presParOf" srcId="{CBDADE69-A408-44B1-87E0-F49BFC3D93CF}" destId="{D801BD90-EC35-45F7-B1AB-C4E45E3537FD}" srcOrd="0" destOrd="0" presId="urn:microsoft.com/office/officeart/2005/8/layout/hierarchy3"/>
    <dgm:cxn modelId="{704CF1DD-18D8-48F6-A6D6-95C1D833F61F}" type="presParOf" srcId="{CBDADE69-A408-44B1-87E0-F49BFC3D93CF}" destId="{8FA97CC6-5746-4180-877D-8797D161241F}" srcOrd="1" destOrd="0" presId="urn:microsoft.com/office/officeart/2005/8/layout/hierarchy3"/>
    <dgm:cxn modelId="{A519B2EA-C407-45FB-9266-242D4BBE6C99}" type="presParOf" srcId="{1577921F-E12B-4E0A-B923-BEA14C0F39ED}" destId="{4DE9B02F-8DC6-4890-AF65-ACC1DB2CB8CF}" srcOrd="1" destOrd="0" presId="urn:microsoft.com/office/officeart/2005/8/layout/hierarchy3"/>
    <dgm:cxn modelId="{4B29F177-5BFE-435D-B502-D5DA7ABB63F5}" type="presParOf" srcId="{4DE9B02F-8DC6-4890-AF65-ACC1DB2CB8CF}" destId="{F1ABA908-B7DF-46F6-9D4E-8876DE32C8B3}" srcOrd="0" destOrd="0" presId="urn:microsoft.com/office/officeart/2005/8/layout/hierarchy3"/>
    <dgm:cxn modelId="{A5445D3C-E138-4E1D-9878-F8B9AAB1FE22}" type="presParOf" srcId="{4DE9B02F-8DC6-4890-AF65-ACC1DB2CB8CF}" destId="{713CC971-2582-4075-9C36-4670E3830575}" srcOrd="1" destOrd="0" presId="urn:microsoft.com/office/officeart/2005/8/layout/hierarchy3"/>
    <dgm:cxn modelId="{9AF124C6-9629-42E4-BA8D-05B2682642B0}" type="presParOf" srcId="{4DE9B02F-8DC6-4890-AF65-ACC1DB2CB8CF}" destId="{F3A74D34-5E2F-422C-97FE-CD0841AA52A2}" srcOrd="2" destOrd="0" presId="urn:microsoft.com/office/officeart/2005/8/layout/hierarchy3"/>
    <dgm:cxn modelId="{9F8B4EF5-DFA3-467A-B454-65F043DBE053}" type="presParOf" srcId="{4DE9B02F-8DC6-4890-AF65-ACC1DB2CB8CF}" destId="{69FA52AD-287E-45F4-9960-6997021E7B21}" srcOrd="3" destOrd="0" presId="urn:microsoft.com/office/officeart/2005/8/layout/hierarchy3"/>
    <dgm:cxn modelId="{E8442FEE-782C-4042-A6B4-EEE5FB6AAF6F}" type="presParOf" srcId="{4DE9B02F-8DC6-4890-AF65-ACC1DB2CB8CF}" destId="{626C8E94-85ED-4897-AAFE-4585DB2AC2CF}" srcOrd="4" destOrd="0" presId="urn:microsoft.com/office/officeart/2005/8/layout/hierarchy3"/>
    <dgm:cxn modelId="{754339EA-9D89-4BCA-B0D6-48E67477BF4A}" type="presParOf" srcId="{4DE9B02F-8DC6-4890-AF65-ACC1DB2CB8CF}" destId="{E058B16F-4E14-41E8-8299-89EBFFB12900}" srcOrd="5" destOrd="0" presId="urn:microsoft.com/office/officeart/2005/8/layout/hierarchy3"/>
    <dgm:cxn modelId="{DBBF3450-8569-4957-8C99-097E1F443510}" type="presParOf" srcId="{4DE9B02F-8DC6-4890-AF65-ACC1DB2CB8CF}" destId="{3787E563-7E2F-4B97-9191-72EA3F69FFDB}" srcOrd="6" destOrd="0" presId="urn:microsoft.com/office/officeart/2005/8/layout/hierarchy3"/>
    <dgm:cxn modelId="{249724DC-2094-4624-B680-FF5A079B38C9}" type="presParOf" srcId="{4DE9B02F-8DC6-4890-AF65-ACC1DB2CB8CF}" destId="{D0C59A43-7DE6-4517-A35D-9795FEF29694}" srcOrd="7" destOrd="0" presId="urn:microsoft.com/office/officeart/2005/8/layout/hierarchy3"/>
    <dgm:cxn modelId="{F018FCCA-A96C-4493-9E0E-FBF11FE8DB41}" type="presParOf" srcId="{4DE9B02F-8DC6-4890-AF65-ACC1DB2CB8CF}" destId="{340CEE51-0860-445B-A752-0989ECE78031}" srcOrd="8" destOrd="0" presId="urn:microsoft.com/office/officeart/2005/8/layout/hierarchy3"/>
    <dgm:cxn modelId="{3F4EB3FC-6DFF-40ED-B47A-9A57B44ADC3C}" type="presParOf" srcId="{4DE9B02F-8DC6-4890-AF65-ACC1DB2CB8CF}" destId="{B1591827-1B1E-482E-9F60-D297186B0CB6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2A1BD7-9369-4B0A-ACC9-8B2B9220689B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F1B8E09D-6621-45D7-B7A7-C90332B96A9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Методы (институты) прямой демократии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778530C-447E-4C80-9188-B72B5C523CF8}" type="parTrans" cxnId="{66BAAA4A-6091-47D6-965B-350768B1E310}">
      <dgm:prSet/>
      <dgm:spPr/>
      <dgm:t>
        <a:bodyPr/>
        <a:lstStyle/>
        <a:p>
          <a:endParaRPr lang="ru-RU"/>
        </a:p>
      </dgm:t>
    </dgm:pt>
    <dgm:pt modelId="{97CD13B1-425A-434D-B360-C9F116F8D212}" type="sibTrans" cxnId="{66BAAA4A-6091-47D6-965B-350768B1E310}">
      <dgm:prSet/>
      <dgm:spPr/>
      <dgm:t>
        <a:bodyPr/>
        <a:lstStyle/>
        <a:p>
          <a:endParaRPr lang="ru-RU"/>
        </a:p>
      </dgm:t>
    </dgm:pt>
    <dgm:pt modelId="{09424BDC-48D4-438C-BDD4-39B63624F8A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выборы на основе всеобщего избирательного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356ACC2-A5BC-4F22-8710-7403C1134828}" type="parTrans" cxnId="{BC6831CE-A45D-4811-A342-81A0417D1E77}">
      <dgm:prSet/>
      <dgm:spPr/>
      <dgm:t>
        <a:bodyPr/>
        <a:lstStyle/>
        <a:p>
          <a:endParaRPr lang="ru-RU"/>
        </a:p>
      </dgm:t>
    </dgm:pt>
    <dgm:pt modelId="{42BCFE23-D762-48A3-AC83-AA6C95FF0CA4}" type="sibTrans" cxnId="{BC6831CE-A45D-4811-A342-81A0417D1E77}">
      <dgm:prSet/>
      <dgm:spPr/>
      <dgm:t>
        <a:bodyPr/>
        <a:lstStyle/>
        <a:p>
          <a:endParaRPr lang="ru-RU"/>
        </a:p>
      </dgm:t>
    </dgm:pt>
    <dgm:pt modelId="{8A7AE6F4-A462-4B67-8B63-F713A0BA4F6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референдум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1FF67F9-6E83-413C-B1D7-C82B4D68ABBD}" type="parTrans" cxnId="{EE4DE03A-B0F1-4E63-8912-275C6C0BA866}">
      <dgm:prSet/>
      <dgm:spPr/>
      <dgm:t>
        <a:bodyPr/>
        <a:lstStyle/>
        <a:p>
          <a:endParaRPr lang="ru-RU"/>
        </a:p>
      </dgm:t>
    </dgm:pt>
    <dgm:pt modelId="{66E9AA85-BD4F-4C07-BC7A-CFB001FFA17E}" type="sibTrans" cxnId="{EE4DE03A-B0F1-4E63-8912-275C6C0BA866}">
      <dgm:prSet/>
      <dgm:spPr/>
      <dgm:t>
        <a:bodyPr/>
        <a:lstStyle/>
        <a:p>
          <a:endParaRPr lang="ru-RU"/>
        </a:p>
      </dgm:t>
    </dgm:pt>
    <dgm:pt modelId="{B3A93BAB-3AB9-45AA-AAAE-83B2F979295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всенародное обсуждение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9163CE0-45C5-4684-93DF-E9E96B27B7AB}" type="parTrans" cxnId="{03C80F41-3560-4725-8489-5D34263ED312}">
      <dgm:prSet/>
      <dgm:spPr/>
      <dgm:t>
        <a:bodyPr/>
        <a:lstStyle/>
        <a:p>
          <a:endParaRPr lang="ru-RU"/>
        </a:p>
      </dgm:t>
    </dgm:pt>
    <dgm:pt modelId="{EF8D0E8C-F2D6-4A06-8A06-327969D2EBC9}" type="sibTrans" cxnId="{03C80F41-3560-4725-8489-5D34263ED312}">
      <dgm:prSet/>
      <dgm:spPr/>
      <dgm:t>
        <a:bodyPr/>
        <a:lstStyle/>
        <a:p>
          <a:endParaRPr lang="ru-RU"/>
        </a:p>
      </dgm:t>
    </dgm:pt>
    <dgm:pt modelId="{8BECA80F-5EC6-499E-A5FE-79B37913C13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сходы и собрания граждан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7F5F1DD-8718-4E75-9CD3-9F0DB5BA40BC}" type="parTrans" cxnId="{580C52EF-8392-457A-BDE1-8C03F279CBEC}">
      <dgm:prSet/>
      <dgm:spPr/>
      <dgm:t>
        <a:bodyPr/>
        <a:lstStyle/>
        <a:p>
          <a:endParaRPr lang="ru-RU"/>
        </a:p>
      </dgm:t>
    </dgm:pt>
    <dgm:pt modelId="{73DC50C0-B54A-4A0A-8F5E-C80963643CD8}" type="sibTrans" cxnId="{580C52EF-8392-457A-BDE1-8C03F279CBEC}">
      <dgm:prSet/>
      <dgm:spPr/>
      <dgm:t>
        <a:bodyPr/>
        <a:lstStyle/>
        <a:p>
          <a:endParaRPr lang="ru-RU"/>
        </a:p>
      </dgm:t>
    </dgm:pt>
    <dgm:pt modelId="{4B733C9B-D8F6-441B-8859-B1C30E669BB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митинги и демонстрации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D8E6024-58C7-41FA-927F-FA70FB90EF66}" type="parTrans" cxnId="{3053A246-CA66-4EF2-A904-2DE68D4B2AAC}">
      <dgm:prSet/>
      <dgm:spPr/>
      <dgm:t>
        <a:bodyPr/>
        <a:lstStyle/>
        <a:p>
          <a:endParaRPr lang="ru-RU"/>
        </a:p>
      </dgm:t>
    </dgm:pt>
    <dgm:pt modelId="{E04E9AF8-5A52-4EE1-AA12-0C8C40DED2EE}" type="sibTrans" cxnId="{3053A246-CA66-4EF2-A904-2DE68D4B2AAC}">
      <dgm:prSet/>
      <dgm:spPr/>
      <dgm:t>
        <a:bodyPr/>
        <a:lstStyle/>
        <a:p>
          <a:endParaRPr lang="ru-RU"/>
        </a:p>
      </dgm:t>
    </dgm:pt>
    <dgm:pt modelId="{2F06A662-1CB0-47F5-A6D8-A73A3A587CA5}" type="pres">
      <dgm:prSet presAssocID="{BD2A1BD7-9369-4B0A-ACC9-8B2B9220689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A16B2A-6DD7-414F-8A01-29518ECD4A5A}" type="pres">
      <dgm:prSet presAssocID="{F1B8E09D-6621-45D7-B7A7-C90332B96A95}" presName="root" presStyleCnt="0"/>
      <dgm:spPr/>
    </dgm:pt>
    <dgm:pt modelId="{A33DBF3D-4A16-4B69-902A-AA24168B1FF4}" type="pres">
      <dgm:prSet presAssocID="{F1B8E09D-6621-45D7-B7A7-C90332B96A95}" presName="rootComposite" presStyleCnt="0"/>
      <dgm:spPr/>
    </dgm:pt>
    <dgm:pt modelId="{47646A30-75AA-4022-9AA8-33C8199076DB}" type="pres">
      <dgm:prSet presAssocID="{F1B8E09D-6621-45D7-B7A7-C90332B96A95}" presName="rootText" presStyleLbl="node1" presStyleIdx="0" presStyleCnt="1" custScaleX="798947"/>
      <dgm:spPr/>
      <dgm:t>
        <a:bodyPr/>
        <a:lstStyle/>
        <a:p>
          <a:endParaRPr lang="ru-RU"/>
        </a:p>
      </dgm:t>
    </dgm:pt>
    <dgm:pt modelId="{2E125C3D-7DA8-4C46-98EF-2304E42266A5}" type="pres">
      <dgm:prSet presAssocID="{F1B8E09D-6621-45D7-B7A7-C90332B96A95}" presName="rootConnector" presStyleLbl="node1" presStyleIdx="0" presStyleCnt="1"/>
      <dgm:spPr/>
      <dgm:t>
        <a:bodyPr/>
        <a:lstStyle/>
        <a:p>
          <a:endParaRPr lang="ru-RU"/>
        </a:p>
      </dgm:t>
    </dgm:pt>
    <dgm:pt modelId="{313AE7E7-B38D-44E8-B098-2D1A3109EC74}" type="pres">
      <dgm:prSet presAssocID="{F1B8E09D-6621-45D7-B7A7-C90332B96A95}" presName="childShape" presStyleCnt="0"/>
      <dgm:spPr/>
    </dgm:pt>
    <dgm:pt modelId="{C177EE67-F52D-4AD7-85C7-173439D8578E}" type="pres">
      <dgm:prSet presAssocID="{0356ACC2-A5BC-4F22-8710-7403C1134828}" presName="Name13" presStyleLbl="parChTrans1D2" presStyleIdx="0" presStyleCnt="5"/>
      <dgm:spPr/>
      <dgm:t>
        <a:bodyPr/>
        <a:lstStyle/>
        <a:p>
          <a:endParaRPr lang="ru-RU"/>
        </a:p>
      </dgm:t>
    </dgm:pt>
    <dgm:pt modelId="{584CA375-72DD-4BD8-903B-96FC32A059C3}" type="pres">
      <dgm:prSet presAssocID="{09424BDC-48D4-438C-BDD4-39B63624F8A3}" presName="childText" presStyleLbl="bgAcc1" presStyleIdx="0" presStyleCnt="5" custScaleX="950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EBFA25-22FE-4555-8C8A-7D944EE3B456}" type="pres">
      <dgm:prSet presAssocID="{21FF67F9-6E83-413C-B1D7-C82B4D68ABBD}" presName="Name13" presStyleLbl="parChTrans1D2" presStyleIdx="1" presStyleCnt="5"/>
      <dgm:spPr/>
      <dgm:t>
        <a:bodyPr/>
        <a:lstStyle/>
        <a:p>
          <a:endParaRPr lang="ru-RU"/>
        </a:p>
      </dgm:t>
    </dgm:pt>
    <dgm:pt modelId="{575FC4B8-E7F7-48A1-8882-1129BE915452}" type="pres">
      <dgm:prSet presAssocID="{8A7AE6F4-A462-4B67-8B63-F713A0BA4F62}" presName="childText" presStyleLbl="bgAcc1" presStyleIdx="1" presStyleCnt="5" custScaleX="950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FCD73-039E-4B31-A618-CB69987265A2}" type="pres">
      <dgm:prSet presAssocID="{C7F5F1DD-8718-4E75-9CD3-9F0DB5BA40BC}" presName="Name13" presStyleLbl="parChTrans1D2" presStyleIdx="2" presStyleCnt="5"/>
      <dgm:spPr/>
      <dgm:t>
        <a:bodyPr/>
        <a:lstStyle/>
        <a:p>
          <a:endParaRPr lang="ru-RU"/>
        </a:p>
      </dgm:t>
    </dgm:pt>
    <dgm:pt modelId="{4D190FCC-57BB-42C8-B0A0-E8501F99AF47}" type="pres">
      <dgm:prSet presAssocID="{8BECA80F-5EC6-499E-A5FE-79B37913C13F}" presName="childText" presStyleLbl="bgAcc1" presStyleIdx="2" presStyleCnt="5" custScaleX="950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533EEF-EEE4-480A-AA2C-8E8749DC0B38}" type="pres">
      <dgm:prSet presAssocID="{DD8E6024-58C7-41FA-927F-FA70FB90EF66}" presName="Name13" presStyleLbl="parChTrans1D2" presStyleIdx="3" presStyleCnt="5"/>
      <dgm:spPr/>
      <dgm:t>
        <a:bodyPr/>
        <a:lstStyle/>
        <a:p>
          <a:endParaRPr lang="ru-RU"/>
        </a:p>
      </dgm:t>
    </dgm:pt>
    <dgm:pt modelId="{FFBCB4AC-FC85-4AA0-B7F9-77807E2730A7}" type="pres">
      <dgm:prSet presAssocID="{4B733C9B-D8F6-441B-8859-B1C30E669BBD}" presName="childText" presStyleLbl="bgAcc1" presStyleIdx="3" presStyleCnt="5" custScaleX="950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34D25C-0C1C-4641-AF3C-228D5D1C37F2}" type="pres">
      <dgm:prSet presAssocID="{69163CE0-45C5-4684-93DF-E9E96B27B7AB}" presName="Name13" presStyleLbl="parChTrans1D2" presStyleIdx="4" presStyleCnt="5"/>
      <dgm:spPr/>
      <dgm:t>
        <a:bodyPr/>
        <a:lstStyle/>
        <a:p>
          <a:endParaRPr lang="ru-RU"/>
        </a:p>
      </dgm:t>
    </dgm:pt>
    <dgm:pt modelId="{AC5E71DE-74FD-4004-A16B-B9268379A193}" type="pres">
      <dgm:prSet presAssocID="{B3A93BAB-3AB9-45AA-AAAE-83B2F9792952}" presName="childText" presStyleLbl="bgAcc1" presStyleIdx="4" presStyleCnt="5" custScaleX="950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E0A12B-9C28-4B3B-A674-B483845EA1B5}" type="presOf" srcId="{BD2A1BD7-9369-4B0A-ACC9-8B2B9220689B}" destId="{2F06A662-1CB0-47F5-A6D8-A73A3A587CA5}" srcOrd="0" destOrd="0" presId="urn:microsoft.com/office/officeart/2005/8/layout/hierarchy3"/>
    <dgm:cxn modelId="{436CBA85-9A75-4C27-B2CC-9731DEB06D98}" type="presOf" srcId="{4B733C9B-D8F6-441B-8859-B1C30E669BBD}" destId="{FFBCB4AC-FC85-4AA0-B7F9-77807E2730A7}" srcOrd="0" destOrd="0" presId="urn:microsoft.com/office/officeart/2005/8/layout/hierarchy3"/>
    <dgm:cxn modelId="{66BAAA4A-6091-47D6-965B-350768B1E310}" srcId="{BD2A1BD7-9369-4B0A-ACC9-8B2B9220689B}" destId="{F1B8E09D-6621-45D7-B7A7-C90332B96A95}" srcOrd="0" destOrd="0" parTransId="{C778530C-447E-4C80-9188-B72B5C523CF8}" sibTransId="{97CD13B1-425A-434D-B360-C9F116F8D212}"/>
    <dgm:cxn modelId="{895C3ACF-D7DE-4922-96E2-B9CDFD14292F}" type="presOf" srcId="{21FF67F9-6E83-413C-B1D7-C82B4D68ABBD}" destId="{DCEBFA25-22FE-4555-8C8A-7D944EE3B456}" srcOrd="0" destOrd="0" presId="urn:microsoft.com/office/officeart/2005/8/layout/hierarchy3"/>
    <dgm:cxn modelId="{BC6831CE-A45D-4811-A342-81A0417D1E77}" srcId="{F1B8E09D-6621-45D7-B7A7-C90332B96A95}" destId="{09424BDC-48D4-438C-BDD4-39B63624F8A3}" srcOrd="0" destOrd="0" parTransId="{0356ACC2-A5BC-4F22-8710-7403C1134828}" sibTransId="{42BCFE23-D762-48A3-AC83-AA6C95FF0CA4}"/>
    <dgm:cxn modelId="{BC682818-043B-43A0-AD54-9C761540427F}" type="presOf" srcId="{B3A93BAB-3AB9-45AA-AAAE-83B2F9792952}" destId="{AC5E71DE-74FD-4004-A16B-B9268379A193}" srcOrd="0" destOrd="0" presId="urn:microsoft.com/office/officeart/2005/8/layout/hierarchy3"/>
    <dgm:cxn modelId="{523BDEC1-1292-4CB5-AB0A-44BAA9309703}" type="presOf" srcId="{0356ACC2-A5BC-4F22-8710-7403C1134828}" destId="{C177EE67-F52D-4AD7-85C7-173439D8578E}" srcOrd="0" destOrd="0" presId="urn:microsoft.com/office/officeart/2005/8/layout/hierarchy3"/>
    <dgm:cxn modelId="{580C52EF-8392-457A-BDE1-8C03F279CBEC}" srcId="{F1B8E09D-6621-45D7-B7A7-C90332B96A95}" destId="{8BECA80F-5EC6-499E-A5FE-79B37913C13F}" srcOrd="2" destOrd="0" parTransId="{C7F5F1DD-8718-4E75-9CD3-9F0DB5BA40BC}" sibTransId="{73DC50C0-B54A-4A0A-8F5E-C80963643CD8}"/>
    <dgm:cxn modelId="{5A7B8251-899C-42AC-AB9D-FA4B18A8824F}" type="presOf" srcId="{F1B8E09D-6621-45D7-B7A7-C90332B96A95}" destId="{47646A30-75AA-4022-9AA8-33C8199076DB}" srcOrd="0" destOrd="0" presId="urn:microsoft.com/office/officeart/2005/8/layout/hierarchy3"/>
    <dgm:cxn modelId="{D7B5D923-CAF0-44B8-B946-28137CB3C82C}" type="presOf" srcId="{8A7AE6F4-A462-4B67-8B63-F713A0BA4F62}" destId="{575FC4B8-E7F7-48A1-8882-1129BE915452}" srcOrd="0" destOrd="0" presId="urn:microsoft.com/office/officeart/2005/8/layout/hierarchy3"/>
    <dgm:cxn modelId="{6C737BA0-45CB-4880-8C4D-1B37333F6700}" type="presOf" srcId="{8BECA80F-5EC6-499E-A5FE-79B37913C13F}" destId="{4D190FCC-57BB-42C8-B0A0-E8501F99AF47}" srcOrd="0" destOrd="0" presId="urn:microsoft.com/office/officeart/2005/8/layout/hierarchy3"/>
    <dgm:cxn modelId="{7D6C4256-C767-42D9-9DE9-D70CE4EDEE1F}" type="presOf" srcId="{DD8E6024-58C7-41FA-927F-FA70FB90EF66}" destId="{43533EEF-EEE4-480A-AA2C-8E8749DC0B38}" srcOrd="0" destOrd="0" presId="urn:microsoft.com/office/officeart/2005/8/layout/hierarchy3"/>
    <dgm:cxn modelId="{59FCC5AC-ABD2-4480-A9E2-5BDC8F351647}" type="presOf" srcId="{F1B8E09D-6621-45D7-B7A7-C90332B96A95}" destId="{2E125C3D-7DA8-4C46-98EF-2304E42266A5}" srcOrd="1" destOrd="0" presId="urn:microsoft.com/office/officeart/2005/8/layout/hierarchy3"/>
    <dgm:cxn modelId="{0A317C22-7EED-4FB0-829C-DEBF96D7B532}" type="presOf" srcId="{69163CE0-45C5-4684-93DF-E9E96B27B7AB}" destId="{EF34D25C-0C1C-4641-AF3C-228D5D1C37F2}" srcOrd="0" destOrd="0" presId="urn:microsoft.com/office/officeart/2005/8/layout/hierarchy3"/>
    <dgm:cxn modelId="{EE4DE03A-B0F1-4E63-8912-275C6C0BA866}" srcId="{F1B8E09D-6621-45D7-B7A7-C90332B96A95}" destId="{8A7AE6F4-A462-4B67-8B63-F713A0BA4F62}" srcOrd="1" destOrd="0" parTransId="{21FF67F9-6E83-413C-B1D7-C82B4D68ABBD}" sibTransId="{66E9AA85-BD4F-4C07-BC7A-CFB001FFA17E}"/>
    <dgm:cxn modelId="{0DD7387B-462B-4D19-9349-265E098FE0CF}" type="presOf" srcId="{C7F5F1DD-8718-4E75-9CD3-9F0DB5BA40BC}" destId="{66FFCD73-039E-4B31-A618-CB69987265A2}" srcOrd="0" destOrd="0" presId="urn:microsoft.com/office/officeart/2005/8/layout/hierarchy3"/>
    <dgm:cxn modelId="{03C80F41-3560-4725-8489-5D34263ED312}" srcId="{F1B8E09D-6621-45D7-B7A7-C90332B96A95}" destId="{B3A93BAB-3AB9-45AA-AAAE-83B2F9792952}" srcOrd="4" destOrd="0" parTransId="{69163CE0-45C5-4684-93DF-E9E96B27B7AB}" sibTransId="{EF8D0E8C-F2D6-4A06-8A06-327969D2EBC9}"/>
    <dgm:cxn modelId="{3053A246-CA66-4EF2-A904-2DE68D4B2AAC}" srcId="{F1B8E09D-6621-45D7-B7A7-C90332B96A95}" destId="{4B733C9B-D8F6-441B-8859-B1C30E669BBD}" srcOrd="3" destOrd="0" parTransId="{DD8E6024-58C7-41FA-927F-FA70FB90EF66}" sibTransId="{E04E9AF8-5A52-4EE1-AA12-0C8C40DED2EE}"/>
    <dgm:cxn modelId="{AAC7A31B-F8D4-470F-B4DA-6BB4F5F74701}" type="presOf" srcId="{09424BDC-48D4-438C-BDD4-39B63624F8A3}" destId="{584CA375-72DD-4BD8-903B-96FC32A059C3}" srcOrd="0" destOrd="0" presId="urn:microsoft.com/office/officeart/2005/8/layout/hierarchy3"/>
    <dgm:cxn modelId="{A9CE3620-817D-4943-8CB6-04E4EAD71E84}" type="presParOf" srcId="{2F06A662-1CB0-47F5-A6D8-A73A3A587CA5}" destId="{F7A16B2A-6DD7-414F-8A01-29518ECD4A5A}" srcOrd="0" destOrd="0" presId="urn:microsoft.com/office/officeart/2005/8/layout/hierarchy3"/>
    <dgm:cxn modelId="{EEB21059-13C0-43B7-BE5B-2604935415D5}" type="presParOf" srcId="{F7A16B2A-6DD7-414F-8A01-29518ECD4A5A}" destId="{A33DBF3D-4A16-4B69-902A-AA24168B1FF4}" srcOrd="0" destOrd="0" presId="urn:microsoft.com/office/officeart/2005/8/layout/hierarchy3"/>
    <dgm:cxn modelId="{815AB688-BCC2-4A0E-8F58-948A2F20FB72}" type="presParOf" srcId="{A33DBF3D-4A16-4B69-902A-AA24168B1FF4}" destId="{47646A30-75AA-4022-9AA8-33C8199076DB}" srcOrd="0" destOrd="0" presId="urn:microsoft.com/office/officeart/2005/8/layout/hierarchy3"/>
    <dgm:cxn modelId="{366473E1-0D49-4FB7-B57B-FC4A693DE3B2}" type="presParOf" srcId="{A33DBF3D-4A16-4B69-902A-AA24168B1FF4}" destId="{2E125C3D-7DA8-4C46-98EF-2304E42266A5}" srcOrd="1" destOrd="0" presId="urn:microsoft.com/office/officeart/2005/8/layout/hierarchy3"/>
    <dgm:cxn modelId="{A8F54B75-52BB-40AE-AD26-C799C8F50BD1}" type="presParOf" srcId="{F7A16B2A-6DD7-414F-8A01-29518ECD4A5A}" destId="{313AE7E7-B38D-44E8-B098-2D1A3109EC74}" srcOrd="1" destOrd="0" presId="urn:microsoft.com/office/officeart/2005/8/layout/hierarchy3"/>
    <dgm:cxn modelId="{1FA12DAF-BED2-48C5-98C1-65A7C0D9B87E}" type="presParOf" srcId="{313AE7E7-B38D-44E8-B098-2D1A3109EC74}" destId="{C177EE67-F52D-4AD7-85C7-173439D8578E}" srcOrd="0" destOrd="0" presId="urn:microsoft.com/office/officeart/2005/8/layout/hierarchy3"/>
    <dgm:cxn modelId="{A6E628DD-F71A-4C7A-A716-9AD15AB110B9}" type="presParOf" srcId="{313AE7E7-B38D-44E8-B098-2D1A3109EC74}" destId="{584CA375-72DD-4BD8-903B-96FC32A059C3}" srcOrd="1" destOrd="0" presId="urn:microsoft.com/office/officeart/2005/8/layout/hierarchy3"/>
    <dgm:cxn modelId="{133B0863-736A-4105-9533-5089DBB9AFAC}" type="presParOf" srcId="{313AE7E7-B38D-44E8-B098-2D1A3109EC74}" destId="{DCEBFA25-22FE-4555-8C8A-7D944EE3B456}" srcOrd="2" destOrd="0" presId="urn:microsoft.com/office/officeart/2005/8/layout/hierarchy3"/>
    <dgm:cxn modelId="{DEA627D4-E59A-47D3-B5D5-D7692A2DF2D7}" type="presParOf" srcId="{313AE7E7-B38D-44E8-B098-2D1A3109EC74}" destId="{575FC4B8-E7F7-48A1-8882-1129BE915452}" srcOrd="3" destOrd="0" presId="urn:microsoft.com/office/officeart/2005/8/layout/hierarchy3"/>
    <dgm:cxn modelId="{F330D80F-75E5-41D4-8C9C-7881796FAD40}" type="presParOf" srcId="{313AE7E7-B38D-44E8-B098-2D1A3109EC74}" destId="{66FFCD73-039E-4B31-A618-CB69987265A2}" srcOrd="4" destOrd="0" presId="urn:microsoft.com/office/officeart/2005/8/layout/hierarchy3"/>
    <dgm:cxn modelId="{FBD4DC63-2A12-4FEC-A2CE-0EAB4D18CFA1}" type="presParOf" srcId="{313AE7E7-B38D-44E8-B098-2D1A3109EC74}" destId="{4D190FCC-57BB-42C8-B0A0-E8501F99AF47}" srcOrd="5" destOrd="0" presId="urn:microsoft.com/office/officeart/2005/8/layout/hierarchy3"/>
    <dgm:cxn modelId="{6AFFC461-1EFD-44A9-A0EE-F19A34364103}" type="presParOf" srcId="{313AE7E7-B38D-44E8-B098-2D1A3109EC74}" destId="{43533EEF-EEE4-480A-AA2C-8E8749DC0B38}" srcOrd="6" destOrd="0" presId="urn:microsoft.com/office/officeart/2005/8/layout/hierarchy3"/>
    <dgm:cxn modelId="{FD0D9425-861B-444A-954D-43C6B3569D81}" type="presParOf" srcId="{313AE7E7-B38D-44E8-B098-2D1A3109EC74}" destId="{FFBCB4AC-FC85-4AA0-B7F9-77807E2730A7}" srcOrd="7" destOrd="0" presId="urn:microsoft.com/office/officeart/2005/8/layout/hierarchy3"/>
    <dgm:cxn modelId="{04B4D525-EB20-4F00-AD44-C4CFBABF16DB}" type="presParOf" srcId="{313AE7E7-B38D-44E8-B098-2D1A3109EC74}" destId="{EF34D25C-0C1C-4641-AF3C-228D5D1C37F2}" srcOrd="8" destOrd="0" presId="urn:microsoft.com/office/officeart/2005/8/layout/hierarchy3"/>
    <dgm:cxn modelId="{5A2CC185-6B3E-480F-A40F-6C53A5E1CD6D}" type="presParOf" srcId="{313AE7E7-B38D-44E8-B098-2D1A3109EC74}" destId="{AC5E71DE-74FD-4004-A16B-B9268379A193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382FC0-3FFC-4170-8211-0D6C0A3F4536}" type="doc">
      <dgm:prSet loTypeId="urn:microsoft.com/office/officeart/2005/8/layout/orgChart1" loCatId="hierarchy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367F110-B60E-4AE7-82A6-B1EEA58A4A3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Представительная демократия осуществляется через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D704AC6-EF50-4BDD-9815-9E9042D9890E}" type="parTrans" cxnId="{A02F72F5-E1C2-4DE1-BF96-63938C12A571}">
      <dgm:prSet/>
      <dgm:spPr/>
      <dgm:t>
        <a:bodyPr/>
        <a:lstStyle/>
        <a:p>
          <a:endParaRPr lang="ru-RU"/>
        </a:p>
      </dgm:t>
    </dgm:pt>
    <dgm:pt modelId="{66E3731D-8CF2-49F2-B198-D0889856D333}" type="sibTrans" cxnId="{A02F72F5-E1C2-4DE1-BF96-63938C12A571}">
      <dgm:prSet/>
      <dgm:spPr/>
      <dgm:t>
        <a:bodyPr/>
        <a:lstStyle/>
        <a:p>
          <a:endParaRPr lang="ru-RU"/>
        </a:p>
      </dgm:t>
    </dgm:pt>
    <dgm:pt modelId="{8F56D81C-27F0-4E59-829B-6D28A8BB702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депутатов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парламента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835F5C8-4499-4524-8003-16EC23B2BB69}" type="parTrans" cxnId="{8C765EBB-4FF0-4C4B-A3F7-86691CDBA6C7}">
      <dgm:prSet/>
      <dgm:spPr/>
      <dgm:t>
        <a:bodyPr/>
        <a:lstStyle/>
        <a:p>
          <a:endParaRPr lang="ru-RU"/>
        </a:p>
      </dgm:t>
    </dgm:pt>
    <dgm:pt modelId="{DA51417D-F8F0-4F09-B553-86CBF07F6497}" type="sibTrans" cxnId="{8C765EBB-4FF0-4C4B-A3F7-86691CDBA6C7}">
      <dgm:prSet/>
      <dgm:spPr/>
      <dgm:t>
        <a:bodyPr/>
        <a:lstStyle/>
        <a:p>
          <a:endParaRPr lang="ru-RU"/>
        </a:p>
      </dgm:t>
    </dgm:pt>
    <dgm:pt modelId="{5E301C84-4907-4B73-9794-95AA095F722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другие выборные органы  исполнительной и судебной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B5CF1CB-3367-4DC1-960D-A10D99811AE2}" type="parTrans" cxnId="{B97D3E83-812B-4CE6-ADD3-37548572FBBA}">
      <dgm:prSet/>
      <dgm:spPr/>
      <dgm:t>
        <a:bodyPr/>
        <a:lstStyle/>
        <a:p>
          <a:endParaRPr lang="ru-RU"/>
        </a:p>
      </dgm:t>
    </dgm:pt>
    <dgm:pt modelId="{C7301EC2-D9D7-4FDD-BD01-56825A5FFB34}" type="sibTrans" cxnId="{B97D3E83-812B-4CE6-ADD3-37548572FBBA}">
      <dgm:prSet/>
      <dgm:spPr/>
      <dgm:t>
        <a:bodyPr/>
        <a:lstStyle/>
        <a:p>
          <a:endParaRPr lang="ru-RU"/>
        </a:p>
      </dgm:t>
    </dgm:pt>
    <dgm:pt modelId="{2C01D445-2BB6-40D5-9361-A45105DC206C}" type="pres">
      <dgm:prSet presAssocID="{34382FC0-3FFC-4170-8211-0D6C0A3F453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1A2114F-294A-4389-AF48-0D481D0EA9FD}" type="pres">
      <dgm:prSet presAssocID="{B367F110-B60E-4AE7-82A6-B1EEA58A4A33}" presName="hierRoot1" presStyleCnt="0">
        <dgm:presLayoutVars>
          <dgm:hierBranch val="init"/>
        </dgm:presLayoutVars>
      </dgm:prSet>
      <dgm:spPr/>
    </dgm:pt>
    <dgm:pt modelId="{B67335F2-200E-4298-BA30-55F701B5B533}" type="pres">
      <dgm:prSet presAssocID="{B367F110-B60E-4AE7-82A6-B1EEA58A4A33}" presName="rootComposite1" presStyleCnt="0"/>
      <dgm:spPr/>
    </dgm:pt>
    <dgm:pt modelId="{C43D5B49-6924-4FE4-970D-97BD8D88946C}" type="pres">
      <dgm:prSet presAssocID="{B367F110-B60E-4AE7-82A6-B1EEA58A4A33}" presName="rootText1" presStyleLbl="node0" presStyleIdx="0" presStyleCnt="1" custScaleX="192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6B13EA-F651-41BF-8442-75E038363CBD}" type="pres">
      <dgm:prSet presAssocID="{B367F110-B60E-4AE7-82A6-B1EEA58A4A3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24706EB-3C78-4807-890D-A1DD9F36B9BD}" type="pres">
      <dgm:prSet presAssocID="{B367F110-B60E-4AE7-82A6-B1EEA58A4A33}" presName="hierChild2" presStyleCnt="0"/>
      <dgm:spPr/>
    </dgm:pt>
    <dgm:pt modelId="{85ACA997-974B-404D-9988-3056A5DF3AB1}" type="pres">
      <dgm:prSet presAssocID="{3835F5C8-4499-4524-8003-16EC23B2BB69}" presName="Name37" presStyleLbl="parChTrans1D2" presStyleIdx="0" presStyleCnt="2"/>
      <dgm:spPr/>
      <dgm:t>
        <a:bodyPr/>
        <a:lstStyle/>
        <a:p>
          <a:endParaRPr lang="ru-RU"/>
        </a:p>
      </dgm:t>
    </dgm:pt>
    <dgm:pt modelId="{2A5DAF69-7658-4277-A8E0-91D8DB82002B}" type="pres">
      <dgm:prSet presAssocID="{8F56D81C-27F0-4E59-829B-6D28A8BB7020}" presName="hierRoot2" presStyleCnt="0">
        <dgm:presLayoutVars>
          <dgm:hierBranch val="init"/>
        </dgm:presLayoutVars>
      </dgm:prSet>
      <dgm:spPr/>
    </dgm:pt>
    <dgm:pt modelId="{5C434B50-D6A3-4014-8386-5FF623947240}" type="pres">
      <dgm:prSet presAssocID="{8F56D81C-27F0-4E59-829B-6D28A8BB7020}" presName="rootComposite" presStyleCnt="0"/>
      <dgm:spPr/>
    </dgm:pt>
    <dgm:pt modelId="{84E420EC-1454-4E53-946D-FDBEDB23436A}" type="pres">
      <dgm:prSet presAssocID="{8F56D81C-27F0-4E59-829B-6D28A8BB7020}" presName="rootText" presStyleLbl="node2" presStyleIdx="0" presStyleCnt="2" custScaleX="192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D435E9-515E-48C4-8C3C-2F9E6F6D830A}" type="pres">
      <dgm:prSet presAssocID="{8F56D81C-27F0-4E59-829B-6D28A8BB7020}" presName="rootConnector" presStyleLbl="node2" presStyleIdx="0" presStyleCnt="2"/>
      <dgm:spPr/>
      <dgm:t>
        <a:bodyPr/>
        <a:lstStyle/>
        <a:p>
          <a:endParaRPr lang="ru-RU"/>
        </a:p>
      </dgm:t>
    </dgm:pt>
    <dgm:pt modelId="{68CD35E7-7EE3-461A-B62B-5DDBBD968987}" type="pres">
      <dgm:prSet presAssocID="{8F56D81C-27F0-4E59-829B-6D28A8BB7020}" presName="hierChild4" presStyleCnt="0"/>
      <dgm:spPr/>
    </dgm:pt>
    <dgm:pt modelId="{1B1EEFA4-200B-423F-8753-AD29CBDFBBA7}" type="pres">
      <dgm:prSet presAssocID="{8F56D81C-27F0-4E59-829B-6D28A8BB7020}" presName="hierChild5" presStyleCnt="0"/>
      <dgm:spPr/>
    </dgm:pt>
    <dgm:pt modelId="{E09F417F-381A-4C48-B48F-842BBAD5163E}" type="pres">
      <dgm:prSet presAssocID="{EB5CF1CB-3367-4DC1-960D-A10D99811AE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9D7B0EA-BD76-4AAB-8008-ADC2410479DB}" type="pres">
      <dgm:prSet presAssocID="{5E301C84-4907-4B73-9794-95AA095F722A}" presName="hierRoot2" presStyleCnt="0">
        <dgm:presLayoutVars>
          <dgm:hierBranch val="init"/>
        </dgm:presLayoutVars>
      </dgm:prSet>
      <dgm:spPr/>
    </dgm:pt>
    <dgm:pt modelId="{F1AD93D2-58CE-46A1-8598-798DC65456B3}" type="pres">
      <dgm:prSet presAssocID="{5E301C84-4907-4B73-9794-95AA095F722A}" presName="rootComposite" presStyleCnt="0"/>
      <dgm:spPr/>
    </dgm:pt>
    <dgm:pt modelId="{FF4EC2FC-5A33-46EE-9C86-4CED31DFB468}" type="pres">
      <dgm:prSet presAssocID="{5E301C84-4907-4B73-9794-95AA095F722A}" presName="rootText" presStyleLbl="node2" presStyleIdx="1" presStyleCnt="2" custScaleX="192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B56EA0-C055-4E5E-AFCA-DB0E0B032978}" type="pres">
      <dgm:prSet presAssocID="{5E301C84-4907-4B73-9794-95AA095F722A}" presName="rootConnector" presStyleLbl="node2" presStyleIdx="1" presStyleCnt="2"/>
      <dgm:spPr/>
      <dgm:t>
        <a:bodyPr/>
        <a:lstStyle/>
        <a:p>
          <a:endParaRPr lang="ru-RU"/>
        </a:p>
      </dgm:t>
    </dgm:pt>
    <dgm:pt modelId="{C906E537-1F3D-4073-AA98-7A5C4B073195}" type="pres">
      <dgm:prSet presAssocID="{5E301C84-4907-4B73-9794-95AA095F722A}" presName="hierChild4" presStyleCnt="0"/>
      <dgm:spPr/>
    </dgm:pt>
    <dgm:pt modelId="{E42A963D-1CD7-4E1B-B07D-3910E3F8F8FE}" type="pres">
      <dgm:prSet presAssocID="{5E301C84-4907-4B73-9794-95AA095F722A}" presName="hierChild5" presStyleCnt="0"/>
      <dgm:spPr/>
    </dgm:pt>
    <dgm:pt modelId="{093A1D09-1C2E-48E6-BFF3-21D7B7D2D668}" type="pres">
      <dgm:prSet presAssocID="{B367F110-B60E-4AE7-82A6-B1EEA58A4A33}" presName="hierChild3" presStyleCnt="0"/>
      <dgm:spPr/>
    </dgm:pt>
  </dgm:ptLst>
  <dgm:cxnLst>
    <dgm:cxn modelId="{A02F72F5-E1C2-4DE1-BF96-63938C12A571}" srcId="{34382FC0-3FFC-4170-8211-0D6C0A3F4536}" destId="{B367F110-B60E-4AE7-82A6-B1EEA58A4A33}" srcOrd="0" destOrd="0" parTransId="{AD704AC6-EF50-4BDD-9815-9E9042D9890E}" sibTransId="{66E3731D-8CF2-49F2-B198-D0889856D333}"/>
    <dgm:cxn modelId="{E4E23FED-7DB3-4642-B7C0-AD16DDD18D80}" type="presOf" srcId="{EB5CF1CB-3367-4DC1-960D-A10D99811AE2}" destId="{E09F417F-381A-4C48-B48F-842BBAD5163E}" srcOrd="0" destOrd="0" presId="urn:microsoft.com/office/officeart/2005/8/layout/orgChart1"/>
    <dgm:cxn modelId="{C1EAACE6-CE78-42BF-BC40-13B41088CC29}" type="presOf" srcId="{3835F5C8-4499-4524-8003-16EC23B2BB69}" destId="{85ACA997-974B-404D-9988-3056A5DF3AB1}" srcOrd="0" destOrd="0" presId="urn:microsoft.com/office/officeart/2005/8/layout/orgChart1"/>
    <dgm:cxn modelId="{F660BBCD-6CA7-4CA8-B6CD-C7A7A24DBCF8}" type="presOf" srcId="{B367F110-B60E-4AE7-82A6-B1EEA58A4A33}" destId="{C43D5B49-6924-4FE4-970D-97BD8D88946C}" srcOrd="0" destOrd="0" presId="urn:microsoft.com/office/officeart/2005/8/layout/orgChart1"/>
    <dgm:cxn modelId="{A4A0A6C6-1AC9-4DC9-A5CA-3568C34A67A0}" type="presOf" srcId="{34382FC0-3FFC-4170-8211-0D6C0A3F4536}" destId="{2C01D445-2BB6-40D5-9361-A45105DC206C}" srcOrd="0" destOrd="0" presId="urn:microsoft.com/office/officeart/2005/8/layout/orgChart1"/>
    <dgm:cxn modelId="{635B9DED-50B3-4DBE-BD72-AE4D665FCB9C}" type="presOf" srcId="{8F56D81C-27F0-4E59-829B-6D28A8BB7020}" destId="{84E420EC-1454-4E53-946D-FDBEDB23436A}" srcOrd="0" destOrd="0" presId="urn:microsoft.com/office/officeart/2005/8/layout/orgChart1"/>
    <dgm:cxn modelId="{CF3B8541-0AE6-4B26-A5A0-522B8A7B0BDB}" type="presOf" srcId="{5E301C84-4907-4B73-9794-95AA095F722A}" destId="{A8B56EA0-C055-4E5E-AFCA-DB0E0B032978}" srcOrd="1" destOrd="0" presId="urn:microsoft.com/office/officeart/2005/8/layout/orgChart1"/>
    <dgm:cxn modelId="{04550EA5-9964-4928-B6DB-163FAA936CDF}" type="presOf" srcId="{8F56D81C-27F0-4E59-829B-6D28A8BB7020}" destId="{BFD435E9-515E-48C4-8C3C-2F9E6F6D830A}" srcOrd="1" destOrd="0" presId="urn:microsoft.com/office/officeart/2005/8/layout/orgChart1"/>
    <dgm:cxn modelId="{B97D3E83-812B-4CE6-ADD3-37548572FBBA}" srcId="{B367F110-B60E-4AE7-82A6-B1EEA58A4A33}" destId="{5E301C84-4907-4B73-9794-95AA095F722A}" srcOrd="1" destOrd="0" parTransId="{EB5CF1CB-3367-4DC1-960D-A10D99811AE2}" sibTransId="{C7301EC2-D9D7-4FDD-BD01-56825A5FFB34}"/>
    <dgm:cxn modelId="{9C53D24B-EB93-4242-9283-862DCAF8EFF4}" type="presOf" srcId="{B367F110-B60E-4AE7-82A6-B1EEA58A4A33}" destId="{896B13EA-F651-41BF-8442-75E038363CBD}" srcOrd="1" destOrd="0" presId="urn:microsoft.com/office/officeart/2005/8/layout/orgChart1"/>
    <dgm:cxn modelId="{2D6D0488-782F-4D6B-BF7F-BB5EAAA72BEA}" type="presOf" srcId="{5E301C84-4907-4B73-9794-95AA095F722A}" destId="{FF4EC2FC-5A33-46EE-9C86-4CED31DFB468}" srcOrd="0" destOrd="0" presId="urn:microsoft.com/office/officeart/2005/8/layout/orgChart1"/>
    <dgm:cxn modelId="{8C765EBB-4FF0-4C4B-A3F7-86691CDBA6C7}" srcId="{B367F110-B60E-4AE7-82A6-B1EEA58A4A33}" destId="{8F56D81C-27F0-4E59-829B-6D28A8BB7020}" srcOrd="0" destOrd="0" parTransId="{3835F5C8-4499-4524-8003-16EC23B2BB69}" sibTransId="{DA51417D-F8F0-4F09-B553-86CBF07F6497}"/>
    <dgm:cxn modelId="{4996FA08-969A-4EA4-9106-708CF0E4BA61}" type="presParOf" srcId="{2C01D445-2BB6-40D5-9361-A45105DC206C}" destId="{41A2114F-294A-4389-AF48-0D481D0EA9FD}" srcOrd="0" destOrd="0" presId="urn:microsoft.com/office/officeart/2005/8/layout/orgChart1"/>
    <dgm:cxn modelId="{FA5EA503-7FCB-4746-9332-253CB94E41D5}" type="presParOf" srcId="{41A2114F-294A-4389-AF48-0D481D0EA9FD}" destId="{B67335F2-200E-4298-BA30-55F701B5B533}" srcOrd="0" destOrd="0" presId="urn:microsoft.com/office/officeart/2005/8/layout/orgChart1"/>
    <dgm:cxn modelId="{B7D05AA3-29D8-438F-B458-31BC739C8CD7}" type="presParOf" srcId="{B67335F2-200E-4298-BA30-55F701B5B533}" destId="{C43D5B49-6924-4FE4-970D-97BD8D88946C}" srcOrd="0" destOrd="0" presId="urn:microsoft.com/office/officeart/2005/8/layout/orgChart1"/>
    <dgm:cxn modelId="{554D4FD4-83F0-4109-B75A-4BB112EC9D18}" type="presParOf" srcId="{B67335F2-200E-4298-BA30-55F701B5B533}" destId="{896B13EA-F651-41BF-8442-75E038363CBD}" srcOrd="1" destOrd="0" presId="urn:microsoft.com/office/officeart/2005/8/layout/orgChart1"/>
    <dgm:cxn modelId="{995C9278-AF5A-43A3-9380-CF070A8BF660}" type="presParOf" srcId="{41A2114F-294A-4389-AF48-0D481D0EA9FD}" destId="{124706EB-3C78-4807-890D-A1DD9F36B9BD}" srcOrd="1" destOrd="0" presId="urn:microsoft.com/office/officeart/2005/8/layout/orgChart1"/>
    <dgm:cxn modelId="{99CD50BB-2CEE-489F-8FB7-1211D864B864}" type="presParOf" srcId="{124706EB-3C78-4807-890D-A1DD9F36B9BD}" destId="{85ACA997-974B-404D-9988-3056A5DF3AB1}" srcOrd="0" destOrd="0" presId="urn:microsoft.com/office/officeart/2005/8/layout/orgChart1"/>
    <dgm:cxn modelId="{91495890-35C4-4951-8621-9DAAF15B7D4F}" type="presParOf" srcId="{124706EB-3C78-4807-890D-A1DD9F36B9BD}" destId="{2A5DAF69-7658-4277-A8E0-91D8DB82002B}" srcOrd="1" destOrd="0" presId="urn:microsoft.com/office/officeart/2005/8/layout/orgChart1"/>
    <dgm:cxn modelId="{2A1EAF5B-0C6D-4D5F-B7AE-4FE9FC59EB42}" type="presParOf" srcId="{2A5DAF69-7658-4277-A8E0-91D8DB82002B}" destId="{5C434B50-D6A3-4014-8386-5FF623947240}" srcOrd="0" destOrd="0" presId="urn:microsoft.com/office/officeart/2005/8/layout/orgChart1"/>
    <dgm:cxn modelId="{B1F238B0-1066-4606-B3A2-278CC7862BE8}" type="presParOf" srcId="{5C434B50-D6A3-4014-8386-5FF623947240}" destId="{84E420EC-1454-4E53-946D-FDBEDB23436A}" srcOrd="0" destOrd="0" presId="urn:microsoft.com/office/officeart/2005/8/layout/orgChart1"/>
    <dgm:cxn modelId="{64F9C0A7-D768-4EAB-B8BC-28F52A7475DC}" type="presParOf" srcId="{5C434B50-D6A3-4014-8386-5FF623947240}" destId="{BFD435E9-515E-48C4-8C3C-2F9E6F6D830A}" srcOrd="1" destOrd="0" presId="urn:microsoft.com/office/officeart/2005/8/layout/orgChart1"/>
    <dgm:cxn modelId="{88865044-9818-45FD-9735-71A9D0727883}" type="presParOf" srcId="{2A5DAF69-7658-4277-A8E0-91D8DB82002B}" destId="{68CD35E7-7EE3-461A-B62B-5DDBBD968987}" srcOrd="1" destOrd="0" presId="urn:microsoft.com/office/officeart/2005/8/layout/orgChart1"/>
    <dgm:cxn modelId="{D93F6535-33BD-464E-AE83-476C837AB7CC}" type="presParOf" srcId="{2A5DAF69-7658-4277-A8E0-91D8DB82002B}" destId="{1B1EEFA4-200B-423F-8753-AD29CBDFBBA7}" srcOrd="2" destOrd="0" presId="urn:microsoft.com/office/officeart/2005/8/layout/orgChart1"/>
    <dgm:cxn modelId="{5A0D89B9-6696-40ED-9907-37D1A301640F}" type="presParOf" srcId="{124706EB-3C78-4807-890D-A1DD9F36B9BD}" destId="{E09F417F-381A-4C48-B48F-842BBAD5163E}" srcOrd="2" destOrd="0" presId="urn:microsoft.com/office/officeart/2005/8/layout/orgChart1"/>
    <dgm:cxn modelId="{F6115B36-A20E-45D1-BD2C-6919DEB8414B}" type="presParOf" srcId="{124706EB-3C78-4807-890D-A1DD9F36B9BD}" destId="{09D7B0EA-BD76-4AAB-8008-ADC2410479DB}" srcOrd="3" destOrd="0" presId="urn:microsoft.com/office/officeart/2005/8/layout/orgChart1"/>
    <dgm:cxn modelId="{7068FADE-A73E-4342-865A-CCF4AE5C8CFE}" type="presParOf" srcId="{09D7B0EA-BD76-4AAB-8008-ADC2410479DB}" destId="{F1AD93D2-58CE-46A1-8598-798DC65456B3}" srcOrd="0" destOrd="0" presId="urn:microsoft.com/office/officeart/2005/8/layout/orgChart1"/>
    <dgm:cxn modelId="{77DDD3FA-B0DC-4780-B8BA-9B4369A996DA}" type="presParOf" srcId="{F1AD93D2-58CE-46A1-8598-798DC65456B3}" destId="{FF4EC2FC-5A33-46EE-9C86-4CED31DFB468}" srcOrd="0" destOrd="0" presId="urn:microsoft.com/office/officeart/2005/8/layout/orgChart1"/>
    <dgm:cxn modelId="{E31D19CF-9212-4BE3-9067-CF7592DD154C}" type="presParOf" srcId="{F1AD93D2-58CE-46A1-8598-798DC65456B3}" destId="{A8B56EA0-C055-4E5E-AFCA-DB0E0B032978}" srcOrd="1" destOrd="0" presId="urn:microsoft.com/office/officeart/2005/8/layout/orgChart1"/>
    <dgm:cxn modelId="{3A65A0D3-F640-4F3D-A229-FB84E78A2969}" type="presParOf" srcId="{09D7B0EA-BD76-4AAB-8008-ADC2410479DB}" destId="{C906E537-1F3D-4073-AA98-7A5C4B073195}" srcOrd="1" destOrd="0" presId="urn:microsoft.com/office/officeart/2005/8/layout/orgChart1"/>
    <dgm:cxn modelId="{F8515AD7-AA8F-4134-9561-2ED1446A6FA4}" type="presParOf" srcId="{09D7B0EA-BD76-4AAB-8008-ADC2410479DB}" destId="{E42A963D-1CD7-4E1B-B07D-3910E3F8F8FE}" srcOrd="2" destOrd="0" presId="urn:microsoft.com/office/officeart/2005/8/layout/orgChart1"/>
    <dgm:cxn modelId="{4B4D32A7-C9DE-444C-8875-D789CE0F39B5}" type="presParOf" srcId="{41A2114F-294A-4389-AF48-0D481D0EA9FD}" destId="{093A1D09-1C2E-48E6-BFF3-21D7B7D2D66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D1FBB3-01E3-418D-A6EB-45C0FEE076DC}" type="doc">
      <dgm:prSet loTypeId="urn:microsoft.com/office/officeart/2005/8/layout/hierarchy3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4ED3FFD-FF26-4DAE-B485-5B4FDDD96D5D}">
      <dgm:prSet phldrT="[Текст]" custT="1"/>
      <dgm:spPr/>
      <dgm:t>
        <a:bodyPr/>
        <a:lstStyle/>
        <a:p>
          <a:r>
            <a:rPr lang="ru-RU" sz="20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Концепция правового государства включает</a:t>
          </a:r>
          <a:endParaRPr lang="ru-RU" sz="20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D10A904-D72E-4C0B-B515-252E4DFB1B92}" type="parTrans" cxnId="{4002DA7E-95B6-43D6-B97C-68080BF790C6}">
      <dgm:prSet/>
      <dgm:spPr/>
      <dgm:t>
        <a:bodyPr/>
        <a:lstStyle/>
        <a:p>
          <a:endParaRPr lang="ru-RU"/>
        </a:p>
      </dgm:t>
    </dgm:pt>
    <dgm:pt modelId="{74FE3E64-172A-434A-A560-F3A279066977}" type="sibTrans" cxnId="{4002DA7E-95B6-43D6-B97C-68080BF790C6}">
      <dgm:prSet/>
      <dgm:spPr/>
      <dgm:t>
        <a:bodyPr/>
        <a:lstStyle/>
        <a:p>
          <a:endParaRPr lang="ru-RU"/>
        </a:p>
      </dgm:t>
    </dgm:pt>
    <dgm:pt modelId="{40578F5C-A102-4126-956D-EC01B0CBE8E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принцип верховенства (господства)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E598AA1-0CDA-4E5F-945D-CC8E354BF8B6}" type="parTrans" cxnId="{81D1AF88-8494-4CC4-97D1-9EDC56AB2892}">
      <dgm:prSet/>
      <dgm:spPr/>
      <dgm:t>
        <a:bodyPr/>
        <a:lstStyle/>
        <a:p>
          <a:endParaRPr lang="ru-RU"/>
        </a:p>
      </dgm:t>
    </dgm:pt>
    <dgm:pt modelId="{5DD71F19-C977-48CF-A72D-C8C53389EC4B}" type="sibTrans" cxnId="{81D1AF88-8494-4CC4-97D1-9EDC56AB2892}">
      <dgm:prSet/>
      <dgm:spPr/>
      <dgm:t>
        <a:bodyPr/>
        <a:lstStyle/>
        <a:p>
          <a:endParaRPr lang="ru-RU"/>
        </a:p>
      </dgm:t>
    </dgm:pt>
    <dgm:pt modelId="{EADF2A53-7F2C-4A90-9EF2-76BC250A75D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принцип разделения властей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3096252-B886-4EFD-B55E-C848E6412522}" type="parTrans" cxnId="{33AC44AC-4F18-4BD1-A302-F21278F86F6B}">
      <dgm:prSet/>
      <dgm:spPr/>
      <dgm:t>
        <a:bodyPr/>
        <a:lstStyle/>
        <a:p>
          <a:endParaRPr lang="ru-RU"/>
        </a:p>
      </dgm:t>
    </dgm:pt>
    <dgm:pt modelId="{3DA9BE77-E638-4039-8923-6FCFFDCD8FEA}" type="sibTrans" cxnId="{33AC44AC-4F18-4BD1-A302-F21278F86F6B}">
      <dgm:prSet/>
      <dgm:spPr/>
      <dgm:t>
        <a:bodyPr/>
        <a:lstStyle/>
        <a:p>
          <a:endParaRPr lang="ru-RU"/>
        </a:p>
      </dgm:t>
    </dgm:pt>
    <dgm:pt modelId="{2EE4A9E3-0772-43DD-8AB0-92513EBEA3E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идею гражданского общества как социальной основы правового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госу-дарства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80E61B8-5068-4074-B22E-A14FB8360521}" type="parTrans" cxnId="{EF8E43B2-D58B-485E-904D-DD1275A917DD}">
      <dgm:prSet/>
      <dgm:spPr/>
      <dgm:t>
        <a:bodyPr/>
        <a:lstStyle/>
        <a:p>
          <a:endParaRPr lang="ru-RU"/>
        </a:p>
      </dgm:t>
    </dgm:pt>
    <dgm:pt modelId="{4673A4A7-A949-4B44-8C2E-66922A1BE517}" type="sibTrans" cxnId="{EF8E43B2-D58B-485E-904D-DD1275A917DD}">
      <dgm:prSet/>
      <dgm:spPr/>
      <dgm:t>
        <a:bodyPr/>
        <a:lstStyle/>
        <a:p>
          <a:endParaRPr lang="ru-RU"/>
        </a:p>
      </dgm:t>
    </dgm:pt>
    <dgm:pt modelId="{B2C7F5BC-3B72-42A3-A71B-5BACB2C7D7C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теорию естественного права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EE40A6A-E2F7-4DB8-8F7F-76886B9A203B}" type="parTrans" cxnId="{B9DED0C5-2F63-4411-9706-A2900659E46D}">
      <dgm:prSet/>
      <dgm:spPr/>
      <dgm:t>
        <a:bodyPr/>
        <a:lstStyle/>
        <a:p>
          <a:endParaRPr lang="ru-RU"/>
        </a:p>
      </dgm:t>
    </dgm:pt>
    <dgm:pt modelId="{499EE139-E0BB-48BF-A6B4-8486DDFFA5F3}" type="sibTrans" cxnId="{B9DED0C5-2F63-4411-9706-A2900659E46D}">
      <dgm:prSet/>
      <dgm:spPr/>
      <dgm:t>
        <a:bodyPr/>
        <a:lstStyle/>
        <a:p>
          <a:endParaRPr lang="ru-RU"/>
        </a:p>
      </dgm:t>
    </dgm:pt>
    <dgm:pt modelId="{5F8D2B38-8715-413D-8696-5115171E4EC8}" type="pres">
      <dgm:prSet presAssocID="{B6D1FBB3-01E3-418D-A6EB-45C0FEE076D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577921F-E12B-4E0A-B923-BEA14C0F39ED}" type="pres">
      <dgm:prSet presAssocID="{74ED3FFD-FF26-4DAE-B485-5B4FDDD96D5D}" presName="root" presStyleCnt="0"/>
      <dgm:spPr/>
    </dgm:pt>
    <dgm:pt modelId="{CBDADE69-A408-44B1-87E0-F49BFC3D93CF}" type="pres">
      <dgm:prSet presAssocID="{74ED3FFD-FF26-4DAE-B485-5B4FDDD96D5D}" presName="rootComposite" presStyleCnt="0"/>
      <dgm:spPr/>
    </dgm:pt>
    <dgm:pt modelId="{D801BD90-EC35-45F7-B1AB-C4E45E3537FD}" type="pres">
      <dgm:prSet presAssocID="{74ED3FFD-FF26-4DAE-B485-5B4FDDD96D5D}" presName="rootText" presStyleLbl="node1" presStyleIdx="0" presStyleCnt="1" custScaleX="769043" custScaleY="175864" custLinFactNeighborX="-55" custLinFactNeighborY="-40496"/>
      <dgm:spPr/>
      <dgm:t>
        <a:bodyPr/>
        <a:lstStyle/>
        <a:p>
          <a:endParaRPr lang="ru-RU"/>
        </a:p>
      </dgm:t>
    </dgm:pt>
    <dgm:pt modelId="{8FA97CC6-5746-4180-877D-8797D161241F}" type="pres">
      <dgm:prSet presAssocID="{74ED3FFD-FF26-4DAE-B485-5B4FDDD96D5D}" presName="rootConnector" presStyleLbl="node1" presStyleIdx="0" presStyleCnt="1"/>
      <dgm:spPr/>
      <dgm:t>
        <a:bodyPr/>
        <a:lstStyle/>
        <a:p>
          <a:endParaRPr lang="ru-RU"/>
        </a:p>
      </dgm:t>
    </dgm:pt>
    <dgm:pt modelId="{4DE9B02F-8DC6-4890-AF65-ACC1DB2CB8CF}" type="pres">
      <dgm:prSet presAssocID="{74ED3FFD-FF26-4DAE-B485-5B4FDDD96D5D}" presName="childShape" presStyleCnt="0"/>
      <dgm:spPr/>
    </dgm:pt>
    <dgm:pt modelId="{F1ABA908-B7DF-46F6-9D4E-8876DE32C8B3}" type="pres">
      <dgm:prSet presAssocID="{8E598AA1-0CDA-4E5F-945D-CC8E354BF8B6}" presName="Name13" presStyleLbl="parChTrans1D2" presStyleIdx="0" presStyleCnt="4"/>
      <dgm:spPr/>
      <dgm:t>
        <a:bodyPr/>
        <a:lstStyle/>
        <a:p>
          <a:endParaRPr lang="ru-RU"/>
        </a:p>
      </dgm:t>
    </dgm:pt>
    <dgm:pt modelId="{713CC971-2582-4075-9C36-4670E3830575}" type="pres">
      <dgm:prSet presAssocID="{40578F5C-A102-4126-956D-EC01B0CBE8E1}" presName="childText" presStyleLbl="bgAcc1" presStyleIdx="0" presStyleCnt="4" custScaleX="1064044" custScaleY="1704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74D34-5E2F-422C-97FE-CD0841AA52A2}" type="pres">
      <dgm:prSet presAssocID="{73096252-B886-4EFD-B55E-C848E6412522}" presName="Name13" presStyleLbl="parChTrans1D2" presStyleIdx="1" presStyleCnt="4"/>
      <dgm:spPr/>
      <dgm:t>
        <a:bodyPr/>
        <a:lstStyle/>
        <a:p>
          <a:endParaRPr lang="ru-RU"/>
        </a:p>
      </dgm:t>
    </dgm:pt>
    <dgm:pt modelId="{69FA52AD-287E-45F4-9960-6997021E7B21}" type="pres">
      <dgm:prSet presAssocID="{EADF2A53-7F2C-4A90-9EF2-76BC250A75DD}" presName="childText" presStyleLbl="bgAcc1" presStyleIdx="1" presStyleCnt="4" custScaleX="1064044" custScaleY="1704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C8E94-85ED-4897-AAFE-4585DB2AC2CF}" type="pres">
      <dgm:prSet presAssocID="{380E61B8-5068-4074-B22E-A14FB8360521}" presName="Name13" presStyleLbl="parChTrans1D2" presStyleIdx="2" presStyleCnt="4"/>
      <dgm:spPr/>
      <dgm:t>
        <a:bodyPr/>
        <a:lstStyle/>
        <a:p>
          <a:endParaRPr lang="ru-RU"/>
        </a:p>
      </dgm:t>
    </dgm:pt>
    <dgm:pt modelId="{E058B16F-4E14-41E8-8299-89EBFFB12900}" type="pres">
      <dgm:prSet presAssocID="{2EE4A9E3-0772-43DD-8AB0-92513EBEA3E5}" presName="childText" presStyleLbl="bgAcc1" presStyleIdx="2" presStyleCnt="4" custScaleX="1064044" custScaleY="1704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7E563-7E2F-4B97-9191-72EA3F69FFDB}" type="pres">
      <dgm:prSet presAssocID="{FEE40A6A-E2F7-4DB8-8F7F-76886B9A203B}" presName="Name13" presStyleLbl="parChTrans1D2" presStyleIdx="3" presStyleCnt="4"/>
      <dgm:spPr/>
      <dgm:t>
        <a:bodyPr/>
        <a:lstStyle/>
        <a:p>
          <a:endParaRPr lang="ru-RU"/>
        </a:p>
      </dgm:t>
    </dgm:pt>
    <dgm:pt modelId="{D0C59A43-7DE6-4517-A35D-9795FEF29694}" type="pres">
      <dgm:prSet presAssocID="{B2C7F5BC-3B72-42A3-A71B-5BACB2C7D7C4}" presName="childText" presStyleLbl="bgAcc1" presStyleIdx="3" presStyleCnt="4" custScaleX="1064044" custScaleY="169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02DA7E-95B6-43D6-B97C-68080BF790C6}" srcId="{B6D1FBB3-01E3-418D-A6EB-45C0FEE076DC}" destId="{74ED3FFD-FF26-4DAE-B485-5B4FDDD96D5D}" srcOrd="0" destOrd="0" parTransId="{5D10A904-D72E-4C0B-B515-252E4DFB1B92}" sibTransId="{74FE3E64-172A-434A-A560-F3A279066977}"/>
    <dgm:cxn modelId="{D9636C0C-B04B-47AC-8101-E32048A06A5C}" type="presOf" srcId="{EADF2A53-7F2C-4A90-9EF2-76BC250A75DD}" destId="{69FA52AD-287E-45F4-9960-6997021E7B21}" srcOrd="0" destOrd="0" presId="urn:microsoft.com/office/officeart/2005/8/layout/hierarchy3"/>
    <dgm:cxn modelId="{FFB7E6B6-2BA4-4227-ACC6-C6AAA8062D8A}" type="presOf" srcId="{73096252-B886-4EFD-B55E-C848E6412522}" destId="{F3A74D34-5E2F-422C-97FE-CD0841AA52A2}" srcOrd="0" destOrd="0" presId="urn:microsoft.com/office/officeart/2005/8/layout/hierarchy3"/>
    <dgm:cxn modelId="{3A9AB27B-F902-4843-B452-5B1BD498EFAA}" type="presOf" srcId="{8E598AA1-0CDA-4E5F-945D-CC8E354BF8B6}" destId="{F1ABA908-B7DF-46F6-9D4E-8876DE32C8B3}" srcOrd="0" destOrd="0" presId="urn:microsoft.com/office/officeart/2005/8/layout/hierarchy3"/>
    <dgm:cxn modelId="{B9DED0C5-2F63-4411-9706-A2900659E46D}" srcId="{74ED3FFD-FF26-4DAE-B485-5B4FDDD96D5D}" destId="{B2C7F5BC-3B72-42A3-A71B-5BACB2C7D7C4}" srcOrd="3" destOrd="0" parTransId="{FEE40A6A-E2F7-4DB8-8F7F-76886B9A203B}" sibTransId="{499EE139-E0BB-48BF-A6B4-8486DDFFA5F3}"/>
    <dgm:cxn modelId="{09A3B8B8-C4F5-4366-BBF9-56983FCFE713}" type="presOf" srcId="{B6D1FBB3-01E3-418D-A6EB-45C0FEE076DC}" destId="{5F8D2B38-8715-413D-8696-5115171E4EC8}" srcOrd="0" destOrd="0" presId="urn:microsoft.com/office/officeart/2005/8/layout/hierarchy3"/>
    <dgm:cxn modelId="{584E7B5E-A1E3-4E06-B804-3A8B79090678}" type="presOf" srcId="{74ED3FFD-FF26-4DAE-B485-5B4FDDD96D5D}" destId="{8FA97CC6-5746-4180-877D-8797D161241F}" srcOrd="1" destOrd="0" presId="urn:microsoft.com/office/officeart/2005/8/layout/hierarchy3"/>
    <dgm:cxn modelId="{33AC44AC-4F18-4BD1-A302-F21278F86F6B}" srcId="{74ED3FFD-FF26-4DAE-B485-5B4FDDD96D5D}" destId="{EADF2A53-7F2C-4A90-9EF2-76BC250A75DD}" srcOrd="1" destOrd="0" parTransId="{73096252-B886-4EFD-B55E-C848E6412522}" sibTransId="{3DA9BE77-E638-4039-8923-6FCFFDCD8FEA}"/>
    <dgm:cxn modelId="{9C85B494-2D39-443F-A7B0-E4E9610DFE4C}" type="presOf" srcId="{B2C7F5BC-3B72-42A3-A71B-5BACB2C7D7C4}" destId="{D0C59A43-7DE6-4517-A35D-9795FEF29694}" srcOrd="0" destOrd="0" presId="urn:microsoft.com/office/officeart/2005/8/layout/hierarchy3"/>
    <dgm:cxn modelId="{81D1AF88-8494-4CC4-97D1-9EDC56AB2892}" srcId="{74ED3FFD-FF26-4DAE-B485-5B4FDDD96D5D}" destId="{40578F5C-A102-4126-956D-EC01B0CBE8E1}" srcOrd="0" destOrd="0" parTransId="{8E598AA1-0CDA-4E5F-945D-CC8E354BF8B6}" sibTransId="{5DD71F19-C977-48CF-A72D-C8C53389EC4B}"/>
    <dgm:cxn modelId="{202EDE96-DBA2-46AD-AD98-D51E37801C4B}" type="presOf" srcId="{74ED3FFD-FF26-4DAE-B485-5B4FDDD96D5D}" destId="{D801BD90-EC35-45F7-B1AB-C4E45E3537FD}" srcOrd="0" destOrd="0" presId="urn:microsoft.com/office/officeart/2005/8/layout/hierarchy3"/>
    <dgm:cxn modelId="{C533ADF6-6C5A-445B-A5AC-1F3C28D5199F}" type="presOf" srcId="{2EE4A9E3-0772-43DD-8AB0-92513EBEA3E5}" destId="{E058B16F-4E14-41E8-8299-89EBFFB12900}" srcOrd="0" destOrd="0" presId="urn:microsoft.com/office/officeart/2005/8/layout/hierarchy3"/>
    <dgm:cxn modelId="{EF8E43B2-D58B-485E-904D-DD1275A917DD}" srcId="{74ED3FFD-FF26-4DAE-B485-5B4FDDD96D5D}" destId="{2EE4A9E3-0772-43DD-8AB0-92513EBEA3E5}" srcOrd="2" destOrd="0" parTransId="{380E61B8-5068-4074-B22E-A14FB8360521}" sibTransId="{4673A4A7-A949-4B44-8C2E-66922A1BE517}"/>
    <dgm:cxn modelId="{A2F7557D-18E4-42B1-A9BF-B28C04828028}" type="presOf" srcId="{40578F5C-A102-4126-956D-EC01B0CBE8E1}" destId="{713CC971-2582-4075-9C36-4670E3830575}" srcOrd="0" destOrd="0" presId="urn:microsoft.com/office/officeart/2005/8/layout/hierarchy3"/>
    <dgm:cxn modelId="{96A45366-CCD4-4EE0-91A3-A7B50091D3D7}" type="presOf" srcId="{380E61B8-5068-4074-B22E-A14FB8360521}" destId="{626C8E94-85ED-4897-AAFE-4585DB2AC2CF}" srcOrd="0" destOrd="0" presId="urn:microsoft.com/office/officeart/2005/8/layout/hierarchy3"/>
    <dgm:cxn modelId="{089B254C-5AE9-4EB2-960E-6612265984D1}" type="presOf" srcId="{FEE40A6A-E2F7-4DB8-8F7F-76886B9A203B}" destId="{3787E563-7E2F-4B97-9191-72EA3F69FFDB}" srcOrd="0" destOrd="0" presId="urn:microsoft.com/office/officeart/2005/8/layout/hierarchy3"/>
    <dgm:cxn modelId="{61F868F9-746F-4B62-A780-9FFD946DDCCC}" type="presParOf" srcId="{5F8D2B38-8715-413D-8696-5115171E4EC8}" destId="{1577921F-E12B-4E0A-B923-BEA14C0F39ED}" srcOrd="0" destOrd="0" presId="urn:microsoft.com/office/officeart/2005/8/layout/hierarchy3"/>
    <dgm:cxn modelId="{927815C9-5C15-42AF-9A19-98B9B5CE9078}" type="presParOf" srcId="{1577921F-E12B-4E0A-B923-BEA14C0F39ED}" destId="{CBDADE69-A408-44B1-87E0-F49BFC3D93CF}" srcOrd="0" destOrd="0" presId="urn:microsoft.com/office/officeart/2005/8/layout/hierarchy3"/>
    <dgm:cxn modelId="{6613D476-55B5-4BC0-B979-85A5ACEF85D1}" type="presParOf" srcId="{CBDADE69-A408-44B1-87E0-F49BFC3D93CF}" destId="{D801BD90-EC35-45F7-B1AB-C4E45E3537FD}" srcOrd="0" destOrd="0" presId="urn:microsoft.com/office/officeart/2005/8/layout/hierarchy3"/>
    <dgm:cxn modelId="{53FC9A9F-0ADD-4A1D-8C5C-1CF9317F7CAA}" type="presParOf" srcId="{CBDADE69-A408-44B1-87E0-F49BFC3D93CF}" destId="{8FA97CC6-5746-4180-877D-8797D161241F}" srcOrd="1" destOrd="0" presId="urn:microsoft.com/office/officeart/2005/8/layout/hierarchy3"/>
    <dgm:cxn modelId="{AAE863B6-BCCA-4F66-913C-9733B7E99AFD}" type="presParOf" srcId="{1577921F-E12B-4E0A-B923-BEA14C0F39ED}" destId="{4DE9B02F-8DC6-4890-AF65-ACC1DB2CB8CF}" srcOrd="1" destOrd="0" presId="urn:microsoft.com/office/officeart/2005/8/layout/hierarchy3"/>
    <dgm:cxn modelId="{B29FCDC3-ED86-460F-89D1-FAD2E62EF0F6}" type="presParOf" srcId="{4DE9B02F-8DC6-4890-AF65-ACC1DB2CB8CF}" destId="{F1ABA908-B7DF-46F6-9D4E-8876DE32C8B3}" srcOrd="0" destOrd="0" presId="urn:microsoft.com/office/officeart/2005/8/layout/hierarchy3"/>
    <dgm:cxn modelId="{E7796B96-F658-4A38-80A1-286A185B29C4}" type="presParOf" srcId="{4DE9B02F-8DC6-4890-AF65-ACC1DB2CB8CF}" destId="{713CC971-2582-4075-9C36-4670E3830575}" srcOrd="1" destOrd="0" presId="urn:microsoft.com/office/officeart/2005/8/layout/hierarchy3"/>
    <dgm:cxn modelId="{8350672E-F741-450E-B6E9-FF8D42C81258}" type="presParOf" srcId="{4DE9B02F-8DC6-4890-AF65-ACC1DB2CB8CF}" destId="{F3A74D34-5E2F-422C-97FE-CD0841AA52A2}" srcOrd="2" destOrd="0" presId="urn:microsoft.com/office/officeart/2005/8/layout/hierarchy3"/>
    <dgm:cxn modelId="{5BEC4005-FCF4-474F-8476-C429067E6641}" type="presParOf" srcId="{4DE9B02F-8DC6-4890-AF65-ACC1DB2CB8CF}" destId="{69FA52AD-287E-45F4-9960-6997021E7B21}" srcOrd="3" destOrd="0" presId="urn:microsoft.com/office/officeart/2005/8/layout/hierarchy3"/>
    <dgm:cxn modelId="{41286200-7C2A-4FF8-A610-7E8E2EC03A5B}" type="presParOf" srcId="{4DE9B02F-8DC6-4890-AF65-ACC1DB2CB8CF}" destId="{626C8E94-85ED-4897-AAFE-4585DB2AC2CF}" srcOrd="4" destOrd="0" presId="urn:microsoft.com/office/officeart/2005/8/layout/hierarchy3"/>
    <dgm:cxn modelId="{037D21C4-B380-4075-8988-1D7B38F415BC}" type="presParOf" srcId="{4DE9B02F-8DC6-4890-AF65-ACC1DB2CB8CF}" destId="{E058B16F-4E14-41E8-8299-89EBFFB12900}" srcOrd="5" destOrd="0" presId="urn:microsoft.com/office/officeart/2005/8/layout/hierarchy3"/>
    <dgm:cxn modelId="{042F1F18-EE51-4238-AD59-1F62E666B2EF}" type="presParOf" srcId="{4DE9B02F-8DC6-4890-AF65-ACC1DB2CB8CF}" destId="{3787E563-7E2F-4B97-9191-72EA3F69FFDB}" srcOrd="6" destOrd="0" presId="urn:microsoft.com/office/officeart/2005/8/layout/hierarchy3"/>
    <dgm:cxn modelId="{5DFECB24-08EB-4213-B015-38E3DD5859D9}" type="presParOf" srcId="{4DE9B02F-8DC6-4890-AF65-ACC1DB2CB8CF}" destId="{D0C59A43-7DE6-4517-A35D-9795FEF2969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8E7D11-AA78-4E61-B3F4-0E0F9E51FF1E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9837B676-80C9-4B11-B22D-158D6C265B4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естественного права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FAB33AB-8658-4650-9A31-D702053DB3B5}" type="parTrans" cxnId="{C338D300-275D-4074-8369-F104FA678B35}">
      <dgm:prSet/>
      <dgm:spPr/>
      <dgm:t>
        <a:bodyPr/>
        <a:lstStyle/>
        <a:p>
          <a:endParaRPr lang="ru-RU"/>
        </a:p>
      </dgm:t>
    </dgm:pt>
    <dgm:pt modelId="{434DAA46-3587-41CC-8593-95BB2481C93E}" type="sibTrans" cxnId="{C338D300-275D-4074-8369-F104FA678B35}">
      <dgm:prSet/>
      <dgm:spPr/>
      <dgm:t>
        <a:bodyPr/>
        <a:lstStyle/>
        <a:p>
          <a:endParaRPr lang="ru-RU"/>
        </a:p>
      </dgm:t>
    </dgm:pt>
    <dgm:pt modelId="{FE10807C-1932-45F5-BE1A-D409BB76D36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принадлежность к человеку с момента его рождения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ECF7EB4-DDE1-4B80-98A1-275CA3E79728}" type="parTrans" cxnId="{8B55CD56-9A56-4D15-A41F-03A8EA9F06EE}">
      <dgm:prSet/>
      <dgm:spPr/>
      <dgm:t>
        <a:bodyPr/>
        <a:lstStyle/>
        <a:p>
          <a:endParaRPr lang="ru-RU"/>
        </a:p>
      </dgm:t>
    </dgm:pt>
    <dgm:pt modelId="{BC72CD31-3678-49FA-8D9F-C796AA4D3797}" type="sibTrans" cxnId="{8B55CD56-9A56-4D15-A41F-03A8EA9F06EE}">
      <dgm:prSet/>
      <dgm:spPr/>
      <dgm:t>
        <a:bodyPr/>
        <a:lstStyle/>
        <a:p>
          <a:endParaRPr lang="ru-RU"/>
        </a:p>
      </dgm:t>
    </dgm:pt>
    <dgm:pt modelId="{EBD96D92-C544-4B65-B8CD-C32857A38F8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неотчуждаемость (неотъемлемость) от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EFE2AEA-A7F4-460F-877F-8203D4D167BD}" type="parTrans" cxnId="{B1B6429C-DC95-4A9F-B312-A2E2F614A4D5}">
      <dgm:prSet/>
      <dgm:spPr/>
      <dgm:t>
        <a:bodyPr/>
        <a:lstStyle/>
        <a:p>
          <a:endParaRPr lang="ru-RU"/>
        </a:p>
      </dgm:t>
    </dgm:pt>
    <dgm:pt modelId="{83F5AC8D-ACDC-4BE6-A61D-AD18803861A1}" type="sibTrans" cxnId="{B1B6429C-DC95-4A9F-B312-A2E2F614A4D5}">
      <dgm:prSet/>
      <dgm:spPr/>
      <dgm:t>
        <a:bodyPr/>
        <a:lstStyle/>
        <a:p>
          <a:endParaRPr lang="ru-RU"/>
        </a:p>
      </dgm:t>
    </dgm:pt>
    <dgm:pt modelId="{A8E93109-455F-4E1C-847F-76E4F7A9848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выражение наиболее существенных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социаль-ных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возможностей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3C755DF-BB18-4730-9A7B-B2608FE2AC74}" type="parTrans" cxnId="{1996737A-CBF1-4B23-BFDF-C03E7E57CBCE}">
      <dgm:prSet/>
      <dgm:spPr/>
      <dgm:t>
        <a:bodyPr/>
        <a:lstStyle/>
        <a:p>
          <a:endParaRPr lang="ru-RU"/>
        </a:p>
      </dgm:t>
    </dgm:pt>
    <dgm:pt modelId="{E4AC56E7-BFD2-4C0F-932B-228A827CAA23}" type="sibTrans" cxnId="{1996737A-CBF1-4B23-BFDF-C03E7E57CBCE}">
      <dgm:prSet/>
      <dgm:spPr/>
      <dgm:t>
        <a:bodyPr/>
        <a:lstStyle/>
        <a:p>
          <a:endParaRPr lang="ru-RU"/>
        </a:p>
      </dgm:t>
    </dgm:pt>
    <dgm:pt modelId="{035C0B80-5D14-4232-BBD3-20C234311660}" type="pres">
      <dgm:prSet presAssocID="{C98E7D11-AA78-4E61-B3F4-0E0F9E51FF1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51B6FFA-E285-4024-9F18-21F931614810}" type="pres">
      <dgm:prSet presAssocID="{9837B676-80C9-4B11-B22D-158D6C265B4E}" presName="hierRoot1" presStyleCnt="0">
        <dgm:presLayoutVars>
          <dgm:hierBranch val="init"/>
        </dgm:presLayoutVars>
      </dgm:prSet>
      <dgm:spPr/>
    </dgm:pt>
    <dgm:pt modelId="{77CBABC2-0BAD-440D-B132-A7FAFAA45DD7}" type="pres">
      <dgm:prSet presAssocID="{9837B676-80C9-4B11-B22D-158D6C265B4E}" presName="rootComposite1" presStyleCnt="0"/>
      <dgm:spPr/>
    </dgm:pt>
    <dgm:pt modelId="{29833CE2-9224-4D8D-BC2B-96F8C420606B}" type="pres">
      <dgm:prSet presAssocID="{9837B676-80C9-4B11-B22D-158D6C265B4E}" presName="rootText1" presStyleLbl="node0" presStyleIdx="0" presStyleCnt="1" custScaleX="162525" custScaleY="63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1576EC-CCD3-46ED-B123-DD92D694E659}" type="pres">
      <dgm:prSet presAssocID="{9837B676-80C9-4B11-B22D-158D6C265B4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2BD6FBF-B52D-4A37-B157-415319F56010}" type="pres">
      <dgm:prSet presAssocID="{9837B676-80C9-4B11-B22D-158D6C265B4E}" presName="hierChild2" presStyleCnt="0"/>
      <dgm:spPr/>
    </dgm:pt>
    <dgm:pt modelId="{381FC467-18E3-43A9-9247-1415A061E9A5}" type="pres">
      <dgm:prSet presAssocID="{1ECF7EB4-DDE1-4B80-98A1-275CA3E79728}" presName="Name37" presStyleLbl="parChTrans1D2" presStyleIdx="0" presStyleCnt="3"/>
      <dgm:spPr/>
      <dgm:t>
        <a:bodyPr/>
        <a:lstStyle/>
        <a:p>
          <a:endParaRPr lang="ru-RU"/>
        </a:p>
      </dgm:t>
    </dgm:pt>
    <dgm:pt modelId="{50E5D5A8-3851-4F77-A74F-D41DFCC10DD1}" type="pres">
      <dgm:prSet presAssocID="{FE10807C-1932-45F5-BE1A-D409BB76D360}" presName="hierRoot2" presStyleCnt="0">
        <dgm:presLayoutVars>
          <dgm:hierBranch val="init"/>
        </dgm:presLayoutVars>
      </dgm:prSet>
      <dgm:spPr/>
    </dgm:pt>
    <dgm:pt modelId="{0A975D5A-C6B0-4A6D-A81D-D287D01FA633}" type="pres">
      <dgm:prSet presAssocID="{FE10807C-1932-45F5-BE1A-D409BB76D360}" presName="rootComposite" presStyleCnt="0"/>
      <dgm:spPr/>
    </dgm:pt>
    <dgm:pt modelId="{67B75022-3568-4E1E-A09E-66BDC4746F17}" type="pres">
      <dgm:prSet presAssocID="{FE10807C-1932-45F5-BE1A-D409BB76D36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16B6E0-CE45-4D8D-9D1D-7B2050677DFB}" type="pres">
      <dgm:prSet presAssocID="{FE10807C-1932-45F5-BE1A-D409BB76D360}" presName="rootConnector" presStyleLbl="node2" presStyleIdx="0" presStyleCnt="3"/>
      <dgm:spPr/>
      <dgm:t>
        <a:bodyPr/>
        <a:lstStyle/>
        <a:p>
          <a:endParaRPr lang="ru-RU"/>
        </a:p>
      </dgm:t>
    </dgm:pt>
    <dgm:pt modelId="{1975C130-125A-4EBB-9C2D-DC2349AD2940}" type="pres">
      <dgm:prSet presAssocID="{FE10807C-1932-45F5-BE1A-D409BB76D360}" presName="hierChild4" presStyleCnt="0"/>
      <dgm:spPr/>
    </dgm:pt>
    <dgm:pt modelId="{0991B066-326F-465B-A8C0-0D2AF0F409D4}" type="pres">
      <dgm:prSet presAssocID="{FE10807C-1932-45F5-BE1A-D409BB76D360}" presName="hierChild5" presStyleCnt="0"/>
      <dgm:spPr/>
    </dgm:pt>
    <dgm:pt modelId="{BE4C9172-0B80-4ED4-8212-DFCA6DC37459}" type="pres">
      <dgm:prSet presAssocID="{2EFE2AEA-A7F4-460F-877F-8203D4D167B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0038A720-B820-4EA9-9994-B6C89E44C750}" type="pres">
      <dgm:prSet presAssocID="{EBD96D92-C544-4B65-B8CD-C32857A38F85}" presName="hierRoot2" presStyleCnt="0">
        <dgm:presLayoutVars>
          <dgm:hierBranch val="init"/>
        </dgm:presLayoutVars>
      </dgm:prSet>
      <dgm:spPr/>
    </dgm:pt>
    <dgm:pt modelId="{CB89D657-EC80-49A3-B199-2F07DD6A6327}" type="pres">
      <dgm:prSet presAssocID="{EBD96D92-C544-4B65-B8CD-C32857A38F85}" presName="rootComposite" presStyleCnt="0"/>
      <dgm:spPr/>
    </dgm:pt>
    <dgm:pt modelId="{768C9B91-18EC-4856-BE44-F6A76F3E106F}" type="pres">
      <dgm:prSet presAssocID="{EBD96D92-C544-4B65-B8CD-C32857A38F8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93E712-5DE6-4855-8FBB-6AD6A1F2AC53}" type="pres">
      <dgm:prSet presAssocID="{EBD96D92-C544-4B65-B8CD-C32857A38F85}" presName="rootConnector" presStyleLbl="node2" presStyleIdx="1" presStyleCnt="3"/>
      <dgm:spPr/>
      <dgm:t>
        <a:bodyPr/>
        <a:lstStyle/>
        <a:p>
          <a:endParaRPr lang="ru-RU"/>
        </a:p>
      </dgm:t>
    </dgm:pt>
    <dgm:pt modelId="{C1D1ED3D-84B9-4B4F-9B26-6E54D9B84129}" type="pres">
      <dgm:prSet presAssocID="{EBD96D92-C544-4B65-B8CD-C32857A38F85}" presName="hierChild4" presStyleCnt="0"/>
      <dgm:spPr/>
    </dgm:pt>
    <dgm:pt modelId="{EA46CB86-F300-4F80-B420-D95ADDC40A05}" type="pres">
      <dgm:prSet presAssocID="{EBD96D92-C544-4B65-B8CD-C32857A38F85}" presName="hierChild5" presStyleCnt="0"/>
      <dgm:spPr/>
    </dgm:pt>
    <dgm:pt modelId="{D4685FEE-F461-4659-886D-018E1BE89489}" type="pres">
      <dgm:prSet presAssocID="{D3C755DF-BB18-4730-9A7B-B2608FE2AC74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74E0A01-9DE5-4C3D-BD10-9D0C0B405216}" type="pres">
      <dgm:prSet presAssocID="{A8E93109-455F-4E1C-847F-76E4F7A9848A}" presName="hierRoot2" presStyleCnt="0">
        <dgm:presLayoutVars>
          <dgm:hierBranch val="init"/>
        </dgm:presLayoutVars>
      </dgm:prSet>
      <dgm:spPr/>
    </dgm:pt>
    <dgm:pt modelId="{C2AB8022-7F62-4E84-AAC5-7A02D853275D}" type="pres">
      <dgm:prSet presAssocID="{A8E93109-455F-4E1C-847F-76E4F7A9848A}" presName="rootComposite" presStyleCnt="0"/>
      <dgm:spPr/>
    </dgm:pt>
    <dgm:pt modelId="{C329F3DE-A97B-4E93-B681-78733C476324}" type="pres">
      <dgm:prSet presAssocID="{A8E93109-455F-4E1C-847F-76E4F7A9848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C9E751-A295-4881-B16E-947E9582E591}" type="pres">
      <dgm:prSet presAssocID="{A8E93109-455F-4E1C-847F-76E4F7A9848A}" presName="rootConnector" presStyleLbl="node2" presStyleIdx="2" presStyleCnt="3"/>
      <dgm:spPr/>
      <dgm:t>
        <a:bodyPr/>
        <a:lstStyle/>
        <a:p>
          <a:endParaRPr lang="ru-RU"/>
        </a:p>
      </dgm:t>
    </dgm:pt>
    <dgm:pt modelId="{7C5A32F1-6758-445E-8082-1914D1E108BE}" type="pres">
      <dgm:prSet presAssocID="{A8E93109-455F-4E1C-847F-76E4F7A9848A}" presName="hierChild4" presStyleCnt="0"/>
      <dgm:spPr/>
    </dgm:pt>
    <dgm:pt modelId="{5EE993FB-13D6-4755-AE13-ADAC43EE88BA}" type="pres">
      <dgm:prSet presAssocID="{A8E93109-455F-4E1C-847F-76E4F7A9848A}" presName="hierChild5" presStyleCnt="0"/>
      <dgm:spPr/>
    </dgm:pt>
    <dgm:pt modelId="{B02B5F47-B23F-4312-8F1F-1211A813B0EF}" type="pres">
      <dgm:prSet presAssocID="{9837B676-80C9-4B11-B22D-158D6C265B4E}" presName="hierChild3" presStyleCnt="0"/>
      <dgm:spPr/>
    </dgm:pt>
  </dgm:ptLst>
  <dgm:cxnLst>
    <dgm:cxn modelId="{6ED6555D-FFC0-43D6-B748-CB607D02331A}" type="presOf" srcId="{FE10807C-1932-45F5-BE1A-D409BB76D360}" destId="{7D16B6E0-CE45-4D8D-9D1D-7B2050677DFB}" srcOrd="1" destOrd="0" presId="urn:microsoft.com/office/officeart/2005/8/layout/orgChart1"/>
    <dgm:cxn modelId="{C6C7DD7F-A99C-4390-8CF3-7BB3DEFEE462}" type="presOf" srcId="{A8E93109-455F-4E1C-847F-76E4F7A9848A}" destId="{C329F3DE-A97B-4E93-B681-78733C476324}" srcOrd="0" destOrd="0" presId="urn:microsoft.com/office/officeart/2005/8/layout/orgChart1"/>
    <dgm:cxn modelId="{7B264355-F81A-4261-B3DA-1DE76E3ECEC6}" type="presOf" srcId="{9837B676-80C9-4B11-B22D-158D6C265B4E}" destId="{29833CE2-9224-4D8D-BC2B-96F8C420606B}" srcOrd="0" destOrd="0" presId="urn:microsoft.com/office/officeart/2005/8/layout/orgChart1"/>
    <dgm:cxn modelId="{B6197D9E-9F8D-4397-ABEB-57573DCDE0FA}" type="presOf" srcId="{A8E93109-455F-4E1C-847F-76E4F7A9848A}" destId="{BFC9E751-A295-4881-B16E-947E9582E591}" srcOrd="1" destOrd="0" presId="urn:microsoft.com/office/officeart/2005/8/layout/orgChart1"/>
    <dgm:cxn modelId="{C338D300-275D-4074-8369-F104FA678B35}" srcId="{C98E7D11-AA78-4E61-B3F4-0E0F9E51FF1E}" destId="{9837B676-80C9-4B11-B22D-158D6C265B4E}" srcOrd="0" destOrd="0" parTransId="{CFAB33AB-8658-4650-9A31-D702053DB3B5}" sibTransId="{434DAA46-3587-41CC-8593-95BB2481C93E}"/>
    <dgm:cxn modelId="{B1B6429C-DC95-4A9F-B312-A2E2F614A4D5}" srcId="{9837B676-80C9-4B11-B22D-158D6C265B4E}" destId="{EBD96D92-C544-4B65-B8CD-C32857A38F85}" srcOrd="1" destOrd="0" parTransId="{2EFE2AEA-A7F4-460F-877F-8203D4D167BD}" sibTransId="{83F5AC8D-ACDC-4BE6-A61D-AD18803861A1}"/>
    <dgm:cxn modelId="{8B55CD56-9A56-4D15-A41F-03A8EA9F06EE}" srcId="{9837B676-80C9-4B11-B22D-158D6C265B4E}" destId="{FE10807C-1932-45F5-BE1A-D409BB76D360}" srcOrd="0" destOrd="0" parTransId="{1ECF7EB4-DDE1-4B80-98A1-275CA3E79728}" sibTransId="{BC72CD31-3678-49FA-8D9F-C796AA4D3797}"/>
    <dgm:cxn modelId="{1996737A-CBF1-4B23-BFDF-C03E7E57CBCE}" srcId="{9837B676-80C9-4B11-B22D-158D6C265B4E}" destId="{A8E93109-455F-4E1C-847F-76E4F7A9848A}" srcOrd="2" destOrd="0" parTransId="{D3C755DF-BB18-4730-9A7B-B2608FE2AC74}" sibTransId="{E4AC56E7-BFD2-4C0F-932B-228A827CAA23}"/>
    <dgm:cxn modelId="{70202A8A-BA47-4B42-8571-2DECEC83A544}" type="presOf" srcId="{FE10807C-1932-45F5-BE1A-D409BB76D360}" destId="{67B75022-3568-4E1E-A09E-66BDC4746F17}" srcOrd="0" destOrd="0" presId="urn:microsoft.com/office/officeart/2005/8/layout/orgChart1"/>
    <dgm:cxn modelId="{2DC42C09-4FD7-46C9-8572-4F969DE38399}" type="presOf" srcId="{1ECF7EB4-DDE1-4B80-98A1-275CA3E79728}" destId="{381FC467-18E3-43A9-9247-1415A061E9A5}" srcOrd="0" destOrd="0" presId="urn:microsoft.com/office/officeart/2005/8/layout/orgChart1"/>
    <dgm:cxn modelId="{82649BAB-ED2A-4905-A1BE-C97B6BDEA820}" type="presOf" srcId="{2EFE2AEA-A7F4-460F-877F-8203D4D167BD}" destId="{BE4C9172-0B80-4ED4-8212-DFCA6DC37459}" srcOrd="0" destOrd="0" presId="urn:microsoft.com/office/officeart/2005/8/layout/orgChart1"/>
    <dgm:cxn modelId="{B15DCC8D-E0FF-4A79-AD22-8DAAF2EA9EAE}" type="presOf" srcId="{EBD96D92-C544-4B65-B8CD-C32857A38F85}" destId="{E893E712-5DE6-4855-8FBB-6AD6A1F2AC53}" srcOrd="1" destOrd="0" presId="urn:microsoft.com/office/officeart/2005/8/layout/orgChart1"/>
    <dgm:cxn modelId="{9EF055C1-6017-439B-B2A8-D07623174A3B}" type="presOf" srcId="{D3C755DF-BB18-4730-9A7B-B2608FE2AC74}" destId="{D4685FEE-F461-4659-886D-018E1BE89489}" srcOrd="0" destOrd="0" presId="urn:microsoft.com/office/officeart/2005/8/layout/orgChart1"/>
    <dgm:cxn modelId="{AB194732-57EF-407A-A157-69852F976581}" type="presOf" srcId="{9837B676-80C9-4B11-B22D-158D6C265B4E}" destId="{5A1576EC-CCD3-46ED-B123-DD92D694E659}" srcOrd="1" destOrd="0" presId="urn:microsoft.com/office/officeart/2005/8/layout/orgChart1"/>
    <dgm:cxn modelId="{8488AB29-DA6F-4203-AF03-555CA40D255B}" type="presOf" srcId="{EBD96D92-C544-4B65-B8CD-C32857A38F85}" destId="{768C9B91-18EC-4856-BE44-F6A76F3E106F}" srcOrd="0" destOrd="0" presId="urn:microsoft.com/office/officeart/2005/8/layout/orgChart1"/>
    <dgm:cxn modelId="{9221A50B-6D3B-4C68-BF0E-645FC13EE03C}" type="presOf" srcId="{C98E7D11-AA78-4E61-B3F4-0E0F9E51FF1E}" destId="{035C0B80-5D14-4232-BBD3-20C234311660}" srcOrd="0" destOrd="0" presId="urn:microsoft.com/office/officeart/2005/8/layout/orgChart1"/>
    <dgm:cxn modelId="{C4EBB52B-4322-4E2E-ABC9-CA66570F6E65}" type="presParOf" srcId="{035C0B80-5D14-4232-BBD3-20C234311660}" destId="{E51B6FFA-E285-4024-9F18-21F931614810}" srcOrd="0" destOrd="0" presId="urn:microsoft.com/office/officeart/2005/8/layout/orgChart1"/>
    <dgm:cxn modelId="{5B2C5BF8-F03F-4CDA-A2C3-DB2245B464C5}" type="presParOf" srcId="{E51B6FFA-E285-4024-9F18-21F931614810}" destId="{77CBABC2-0BAD-440D-B132-A7FAFAA45DD7}" srcOrd="0" destOrd="0" presId="urn:microsoft.com/office/officeart/2005/8/layout/orgChart1"/>
    <dgm:cxn modelId="{0AF59410-A170-4AC9-9D58-DB6D65F9104F}" type="presParOf" srcId="{77CBABC2-0BAD-440D-B132-A7FAFAA45DD7}" destId="{29833CE2-9224-4D8D-BC2B-96F8C420606B}" srcOrd="0" destOrd="0" presId="urn:microsoft.com/office/officeart/2005/8/layout/orgChart1"/>
    <dgm:cxn modelId="{9389C4D4-BDEB-4421-A5BF-2F59FAE46209}" type="presParOf" srcId="{77CBABC2-0BAD-440D-B132-A7FAFAA45DD7}" destId="{5A1576EC-CCD3-46ED-B123-DD92D694E659}" srcOrd="1" destOrd="0" presId="urn:microsoft.com/office/officeart/2005/8/layout/orgChart1"/>
    <dgm:cxn modelId="{A5416121-52FB-4980-8A82-B08D975D1ACD}" type="presParOf" srcId="{E51B6FFA-E285-4024-9F18-21F931614810}" destId="{92BD6FBF-B52D-4A37-B157-415319F56010}" srcOrd="1" destOrd="0" presId="urn:microsoft.com/office/officeart/2005/8/layout/orgChart1"/>
    <dgm:cxn modelId="{9FEDB4D8-C855-4FD4-B664-7CA200FBBE51}" type="presParOf" srcId="{92BD6FBF-B52D-4A37-B157-415319F56010}" destId="{381FC467-18E3-43A9-9247-1415A061E9A5}" srcOrd="0" destOrd="0" presId="urn:microsoft.com/office/officeart/2005/8/layout/orgChart1"/>
    <dgm:cxn modelId="{3BC0358A-F57D-4883-8BC0-204F8B91DD98}" type="presParOf" srcId="{92BD6FBF-B52D-4A37-B157-415319F56010}" destId="{50E5D5A8-3851-4F77-A74F-D41DFCC10DD1}" srcOrd="1" destOrd="0" presId="urn:microsoft.com/office/officeart/2005/8/layout/orgChart1"/>
    <dgm:cxn modelId="{5AA874F3-A9B8-4739-B67B-E910EE800B14}" type="presParOf" srcId="{50E5D5A8-3851-4F77-A74F-D41DFCC10DD1}" destId="{0A975D5A-C6B0-4A6D-A81D-D287D01FA633}" srcOrd="0" destOrd="0" presId="urn:microsoft.com/office/officeart/2005/8/layout/orgChart1"/>
    <dgm:cxn modelId="{777D7334-1E30-484A-B055-2E9E5957BEFD}" type="presParOf" srcId="{0A975D5A-C6B0-4A6D-A81D-D287D01FA633}" destId="{67B75022-3568-4E1E-A09E-66BDC4746F17}" srcOrd="0" destOrd="0" presId="urn:microsoft.com/office/officeart/2005/8/layout/orgChart1"/>
    <dgm:cxn modelId="{EAD73852-4151-4B0F-BD12-7EBF8F34FE08}" type="presParOf" srcId="{0A975D5A-C6B0-4A6D-A81D-D287D01FA633}" destId="{7D16B6E0-CE45-4D8D-9D1D-7B2050677DFB}" srcOrd="1" destOrd="0" presId="urn:microsoft.com/office/officeart/2005/8/layout/orgChart1"/>
    <dgm:cxn modelId="{B6DB17CE-A169-46C7-A3D7-AB2ED55F0ABE}" type="presParOf" srcId="{50E5D5A8-3851-4F77-A74F-D41DFCC10DD1}" destId="{1975C130-125A-4EBB-9C2D-DC2349AD2940}" srcOrd="1" destOrd="0" presId="urn:microsoft.com/office/officeart/2005/8/layout/orgChart1"/>
    <dgm:cxn modelId="{38805AAF-1AE5-4FB9-A5F7-610B00DF29FE}" type="presParOf" srcId="{50E5D5A8-3851-4F77-A74F-D41DFCC10DD1}" destId="{0991B066-326F-465B-A8C0-0D2AF0F409D4}" srcOrd="2" destOrd="0" presId="urn:microsoft.com/office/officeart/2005/8/layout/orgChart1"/>
    <dgm:cxn modelId="{D21769E2-DCF8-4605-9A24-417776653F0B}" type="presParOf" srcId="{92BD6FBF-B52D-4A37-B157-415319F56010}" destId="{BE4C9172-0B80-4ED4-8212-DFCA6DC37459}" srcOrd="2" destOrd="0" presId="urn:microsoft.com/office/officeart/2005/8/layout/orgChart1"/>
    <dgm:cxn modelId="{CACD18FE-3DDA-49EB-8944-AEE0D60AA67F}" type="presParOf" srcId="{92BD6FBF-B52D-4A37-B157-415319F56010}" destId="{0038A720-B820-4EA9-9994-B6C89E44C750}" srcOrd="3" destOrd="0" presId="urn:microsoft.com/office/officeart/2005/8/layout/orgChart1"/>
    <dgm:cxn modelId="{1F8C222A-4825-40C0-97E8-1121B1B9F814}" type="presParOf" srcId="{0038A720-B820-4EA9-9994-B6C89E44C750}" destId="{CB89D657-EC80-49A3-B199-2F07DD6A6327}" srcOrd="0" destOrd="0" presId="urn:microsoft.com/office/officeart/2005/8/layout/orgChart1"/>
    <dgm:cxn modelId="{066695A1-4BD7-48CB-8E3F-48778EDF5991}" type="presParOf" srcId="{CB89D657-EC80-49A3-B199-2F07DD6A6327}" destId="{768C9B91-18EC-4856-BE44-F6A76F3E106F}" srcOrd="0" destOrd="0" presId="urn:microsoft.com/office/officeart/2005/8/layout/orgChart1"/>
    <dgm:cxn modelId="{06D20A90-58B5-45F4-81A5-55DA0A7CD0E9}" type="presParOf" srcId="{CB89D657-EC80-49A3-B199-2F07DD6A6327}" destId="{E893E712-5DE6-4855-8FBB-6AD6A1F2AC53}" srcOrd="1" destOrd="0" presId="urn:microsoft.com/office/officeart/2005/8/layout/orgChart1"/>
    <dgm:cxn modelId="{909CD250-8C6E-46CE-99B8-F8B478B1FA5A}" type="presParOf" srcId="{0038A720-B820-4EA9-9994-B6C89E44C750}" destId="{C1D1ED3D-84B9-4B4F-9B26-6E54D9B84129}" srcOrd="1" destOrd="0" presId="urn:microsoft.com/office/officeart/2005/8/layout/orgChart1"/>
    <dgm:cxn modelId="{25B91796-6391-47CC-B91D-EB46E0BD9B9A}" type="presParOf" srcId="{0038A720-B820-4EA9-9994-B6C89E44C750}" destId="{EA46CB86-F300-4F80-B420-D95ADDC40A05}" srcOrd="2" destOrd="0" presId="urn:microsoft.com/office/officeart/2005/8/layout/orgChart1"/>
    <dgm:cxn modelId="{88163262-50D3-47D5-BCAC-FC24BCE3A891}" type="presParOf" srcId="{92BD6FBF-B52D-4A37-B157-415319F56010}" destId="{D4685FEE-F461-4659-886D-018E1BE89489}" srcOrd="4" destOrd="0" presId="urn:microsoft.com/office/officeart/2005/8/layout/orgChart1"/>
    <dgm:cxn modelId="{72E658CD-90F6-4A90-A307-E9B7E1F5F897}" type="presParOf" srcId="{92BD6FBF-B52D-4A37-B157-415319F56010}" destId="{274E0A01-9DE5-4C3D-BD10-9D0C0B405216}" srcOrd="5" destOrd="0" presId="urn:microsoft.com/office/officeart/2005/8/layout/orgChart1"/>
    <dgm:cxn modelId="{762659F6-33E8-4476-9424-C871A8678868}" type="presParOf" srcId="{274E0A01-9DE5-4C3D-BD10-9D0C0B405216}" destId="{C2AB8022-7F62-4E84-AAC5-7A02D853275D}" srcOrd="0" destOrd="0" presId="urn:microsoft.com/office/officeart/2005/8/layout/orgChart1"/>
    <dgm:cxn modelId="{30B14338-E469-40FC-A7B9-05356CBEBB5B}" type="presParOf" srcId="{C2AB8022-7F62-4E84-AAC5-7A02D853275D}" destId="{C329F3DE-A97B-4E93-B681-78733C476324}" srcOrd="0" destOrd="0" presId="urn:microsoft.com/office/officeart/2005/8/layout/orgChart1"/>
    <dgm:cxn modelId="{D9312964-5DF4-410F-8D93-738D2EC65374}" type="presParOf" srcId="{C2AB8022-7F62-4E84-AAC5-7A02D853275D}" destId="{BFC9E751-A295-4881-B16E-947E9582E591}" srcOrd="1" destOrd="0" presId="urn:microsoft.com/office/officeart/2005/8/layout/orgChart1"/>
    <dgm:cxn modelId="{E806F756-B56B-4497-A738-959E2C549DF3}" type="presParOf" srcId="{274E0A01-9DE5-4C3D-BD10-9D0C0B405216}" destId="{7C5A32F1-6758-445E-8082-1914D1E108BE}" srcOrd="1" destOrd="0" presId="urn:microsoft.com/office/officeart/2005/8/layout/orgChart1"/>
    <dgm:cxn modelId="{EC4EF288-10F6-4DD1-ABB2-87256F02D5D2}" type="presParOf" srcId="{274E0A01-9DE5-4C3D-BD10-9D0C0B405216}" destId="{5EE993FB-13D6-4755-AE13-ADAC43EE88BA}" srcOrd="2" destOrd="0" presId="urn:microsoft.com/office/officeart/2005/8/layout/orgChart1"/>
    <dgm:cxn modelId="{D44BF77B-5189-444E-A850-BC942E70B5B6}" type="presParOf" srcId="{E51B6FFA-E285-4024-9F18-21F931614810}" destId="{B02B5F47-B23F-4312-8F1F-1211A813B0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A81E9F-908D-471B-BD8D-D3187F186882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9AF33A4C-8DE2-432D-BC62-AE36DEDD712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гражданского общества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D058FBB-07EB-4028-B368-2BFBE522457F}" type="parTrans" cxnId="{ACC0E250-86F2-40E8-AD41-AFE3AA797202}">
      <dgm:prSet/>
      <dgm:spPr/>
      <dgm:t>
        <a:bodyPr/>
        <a:lstStyle/>
        <a:p>
          <a:endParaRPr lang="ru-RU"/>
        </a:p>
      </dgm:t>
    </dgm:pt>
    <dgm:pt modelId="{2C367557-B80D-4225-8484-68816B8AE5E0}" type="sibTrans" cxnId="{ACC0E250-86F2-40E8-AD41-AFE3AA797202}">
      <dgm:prSet/>
      <dgm:spPr/>
      <dgm:t>
        <a:bodyPr/>
        <a:lstStyle/>
        <a:p>
          <a:endParaRPr lang="ru-RU"/>
        </a:p>
      </dgm:t>
    </dgm:pt>
    <dgm:pt modelId="{3A5C3C2F-58CC-4234-9BE4-E61B36A10004}">
      <dgm:prSet phldrT="[Текст]" custT="1"/>
      <dgm:spPr/>
      <dgm:t>
        <a:bodyPr/>
        <a:lstStyle/>
        <a:p>
          <a:pPr algn="ctr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частных сфер жизни людей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CC94B39-D752-4C51-B569-1A451119F916}" type="parTrans" cxnId="{98E6D5A1-98A8-4755-BFB9-9EED1F43367D}">
      <dgm:prSet/>
      <dgm:spPr/>
      <dgm:t>
        <a:bodyPr/>
        <a:lstStyle/>
        <a:p>
          <a:endParaRPr lang="ru-RU"/>
        </a:p>
      </dgm:t>
    </dgm:pt>
    <dgm:pt modelId="{39FE6C8B-6D52-4CAE-B1B9-7EC5E57CAA4E}" type="sibTrans" cxnId="{98E6D5A1-98A8-4755-BFB9-9EED1F43367D}">
      <dgm:prSet/>
      <dgm:spPr/>
      <dgm:t>
        <a:bodyPr/>
        <a:lstStyle/>
        <a:p>
          <a:endParaRPr lang="ru-RU"/>
        </a:p>
      </dgm:t>
    </dgm:pt>
    <dgm:pt modelId="{475ABB89-F499-439D-B385-ACB0BDEE8B0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сдерживание политической власти от абсолютного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гос-подства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путём контроля за соблюдением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конституцион-ных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принципов правового государства и разделения властей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BC4AB3-C266-4A7F-8BC1-FAE27EC5CC3B}" type="parTrans" cxnId="{3A6A9DB3-9925-40E1-B37A-DBA3A5B6E8C7}">
      <dgm:prSet/>
      <dgm:spPr/>
      <dgm:t>
        <a:bodyPr/>
        <a:lstStyle/>
        <a:p>
          <a:endParaRPr lang="ru-RU"/>
        </a:p>
      </dgm:t>
    </dgm:pt>
    <dgm:pt modelId="{5A952A87-0D4A-4974-984C-4E3F37EBB252}" type="sibTrans" cxnId="{3A6A9DB3-9925-40E1-B37A-DBA3A5B6E8C7}">
      <dgm:prSet/>
      <dgm:spPr/>
      <dgm:t>
        <a:bodyPr/>
        <a:lstStyle/>
        <a:p>
          <a:endParaRPr lang="ru-RU"/>
        </a:p>
      </dgm:t>
    </dgm:pt>
    <dgm:pt modelId="{A0D59368-C608-466C-A22A-C37BF8829EB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стабилизация общественных отношений и процессов, обеспечение баланса между государственной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коммер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-ческой сферами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9B40C8-B5F9-4656-A4C3-FD2650FE417A}" type="parTrans" cxnId="{E3FB6B6F-01CF-42F9-8CE4-4EC80A8A7877}">
      <dgm:prSet/>
      <dgm:spPr/>
      <dgm:t>
        <a:bodyPr/>
        <a:lstStyle/>
        <a:p>
          <a:endParaRPr lang="ru-RU"/>
        </a:p>
      </dgm:t>
    </dgm:pt>
    <dgm:pt modelId="{15966489-0F91-4D8B-8161-FA2B5265C5E7}" type="sibTrans" cxnId="{E3FB6B6F-01CF-42F9-8CE4-4EC80A8A7877}">
      <dgm:prSet/>
      <dgm:spPr/>
      <dgm:t>
        <a:bodyPr/>
        <a:lstStyle/>
        <a:p>
          <a:endParaRPr lang="ru-RU"/>
        </a:p>
      </dgm:t>
    </dgm:pt>
    <dgm:pt modelId="{C088462D-2CAC-47A8-98DA-A2DE2A58514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и продвижение общественных интересов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6D16832-D9B5-43C8-A45C-C96661DF1D7A}" type="parTrans" cxnId="{AACDB7F4-5B25-4FC9-9BFE-05862C12BDC9}">
      <dgm:prSet/>
      <dgm:spPr/>
      <dgm:t>
        <a:bodyPr/>
        <a:lstStyle/>
        <a:p>
          <a:endParaRPr lang="ru-RU"/>
        </a:p>
      </dgm:t>
    </dgm:pt>
    <dgm:pt modelId="{ECB92D4A-0F26-4C00-990C-6ADD6E189765}" type="sibTrans" cxnId="{AACDB7F4-5B25-4FC9-9BFE-05862C12BDC9}">
      <dgm:prSet/>
      <dgm:spPr/>
      <dgm:t>
        <a:bodyPr/>
        <a:lstStyle/>
        <a:p>
          <a:endParaRPr lang="ru-RU"/>
        </a:p>
      </dgm:t>
    </dgm:pt>
    <dgm:pt modelId="{4F8E33AE-C346-422B-883E-F834D0A1EF5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постоянная мирная борьба за внедрение в жизнь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консти-туционного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принципа правового государства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FCF018-8D92-48A0-AE45-C1F15A55E713}" type="parTrans" cxnId="{E7865632-0F88-43C0-8413-AC350F208B10}">
      <dgm:prSet/>
      <dgm:spPr/>
      <dgm:t>
        <a:bodyPr/>
        <a:lstStyle/>
        <a:p>
          <a:endParaRPr lang="ru-RU"/>
        </a:p>
      </dgm:t>
    </dgm:pt>
    <dgm:pt modelId="{46824738-E094-4B96-ABE8-91D7EF192148}" type="sibTrans" cxnId="{E7865632-0F88-43C0-8413-AC350F208B10}">
      <dgm:prSet/>
      <dgm:spPr/>
      <dgm:t>
        <a:bodyPr/>
        <a:lstStyle/>
        <a:p>
          <a:endParaRPr lang="ru-RU"/>
        </a:p>
      </dgm:t>
    </dgm:pt>
    <dgm:pt modelId="{3BA5B54E-E285-43FD-9EEF-DB850B9600B7}" type="pres">
      <dgm:prSet presAssocID="{6EA81E9F-908D-471B-BD8D-D3187F18688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C981AC-7EFB-4585-B774-5391A9D89BF2}" type="pres">
      <dgm:prSet presAssocID="{9AF33A4C-8DE2-432D-BC62-AE36DEDD7123}" presName="hierRoot1" presStyleCnt="0">
        <dgm:presLayoutVars>
          <dgm:hierBranch val="init"/>
        </dgm:presLayoutVars>
      </dgm:prSet>
      <dgm:spPr/>
    </dgm:pt>
    <dgm:pt modelId="{AC1C2F7B-10C9-433D-B159-A770D10F648D}" type="pres">
      <dgm:prSet presAssocID="{9AF33A4C-8DE2-432D-BC62-AE36DEDD7123}" presName="rootComposite1" presStyleCnt="0"/>
      <dgm:spPr/>
    </dgm:pt>
    <dgm:pt modelId="{DD744448-6427-4DAE-9E50-C21FD3C8BE19}" type="pres">
      <dgm:prSet presAssocID="{9AF33A4C-8DE2-432D-BC62-AE36DEDD7123}" presName="rootText1" presStyleLbl="node0" presStyleIdx="0" presStyleCnt="1" custScaleY="1744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8E6653-DBF3-4AF9-A93B-1FB4DCE5865E}" type="pres">
      <dgm:prSet presAssocID="{9AF33A4C-8DE2-432D-BC62-AE36DEDD712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E79C3E4-6DAC-4D4B-959A-B80FA0C24273}" type="pres">
      <dgm:prSet presAssocID="{9AF33A4C-8DE2-432D-BC62-AE36DEDD7123}" presName="hierChild2" presStyleCnt="0"/>
      <dgm:spPr/>
    </dgm:pt>
    <dgm:pt modelId="{47E89ADA-BE1D-4F7D-AB38-988AC49DE69D}" type="pres">
      <dgm:prSet presAssocID="{FCC94B39-D752-4C51-B569-1A451119F916}" presName="Name64" presStyleLbl="parChTrans1D2" presStyleIdx="0" presStyleCnt="5"/>
      <dgm:spPr/>
      <dgm:t>
        <a:bodyPr/>
        <a:lstStyle/>
        <a:p>
          <a:endParaRPr lang="ru-RU"/>
        </a:p>
      </dgm:t>
    </dgm:pt>
    <dgm:pt modelId="{5DF1B132-AE5D-4427-BDFC-D96B5A2012C7}" type="pres">
      <dgm:prSet presAssocID="{3A5C3C2F-58CC-4234-9BE4-E61B36A10004}" presName="hierRoot2" presStyleCnt="0">
        <dgm:presLayoutVars>
          <dgm:hierBranch val="init"/>
        </dgm:presLayoutVars>
      </dgm:prSet>
      <dgm:spPr/>
    </dgm:pt>
    <dgm:pt modelId="{912008E0-9552-4E18-936B-315F310554D4}" type="pres">
      <dgm:prSet presAssocID="{3A5C3C2F-58CC-4234-9BE4-E61B36A10004}" presName="rootComposite" presStyleCnt="0"/>
      <dgm:spPr/>
    </dgm:pt>
    <dgm:pt modelId="{6FC6F0DF-D323-4702-87D0-981315508EAA}" type="pres">
      <dgm:prSet presAssocID="{3A5C3C2F-58CC-4234-9BE4-E61B36A10004}" presName="rootText" presStyleLbl="node2" presStyleIdx="0" presStyleCnt="5" custScaleX="2833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F599A9-800A-47C8-9614-CE0B36F29E69}" type="pres">
      <dgm:prSet presAssocID="{3A5C3C2F-58CC-4234-9BE4-E61B36A10004}" presName="rootConnector" presStyleLbl="node2" presStyleIdx="0" presStyleCnt="5"/>
      <dgm:spPr/>
      <dgm:t>
        <a:bodyPr/>
        <a:lstStyle/>
        <a:p>
          <a:endParaRPr lang="ru-RU"/>
        </a:p>
      </dgm:t>
    </dgm:pt>
    <dgm:pt modelId="{F2FAC809-C594-4FC3-A842-BC13B681A06D}" type="pres">
      <dgm:prSet presAssocID="{3A5C3C2F-58CC-4234-9BE4-E61B36A10004}" presName="hierChild4" presStyleCnt="0"/>
      <dgm:spPr/>
    </dgm:pt>
    <dgm:pt modelId="{B4617ECC-B996-45C2-95A3-232921BC0457}" type="pres">
      <dgm:prSet presAssocID="{3A5C3C2F-58CC-4234-9BE4-E61B36A10004}" presName="hierChild5" presStyleCnt="0"/>
      <dgm:spPr/>
    </dgm:pt>
    <dgm:pt modelId="{5E492234-27B7-4852-A1A1-EFA8D61B3920}" type="pres">
      <dgm:prSet presAssocID="{E2BC4AB3-C266-4A7F-8BC1-FAE27EC5CC3B}" presName="Name64" presStyleLbl="parChTrans1D2" presStyleIdx="1" presStyleCnt="5"/>
      <dgm:spPr/>
      <dgm:t>
        <a:bodyPr/>
        <a:lstStyle/>
        <a:p>
          <a:endParaRPr lang="ru-RU"/>
        </a:p>
      </dgm:t>
    </dgm:pt>
    <dgm:pt modelId="{7580000A-1450-401D-B9A4-22C5802C34FB}" type="pres">
      <dgm:prSet presAssocID="{475ABB89-F499-439D-B385-ACB0BDEE8B04}" presName="hierRoot2" presStyleCnt="0">
        <dgm:presLayoutVars>
          <dgm:hierBranch val="init"/>
        </dgm:presLayoutVars>
      </dgm:prSet>
      <dgm:spPr/>
    </dgm:pt>
    <dgm:pt modelId="{20D09CDF-9461-431F-834D-EC4B37E629E7}" type="pres">
      <dgm:prSet presAssocID="{475ABB89-F499-439D-B385-ACB0BDEE8B04}" presName="rootComposite" presStyleCnt="0"/>
      <dgm:spPr/>
    </dgm:pt>
    <dgm:pt modelId="{4C977FB3-749C-4B26-AE22-9FBD937C1785}" type="pres">
      <dgm:prSet presAssocID="{475ABB89-F499-439D-B385-ACB0BDEE8B04}" presName="rootText" presStyleLbl="node2" presStyleIdx="1" presStyleCnt="5" custScaleX="283302" custScaleY="1578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41790C-80FC-4DFF-A7A1-0014699E057C}" type="pres">
      <dgm:prSet presAssocID="{475ABB89-F499-439D-B385-ACB0BDEE8B04}" presName="rootConnector" presStyleLbl="node2" presStyleIdx="1" presStyleCnt="5"/>
      <dgm:spPr/>
      <dgm:t>
        <a:bodyPr/>
        <a:lstStyle/>
        <a:p>
          <a:endParaRPr lang="ru-RU"/>
        </a:p>
      </dgm:t>
    </dgm:pt>
    <dgm:pt modelId="{44DA5D8B-8102-49B9-BF7D-CEBBAAFF0E9B}" type="pres">
      <dgm:prSet presAssocID="{475ABB89-F499-439D-B385-ACB0BDEE8B04}" presName="hierChild4" presStyleCnt="0"/>
      <dgm:spPr/>
    </dgm:pt>
    <dgm:pt modelId="{6BA84D12-69EF-47A3-AC84-1A34DFC400D1}" type="pres">
      <dgm:prSet presAssocID="{475ABB89-F499-439D-B385-ACB0BDEE8B04}" presName="hierChild5" presStyleCnt="0"/>
      <dgm:spPr/>
    </dgm:pt>
    <dgm:pt modelId="{F805126C-E1C8-402E-90D6-1F8B0D6EBA27}" type="pres">
      <dgm:prSet presAssocID="{8B9B40C8-B5F9-4656-A4C3-FD2650FE417A}" presName="Name64" presStyleLbl="parChTrans1D2" presStyleIdx="2" presStyleCnt="5"/>
      <dgm:spPr/>
      <dgm:t>
        <a:bodyPr/>
        <a:lstStyle/>
        <a:p>
          <a:endParaRPr lang="ru-RU"/>
        </a:p>
      </dgm:t>
    </dgm:pt>
    <dgm:pt modelId="{65CFE2A0-7B38-4E94-A71D-9822471E370B}" type="pres">
      <dgm:prSet presAssocID="{A0D59368-C608-466C-A22A-C37BF8829EBC}" presName="hierRoot2" presStyleCnt="0">
        <dgm:presLayoutVars>
          <dgm:hierBranch val="init"/>
        </dgm:presLayoutVars>
      </dgm:prSet>
      <dgm:spPr/>
    </dgm:pt>
    <dgm:pt modelId="{ADE8FC07-471C-4026-B253-2A1EFEB6153E}" type="pres">
      <dgm:prSet presAssocID="{A0D59368-C608-466C-A22A-C37BF8829EBC}" presName="rootComposite" presStyleCnt="0"/>
      <dgm:spPr/>
    </dgm:pt>
    <dgm:pt modelId="{E63B9DF9-D2C7-42A6-9007-193492EA436A}" type="pres">
      <dgm:prSet presAssocID="{A0D59368-C608-466C-A22A-C37BF8829EBC}" presName="rootText" presStyleLbl="node2" presStyleIdx="2" presStyleCnt="5" custScaleX="283302" custScaleY="1241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EE45AB-9DDB-494E-A7F7-BC45DB7ECFF2}" type="pres">
      <dgm:prSet presAssocID="{A0D59368-C608-466C-A22A-C37BF8829EBC}" presName="rootConnector" presStyleLbl="node2" presStyleIdx="2" presStyleCnt="5"/>
      <dgm:spPr/>
      <dgm:t>
        <a:bodyPr/>
        <a:lstStyle/>
        <a:p>
          <a:endParaRPr lang="ru-RU"/>
        </a:p>
      </dgm:t>
    </dgm:pt>
    <dgm:pt modelId="{E3D9C695-4138-44C3-AB11-4DCFB124AA19}" type="pres">
      <dgm:prSet presAssocID="{A0D59368-C608-466C-A22A-C37BF8829EBC}" presName="hierChild4" presStyleCnt="0"/>
      <dgm:spPr/>
    </dgm:pt>
    <dgm:pt modelId="{ABFE4ED9-2C38-46C2-9AC9-0BF2606F11AD}" type="pres">
      <dgm:prSet presAssocID="{A0D59368-C608-466C-A22A-C37BF8829EBC}" presName="hierChild5" presStyleCnt="0"/>
      <dgm:spPr/>
    </dgm:pt>
    <dgm:pt modelId="{AE4DDCDA-D257-4BBF-AB6E-D3F90CAEB60C}" type="pres">
      <dgm:prSet presAssocID="{46D16832-D9B5-43C8-A45C-C96661DF1D7A}" presName="Name64" presStyleLbl="parChTrans1D2" presStyleIdx="3" presStyleCnt="5"/>
      <dgm:spPr/>
      <dgm:t>
        <a:bodyPr/>
        <a:lstStyle/>
        <a:p>
          <a:endParaRPr lang="ru-RU"/>
        </a:p>
      </dgm:t>
    </dgm:pt>
    <dgm:pt modelId="{2BB6B305-E317-425D-BDC1-46E5F2683A9E}" type="pres">
      <dgm:prSet presAssocID="{C088462D-2CAC-47A8-98DA-A2DE2A585144}" presName="hierRoot2" presStyleCnt="0">
        <dgm:presLayoutVars>
          <dgm:hierBranch val="init"/>
        </dgm:presLayoutVars>
      </dgm:prSet>
      <dgm:spPr/>
    </dgm:pt>
    <dgm:pt modelId="{3F6AC409-D71D-4A89-B661-143E4D2C919D}" type="pres">
      <dgm:prSet presAssocID="{C088462D-2CAC-47A8-98DA-A2DE2A585144}" presName="rootComposite" presStyleCnt="0"/>
      <dgm:spPr/>
    </dgm:pt>
    <dgm:pt modelId="{F757422A-AD94-456E-AE72-CC25F0A6778E}" type="pres">
      <dgm:prSet presAssocID="{C088462D-2CAC-47A8-98DA-A2DE2A585144}" presName="rootText" presStyleLbl="node2" presStyleIdx="3" presStyleCnt="5" custScaleX="2833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82B9E4-3A87-44CD-BE8C-1ED78A237DCD}" type="pres">
      <dgm:prSet presAssocID="{C088462D-2CAC-47A8-98DA-A2DE2A585144}" presName="rootConnector" presStyleLbl="node2" presStyleIdx="3" presStyleCnt="5"/>
      <dgm:spPr/>
      <dgm:t>
        <a:bodyPr/>
        <a:lstStyle/>
        <a:p>
          <a:endParaRPr lang="ru-RU"/>
        </a:p>
      </dgm:t>
    </dgm:pt>
    <dgm:pt modelId="{E95F82C7-4BA5-4728-A80E-98F01AB0436F}" type="pres">
      <dgm:prSet presAssocID="{C088462D-2CAC-47A8-98DA-A2DE2A585144}" presName="hierChild4" presStyleCnt="0"/>
      <dgm:spPr/>
    </dgm:pt>
    <dgm:pt modelId="{739ED54C-DD40-4933-A888-0F85E5D90643}" type="pres">
      <dgm:prSet presAssocID="{C088462D-2CAC-47A8-98DA-A2DE2A585144}" presName="hierChild5" presStyleCnt="0"/>
      <dgm:spPr/>
    </dgm:pt>
    <dgm:pt modelId="{8F6E0497-9D17-484D-B336-102EC4F168C0}" type="pres">
      <dgm:prSet presAssocID="{A0FCF018-8D92-48A0-AE45-C1F15A55E713}" presName="Name64" presStyleLbl="parChTrans1D2" presStyleIdx="4" presStyleCnt="5"/>
      <dgm:spPr/>
      <dgm:t>
        <a:bodyPr/>
        <a:lstStyle/>
        <a:p>
          <a:endParaRPr lang="ru-RU"/>
        </a:p>
      </dgm:t>
    </dgm:pt>
    <dgm:pt modelId="{2C7BD822-D009-44CB-AD27-789339329EF9}" type="pres">
      <dgm:prSet presAssocID="{4F8E33AE-C346-422B-883E-F834D0A1EF57}" presName="hierRoot2" presStyleCnt="0">
        <dgm:presLayoutVars>
          <dgm:hierBranch val="init"/>
        </dgm:presLayoutVars>
      </dgm:prSet>
      <dgm:spPr/>
    </dgm:pt>
    <dgm:pt modelId="{57FA0E5E-A77B-41FB-8A98-AB1F47E0599D}" type="pres">
      <dgm:prSet presAssocID="{4F8E33AE-C346-422B-883E-F834D0A1EF57}" presName="rootComposite" presStyleCnt="0"/>
      <dgm:spPr/>
    </dgm:pt>
    <dgm:pt modelId="{C4773FAF-026B-48D4-AA4E-26B8BEF6475C}" type="pres">
      <dgm:prSet presAssocID="{4F8E33AE-C346-422B-883E-F834D0A1EF57}" presName="rootText" presStyleLbl="node2" presStyleIdx="4" presStyleCnt="5" custScaleX="2832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8C0E2A-09B2-4202-8B40-EB305C8FA338}" type="pres">
      <dgm:prSet presAssocID="{4F8E33AE-C346-422B-883E-F834D0A1EF57}" presName="rootConnector" presStyleLbl="node2" presStyleIdx="4" presStyleCnt="5"/>
      <dgm:spPr/>
      <dgm:t>
        <a:bodyPr/>
        <a:lstStyle/>
        <a:p>
          <a:endParaRPr lang="ru-RU"/>
        </a:p>
      </dgm:t>
    </dgm:pt>
    <dgm:pt modelId="{4D71772E-BC18-4AFF-A193-725C5282CD97}" type="pres">
      <dgm:prSet presAssocID="{4F8E33AE-C346-422B-883E-F834D0A1EF57}" presName="hierChild4" presStyleCnt="0"/>
      <dgm:spPr/>
    </dgm:pt>
    <dgm:pt modelId="{8C480C1E-D07E-49D0-B565-B17F730D9BCA}" type="pres">
      <dgm:prSet presAssocID="{4F8E33AE-C346-422B-883E-F834D0A1EF57}" presName="hierChild5" presStyleCnt="0"/>
      <dgm:spPr/>
    </dgm:pt>
    <dgm:pt modelId="{F4C8D644-CB34-4FCF-AB0A-66BD44806FA6}" type="pres">
      <dgm:prSet presAssocID="{9AF33A4C-8DE2-432D-BC62-AE36DEDD7123}" presName="hierChild3" presStyleCnt="0"/>
      <dgm:spPr/>
    </dgm:pt>
  </dgm:ptLst>
  <dgm:cxnLst>
    <dgm:cxn modelId="{E7865632-0F88-43C0-8413-AC350F208B10}" srcId="{9AF33A4C-8DE2-432D-BC62-AE36DEDD7123}" destId="{4F8E33AE-C346-422B-883E-F834D0A1EF57}" srcOrd="4" destOrd="0" parTransId="{A0FCF018-8D92-48A0-AE45-C1F15A55E713}" sibTransId="{46824738-E094-4B96-ABE8-91D7EF192148}"/>
    <dgm:cxn modelId="{98E6D5A1-98A8-4755-BFB9-9EED1F43367D}" srcId="{9AF33A4C-8DE2-432D-BC62-AE36DEDD7123}" destId="{3A5C3C2F-58CC-4234-9BE4-E61B36A10004}" srcOrd="0" destOrd="0" parTransId="{FCC94B39-D752-4C51-B569-1A451119F916}" sibTransId="{39FE6C8B-6D52-4CAE-B1B9-7EC5E57CAA4E}"/>
    <dgm:cxn modelId="{989A63B4-F9D8-4BA0-BF77-73C054521220}" type="presOf" srcId="{46D16832-D9B5-43C8-A45C-C96661DF1D7A}" destId="{AE4DDCDA-D257-4BBF-AB6E-D3F90CAEB60C}" srcOrd="0" destOrd="0" presId="urn:microsoft.com/office/officeart/2009/3/layout/HorizontalOrganizationChart"/>
    <dgm:cxn modelId="{FA01705A-A44B-4197-AA6A-7D43655D2E35}" type="presOf" srcId="{6EA81E9F-908D-471B-BD8D-D3187F186882}" destId="{3BA5B54E-E285-43FD-9EEF-DB850B9600B7}" srcOrd="0" destOrd="0" presId="urn:microsoft.com/office/officeart/2009/3/layout/HorizontalOrganizationChart"/>
    <dgm:cxn modelId="{E3FB6B6F-01CF-42F9-8CE4-4EC80A8A7877}" srcId="{9AF33A4C-8DE2-432D-BC62-AE36DEDD7123}" destId="{A0D59368-C608-466C-A22A-C37BF8829EBC}" srcOrd="2" destOrd="0" parTransId="{8B9B40C8-B5F9-4656-A4C3-FD2650FE417A}" sibTransId="{15966489-0F91-4D8B-8161-FA2B5265C5E7}"/>
    <dgm:cxn modelId="{4C9A20F7-C260-49C1-8710-D2766CA84A7C}" type="presOf" srcId="{FCC94B39-D752-4C51-B569-1A451119F916}" destId="{47E89ADA-BE1D-4F7D-AB38-988AC49DE69D}" srcOrd="0" destOrd="0" presId="urn:microsoft.com/office/officeart/2009/3/layout/HorizontalOrganizationChart"/>
    <dgm:cxn modelId="{3A6A9DB3-9925-40E1-B37A-DBA3A5B6E8C7}" srcId="{9AF33A4C-8DE2-432D-BC62-AE36DEDD7123}" destId="{475ABB89-F499-439D-B385-ACB0BDEE8B04}" srcOrd="1" destOrd="0" parTransId="{E2BC4AB3-C266-4A7F-8BC1-FAE27EC5CC3B}" sibTransId="{5A952A87-0D4A-4974-984C-4E3F37EBB252}"/>
    <dgm:cxn modelId="{290FA82B-6861-46A1-B4CE-E8287E7F9A2A}" type="presOf" srcId="{E2BC4AB3-C266-4A7F-8BC1-FAE27EC5CC3B}" destId="{5E492234-27B7-4852-A1A1-EFA8D61B3920}" srcOrd="0" destOrd="0" presId="urn:microsoft.com/office/officeart/2009/3/layout/HorizontalOrganizationChart"/>
    <dgm:cxn modelId="{94451E29-20D5-4002-924D-CA5A7846D66E}" type="presOf" srcId="{9AF33A4C-8DE2-432D-BC62-AE36DEDD7123}" destId="{DD744448-6427-4DAE-9E50-C21FD3C8BE19}" srcOrd="0" destOrd="0" presId="urn:microsoft.com/office/officeart/2009/3/layout/HorizontalOrganizationChart"/>
    <dgm:cxn modelId="{D64B554F-2492-442B-BEB2-BC813B2AED19}" type="presOf" srcId="{C088462D-2CAC-47A8-98DA-A2DE2A585144}" destId="{2D82B9E4-3A87-44CD-BE8C-1ED78A237DCD}" srcOrd="1" destOrd="0" presId="urn:microsoft.com/office/officeart/2009/3/layout/HorizontalOrganizationChart"/>
    <dgm:cxn modelId="{84C2B044-9AD4-43C6-B400-8E04C8D5079A}" type="presOf" srcId="{C088462D-2CAC-47A8-98DA-A2DE2A585144}" destId="{F757422A-AD94-456E-AE72-CC25F0A6778E}" srcOrd="0" destOrd="0" presId="urn:microsoft.com/office/officeart/2009/3/layout/HorizontalOrganizationChart"/>
    <dgm:cxn modelId="{C3143329-5CCD-4670-97D8-4777BA7D8169}" type="presOf" srcId="{9AF33A4C-8DE2-432D-BC62-AE36DEDD7123}" destId="{C98E6653-DBF3-4AF9-A93B-1FB4DCE5865E}" srcOrd="1" destOrd="0" presId="urn:microsoft.com/office/officeart/2009/3/layout/HorizontalOrganizationChart"/>
    <dgm:cxn modelId="{4CDB5961-5AFC-4851-AE5D-F9352B1BCFF2}" type="presOf" srcId="{475ABB89-F499-439D-B385-ACB0BDEE8B04}" destId="{F741790C-80FC-4DFF-A7A1-0014699E057C}" srcOrd="1" destOrd="0" presId="urn:microsoft.com/office/officeart/2009/3/layout/HorizontalOrganizationChart"/>
    <dgm:cxn modelId="{4EFA3F0D-1488-4E5D-92CE-441554967D77}" type="presOf" srcId="{4F8E33AE-C346-422B-883E-F834D0A1EF57}" destId="{C4773FAF-026B-48D4-AA4E-26B8BEF6475C}" srcOrd="0" destOrd="0" presId="urn:microsoft.com/office/officeart/2009/3/layout/HorizontalOrganizationChart"/>
    <dgm:cxn modelId="{ACC0E250-86F2-40E8-AD41-AFE3AA797202}" srcId="{6EA81E9F-908D-471B-BD8D-D3187F186882}" destId="{9AF33A4C-8DE2-432D-BC62-AE36DEDD7123}" srcOrd="0" destOrd="0" parTransId="{0D058FBB-07EB-4028-B368-2BFBE522457F}" sibTransId="{2C367557-B80D-4225-8484-68816B8AE5E0}"/>
    <dgm:cxn modelId="{BAA54925-A3EC-4134-978F-F50EAB189833}" type="presOf" srcId="{4F8E33AE-C346-422B-883E-F834D0A1EF57}" destId="{408C0E2A-09B2-4202-8B40-EB305C8FA338}" srcOrd="1" destOrd="0" presId="urn:microsoft.com/office/officeart/2009/3/layout/HorizontalOrganizationChart"/>
    <dgm:cxn modelId="{608AECFA-7C2B-4550-A731-6CDBE8159950}" type="presOf" srcId="{3A5C3C2F-58CC-4234-9BE4-E61B36A10004}" destId="{70F599A9-800A-47C8-9614-CE0B36F29E69}" srcOrd="1" destOrd="0" presId="urn:microsoft.com/office/officeart/2009/3/layout/HorizontalOrganizationChart"/>
    <dgm:cxn modelId="{B2A03C12-9E81-4EB9-B4D9-67275E62C5A2}" type="presOf" srcId="{A0D59368-C608-466C-A22A-C37BF8829EBC}" destId="{80EE45AB-9DDB-494E-A7F7-BC45DB7ECFF2}" srcOrd="1" destOrd="0" presId="urn:microsoft.com/office/officeart/2009/3/layout/HorizontalOrganizationChart"/>
    <dgm:cxn modelId="{AACDB7F4-5B25-4FC9-9BFE-05862C12BDC9}" srcId="{9AF33A4C-8DE2-432D-BC62-AE36DEDD7123}" destId="{C088462D-2CAC-47A8-98DA-A2DE2A585144}" srcOrd="3" destOrd="0" parTransId="{46D16832-D9B5-43C8-A45C-C96661DF1D7A}" sibTransId="{ECB92D4A-0F26-4C00-990C-6ADD6E189765}"/>
    <dgm:cxn modelId="{A9EC0EEB-4197-4611-B1FA-55F5E231773C}" type="presOf" srcId="{A0FCF018-8D92-48A0-AE45-C1F15A55E713}" destId="{8F6E0497-9D17-484D-B336-102EC4F168C0}" srcOrd="0" destOrd="0" presId="urn:microsoft.com/office/officeart/2009/3/layout/HorizontalOrganizationChart"/>
    <dgm:cxn modelId="{56B340E7-526A-4A01-A7C6-EF817E1FB752}" type="presOf" srcId="{A0D59368-C608-466C-A22A-C37BF8829EBC}" destId="{E63B9DF9-D2C7-42A6-9007-193492EA436A}" srcOrd="0" destOrd="0" presId="urn:microsoft.com/office/officeart/2009/3/layout/HorizontalOrganizationChart"/>
    <dgm:cxn modelId="{18905301-7350-49BA-B3F5-D32A14489BCA}" type="presOf" srcId="{475ABB89-F499-439D-B385-ACB0BDEE8B04}" destId="{4C977FB3-749C-4B26-AE22-9FBD937C1785}" srcOrd="0" destOrd="0" presId="urn:microsoft.com/office/officeart/2009/3/layout/HorizontalOrganizationChart"/>
    <dgm:cxn modelId="{DA9F0D5C-1782-4965-B1B9-4D17D8BD9DC3}" type="presOf" srcId="{3A5C3C2F-58CC-4234-9BE4-E61B36A10004}" destId="{6FC6F0DF-D323-4702-87D0-981315508EAA}" srcOrd="0" destOrd="0" presId="urn:microsoft.com/office/officeart/2009/3/layout/HorizontalOrganizationChart"/>
    <dgm:cxn modelId="{86DB2D8E-BD27-46EA-B5F6-67FD63402FFC}" type="presOf" srcId="{8B9B40C8-B5F9-4656-A4C3-FD2650FE417A}" destId="{F805126C-E1C8-402E-90D6-1F8B0D6EBA27}" srcOrd="0" destOrd="0" presId="urn:microsoft.com/office/officeart/2009/3/layout/HorizontalOrganizationChart"/>
    <dgm:cxn modelId="{8BB77DF3-82C1-4FA9-8E96-5BC3D80856CB}" type="presParOf" srcId="{3BA5B54E-E285-43FD-9EEF-DB850B9600B7}" destId="{47C981AC-7EFB-4585-B774-5391A9D89BF2}" srcOrd="0" destOrd="0" presId="urn:microsoft.com/office/officeart/2009/3/layout/HorizontalOrganizationChart"/>
    <dgm:cxn modelId="{0CD01D06-6161-4017-9D03-2163E7611CEC}" type="presParOf" srcId="{47C981AC-7EFB-4585-B774-5391A9D89BF2}" destId="{AC1C2F7B-10C9-433D-B159-A770D10F648D}" srcOrd="0" destOrd="0" presId="urn:microsoft.com/office/officeart/2009/3/layout/HorizontalOrganizationChart"/>
    <dgm:cxn modelId="{1C018174-3CC2-4BBC-922E-BEC741393123}" type="presParOf" srcId="{AC1C2F7B-10C9-433D-B159-A770D10F648D}" destId="{DD744448-6427-4DAE-9E50-C21FD3C8BE19}" srcOrd="0" destOrd="0" presId="urn:microsoft.com/office/officeart/2009/3/layout/HorizontalOrganizationChart"/>
    <dgm:cxn modelId="{FCC1942A-0798-49A5-BC08-B456F4AE7F20}" type="presParOf" srcId="{AC1C2F7B-10C9-433D-B159-A770D10F648D}" destId="{C98E6653-DBF3-4AF9-A93B-1FB4DCE5865E}" srcOrd="1" destOrd="0" presId="urn:microsoft.com/office/officeart/2009/3/layout/HorizontalOrganizationChart"/>
    <dgm:cxn modelId="{C8D4D678-008A-4568-9B92-A5ABB960953F}" type="presParOf" srcId="{47C981AC-7EFB-4585-B774-5391A9D89BF2}" destId="{6E79C3E4-6DAC-4D4B-959A-B80FA0C24273}" srcOrd="1" destOrd="0" presId="urn:microsoft.com/office/officeart/2009/3/layout/HorizontalOrganizationChart"/>
    <dgm:cxn modelId="{26B9B076-E69A-4706-BACE-CBEE45E98ECC}" type="presParOf" srcId="{6E79C3E4-6DAC-4D4B-959A-B80FA0C24273}" destId="{47E89ADA-BE1D-4F7D-AB38-988AC49DE69D}" srcOrd="0" destOrd="0" presId="urn:microsoft.com/office/officeart/2009/3/layout/HorizontalOrganizationChart"/>
    <dgm:cxn modelId="{B503E019-AB49-4EAF-A9E9-DA649EA47F38}" type="presParOf" srcId="{6E79C3E4-6DAC-4D4B-959A-B80FA0C24273}" destId="{5DF1B132-AE5D-4427-BDFC-D96B5A2012C7}" srcOrd="1" destOrd="0" presId="urn:microsoft.com/office/officeart/2009/3/layout/HorizontalOrganizationChart"/>
    <dgm:cxn modelId="{E57EB8C7-D861-4774-AA0E-44C575D4C745}" type="presParOf" srcId="{5DF1B132-AE5D-4427-BDFC-D96B5A2012C7}" destId="{912008E0-9552-4E18-936B-315F310554D4}" srcOrd="0" destOrd="0" presId="urn:microsoft.com/office/officeart/2009/3/layout/HorizontalOrganizationChart"/>
    <dgm:cxn modelId="{D3594AFD-282D-44D1-B0DD-BB8B73E7D113}" type="presParOf" srcId="{912008E0-9552-4E18-936B-315F310554D4}" destId="{6FC6F0DF-D323-4702-87D0-981315508EAA}" srcOrd="0" destOrd="0" presId="urn:microsoft.com/office/officeart/2009/3/layout/HorizontalOrganizationChart"/>
    <dgm:cxn modelId="{A8530ADA-F539-4B34-85D5-B06417C6485F}" type="presParOf" srcId="{912008E0-9552-4E18-936B-315F310554D4}" destId="{70F599A9-800A-47C8-9614-CE0B36F29E69}" srcOrd="1" destOrd="0" presId="urn:microsoft.com/office/officeart/2009/3/layout/HorizontalOrganizationChart"/>
    <dgm:cxn modelId="{DE800D73-CA48-4DBE-90D4-09568211CEE6}" type="presParOf" srcId="{5DF1B132-AE5D-4427-BDFC-D96B5A2012C7}" destId="{F2FAC809-C594-4FC3-A842-BC13B681A06D}" srcOrd="1" destOrd="0" presId="urn:microsoft.com/office/officeart/2009/3/layout/HorizontalOrganizationChart"/>
    <dgm:cxn modelId="{D5D052A4-EDFF-488B-A6C0-B9DE2481FC95}" type="presParOf" srcId="{5DF1B132-AE5D-4427-BDFC-D96B5A2012C7}" destId="{B4617ECC-B996-45C2-95A3-232921BC0457}" srcOrd="2" destOrd="0" presId="urn:microsoft.com/office/officeart/2009/3/layout/HorizontalOrganizationChart"/>
    <dgm:cxn modelId="{D6F52CDF-7EA1-41F8-8DCA-2D48D86143B6}" type="presParOf" srcId="{6E79C3E4-6DAC-4D4B-959A-B80FA0C24273}" destId="{5E492234-27B7-4852-A1A1-EFA8D61B3920}" srcOrd="2" destOrd="0" presId="urn:microsoft.com/office/officeart/2009/3/layout/HorizontalOrganizationChart"/>
    <dgm:cxn modelId="{842EE594-9D60-4631-8DA4-C8022BB5FF30}" type="presParOf" srcId="{6E79C3E4-6DAC-4D4B-959A-B80FA0C24273}" destId="{7580000A-1450-401D-B9A4-22C5802C34FB}" srcOrd="3" destOrd="0" presId="urn:microsoft.com/office/officeart/2009/3/layout/HorizontalOrganizationChart"/>
    <dgm:cxn modelId="{1A936CED-19AD-4FCA-930C-099C5856CFF2}" type="presParOf" srcId="{7580000A-1450-401D-B9A4-22C5802C34FB}" destId="{20D09CDF-9461-431F-834D-EC4B37E629E7}" srcOrd="0" destOrd="0" presId="urn:microsoft.com/office/officeart/2009/3/layout/HorizontalOrganizationChart"/>
    <dgm:cxn modelId="{93E0165E-5057-42EE-A210-E91B4814D920}" type="presParOf" srcId="{20D09CDF-9461-431F-834D-EC4B37E629E7}" destId="{4C977FB3-749C-4B26-AE22-9FBD937C1785}" srcOrd="0" destOrd="0" presId="urn:microsoft.com/office/officeart/2009/3/layout/HorizontalOrganizationChart"/>
    <dgm:cxn modelId="{6E5DBE76-658E-45DE-88AE-CB51362E38DD}" type="presParOf" srcId="{20D09CDF-9461-431F-834D-EC4B37E629E7}" destId="{F741790C-80FC-4DFF-A7A1-0014699E057C}" srcOrd="1" destOrd="0" presId="urn:microsoft.com/office/officeart/2009/3/layout/HorizontalOrganizationChart"/>
    <dgm:cxn modelId="{A94442DB-2E35-40A4-888B-28FCE9676E2B}" type="presParOf" srcId="{7580000A-1450-401D-B9A4-22C5802C34FB}" destId="{44DA5D8B-8102-49B9-BF7D-CEBBAAFF0E9B}" srcOrd="1" destOrd="0" presId="urn:microsoft.com/office/officeart/2009/3/layout/HorizontalOrganizationChart"/>
    <dgm:cxn modelId="{D63E342C-E85A-4FAF-A23B-A44FC093F148}" type="presParOf" srcId="{7580000A-1450-401D-B9A4-22C5802C34FB}" destId="{6BA84D12-69EF-47A3-AC84-1A34DFC400D1}" srcOrd="2" destOrd="0" presId="urn:microsoft.com/office/officeart/2009/3/layout/HorizontalOrganizationChart"/>
    <dgm:cxn modelId="{949CBC6C-E79F-440E-9387-02F5BD5F7C7D}" type="presParOf" srcId="{6E79C3E4-6DAC-4D4B-959A-B80FA0C24273}" destId="{F805126C-E1C8-402E-90D6-1F8B0D6EBA27}" srcOrd="4" destOrd="0" presId="urn:microsoft.com/office/officeart/2009/3/layout/HorizontalOrganizationChart"/>
    <dgm:cxn modelId="{CA07EB64-99E5-40AB-83C9-D855F7FF4708}" type="presParOf" srcId="{6E79C3E4-6DAC-4D4B-959A-B80FA0C24273}" destId="{65CFE2A0-7B38-4E94-A71D-9822471E370B}" srcOrd="5" destOrd="0" presId="urn:microsoft.com/office/officeart/2009/3/layout/HorizontalOrganizationChart"/>
    <dgm:cxn modelId="{DFEF3328-BA17-4E0E-9A37-8734A6F8BA46}" type="presParOf" srcId="{65CFE2A0-7B38-4E94-A71D-9822471E370B}" destId="{ADE8FC07-471C-4026-B253-2A1EFEB6153E}" srcOrd="0" destOrd="0" presId="urn:microsoft.com/office/officeart/2009/3/layout/HorizontalOrganizationChart"/>
    <dgm:cxn modelId="{9A4E0335-93BE-406F-9CAD-E3BE869010DD}" type="presParOf" srcId="{ADE8FC07-471C-4026-B253-2A1EFEB6153E}" destId="{E63B9DF9-D2C7-42A6-9007-193492EA436A}" srcOrd="0" destOrd="0" presId="urn:microsoft.com/office/officeart/2009/3/layout/HorizontalOrganizationChart"/>
    <dgm:cxn modelId="{AA0D7D69-0E42-4D12-A949-3189EACA4417}" type="presParOf" srcId="{ADE8FC07-471C-4026-B253-2A1EFEB6153E}" destId="{80EE45AB-9DDB-494E-A7F7-BC45DB7ECFF2}" srcOrd="1" destOrd="0" presId="urn:microsoft.com/office/officeart/2009/3/layout/HorizontalOrganizationChart"/>
    <dgm:cxn modelId="{FCF933D1-F781-4A60-B914-972C9D4F5776}" type="presParOf" srcId="{65CFE2A0-7B38-4E94-A71D-9822471E370B}" destId="{E3D9C695-4138-44C3-AB11-4DCFB124AA19}" srcOrd="1" destOrd="0" presId="urn:microsoft.com/office/officeart/2009/3/layout/HorizontalOrganizationChart"/>
    <dgm:cxn modelId="{33E74FD6-8259-4DEA-887F-CC6F2F222460}" type="presParOf" srcId="{65CFE2A0-7B38-4E94-A71D-9822471E370B}" destId="{ABFE4ED9-2C38-46C2-9AC9-0BF2606F11AD}" srcOrd="2" destOrd="0" presId="urn:microsoft.com/office/officeart/2009/3/layout/HorizontalOrganizationChart"/>
    <dgm:cxn modelId="{BD67641B-197A-4A46-A4C4-9B265F2A2788}" type="presParOf" srcId="{6E79C3E4-6DAC-4D4B-959A-B80FA0C24273}" destId="{AE4DDCDA-D257-4BBF-AB6E-D3F90CAEB60C}" srcOrd="6" destOrd="0" presId="urn:microsoft.com/office/officeart/2009/3/layout/HorizontalOrganizationChart"/>
    <dgm:cxn modelId="{C0FF2C4C-8F99-4B6F-AFF3-C9D96A75A0CB}" type="presParOf" srcId="{6E79C3E4-6DAC-4D4B-959A-B80FA0C24273}" destId="{2BB6B305-E317-425D-BDC1-46E5F2683A9E}" srcOrd="7" destOrd="0" presId="urn:microsoft.com/office/officeart/2009/3/layout/HorizontalOrganizationChart"/>
    <dgm:cxn modelId="{72F697E4-468B-4124-8DB3-305BED1C5CB6}" type="presParOf" srcId="{2BB6B305-E317-425D-BDC1-46E5F2683A9E}" destId="{3F6AC409-D71D-4A89-B661-143E4D2C919D}" srcOrd="0" destOrd="0" presId="urn:microsoft.com/office/officeart/2009/3/layout/HorizontalOrganizationChart"/>
    <dgm:cxn modelId="{D8A7B21B-EFAA-49CB-A140-AB1ED1F8E2C3}" type="presParOf" srcId="{3F6AC409-D71D-4A89-B661-143E4D2C919D}" destId="{F757422A-AD94-456E-AE72-CC25F0A6778E}" srcOrd="0" destOrd="0" presId="urn:microsoft.com/office/officeart/2009/3/layout/HorizontalOrganizationChart"/>
    <dgm:cxn modelId="{3E9C3D1F-374F-4C64-B6C4-85E25EB73387}" type="presParOf" srcId="{3F6AC409-D71D-4A89-B661-143E4D2C919D}" destId="{2D82B9E4-3A87-44CD-BE8C-1ED78A237DCD}" srcOrd="1" destOrd="0" presId="urn:microsoft.com/office/officeart/2009/3/layout/HorizontalOrganizationChart"/>
    <dgm:cxn modelId="{A377003D-6215-49CB-BB7A-968F1CDAD541}" type="presParOf" srcId="{2BB6B305-E317-425D-BDC1-46E5F2683A9E}" destId="{E95F82C7-4BA5-4728-A80E-98F01AB0436F}" srcOrd="1" destOrd="0" presId="urn:microsoft.com/office/officeart/2009/3/layout/HorizontalOrganizationChart"/>
    <dgm:cxn modelId="{A3BAA8EF-E73B-42E6-A2B3-E51F1982746B}" type="presParOf" srcId="{2BB6B305-E317-425D-BDC1-46E5F2683A9E}" destId="{739ED54C-DD40-4933-A888-0F85E5D90643}" srcOrd="2" destOrd="0" presId="urn:microsoft.com/office/officeart/2009/3/layout/HorizontalOrganizationChart"/>
    <dgm:cxn modelId="{822FDC12-1AEF-4677-BB15-4B5E41AADD24}" type="presParOf" srcId="{6E79C3E4-6DAC-4D4B-959A-B80FA0C24273}" destId="{8F6E0497-9D17-484D-B336-102EC4F168C0}" srcOrd="8" destOrd="0" presId="urn:microsoft.com/office/officeart/2009/3/layout/HorizontalOrganizationChart"/>
    <dgm:cxn modelId="{D9FD6AEE-CDB9-44AA-B8BA-76014AFCBCD2}" type="presParOf" srcId="{6E79C3E4-6DAC-4D4B-959A-B80FA0C24273}" destId="{2C7BD822-D009-44CB-AD27-789339329EF9}" srcOrd="9" destOrd="0" presId="urn:microsoft.com/office/officeart/2009/3/layout/HorizontalOrganizationChart"/>
    <dgm:cxn modelId="{6AB28F17-6AB5-4BC4-AB6C-58C26B8230D5}" type="presParOf" srcId="{2C7BD822-D009-44CB-AD27-789339329EF9}" destId="{57FA0E5E-A77B-41FB-8A98-AB1F47E0599D}" srcOrd="0" destOrd="0" presId="urn:microsoft.com/office/officeart/2009/3/layout/HorizontalOrganizationChart"/>
    <dgm:cxn modelId="{53F38021-F7B8-49CE-ABBC-F87742E1ED39}" type="presParOf" srcId="{57FA0E5E-A77B-41FB-8A98-AB1F47E0599D}" destId="{C4773FAF-026B-48D4-AA4E-26B8BEF6475C}" srcOrd="0" destOrd="0" presId="urn:microsoft.com/office/officeart/2009/3/layout/HorizontalOrganizationChart"/>
    <dgm:cxn modelId="{CFC831C3-7E5C-49FE-B014-08F221F057B3}" type="presParOf" srcId="{57FA0E5E-A77B-41FB-8A98-AB1F47E0599D}" destId="{408C0E2A-09B2-4202-8B40-EB305C8FA338}" srcOrd="1" destOrd="0" presId="urn:microsoft.com/office/officeart/2009/3/layout/HorizontalOrganizationChart"/>
    <dgm:cxn modelId="{6B3898E9-1F44-439D-977D-F24427067A88}" type="presParOf" srcId="{2C7BD822-D009-44CB-AD27-789339329EF9}" destId="{4D71772E-BC18-4AFF-A193-725C5282CD97}" srcOrd="1" destOrd="0" presId="urn:microsoft.com/office/officeart/2009/3/layout/HorizontalOrganizationChart"/>
    <dgm:cxn modelId="{5F73E0EA-B8BA-4C3D-ACF7-25A0A0CA15B0}" type="presParOf" srcId="{2C7BD822-D009-44CB-AD27-789339329EF9}" destId="{8C480C1E-D07E-49D0-B565-B17F730D9BCA}" srcOrd="2" destOrd="0" presId="urn:microsoft.com/office/officeart/2009/3/layout/HorizontalOrganizationChart"/>
    <dgm:cxn modelId="{58B8F2A4-DB7F-4C05-8EEA-6EF29E05A4AB}" type="presParOf" srcId="{47C981AC-7EFB-4585-B774-5391A9D89BF2}" destId="{F4C8D644-CB34-4FCF-AB0A-66BD44806FA6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1BD90-EC35-45F7-B1AB-C4E45E3537FD}">
      <dsp:nvSpPr>
        <dsp:cNvPr id="0" name=""/>
        <dsp:cNvSpPr/>
      </dsp:nvSpPr>
      <dsp:spPr>
        <a:xfrm>
          <a:off x="4919" y="193476"/>
          <a:ext cx="5316005" cy="5941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признаки демократического устройства современного общества</a:t>
          </a:r>
          <a:endParaRPr lang="ru-RU" sz="20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320" y="210877"/>
        <a:ext cx="5281203" cy="559299"/>
      </dsp:txXfrm>
    </dsp:sp>
    <dsp:sp modelId="{F1ABA908-B7DF-46F6-9D4E-8876DE32C8B3}">
      <dsp:nvSpPr>
        <dsp:cNvPr id="0" name=""/>
        <dsp:cNvSpPr/>
      </dsp:nvSpPr>
      <dsp:spPr>
        <a:xfrm>
          <a:off x="536519" y="787578"/>
          <a:ext cx="531600" cy="445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575"/>
              </a:lnTo>
              <a:lnTo>
                <a:pt x="531600" y="44557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CC971-2582-4075-9C36-4670E3830575}">
      <dsp:nvSpPr>
        <dsp:cNvPr id="0" name=""/>
        <dsp:cNvSpPr/>
      </dsp:nvSpPr>
      <dsp:spPr>
        <a:xfrm>
          <a:off x="1068120" y="936103"/>
          <a:ext cx="7711936" cy="5941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осуществление государственной власти в соответствии с волей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боль-шинства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85521" y="953504"/>
        <a:ext cx="7677134" cy="559299"/>
      </dsp:txXfrm>
    </dsp:sp>
    <dsp:sp modelId="{F3A74D34-5E2F-422C-97FE-CD0841AA52A2}">
      <dsp:nvSpPr>
        <dsp:cNvPr id="0" name=""/>
        <dsp:cNvSpPr/>
      </dsp:nvSpPr>
      <dsp:spPr>
        <a:xfrm>
          <a:off x="536519" y="787578"/>
          <a:ext cx="531600" cy="11882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8202"/>
              </a:lnTo>
              <a:lnTo>
                <a:pt x="531600" y="118820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A52AD-287E-45F4-9960-6997021E7B21}">
      <dsp:nvSpPr>
        <dsp:cNvPr id="0" name=""/>
        <dsp:cNvSpPr/>
      </dsp:nvSpPr>
      <dsp:spPr>
        <a:xfrm>
          <a:off x="1068120" y="1678729"/>
          <a:ext cx="7711936" cy="5941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формирование органов государственно власти, как правило, путём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сво-бодных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прямых выборов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85521" y="1696130"/>
        <a:ext cx="7677134" cy="559299"/>
      </dsp:txXfrm>
    </dsp:sp>
    <dsp:sp modelId="{626C8E94-85ED-4897-AAFE-4585DB2AC2CF}">
      <dsp:nvSpPr>
        <dsp:cNvPr id="0" name=""/>
        <dsp:cNvSpPr/>
      </dsp:nvSpPr>
      <dsp:spPr>
        <a:xfrm>
          <a:off x="536519" y="787578"/>
          <a:ext cx="531600" cy="1930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0828"/>
              </a:lnTo>
              <a:lnTo>
                <a:pt x="531600" y="193082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8B16F-4E14-41E8-8299-89EBFFB12900}">
      <dsp:nvSpPr>
        <dsp:cNvPr id="0" name=""/>
        <dsp:cNvSpPr/>
      </dsp:nvSpPr>
      <dsp:spPr>
        <a:xfrm>
          <a:off x="1068120" y="2421356"/>
          <a:ext cx="7711936" cy="5941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осуществление в государстве всеобщего равного избирательного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85521" y="2438757"/>
        <a:ext cx="7677134" cy="559299"/>
      </dsp:txXfrm>
    </dsp:sp>
    <dsp:sp modelId="{3787E563-7E2F-4B97-9191-72EA3F69FFDB}">
      <dsp:nvSpPr>
        <dsp:cNvPr id="0" name=""/>
        <dsp:cNvSpPr/>
      </dsp:nvSpPr>
      <dsp:spPr>
        <a:xfrm>
          <a:off x="536519" y="787578"/>
          <a:ext cx="531600" cy="2846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6641"/>
              </a:lnTo>
              <a:lnTo>
                <a:pt x="531600" y="284664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C59A43-7DE6-4517-A35D-9795FEF29694}">
      <dsp:nvSpPr>
        <dsp:cNvPr id="0" name=""/>
        <dsp:cNvSpPr/>
      </dsp:nvSpPr>
      <dsp:spPr>
        <a:xfrm>
          <a:off x="1068120" y="3163982"/>
          <a:ext cx="7711936" cy="9404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равноправие граждан при осуществлении их политических интересов, соблюдение свободы слова, свободы мнений, собраний и других политических свобод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95666" y="3191528"/>
        <a:ext cx="7656844" cy="885382"/>
      </dsp:txXfrm>
    </dsp:sp>
    <dsp:sp modelId="{340CEE51-0860-445B-A752-0989ECE78031}">
      <dsp:nvSpPr>
        <dsp:cNvPr id="0" name=""/>
        <dsp:cNvSpPr/>
      </dsp:nvSpPr>
      <dsp:spPr>
        <a:xfrm>
          <a:off x="536519" y="787578"/>
          <a:ext cx="531600" cy="3762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2454"/>
              </a:lnTo>
              <a:lnTo>
                <a:pt x="531600" y="376245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591827-1B1E-482E-9F60-D297186B0CB6}">
      <dsp:nvSpPr>
        <dsp:cNvPr id="0" name=""/>
        <dsp:cNvSpPr/>
      </dsp:nvSpPr>
      <dsp:spPr>
        <a:xfrm>
          <a:off x="1068120" y="4252981"/>
          <a:ext cx="7711936" cy="5941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наличие в обществе партий, политических объединений, движений и т.д., которые выражают интересы различных групп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85521" y="4270382"/>
        <a:ext cx="7677134" cy="5592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646A30-75AA-4022-9AA8-33C8199076DB}">
      <dsp:nvSpPr>
        <dsp:cNvPr id="0" name=""/>
        <dsp:cNvSpPr/>
      </dsp:nvSpPr>
      <dsp:spPr>
        <a:xfrm>
          <a:off x="81820" y="1061"/>
          <a:ext cx="7295750" cy="45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Методы (институты) прямой демократии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95193" y="14434"/>
        <a:ext cx="7269004" cy="429839"/>
      </dsp:txXfrm>
    </dsp:sp>
    <dsp:sp modelId="{C177EE67-F52D-4AD7-85C7-173439D8578E}">
      <dsp:nvSpPr>
        <dsp:cNvPr id="0" name=""/>
        <dsp:cNvSpPr/>
      </dsp:nvSpPr>
      <dsp:spPr>
        <a:xfrm>
          <a:off x="811395" y="457647"/>
          <a:ext cx="729575" cy="342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2439"/>
              </a:lnTo>
              <a:lnTo>
                <a:pt x="729575" y="34243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4CA375-72DD-4BD8-903B-96FC32A059C3}">
      <dsp:nvSpPr>
        <dsp:cNvPr id="0" name=""/>
        <dsp:cNvSpPr/>
      </dsp:nvSpPr>
      <dsp:spPr>
        <a:xfrm>
          <a:off x="1540970" y="571793"/>
          <a:ext cx="6946161" cy="456585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выборы на основе всеобщего избирательного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54343" y="585166"/>
        <a:ext cx="6919415" cy="429839"/>
      </dsp:txXfrm>
    </dsp:sp>
    <dsp:sp modelId="{DCEBFA25-22FE-4555-8C8A-7D944EE3B456}">
      <dsp:nvSpPr>
        <dsp:cNvPr id="0" name=""/>
        <dsp:cNvSpPr/>
      </dsp:nvSpPr>
      <dsp:spPr>
        <a:xfrm>
          <a:off x="811395" y="457647"/>
          <a:ext cx="729575" cy="913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3170"/>
              </a:lnTo>
              <a:lnTo>
                <a:pt x="729575" y="91317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FC4B8-E7F7-48A1-8882-1129BE915452}">
      <dsp:nvSpPr>
        <dsp:cNvPr id="0" name=""/>
        <dsp:cNvSpPr/>
      </dsp:nvSpPr>
      <dsp:spPr>
        <a:xfrm>
          <a:off x="1540970" y="1142525"/>
          <a:ext cx="6946161" cy="456585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референдум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54343" y="1155898"/>
        <a:ext cx="6919415" cy="429839"/>
      </dsp:txXfrm>
    </dsp:sp>
    <dsp:sp modelId="{66FFCD73-039E-4B31-A618-CB69987265A2}">
      <dsp:nvSpPr>
        <dsp:cNvPr id="0" name=""/>
        <dsp:cNvSpPr/>
      </dsp:nvSpPr>
      <dsp:spPr>
        <a:xfrm>
          <a:off x="811395" y="457647"/>
          <a:ext cx="729575" cy="14839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3902"/>
              </a:lnTo>
              <a:lnTo>
                <a:pt x="729575" y="148390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90FCC-57BB-42C8-B0A0-E8501F99AF47}">
      <dsp:nvSpPr>
        <dsp:cNvPr id="0" name=""/>
        <dsp:cNvSpPr/>
      </dsp:nvSpPr>
      <dsp:spPr>
        <a:xfrm>
          <a:off x="1540970" y="1713257"/>
          <a:ext cx="6946161" cy="456585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сходы и собрания граждан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54343" y="1726630"/>
        <a:ext cx="6919415" cy="429839"/>
      </dsp:txXfrm>
    </dsp:sp>
    <dsp:sp modelId="{43533EEF-EEE4-480A-AA2C-8E8749DC0B38}">
      <dsp:nvSpPr>
        <dsp:cNvPr id="0" name=""/>
        <dsp:cNvSpPr/>
      </dsp:nvSpPr>
      <dsp:spPr>
        <a:xfrm>
          <a:off x="811395" y="457647"/>
          <a:ext cx="729575" cy="2054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4634"/>
              </a:lnTo>
              <a:lnTo>
                <a:pt x="729575" y="205463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BCB4AC-FC85-4AA0-B7F9-77807E2730A7}">
      <dsp:nvSpPr>
        <dsp:cNvPr id="0" name=""/>
        <dsp:cNvSpPr/>
      </dsp:nvSpPr>
      <dsp:spPr>
        <a:xfrm>
          <a:off x="1540970" y="2283988"/>
          <a:ext cx="6946161" cy="456585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митинги и демонстрации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54343" y="2297361"/>
        <a:ext cx="6919415" cy="429839"/>
      </dsp:txXfrm>
    </dsp:sp>
    <dsp:sp modelId="{EF34D25C-0C1C-4641-AF3C-228D5D1C37F2}">
      <dsp:nvSpPr>
        <dsp:cNvPr id="0" name=""/>
        <dsp:cNvSpPr/>
      </dsp:nvSpPr>
      <dsp:spPr>
        <a:xfrm>
          <a:off x="811395" y="457647"/>
          <a:ext cx="729575" cy="2625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5366"/>
              </a:lnTo>
              <a:lnTo>
                <a:pt x="729575" y="262536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5E71DE-74FD-4004-A16B-B9268379A193}">
      <dsp:nvSpPr>
        <dsp:cNvPr id="0" name=""/>
        <dsp:cNvSpPr/>
      </dsp:nvSpPr>
      <dsp:spPr>
        <a:xfrm>
          <a:off x="1540970" y="2854720"/>
          <a:ext cx="6946161" cy="456585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всенародное обсуждение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54343" y="2868093"/>
        <a:ext cx="6919415" cy="4298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F417F-381A-4C48-B48F-842BBAD5163E}">
      <dsp:nvSpPr>
        <dsp:cNvPr id="0" name=""/>
        <dsp:cNvSpPr/>
      </dsp:nvSpPr>
      <dsp:spPr>
        <a:xfrm>
          <a:off x="4320480" y="1361005"/>
          <a:ext cx="2270895" cy="446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170"/>
              </a:lnTo>
              <a:lnTo>
                <a:pt x="2270895" y="223170"/>
              </a:lnTo>
              <a:lnTo>
                <a:pt x="2270895" y="4463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ACA997-974B-404D-9988-3056A5DF3AB1}">
      <dsp:nvSpPr>
        <dsp:cNvPr id="0" name=""/>
        <dsp:cNvSpPr/>
      </dsp:nvSpPr>
      <dsp:spPr>
        <a:xfrm>
          <a:off x="2049584" y="1361005"/>
          <a:ext cx="2270895" cy="446340"/>
        </a:xfrm>
        <a:custGeom>
          <a:avLst/>
          <a:gdLst/>
          <a:ahLst/>
          <a:cxnLst/>
          <a:rect l="0" t="0" r="0" b="0"/>
          <a:pathLst>
            <a:path>
              <a:moveTo>
                <a:pt x="2270895" y="0"/>
              </a:moveTo>
              <a:lnTo>
                <a:pt x="2270895" y="223170"/>
              </a:lnTo>
              <a:lnTo>
                <a:pt x="0" y="223170"/>
              </a:lnTo>
              <a:lnTo>
                <a:pt x="0" y="4463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3D5B49-6924-4FE4-970D-97BD8D88946C}">
      <dsp:nvSpPr>
        <dsp:cNvPr id="0" name=""/>
        <dsp:cNvSpPr/>
      </dsp:nvSpPr>
      <dsp:spPr>
        <a:xfrm>
          <a:off x="2272754" y="298289"/>
          <a:ext cx="4095451" cy="106271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Представительная демократия осуществляется через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2754" y="298289"/>
        <a:ext cx="4095451" cy="1062715"/>
      </dsp:txXfrm>
    </dsp:sp>
    <dsp:sp modelId="{84E420EC-1454-4E53-946D-FDBEDB23436A}">
      <dsp:nvSpPr>
        <dsp:cNvPr id="0" name=""/>
        <dsp:cNvSpPr/>
      </dsp:nvSpPr>
      <dsp:spPr>
        <a:xfrm>
          <a:off x="1858" y="1807346"/>
          <a:ext cx="4095451" cy="106271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депутатов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парламента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858" y="1807346"/>
        <a:ext cx="4095451" cy="1062715"/>
      </dsp:txXfrm>
    </dsp:sp>
    <dsp:sp modelId="{FF4EC2FC-5A33-46EE-9C86-4CED31DFB468}">
      <dsp:nvSpPr>
        <dsp:cNvPr id="0" name=""/>
        <dsp:cNvSpPr/>
      </dsp:nvSpPr>
      <dsp:spPr>
        <a:xfrm>
          <a:off x="4543650" y="1807346"/>
          <a:ext cx="4095451" cy="106271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другие выборные органы  исполнительной и судебной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43650" y="1807346"/>
        <a:ext cx="4095451" cy="10627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1BD90-EC35-45F7-B1AB-C4E45E3537FD}">
      <dsp:nvSpPr>
        <dsp:cNvPr id="0" name=""/>
        <dsp:cNvSpPr/>
      </dsp:nvSpPr>
      <dsp:spPr>
        <a:xfrm>
          <a:off x="0" y="288034"/>
          <a:ext cx="6721386" cy="7685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Концепция правового государства включает</a:t>
          </a:r>
          <a:endParaRPr lang="ru-RU" sz="20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509" y="310543"/>
        <a:ext cx="6676368" cy="723502"/>
      </dsp:txXfrm>
    </dsp:sp>
    <dsp:sp modelId="{F1ABA908-B7DF-46F6-9D4E-8876DE32C8B3}">
      <dsp:nvSpPr>
        <dsp:cNvPr id="0" name=""/>
        <dsp:cNvSpPr/>
      </dsp:nvSpPr>
      <dsp:spPr>
        <a:xfrm>
          <a:off x="672138" y="1056554"/>
          <a:ext cx="672617" cy="658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8597"/>
              </a:lnTo>
              <a:lnTo>
                <a:pt x="672617" y="65859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CC971-2582-4075-9C36-4670E3830575}">
      <dsp:nvSpPr>
        <dsp:cNvPr id="0" name=""/>
        <dsp:cNvSpPr/>
      </dsp:nvSpPr>
      <dsp:spPr>
        <a:xfrm>
          <a:off x="1344756" y="1342770"/>
          <a:ext cx="7439741" cy="74476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принцип верховенства (господства)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66569" y="1364583"/>
        <a:ext cx="7396115" cy="701138"/>
      </dsp:txXfrm>
    </dsp:sp>
    <dsp:sp modelId="{F3A74D34-5E2F-422C-97FE-CD0841AA52A2}">
      <dsp:nvSpPr>
        <dsp:cNvPr id="0" name=""/>
        <dsp:cNvSpPr/>
      </dsp:nvSpPr>
      <dsp:spPr>
        <a:xfrm>
          <a:off x="672138" y="1056554"/>
          <a:ext cx="672617" cy="15126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2611"/>
              </a:lnTo>
              <a:lnTo>
                <a:pt x="672617" y="151261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A52AD-287E-45F4-9960-6997021E7B21}">
      <dsp:nvSpPr>
        <dsp:cNvPr id="0" name=""/>
        <dsp:cNvSpPr/>
      </dsp:nvSpPr>
      <dsp:spPr>
        <a:xfrm>
          <a:off x="1344756" y="2196784"/>
          <a:ext cx="7439741" cy="74476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принцип разделения властей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66569" y="2218597"/>
        <a:ext cx="7396115" cy="701138"/>
      </dsp:txXfrm>
    </dsp:sp>
    <dsp:sp modelId="{626C8E94-85ED-4897-AAFE-4585DB2AC2CF}">
      <dsp:nvSpPr>
        <dsp:cNvPr id="0" name=""/>
        <dsp:cNvSpPr/>
      </dsp:nvSpPr>
      <dsp:spPr>
        <a:xfrm>
          <a:off x="672138" y="1056554"/>
          <a:ext cx="672617" cy="23666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6626"/>
              </a:lnTo>
              <a:lnTo>
                <a:pt x="672617" y="236662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8B16F-4E14-41E8-8299-89EBFFB12900}">
      <dsp:nvSpPr>
        <dsp:cNvPr id="0" name=""/>
        <dsp:cNvSpPr/>
      </dsp:nvSpPr>
      <dsp:spPr>
        <a:xfrm>
          <a:off x="1344756" y="3050798"/>
          <a:ext cx="7439741" cy="74476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идею гражданского общества как социальной основы правового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госу-дарства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66569" y="3072611"/>
        <a:ext cx="7396115" cy="701138"/>
      </dsp:txXfrm>
    </dsp:sp>
    <dsp:sp modelId="{3787E563-7E2F-4B97-9191-72EA3F69FFDB}">
      <dsp:nvSpPr>
        <dsp:cNvPr id="0" name=""/>
        <dsp:cNvSpPr/>
      </dsp:nvSpPr>
      <dsp:spPr>
        <a:xfrm>
          <a:off x="672138" y="1056554"/>
          <a:ext cx="672617" cy="3219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9635"/>
              </a:lnTo>
              <a:lnTo>
                <a:pt x="672617" y="321963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C59A43-7DE6-4517-A35D-9795FEF29694}">
      <dsp:nvSpPr>
        <dsp:cNvPr id="0" name=""/>
        <dsp:cNvSpPr/>
      </dsp:nvSpPr>
      <dsp:spPr>
        <a:xfrm>
          <a:off x="1344756" y="3904812"/>
          <a:ext cx="7439741" cy="74275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теорию естественного права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66511" y="3926567"/>
        <a:ext cx="7396231" cy="6992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85FEE-F461-4659-886D-018E1BE89489}">
      <dsp:nvSpPr>
        <dsp:cNvPr id="0" name=""/>
        <dsp:cNvSpPr/>
      </dsp:nvSpPr>
      <dsp:spPr>
        <a:xfrm>
          <a:off x="4373810" y="1296147"/>
          <a:ext cx="3094502" cy="537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531"/>
              </a:lnTo>
              <a:lnTo>
                <a:pt x="3094502" y="268531"/>
              </a:lnTo>
              <a:lnTo>
                <a:pt x="3094502" y="53706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4C9172-0B80-4ED4-8212-DFCA6DC37459}">
      <dsp:nvSpPr>
        <dsp:cNvPr id="0" name=""/>
        <dsp:cNvSpPr/>
      </dsp:nvSpPr>
      <dsp:spPr>
        <a:xfrm>
          <a:off x="4328090" y="1296147"/>
          <a:ext cx="91440" cy="5370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706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1FC467-18E3-43A9-9247-1415A061E9A5}">
      <dsp:nvSpPr>
        <dsp:cNvPr id="0" name=""/>
        <dsp:cNvSpPr/>
      </dsp:nvSpPr>
      <dsp:spPr>
        <a:xfrm>
          <a:off x="1279307" y="1296147"/>
          <a:ext cx="3094502" cy="537062"/>
        </a:xfrm>
        <a:custGeom>
          <a:avLst/>
          <a:gdLst/>
          <a:ahLst/>
          <a:cxnLst/>
          <a:rect l="0" t="0" r="0" b="0"/>
          <a:pathLst>
            <a:path>
              <a:moveTo>
                <a:pt x="3094502" y="0"/>
              </a:moveTo>
              <a:lnTo>
                <a:pt x="3094502" y="268531"/>
              </a:lnTo>
              <a:lnTo>
                <a:pt x="0" y="268531"/>
              </a:lnTo>
              <a:lnTo>
                <a:pt x="0" y="53706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33CE2-9224-4D8D-BC2B-96F8C420606B}">
      <dsp:nvSpPr>
        <dsp:cNvPr id="0" name=""/>
        <dsp:cNvSpPr/>
      </dsp:nvSpPr>
      <dsp:spPr>
        <a:xfrm>
          <a:off x="2295570" y="488469"/>
          <a:ext cx="4156479" cy="80767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Признаки естественного права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95570" y="488469"/>
        <a:ext cx="4156479" cy="807677"/>
      </dsp:txXfrm>
    </dsp:sp>
    <dsp:sp modelId="{67B75022-3568-4E1E-A09E-66BDC4746F17}">
      <dsp:nvSpPr>
        <dsp:cNvPr id="0" name=""/>
        <dsp:cNvSpPr/>
      </dsp:nvSpPr>
      <dsp:spPr>
        <a:xfrm>
          <a:off x="587" y="1833210"/>
          <a:ext cx="2557440" cy="12787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принадлежность к человеку с момента его рождения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87" y="1833210"/>
        <a:ext cx="2557440" cy="1278720"/>
      </dsp:txXfrm>
    </dsp:sp>
    <dsp:sp modelId="{768C9B91-18EC-4856-BE44-F6A76F3E106F}">
      <dsp:nvSpPr>
        <dsp:cNvPr id="0" name=""/>
        <dsp:cNvSpPr/>
      </dsp:nvSpPr>
      <dsp:spPr>
        <a:xfrm>
          <a:off x="3095089" y="1833210"/>
          <a:ext cx="2557440" cy="12787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неотчуждаемость (неотъемлемость) от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95089" y="1833210"/>
        <a:ext cx="2557440" cy="1278720"/>
      </dsp:txXfrm>
    </dsp:sp>
    <dsp:sp modelId="{C329F3DE-A97B-4E93-B681-78733C476324}">
      <dsp:nvSpPr>
        <dsp:cNvPr id="0" name=""/>
        <dsp:cNvSpPr/>
      </dsp:nvSpPr>
      <dsp:spPr>
        <a:xfrm>
          <a:off x="6189592" y="1833210"/>
          <a:ext cx="2557440" cy="12787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выражение наиболее существенных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социаль-ных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возможностей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89592" y="1833210"/>
        <a:ext cx="2557440" cy="12787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E0497-9D17-484D-B336-102EC4F168C0}">
      <dsp:nvSpPr>
        <dsp:cNvPr id="0" name=""/>
        <dsp:cNvSpPr/>
      </dsp:nvSpPr>
      <dsp:spPr>
        <a:xfrm>
          <a:off x="2235937" y="2456160"/>
          <a:ext cx="431388" cy="2124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5694" y="0"/>
              </a:lnTo>
              <a:lnTo>
                <a:pt x="215694" y="2124852"/>
              </a:lnTo>
              <a:lnTo>
                <a:pt x="431388" y="212485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4DDCDA-D257-4BBF-AB6E-D3F90CAEB60C}">
      <dsp:nvSpPr>
        <dsp:cNvPr id="0" name=""/>
        <dsp:cNvSpPr/>
      </dsp:nvSpPr>
      <dsp:spPr>
        <a:xfrm>
          <a:off x="2235937" y="2456160"/>
          <a:ext cx="431388" cy="1197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5694" y="0"/>
              </a:lnTo>
              <a:lnTo>
                <a:pt x="215694" y="1197366"/>
              </a:lnTo>
              <a:lnTo>
                <a:pt x="431388" y="119736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05126C-E1C8-402E-90D6-1F8B0D6EBA27}">
      <dsp:nvSpPr>
        <dsp:cNvPr id="0" name=""/>
        <dsp:cNvSpPr/>
      </dsp:nvSpPr>
      <dsp:spPr>
        <a:xfrm>
          <a:off x="2235937" y="2456160"/>
          <a:ext cx="431388" cy="190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5694" y="0"/>
              </a:lnTo>
              <a:lnTo>
                <a:pt x="215694" y="190409"/>
              </a:lnTo>
              <a:lnTo>
                <a:pt x="431388" y="19040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492234-27B7-4852-A1A1-EFA8D61B3920}">
      <dsp:nvSpPr>
        <dsp:cNvPr id="0" name=""/>
        <dsp:cNvSpPr/>
      </dsp:nvSpPr>
      <dsp:spPr>
        <a:xfrm>
          <a:off x="2235937" y="1449203"/>
          <a:ext cx="431388" cy="1006956"/>
        </a:xfrm>
        <a:custGeom>
          <a:avLst/>
          <a:gdLst/>
          <a:ahLst/>
          <a:cxnLst/>
          <a:rect l="0" t="0" r="0" b="0"/>
          <a:pathLst>
            <a:path>
              <a:moveTo>
                <a:pt x="0" y="1006956"/>
              </a:moveTo>
              <a:lnTo>
                <a:pt x="215694" y="1006956"/>
              </a:lnTo>
              <a:lnTo>
                <a:pt x="215694" y="0"/>
              </a:lnTo>
              <a:lnTo>
                <a:pt x="431388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E89ADA-BE1D-4F7D-AB38-988AC49DE69D}">
      <dsp:nvSpPr>
        <dsp:cNvPr id="0" name=""/>
        <dsp:cNvSpPr/>
      </dsp:nvSpPr>
      <dsp:spPr>
        <a:xfrm>
          <a:off x="2235937" y="331307"/>
          <a:ext cx="431388" cy="2124852"/>
        </a:xfrm>
        <a:custGeom>
          <a:avLst/>
          <a:gdLst/>
          <a:ahLst/>
          <a:cxnLst/>
          <a:rect l="0" t="0" r="0" b="0"/>
          <a:pathLst>
            <a:path>
              <a:moveTo>
                <a:pt x="0" y="2124852"/>
              </a:moveTo>
              <a:lnTo>
                <a:pt x="215694" y="2124852"/>
              </a:lnTo>
              <a:lnTo>
                <a:pt x="215694" y="0"/>
              </a:lnTo>
              <a:lnTo>
                <a:pt x="431388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44448-6427-4DAE-9E50-C21FD3C8BE19}">
      <dsp:nvSpPr>
        <dsp:cNvPr id="0" name=""/>
        <dsp:cNvSpPr/>
      </dsp:nvSpPr>
      <dsp:spPr>
        <a:xfrm>
          <a:off x="78993" y="1882275"/>
          <a:ext cx="2156943" cy="114776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Функции гражданского общества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8993" y="1882275"/>
        <a:ext cx="2156943" cy="1147768"/>
      </dsp:txXfrm>
    </dsp:sp>
    <dsp:sp modelId="{6FC6F0DF-D323-4702-87D0-981315508EAA}">
      <dsp:nvSpPr>
        <dsp:cNvPr id="0" name=""/>
        <dsp:cNvSpPr/>
      </dsp:nvSpPr>
      <dsp:spPr>
        <a:xfrm>
          <a:off x="2667325" y="2374"/>
          <a:ext cx="6110664" cy="65786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частных сфер жизни людей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7325" y="2374"/>
        <a:ext cx="6110664" cy="657867"/>
      </dsp:txXfrm>
    </dsp:sp>
    <dsp:sp modelId="{4C977FB3-749C-4B26-AE22-9FBD937C1785}">
      <dsp:nvSpPr>
        <dsp:cNvPr id="0" name=""/>
        <dsp:cNvSpPr/>
      </dsp:nvSpPr>
      <dsp:spPr>
        <a:xfrm>
          <a:off x="2667325" y="929859"/>
          <a:ext cx="6110664" cy="103868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сдерживание политической власти от абсолютного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гос-подства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путём контроля за соблюдением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конституцион-ных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принципов правового государства и разделения властей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7325" y="929859"/>
        <a:ext cx="6110664" cy="1038687"/>
      </dsp:txXfrm>
    </dsp:sp>
    <dsp:sp modelId="{E63B9DF9-D2C7-42A6-9007-193492EA436A}">
      <dsp:nvSpPr>
        <dsp:cNvPr id="0" name=""/>
        <dsp:cNvSpPr/>
      </dsp:nvSpPr>
      <dsp:spPr>
        <a:xfrm>
          <a:off x="2667325" y="2238165"/>
          <a:ext cx="6110664" cy="81680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стабилизация общественных отношений и процессов, обеспечение баланса между государственной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коммер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-ческой сферами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7325" y="2238165"/>
        <a:ext cx="6110664" cy="816808"/>
      </dsp:txXfrm>
    </dsp:sp>
    <dsp:sp modelId="{F757422A-AD94-456E-AE72-CC25F0A6778E}">
      <dsp:nvSpPr>
        <dsp:cNvPr id="0" name=""/>
        <dsp:cNvSpPr/>
      </dsp:nvSpPr>
      <dsp:spPr>
        <a:xfrm>
          <a:off x="2667325" y="3324592"/>
          <a:ext cx="6110664" cy="65786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и продвижение общественных интересов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7325" y="3324592"/>
        <a:ext cx="6110664" cy="657867"/>
      </dsp:txXfrm>
    </dsp:sp>
    <dsp:sp modelId="{C4773FAF-026B-48D4-AA4E-26B8BEF6475C}">
      <dsp:nvSpPr>
        <dsp:cNvPr id="0" name=""/>
        <dsp:cNvSpPr/>
      </dsp:nvSpPr>
      <dsp:spPr>
        <a:xfrm>
          <a:off x="2667325" y="4252078"/>
          <a:ext cx="6109607" cy="65786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постоянная мирная борьба за внедрение в жизнь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консти-туционного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принципа правового государства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7325" y="4252078"/>
        <a:ext cx="6109607" cy="657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6589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42439"/>
            <a:ext cx="4476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2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4983"/>
            <a:ext cx="9177168" cy="33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97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036A7-1192-42AF-86BF-4D6E37311BF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884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DE84C-A199-424B-89FA-BC09251A2D3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68785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6691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336"/>
            <a:ext cx="9153056" cy="40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08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1FC33-AAEA-4897-826B-883333C8009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28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3CACC-0656-4B4B-98AC-55ADE313471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092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A6061-F585-44A7-8DAC-AF0B5BA5B5A6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73962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E4EB7-F5EE-4A11-8736-A8579CC81E2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18453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9E15F-0E80-44DC-B5DB-8BF2951A6F7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39719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E78D9-B11C-4AC5-95B9-E005665AFA7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29364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594E5-EFC0-4603-933C-287C8D9193F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91984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72068C-D5F8-47F0-81A7-68039AC10F76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07504" y="4437112"/>
            <a:ext cx="8712968" cy="1008112"/>
          </a:xfrm>
        </p:spPr>
        <p:txBody>
          <a:bodyPr/>
          <a:lstStyle/>
          <a:p>
            <a:pPr algn="l"/>
            <a:r>
              <a:rPr lang="ru-RU" alt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Демократическое </a:t>
            </a:r>
            <a:r>
              <a:rPr lang="ru-RU" alt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 и государство</a:t>
            </a:r>
            <a:endParaRPr lang="es-ES" alt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22" name="Rectangle 174"/>
          <p:cNvSpPr>
            <a:spLocks noChangeArrowheads="1"/>
          </p:cNvSpPr>
          <p:nvPr/>
        </p:nvSpPr>
        <p:spPr bwMode="auto">
          <a:xfrm>
            <a:off x="107504" y="5445224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bg1"/>
                </a:solidFill>
              </a:rPr>
              <a:t>Обществоведение. 10 класс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174"/>
          <p:cNvSpPr>
            <a:spLocks noChangeArrowheads="1"/>
          </p:cNvSpPr>
          <p:nvPr/>
        </p:nvSpPr>
        <p:spPr bwMode="auto">
          <a:xfrm>
            <a:off x="2339752" y="260648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alt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s-ES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74"/>
          <p:cNvSpPr>
            <a:spLocks noChangeArrowheads="1"/>
          </p:cNvSpPr>
          <p:nvPr/>
        </p:nvSpPr>
        <p:spPr bwMode="auto">
          <a:xfrm>
            <a:off x="3885555" y="5877272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2400" b="1" dirty="0" smtClean="0">
                <a:solidFill>
                  <a:schemeClr val="bg1"/>
                </a:solidFill>
              </a:rPr>
              <a:t>Ситник П.В.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Принципы правового государства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12" name="Схема 11"/>
          <p:cNvGraphicFramePr/>
          <p:nvPr>
            <p:extLst/>
          </p:nvPr>
        </p:nvGraphicFramePr>
        <p:xfrm>
          <a:off x="179512" y="1268760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366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Принципы правового государства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462636" y="1268760"/>
            <a:ext cx="2189484" cy="659763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Верховенство права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5848052" y="1110115"/>
            <a:ext cx="657947" cy="97886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42775" y="1268759"/>
            <a:ext cx="2189484" cy="659763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предполагает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666459" y="1268760"/>
            <a:ext cx="2189484" cy="659763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означает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5400000">
            <a:off x="2597259" y="1108300"/>
            <a:ext cx="657947" cy="97886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60684" y="2420888"/>
            <a:ext cx="3201952" cy="86409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равенство всех граждан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пе-ред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законом и судом,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реаль-ность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их прав и свобод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1008543" y="1931454"/>
            <a:ext cx="657947" cy="48943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0684" y="3340993"/>
            <a:ext cx="3201952" cy="86409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ффективный судебный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ме-ханизм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защиты прав и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сво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-бод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5652120" y="2420888"/>
            <a:ext cx="3201952" cy="86409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ограничение государства правом, подчинение всех его органов праву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7432227" y="1950901"/>
            <a:ext cx="657947" cy="48943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679465" y="3363094"/>
            <a:ext cx="3201952" cy="179409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 должно быть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прогрес-сивным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гуманным,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справед-ливым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отражаться в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зако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-нах, которые приняты в соответствии с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демократи-ческими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процедурами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1" name="Стрелка углом вверх 20"/>
          <p:cNvSpPr/>
          <p:nvPr/>
        </p:nvSpPr>
        <p:spPr>
          <a:xfrm flipV="1">
            <a:off x="3462636" y="3628442"/>
            <a:ext cx="1224136" cy="864096"/>
          </a:xfrm>
          <a:prstGeom prst="bentUpArrow">
            <a:avLst>
              <a:gd name="adj1" fmla="val 40432"/>
              <a:gd name="adj2" fmla="val 38228"/>
              <a:gd name="adj3" fmla="val 25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275856" y="4527170"/>
            <a:ext cx="2189484" cy="659763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означает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4041624" y="5200929"/>
            <a:ext cx="657947" cy="48943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260684" y="5690362"/>
            <a:ext cx="2295092" cy="66167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независимость суда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2555776" y="5690362"/>
            <a:ext cx="3447220" cy="66167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принятие судебного решения в соответствии с законом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6002996" y="5690361"/>
            <a:ext cx="2769904" cy="66167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неукоснительное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испол-нение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этого решения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6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Принципы правового государства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1657311" y="3517080"/>
            <a:ext cx="2631782" cy="97886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630988" y="2517211"/>
            <a:ext cx="2189484" cy="297860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обеспечивается специальным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ме-ханизмом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«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сдер-жек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противове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-сов», благодаря ко-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торому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каждая ветвь власти воз-действует на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дру-гую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ограничивая её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462636" y="2517212"/>
            <a:ext cx="2189484" cy="297860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предполагает раз-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граничение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-дарственной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влас-ти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на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законода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-тельную, исполни-тельную и судеб-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ную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94284" y="3129277"/>
            <a:ext cx="2189484" cy="1754475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 разделения властей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4825663" y="3517082"/>
            <a:ext cx="2631782" cy="97886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91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Принципы правового государства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08186" y="1556792"/>
            <a:ext cx="8747620" cy="1348705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Теория естественного права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право </a:t>
            </a:r>
            <a:r>
              <a:rPr lang="ru-RU" alt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 человека возникает от рождения и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приро-ды</a:t>
            </a:r>
            <a:r>
              <a:rPr lang="ru-RU" alt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который обладает неотъемлемыми естественными правами (право на жизнь, свободу, равенство), которые нельзя отменить, изменить. Законы соответствуют нравственным установкам людей и не могут существовать без них. </a:t>
            </a: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208186" y="2780928"/>
          <a:ext cx="874762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148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Принципы правового государства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179512" y="1268760"/>
          <a:ext cx="8856985" cy="50647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32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Сущность и признаки правового государства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Неправовое государство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Правовое государство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00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Происхождение прав человека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права даруются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го-сударственной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властью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права имеют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естес-твенное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происхождение (от рождения), закрепляются в законах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Соотношение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пра-ва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закона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 - государственные нор-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мативные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акты (независимо от их качества)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 - только нормативные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правовые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акты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Сущность права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 - возведённая в закон воля господствующего класса (государственная воля)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 - мера свободы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Главное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предназна-чение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права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 призвано защищать интересы государства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 призвано утверждать и защищать права человека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Принцип правово-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регулирования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«Запрещено всё, кроме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офи-циально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разрешённого»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«Разрешено всё, что не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запре-щено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законом»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74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Гражданское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общество и правовое государство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933" y="1844824"/>
            <a:ext cx="8747620" cy="120468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Гражданское общество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система негосударственных общественных отношений и институтов, дающая возможность человеку реализовать его гражданские права и выражающая разнообразные потребности, интересы и ценности членов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общес-тва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37852" y="3799868"/>
            <a:ext cx="2631782" cy="79208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73831" y="4654786"/>
            <a:ext cx="8713538" cy="100811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группы людей, организованные ими самими, без участия государства, - любые «ячейки» социального организма, для существования которых не требуется не-посредственного управляющего воздействия со стороны государства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88317" y="3071241"/>
            <a:ext cx="8747620" cy="698353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обровольно сложившаяся система экономических, политических, социальных, культурных связей между людьми, основу которой составляют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9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Гражданское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общество и правовое государство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1026" name="Picture 2" descr="Картинки по запросу гражданское общество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26096"/>
            <a:ext cx="7143750" cy="4324351"/>
          </a:xfrm>
          <a:prstGeom prst="rect">
            <a:avLst/>
          </a:prstGeom>
          <a:ln w="28575">
            <a:solidFill>
              <a:srgbClr val="0099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31081" y="5852011"/>
            <a:ext cx="3656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Государство и гражданское общество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0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Гражданское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общество и правовое государство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179512" y="1397000"/>
          <a:ext cx="8856984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954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3999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Гражданское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общество и правовое государство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107504" y="1268760"/>
          <a:ext cx="8928990" cy="55219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Гражданское общество и государство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77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Гражданское общество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Государство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00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Реализуемые интересы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Повседневные интересы индивидов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Общественные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интере-сы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социальных групп, классов, этносов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Средства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реа-лизации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Убеждение, правовые и моральные нор-мы, традиции, обычаи, искусство и т.д.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Конституция, власть, принуждение, право и т.д.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Связи 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отно-шения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между людьми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Преобладание горизонтальных связей, основанных на отношениях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солидарнос-ти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конкуренции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Преобладание верти-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кальных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связей,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-ванных на отношениях господства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подчине-ния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Свободный индивид с неотъемлемыми правами и неполитические организации (ассоциации потребителей, кооперативы, спортивные общества, церковь и др.), с помощью которых он их реализует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институ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-ты, органы власти, ли-деры, элита и т.д.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3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Гражданское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общество  и правовое государство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933" y="1268760"/>
            <a:ext cx="2159819" cy="5040560"/>
          </a:xfrm>
          <a:prstGeom prst="rect">
            <a:avLst/>
          </a:prstGeom>
          <a:solidFill>
            <a:schemeClr val="accent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Демократическое </a:t>
            </a: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государство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04248" y="1268760"/>
            <a:ext cx="2159819" cy="5040560"/>
          </a:xfrm>
          <a:prstGeom prst="rect">
            <a:avLst/>
          </a:prstGeom>
          <a:solidFill>
            <a:schemeClr val="accent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Свободное, саморазвивающееся </a:t>
            </a: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гражданское общество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955928" y="-355427"/>
            <a:ext cx="2376264" cy="5624637"/>
          </a:xfrm>
          <a:prstGeom prst="downArrow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снимает остроту противоречий между субъектами гражданского общества и создаёт социальную гармонию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5400000" flipH="1">
            <a:off x="2803797" y="2308869"/>
            <a:ext cx="2376264" cy="5624637"/>
          </a:xfrm>
          <a:prstGeom prst="downArrow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позволяет в полной степени реализоваться демократическому государству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331741" y="3068960"/>
            <a:ext cx="4472507" cy="1440160"/>
          </a:xfrm>
          <a:prstGeom prst="rect">
            <a:avLst/>
          </a:prstGeom>
          <a:solidFill>
            <a:schemeClr val="bg1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Политические партии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являются эле-ментом гражданского общества и борю-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тся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за государственную власть, тем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са-мым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обеспечивая связь общества и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госу-дарства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19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План</a:t>
            </a:r>
            <a:endParaRPr lang="ru-RU" alt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демократии, её основные </a:t>
            </a:r>
            <a:r>
              <a:rPr lang="ru-RU" alt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призна-ки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 формы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Принципы правового государства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Гражданское общество и правовое </a:t>
            </a:r>
            <a:r>
              <a:rPr lang="ru-RU" alt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государ-ство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демократии, её основ-</a:t>
            </a:r>
            <a:r>
              <a:rPr lang="ru-RU" alt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ные</a:t>
            </a:r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признаки и формы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1556792"/>
            <a:ext cx="8568952" cy="158417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Демократия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- такой тип политической организации общества, при котором власть осуществляется через прямое народовластие (референдум) либо через представителей, избираемых народом (например, депутатов парламента).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611560" y="3789040"/>
            <a:ext cx="3240360" cy="129614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 демократического правления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508104" y="3789040"/>
            <a:ext cx="3240360" cy="129614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достижение баланса интересов различных социальных групп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 rot="16200000">
            <a:off x="4139952" y="3573016"/>
            <a:ext cx="1080120" cy="165618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53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</a:t>
            </a:r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демократии, её основ-</a:t>
            </a:r>
            <a:r>
              <a:rPr lang="ru-RU" alt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ные</a:t>
            </a:r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признаки и формы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1" name="Схема 20"/>
          <p:cNvGraphicFramePr/>
          <p:nvPr/>
        </p:nvGraphicFramePr>
        <p:xfrm>
          <a:off x="179512" y="126876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демократии, её основ-</a:t>
            </a:r>
            <a:r>
              <a:rPr lang="ru-RU" alt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ные</a:t>
            </a:r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признаки и формы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772816"/>
            <a:ext cx="8568952" cy="7200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2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Демократия</a:t>
            </a:r>
            <a:r>
              <a:rPr lang="ru-RU" altLang="ru-RU" sz="20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endParaRPr lang="ru-RU" altLang="ru-RU" sz="20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23528" y="3284984"/>
            <a:ext cx="3528392" cy="43204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прямая демократия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475656" y="2492896"/>
            <a:ext cx="811378" cy="79208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292080" y="3284984"/>
            <a:ext cx="3528392" cy="43204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представительная демократия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6588224" y="2492896"/>
            <a:ext cx="811378" cy="79208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323528" y="3789040"/>
            <a:ext cx="3528392" cy="158417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непосредственное участие граждан в процессе подготовки, обсуждения и принятия решений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5292080" y="3789040"/>
            <a:ext cx="3528392" cy="158417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граждане выбирают в органы власти своих представителей, которых наделяют правом принимать решения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66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демократии, её основ-</a:t>
            </a:r>
            <a:r>
              <a:rPr lang="ru-RU" alt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ные</a:t>
            </a:r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признаки и формы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23528" y="1268760"/>
            <a:ext cx="8568952" cy="158417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Прямая (непосредственная) демократия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- форма политической организации и устройства общества, при которой основные решения инициируются,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прини-маются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 исполняются непосредственно гражданами; прямое осуществление принятия решений самим населением общего и местного характера;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непосред-ственное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правотворчество народа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323528" y="2996952"/>
          <a:ext cx="856895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08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демократии, её основ-</a:t>
            </a:r>
            <a:r>
              <a:rPr lang="ru-RU" alt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ные</a:t>
            </a:r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признаки и формы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23528" y="1412776"/>
            <a:ext cx="8568952" cy="158417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Представительная демократия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-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политический режим, при котором хотя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ос-новным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источником власти и признаётся народ, но управление государством делегируется различным представительным органам, члены которых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изби-раются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гражданами. Представительная демократия является ведущей формой политического участия в современных государствах.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636772174"/>
              </p:ext>
            </p:extLst>
          </p:nvPr>
        </p:nvGraphicFramePr>
        <p:xfrm>
          <a:off x="323528" y="3140968"/>
          <a:ext cx="864096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890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Понятие демократии, её основ-</a:t>
            </a:r>
            <a:r>
              <a:rPr lang="ru-RU" alt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ные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признаки и формы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00132" y="1268760"/>
            <a:ext cx="2952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Англия - родина парламента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64940" y="2276872"/>
            <a:ext cx="3888432" cy="9361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Парламент</a:t>
            </a:r>
          </a:p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(франц. </a:t>
            </a:r>
            <a:r>
              <a:rPr lang="en-US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parler</a:t>
            </a:r>
            <a:r>
              <a:rPr lang="en-US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en-US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говорить)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16868" y="3844255"/>
            <a:ext cx="5184576" cy="2124236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современном мире - государственный ор-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ган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представительной власти, основной функцией которого является принятие за-конов;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прошлом - государственный орган, кото-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рый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издавая законы, ограничивал власть короля.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403467" y="3212975"/>
            <a:ext cx="811378" cy="631279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917" y="1268760"/>
            <a:ext cx="3293175" cy="5041404"/>
          </a:xfrm>
          <a:prstGeom prst="rect">
            <a:avLst/>
          </a:prstGeom>
          <a:ln w="28575">
            <a:solidFill>
              <a:srgbClr val="0C788E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052736"/>
          </a:xfrm>
        </p:spPr>
        <p:txBody>
          <a:bodyPr/>
          <a:lstStyle/>
          <a:p>
            <a:pPr algn="l"/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Принципы правового государства</a:t>
            </a:r>
            <a:endParaRPr lang="ru-RU" alt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08186" y="1648247"/>
            <a:ext cx="8747620" cy="700633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Государство в демократическом обществе является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249064" y="2348880"/>
            <a:ext cx="2631782" cy="1008112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правовым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08186" y="3356992"/>
            <a:ext cx="8713538" cy="117840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правовом государстве обеспечиваются верховенство закона, равная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ответст-венность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всех перед законом, чёткое разделение властей, гарантированность прав человека и достаточно высокая правовая культура населения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25227" y="5085184"/>
            <a:ext cx="8713538" cy="100811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Правовое государство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государство</a:t>
            </a:r>
            <a:r>
              <a:rPr lang="ru-RU" alt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вся деятельность которого подчинена нормам права, а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также </a:t>
            </a:r>
            <a:r>
              <a:rPr lang="ru-RU" altLang="ru-RU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фундаментальным правовым принципам, направленным на защиту достоинства, свободы и прав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человека. 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80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6305</TotalTime>
  <Words>1060</Words>
  <Application>Microsoft Office PowerPoint</Application>
  <PresentationFormat>Экран (4:3)</PresentationFormat>
  <Paragraphs>131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Cambria</vt:lpstr>
      <vt:lpstr>Wingdings</vt:lpstr>
      <vt:lpstr>Diseño predeterminado</vt:lpstr>
      <vt:lpstr>Демократическое общество и государство</vt:lpstr>
      <vt:lpstr>План</vt:lpstr>
      <vt:lpstr>Понятие демократии, её основ-ные признаки и формы</vt:lpstr>
      <vt:lpstr>Понятие демократии, её основ-ные признаки и формы</vt:lpstr>
      <vt:lpstr>Понятие демократии, её основ-ные признаки и формы</vt:lpstr>
      <vt:lpstr>Понятие демократии, её основ-ные признаки и формы</vt:lpstr>
      <vt:lpstr>Понятие демократии, её основ-ные признаки и формы</vt:lpstr>
      <vt:lpstr>Понятие демократии, её основ-ные признаки и формы</vt:lpstr>
      <vt:lpstr>Принципы правового государства</vt:lpstr>
      <vt:lpstr>Принципы правового государства</vt:lpstr>
      <vt:lpstr>Принципы правового государства</vt:lpstr>
      <vt:lpstr>Принципы правового государства</vt:lpstr>
      <vt:lpstr>Принципы правового государства</vt:lpstr>
      <vt:lpstr>Принципы правового государства</vt:lpstr>
      <vt:lpstr>Гражданское общество и правовое государство</vt:lpstr>
      <vt:lpstr>Гражданское общество и правовое государство</vt:lpstr>
      <vt:lpstr>Гражданское общество и правовое государство</vt:lpstr>
      <vt:lpstr>Гражданское общество и правовое государство</vt:lpstr>
      <vt:lpstr>Гражданское общество  и правовое государство</vt:lpstr>
    </vt:vector>
  </TitlesOfParts>
  <Company>Лицей Ивацевичского района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Демократическое общество и государство</dc:title>
  <dc:subject>Демократическое общество и государство</dc:subject>
  <dc:creator>Ситник П.В.</dc:creator>
  <dc:description>Презентация</dc:description>
  <cp:lastModifiedBy>User</cp:lastModifiedBy>
  <cp:revision>802</cp:revision>
  <dcterms:created xsi:type="dcterms:W3CDTF">2010-05-23T14:28:12Z</dcterms:created>
  <dcterms:modified xsi:type="dcterms:W3CDTF">2018-02-11T11:44:33Z</dcterms:modified>
  <cp:category>Обществоведение. 10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11.02.2018</vt:lpwstr>
  </property>
</Properties>
</file>