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8" r:id="rId9"/>
    <p:sldId id="262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99" d="100"/>
          <a:sy n="99" d="100"/>
        </p:scale>
        <p:origin x="-18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6EEA09-E859-4703-A955-CFA4D6F1A961}" type="doc">
      <dgm:prSet loTypeId="urn:microsoft.com/office/officeart/2005/8/layout/hierarchy2" loCatId="hierarchy" qsTypeId="urn:microsoft.com/office/officeart/2005/8/quickstyle/3d1" qsCatId="3D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C75241A7-3C76-42D3-AE0C-B3A8C1EE7102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Производство жизненных благ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C4362AE-77AB-41FB-85A7-D58C85568CBD}" type="parTrans" cxnId="{EF5BEFAC-DCD6-4D1C-BFDF-B750BBFCF880}">
      <dgm:prSet/>
      <dgm:spPr/>
      <dgm:t>
        <a:bodyPr/>
        <a:lstStyle/>
        <a:p>
          <a:endParaRPr lang="ru-RU"/>
        </a:p>
      </dgm:t>
    </dgm:pt>
    <dgm:pt modelId="{1FE636D3-5D95-4F05-AB4A-6C9D67BB736A}" type="sibTrans" cxnId="{EF5BEFAC-DCD6-4D1C-BFDF-B750BBFCF880}">
      <dgm:prSet/>
      <dgm:spPr/>
      <dgm:t>
        <a:bodyPr/>
        <a:lstStyle/>
        <a:p>
          <a:endParaRPr lang="ru-RU"/>
        </a:p>
      </dgm:t>
    </dgm:pt>
    <dgm:pt modelId="{3795F0FF-455F-4DF3-B8F9-37E6103B40D2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преодоление неблагоприятных факторов естественной среды обитания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103617F-0544-48DE-B7A9-21999FF51528}" type="parTrans" cxnId="{9FE3E2DB-7BED-4077-BEE3-0896F1C23A54}">
      <dgm:prSet/>
      <dgm:spPr/>
      <dgm:t>
        <a:bodyPr/>
        <a:lstStyle/>
        <a:p>
          <a:endParaRPr lang="ru-RU"/>
        </a:p>
      </dgm:t>
    </dgm:pt>
    <dgm:pt modelId="{9B166008-D7EA-4243-B286-AF200777ECBC}" type="sibTrans" cxnId="{9FE3E2DB-7BED-4077-BEE3-0896F1C23A54}">
      <dgm:prSet/>
      <dgm:spPr/>
      <dgm:t>
        <a:bodyPr/>
        <a:lstStyle/>
        <a:p>
          <a:endParaRPr lang="ru-RU"/>
        </a:p>
      </dgm:t>
    </dgm:pt>
    <dgm:pt modelId="{99609678-21D7-4C18-AD65-BEE32C79CEF9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изменение окружающей природы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15853CD-7519-4C96-8F9E-7A3685D5CDA4}" type="parTrans" cxnId="{B91B6B02-F958-44D7-A1F4-9493CBF03152}">
      <dgm:prSet/>
      <dgm:spPr/>
      <dgm:t>
        <a:bodyPr/>
        <a:lstStyle/>
        <a:p>
          <a:endParaRPr lang="ru-RU"/>
        </a:p>
      </dgm:t>
    </dgm:pt>
    <dgm:pt modelId="{D8B101FF-2EFD-4640-B48F-98A2EF0466FD}" type="sibTrans" cxnId="{B91B6B02-F958-44D7-A1F4-9493CBF03152}">
      <dgm:prSet/>
      <dgm:spPr/>
      <dgm:t>
        <a:bodyPr/>
        <a:lstStyle/>
        <a:p>
          <a:endParaRPr lang="ru-RU"/>
        </a:p>
      </dgm:t>
    </dgm:pt>
    <dgm:pt modelId="{AF8A5E04-8062-43A4-A4BC-C6E31DAF4EF1}" type="pres">
      <dgm:prSet presAssocID="{BB6EEA09-E859-4703-A955-CFA4D6F1A96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7FCD48-108C-461D-95C8-CAB2345641AC}" type="pres">
      <dgm:prSet presAssocID="{C75241A7-3C76-42D3-AE0C-B3A8C1EE7102}" presName="root1" presStyleCnt="0"/>
      <dgm:spPr/>
    </dgm:pt>
    <dgm:pt modelId="{AA869D0A-11EC-48CC-94DF-DC7D916E6B1E}" type="pres">
      <dgm:prSet presAssocID="{C75241A7-3C76-42D3-AE0C-B3A8C1EE7102}" presName="LevelOneTextNode" presStyleLbl="node0" presStyleIdx="0" presStyleCnt="1" custScaleX="69183" custScaleY="66088" custLinFactNeighborX="-16417" custLinFactNeighborY="4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01ED9A-87DE-48DF-9D25-E50664454676}" type="pres">
      <dgm:prSet presAssocID="{C75241A7-3C76-42D3-AE0C-B3A8C1EE7102}" presName="level2hierChild" presStyleCnt="0"/>
      <dgm:spPr/>
    </dgm:pt>
    <dgm:pt modelId="{223FB4C0-C8FD-49A6-9949-C5E0D157CBCE}" type="pres">
      <dgm:prSet presAssocID="{9103617F-0544-48DE-B7A9-21999FF5152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2EC40FC2-F04A-4AA5-8768-4E574806AD75}" type="pres">
      <dgm:prSet presAssocID="{9103617F-0544-48DE-B7A9-21999FF5152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D6DAED31-BEDB-4190-8D14-E390F2A146BB}" type="pres">
      <dgm:prSet presAssocID="{3795F0FF-455F-4DF3-B8F9-37E6103B40D2}" presName="root2" presStyleCnt="0"/>
      <dgm:spPr/>
    </dgm:pt>
    <dgm:pt modelId="{FE1003AE-1A9E-4867-AC41-88B63ABA18CE}" type="pres">
      <dgm:prSet presAssocID="{3795F0FF-455F-4DF3-B8F9-37E6103B40D2}" presName="LevelTwoTextNode" presStyleLbl="node2" presStyleIdx="0" presStyleCnt="2" custScaleX="120618" custScaleY="660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D1CEFA-6134-414C-A0D4-7C4D1F31E168}" type="pres">
      <dgm:prSet presAssocID="{3795F0FF-455F-4DF3-B8F9-37E6103B40D2}" presName="level3hierChild" presStyleCnt="0"/>
      <dgm:spPr/>
    </dgm:pt>
    <dgm:pt modelId="{5EE80D89-FB66-402E-88E4-A3A26AC1DE90}" type="pres">
      <dgm:prSet presAssocID="{215853CD-7519-4C96-8F9E-7A3685D5CDA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A56B9827-81C2-4765-9682-99EB32A7B8C8}" type="pres">
      <dgm:prSet presAssocID="{215853CD-7519-4C96-8F9E-7A3685D5CDA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A027E1F2-4E83-47C3-A662-CDDA39C06B87}" type="pres">
      <dgm:prSet presAssocID="{99609678-21D7-4C18-AD65-BEE32C79CEF9}" presName="root2" presStyleCnt="0"/>
      <dgm:spPr/>
    </dgm:pt>
    <dgm:pt modelId="{7D27E102-4D35-4378-9D93-2AB5F82B5B53}" type="pres">
      <dgm:prSet presAssocID="{99609678-21D7-4C18-AD65-BEE32C79CEF9}" presName="LevelTwoTextNode" presStyleLbl="node2" presStyleIdx="1" presStyleCnt="2" custScaleX="120618" custScaleY="660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C4D5B8-988D-4869-9842-0AB391E1D6A3}" type="pres">
      <dgm:prSet presAssocID="{99609678-21D7-4C18-AD65-BEE32C79CEF9}" presName="level3hierChild" presStyleCnt="0"/>
      <dgm:spPr/>
    </dgm:pt>
  </dgm:ptLst>
  <dgm:cxnLst>
    <dgm:cxn modelId="{09FB5567-B5B2-4807-B44B-D1104CB82BD7}" type="presOf" srcId="{9103617F-0544-48DE-B7A9-21999FF51528}" destId="{2EC40FC2-F04A-4AA5-8768-4E574806AD75}" srcOrd="1" destOrd="0" presId="urn:microsoft.com/office/officeart/2005/8/layout/hierarchy2"/>
    <dgm:cxn modelId="{9FE3E2DB-7BED-4077-BEE3-0896F1C23A54}" srcId="{C75241A7-3C76-42D3-AE0C-B3A8C1EE7102}" destId="{3795F0FF-455F-4DF3-B8F9-37E6103B40D2}" srcOrd="0" destOrd="0" parTransId="{9103617F-0544-48DE-B7A9-21999FF51528}" sibTransId="{9B166008-D7EA-4243-B286-AF200777ECBC}"/>
    <dgm:cxn modelId="{B91B6B02-F958-44D7-A1F4-9493CBF03152}" srcId="{C75241A7-3C76-42D3-AE0C-B3A8C1EE7102}" destId="{99609678-21D7-4C18-AD65-BEE32C79CEF9}" srcOrd="1" destOrd="0" parTransId="{215853CD-7519-4C96-8F9E-7A3685D5CDA4}" sibTransId="{D8B101FF-2EFD-4640-B48F-98A2EF0466FD}"/>
    <dgm:cxn modelId="{CE12E99E-30A1-4BCC-8CC7-7916D8328B4E}" type="presOf" srcId="{C75241A7-3C76-42D3-AE0C-B3A8C1EE7102}" destId="{AA869D0A-11EC-48CC-94DF-DC7D916E6B1E}" srcOrd="0" destOrd="0" presId="urn:microsoft.com/office/officeart/2005/8/layout/hierarchy2"/>
    <dgm:cxn modelId="{2AB26737-7323-4D4E-9F97-81D83C97C12B}" type="presOf" srcId="{9103617F-0544-48DE-B7A9-21999FF51528}" destId="{223FB4C0-C8FD-49A6-9949-C5E0D157CBCE}" srcOrd="0" destOrd="0" presId="urn:microsoft.com/office/officeart/2005/8/layout/hierarchy2"/>
    <dgm:cxn modelId="{10249C6A-38CD-47ED-A9D3-197A8862DFC8}" type="presOf" srcId="{215853CD-7519-4C96-8F9E-7A3685D5CDA4}" destId="{A56B9827-81C2-4765-9682-99EB32A7B8C8}" srcOrd="1" destOrd="0" presId="urn:microsoft.com/office/officeart/2005/8/layout/hierarchy2"/>
    <dgm:cxn modelId="{B341CA6A-57B5-4AC8-A45E-63AA74B312F2}" type="presOf" srcId="{215853CD-7519-4C96-8F9E-7A3685D5CDA4}" destId="{5EE80D89-FB66-402E-88E4-A3A26AC1DE90}" srcOrd="0" destOrd="0" presId="urn:microsoft.com/office/officeart/2005/8/layout/hierarchy2"/>
    <dgm:cxn modelId="{EF5BEFAC-DCD6-4D1C-BFDF-B750BBFCF880}" srcId="{BB6EEA09-E859-4703-A955-CFA4D6F1A961}" destId="{C75241A7-3C76-42D3-AE0C-B3A8C1EE7102}" srcOrd="0" destOrd="0" parTransId="{FC4362AE-77AB-41FB-85A7-D58C85568CBD}" sibTransId="{1FE636D3-5D95-4F05-AB4A-6C9D67BB736A}"/>
    <dgm:cxn modelId="{B9C3430D-3501-44E8-ABEE-F412261403B4}" type="presOf" srcId="{3795F0FF-455F-4DF3-B8F9-37E6103B40D2}" destId="{FE1003AE-1A9E-4867-AC41-88B63ABA18CE}" srcOrd="0" destOrd="0" presId="urn:microsoft.com/office/officeart/2005/8/layout/hierarchy2"/>
    <dgm:cxn modelId="{B8CD1C91-24EE-4273-89A6-A4493393BEF1}" type="presOf" srcId="{99609678-21D7-4C18-AD65-BEE32C79CEF9}" destId="{7D27E102-4D35-4378-9D93-2AB5F82B5B53}" srcOrd="0" destOrd="0" presId="urn:microsoft.com/office/officeart/2005/8/layout/hierarchy2"/>
    <dgm:cxn modelId="{E726469C-4C2C-4F29-96B0-882EDDE4EF1A}" type="presOf" srcId="{BB6EEA09-E859-4703-A955-CFA4D6F1A961}" destId="{AF8A5E04-8062-43A4-A4BC-C6E31DAF4EF1}" srcOrd="0" destOrd="0" presId="urn:microsoft.com/office/officeart/2005/8/layout/hierarchy2"/>
    <dgm:cxn modelId="{221F52DA-D17B-4E89-8763-28532A6CF9AF}" type="presParOf" srcId="{AF8A5E04-8062-43A4-A4BC-C6E31DAF4EF1}" destId="{AD7FCD48-108C-461D-95C8-CAB2345641AC}" srcOrd="0" destOrd="0" presId="urn:microsoft.com/office/officeart/2005/8/layout/hierarchy2"/>
    <dgm:cxn modelId="{56CC5042-C028-41F2-AF4B-8C28692BB751}" type="presParOf" srcId="{AD7FCD48-108C-461D-95C8-CAB2345641AC}" destId="{AA869D0A-11EC-48CC-94DF-DC7D916E6B1E}" srcOrd="0" destOrd="0" presId="urn:microsoft.com/office/officeart/2005/8/layout/hierarchy2"/>
    <dgm:cxn modelId="{ED46CC8F-FD4E-42F7-8E9B-18942A6A93D3}" type="presParOf" srcId="{AD7FCD48-108C-461D-95C8-CAB2345641AC}" destId="{EE01ED9A-87DE-48DF-9D25-E50664454676}" srcOrd="1" destOrd="0" presId="urn:microsoft.com/office/officeart/2005/8/layout/hierarchy2"/>
    <dgm:cxn modelId="{0C03C91B-2EE7-4AC5-A940-2C230F86FE88}" type="presParOf" srcId="{EE01ED9A-87DE-48DF-9D25-E50664454676}" destId="{223FB4C0-C8FD-49A6-9949-C5E0D157CBCE}" srcOrd="0" destOrd="0" presId="urn:microsoft.com/office/officeart/2005/8/layout/hierarchy2"/>
    <dgm:cxn modelId="{9942B38A-008A-4929-B37E-5C084749790A}" type="presParOf" srcId="{223FB4C0-C8FD-49A6-9949-C5E0D157CBCE}" destId="{2EC40FC2-F04A-4AA5-8768-4E574806AD75}" srcOrd="0" destOrd="0" presId="urn:microsoft.com/office/officeart/2005/8/layout/hierarchy2"/>
    <dgm:cxn modelId="{8A15255A-824B-4B54-95AF-5ECD1CD8B059}" type="presParOf" srcId="{EE01ED9A-87DE-48DF-9D25-E50664454676}" destId="{D6DAED31-BEDB-4190-8D14-E390F2A146BB}" srcOrd="1" destOrd="0" presId="urn:microsoft.com/office/officeart/2005/8/layout/hierarchy2"/>
    <dgm:cxn modelId="{C69F5712-0FD9-4757-B1B2-01CFD46309A1}" type="presParOf" srcId="{D6DAED31-BEDB-4190-8D14-E390F2A146BB}" destId="{FE1003AE-1A9E-4867-AC41-88B63ABA18CE}" srcOrd="0" destOrd="0" presId="urn:microsoft.com/office/officeart/2005/8/layout/hierarchy2"/>
    <dgm:cxn modelId="{F10847DE-DE80-48DF-BB12-CD4A7A6EF0BC}" type="presParOf" srcId="{D6DAED31-BEDB-4190-8D14-E390F2A146BB}" destId="{9AD1CEFA-6134-414C-A0D4-7C4D1F31E168}" srcOrd="1" destOrd="0" presId="urn:microsoft.com/office/officeart/2005/8/layout/hierarchy2"/>
    <dgm:cxn modelId="{F6BE11DD-35C3-4915-B110-C06586DF31BA}" type="presParOf" srcId="{EE01ED9A-87DE-48DF-9D25-E50664454676}" destId="{5EE80D89-FB66-402E-88E4-A3A26AC1DE90}" srcOrd="2" destOrd="0" presId="urn:microsoft.com/office/officeart/2005/8/layout/hierarchy2"/>
    <dgm:cxn modelId="{FFE2DA26-E233-4C97-8582-4C78168E59C8}" type="presParOf" srcId="{5EE80D89-FB66-402E-88E4-A3A26AC1DE90}" destId="{A56B9827-81C2-4765-9682-99EB32A7B8C8}" srcOrd="0" destOrd="0" presId="urn:microsoft.com/office/officeart/2005/8/layout/hierarchy2"/>
    <dgm:cxn modelId="{CFDE9E4B-ABDE-4FC2-A9B2-212CC34D9480}" type="presParOf" srcId="{EE01ED9A-87DE-48DF-9D25-E50664454676}" destId="{A027E1F2-4E83-47C3-A662-CDDA39C06B87}" srcOrd="3" destOrd="0" presId="urn:microsoft.com/office/officeart/2005/8/layout/hierarchy2"/>
    <dgm:cxn modelId="{D9BDAFC4-162F-4B12-B393-7F307B94A483}" type="presParOf" srcId="{A027E1F2-4E83-47C3-A662-CDDA39C06B87}" destId="{7D27E102-4D35-4378-9D93-2AB5F82B5B53}" srcOrd="0" destOrd="0" presId="urn:microsoft.com/office/officeart/2005/8/layout/hierarchy2"/>
    <dgm:cxn modelId="{2A2EFA59-0C7C-4BF5-8532-9DB71464522B}" type="presParOf" srcId="{A027E1F2-4E83-47C3-A662-CDDA39C06B87}" destId="{73C4D5B8-988D-4869-9842-0AB391E1D6A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56EF17-E46C-4245-A51C-6825B17CA126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DE173D2E-DBE4-4D57-8795-B8893120C04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состояние нужды, недостатка в чём-либо, необходимом для поддержания жизнедеятельности человека, социальной группы или общества в целом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C5D12F9-2012-40DB-87AB-1E503A5DE3CD}" type="parTrans" cxnId="{05495FDB-0007-47E7-8D68-D913BD5D0A28}">
      <dgm:prSet/>
      <dgm:spPr/>
      <dgm:t>
        <a:bodyPr/>
        <a:lstStyle/>
        <a:p>
          <a:endParaRPr lang="ru-RU"/>
        </a:p>
      </dgm:t>
    </dgm:pt>
    <dgm:pt modelId="{1EE3BCFE-6C8E-4F47-B1EF-6F0517C3A1DC}" type="sibTrans" cxnId="{05495FDB-0007-47E7-8D68-D913BD5D0A28}">
      <dgm:prSet/>
      <dgm:spPr/>
      <dgm:t>
        <a:bodyPr/>
        <a:lstStyle/>
        <a:p>
          <a:endParaRPr lang="ru-RU"/>
        </a:p>
      </dgm:t>
    </dgm:pt>
    <dgm:pt modelId="{3A505135-0621-40C3-AC4E-B0610D7636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врождённые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E57808C-F040-4BB9-9E83-D0EB091C3035}" type="parTrans" cxnId="{4F552666-74A9-4C2E-A563-D30C6197EA09}">
      <dgm:prSet/>
      <dgm:spPr/>
      <dgm:t>
        <a:bodyPr/>
        <a:lstStyle/>
        <a:p>
          <a:endParaRPr lang="ru-RU"/>
        </a:p>
      </dgm:t>
    </dgm:pt>
    <dgm:pt modelId="{FD44CE89-396D-45C4-8807-28C379B29F0D}" type="sibTrans" cxnId="{4F552666-74A9-4C2E-A563-D30C6197EA09}">
      <dgm:prSet/>
      <dgm:spPr/>
      <dgm:t>
        <a:bodyPr/>
        <a:lstStyle/>
        <a:p>
          <a:endParaRPr lang="ru-RU"/>
        </a:p>
      </dgm:t>
    </dgm:pt>
    <dgm:pt modelId="{5124DA94-EB68-4C4B-ADA1-65402374B2C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ситуативные (изменчивые)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E1C6CD-8C8C-4410-B184-3CD455863555}" type="parTrans" cxnId="{5AB92902-5729-4351-BB0B-2CB28F05134F}">
      <dgm:prSet/>
      <dgm:spPr/>
      <dgm:t>
        <a:bodyPr/>
        <a:lstStyle/>
        <a:p>
          <a:endParaRPr lang="ru-RU"/>
        </a:p>
      </dgm:t>
    </dgm:pt>
    <dgm:pt modelId="{6B37BE63-388D-4990-8381-359EA2BA15A8}" type="sibTrans" cxnId="{5AB92902-5729-4351-BB0B-2CB28F05134F}">
      <dgm:prSet/>
      <dgm:spPr/>
      <dgm:t>
        <a:bodyPr/>
        <a:lstStyle/>
        <a:p>
          <a:endParaRPr lang="ru-RU"/>
        </a:p>
      </dgm:t>
    </dgm:pt>
    <dgm:pt modelId="{37539173-6A10-40C7-9D29-42978FB2DD1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4CD900-8478-400F-AE2B-99B33CB4B200}" type="parTrans" cxnId="{C59461FB-A264-446B-907F-5D964DD6A658}">
      <dgm:prSet/>
      <dgm:spPr/>
      <dgm:t>
        <a:bodyPr/>
        <a:lstStyle/>
        <a:p>
          <a:endParaRPr lang="ru-RU"/>
        </a:p>
      </dgm:t>
    </dgm:pt>
    <dgm:pt modelId="{24017973-4634-4DC7-ACB0-E4E8EDBE9C3A}" type="sibTrans" cxnId="{C59461FB-A264-446B-907F-5D964DD6A658}">
      <dgm:prSet/>
      <dgm:spPr/>
      <dgm:t>
        <a:bodyPr/>
        <a:lstStyle/>
        <a:p>
          <a:endParaRPr lang="ru-RU"/>
        </a:p>
      </dgm:t>
    </dgm:pt>
    <dgm:pt modelId="{BC00C0EC-196E-4C76-9B56-B5518AB5B25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приобретённые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E4264AE-A20A-46DB-BB9E-85523E74A01D}" type="parTrans" cxnId="{AE03C12A-309E-4C13-A26C-0F3EC8E40F17}">
      <dgm:prSet/>
      <dgm:spPr/>
      <dgm:t>
        <a:bodyPr/>
        <a:lstStyle/>
        <a:p>
          <a:endParaRPr lang="ru-RU"/>
        </a:p>
      </dgm:t>
    </dgm:pt>
    <dgm:pt modelId="{6AEA3A0D-AB1B-4EC2-8614-D312824415FA}" type="sibTrans" cxnId="{AE03C12A-309E-4C13-A26C-0F3EC8E40F17}">
      <dgm:prSet/>
      <dgm:spPr/>
      <dgm:t>
        <a:bodyPr/>
        <a:lstStyle/>
        <a:p>
          <a:endParaRPr lang="ru-RU"/>
        </a:p>
      </dgm:t>
    </dgm:pt>
    <dgm:pt modelId="{502E8A10-DE84-4915-8DDC-BAB16B25EC9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постоянные (устойчивые)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32A2E18-AA41-4372-B552-98A4AE142A6C}" type="parTrans" cxnId="{A8678935-5AD6-4928-B025-0D6A84C90D0A}">
      <dgm:prSet/>
      <dgm:spPr/>
      <dgm:t>
        <a:bodyPr/>
        <a:lstStyle/>
        <a:p>
          <a:endParaRPr lang="ru-RU"/>
        </a:p>
      </dgm:t>
    </dgm:pt>
    <dgm:pt modelId="{F1409F1F-AE7C-4D8F-B76E-FC6832F9BC92}" type="sibTrans" cxnId="{A8678935-5AD6-4928-B025-0D6A84C90D0A}">
      <dgm:prSet/>
      <dgm:spPr/>
      <dgm:t>
        <a:bodyPr/>
        <a:lstStyle/>
        <a:p>
          <a:endParaRPr lang="ru-RU"/>
        </a:p>
      </dgm:t>
    </dgm:pt>
    <dgm:pt modelId="{80A6A397-B399-4D22-AAF7-9A7A6E13F1A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материальные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DD88A8-273E-40F2-941F-8297FB206021}" type="parTrans" cxnId="{7597D24D-6CE1-44A8-99A6-18A21E07F18E}">
      <dgm:prSet/>
      <dgm:spPr/>
      <dgm:t>
        <a:bodyPr/>
        <a:lstStyle/>
        <a:p>
          <a:endParaRPr lang="ru-RU"/>
        </a:p>
      </dgm:t>
    </dgm:pt>
    <dgm:pt modelId="{5469EE5C-2701-4CC7-B188-9913F59B9929}" type="sibTrans" cxnId="{7597D24D-6CE1-44A8-99A6-18A21E07F18E}">
      <dgm:prSet/>
      <dgm:spPr/>
      <dgm:t>
        <a:bodyPr/>
        <a:lstStyle/>
        <a:p>
          <a:endParaRPr lang="ru-RU"/>
        </a:p>
      </dgm:t>
    </dgm:pt>
    <dgm:pt modelId="{8E61677A-D888-4159-9ACB-3858A4C24C75}" type="pres">
      <dgm:prSet presAssocID="{4956EF17-E46C-4245-A51C-6825B17CA12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E935CA-95A6-4A0D-810F-D57D1A018B5E}" type="pres">
      <dgm:prSet presAssocID="{DE173D2E-DBE4-4D57-8795-B8893120C047}" presName="hierRoot1" presStyleCnt="0">
        <dgm:presLayoutVars>
          <dgm:hierBranch val="init"/>
        </dgm:presLayoutVars>
      </dgm:prSet>
      <dgm:spPr/>
    </dgm:pt>
    <dgm:pt modelId="{A23AA5D2-F8A6-4EDC-991B-20271489A530}" type="pres">
      <dgm:prSet presAssocID="{DE173D2E-DBE4-4D57-8795-B8893120C047}" presName="rootComposite1" presStyleCnt="0"/>
      <dgm:spPr/>
    </dgm:pt>
    <dgm:pt modelId="{21517995-2E2D-4200-8BB1-BC3AFE9DAE04}" type="pres">
      <dgm:prSet presAssocID="{DE173D2E-DBE4-4D57-8795-B8893120C047}" presName="rootText1" presStyleLbl="node0" presStyleIdx="0" presStyleCnt="1" custScaleX="3309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626C21-43ED-4B0D-A625-19D95A6C988B}" type="pres">
      <dgm:prSet presAssocID="{DE173D2E-DBE4-4D57-8795-B8893120C04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6DF1268-E27C-4B1A-BFBC-AC20AAAD472B}" type="pres">
      <dgm:prSet presAssocID="{DE173D2E-DBE4-4D57-8795-B8893120C047}" presName="hierChild2" presStyleCnt="0"/>
      <dgm:spPr/>
    </dgm:pt>
    <dgm:pt modelId="{9FD883F8-8817-47CF-B836-FCE8681C9EBB}" type="pres">
      <dgm:prSet presAssocID="{FE57808C-F040-4BB9-9E83-D0EB091C303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2FFF81F3-7726-4045-A698-B60D8EAB9081}" type="pres">
      <dgm:prSet presAssocID="{3A505135-0621-40C3-AC4E-B0610D763605}" presName="hierRoot2" presStyleCnt="0">
        <dgm:presLayoutVars>
          <dgm:hierBranch/>
        </dgm:presLayoutVars>
      </dgm:prSet>
      <dgm:spPr/>
    </dgm:pt>
    <dgm:pt modelId="{F8709F2C-0EAF-405B-86C3-B8847570D988}" type="pres">
      <dgm:prSet presAssocID="{3A505135-0621-40C3-AC4E-B0610D763605}" presName="rootComposite" presStyleCnt="0"/>
      <dgm:spPr/>
    </dgm:pt>
    <dgm:pt modelId="{F183C5B1-5195-4533-9007-04106263F92F}" type="pres">
      <dgm:prSet presAssocID="{3A505135-0621-40C3-AC4E-B0610D76360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2608B5-8FE7-4AEF-AF29-3ED81B89C916}" type="pres">
      <dgm:prSet presAssocID="{3A505135-0621-40C3-AC4E-B0610D763605}" presName="rootConnector" presStyleLbl="node2" presStyleIdx="0" presStyleCnt="3"/>
      <dgm:spPr/>
      <dgm:t>
        <a:bodyPr/>
        <a:lstStyle/>
        <a:p>
          <a:endParaRPr lang="ru-RU"/>
        </a:p>
      </dgm:t>
    </dgm:pt>
    <dgm:pt modelId="{2DAB6FC7-A913-450B-9625-E293EE467A04}" type="pres">
      <dgm:prSet presAssocID="{3A505135-0621-40C3-AC4E-B0610D763605}" presName="hierChild4" presStyleCnt="0"/>
      <dgm:spPr/>
    </dgm:pt>
    <dgm:pt modelId="{08D0A2A0-1703-4F71-8B08-E030BBC0E4C2}" type="pres">
      <dgm:prSet presAssocID="{2E4264AE-A20A-46DB-BB9E-85523E74A01D}" presName="Name35" presStyleLbl="parChTrans1D3" presStyleIdx="0" presStyleCnt="3"/>
      <dgm:spPr/>
      <dgm:t>
        <a:bodyPr/>
        <a:lstStyle/>
        <a:p>
          <a:endParaRPr lang="ru-RU"/>
        </a:p>
      </dgm:t>
    </dgm:pt>
    <dgm:pt modelId="{1158B7CA-4C45-413D-A0A8-FCBF82D186E8}" type="pres">
      <dgm:prSet presAssocID="{BC00C0EC-196E-4C76-9B56-B5518AB5B256}" presName="hierRoot2" presStyleCnt="0">
        <dgm:presLayoutVars>
          <dgm:hierBranch val="init"/>
        </dgm:presLayoutVars>
      </dgm:prSet>
      <dgm:spPr/>
    </dgm:pt>
    <dgm:pt modelId="{4FF030D3-2E2F-478F-9052-B9A718A52C0C}" type="pres">
      <dgm:prSet presAssocID="{BC00C0EC-196E-4C76-9B56-B5518AB5B256}" presName="rootComposite" presStyleCnt="0"/>
      <dgm:spPr/>
    </dgm:pt>
    <dgm:pt modelId="{E2819202-3B99-490F-B06F-B02ED806BF75}" type="pres">
      <dgm:prSet presAssocID="{BC00C0EC-196E-4C76-9B56-B5518AB5B256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264198-3710-47A1-B232-B9F5B06501F5}" type="pres">
      <dgm:prSet presAssocID="{BC00C0EC-196E-4C76-9B56-B5518AB5B256}" presName="rootConnector" presStyleLbl="node3" presStyleIdx="0" presStyleCnt="3"/>
      <dgm:spPr/>
      <dgm:t>
        <a:bodyPr/>
        <a:lstStyle/>
        <a:p>
          <a:endParaRPr lang="ru-RU"/>
        </a:p>
      </dgm:t>
    </dgm:pt>
    <dgm:pt modelId="{903DA249-98F8-40B6-985A-C0BA260871A9}" type="pres">
      <dgm:prSet presAssocID="{BC00C0EC-196E-4C76-9B56-B5518AB5B256}" presName="hierChild4" presStyleCnt="0"/>
      <dgm:spPr/>
    </dgm:pt>
    <dgm:pt modelId="{13382466-5A46-4499-980B-B70CFFE33D3F}" type="pres">
      <dgm:prSet presAssocID="{BC00C0EC-196E-4C76-9B56-B5518AB5B256}" presName="hierChild5" presStyleCnt="0"/>
      <dgm:spPr/>
    </dgm:pt>
    <dgm:pt modelId="{BD7C3B45-2AE1-4924-AD9E-8AF3C8D174E2}" type="pres">
      <dgm:prSet presAssocID="{3A505135-0621-40C3-AC4E-B0610D763605}" presName="hierChild5" presStyleCnt="0"/>
      <dgm:spPr/>
    </dgm:pt>
    <dgm:pt modelId="{7C42CA89-132B-410F-9FFB-94FA3774D205}" type="pres">
      <dgm:prSet presAssocID="{AFE1C6CD-8C8C-4410-B184-3CD45586355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8694320-E0AE-4B9A-B5A4-2B77CEDC26BF}" type="pres">
      <dgm:prSet presAssocID="{5124DA94-EB68-4C4B-ADA1-65402374B2CC}" presName="hierRoot2" presStyleCnt="0">
        <dgm:presLayoutVars>
          <dgm:hierBranch/>
        </dgm:presLayoutVars>
      </dgm:prSet>
      <dgm:spPr/>
    </dgm:pt>
    <dgm:pt modelId="{BED86830-A51E-4888-9FF9-88423847DFE4}" type="pres">
      <dgm:prSet presAssocID="{5124DA94-EB68-4C4B-ADA1-65402374B2CC}" presName="rootComposite" presStyleCnt="0"/>
      <dgm:spPr/>
    </dgm:pt>
    <dgm:pt modelId="{5038FAA9-9730-428B-92BD-86F0AAF4CA6F}" type="pres">
      <dgm:prSet presAssocID="{5124DA94-EB68-4C4B-ADA1-65402374B2C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68EBC0-8F57-4BF9-BF91-C157A3A8FDB1}" type="pres">
      <dgm:prSet presAssocID="{5124DA94-EB68-4C4B-ADA1-65402374B2CC}" presName="rootConnector" presStyleLbl="node2" presStyleIdx="1" presStyleCnt="3"/>
      <dgm:spPr/>
      <dgm:t>
        <a:bodyPr/>
        <a:lstStyle/>
        <a:p>
          <a:endParaRPr lang="ru-RU"/>
        </a:p>
      </dgm:t>
    </dgm:pt>
    <dgm:pt modelId="{6A23887D-96C9-4CC8-8D3C-E78912F2E7FB}" type="pres">
      <dgm:prSet presAssocID="{5124DA94-EB68-4C4B-ADA1-65402374B2CC}" presName="hierChild4" presStyleCnt="0"/>
      <dgm:spPr/>
    </dgm:pt>
    <dgm:pt modelId="{26D3FC91-7722-415F-88ED-40709BEF1388}" type="pres">
      <dgm:prSet presAssocID="{232A2E18-AA41-4372-B552-98A4AE142A6C}" presName="Name35" presStyleLbl="parChTrans1D3" presStyleIdx="1" presStyleCnt="3"/>
      <dgm:spPr/>
      <dgm:t>
        <a:bodyPr/>
        <a:lstStyle/>
        <a:p>
          <a:endParaRPr lang="ru-RU"/>
        </a:p>
      </dgm:t>
    </dgm:pt>
    <dgm:pt modelId="{0428D9CC-03A9-4544-A737-F61DBC1F7905}" type="pres">
      <dgm:prSet presAssocID="{502E8A10-DE84-4915-8DDC-BAB16B25EC96}" presName="hierRoot2" presStyleCnt="0">
        <dgm:presLayoutVars>
          <dgm:hierBranch val="init"/>
        </dgm:presLayoutVars>
      </dgm:prSet>
      <dgm:spPr/>
    </dgm:pt>
    <dgm:pt modelId="{18223415-658E-4618-949A-1F633858DA70}" type="pres">
      <dgm:prSet presAssocID="{502E8A10-DE84-4915-8DDC-BAB16B25EC96}" presName="rootComposite" presStyleCnt="0"/>
      <dgm:spPr/>
    </dgm:pt>
    <dgm:pt modelId="{4877D60C-83E9-42AF-909C-BCACDC88FFBE}" type="pres">
      <dgm:prSet presAssocID="{502E8A10-DE84-4915-8DDC-BAB16B25EC96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5F1163-A3E5-4AB0-A37E-F917E274F086}" type="pres">
      <dgm:prSet presAssocID="{502E8A10-DE84-4915-8DDC-BAB16B25EC96}" presName="rootConnector" presStyleLbl="node3" presStyleIdx="1" presStyleCnt="3"/>
      <dgm:spPr/>
      <dgm:t>
        <a:bodyPr/>
        <a:lstStyle/>
        <a:p>
          <a:endParaRPr lang="ru-RU"/>
        </a:p>
      </dgm:t>
    </dgm:pt>
    <dgm:pt modelId="{B1745DCC-E907-493B-9BCE-2E953638FD99}" type="pres">
      <dgm:prSet presAssocID="{502E8A10-DE84-4915-8DDC-BAB16B25EC96}" presName="hierChild4" presStyleCnt="0"/>
      <dgm:spPr/>
    </dgm:pt>
    <dgm:pt modelId="{C91997CC-CA25-4861-846B-22DFE84B5E73}" type="pres">
      <dgm:prSet presAssocID="{502E8A10-DE84-4915-8DDC-BAB16B25EC96}" presName="hierChild5" presStyleCnt="0"/>
      <dgm:spPr/>
    </dgm:pt>
    <dgm:pt modelId="{85681CD6-F8DE-4C18-B12B-089CE7125C45}" type="pres">
      <dgm:prSet presAssocID="{5124DA94-EB68-4C4B-ADA1-65402374B2CC}" presName="hierChild5" presStyleCnt="0"/>
      <dgm:spPr/>
    </dgm:pt>
    <dgm:pt modelId="{26455BB1-6F45-4138-A536-4D737E93FC83}" type="pres">
      <dgm:prSet presAssocID="{E14CD900-8478-400F-AE2B-99B33CB4B200}" presName="Name37" presStyleLbl="parChTrans1D2" presStyleIdx="2" presStyleCnt="3"/>
      <dgm:spPr/>
      <dgm:t>
        <a:bodyPr/>
        <a:lstStyle/>
        <a:p>
          <a:endParaRPr lang="ru-RU"/>
        </a:p>
      </dgm:t>
    </dgm:pt>
    <dgm:pt modelId="{BFCF65A1-F6F9-4938-84F0-C6B8A4B01D16}" type="pres">
      <dgm:prSet presAssocID="{37539173-6A10-40C7-9D29-42978FB2DD10}" presName="hierRoot2" presStyleCnt="0">
        <dgm:presLayoutVars>
          <dgm:hierBranch/>
        </dgm:presLayoutVars>
      </dgm:prSet>
      <dgm:spPr/>
    </dgm:pt>
    <dgm:pt modelId="{22F9F6F0-3B90-4B9F-96B4-33565C35B1CB}" type="pres">
      <dgm:prSet presAssocID="{37539173-6A10-40C7-9D29-42978FB2DD10}" presName="rootComposite" presStyleCnt="0"/>
      <dgm:spPr/>
    </dgm:pt>
    <dgm:pt modelId="{EF2502FD-C793-4C48-A12C-5A5347EF79B6}" type="pres">
      <dgm:prSet presAssocID="{37539173-6A10-40C7-9D29-42978FB2DD1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170E5F-4CCD-4FCC-B47F-97636C35E544}" type="pres">
      <dgm:prSet presAssocID="{37539173-6A10-40C7-9D29-42978FB2DD10}" presName="rootConnector" presStyleLbl="node2" presStyleIdx="2" presStyleCnt="3"/>
      <dgm:spPr/>
      <dgm:t>
        <a:bodyPr/>
        <a:lstStyle/>
        <a:p>
          <a:endParaRPr lang="ru-RU"/>
        </a:p>
      </dgm:t>
    </dgm:pt>
    <dgm:pt modelId="{818D4BDC-D90D-4F79-A392-0918B39F34D8}" type="pres">
      <dgm:prSet presAssocID="{37539173-6A10-40C7-9D29-42978FB2DD10}" presName="hierChild4" presStyleCnt="0"/>
      <dgm:spPr/>
    </dgm:pt>
    <dgm:pt modelId="{7B27A00A-3F7A-4498-B926-4B8C9B3EBFB6}" type="pres">
      <dgm:prSet presAssocID="{73DD88A8-273E-40F2-941F-8297FB206021}" presName="Name35" presStyleLbl="parChTrans1D3" presStyleIdx="2" presStyleCnt="3"/>
      <dgm:spPr/>
      <dgm:t>
        <a:bodyPr/>
        <a:lstStyle/>
        <a:p>
          <a:endParaRPr lang="ru-RU"/>
        </a:p>
      </dgm:t>
    </dgm:pt>
    <dgm:pt modelId="{8A2ABC2F-B469-4CB0-B138-C906AC476EA0}" type="pres">
      <dgm:prSet presAssocID="{80A6A397-B399-4D22-AAF7-9A7A6E13F1AC}" presName="hierRoot2" presStyleCnt="0">
        <dgm:presLayoutVars>
          <dgm:hierBranch val="init"/>
        </dgm:presLayoutVars>
      </dgm:prSet>
      <dgm:spPr/>
    </dgm:pt>
    <dgm:pt modelId="{BCE31696-E679-485C-BAAE-FE62B670629B}" type="pres">
      <dgm:prSet presAssocID="{80A6A397-B399-4D22-AAF7-9A7A6E13F1AC}" presName="rootComposite" presStyleCnt="0"/>
      <dgm:spPr/>
    </dgm:pt>
    <dgm:pt modelId="{77DA94E8-97D4-4246-84B7-640ADAED20AA}" type="pres">
      <dgm:prSet presAssocID="{80A6A397-B399-4D22-AAF7-9A7A6E13F1AC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21F174-0603-401D-BA10-4F1A520527AD}" type="pres">
      <dgm:prSet presAssocID="{80A6A397-B399-4D22-AAF7-9A7A6E13F1AC}" presName="rootConnector" presStyleLbl="node3" presStyleIdx="2" presStyleCnt="3"/>
      <dgm:spPr/>
      <dgm:t>
        <a:bodyPr/>
        <a:lstStyle/>
        <a:p>
          <a:endParaRPr lang="ru-RU"/>
        </a:p>
      </dgm:t>
    </dgm:pt>
    <dgm:pt modelId="{CA38D89C-C489-40EC-B6B7-810318D5FCCA}" type="pres">
      <dgm:prSet presAssocID="{80A6A397-B399-4D22-AAF7-9A7A6E13F1AC}" presName="hierChild4" presStyleCnt="0"/>
      <dgm:spPr/>
    </dgm:pt>
    <dgm:pt modelId="{E8279295-5D52-4329-A2B8-50846FB24ED7}" type="pres">
      <dgm:prSet presAssocID="{80A6A397-B399-4D22-AAF7-9A7A6E13F1AC}" presName="hierChild5" presStyleCnt="0"/>
      <dgm:spPr/>
    </dgm:pt>
    <dgm:pt modelId="{C547B7A0-92CC-41CD-B876-E95FDBE0E303}" type="pres">
      <dgm:prSet presAssocID="{37539173-6A10-40C7-9D29-42978FB2DD10}" presName="hierChild5" presStyleCnt="0"/>
      <dgm:spPr/>
    </dgm:pt>
    <dgm:pt modelId="{4F9862C9-634D-4CA4-8B2C-331EAEAF9095}" type="pres">
      <dgm:prSet presAssocID="{DE173D2E-DBE4-4D57-8795-B8893120C047}" presName="hierChild3" presStyleCnt="0"/>
      <dgm:spPr/>
    </dgm:pt>
  </dgm:ptLst>
  <dgm:cxnLst>
    <dgm:cxn modelId="{5AB92902-5729-4351-BB0B-2CB28F05134F}" srcId="{DE173D2E-DBE4-4D57-8795-B8893120C047}" destId="{5124DA94-EB68-4C4B-ADA1-65402374B2CC}" srcOrd="1" destOrd="0" parTransId="{AFE1C6CD-8C8C-4410-B184-3CD455863555}" sibTransId="{6B37BE63-388D-4990-8381-359EA2BA15A8}"/>
    <dgm:cxn modelId="{36159A82-E647-4616-818E-0EE8AD60B2D4}" type="presOf" srcId="{80A6A397-B399-4D22-AAF7-9A7A6E13F1AC}" destId="{3521F174-0603-401D-BA10-4F1A520527AD}" srcOrd="1" destOrd="0" presId="urn:microsoft.com/office/officeart/2005/8/layout/orgChart1"/>
    <dgm:cxn modelId="{BA53AA39-4AAD-4ADB-81B7-98ED2E5EF557}" type="presOf" srcId="{37539173-6A10-40C7-9D29-42978FB2DD10}" destId="{4E170E5F-4CCD-4FCC-B47F-97636C35E544}" srcOrd="1" destOrd="0" presId="urn:microsoft.com/office/officeart/2005/8/layout/orgChart1"/>
    <dgm:cxn modelId="{57867371-2890-4673-9E9F-830010199C41}" type="presOf" srcId="{BC00C0EC-196E-4C76-9B56-B5518AB5B256}" destId="{E2819202-3B99-490F-B06F-B02ED806BF75}" srcOrd="0" destOrd="0" presId="urn:microsoft.com/office/officeart/2005/8/layout/orgChart1"/>
    <dgm:cxn modelId="{AE03C12A-309E-4C13-A26C-0F3EC8E40F17}" srcId="{3A505135-0621-40C3-AC4E-B0610D763605}" destId="{BC00C0EC-196E-4C76-9B56-B5518AB5B256}" srcOrd="0" destOrd="0" parTransId="{2E4264AE-A20A-46DB-BB9E-85523E74A01D}" sibTransId="{6AEA3A0D-AB1B-4EC2-8614-D312824415FA}"/>
    <dgm:cxn modelId="{291C243F-2ABE-4A99-B33C-30C6F573BD5E}" type="presOf" srcId="{E14CD900-8478-400F-AE2B-99B33CB4B200}" destId="{26455BB1-6F45-4138-A536-4D737E93FC83}" srcOrd="0" destOrd="0" presId="urn:microsoft.com/office/officeart/2005/8/layout/orgChart1"/>
    <dgm:cxn modelId="{0125280D-B732-4323-AB5F-9E0CA44386DD}" type="presOf" srcId="{37539173-6A10-40C7-9D29-42978FB2DD10}" destId="{EF2502FD-C793-4C48-A12C-5A5347EF79B6}" srcOrd="0" destOrd="0" presId="urn:microsoft.com/office/officeart/2005/8/layout/orgChart1"/>
    <dgm:cxn modelId="{37F40EA6-699B-4414-99CC-5A1A16CBE17D}" type="presOf" srcId="{5124DA94-EB68-4C4B-ADA1-65402374B2CC}" destId="{5038FAA9-9730-428B-92BD-86F0AAF4CA6F}" srcOrd="0" destOrd="0" presId="urn:microsoft.com/office/officeart/2005/8/layout/orgChart1"/>
    <dgm:cxn modelId="{090363F2-04C1-47E9-A086-456886CFC45E}" type="presOf" srcId="{5124DA94-EB68-4C4B-ADA1-65402374B2CC}" destId="{5868EBC0-8F57-4BF9-BF91-C157A3A8FDB1}" srcOrd="1" destOrd="0" presId="urn:microsoft.com/office/officeart/2005/8/layout/orgChart1"/>
    <dgm:cxn modelId="{957F6187-75F4-4092-9B96-91A061C9CFFF}" type="presOf" srcId="{80A6A397-B399-4D22-AAF7-9A7A6E13F1AC}" destId="{77DA94E8-97D4-4246-84B7-640ADAED20AA}" srcOrd="0" destOrd="0" presId="urn:microsoft.com/office/officeart/2005/8/layout/orgChart1"/>
    <dgm:cxn modelId="{C59461FB-A264-446B-907F-5D964DD6A658}" srcId="{DE173D2E-DBE4-4D57-8795-B8893120C047}" destId="{37539173-6A10-40C7-9D29-42978FB2DD10}" srcOrd="2" destOrd="0" parTransId="{E14CD900-8478-400F-AE2B-99B33CB4B200}" sibTransId="{24017973-4634-4DC7-ACB0-E4E8EDBE9C3A}"/>
    <dgm:cxn modelId="{086D0EAD-B95D-4E91-A6F7-7AFE616C7806}" type="presOf" srcId="{73DD88A8-273E-40F2-941F-8297FB206021}" destId="{7B27A00A-3F7A-4498-B926-4B8C9B3EBFB6}" srcOrd="0" destOrd="0" presId="urn:microsoft.com/office/officeart/2005/8/layout/orgChart1"/>
    <dgm:cxn modelId="{A8678935-5AD6-4928-B025-0D6A84C90D0A}" srcId="{5124DA94-EB68-4C4B-ADA1-65402374B2CC}" destId="{502E8A10-DE84-4915-8DDC-BAB16B25EC96}" srcOrd="0" destOrd="0" parTransId="{232A2E18-AA41-4372-B552-98A4AE142A6C}" sibTransId="{F1409F1F-AE7C-4D8F-B76E-FC6832F9BC92}"/>
    <dgm:cxn modelId="{219BA4E6-A442-429D-900E-52E91F4B7F9B}" type="presOf" srcId="{AFE1C6CD-8C8C-4410-B184-3CD455863555}" destId="{7C42CA89-132B-410F-9FFB-94FA3774D205}" srcOrd="0" destOrd="0" presId="urn:microsoft.com/office/officeart/2005/8/layout/orgChart1"/>
    <dgm:cxn modelId="{44455754-FAF8-4BA3-AB87-51BDCF6862F8}" type="presOf" srcId="{BC00C0EC-196E-4C76-9B56-B5518AB5B256}" destId="{8A264198-3710-47A1-B232-B9F5B06501F5}" srcOrd="1" destOrd="0" presId="urn:microsoft.com/office/officeart/2005/8/layout/orgChart1"/>
    <dgm:cxn modelId="{D46761E9-5397-4B9F-A349-E4ACBE6F14D9}" type="presOf" srcId="{502E8A10-DE84-4915-8DDC-BAB16B25EC96}" destId="{4877D60C-83E9-42AF-909C-BCACDC88FFBE}" srcOrd="0" destOrd="0" presId="urn:microsoft.com/office/officeart/2005/8/layout/orgChart1"/>
    <dgm:cxn modelId="{30ED5519-B341-4054-8D98-FFFB33ED0AB6}" type="presOf" srcId="{4956EF17-E46C-4245-A51C-6825B17CA126}" destId="{8E61677A-D888-4159-9ACB-3858A4C24C75}" srcOrd="0" destOrd="0" presId="urn:microsoft.com/office/officeart/2005/8/layout/orgChart1"/>
    <dgm:cxn modelId="{D9F23A69-7077-4908-942C-3DE3061CB84B}" type="presOf" srcId="{2E4264AE-A20A-46DB-BB9E-85523E74A01D}" destId="{08D0A2A0-1703-4F71-8B08-E030BBC0E4C2}" srcOrd="0" destOrd="0" presId="urn:microsoft.com/office/officeart/2005/8/layout/orgChart1"/>
    <dgm:cxn modelId="{7597D24D-6CE1-44A8-99A6-18A21E07F18E}" srcId="{37539173-6A10-40C7-9D29-42978FB2DD10}" destId="{80A6A397-B399-4D22-AAF7-9A7A6E13F1AC}" srcOrd="0" destOrd="0" parTransId="{73DD88A8-273E-40F2-941F-8297FB206021}" sibTransId="{5469EE5C-2701-4CC7-B188-9913F59B9929}"/>
    <dgm:cxn modelId="{4F552666-74A9-4C2E-A563-D30C6197EA09}" srcId="{DE173D2E-DBE4-4D57-8795-B8893120C047}" destId="{3A505135-0621-40C3-AC4E-B0610D763605}" srcOrd="0" destOrd="0" parTransId="{FE57808C-F040-4BB9-9E83-D0EB091C3035}" sibTransId="{FD44CE89-396D-45C4-8807-28C379B29F0D}"/>
    <dgm:cxn modelId="{D6CA56BC-9052-4C33-8D1C-91E738086DF8}" type="presOf" srcId="{502E8A10-DE84-4915-8DDC-BAB16B25EC96}" destId="{1D5F1163-A3E5-4AB0-A37E-F917E274F086}" srcOrd="1" destOrd="0" presId="urn:microsoft.com/office/officeart/2005/8/layout/orgChart1"/>
    <dgm:cxn modelId="{B655B893-4736-40F5-9B98-2665563E789B}" type="presOf" srcId="{232A2E18-AA41-4372-B552-98A4AE142A6C}" destId="{26D3FC91-7722-415F-88ED-40709BEF1388}" srcOrd="0" destOrd="0" presId="urn:microsoft.com/office/officeart/2005/8/layout/orgChart1"/>
    <dgm:cxn modelId="{8D24A1DF-B21B-4C72-B1EB-F0AF31BE68D7}" type="presOf" srcId="{DE173D2E-DBE4-4D57-8795-B8893120C047}" destId="{21517995-2E2D-4200-8BB1-BC3AFE9DAE04}" srcOrd="0" destOrd="0" presId="urn:microsoft.com/office/officeart/2005/8/layout/orgChart1"/>
    <dgm:cxn modelId="{F1DDE166-F409-405B-8564-05D075C7D6AD}" type="presOf" srcId="{3A505135-0621-40C3-AC4E-B0610D763605}" destId="{B32608B5-8FE7-4AEF-AF29-3ED81B89C916}" srcOrd="1" destOrd="0" presId="urn:microsoft.com/office/officeart/2005/8/layout/orgChart1"/>
    <dgm:cxn modelId="{723913C0-FB78-4675-B68B-56F69F5D9BE6}" type="presOf" srcId="{FE57808C-F040-4BB9-9E83-D0EB091C3035}" destId="{9FD883F8-8817-47CF-B836-FCE8681C9EBB}" srcOrd="0" destOrd="0" presId="urn:microsoft.com/office/officeart/2005/8/layout/orgChart1"/>
    <dgm:cxn modelId="{05495FDB-0007-47E7-8D68-D913BD5D0A28}" srcId="{4956EF17-E46C-4245-A51C-6825B17CA126}" destId="{DE173D2E-DBE4-4D57-8795-B8893120C047}" srcOrd="0" destOrd="0" parTransId="{2C5D12F9-2012-40DB-87AB-1E503A5DE3CD}" sibTransId="{1EE3BCFE-6C8E-4F47-B1EF-6F0517C3A1DC}"/>
    <dgm:cxn modelId="{36B3FA3F-F792-48AE-A784-8416A58D403B}" type="presOf" srcId="{DE173D2E-DBE4-4D57-8795-B8893120C047}" destId="{3D626C21-43ED-4B0D-A625-19D95A6C988B}" srcOrd="1" destOrd="0" presId="urn:microsoft.com/office/officeart/2005/8/layout/orgChart1"/>
    <dgm:cxn modelId="{D3F92684-8B10-49F1-B8E3-3853056AC8CA}" type="presOf" srcId="{3A505135-0621-40C3-AC4E-B0610D763605}" destId="{F183C5B1-5195-4533-9007-04106263F92F}" srcOrd="0" destOrd="0" presId="urn:microsoft.com/office/officeart/2005/8/layout/orgChart1"/>
    <dgm:cxn modelId="{82074332-E0C8-4E99-B70C-C6B2866D7B17}" type="presParOf" srcId="{8E61677A-D888-4159-9ACB-3858A4C24C75}" destId="{FAE935CA-95A6-4A0D-810F-D57D1A018B5E}" srcOrd="0" destOrd="0" presId="urn:microsoft.com/office/officeart/2005/8/layout/orgChart1"/>
    <dgm:cxn modelId="{8F41185C-1291-4473-AF15-181A7527091A}" type="presParOf" srcId="{FAE935CA-95A6-4A0D-810F-D57D1A018B5E}" destId="{A23AA5D2-F8A6-4EDC-991B-20271489A530}" srcOrd="0" destOrd="0" presId="urn:microsoft.com/office/officeart/2005/8/layout/orgChart1"/>
    <dgm:cxn modelId="{8F7D2C1F-3745-4E66-A8B7-D12DFC3A7177}" type="presParOf" srcId="{A23AA5D2-F8A6-4EDC-991B-20271489A530}" destId="{21517995-2E2D-4200-8BB1-BC3AFE9DAE04}" srcOrd="0" destOrd="0" presId="urn:microsoft.com/office/officeart/2005/8/layout/orgChart1"/>
    <dgm:cxn modelId="{8C321725-CDB7-4667-9BB1-89737603FEA0}" type="presParOf" srcId="{A23AA5D2-F8A6-4EDC-991B-20271489A530}" destId="{3D626C21-43ED-4B0D-A625-19D95A6C988B}" srcOrd="1" destOrd="0" presId="urn:microsoft.com/office/officeart/2005/8/layout/orgChart1"/>
    <dgm:cxn modelId="{6AEB76C3-3043-4A5C-86A7-A72B644DF096}" type="presParOf" srcId="{FAE935CA-95A6-4A0D-810F-D57D1A018B5E}" destId="{E6DF1268-E27C-4B1A-BFBC-AC20AAAD472B}" srcOrd="1" destOrd="0" presId="urn:microsoft.com/office/officeart/2005/8/layout/orgChart1"/>
    <dgm:cxn modelId="{D47C6BEA-F797-4939-93DE-49C7FF7C4ACC}" type="presParOf" srcId="{E6DF1268-E27C-4B1A-BFBC-AC20AAAD472B}" destId="{9FD883F8-8817-47CF-B836-FCE8681C9EBB}" srcOrd="0" destOrd="0" presId="urn:microsoft.com/office/officeart/2005/8/layout/orgChart1"/>
    <dgm:cxn modelId="{B8A36B2D-F79A-4577-9AE1-8DED267B7903}" type="presParOf" srcId="{E6DF1268-E27C-4B1A-BFBC-AC20AAAD472B}" destId="{2FFF81F3-7726-4045-A698-B60D8EAB9081}" srcOrd="1" destOrd="0" presId="urn:microsoft.com/office/officeart/2005/8/layout/orgChart1"/>
    <dgm:cxn modelId="{CB51E4B3-6366-4CE6-8FAF-FFA86E27290A}" type="presParOf" srcId="{2FFF81F3-7726-4045-A698-B60D8EAB9081}" destId="{F8709F2C-0EAF-405B-86C3-B8847570D988}" srcOrd="0" destOrd="0" presId="urn:microsoft.com/office/officeart/2005/8/layout/orgChart1"/>
    <dgm:cxn modelId="{B93B34CA-F910-4962-89DC-A7664E1F2747}" type="presParOf" srcId="{F8709F2C-0EAF-405B-86C3-B8847570D988}" destId="{F183C5B1-5195-4533-9007-04106263F92F}" srcOrd="0" destOrd="0" presId="urn:microsoft.com/office/officeart/2005/8/layout/orgChart1"/>
    <dgm:cxn modelId="{45462F0D-F1E0-48FD-BDF6-C0EDCC8E61F4}" type="presParOf" srcId="{F8709F2C-0EAF-405B-86C3-B8847570D988}" destId="{B32608B5-8FE7-4AEF-AF29-3ED81B89C916}" srcOrd="1" destOrd="0" presId="urn:microsoft.com/office/officeart/2005/8/layout/orgChart1"/>
    <dgm:cxn modelId="{77CE8BF8-9E8E-4F68-AF6C-87966B6E1D9E}" type="presParOf" srcId="{2FFF81F3-7726-4045-A698-B60D8EAB9081}" destId="{2DAB6FC7-A913-450B-9625-E293EE467A04}" srcOrd="1" destOrd="0" presId="urn:microsoft.com/office/officeart/2005/8/layout/orgChart1"/>
    <dgm:cxn modelId="{AF0B6365-3EF2-410F-A38E-695E7CF1AD42}" type="presParOf" srcId="{2DAB6FC7-A913-450B-9625-E293EE467A04}" destId="{08D0A2A0-1703-4F71-8B08-E030BBC0E4C2}" srcOrd="0" destOrd="0" presId="urn:microsoft.com/office/officeart/2005/8/layout/orgChart1"/>
    <dgm:cxn modelId="{E67DEA3C-B9F6-4E9E-9FBB-F94D0AA7279C}" type="presParOf" srcId="{2DAB6FC7-A913-450B-9625-E293EE467A04}" destId="{1158B7CA-4C45-413D-A0A8-FCBF82D186E8}" srcOrd="1" destOrd="0" presId="urn:microsoft.com/office/officeart/2005/8/layout/orgChart1"/>
    <dgm:cxn modelId="{D4731B22-397E-4FF5-BBAE-CF83B3810DAF}" type="presParOf" srcId="{1158B7CA-4C45-413D-A0A8-FCBF82D186E8}" destId="{4FF030D3-2E2F-478F-9052-B9A718A52C0C}" srcOrd="0" destOrd="0" presId="urn:microsoft.com/office/officeart/2005/8/layout/orgChart1"/>
    <dgm:cxn modelId="{F1E43E8F-229D-4F45-869D-98BA667B5B06}" type="presParOf" srcId="{4FF030D3-2E2F-478F-9052-B9A718A52C0C}" destId="{E2819202-3B99-490F-B06F-B02ED806BF75}" srcOrd="0" destOrd="0" presId="urn:microsoft.com/office/officeart/2005/8/layout/orgChart1"/>
    <dgm:cxn modelId="{C4F566AA-6390-4B31-9AE0-5C0B580867E6}" type="presParOf" srcId="{4FF030D3-2E2F-478F-9052-B9A718A52C0C}" destId="{8A264198-3710-47A1-B232-B9F5B06501F5}" srcOrd="1" destOrd="0" presId="urn:microsoft.com/office/officeart/2005/8/layout/orgChart1"/>
    <dgm:cxn modelId="{15225EE4-E708-4F94-A677-268DFB0B02C4}" type="presParOf" srcId="{1158B7CA-4C45-413D-A0A8-FCBF82D186E8}" destId="{903DA249-98F8-40B6-985A-C0BA260871A9}" srcOrd="1" destOrd="0" presId="urn:microsoft.com/office/officeart/2005/8/layout/orgChart1"/>
    <dgm:cxn modelId="{DEBFB16D-0247-4D73-9159-8804F0B92375}" type="presParOf" srcId="{1158B7CA-4C45-413D-A0A8-FCBF82D186E8}" destId="{13382466-5A46-4499-980B-B70CFFE33D3F}" srcOrd="2" destOrd="0" presId="urn:microsoft.com/office/officeart/2005/8/layout/orgChart1"/>
    <dgm:cxn modelId="{021FA2CE-A681-4E3D-A470-6BE5C2A42656}" type="presParOf" srcId="{2FFF81F3-7726-4045-A698-B60D8EAB9081}" destId="{BD7C3B45-2AE1-4924-AD9E-8AF3C8D174E2}" srcOrd="2" destOrd="0" presId="urn:microsoft.com/office/officeart/2005/8/layout/orgChart1"/>
    <dgm:cxn modelId="{61869750-8FE4-49EA-8B7C-0A9FBE9EAC4C}" type="presParOf" srcId="{E6DF1268-E27C-4B1A-BFBC-AC20AAAD472B}" destId="{7C42CA89-132B-410F-9FFB-94FA3774D205}" srcOrd="2" destOrd="0" presId="urn:microsoft.com/office/officeart/2005/8/layout/orgChart1"/>
    <dgm:cxn modelId="{B1E8A548-CA19-4644-8F90-2E0845C1FEF7}" type="presParOf" srcId="{E6DF1268-E27C-4B1A-BFBC-AC20AAAD472B}" destId="{C8694320-E0AE-4B9A-B5A4-2B77CEDC26BF}" srcOrd="3" destOrd="0" presId="urn:microsoft.com/office/officeart/2005/8/layout/orgChart1"/>
    <dgm:cxn modelId="{902AB070-48BE-4EC9-B503-66C6F4D99932}" type="presParOf" srcId="{C8694320-E0AE-4B9A-B5A4-2B77CEDC26BF}" destId="{BED86830-A51E-4888-9FF9-88423847DFE4}" srcOrd="0" destOrd="0" presId="urn:microsoft.com/office/officeart/2005/8/layout/orgChart1"/>
    <dgm:cxn modelId="{8B86B623-9C72-4687-B2D1-65FC55861C05}" type="presParOf" srcId="{BED86830-A51E-4888-9FF9-88423847DFE4}" destId="{5038FAA9-9730-428B-92BD-86F0AAF4CA6F}" srcOrd="0" destOrd="0" presId="urn:microsoft.com/office/officeart/2005/8/layout/orgChart1"/>
    <dgm:cxn modelId="{7071AAD3-AF02-4FA8-ADDF-4B15C58082D7}" type="presParOf" srcId="{BED86830-A51E-4888-9FF9-88423847DFE4}" destId="{5868EBC0-8F57-4BF9-BF91-C157A3A8FDB1}" srcOrd="1" destOrd="0" presId="urn:microsoft.com/office/officeart/2005/8/layout/orgChart1"/>
    <dgm:cxn modelId="{9E8F0267-BB6F-41BD-8701-18D564CBDB70}" type="presParOf" srcId="{C8694320-E0AE-4B9A-B5A4-2B77CEDC26BF}" destId="{6A23887D-96C9-4CC8-8D3C-E78912F2E7FB}" srcOrd="1" destOrd="0" presId="urn:microsoft.com/office/officeart/2005/8/layout/orgChart1"/>
    <dgm:cxn modelId="{DC60CB18-EFD5-4399-9D12-4899FC899F81}" type="presParOf" srcId="{6A23887D-96C9-4CC8-8D3C-E78912F2E7FB}" destId="{26D3FC91-7722-415F-88ED-40709BEF1388}" srcOrd="0" destOrd="0" presId="urn:microsoft.com/office/officeart/2005/8/layout/orgChart1"/>
    <dgm:cxn modelId="{1BF3FAA0-C01E-4463-B835-5355A84C0FDA}" type="presParOf" srcId="{6A23887D-96C9-4CC8-8D3C-E78912F2E7FB}" destId="{0428D9CC-03A9-4544-A737-F61DBC1F7905}" srcOrd="1" destOrd="0" presId="urn:microsoft.com/office/officeart/2005/8/layout/orgChart1"/>
    <dgm:cxn modelId="{76ACBB24-107D-4BA7-A3B3-541B0F3A2A97}" type="presParOf" srcId="{0428D9CC-03A9-4544-A737-F61DBC1F7905}" destId="{18223415-658E-4618-949A-1F633858DA70}" srcOrd="0" destOrd="0" presId="urn:microsoft.com/office/officeart/2005/8/layout/orgChart1"/>
    <dgm:cxn modelId="{A3E496CC-8841-4AE3-9508-E3D8981DFB80}" type="presParOf" srcId="{18223415-658E-4618-949A-1F633858DA70}" destId="{4877D60C-83E9-42AF-909C-BCACDC88FFBE}" srcOrd="0" destOrd="0" presId="urn:microsoft.com/office/officeart/2005/8/layout/orgChart1"/>
    <dgm:cxn modelId="{D0C8C4EC-8717-461F-9B63-58273ED2D00F}" type="presParOf" srcId="{18223415-658E-4618-949A-1F633858DA70}" destId="{1D5F1163-A3E5-4AB0-A37E-F917E274F086}" srcOrd="1" destOrd="0" presId="urn:microsoft.com/office/officeart/2005/8/layout/orgChart1"/>
    <dgm:cxn modelId="{6F483F7E-6FD2-4E61-8126-E537648F1D50}" type="presParOf" srcId="{0428D9CC-03A9-4544-A737-F61DBC1F7905}" destId="{B1745DCC-E907-493B-9BCE-2E953638FD99}" srcOrd="1" destOrd="0" presId="urn:microsoft.com/office/officeart/2005/8/layout/orgChart1"/>
    <dgm:cxn modelId="{C6E7DF4E-3533-4A04-AB3C-1237C1E1F8AD}" type="presParOf" srcId="{0428D9CC-03A9-4544-A737-F61DBC1F7905}" destId="{C91997CC-CA25-4861-846B-22DFE84B5E73}" srcOrd="2" destOrd="0" presId="urn:microsoft.com/office/officeart/2005/8/layout/orgChart1"/>
    <dgm:cxn modelId="{C401AF32-C602-47A5-A38D-40068FBB093C}" type="presParOf" srcId="{C8694320-E0AE-4B9A-B5A4-2B77CEDC26BF}" destId="{85681CD6-F8DE-4C18-B12B-089CE7125C45}" srcOrd="2" destOrd="0" presId="urn:microsoft.com/office/officeart/2005/8/layout/orgChart1"/>
    <dgm:cxn modelId="{60A4AF18-E370-4825-90F4-32850D516143}" type="presParOf" srcId="{E6DF1268-E27C-4B1A-BFBC-AC20AAAD472B}" destId="{26455BB1-6F45-4138-A536-4D737E93FC83}" srcOrd="4" destOrd="0" presId="urn:microsoft.com/office/officeart/2005/8/layout/orgChart1"/>
    <dgm:cxn modelId="{7AFE3F29-6036-44E2-BDD5-05A07A8E8FC9}" type="presParOf" srcId="{E6DF1268-E27C-4B1A-BFBC-AC20AAAD472B}" destId="{BFCF65A1-F6F9-4938-84F0-C6B8A4B01D16}" srcOrd="5" destOrd="0" presId="urn:microsoft.com/office/officeart/2005/8/layout/orgChart1"/>
    <dgm:cxn modelId="{A4E4CA8D-2D6A-40A8-B4A8-FCD670651D30}" type="presParOf" srcId="{BFCF65A1-F6F9-4938-84F0-C6B8A4B01D16}" destId="{22F9F6F0-3B90-4B9F-96B4-33565C35B1CB}" srcOrd="0" destOrd="0" presId="urn:microsoft.com/office/officeart/2005/8/layout/orgChart1"/>
    <dgm:cxn modelId="{0E8DA387-2129-4389-8CFA-571DBC4FABD9}" type="presParOf" srcId="{22F9F6F0-3B90-4B9F-96B4-33565C35B1CB}" destId="{EF2502FD-C793-4C48-A12C-5A5347EF79B6}" srcOrd="0" destOrd="0" presId="urn:microsoft.com/office/officeart/2005/8/layout/orgChart1"/>
    <dgm:cxn modelId="{FED4D987-72DE-45E4-8A46-35BD74712374}" type="presParOf" srcId="{22F9F6F0-3B90-4B9F-96B4-33565C35B1CB}" destId="{4E170E5F-4CCD-4FCC-B47F-97636C35E544}" srcOrd="1" destOrd="0" presId="urn:microsoft.com/office/officeart/2005/8/layout/orgChart1"/>
    <dgm:cxn modelId="{7B7CD9E9-29AE-451E-B1E1-3819EED303FA}" type="presParOf" srcId="{BFCF65A1-F6F9-4938-84F0-C6B8A4B01D16}" destId="{818D4BDC-D90D-4F79-A392-0918B39F34D8}" srcOrd="1" destOrd="0" presId="urn:microsoft.com/office/officeart/2005/8/layout/orgChart1"/>
    <dgm:cxn modelId="{D34A004F-36FA-4C7E-89BF-660BABEAD61F}" type="presParOf" srcId="{818D4BDC-D90D-4F79-A392-0918B39F34D8}" destId="{7B27A00A-3F7A-4498-B926-4B8C9B3EBFB6}" srcOrd="0" destOrd="0" presId="urn:microsoft.com/office/officeart/2005/8/layout/orgChart1"/>
    <dgm:cxn modelId="{85FEB878-9CC1-4F1F-ABBA-F9AB5C14154B}" type="presParOf" srcId="{818D4BDC-D90D-4F79-A392-0918B39F34D8}" destId="{8A2ABC2F-B469-4CB0-B138-C906AC476EA0}" srcOrd="1" destOrd="0" presId="urn:microsoft.com/office/officeart/2005/8/layout/orgChart1"/>
    <dgm:cxn modelId="{7C6FCEE5-016F-4A0B-BEC5-477F80F9EA4F}" type="presParOf" srcId="{8A2ABC2F-B469-4CB0-B138-C906AC476EA0}" destId="{BCE31696-E679-485C-BAAE-FE62B670629B}" srcOrd="0" destOrd="0" presId="urn:microsoft.com/office/officeart/2005/8/layout/orgChart1"/>
    <dgm:cxn modelId="{E456D58F-03E5-4D20-8C51-090E1D242DDB}" type="presParOf" srcId="{BCE31696-E679-485C-BAAE-FE62B670629B}" destId="{77DA94E8-97D4-4246-84B7-640ADAED20AA}" srcOrd="0" destOrd="0" presId="urn:microsoft.com/office/officeart/2005/8/layout/orgChart1"/>
    <dgm:cxn modelId="{4524FB63-FF8E-4966-B5FE-0436E832B11F}" type="presParOf" srcId="{BCE31696-E679-485C-BAAE-FE62B670629B}" destId="{3521F174-0603-401D-BA10-4F1A520527AD}" srcOrd="1" destOrd="0" presId="urn:microsoft.com/office/officeart/2005/8/layout/orgChart1"/>
    <dgm:cxn modelId="{1149DFDC-9A49-4F97-8513-4C956981536F}" type="presParOf" srcId="{8A2ABC2F-B469-4CB0-B138-C906AC476EA0}" destId="{CA38D89C-C489-40EC-B6B7-810318D5FCCA}" srcOrd="1" destOrd="0" presId="urn:microsoft.com/office/officeart/2005/8/layout/orgChart1"/>
    <dgm:cxn modelId="{5DE21D1E-FCEC-434C-BC04-2E05F78DD315}" type="presParOf" srcId="{8A2ABC2F-B469-4CB0-B138-C906AC476EA0}" destId="{E8279295-5D52-4329-A2B8-50846FB24ED7}" srcOrd="2" destOrd="0" presId="urn:microsoft.com/office/officeart/2005/8/layout/orgChart1"/>
    <dgm:cxn modelId="{D26B7581-887C-4008-805F-4D889FDFCB3F}" type="presParOf" srcId="{BFCF65A1-F6F9-4938-84F0-C6B8A4B01D16}" destId="{C547B7A0-92CC-41CD-B876-E95FDBE0E303}" srcOrd="2" destOrd="0" presId="urn:microsoft.com/office/officeart/2005/8/layout/orgChart1"/>
    <dgm:cxn modelId="{9C41AEB2-2BB6-41C7-8E9E-F888B70C8056}" type="presParOf" srcId="{FAE935CA-95A6-4A0D-810F-D57D1A018B5E}" destId="{4F9862C9-634D-4CA4-8B2C-331EAEAF909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56EF17-E46C-4245-A51C-6825B17CA126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DE173D2E-DBE4-4D57-8795-B8893120C04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Экономические ресурсы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C5D12F9-2012-40DB-87AB-1E503A5DE3CD}" type="parTrans" cxnId="{05495FDB-0007-47E7-8D68-D913BD5D0A28}">
      <dgm:prSet/>
      <dgm:spPr/>
      <dgm:t>
        <a:bodyPr/>
        <a:lstStyle/>
        <a:p>
          <a:endParaRPr lang="ru-RU"/>
        </a:p>
      </dgm:t>
    </dgm:pt>
    <dgm:pt modelId="{1EE3BCFE-6C8E-4F47-B1EF-6F0517C3A1DC}" type="sibTrans" cxnId="{05495FDB-0007-47E7-8D68-D913BD5D0A28}">
      <dgm:prSet/>
      <dgm:spPr/>
      <dgm:t>
        <a:bodyPr/>
        <a:lstStyle/>
        <a:p>
          <a:endParaRPr lang="ru-RU"/>
        </a:p>
      </dgm:t>
    </dgm:pt>
    <dgm:pt modelId="{3A505135-0621-40C3-AC4E-B0610D76360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Трудовые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ресур-сы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рабочая сила, рассматриваемая в масштабах об-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т.е. все люди, способные трудиться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E57808C-F040-4BB9-9E83-D0EB091C3035}" type="parTrans" cxnId="{4F552666-74A9-4C2E-A563-D30C6197EA09}">
      <dgm:prSet/>
      <dgm:spPr/>
      <dgm:t>
        <a:bodyPr/>
        <a:lstStyle/>
        <a:p>
          <a:endParaRPr lang="ru-RU"/>
        </a:p>
      </dgm:t>
    </dgm:pt>
    <dgm:pt modelId="{FD44CE89-396D-45C4-8807-28C379B29F0D}" type="sibTrans" cxnId="{4F552666-74A9-4C2E-A563-D30C6197EA09}">
      <dgm:prSet/>
      <dgm:spPr/>
      <dgm:t>
        <a:bodyPr/>
        <a:lstStyle/>
        <a:p>
          <a:endParaRPr lang="ru-RU"/>
        </a:p>
      </dgm:t>
    </dgm:pt>
    <dgm:pt modelId="{5124DA94-EB68-4C4B-ADA1-65402374B2C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Природные ре-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сурсы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всё то, что дано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челове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-ку природой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-пользуется им для производства необходимых жизненных благ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E1C6CD-8C8C-4410-B184-3CD455863555}" type="parTrans" cxnId="{5AB92902-5729-4351-BB0B-2CB28F05134F}">
      <dgm:prSet/>
      <dgm:spPr/>
      <dgm:t>
        <a:bodyPr/>
        <a:lstStyle/>
        <a:p>
          <a:endParaRPr lang="ru-RU"/>
        </a:p>
      </dgm:t>
    </dgm:pt>
    <dgm:pt modelId="{6B37BE63-388D-4990-8381-359EA2BA15A8}" type="sibTrans" cxnId="{5AB92902-5729-4351-BB0B-2CB28F05134F}">
      <dgm:prSet/>
      <dgm:spPr/>
      <dgm:t>
        <a:bodyPr/>
        <a:lstStyle/>
        <a:p>
          <a:endParaRPr lang="ru-RU"/>
        </a:p>
      </dgm:t>
    </dgm:pt>
    <dgm:pt modelId="{37539173-6A10-40C7-9D29-42978FB2DD1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производства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4CD900-8478-400F-AE2B-99B33CB4B200}" type="parTrans" cxnId="{C59461FB-A264-446B-907F-5D964DD6A658}">
      <dgm:prSet/>
      <dgm:spPr/>
      <dgm:t>
        <a:bodyPr/>
        <a:lstStyle/>
        <a:p>
          <a:endParaRPr lang="ru-RU"/>
        </a:p>
      </dgm:t>
    </dgm:pt>
    <dgm:pt modelId="{24017973-4634-4DC7-ACB0-E4E8EDBE9C3A}" type="sibTrans" cxnId="{C59461FB-A264-446B-907F-5D964DD6A658}">
      <dgm:prSet/>
      <dgm:spPr/>
      <dgm:t>
        <a:bodyPr/>
        <a:lstStyle/>
        <a:p>
          <a:endParaRPr lang="ru-RU"/>
        </a:p>
      </dgm:t>
    </dgm:pt>
    <dgm:pt modelId="{A9043945-84A9-41FB-8B4D-71C050025AB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Финансовые ре-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сурсы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денеж-ные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средства, ко-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торыми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распола-гают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общество, государство, от-дельные люди и которые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исполь-зуются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процессе производства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31BD412-7215-426B-A470-3EB475FD2E8D}" type="parTrans" cxnId="{305E33F9-C20B-4DC8-803C-5B79B66D559C}">
      <dgm:prSet/>
      <dgm:spPr/>
      <dgm:t>
        <a:bodyPr/>
        <a:lstStyle/>
        <a:p>
          <a:endParaRPr lang="ru-RU"/>
        </a:p>
      </dgm:t>
    </dgm:pt>
    <dgm:pt modelId="{DCD387E7-7E29-46A1-A024-3C482AAF01E9}" type="sibTrans" cxnId="{305E33F9-C20B-4DC8-803C-5B79B66D559C}">
      <dgm:prSet/>
      <dgm:spPr/>
      <dgm:t>
        <a:bodyPr/>
        <a:lstStyle/>
        <a:p>
          <a:endParaRPr lang="ru-RU"/>
        </a:p>
      </dgm:t>
    </dgm:pt>
    <dgm:pt modelId="{8E61677A-D888-4159-9ACB-3858A4C24C75}" type="pres">
      <dgm:prSet presAssocID="{4956EF17-E46C-4245-A51C-6825B17CA12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E935CA-95A6-4A0D-810F-D57D1A018B5E}" type="pres">
      <dgm:prSet presAssocID="{DE173D2E-DBE4-4D57-8795-B8893120C047}" presName="hierRoot1" presStyleCnt="0">
        <dgm:presLayoutVars>
          <dgm:hierBranch val="init"/>
        </dgm:presLayoutVars>
      </dgm:prSet>
      <dgm:spPr/>
    </dgm:pt>
    <dgm:pt modelId="{A23AA5D2-F8A6-4EDC-991B-20271489A530}" type="pres">
      <dgm:prSet presAssocID="{DE173D2E-DBE4-4D57-8795-B8893120C047}" presName="rootComposite1" presStyleCnt="0"/>
      <dgm:spPr/>
    </dgm:pt>
    <dgm:pt modelId="{21517995-2E2D-4200-8BB1-BC3AFE9DAE04}" type="pres">
      <dgm:prSet presAssocID="{DE173D2E-DBE4-4D57-8795-B8893120C047}" presName="rootText1" presStyleLbl="node0" presStyleIdx="0" presStyleCnt="1" custScaleX="455943" custScaleY="547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626C21-43ED-4B0D-A625-19D95A6C988B}" type="pres">
      <dgm:prSet presAssocID="{DE173D2E-DBE4-4D57-8795-B8893120C04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6DF1268-E27C-4B1A-BFBC-AC20AAAD472B}" type="pres">
      <dgm:prSet presAssocID="{DE173D2E-DBE4-4D57-8795-B8893120C047}" presName="hierChild2" presStyleCnt="0"/>
      <dgm:spPr/>
    </dgm:pt>
    <dgm:pt modelId="{9FD883F8-8817-47CF-B836-FCE8681C9EBB}" type="pres">
      <dgm:prSet presAssocID="{FE57808C-F040-4BB9-9E83-D0EB091C3035}" presName="Name37" presStyleLbl="parChTrans1D2" presStyleIdx="0" presStyleCnt="4"/>
      <dgm:spPr/>
      <dgm:t>
        <a:bodyPr/>
        <a:lstStyle/>
        <a:p>
          <a:endParaRPr lang="ru-RU"/>
        </a:p>
      </dgm:t>
    </dgm:pt>
    <dgm:pt modelId="{2FFF81F3-7726-4045-A698-B60D8EAB9081}" type="pres">
      <dgm:prSet presAssocID="{3A505135-0621-40C3-AC4E-B0610D763605}" presName="hierRoot2" presStyleCnt="0">
        <dgm:presLayoutVars>
          <dgm:hierBranch/>
        </dgm:presLayoutVars>
      </dgm:prSet>
      <dgm:spPr/>
    </dgm:pt>
    <dgm:pt modelId="{F8709F2C-0EAF-405B-86C3-B8847570D988}" type="pres">
      <dgm:prSet presAssocID="{3A505135-0621-40C3-AC4E-B0610D763605}" presName="rootComposite" presStyleCnt="0"/>
      <dgm:spPr/>
    </dgm:pt>
    <dgm:pt modelId="{F183C5B1-5195-4533-9007-04106263F92F}" type="pres">
      <dgm:prSet presAssocID="{3A505135-0621-40C3-AC4E-B0610D763605}" presName="rootText" presStyleLbl="node2" presStyleIdx="0" presStyleCnt="4" custScaleY="2724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2608B5-8FE7-4AEF-AF29-3ED81B89C916}" type="pres">
      <dgm:prSet presAssocID="{3A505135-0621-40C3-AC4E-B0610D763605}" presName="rootConnector" presStyleLbl="node2" presStyleIdx="0" presStyleCnt="4"/>
      <dgm:spPr/>
      <dgm:t>
        <a:bodyPr/>
        <a:lstStyle/>
        <a:p>
          <a:endParaRPr lang="ru-RU"/>
        </a:p>
      </dgm:t>
    </dgm:pt>
    <dgm:pt modelId="{2DAB6FC7-A913-450B-9625-E293EE467A04}" type="pres">
      <dgm:prSet presAssocID="{3A505135-0621-40C3-AC4E-B0610D763605}" presName="hierChild4" presStyleCnt="0"/>
      <dgm:spPr/>
    </dgm:pt>
    <dgm:pt modelId="{BD7C3B45-2AE1-4924-AD9E-8AF3C8D174E2}" type="pres">
      <dgm:prSet presAssocID="{3A505135-0621-40C3-AC4E-B0610D763605}" presName="hierChild5" presStyleCnt="0"/>
      <dgm:spPr/>
    </dgm:pt>
    <dgm:pt modelId="{7C42CA89-132B-410F-9FFB-94FA3774D205}" type="pres">
      <dgm:prSet presAssocID="{AFE1C6CD-8C8C-4410-B184-3CD455863555}" presName="Name37" presStyleLbl="parChTrans1D2" presStyleIdx="1" presStyleCnt="4"/>
      <dgm:spPr/>
      <dgm:t>
        <a:bodyPr/>
        <a:lstStyle/>
        <a:p>
          <a:endParaRPr lang="ru-RU"/>
        </a:p>
      </dgm:t>
    </dgm:pt>
    <dgm:pt modelId="{C8694320-E0AE-4B9A-B5A4-2B77CEDC26BF}" type="pres">
      <dgm:prSet presAssocID="{5124DA94-EB68-4C4B-ADA1-65402374B2CC}" presName="hierRoot2" presStyleCnt="0">
        <dgm:presLayoutVars>
          <dgm:hierBranch/>
        </dgm:presLayoutVars>
      </dgm:prSet>
      <dgm:spPr/>
    </dgm:pt>
    <dgm:pt modelId="{BED86830-A51E-4888-9FF9-88423847DFE4}" type="pres">
      <dgm:prSet presAssocID="{5124DA94-EB68-4C4B-ADA1-65402374B2CC}" presName="rootComposite" presStyleCnt="0"/>
      <dgm:spPr/>
    </dgm:pt>
    <dgm:pt modelId="{5038FAA9-9730-428B-92BD-86F0AAF4CA6F}" type="pres">
      <dgm:prSet presAssocID="{5124DA94-EB68-4C4B-ADA1-65402374B2CC}" presName="rootText" presStyleLbl="node2" presStyleIdx="1" presStyleCnt="4" custScaleY="2724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68EBC0-8F57-4BF9-BF91-C157A3A8FDB1}" type="pres">
      <dgm:prSet presAssocID="{5124DA94-EB68-4C4B-ADA1-65402374B2CC}" presName="rootConnector" presStyleLbl="node2" presStyleIdx="1" presStyleCnt="4"/>
      <dgm:spPr/>
      <dgm:t>
        <a:bodyPr/>
        <a:lstStyle/>
        <a:p>
          <a:endParaRPr lang="ru-RU"/>
        </a:p>
      </dgm:t>
    </dgm:pt>
    <dgm:pt modelId="{6A23887D-96C9-4CC8-8D3C-E78912F2E7FB}" type="pres">
      <dgm:prSet presAssocID="{5124DA94-EB68-4C4B-ADA1-65402374B2CC}" presName="hierChild4" presStyleCnt="0"/>
      <dgm:spPr/>
    </dgm:pt>
    <dgm:pt modelId="{85681CD6-F8DE-4C18-B12B-089CE7125C45}" type="pres">
      <dgm:prSet presAssocID="{5124DA94-EB68-4C4B-ADA1-65402374B2CC}" presName="hierChild5" presStyleCnt="0"/>
      <dgm:spPr/>
    </dgm:pt>
    <dgm:pt modelId="{26455BB1-6F45-4138-A536-4D737E93FC83}" type="pres">
      <dgm:prSet presAssocID="{E14CD900-8478-400F-AE2B-99B33CB4B200}" presName="Name37" presStyleLbl="parChTrans1D2" presStyleIdx="2" presStyleCnt="4"/>
      <dgm:spPr/>
      <dgm:t>
        <a:bodyPr/>
        <a:lstStyle/>
        <a:p>
          <a:endParaRPr lang="ru-RU"/>
        </a:p>
      </dgm:t>
    </dgm:pt>
    <dgm:pt modelId="{BFCF65A1-F6F9-4938-84F0-C6B8A4B01D16}" type="pres">
      <dgm:prSet presAssocID="{37539173-6A10-40C7-9D29-42978FB2DD10}" presName="hierRoot2" presStyleCnt="0">
        <dgm:presLayoutVars>
          <dgm:hierBranch/>
        </dgm:presLayoutVars>
      </dgm:prSet>
      <dgm:spPr/>
    </dgm:pt>
    <dgm:pt modelId="{22F9F6F0-3B90-4B9F-96B4-33565C35B1CB}" type="pres">
      <dgm:prSet presAssocID="{37539173-6A10-40C7-9D29-42978FB2DD10}" presName="rootComposite" presStyleCnt="0"/>
      <dgm:spPr/>
    </dgm:pt>
    <dgm:pt modelId="{EF2502FD-C793-4C48-A12C-5A5347EF79B6}" type="pres">
      <dgm:prSet presAssocID="{37539173-6A10-40C7-9D29-42978FB2DD10}" presName="rootText" presStyleLbl="node2" presStyleIdx="2" presStyleCnt="4" custScaleY="2724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170E5F-4CCD-4FCC-B47F-97636C35E544}" type="pres">
      <dgm:prSet presAssocID="{37539173-6A10-40C7-9D29-42978FB2DD10}" presName="rootConnector" presStyleLbl="node2" presStyleIdx="2" presStyleCnt="4"/>
      <dgm:spPr/>
      <dgm:t>
        <a:bodyPr/>
        <a:lstStyle/>
        <a:p>
          <a:endParaRPr lang="ru-RU"/>
        </a:p>
      </dgm:t>
    </dgm:pt>
    <dgm:pt modelId="{818D4BDC-D90D-4F79-A392-0918B39F34D8}" type="pres">
      <dgm:prSet presAssocID="{37539173-6A10-40C7-9D29-42978FB2DD10}" presName="hierChild4" presStyleCnt="0"/>
      <dgm:spPr/>
    </dgm:pt>
    <dgm:pt modelId="{C547B7A0-92CC-41CD-B876-E95FDBE0E303}" type="pres">
      <dgm:prSet presAssocID="{37539173-6A10-40C7-9D29-42978FB2DD10}" presName="hierChild5" presStyleCnt="0"/>
      <dgm:spPr/>
    </dgm:pt>
    <dgm:pt modelId="{98ACE0B6-5C62-43DF-8595-4CC2C8C03DFA}" type="pres">
      <dgm:prSet presAssocID="{331BD412-7215-426B-A470-3EB475FD2E8D}" presName="Name37" presStyleLbl="parChTrans1D2" presStyleIdx="3" presStyleCnt="4"/>
      <dgm:spPr/>
      <dgm:t>
        <a:bodyPr/>
        <a:lstStyle/>
        <a:p>
          <a:endParaRPr lang="ru-RU"/>
        </a:p>
      </dgm:t>
    </dgm:pt>
    <dgm:pt modelId="{EDE97BD8-AB34-4CC0-8EF8-853BB226EF68}" type="pres">
      <dgm:prSet presAssocID="{A9043945-84A9-41FB-8B4D-71C050025ABC}" presName="hierRoot2" presStyleCnt="0">
        <dgm:presLayoutVars>
          <dgm:hierBranch val="init"/>
        </dgm:presLayoutVars>
      </dgm:prSet>
      <dgm:spPr/>
    </dgm:pt>
    <dgm:pt modelId="{633CB063-0D8B-46FE-B29F-6F0A4E0AE7AC}" type="pres">
      <dgm:prSet presAssocID="{A9043945-84A9-41FB-8B4D-71C050025ABC}" presName="rootComposite" presStyleCnt="0"/>
      <dgm:spPr/>
    </dgm:pt>
    <dgm:pt modelId="{5479E4DC-D673-4D82-8BDD-9230D2C8CA2D}" type="pres">
      <dgm:prSet presAssocID="{A9043945-84A9-41FB-8B4D-71C050025ABC}" presName="rootText" presStyleLbl="node2" presStyleIdx="3" presStyleCnt="4" custScaleY="2724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92BFC2-9918-4A76-8E17-3FEFDF6B0C15}" type="pres">
      <dgm:prSet presAssocID="{A9043945-84A9-41FB-8B4D-71C050025ABC}" presName="rootConnector" presStyleLbl="node2" presStyleIdx="3" presStyleCnt="4"/>
      <dgm:spPr/>
      <dgm:t>
        <a:bodyPr/>
        <a:lstStyle/>
        <a:p>
          <a:endParaRPr lang="ru-RU"/>
        </a:p>
      </dgm:t>
    </dgm:pt>
    <dgm:pt modelId="{36817F7F-FF3A-4FDE-BF08-9A89E5FC6F6F}" type="pres">
      <dgm:prSet presAssocID="{A9043945-84A9-41FB-8B4D-71C050025ABC}" presName="hierChild4" presStyleCnt="0"/>
      <dgm:spPr/>
    </dgm:pt>
    <dgm:pt modelId="{2378AF15-0875-4C34-A8A4-7A5F55F68231}" type="pres">
      <dgm:prSet presAssocID="{A9043945-84A9-41FB-8B4D-71C050025ABC}" presName="hierChild5" presStyleCnt="0"/>
      <dgm:spPr/>
    </dgm:pt>
    <dgm:pt modelId="{4F9862C9-634D-4CA4-8B2C-331EAEAF9095}" type="pres">
      <dgm:prSet presAssocID="{DE173D2E-DBE4-4D57-8795-B8893120C047}" presName="hierChild3" presStyleCnt="0"/>
      <dgm:spPr/>
    </dgm:pt>
  </dgm:ptLst>
  <dgm:cxnLst>
    <dgm:cxn modelId="{F82EA7A5-B863-4FCE-ABDD-D3F257A2552B}" type="presOf" srcId="{5124DA94-EB68-4C4B-ADA1-65402374B2CC}" destId="{5868EBC0-8F57-4BF9-BF91-C157A3A8FDB1}" srcOrd="1" destOrd="0" presId="urn:microsoft.com/office/officeart/2005/8/layout/orgChart1"/>
    <dgm:cxn modelId="{4174B20F-5E3E-412F-B85D-728FD48110D2}" type="presOf" srcId="{DE173D2E-DBE4-4D57-8795-B8893120C047}" destId="{3D626C21-43ED-4B0D-A625-19D95A6C988B}" srcOrd="1" destOrd="0" presId="urn:microsoft.com/office/officeart/2005/8/layout/orgChart1"/>
    <dgm:cxn modelId="{BE7CB1B1-7213-4007-B988-0C595261C71D}" type="presOf" srcId="{DE173D2E-DBE4-4D57-8795-B8893120C047}" destId="{21517995-2E2D-4200-8BB1-BC3AFE9DAE04}" srcOrd="0" destOrd="0" presId="urn:microsoft.com/office/officeart/2005/8/layout/orgChart1"/>
    <dgm:cxn modelId="{BF035071-7684-41F0-82D2-E18F5B3D47A3}" type="presOf" srcId="{AFE1C6CD-8C8C-4410-B184-3CD455863555}" destId="{7C42CA89-132B-410F-9FFB-94FA3774D205}" srcOrd="0" destOrd="0" presId="urn:microsoft.com/office/officeart/2005/8/layout/orgChart1"/>
    <dgm:cxn modelId="{5AB92902-5729-4351-BB0B-2CB28F05134F}" srcId="{DE173D2E-DBE4-4D57-8795-B8893120C047}" destId="{5124DA94-EB68-4C4B-ADA1-65402374B2CC}" srcOrd="1" destOrd="0" parTransId="{AFE1C6CD-8C8C-4410-B184-3CD455863555}" sibTransId="{6B37BE63-388D-4990-8381-359EA2BA15A8}"/>
    <dgm:cxn modelId="{6480E7E5-55C7-4F09-AE3F-9C7369D3DBF6}" type="presOf" srcId="{E14CD900-8478-400F-AE2B-99B33CB4B200}" destId="{26455BB1-6F45-4138-A536-4D737E93FC83}" srcOrd="0" destOrd="0" presId="urn:microsoft.com/office/officeart/2005/8/layout/orgChart1"/>
    <dgm:cxn modelId="{CFBB6D57-5502-4534-868C-737A8D2CBFEF}" type="presOf" srcId="{FE57808C-F040-4BB9-9E83-D0EB091C3035}" destId="{9FD883F8-8817-47CF-B836-FCE8681C9EBB}" srcOrd="0" destOrd="0" presId="urn:microsoft.com/office/officeart/2005/8/layout/orgChart1"/>
    <dgm:cxn modelId="{2F8808A3-6FB2-49CB-B983-050EF5289E27}" type="presOf" srcId="{4956EF17-E46C-4245-A51C-6825B17CA126}" destId="{8E61677A-D888-4159-9ACB-3858A4C24C75}" srcOrd="0" destOrd="0" presId="urn:microsoft.com/office/officeart/2005/8/layout/orgChart1"/>
    <dgm:cxn modelId="{DDAC3C13-08D5-4DF3-9DE7-67BBBB84392E}" type="presOf" srcId="{331BD412-7215-426B-A470-3EB475FD2E8D}" destId="{98ACE0B6-5C62-43DF-8595-4CC2C8C03DFA}" srcOrd="0" destOrd="0" presId="urn:microsoft.com/office/officeart/2005/8/layout/orgChart1"/>
    <dgm:cxn modelId="{C59461FB-A264-446B-907F-5D964DD6A658}" srcId="{DE173D2E-DBE4-4D57-8795-B8893120C047}" destId="{37539173-6A10-40C7-9D29-42978FB2DD10}" srcOrd="2" destOrd="0" parTransId="{E14CD900-8478-400F-AE2B-99B33CB4B200}" sibTransId="{24017973-4634-4DC7-ACB0-E4E8EDBE9C3A}"/>
    <dgm:cxn modelId="{A129E382-1CD8-4B2F-B7B4-C9281562709C}" type="presOf" srcId="{3A505135-0621-40C3-AC4E-B0610D763605}" destId="{F183C5B1-5195-4533-9007-04106263F92F}" srcOrd="0" destOrd="0" presId="urn:microsoft.com/office/officeart/2005/8/layout/orgChart1"/>
    <dgm:cxn modelId="{305E33F9-C20B-4DC8-803C-5B79B66D559C}" srcId="{DE173D2E-DBE4-4D57-8795-B8893120C047}" destId="{A9043945-84A9-41FB-8B4D-71C050025ABC}" srcOrd="3" destOrd="0" parTransId="{331BD412-7215-426B-A470-3EB475FD2E8D}" sibTransId="{DCD387E7-7E29-46A1-A024-3C482AAF01E9}"/>
    <dgm:cxn modelId="{4F552666-74A9-4C2E-A563-D30C6197EA09}" srcId="{DE173D2E-DBE4-4D57-8795-B8893120C047}" destId="{3A505135-0621-40C3-AC4E-B0610D763605}" srcOrd="0" destOrd="0" parTransId="{FE57808C-F040-4BB9-9E83-D0EB091C3035}" sibTransId="{FD44CE89-396D-45C4-8807-28C379B29F0D}"/>
    <dgm:cxn modelId="{F272F64E-6F2F-405B-A103-4B01655A14A4}" type="presOf" srcId="{A9043945-84A9-41FB-8B4D-71C050025ABC}" destId="{5479E4DC-D673-4D82-8BDD-9230D2C8CA2D}" srcOrd="0" destOrd="0" presId="urn:microsoft.com/office/officeart/2005/8/layout/orgChart1"/>
    <dgm:cxn modelId="{6276BA8C-23AB-4470-93DD-0E9F4AE1790A}" type="presOf" srcId="{37539173-6A10-40C7-9D29-42978FB2DD10}" destId="{4E170E5F-4CCD-4FCC-B47F-97636C35E544}" srcOrd="1" destOrd="0" presId="urn:microsoft.com/office/officeart/2005/8/layout/orgChart1"/>
    <dgm:cxn modelId="{31A56524-D713-47C6-9303-6A331A86BB7F}" type="presOf" srcId="{5124DA94-EB68-4C4B-ADA1-65402374B2CC}" destId="{5038FAA9-9730-428B-92BD-86F0AAF4CA6F}" srcOrd="0" destOrd="0" presId="urn:microsoft.com/office/officeart/2005/8/layout/orgChart1"/>
    <dgm:cxn modelId="{4273688D-DBCD-41C8-A807-2EB336E1F9AE}" type="presOf" srcId="{A9043945-84A9-41FB-8B4D-71C050025ABC}" destId="{F692BFC2-9918-4A76-8E17-3FEFDF6B0C15}" srcOrd="1" destOrd="0" presId="urn:microsoft.com/office/officeart/2005/8/layout/orgChart1"/>
    <dgm:cxn modelId="{05495FDB-0007-47E7-8D68-D913BD5D0A28}" srcId="{4956EF17-E46C-4245-A51C-6825B17CA126}" destId="{DE173D2E-DBE4-4D57-8795-B8893120C047}" srcOrd="0" destOrd="0" parTransId="{2C5D12F9-2012-40DB-87AB-1E503A5DE3CD}" sibTransId="{1EE3BCFE-6C8E-4F47-B1EF-6F0517C3A1DC}"/>
    <dgm:cxn modelId="{CEB9E595-FC7F-4E1D-809D-50FC36D884DB}" type="presOf" srcId="{37539173-6A10-40C7-9D29-42978FB2DD10}" destId="{EF2502FD-C793-4C48-A12C-5A5347EF79B6}" srcOrd="0" destOrd="0" presId="urn:microsoft.com/office/officeart/2005/8/layout/orgChart1"/>
    <dgm:cxn modelId="{3FA3D5BA-7A02-4E9F-BDE5-B66E116A9799}" type="presOf" srcId="{3A505135-0621-40C3-AC4E-B0610D763605}" destId="{B32608B5-8FE7-4AEF-AF29-3ED81B89C916}" srcOrd="1" destOrd="0" presId="urn:microsoft.com/office/officeart/2005/8/layout/orgChart1"/>
    <dgm:cxn modelId="{1C1054ED-F0F4-4F11-8054-4B5AD1D2D0CE}" type="presParOf" srcId="{8E61677A-D888-4159-9ACB-3858A4C24C75}" destId="{FAE935CA-95A6-4A0D-810F-D57D1A018B5E}" srcOrd="0" destOrd="0" presId="urn:microsoft.com/office/officeart/2005/8/layout/orgChart1"/>
    <dgm:cxn modelId="{65B66B67-32A5-4F4A-9654-FA02D28A2893}" type="presParOf" srcId="{FAE935CA-95A6-4A0D-810F-D57D1A018B5E}" destId="{A23AA5D2-F8A6-4EDC-991B-20271489A530}" srcOrd="0" destOrd="0" presId="urn:microsoft.com/office/officeart/2005/8/layout/orgChart1"/>
    <dgm:cxn modelId="{99B6BD92-BF8B-4258-A460-2F7D54943557}" type="presParOf" srcId="{A23AA5D2-F8A6-4EDC-991B-20271489A530}" destId="{21517995-2E2D-4200-8BB1-BC3AFE9DAE04}" srcOrd="0" destOrd="0" presId="urn:microsoft.com/office/officeart/2005/8/layout/orgChart1"/>
    <dgm:cxn modelId="{0478F3DE-2263-4EF0-A2B5-7397439580E3}" type="presParOf" srcId="{A23AA5D2-F8A6-4EDC-991B-20271489A530}" destId="{3D626C21-43ED-4B0D-A625-19D95A6C988B}" srcOrd="1" destOrd="0" presId="urn:microsoft.com/office/officeart/2005/8/layout/orgChart1"/>
    <dgm:cxn modelId="{1C9B2E3D-5418-4FF9-9CEF-DAD3A54A5147}" type="presParOf" srcId="{FAE935CA-95A6-4A0D-810F-D57D1A018B5E}" destId="{E6DF1268-E27C-4B1A-BFBC-AC20AAAD472B}" srcOrd="1" destOrd="0" presId="urn:microsoft.com/office/officeart/2005/8/layout/orgChart1"/>
    <dgm:cxn modelId="{014C6674-FA3C-4B33-A329-8464CDD19E80}" type="presParOf" srcId="{E6DF1268-E27C-4B1A-BFBC-AC20AAAD472B}" destId="{9FD883F8-8817-47CF-B836-FCE8681C9EBB}" srcOrd="0" destOrd="0" presId="urn:microsoft.com/office/officeart/2005/8/layout/orgChart1"/>
    <dgm:cxn modelId="{B38F147D-098F-4132-92A4-9B0286D76A3B}" type="presParOf" srcId="{E6DF1268-E27C-4B1A-BFBC-AC20AAAD472B}" destId="{2FFF81F3-7726-4045-A698-B60D8EAB9081}" srcOrd="1" destOrd="0" presId="urn:microsoft.com/office/officeart/2005/8/layout/orgChart1"/>
    <dgm:cxn modelId="{D0268994-F06C-41B5-9FD0-DBDD2F8D9FD1}" type="presParOf" srcId="{2FFF81F3-7726-4045-A698-B60D8EAB9081}" destId="{F8709F2C-0EAF-405B-86C3-B8847570D988}" srcOrd="0" destOrd="0" presId="urn:microsoft.com/office/officeart/2005/8/layout/orgChart1"/>
    <dgm:cxn modelId="{06BF24FA-AA66-4D35-9C96-078B33C1B9DE}" type="presParOf" srcId="{F8709F2C-0EAF-405B-86C3-B8847570D988}" destId="{F183C5B1-5195-4533-9007-04106263F92F}" srcOrd="0" destOrd="0" presId="urn:microsoft.com/office/officeart/2005/8/layout/orgChart1"/>
    <dgm:cxn modelId="{5A4FAEDB-CB03-414A-B5D7-B94C819514ED}" type="presParOf" srcId="{F8709F2C-0EAF-405B-86C3-B8847570D988}" destId="{B32608B5-8FE7-4AEF-AF29-3ED81B89C916}" srcOrd="1" destOrd="0" presId="urn:microsoft.com/office/officeart/2005/8/layout/orgChart1"/>
    <dgm:cxn modelId="{E1E62020-4D68-4467-A479-7023065563A6}" type="presParOf" srcId="{2FFF81F3-7726-4045-A698-B60D8EAB9081}" destId="{2DAB6FC7-A913-450B-9625-E293EE467A04}" srcOrd="1" destOrd="0" presId="urn:microsoft.com/office/officeart/2005/8/layout/orgChart1"/>
    <dgm:cxn modelId="{FB3E04DD-37E0-4F09-BCA4-D77D55310CFF}" type="presParOf" srcId="{2FFF81F3-7726-4045-A698-B60D8EAB9081}" destId="{BD7C3B45-2AE1-4924-AD9E-8AF3C8D174E2}" srcOrd="2" destOrd="0" presId="urn:microsoft.com/office/officeart/2005/8/layout/orgChart1"/>
    <dgm:cxn modelId="{4603F2F6-95C9-4AE5-9C4E-34B4D17EA77D}" type="presParOf" srcId="{E6DF1268-E27C-4B1A-BFBC-AC20AAAD472B}" destId="{7C42CA89-132B-410F-9FFB-94FA3774D205}" srcOrd="2" destOrd="0" presId="urn:microsoft.com/office/officeart/2005/8/layout/orgChart1"/>
    <dgm:cxn modelId="{00B1E779-F7DA-431E-8973-E7EAB4C96B6D}" type="presParOf" srcId="{E6DF1268-E27C-4B1A-BFBC-AC20AAAD472B}" destId="{C8694320-E0AE-4B9A-B5A4-2B77CEDC26BF}" srcOrd="3" destOrd="0" presId="urn:microsoft.com/office/officeart/2005/8/layout/orgChart1"/>
    <dgm:cxn modelId="{D91F88D8-4CA7-4840-8878-A8117B3D3BEE}" type="presParOf" srcId="{C8694320-E0AE-4B9A-B5A4-2B77CEDC26BF}" destId="{BED86830-A51E-4888-9FF9-88423847DFE4}" srcOrd="0" destOrd="0" presId="urn:microsoft.com/office/officeart/2005/8/layout/orgChart1"/>
    <dgm:cxn modelId="{18A70E8F-E1E8-432F-90E7-FC9289180E02}" type="presParOf" srcId="{BED86830-A51E-4888-9FF9-88423847DFE4}" destId="{5038FAA9-9730-428B-92BD-86F0AAF4CA6F}" srcOrd="0" destOrd="0" presId="urn:microsoft.com/office/officeart/2005/8/layout/orgChart1"/>
    <dgm:cxn modelId="{900ED2E5-95CC-43DB-A730-3AA171782105}" type="presParOf" srcId="{BED86830-A51E-4888-9FF9-88423847DFE4}" destId="{5868EBC0-8F57-4BF9-BF91-C157A3A8FDB1}" srcOrd="1" destOrd="0" presId="urn:microsoft.com/office/officeart/2005/8/layout/orgChart1"/>
    <dgm:cxn modelId="{2CED078B-F7EC-4E3C-8973-93D1147B971B}" type="presParOf" srcId="{C8694320-E0AE-4B9A-B5A4-2B77CEDC26BF}" destId="{6A23887D-96C9-4CC8-8D3C-E78912F2E7FB}" srcOrd="1" destOrd="0" presId="urn:microsoft.com/office/officeart/2005/8/layout/orgChart1"/>
    <dgm:cxn modelId="{7929479A-ED9A-40FF-845E-D371999B858A}" type="presParOf" srcId="{C8694320-E0AE-4B9A-B5A4-2B77CEDC26BF}" destId="{85681CD6-F8DE-4C18-B12B-089CE7125C45}" srcOrd="2" destOrd="0" presId="urn:microsoft.com/office/officeart/2005/8/layout/orgChart1"/>
    <dgm:cxn modelId="{5AF673F9-EF9F-4965-B539-E6DBF0399698}" type="presParOf" srcId="{E6DF1268-E27C-4B1A-BFBC-AC20AAAD472B}" destId="{26455BB1-6F45-4138-A536-4D737E93FC83}" srcOrd="4" destOrd="0" presId="urn:microsoft.com/office/officeart/2005/8/layout/orgChart1"/>
    <dgm:cxn modelId="{97CD9CD2-3CCC-4AB7-B139-A092184998BB}" type="presParOf" srcId="{E6DF1268-E27C-4B1A-BFBC-AC20AAAD472B}" destId="{BFCF65A1-F6F9-4938-84F0-C6B8A4B01D16}" srcOrd="5" destOrd="0" presId="urn:microsoft.com/office/officeart/2005/8/layout/orgChart1"/>
    <dgm:cxn modelId="{3CF4A4A5-EF6F-42F1-AB64-59CE496BE556}" type="presParOf" srcId="{BFCF65A1-F6F9-4938-84F0-C6B8A4B01D16}" destId="{22F9F6F0-3B90-4B9F-96B4-33565C35B1CB}" srcOrd="0" destOrd="0" presId="urn:microsoft.com/office/officeart/2005/8/layout/orgChart1"/>
    <dgm:cxn modelId="{49617F8A-BAD4-4ABE-A1D6-34A678A7784D}" type="presParOf" srcId="{22F9F6F0-3B90-4B9F-96B4-33565C35B1CB}" destId="{EF2502FD-C793-4C48-A12C-5A5347EF79B6}" srcOrd="0" destOrd="0" presId="urn:microsoft.com/office/officeart/2005/8/layout/orgChart1"/>
    <dgm:cxn modelId="{EB73FDE9-58AE-4494-8180-4FEE6C4D2558}" type="presParOf" srcId="{22F9F6F0-3B90-4B9F-96B4-33565C35B1CB}" destId="{4E170E5F-4CCD-4FCC-B47F-97636C35E544}" srcOrd="1" destOrd="0" presId="urn:microsoft.com/office/officeart/2005/8/layout/orgChart1"/>
    <dgm:cxn modelId="{EFDDC9F7-A164-48EB-929B-5ADBC19E47B4}" type="presParOf" srcId="{BFCF65A1-F6F9-4938-84F0-C6B8A4B01D16}" destId="{818D4BDC-D90D-4F79-A392-0918B39F34D8}" srcOrd="1" destOrd="0" presId="urn:microsoft.com/office/officeart/2005/8/layout/orgChart1"/>
    <dgm:cxn modelId="{A7D49D57-19A2-430A-BBEF-7EA8C777A6A7}" type="presParOf" srcId="{BFCF65A1-F6F9-4938-84F0-C6B8A4B01D16}" destId="{C547B7A0-92CC-41CD-B876-E95FDBE0E303}" srcOrd="2" destOrd="0" presId="urn:microsoft.com/office/officeart/2005/8/layout/orgChart1"/>
    <dgm:cxn modelId="{8025FD91-1AC4-4400-B69E-6B65AFAEECD6}" type="presParOf" srcId="{E6DF1268-E27C-4B1A-BFBC-AC20AAAD472B}" destId="{98ACE0B6-5C62-43DF-8595-4CC2C8C03DFA}" srcOrd="6" destOrd="0" presId="urn:microsoft.com/office/officeart/2005/8/layout/orgChart1"/>
    <dgm:cxn modelId="{C683055A-6560-4F17-BD7C-CCDAFC8FF50A}" type="presParOf" srcId="{E6DF1268-E27C-4B1A-BFBC-AC20AAAD472B}" destId="{EDE97BD8-AB34-4CC0-8EF8-853BB226EF68}" srcOrd="7" destOrd="0" presId="urn:microsoft.com/office/officeart/2005/8/layout/orgChart1"/>
    <dgm:cxn modelId="{685CC304-628B-400B-8081-45B873DC591D}" type="presParOf" srcId="{EDE97BD8-AB34-4CC0-8EF8-853BB226EF68}" destId="{633CB063-0D8B-46FE-B29F-6F0A4E0AE7AC}" srcOrd="0" destOrd="0" presId="urn:microsoft.com/office/officeart/2005/8/layout/orgChart1"/>
    <dgm:cxn modelId="{9C7F81D8-A4E1-4B7D-8628-A8A4A668A48F}" type="presParOf" srcId="{633CB063-0D8B-46FE-B29F-6F0A4E0AE7AC}" destId="{5479E4DC-D673-4D82-8BDD-9230D2C8CA2D}" srcOrd="0" destOrd="0" presId="urn:microsoft.com/office/officeart/2005/8/layout/orgChart1"/>
    <dgm:cxn modelId="{4842118C-6748-484E-9E60-219D2E3AB050}" type="presParOf" srcId="{633CB063-0D8B-46FE-B29F-6F0A4E0AE7AC}" destId="{F692BFC2-9918-4A76-8E17-3FEFDF6B0C15}" srcOrd="1" destOrd="0" presId="urn:microsoft.com/office/officeart/2005/8/layout/orgChart1"/>
    <dgm:cxn modelId="{F04E72A6-DEF2-4A76-98A3-6ED5CE1CA72F}" type="presParOf" srcId="{EDE97BD8-AB34-4CC0-8EF8-853BB226EF68}" destId="{36817F7F-FF3A-4FDE-BF08-9A89E5FC6F6F}" srcOrd="1" destOrd="0" presId="urn:microsoft.com/office/officeart/2005/8/layout/orgChart1"/>
    <dgm:cxn modelId="{6583BF4E-E670-4BED-B237-8543B76D2A13}" type="presParOf" srcId="{EDE97BD8-AB34-4CC0-8EF8-853BB226EF68}" destId="{2378AF15-0875-4C34-A8A4-7A5F55F68231}" srcOrd="2" destOrd="0" presId="urn:microsoft.com/office/officeart/2005/8/layout/orgChart1"/>
    <dgm:cxn modelId="{6AB404E2-B1F6-4DBA-BAEA-DD97D9C3A43E}" type="presParOf" srcId="{FAE935CA-95A6-4A0D-810F-D57D1A018B5E}" destId="{4F9862C9-634D-4CA4-8B2C-331EAEAF909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A4E936-FB43-4196-886E-568937E8BEC4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AA1703A6-6505-4953-87E7-FB8D035A75A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Элементы процесса производства жизненных благ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81C2CDC-F710-4A59-AE68-4FD6D42DA45B}" type="parTrans" cxnId="{1B0A24C8-5BD0-4746-86CD-28D07AE1F193}">
      <dgm:prSet/>
      <dgm:spPr/>
      <dgm:t>
        <a:bodyPr/>
        <a:lstStyle/>
        <a:p>
          <a:endParaRPr lang="ru-RU"/>
        </a:p>
      </dgm:t>
    </dgm:pt>
    <dgm:pt modelId="{F69943D0-345E-4781-8093-8CA44DCEE6B3}" type="sibTrans" cxnId="{1B0A24C8-5BD0-4746-86CD-28D07AE1F193}">
      <dgm:prSet/>
      <dgm:spPr/>
      <dgm:t>
        <a:bodyPr/>
        <a:lstStyle/>
        <a:p>
          <a:endParaRPr lang="ru-RU"/>
        </a:p>
      </dgm:t>
    </dgm:pt>
    <dgm:pt modelId="{7E3E0227-BDBF-4CAB-85B0-8FA41D38BC68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 человека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осознанная целенаправленная деятельность человека пол производству материальных и духовных ценностей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E4F8593-B149-4824-A4F7-A410A85939F0}" type="parTrans" cxnId="{88DFD110-F9B0-417A-9AE9-20587E507246}">
      <dgm:prSet/>
      <dgm:spPr/>
      <dgm:t>
        <a:bodyPr/>
        <a:lstStyle/>
        <a:p>
          <a:endParaRPr lang="ru-RU"/>
        </a:p>
      </dgm:t>
    </dgm:pt>
    <dgm:pt modelId="{562DE666-2828-4F74-B9FA-B03710CF47E4}" type="sibTrans" cxnId="{88DFD110-F9B0-417A-9AE9-20587E507246}">
      <dgm:prSet/>
      <dgm:spPr/>
      <dgm:t>
        <a:bodyPr/>
        <a:lstStyle/>
        <a:p>
          <a:endParaRPr lang="ru-RU"/>
        </a:p>
      </dgm:t>
    </dgm:pt>
    <dgm:pt modelId="{6FA28A9A-CCC5-4A9A-B1D2-1B49FAB866FA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Предмет труда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всё то, на что направлен труд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661344F-DF89-4264-B2E3-BA4F6E1862EE}" type="parTrans" cxnId="{11C408F2-93ED-4063-8D92-D4C97CE259BB}">
      <dgm:prSet/>
      <dgm:spPr/>
      <dgm:t>
        <a:bodyPr/>
        <a:lstStyle/>
        <a:p>
          <a:endParaRPr lang="ru-RU"/>
        </a:p>
      </dgm:t>
    </dgm:pt>
    <dgm:pt modelId="{9B55EDD1-2220-4FA4-8483-FC5E420E7170}" type="sibTrans" cxnId="{11C408F2-93ED-4063-8D92-D4C97CE259BB}">
      <dgm:prSet/>
      <dgm:spPr/>
      <dgm:t>
        <a:bodyPr/>
        <a:lstStyle/>
        <a:p>
          <a:endParaRPr lang="ru-RU"/>
        </a:p>
      </dgm:t>
    </dgm:pt>
    <dgm:pt modelId="{7965DAF0-D7FA-45B8-BA63-3B090B586C4B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труда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все вещи, с помощью которых человек воздействует на предметы своего труда и видоизменяет их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7A84065-39AF-4A2E-B068-91433FB0DCD9}" type="parTrans" cxnId="{6CC6AF1C-7294-43BF-873F-8C743A2D4D72}">
      <dgm:prSet/>
      <dgm:spPr/>
      <dgm:t>
        <a:bodyPr/>
        <a:lstStyle/>
        <a:p>
          <a:endParaRPr lang="ru-RU"/>
        </a:p>
      </dgm:t>
    </dgm:pt>
    <dgm:pt modelId="{305A84B9-440A-4EA2-804D-1AF477DBE8B4}" type="sibTrans" cxnId="{6CC6AF1C-7294-43BF-873F-8C743A2D4D72}">
      <dgm:prSet/>
      <dgm:spPr/>
      <dgm:t>
        <a:bodyPr/>
        <a:lstStyle/>
        <a:p>
          <a:endParaRPr lang="ru-RU"/>
        </a:p>
      </dgm:t>
    </dgm:pt>
    <dgm:pt modelId="{154AD4CC-887B-44C2-B673-3ABBEFADC023}" type="pres">
      <dgm:prSet presAssocID="{97A4E936-FB43-4196-886E-568937E8BEC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111D135-9127-4A74-9B3D-3B6D65EE53FF}" type="pres">
      <dgm:prSet presAssocID="{AA1703A6-6505-4953-87E7-FB8D035A75A8}" presName="root" presStyleCnt="0"/>
      <dgm:spPr/>
    </dgm:pt>
    <dgm:pt modelId="{CB7018AE-702A-4943-963C-713BD7B61917}" type="pres">
      <dgm:prSet presAssocID="{AA1703A6-6505-4953-87E7-FB8D035A75A8}" presName="rootComposite" presStyleCnt="0"/>
      <dgm:spPr/>
    </dgm:pt>
    <dgm:pt modelId="{5E73CDFA-10E1-4D14-8B8A-6C42E10290C6}" type="pres">
      <dgm:prSet presAssocID="{AA1703A6-6505-4953-87E7-FB8D035A75A8}" presName="rootText" presStyleLbl="node1" presStyleIdx="0" presStyleCnt="1" custScaleX="408971"/>
      <dgm:spPr/>
      <dgm:t>
        <a:bodyPr/>
        <a:lstStyle/>
        <a:p>
          <a:endParaRPr lang="ru-RU"/>
        </a:p>
      </dgm:t>
    </dgm:pt>
    <dgm:pt modelId="{1D99F4FB-C74E-4891-B75F-4567108850CB}" type="pres">
      <dgm:prSet presAssocID="{AA1703A6-6505-4953-87E7-FB8D035A75A8}" presName="rootConnector" presStyleLbl="node1" presStyleIdx="0" presStyleCnt="1"/>
      <dgm:spPr/>
      <dgm:t>
        <a:bodyPr/>
        <a:lstStyle/>
        <a:p>
          <a:endParaRPr lang="ru-RU"/>
        </a:p>
      </dgm:t>
    </dgm:pt>
    <dgm:pt modelId="{C899B557-F3BD-4A7F-80B2-B025D84DEA95}" type="pres">
      <dgm:prSet presAssocID="{AA1703A6-6505-4953-87E7-FB8D035A75A8}" presName="childShape" presStyleCnt="0"/>
      <dgm:spPr/>
    </dgm:pt>
    <dgm:pt modelId="{8A207458-AE7E-4616-985E-C10D0FFC0B6A}" type="pres">
      <dgm:prSet presAssocID="{9E4F8593-B149-4824-A4F7-A410A85939F0}" presName="Name13" presStyleLbl="parChTrans1D2" presStyleIdx="0" presStyleCnt="3"/>
      <dgm:spPr/>
      <dgm:t>
        <a:bodyPr/>
        <a:lstStyle/>
        <a:p>
          <a:endParaRPr lang="ru-RU"/>
        </a:p>
      </dgm:t>
    </dgm:pt>
    <dgm:pt modelId="{24C42EBC-9AF6-43CD-8F4A-8AD9C8DFF68D}" type="pres">
      <dgm:prSet presAssocID="{7E3E0227-BDBF-4CAB-85B0-8FA41D38BC68}" presName="childText" presStyleLbl="bgAcc1" presStyleIdx="0" presStyleCnt="3" custScaleX="580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E06808-49FD-4B55-8665-DE493871059F}" type="pres">
      <dgm:prSet presAssocID="{9661344F-DF89-4264-B2E3-BA4F6E1862EE}" presName="Name13" presStyleLbl="parChTrans1D2" presStyleIdx="1" presStyleCnt="3"/>
      <dgm:spPr/>
      <dgm:t>
        <a:bodyPr/>
        <a:lstStyle/>
        <a:p>
          <a:endParaRPr lang="ru-RU"/>
        </a:p>
      </dgm:t>
    </dgm:pt>
    <dgm:pt modelId="{F5993545-521B-40F4-A4BC-E3BB1A9D39FA}" type="pres">
      <dgm:prSet presAssocID="{6FA28A9A-CCC5-4A9A-B1D2-1B49FAB866FA}" presName="childText" presStyleLbl="bgAcc1" presStyleIdx="1" presStyleCnt="3" custScaleX="580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FB98CA-BD6A-4A03-960A-AB50111906F2}" type="pres">
      <dgm:prSet presAssocID="{67A84065-39AF-4A2E-B068-91433FB0DCD9}" presName="Name13" presStyleLbl="parChTrans1D2" presStyleIdx="2" presStyleCnt="3"/>
      <dgm:spPr/>
      <dgm:t>
        <a:bodyPr/>
        <a:lstStyle/>
        <a:p>
          <a:endParaRPr lang="ru-RU"/>
        </a:p>
      </dgm:t>
    </dgm:pt>
    <dgm:pt modelId="{5BB744C6-72FF-4A07-8F88-6DAE3C338D00}" type="pres">
      <dgm:prSet presAssocID="{7965DAF0-D7FA-45B8-BA63-3B090B586C4B}" presName="childText" presStyleLbl="bgAcc1" presStyleIdx="2" presStyleCnt="3" custScaleX="580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724371-2211-4D63-8663-653EDE53DC99}" type="presOf" srcId="{7965DAF0-D7FA-45B8-BA63-3B090B586C4B}" destId="{5BB744C6-72FF-4A07-8F88-6DAE3C338D00}" srcOrd="0" destOrd="0" presId="urn:microsoft.com/office/officeart/2005/8/layout/hierarchy3"/>
    <dgm:cxn modelId="{88DFD110-F9B0-417A-9AE9-20587E507246}" srcId="{AA1703A6-6505-4953-87E7-FB8D035A75A8}" destId="{7E3E0227-BDBF-4CAB-85B0-8FA41D38BC68}" srcOrd="0" destOrd="0" parTransId="{9E4F8593-B149-4824-A4F7-A410A85939F0}" sibTransId="{562DE666-2828-4F74-B9FA-B03710CF47E4}"/>
    <dgm:cxn modelId="{2485C34A-1FD7-4958-ACDC-FBF5CD34559E}" type="presOf" srcId="{9661344F-DF89-4264-B2E3-BA4F6E1862EE}" destId="{C3E06808-49FD-4B55-8665-DE493871059F}" srcOrd="0" destOrd="0" presId="urn:microsoft.com/office/officeart/2005/8/layout/hierarchy3"/>
    <dgm:cxn modelId="{11C408F2-93ED-4063-8D92-D4C97CE259BB}" srcId="{AA1703A6-6505-4953-87E7-FB8D035A75A8}" destId="{6FA28A9A-CCC5-4A9A-B1D2-1B49FAB866FA}" srcOrd="1" destOrd="0" parTransId="{9661344F-DF89-4264-B2E3-BA4F6E1862EE}" sibTransId="{9B55EDD1-2220-4FA4-8483-FC5E420E7170}"/>
    <dgm:cxn modelId="{57B1E096-235F-49F3-8FBB-3FBBC50602A9}" type="presOf" srcId="{6FA28A9A-CCC5-4A9A-B1D2-1B49FAB866FA}" destId="{F5993545-521B-40F4-A4BC-E3BB1A9D39FA}" srcOrd="0" destOrd="0" presId="urn:microsoft.com/office/officeart/2005/8/layout/hierarchy3"/>
    <dgm:cxn modelId="{9A111E50-7F8F-4E3D-88CF-3D7E41270287}" type="presOf" srcId="{AA1703A6-6505-4953-87E7-FB8D035A75A8}" destId="{5E73CDFA-10E1-4D14-8B8A-6C42E10290C6}" srcOrd="0" destOrd="0" presId="urn:microsoft.com/office/officeart/2005/8/layout/hierarchy3"/>
    <dgm:cxn modelId="{9F70E668-FCC2-4842-A4AB-8D1D9983535B}" type="presOf" srcId="{67A84065-39AF-4A2E-B068-91433FB0DCD9}" destId="{4BFB98CA-BD6A-4A03-960A-AB50111906F2}" srcOrd="0" destOrd="0" presId="urn:microsoft.com/office/officeart/2005/8/layout/hierarchy3"/>
    <dgm:cxn modelId="{D9561300-1890-402B-9DE1-EAD610148464}" type="presOf" srcId="{9E4F8593-B149-4824-A4F7-A410A85939F0}" destId="{8A207458-AE7E-4616-985E-C10D0FFC0B6A}" srcOrd="0" destOrd="0" presId="urn:microsoft.com/office/officeart/2005/8/layout/hierarchy3"/>
    <dgm:cxn modelId="{6A2CD76A-FD97-4E15-AC45-BAB1140804F8}" type="presOf" srcId="{AA1703A6-6505-4953-87E7-FB8D035A75A8}" destId="{1D99F4FB-C74E-4891-B75F-4567108850CB}" srcOrd="1" destOrd="0" presId="urn:microsoft.com/office/officeart/2005/8/layout/hierarchy3"/>
    <dgm:cxn modelId="{6CC6AF1C-7294-43BF-873F-8C743A2D4D72}" srcId="{AA1703A6-6505-4953-87E7-FB8D035A75A8}" destId="{7965DAF0-D7FA-45B8-BA63-3B090B586C4B}" srcOrd="2" destOrd="0" parTransId="{67A84065-39AF-4A2E-B068-91433FB0DCD9}" sibTransId="{305A84B9-440A-4EA2-804D-1AF477DBE8B4}"/>
    <dgm:cxn modelId="{924936CC-9CAE-4745-8760-F00E91A6BE66}" type="presOf" srcId="{97A4E936-FB43-4196-886E-568937E8BEC4}" destId="{154AD4CC-887B-44C2-B673-3ABBEFADC023}" srcOrd="0" destOrd="0" presId="urn:microsoft.com/office/officeart/2005/8/layout/hierarchy3"/>
    <dgm:cxn modelId="{1B0A24C8-5BD0-4746-86CD-28D07AE1F193}" srcId="{97A4E936-FB43-4196-886E-568937E8BEC4}" destId="{AA1703A6-6505-4953-87E7-FB8D035A75A8}" srcOrd="0" destOrd="0" parTransId="{981C2CDC-F710-4A59-AE68-4FD6D42DA45B}" sibTransId="{F69943D0-345E-4781-8093-8CA44DCEE6B3}"/>
    <dgm:cxn modelId="{F31B65BB-FF02-42E7-B423-EE3A058767B5}" type="presOf" srcId="{7E3E0227-BDBF-4CAB-85B0-8FA41D38BC68}" destId="{24C42EBC-9AF6-43CD-8F4A-8AD9C8DFF68D}" srcOrd="0" destOrd="0" presId="urn:microsoft.com/office/officeart/2005/8/layout/hierarchy3"/>
    <dgm:cxn modelId="{DCC6F8AE-AD54-4B5E-8531-D484D580B1E4}" type="presParOf" srcId="{154AD4CC-887B-44C2-B673-3ABBEFADC023}" destId="{C111D135-9127-4A74-9B3D-3B6D65EE53FF}" srcOrd="0" destOrd="0" presId="urn:microsoft.com/office/officeart/2005/8/layout/hierarchy3"/>
    <dgm:cxn modelId="{19D0A042-6D5B-45EB-8AC5-65FCF4BAAE23}" type="presParOf" srcId="{C111D135-9127-4A74-9B3D-3B6D65EE53FF}" destId="{CB7018AE-702A-4943-963C-713BD7B61917}" srcOrd="0" destOrd="0" presId="urn:microsoft.com/office/officeart/2005/8/layout/hierarchy3"/>
    <dgm:cxn modelId="{3A276648-4B05-4564-8C9D-1DA58B2B6194}" type="presParOf" srcId="{CB7018AE-702A-4943-963C-713BD7B61917}" destId="{5E73CDFA-10E1-4D14-8B8A-6C42E10290C6}" srcOrd="0" destOrd="0" presId="urn:microsoft.com/office/officeart/2005/8/layout/hierarchy3"/>
    <dgm:cxn modelId="{D5202579-EAEA-499F-B136-6A6388C334D7}" type="presParOf" srcId="{CB7018AE-702A-4943-963C-713BD7B61917}" destId="{1D99F4FB-C74E-4891-B75F-4567108850CB}" srcOrd="1" destOrd="0" presId="urn:microsoft.com/office/officeart/2005/8/layout/hierarchy3"/>
    <dgm:cxn modelId="{3EB42EAD-ED8B-4883-9234-BBE6628C5F69}" type="presParOf" srcId="{C111D135-9127-4A74-9B3D-3B6D65EE53FF}" destId="{C899B557-F3BD-4A7F-80B2-B025D84DEA95}" srcOrd="1" destOrd="0" presId="urn:microsoft.com/office/officeart/2005/8/layout/hierarchy3"/>
    <dgm:cxn modelId="{135AFEE5-8A99-47A0-88A7-E4B9B9B45BB8}" type="presParOf" srcId="{C899B557-F3BD-4A7F-80B2-B025D84DEA95}" destId="{8A207458-AE7E-4616-985E-C10D0FFC0B6A}" srcOrd="0" destOrd="0" presId="urn:microsoft.com/office/officeart/2005/8/layout/hierarchy3"/>
    <dgm:cxn modelId="{B710CBED-3B5D-41A5-92F2-1873DE83C085}" type="presParOf" srcId="{C899B557-F3BD-4A7F-80B2-B025D84DEA95}" destId="{24C42EBC-9AF6-43CD-8F4A-8AD9C8DFF68D}" srcOrd="1" destOrd="0" presId="urn:microsoft.com/office/officeart/2005/8/layout/hierarchy3"/>
    <dgm:cxn modelId="{387C827E-1040-463E-B09D-F1AD1B8FA30A}" type="presParOf" srcId="{C899B557-F3BD-4A7F-80B2-B025D84DEA95}" destId="{C3E06808-49FD-4B55-8665-DE493871059F}" srcOrd="2" destOrd="0" presId="urn:microsoft.com/office/officeart/2005/8/layout/hierarchy3"/>
    <dgm:cxn modelId="{C656A2EE-1C1C-4335-9886-C8E1A463A34D}" type="presParOf" srcId="{C899B557-F3BD-4A7F-80B2-B025D84DEA95}" destId="{F5993545-521B-40F4-A4BC-E3BB1A9D39FA}" srcOrd="3" destOrd="0" presId="urn:microsoft.com/office/officeart/2005/8/layout/hierarchy3"/>
    <dgm:cxn modelId="{441488CE-9DC7-4411-A9D9-6DB453C695E1}" type="presParOf" srcId="{C899B557-F3BD-4A7F-80B2-B025D84DEA95}" destId="{4BFB98CA-BD6A-4A03-960A-AB50111906F2}" srcOrd="4" destOrd="0" presId="urn:microsoft.com/office/officeart/2005/8/layout/hierarchy3"/>
    <dgm:cxn modelId="{75147D6A-F131-4399-A07A-8C2134683D97}" type="presParOf" srcId="{C899B557-F3BD-4A7F-80B2-B025D84DEA95}" destId="{5BB744C6-72FF-4A07-8F88-6DAE3C338D0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FCA478A-D8D6-402B-8F3F-4EC348CCDD48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06B9C869-288E-4C9F-9E4D-EB3A2B751B1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Способ производства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21444B2-E9C9-45AC-AE1B-D8F284EA975A}" type="parTrans" cxnId="{1AEF0EB3-2FCF-49E4-8B31-11AC8337621E}">
      <dgm:prSet/>
      <dgm:spPr/>
      <dgm:t>
        <a:bodyPr/>
        <a:lstStyle/>
        <a:p>
          <a:endParaRPr lang="ru-RU"/>
        </a:p>
      </dgm:t>
    </dgm:pt>
    <dgm:pt modelId="{B9D46A3B-11FC-4729-9EBD-EA5A332E7A46}" type="sibTrans" cxnId="{1AEF0EB3-2FCF-49E4-8B31-11AC8337621E}">
      <dgm:prSet/>
      <dgm:spPr/>
      <dgm:t>
        <a:bodyPr/>
        <a:lstStyle/>
        <a:p>
          <a:endParaRPr lang="ru-RU"/>
        </a:p>
      </dgm:t>
    </dgm:pt>
    <dgm:pt modelId="{7D35CC1A-38C2-4EFD-8F17-06FEBE19A60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производительные силы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76554BD-09BB-4EB0-8305-32E34C2DA896}" type="parTrans" cxnId="{1B8FE544-33D9-4F98-856F-B56C24AA8267}">
      <dgm:prSet/>
      <dgm:spPr/>
      <dgm:t>
        <a:bodyPr/>
        <a:lstStyle/>
        <a:p>
          <a:endParaRPr lang="ru-RU"/>
        </a:p>
      </dgm:t>
    </dgm:pt>
    <dgm:pt modelId="{92515B71-57D8-43D8-B78B-142E98EB4B2E}" type="sibTrans" cxnId="{1B8FE544-33D9-4F98-856F-B56C24AA8267}">
      <dgm:prSet/>
      <dgm:spPr/>
      <dgm:t>
        <a:bodyPr/>
        <a:lstStyle/>
        <a:p>
          <a:endParaRPr lang="ru-RU"/>
        </a:p>
      </dgm:t>
    </dgm:pt>
    <dgm:pt modelId="{EB01EEE7-5A60-431E-AB8E-0D71DF70341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производственные отношения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F902AA-6A85-446A-A5CC-EF2D6CAB6E49}" type="parTrans" cxnId="{C9023E4E-D24B-4C54-8EBE-AA28049165F8}">
      <dgm:prSet/>
      <dgm:spPr/>
      <dgm:t>
        <a:bodyPr/>
        <a:lstStyle/>
        <a:p>
          <a:endParaRPr lang="ru-RU"/>
        </a:p>
      </dgm:t>
    </dgm:pt>
    <dgm:pt modelId="{CF88B318-E37D-4E73-9A6E-389BC01AEA7A}" type="sibTrans" cxnId="{C9023E4E-D24B-4C54-8EBE-AA28049165F8}">
      <dgm:prSet/>
      <dgm:spPr/>
      <dgm:t>
        <a:bodyPr/>
        <a:lstStyle/>
        <a:p>
          <a:endParaRPr lang="ru-RU"/>
        </a:p>
      </dgm:t>
    </dgm:pt>
    <dgm:pt modelId="{2A7E2B29-EE90-4388-A3B0-5B1AD7CE6C5D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производства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6A80BA-247E-4E33-A942-FA6FB27FBCDD}" type="parTrans" cxnId="{4D5C441A-BEDE-4573-9E7C-A224565912C3}">
      <dgm:prSet/>
      <dgm:spPr/>
      <dgm:t>
        <a:bodyPr/>
        <a:lstStyle/>
        <a:p>
          <a:endParaRPr lang="ru-RU"/>
        </a:p>
      </dgm:t>
    </dgm:pt>
    <dgm:pt modelId="{4C1BBCCE-0014-4470-B899-64497042ADAC}" type="sibTrans" cxnId="{4D5C441A-BEDE-4573-9E7C-A224565912C3}">
      <dgm:prSet/>
      <dgm:spPr/>
      <dgm:t>
        <a:bodyPr/>
        <a:lstStyle/>
        <a:p>
          <a:endParaRPr lang="ru-RU"/>
        </a:p>
      </dgm:t>
    </dgm:pt>
    <dgm:pt modelId="{A83CFFCD-007C-4DA7-BA55-94A324B02270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человек с его умениями и навыками труда (рабочая сила)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199E14A-2DD8-486F-B162-81A42664EB0D}" type="parTrans" cxnId="{3A2A49CA-C7CE-4032-9228-E7E497312CB8}">
      <dgm:prSet/>
      <dgm:spPr/>
      <dgm:t>
        <a:bodyPr/>
        <a:lstStyle/>
        <a:p>
          <a:endParaRPr lang="ru-RU"/>
        </a:p>
      </dgm:t>
    </dgm:pt>
    <dgm:pt modelId="{C6CFACA8-C639-4F93-8F9D-B4D6F028A36B}" type="sibTrans" cxnId="{3A2A49CA-C7CE-4032-9228-E7E497312CB8}">
      <dgm:prSet/>
      <dgm:spPr/>
      <dgm:t>
        <a:bodyPr/>
        <a:lstStyle/>
        <a:p>
          <a:endParaRPr lang="ru-RU"/>
        </a:p>
      </dgm:t>
    </dgm:pt>
    <dgm:pt modelId="{1CCA24C3-48A3-4BFB-8208-9620F33349C1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труда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C262684-1B53-40BD-AA43-A695A805D54C}" type="parTrans" cxnId="{A7322261-B116-4A32-9BAC-0DED7A5131F4}">
      <dgm:prSet/>
      <dgm:spPr/>
      <dgm:t>
        <a:bodyPr/>
        <a:lstStyle/>
        <a:p>
          <a:endParaRPr lang="ru-RU"/>
        </a:p>
      </dgm:t>
    </dgm:pt>
    <dgm:pt modelId="{8C8FC957-0A73-48C5-B44E-29DE3F3841D2}" type="sibTrans" cxnId="{A7322261-B116-4A32-9BAC-0DED7A5131F4}">
      <dgm:prSet/>
      <dgm:spPr/>
      <dgm:t>
        <a:bodyPr/>
        <a:lstStyle/>
        <a:p>
          <a:endParaRPr lang="ru-RU"/>
        </a:p>
      </dgm:t>
    </dgm:pt>
    <dgm:pt modelId="{9398497D-41DC-490E-A2EC-923D4C377357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предметы труда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2EB69D-DEB6-4900-98CE-D9F0CF625A4B}" type="parTrans" cxnId="{ABFDC869-8B77-4AC6-A455-A061CB6F9E6E}">
      <dgm:prSet/>
      <dgm:spPr/>
      <dgm:t>
        <a:bodyPr/>
        <a:lstStyle/>
        <a:p>
          <a:endParaRPr lang="ru-RU"/>
        </a:p>
      </dgm:t>
    </dgm:pt>
    <dgm:pt modelId="{14FD8060-8E34-4383-AC95-07E98DB99DAC}" type="sibTrans" cxnId="{ABFDC869-8B77-4AC6-A455-A061CB6F9E6E}">
      <dgm:prSet/>
      <dgm:spPr/>
      <dgm:t>
        <a:bodyPr/>
        <a:lstStyle/>
        <a:p>
          <a:endParaRPr lang="ru-RU"/>
        </a:p>
      </dgm:t>
    </dgm:pt>
    <dgm:pt modelId="{C82313A6-D8DF-44E1-9D49-6641AC59F9DE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сырьё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6F16F9A-A99D-4E55-BCD5-5B1EA843F241}" type="parTrans" cxnId="{1179ADA9-1645-4A58-9B4B-D6AAE44F8B82}">
      <dgm:prSet/>
      <dgm:spPr/>
      <dgm:t>
        <a:bodyPr/>
        <a:lstStyle/>
        <a:p>
          <a:endParaRPr lang="ru-RU"/>
        </a:p>
      </dgm:t>
    </dgm:pt>
    <dgm:pt modelId="{71E737DF-22C0-4C96-8ECC-01117C69F853}" type="sibTrans" cxnId="{1179ADA9-1645-4A58-9B4B-D6AAE44F8B82}">
      <dgm:prSet/>
      <dgm:spPr/>
      <dgm:t>
        <a:bodyPr/>
        <a:lstStyle/>
        <a:p>
          <a:endParaRPr lang="ru-RU"/>
        </a:p>
      </dgm:t>
    </dgm:pt>
    <dgm:pt modelId="{A3D14165-7EE5-4573-BA45-B6000AB02E25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вещества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3BB712-83EC-46C4-9F16-AEB9385603E1}" type="parTrans" cxnId="{BED74423-B278-4669-9044-94A16BD8FDEC}">
      <dgm:prSet/>
      <dgm:spPr/>
      <dgm:t>
        <a:bodyPr/>
        <a:lstStyle/>
        <a:p>
          <a:endParaRPr lang="ru-RU"/>
        </a:p>
      </dgm:t>
    </dgm:pt>
    <dgm:pt modelId="{15B35D93-916D-423C-B2F4-6A45EB2FF984}" type="sibTrans" cxnId="{BED74423-B278-4669-9044-94A16BD8FDEC}">
      <dgm:prSet/>
      <dgm:spPr/>
      <dgm:t>
        <a:bodyPr/>
        <a:lstStyle/>
        <a:p>
          <a:endParaRPr lang="ru-RU"/>
        </a:p>
      </dgm:t>
    </dgm:pt>
    <dgm:pt modelId="{0F344072-3206-41BB-9097-C9FB0E97DFFB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орудия труда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963A21-F053-441B-A7FC-A8E3313A33C5}" type="parTrans" cxnId="{BEAFFC33-DBD1-4044-A647-28507B2A672D}">
      <dgm:prSet/>
      <dgm:spPr/>
      <dgm:t>
        <a:bodyPr/>
        <a:lstStyle/>
        <a:p>
          <a:endParaRPr lang="ru-RU"/>
        </a:p>
      </dgm:t>
    </dgm:pt>
    <dgm:pt modelId="{F23915B3-0469-453B-84E4-FB4C8FE4F75C}" type="sibTrans" cxnId="{BEAFFC33-DBD1-4044-A647-28507B2A672D}">
      <dgm:prSet/>
      <dgm:spPr/>
      <dgm:t>
        <a:bodyPr/>
        <a:lstStyle/>
        <a:p>
          <a:endParaRPr lang="ru-RU"/>
        </a:p>
      </dgm:t>
    </dgm:pt>
    <dgm:pt modelId="{9C721343-B64F-43C9-B4D6-1CCD79EE4250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труда, создающие материальные условия для процесса производства и пред-назначенные для хранения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транспортри-ровки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предметов труда и готовой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продук-ции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2B3A74-5B9A-47FE-81CE-6A7A50BB8401}" type="parTrans" cxnId="{7302D54B-2D59-40F0-87C9-8861C08F5109}">
      <dgm:prSet/>
      <dgm:spPr/>
      <dgm:t>
        <a:bodyPr/>
        <a:lstStyle/>
        <a:p>
          <a:endParaRPr lang="ru-RU"/>
        </a:p>
      </dgm:t>
    </dgm:pt>
    <dgm:pt modelId="{1E424991-BA4D-4ABE-A80F-35362B73FDAD}" type="sibTrans" cxnId="{7302D54B-2D59-40F0-87C9-8861C08F5109}">
      <dgm:prSet/>
      <dgm:spPr/>
      <dgm:t>
        <a:bodyPr/>
        <a:lstStyle/>
        <a:p>
          <a:endParaRPr lang="ru-RU"/>
        </a:p>
      </dgm:t>
    </dgm:pt>
    <dgm:pt modelId="{465BCA22-519B-4494-AF07-646E289C52A2}" type="pres">
      <dgm:prSet presAssocID="{2FCA478A-D8D6-402B-8F3F-4EC348CCDD4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33342EC-4F23-4E54-A73D-9AFB3D4DFB72}" type="pres">
      <dgm:prSet presAssocID="{06B9C869-288E-4C9F-9E4D-EB3A2B751B1B}" presName="hierRoot1" presStyleCnt="0">
        <dgm:presLayoutVars>
          <dgm:hierBranch val="init"/>
        </dgm:presLayoutVars>
      </dgm:prSet>
      <dgm:spPr/>
    </dgm:pt>
    <dgm:pt modelId="{A8DB5EAC-7458-46EB-B8D7-B09F21B93386}" type="pres">
      <dgm:prSet presAssocID="{06B9C869-288E-4C9F-9E4D-EB3A2B751B1B}" presName="rootComposite1" presStyleCnt="0"/>
      <dgm:spPr/>
    </dgm:pt>
    <dgm:pt modelId="{183C4A78-2C70-4743-8962-16355B335A04}" type="pres">
      <dgm:prSet presAssocID="{06B9C869-288E-4C9F-9E4D-EB3A2B751B1B}" presName="rootText1" presStyleLbl="node0" presStyleIdx="0" presStyleCnt="1" custScaleX="2920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56959D-6FA9-4498-B7AC-0D2BDAE4109A}" type="pres">
      <dgm:prSet presAssocID="{06B9C869-288E-4C9F-9E4D-EB3A2B751B1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F04681C-920A-441D-A975-7C23B147C636}" type="pres">
      <dgm:prSet presAssocID="{06B9C869-288E-4C9F-9E4D-EB3A2B751B1B}" presName="hierChild2" presStyleCnt="0"/>
      <dgm:spPr/>
    </dgm:pt>
    <dgm:pt modelId="{B273C439-3EDE-4264-BFB4-5B297EF54355}" type="pres">
      <dgm:prSet presAssocID="{876554BD-09BB-4EB0-8305-32E34C2DA896}" presName="Name37" presStyleLbl="parChTrans1D2" presStyleIdx="0" presStyleCnt="2"/>
      <dgm:spPr/>
      <dgm:t>
        <a:bodyPr/>
        <a:lstStyle/>
        <a:p>
          <a:endParaRPr lang="ru-RU"/>
        </a:p>
      </dgm:t>
    </dgm:pt>
    <dgm:pt modelId="{5EDCEF02-68DD-4CC1-92DD-3108FA2A7704}" type="pres">
      <dgm:prSet presAssocID="{7D35CC1A-38C2-4EFD-8F17-06FEBE19A60F}" presName="hierRoot2" presStyleCnt="0">
        <dgm:presLayoutVars>
          <dgm:hierBranch/>
        </dgm:presLayoutVars>
      </dgm:prSet>
      <dgm:spPr/>
    </dgm:pt>
    <dgm:pt modelId="{EE4013E7-2606-43F9-BB55-C28213184A44}" type="pres">
      <dgm:prSet presAssocID="{7D35CC1A-38C2-4EFD-8F17-06FEBE19A60F}" presName="rootComposite" presStyleCnt="0"/>
      <dgm:spPr/>
    </dgm:pt>
    <dgm:pt modelId="{2F24538C-AA6F-4C2D-92C3-D609EFFC4FA1}" type="pres">
      <dgm:prSet presAssocID="{7D35CC1A-38C2-4EFD-8F17-06FEBE19A60F}" presName="rootText" presStyleLbl="node2" presStyleIdx="0" presStyleCnt="2" custScaleX="3672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812481-5DE4-4E7C-A788-EA4FC153F747}" type="pres">
      <dgm:prSet presAssocID="{7D35CC1A-38C2-4EFD-8F17-06FEBE19A60F}" presName="rootConnector" presStyleLbl="node2" presStyleIdx="0" presStyleCnt="2"/>
      <dgm:spPr/>
      <dgm:t>
        <a:bodyPr/>
        <a:lstStyle/>
        <a:p>
          <a:endParaRPr lang="ru-RU"/>
        </a:p>
      </dgm:t>
    </dgm:pt>
    <dgm:pt modelId="{9DA06827-D156-4B5C-8B7E-94F60878C001}" type="pres">
      <dgm:prSet presAssocID="{7D35CC1A-38C2-4EFD-8F17-06FEBE19A60F}" presName="hierChild4" presStyleCnt="0"/>
      <dgm:spPr/>
    </dgm:pt>
    <dgm:pt modelId="{866005F5-9CFB-46FD-9032-63962D0BF895}" type="pres">
      <dgm:prSet presAssocID="{0199E14A-2DD8-486F-B162-81A42664EB0D}" presName="Name35" presStyleLbl="parChTrans1D3" presStyleIdx="0" presStyleCnt="2"/>
      <dgm:spPr/>
      <dgm:t>
        <a:bodyPr/>
        <a:lstStyle/>
        <a:p>
          <a:endParaRPr lang="ru-RU"/>
        </a:p>
      </dgm:t>
    </dgm:pt>
    <dgm:pt modelId="{6FCF45C1-3982-4752-9F25-9E30B6986250}" type="pres">
      <dgm:prSet presAssocID="{A83CFFCD-007C-4DA7-BA55-94A324B02270}" presName="hierRoot2" presStyleCnt="0">
        <dgm:presLayoutVars>
          <dgm:hierBranch val="init"/>
        </dgm:presLayoutVars>
      </dgm:prSet>
      <dgm:spPr/>
    </dgm:pt>
    <dgm:pt modelId="{F1920527-DA2E-4ED6-8FAB-AD23BD66B58E}" type="pres">
      <dgm:prSet presAssocID="{A83CFFCD-007C-4DA7-BA55-94A324B02270}" presName="rootComposite" presStyleCnt="0"/>
      <dgm:spPr/>
    </dgm:pt>
    <dgm:pt modelId="{D8599F12-0D69-4748-80A9-41106AF01763}" type="pres">
      <dgm:prSet presAssocID="{A83CFFCD-007C-4DA7-BA55-94A324B02270}" presName="rootText" presStyleLbl="node3" presStyleIdx="0" presStyleCnt="2" custScaleX="194124" custScaleY="1857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458AD0-62E6-4379-B135-C415057F2CE3}" type="pres">
      <dgm:prSet presAssocID="{A83CFFCD-007C-4DA7-BA55-94A324B02270}" presName="rootConnector" presStyleLbl="node3" presStyleIdx="0" presStyleCnt="2"/>
      <dgm:spPr/>
      <dgm:t>
        <a:bodyPr/>
        <a:lstStyle/>
        <a:p>
          <a:endParaRPr lang="ru-RU"/>
        </a:p>
      </dgm:t>
    </dgm:pt>
    <dgm:pt modelId="{FE06DC8F-AF55-4903-80A4-6F669CEF6839}" type="pres">
      <dgm:prSet presAssocID="{A83CFFCD-007C-4DA7-BA55-94A324B02270}" presName="hierChild4" presStyleCnt="0"/>
      <dgm:spPr/>
    </dgm:pt>
    <dgm:pt modelId="{872B9FE8-E2CA-4B0E-8362-058294BCB93D}" type="pres">
      <dgm:prSet presAssocID="{A83CFFCD-007C-4DA7-BA55-94A324B02270}" presName="hierChild5" presStyleCnt="0"/>
      <dgm:spPr/>
    </dgm:pt>
    <dgm:pt modelId="{F6EC85BD-2343-48EF-9F2D-B884175CECB9}" type="pres">
      <dgm:prSet presAssocID="{736A80BA-247E-4E33-A942-FA6FB27FBCDD}" presName="Name35" presStyleLbl="parChTrans1D3" presStyleIdx="1" presStyleCnt="2"/>
      <dgm:spPr/>
      <dgm:t>
        <a:bodyPr/>
        <a:lstStyle/>
        <a:p>
          <a:endParaRPr lang="ru-RU"/>
        </a:p>
      </dgm:t>
    </dgm:pt>
    <dgm:pt modelId="{8A65EEF0-1B31-4118-83EF-F835DACED14D}" type="pres">
      <dgm:prSet presAssocID="{2A7E2B29-EE90-4388-A3B0-5B1AD7CE6C5D}" presName="hierRoot2" presStyleCnt="0">
        <dgm:presLayoutVars>
          <dgm:hierBranch/>
        </dgm:presLayoutVars>
      </dgm:prSet>
      <dgm:spPr/>
    </dgm:pt>
    <dgm:pt modelId="{E0073173-95A8-4513-BE96-12805A036706}" type="pres">
      <dgm:prSet presAssocID="{2A7E2B29-EE90-4388-A3B0-5B1AD7CE6C5D}" presName="rootComposite" presStyleCnt="0"/>
      <dgm:spPr/>
    </dgm:pt>
    <dgm:pt modelId="{3A7EEAAD-157C-4AC6-95BD-02A0C2BE4EB3}" type="pres">
      <dgm:prSet presAssocID="{2A7E2B29-EE90-4388-A3B0-5B1AD7CE6C5D}" presName="rootText" presStyleLbl="node3" presStyleIdx="1" presStyleCnt="2" custScaleX="194124" custScaleY="1857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8C1D44-CCAA-411A-8738-C7AF32F9F1D5}" type="pres">
      <dgm:prSet presAssocID="{2A7E2B29-EE90-4388-A3B0-5B1AD7CE6C5D}" presName="rootConnector" presStyleLbl="node3" presStyleIdx="1" presStyleCnt="2"/>
      <dgm:spPr/>
      <dgm:t>
        <a:bodyPr/>
        <a:lstStyle/>
        <a:p>
          <a:endParaRPr lang="ru-RU"/>
        </a:p>
      </dgm:t>
    </dgm:pt>
    <dgm:pt modelId="{BBC92743-5A7C-462F-A480-35356C144D77}" type="pres">
      <dgm:prSet presAssocID="{2A7E2B29-EE90-4388-A3B0-5B1AD7CE6C5D}" presName="hierChild4" presStyleCnt="0"/>
      <dgm:spPr/>
    </dgm:pt>
    <dgm:pt modelId="{15B9790B-FFA1-4790-9893-CE8D7843C528}" type="pres">
      <dgm:prSet presAssocID="{4D2EB69D-DEB6-4900-98CE-D9F0CF625A4B}" presName="Name35" presStyleLbl="parChTrans1D4" presStyleIdx="0" presStyleCnt="6"/>
      <dgm:spPr/>
      <dgm:t>
        <a:bodyPr/>
        <a:lstStyle/>
        <a:p>
          <a:endParaRPr lang="ru-RU"/>
        </a:p>
      </dgm:t>
    </dgm:pt>
    <dgm:pt modelId="{176E1AA2-833F-4AF6-94DD-3DDA67B12F1F}" type="pres">
      <dgm:prSet presAssocID="{9398497D-41DC-490E-A2EC-923D4C377357}" presName="hierRoot2" presStyleCnt="0">
        <dgm:presLayoutVars>
          <dgm:hierBranch val="init"/>
        </dgm:presLayoutVars>
      </dgm:prSet>
      <dgm:spPr/>
    </dgm:pt>
    <dgm:pt modelId="{80056EF6-20A8-4E98-B97E-F69AA2FA3471}" type="pres">
      <dgm:prSet presAssocID="{9398497D-41DC-490E-A2EC-923D4C377357}" presName="rootComposite" presStyleCnt="0"/>
      <dgm:spPr/>
    </dgm:pt>
    <dgm:pt modelId="{62DE76AF-6BFA-4653-BC2A-E8A015BAA08C}" type="pres">
      <dgm:prSet presAssocID="{9398497D-41DC-490E-A2EC-923D4C377357}" presName="rootText" presStyleLbl="node4" presStyleIdx="0" presStyleCnt="6" custScaleX="121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5EE24F-E574-4FA9-8008-1F650D896198}" type="pres">
      <dgm:prSet presAssocID="{9398497D-41DC-490E-A2EC-923D4C377357}" presName="rootConnector" presStyleLbl="node4" presStyleIdx="0" presStyleCnt="6"/>
      <dgm:spPr/>
      <dgm:t>
        <a:bodyPr/>
        <a:lstStyle/>
        <a:p>
          <a:endParaRPr lang="ru-RU"/>
        </a:p>
      </dgm:t>
    </dgm:pt>
    <dgm:pt modelId="{DCF8D70A-9A45-42B5-A574-FFB897CEBE15}" type="pres">
      <dgm:prSet presAssocID="{9398497D-41DC-490E-A2EC-923D4C377357}" presName="hierChild4" presStyleCnt="0"/>
      <dgm:spPr/>
    </dgm:pt>
    <dgm:pt modelId="{B31A8C1C-6F72-4A1B-90A5-4A40D8514EB5}" type="pres">
      <dgm:prSet presAssocID="{7E3BB712-83EC-46C4-9F16-AEB9385603E1}" presName="Name37" presStyleLbl="parChTrans1D4" presStyleIdx="1" presStyleCnt="6"/>
      <dgm:spPr/>
      <dgm:t>
        <a:bodyPr/>
        <a:lstStyle/>
        <a:p>
          <a:endParaRPr lang="ru-RU"/>
        </a:p>
      </dgm:t>
    </dgm:pt>
    <dgm:pt modelId="{CAEF173A-3AB3-447A-9EA4-1F5F211BB3BB}" type="pres">
      <dgm:prSet presAssocID="{A3D14165-7EE5-4573-BA45-B6000AB02E25}" presName="hierRoot2" presStyleCnt="0">
        <dgm:presLayoutVars>
          <dgm:hierBranch val="init"/>
        </dgm:presLayoutVars>
      </dgm:prSet>
      <dgm:spPr/>
    </dgm:pt>
    <dgm:pt modelId="{44302372-502F-4F5A-B3E7-7C42F375DB6B}" type="pres">
      <dgm:prSet presAssocID="{A3D14165-7EE5-4573-BA45-B6000AB02E25}" presName="rootComposite" presStyleCnt="0"/>
      <dgm:spPr/>
    </dgm:pt>
    <dgm:pt modelId="{D2D71243-66A9-4C18-9765-242B05CC4C23}" type="pres">
      <dgm:prSet presAssocID="{A3D14165-7EE5-4573-BA45-B6000AB02E25}" presName="rootText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1A9FB8-AA53-43F4-94C3-D273F96DE687}" type="pres">
      <dgm:prSet presAssocID="{A3D14165-7EE5-4573-BA45-B6000AB02E25}" presName="rootConnector" presStyleLbl="node4" presStyleIdx="1" presStyleCnt="6"/>
      <dgm:spPr/>
      <dgm:t>
        <a:bodyPr/>
        <a:lstStyle/>
        <a:p>
          <a:endParaRPr lang="ru-RU"/>
        </a:p>
      </dgm:t>
    </dgm:pt>
    <dgm:pt modelId="{AEB41F37-23D6-4E8B-B422-0EECEBFE2F17}" type="pres">
      <dgm:prSet presAssocID="{A3D14165-7EE5-4573-BA45-B6000AB02E25}" presName="hierChild4" presStyleCnt="0"/>
      <dgm:spPr/>
    </dgm:pt>
    <dgm:pt modelId="{82318D80-4CB1-4882-90DB-1D7EA991E53C}" type="pres">
      <dgm:prSet presAssocID="{A3D14165-7EE5-4573-BA45-B6000AB02E25}" presName="hierChild5" presStyleCnt="0"/>
      <dgm:spPr/>
    </dgm:pt>
    <dgm:pt modelId="{5D43B04D-19FE-45A5-80E1-44F1E6D86EEF}" type="pres">
      <dgm:prSet presAssocID="{96F16F9A-A99D-4E55-BCD5-5B1EA843F241}" presName="Name37" presStyleLbl="parChTrans1D4" presStyleIdx="2" presStyleCnt="6"/>
      <dgm:spPr/>
      <dgm:t>
        <a:bodyPr/>
        <a:lstStyle/>
        <a:p>
          <a:endParaRPr lang="ru-RU"/>
        </a:p>
      </dgm:t>
    </dgm:pt>
    <dgm:pt modelId="{4A04C3D3-FF00-4035-A2CF-B6A397B11EC0}" type="pres">
      <dgm:prSet presAssocID="{C82313A6-D8DF-44E1-9D49-6641AC59F9DE}" presName="hierRoot2" presStyleCnt="0">
        <dgm:presLayoutVars>
          <dgm:hierBranch val="init"/>
        </dgm:presLayoutVars>
      </dgm:prSet>
      <dgm:spPr/>
    </dgm:pt>
    <dgm:pt modelId="{AA996C89-4D17-4295-B56A-EA897026F80D}" type="pres">
      <dgm:prSet presAssocID="{C82313A6-D8DF-44E1-9D49-6641AC59F9DE}" presName="rootComposite" presStyleCnt="0"/>
      <dgm:spPr/>
    </dgm:pt>
    <dgm:pt modelId="{E2A7DB1F-7284-4016-BC19-C4A2794BF7D5}" type="pres">
      <dgm:prSet presAssocID="{C82313A6-D8DF-44E1-9D49-6641AC59F9DE}" presName="rootText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502B9C-4D77-496E-810C-B2E78308B296}" type="pres">
      <dgm:prSet presAssocID="{C82313A6-D8DF-44E1-9D49-6641AC59F9DE}" presName="rootConnector" presStyleLbl="node4" presStyleIdx="2" presStyleCnt="6"/>
      <dgm:spPr/>
      <dgm:t>
        <a:bodyPr/>
        <a:lstStyle/>
        <a:p>
          <a:endParaRPr lang="ru-RU"/>
        </a:p>
      </dgm:t>
    </dgm:pt>
    <dgm:pt modelId="{2C84002A-5FB8-4B9C-9AE3-5EA033AD4605}" type="pres">
      <dgm:prSet presAssocID="{C82313A6-D8DF-44E1-9D49-6641AC59F9DE}" presName="hierChild4" presStyleCnt="0"/>
      <dgm:spPr/>
    </dgm:pt>
    <dgm:pt modelId="{5CE47084-A891-43E4-8D7D-544B7703F864}" type="pres">
      <dgm:prSet presAssocID="{C82313A6-D8DF-44E1-9D49-6641AC59F9DE}" presName="hierChild5" presStyleCnt="0"/>
      <dgm:spPr/>
    </dgm:pt>
    <dgm:pt modelId="{93CD7965-271B-4A62-8115-6D95AA4B410A}" type="pres">
      <dgm:prSet presAssocID="{9398497D-41DC-490E-A2EC-923D4C377357}" presName="hierChild5" presStyleCnt="0"/>
      <dgm:spPr/>
    </dgm:pt>
    <dgm:pt modelId="{3247B8B5-985E-44FD-AD79-4E1FB8BAA2A5}" type="pres">
      <dgm:prSet presAssocID="{5C262684-1B53-40BD-AA43-A695A805D54C}" presName="Name35" presStyleLbl="parChTrans1D4" presStyleIdx="3" presStyleCnt="6"/>
      <dgm:spPr/>
      <dgm:t>
        <a:bodyPr/>
        <a:lstStyle/>
        <a:p>
          <a:endParaRPr lang="ru-RU"/>
        </a:p>
      </dgm:t>
    </dgm:pt>
    <dgm:pt modelId="{4317321A-6DF2-4068-B478-DA266E5C0172}" type="pres">
      <dgm:prSet presAssocID="{1CCA24C3-48A3-4BFB-8208-9620F33349C1}" presName="hierRoot2" presStyleCnt="0">
        <dgm:presLayoutVars>
          <dgm:hierBranch val="init"/>
        </dgm:presLayoutVars>
      </dgm:prSet>
      <dgm:spPr/>
    </dgm:pt>
    <dgm:pt modelId="{4A058DA2-AB6D-4B4C-957F-A97FABA1D775}" type="pres">
      <dgm:prSet presAssocID="{1CCA24C3-48A3-4BFB-8208-9620F33349C1}" presName="rootComposite" presStyleCnt="0"/>
      <dgm:spPr/>
    </dgm:pt>
    <dgm:pt modelId="{EF9BD6E3-E28A-42A1-B489-BC8F8BD2DCC1}" type="pres">
      <dgm:prSet presAssocID="{1CCA24C3-48A3-4BFB-8208-9620F33349C1}" presName="rootText" presStyleLbl="node4" presStyleIdx="3" presStyleCnt="6" custScaleX="121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DEB0B4-B5A7-4994-A73A-E65AF3FEDA5B}" type="pres">
      <dgm:prSet presAssocID="{1CCA24C3-48A3-4BFB-8208-9620F33349C1}" presName="rootConnector" presStyleLbl="node4" presStyleIdx="3" presStyleCnt="6"/>
      <dgm:spPr/>
      <dgm:t>
        <a:bodyPr/>
        <a:lstStyle/>
        <a:p>
          <a:endParaRPr lang="ru-RU"/>
        </a:p>
      </dgm:t>
    </dgm:pt>
    <dgm:pt modelId="{9C07AE21-67D8-4F62-B9AD-738EF20B08D8}" type="pres">
      <dgm:prSet presAssocID="{1CCA24C3-48A3-4BFB-8208-9620F33349C1}" presName="hierChild4" presStyleCnt="0"/>
      <dgm:spPr/>
    </dgm:pt>
    <dgm:pt modelId="{9075ECC8-E2C8-40A6-B58B-7ADA099BEA28}" type="pres">
      <dgm:prSet presAssocID="{DC963A21-F053-441B-A7FC-A8E3313A33C5}" presName="Name37" presStyleLbl="parChTrans1D4" presStyleIdx="4" presStyleCnt="6"/>
      <dgm:spPr/>
      <dgm:t>
        <a:bodyPr/>
        <a:lstStyle/>
        <a:p>
          <a:endParaRPr lang="ru-RU"/>
        </a:p>
      </dgm:t>
    </dgm:pt>
    <dgm:pt modelId="{25762EE4-E9B0-44FD-BF18-441305F9F160}" type="pres">
      <dgm:prSet presAssocID="{0F344072-3206-41BB-9097-C9FB0E97DFFB}" presName="hierRoot2" presStyleCnt="0">
        <dgm:presLayoutVars>
          <dgm:hierBranch val="init"/>
        </dgm:presLayoutVars>
      </dgm:prSet>
      <dgm:spPr/>
    </dgm:pt>
    <dgm:pt modelId="{939AE45C-7CF0-4BA2-9D30-3EBA8DE1D355}" type="pres">
      <dgm:prSet presAssocID="{0F344072-3206-41BB-9097-C9FB0E97DFFB}" presName="rootComposite" presStyleCnt="0"/>
      <dgm:spPr/>
    </dgm:pt>
    <dgm:pt modelId="{B110D5F8-48B3-4277-B77C-2DDFABE7A145}" type="pres">
      <dgm:prSet presAssocID="{0F344072-3206-41BB-9097-C9FB0E97DFFB}" presName="rootText" presStyleLbl="node4" presStyleIdx="4" presStyleCnt="6" custScaleX="4385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82DB17-848A-459C-8C0C-0D4EBD7D8CDA}" type="pres">
      <dgm:prSet presAssocID="{0F344072-3206-41BB-9097-C9FB0E97DFFB}" presName="rootConnector" presStyleLbl="node4" presStyleIdx="4" presStyleCnt="6"/>
      <dgm:spPr/>
      <dgm:t>
        <a:bodyPr/>
        <a:lstStyle/>
        <a:p>
          <a:endParaRPr lang="ru-RU"/>
        </a:p>
      </dgm:t>
    </dgm:pt>
    <dgm:pt modelId="{C77C16E0-7C9F-45E6-9BA6-9A922CF73D31}" type="pres">
      <dgm:prSet presAssocID="{0F344072-3206-41BB-9097-C9FB0E97DFFB}" presName="hierChild4" presStyleCnt="0"/>
      <dgm:spPr/>
    </dgm:pt>
    <dgm:pt modelId="{881F9EEA-87EB-438F-B8CF-6E015EFAD25C}" type="pres">
      <dgm:prSet presAssocID="{0F344072-3206-41BB-9097-C9FB0E97DFFB}" presName="hierChild5" presStyleCnt="0"/>
      <dgm:spPr/>
    </dgm:pt>
    <dgm:pt modelId="{F48F88BA-2007-4B07-8E04-2C7A346A2038}" type="pres">
      <dgm:prSet presAssocID="{6F2B3A74-5B9A-47FE-81CE-6A7A50BB8401}" presName="Name37" presStyleLbl="parChTrans1D4" presStyleIdx="5" presStyleCnt="6"/>
      <dgm:spPr/>
      <dgm:t>
        <a:bodyPr/>
        <a:lstStyle/>
        <a:p>
          <a:endParaRPr lang="ru-RU"/>
        </a:p>
      </dgm:t>
    </dgm:pt>
    <dgm:pt modelId="{8415270A-BAFE-4B77-9559-558E06991374}" type="pres">
      <dgm:prSet presAssocID="{9C721343-B64F-43C9-B4D6-1CCD79EE4250}" presName="hierRoot2" presStyleCnt="0">
        <dgm:presLayoutVars>
          <dgm:hierBranch val="init"/>
        </dgm:presLayoutVars>
      </dgm:prSet>
      <dgm:spPr/>
    </dgm:pt>
    <dgm:pt modelId="{8FB34C62-A776-4B5C-B453-8208CF278550}" type="pres">
      <dgm:prSet presAssocID="{9C721343-B64F-43C9-B4D6-1CCD79EE4250}" presName="rootComposite" presStyleCnt="0"/>
      <dgm:spPr/>
    </dgm:pt>
    <dgm:pt modelId="{99DEC07B-7661-4CA8-8DA2-0DE9AB0481C0}" type="pres">
      <dgm:prSet presAssocID="{9C721343-B64F-43C9-B4D6-1CCD79EE4250}" presName="rootText" presStyleLbl="node4" presStyleIdx="5" presStyleCnt="6" custScaleX="438551" custScaleY="222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98197C-BB0B-403E-BBE1-9CBE4826B436}" type="pres">
      <dgm:prSet presAssocID="{9C721343-B64F-43C9-B4D6-1CCD79EE4250}" presName="rootConnector" presStyleLbl="node4" presStyleIdx="5" presStyleCnt="6"/>
      <dgm:spPr/>
      <dgm:t>
        <a:bodyPr/>
        <a:lstStyle/>
        <a:p>
          <a:endParaRPr lang="ru-RU"/>
        </a:p>
      </dgm:t>
    </dgm:pt>
    <dgm:pt modelId="{EC4DA395-20AC-48E9-BA69-A84772A77C0E}" type="pres">
      <dgm:prSet presAssocID="{9C721343-B64F-43C9-B4D6-1CCD79EE4250}" presName="hierChild4" presStyleCnt="0"/>
      <dgm:spPr/>
    </dgm:pt>
    <dgm:pt modelId="{ECE5D58F-CBF0-4978-912D-E0D2FD548E88}" type="pres">
      <dgm:prSet presAssocID="{9C721343-B64F-43C9-B4D6-1CCD79EE4250}" presName="hierChild5" presStyleCnt="0"/>
      <dgm:spPr/>
    </dgm:pt>
    <dgm:pt modelId="{DEE6FCE1-3DA7-42DC-8130-28AB3540D417}" type="pres">
      <dgm:prSet presAssocID="{1CCA24C3-48A3-4BFB-8208-9620F33349C1}" presName="hierChild5" presStyleCnt="0"/>
      <dgm:spPr/>
    </dgm:pt>
    <dgm:pt modelId="{965CD58B-F97B-4396-A382-ADD6150CDDFF}" type="pres">
      <dgm:prSet presAssocID="{2A7E2B29-EE90-4388-A3B0-5B1AD7CE6C5D}" presName="hierChild5" presStyleCnt="0"/>
      <dgm:spPr/>
    </dgm:pt>
    <dgm:pt modelId="{00891FF8-FFFA-4D45-9F9D-19CE6A3F5422}" type="pres">
      <dgm:prSet presAssocID="{7D35CC1A-38C2-4EFD-8F17-06FEBE19A60F}" presName="hierChild5" presStyleCnt="0"/>
      <dgm:spPr/>
    </dgm:pt>
    <dgm:pt modelId="{CDA77555-DF27-45DC-8C01-6342C6242E4F}" type="pres">
      <dgm:prSet presAssocID="{8BF902AA-6A85-446A-A5CC-EF2D6CAB6E4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7589CB2-DDD5-44E0-925D-25285F506884}" type="pres">
      <dgm:prSet presAssocID="{EB01EEE7-5A60-431E-AB8E-0D71DF703417}" presName="hierRoot2" presStyleCnt="0">
        <dgm:presLayoutVars>
          <dgm:hierBranch val="init"/>
        </dgm:presLayoutVars>
      </dgm:prSet>
      <dgm:spPr/>
    </dgm:pt>
    <dgm:pt modelId="{477FAB3C-0291-4537-8C31-4981762672A7}" type="pres">
      <dgm:prSet presAssocID="{EB01EEE7-5A60-431E-AB8E-0D71DF703417}" presName="rootComposite" presStyleCnt="0"/>
      <dgm:spPr/>
    </dgm:pt>
    <dgm:pt modelId="{4D96DD1A-F48A-44B6-93BB-EB106F329E49}" type="pres">
      <dgm:prSet presAssocID="{EB01EEE7-5A60-431E-AB8E-0D71DF703417}" presName="rootText" presStyleLbl="node2" presStyleIdx="1" presStyleCnt="2" custScaleX="3672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496AE0-A93B-4AC8-AF4E-1F748571D27E}" type="pres">
      <dgm:prSet presAssocID="{EB01EEE7-5A60-431E-AB8E-0D71DF703417}" presName="rootConnector" presStyleLbl="node2" presStyleIdx="1" presStyleCnt="2"/>
      <dgm:spPr/>
      <dgm:t>
        <a:bodyPr/>
        <a:lstStyle/>
        <a:p>
          <a:endParaRPr lang="ru-RU"/>
        </a:p>
      </dgm:t>
    </dgm:pt>
    <dgm:pt modelId="{C0400B2F-A8C5-4204-912D-6EDE442B333E}" type="pres">
      <dgm:prSet presAssocID="{EB01EEE7-5A60-431E-AB8E-0D71DF703417}" presName="hierChild4" presStyleCnt="0"/>
      <dgm:spPr/>
    </dgm:pt>
    <dgm:pt modelId="{6F7A3512-A0C1-4440-84A3-173D0C4E31D3}" type="pres">
      <dgm:prSet presAssocID="{EB01EEE7-5A60-431E-AB8E-0D71DF703417}" presName="hierChild5" presStyleCnt="0"/>
      <dgm:spPr/>
    </dgm:pt>
    <dgm:pt modelId="{FA1DDCF6-3BF3-4D72-B61E-7674865D0EBC}" type="pres">
      <dgm:prSet presAssocID="{06B9C869-288E-4C9F-9E4D-EB3A2B751B1B}" presName="hierChild3" presStyleCnt="0"/>
      <dgm:spPr/>
    </dgm:pt>
  </dgm:ptLst>
  <dgm:cxnLst>
    <dgm:cxn modelId="{16533F4D-0991-4E90-97B6-13065EA7D3E1}" type="presOf" srcId="{06B9C869-288E-4C9F-9E4D-EB3A2B751B1B}" destId="{F656959D-6FA9-4498-B7AC-0D2BDAE4109A}" srcOrd="1" destOrd="0" presId="urn:microsoft.com/office/officeart/2005/8/layout/orgChart1"/>
    <dgm:cxn modelId="{1F1AEEA1-C903-4168-A6BD-6AF07BF12EE6}" type="presOf" srcId="{A83CFFCD-007C-4DA7-BA55-94A324B02270}" destId="{D8599F12-0D69-4748-80A9-41106AF01763}" srcOrd="0" destOrd="0" presId="urn:microsoft.com/office/officeart/2005/8/layout/orgChart1"/>
    <dgm:cxn modelId="{F59EC528-93A4-4AD6-AE6B-FCF25AD091F8}" type="presOf" srcId="{C82313A6-D8DF-44E1-9D49-6641AC59F9DE}" destId="{E2A7DB1F-7284-4016-BC19-C4A2794BF7D5}" srcOrd="0" destOrd="0" presId="urn:microsoft.com/office/officeart/2005/8/layout/orgChart1"/>
    <dgm:cxn modelId="{5FB8C1CC-8CBE-4687-81F0-0B19F1D8A747}" type="presOf" srcId="{876554BD-09BB-4EB0-8305-32E34C2DA896}" destId="{B273C439-3EDE-4264-BFB4-5B297EF54355}" srcOrd="0" destOrd="0" presId="urn:microsoft.com/office/officeart/2005/8/layout/orgChart1"/>
    <dgm:cxn modelId="{2A7FA1A3-20E1-4702-9509-AFFCA58B8DA2}" type="presOf" srcId="{9398497D-41DC-490E-A2EC-923D4C377357}" destId="{155EE24F-E574-4FA9-8008-1F650D896198}" srcOrd="1" destOrd="0" presId="urn:microsoft.com/office/officeart/2005/8/layout/orgChart1"/>
    <dgm:cxn modelId="{BEAFFC33-DBD1-4044-A647-28507B2A672D}" srcId="{1CCA24C3-48A3-4BFB-8208-9620F33349C1}" destId="{0F344072-3206-41BB-9097-C9FB0E97DFFB}" srcOrd="0" destOrd="0" parTransId="{DC963A21-F053-441B-A7FC-A8E3313A33C5}" sibTransId="{F23915B3-0469-453B-84E4-FB4C8FE4F75C}"/>
    <dgm:cxn modelId="{1B8FE544-33D9-4F98-856F-B56C24AA8267}" srcId="{06B9C869-288E-4C9F-9E4D-EB3A2B751B1B}" destId="{7D35CC1A-38C2-4EFD-8F17-06FEBE19A60F}" srcOrd="0" destOrd="0" parTransId="{876554BD-09BB-4EB0-8305-32E34C2DA896}" sibTransId="{92515B71-57D8-43D8-B78B-142E98EB4B2E}"/>
    <dgm:cxn modelId="{3DEFBCD5-CCC2-4B49-A8E6-5322A3C58DBF}" type="presOf" srcId="{A83CFFCD-007C-4DA7-BA55-94A324B02270}" destId="{65458AD0-62E6-4379-B135-C415057F2CE3}" srcOrd="1" destOrd="0" presId="urn:microsoft.com/office/officeart/2005/8/layout/orgChart1"/>
    <dgm:cxn modelId="{CCB10FFD-B88A-42B6-BA04-F00E4B96310C}" type="presOf" srcId="{1CCA24C3-48A3-4BFB-8208-9620F33349C1}" destId="{EF9BD6E3-E28A-42A1-B489-BC8F8BD2DCC1}" srcOrd="0" destOrd="0" presId="urn:microsoft.com/office/officeart/2005/8/layout/orgChart1"/>
    <dgm:cxn modelId="{45F4669D-7BA8-4F7A-BB0C-3813B9638063}" type="presOf" srcId="{7E3BB712-83EC-46C4-9F16-AEB9385603E1}" destId="{B31A8C1C-6F72-4A1B-90A5-4A40D8514EB5}" srcOrd="0" destOrd="0" presId="urn:microsoft.com/office/officeart/2005/8/layout/orgChart1"/>
    <dgm:cxn modelId="{19945371-D6AD-46C1-87F5-CEEF19580323}" type="presOf" srcId="{7D35CC1A-38C2-4EFD-8F17-06FEBE19A60F}" destId="{2F24538C-AA6F-4C2D-92C3-D609EFFC4FA1}" srcOrd="0" destOrd="0" presId="urn:microsoft.com/office/officeart/2005/8/layout/orgChart1"/>
    <dgm:cxn modelId="{C9023E4E-D24B-4C54-8EBE-AA28049165F8}" srcId="{06B9C869-288E-4C9F-9E4D-EB3A2B751B1B}" destId="{EB01EEE7-5A60-431E-AB8E-0D71DF703417}" srcOrd="1" destOrd="0" parTransId="{8BF902AA-6A85-446A-A5CC-EF2D6CAB6E49}" sibTransId="{CF88B318-E37D-4E73-9A6E-389BC01AEA7A}"/>
    <dgm:cxn modelId="{A7322261-B116-4A32-9BAC-0DED7A5131F4}" srcId="{2A7E2B29-EE90-4388-A3B0-5B1AD7CE6C5D}" destId="{1CCA24C3-48A3-4BFB-8208-9620F33349C1}" srcOrd="1" destOrd="0" parTransId="{5C262684-1B53-40BD-AA43-A695A805D54C}" sibTransId="{8C8FC957-0A73-48C5-B44E-29DE3F3841D2}"/>
    <dgm:cxn modelId="{2AB8D5BF-E064-4077-B60B-005BA3A45CB9}" type="presOf" srcId="{736A80BA-247E-4E33-A942-FA6FB27FBCDD}" destId="{F6EC85BD-2343-48EF-9F2D-B884175CECB9}" srcOrd="0" destOrd="0" presId="urn:microsoft.com/office/officeart/2005/8/layout/orgChart1"/>
    <dgm:cxn modelId="{C358194A-9FC5-4C31-B7D2-FE854828B4C5}" type="presOf" srcId="{C82313A6-D8DF-44E1-9D49-6641AC59F9DE}" destId="{FA502B9C-4D77-496E-810C-B2E78308B296}" srcOrd="1" destOrd="0" presId="urn:microsoft.com/office/officeart/2005/8/layout/orgChart1"/>
    <dgm:cxn modelId="{1AEF0EB3-2FCF-49E4-8B31-11AC8337621E}" srcId="{2FCA478A-D8D6-402B-8F3F-4EC348CCDD48}" destId="{06B9C869-288E-4C9F-9E4D-EB3A2B751B1B}" srcOrd="0" destOrd="0" parTransId="{C21444B2-E9C9-45AC-AE1B-D8F284EA975A}" sibTransId="{B9D46A3B-11FC-4729-9EBD-EA5A332E7A46}"/>
    <dgm:cxn modelId="{7B0532D5-CD5A-4096-9025-1CFB7D4AA412}" type="presOf" srcId="{96F16F9A-A99D-4E55-BCD5-5B1EA843F241}" destId="{5D43B04D-19FE-45A5-80E1-44F1E6D86EEF}" srcOrd="0" destOrd="0" presId="urn:microsoft.com/office/officeart/2005/8/layout/orgChart1"/>
    <dgm:cxn modelId="{3A2A49CA-C7CE-4032-9228-E7E497312CB8}" srcId="{7D35CC1A-38C2-4EFD-8F17-06FEBE19A60F}" destId="{A83CFFCD-007C-4DA7-BA55-94A324B02270}" srcOrd="0" destOrd="0" parTransId="{0199E14A-2DD8-486F-B162-81A42664EB0D}" sibTransId="{C6CFACA8-C639-4F93-8F9D-B4D6F028A36B}"/>
    <dgm:cxn modelId="{43F76143-DDCF-4D37-8467-7BB00D27C9D7}" type="presOf" srcId="{DC963A21-F053-441B-A7FC-A8E3313A33C5}" destId="{9075ECC8-E2C8-40A6-B58B-7ADA099BEA28}" srcOrd="0" destOrd="0" presId="urn:microsoft.com/office/officeart/2005/8/layout/orgChart1"/>
    <dgm:cxn modelId="{82DCD8DB-2B02-454A-A006-EBD9C7529489}" type="presOf" srcId="{A3D14165-7EE5-4573-BA45-B6000AB02E25}" destId="{D2D71243-66A9-4C18-9765-242B05CC4C23}" srcOrd="0" destOrd="0" presId="urn:microsoft.com/office/officeart/2005/8/layout/orgChart1"/>
    <dgm:cxn modelId="{3A1414E7-9004-438E-B58B-2529F25BF07E}" type="presOf" srcId="{7D35CC1A-38C2-4EFD-8F17-06FEBE19A60F}" destId="{9E812481-5DE4-4E7C-A788-EA4FC153F747}" srcOrd="1" destOrd="0" presId="urn:microsoft.com/office/officeart/2005/8/layout/orgChart1"/>
    <dgm:cxn modelId="{398972A5-7883-41CD-AB9B-19282144DCE3}" type="presOf" srcId="{2A7E2B29-EE90-4388-A3B0-5B1AD7CE6C5D}" destId="{3A7EEAAD-157C-4AC6-95BD-02A0C2BE4EB3}" srcOrd="0" destOrd="0" presId="urn:microsoft.com/office/officeart/2005/8/layout/orgChart1"/>
    <dgm:cxn modelId="{D6CE8430-27F2-4798-8A74-655910F25C34}" type="presOf" srcId="{5C262684-1B53-40BD-AA43-A695A805D54C}" destId="{3247B8B5-985E-44FD-AD79-4E1FB8BAA2A5}" srcOrd="0" destOrd="0" presId="urn:microsoft.com/office/officeart/2005/8/layout/orgChart1"/>
    <dgm:cxn modelId="{C73770AC-6D78-4D7D-8BB8-6E97290E5846}" type="presOf" srcId="{06B9C869-288E-4C9F-9E4D-EB3A2B751B1B}" destId="{183C4A78-2C70-4743-8962-16355B335A04}" srcOrd="0" destOrd="0" presId="urn:microsoft.com/office/officeart/2005/8/layout/orgChart1"/>
    <dgm:cxn modelId="{CE7F2C73-E025-4B1B-94AD-0B26CD9E0FCE}" type="presOf" srcId="{A3D14165-7EE5-4573-BA45-B6000AB02E25}" destId="{ED1A9FB8-AA53-43F4-94C3-D273F96DE687}" srcOrd="1" destOrd="0" presId="urn:microsoft.com/office/officeart/2005/8/layout/orgChart1"/>
    <dgm:cxn modelId="{D18ABA6D-B104-4762-8EF0-AFBEC6DF337A}" type="presOf" srcId="{8BF902AA-6A85-446A-A5CC-EF2D6CAB6E49}" destId="{CDA77555-DF27-45DC-8C01-6342C6242E4F}" srcOrd="0" destOrd="0" presId="urn:microsoft.com/office/officeart/2005/8/layout/orgChart1"/>
    <dgm:cxn modelId="{84D95AE5-3F3C-4479-ADD5-E44823013350}" type="presOf" srcId="{9C721343-B64F-43C9-B4D6-1CCD79EE4250}" destId="{9E98197C-BB0B-403E-BBE1-9CBE4826B436}" srcOrd="1" destOrd="0" presId="urn:microsoft.com/office/officeart/2005/8/layout/orgChart1"/>
    <dgm:cxn modelId="{2A3FB8CE-BB84-4855-BA9B-62367062E344}" type="presOf" srcId="{0F344072-3206-41BB-9097-C9FB0E97DFFB}" destId="{B110D5F8-48B3-4277-B77C-2DDFABE7A145}" srcOrd="0" destOrd="0" presId="urn:microsoft.com/office/officeart/2005/8/layout/orgChart1"/>
    <dgm:cxn modelId="{7302D54B-2D59-40F0-87C9-8861C08F5109}" srcId="{1CCA24C3-48A3-4BFB-8208-9620F33349C1}" destId="{9C721343-B64F-43C9-B4D6-1CCD79EE4250}" srcOrd="1" destOrd="0" parTransId="{6F2B3A74-5B9A-47FE-81CE-6A7A50BB8401}" sibTransId="{1E424991-BA4D-4ABE-A80F-35362B73FDAD}"/>
    <dgm:cxn modelId="{FE4A7500-4B7F-4AA0-B34B-05F84B97AC12}" type="presOf" srcId="{9398497D-41DC-490E-A2EC-923D4C377357}" destId="{62DE76AF-6BFA-4653-BC2A-E8A015BAA08C}" srcOrd="0" destOrd="0" presId="urn:microsoft.com/office/officeart/2005/8/layout/orgChart1"/>
    <dgm:cxn modelId="{BED74423-B278-4669-9044-94A16BD8FDEC}" srcId="{9398497D-41DC-490E-A2EC-923D4C377357}" destId="{A3D14165-7EE5-4573-BA45-B6000AB02E25}" srcOrd="0" destOrd="0" parTransId="{7E3BB712-83EC-46C4-9F16-AEB9385603E1}" sibTransId="{15B35D93-916D-423C-B2F4-6A45EB2FF984}"/>
    <dgm:cxn modelId="{6C3B10E6-8FE2-4A12-B3A6-5EFB5C0055F1}" type="presOf" srcId="{1CCA24C3-48A3-4BFB-8208-9620F33349C1}" destId="{90DEB0B4-B5A7-4994-A73A-E65AF3FEDA5B}" srcOrd="1" destOrd="0" presId="urn:microsoft.com/office/officeart/2005/8/layout/orgChart1"/>
    <dgm:cxn modelId="{1179ADA9-1645-4A58-9B4B-D6AAE44F8B82}" srcId="{9398497D-41DC-490E-A2EC-923D4C377357}" destId="{C82313A6-D8DF-44E1-9D49-6641AC59F9DE}" srcOrd="1" destOrd="0" parTransId="{96F16F9A-A99D-4E55-BCD5-5B1EA843F241}" sibTransId="{71E737DF-22C0-4C96-8ECC-01117C69F853}"/>
    <dgm:cxn modelId="{567A5405-1B83-435A-838A-8753189582AC}" type="presOf" srcId="{EB01EEE7-5A60-431E-AB8E-0D71DF703417}" destId="{C4496AE0-A93B-4AC8-AF4E-1F748571D27E}" srcOrd="1" destOrd="0" presId="urn:microsoft.com/office/officeart/2005/8/layout/orgChart1"/>
    <dgm:cxn modelId="{8825BF26-4665-46FB-8509-CCD1840D68E6}" type="presOf" srcId="{6F2B3A74-5B9A-47FE-81CE-6A7A50BB8401}" destId="{F48F88BA-2007-4B07-8E04-2C7A346A2038}" srcOrd="0" destOrd="0" presId="urn:microsoft.com/office/officeart/2005/8/layout/orgChart1"/>
    <dgm:cxn modelId="{FC148A98-41E1-4BCA-963A-7C12D86005D7}" type="presOf" srcId="{0F344072-3206-41BB-9097-C9FB0E97DFFB}" destId="{B882DB17-848A-459C-8C0C-0D4EBD7D8CDA}" srcOrd="1" destOrd="0" presId="urn:microsoft.com/office/officeart/2005/8/layout/orgChart1"/>
    <dgm:cxn modelId="{4D5C441A-BEDE-4573-9E7C-A224565912C3}" srcId="{7D35CC1A-38C2-4EFD-8F17-06FEBE19A60F}" destId="{2A7E2B29-EE90-4388-A3B0-5B1AD7CE6C5D}" srcOrd="1" destOrd="0" parTransId="{736A80BA-247E-4E33-A942-FA6FB27FBCDD}" sibTransId="{4C1BBCCE-0014-4470-B899-64497042ADAC}"/>
    <dgm:cxn modelId="{B21FBAE8-9FED-4BFB-9E7C-FA1AACCD1646}" type="presOf" srcId="{9C721343-B64F-43C9-B4D6-1CCD79EE4250}" destId="{99DEC07B-7661-4CA8-8DA2-0DE9AB0481C0}" srcOrd="0" destOrd="0" presId="urn:microsoft.com/office/officeart/2005/8/layout/orgChart1"/>
    <dgm:cxn modelId="{02DFAA8D-AC3E-44E9-9A0C-442275186880}" type="presOf" srcId="{2A7E2B29-EE90-4388-A3B0-5B1AD7CE6C5D}" destId="{4C8C1D44-CCAA-411A-8738-C7AF32F9F1D5}" srcOrd="1" destOrd="0" presId="urn:microsoft.com/office/officeart/2005/8/layout/orgChart1"/>
    <dgm:cxn modelId="{E741E71A-AD6C-45E5-87C2-E1D9C5E92E99}" type="presOf" srcId="{EB01EEE7-5A60-431E-AB8E-0D71DF703417}" destId="{4D96DD1A-F48A-44B6-93BB-EB106F329E49}" srcOrd="0" destOrd="0" presId="urn:microsoft.com/office/officeart/2005/8/layout/orgChart1"/>
    <dgm:cxn modelId="{ECB3720A-D8A1-4B4C-8A36-63710C639FC7}" type="presOf" srcId="{0199E14A-2DD8-486F-B162-81A42664EB0D}" destId="{866005F5-9CFB-46FD-9032-63962D0BF895}" srcOrd="0" destOrd="0" presId="urn:microsoft.com/office/officeart/2005/8/layout/orgChart1"/>
    <dgm:cxn modelId="{ABFDC869-8B77-4AC6-A455-A061CB6F9E6E}" srcId="{2A7E2B29-EE90-4388-A3B0-5B1AD7CE6C5D}" destId="{9398497D-41DC-490E-A2EC-923D4C377357}" srcOrd="0" destOrd="0" parTransId="{4D2EB69D-DEB6-4900-98CE-D9F0CF625A4B}" sibTransId="{14FD8060-8E34-4383-AC95-07E98DB99DAC}"/>
    <dgm:cxn modelId="{9BBE3F07-D3D6-4F1B-9419-634E5AC4EEB7}" type="presOf" srcId="{4D2EB69D-DEB6-4900-98CE-D9F0CF625A4B}" destId="{15B9790B-FFA1-4790-9893-CE8D7843C528}" srcOrd="0" destOrd="0" presId="urn:microsoft.com/office/officeart/2005/8/layout/orgChart1"/>
    <dgm:cxn modelId="{E3206D9B-C0B3-48DA-B6DA-AD4F2B206FFD}" type="presOf" srcId="{2FCA478A-D8D6-402B-8F3F-4EC348CCDD48}" destId="{465BCA22-519B-4494-AF07-646E289C52A2}" srcOrd="0" destOrd="0" presId="urn:microsoft.com/office/officeart/2005/8/layout/orgChart1"/>
    <dgm:cxn modelId="{2239464C-8ABF-4B7F-8D91-9D54F1C4E621}" type="presParOf" srcId="{465BCA22-519B-4494-AF07-646E289C52A2}" destId="{E33342EC-4F23-4E54-A73D-9AFB3D4DFB72}" srcOrd="0" destOrd="0" presId="urn:microsoft.com/office/officeart/2005/8/layout/orgChart1"/>
    <dgm:cxn modelId="{BB8B327C-6E7D-4C2F-A587-3769CD7DA28D}" type="presParOf" srcId="{E33342EC-4F23-4E54-A73D-9AFB3D4DFB72}" destId="{A8DB5EAC-7458-46EB-B8D7-B09F21B93386}" srcOrd="0" destOrd="0" presId="urn:microsoft.com/office/officeart/2005/8/layout/orgChart1"/>
    <dgm:cxn modelId="{59438607-A46C-4AC8-B24A-DC0AEF400491}" type="presParOf" srcId="{A8DB5EAC-7458-46EB-B8D7-B09F21B93386}" destId="{183C4A78-2C70-4743-8962-16355B335A04}" srcOrd="0" destOrd="0" presId="urn:microsoft.com/office/officeart/2005/8/layout/orgChart1"/>
    <dgm:cxn modelId="{85AADD6D-F209-4DCA-8AF0-E82C551EEF84}" type="presParOf" srcId="{A8DB5EAC-7458-46EB-B8D7-B09F21B93386}" destId="{F656959D-6FA9-4498-B7AC-0D2BDAE4109A}" srcOrd="1" destOrd="0" presId="urn:microsoft.com/office/officeart/2005/8/layout/orgChart1"/>
    <dgm:cxn modelId="{8A065BD6-D4B2-4D62-B2D2-D8DED9541A50}" type="presParOf" srcId="{E33342EC-4F23-4E54-A73D-9AFB3D4DFB72}" destId="{5F04681C-920A-441D-A975-7C23B147C636}" srcOrd="1" destOrd="0" presId="urn:microsoft.com/office/officeart/2005/8/layout/orgChart1"/>
    <dgm:cxn modelId="{E6907B6F-D363-4342-954C-6B291D89FEB7}" type="presParOf" srcId="{5F04681C-920A-441D-A975-7C23B147C636}" destId="{B273C439-3EDE-4264-BFB4-5B297EF54355}" srcOrd="0" destOrd="0" presId="urn:microsoft.com/office/officeart/2005/8/layout/orgChart1"/>
    <dgm:cxn modelId="{01BBD4EB-4488-41A2-B9F9-3BF0CFF531D8}" type="presParOf" srcId="{5F04681C-920A-441D-A975-7C23B147C636}" destId="{5EDCEF02-68DD-4CC1-92DD-3108FA2A7704}" srcOrd="1" destOrd="0" presId="urn:microsoft.com/office/officeart/2005/8/layout/orgChart1"/>
    <dgm:cxn modelId="{F5E8706A-9935-40EC-A478-16955BC96116}" type="presParOf" srcId="{5EDCEF02-68DD-4CC1-92DD-3108FA2A7704}" destId="{EE4013E7-2606-43F9-BB55-C28213184A44}" srcOrd="0" destOrd="0" presId="urn:microsoft.com/office/officeart/2005/8/layout/orgChart1"/>
    <dgm:cxn modelId="{F5EB441F-6528-4551-B276-D1E2159AC02C}" type="presParOf" srcId="{EE4013E7-2606-43F9-BB55-C28213184A44}" destId="{2F24538C-AA6F-4C2D-92C3-D609EFFC4FA1}" srcOrd="0" destOrd="0" presId="urn:microsoft.com/office/officeart/2005/8/layout/orgChart1"/>
    <dgm:cxn modelId="{336C13B9-3F4E-4291-9A5C-5A8E09D70A20}" type="presParOf" srcId="{EE4013E7-2606-43F9-BB55-C28213184A44}" destId="{9E812481-5DE4-4E7C-A788-EA4FC153F747}" srcOrd="1" destOrd="0" presId="urn:microsoft.com/office/officeart/2005/8/layout/orgChart1"/>
    <dgm:cxn modelId="{DB4DDB08-AEF7-4942-9463-16B2154F3F56}" type="presParOf" srcId="{5EDCEF02-68DD-4CC1-92DD-3108FA2A7704}" destId="{9DA06827-D156-4B5C-8B7E-94F60878C001}" srcOrd="1" destOrd="0" presId="urn:microsoft.com/office/officeart/2005/8/layout/orgChart1"/>
    <dgm:cxn modelId="{2C9FB63C-355F-4D8B-A245-2D0D35373E76}" type="presParOf" srcId="{9DA06827-D156-4B5C-8B7E-94F60878C001}" destId="{866005F5-9CFB-46FD-9032-63962D0BF895}" srcOrd="0" destOrd="0" presId="urn:microsoft.com/office/officeart/2005/8/layout/orgChart1"/>
    <dgm:cxn modelId="{33697282-94D1-48D3-87C0-13AF89A52115}" type="presParOf" srcId="{9DA06827-D156-4B5C-8B7E-94F60878C001}" destId="{6FCF45C1-3982-4752-9F25-9E30B6986250}" srcOrd="1" destOrd="0" presId="urn:microsoft.com/office/officeart/2005/8/layout/orgChart1"/>
    <dgm:cxn modelId="{438BF45B-C97B-4D2E-A3E2-C84EF7F4D19D}" type="presParOf" srcId="{6FCF45C1-3982-4752-9F25-9E30B6986250}" destId="{F1920527-DA2E-4ED6-8FAB-AD23BD66B58E}" srcOrd="0" destOrd="0" presId="urn:microsoft.com/office/officeart/2005/8/layout/orgChart1"/>
    <dgm:cxn modelId="{7592FC50-4619-49A0-961B-F462F625BCD1}" type="presParOf" srcId="{F1920527-DA2E-4ED6-8FAB-AD23BD66B58E}" destId="{D8599F12-0D69-4748-80A9-41106AF01763}" srcOrd="0" destOrd="0" presId="urn:microsoft.com/office/officeart/2005/8/layout/orgChart1"/>
    <dgm:cxn modelId="{8EB95142-30A9-43CF-BB82-4BD750956F5B}" type="presParOf" srcId="{F1920527-DA2E-4ED6-8FAB-AD23BD66B58E}" destId="{65458AD0-62E6-4379-B135-C415057F2CE3}" srcOrd="1" destOrd="0" presId="urn:microsoft.com/office/officeart/2005/8/layout/orgChart1"/>
    <dgm:cxn modelId="{A6A8D232-0472-412E-87C6-691EDB9F1842}" type="presParOf" srcId="{6FCF45C1-3982-4752-9F25-9E30B6986250}" destId="{FE06DC8F-AF55-4903-80A4-6F669CEF6839}" srcOrd="1" destOrd="0" presId="urn:microsoft.com/office/officeart/2005/8/layout/orgChart1"/>
    <dgm:cxn modelId="{A52FC6DE-D30A-4AD5-A907-614EC41731A7}" type="presParOf" srcId="{6FCF45C1-3982-4752-9F25-9E30B6986250}" destId="{872B9FE8-E2CA-4B0E-8362-058294BCB93D}" srcOrd="2" destOrd="0" presId="urn:microsoft.com/office/officeart/2005/8/layout/orgChart1"/>
    <dgm:cxn modelId="{429CB7EA-12AC-4251-9BC3-CBE09D0C6915}" type="presParOf" srcId="{9DA06827-D156-4B5C-8B7E-94F60878C001}" destId="{F6EC85BD-2343-48EF-9F2D-B884175CECB9}" srcOrd="2" destOrd="0" presId="urn:microsoft.com/office/officeart/2005/8/layout/orgChart1"/>
    <dgm:cxn modelId="{8F1CCF72-2F4B-49CF-8AF5-4BA37E5C9555}" type="presParOf" srcId="{9DA06827-D156-4B5C-8B7E-94F60878C001}" destId="{8A65EEF0-1B31-4118-83EF-F835DACED14D}" srcOrd="3" destOrd="0" presId="urn:microsoft.com/office/officeart/2005/8/layout/orgChart1"/>
    <dgm:cxn modelId="{02906E7B-F5EA-4960-B658-29920C10AEDC}" type="presParOf" srcId="{8A65EEF0-1B31-4118-83EF-F835DACED14D}" destId="{E0073173-95A8-4513-BE96-12805A036706}" srcOrd="0" destOrd="0" presId="urn:microsoft.com/office/officeart/2005/8/layout/orgChart1"/>
    <dgm:cxn modelId="{58E25592-6A6D-4E6E-9744-26419BC6801B}" type="presParOf" srcId="{E0073173-95A8-4513-BE96-12805A036706}" destId="{3A7EEAAD-157C-4AC6-95BD-02A0C2BE4EB3}" srcOrd="0" destOrd="0" presId="urn:microsoft.com/office/officeart/2005/8/layout/orgChart1"/>
    <dgm:cxn modelId="{7684B3DC-8AE8-428A-BE3E-A8FA4BC5CEB3}" type="presParOf" srcId="{E0073173-95A8-4513-BE96-12805A036706}" destId="{4C8C1D44-CCAA-411A-8738-C7AF32F9F1D5}" srcOrd="1" destOrd="0" presId="urn:microsoft.com/office/officeart/2005/8/layout/orgChart1"/>
    <dgm:cxn modelId="{A9E7545B-346F-4BF2-AAB7-66D0430ECB83}" type="presParOf" srcId="{8A65EEF0-1B31-4118-83EF-F835DACED14D}" destId="{BBC92743-5A7C-462F-A480-35356C144D77}" srcOrd="1" destOrd="0" presId="urn:microsoft.com/office/officeart/2005/8/layout/orgChart1"/>
    <dgm:cxn modelId="{9FA47001-2E46-4286-8F77-57DF5C3871C6}" type="presParOf" srcId="{BBC92743-5A7C-462F-A480-35356C144D77}" destId="{15B9790B-FFA1-4790-9893-CE8D7843C528}" srcOrd="0" destOrd="0" presId="urn:microsoft.com/office/officeart/2005/8/layout/orgChart1"/>
    <dgm:cxn modelId="{C2B34513-60F6-40A7-9086-6DD3BB25B80F}" type="presParOf" srcId="{BBC92743-5A7C-462F-A480-35356C144D77}" destId="{176E1AA2-833F-4AF6-94DD-3DDA67B12F1F}" srcOrd="1" destOrd="0" presId="urn:microsoft.com/office/officeart/2005/8/layout/orgChart1"/>
    <dgm:cxn modelId="{A7D2C521-6C25-431B-B82B-DBF00FB8DAFE}" type="presParOf" srcId="{176E1AA2-833F-4AF6-94DD-3DDA67B12F1F}" destId="{80056EF6-20A8-4E98-B97E-F69AA2FA3471}" srcOrd="0" destOrd="0" presId="urn:microsoft.com/office/officeart/2005/8/layout/orgChart1"/>
    <dgm:cxn modelId="{AA7D07B9-CA8C-45FD-9E25-EF127A85F709}" type="presParOf" srcId="{80056EF6-20A8-4E98-B97E-F69AA2FA3471}" destId="{62DE76AF-6BFA-4653-BC2A-E8A015BAA08C}" srcOrd="0" destOrd="0" presId="urn:microsoft.com/office/officeart/2005/8/layout/orgChart1"/>
    <dgm:cxn modelId="{2E363C52-F254-4488-9C31-1B4E4235A64D}" type="presParOf" srcId="{80056EF6-20A8-4E98-B97E-F69AA2FA3471}" destId="{155EE24F-E574-4FA9-8008-1F650D896198}" srcOrd="1" destOrd="0" presId="urn:microsoft.com/office/officeart/2005/8/layout/orgChart1"/>
    <dgm:cxn modelId="{E4F17A81-C78C-4E95-8F08-C961A066D041}" type="presParOf" srcId="{176E1AA2-833F-4AF6-94DD-3DDA67B12F1F}" destId="{DCF8D70A-9A45-42B5-A574-FFB897CEBE15}" srcOrd="1" destOrd="0" presId="urn:microsoft.com/office/officeart/2005/8/layout/orgChart1"/>
    <dgm:cxn modelId="{C2A601CA-F196-42F3-87C2-2189B4DD988E}" type="presParOf" srcId="{DCF8D70A-9A45-42B5-A574-FFB897CEBE15}" destId="{B31A8C1C-6F72-4A1B-90A5-4A40D8514EB5}" srcOrd="0" destOrd="0" presId="urn:microsoft.com/office/officeart/2005/8/layout/orgChart1"/>
    <dgm:cxn modelId="{B1BE9719-33E3-4B6D-ADC2-EDC88A1E2FE7}" type="presParOf" srcId="{DCF8D70A-9A45-42B5-A574-FFB897CEBE15}" destId="{CAEF173A-3AB3-447A-9EA4-1F5F211BB3BB}" srcOrd="1" destOrd="0" presId="urn:microsoft.com/office/officeart/2005/8/layout/orgChart1"/>
    <dgm:cxn modelId="{49C2C46A-D719-4793-856A-73FADB4BA763}" type="presParOf" srcId="{CAEF173A-3AB3-447A-9EA4-1F5F211BB3BB}" destId="{44302372-502F-4F5A-B3E7-7C42F375DB6B}" srcOrd="0" destOrd="0" presId="urn:microsoft.com/office/officeart/2005/8/layout/orgChart1"/>
    <dgm:cxn modelId="{F32D828D-CF58-4501-89B0-2E9D5E924FD8}" type="presParOf" srcId="{44302372-502F-4F5A-B3E7-7C42F375DB6B}" destId="{D2D71243-66A9-4C18-9765-242B05CC4C23}" srcOrd="0" destOrd="0" presId="urn:microsoft.com/office/officeart/2005/8/layout/orgChart1"/>
    <dgm:cxn modelId="{B5207CFA-E20E-4813-8CF3-72C8CC815852}" type="presParOf" srcId="{44302372-502F-4F5A-B3E7-7C42F375DB6B}" destId="{ED1A9FB8-AA53-43F4-94C3-D273F96DE687}" srcOrd="1" destOrd="0" presId="urn:microsoft.com/office/officeart/2005/8/layout/orgChart1"/>
    <dgm:cxn modelId="{584787CD-A3A6-4F2D-A5DD-B842360CCC01}" type="presParOf" srcId="{CAEF173A-3AB3-447A-9EA4-1F5F211BB3BB}" destId="{AEB41F37-23D6-4E8B-B422-0EECEBFE2F17}" srcOrd="1" destOrd="0" presId="urn:microsoft.com/office/officeart/2005/8/layout/orgChart1"/>
    <dgm:cxn modelId="{1604B946-DB33-42EA-B9FE-19DFA5970E3F}" type="presParOf" srcId="{CAEF173A-3AB3-447A-9EA4-1F5F211BB3BB}" destId="{82318D80-4CB1-4882-90DB-1D7EA991E53C}" srcOrd="2" destOrd="0" presId="urn:microsoft.com/office/officeart/2005/8/layout/orgChart1"/>
    <dgm:cxn modelId="{88D8822E-E0C0-4AAE-BFDB-F0549EF4E08C}" type="presParOf" srcId="{DCF8D70A-9A45-42B5-A574-FFB897CEBE15}" destId="{5D43B04D-19FE-45A5-80E1-44F1E6D86EEF}" srcOrd="2" destOrd="0" presId="urn:microsoft.com/office/officeart/2005/8/layout/orgChart1"/>
    <dgm:cxn modelId="{2B3F2848-DD12-4BAC-AFE5-273660666187}" type="presParOf" srcId="{DCF8D70A-9A45-42B5-A574-FFB897CEBE15}" destId="{4A04C3D3-FF00-4035-A2CF-B6A397B11EC0}" srcOrd="3" destOrd="0" presId="urn:microsoft.com/office/officeart/2005/8/layout/orgChart1"/>
    <dgm:cxn modelId="{4D73E245-FB2E-4D8A-A2AF-EA48478BDE78}" type="presParOf" srcId="{4A04C3D3-FF00-4035-A2CF-B6A397B11EC0}" destId="{AA996C89-4D17-4295-B56A-EA897026F80D}" srcOrd="0" destOrd="0" presId="urn:microsoft.com/office/officeart/2005/8/layout/orgChart1"/>
    <dgm:cxn modelId="{DB97F82B-A206-4168-975C-4F63C3521E9F}" type="presParOf" srcId="{AA996C89-4D17-4295-B56A-EA897026F80D}" destId="{E2A7DB1F-7284-4016-BC19-C4A2794BF7D5}" srcOrd="0" destOrd="0" presId="urn:microsoft.com/office/officeart/2005/8/layout/orgChart1"/>
    <dgm:cxn modelId="{92346AB6-14BC-4610-BFD5-02676388E6EF}" type="presParOf" srcId="{AA996C89-4D17-4295-B56A-EA897026F80D}" destId="{FA502B9C-4D77-496E-810C-B2E78308B296}" srcOrd="1" destOrd="0" presId="urn:microsoft.com/office/officeart/2005/8/layout/orgChart1"/>
    <dgm:cxn modelId="{3C811F3F-18AC-4CBF-B111-A21FC504891E}" type="presParOf" srcId="{4A04C3D3-FF00-4035-A2CF-B6A397B11EC0}" destId="{2C84002A-5FB8-4B9C-9AE3-5EA033AD4605}" srcOrd="1" destOrd="0" presId="urn:microsoft.com/office/officeart/2005/8/layout/orgChart1"/>
    <dgm:cxn modelId="{62371C22-5ECD-4456-B6AA-D119089EC45D}" type="presParOf" srcId="{4A04C3D3-FF00-4035-A2CF-B6A397B11EC0}" destId="{5CE47084-A891-43E4-8D7D-544B7703F864}" srcOrd="2" destOrd="0" presId="urn:microsoft.com/office/officeart/2005/8/layout/orgChart1"/>
    <dgm:cxn modelId="{5DFE8F07-B3C2-4455-8582-228D2E668B6D}" type="presParOf" srcId="{176E1AA2-833F-4AF6-94DD-3DDA67B12F1F}" destId="{93CD7965-271B-4A62-8115-6D95AA4B410A}" srcOrd="2" destOrd="0" presId="urn:microsoft.com/office/officeart/2005/8/layout/orgChart1"/>
    <dgm:cxn modelId="{6804A281-630D-4805-A3B2-A1649AAAC622}" type="presParOf" srcId="{BBC92743-5A7C-462F-A480-35356C144D77}" destId="{3247B8B5-985E-44FD-AD79-4E1FB8BAA2A5}" srcOrd="2" destOrd="0" presId="urn:microsoft.com/office/officeart/2005/8/layout/orgChart1"/>
    <dgm:cxn modelId="{DF315B8E-32D1-4C73-A500-052CB48262D6}" type="presParOf" srcId="{BBC92743-5A7C-462F-A480-35356C144D77}" destId="{4317321A-6DF2-4068-B478-DA266E5C0172}" srcOrd="3" destOrd="0" presId="urn:microsoft.com/office/officeart/2005/8/layout/orgChart1"/>
    <dgm:cxn modelId="{8DD89C2F-E935-4292-BAF4-3B6731FE9DC0}" type="presParOf" srcId="{4317321A-6DF2-4068-B478-DA266E5C0172}" destId="{4A058DA2-AB6D-4B4C-957F-A97FABA1D775}" srcOrd="0" destOrd="0" presId="urn:microsoft.com/office/officeart/2005/8/layout/orgChart1"/>
    <dgm:cxn modelId="{E278B36C-7E39-4EA0-9C36-495DD5F5E754}" type="presParOf" srcId="{4A058DA2-AB6D-4B4C-957F-A97FABA1D775}" destId="{EF9BD6E3-E28A-42A1-B489-BC8F8BD2DCC1}" srcOrd="0" destOrd="0" presId="urn:microsoft.com/office/officeart/2005/8/layout/orgChart1"/>
    <dgm:cxn modelId="{CA6ADDEF-70E7-4786-8212-802E284E0B78}" type="presParOf" srcId="{4A058DA2-AB6D-4B4C-957F-A97FABA1D775}" destId="{90DEB0B4-B5A7-4994-A73A-E65AF3FEDA5B}" srcOrd="1" destOrd="0" presId="urn:microsoft.com/office/officeart/2005/8/layout/orgChart1"/>
    <dgm:cxn modelId="{606BE82E-AD0B-420B-9ECF-F140E9535623}" type="presParOf" srcId="{4317321A-6DF2-4068-B478-DA266E5C0172}" destId="{9C07AE21-67D8-4F62-B9AD-738EF20B08D8}" srcOrd="1" destOrd="0" presId="urn:microsoft.com/office/officeart/2005/8/layout/orgChart1"/>
    <dgm:cxn modelId="{40048A7E-4311-4884-98C9-5463ECD69548}" type="presParOf" srcId="{9C07AE21-67D8-4F62-B9AD-738EF20B08D8}" destId="{9075ECC8-E2C8-40A6-B58B-7ADA099BEA28}" srcOrd="0" destOrd="0" presId="urn:microsoft.com/office/officeart/2005/8/layout/orgChart1"/>
    <dgm:cxn modelId="{843C6B83-1274-46EC-A51F-67A6C9D4DCCE}" type="presParOf" srcId="{9C07AE21-67D8-4F62-B9AD-738EF20B08D8}" destId="{25762EE4-E9B0-44FD-BF18-441305F9F160}" srcOrd="1" destOrd="0" presId="urn:microsoft.com/office/officeart/2005/8/layout/orgChart1"/>
    <dgm:cxn modelId="{4AF09A96-249B-4586-8E56-732A71034EDC}" type="presParOf" srcId="{25762EE4-E9B0-44FD-BF18-441305F9F160}" destId="{939AE45C-7CF0-4BA2-9D30-3EBA8DE1D355}" srcOrd="0" destOrd="0" presId="urn:microsoft.com/office/officeart/2005/8/layout/orgChart1"/>
    <dgm:cxn modelId="{5060455E-1C5D-43D2-959C-B9A42CE8BC6B}" type="presParOf" srcId="{939AE45C-7CF0-4BA2-9D30-3EBA8DE1D355}" destId="{B110D5F8-48B3-4277-B77C-2DDFABE7A145}" srcOrd="0" destOrd="0" presId="urn:microsoft.com/office/officeart/2005/8/layout/orgChart1"/>
    <dgm:cxn modelId="{E1052AF6-D348-43C2-93D5-F01AB28F9AF3}" type="presParOf" srcId="{939AE45C-7CF0-4BA2-9D30-3EBA8DE1D355}" destId="{B882DB17-848A-459C-8C0C-0D4EBD7D8CDA}" srcOrd="1" destOrd="0" presId="urn:microsoft.com/office/officeart/2005/8/layout/orgChart1"/>
    <dgm:cxn modelId="{6FAE8854-3F07-40A7-BA7F-09A019CCBC05}" type="presParOf" srcId="{25762EE4-E9B0-44FD-BF18-441305F9F160}" destId="{C77C16E0-7C9F-45E6-9BA6-9A922CF73D31}" srcOrd="1" destOrd="0" presId="urn:microsoft.com/office/officeart/2005/8/layout/orgChart1"/>
    <dgm:cxn modelId="{ADEE3F18-AE87-4AAE-AA4D-498BC0B40BA8}" type="presParOf" srcId="{25762EE4-E9B0-44FD-BF18-441305F9F160}" destId="{881F9EEA-87EB-438F-B8CF-6E015EFAD25C}" srcOrd="2" destOrd="0" presId="urn:microsoft.com/office/officeart/2005/8/layout/orgChart1"/>
    <dgm:cxn modelId="{DDD82393-26A4-4666-9F81-CED92B25CDCD}" type="presParOf" srcId="{9C07AE21-67D8-4F62-B9AD-738EF20B08D8}" destId="{F48F88BA-2007-4B07-8E04-2C7A346A2038}" srcOrd="2" destOrd="0" presId="urn:microsoft.com/office/officeart/2005/8/layout/orgChart1"/>
    <dgm:cxn modelId="{3852B8B6-5505-41AA-B948-F2D976AE5F93}" type="presParOf" srcId="{9C07AE21-67D8-4F62-B9AD-738EF20B08D8}" destId="{8415270A-BAFE-4B77-9559-558E06991374}" srcOrd="3" destOrd="0" presId="urn:microsoft.com/office/officeart/2005/8/layout/orgChart1"/>
    <dgm:cxn modelId="{874C3757-11EA-40F4-B8F7-96FD46A17EE1}" type="presParOf" srcId="{8415270A-BAFE-4B77-9559-558E06991374}" destId="{8FB34C62-A776-4B5C-B453-8208CF278550}" srcOrd="0" destOrd="0" presId="urn:microsoft.com/office/officeart/2005/8/layout/orgChart1"/>
    <dgm:cxn modelId="{CB2E846F-E212-4AAB-8CE6-280125B230DB}" type="presParOf" srcId="{8FB34C62-A776-4B5C-B453-8208CF278550}" destId="{99DEC07B-7661-4CA8-8DA2-0DE9AB0481C0}" srcOrd="0" destOrd="0" presId="urn:microsoft.com/office/officeart/2005/8/layout/orgChart1"/>
    <dgm:cxn modelId="{338FA133-B7A6-43E3-9BA0-500DCDBE8104}" type="presParOf" srcId="{8FB34C62-A776-4B5C-B453-8208CF278550}" destId="{9E98197C-BB0B-403E-BBE1-9CBE4826B436}" srcOrd="1" destOrd="0" presId="urn:microsoft.com/office/officeart/2005/8/layout/orgChart1"/>
    <dgm:cxn modelId="{5CBD642E-790B-420D-9D9C-7A4AC0C22643}" type="presParOf" srcId="{8415270A-BAFE-4B77-9559-558E06991374}" destId="{EC4DA395-20AC-48E9-BA69-A84772A77C0E}" srcOrd="1" destOrd="0" presId="urn:microsoft.com/office/officeart/2005/8/layout/orgChart1"/>
    <dgm:cxn modelId="{8408DAAD-1E4F-4FDA-9C11-47B6712EBA12}" type="presParOf" srcId="{8415270A-BAFE-4B77-9559-558E06991374}" destId="{ECE5D58F-CBF0-4978-912D-E0D2FD548E88}" srcOrd="2" destOrd="0" presId="urn:microsoft.com/office/officeart/2005/8/layout/orgChart1"/>
    <dgm:cxn modelId="{201EC2C2-8F54-4F16-BE04-0AA93F82933C}" type="presParOf" srcId="{4317321A-6DF2-4068-B478-DA266E5C0172}" destId="{DEE6FCE1-3DA7-42DC-8130-28AB3540D417}" srcOrd="2" destOrd="0" presId="urn:microsoft.com/office/officeart/2005/8/layout/orgChart1"/>
    <dgm:cxn modelId="{2FD3F849-47F9-4A5C-83C2-4042BDB10875}" type="presParOf" srcId="{8A65EEF0-1B31-4118-83EF-F835DACED14D}" destId="{965CD58B-F97B-4396-A382-ADD6150CDDFF}" srcOrd="2" destOrd="0" presId="urn:microsoft.com/office/officeart/2005/8/layout/orgChart1"/>
    <dgm:cxn modelId="{1BBE20CF-596F-4677-A159-C7AEEEA4D45D}" type="presParOf" srcId="{5EDCEF02-68DD-4CC1-92DD-3108FA2A7704}" destId="{00891FF8-FFFA-4D45-9F9D-19CE6A3F5422}" srcOrd="2" destOrd="0" presId="urn:microsoft.com/office/officeart/2005/8/layout/orgChart1"/>
    <dgm:cxn modelId="{F14DCB40-C725-42DB-A000-BA43C91437E5}" type="presParOf" srcId="{5F04681C-920A-441D-A975-7C23B147C636}" destId="{CDA77555-DF27-45DC-8C01-6342C6242E4F}" srcOrd="2" destOrd="0" presId="urn:microsoft.com/office/officeart/2005/8/layout/orgChart1"/>
    <dgm:cxn modelId="{D4C089CB-0497-4C31-855B-62AF431302A9}" type="presParOf" srcId="{5F04681C-920A-441D-A975-7C23B147C636}" destId="{27589CB2-DDD5-44E0-925D-25285F506884}" srcOrd="3" destOrd="0" presId="urn:microsoft.com/office/officeart/2005/8/layout/orgChart1"/>
    <dgm:cxn modelId="{7E02D678-73CA-4CD8-8277-D093326360B5}" type="presParOf" srcId="{27589CB2-DDD5-44E0-925D-25285F506884}" destId="{477FAB3C-0291-4537-8C31-4981762672A7}" srcOrd="0" destOrd="0" presId="urn:microsoft.com/office/officeart/2005/8/layout/orgChart1"/>
    <dgm:cxn modelId="{1A4C2658-F668-42DC-997E-0686993A4C32}" type="presParOf" srcId="{477FAB3C-0291-4537-8C31-4981762672A7}" destId="{4D96DD1A-F48A-44B6-93BB-EB106F329E49}" srcOrd="0" destOrd="0" presId="urn:microsoft.com/office/officeart/2005/8/layout/orgChart1"/>
    <dgm:cxn modelId="{77DAFE3A-7587-4DD1-80C6-B375F3CAA8B7}" type="presParOf" srcId="{477FAB3C-0291-4537-8C31-4981762672A7}" destId="{C4496AE0-A93B-4AC8-AF4E-1F748571D27E}" srcOrd="1" destOrd="0" presId="urn:microsoft.com/office/officeart/2005/8/layout/orgChart1"/>
    <dgm:cxn modelId="{C8A5E423-8054-45D9-9125-6630ABE2CBC5}" type="presParOf" srcId="{27589CB2-DDD5-44E0-925D-25285F506884}" destId="{C0400B2F-A8C5-4204-912D-6EDE442B333E}" srcOrd="1" destOrd="0" presId="urn:microsoft.com/office/officeart/2005/8/layout/orgChart1"/>
    <dgm:cxn modelId="{66F26E97-BEC3-4716-B499-627B097B34C0}" type="presParOf" srcId="{27589CB2-DDD5-44E0-925D-25285F506884}" destId="{6F7A3512-A0C1-4440-84A3-173D0C4E31D3}" srcOrd="2" destOrd="0" presId="urn:microsoft.com/office/officeart/2005/8/layout/orgChart1"/>
    <dgm:cxn modelId="{3535CBEA-79A4-474D-9B2A-6D077F6DB407}" type="presParOf" srcId="{E33342EC-4F23-4E54-A73D-9AFB3D4DFB72}" destId="{FA1DDCF6-3BF3-4D72-B61E-7674865D0EB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F27C637-7D65-469F-83B1-2AF97DE6A9D7}" type="doc">
      <dgm:prSet loTypeId="urn:microsoft.com/office/officeart/2005/8/layout/radial4" loCatId="relationship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3000E5C-A95D-4909-8BF4-C2C0B7E4298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Человек в экономической системе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5E8BE5B-DD0C-4ECA-8A3D-2491BEF8CE0A}" type="parTrans" cxnId="{8AF05A0B-C92B-42D1-B752-7577FF7651EA}">
      <dgm:prSet/>
      <dgm:spPr/>
      <dgm:t>
        <a:bodyPr/>
        <a:lstStyle/>
        <a:p>
          <a:endParaRPr lang="ru-RU"/>
        </a:p>
      </dgm:t>
    </dgm:pt>
    <dgm:pt modelId="{4A30F73B-B519-4DD2-82A4-7C218D904719}" type="sibTrans" cxnId="{8AF05A0B-C92B-42D1-B752-7577FF7651EA}">
      <dgm:prSet/>
      <dgm:spPr/>
      <dgm:t>
        <a:bodyPr/>
        <a:lstStyle/>
        <a:p>
          <a:endParaRPr lang="ru-RU"/>
        </a:p>
      </dgm:t>
    </dgm:pt>
    <dgm:pt modelId="{4922B065-52DA-43DD-B462-F96C29D8053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субъект экономических отношений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5713C5C-8BDE-4EC5-BFE7-0670F1AF506B}" type="parTrans" cxnId="{EDE46965-A92E-4F79-B3D2-36ECEB747C8D}">
      <dgm:prSet/>
      <dgm:spPr/>
      <dgm:t>
        <a:bodyPr/>
        <a:lstStyle/>
        <a:p>
          <a:endParaRPr lang="ru-RU"/>
        </a:p>
      </dgm:t>
    </dgm:pt>
    <dgm:pt modelId="{FB99E381-DD0C-400E-B0E7-7C1989AE0A42}" type="sibTrans" cxnId="{EDE46965-A92E-4F79-B3D2-36ECEB747C8D}">
      <dgm:prSet/>
      <dgm:spPr/>
      <dgm:t>
        <a:bodyPr/>
        <a:lstStyle/>
        <a:p>
          <a:endParaRPr lang="ru-RU"/>
        </a:p>
      </dgm:t>
    </dgm:pt>
    <dgm:pt modelId="{4022234F-3256-49D5-8280-A06CAE98B53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6CDAAA1-371C-484B-B1D8-64E916994FD7}" type="parTrans" cxnId="{14826062-C6AF-4324-B9CD-38E1D5A08229}">
      <dgm:prSet/>
      <dgm:spPr/>
      <dgm:t>
        <a:bodyPr/>
        <a:lstStyle/>
        <a:p>
          <a:endParaRPr lang="ru-RU"/>
        </a:p>
      </dgm:t>
    </dgm:pt>
    <dgm:pt modelId="{168CFEF1-F874-4299-B766-0F9A7BE44C3C}" type="sibTrans" cxnId="{14826062-C6AF-4324-B9CD-38E1D5A08229}">
      <dgm:prSet/>
      <dgm:spPr/>
      <dgm:t>
        <a:bodyPr/>
        <a:lstStyle/>
        <a:p>
          <a:endParaRPr lang="ru-RU"/>
        </a:p>
      </dgm:t>
    </dgm:pt>
    <dgm:pt modelId="{4EFA072A-1FED-490F-87DD-952CE90F40B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E6E6F44-2B61-4565-8A1C-38D7C4D8A434}" type="parTrans" cxnId="{2813A434-BE2B-495D-AC51-D150CD4B8834}">
      <dgm:prSet/>
      <dgm:spPr/>
      <dgm:t>
        <a:bodyPr/>
        <a:lstStyle/>
        <a:p>
          <a:endParaRPr lang="ru-RU"/>
        </a:p>
      </dgm:t>
    </dgm:pt>
    <dgm:pt modelId="{FE88A5BB-2BAF-4AB1-9F00-61C6CC8117C9}" type="sibTrans" cxnId="{2813A434-BE2B-495D-AC51-D150CD4B8834}">
      <dgm:prSet/>
      <dgm:spPr/>
      <dgm:t>
        <a:bodyPr/>
        <a:lstStyle/>
        <a:p>
          <a:endParaRPr lang="ru-RU"/>
        </a:p>
      </dgm:t>
    </dgm:pt>
    <dgm:pt modelId="{0019986C-AA88-4552-A611-E45E26BF2BD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носитель конечной цели производства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3B7F1F-B831-42FF-B4F8-203F10DAE638}" type="parTrans" cxnId="{0D0A73F8-7FB0-41C1-B2F3-31714672D96C}">
      <dgm:prSet/>
      <dgm:spPr/>
      <dgm:t>
        <a:bodyPr/>
        <a:lstStyle/>
        <a:p>
          <a:endParaRPr lang="ru-RU"/>
        </a:p>
      </dgm:t>
    </dgm:pt>
    <dgm:pt modelId="{AF75DF19-BD72-45CD-9EC1-A9D81298FB06}" type="sibTrans" cxnId="{0D0A73F8-7FB0-41C1-B2F3-31714672D96C}">
      <dgm:prSet/>
      <dgm:spPr/>
      <dgm:t>
        <a:bodyPr/>
        <a:lstStyle/>
        <a:p>
          <a:endParaRPr lang="ru-RU"/>
        </a:p>
      </dgm:t>
    </dgm:pt>
    <dgm:pt modelId="{097AF47D-A63E-4DE4-AF0B-3BBAA21E69EA}" type="pres">
      <dgm:prSet presAssocID="{1F27C637-7D65-469F-83B1-2AF97DE6A9D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9B90186-6686-44BF-80A2-64D649EAB518}" type="pres">
      <dgm:prSet presAssocID="{E3000E5C-A95D-4909-8BF4-C2C0B7E42988}" presName="centerShape" presStyleLbl="node0" presStyleIdx="0" presStyleCnt="1" custScaleX="122824" custLinFactNeighborX="111" custLinFactNeighborY="-17155"/>
      <dgm:spPr/>
    </dgm:pt>
    <dgm:pt modelId="{EA7C1745-698F-40E2-9B8E-436D2C4BCEB2}" type="pres">
      <dgm:prSet presAssocID="{35713C5C-8BDE-4EC5-BFE7-0670F1AF506B}" presName="parTrans" presStyleLbl="bgSibTrans2D1" presStyleIdx="0" presStyleCnt="4"/>
      <dgm:spPr/>
    </dgm:pt>
    <dgm:pt modelId="{7B519A98-724E-4991-B443-44FEF20EAE8A}" type="pres">
      <dgm:prSet presAssocID="{4922B065-52DA-43DD-B462-F96C29D80530}" presName="node" presStyleLbl="node1" presStyleIdx="0" presStyleCnt="4" custRadScaleRad="100301" custRadScaleInc="-46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036FE-9E1F-415D-98D5-F5E6949BB144}" type="pres">
      <dgm:prSet presAssocID="{86CDAAA1-371C-484B-B1D8-64E916994FD7}" presName="parTrans" presStyleLbl="bgSibTrans2D1" presStyleIdx="1" presStyleCnt="4"/>
      <dgm:spPr/>
    </dgm:pt>
    <dgm:pt modelId="{7874B056-D044-4A14-9B9A-C6C04F483180}" type="pres">
      <dgm:prSet presAssocID="{4022234F-3256-49D5-8280-A06CAE98B534}" presName="node" presStyleLbl="node1" presStyleIdx="1" presStyleCnt="4" custRadScaleRad="132922" custRadScaleInc="-45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4C818E-D15B-4115-B2D6-4BAF42932C6B}" type="pres">
      <dgm:prSet presAssocID="{4E6E6F44-2B61-4565-8A1C-38D7C4D8A434}" presName="parTrans" presStyleLbl="bgSibTrans2D1" presStyleIdx="2" presStyleCnt="4"/>
      <dgm:spPr/>
    </dgm:pt>
    <dgm:pt modelId="{4851B04E-00FF-45B1-A2F4-881E36F93086}" type="pres">
      <dgm:prSet presAssocID="{4EFA072A-1FED-490F-87DD-952CE90F40B3}" presName="node" presStyleLbl="node1" presStyleIdx="2" presStyleCnt="4" custRadScaleRad="133751" custRadScaleInc="45945">
        <dgm:presLayoutVars>
          <dgm:bulletEnabled val="1"/>
        </dgm:presLayoutVars>
      </dgm:prSet>
      <dgm:spPr/>
    </dgm:pt>
    <dgm:pt modelId="{C15AD327-83D0-4DD6-AAAC-66ED275C8590}" type="pres">
      <dgm:prSet presAssocID="{DE3B7F1F-B831-42FF-B4F8-203F10DAE638}" presName="parTrans" presStyleLbl="bgSibTrans2D1" presStyleIdx="3" presStyleCnt="4"/>
      <dgm:spPr/>
    </dgm:pt>
    <dgm:pt modelId="{65F53E03-B11B-4533-A3BF-7668D41AB1B7}" type="pres">
      <dgm:prSet presAssocID="{0019986C-AA88-4552-A611-E45E26BF2BD1}" presName="node" presStyleLbl="node1" presStyleIdx="3" presStyleCnt="4" custRadScaleRad="96216" custRadScaleInc="46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26E10E-93A3-47F0-9E6E-000A89F30BCF}" type="presOf" srcId="{0019986C-AA88-4552-A611-E45E26BF2BD1}" destId="{65F53E03-B11B-4533-A3BF-7668D41AB1B7}" srcOrd="0" destOrd="0" presId="urn:microsoft.com/office/officeart/2005/8/layout/radial4"/>
    <dgm:cxn modelId="{F80A20CC-DCD4-4CB1-A280-74A017717F08}" type="presOf" srcId="{4022234F-3256-49D5-8280-A06CAE98B534}" destId="{7874B056-D044-4A14-9B9A-C6C04F483180}" srcOrd="0" destOrd="0" presId="urn:microsoft.com/office/officeart/2005/8/layout/radial4"/>
    <dgm:cxn modelId="{20152E89-2CD2-4A70-821D-E99206320FD8}" type="presOf" srcId="{E3000E5C-A95D-4909-8BF4-C2C0B7E42988}" destId="{E9B90186-6686-44BF-80A2-64D649EAB518}" srcOrd="0" destOrd="0" presId="urn:microsoft.com/office/officeart/2005/8/layout/radial4"/>
    <dgm:cxn modelId="{A1A28DEC-CFC4-4469-A214-CF1FC08ADAE8}" type="presOf" srcId="{35713C5C-8BDE-4EC5-BFE7-0670F1AF506B}" destId="{EA7C1745-698F-40E2-9B8E-436D2C4BCEB2}" srcOrd="0" destOrd="0" presId="urn:microsoft.com/office/officeart/2005/8/layout/radial4"/>
    <dgm:cxn modelId="{14826062-C6AF-4324-B9CD-38E1D5A08229}" srcId="{E3000E5C-A95D-4909-8BF4-C2C0B7E42988}" destId="{4022234F-3256-49D5-8280-A06CAE98B534}" srcOrd="1" destOrd="0" parTransId="{86CDAAA1-371C-484B-B1D8-64E916994FD7}" sibTransId="{168CFEF1-F874-4299-B766-0F9A7BE44C3C}"/>
    <dgm:cxn modelId="{8A838E0E-B1E9-43C2-BE9E-2B6200730DFF}" type="presOf" srcId="{DE3B7F1F-B831-42FF-B4F8-203F10DAE638}" destId="{C15AD327-83D0-4DD6-AAAC-66ED275C8590}" srcOrd="0" destOrd="0" presId="urn:microsoft.com/office/officeart/2005/8/layout/radial4"/>
    <dgm:cxn modelId="{08ACCCE6-D500-4ADA-8058-B26839FC5241}" type="presOf" srcId="{86CDAAA1-371C-484B-B1D8-64E916994FD7}" destId="{8EC036FE-9E1F-415D-98D5-F5E6949BB144}" srcOrd="0" destOrd="0" presId="urn:microsoft.com/office/officeart/2005/8/layout/radial4"/>
    <dgm:cxn modelId="{CE55DE08-A186-4735-8A0A-D4519783557A}" type="presOf" srcId="{4922B065-52DA-43DD-B462-F96C29D80530}" destId="{7B519A98-724E-4991-B443-44FEF20EAE8A}" srcOrd="0" destOrd="0" presId="urn:microsoft.com/office/officeart/2005/8/layout/radial4"/>
    <dgm:cxn modelId="{DEE6C168-7E14-4418-9391-37FD1E97E003}" type="presOf" srcId="{1F27C637-7D65-469F-83B1-2AF97DE6A9D7}" destId="{097AF47D-A63E-4DE4-AF0B-3BBAA21E69EA}" srcOrd="0" destOrd="0" presId="urn:microsoft.com/office/officeart/2005/8/layout/radial4"/>
    <dgm:cxn modelId="{EDE46965-A92E-4F79-B3D2-36ECEB747C8D}" srcId="{E3000E5C-A95D-4909-8BF4-C2C0B7E42988}" destId="{4922B065-52DA-43DD-B462-F96C29D80530}" srcOrd="0" destOrd="0" parTransId="{35713C5C-8BDE-4EC5-BFE7-0670F1AF506B}" sibTransId="{FB99E381-DD0C-400E-B0E7-7C1989AE0A42}"/>
    <dgm:cxn modelId="{8AF05A0B-C92B-42D1-B752-7577FF7651EA}" srcId="{1F27C637-7D65-469F-83B1-2AF97DE6A9D7}" destId="{E3000E5C-A95D-4909-8BF4-C2C0B7E42988}" srcOrd="0" destOrd="0" parTransId="{55E8BE5B-DD0C-4ECA-8A3D-2491BEF8CE0A}" sibTransId="{4A30F73B-B519-4DD2-82A4-7C218D904719}"/>
    <dgm:cxn modelId="{D1EDAD20-106C-4BBD-B615-685035CC7CBA}" type="presOf" srcId="{4E6E6F44-2B61-4565-8A1C-38D7C4D8A434}" destId="{D54C818E-D15B-4115-B2D6-4BAF42932C6B}" srcOrd="0" destOrd="0" presId="urn:microsoft.com/office/officeart/2005/8/layout/radial4"/>
    <dgm:cxn modelId="{2813A434-BE2B-495D-AC51-D150CD4B8834}" srcId="{E3000E5C-A95D-4909-8BF4-C2C0B7E42988}" destId="{4EFA072A-1FED-490F-87DD-952CE90F40B3}" srcOrd="2" destOrd="0" parTransId="{4E6E6F44-2B61-4565-8A1C-38D7C4D8A434}" sibTransId="{FE88A5BB-2BAF-4AB1-9F00-61C6CC8117C9}"/>
    <dgm:cxn modelId="{0D0A73F8-7FB0-41C1-B2F3-31714672D96C}" srcId="{E3000E5C-A95D-4909-8BF4-C2C0B7E42988}" destId="{0019986C-AA88-4552-A611-E45E26BF2BD1}" srcOrd="3" destOrd="0" parTransId="{DE3B7F1F-B831-42FF-B4F8-203F10DAE638}" sibTransId="{AF75DF19-BD72-45CD-9EC1-A9D81298FB06}"/>
    <dgm:cxn modelId="{7DDB0504-73C9-4770-B6A5-9C98F5977BB8}" type="presOf" srcId="{4EFA072A-1FED-490F-87DD-952CE90F40B3}" destId="{4851B04E-00FF-45B1-A2F4-881E36F93086}" srcOrd="0" destOrd="0" presId="urn:microsoft.com/office/officeart/2005/8/layout/radial4"/>
    <dgm:cxn modelId="{5A449433-192C-40D2-8DC7-C9A5515643C2}" type="presParOf" srcId="{097AF47D-A63E-4DE4-AF0B-3BBAA21E69EA}" destId="{E9B90186-6686-44BF-80A2-64D649EAB518}" srcOrd="0" destOrd="0" presId="urn:microsoft.com/office/officeart/2005/8/layout/radial4"/>
    <dgm:cxn modelId="{A2F3CA24-B72F-414E-88D6-313FBE192A46}" type="presParOf" srcId="{097AF47D-A63E-4DE4-AF0B-3BBAA21E69EA}" destId="{EA7C1745-698F-40E2-9B8E-436D2C4BCEB2}" srcOrd="1" destOrd="0" presId="urn:microsoft.com/office/officeart/2005/8/layout/radial4"/>
    <dgm:cxn modelId="{AEE1C23E-5B38-4160-8CF5-A6BD98E2085A}" type="presParOf" srcId="{097AF47D-A63E-4DE4-AF0B-3BBAA21E69EA}" destId="{7B519A98-724E-4991-B443-44FEF20EAE8A}" srcOrd="2" destOrd="0" presId="urn:microsoft.com/office/officeart/2005/8/layout/radial4"/>
    <dgm:cxn modelId="{467C9457-59E0-4598-B469-895A65ABEAF1}" type="presParOf" srcId="{097AF47D-A63E-4DE4-AF0B-3BBAA21E69EA}" destId="{8EC036FE-9E1F-415D-98D5-F5E6949BB144}" srcOrd="3" destOrd="0" presId="urn:microsoft.com/office/officeart/2005/8/layout/radial4"/>
    <dgm:cxn modelId="{F13D1F8A-1649-4AF3-8A91-AF8C0195D09C}" type="presParOf" srcId="{097AF47D-A63E-4DE4-AF0B-3BBAA21E69EA}" destId="{7874B056-D044-4A14-9B9A-C6C04F483180}" srcOrd="4" destOrd="0" presId="urn:microsoft.com/office/officeart/2005/8/layout/radial4"/>
    <dgm:cxn modelId="{63A7EA55-94BE-424C-AB1C-5E2E08040D31}" type="presParOf" srcId="{097AF47D-A63E-4DE4-AF0B-3BBAA21E69EA}" destId="{D54C818E-D15B-4115-B2D6-4BAF42932C6B}" srcOrd="5" destOrd="0" presId="urn:microsoft.com/office/officeart/2005/8/layout/radial4"/>
    <dgm:cxn modelId="{C0D49BF2-3431-4F24-83DA-81C0281D3D3B}" type="presParOf" srcId="{097AF47D-A63E-4DE4-AF0B-3BBAA21E69EA}" destId="{4851B04E-00FF-45B1-A2F4-881E36F93086}" srcOrd="6" destOrd="0" presId="urn:microsoft.com/office/officeart/2005/8/layout/radial4"/>
    <dgm:cxn modelId="{2F30D164-9B14-4B7A-8766-8ADD8ACD4B1A}" type="presParOf" srcId="{097AF47D-A63E-4DE4-AF0B-3BBAA21E69EA}" destId="{C15AD327-83D0-4DD6-AAAC-66ED275C8590}" srcOrd="7" destOrd="0" presId="urn:microsoft.com/office/officeart/2005/8/layout/radial4"/>
    <dgm:cxn modelId="{7F22C2DD-A8D1-45E4-AD1B-8E11D5AAE7AD}" type="presParOf" srcId="{097AF47D-A63E-4DE4-AF0B-3BBAA21E69EA}" destId="{65F53E03-B11B-4533-A3BF-7668D41AB1B7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869D0A-11EC-48CC-94DF-DC7D916E6B1E}">
      <dsp:nvSpPr>
        <dsp:cNvPr id="0" name=""/>
        <dsp:cNvSpPr/>
      </dsp:nvSpPr>
      <dsp:spPr>
        <a:xfrm>
          <a:off x="0" y="1031600"/>
          <a:ext cx="2684762" cy="128232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40000"/>
                <a:satMod val="155000"/>
              </a:schemeClr>
            </a:gs>
            <a:gs pos="65000">
              <a:schemeClr val="accent5">
                <a:shade val="85000"/>
                <a:satMod val="155000"/>
              </a:schemeClr>
            </a:gs>
            <a:gs pos="100000">
              <a:schemeClr val="accent5"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matte">
          <a:bevelT h="22225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Производство жизненных благ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7558" y="1069158"/>
        <a:ext cx="2609646" cy="1207211"/>
      </dsp:txXfrm>
    </dsp:sp>
    <dsp:sp modelId="{223FB4C0-C8FD-49A6-9949-C5E0D157CBCE}">
      <dsp:nvSpPr>
        <dsp:cNvPr id="0" name=""/>
        <dsp:cNvSpPr/>
      </dsp:nvSpPr>
      <dsp:spPr>
        <a:xfrm rot="19977173">
          <a:off x="2589112" y="1222603"/>
          <a:ext cx="1749156" cy="104941"/>
        </a:xfrm>
        <a:custGeom>
          <a:avLst/>
          <a:gdLst/>
          <a:ahLst/>
          <a:cxnLst/>
          <a:rect l="0" t="0" r="0" b="0"/>
          <a:pathLst>
            <a:path>
              <a:moveTo>
                <a:pt x="0" y="52470"/>
              </a:moveTo>
              <a:lnTo>
                <a:pt x="1749156" y="52470"/>
              </a:lnTo>
            </a:path>
          </a:pathLst>
        </a:custGeom>
        <a:noFill/>
        <a:ln w="25400" cap="rnd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19961" y="1231344"/>
        <a:ext cx="87457" cy="87457"/>
      </dsp:txXfrm>
    </dsp:sp>
    <dsp:sp modelId="{FE1003AE-1A9E-4867-AC41-88B63ABA18CE}">
      <dsp:nvSpPr>
        <dsp:cNvPr id="0" name=""/>
        <dsp:cNvSpPr/>
      </dsp:nvSpPr>
      <dsp:spPr>
        <a:xfrm>
          <a:off x="4242618" y="236219"/>
          <a:ext cx="4680784" cy="128232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40000"/>
                <a:satMod val="155000"/>
              </a:schemeClr>
            </a:gs>
            <a:gs pos="65000">
              <a:schemeClr val="accent5">
                <a:shade val="85000"/>
                <a:satMod val="155000"/>
              </a:schemeClr>
            </a:gs>
            <a:gs pos="100000">
              <a:schemeClr val="accent5"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matte">
          <a:bevelT h="22225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преодоление неблагоприятных факторов естественной среды обитания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80176" y="273777"/>
        <a:ext cx="4605668" cy="1207211"/>
      </dsp:txXfrm>
    </dsp:sp>
    <dsp:sp modelId="{5EE80D89-FB66-402E-88E4-A3A26AC1DE90}">
      <dsp:nvSpPr>
        <dsp:cNvPr id="0" name=""/>
        <dsp:cNvSpPr/>
      </dsp:nvSpPr>
      <dsp:spPr>
        <a:xfrm rot="1592258">
          <a:off x="2593030" y="2009292"/>
          <a:ext cx="1741319" cy="104941"/>
        </a:xfrm>
        <a:custGeom>
          <a:avLst/>
          <a:gdLst/>
          <a:ahLst/>
          <a:cxnLst/>
          <a:rect l="0" t="0" r="0" b="0"/>
          <a:pathLst>
            <a:path>
              <a:moveTo>
                <a:pt x="0" y="52470"/>
              </a:moveTo>
              <a:lnTo>
                <a:pt x="1741319" y="52470"/>
              </a:lnTo>
            </a:path>
          </a:pathLst>
        </a:custGeom>
        <a:noFill/>
        <a:ln w="25400" cap="rnd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0157" y="2018229"/>
        <a:ext cx="87065" cy="87065"/>
      </dsp:txXfrm>
    </dsp:sp>
    <dsp:sp modelId="{7D27E102-4D35-4378-9D93-2AB5F82B5B53}">
      <dsp:nvSpPr>
        <dsp:cNvPr id="0" name=""/>
        <dsp:cNvSpPr/>
      </dsp:nvSpPr>
      <dsp:spPr>
        <a:xfrm>
          <a:off x="4242618" y="1809597"/>
          <a:ext cx="4680784" cy="128232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40000"/>
                <a:satMod val="155000"/>
              </a:schemeClr>
            </a:gs>
            <a:gs pos="65000">
              <a:schemeClr val="accent5">
                <a:shade val="85000"/>
                <a:satMod val="155000"/>
              </a:schemeClr>
            </a:gs>
            <a:gs pos="100000">
              <a:schemeClr val="accent5"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matte">
          <a:bevelT h="22225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изменение окружающей природы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80176" y="1847155"/>
        <a:ext cx="4605668" cy="12072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7A00A-3F7A-4498-B926-4B8C9B3EBFB6}">
      <dsp:nvSpPr>
        <dsp:cNvPr id="0" name=""/>
        <dsp:cNvSpPr/>
      </dsp:nvSpPr>
      <dsp:spPr>
        <a:xfrm>
          <a:off x="7515962" y="3347653"/>
          <a:ext cx="91440" cy="5437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776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55BB1-6F45-4138-A536-4D737E93FC83}">
      <dsp:nvSpPr>
        <dsp:cNvPr id="0" name=""/>
        <dsp:cNvSpPr/>
      </dsp:nvSpPr>
      <dsp:spPr>
        <a:xfrm>
          <a:off x="4428492" y="1509169"/>
          <a:ext cx="3133190" cy="543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888"/>
              </a:lnTo>
              <a:lnTo>
                <a:pt x="3133190" y="271888"/>
              </a:lnTo>
              <a:lnTo>
                <a:pt x="3133190" y="54377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D3FC91-7722-415F-88ED-40709BEF1388}">
      <dsp:nvSpPr>
        <dsp:cNvPr id="0" name=""/>
        <dsp:cNvSpPr/>
      </dsp:nvSpPr>
      <dsp:spPr>
        <a:xfrm>
          <a:off x="4382771" y="3347653"/>
          <a:ext cx="91440" cy="5437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776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2CA89-132B-410F-9FFB-94FA3774D205}">
      <dsp:nvSpPr>
        <dsp:cNvPr id="0" name=""/>
        <dsp:cNvSpPr/>
      </dsp:nvSpPr>
      <dsp:spPr>
        <a:xfrm>
          <a:off x="4382771" y="1509169"/>
          <a:ext cx="91440" cy="5437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77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D0A2A0-1703-4F71-8B08-E030BBC0E4C2}">
      <dsp:nvSpPr>
        <dsp:cNvPr id="0" name=""/>
        <dsp:cNvSpPr/>
      </dsp:nvSpPr>
      <dsp:spPr>
        <a:xfrm>
          <a:off x="1249581" y="3347653"/>
          <a:ext cx="91440" cy="5437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3776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883F8-8817-47CF-B836-FCE8681C9EBB}">
      <dsp:nvSpPr>
        <dsp:cNvPr id="0" name=""/>
        <dsp:cNvSpPr/>
      </dsp:nvSpPr>
      <dsp:spPr>
        <a:xfrm>
          <a:off x="1295301" y="1509169"/>
          <a:ext cx="3133190" cy="543776"/>
        </a:xfrm>
        <a:custGeom>
          <a:avLst/>
          <a:gdLst/>
          <a:ahLst/>
          <a:cxnLst/>
          <a:rect l="0" t="0" r="0" b="0"/>
          <a:pathLst>
            <a:path>
              <a:moveTo>
                <a:pt x="3133190" y="0"/>
              </a:moveTo>
              <a:lnTo>
                <a:pt x="3133190" y="271888"/>
              </a:lnTo>
              <a:lnTo>
                <a:pt x="0" y="271888"/>
              </a:lnTo>
              <a:lnTo>
                <a:pt x="0" y="54377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517995-2E2D-4200-8BB1-BC3AFE9DAE04}">
      <dsp:nvSpPr>
        <dsp:cNvPr id="0" name=""/>
        <dsp:cNvSpPr/>
      </dsp:nvSpPr>
      <dsp:spPr>
        <a:xfrm>
          <a:off x="144009" y="214462"/>
          <a:ext cx="8568965" cy="129470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состояние нужды, недостатка в чём-либо, необходимом для поддержания жизнедеятельности человека, социальной группы или общества в целом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4009" y="214462"/>
        <a:ext cx="8568965" cy="1294706"/>
      </dsp:txXfrm>
    </dsp:sp>
    <dsp:sp modelId="{F183C5B1-5195-4533-9007-04106263F92F}">
      <dsp:nvSpPr>
        <dsp:cNvPr id="0" name=""/>
        <dsp:cNvSpPr/>
      </dsp:nvSpPr>
      <dsp:spPr>
        <a:xfrm>
          <a:off x="594" y="2052946"/>
          <a:ext cx="2589413" cy="129470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врождённые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4" y="2052946"/>
        <a:ext cx="2589413" cy="1294706"/>
      </dsp:txXfrm>
    </dsp:sp>
    <dsp:sp modelId="{E2819202-3B99-490F-B06F-B02ED806BF75}">
      <dsp:nvSpPr>
        <dsp:cNvPr id="0" name=""/>
        <dsp:cNvSpPr/>
      </dsp:nvSpPr>
      <dsp:spPr>
        <a:xfrm>
          <a:off x="594" y="3891430"/>
          <a:ext cx="2589413" cy="129470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приобретённые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4" y="3891430"/>
        <a:ext cx="2589413" cy="1294706"/>
      </dsp:txXfrm>
    </dsp:sp>
    <dsp:sp modelId="{5038FAA9-9730-428B-92BD-86F0AAF4CA6F}">
      <dsp:nvSpPr>
        <dsp:cNvPr id="0" name=""/>
        <dsp:cNvSpPr/>
      </dsp:nvSpPr>
      <dsp:spPr>
        <a:xfrm>
          <a:off x="3133785" y="2052946"/>
          <a:ext cx="2589413" cy="129470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ситуативные (изменчивые)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33785" y="2052946"/>
        <a:ext cx="2589413" cy="1294706"/>
      </dsp:txXfrm>
    </dsp:sp>
    <dsp:sp modelId="{4877D60C-83E9-42AF-909C-BCACDC88FFBE}">
      <dsp:nvSpPr>
        <dsp:cNvPr id="0" name=""/>
        <dsp:cNvSpPr/>
      </dsp:nvSpPr>
      <dsp:spPr>
        <a:xfrm>
          <a:off x="3133785" y="3891430"/>
          <a:ext cx="2589413" cy="129470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постоянные (устойчивые)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33785" y="3891430"/>
        <a:ext cx="2589413" cy="1294706"/>
      </dsp:txXfrm>
    </dsp:sp>
    <dsp:sp modelId="{EF2502FD-C793-4C48-A12C-5A5347EF79B6}">
      <dsp:nvSpPr>
        <dsp:cNvPr id="0" name=""/>
        <dsp:cNvSpPr/>
      </dsp:nvSpPr>
      <dsp:spPr>
        <a:xfrm>
          <a:off x="6266975" y="2052946"/>
          <a:ext cx="2589413" cy="129470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66975" y="2052946"/>
        <a:ext cx="2589413" cy="1294706"/>
      </dsp:txXfrm>
    </dsp:sp>
    <dsp:sp modelId="{77DA94E8-97D4-4246-84B7-640ADAED20AA}">
      <dsp:nvSpPr>
        <dsp:cNvPr id="0" name=""/>
        <dsp:cNvSpPr/>
      </dsp:nvSpPr>
      <dsp:spPr>
        <a:xfrm>
          <a:off x="6266975" y="3891430"/>
          <a:ext cx="2589413" cy="129470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материальные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66975" y="3891430"/>
        <a:ext cx="2589413" cy="12947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CE0B6-5C62-43DF-8595-4CC2C8C03DFA}">
      <dsp:nvSpPr>
        <dsp:cNvPr id="0" name=""/>
        <dsp:cNvSpPr/>
      </dsp:nvSpPr>
      <dsp:spPr>
        <a:xfrm>
          <a:off x="4428492" y="703457"/>
          <a:ext cx="3468422" cy="401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52"/>
              </a:lnTo>
              <a:lnTo>
                <a:pt x="3468422" y="200652"/>
              </a:lnTo>
              <a:lnTo>
                <a:pt x="3468422" y="40130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55BB1-6F45-4138-A536-4D737E93FC83}">
      <dsp:nvSpPr>
        <dsp:cNvPr id="0" name=""/>
        <dsp:cNvSpPr/>
      </dsp:nvSpPr>
      <dsp:spPr>
        <a:xfrm>
          <a:off x="4428492" y="703457"/>
          <a:ext cx="1156140" cy="401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52"/>
              </a:lnTo>
              <a:lnTo>
                <a:pt x="1156140" y="200652"/>
              </a:lnTo>
              <a:lnTo>
                <a:pt x="1156140" y="40130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2CA89-132B-410F-9FFB-94FA3774D205}">
      <dsp:nvSpPr>
        <dsp:cNvPr id="0" name=""/>
        <dsp:cNvSpPr/>
      </dsp:nvSpPr>
      <dsp:spPr>
        <a:xfrm>
          <a:off x="3272351" y="703457"/>
          <a:ext cx="1156140" cy="401305"/>
        </a:xfrm>
        <a:custGeom>
          <a:avLst/>
          <a:gdLst/>
          <a:ahLst/>
          <a:cxnLst/>
          <a:rect l="0" t="0" r="0" b="0"/>
          <a:pathLst>
            <a:path>
              <a:moveTo>
                <a:pt x="1156140" y="0"/>
              </a:moveTo>
              <a:lnTo>
                <a:pt x="1156140" y="200652"/>
              </a:lnTo>
              <a:lnTo>
                <a:pt x="0" y="200652"/>
              </a:lnTo>
              <a:lnTo>
                <a:pt x="0" y="40130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883F8-8817-47CF-B836-FCE8681C9EBB}">
      <dsp:nvSpPr>
        <dsp:cNvPr id="0" name=""/>
        <dsp:cNvSpPr/>
      </dsp:nvSpPr>
      <dsp:spPr>
        <a:xfrm>
          <a:off x="960069" y="703457"/>
          <a:ext cx="3468422" cy="401305"/>
        </a:xfrm>
        <a:custGeom>
          <a:avLst/>
          <a:gdLst/>
          <a:ahLst/>
          <a:cxnLst/>
          <a:rect l="0" t="0" r="0" b="0"/>
          <a:pathLst>
            <a:path>
              <a:moveTo>
                <a:pt x="3468422" y="0"/>
              </a:moveTo>
              <a:lnTo>
                <a:pt x="3468422" y="200652"/>
              </a:lnTo>
              <a:lnTo>
                <a:pt x="0" y="200652"/>
              </a:lnTo>
              <a:lnTo>
                <a:pt x="0" y="40130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517995-2E2D-4200-8BB1-BC3AFE9DAE04}">
      <dsp:nvSpPr>
        <dsp:cNvPr id="0" name=""/>
        <dsp:cNvSpPr/>
      </dsp:nvSpPr>
      <dsp:spPr>
        <a:xfrm>
          <a:off x="72010" y="180021"/>
          <a:ext cx="8712963" cy="52343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Экономические ресурсы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010" y="180021"/>
        <a:ext cx="8712963" cy="523435"/>
      </dsp:txXfrm>
    </dsp:sp>
    <dsp:sp modelId="{F183C5B1-5195-4533-9007-04106263F92F}">
      <dsp:nvSpPr>
        <dsp:cNvPr id="0" name=""/>
        <dsp:cNvSpPr/>
      </dsp:nvSpPr>
      <dsp:spPr>
        <a:xfrm>
          <a:off x="4581" y="1104762"/>
          <a:ext cx="1910976" cy="260364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Трудовые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ресур-сы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рабочая сила, рассматриваемая в масштабах об-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т.е. все люди, способные трудиться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81" y="1104762"/>
        <a:ext cx="1910976" cy="2603648"/>
      </dsp:txXfrm>
    </dsp:sp>
    <dsp:sp modelId="{5038FAA9-9730-428B-92BD-86F0AAF4CA6F}">
      <dsp:nvSpPr>
        <dsp:cNvPr id="0" name=""/>
        <dsp:cNvSpPr/>
      </dsp:nvSpPr>
      <dsp:spPr>
        <a:xfrm>
          <a:off x="2316863" y="1104762"/>
          <a:ext cx="1910976" cy="260364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Природные ре-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сурсы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всё то, что дано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челове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-ку природой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-пользуется им для производства необходимых жизненных благ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16863" y="1104762"/>
        <a:ext cx="1910976" cy="2603648"/>
      </dsp:txXfrm>
    </dsp:sp>
    <dsp:sp modelId="{EF2502FD-C793-4C48-A12C-5A5347EF79B6}">
      <dsp:nvSpPr>
        <dsp:cNvPr id="0" name=""/>
        <dsp:cNvSpPr/>
      </dsp:nvSpPr>
      <dsp:spPr>
        <a:xfrm>
          <a:off x="4629144" y="1104762"/>
          <a:ext cx="1910976" cy="260364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производства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29144" y="1104762"/>
        <a:ext cx="1910976" cy="2603648"/>
      </dsp:txXfrm>
    </dsp:sp>
    <dsp:sp modelId="{5479E4DC-D673-4D82-8BDD-9230D2C8CA2D}">
      <dsp:nvSpPr>
        <dsp:cNvPr id="0" name=""/>
        <dsp:cNvSpPr/>
      </dsp:nvSpPr>
      <dsp:spPr>
        <a:xfrm>
          <a:off x="6941426" y="1104762"/>
          <a:ext cx="1910976" cy="260364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Финансовые ре-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сурсы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денеж-ные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средства, ко-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торыми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распола-гают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общество, государство, от-дельные люди и которые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исполь-зуются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процессе производства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941426" y="1104762"/>
        <a:ext cx="1910976" cy="26036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73CDFA-10E1-4D14-8B8A-6C42E10290C6}">
      <dsp:nvSpPr>
        <dsp:cNvPr id="0" name=""/>
        <dsp:cNvSpPr/>
      </dsp:nvSpPr>
      <dsp:spPr>
        <a:xfrm>
          <a:off x="758" y="234516"/>
          <a:ext cx="6686460" cy="8174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Элементы процесса производства жизненных благ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701" y="258459"/>
        <a:ext cx="6638574" cy="769587"/>
      </dsp:txXfrm>
    </dsp:sp>
    <dsp:sp modelId="{8A207458-AE7E-4616-985E-C10D0FFC0B6A}">
      <dsp:nvSpPr>
        <dsp:cNvPr id="0" name=""/>
        <dsp:cNvSpPr/>
      </dsp:nvSpPr>
      <dsp:spPr>
        <a:xfrm>
          <a:off x="669404" y="1051989"/>
          <a:ext cx="668646" cy="613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105"/>
              </a:lnTo>
              <a:lnTo>
                <a:pt x="668646" y="61310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C42EBC-9AF6-43CD-8F4A-8AD9C8DFF68D}">
      <dsp:nvSpPr>
        <dsp:cNvPr id="0" name=""/>
        <dsp:cNvSpPr/>
      </dsp:nvSpPr>
      <dsp:spPr>
        <a:xfrm>
          <a:off x="1338050" y="1256358"/>
          <a:ext cx="7590183" cy="817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 человека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осознанная целенаправленная деятельность человека пол производству материальных и духовных ценностей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61993" y="1280301"/>
        <a:ext cx="7542297" cy="769587"/>
      </dsp:txXfrm>
    </dsp:sp>
    <dsp:sp modelId="{C3E06808-49FD-4B55-8665-DE493871059F}">
      <dsp:nvSpPr>
        <dsp:cNvPr id="0" name=""/>
        <dsp:cNvSpPr/>
      </dsp:nvSpPr>
      <dsp:spPr>
        <a:xfrm>
          <a:off x="669404" y="1051989"/>
          <a:ext cx="668646" cy="16349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4947"/>
              </a:lnTo>
              <a:lnTo>
                <a:pt x="668646" y="1634947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993545-521B-40F4-A4BC-E3BB1A9D39FA}">
      <dsp:nvSpPr>
        <dsp:cNvPr id="0" name=""/>
        <dsp:cNvSpPr/>
      </dsp:nvSpPr>
      <dsp:spPr>
        <a:xfrm>
          <a:off x="1338050" y="2278200"/>
          <a:ext cx="7590183" cy="817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Предмет труда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всё то, на что направлен труд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61993" y="2302143"/>
        <a:ext cx="7542297" cy="769587"/>
      </dsp:txXfrm>
    </dsp:sp>
    <dsp:sp modelId="{4BFB98CA-BD6A-4A03-960A-AB50111906F2}">
      <dsp:nvSpPr>
        <dsp:cNvPr id="0" name=""/>
        <dsp:cNvSpPr/>
      </dsp:nvSpPr>
      <dsp:spPr>
        <a:xfrm>
          <a:off x="669404" y="1051989"/>
          <a:ext cx="668646" cy="26567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6789"/>
              </a:lnTo>
              <a:lnTo>
                <a:pt x="668646" y="265678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B744C6-72FF-4A07-8F88-6DAE3C338D00}">
      <dsp:nvSpPr>
        <dsp:cNvPr id="0" name=""/>
        <dsp:cNvSpPr/>
      </dsp:nvSpPr>
      <dsp:spPr>
        <a:xfrm>
          <a:off x="1338050" y="3300042"/>
          <a:ext cx="7590183" cy="817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труда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все вещи, с помощью которых человек воздействует на предметы своего труда и видоизменяет их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61993" y="3323985"/>
        <a:ext cx="7542297" cy="7695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A77555-DF27-45DC-8C01-6342C6242E4F}">
      <dsp:nvSpPr>
        <dsp:cNvPr id="0" name=""/>
        <dsp:cNvSpPr/>
      </dsp:nvSpPr>
      <dsp:spPr>
        <a:xfrm>
          <a:off x="4496428" y="538846"/>
          <a:ext cx="2084290" cy="225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729"/>
              </a:lnTo>
              <a:lnTo>
                <a:pt x="2084290" y="112729"/>
              </a:lnTo>
              <a:lnTo>
                <a:pt x="2084290" y="22545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F88BA-2007-4B07-8E04-2C7A346A2038}">
      <dsp:nvSpPr>
        <dsp:cNvPr id="0" name=""/>
        <dsp:cNvSpPr/>
      </dsp:nvSpPr>
      <dsp:spPr>
        <a:xfrm>
          <a:off x="3809952" y="3285933"/>
          <a:ext cx="195424" cy="1586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6180"/>
              </a:lnTo>
              <a:lnTo>
                <a:pt x="195424" y="158618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5ECC8-E2C8-40A6-B58B-7ADA099BEA28}">
      <dsp:nvSpPr>
        <dsp:cNvPr id="0" name=""/>
        <dsp:cNvSpPr/>
      </dsp:nvSpPr>
      <dsp:spPr>
        <a:xfrm>
          <a:off x="3809952" y="3285933"/>
          <a:ext cx="195424" cy="493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3863"/>
              </a:lnTo>
              <a:lnTo>
                <a:pt x="195424" y="493863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7B8B5-985E-44FD-AD79-4E1FB8BAA2A5}">
      <dsp:nvSpPr>
        <dsp:cNvPr id="0" name=""/>
        <dsp:cNvSpPr/>
      </dsp:nvSpPr>
      <dsp:spPr>
        <a:xfrm>
          <a:off x="3566940" y="2523666"/>
          <a:ext cx="764145" cy="225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729"/>
              </a:lnTo>
              <a:lnTo>
                <a:pt x="764145" y="112729"/>
              </a:lnTo>
              <a:lnTo>
                <a:pt x="764145" y="22545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43B04D-19FE-45A5-80E1-44F1E6D86EEF}">
      <dsp:nvSpPr>
        <dsp:cNvPr id="0" name=""/>
        <dsp:cNvSpPr/>
      </dsp:nvSpPr>
      <dsp:spPr>
        <a:xfrm>
          <a:off x="2281661" y="3285933"/>
          <a:ext cx="195424" cy="1256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6129"/>
              </a:lnTo>
              <a:lnTo>
                <a:pt x="195424" y="125612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A8C1C-6F72-4A1B-90A5-4A40D8514EB5}">
      <dsp:nvSpPr>
        <dsp:cNvPr id="0" name=""/>
        <dsp:cNvSpPr/>
      </dsp:nvSpPr>
      <dsp:spPr>
        <a:xfrm>
          <a:off x="2281661" y="3285933"/>
          <a:ext cx="195424" cy="493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3863"/>
              </a:lnTo>
              <a:lnTo>
                <a:pt x="195424" y="493863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B9790B-FFA1-4790-9893-CE8D7843C528}">
      <dsp:nvSpPr>
        <dsp:cNvPr id="0" name=""/>
        <dsp:cNvSpPr/>
      </dsp:nvSpPr>
      <dsp:spPr>
        <a:xfrm>
          <a:off x="2802794" y="2523666"/>
          <a:ext cx="764145" cy="225459"/>
        </a:xfrm>
        <a:custGeom>
          <a:avLst/>
          <a:gdLst/>
          <a:ahLst/>
          <a:cxnLst/>
          <a:rect l="0" t="0" r="0" b="0"/>
          <a:pathLst>
            <a:path>
              <a:moveTo>
                <a:pt x="764145" y="0"/>
              </a:moveTo>
              <a:lnTo>
                <a:pt x="764145" y="112729"/>
              </a:lnTo>
              <a:lnTo>
                <a:pt x="0" y="112729"/>
              </a:lnTo>
              <a:lnTo>
                <a:pt x="0" y="22545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C85BD-2343-48EF-9F2D-B884175CECB9}">
      <dsp:nvSpPr>
        <dsp:cNvPr id="0" name=""/>
        <dsp:cNvSpPr/>
      </dsp:nvSpPr>
      <dsp:spPr>
        <a:xfrm>
          <a:off x="2412137" y="1301113"/>
          <a:ext cx="1154802" cy="225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729"/>
              </a:lnTo>
              <a:lnTo>
                <a:pt x="1154802" y="112729"/>
              </a:lnTo>
              <a:lnTo>
                <a:pt x="1154802" y="22545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6005F5-9CFB-46FD-9032-63962D0BF895}">
      <dsp:nvSpPr>
        <dsp:cNvPr id="0" name=""/>
        <dsp:cNvSpPr/>
      </dsp:nvSpPr>
      <dsp:spPr>
        <a:xfrm>
          <a:off x="1257335" y="1301113"/>
          <a:ext cx="1154802" cy="225459"/>
        </a:xfrm>
        <a:custGeom>
          <a:avLst/>
          <a:gdLst/>
          <a:ahLst/>
          <a:cxnLst/>
          <a:rect l="0" t="0" r="0" b="0"/>
          <a:pathLst>
            <a:path>
              <a:moveTo>
                <a:pt x="1154802" y="0"/>
              </a:moveTo>
              <a:lnTo>
                <a:pt x="1154802" y="112729"/>
              </a:lnTo>
              <a:lnTo>
                <a:pt x="0" y="112729"/>
              </a:lnTo>
              <a:lnTo>
                <a:pt x="0" y="22545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3C439-3EDE-4264-BFB4-5B297EF54355}">
      <dsp:nvSpPr>
        <dsp:cNvPr id="0" name=""/>
        <dsp:cNvSpPr/>
      </dsp:nvSpPr>
      <dsp:spPr>
        <a:xfrm>
          <a:off x="2412137" y="538846"/>
          <a:ext cx="2084290" cy="225459"/>
        </a:xfrm>
        <a:custGeom>
          <a:avLst/>
          <a:gdLst/>
          <a:ahLst/>
          <a:cxnLst/>
          <a:rect l="0" t="0" r="0" b="0"/>
          <a:pathLst>
            <a:path>
              <a:moveTo>
                <a:pt x="2084290" y="0"/>
              </a:moveTo>
              <a:lnTo>
                <a:pt x="2084290" y="112729"/>
              </a:lnTo>
              <a:lnTo>
                <a:pt x="0" y="112729"/>
              </a:lnTo>
              <a:lnTo>
                <a:pt x="0" y="22545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3C4A78-2C70-4743-8962-16355B335A04}">
      <dsp:nvSpPr>
        <dsp:cNvPr id="0" name=""/>
        <dsp:cNvSpPr/>
      </dsp:nvSpPr>
      <dsp:spPr>
        <a:xfrm>
          <a:off x="2928450" y="2039"/>
          <a:ext cx="3135955" cy="5368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Способ производства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28450" y="2039"/>
        <a:ext cx="3135955" cy="536807"/>
      </dsp:txXfrm>
    </dsp:sp>
    <dsp:sp modelId="{2F24538C-AA6F-4C2D-92C3-D609EFFC4FA1}">
      <dsp:nvSpPr>
        <dsp:cNvPr id="0" name=""/>
        <dsp:cNvSpPr/>
      </dsp:nvSpPr>
      <dsp:spPr>
        <a:xfrm>
          <a:off x="440577" y="764306"/>
          <a:ext cx="3943120" cy="5368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производительные силы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0577" y="764306"/>
        <a:ext cx="3943120" cy="536807"/>
      </dsp:txXfrm>
    </dsp:sp>
    <dsp:sp modelId="{D8599F12-0D69-4748-80A9-41106AF01763}">
      <dsp:nvSpPr>
        <dsp:cNvPr id="0" name=""/>
        <dsp:cNvSpPr/>
      </dsp:nvSpPr>
      <dsp:spPr>
        <a:xfrm>
          <a:off x="215263" y="1526572"/>
          <a:ext cx="2084145" cy="99709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человек с его умениями и навыками труда (рабочая сила)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5263" y="1526572"/>
        <a:ext cx="2084145" cy="997093"/>
      </dsp:txXfrm>
    </dsp:sp>
    <dsp:sp modelId="{3A7EEAAD-157C-4AC6-95BD-02A0C2BE4EB3}">
      <dsp:nvSpPr>
        <dsp:cNvPr id="0" name=""/>
        <dsp:cNvSpPr/>
      </dsp:nvSpPr>
      <dsp:spPr>
        <a:xfrm>
          <a:off x="2524867" y="1526572"/>
          <a:ext cx="2084145" cy="99709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производства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24867" y="1526572"/>
        <a:ext cx="2084145" cy="997093"/>
      </dsp:txXfrm>
    </dsp:sp>
    <dsp:sp modelId="{62DE76AF-6BFA-4653-BC2A-E8A015BAA08C}">
      <dsp:nvSpPr>
        <dsp:cNvPr id="0" name=""/>
        <dsp:cNvSpPr/>
      </dsp:nvSpPr>
      <dsp:spPr>
        <a:xfrm>
          <a:off x="2151378" y="2749125"/>
          <a:ext cx="1302832" cy="5368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предметы труда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51378" y="2749125"/>
        <a:ext cx="1302832" cy="536807"/>
      </dsp:txXfrm>
    </dsp:sp>
    <dsp:sp modelId="{D2D71243-66A9-4C18-9765-242B05CC4C23}">
      <dsp:nvSpPr>
        <dsp:cNvPr id="0" name=""/>
        <dsp:cNvSpPr/>
      </dsp:nvSpPr>
      <dsp:spPr>
        <a:xfrm>
          <a:off x="2477086" y="3511392"/>
          <a:ext cx="1073615" cy="5368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вещества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77086" y="3511392"/>
        <a:ext cx="1073615" cy="536807"/>
      </dsp:txXfrm>
    </dsp:sp>
    <dsp:sp modelId="{E2A7DB1F-7284-4016-BC19-C4A2794BF7D5}">
      <dsp:nvSpPr>
        <dsp:cNvPr id="0" name=""/>
        <dsp:cNvSpPr/>
      </dsp:nvSpPr>
      <dsp:spPr>
        <a:xfrm>
          <a:off x="2477086" y="4273659"/>
          <a:ext cx="1073615" cy="5368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сырьё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77086" y="4273659"/>
        <a:ext cx="1073615" cy="536807"/>
      </dsp:txXfrm>
    </dsp:sp>
    <dsp:sp modelId="{EF9BD6E3-E28A-42A1-B489-BC8F8BD2DCC1}">
      <dsp:nvSpPr>
        <dsp:cNvPr id="0" name=""/>
        <dsp:cNvSpPr/>
      </dsp:nvSpPr>
      <dsp:spPr>
        <a:xfrm>
          <a:off x="3679669" y="2749125"/>
          <a:ext cx="1302832" cy="5368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труда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79669" y="2749125"/>
        <a:ext cx="1302832" cy="536807"/>
      </dsp:txXfrm>
    </dsp:sp>
    <dsp:sp modelId="{B110D5F8-48B3-4277-B77C-2DDFABE7A145}">
      <dsp:nvSpPr>
        <dsp:cNvPr id="0" name=""/>
        <dsp:cNvSpPr/>
      </dsp:nvSpPr>
      <dsp:spPr>
        <a:xfrm>
          <a:off x="4005377" y="3511392"/>
          <a:ext cx="4708350" cy="5368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орудия труда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05377" y="3511392"/>
        <a:ext cx="4708350" cy="536807"/>
      </dsp:txXfrm>
    </dsp:sp>
    <dsp:sp modelId="{99DEC07B-7661-4CA8-8DA2-0DE9AB0481C0}">
      <dsp:nvSpPr>
        <dsp:cNvPr id="0" name=""/>
        <dsp:cNvSpPr/>
      </dsp:nvSpPr>
      <dsp:spPr>
        <a:xfrm>
          <a:off x="4005377" y="4273659"/>
          <a:ext cx="4708350" cy="11969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 труда, создающие материальные условия для процесса производства и пред-назначенные для хранения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транспортри-ровки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предметов труда и готовой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продук-ции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05377" y="4273659"/>
        <a:ext cx="4708350" cy="1196909"/>
      </dsp:txXfrm>
    </dsp:sp>
    <dsp:sp modelId="{4D96DD1A-F48A-44B6-93BB-EB106F329E49}">
      <dsp:nvSpPr>
        <dsp:cNvPr id="0" name=""/>
        <dsp:cNvSpPr/>
      </dsp:nvSpPr>
      <dsp:spPr>
        <a:xfrm>
          <a:off x="4609157" y="764306"/>
          <a:ext cx="3943120" cy="5368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производственные отношения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09157" y="764306"/>
        <a:ext cx="3943120" cy="5368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90186-6686-44BF-80A2-64D649EAB518}">
      <dsp:nvSpPr>
        <dsp:cNvPr id="0" name=""/>
        <dsp:cNvSpPr/>
      </dsp:nvSpPr>
      <dsp:spPr>
        <a:xfrm>
          <a:off x="2967458" y="1671978"/>
          <a:ext cx="2937195" cy="239138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Человек в экономической системе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97600" y="2022188"/>
        <a:ext cx="2076911" cy="1690965"/>
      </dsp:txXfrm>
    </dsp:sp>
    <dsp:sp modelId="{EA7C1745-698F-40E2-9B8E-436D2C4BCEB2}">
      <dsp:nvSpPr>
        <dsp:cNvPr id="0" name=""/>
        <dsp:cNvSpPr/>
      </dsp:nvSpPr>
      <dsp:spPr>
        <a:xfrm rot="9336909">
          <a:off x="1042562" y="3590845"/>
          <a:ext cx="2092774" cy="681544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19A98-724E-4991-B443-44FEF20EAE8A}">
      <dsp:nvSpPr>
        <dsp:cNvPr id="0" name=""/>
        <dsp:cNvSpPr/>
      </dsp:nvSpPr>
      <dsp:spPr>
        <a:xfrm>
          <a:off x="0" y="3454906"/>
          <a:ext cx="2271816" cy="181745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субъект экономических отношений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3231" y="3508137"/>
        <a:ext cx="2165354" cy="1710991"/>
      </dsp:txXfrm>
    </dsp:sp>
    <dsp:sp modelId="{8EC036FE-9E1F-415D-98D5-F5E6949BB144}">
      <dsp:nvSpPr>
        <dsp:cNvPr id="0" name=""/>
        <dsp:cNvSpPr/>
      </dsp:nvSpPr>
      <dsp:spPr>
        <a:xfrm rot="12675051">
          <a:off x="1043475" y="1155929"/>
          <a:ext cx="2266735" cy="681544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74B056-D044-4A14-9B9A-C6C04F483180}">
      <dsp:nvSpPr>
        <dsp:cNvPr id="0" name=""/>
        <dsp:cNvSpPr/>
      </dsp:nvSpPr>
      <dsp:spPr>
        <a:xfrm>
          <a:off x="72014" y="0"/>
          <a:ext cx="2271816" cy="181745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работник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245" y="53231"/>
        <a:ext cx="2165354" cy="1710991"/>
      </dsp:txXfrm>
    </dsp:sp>
    <dsp:sp modelId="{D54C818E-D15B-4115-B2D6-4BAF42932C6B}">
      <dsp:nvSpPr>
        <dsp:cNvPr id="0" name=""/>
        <dsp:cNvSpPr/>
      </dsp:nvSpPr>
      <dsp:spPr>
        <a:xfrm rot="19736433">
          <a:off x="5566836" y="1157567"/>
          <a:ext cx="2285646" cy="681544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51B04E-00FF-45B1-A2F4-881E36F93086}">
      <dsp:nvSpPr>
        <dsp:cNvPr id="0" name=""/>
        <dsp:cNvSpPr/>
      </dsp:nvSpPr>
      <dsp:spPr>
        <a:xfrm>
          <a:off x="6552731" y="0"/>
          <a:ext cx="2271816" cy="181745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потребитель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605962" y="53231"/>
        <a:ext cx="2165354" cy="1710991"/>
      </dsp:txXfrm>
    </dsp:sp>
    <dsp:sp modelId="{C15AD327-83D0-4DD6-AAAC-66ED275C8590}">
      <dsp:nvSpPr>
        <dsp:cNvPr id="0" name=""/>
        <dsp:cNvSpPr/>
      </dsp:nvSpPr>
      <dsp:spPr>
        <a:xfrm rot="1481950">
          <a:off x="5729380" y="3593897"/>
          <a:ext cx="2053173" cy="681544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F53E03-B11B-4533-A3BF-7668D41AB1B7}">
      <dsp:nvSpPr>
        <dsp:cNvPr id="0" name=""/>
        <dsp:cNvSpPr/>
      </dsp:nvSpPr>
      <dsp:spPr>
        <a:xfrm>
          <a:off x="6552727" y="3454906"/>
          <a:ext cx="2271816" cy="181745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носитель конечной цели производства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605958" y="3508137"/>
        <a:ext cx="2165354" cy="1710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84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50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180368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5496" y="132671"/>
            <a:ext cx="9073008" cy="10754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15"/>
          <p:cNvSpPr/>
          <p:nvPr userDrawn="1"/>
        </p:nvSpPr>
        <p:spPr>
          <a:xfrm>
            <a:off x="0" y="0"/>
            <a:ext cx="9144000" cy="1196753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40000"/>
                </a:schemeClr>
              </a:gs>
              <a:gs pos="0">
                <a:schemeClr val="accent5">
                  <a:alpha val="90000"/>
                </a:schemeClr>
              </a:gs>
              <a:gs pos="100000">
                <a:schemeClr val="accent3">
                  <a:alpha val="40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/>
          <p:cNvSpPr/>
          <p:nvPr userDrawn="1"/>
        </p:nvSpPr>
        <p:spPr>
          <a:xfrm>
            <a:off x="0" y="1"/>
            <a:ext cx="9144000" cy="1196752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25000"/>
                </a:schemeClr>
              </a:gs>
              <a:gs pos="100000">
                <a:schemeClr val="accent3">
                  <a:alpha val="25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10"/>
          <p:cNvCxnSpPr/>
          <p:nvPr userDrawn="1"/>
        </p:nvCxnSpPr>
        <p:spPr>
          <a:xfrm>
            <a:off x="-10843" y="1202671"/>
            <a:ext cx="9144000" cy="1588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1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11/14/2017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462879" y="3140968"/>
            <a:ext cx="8229600" cy="20436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000" kern="100" baseline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экономики в жизни </a:t>
            </a:r>
            <a:r>
              <a:rPr lang="ru-RU" sz="7000" kern="100" baseline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 и общества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107504" y="5429253"/>
            <a:ext cx="8928991" cy="376012"/>
          </a:xfrm>
        </p:spPr>
        <p:txBody>
          <a:bodyPr/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Обществоведение. 10 класс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>
          <a:xfrm>
            <a:off x="107504" y="6381328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Ситник П.В.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4"/>
          <p:cNvSpPr txBox="1">
            <a:spLocks/>
          </p:cNvSpPr>
          <p:nvPr/>
        </p:nvSpPr>
        <p:spPr>
          <a:xfrm>
            <a:off x="113184" y="116632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7504" y="23267"/>
            <a:ext cx="8928992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человека в системе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экономи-ческих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отношений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07502" y="1709238"/>
            <a:ext cx="8928991" cy="4609723"/>
            <a:chOff x="107504" y="1265732"/>
            <a:chExt cx="8928991" cy="4755558"/>
          </a:xfrm>
        </p:grpSpPr>
        <p:sp>
          <p:nvSpPr>
            <p:cNvPr id="6" name="Полилиния 5"/>
            <p:cNvSpPr/>
            <p:nvPr/>
          </p:nvSpPr>
          <p:spPr>
            <a:xfrm>
              <a:off x="2907499" y="1324990"/>
              <a:ext cx="3329001" cy="1203607"/>
            </a:xfrm>
            <a:custGeom>
              <a:avLst/>
              <a:gdLst>
                <a:gd name="connsiteX0" fmla="*/ 0 w 3329001"/>
                <a:gd name="connsiteY0" fmla="*/ 200605 h 1203607"/>
                <a:gd name="connsiteX1" fmla="*/ 200605 w 3329001"/>
                <a:gd name="connsiteY1" fmla="*/ 0 h 1203607"/>
                <a:gd name="connsiteX2" fmla="*/ 3128396 w 3329001"/>
                <a:gd name="connsiteY2" fmla="*/ 0 h 1203607"/>
                <a:gd name="connsiteX3" fmla="*/ 3329001 w 3329001"/>
                <a:gd name="connsiteY3" fmla="*/ 200605 h 1203607"/>
                <a:gd name="connsiteX4" fmla="*/ 3329001 w 3329001"/>
                <a:gd name="connsiteY4" fmla="*/ 1003002 h 1203607"/>
                <a:gd name="connsiteX5" fmla="*/ 3128396 w 3329001"/>
                <a:gd name="connsiteY5" fmla="*/ 1203607 h 1203607"/>
                <a:gd name="connsiteX6" fmla="*/ 200605 w 3329001"/>
                <a:gd name="connsiteY6" fmla="*/ 1203607 h 1203607"/>
                <a:gd name="connsiteX7" fmla="*/ 0 w 3329001"/>
                <a:gd name="connsiteY7" fmla="*/ 1003002 h 1203607"/>
                <a:gd name="connsiteX8" fmla="*/ 0 w 3329001"/>
                <a:gd name="connsiteY8" fmla="*/ 200605 h 120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9001" h="1203607">
                  <a:moveTo>
                    <a:pt x="0" y="200605"/>
                  </a:moveTo>
                  <a:cubicBezTo>
                    <a:pt x="0" y="89814"/>
                    <a:pt x="89814" y="0"/>
                    <a:pt x="200605" y="0"/>
                  </a:cubicBezTo>
                  <a:lnTo>
                    <a:pt x="3128396" y="0"/>
                  </a:lnTo>
                  <a:cubicBezTo>
                    <a:pt x="3239187" y="0"/>
                    <a:pt x="3329001" y="89814"/>
                    <a:pt x="3329001" y="200605"/>
                  </a:cubicBezTo>
                  <a:lnTo>
                    <a:pt x="3329001" y="1003002"/>
                  </a:lnTo>
                  <a:cubicBezTo>
                    <a:pt x="3329001" y="1113793"/>
                    <a:pt x="3239187" y="1203607"/>
                    <a:pt x="3128396" y="1203607"/>
                  </a:cubicBezTo>
                  <a:lnTo>
                    <a:pt x="200605" y="1203607"/>
                  </a:lnTo>
                  <a:cubicBezTo>
                    <a:pt x="89814" y="1203607"/>
                    <a:pt x="0" y="1113793"/>
                    <a:pt x="0" y="1003002"/>
                  </a:cubicBezTo>
                  <a:lnTo>
                    <a:pt x="0" y="200605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35" tIns="127335" rIns="127335" bIns="127335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1-я фаза. Производство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-процесс создания полезного продукта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338213" y="2471401"/>
              <a:ext cx="3492694" cy="34926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389004" y="122549"/>
                  </a:moveTo>
                  <a:arcTo wR="1746347" hR="1746347" stAng="17495543" swAng="1272301"/>
                </a:path>
              </a:pathLst>
            </a:cu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sp>
        <p:sp>
          <p:nvSpPr>
            <p:cNvPr id="8" name="Полилиния 7"/>
            <p:cNvSpPr/>
            <p:nvPr/>
          </p:nvSpPr>
          <p:spPr>
            <a:xfrm>
              <a:off x="5707494" y="3087891"/>
              <a:ext cx="3329001" cy="1203607"/>
            </a:xfrm>
            <a:custGeom>
              <a:avLst/>
              <a:gdLst>
                <a:gd name="connsiteX0" fmla="*/ 0 w 3329001"/>
                <a:gd name="connsiteY0" fmla="*/ 200605 h 1203607"/>
                <a:gd name="connsiteX1" fmla="*/ 200605 w 3329001"/>
                <a:gd name="connsiteY1" fmla="*/ 0 h 1203607"/>
                <a:gd name="connsiteX2" fmla="*/ 3128396 w 3329001"/>
                <a:gd name="connsiteY2" fmla="*/ 0 h 1203607"/>
                <a:gd name="connsiteX3" fmla="*/ 3329001 w 3329001"/>
                <a:gd name="connsiteY3" fmla="*/ 200605 h 1203607"/>
                <a:gd name="connsiteX4" fmla="*/ 3329001 w 3329001"/>
                <a:gd name="connsiteY4" fmla="*/ 1003002 h 1203607"/>
                <a:gd name="connsiteX5" fmla="*/ 3128396 w 3329001"/>
                <a:gd name="connsiteY5" fmla="*/ 1203607 h 1203607"/>
                <a:gd name="connsiteX6" fmla="*/ 200605 w 3329001"/>
                <a:gd name="connsiteY6" fmla="*/ 1203607 h 1203607"/>
                <a:gd name="connsiteX7" fmla="*/ 0 w 3329001"/>
                <a:gd name="connsiteY7" fmla="*/ 1003002 h 1203607"/>
                <a:gd name="connsiteX8" fmla="*/ 0 w 3329001"/>
                <a:gd name="connsiteY8" fmla="*/ 200605 h 120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9001" h="1203607">
                  <a:moveTo>
                    <a:pt x="0" y="200605"/>
                  </a:moveTo>
                  <a:cubicBezTo>
                    <a:pt x="0" y="89814"/>
                    <a:pt x="89814" y="0"/>
                    <a:pt x="200605" y="0"/>
                  </a:cubicBezTo>
                  <a:lnTo>
                    <a:pt x="3128396" y="0"/>
                  </a:lnTo>
                  <a:cubicBezTo>
                    <a:pt x="3239187" y="0"/>
                    <a:pt x="3329001" y="89814"/>
                    <a:pt x="3329001" y="200605"/>
                  </a:cubicBezTo>
                  <a:lnTo>
                    <a:pt x="3329001" y="1003002"/>
                  </a:lnTo>
                  <a:cubicBezTo>
                    <a:pt x="3329001" y="1113793"/>
                    <a:pt x="3239187" y="1203607"/>
                    <a:pt x="3128396" y="1203607"/>
                  </a:cubicBezTo>
                  <a:lnTo>
                    <a:pt x="200605" y="1203607"/>
                  </a:lnTo>
                  <a:cubicBezTo>
                    <a:pt x="89814" y="1203607"/>
                    <a:pt x="0" y="1113793"/>
                    <a:pt x="0" y="1003002"/>
                  </a:cubicBezTo>
                  <a:lnTo>
                    <a:pt x="0" y="200605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35" tIns="127335" rIns="127335" bIns="127335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2-я фаза. Распределение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установление доли каждого работника в созданном богатстве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3374006" y="1284975"/>
              <a:ext cx="3492694" cy="34926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910225" y="3048312"/>
                  </a:moveTo>
                  <a:arcTo wR="1746347" hR="1746347" stAng="2892313" swAng="1210523"/>
                </a:path>
              </a:pathLst>
            </a:cu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sp>
        <p:sp>
          <p:nvSpPr>
            <p:cNvPr id="10" name="Полилиния 9"/>
            <p:cNvSpPr/>
            <p:nvPr/>
          </p:nvSpPr>
          <p:spPr>
            <a:xfrm>
              <a:off x="2907499" y="4817683"/>
              <a:ext cx="3329001" cy="1203607"/>
            </a:xfrm>
            <a:custGeom>
              <a:avLst/>
              <a:gdLst>
                <a:gd name="connsiteX0" fmla="*/ 0 w 3329001"/>
                <a:gd name="connsiteY0" fmla="*/ 200605 h 1203607"/>
                <a:gd name="connsiteX1" fmla="*/ 200605 w 3329001"/>
                <a:gd name="connsiteY1" fmla="*/ 0 h 1203607"/>
                <a:gd name="connsiteX2" fmla="*/ 3128396 w 3329001"/>
                <a:gd name="connsiteY2" fmla="*/ 0 h 1203607"/>
                <a:gd name="connsiteX3" fmla="*/ 3329001 w 3329001"/>
                <a:gd name="connsiteY3" fmla="*/ 200605 h 1203607"/>
                <a:gd name="connsiteX4" fmla="*/ 3329001 w 3329001"/>
                <a:gd name="connsiteY4" fmla="*/ 1003002 h 1203607"/>
                <a:gd name="connsiteX5" fmla="*/ 3128396 w 3329001"/>
                <a:gd name="connsiteY5" fmla="*/ 1203607 h 1203607"/>
                <a:gd name="connsiteX6" fmla="*/ 200605 w 3329001"/>
                <a:gd name="connsiteY6" fmla="*/ 1203607 h 1203607"/>
                <a:gd name="connsiteX7" fmla="*/ 0 w 3329001"/>
                <a:gd name="connsiteY7" fmla="*/ 1003002 h 1203607"/>
                <a:gd name="connsiteX8" fmla="*/ 0 w 3329001"/>
                <a:gd name="connsiteY8" fmla="*/ 200605 h 120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9001" h="1203607">
                  <a:moveTo>
                    <a:pt x="0" y="200605"/>
                  </a:moveTo>
                  <a:cubicBezTo>
                    <a:pt x="0" y="89814"/>
                    <a:pt x="89814" y="0"/>
                    <a:pt x="200605" y="0"/>
                  </a:cubicBezTo>
                  <a:lnTo>
                    <a:pt x="3128396" y="0"/>
                  </a:lnTo>
                  <a:cubicBezTo>
                    <a:pt x="3239187" y="0"/>
                    <a:pt x="3329001" y="89814"/>
                    <a:pt x="3329001" y="200605"/>
                  </a:cubicBezTo>
                  <a:lnTo>
                    <a:pt x="3329001" y="1003002"/>
                  </a:lnTo>
                  <a:cubicBezTo>
                    <a:pt x="3329001" y="1113793"/>
                    <a:pt x="3239187" y="1203607"/>
                    <a:pt x="3128396" y="1203607"/>
                  </a:cubicBezTo>
                  <a:lnTo>
                    <a:pt x="200605" y="1203607"/>
                  </a:lnTo>
                  <a:cubicBezTo>
                    <a:pt x="89814" y="1203607"/>
                    <a:pt x="0" y="1113793"/>
                    <a:pt x="0" y="1003002"/>
                  </a:cubicBezTo>
                  <a:lnTo>
                    <a:pt x="0" y="200605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35" tIns="127335" rIns="127335" bIns="127335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3-я фаза. Обмен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движение полученных при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распределе-нии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продуктов от одного владельца к другому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2286824" y="1265732"/>
              <a:ext cx="3492694" cy="34926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102923" y="3369841"/>
                  </a:moveTo>
                  <a:arcTo wR="1746347" hR="1746347" stAng="6697164" swAng="1210523"/>
                </a:path>
              </a:pathLst>
            </a:cu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sp>
        <p:sp>
          <p:nvSpPr>
            <p:cNvPr id="12" name="Полилиния 11"/>
            <p:cNvSpPr/>
            <p:nvPr/>
          </p:nvSpPr>
          <p:spPr>
            <a:xfrm>
              <a:off x="107504" y="3087891"/>
              <a:ext cx="3329001" cy="1203607"/>
            </a:xfrm>
            <a:custGeom>
              <a:avLst/>
              <a:gdLst>
                <a:gd name="connsiteX0" fmla="*/ 0 w 3329001"/>
                <a:gd name="connsiteY0" fmla="*/ 200605 h 1203607"/>
                <a:gd name="connsiteX1" fmla="*/ 200605 w 3329001"/>
                <a:gd name="connsiteY1" fmla="*/ 0 h 1203607"/>
                <a:gd name="connsiteX2" fmla="*/ 3128396 w 3329001"/>
                <a:gd name="connsiteY2" fmla="*/ 0 h 1203607"/>
                <a:gd name="connsiteX3" fmla="*/ 3329001 w 3329001"/>
                <a:gd name="connsiteY3" fmla="*/ 200605 h 1203607"/>
                <a:gd name="connsiteX4" fmla="*/ 3329001 w 3329001"/>
                <a:gd name="connsiteY4" fmla="*/ 1003002 h 1203607"/>
                <a:gd name="connsiteX5" fmla="*/ 3128396 w 3329001"/>
                <a:gd name="connsiteY5" fmla="*/ 1203607 h 1203607"/>
                <a:gd name="connsiteX6" fmla="*/ 200605 w 3329001"/>
                <a:gd name="connsiteY6" fmla="*/ 1203607 h 1203607"/>
                <a:gd name="connsiteX7" fmla="*/ 0 w 3329001"/>
                <a:gd name="connsiteY7" fmla="*/ 1003002 h 1203607"/>
                <a:gd name="connsiteX8" fmla="*/ 0 w 3329001"/>
                <a:gd name="connsiteY8" fmla="*/ 200605 h 120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9001" h="1203607">
                  <a:moveTo>
                    <a:pt x="0" y="200605"/>
                  </a:moveTo>
                  <a:cubicBezTo>
                    <a:pt x="0" y="89814"/>
                    <a:pt x="89814" y="0"/>
                    <a:pt x="200605" y="0"/>
                  </a:cubicBezTo>
                  <a:lnTo>
                    <a:pt x="3128396" y="0"/>
                  </a:lnTo>
                  <a:cubicBezTo>
                    <a:pt x="3239187" y="0"/>
                    <a:pt x="3329001" y="89814"/>
                    <a:pt x="3329001" y="200605"/>
                  </a:cubicBezTo>
                  <a:lnTo>
                    <a:pt x="3329001" y="1003002"/>
                  </a:lnTo>
                  <a:cubicBezTo>
                    <a:pt x="3329001" y="1113793"/>
                    <a:pt x="3239187" y="1203607"/>
                    <a:pt x="3128396" y="1203607"/>
                  </a:cubicBezTo>
                  <a:lnTo>
                    <a:pt x="200605" y="1203607"/>
                  </a:lnTo>
                  <a:cubicBezTo>
                    <a:pt x="89814" y="1203607"/>
                    <a:pt x="0" y="1113793"/>
                    <a:pt x="0" y="1003002"/>
                  </a:cubicBezTo>
                  <a:lnTo>
                    <a:pt x="0" y="200605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35" tIns="127335" rIns="127335" bIns="127335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4-я фаза. Потребление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использование полученных благ для удовлетворения потребностей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2313092" y="2471401"/>
              <a:ext cx="3492694" cy="34926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59864" y="464946"/>
                  </a:moveTo>
                  <a:arcTo wR="1746347" hR="1746347" stAng="13632156" swAng="1272301"/>
                </a:path>
              </a:pathLst>
            </a:cu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sp>
      </p:grpSp>
      <p:sp>
        <p:nvSpPr>
          <p:cNvPr id="14" name="Овал 13"/>
          <p:cNvSpPr/>
          <p:nvPr/>
        </p:nvSpPr>
        <p:spPr>
          <a:xfrm>
            <a:off x="3500195" y="3369924"/>
            <a:ext cx="2143607" cy="1377883"/>
          </a:xfrm>
          <a:prstGeom prst="ellipse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7335" tIns="127335" rIns="127335" bIns="12733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Экономи-ческий</a:t>
            </a:r>
            <a:r>
              <a:rPr lang="ru-RU" sz="18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цикл</a:t>
            </a:r>
            <a:endParaRPr lang="ru-RU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552777" y="5067179"/>
            <a:ext cx="2061447" cy="536807"/>
            <a:chOff x="2477086" y="4273659"/>
            <a:chExt cx="1073615" cy="536807"/>
          </a:xfrm>
          <a:scene3d>
            <a:camera prst="orthographicFront"/>
            <a:lightRig rig="flat" dir="t"/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2477086" y="4273659"/>
              <a:ext cx="1073615" cy="536807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477086" y="4273659"/>
              <a:ext cx="1073615" cy="5368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производительное</a:t>
              </a:r>
              <a:endParaRPr lang="ru-RU" sz="18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9552" y="2609530"/>
            <a:ext cx="2061447" cy="536807"/>
            <a:chOff x="2477086" y="4273659"/>
            <a:chExt cx="1073615" cy="536807"/>
          </a:xfrm>
          <a:scene3d>
            <a:camera prst="orthographicFront"/>
            <a:lightRig rig="flat" dir="t"/>
          </a:scene3d>
        </p:grpSpPr>
        <p:sp>
          <p:nvSpPr>
            <p:cNvPr id="20" name="Прямоугольник 19"/>
            <p:cNvSpPr/>
            <p:nvPr/>
          </p:nvSpPr>
          <p:spPr>
            <a:xfrm>
              <a:off x="2477086" y="4273659"/>
              <a:ext cx="1073615" cy="536807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2477086" y="4273659"/>
              <a:ext cx="1073615" cy="5368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личное</a:t>
              </a:r>
              <a:endParaRPr lang="ru-RU" sz="18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22" name="Стрелка вправо 21"/>
          <p:cNvSpPr/>
          <p:nvPr/>
        </p:nvSpPr>
        <p:spPr>
          <a:xfrm rot="16200000">
            <a:off x="1458481" y="3164224"/>
            <a:ext cx="223587" cy="252028"/>
          </a:xfrm>
          <a:prstGeom prst="rightArrow">
            <a:avLst/>
          </a:prstGeom>
        </p:spPr>
        <p:style>
          <a:lnRef idx="0">
            <a:schemeClr val="accent5"/>
          </a:lnRef>
          <a:fillRef idx="1001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1443762" y="4725643"/>
            <a:ext cx="253026" cy="252028"/>
          </a:xfrm>
          <a:prstGeom prst="rightArrow">
            <a:avLst/>
          </a:prstGeom>
        </p:spPr>
        <p:style>
          <a:lnRef idx="0">
            <a:schemeClr val="accent5"/>
          </a:lnRef>
          <a:fillRef idx="1001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99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7504" y="23267"/>
            <a:ext cx="8928992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человека в системе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экономи-ческих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отношений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23573860"/>
              </p:ext>
            </p:extLst>
          </p:nvPr>
        </p:nvGraphicFramePr>
        <p:xfrm>
          <a:off x="107504" y="1397000"/>
          <a:ext cx="8856984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096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4116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экономики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Экономические потребности, блага и ресурсы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эк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ономической системы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Место человека в системе экономических от-ношений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экономики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628800"/>
            <a:ext cx="8640960" cy="1008112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Экономика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сфера общественной жизни, обеспечивающая удовлетворение потребностей людей в жизненных благах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581" y="3645024"/>
            <a:ext cx="3466331" cy="2160240"/>
          </a:xfrm>
          <a:prstGeom prst="rect">
            <a:avLst/>
          </a:prstGeom>
        </p:spPr>
        <p:style>
          <a:lnRef idx="1">
            <a:schemeClr val="accent5"/>
          </a:lnRef>
          <a:fillRef idx="1002">
            <a:schemeClr val="dk2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Наука об экономической жизни общества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98157" y="3645024"/>
            <a:ext cx="3466331" cy="2160240"/>
          </a:xfrm>
          <a:prstGeom prst="rect">
            <a:avLst/>
          </a:prstGeom>
        </p:spPr>
        <p:style>
          <a:lnRef idx="1">
            <a:schemeClr val="accent5"/>
          </a:lnRef>
          <a:fillRef idx="1002">
            <a:schemeClr val="dk2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Производственная и хозяйственная деятельность людей, экономические отношения, складывающиеся в обществе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3851920" y="4450256"/>
            <a:ext cx="1584176" cy="549775"/>
          </a:xfrm>
          <a:prstGeom prst="leftRightArrow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828235" y="2708920"/>
            <a:ext cx="437022" cy="864096"/>
          </a:xfrm>
          <a:prstGeom prst="downArrow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012811" y="2726829"/>
            <a:ext cx="437022" cy="864096"/>
          </a:xfrm>
          <a:prstGeom prst="downArrow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2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53842" y="23267"/>
            <a:ext cx="888265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экономики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51414299"/>
              </p:ext>
            </p:extLst>
          </p:nvPr>
        </p:nvGraphicFramePr>
        <p:xfrm>
          <a:off x="107504" y="1268760"/>
          <a:ext cx="8928992" cy="332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107504" y="5151437"/>
            <a:ext cx="3312368" cy="1282327"/>
            <a:chOff x="0" y="1031600"/>
            <a:chExt cx="2684762" cy="1282327"/>
          </a:xfrm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1031600"/>
              <a:ext cx="2684762" cy="1282327"/>
            </a:xfrm>
            <a:prstGeom prst="rect">
              <a:avLst/>
            </a:prstGeom>
          </p:spPr>
          <p:style>
            <a:lnRef idx="0">
              <a:schemeClr val="accent5"/>
            </a:lnRef>
            <a:fillRef idx="1001">
              <a:schemeClr val="dk2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37558" y="1069158"/>
              <a:ext cx="2609646" cy="1207211"/>
            </a:xfrm>
            <a:prstGeom prst="rect">
              <a:avLst/>
            </a:prstGeom>
          </p:spPr>
          <p:style>
            <a:lnRef idx="0">
              <a:schemeClr val="accent5"/>
            </a:lnRef>
            <a:fillRef idx="1001">
              <a:schemeClr val="dk2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Производственная деятельность</a:t>
              </a:r>
              <a:r>
                <a:rPr lang="ru-RU" sz="20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- предпосылка и основа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427984" y="5151437"/>
            <a:ext cx="4536504" cy="1282327"/>
            <a:chOff x="0" y="1031600"/>
            <a:chExt cx="2684762" cy="1282327"/>
          </a:xfrm>
          <a:scene3d>
            <a:camera prst="orthographicFront"/>
            <a:lightRig rig="flat" dir="t"/>
          </a:scene3d>
        </p:grpSpPr>
        <p:sp>
          <p:nvSpPr>
            <p:cNvPr id="15" name="Скругленный прямоугольник 11"/>
            <p:cNvSpPr/>
            <p:nvPr/>
          </p:nvSpPr>
          <p:spPr>
            <a:xfrm>
              <a:off x="0" y="1031600"/>
              <a:ext cx="2684762" cy="1282327"/>
            </a:xfrm>
            <a:prstGeom prst="rect">
              <a:avLst/>
            </a:prstGeom>
          </p:spPr>
          <p:style>
            <a:lnRef idx="0">
              <a:schemeClr val="accent5"/>
            </a:lnRef>
            <a:fillRef idx="1001">
              <a:schemeClr val="dk2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37558" y="1069158"/>
              <a:ext cx="2609646" cy="1207211"/>
            </a:xfrm>
            <a:prstGeom prst="rect">
              <a:avLst/>
            </a:prstGeom>
          </p:spPr>
          <p:style>
            <a:lnRef idx="0">
              <a:schemeClr val="accent5"/>
            </a:lnRef>
            <a:fillRef idx="1001">
              <a:schemeClr val="dk2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всех других видов человеческой деятельности и общественной жизни в целом</a:t>
              </a:r>
              <a:endParaRPr lang="ru-RU" sz="20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4" name="Стрелка вправо 3"/>
          <p:cNvSpPr/>
          <p:nvPr/>
        </p:nvSpPr>
        <p:spPr>
          <a:xfrm>
            <a:off x="3581611" y="5540572"/>
            <a:ext cx="792088" cy="504056"/>
          </a:xfrm>
          <a:prstGeom prst="rightArrow">
            <a:avLst/>
          </a:prstGeom>
        </p:spPr>
        <p:style>
          <a:lnRef idx="0">
            <a:schemeClr val="accent5"/>
          </a:lnRef>
          <a:fillRef idx="1001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3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7504" y="23267"/>
            <a:ext cx="8928992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потребности, блага, ресурсы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3151915"/>
              </p:ext>
            </p:extLst>
          </p:nvPr>
        </p:nvGraphicFramePr>
        <p:xfrm>
          <a:off x="107504" y="1340768"/>
          <a:ext cx="885698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8486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7504" y="23267"/>
            <a:ext cx="8928992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потребности, блага, ресурсы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29024581"/>
              </p:ext>
            </p:extLst>
          </p:nvPr>
        </p:nvGraphicFramePr>
        <p:xfrm>
          <a:off x="148430" y="1412775"/>
          <a:ext cx="885698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4788024" y="5805264"/>
            <a:ext cx="4248472" cy="936104"/>
            <a:chOff x="4629144" y="1104762"/>
            <a:chExt cx="1910976" cy="260364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4629144" y="1104762"/>
              <a:ext cx="1910976" cy="260364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4629144" y="1104762"/>
              <a:ext cx="1910976" cy="26036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Капитал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созданные человеком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ресур-сы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которые используются в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производ-стве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7" name="Левая фигурная скобка 6"/>
          <p:cNvSpPr/>
          <p:nvPr/>
        </p:nvSpPr>
        <p:spPr>
          <a:xfrm rot="16200000">
            <a:off x="6732240" y="3429000"/>
            <a:ext cx="360040" cy="4104456"/>
          </a:xfrm>
          <a:prstGeom prst="leftBrace">
            <a:avLst>
              <a:gd name="adj1" fmla="val 59668"/>
              <a:gd name="adj2" fmla="val 49355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5481226"/>
            <a:ext cx="4248472" cy="1260141"/>
          </a:xfrm>
          <a:prstGeom prst="rect">
            <a:avLst/>
          </a:prstGeom>
        </p:spPr>
        <p:style>
          <a:lnRef idx="1">
            <a:schemeClr val="accent5"/>
          </a:lnRef>
          <a:fillRef idx="1002">
            <a:schemeClr val="dk2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Ресурсы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средства, запасы, источники чего-либо. В процессе производства общество использует экономические ресурсы. Они ограничены.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15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экономической системы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628800"/>
            <a:ext cx="3528392" cy="1512168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Экономика каждой страны представляет собой сложную организованную систему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4209473" y="1880828"/>
            <a:ext cx="437022" cy="1008112"/>
          </a:xfrm>
          <a:prstGeom prst="downArrow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1797205" y="3228975"/>
            <a:ext cx="437022" cy="576064"/>
          </a:xfrm>
          <a:prstGeom prst="downArrow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871292"/>
            <a:ext cx="8743998" cy="1008112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Экономическая система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сложившаяся в данной стране совокупность правил, норм, институтов, определяющих форму осуществления экономических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отноше-ний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1628800"/>
            <a:ext cx="3847454" cy="1512168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Система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определённым образом упорядоченная совокупность эле-ментов, которые взаимодействуют между собой и образуют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целост-ное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единство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5516" y="5595292"/>
            <a:ext cx="8816006" cy="1008112"/>
          </a:xfrm>
          <a:prstGeom prst="rect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Экономические отношения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это отношения, возникающие в процессе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производ-ства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распределения,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бмена и потребления продуктов хозяйственной деятель-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ности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405008" y="4978002"/>
            <a:ext cx="437022" cy="576064"/>
          </a:xfrm>
          <a:prstGeom prst="downArrow">
            <a:avLst/>
          </a:prstGeom>
        </p:spPr>
        <p:style>
          <a:lnRef idx="0">
            <a:schemeClr val="accent5"/>
          </a:lnRef>
          <a:fillRef idx="1002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23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7504" y="23267"/>
            <a:ext cx="8928992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человека в системе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экономи-ческиз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отношений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484784"/>
            <a:ext cx="8928992" cy="864096"/>
          </a:xfrm>
          <a:prstGeom prst="rect">
            <a:avLst/>
          </a:prstGeom>
        </p:spPr>
        <p:style>
          <a:lnRef idx="1">
            <a:schemeClr val="accent5"/>
          </a:lnRef>
          <a:fillRef idx="1002">
            <a:schemeClr val="dk2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Производство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воздействие человека на предметы труда и природные ресурсы, в результате которого создаются жизненные блага, нужные людям.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33419263"/>
              </p:ext>
            </p:extLst>
          </p:nvPr>
        </p:nvGraphicFramePr>
        <p:xfrm>
          <a:off x="107504" y="2348880"/>
          <a:ext cx="8928992" cy="435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526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7504" y="23267"/>
            <a:ext cx="8928992" cy="1074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человека в системе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экономи-ческих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отношений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55598382"/>
              </p:ext>
            </p:extLst>
          </p:nvPr>
        </p:nvGraphicFramePr>
        <p:xfrm>
          <a:off x="107504" y="1268760"/>
          <a:ext cx="892899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7340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_Plan">
  <a:themeElements>
    <a:clrScheme name="Business Plan">
      <a:dk1>
        <a:sysClr val="windowText" lastClr="000000"/>
      </a:dk1>
      <a:lt1>
        <a:sysClr val="window" lastClr="FFFFFF"/>
      </a:lt1>
      <a:dk2>
        <a:srgbClr val="284E6A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3A5F7B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79FDC98-7AF7-4E72-BB26-8372763C82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Business_Plan</Template>
  <TotalTime>0</TotalTime>
  <Words>511</Words>
  <Application>Microsoft Office PowerPoint</Application>
  <PresentationFormat>Экран (4:3)</PresentationFormat>
  <Paragraphs>83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Business_Plan</vt:lpstr>
      <vt:lpstr>Роль экономики в жизни человека и общества</vt:lpstr>
      <vt:lpstr>План</vt:lpstr>
      <vt:lpstr>Понятие экономики</vt:lpstr>
      <vt:lpstr>Понятие экономики</vt:lpstr>
      <vt:lpstr>Экономические потребности, блага, ресурсы</vt:lpstr>
      <vt:lpstr>Экономические потребности, блага, ресурсы</vt:lpstr>
      <vt:lpstr>Понятие экономической системы</vt:lpstr>
      <vt:lpstr>Место человека в системе экономи-ческиз отношений</vt:lpstr>
      <vt:lpstr>Место человека в системе экономи-ческих отношений</vt:lpstr>
      <vt:lpstr>Место человека в системе экономи-ческих отношений</vt:lpstr>
      <vt:lpstr>Место человека в системе экономи-ческих отношений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экономики в жизни человека и общества</dc:title>
  <dc:subject>Роль экономики в жизни человека и общества</dc:subject>
  <dc:creator/>
  <dc:description>Презентация</dc:description>
  <cp:lastModifiedBy/>
  <cp:revision>1</cp:revision>
  <dcterms:created xsi:type="dcterms:W3CDTF">2016-11-03T16:53:09Z</dcterms:created>
  <dcterms:modified xsi:type="dcterms:W3CDTF">2017-11-14T18:14:00Z</dcterms:modified>
  <cp:category>Обществоведение. 10 класс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  <property fmtid="{D5CDD505-2E9C-101B-9397-08002B2CF9AE}" pid="3" name="Автор">
    <vt:lpwstr>Ситник П.В.</vt:lpwstr>
  </property>
  <property fmtid="{D5CDD505-2E9C-101B-9397-08002B2CF9AE}" pid="4" name="Дата создания">
    <vt:lpwstr>03.11.2016</vt:lpwstr>
  </property>
</Properties>
</file>