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58" r:id="rId5"/>
    <p:sldId id="260" r:id="rId6"/>
    <p:sldId id="261" r:id="rId7"/>
    <p:sldId id="262" r:id="rId8"/>
    <p:sldId id="263" r:id="rId9"/>
    <p:sldId id="264" r:id="rId10"/>
    <p:sldId id="265" r:id="rId11"/>
    <p:sldId id="270" r:id="rId12"/>
    <p:sldId id="271" r:id="rId13"/>
    <p:sldId id="272" r:id="rId14"/>
    <p:sldId id="273" r:id="rId15"/>
    <p:sldId id="274" r:id="rId16"/>
    <p:sldId id="275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B301B821-A1FF-4177-AEE7-76D212191A09}" styleName="Средний стиль 1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9" d="100"/>
          <a:sy n="99" d="100"/>
        </p:scale>
        <p:origin x="1842" y="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260B07C-CD2F-4259-921A-1AD0312AD5F7}" type="doc">
      <dgm:prSet loTypeId="urn:microsoft.com/office/officeart/2005/8/layout/orgChart1" loCatId="hierarchy" qsTypeId="urn:microsoft.com/office/officeart/2005/8/quickstyle/3d3" qsCatId="3D" csTypeId="urn:microsoft.com/office/officeart/2005/8/colors/accent1_1" csCatId="accent1" phldr="1"/>
      <dgm:spPr/>
      <dgm:t>
        <a:bodyPr/>
        <a:lstStyle/>
        <a:p>
          <a:endParaRPr lang="ru-RU"/>
        </a:p>
      </dgm:t>
    </dgm:pt>
    <dgm:pt modelId="{8B908668-D52D-4C11-9EA5-1756C19B9D0E}">
      <dgm:prSet phldrT="[Текст]" custT="1"/>
      <dgm:spPr/>
      <dgm:t>
        <a:bodyPr/>
        <a:lstStyle/>
        <a:p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Образование 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– обучение и воспитание в интересах личности, общества и государства, направленное на усвоение знаний, умений, навыков, формирование гармоничной, разносторонне развитой личности обучающегося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gm:t>
    </dgm:pt>
    <dgm:pt modelId="{A52280C3-7DB2-4E18-8FC6-45C99DFE3AA4}" type="parTrans" cxnId="{E2882B87-77F2-4870-B14C-E53784935232}">
      <dgm:prSet/>
      <dgm:spPr/>
      <dgm:t>
        <a:bodyPr/>
        <a:lstStyle/>
        <a:p>
          <a:endParaRPr lang="ru-RU"/>
        </a:p>
      </dgm:t>
    </dgm:pt>
    <dgm:pt modelId="{EDC0C369-12A5-4D09-BC83-F4369715860D}" type="sibTrans" cxnId="{E2882B87-77F2-4870-B14C-E53784935232}">
      <dgm:prSet/>
      <dgm:spPr/>
      <dgm:t>
        <a:bodyPr/>
        <a:lstStyle/>
        <a:p>
          <a:endParaRPr lang="ru-RU"/>
        </a:p>
      </dgm:t>
    </dgm:pt>
    <dgm:pt modelId="{6C78F1CA-CC0A-49D8-9A69-872F50A1CE03}">
      <dgm:prSet phldrT="[Текст]" custT="1"/>
      <dgm:spPr/>
      <dgm:t>
        <a:bodyPr/>
        <a:lstStyle/>
        <a:p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Воспитание</a:t>
          </a:r>
          <a:endParaRPr lang="ru-RU" sz="18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gm:t>
    </dgm:pt>
    <dgm:pt modelId="{C1B1B97B-5850-4592-8946-10FA04F914CB}" type="parTrans" cxnId="{A77BD91A-DA9B-402D-80A4-394867161397}">
      <dgm:prSet/>
      <dgm:spPr/>
      <dgm:t>
        <a:bodyPr/>
        <a:lstStyle/>
        <a:p>
          <a:endParaRPr lang="ru-RU"/>
        </a:p>
      </dgm:t>
    </dgm:pt>
    <dgm:pt modelId="{2EC6EEE9-89E5-4755-AAD3-24B54625BC96}" type="sibTrans" cxnId="{A77BD91A-DA9B-402D-80A4-394867161397}">
      <dgm:prSet/>
      <dgm:spPr/>
      <dgm:t>
        <a:bodyPr/>
        <a:lstStyle/>
        <a:p>
          <a:endParaRPr lang="ru-RU"/>
        </a:p>
      </dgm:t>
    </dgm:pt>
    <dgm:pt modelId="{C0A986A1-0618-41C9-B4CC-C20FB5228123}">
      <dgm:prSet phldrT="[Текст]" custT="1"/>
      <dgm:spPr/>
      <dgm:t>
        <a:bodyPr/>
        <a:lstStyle/>
        <a:p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Обучение</a:t>
          </a:r>
          <a:endParaRPr lang="ru-RU" sz="18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gm:t>
    </dgm:pt>
    <dgm:pt modelId="{5C9BCD1F-36A0-428F-ABC7-53EC41424F67}" type="parTrans" cxnId="{C3C57B51-D1A9-4C95-A504-5E6917289D1C}">
      <dgm:prSet/>
      <dgm:spPr/>
      <dgm:t>
        <a:bodyPr/>
        <a:lstStyle/>
        <a:p>
          <a:endParaRPr lang="ru-RU"/>
        </a:p>
      </dgm:t>
    </dgm:pt>
    <dgm:pt modelId="{D2DE0AFB-5281-4056-9EAF-487248B3E781}" type="sibTrans" cxnId="{C3C57B51-D1A9-4C95-A504-5E6917289D1C}">
      <dgm:prSet/>
      <dgm:spPr/>
      <dgm:t>
        <a:bodyPr/>
        <a:lstStyle/>
        <a:p>
          <a:endParaRPr lang="ru-RU"/>
        </a:p>
      </dgm:t>
    </dgm:pt>
    <dgm:pt modelId="{8AA797B9-F167-44E4-843C-54EB8893DA32}">
      <dgm:prSet phldrT="[Текст]" custT="1"/>
      <dgm:spPr/>
      <dgm:t>
        <a:bodyPr/>
        <a:lstStyle/>
        <a:p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Социализация</a:t>
          </a:r>
          <a:endParaRPr lang="ru-RU" sz="18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gm:t>
    </dgm:pt>
    <dgm:pt modelId="{7F84CB04-FA4A-4AD8-9440-5D51F11496E3}" type="parTrans" cxnId="{5FEF9751-BE73-4581-90A6-E0DFC4CFD3B6}">
      <dgm:prSet/>
      <dgm:spPr/>
      <dgm:t>
        <a:bodyPr/>
        <a:lstStyle/>
        <a:p>
          <a:endParaRPr lang="ru-RU"/>
        </a:p>
      </dgm:t>
    </dgm:pt>
    <dgm:pt modelId="{B66CBF9B-1051-41AB-A340-3209321FBCED}" type="sibTrans" cxnId="{5FEF9751-BE73-4581-90A6-E0DFC4CFD3B6}">
      <dgm:prSet/>
      <dgm:spPr/>
      <dgm:t>
        <a:bodyPr/>
        <a:lstStyle/>
        <a:p>
          <a:endParaRPr lang="ru-RU"/>
        </a:p>
      </dgm:t>
    </dgm:pt>
    <dgm:pt modelId="{2109792A-A201-474F-A463-31194867E805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целенаправленный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про-цесс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 формирования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ду-ховно-нравственной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 и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эмоционально-ценност-ной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 сферы личности обучающегося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gm:t>
    </dgm:pt>
    <dgm:pt modelId="{424D5B98-A8D4-47E4-B3CA-5643F34872A2}" type="parTrans" cxnId="{ED428466-FA67-4351-BA06-FD8995F578FA}">
      <dgm:prSet/>
      <dgm:spPr/>
      <dgm:t>
        <a:bodyPr/>
        <a:lstStyle/>
        <a:p>
          <a:endParaRPr lang="ru-RU"/>
        </a:p>
      </dgm:t>
    </dgm:pt>
    <dgm:pt modelId="{FE133710-D0DA-4190-9B44-7B407BE0743B}" type="sibTrans" cxnId="{ED428466-FA67-4351-BA06-FD8995F578FA}">
      <dgm:prSet/>
      <dgm:spPr/>
      <dgm:t>
        <a:bodyPr/>
        <a:lstStyle/>
        <a:p>
          <a:endParaRPr lang="ru-RU"/>
        </a:p>
      </dgm:t>
    </dgm:pt>
    <dgm:pt modelId="{8B84EF57-DCF4-4E44-B009-E2C1665ECCD1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целенаправленный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про-цесс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 организации и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сти-мулирования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 учебной деятельности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обучаю-щихся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 по овладению ими знаниями,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умения-ми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 и навыками,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разви-тию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 их творческих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спо-собностей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gm:t>
    </dgm:pt>
    <dgm:pt modelId="{3DB134E1-BB56-4F87-A826-9721EB61E18A}" type="parTrans" cxnId="{A11D268B-4AB8-4388-8B1E-9E9F75CE8822}">
      <dgm:prSet/>
      <dgm:spPr/>
      <dgm:t>
        <a:bodyPr/>
        <a:lstStyle/>
        <a:p>
          <a:endParaRPr lang="ru-RU"/>
        </a:p>
      </dgm:t>
    </dgm:pt>
    <dgm:pt modelId="{0075D7BC-46A0-466C-B3A7-00549FE4B257}" type="sibTrans" cxnId="{A11D268B-4AB8-4388-8B1E-9E9F75CE8822}">
      <dgm:prSet/>
      <dgm:spPr/>
      <dgm:t>
        <a:bodyPr/>
        <a:lstStyle/>
        <a:p>
          <a:endParaRPr lang="ru-RU"/>
        </a:p>
      </dgm:t>
    </dgm:pt>
    <dgm:pt modelId="{86010A4E-1F91-4B2F-BE4F-FD1D2F509FF7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процесс передачи новым поколениям людей накопленных знаний и опыта, всего того, что составляет духовную культуру общества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gm:t>
    </dgm:pt>
    <dgm:pt modelId="{37BEE462-B1AA-4CB5-9AB2-05FC48B5B99D}" type="parTrans" cxnId="{8915E623-1BF5-4746-A4C2-FB7F721D9772}">
      <dgm:prSet/>
      <dgm:spPr/>
      <dgm:t>
        <a:bodyPr/>
        <a:lstStyle/>
        <a:p>
          <a:endParaRPr lang="ru-RU"/>
        </a:p>
      </dgm:t>
    </dgm:pt>
    <dgm:pt modelId="{DEA344A6-7C02-4B14-A9D8-8C352AA7C3E0}" type="sibTrans" cxnId="{8915E623-1BF5-4746-A4C2-FB7F721D9772}">
      <dgm:prSet/>
      <dgm:spPr/>
      <dgm:t>
        <a:bodyPr/>
        <a:lstStyle/>
        <a:p>
          <a:endParaRPr lang="ru-RU"/>
        </a:p>
      </dgm:t>
    </dgm:pt>
    <dgm:pt modelId="{B21A6FF0-89AE-4278-9B20-099322BEF22D}" type="pres">
      <dgm:prSet presAssocID="{1260B07C-CD2F-4259-921A-1AD0312AD5F7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CEF7EEDF-C928-40EF-85E8-D75911A40F84}" type="pres">
      <dgm:prSet presAssocID="{8B908668-D52D-4C11-9EA5-1756C19B9D0E}" presName="hierRoot1" presStyleCnt="0">
        <dgm:presLayoutVars>
          <dgm:hierBranch val="init"/>
        </dgm:presLayoutVars>
      </dgm:prSet>
      <dgm:spPr/>
    </dgm:pt>
    <dgm:pt modelId="{DC892154-DCE5-4D1E-BB3B-3CE3F7278D23}" type="pres">
      <dgm:prSet presAssocID="{8B908668-D52D-4C11-9EA5-1756C19B9D0E}" presName="rootComposite1" presStyleCnt="0"/>
      <dgm:spPr/>
    </dgm:pt>
    <dgm:pt modelId="{E0A0AECD-037C-49D3-AE4F-4503AD0FE33B}" type="pres">
      <dgm:prSet presAssocID="{8B908668-D52D-4C11-9EA5-1756C19B9D0E}" presName="rootText1" presStyleLbl="node0" presStyleIdx="0" presStyleCnt="1" custScaleX="29158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6A19E2F-B69C-4A95-B0EA-6E91E2F85E5E}" type="pres">
      <dgm:prSet presAssocID="{8B908668-D52D-4C11-9EA5-1756C19B9D0E}" presName="rootConnector1" presStyleLbl="node1" presStyleIdx="0" presStyleCnt="0"/>
      <dgm:spPr/>
      <dgm:t>
        <a:bodyPr/>
        <a:lstStyle/>
        <a:p>
          <a:endParaRPr lang="ru-RU"/>
        </a:p>
      </dgm:t>
    </dgm:pt>
    <dgm:pt modelId="{075DCD2E-C30D-41F7-B724-D5E812696F92}" type="pres">
      <dgm:prSet presAssocID="{8B908668-D52D-4C11-9EA5-1756C19B9D0E}" presName="hierChild2" presStyleCnt="0"/>
      <dgm:spPr/>
    </dgm:pt>
    <dgm:pt modelId="{BDB7DCD2-2E0F-47C4-B44A-47B44FBBE6CB}" type="pres">
      <dgm:prSet presAssocID="{C1B1B97B-5850-4592-8946-10FA04F914CB}" presName="Name37" presStyleLbl="parChTrans1D2" presStyleIdx="0" presStyleCnt="3"/>
      <dgm:spPr/>
      <dgm:t>
        <a:bodyPr/>
        <a:lstStyle/>
        <a:p>
          <a:endParaRPr lang="ru-RU"/>
        </a:p>
      </dgm:t>
    </dgm:pt>
    <dgm:pt modelId="{4CAA2C1D-CE91-41E6-ABC2-96C375FC507A}" type="pres">
      <dgm:prSet presAssocID="{6C78F1CA-CC0A-49D8-9A69-872F50A1CE03}" presName="hierRoot2" presStyleCnt="0">
        <dgm:presLayoutVars>
          <dgm:hierBranch/>
        </dgm:presLayoutVars>
      </dgm:prSet>
      <dgm:spPr/>
    </dgm:pt>
    <dgm:pt modelId="{B53E65E2-04A9-49C4-94AA-5456C6E52016}" type="pres">
      <dgm:prSet presAssocID="{6C78F1CA-CC0A-49D8-9A69-872F50A1CE03}" presName="rootComposite" presStyleCnt="0"/>
      <dgm:spPr/>
    </dgm:pt>
    <dgm:pt modelId="{1413A52F-F6D6-490B-8DBF-569C3EAB25A8}" type="pres">
      <dgm:prSet presAssocID="{6C78F1CA-CC0A-49D8-9A69-872F50A1CE03}" presName="rootText" presStyleLbl="node2" presStyleIdx="0" presStyleCnt="3" custScaleY="5046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39479C2-E90E-4617-B20B-B082684CF693}" type="pres">
      <dgm:prSet presAssocID="{6C78F1CA-CC0A-49D8-9A69-872F50A1CE03}" presName="rootConnector" presStyleLbl="node2" presStyleIdx="0" presStyleCnt="3"/>
      <dgm:spPr/>
      <dgm:t>
        <a:bodyPr/>
        <a:lstStyle/>
        <a:p>
          <a:endParaRPr lang="ru-RU"/>
        </a:p>
      </dgm:t>
    </dgm:pt>
    <dgm:pt modelId="{304E619D-9A5C-4857-B9E5-F2B3B94B56F0}" type="pres">
      <dgm:prSet presAssocID="{6C78F1CA-CC0A-49D8-9A69-872F50A1CE03}" presName="hierChild4" presStyleCnt="0"/>
      <dgm:spPr/>
    </dgm:pt>
    <dgm:pt modelId="{EDB91E81-0080-43BF-A0CD-463C07921011}" type="pres">
      <dgm:prSet presAssocID="{424D5B98-A8D4-47E4-B3CA-5643F34872A2}" presName="Name35" presStyleLbl="parChTrans1D3" presStyleIdx="0" presStyleCnt="3"/>
      <dgm:spPr/>
      <dgm:t>
        <a:bodyPr/>
        <a:lstStyle/>
        <a:p>
          <a:endParaRPr lang="ru-RU"/>
        </a:p>
      </dgm:t>
    </dgm:pt>
    <dgm:pt modelId="{70499273-5E07-4881-9E3C-BBC7F396CA6F}" type="pres">
      <dgm:prSet presAssocID="{2109792A-A201-474F-A463-31194867E805}" presName="hierRoot2" presStyleCnt="0">
        <dgm:presLayoutVars>
          <dgm:hierBranch val="init"/>
        </dgm:presLayoutVars>
      </dgm:prSet>
      <dgm:spPr/>
    </dgm:pt>
    <dgm:pt modelId="{BD516990-147A-4AB6-A6E5-F726C68E00B2}" type="pres">
      <dgm:prSet presAssocID="{2109792A-A201-474F-A463-31194867E805}" presName="rootComposite" presStyleCnt="0"/>
      <dgm:spPr/>
    </dgm:pt>
    <dgm:pt modelId="{B1490110-8EA1-41B7-87E0-19F7746C5345}" type="pres">
      <dgm:prSet presAssocID="{2109792A-A201-474F-A463-31194867E805}" presName="rootText" presStyleLbl="node3" presStyleIdx="0" presStyleCnt="3" custScaleY="16365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4B4D8E2-7ED9-49EC-97E5-39D374389C8E}" type="pres">
      <dgm:prSet presAssocID="{2109792A-A201-474F-A463-31194867E805}" presName="rootConnector" presStyleLbl="node3" presStyleIdx="0" presStyleCnt="3"/>
      <dgm:spPr/>
      <dgm:t>
        <a:bodyPr/>
        <a:lstStyle/>
        <a:p>
          <a:endParaRPr lang="ru-RU"/>
        </a:p>
      </dgm:t>
    </dgm:pt>
    <dgm:pt modelId="{19C60300-5E17-4497-8CB3-FB721675058B}" type="pres">
      <dgm:prSet presAssocID="{2109792A-A201-474F-A463-31194867E805}" presName="hierChild4" presStyleCnt="0"/>
      <dgm:spPr/>
    </dgm:pt>
    <dgm:pt modelId="{25B3C833-7035-404A-97B5-A1C41ED36DB2}" type="pres">
      <dgm:prSet presAssocID="{2109792A-A201-474F-A463-31194867E805}" presName="hierChild5" presStyleCnt="0"/>
      <dgm:spPr/>
    </dgm:pt>
    <dgm:pt modelId="{EFD60EF0-27AB-4257-80D0-D8EF885068DC}" type="pres">
      <dgm:prSet presAssocID="{6C78F1CA-CC0A-49D8-9A69-872F50A1CE03}" presName="hierChild5" presStyleCnt="0"/>
      <dgm:spPr/>
    </dgm:pt>
    <dgm:pt modelId="{C6FFC5B9-EB5D-4E70-8676-C09B39891244}" type="pres">
      <dgm:prSet presAssocID="{5C9BCD1F-36A0-428F-ABC7-53EC41424F67}" presName="Name37" presStyleLbl="parChTrans1D2" presStyleIdx="1" presStyleCnt="3"/>
      <dgm:spPr/>
      <dgm:t>
        <a:bodyPr/>
        <a:lstStyle/>
        <a:p>
          <a:endParaRPr lang="ru-RU"/>
        </a:p>
      </dgm:t>
    </dgm:pt>
    <dgm:pt modelId="{04B15618-BCDA-412E-8B8D-A5918064B3BA}" type="pres">
      <dgm:prSet presAssocID="{C0A986A1-0618-41C9-B4CC-C20FB5228123}" presName="hierRoot2" presStyleCnt="0">
        <dgm:presLayoutVars>
          <dgm:hierBranch/>
        </dgm:presLayoutVars>
      </dgm:prSet>
      <dgm:spPr/>
    </dgm:pt>
    <dgm:pt modelId="{0BBA3E14-CDFD-4279-9062-B9C7591E908D}" type="pres">
      <dgm:prSet presAssocID="{C0A986A1-0618-41C9-B4CC-C20FB5228123}" presName="rootComposite" presStyleCnt="0"/>
      <dgm:spPr/>
    </dgm:pt>
    <dgm:pt modelId="{C360460C-8067-4530-BAAF-1AD8E5203ADE}" type="pres">
      <dgm:prSet presAssocID="{C0A986A1-0618-41C9-B4CC-C20FB5228123}" presName="rootText" presStyleLbl="node2" presStyleIdx="1" presStyleCnt="3" custScaleY="5046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B54AC8D-D7E5-4C9B-B193-08533333B589}" type="pres">
      <dgm:prSet presAssocID="{C0A986A1-0618-41C9-B4CC-C20FB5228123}" presName="rootConnector" presStyleLbl="node2" presStyleIdx="1" presStyleCnt="3"/>
      <dgm:spPr/>
      <dgm:t>
        <a:bodyPr/>
        <a:lstStyle/>
        <a:p>
          <a:endParaRPr lang="ru-RU"/>
        </a:p>
      </dgm:t>
    </dgm:pt>
    <dgm:pt modelId="{DA4FC113-95C8-4AC4-8BC6-4B8300F00D74}" type="pres">
      <dgm:prSet presAssocID="{C0A986A1-0618-41C9-B4CC-C20FB5228123}" presName="hierChild4" presStyleCnt="0"/>
      <dgm:spPr/>
    </dgm:pt>
    <dgm:pt modelId="{91152F42-BB0A-4D57-8EF0-7EB95ED5C5F0}" type="pres">
      <dgm:prSet presAssocID="{3DB134E1-BB56-4F87-A826-9721EB61E18A}" presName="Name35" presStyleLbl="parChTrans1D3" presStyleIdx="1" presStyleCnt="3"/>
      <dgm:spPr/>
      <dgm:t>
        <a:bodyPr/>
        <a:lstStyle/>
        <a:p>
          <a:endParaRPr lang="ru-RU"/>
        </a:p>
      </dgm:t>
    </dgm:pt>
    <dgm:pt modelId="{2696A7C3-CB32-4BEF-B60E-1B8ACC248EE4}" type="pres">
      <dgm:prSet presAssocID="{8B84EF57-DCF4-4E44-B009-E2C1665ECCD1}" presName="hierRoot2" presStyleCnt="0">
        <dgm:presLayoutVars>
          <dgm:hierBranch val="init"/>
        </dgm:presLayoutVars>
      </dgm:prSet>
      <dgm:spPr/>
    </dgm:pt>
    <dgm:pt modelId="{FC661F1A-633A-4268-8EEE-793354368460}" type="pres">
      <dgm:prSet presAssocID="{8B84EF57-DCF4-4E44-B009-E2C1665ECCD1}" presName="rootComposite" presStyleCnt="0"/>
      <dgm:spPr/>
    </dgm:pt>
    <dgm:pt modelId="{787E2D35-59B5-450B-A9CD-11D6FF85C1CD}" type="pres">
      <dgm:prSet presAssocID="{8B84EF57-DCF4-4E44-B009-E2C1665ECCD1}" presName="rootText" presStyleLbl="node3" presStyleIdx="1" presStyleCnt="3" custScaleY="16365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DC14823-FF2F-46A6-AD6A-55DF89AD8850}" type="pres">
      <dgm:prSet presAssocID="{8B84EF57-DCF4-4E44-B009-E2C1665ECCD1}" presName="rootConnector" presStyleLbl="node3" presStyleIdx="1" presStyleCnt="3"/>
      <dgm:spPr/>
      <dgm:t>
        <a:bodyPr/>
        <a:lstStyle/>
        <a:p>
          <a:endParaRPr lang="ru-RU"/>
        </a:p>
      </dgm:t>
    </dgm:pt>
    <dgm:pt modelId="{20DBFD6A-4163-455F-B33C-FC46A3628035}" type="pres">
      <dgm:prSet presAssocID="{8B84EF57-DCF4-4E44-B009-E2C1665ECCD1}" presName="hierChild4" presStyleCnt="0"/>
      <dgm:spPr/>
    </dgm:pt>
    <dgm:pt modelId="{282662F9-EFC1-428B-9A2B-97AA5F724D91}" type="pres">
      <dgm:prSet presAssocID="{8B84EF57-DCF4-4E44-B009-E2C1665ECCD1}" presName="hierChild5" presStyleCnt="0"/>
      <dgm:spPr/>
    </dgm:pt>
    <dgm:pt modelId="{069F4EE6-E17F-47ED-B50D-3426618DE641}" type="pres">
      <dgm:prSet presAssocID="{C0A986A1-0618-41C9-B4CC-C20FB5228123}" presName="hierChild5" presStyleCnt="0"/>
      <dgm:spPr/>
    </dgm:pt>
    <dgm:pt modelId="{11EBC496-85C3-4E24-AFAD-52176A698C7E}" type="pres">
      <dgm:prSet presAssocID="{7F84CB04-FA4A-4AD8-9440-5D51F11496E3}" presName="Name37" presStyleLbl="parChTrans1D2" presStyleIdx="2" presStyleCnt="3"/>
      <dgm:spPr/>
      <dgm:t>
        <a:bodyPr/>
        <a:lstStyle/>
        <a:p>
          <a:endParaRPr lang="ru-RU"/>
        </a:p>
      </dgm:t>
    </dgm:pt>
    <dgm:pt modelId="{F349C8EE-18E3-4CB0-B40D-DD8AF28A98C8}" type="pres">
      <dgm:prSet presAssocID="{8AA797B9-F167-44E4-843C-54EB8893DA32}" presName="hierRoot2" presStyleCnt="0">
        <dgm:presLayoutVars>
          <dgm:hierBranch/>
        </dgm:presLayoutVars>
      </dgm:prSet>
      <dgm:spPr/>
    </dgm:pt>
    <dgm:pt modelId="{6E7CDDE0-F172-4E6A-B4DD-A2B4FF9D34B0}" type="pres">
      <dgm:prSet presAssocID="{8AA797B9-F167-44E4-843C-54EB8893DA32}" presName="rootComposite" presStyleCnt="0"/>
      <dgm:spPr/>
    </dgm:pt>
    <dgm:pt modelId="{CCB73F35-1BAF-4BF7-9268-9613FBD62F61}" type="pres">
      <dgm:prSet presAssocID="{8AA797B9-F167-44E4-843C-54EB8893DA32}" presName="rootText" presStyleLbl="node2" presStyleIdx="2" presStyleCnt="3" custScaleY="5046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A4CAD1C6-0140-4DBA-A22E-8A42CE923121}" type="pres">
      <dgm:prSet presAssocID="{8AA797B9-F167-44E4-843C-54EB8893DA32}" presName="rootConnector" presStyleLbl="node2" presStyleIdx="2" presStyleCnt="3"/>
      <dgm:spPr/>
      <dgm:t>
        <a:bodyPr/>
        <a:lstStyle/>
        <a:p>
          <a:endParaRPr lang="ru-RU"/>
        </a:p>
      </dgm:t>
    </dgm:pt>
    <dgm:pt modelId="{1772C3E1-3418-4D10-9E1F-6A438BC3A930}" type="pres">
      <dgm:prSet presAssocID="{8AA797B9-F167-44E4-843C-54EB8893DA32}" presName="hierChild4" presStyleCnt="0"/>
      <dgm:spPr/>
    </dgm:pt>
    <dgm:pt modelId="{86BEE0A5-1423-46F4-A910-49D6760BD90D}" type="pres">
      <dgm:prSet presAssocID="{37BEE462-B1AA-4CB5-9AB2-05FC48B5B99D}" presName="Name35" presStyleLbl="parChTrans1D3" presStyleIdx="2" presStyleCnt="3"/>
      <dgm:spPr/>
      <dgm:t>
        <a:bodyPr/>
        <a:lstStyle/>
        <a:p>
          <a:endParaRPr lang="ru-RU"/>
        </a:p>
      </dgm:t>
    </dgm:pt>
    <dgm:pt modelId="{41C9F1AE-600F-431F-A8DD-48107FC768EC}" type="pres">
      <dgm:prSet presAssocID="{86010A4E-1F91-4B2F-BE4F-FD1D2F509FF7}" presName="hierRoot2" presStyleCnt="0">
        <dgm:presLayoutVars>
          <dgm:hierBranch val="init"/>
        </dgm:presLayoutVars>
      </dgm:prSet>
      <dgm:spPr/>
    </dgm:pt>
    <dgm:pt modelId="{1D56915A-193B-4ED8-9DCE-977391DF38FB}" type="pres">
      <dgm:prSet presAssocID="{86010A4E-1F91-4B2F-BE4F-FD1D2F509FF7}" presName="rootComposite" presStyleCnt="0"/>
      <dgm:spPr/>
    </dgm:pt>
    <dgm:pt modelId="{74009CF5-6BDD-4930-A632-4F968E334B9A}" type="pres">
      <dgm:prSet presAssocID="{86010A4E-1F91-4B2F-BE4F-FD1D2F509FF7}" presName="rootText" presStyleLbl="node3" presStyleIdx="2" presStyleCnt="3" custScaleY="16365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5213E5A-ECBC-43B9-9C9F-2533583EEAB9}" type="pres">
      <dgm:prSet presAssocID="{86010A4E-1F91-4B2F-BE4F-FD1D2F509FF7}" presName="rootConnector" presStyleLbl="node3" presStyleIdx="2" presStyleCnt="3"/>
      <dgm:spPr/>
      <dgm:t>
        <a:bodyPr/>
        <a:lstStyle/>
        <a:p>
          <a:endParaRPr lang="ru-RU"/>
        </a:p>
      </dgm:t>
    </dgm:pt>
    <dgm:pt modelId="{DDB062A2-7116-420F-A683-58AFED860C0B}" type="pres">
      <dgm:prSet presAssocID="{86010A4E-1F91-4B2F-BE4F-FD1D2F509FF7}" presName="hierChild4" presStyleCnt="0"/>
      <dgm:spPr/>
    </dgm:pt>
    <dgm:pt modelId="{439753B8-DE8B-4487-AEE4-475021837D01}" type="pres">
      <dgm:prSet presAssocID="{86010A4E-1F91-4B2F-BE4F-FD1D2F509FF7}" presName="hierChild5" presStyleCnt="0"/>
      <dgm:spPr/>
    </dgm:pt>
    <dgm:pt modelId="{B0807C73-6550-410F-8AA1-4F07A23FA483}" type="pres">
      <dgm:prSet presAssocID="{8AA797B9-F167-44E4-843C-54EB8893DA32}" presName="hierChild5" presStyleCnt="0"/>
      <dgm:spPr/>
    </dgm:pt>
    <dgm:pt modelId="{7F0F983D-4135-4F69-9727-CB7EE198D961}" type="pres">
      <dgm:prSet presAssocID="{8B908668-D52D-4C11-9EA5-1756C19B9D0E}" presName="hierChild3" presStyleCnt="0"/>
      <dgm:spPr/>
    </dgm:pt>
  </dgm:ptLst>
  <dgm:cxnLst>
    <dgm:cxn modelId="{B15CC308-CB20-49EC-82F3-EF2FAF04CC15}" type="presOf" srcId="{2109792A-A201-474F-A463-31194867E805}" destId="{B1490110-8EA1-41B7-87E0-19F7746C5345}" srcOrd="0" destOrd="0" presId="urn:microsoft.com/office/officeart/2005/8/layout/orgChart1"/>
    <dgm:cxn modelId="{CAE2AF3B-4EF4-4EA7-91C4-524B8E9C596E}" type="presOf" srcId="{C0A986A1-0618-41C9-B4CC-C20FB5228123}" destId="{C360460C-8067-4530-BAAF-1AD8E5203ADE}" srcOrd="0" destOrd="0" presId="urn:microsoft.com/office/officeart/2005/8/layout/orgChart1"/>
    <dgm:cxn modelId="{8915E623-1BF5-4746-A4C2-FB7F721D9772}" srcId="{8AA797B9-F167-44E4-843C-54EB8893DA32}" destId="{86010A4E-1F91-4B2F-BE4F-FD1D2F509FF7}" srcOrd="0" destOrd="0" parTransId="{37BEE462-B1AA-4CB5-9AB2-05FC48B5B99D}" sibTransId="{DEA344A6-7C02-4B14-A9D8-8C352AA7C3E0}"/>
    <dgm:cxn modelId="{E2882B87-77F2-4870-B14C-E53784935232}" srcId="{1260B07C-CD2F-4259-921A-1AD0312AD5F7}" destId="{8B908668-D52D-4C11-9EA5-1756C19B9D0E}" srcOrd="0" destOrd="0" parTransId="{A52280C3-7DB2-4E18-8FC6-45C99DFE3AA4}" sibTransId="{EDC0C369-12A5-4D09-BC83-F4369715860D}"/>
    <dgm:cxn modelId="{6D540FB5-490B-4A63-8C2C-A806314C4F5D}" type="presOf" srcId="{86010A4E-1F91-4B2F-BE4F-FD1D2F509FF7}" destId="{25213E5A-ECBC-43B9-9C9F-2533583EEAB9}" srcOrd="1" destOrd="0" presId="urn:microsoft.com/office/officeart/2005/8/layout/orgChart1"/>
    <dgm:cxn modelId="{ACFDE183-3361-46B2-BDDA-C57FD64BADF7}" type="presOf" srcId="{424D5B98-A8D4-47E4-B3CA-5643F34872A2}" destId="{EDB91E81-0080-43BF-A0CD-463C07921011}" srcOrd="0" destOrd="0" presId="urn:microsoft.com/office/officeart/2005/8/layout/orgChart1"/>
    <dgm:cxn modelId="{5FEF9751-BE73-4581-90A6-E0DFC4CFD3B6}" srcId="{8B908668-D52D-4C11-9EA5-1756C19B9D0E}" destId="{8AA797B9-F167-44E4-843C-54EB8893DA32}" srcOrd="2" destOrd="0" parTransId="{7F84CB04-FA4A-4AD8-9440-5D51F11496E3}" sibTransId="{B66CBF9B-1051-41AB-A340-3209321FBCED}"/>
    <dgm:cxn modelId="{4A7285EE-6C8A-4FA5-BF72-C221EBFEEBBC}" type="presOf" srcId="{2109792A-A201-474F-A463-31194867E805}" destId="{B4B4D8E2-7ED9-49EC-97E5-39D374389C8E}" srcOrd="1" destOrd="0" presId="urn:microsoft.com/office/officeart/2005/8/layout/orgChart1"/>
    <dgm:cxn modelId="{8B337A2F-1173-4284-9B0F-FE253F5D318A}" type="presOf" srcId="{7F84CB04-FA4A-4AD8-9440-5D51F11496E3}" destId="{11EBC496-85C3-4E24-AFAD-52176A698C7E}" srcOrd="0" destOrd="0" presId="urn:microsoft.com/office/officeart/2005/8/layout/orgChart1"/>
    <dgm:cxn modelId="{ED428466-FA67-4351-BA06-FD8995F578FA}" srcId="{6C78F1CA-CC0A-49D8-9A69-872F50A1CE03}" destId="{2109792A-A201-474F-A463-31194867E805}" srcOrd="0" destOrd="0" parTransId="{424D5B98-A8D4-47E4-B3CA-5643F34872A2}" sibTransId="{FE133710-D0DA-4190-9B44-7B407BE0743B}"/>
    <dgm:cxn modelId="{19FBC125-0CAF-4179-8F66-455E22260F5F}" type="presOf" srcId="{3DB134E1-BB56-4F87-A826-9721EB61E18A}" destId="{91152F42-BB0A-4D57-8EF0-7EB95ED5C5F0}" srcOrd="0" destOrd="0" presId="urn:microsoft.com/office/officeart/2005/8/layout/orgChart1"/>
    <dgm:cxn modelId="{3133F80A-0B51-49CE-BC38-155D63BE052E}" type="presOf" srcId="{6C78F1CA-CC0A-49D8-9A69-872F50A1CE03}" destId="{1413A52F-F6D6-490B-8DBF-569C3EAB25A8}" srcOrd="0" destOrd="0" presId="urn:microsoft.com/office/officeart/2005/8/layout/orgChart1"/>
    <dgm:cxn modelId="{2F923521-010C-4BB3-BDFA-0AAD06B5FE4D}" type="presOf" srcId="{C1B1B97B-5850-4592-8946-10FA04F914CB}" destId="{BDB7DCD2-2E0F-47C4-B44A-47B44FBBE6CB}" srcOrd="0" destOrd="0" presId="urn:microsoft.com/office/officeart/2005/8/layout/orgChart1"/>
    <dgm:cxn modelId="{948ED2E1-53F8-4BFA-BC47-358443C217D3}" type="presOf" srcId="{C0A986A1-0618-41C9-B4CC-C20FB5228123}" destId="{FB54AC8D-D7E5-4C9B-B193-08533333B589}" srcOrd="1" destOrd="0" presId="urn:microsoft.com/office/officeart/2005/8/layout/orgChart1"/>
    <dgm:cxn modelId="{F1691A73-876F-4926-A01A-686E5F3045E3}" type="presOf" srcId="{8AA797B9-F167-44E4-843C-54EB8893DA32}" destId="{A4CAD1C6-0140-4DBA-A22E-8A42CE923121}" srcOrd="1" destOrd="0" presId="urn:microsoft.com/office/officeart/2005/8/layout/orgChart1"/>
    <dgm:cxn modelId="{AEC9BF8B-3E7E-41DD-B605-CE794F6E5608}" type="presOf" srcId="{6C78F1CA-CC0A-49D8-9A69-872F50A1CE03}" destId="{239479C2-E90E-4617-B20B-B082684CF693}" srcOrd="1" destOrd="0" presId="urn:microsoft.com/office/officeart/2005/8/layout/orgChart1"/>
    <dgm:cxn modelId="{A11D268B-4AB8-4388-8B1E-9E9F75CE8822}" srcId="{C0A986A1-0618-41C9-B4CC-C20FB5228123}" destId="{8B84EF57-DCF4-4E44-B009-E2C1665ECCD1}" srcOrd="0" destOrd="0" parTransId="{3DB134E1-BB56-4F87-A826-9721EB61E18A}" sibTransId="{0075D7BC-46A0-466C-B3A7-00549FE4B257}"/>
    <dgm:cxn modelId="{5FB01839-695B-44BE-BDB1-4916EA930F15}" type="presOf" srcId="{8AA797B9-F167-44E4-843C-54EB8893DA32}" destId="{CCB73F35-1BAF-4BF7-9268-9613FBD62F61}" srcOrd="0" destOrd="0" presId="urn:microsoft.com/office/officeart/2005/8/layout/orgChart1"/>
    <dgm:cxn modelId="{20B935BA-DB10-40E2-B8E8-D77FC451F6F0}" type="presOf" srcId="{8B84EF57-DCF4-4E44-B009-E2C1665ECCD1}" destId="{787E2D35-59B5-450B-A9CD-11D6FF85C1CD}" srcOrd="0" destOrd="0" presId="urn:microsoft.com/office/officeart/2005/8/layout/orgChart1"/>
    <dgm:cxn modelId="{03BC2E6C-2510-4F2B-B88A-5A07D29DCD23}" type="presOf" srcId="{86010A4E-1F91-4B2F-BE4F-FD1D2F509FF7}" destId="{74009CF5-6BDD-4930-A632-4F968E334B9A}" srcOrd="0" destOrd="0" presId="urn:microsoft.com/office/officeart/2005/8/layout/orgChart1"/>
    <dgm:cxn modelId="{F8375FB7-2D47-492C-B35E-310B729B1602}" type="presOf" srcId="{8B84EF57-DCF4-4E44-B009-E2C1665ECCD1}" destId="{1DC14823-FF2F-46A6-AD6A-55DF89AD8850}" srcOrd="1" destOrd="0" presId="urn:microsoft.com/office/officeart/2005/8/layout/orgChart1"/>
    <dgm:cxn modelId="{44D7AE68-9AB4-4D1B-BC20-1D293557CB12}" type="presOf" srcId="{37BEE462-B1AA-4CB5-9AB2-05FC48B5B99D}" destId="{86BEE0A5-1423-46F4-A910-49D6760BD90D}" srcOrd="0" destOrd="0" presId="urn:microsoft.com/office/officeart/2005/8/layout/orgChart1"/>
    <dgm:cxn modelId="{D68DB07A-4BF2-43C6-A721-2B3916E46B0E}" type="presOf" srcId="{1260B07C-CD2F-4259-921A-1AD0312AD5F7}" destId="{B21A6FF0-89AE-4278-9B20-099322BEF22D}" srcOrd="0" destOrd="0" presId="urn:microsoft.com/office/officeart/2005/8/layout/orgChart1"/>
    <dgm:cxn modelId="{42E911B8-32F6-47EE-BED2-C60BBC972BDD}" type="presOf" srcId="{8B908668-D52D-4C11-9EA5-1756C19B9D0E}" destId="{E0A0AECD-037C-49D3-AE4F-4503AD0FE33B}" srcOrd="0" destOrd="0" presId="urn:microsoft.com/office/officeart/2005/8/layout/orgChart1"/>
    <dgm:cxn modelId="{A77BD91A-DA9B-402D-80A4-394867161397}" srcId="{8B908668-D52D-4C11-9EA5-1756C19B9D0E}" destId="{6C78F1CA-CC0A-49D8-9A69-872F50A1CE03}" srcOrd="0" destOrd="0" parTransId="{C1B1B97B-5850-4592-8946-10FA04F914CB}" sibTransId="{2EC6EEE9-89E5-4755-AAD3-24B54625BC96}"/>
    <dgm:cxn modelId="{524046AB-DD3E-43AF-A413-7AE276174430}" type="presOf" srcId="{8B908668-D52D-4C11-9EA5-1756C19B9D0E}" destId="{16A19E2F-B69C-4A95-B0EA-6E91E2F85E5E}" srcOrd="1" destOrd="0" presId="urn:microsoft.com/office/officeart/2005/8/layout/orgChart1"/>
    <dgm:cxn modelId="{5DF633E5-5B45-4181-BED5-40DE01A3BB97}" type="presOf" srcId="{5C9BCD1F-36A0-428F-ABC7-53EC41424F67}" destId="{C6FFC5B9-EB5D-4E70-8676-C09B39891244}" srcOrd="0" destOrd="0" presId="urn:microsoft.com/office/officeart/2005/8/layout/orgChart1"/>
    <dgm:cxn modelId="{C3C57B51-D1A9-4C95-A504-5E6917289D1C}" srcId="{8B908668-D52D-4C11-9EA5-1756C19B9D0E}" destId="{C0A986A1-0618-41C9-B4CC-C20FB5228123}" srcOrd="1" destOrd="0" parTransId="{5C9BCD1F-36A0-428F-ABC7-53EC41424F67}" sibTransId="{D2DE0AFB-5281-4056-9EAF-487248B3E781}"/>
    <dgm:cxn modelId="{ED7A6882-46F3-4832-A37A-66B017BE93E5}" type="presParOf" srcId="{B21A6FF0-89AE-4278-9B20-099322BEF22D}" destId="{CEF7EEDF-C928-40EF-85E8-D75911A40F84}" srcOrd="0" destOrd="0" presId="urn:microsoft.com/office/officeart/2005/8/layout/orgChart1"/>
    <dgm:cxn modelId="{0CAFFBBB-0173-416C-846B-04D63EC52825}" type="presParOf" srcId="{CEF7EEDF-C928-40EF-85E8-D75911A40F84}" destId="{DC892154-DCE5-4D1E-BB3B-3CE3F7278D23}" srcOrd="0" destOrd="0" presId="urn:microsoft.com/office/officeart/2005/8/layout/orgChart1"/>
    <dgm:cxn modelId="{3DAD0996-B53A-4A04-9C2C-C88C56D0F0E6}" type="presParOf" srcId="{DC892154-DCE5-4D1E-BB3B-3CE3F7278D23}" destId="{E0A0AECD-037C-49D3-AE4F-4503AD0FE33B}" srcOrd="0" destOrd="0" presId="urn:microsoft.com/office/officeart/2005/8/layout/orgChart1"/>
    <dgm:cxn modelId="{D121321F-34DB-470C-96B4-2BE774BCF5AC}" type="presParOf" srcId="{DC892154-DCE5-4D1E-BB3B-3CE3F7278D23}" destId="{16A19E2F-B69C-4A95-B0EA-6E91E2F85E5E}" srcOrd="1" destOrd="0" presId="urn:microsoft.com/office/officeart/2005/8/layout/orgChart1"/>
    <dgm:cxn modelId="{033910D1-CA18-4B7B-AEE5-7D347A75F469}" type="presParOf" srcId="{CEF7EEDF-C928-40EF-85E8-D75911A40F84}" destId="{075DCD2E-C30D-41F7-B724-D5E812696F92}" srcOrd="1" destOrd="0" presId="urn:microsoft.com/office/officeart/2005/8/layout/orgChart1"/>
    <dgm:cxn modelId="{671E0EA2-F168-474E-A9E8-C3D365C4F20C}" type="presParOf" srcId="{075DCD2E-C30D-41F7-B724-D5E812696F92}" destId="{BDB7DCD2-2E0F-47C4-B44A-47B44FBBE6CB}" srcOrd="0" destOrd="0" presId="urn:microsoft.com/office/officeart/2005/8/layout/orgChart1"/>
    <dgm:cxn modelId="{C64E81AF-15F3-4CEB-8699-6024E747FB55}" type="presParOf" srcId="{075DCD2E-C30D-41F7-B724-D5E812696F92}" destId="{4CAA2C1D-CE91-41E6-ABC2-96C375FC507A}" srcOrd="1" destOrd="0" presId="urn:microsoft.com/office/officeart/2005/8/layout/orgChart1"/>
    <dgm:cxn modelId="{FA846843-4BBD-49FD-A1BA-C2E94A614B55}" type="presParOf" srcId="{4CAA2C1D-CE91-41E6-ABC2-96C375FC507A}" destId="{B53E65E2-04A9-49C4-94AA-5456C6E52016}" srcOrd="0" destOrd="0" presId="urn:microsoft.com/office/officeart/2005/8/layout/orgChart1"/>
    <dgm:cxn modelId="{0D9A7A09-19F2-479F-94DE-2EF5823691A0}" type="presParOf" srcId="{B53E65E2-04A9-49C4-94AA-5456C6E52016}" destId="{1413A52F-F6D6-490B-8DBF-569C3EAB25A8}" srcOrd="0" destOrd="0" presId="urn:microsoft.com/office/officeart/2005/8/layout/orgChart1"/>
    <dgm:cxn modelId="{D4955A17-ED22-4EE2-B633-3C6AA7B6EF0F}" type="presParOf" srcId="{B53E65E2-04A9-49C4-94AA-5456C6E52016}" destId="{239479C2-E90E-4617-B20B-B082684CF693}" srcOrd="1" destOrd="0" presId="urn:microsoft.com/office/officeart/2005/8/layout/orgChart1"/>
    <dgm:cxn modelId="{B90FBDF6-A038-4FB5-B17C-B6EB8B285177}" type="presParOf" srcId="{4CAA2C1D-CE91-41E6-ABC2-96C375FC507A}" destId="{304E619D-9A5C-4857-B9E5-F2B3B94B56F0}" srcOrd="1" destOrd="0" presId="urn:microsoft.com/office/officeart/2005/8/layout/orgChart1"/>
    <dgm:cxn modelId="{E0B0EB08-B81E-4B1D-BCFD-E4535E1768C8}" type="presParOf" srcId="{304E619D-9A5C-4857-B9E5-F2B3B94B56F0}" destId="{EDB91E81-0080-43BF-A0CD-463C07921011}" srcOrd="0" destOrd="0" presId="urn:microsoft.com/office/officeart/2005/8/layout/orgChart1"/>
    <dgm:cxn modelId="{2CC0CB52-7E5C-4216-A07C-FE7CCDEA4190}" type="presParOf" srcId="{304E619D-9A5C-4857-B9E5-F2B3B94B56F0}" destId="{70499273-5E07-4881-9E3C-BBC7F396CA6F}" srcOrd="1" destOrd="0" presId="urn:microsoft.com/office/officeart/2005/8/layout/orgChart1"/>
    <dgm:cxn modelId="{9D7D41D0-C98D-4151-9095-7F809E1ED887}" type="presParOf" srcId="{70499273-5E07-4881-9E3C-BBC7F396CA6F}" destId="{BD516990-147A-4AB6-A6E5-F726C68E00B2}" srcOrd="0" destOrd="0" presId="urn:microsoft.com/office/officeart/2005/8/layout/orgChart1"/>
    <dgm:cxn modelId="{3CDA0114-15EC-41E7-9949-44A42DC111AC}" type="presParOf" srcId="{BD516990-147A-4AB6-A6E5-F726C68E00B2}" destId="{B1490110-8EA1-41B7-87E0-19F7746C5345}" srcOrd="0" destOrd="0" presId="urn:microsoft.com/office/officeart/2005/8/layout/orgChart1"/>
    <dgm:cxn modelId="{FB1CFAC8-6779-421E-9EB6-84AF0B735778}" type="presParOf" srcId="{BD516990-147A-4AB6-A6E5-F726C68E00B2}" destId="{B4B4D8E2-7ED9-49EC-97E5-39D374389C8E}" srcOrd="1" destOrd="0" presId="urn:microsoft.com/office/officeart/2005/8/layout/orgChart1"/>
    <dgm:cxn modelId="{82AD43E5-2928-4F41-9572-AD6A9D06EA3D}" type="presParOf" srcId="{70499273-5E07-4881-9E3C-BBC7F396CA6F}" destId="{19C60300-5E17-4497-8CB3-FB721675058B}" srcOrd="1" destOrd="0" presId="urn:microsoft.com/office/officeart/2005/8/layout/orgChart1"/>
    <dgm:cxn modelId="{3CD137A9-B1DF-4261-8811-A8825BC47F5A}" type="presParOf" srcId="{70499273-5E07-4881-9E3C-BBC7F396CA6F}" destId="{25B3C833-7035-404A-97B5-A1C41ED36DB2}" srcOrd="2" destOrd="0" presId="urn:microsoft.com/office/officeart/2005/8/layout/orgChart1"/>
    <dgm:cxn modelId="{E95F021C-DE57-4851-86FA-375A93FECF12}" type="presParOf" srcId="{4CAA2C1D-CE91-41E6-ABC2-96C375FC507A}" destId="{EFD60EF0-27AB-4257-80D0-D8EF885068DC}" srcOrd="2" destOrd="0" presId="urn:microsoft.com/office/officeart/2005/8/layout/orgChart1"/>
    <dgm:cxn modelId="{DAE4B6D2-FF73-4968-91B3-ACAAEDF0B295}" type="presParOf" srcId="{075DCD2E-C30D-41F7-B724-D5E812696F92}" destId="{C6FFC5B9-EB5D-4E70-8676-C09B39891244}" srcOrd="2" destOrd="0" presId="urn:microsoft.com/office/officeart/2005/8/layout/orgChart1"/>
    <dgm:cxn modelId="{02521D8F-D6B8-4876-8B9C-3840E457B1D3}" type="presParOf" srcId="{075DCD2E-C30D-41F7-B724-D5E812696F92}" destId="{04B15618-BCDA-412E-8B8D-A5918064B3BA}" srcOrd="3" destOrd="0" presId="urn:microsoft.com/office/officeart/2005/8/layout/orgChart1"/>
    <dgm:cxn modelId="{3AD899BA-B66C-46D1-B292-BB8EAAD48FF0}" type="presParOf" srcId="{04B15618-BCDA-412E-8B8D-A5918064B3BA}" destId="{0BBA3E14-CDFD-4279-9062-B9C7591E908D}" srcOrd="0" destOrd="0" presId="urn:microsoft.com/office/officeart/2005/8/layout/orgChart1"/>
    <dgm:cxn modelId="{5F3FCA8A-E664-45B1-9F1C-718D3B965FC6}" type="presParOf" srcId="{0BBA3E14-CDFD-4279-9062-B9C7591E908D}" destId="{C360460C-8067-4530-BAAF-1AD8E5203ADE}" srcOrd="0" destOrd="0" presId="urn:microsoft.com/office/officeart/2005/8/layout/orgChart1"/>
    <dgm:cxn modelId="{E4681DE7-A833-4F7F-93E7-D8CE065E8286}" type="presParOf" srcId="{0BBA3E14-CDFD-4279-9062-B9C7591E908D}" destId="{FB54AC8D-D7E5-4C9B-B193-08533333B589}" srcOrd="1" destOrd="0" presId="urn:microsoft.com/office/officeart/2005/8/layout/orgChart1"/>
    <dgm:cxn modelId="{3BB6F8B8-12BF-41E7-B6FF-97142B3D2442}" type="presParOf" srcId="{04B15618-BCDA-412E-8B8D-A5918064B3BA}" destId="{DA4FC113-95C8-4AC4-8BC6-4B8300F00D74}" srcOrd="1" destOrd="0" presId="urn:microsoft.com/office/officeart/2005/8/layout/orgChart1"/>
    <dgm:cxn modelId="{CADE31C1-8ADC-4762-9A56-614059B0C294}" type="presParOf" srcId="{DA4FC113-95C8-4AC4-8BC6-4B8300F00D74}" destId="{91152F42-BB0A-4D57-8EF0-7EB95ED5C5F0}" srcOrd="0" destOrd="0" presId="urn:microsoft.com/office/officeart/2005/8/layout/orgChart1"/>
    <dgm:cxn modelId="{92E15856-CCEE-4B84-A492-76596A0838F5}" type="presParOf" srcId="{DA4FC113-95C8-4AC4-8BC6-4B8300F00D74}" destId="{2696A7C3-CB32-4BEF-B60E-1B8ACC248EE4}" srcOrd="1" destOrd="0" presId="urn:microsoft.com/office/officeart/2005/8/layout/orgChart1"/>
    <dgm:cxn modelId="{0DD0F804-DEA6-402E-B740-F317AD71DA55}" type="presParOf" srcId="{2696A7C3-CB32-4BEF-B60E-1B8ACC248EE4}" destId="{FC661F1A-633A-4268-8EEE-793354368460}" srcOrd="0" destOrd="0" presId="urn:microsoft.com/office/officeart/2005/8/layout/orgChart1"/>
    <dgm:cxn modelId="{C7C3D11F-3293-4295-B19D-5B8A930EA186}" type="presParOf" srcId="{FC661F1A-633A-4268-8EEE-793354368460}" destId="{787E2D35-59B5-450B-A9CD-11D6FF85C1CD}" srcOrd="0" destOrd="0" presId="urn:microsoft.com/office/officeart/2005/8/layout/orgChart1"/>
    <dgm:cxn modelId="{CF6FC987-C2C0-472D-AE56-2365DC263F52}" type="presParOf" srcId="{FC661F1A-633A-4268-8EEE-793354368460}" destId="{1DC14823-FF2F-46A6-AD6A-55DF89AD8850}" srcOrd="1" destOrd="0" presId="urn:microsoft.com/office/officeart/2005/8/layout/orgChart1"/>
    <dgm:cxn modelId="{C01DE0FF-F811-4FBE-BB2A-9EA84B95BCF4}" type="presParOf" srcId="{2696A7C3-CB32-4BEF-B60E-1B8ACC248EE4}" destId="{20DBFD6A-4163-455F-B33C-FC46A3628035}" srcOrd="1" destOrd="0" presId="urn:microsoft.com/office/officeart/2005/8/layout/orgChart1"/>
    <dgm:cxn modelId="{E09F9121-73A9-490E-8A89-7380E48E6E12}" type="presParOf" srcId="{2696A7C3-CB32-4BEF-B60E-1B8ACC248EE4}" destId="{282662F9-EFC1-428B-9A2B-97AA5F724D91}" srcOrd="2" destOrd="0" presId="urn:microsoft.com/office/officeart/2005/8/layout/orgChart1"/>
    <dgm:cxn modelId="{5D37AD11-D1E3-4E7F-88B9-D5747F1FA1AC}" type="presParOf" srcId="{04B15618-BCDA-412E-8B8D-A5918064B3BA}" destId="{069F4EE6-E17F-47ED-B50D-3426618DE641}" srcOrd="2" destOrd="0" presId="urn:microsoft.com/office/officeart/2005/8/layout/orgChart1"/>
    <dgm:cxn modelId="{4A3370DD-38AB-4611-A6DE-CB4472D2EC3F}" type="presParOf" srcId="{075DCD2E-C30D-41F7-B724-D5E812696F92}" destId="{11EBC496-85C3-4E24-AFAD-52176A698C7E}" srcOrd="4" destOrd="0" presId="urn:microsoft.com/office/officeart/2005/8/layout/orgChart1"/>
    <dgm:cxn modelId="{6D17904F-6816-4DDA-95A6-81B7E5D3EA69}" type="presParOf" srcId="{075DCD2E-C30D-41F7-B724-D5E812696F92}" destId="{F349C8EE-18E3-4CB0-B40D-DD8AF28A98C8}" srcOrd="5" destOrd="0" presId="urn:microsoft.com/office/officeart/2005/8/layout/orgChart1"/>
    <dgm:cxn modelId="{AED3942D-7C13-4ACD-93E5-E9FB3381864F}" type="presParOf" srcId="{F349C8EE-18E3-4CB0-B40D-DD8AF28A98C8}" destId="{6E7CDDE0-F172-4E6A-B4DD-A2B4FF9D34B0}" srcOrd="0" destOrd="0" presId="urn:microsoft.com/office/officeart/2005/8/layout/orgChart1"/>
    <dgm:cxn modelId="{2F784744-7578-4935-A592-84FAC853928C}" type="presParOf" srcId="{6E7CDDE0-F172-4E6A-B4DD-A2B4FF9D34B0}" destId="{CCB73F35-1BAF-4BF7-9268-9613FBD62F61}" srcOrd="0" destOrd="0" presId="urn:microsoft.com/office/officeart/2005/8/layout/orgChart1"/>
    <dgm:cxn modelId="{F3FAA507-40AE-4651-A70D-98D755BD86C0}" type="presParOf" srcId="{6E7CDDE0-F172-4E6A-B4DD-A2B4FF9D34B0}" destId="{A4CAD1C6-0140-4DBA-A22E-8A42CE923121}" srcOrd="1" destOrd="0" presId="urn:microsoft.com/office/officeart/2005/8/layout/orgChart1"/>
    <dgm:cxn modelId="{9044819E-3E65-48CA-970F-E1CDAD22F536}" type="presParOf" srcId="{F349C8EE-18E3-4CB0-B40D-DD8AF28A98C8}" destId="{1772C3E1-3418-4D10-9E1F-6A438BC3A930}" srcOrd="1" destOrd="0" presId="urn:microsoft.com/office/officeart/2005/8/layout/orgChart1"/>
    <dgm:cxn modelId="{29DCF1FC-2749-4818-9AD1-192814163298}" type="presParOf" srcId="{1772C3E1-3418-4D10-9E1F-6A438BC3A930}" destId="{86BEE0A5-1423-46F4-A910-49D6760BD90D}" srcOrd="0" destOrd="0" presId="urn:microsoft.com/office/officeart/2005/8/layout/orgChart1"/>
    <dgm:cxn modelId="{D431F3C5-845D-4568-8C40-FCEFC1E56CD9}" type="presParOf" srcId="{1772C3E1-3418-4D10-9E1F-6A438BC3A930}" destId="{41C9F1AE-600F-431F-A8DD-48107FC768EC}" srcOrd="1" destOrd="0" presId="urn:microsoft.com/office/officeart/2005/8/layout/orgChart1"/>
    <dgm:cxn modelId="{2941128A-AEEA-4C90-8EEA-71D87D9C335D}" type="presParOf" srcId="{41C9F1AE-600F-431F-A8DD-48107FC768EC}" destId="{1D56915A-193B-4ED8-9DCE-977391DF38FB}" srcOrd="0" destOrd="0" presId="urn:microsoft.com/office/officeart/2005/8/layout/orgChart1"/>
    <dgm:cxn modelId="{C9A508A9-77DC-47D0-8E97-48311086AE00}" type="presParOf" srcId="{1D56915A-193B-4ED8-9DCE-977391DF38FB}" destId="{74009CF5-6BDD-4930-A632-4F968E334B9A}" srcOrd="0" destOrd="0" presId="urn:microsoft.com/office/officeart/2005/8/layout/orgChart1"/>
    <dgm:cxn modelId="{0ADB2FB1-84D7-4782-8127-80B38B6A7F17}" type="presParOf" srcId="{1D56915A-193B-4ED8-9DCE-977391DF38FB}" destId="{25213E5A-ECBC-43B9-9C9F-2533583EEAB9}" srcOrd="1" destOrd="0" presId="urn:microsoft.com/office/officeart/2005/8/layout/orgChart1"/>
    <dgm:cxn modelId="{4232D2D1-EF94-40E8-8406-F1BDEF5C4AB7}" type="presParOf" srcId="{41C9F1AE-600F-431F-A8DD-48107FC768EC}" destId="{DDB062A2-7116-420F-A683-58AFED860C0B}" srcOrd="1" destOrd="0" presId="urn:microsoft.com/office/officeart/2005/8/layout/orgChart1"/>
    <dgm:cxn modelId="{6544B658-9B4E-4EB1-B87D-6827E650D336}" type="presParOf" srcId="{41C9F1AE-600F-431F-A8DD-48107FC768EC}" destId="{439753B8-DE8B-4487-AEE4-475021837D01}" srcOrd="2" destOrd="0" presId="urn:microsoft.com/office/officeart/2005/8/layout/orgChart1"/>
    <dgm:cxn modelId="{C0749E41-77CB-47EE-AEC4-54C7AE343118}" type="presParOf" srcId="{F349C8EE-18E3-4CB0-B40D-DD8AF28A98C8}" destId="{B0807C73-6550-410F-8AA1-4F07A23FA483}" srcOrd="2" destOrd="0" presId="urn:microsoft.com/office/officeart/2005/8/layout/orgChart1"/>
    <dgm:cxn modelId="{C7BCF938-9646-4D3B-9005-9AE9B09568E0}" type="presParOf" srcId="{CEF7EEDF-C928-40EF-85E8-D75911A40F84}" destId="{7F0F983D-4135-4F69-9727-CB7EE198D961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4C5C906-1C22-4F96-ACD4-12B91C448470}" type="doc">
      <dgm:prSet loTypeId="urn:microsoft.com/office/officeart/2005/8/layout/hierarchy3" loCatId="list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3B0ACA09-1EBA-4996-B131-CF1E3C71327E}">
      <dgm:prSet phldrT="[Текст]" custT="1"/>
      <dgm:spPr/>
      <dgm:t>
        <a:bodyPr/>
        <a:lstStyle/>
        <a:p>
          <a:r>
            <a:rPr lang="ru-RU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Функции образования</a:t>
          </a:r>
          <a:endParaRPr lang="ru-RU" sz="20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gm:t>
    </dgm:pt>
    <dgm:pt modelId="{D8EC680F-765D-4177-A306-3BC8B343383D}" type="parTrans" cxnId="{D6693910-09EB-4A69-8899-A46F8183152A}">
      <dgm:prSet/>
      <dgm:spPr/>
      <dgm:t>
        <a:bodyPr/>
        <a:lstStyle/>
        <a:p>
          <a:endParaRPr lang="ru-RU"/>
        </a:p>
      </dgm:t>
    </dgm:pt>
    <dgm:pt modelId="{4DB4F4DE-7607-4A00-9A6B-C414B4980C36}" type="sibTrans" cxnId="{D6693910-09EB-4A69-8899-A46F8183152A}">
      <dgm:prSet/>
      <dgm:spPr/>
      <dgm:t>
        <a:bodyPr/>
        <a:lstStyle/>
        <a:p>
          <a:endParaRPr lang="ru-RU"/>
        </a:p>
      </dgm:t>
    </dgm:pt>
    <dgm:pt modelId="{990C3365-194E-433D-B5D9-A6D72BB1BB7C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подготовка кадров для народного хозяйства, науки, культуры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gm:t>
    </dgm:pt>
    <dgm:pt modelId="{91AA7E82-4585-46B7-8AAA-83C87124E5B8}" type="parTrans" cxnId="{7E39C8A7-34C3-46EC-BF86-FF0C6FE513FD}">
      <dgm:prSet/>
      <dgm:spPr/>
      <dgm:t>
        <a:bodyPr/>
        <a:lstStyle/>
        <a:p>
          <a:endParaRPr lang="ru-RU"/>
        </a:p>
      </dgm:t>
    </dgm:pt>
    <dgm:pt modelId="{07251F1B-941E-40CD-AB1F-891FD986CA9B}" type="sibTrans" cxnId="{7E39C8A7-34C3-46EC-BF86-FF0C6FE513FD}">
      <dgm:prSet/>
      <dgm:spPr/>
      <dgm:t>
        <a:bodyPr/>
        <a:lstStyle/>
        <a:p>
          <a:endParaRPr lang="ru-RU"/>
        </a:p>
      </dgm:t>
    </dgm:pt>
    <dgm:pt modelId="{FFBF8E20-343D-44F6-8EDC-E2C0DA960ADD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развитие, возвышение человека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gm:t>
    </dgm:pt>
    <dgm:pt modelId="{CBC1ED79-202A-4503-9E0E-1C5E85D3A48B}" type="parTrans" cxnId="{1A716AB8-06EE-48C5-B48B-50E4F68E8C65}">
      <dgm:prSet/>
      <dgm:spPr/>
      <dgm:t>
        <a:bodyPr/>
        <a:lstStyle/>
        <a:p>
          <a:endParaRPr lang="ru-RU"/>
        </a:p>
      </dgm:t>
    </dgm:pt>
    <dgm:pt modelId="{C08AE4E5-396C-44DF-B57D-C391829566FE}" type="sibTrans" cxnId="{1A716AB8-06EE-48C5-B48B-50E4F68E8C65}">
      <dgm:prSet/>
      <dgm:spPr/>
      <dgm:t>
        <a:bodyPr/>
        <a:lstStyle/>
        <a:p>
          <a:endParaRPr lang="ru-RU"/>
        </a:p>
      </dgm:t>
    </dgm:pt>
    <dgm:pt modelId="{9F8D8EC4-229A-4DE0-A99B-8BA679093A09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сохранение, передача и приумножение культурного достояния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об-щества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gm:t>
    </dgm:pt>
    <dgm:pt modelId="{A26FFBC2-F00A-4F5B-8FB7-B397C07BBB67}" type="parTrans" cxnId="{C7105495-B03A-4F22-AC63-24BEDEB1050B}">
      <dgm:prSet/>
      <dgm:spPr/>
      <dgm:t>
        <a:bodyPr/>
        <a:lstStyle/>
        <a:p>
          <a:endParaRPr lang="ru-RU"/>
        </a:p>
      </dgm:t>
    </dgm:pt>
    <dgm:pt modelId="{6C7BF6C1-3E8C-45C9-BEAD-7515DF20BE9B}" type="sibTrans" cxnId="{C7105495-B03A-4F22-AC63-24BEDEB1050B}">
      <dgm:prSet/>
      <dgm:spPr/>
      <dgm:t>
        <a:bodyPr/>
        <a:lstStyle/>
        <a:p>
          <a:endParaRPr lang="ru-RU"/>
        </a:p>
      </dgm:t>
    </dgm:pt>
    <dgm:pt modelId="{813AFE9A-5D8B-46E7-A0AC-8A2369036FD7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создание возможностей для социальной мобильности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gm:t>
    </dgm:pt>
    <dgm:pt modelId="{7ADAB691-133A-4884-A00D-6C0297C327C1}" type="parTrans" cxnId="{7602C0AE-10F7-4E2E-85E0-1EA613925661}">
      <dgm:prSet/>
      <dgm:spPr/>
      <dgm:t>
        <a:bodyPr/>
        <a:lstStyle/>
        <a:p>
          <a:endParaRPr lang="ru-RU"/>
        </a:p>
      </dgm:t>
    </dgm:pt>
    <dgm:pt modelId="{8BA8565C-CE93-44A4-A6EE-88F6FD740507}" type="sibTrans" cxnId="{7602C0AE-10F7-4E2E-85E0-1EA613925661}">
      <dgm:prSet/>
      <dgm:spPr/>
      <dgm:t>
        <a:bodyPr/>
        <a:lstStyle/>
        <a:p>
          <a:endParaRPr lang="ru-RU"/>
        </a:p>
      </dgm:t>
    </dgm:pt>
    <dgm:pt modelId="{94A1902F-A753-4539-944E-317945721B20}" type="pres">
      <dgm:prSet presAssocID="{D4C5C906-1C22-4F96-ACD4-12B91C448470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41213701-D000-481B-8C81-9B02B5D7E156}" type="pres">
      <dgm:prSet presAssocID="{3B0ACA09-1EBA-4996-B131-CF1E3C71327E}" presName="root" presStyleCnt="0"/>
      <dgm:spPr/>
    </dgm:pt>
    <dgm:pt modelId="{4B320A10-E300-4F10-B30B-3514336D8495}" type="pres">
      <dgm:prSet presAssocID="{3B0ACA09-1EBA-4996-B131-CF1E3C71327E}" presName="rootComposite" presStyleCnt="0"/>
      <dgm:spPr/>
    </dgm:pt>
    <dgm:pt modelId="{B1076449-C668-4BD3-B8EA-23B2FF9EDE17}" type="pres">
      <dgm:prSet presAssocID="{3B0ACA09-1EBA-4996-B131-CF1E3C71327E}" presName="rootText" presStyleLbl="node1" presStyleIdx="0" presStyleCnt="1" custScaleX="491722"/>
      <dgm:spPr/>
      <dgm:t>
        <a:bodyPr/>
        <a:lstStyle/>
        <a:p>
          <a:endParaRPr lang="ru-RU"/>
        </a:p>
      </dgm:t>
    </dgm:pt>
    <dgm:pt modelId="{F3063587-0E0D-47F0-835E-4C8AEACAA664}" type="pres">
      <dgm:prSet presAssocID="{3B0ACA09-1EBA-4996-B131-CF1E3C71327E}" presName="rootConnector" presStyleLbl="node1" presStyleIdx="0" presStyleCnt="1"/>
      <dgm:spPr/>
      <dgm:t>
        <a:bodyPr/>
        <a:lstStyle/>
        <a:p>
          <a:endParaRPr lang="ru-RU"/>
        </a:p>
      </dgm:t>
    </dgm:pt>
    <dgm:pt modelId="{94359D14-476A-41F1-A05A-F6E0282F6FF4}" type="pres">
      <dgm:prSet presAssocID="{3B0ACA09-1EBA-4996-B131-CF1E3C71327E}" presName="childShape" presStyleCnt="0"/>
      <dgm:spPr/>
    </dgm:pt>
    <dgm:pt modelId="{CADDDADA-8C9A-49BE-AD2A-187A5668A7A6}" type="pres">
      <dgm:prSet presAssocID="{91AA7E82-4585-46B7-8AAA-83C87124E5B8}" presName="Name13" presStyleLbl="parChTrans1D2" presStyleIdx="0" presStyleCnt="4"/>
      <dgm:spPr/>
      <dgm:t>
        <a:bodyPr/>
        <a:lstStyle/>
        <a:p>
          <a:endParaRPr lang="ru-RU"/>
        </a:p>
      </dgm:t>
    </dgm:pt>
    <dgm:pt modelId="{225CD78A-DB15-4C3A-80A4-45FB1E14CC40}" type="pres">
      <dgm:prSet presAssocID="{990C3365-194E-433D-B5D9-A6D72BB1BB7C}" presName="childText" presStyleLbl="bgAcc1" presStyleIdx="0" presStyleCnt="4" custScaleX="59673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FC39D90-CBFF-4B3F-939E-74AB0E60904E}" type="pres">
      <dgm:prSet presAssocID="{CBC1ED79-202A-4503-9E0E-1C5E85D3A48B}" presName="Name13" presStyleLbl="parChTrans1D2" presStyleIdx="1" presStyleCnt="4"/>
      <dgm:spPr/>
      <dgm:t>
        <a:bodyPr/>
        <a:lstStyle/>
        <a:p>
          <a:endParaRPr lang="ru-RU"/>
        </a:p>
      </dgm:t>
    </dgm:pt>
    <dgm:pt modelId="{87471F2D-E273-4F62-94AB-1AC36043F263}" type="pres">
      <dgm:prSet presAssocID="{FFBF8E20-343D-44F6-8EDC-E2C0DA960ADD}" presName="childText" presStyleLbl="bgAcc1" presStyleIdx="1" presStyleCnt="4" custScaleX="59673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27F517E-7488-431B-9180-5334A201A273}" type="pres">
      <dgm:prSet presAssocID="{7ADAB691-133A-4884-A00D-6C0297C327C1}" presName="Name13" presStyleLbl="parChTrans1D2" presStyleIdx="2" presStyleCnt="4"/>
      <dgm:spPr/>
      <dgm:t>
        <a:bodyPr/>
        <a:lstStyle/>
        <a:p>
          <a:endParaRPr lang="ru-RU"/>
        </a:p>
      </dgm:t>
    </dgm:pt>
    <dgm:pt modelId="{2E5778A3-FAE5-4767-8A6D-0DB96945EA46}" type="pres">
      <dgm:prSet presAssocID="{813AFE9A-5D8B-46E7-A0AC-8A2369036FD7}" presName="childText" presStyleLbl="bgAcc1" presStyleIdx="2" presStyleCnt="4" custScaleX="59673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BAFD601-FD04-475F-AC36-F8E254CB6E66}" type="pres">
      <dgm:prSet presAssocID="{A26FFBC2-F00A-4F5B-8FB7-B397C07BBB67}" presName="Name13" presStyleLbl="parChTrans1D2" presStyleIdx="3" presStyleCnt="4"/>
      <dgm:spPr/>
      <dgm:t>
        <a:bodyPr/>
        <a:lstStyle/>
        <a:p>
          <a:endParaRPr lang="ru-RU"/>
        </a:p>
      </dgm:t>
    </dgm:pt>
    <dgm:pt modelId="{B311C3A5-7F46-4950-A06C-4C5E257D739E}" type="pres">
      <dgm:prSet presAssocID="{9F8D8EC4-229A-4DE0-A99B-8BA679093A09}" presName="childText" presStyleLbl="bgAcc1" presStyleIdx="3" presStyleCnt="4" custScaleX="59673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3D6380DB-5A2E-4C56-A885-4813E92D8523}" type="presOf" srcId="{7ADAB691-133A-4884-A00D-6C0297C327C1}" destId="{827F517E-7488-431B-9180-5334A201A273}" srcOrd="0" destOrd="0" presId="urn:microsoft.com/office/officeart/2005/8/layout/hierarchy3"/>
    <dgm:cxn modelId="{1A716AB8-06EE-48C5-B48B-50E4F68E8C65}" srcId="{3B0ACA09-1EBA-4996-B131-CF1E3C71327E}" destId="{FFBF8E20-343D-44F6-8EDC-E2C0DA960ADD}" srcOrd="1" destOrd="0" parTransId="{CBC1ED79-202A-4503-9E0E-1C5E85D3A48B}" sibTransId="{C08AE4E5-396C-44DF-B57D-C391829566FE}"/>
    <dgm:cxn modelId="{C7105495-B03A-4F22-AC63-24BEDEB1050B}" srcId="{3B0ACA09-1EBA-4996-B131-CF1E3C71327E}" destId="{9F8D8EC4-229A-4DE0-A99B-8BA679093A09}" srcOrd="3" destOrd="0" parTransId="{A26FFBC2-F00A-4F5B-8FB7-B397C07BBB67}" sibTransId="{6C7BF6C1-3E8C-45C9-BEAD-7515DF20BE9B}"/>
    <dgm:cxn modelId="{B46BD6C4-2375-4BCE-AB00-1D1620607987}" type="presOf" srcId="{CBC1ED79-202A-4503-9E0E-1C5E85D3A48B}" destId="{7FC39D90-CBFF-4B3F-939E-74AB0E60904E}" srcOrd="0" destOrd="0" presId="urn:microsoft.com/office/officeart/2005/8/layout/hierarchy3"/>
    <dgm:cxn modelId="{40A0D70E-DA70-4682-A064-CEE09AFFAA4B}" type="presOf" srcId="{3B0ACA09-1EBA-4996-B131-CF1E3C71327E}" destId="{B1076449-C668-4BD3-B8EA-23B2FF9EDE17}" srcOrd="0" destOrd="0" presId="urn:microsoft.com/office/officeart/2005/8/layout/hierarchy3"/>
    <dgm:cxn modelId="{7602C0AE-10F7-4E2E-85E0-1EA613925661}" srcId="{3B0ACA09-1EBA-4996-B131-CF1E3C71327E}" destId="{813AFE9A-5D8B-46E7-A0AC-8A2369036FD7}" srcOrd="2" destOrd="0" parTransId="{7ADAB691-133A-4884-A00D-6C0297C327C1}" sibTransId="{8BA8565C-CE93-44A4-A6EE-88F6FD740507}"/>
    <dgm:cxn modelId="{AC023398-6EFD-470E-8A2E-D00DF3F2579E}" type="presOf" srcId="{A26FFBC2-F00A-4F5B-8FB7-B397C07BBB67}" destId="{1BAFD601-FD04-475F-AC36-F8E254CB6E66}" srcOrd="0" destOrd="0" presId="urn:microsoft.com/office/officeart/2005/8/layout/hierarchy3"/>
    <dgm:cxn modelId="{7E39C8A7-34C3-46EC-BF86-FF0C6FE513FD}" srcId="{3B0ACA09-1EBA-4996-B131-CF1E3C71327E}" destId="{990C3365-194E-433D-B5D9-A6D72BB1BB7C}" srcOrd="0" destOrd="0" parTransId="{91AA7E82-4585-46B7-8AAA-83C87124E5B8}" sibTransId="{07251F1B-941E-40CD-AB1F-891FD986CA9B}"/>
    <dgm:cxn modelId="{94891711-58F6-4BAA-A400-63C04FFEC2F7}" type="presOf" srcId="{3B0ACA09-1EBA-4996-B131-CF1E3C71327E}" destId="{F3063587-0E0D-47F0-835E-4C8AEACAA664}" srcOrd="1" destOrd="0" presId="urn:microsoft.com/office/officeart/2005/8/layout/hierarchy3"/>
    <dgm:cxn modelId="{9F4609B1-71DD-467D-9A7B-45D901F20A64}" type="presOf" srcId="{9F8D8EC4-229A-4DE0-A99B-8BA679093A09}" destId="{B311C3A5-7F46-4950-A06C-4C5E257D739E}" srcOrd="0" destOrd="0" presId="urn:microsoft.com/office/officeart/2005/8/layout/hierarchy3"/>
    <dgm:cxn modelId="{553D09B5-F099-4421-8606-F11E7AE5A250}" type="presOf" srcId="{FFBF8E20-343D-44F6-8EDC-E2C0DA960ADD}" destId="{87471F2D-E273-4F62-94AB-1AC36043F263}" srcOrd="0" destOrd="0" presId="urn:microsoft.com/office/officeart/2005/8/layout/hierarchy3"/>
    <dgm:cxn modelId="{D6693910-09EB-4A69-8899-A46F8183152A}" srcId="{D4C5C906-1C22-4F96-ACD4-12B91C448470}" destId="{3B0ACA09-1EBA-4996-B131-CF1E3C71327E}" srcOrd="0" destOrd="0" parTransId="{D8EC680F-765D-4177-A306-3BC8B343383D}" sibTransId="{4DB4F4DE-7607-4A00-9A6B-C414B4980C36}"/>
    <dgm:cxn modelId="{81C157A5-AABE-4A8E-A9E6-79380BB36AD2}" type="presOf" srcId="{813AFE9A-5D8B-46E7-A0AC-8A2369036FD7}" destId="{2E5778A3-FAE5-4767-8A6D-0DB96945EA46}" srcOrd="0" destOrd="0" presId="urn:microsoft.com/office/officeart/2005/8/layout/hierarchy3"/>
    <dgm:cxn modelId="{2CF6E6A3-97D3-4F4D-9C60-885CA2232CB7}" type="presOf" srcId="{D4C5C906-1C22-4F96-ACD4-12B91C448470}" destId="{94A1902F-A753-4539-944E-317945721B20}" srcOrd="0" destOrd="0" presId="urn:microsoft.com/office/officeart/2005/8/layout/hierarchy3"/>
    <dgm:cxn modelId="{68838D9A-B1E5-4138-876B-55FC43751504}" type="presOf" srcId="{91AA7E82-4585-46B7-8AAA-83C87124E5B8}" destId="{CADDDADA-8C9A-49BE-AD2A-187A5668A7A6}" srcOrd="0" destOrd="0" presId="urn:microsoft.com/office/officeart/2005/8/layout/hierarchy3"/>
    <dgm:cxn modelId="{31384AB6-3DCB-4D9E-A10D-BBC412D352B7}" type="presOf" srcId="{990C3365-194E-433D-B5D9-A6D72BB1BB7C}" destId="{225CD78A-DB15-4C3A-80A4-45FB1E14CC40}" srcOrd="0" destOrd="0" presId="urn:microsoft.com/office/officeart/2005/8/layout/hierarchy3"/>
    <dgm:cxn modelId="{99418F50-B765-466C-BF46-AAFAD12C349C}" type="presParOf" srcId="{94A1902F-A753-4539-944E-317945721B20}" destId="{41213701-D000-481B-8C81-9B02B5D7E156}" srcOrd="0" destOrd="0" presId="urn:microsoft.com/office/officeart/2005/8/layout/hierarchy3"/>
    <dgm:cxn modelId="{7D8A3675-FDC4-46CA-AFB7-FA10C6D0F885}" type="presParOf" srcId="{41213701-D000-481B-8C81-9B02B5D7E156}" destId="{4B320A10-E300-4F10-B30B-3514336D8495}" srcOrd="0" destOrd="0" presId="urn:microsoft.com/office/officeart/2005/8/layout/hierarchy3"/>
    <dgm:cxn modelId="{A1F4107E-7B22-4E71-AF76-A4FA52E7A433}" type="presParOf" srcId="{4B320A10-E300-4F10-B30B-3514336D8495}" destId="{B1076449-C668-4BD3-B8EA-23B2FF9EDE17}" srcOrd="0" destOrd="0" presId="urn:microsoft.com/office/officeart/2005/8/layout/hierarchy3"/>
    <dgm:cxn modelId="{9A535883-0004-4B10-975D-A2C93228A662}" type="presParOf" srcId="{4B320A10-E300-4F10-B30B-3514336D8495}" destId="{F3063587-0E0D-47F0-835E-4C8AEACAA664}" srcOrd="1" destOrd="0" presId="urn:microsoft.com/office/officeart/2005/8/layout/hierarchy3"/>
    <dgm:cxn modelId="{A5E3FB2C-B410-4F16-BAAF-F3A8B5121EF9}" type="presParOf" srcId="{41213701-D000-481B-8C81-9B02B5D7E156}" destId="{94359D14-476A-41F1-A05A-F6E0282F6FF4}" srcOrd="1" destOrd="0" presId="urn:microsoft.com/office/officeart/2005/8/layout/hierarchy3"/>
    <dgm:cxn modelId="{33F90696-7916-4AE1-AC73-03314C546FC2}" type="presParOf" srcId="{94359D14-476A-41F1-A05A-F6E0282F6FF4}" destId="{CADDDADA-8C9A-49BE-AD2A-187A5668A7A6}" srcOrd="0" destOrd="0" presId="urn:microsoft.com/office/officeart/2005/8/layout/hierarchy3"/>
    <dgm:cxn modelId="{9CE2AF7F-6C6B-4BD0-B1BC-8A0593BD27A7}" type="presParOf" srcId="{94359D14-476A-41F1-A05A-F6E0282F6FF4}" destId="{225CD78A-DB15-4C3A-80A4-45FB1E14CC40}" srcOrd="1" destOrd="0" presId="urn:microsoft.com/office/officeart/2005/8/layout/hierarchy3"/>
    <dgm:cxn modelId="{0DB90FAB-DA04-4E4D-83B3-9C76D5A2CCC2}" type="presParOf" srcId="{94359D14-476A-41F1-A05A-F6E0282F6FF4}" destId="{7FC39D90-CBFF-4B3F-939E-74AB0E60904E}" srcOrd="2" destOrd="0" presId="urn:microsoft.com/office/officeart/2005/8/layout/hierarchy3"/>
    <dgm:cxn modelId="{FE72E056-57A9-4FC3-8797-5A3D8A7F4E57}" type="presParOf" srcId="{94359D14-476A-41F1-A05A-F6E0282F6FF4}" destId="{87471F2D-E273-4F62-94AB-1AC36043F263}" srcOrd="3" destOrd="0" presId="urn:microsoft.com/office/officeart/2005/8/layout/hierarchy3"/>
    <dgm:cxn modelId="{00F7EC61-300F-4F2B-A9AA-EABB694C1CB7}" type="presParOf" srcId="{94359D14-476A-41F1-A05A-F6E0282F6FF4}" destId="{827F517E-7488-431B-9180-5334A201A273}" srcOrd="4" destOrd="0" presId="urn:microsoft.com/office/officeart/2005/8/layout/hierarchy3"/>
    <dgm:cxn modelId="{435646D3-23A7-4FAD-B78C-E467FCC649BC}" type="presParOf" srcId="{94359D14-476A-41F1-A05A-F6E0282F6FF4}" destId="{2E5778A3-FAE5-4767-8A6D-0DB96945EA46}" srcOrd="5" destOrd="0" presId="urn:microsoft.com/office/officeart/2005/8/layout/hierarchy3"/>
    <dgm:cxn modelId="{B4F3D1DB-8384-4645-A217-71A247172947}" type="presParOf" srcId="{94359D14-476A-41F1-A05A-F6E0282F6FF4}" destId="{1BAFD601-FD04-475F-AC36-F8E254CB6E66}" srcOrd="6" destOrd="0" presId="urn:microsoft.com/office/officeart/2005/8/layout/hierarchy3"/>
    <dgm:cxn modelId="{FF24560E-17D6-4CE0-AFE5-2802AA087734}" type="presParOf" srcId="{94359D14-476A-41F1-A05A-F6E0282F6FF4}" destId="{B311C3A5-7F46-4950-A06C-4C5E257D739E}" srcOrd="7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D4C5C906-1C22-4F96-ACD4-12B91C448470}" type="doc">
      <dgm:prSet loTypeId="urn:microsoft.com/office/officeart/2005/8/layout/hierarchy3" loCatId="list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3B0ACA09-1EBA-4996-B131-CF1E3C71327E}">
      <dgm:prSet phldrT="[Текст]" custT="1"/>
      <dgm:spPr/>
      <dgm:t>
        <a:bodyPr/>
        <a:lstStyle/>
        <a:p>
          <a:r>
            <a:rPr lang="ru-RU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Образование – это:</a:t>
          </a:r>
          <a:endParaRPr lang="ru-RU" sz="20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gm:t>
    </dgm:pt>
    <dgm:pt modelId="{D8EC680F-765D-4177-A306-3BC8B343383D}" type="parTrans" cxnId="{D6693910-09EB-4A69-8899-A46F8183152A}">
      <dgm:prSet/>
      <dgm:spPr/>
      <dgm:t>
        <a:bodyPr/>
        <a:lstStyle/>
        <a:p>
          <a:endParaRPr lang="ru-RU"/>
        </a:p>
      </dgm:t>
    </dgm:pt>
    <dgm:pt modelId="{4DB4F4DE-7607-4A00-9A6B-C414B4980C36}" type="sibTrans" cxnId="{D6693910-09EB-4A69-8899-A46F8183152A}">
      <dgm:prSet/>
      <dgm:spPr/>
      <dgm:t>
        <a:bodyPr/>
        <a:lstStyle/>
        <a:p>
          <a:endParaRPr lang="ru-RU"/>
        </a:p>
      </dgm:t>
    </dgm:pt>
    <dgm:pt modelId="{990C3365-194E-433D-B5D9-A6D72BB1BB7C}">
      <dgm:prSet phldrT="[Текст]" custT="1"/>
      <dgm:spPr/>
      <dgm:t>
        <a:bodyPr/>
        <a:lstStyle/>
        <a:p>
          <a:pPr algn="l"/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социальный институт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, удовлетворяющий потребности общества в усвоении и передаче систематизированных знаний, умений и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навы-ков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, социализации подрастающего поколения, подготовке кадров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gm:t>
    </dgm:pt>
    <dgm:pt modelId="{91AA7E82-4585-46B7-8AAA-83C87124E5B8}" type="parTrans" cxnId="{7E39C8A7-34C3-46EC-BF86-FF0C6FE513FD}">
      <dgm:prSet/>
      <dgm:spPr/>
      <dgm:t>
        <a:bodyPr/>
        <a:lstStyle/>
        <a:p>
          <a:endParaRPr lang="ru-RU"/>
        </a:p>
      </dgm:t>
    </dgm:pt>
    <dgm:pt modelId="{07251F1B-941E-40CD-AB1F-891FD986CA9B}" type="sibTrans" cxnId="{7E39C8A7-34C3-46EC-BF86-FF0C6FE513FD}">
      <dgm:prSet/>
      <dgm:spPr/>
      <dgm:t>
        <a:bodyPr/>
        <a:lstStyle/>
        <a:p>
          <a:endParaRPr lang="ru-RU"/>
        </a:p>
      </dgm:t>
    </dgm:pt>
    <dgm:pt modelId="{FFBF8E20-343D-44F6-8EDC-E2C0DA960ADD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в самом общем плане это те </a:t>
          </a:r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способы и формы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, посредством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кото-рых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 люди обретают знание и понимание мира и самих себя,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науча-ются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 профессиональному мастерству и жизни в обществе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gm:t>
    </dgm:pt>
    <dgm:pt modelId="{CBC1ED79-202A-4503-9E0E-1C5E85D3A48B}" type="parTrans" cxnId="{1A716AB8-06EE-48C5-B48B-50E4F68E8C65}">
      <dgm:prSet/>
      <dgm:spPr/>
      <dgm:t>
        <a:bodyPr/>
        <a:lstStyle/>
        <a:p>
          <a:endParaRPr lang="ru-RU"/>
        </a:p>
      </dgm:t>
    </dgm:pt>
    <dgm:pt modelId="{C08AE4E5-396C-44DF-B57D-C391829566FE}" type="sibTrans" cxnId="{1A716AB8-06EE-48C5-B48B-50E4F68E8C65}">
      <dgm:prSet/>
      <dgm:spPr/>
      <dgm:t>
        <a:bodyPr/>
        <a:lstStyle/>
        <a:p>
          <a:endParaRPr lang="ru-RU"/>
        </a:p>
      </dgm:t>
    </dgm:pt>
    <dgm:pt modelId="{9F8D8EC4-229A-4DE0-A99B-8BA679093A09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такая </a:t>
          </a:r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форма деятельности 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личности, которая предшествует всем другим видам деятельности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gm:t>
    </dgm:pt>
    <dgm:pt modelId="{A26FFBC2-F00A-4F5B-8FB7-B397C07BBB67}" type="parTrans" cxnId="{C7105495-B03A-4F22-AC63-24BEDEB1050B}">
      <dgm:prSet/>
      <dgm:spPr/>
      <dgm:t>
        <a:bodyPr/>
        <a:lstStyle/>
        <a:p>
          <a:endParaRPr lang="ru-RU"/>
        </a:p>
      </dgm:t>
    </dgm:pt>
    <dgm:pt modelId="{6C7BF6C1-3E8C-45C9-BEAD-7515DF20BE9B}" type="sibTrans" cxnId="{C7105495-B03A-4F22-AC63-24BEDEB1050B}">
      <dgm:prSet/>
      <dgm:spPr/>
      <dgm:t>
        <a:bodyPr/>
        <a:lstStyle/>
        <a:p>
          <a:endParaRPr lang="ru-RU"/>
        </a:p>
      </dgm:t>
    </dgm:pt>
    <dgm:pt modelId="{813AFE9A-5D8B-46E7-A0AC-8A2369036FD7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целенаправленная </a:t>
          </a:r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познавательная деятельность 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людей по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полу-чению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 знаний, умений и навыков либо их совершенствованию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gm:t>
    </dgm:pt>
    <dgm:pt modelId="{7ADAB691-133A-4884-A00D-6C0297C327C1}" type="parTrans" cxnId="{7602C0AE-10F7-4E2E-85E0-1EA613925661}">
      <dgm:prSet/>
      <dgm:spPr/>
      <dgm:t>
        <a:bodyPr/>
        <a:lstStyle/>
        <a:p>
          <a:endParaRPr lang="ru-RU"/>
        </a:p>
      </dgm:t>
    </dgm:pt>
    <dgm:pt modelId="{8BA8565C-CE93-44A4-A6EE-88F6FD740507}" type="sibTrans" cxnId="{7602C0AE-10F7-4E2E-85E0-1EA613925661}">
      <dgm:prSet/>
      <dgm:spPr/>
      <dgm:t>
        <a:bodyPr/>
        <a:lstStyle/>
        <a:p>
          <a:endParaRPr lang="ru-RU"/>
        </a:p>
      </dgm:t>
    </dgm:pt>
    <dgm:pt modelId="{94A1902F-A753-4539-944E-317945721B20}" type="pres">
      <dgm:prSet presAssocID="{D4C5C906-1C22-4F96-ACD4-12B91C448470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41213701-D000-481B-8C81-9B02B5D7E156}" type="pres">
      <dgm:prSet presAssocID="{3B0ACA09-1EBA-4996-B131-CF1E3C71327E}" presName="root" presStyleCnt="0"/>
      <dgm:spPr/>
    </dgm:pt>
    <dgm:pt modelId="{4B320A10-E300-4F10-B30B-3514336D8495}" type="pres">
      <dgm:prSet presAssocID="{3B0ACA09-1EBA-4996-B131-CF1E3C71327E}" presName="rootComposite" presStyleCnt="0"/>
      <dgm:spPr/>
    </dgm:pt>
    <dgm:pt modelId="{B1076449-C668-4BD3-B8EA-23B2FF9EDE17}" type="pres">
      <dgm:prSet presAssocID="{3B0ACA09-1EBA-4996-B131-CF1E3C71327E}" presName="rootText" presStyleLbl="node1" presStyleIdx="0" presStyleCnt="1" custScaleX="491722"/>
      <dgm:spPr/>
      <dgm:t>
        <a:bodyPr/>
        <a:lstStyle/>
        <a:p>
          <a:endParaRPr lang="ru-RU"/>
        </a:p>
      </dgm:t>
    </dgm:pt>
    <dgm:pt modelId="{F3063587-0E0D-47F0-835E-4C8AEACAA664}" type="pres">
      <dgm:prSet presAssocID="{3B0ACA09-1EBA-4996-B131-CF1E3C71327E}" presName="rootConnector" presStyleLbl="node1" presStyleIdx="0" presStyleCnt="1"/>
      <dgm:spPr/>
      <dgm:t>
        <a:bodyPr/>
        <a:lstStyle/>
        <a:p>
          <a:endParaRPr lang="ru-RU"/>
        </a:p>
      </dgm:t>
    </dgm:pt>
    <dgm:pt modelId="{94359D14-476A-41F1-A05A-F6E0282F6FF4}" type="pres">
      <dgm:prSet presAssocID="{3B0ACA09-1EBA-4996-B131-CF1E3C71327E}" presName="childShape" presStyleCnt="0"/>
      <dgm:spPr/>
    </dgm:pt>
    <dgm:pt modelId="{CADDDADA-8C9A-49BE-AD2A-187A5668A7A6}" type="pres">
      <dgm:prSet presAssocID="{91AA7E82-4585-46B7-8AAA-83C87124E5B8}" presName="Name13" presStyleLbl="parChTrans1D2" presStyleIdx="0" presStyleCnt="4"/>
      <dgm:spPr/>
      <dgm:t>
        <a:bodyPr/>
        <a:lstStyle/>
        <a:p>
          <a:endParaRPr lang="ru-RU"/>
        </a:p>
      </dgm:t>
    </dgm:pt>
    <dgm:pt modelId="{225CD78A-DB15-4C3A-80A4-45FB1E14CC40}" type="pres">
      <dgm:prSet presAssocID="{990C3365-194E-433D-B5D9-A6D72BB1BB7C}" presName="childText" presStyleLbl="bgAcc1" presStyleIdx="0" presStyleCnt="4" custScaleX="59673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FC39D90-CBFF-4B3F-939E-74AB0E60904E}" type="pres">
      <dgm:prSet presAssocID="{CBC1ED79-202A-4503-9E0E-1C5E85D3A48B}" presName="Name13" presStyleLbl="parChTrans1D2" presStyleIdx="1" presStyleCnt="4"/>
      <dgm:spPr/>
      <dgm:t>
        <a:bodyPr/>
        <a:lstStyle/>
        <a:p>
          <a:endParaRPr lang="ru-RU"/>
        </a:p>
      </dgm:t>
    </dgm:pt>
    <dgm:pt modelId="{87471F2D-E273-4F62-94AB-1AC36043F263}" type="pres">
      <dgm:prSet presAssocID="{FFBF8E20-343D-44F6-8EDC-E2C0DA960ADD}" presName="childText" presStyleLbl="bgAcc1" presStyleIdx="1" presStyleCnt="4" custScaleX="59673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27F517E-7488-431B-9180-5334A201A273}" type="pres">
      <dgm:prSet presAssocID="{7ADAB691-133A-4884-A00D-6C0297C327C1}" presName="Name13" presStyleLbl="parChTrans1D2" presStyleIdx="2" presStyleCnt="4"/>
      <dgm:spPr/>
      <dgm:t>
        <a:bodyPr/>
        <a:lstStyle/>
        <a:p>
          <a:endParaRPr lang="ru-RU"/>
        </a:p>
      </dgm:t>
    </dgm:pt>
    <dgm:pt modelId="{2E5778A3-FAE5-4767-8A6D-0DB96945EA46}" type="pres">
      <dgm:prSet presAssocID="{813AFE9A-5D8B-46E7-A0AC-8A2369036FD7}" presName="childText" presStyleLbl="bgAcc1" presStyleIdx="2" presStyleCnt="4" custScaleX="59673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BAFD601-FD04-475F-AC36-F8E254CB6E66}" type="pres">
      <dgm:prSet presAssocID="{A26FFBC2-F00A-4F5B-8FB7-B397C07BBB67}" presName="Name13" presStyleLbl="parChTrans1D2" presStyleIdx="3" presStyleCnt="4"/>
      <dgm:spPr/>
      <dgm:t>
        <a:bodyPr/>
        <a:lstStyle/>
        <a:p>
          <a:endParaRPr lang="ru-RU"/>
        </a:p>
      </dgm:t>
    </dgm:pt>
    <dgm:pt modelId="{B311C3A5-7F46-4950-A06C-4C5E257D739E}" type="pres">
      <dgm:prSet presAssocID="{9F8D8EC4-229A-4DE0-A99B-8BA679093A09}" presName="childText" presStyleLbl="bgAcc1" presStyleIdx="3" presStyleCnt="4" custScaleX="59673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5F73025-16C9-44D7-BA89-802CE4B4E386}" type="presOf" srcId="{CBC1ED79-202A-4503-9E0E-1C5E85D3A48B}" destId="{7FC39D90-CBFF-4B3F-939E-74AB0E60904E}" srcOrd="0" destOrd="0" presId="urn:microsoft.com/office/officeart/2005/8/layout/hierarchy3"/>
    <dgm:cxn modelId="{1A716AB8-06EE-48C5-B48B-50E4F68E8C65}" srcId="{3B0ACA09-1EBA-4996-B131-CF1E3C71327E}" destId="{FFBF8E20-343D-44F6-8EDC-E2C0DA960ADD}" srcOrd="1" destOrd="0" parTransId="{CBC1ED79-202A-4503-9E0E-1C5E85D3A48B}" sibTransId="{C08AE4E5-396C-44DF-B57D-C391829566FE}"/>
    <dgm:cxn modelId="{E3876DA2-62C2-474C-8387-C7E3193A1907}" type="presOf" srcId="{813AFE9A-5D8B-46E7-A0AC-8A2369036FD7}" destId="{2E5778A3-FAE5-4767-8A6D-0DB96945EA46}" srcOrd="0" destOrd="0" presId="urn:microsoft.com/office/officeart/2005/8/layout/hierarchy3"/>
    <dgm:cxn modelId="{C7105495-B03A-4F22-AC63-24BEDEB1050B}" srcId="{3B0ACA09-1EBA-4996-B131-CF1E3C71327E}" destId="{9F8D8EC4-229A-4DE0-A99B-8BA679093A09}" srcOrd="3" destOrd="0" parTransId="{A26FFBC2-F00A-4F5B-8FB7-B397C07BBB67}" sibTransId="{6C7BF6C1-3E8C-45C9-BEAD-7515DF20BE9B}"/>
    <dgm:cxn modelId="{38230EFF-8DDA-479A-8910-8CAF0F0921D2}" type="presOf" srcId="{3B0ACA09-1EBA-4996-B131-CF1E3C71327E}" destId="{F3063587-0E0D-47F0-835E-4C8AEACAA664}" srcOrd="1" destOrd="0" presId="urn:microsoft.com/office/officeart/2005/8/layout/hierarchy3"/>
    <dgm:cxn modelId="{B623DE5A-D0A3-4601-89ED-477C41032A43}" type="presOf" srcId="{7ADAB691-133A-4884-A00D-6C0297C327C1}" destId="{827F517E-7488-431B-9180-5334A201A273}" srcOrd="0" destOrd="0" presId="urn:microsoft.com/office/officeart/2005/8/layout/hierarchy3"/>
    <dgm:cxn modelId="{FFFEE449-7284-4060-B9B7-1036C7B548DF}" type="presOf" srcId="{D4C5C906-1C22-4F96-ACD4-12B91C448470}" destId="{94A1902F-A753-4539-944E-317945721B20}" srcOrd="0" destOrd="0" presId="urn:microsoft.com/office/officeart/2005/8/layout/hierarchy3"/>
    <dgm:cxn modelId="{7602C0AE-10F7-4E2E-85E0-1EA613925661}" srcId="{3B0ACA09-1EBA-4996-B131-CF1E3C71327E}" destId="{813AFE9A-5D8B-46E7-A0AC-8A2369036FD7}" srcOrd="2" destOrd="0" parTransId="{7ADAB691-133A-4884-A00D-6C0297C327C1}" sibTransId="{8BA8565C-CE93-44A4-A6EE-88F6FD740507}"/>
    <dgm:cxn modelId="{7E39C8A7-34C3-46EC-BF86-FF0C6FE513FD}" srcId="{3B0ACA09-1EBA-4996-B131-CF1E3C71327E}" destId="{990C3365-194E-433D-B5D9-A6D72BB1BB7C}" srcOrd="0" destOrd="0" parTransId="{91AA7E82-4585-46B7-8AAA-83C87124E5B8}" sibTransId="{07251F1B-941E-40CD-AB1F-891FD986CA9B}"/>
    <dgm:cxn modelId="{F6F9EC02-A354-4E23-8154-13EDA24DFEF3}" type="presOf" srcId="{3B0ACA09-1EBA-4996-B131-CF1E3C71327E}" destId="{B1076449-C668-4BD3-B8EA-23B2FF9EDE17}" srcOrd="0" destOrd="0" presId="urn:microsoft.com/office/officeart/2005/8/layout/hierarchy3"/>
    <dgm:cxn modelId="{76E2617D-E0E0-46E9-A0A6-F03EB931A082}" type="presOf" srcId="{A26FFBC2-F00A-4F5B-8FB7-B397C07BBB67}" destId="{1BAFD601-FD04-475F-AC36-F8E254CB6E66}" srcOrd="0" destOrd="0" presId="urn:microsoft.com/office/officeart/2005/8/layout/hierarchy3"/>
    <dgm:cxn modelId="{C33B6CE7-D15B-4E30-AE84-5FA1B983565F}" type="presOf" srcId="{9F8D8EC4-229A-4DE0-A99B-8BA679093A09}" destId="{B311C3A5-7F46-4950-A06C-4C5E257D739E}" srcOrd="0" destOrd="0" presId="urn:microsoft.com/office/officeart/2005/8/layout/hierarchy3"/>
    <dgm:cxn modelId="{D6693910-09EB-4A69-8899-A46F8183152A}" srcId="{D4C5C906-1C22-4F96-ACD4-12B91C448470}" destId="{3B0ACA09-1EBA-4996-B131-CF1E3C71327E}" srcOrd="0" destOrd="0" parTransId="{D8EC680F-765D-4177-A306-3BC8B343383D}" sibTransId="{4DB4F4DE-7607-4A00-9A6B-C414B4980C36}"/>
    <dgm:cxn modelId="{C7CE1879-E81C-413A-8FD6-121D88FE8054}" type="presOf" srcId="{990C3365-194E-433D-B5D9-A6D72BB1BB7C}" destId="{225CD78A-DB15-4C3A-80A4-45FB1E14CC40}" srcOrd="0" destOrd="0" presId="urn:microsoft.com/office/officeart/2005/8/layout/hierarchy3"/>
    <dgm:cxn modelId="{0D7E7557-01D4-4B38-94D7-C46C2D2FD1F0}" type="presOf" srcId="{FFBF8E20-343D-44F6-8EDC-E2C0DA960ADD}" destId="{87471F2D-E273-4F62-94AB-1AC36043F263}" srcOrd="0" destOrd="0" presId="urn:microsoft.com/office/officeart/2005/8/layout/hierarchy3"/>
    <dgm:cxn modelId="{CE4A87F5-2168-44D2-B211-32D44163C9E3}" type="presOf" srcId="{91AA7E82-4585-46B7-8AAA-83C87124E5B8}" destId="{CADDDADA-8C9A-49BE-AD2A-187A5668A7A6}" srcOrd="0" destOrd="0" presId="urn:microsoft.com/office/officeart/2005/8/layout/hierarchy3"/>
    <dgm:cxn modelId="{1736864F-F727-4A37-8194-9094F421F651}" type="presParOf" srcId="{94A1902F-A753-4539-944E-317945721B20}" destId="{41213701-D000-481B-8C81-9B02B5D7E156}" srcOrd="0" destOrd="0" presId="urn:microsoft.com/office/officeart/2005/8/layout/hierarchy3"/>
    <dgm:cxn modelId="{A688AC8A-B7B3-403D-A2CA-782214C872CC}" type="presParOf" srcId="{41213701-D000-481B-8C81-9B02B5D7E156}" destId="{4B320A10-E300-4F10-B30B-3514336D8495}" srcOrd="0" destOrd="0" presId="urn:microsoft.com/office/officeart/2005/8/layout/hierarchy3"/>
    <dgm:cxn modelId="{F2F28B57-DA53-4423-B073-427D0E00563A}" type="presParOf" srcId="{4B320A10-E300-4F10-B30B-3514336D8495}" destId="{B1076449-C668-4BD3-B8EA-23B2FF9EDE17}" srcOrd="0" destOrd="0" presId="urn:microsoft.com/office/officeart/2005/8/layout/hierarchy3"/>
    <dgm:cxn modelId="{4A97E6AB-00AC-4408-955F-44D0E3ECAFB1}" type="presParOf" srcId="{4B320A10-E300-4F10-B30B-3514336D8495}" destId="{F3063587-0E0D-47F0-835E-4C8AEACAA664}" srcOrd="1" destOrd="0" presId="urn:microsoft.com/office/officeart/2005/8/layout/hierarchy3"/>
    <dgm:cxn modelId="{F13B6E65-C809-41C7-97CD-CD6F92060B1E}" type="presParOf" srcId="{41213701-D000-481B-8C81-9B02B5D7E156}" destId="{94359D14-476A-41F1-A05A-F6E0282F6FF4}" srcOrd="1" destOrd="0" presId="urn:microsoft.com/office/officeart/2005/8/layout/hierarchy3"/>
    <dgm:cxn modelId="{49DA749B-6747-4869-8024-D15867890526}" type="presParOf" srcId="{94359D14-476A-41F1-A05A-F6E0282F6FF4}" destId="{CADDDADA-8C9A-49BE-AD2A-187A5668A7A6}" srcOrd="0" destOrd="0" presId="urn:microsoft.com/office/officeart/2005/8/layout/hierarchy3"/>
    <dgm:cxn modelId="{8DB712CC-C1C6-44E6-B0D7-76588F4CAE52}" type="presParOf" srcId="{94359D14-476A-41F1-A05A-F6E0282F6FF4}" destId="{225CD78A-DB15-4C3A-80A4-45FB1E14CC40}" srcOrd="1" destOrd="0" presId="urn:microsoft.com/office/officeart/2005/8/layout/hierarchy3"/>
    <dgm:cxn modelId="{D921EFEB-9A8D-416F-9E00-B7CD1E0E1204}" type="presParOf" srcId="{94359D14-476A-41F1-A05A-F6E0282F6FF4}" destId="{7FC39D90-CBFF-4B3F-939E-74AB0E60904E}" srcOrd="2" destOrd="0" presId="urn:microsoft.com/office/officeart/2005/8/layout/hierarchy3"/>
    <dgm:cxn modelId="{6F851C22-43E3-4B76-B5D3-5766FDD3DC6D}" type="presParOf" srcId="{94359D14-476A-41F1-A05A-F6E0282F6FF4}" destId="{87471F2D-E273-4F62-94AB-1AC36043F263}" srcOrd="3" destOrd="0" presId="urn:microsoft.com/office/officeart/2005/8/layout/hierarchy3"/>
    <dgm:cxn modelId="{DBCCF5E2-15FA-4303-AA14-640D1F05891D}" type="presParOf" srcId="{94359D14-476A-41F1-A05A-F6E0282F6FF4}" destId="{827F517E-7488-431B-9180-5334A201A273}" srcOrd="4" destOrd="0" presId="urn:microsoft.com/office/officeart/2005/8/layout/hierarchy3"/>
    <dgm:cxn modelId="{5FC54037-B11F-4F52-9E29-97AEA64DC6EA}" type="presParOf" srcId="{94359D14-476A-41F1-A05A-F6E0282F6FF4}" destId="{2E5778A3-FAE5-4767-8A6D-0DB96945EA46}" srcOrd="5" destOrd="0" presId="urn:microsoft.com/office/officeart/2005/8/layout/hierarchy3"/>
    <dgm:cxn modelId="{0F60E6A2-81E0-4A2C-90D5-D7902937228A}" type="presParOf" srcId="{94359D14-476A-41F1-A05A-F6E0282F6FF4}" destId="{1BAFD601-FD04-475F-AC36-F8E254CB6E66}" srcOrd="6" destOrd="0" presId="urn:microsoft.com/office/officeart/2005/8/layout/hierarchy3"/>
    <dgm:cxn modelId="{F9F68F0C-3D6F-409C-B026-FA0E29EA779A}" type="presParOf" srcId="{94359D14-476A-41F1-A05A-F6E0282F6FF4}" destId="{B311C3A5-7F46-4950-A06C-4C5E257D739E}" srcOrd="7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58E16321-C943-44C6-ABF5-EE045D22BD83}" type="doc">
      <dgm:prSet loTypeId="urn:microsoft.com/office/officeart/2005/8/layout/orgChart1" loCatId="hierarchy" qsTypeId="urn:microsoft.com/office/officeart/2005/8/quickstyle/3d3" qsCatId="3D" csTypeId="urn:microsoft.com/office/officeart/2005/8/colors/accent1_1" csCatId="accent1" phldr="1"/>
      <dgm:spPr/>
      <dgm:t>
        <a:bodyPr/>
        <a:lstStyle/>
        <a:p>
          <a:endParaRPr lang="ru-RU"/>
        </a:p>
      </dgm:t>
    </dgm:pt>
    <dgm:pt modelId="{0220F740-4605-4803-80A6-D5C63466E55B}">
      <dgm:prSet phldrT="[Текст]" custT="1"/>
      <dgm:spPr/>
      <dgm:t>
        <a:bodyPr/>
        <a:lstStyle/>
        <a:p>
          <a:r>
            <a:rPr lang="ru-RU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Способы получения образования</a:t>
          </a:r>
          <a:endParaRPr lang="ru-RU" sz="20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gm:t>
    </dgm:pt>
    <dgm:pt modelId="{4D85F02A-F985-4EB2-A6CF-DF1DF02B817E}" type="parTrans" cxnId="{C502E339-DB7B-48B0-9E1B-B4F3D03C181A}">
      <dgm:prSet/>
      <dgm:spPr/>
      <dgm:t>
        <a:bodyPr/>
        <a:lstStyle/>
        <a:p>
          <a:endParaRPr lang="ru-RU"/>
        </a:p>
      </dgm:t>
    </dgm:pt>
    <dgm:pt modelId="{B59B14F3-8594-41D7-A9A8-F1FF1E5A9F10}" type="sibTrans" cxnId="{C502E339-DB7B-48B0-9E1B-B4F3D03C181A}">
      <dgm:prSet/>
      <dgm:spPr/>
      <dgm:t>
        <a:bodyPr/>
        <a:lstStyle/>
        <a:p>
          <a:endParaRPr lang="ru-RU"/>
        </a:p>
      </dgm:t>
    </dgm:pt>
    <dgm:pt modelId="{0C1144DF-28AD-48D2-BD45-38DA5DDD8729}">
      <dgm:prSet phldrT="[Текст]" custT="1"/>
      <dgm:spPr/>
      <dgm:t>
        <a:bodyPr/>
        <a:lstStyle/>
        <a:p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Институализированный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 – через учреждения образования, имеющие официальный статус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gm:t>
    </dgm:pt>
    <dgm:pt modelId="{472C9DAE-0668-4331-A648-967D006E0E65}" type="parTrans" cxnId="{AB3F3DC1-B37D-4AB5-A923-18F61BC08513}">
      <dgm:prSet/>
      <dgm:spPr/>
      <dgm:t>
        <a:bodyPr/>
        <a:lstStyle/>
        <a:p>
          <a:endParaRPr lang="ru-RU"/>
        </a:p>
      </dgm:t>
    </dgm:pt>
    <dgm:pt modelId="{B326816C-086A-4357-9F2A-E435FE3783A7}" type="sibTrans" cxnId="{AB3F3DC1-B37D-4AB5-A923-18F61BC08513}">
      <dgm:prSet/>
      <dgm:spPr/>
      <dgm:t>
        <a:bodyPr/>
        <a:lstStyle/>
        <a:p>
          <a:endParaRPr lang="ru-RU"/>
        </a:p>
      </dgm:t>
    </dgm:pt>
    <dgm:pt modelId="{251BCAF0-C14B-4466-B90C-A745BEBB10E6}">
      <dgm:prSet phldrT="[Текст]" custT="1"/>
      <dgm:spPr/>
      <dgm:t>
        <a:bodyPr/>
        <a:lstStyle/>
        <a:p>
          <a:r>
            <a:rPr lang="ru-RU" sz="1800" b="1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Неинституализированный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 – полученный вне официальных учебных заведений, например семейное образование, самообразование и т.п.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gm:t>
    </dgm:pt>
    <dgm:pt modelId="{AD9DBF93-3061-47F0-94DF-F592677E9589}" type="parTrans" cxnId="{7FC255A9-D3EB-45B7-BA05-9EB2FDC73F60}">
      <dgm:prSet/>
      <dgm:spPr/>
      <dgm:t>
        <a:bodyPr/>
        <a:lstStyle/>
        <a:p>
          <a:endParaRPr lang="ru-RU"/>
        </a:p>
      </dgm:t>
    </dgm:pt>
    <dgm:pt modelId="{2F1AC367-FEC3-4267-89F0-9782E2E89D3B}" type="sibTrans" cxnId="{7FC255A9-D3EB-45B7-BA05-9EB2FDC73F60}">
      <dgm:prSet/>
      <dgm:spPr/>
      <dgm:t>
        <a:bodyPr/>
        <a:lstStyle/>
        <a:p>
          <a:endParaRPr lang="ru-RU"/>
        </a:p>
      </dgm:t>
    </dgm:pt>
    <dgm:pt modelId="{B7F3146D-BF5B-4750-8E12-03430433BFC9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соискательство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gm:t>
    </dgm:pt>
    <dgm:pt modelId="{4B8988FC-1C92-4164-8B11-56FA97028BCD}" type="parTrans" cxnId="{4F4C1E43-D277-4EC6-8F40-085873376978}">
      <dgm:prSet/>
      <dgm:spPr/>
      <dgm:t>
        <a:bodyPr/>
        <a:lstStyle/>
        <a:p>
          <a:endParaRPr lang="ru-RU"/>
        </a:p>
      </dgm:t>
    </dgm:pt>
    <dgm:pt modelId="{3216DA45-7C46-479A-A342-3B77175123F7}" type="sibTrans" cxnId="{4F4C1E43-D277-4EC6-8F40-085873376978}">
      <dgm:prSet/>
      <dgm:spPr/>
      <dgm:t>
        <a:bodyPr/>
        <a:lstStyle/>
        <a:p>
          <a:endParaRPr lang="ru-RU"/>
        </a:p>
      </dgm:t>
    </dgm:pt>
    <dgm:pt modelId="{8B08947C-D0FB-4BEB-BC25-2EED54F4D0D4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вечерняя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gm:t>
    </dgm:pt>
    <dgm:pt modelId="{F624627F-2E60-4201-A487-85F0574B3CAF}" type="parTrans" cxnId="{91C8BF55-9B4E-4C82-8A16-29BE4DC16B27}">
      <dgm:prSet/>
      <dgm:spPr/>
      <dgm:t>
        <a:bodyPr/>
        <a:lstStyle/>
        <a:p>
          <a:endParaRPr lang="ru-RU"/>
        </a:p>
      </dgm:t>
    </dgm:pt>
    <dgm:pt modelId="{8D1535C2-D879-4377-8E5D-B4B77435B271}" type="sibTrans" cxnId="{91C8BF55-9B4E-4C82-8A16-29BE4DC16B27}">
      <dgm:prSet/>
      <dgm:spPr/>
      <dgm:t>
        <a:bodyPr/>
        <a:lstStyle/>
        <a:p>
          <a:endParaRPr lang="ru-RU"/>
        </a:p>
      </dgm:t>
    </dgm:pt>
    <dgm:pt modelId="{09218E47-2402-4CF7-AFAD-D1BA33B0E1A8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дистанционная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gm:t>
    </dgm:pt>
    <dgm:pt modelId="{D1591727-F902-464E-82BA-FC4D4FA377C9}" type="parTrans" cxnId="{23F71FF2-561F-4B11-A10D-DA37F15D95B6}">
      <dgm:prSet/>
      <dgm:spPr/>
      <dgm:t>
        <a:bodyPr/>
        <a:lstStyle/>
        <a:p>
          <a:endParaRPr lang="ru-RU"/>
        </a:p>
      </dgm:t>
    </dgm:pt>
    <dgm:pt modelId="{A55E3147-99FD-400E-8736-85F095737A88}" type="sibTrans" cxnId="{23F71FF2-561F-4B11-A10D-DA37F15D95B6}">
      <dgm:prSet/>
      <dgm:spPr/>
      <dgm:t>
        <a:bodyPr/>
        <a:lstStyle/>
        <a:p>
          <a:endParaRPr lang="ru-RU"/>
        </a:p>
      </dgm:t>
    </dgm:pt>
    <dgm:pt modelId="{81E26F03-4126-4753-B33C-819C30C2E046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очная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gm:t>
    </dgm:pt>
    <dgm:pt modelId="{0E7670A6-9132-472C-B435-4291D160E38A}" type="parTrans" cxnId="{1265DBCF-935B-49CE-B356-2A2B6562744F}">
      <dgm:prSet/>
      <dgm:spPr/>
      <dgm:t>
        <a:bodyPr/>
        <a:lstStyle/>
        <a:p>
          <a:endParaRPr lang="ru-RU"/>
        </a:p>
      </dgm:t>
    </dgm:pt>
    <dgm:pt modelId="{344A7C3B-3ABC-49FB-BF88-E42095BD9B42}" type="sibTrans" cxnId="{1265DBCF-935B-49CE-B356-2A2B6562744F}">
      <dgm:prSet/>
      <dgm:spPr/>
      <dgm:t>
        <a:bodyPr/>
        <a:lstStyle/>
        <a:p>
          <a:endParaRPr lang="ru-RU"/>
        </a:p>
      </dgm:t>
    </dgm:pt>
    <dgm:pt modelId="{684CDCAF-0852-46BB-A6F5-4E53CD8C1D26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дневная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gm:t>
    </dgm:pt>
    <dgm:pt modelId="{FC4B6B91-6AC6-44C9-88D1-53A4196AF87A}" type="parTrans" cxnId="{4AC3B5C7-44B0-4D5D-A715-D1F7455FF5A8}">
      <dgm:prSet/>
      <dgm:spPr/>
      <dgm:t>
        <a:bodyPr/>
        <a:lstStyle/>
        <a:p>
          <a:endParaRPr lang="ru-RU"/>
        </a:p>
      </dgm:t>
    </dgm:pt>
    <dgm:pt modelId="{9699DF7F-2D3A-48C7-A9C9-67298940A7C4}" type="sibTrans" cxnId="{4AC3B5C7-44B0-4D5D-A715-D1F7455FF5A8}">
      <dgm:prSet/>
      <dgm:spPr/>
      <dgm:t>
        <a:bodyPr/>
        <a:lstStyle/>
        <a:p>
          <a:endParaRPr lang="ru-RU"/>
        </a:p>
      </dgm:t>
    </dgm:pt>
    <dgm:pt modelId="{4C2DF5E9-6D6C-4E11-BD40-01BA0D343FEC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заочная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gm:t>
    </dgm:pt>
    <dgm:pt modelId="{E8EF5E8D-3E96-4C93-A219-E1230126CFF2}" type="parTrans" cxnId="{725EA754-3351-480D-873A-FFE1A9BDB3E1}">
      <dgm:prSet/>
      <dgm:spPr/>
      <dgm:t>
        <a:bodyPr/>
        <a:lstStyle/>
        <a:p>
          <a:endParaRPr lang="ru-RU"/>
        </a:p>
      </dgm:t>
    </dgm:pt>
    <dgm:pt modelId="{44145380-BD8F-42CF-9A4E-AEFF0EA410AA}" type="sibTrans" cxnId="{725EA754-3351-480D-873A-FFE1A9BDB3E1}">
      <dgm:prSet/>
      <dgm:spPr/>
      <dgm:t>
        <a:bodyPr/>
        <a:lstStyle/>
        <a:p>
          <a:endParaRPr lang="ru-RU"/>
        </a:p>
      </dgm:t>
    </dgm:pt>
    <dgm:pt modelId="{7DC39C63-5578-4573-8883-D03FD915DCD0}" type="pres">
      <dgm:prSet presAssocID="{58E16321-C943-44C6-ABF5-EE045D22BD83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F004F23A-3491-48EB-A9C4-5190F8BA31B1}" type="pres">
      <dgm:prSet presAssocID="{0220F740-4605-4803-80A6-D5C63466E55B}" presName="hierRoot1" presStyleCnt="0">
        <dgm:presLayoutVars>
          <dgm:hierBranch val="init"/>
        </dgm:presLayoutVars>
      </dgm:prSet>
      <dgm:spPr/>
    </dgm:pt>
    <dgm:pt modelId="{C089CC37-1EF3-4E03-8E22-A5B0E8059EC7}" type="pres">
      <dgm:prSet presAssocID="{0220F740-4605-4803-80A6-D5C63466E55B}" presName="rootComposite1" presStyleCnt="0"/>
      <dgm:spPr/>
    </dgm:pt>
    <dgm:pt modelId="{EFDC7B56-EDF9-4372-A98D-33F8A658EA4F}" type="pres">
      <dgm:prSet presAssocID="{0220F740-4605-4803-80A6-D5C63466E55B}" presName="rootText1" presStyleLbl="node0" presStyleIdx="0" presStyleCnt="1" custScaleX="389327" custScaleY="154751" custLinFactNeighborX="7531" custLinFactNeighborY="-3521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A286E37-670C-4862-8DE5-BFE18EB73BBB}" type="pres">
      <dgm:prSet presAssocID="{0220F740-4605-4803-80A6-D5C63466E55B}" presName="rootConnector1" presStyleLbl="node1" presStyleIdx="0" presStyleCnt="0"/>
      <dgm:spPr/>
      <dgm:t>
        <a:bodyPr/>
        <a:lstStyle/>
        <a:p>
          <a:endParaRPr lang="ru-RU"/>
        </a:p>
      </dgm:t>
    </dgm:pt>
    <dgm:pt modelId="{50D5F4FA-E288-48A7-B03A-287CC0BFFC05}" type="pres">
      <dgm:prSet presAssocID="{0220F740-4605-4803-80A6-D5C63466E55B}" presName="hierChild2" presStyleCnt="0"/>
      <dgm:spPr/>
    </dgm:pt>
    <dgm:pt modelId="{B4418E16-F40D-4B54-949A-22FA3182D8CE}" type="pres">
      <dgm:prSet presAssocID="{472C9DAE-0668-4331-A648-967D006E0E65}" presName="Name37" presStyleLbl="parChTrans1D2" presStyleIdx="0" presStyleCnt="2"/>
      <dgm:spPr/>
      <dgm:t>
        <a:bodyPr/>
        <a:lstStyle/>
        <a:p>
          <a:endParaRPr lang="ru-RU"/>
        </a:p>
      </dgm:t>
    </dgm:pt>
    <dgm:pt modelId="{109045C6-6F7C-404C-9AB4-A129A071847B}" type="pres">
      <dgm:prSet presAssocID="{0C1144DF-28AD-48D2-BD45-38DA5DDD8729}" presName="hierRoot2" presStyleCnt="0">
        <dgm:presLayoutVars>
          <dgm:hierBranch/>
        </dgm:presLayoutVars>
      </dgm:prSet>
      <dgm:spPr/>
    </dgm:pt>
    <dgm:pt modelId="{CC6A1E61-6653-4D27-A0BD-3797065AAC7D}" type="pres">
      <dgm:prSet presAssocID="{0C1144DF-28AD-48D2-BD45-38DA5DDD8729}" presName="rootComposite" presStyleCnt="0"/>
      <dgm:spPr/>
    </dgm:pt>
    <dgm:pt modelId="{BB721431-AAAF-4D2F-8DA1-E4850E180BE7}" type="pres">
      <dgm:prSet presAssocID="{0C1144DF-28AD-48D2-BD45-38DA5DDD8729}" presName="rootText" presStyleLbl="node2" presStyleIdx="0" presStyleCnt="2" custScaleX="474167" custScaleY="29709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D0D21995-6AA2-45F3-B799-945704BECEC0}" type="pres">
      <dgm:prSet presAssocID="{0C1144DF-28AD-48D2-BD45-38DA5DDD8729}" presName="rootConnector" presStyleLbl="node2" presStyleIdx="0" presStyleCnt="2"/>
      <dgm:spPr/>
      <dgm:t>
        <a:bodyPr/>
        <a:lstStyle/>
        <a:p>
          <a:endParaRPr lang="ru-RU"/>
        </a:p>
      </dgm:t>
    </dgm:pt>
    <dgm:pt modelId="{476A417C-9FD6-47A4-B12D-E2C2F80B5AFD}" type="pres">
      <dgm:prSet presAssocID="{0C1144DF-28AD-48D2-BD45-38DA5DDD8729}" presName="hierChild4" presStyleCnt="0"/>
      <dgm:spPr/>
    </dgm:pt>
    <dgm:pt modelId="{6BB404CA-9432-49D3-9EC8-BA82435A308D}" type="pres">
      <dgm:prSet presAssocID="{0E7670A6-9132-472C-B435-4291D160E38A}" presName="Name35" presStyleLbl="parChTrans1D3" presStyleIdx="0" presStyleCnt="3"/>
      <dgm:spPr/>
      <dgm:t>
        <a:bodyPr/>
        <a:lstStyle/>
        <a:p>
          <a:endParaRPr lang="ru-RU"/>
        </a:p>
      </dgm:t>
    </dgm:pt>
    <dgm:pt modelId="{96601CB4-8E98-4439-B507-470AA1AE5BB1}" type="pres">
      <dgm:prSet presAssocID="{81E26F03-4126-4753-B33C-819C30C2E046}" presName="hierRoot2" presStyleCnt="0">
        <dgm:presLayoutVars>
          <dgm:hierBranch val="init"/>
        </dgm:presLayoutVars>
      </dgm:prSet>
      <dgm:spPr/>
    </dgm:pt>
    <dgm:pt modelId="{C8B94305-9074-493F-B67C-6DAA64F228B9}" type="pres">
      <dgm:prSet presAssocID="{81E26F03-4126-4753-B33C-819C30C2E046}" presName="rootComposite" presStyleCnt="0"/>
      <dgm:spPr/>
    </dgm:pt>
    <dgm:pt modelId="{26324346-A806-4441-B6A5-8041129FAA6B}" type="pres">
      <dgm:prSet presAssocID="{81E26F03-4126-4753-B33C-819C30C2E046}" presName="rootText" presStyleLbl="node3" presStyleIdx="0" presStyleCnt="3" custScaleX="166512" custLinFactNeighborX="6610" custLinFactNeighborY="3186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97923F08-9175-45CA-B978-55A7693F49ED}" type="pres">
      <dgm:prSet presAssocID="{81E26F03-4126-4753-B33C-819C30C2E046}" presName="rootConnector" presStyleLbl="node3" presStyleIdx="0" presStyleCnt="3"/>
      <dgm:spPr/>
      <dgm:t>
        <a:bodyPr/>
        <a:lstStyle/>
        <a:p>
          <a:endParaRPr lang="ru-RU"/>
        </a:p>
      </dgm:t>
    </dgm:pt>
    <dgm:pt modelId="{977CF8AE-252F-4E7E-8545-7C0119BEFB43}" type="pres">
      <dgm:prSet presAssocID="{81E26F03-4126-4753-B33C-819C30C2E046}" presName="hierChild4" presStyleCnt="0"/>
      <dgm:spPr/>
    </dgm:pt>
    <dgm:pt modelId="{8EF53A83-DECB-454E-8E49-73D949852639}" type="pres">
      <dgm:prSet presAssocID="{FC4B6B91-6AC6-44C9-88D1-53A4196AF87A}" presName="Name37" presStyleLbl="parChTrans1D4" presStyleIdx="0" presStyleCnt="3"/>
      <dgm:spPr/>
      <dgm:t>
        <a:bodyPr/>
        <a:lstStyle/>
        <a:p>
          <a:endParaRPr lang="ru-RU"/>
        </a:p>
      </dgm:t>
    </dgm:pt>
    <dgm:pt modelId="{97EA4319-C503-48B5-A092-CA1DFF62D0DD}" type="pres">
      <dgm:prSet presAssocID="{684CDCAF-0852-46BB-A6F5-4E53CD8C1D26}" presName="hierRoot2" presStyleCnt="0">
        <dgm:presLayoutVars>
          <dgm:hierBranch val="init"/>
        </dgm:presLayoutVars>
      </dgm:prSet>
      <dgm:spPr/>
    </dgm:pt>
    <dgm:pt modelId="{B10C1BCD-ABE7-4296-87E6-278EB45C9FC1}" type="pres">
      <dgm:prSet presAssocID="{684CDCAF-0852-46BB-A6F5-4E53CD8C1D26}" presName="rootComposite" presStyleCnt="0"/>
      <dgm:spPr/>
    </dgm:pt>
    <dgm:pt modelId="{8F29C2ED-9302-497C-95E8-C10A86A49F99}" type="pres">
      <dgm:prSet presAssocID="{684CDCAF-0852-46BB-A6F5-4E53CD8C1D26}" presName="rootText" presStyleLbl="node4" presStyleIdx="0" presStyleCnt="3" custScaleX="164511" custLinFactNeighborX="-1476" custLinFactNeighborY="2401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E5D3744-26A7-4D23-B2C0-F80F5454C845}" type="pres">
      <dgm:prSet presAssocID="{684CDCAF-0852-46BB-A6F5-4E53CD8C1D26}" presName="rootConnector" presStyleLbl="node4" presStyleIdx="0" presStyleCnt="3"/>
      <dgm:spPr/>
      <dgm:t>
        <a:bodyPr/>
        <a:lstStyle/>
        <a:p>
          <a:endParaRPr lang="ru-RU"/>
        </a:p>
      </dgm:t>
    </dgm:pt>
    <dgm:pt modelId="{D50151BA-8062-42F5-A265-090F6E544735}" type="pres">
      <dgm:prSet presAssocID="{684CDCAF-0852-46BB-A6F5-4E53CD8C1D26}" presName="hierChild4" presStyleCnt="0"/>
      <dgm:spPr/>
    </dgm:pt>
    <dgm:pt modelId="{5539C531-0CC3-4C21-B019-3933F12D0DC7}" type="pres">
      <dgm:prSet presAssocID="{684CDCAF-0852-46BB-A6F5-4E53CD8C1D26}" presName="hierChild5" presStyleCnt="0"/>
      <dgm:spPr/>
    </dgm:pt>
    <dgm:pt modelId="{3F4F8C84-6582-422C-AD1C-951539C6DEA5}" type="pres">
      <dgm:prSet presAssocID="{F624627F-2E60-4201-A487-85F0574B3CAF}" presName="Name37" presStyleLbl="parChTrans1D4" presStyleIdx="1" presStyleCnt="3"/>
      <dgm:spPr/>
      <dgm:t>
        <a:bodyPr/>
        <a:lstStyle/>
        <a:p>
          <a:endParaRPr lang="ru-RU"/>
        </a:p>
      </dgm:t>
    </dgm:pt>
    <dgm:pt modelId="{6703B981-7B9B-4DDC-B237-42267B7A06B6}" type="pres">
      <dgm:prSet presAssocID="{8B08947C-D0FB-4BEB-BC25-2EED54F4D0D4}" presName="hierRoot2" presStyleCnt="0">
        <dgm:presLayoutVars>
          <dgm:hierBranch val="init"/>
        </dgm:presLayoutVars>
      </dgm:prSet>
      <dgm:spPr/>
    </dgm:pt>
    <dgm:pt modelId="{82378832-31B9-4B1E-88CD-4C4EDA57E5D6}" type="pres">
      <dgm:prSet presAssocID="{8B08947C-D0FB-4BEB-BC25-2EED54F4D0D4}" presName="rootComposite" presStyleCnt="0"/>
      <dgm:spPr/>
    </dgm:pt>
    <dgm:pt modelId="{17F0CAF6-79A2-4135-AA84-C61303CED83E}" type="pres">
      <dgm:prSet presAssocID="{8B08947C-D0FB-4BEB-BC25-2EED54F4D0D4}" presName="rootText" presStyleLbl="node4" presStyleIdx="1" presStyleCnt="3" custScaleX="164511" custLinFactNeighborX="-418" custLinFactNeighborY="3292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DFF3D4DC-E0D2-434C-AEE2-778B900F5BD1}" type="pres">
      <dgm:prSet presAssocID="{8B08947C-D0FB-4BEB-BC25-2EED54F4D0D4}" presName="rootConnector" presStyleLbl="node4" presStyleIdx="1" presStyleCnt="3"/>
      <dgm:spPr/>
      <dgm:t>
        <a:bodyPr/>
        <a:lstStyle/>
        <a:p>
          <a:endParaRPr lang="ru-RU"/>
        </a:p>
      </dgm:t>
    </dgm:pt>
    <dgm:pt modelId="{52EB75F7-E9C1-43C1-8036-36A7A335ACFE}" type="pres">
      <dgm:prSet presAssocID="{8B08947C-D0FB-4BEB-BC25-2EED54F4D0D4}" presName="hierChild4" presStyleCnt="0"/>
      <dgm:spPr/>
    </dgm:pt>
    <dgm:pt modelId="{79AADC4C-C153-4C17-928D-93CEA596BA6B}" type="pres">
      <dgm:prSet presAssocID="{8B08947C-D0FB-4BEB-BC25-2EED54F4D0D4}" presName="hierChild5" presStyleCnt="0"/>
      <dgm:spPr/>
    </dgm:pt>
    <dgm:pt modelId="{49E3E8B9-570F-49B9-9C03-89D2F4FCABAE}" type="pres">
      <dgm:prSet presAssocID="{81E26F03-4126-4753-B33C-819C30C2E046}" presName="hierChild5" presStyleCnt="0"/>
      <dgm:spPr/>
    </dgm:pt>
    <dgm:pt modelId="{CD949B52-491A-4524-A77F-48E09BA4AF7A}" type="pres">
      <dgm:prSet presAssocID="{E8EF5E8D-3E96-4C93-A219-E1230126CFF2}" presName="Name35" presStyleLbl="parChTrans1D3" presStyleIdx="1" presStyleCnt="3"/>
      <dgm:spPr/>
      <dgm:t>
        <a:bodyPr/>
        <a:lstStyle/>
        <a:p>
          <a:endParaRPr lang="ru-RU"/>
        </a:p>
      </dgm:t>
    </dgm:pt>
    <dgm:pt modelId="{5ED0C6FC-C590-427A-B4A4-755FE549E14F}" type="pres">
      <dgm:prSet presAssocID="{4C2DF5E9-6D6C-4E11-BD40-01BA0D343FEC}" presName="hierRoot2" presStyleCnt="0">
        <dgm:presLayoutVars>
          <dgm:hierBranch val="r"/>
        </dgm:presLayoutVars>
      </dgm:prSet>
      <dgm:spPr/>
    </dgm:pt>
    <dgm:pt modelId="{424D0E79-6E17-4F3E-A2E7-5CCE5FE6E99C}" type="pres">
      <dgm:prSet presAssocID="{4C2DF5E9-6D6C-4E11-BD40-01BA0D343FEC}" presName="rootComposite" presStyleCnt="0"/>
      <dgm:spPr/>
    </dgm:pt>
    <dgm:pt modelId="{2566DF77-3042-44E5-8275-C5821C472FB8}" type="pres">
      <dgm:prSet presAssocID="{4C2DF5E9-6D6C-4E11-BD40-01BA0D343FEC}" presName="rootText" presStyleLbl="node3" presStyleIdx="1" presStyleCnt="3" custScaleX="166512" custLinFactNeighborX="11254" custLinFactNeighborY="3015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7B9E0702-B6D0-412B-85B5-E85AEED360A8}" type="pres">
      <dgm:prSet presAssocID="{4C2DF5E9-6D6C-4E11-BD40-01BA0D343FEC}" presName="rootConnector" presStyleLbl="node3" presStyleIdx="1" presStyleCnt="3"/>
      <dgm:spPr/>
      <dgm:t>
        <a:bodyPr/>
        <a:lstStyle/>
        <a:p>
          <a:endParaRPr lang="ru-RU"/>
        </a:p>
      </dgm:t>
    </dgm:pt>
    <dgm:pt modelId="{6181079B-92E8-4AAC-8F61-9222C54A62DE}" type="pres">
      <dgm:prSet presAssocID="{4C2DF5E9-6D6C-4E11-BD40-01BA0D343FEC}" presName="hierChild4" presStyleCnt="0"/>
      <dgm:spPr/>
    </dgm:pt>
    <dgm:pt modelId="{0BD30530-F938-4713-A353-0390EAEC1DBD}" type="pres">
      <dgm:prSet presAssocID="{D1591727-F902-464E-82BA-FC4D4FA377C9}" presName="Name50" presStyleLbl="parChTrans1D4" presStyleIdx="2" presStyleCnt="3"/>
      <dgm:spPr/>
      <dgm:t>
        <a:bodyPr/>
        <a:lstStyle/>
        <a:p>
          <a:endParaRPr lang="ru-RU"/>
        </a:p>
      </dgm:t>
    </dgm:pt>
    <dgm:pt modelId="{E80F34B6-CD5C-4A03-914C-56917F1B63F2}" type="pres">
      <dgm:prSet presAssocID="{09218E47-2402-4CF7-AFAD-D1BA33B0E1A8}" presName="hierRoot2" presStyleCnt="0">
        <dgm:presLayoutVars>
          <dgm:hierBranch val="init"/>
        </dgm:presLayoutVars>
      </dgm:prSet>
      <dgm:spPr/>
    </dgm:pt>
    <dgm:pt modelId="{293D07E7-A25B-415C-8B21-8A38C17A70C7}" type="pres">
      <dgm:prSet presAssocID="{09218E47-2402-4CF7-AFAD-D1BA33B0E1A8}" presName="rootComposite" presStyleCnt="0"/>
      <dgm:spPr/>
    </dgm:pt>
    <dgm:pt modelId="{5E3AE971-FB9C-4F09-912D-78C8CE5C4C26}" type="pres">
      <dgm:prSet presAssocID="{09218E47-2402-4CF7-AFAD-D1BA33B0E1A8}" presName="rootText" presStyleLbl="node4" presStyleIdx="2" presStyleCnt="3" custScaleX="238234" custLinFactNeighborX="6908" custLinFactNeighborY="2401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CB0C40D-78DF-4B36-86DC-AA289666B2BC}" type="pres">
      <dgm:prSet presAssocID="{09218E47-2402-4CF7-AFAD-D1BA33B0E1A8}" presName="rootConnector" presStyleLbl="node4" presStyleIdx="2" presStyleCnt="3"/>
      <dgm:spPr/>
      <dgm:t>
        <a:bodyPr/>
        <a:lstStyle/>
        <a:p>
          <a:endParaRPr lang="ru-RU"/>
        </a:p>
      </dgm:t>
    </dgm:pt>
    <dgm:pt modelId="{F8AA8E73-7068-40B4-932A-B4147967FCD1}" type="pres">
      <dgm:prSet presAssocID="{09218E47-2402-4CF7-AFAD-D1BA33B0E1A8}" presName="hierChild4" presStyleCnt="0"/>
      <dgm:spPr/>
    </dgm:pt>
    <dgm:pt modelId="{8178AA03-9E4C-4AFE-ADE0-EE5A7CE44683}" type="pres">
      <dgm:prSet presAssocID="{09218E47-2402-4CF7-AFAD-D1BA33B0E1A8}" presName="hierChild5" presStyleCnt="0"/>
      <dgm:spPr/>
    </dgm:pt>
    <dgm:pt modelId="{E0C495D3-37EF-43B0-84A3-2D8D75866CE2}" type="pres">
      <dgm:prSet presAssocID="{4C2DF5E9-6D6C-4E11-BD40-01BA0D343FEC}" presName="hierChild5" presStyleCnt="0"/>
      <dgm:spPr/>
    </dgm:pt>
    <dgm:pt modelId="{50F34895-37F0-4A14-A45B-AE3E0B5AE67E}" type="pres">
      <dgm:prSet presAssocID="{4B8988FC-1C92-4164-8B11-56FA97028BCD}" presName="Name35" presStyleLbl="parChTrans1D3" presStyleIdx="2" presStyleCnt="3"/>
      <dgm:spPr/>
      <dgm:t>
        <a:bodyPr/>
        <a:lstStyle/>
        <a:p>
          <a:endParaRPr lang="ru-RU"/>
        </a:p>
      </dgm:t>
    </dgm:pt>
    <dgm:pt modelId="{5CFB9DD2-FA80-4E9F-9D1D-84BEF614ABAF}" type="pres">
      <dgm:prSet presAssocID="{B7F3146D-BF5B-4750-8E12-03430433BFC9}" presName="hierRoot2" presStyleCnt="0">
        <dgm:presLayoutVars>
          <dgm:hierBranch val="init"/>
        </dgm:presLayoutVars>
      </dgm:prSet>
      <dgm:spPr/>
    </dgm:pt>
    <dgm:pt modelId="{D1190559-C461-497A-85A2-C2ABD8724193}" type="pres">
      <dgm:prSet presAssocID="{B7F3146D-BF5B-4750-8E12-03430433BFC9}" presName="rootComposite" presStyleCnt="0"/>
      <dgm:spPr/>
    </dgm:pt>
    <dgm:pt modelId="{615B9A49-278D-458D-8045-390EA2412507}" type="pres">
      <dgm:prSet presAssocID="{B7F3146D-BF5B-4750-8E12-03430433BFC9}" presName="rootText" presStyleLbl="node3" presStyleIdx="2" presStyleCnt="3" custScaleX="214243" custLinFactNeighborX="6610" custLinFactNeighborY="3186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49144865-2C88-4428-BB99-B05103FCC2B0}" type="pres">
      <dgm:prSet presAssocID="{B7F3146D-BF5B-4750-8E12-03430433BFC9}" presName="rootConnector" presStyleLbl="node3" presStyleIdx="2" presStyleCnt="3"/>
      <dgm:spPr/>
      <dgm:t>
        <a:bodyPr/>
        <a:lstStyle/>
        <a:p>
          <a:endParaRPr lang="ru-RU"/>
        </a:p>
      </dgm:t>
    </dgm:pt>
    <dgm:pt modelId="{60CB7586-BDD8-46B2-B6B6-9DD48B360324}" type="pres">
      <dgm:prSet presAssocID="{B7F3146D-BF5B-4750-8E12-03430433BFC9}" presName="hierChild4" presStyleCnt="0"/>
      <dgm:spPr/>
    </dgm:pt>
    <dgm:pt modelId="{EA9876B0-1AEB-48ED-9FE8-860D3C35AE62}" type="pres">
      <dgm:prSet presAssocID="{B7F3146D-BF5B-4750-8E12-03430433BFC9}" presName="hierChild5" presStyleCnt="0"/>
      <dgm:spPr/>
    </dgm:pt>
    <dgm:pt modelId="{B794F1D7-DC53-4762-A7DB-8E1621775D2D}" type="pres">
      <dgm:prSet presAssocID="{0C1144DF-28AD-48D2-BD45-38DA5DDD8729}" presName="hierChild5" presStyleCnt="0"/>
      <dgm:spPr/>
    </dgm:pt>
    <dgm:pt modelId="{665193E4-7924-4EC5-BEB9-29D5C7D80F3C}" type="pres">
      <dgm:prSet presAssocID="{AD9DBF93-3061-47F0-94DF-F592677E9589}" presName="Name37" presStyleLbl="parChTrans1D2" presStyleIdx="1" presStyleCnt="2"/>
      <dgm:spPr/>
      <dgm:t>
        <a:bodyPr/>
        <a:lstStyle/>
        <a:p>
          <a:endParaRPr lang="ru-RU"/>
        </a:p>
      </dgm:t>
    </dgm:pt>
    <dgm:pt modelId="{0994BE85-D8C5-4766-91C2-74CA5A0E46EC}" type="pres">
      <dgm:prSet presAssocID="{251BCAF0-C14B-4466-B90C-A745BEBB10E6}" presName="hierRoot2" presStyleCnt="0">
        <dgm:presLayoutVars>
          <dgm:hierBranch val="init"/>
        </dgm:presLayoutVars>
      </dgm:prSet>
      <dgm:spPr/>
    </dgm:pt>
    <dgm:pt modelId="{9B46CA8E-74CA-4896-82A1-C3EE9571E0FC}" type="pres">
      <dgm:prSet presAssocID="{251BCAF0-C14B-4466-B90C-A745BEBB10E6}" presName="rootComposite" presStyleCnt="0"/>
      <dgm:spPr/>
    </dgm:pt>
    <dgm:pt modelId="{3D86A5A2-2777-40B3-8639-B849FCDFC902}" type="pres">
      <dgm:prSet presAssocID="{251BCAF0-C14B-4466-B90C-A745BEBB10E6}" presName="rootText" presStyleLbl="node2" presStyleIdx="1" presStyleCnt="2" custScaleX="474167" custScaleY="29709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42CD5EDA-E7E8-4026-B45B-39DCBFBB0685}" type="pres">
      <dgm:prSet presAssocID="{251BCAF0-C14B-4466-B90C-A745BEBB10E6}" presName="rootConnector" presStyleLbl="node2" presStyleIdx="1" presStyleCnt="2"/>
      <dgm:spPr/>
      <dgm:t>
        <a:bodyPr/>
        <a:lstStyle/>
        <a:p>
          <a:endParaRPr lang="ru-RU"/>
        </a:p>
      </dgm:t>
    </dgm:pt>
    <dgm:pt modelId="{E8EC88B7-9E63-4293-8098-1E9B4EF44C25}" type="pres">
      <dgm:prSet presAssocID="{251BCAF0-C14B-4466-B90C-A745BEBB10E6}" presName="hierChild4" presStyleCnt="0"/>
      <dgm:spPr/>
    </dgm:pt>
    <dgm:pt modelId="{0587246B-5847-4652-985E-D9E03EDCD71D}" type="pres">
      <dgm:prSet presAssocID="{251BCAF0-C14B-4466-B90C-A745BEBB10E6}" presName="hierChild5" presStyleCnt="0"/>
      <dgm:spPr/>
    </dgm:pt>
    <dgm:pt modelId="{3C4670A5-3D95-411F-A8E1-E21A2ECAD613}" type="pres">
      <dgm:prSet presAssocID="{0220F740-4605-4803-80A6-D5C63466E55B}" presName="hierChild3" presStyleCnt="0"/>
      <dgm:spPr/>
    </dgm:pt>
  </dgm:ptLst>
  <dgm:cxnLst>
    <dgm:cxn modelId="{1891D433-F201-4117-9440-3FD1481FBE3C}" type="presOf" srcId="{AD9DBF93-3061-47F0-94DF-F592677E9589}" destId="{665193E4-7924-4EC5-BEB9-29D5C7D80F3C}" srcOrd="0" destOrd="0" presId="urn:microsoft.com/office/officeart/2005/8/layout/orgChart1"/>
    <dgm:cxn modelId="{4AC3B5C7-44B0-4D5D-A715-D1F7455FF5A8}" srcId="{81E26F03-4126-4753-B33C-819C30C2E046}" destId="{684CDCAF-0852-46BB-A6F5-4E53CD8C1D26}" srcOrd="0" destOrd="0" parTransId="{FC4B6B91-6AC6-44C9-88D1-53A4196AF87A}" sibTransId="{9699DF7F-2D3A-48C7-A9C9-67298940A7C4}"/>
    <dgm:cxn modelId="{C88A8AB1-E12F-4403-864B-7F5DFCC5C775}" type="presOf" srcId="{0220F740-4605-4803-80A6-D5C63466E55B}" destId="{CA286E37-670C-4862-8DE5-BFE18EB73BBB}" srcOrd="1" destOrd="0" presId="urn:microsoft.com/office/officeart/2005/8/layout/orgChart1"/>
    <dgm:cxn modelId="{C7E51843-A816-4EE3-9908-0B85AD59742C}" type="presOf" srcId="{0C1144DF-28AD-48D2-BD45-38DA5DDD8729}" destId="{BB721431-AAAF-4D2F-8DA1-E4850E180BE7}" srcOrd="0" destOrd="0" presId="urn:microsoft.com/office/officeart/2005/8/layout/orgChart1"/>
    <dgm:cxn modelId="{923E3D74-7870-4960-9EEE-73BB86637A18}" type="presOf" srcId="{4B8988FC-1C92-4164-8B11-56FA97028BCD}" destId="{50F34895-37F0-4A14-A45B-AE3E0B5AE67E}" srcOrd="0" destOrd="0" presId="urn:microsoft.com/office/officeart/2005/8/layout/orgChart1"/>
    <dgm:cxn modelId="{125A46AD-F3E9-48C5-A568-56887482501A}" type="presOf" srcId="{4C2DF5E9-6D6C-4E11-BD40-01BA0D343FEC}" destId="{7B9E0702-B6D0-412B-85B5-E85AEED360A8}" srcOrd="1" destOrd="0" presId="urn:microsoft.com/office/officeart/2005/8/layout/orgChart1"/>
    <dgm:cxn modelId="{D67BDE8D-D4FC-43FB-9652-CF881EA9A10D}" type="presOf" srcId="{0E7670A6-9132-472C-B435-4291D160E38A}" destId="{6BB404CA-9432-49D3-9EC8-BA82435A308D}" srcOrd="0" destOrd="0" presId="urn:microsoft.com/office/officeart/2005/8/layout/orgChart1"/>
    <dgm:cxn modelId="{6ACFF48A-5AE8-4388-B5E3-37D14AE85504}" type="presOf" srcId="{D1591727-F902-464E-82BA-FC4D4FA377C9}" destId="{0BD30530-F938-4713-A353-0390EAEC1DBD}" srcOrd="0" destOrd="0" presId="urn:microsoft.com/office/officeart/2005/8/layout/orgChart1"/>
    <dgm:cxn modelId="{292ED889-4CD1-4558-A5AD-24D95A0F31FF}" type="presOf" srcId="{B7F3146D-BF5B-4750-8E12-03430433BFC9}" destId="{49144865-2C88-4428-BB99-B05103FCC2B0}" srcOrd="1" destOrd="0" presId="urn:microsoft.com/office/officeart/2005/8/layout/orgChart1"/>
    <dgm:cxn modelId="{11F8D941-DB88-4CC6-ACC6-706DE17EBFFF}" type="presOf" srcId="{8B08947C-D0FB-4BEB-BC25-2EED54F4D0D4}" destId="{17F0CAF6-79A2-4135-AA84-C61303CED83E}" srcOrd="0" destOrd="0" presId="urn:microsoft.com/office/officeart/2005/8/layout/orgChart1"/>
    <dgm:cxn modelId="{35A5857F-9DDC-4D4F-8670-3CA0AE092BB4}" type="presOf" srcId="{E8EF5E8D-3E96-4C93-A219-E1230126CFF2}" destId="{CD949B52-491A-4524-A77F-48E09BA4AF7A}" srcOrd="0" destOrd="0" presId="urn:microsoft.com/office/officeart/2005/8/layout/orgChart1"/>
    <dgm:cxn modelId="{56BBC702-120F-45E2-9B9F-09609235AAC6}" type="presOf" srcId="{FC4B6B91-6AC6-44C9-88D1-53A4196AF87A}" destId="{8EF53A83-DECB-454E-8E49-73D949852639}" srcOrd="0" destOrd="0" presId="urn:microsoft.com/office/officeart/2005/8/layout/orgChart1"/>
    <dgm:cxn modelId="{1265DBCF-935B-49CE-B356-2A2B6562744F}" srcId="{0C1144DF-28AD-48D2-BD45-38DA5DDD8729}" destId="{81E26F03-4126-4753-B33C-819C30C2E046}" srcOrd="0" destOrd="0" parTransId="{0E7670A6-9132-472C-B435-4291D160E38A}" sibTransId="{344A7C3B-3ABC-49FB-BF88-E42095BD9B42}"/>
    <dgm:cxn modelId="{C3576E50-6C32-4D8A-B49A-894120789F2D}" type="presOf" srcId="{251BCAF0-C14B-4466-B90C-A745BEBB10E6}" destId="{42CD5EDA-E7E8-4026-B45B-39DCBFBB0685}" srcOrd="1" destOrd="0" presId="urn:microsoft.com/office/officeart/2005/8/layout/orgChart1"/>
    <dgm:cxn modelId="{7FC255A9-D3EB-45B7-BA05-9EB2FDC73F60}" srcId="{0220F740-4605-4803-80A6-D5C63466E55B}" destId="{251BCAF0-C14B-4466-B90C-A745BEBB10E6}" srcOrd="1" destOrd="0" parTransId="{AD9DBF93-3061-47F0-94DF-F592677E9589}" sibTransId="{2F1AC367-FEC3-4267-89F0-9782E2E89D3B}"/>
    <dgm:cxn modelId="{0A1F8BBC-9772-42FE-9721-538503EABEFC}" type="presOf" srcId="{81E26F03-4126-4753-B33C-819C30C2E046}" destId="{26324346-A806-4441-B6A5-8041129FAA6B}" srcOrd="0" destOrd="0" presId="urn:microsoft.com/office/officeart/2005/8/layout/orgChart1"/>
    <dgm:cxn modelId="{5249A82B-8FC9-4EE6-8F5F-4550EFE69056}" type="presOf" srcId="{684CDCAF-0852-46BB-A6F5-4E53CD8C1D26}" destId="{0E5D3744-26A7-4D23-B2C0-F80F5454C845}" srcOrd="1" destOrd="0" presId="urn:microsoft.com/office/officeart/2005/8/layout/orgChart1"/>
    <dgm:cxn modelId="{E00F32A4-EE4E-44EE-8F56-BDF7468F509D}" type="presOf" srcId="{F624627F-2E60-4201-A487-85F0574B3CAF}" destId="{3F4F8C84-6582-422C-AD1C-951539C6DEA5}" srcOrd="0" destOrd="0" presId="urn:microsoft.com/office/officeart/2005/8/layout/orgChart1"/>
    <dgm:cxn modelId="{91C8BF55-9B4E-4C82-8A16-29BE4DC16B27}" srcId="{81E26F03-4126-4753-B33C-819C30C2E046}" destId="{8B08947C-D0FB-4BEB-BC25-2EED54F4D0D4}" srcOrd="1" destOrd="0" parTransId="{F624627F-2E60-4201-A487-85F0574B3CAF}" sibTransId="{8D1535C2-D879-4377-8E5D-B4B77435B271}"/>
    <dgm:cxn modelId="{C502E339-DB7B-48B0-9E1B-B4F3D03C181A}" srcId="{58E16321-C943-44C6-ABF5-EE045D22BD83}" destId="{0220F740-4605-4803-80A6-D5C63466E55B}" srcOrd="0" destOrd="0" parTransId="{4D85F02A-F985-4EB2-A6CF-DF1DF02B817E}" sibTransId="{B59B14F3-8594-41D7-A9A8-F1FF1E5A9F10}"/>
    <dgm:cxn modelId="{C021957C-28D3-4DBF-A012-6FF2B9795612}" type="presOf" srcId="{09218E47-2402-4CF7-AFAD-D1BA33B0E1A8}" destId="{0CB0C40D-78DF-4B36-86DC-AA289666B2BC}" srcOrd="1" destOrd="0" presId="urn:microsoft.com/office/officeart/2005/8/layout/orgChart1"/>
    <dgm:cxn modelId="{AB3F3DC1-B37D-4AB5-A923-18F61BC08513}" srcId="{0220F740-4605-4803-80A6-D5C63466E55B}" destId="{0C1144DF-28AD-48D2-BD45-38DA5DDD8729}" srcOrd="0" destOrd="0" parTransId="{472C9DAE-0668-4331-A648-967D006E0E65}" sibTransId="{B326816C-086A-4357-9F2A-E435FE3783A7}"/>
    <dgm:cxn modelId="{3F1C4D65-1036-435B-8295-C01960FC0338}" type="presOf" srcId="{251BCAF0-C14B-4466-B90C-A745BEBB10E6}" destId="{3D86A5A2-2777-40B3-8639-B849FCDFC902}" srcOrd="0" destOrd="0" presId="urn:microsoft.com/office/officeart/2005/8/layout/orgChart1"/>
    <dgm:cxn modelId="{E75D6F64-0654-46C2-8883-DC5CBF22CFC9}" type="presOf" srcId="{0220F740-4605-4803-80A6-D5C63466E55B}" destId="{EFDC7B56-EDF9-4372-A98D-33F8A658EA4F}" srcOrd="0" destOrd="0" presId="urn:microsoft.com/office/officeart/2005/8/layout/orgChart1"/>
    <dgm:cxn modelId="{82D79D7C-80CE-43F2-8EF6-A8A74BEBD960}" type="presOf" srcId="{81E26F03-4126-4753-B33C-819C30C2E046}" destId="{97923F08-9175-45CA-B978-55A7693F49ED}" srcOrd="1" destOrd="0" presId="urn:microsoft.com/office/officeart/2005/8/layout/orgChart1"/>
    <dgm:cxn modelId="{12F8C5A2-ED2D-4FA4-B502-DB1871434D0F}" type="presOf" srcId="{8B08947C-D0FB-4BEB-BC25-2EED54F4D0D4}" destId="{DFF3D4DC-E0D2-434C-AEE2-778B900F5BD1}" srcOrd="1" destOrd="0" presId="urn:microsoft.com/office/officeart/2005/8/layout/orgChart1"/>
    <dgm:cxn modelId="{15BFB44A-8532-41AB-99B8-30889FBA050E}" type="presOf" srcId="{0C1144DF-28AD-48D2-BD45-38DA5DDD8729}" destId="{D0D21995-6AA2-45F3-B799-945704BECEC0}" srcOrd="1" destOrd="0" presId="urn:microsoft.com/office/officeart/2005/8/layout/orgChart1"/>
    <dgm:cxn modelId="{4F4C1E43-D277-4EC6-8F40-085873376978}" srcId="{0C1144DF-28AD-48D2-BD45-38DA5DDD8729}" destId="{B7F3146D-BF5B-4750-8E12-03430433BFC9}" srcOrd="2" destOrd="0" parTransId="{4B8988FC-1C92-4164-8B11-56FA97028BCD}" sibTransId="{3216DA45-7C46-479A-A342-3B77175123F7}"/>
    <dgm:cxn modelId="{10B633C0-07C7-4CD8-A897-E2CA7581C987}" type="presOf" srcId="{472C9DAE-0668-4331-A648-967D006E0E65}" destId="{B4418E16-F40D-4B54-949A-22FA3182D8CE}" srcOrd="0" destOrd="0" presId="urn:microsoft.com/office/officeart/2005/8/layout/orgChart1"/>
    <dgm:cxn modelId="{C2F5EEAA-D7EF-4B59-9571-4CF27B9F8967}" type="presOf" srcId="{684CDCAF-0852-46BB-A6F5-4E53CD8C1D26}" destId="{8F29C2ED-9302-497C-95E8-C10A86A49F99}" srcOrd="0" destOrd="0" presId="urn:microsoft.com/office/officeart/2005/8/layout/orgChart1"/>
    <dgm:cxn modelId="{23F71FF2-561F-4B11-A10D-DA37F15D95B6}" srcId="{4C2DF5E9-6D6C-4E11-BD40-01BA0D343FEC}" destId="{09218E47-2402-4CF7-AFAD-D1BA33B0E1A8}" srcOrd="0" destOrd="0" parTransId="{D1591727-F902-464E-82BA-FC4D4FA377C9}" sibTransId="{A55E3147-99FD-400E-8736-85F095737A88}"/>
    <dgm:cxn modelId="{3EAB8BB7-638B-4BA2-8126-8FB73EB6856B}" type="presOf" srcId="{58E16321-C943-44C6-ABF5-EE045D22BD83}" destId="{7DC39C63-5578-4573-8883-D03FD915DCD0}" srcOrd="0" destOrd="0" presId="urn:microsoft.com/office/officeart/2005/8/layout/orgChart1"/>
    <dgm:cxn modelId="{725EA754-3351-480D-873A-FFE1A9BDB3E1}" srcId="{0C1144DF-28AD-48D2-BD45-38DA5DDD8729}" destId="{4C2DF5E9-6D6C-4E11-BD40-01BA0D343FEC}" srcOrd="1" destOrd="0" parTransId="{E8EF5E8D-3E96-4C93-A219-E1230126CFF2}" sibTransId="{44145380-BD8F-42CF-9A4E-AEFF0EA410AA}"/>
    <dgm:cxn modelId="{62026F0B-F830-4099-8EE0-DF0174AD76D6}" type="presOf" srcId="{09218E47-2402-4CF7-AFAD-D1BA33B0E1A8}" destId="{5E3AE971-FB9C-4F09-912D-78C8CE5C4C26}" srcOrd="0" destOrd="0" presId="urn:microsoft.com/office/officeart/2005/8/layout/orgChart1"/>
    <dgm:cxn modelId="{B8A04102-CA18-48BF-87C7-3D71FD7F8362}" type="presOf" srcId="{B7F3146D-BF5B-4750-8E12-03430433BFC9}" destId="{615B9A49-278D-458D-8045-390EA2412507}" srcOrd="0" destOrd="0" presId="urn:microsoft.com/office/officeart/2005/8/layout/orgChart1"/>
    <dgm:cxn modelId="{54C64C26-9393-4FA7-840A-D115004AC40F}" type="presOf" srcId="{4C2DF5E9-6D6C-4E11-BD40-01BA0D343FEC}" destId="{2566DF77-3042-44E5-8275-C5821C472FB8}" srcOrd="0" destOrd="0" presId="urn:microsoft.com/office/officeart/2005/8/layout/orgChart1"/>
    <dgm:cxn modelId="{15D2425E-A00D-4A53-BFD0-CB23C5E913F1}" type="presParOf" srcId="{7DC39C63-5578-4573-8883-D03FD915DCD0}" destId="{F004F23A-3491-48EB-A9C4-5190F8BA31B1}" srcOrd="0" destOrd="0" presId="urn:microsoft.com/office/officeart/2005/8/layout/orgChart1"/>
    <dgm:cxn modelId="{C61F0388-266D-4A50-AB42-BE681312186F}" type="presParOf" srcId="{F004F23A-3491-48EB-A9C4-5190F8BA31B1}" destId="{C089CC37-1EF3-4E03-8E22-A5B0E8059EC7}" srcOrd="0" destOrd="0" presId="urn:microsoft.com/office/officeart/2005/8/layout/orgChart1"/>
    <dgm:cxn modelId="{255617A7-1675-412F-8DC2-C0C213F052FB}" type="presParOf" srcId="{C089CC37-1EF3-4E03-8E22-A5B0E8059EC7}" destId="{EFDC7B56-EDF9-4372-A98D-33F8A658EA4F}" srcOrd="0" destOrd="0" presId="urn:microsoft.com/office/officeart/2005/8/layout/orgChart1"/>
    <dgm:cxn modelId="{B3015429-5957-416D-A030-A1BB5B132F53}" type="presParOf" srcId="{C089CC37-1EF3-4E03-8E22-A5B0E8059EC7}" destId="{CA286E37-670C-4862-8DE5-BFE18EB73BBB}" srcOrd="1" destOrd="0" presId="urn:microsoft.com/office/officeart/2005/8/layout/orgChart1"/>
    <dgm:cxn modelId="{0B8CF4F5-1A3E-41CB-A516-400E8C614A03}" type="presParOf" srcId="{F004F23A-3491-48EB-A9C4-5190F8BA31B1}" destId="{50D5F4FA-E288-48A7-B03A-287CC0BFFC05}" srcOrd="1" destOrd="0" presId="urn:microsoft.com/office/officeart/2005/8/layout/orgChart1"/>
    <dgm:cxn modelId="{38464A8D-DAF8-458A-854A-C54D483A0353}" type="presParOf" srcId="{50D5F4FA-E288-48A7-B03A-287CC0BFFC05}" destId="{B4418E16-F40D-4B54-949A-22FA3182D8CE}" srcOrd="0" destOrd="0" presId="urn:microsoft.com/office/officeart/2005/8/layout/orgChart1"/>
    <dgm:cxn modelId="{0B8A9E96-8FB1-42BE-80FC-20EF408734A8}" type="presParOf" srcId="{50D5F4FA-E288-48A7-B03A-287CC0BFFC05}" destId="{109045C6-6F7C-404C-9AB4-A129A071847B}" srcOrd="1" destOrd="0" presId="urn:microsoft.com/office/officeart/2005/8/layout/orgChart1"/>
    <dgm:cxn modelId="{56CC0748-7AFD-41D9-B33B-3A19B259CA2E}" type="presParOf" srcId="{109045C6-6F7C-404C-9AB4-A129A071847B}" destId="{CC6A1E61-6653-4D27-A0BD-3797065AAC7D}" srcOrd="0" destOrd="0" presId="urn:microsoft.com/office/officeart/2005/8/layout/orgChart1"/>
    <dgm:cxn modelId="{6789482A-96E2-41C4-AD15-945A02C5FDE0}" type="presParOf" srcId="{CC6A1E61-6653-4D27-A0BD-3797065AAC7D}" destId="{BB721431-AAAF-4D2F-8DA1-E4850E180BE7}" srcOrd="0" destOrd="0" presId="urn:microsoft.com/office/officeart/2005/8/layout/orgChart1"/>
    <dgm:cxn modelId="{30315323-C5B3-43FD-9729-7731AE429E86}" type="presParOf" srcId="{CC6A1E61-6653-4D27-A0BD-3797065AAC7D}" destId="{D0D21995-6AA2-45F3-B799-945704BECEC0}" srcOrd="1" destOrd="0" presId="urn:microsoft.com/office/officeart/2005/8/layout/orgChart1"/>
    <dgm:cxn modelId="{439F35AC-3185-4F59-BFCE-C2A30E53CB7E}" type="presParOf" srcId="{109045C6-6F7C-404C-9AB4-A129A071847B}" destId="{476A417C-9FD6-47A4-B12D-E2C2F80B5AFD}" srcOrd="1" destOrd="0" presId="urn:microsoft.com/office/officeart/2005/8/layout/orgChart1"/>
    <dgm:cxn modelId="{B346169E-73EB-4638-A294-10B801BEB8E8}" type="presParOf" srcId="{476A417C-9FD6-47A4-B12D-E2C2F80B5AFD}" destId="{6BB404CA-9432-49D3-9EC8-BA82435A308D}" srcOrd="0" destOrd="0" presId="urn:microsoft.com/office/officeart/2005/8/layout/orgChart1"/>
    <dgm:cxn modelId="{69B660E8-E799-44F8-B2E5-7F351C899285}" type="presParOf" srcId="{476A417C-9FD6-47A4-B12D-E2C2F80B5AFD}" destId="{96601CB4-8E98-4439-B507-470AA1AE5BB1}" srcOrd="1" destOrd="0" presId="urn:microsoft.com/office/officeart/2005/8/layout/orgChart1"/>
    <dgm:cxn modelId="{D7B54D61-2AE8-46EA-AC40-415CF746CE0F}" type="presParOf" srcId="{96601CB4-8E98-4439-B507-470AA1AE5BB1}" destId="{C8B94305-9074-493F-B67C-6DAA64F228B9}" srcOrd="0" destOrd="0" presId="urn:microsoft.com/office/officeart/2005/8/layout/orgChart1"/>
    <dgm:cxn modelId="{89D77EB9-4532-4D14-9A8D-C98C9AA9E2BD}" type="presParOf" srcId="{C8B94305-9074-493F-B67C-6DAA64F228B9}" destId="{26324346-A806-4441-B6A5-8041129FAA6B}" srcOrd="0" destOrd="0" presId="urn:microsoft.com/office/officeart/2005/8/layout/orgChart1"/>
    <dgm:cxn modelId="{B274A4B8-501A-45EC-8EA0-0ED93803EDC8}" type="presParOf" srcId="{C8B94305-9074-493F-B67C-6DAA64F228B9}" destId="{97923F08-9175-45CA-B978-55A7693F49ED}" srcOrd="1" destOrd="0" presId="urn:microsoft.com/office/officeart/2005/8/layout/orgChart1"/>
    <dgm:cxn modelId="{F83FE4FC-B130-40DC-8AF4-124E7B902C74}" type="presParOf" srcId="{96601CB4-8E98-4439-B507-470AA1AE5BB1}" destId="{977CF8AE-252F-4E7E-8545-7C0119BEFB43}" srcOrd="1" destOrd="0" presId="urn:microsoft.com/office/officeart/2005/8/layout/orgChart1"/>
    <dgm:cxn modelId="{B0BD6E27-FB68-4893-96D1-5E66D64EF7E3}" type="presParOf" srcId="{977CF8AE-252F-4E7E-8545-7C0119BEFB43}" destId="{8EF53A83-DECB-454E-8E49-73D949852639}" srcOrd="0" destOrd="0" presId="urn:microsoft.com/office/officeart/2005/8/layout/orgChart1"/>
    <dgm:cxn modelId="{7CBEEA13-F33C-48CD-A4C9-B8DF5C7A8D62}" type="presParOf" srcId="{977CF8AE-252F-4E7E-8545-7C0119BEFB43}" destId="{97EA4319-C503-48B5-A092-CA1DFF62D0DD}" srcOrd="1" destOrd="0" presId="urn:microsoft.com/office/officeart/2005/8/layout/orgChart1"/>
    <dgm:cxn modelId="{5019DC28-B2C3-413A-ADDF-07239CD50FD5}" type="presParOf" srcId="{97EA4319-C503-48B5-A092-CA1DFF62D0DD}" destId="{B10C1BCD-ABE7-4296-87E6-278EB45C9FC1}" srcOrd="0" destOrd="0" presId="urn:microsoft.com/office/officeart/2005/8/layout/orgChart1"/>
    <dgm:cxn modelId="{36F00940-2958-46A7-9303-23D332809B6B}" type="presParOf" srcId="{B10C1BCD-ABE7-4296-87E6-278EB45C9FC1}" destId="{8F29C2ED-9302-497C-95E8-C10A86A49F99}" srcOrd="0" destOrd="0" presId="urn:microsoft.com/office/officeart/2005/8/layout/orgChart1"/>
    <dgm:cxn modelId="{26FFAD21-4C7D-49D3-87EA-DF83B38DA27A}" type="presParOf" srcId="{B10C1BCD-ABE7-4296-87E6-278EB45C9FC1}" destId="{0E5D3744-26A7-4D23-B2C0-F80F5454C845}" srcOrd="1" destOrd="0" presId="urn:microsoft.com/office/officeart/2005/8/layout/orgChart1"/>
    <dgm:cxn modelId="{9C555DD6-9BBB-410A-9E42-39FDE2023F8A}" type="presParOf" srcId="{97EA4319-C503-48B5-A092-CA1DFF62D0DD}" destId="{D50151BA-8062-42F5-A265-090F6E544735}" srcOrd="1" destOrd="0" presId="urn:microsoft.com/office/officeart/2005/8/layout/orgChart1"/>
    <dgm:cxn modelId="{6A97A1A4-6FE4-4551-ACF0-F535F45F89AF}" type="presParOf" srcId="{97EA4319-C503-48B5-A092-CA1DFF62D0DD}" destId="{5539C531-0CC3-4C21-B019-3933F12D0DC7}" srcOrd="2" destOrd="0" presId="urn:microsoft.com/office/officeart/2005/8/layout/orgChart1"/>
    <dgm:cxn modelId="{B181B1B7-1073-43CA-ABD9-543B0DC05A4A}" type="presParOf" srcId="{977CF8AE-252F-4E7E-8545-7C0119BEFB43}" destId="{3F4F8C84-6582-422C-AD1C-951539C6DEA5}" srcOrd="2" destOrd="0" presId="urn:microsoft.com/office/officeart/2005/8/layout/orgChart1"/>
    <dgm:cxn modelId="{2EC295BE-E426-40C9-BE95-DA2E771D0350}" type="presParOf" srcId="{977CF8AE-252F-4E7E-8545-7C0119BEFB43}" destId="{6703B981-7B9B-4DDC-B237-42267B7A06B6}" srcOrd="3" destOrd="0" presId="urn:microsoft.com/office/officeart/2005/8/layout/orgChart1"/>
    <dgm:cxn modelId="{8A05FEEC-D4C9-4318-8CDB-C90FD0F8B94C}" type="presParOf" srcId="{6703B981-7B9B-4DDC-B237-42267B7A06B6}" destId="{82378832-31B9-4B1E-88CD-4C4EDA57E5D6}" srcOrd="0" destOrd="0" presId="urn:microsoft.com/office/officeart/2005/8/layout/orgChart1"/>
    <dgm:cxn modelId="{35D14840-869B-47CA-A738-F53E8E2DA57A}" type="presParOf" srcId="{82378832-31B9-4B1E-88CD-4C4EDA57E5D6}" destId="{17F0CAF6-79A2-4135-AA84-C61303CED83E}" srcOrd="0" destOrd="0" presId="urn:microsoft.com/office/officeart/2005/8/layout/orgChart1"/>
    <dgm:cxn modelId="{F81865D4-0E5A-49A5-BAFE-0AD5032F130B}" type="presParOf" srcId="{82378832-31B9-4B1E-88CD-4C4EDA57E5D6}" destId="{DFF3D4DC-E0D2-434C-AEE2-778B900F5BD1}" srcOrd="1" destOrd="0" presId="urn:microsoft.com/office/officeart/2005/8/layout/orgChart1"/>
    <dgm:cxn modelId="{099DF849-7A41-4324-A6CA-DB38B41DC3F2}" type="presParOf" srcId="{6703B981-7B9B-4DDC-B237-42267B7A06B6}" destId="{52EB75F7-E9C1-43C1-8036-36A7A335ACFE}" srcOrd="1" destOrd="0" presId="urn:microsoft.com/office/officeart/2005/8/layout/orgChart1"/>
    <dgm:cxn modelId="{4F2B67EA-464B-4E11-BB32-4461605EFFBF}" type="presParOf" srcId="{6703B981-7B9B-4DDC-B237-42267B7A06B6}" destId="{79AADC4C-C153-4C17-928D-93CEA596BA6B}" srcOrd="2" destOrd="0" presId="urn:microsoft.com/office/officeart/2005/8/layout/orgChart1"/>
    <dgm:cxn modelId="{5F59A954-55F5-4D74-8EAA-18733F5E1D0F}" type="presParOf" srcId="{96601CB4-8E98-4439-B507-470AA1AE5BB1}" destId="{49E3E8B9-570F-49B9-9C03-89D2F4FCABAE}" srcOrd="2" destOrd="0" presId="urn:microsoft.com/office/officeart/2005/8/layout/orgChart1"/>
    <dgm:cxn modelId="{D8CC4CEC-C5F3-4144-A21E-28B23057C514}" type="presParOf" srcId="{476A417C-9FD6-47A4-B12D-E2C2F80B5AFD}" destId="{CD949B52-491A-4524-A77F-48E09BA4AF7A}" srcOrd="2" destOrd="0" presId="urn:microsoft.com/office/officeart/2005/8/layout/orgChart1"/>
    <dgm:cxn modelId="{C54CDFEC-C1C8-437F-BEF9-CABA6E4C3537}" type="presParOf" srcId="{476A417C-9FD6-47A4-B12D-E2C2F80B5AFD}" destId="{5ED0C6FC-C590-427A-B4A4-755FE549E14F}" srcOrd="3" destOrd="0" presId="urn:microsoft.com/office/officeart/2005/8/layout/orgChart1"/>
    <dgm:cxn modelId="{CA4C92C2-99EC-4F2E-B9ED-D1CE1EBBFA60}" type="presParOf" srcId="{5ED0C6FC-C590-427A-B4A4-755FE549E14F}" destId="{424D0E79-6E17-4F3E-A2E7-5CCE5FE6E99C}" srcOrd="0" destOrd="0" presId="urn:microsoft.com/office/officeart/2005/8/layout/orgChart1"/>
    <dgm:cxn modelId="{B75E1DCF-3C73-4C89-8586-D3320D891F0E}" type="presParOf" srcId="{424D0E79-6E17-4F3E-A2E7-5CCE5FE6E99C}" destId="{2566DF77-3042-44E5-8275-C5821C472FB8}" srcOrd="0" destOrd="0" presId="urn:microsoft.com/office/officeart/2005/8/layout/orgChart1"/>
    <dgm:cxn modelId="{C9DCF9BC-E966-4456-B270-EE56AAB700AA}" type="presParOf" srcId="{424D0E79-6E17-4F3E-A2E7-5CCE5FE6E99C}" destId="{7B9E0702-B6D0-412B-85B5-E85AEED360A8}" srcOrd="1" destOrd="0" presId="urn:microsoft.com/office/officeart/2005/8/layout/orgChart1"/>
    <dgm:cxn modelId="{CDBB1CB7-02DD-470E-A150-07B16B1B2268}" type="presParOf" srcId="{5ED0C6FC-C590-427A-B4A4-755FE549E14F}" destId="{6181079B-92E8-4AAC-8F61-9222C54A62DE}" srcOrd="1" destOrd="0" presId="urn:microsoft.com/office/officeart/2005/8/layout/orgChart1"/>
    <dgm:cxn modelId="{3A911763-5E14-45EC-8C7F-906DB0506CAB}" type="presParOf" srcId="{6181079B-92E8-4AAC-8F61-9222C54A62DE}" destId="{0BD30530-F938-4713-A353-0390EAEC1DBD}" srcOrd="0" destOrd="0" presId="urn:microsoft.com/office/officeart/2005/8/layout/orgChart1"/>
    <dgm:cxn modelId="{AAF58B02-E3CA-4297-B746-D09D46D8BFB0}" type="presParOf" srcId="{6181079B-92E8-4AAC-8F61-9222C54A62DE}" destId="{E80F34B6-CD5C-4A03-914C-56917F1B63F2}" srcOrd="1" destOrd="0" presId="urn:microsoft.com/office/officeart/2005/8/layout/orgChart1"/>
    <dgm:cxn modelId="{015DBC29-97FD-4B66-B510-B4618B482C91}" type="presParOf" srcId="{E80F34B6-CD5C-4A03-914C-56917F1B63F2}" destId="{293D07E7-A25B-415C-8B21-8A38C17A70C7}" srcOrd="0" destOrd="0" presId="urn:microsoft.com/office/officeart/2005/8/layout/orgChart1"/>
    <dgm:cxn modelId="{90E61A32-A348-4CA1-8172-02B6239848F6}" type="presParOf" srcId="{293D07E7-A25B-415C-8B21-8A38C17A70C7}" destId="{5E3AE971-FB9C-4F09-912D-78C8CE5C4C26}" srcOrd="0" destOrd="0" presId="urn:microsoft.com/office/officeart/2005/8/layout/orgChart1"/>
    <dgm:cxn modelId="{53A27280-34FC-4706-BE83-8EBE0DFE1135}" type="presParOf" srcId="{293D07E7-A25B-415C-8B21-8A38C17A70C7}" destId="{0CB0C40D-78DF-4B36-86DC-AA289666B2BC}" srcOrd="1" destOrd="0" presId="urn:microsoft.com/office/officeart/2005/8/layout/orgChart1"/>
    <dgm:cxn modelId="{DBC96AB7-CFF3-4E0E-A635-7686BBE3F1A4}" type="presParOf" srcId="{E80F34B6-CD5C-4A03-914C-56917F1B63F2}" destId="{F8AA8E73-7068-40B4-932A-B4147967FCD1}" srcOrd="1" destOrd="0" presId="urn:microsoft.com/office/officeart/2005/8/layout/orgChart1"/>
    <dgm:cxn modelId="{6A83BCA0-DAFA-4A31-94FC-969A57BD1380}" type="presParOf" srcId="{E80F34B6-CD5C-4A03-914C-56917F1B63F2}" destId="{8178AA03-9E4C-4AFE-ADE0-EE5A7CE44683}" srcOrd="2" destOrd="0" presId="urn:microsoft.com/office/officeart/2005/8/layout/orgChart1"/>
    <dgm:cxn modelId="{A49624EC-6421-4ACA-A076-0413CCEF79A7}" type="presParOf" srcId="{5ED0C6FC-C590-427A-B4A4-755FE549E14F}" destId="{E0C495D3-37EF-43B0-84A3-2D8D75866CE2}" srcOrd="2" destOrd="0" presId="urn:microsoft.com/office/officeart/2005/8/layout/orgChart1"/>
    <dgm:cxn modelId="{FB2689AE-87A2-4513-A8F6-ECE7613B4679}" type="presParOf" srcId="{476A417C-9FD6-47A4-B12D-E2C2F80B5AFD}" destId="{50F34895-37F0-4A14-A45B-AE3E0B5AE67E}" srcOrd="4" destOrd="0" presId="urn:microsoft.com/office/officeart/2005/8/layout/orgChart1"/>
    <dgm:cxn modelId="{5AB3F9A2-EA69-48B7-B839-8A22AF55B9A1}" type="presParOf" srcId="{476A417C-9FD6-47A4-B12D-E2C2F80B5AFD}" destId="{5CFB9DD2-FA80-4E9F-9D1D-84BEF614ABAF}" srcOrd="5" destOrd="0" presId="urn:microsoft.com/office/officeart/2005/8/layout/orgChart1"/>
    <dgm:cxn modelId="{3E46AC64-2CEC-4971-9911-14EE268BA055}" type="presParOf" srcId="{5CFB9DD2-FA80-4E9F-9D1D-84BEF614ABAF}" destId="{D1190559-C461-497A-85A2-C2ABD8724193}" srcOrd="0" destOrd="0" presId="urn:microsoft.com/office/officeart/2005/8/layout/orgChart1"/>
    <dgm:cxn modelId="{30D93D24-0FE6-4EC9-98C6-1AC7A1113FE3}" type="presParOf" srcId="{D1190559-C461-497A-85A2-C2ABD8724193}" destId="{615B9A49-278D-458D-8045-390EA2412507}" srcOrd="0" destOrd="0" presId="urn:microsoft.com/office/officeart/2005/8/layout/orgChart1"/>
    <dgm:cxn modelId="{06F88CC5-07C3-4C4B-9C30-EDBB271D2AF2}" type="presParOf" srcId="{D1190559-C461-497A-85A2-C2ABD8724193}" destId="{49144865-2C88-4428-BB99-B05103FCC2B0}" srcOrd="1" destOrd="0" presId="urn:microsoft.com/office/officeart/2005/8/layout/orgChart1"/>
    <dgm:cxn modelId="{BA0C0C21-370E-4185-AD21-8DE490CE3E80}" type="presParOf" srcId="{5CFB9DD2-FA80-4E9F-9D1D-84BEF614ABAF}" destId="{60CB7586-BDD8-46B2-B6B6-9DD48B360324}" srcOrd="1" destOrd="0" presId="urn:microsoft.com/office/officeart/2005/8/layout/orgChart1"/>
    <dgm:cxn modelId="{488CAB11-91EB-4DEE-A936-78B3045D9562}" type="presParOf" srcId="{5CFB9DD2-FA80-4E9F-9D1D-84BEF614ABAF}" destId="{EA9876B0-1AEB-48ED-9FE8-860D3C35AE62}" srcOrd="2" destOrd="0" presId="urn:microsoft.com/office/officeart/2005/8/layout/orgChart1"/>
    <dgm:cxn modelId="{500AA331-1817-4F40-8144-451745C4793F}" type="presParOf" srcId="{109045C6-6F7C-404C-9AB4-A129A071847B}" destId="{B794F1D7-DC53-4762-A7DB-8E1621775D2D}" srcOrd="2" destOrd="0" presId="urn:microsoft.com/office/officeart/2005/8/layout/orgChart1"/>
    <dgm:cxn modelId="{077683D5-93E9-45AD-A110-E211C8486EF1}" type="presParOf" srcId="{50D5F4FA-E288-48A7-B03A-287CC0BFFC05}" destId="{665193E4-7924-4EC5-BEB9-29D5C7D80F3C}" srcOrd="2" destOrd="0" presId="urn:microsoft.com/office/officeart/2005/8/layout/orgChart1"/>
    <dgm:cxn modelId="{9A8E5A28-377D-4472-8B81-5F427DA28D24}" type="presParOf" srcId="{50D5F4FA-E288-48A7-B03A-287CC0BFFC05}" destId="{0994BE85-D8C5-4766-91C2-74CA5A0E46EC}" srcOrd="3" destOrd="0" presId="urn:microsoft.com/office/officeart/2005/8/layout/orgChart1"/>
    <dgm:cxn modelId="{881094EE-1FB2-4DCA-AB1C-4BCBF92BCEC3}" type="presParOf" srcId="{0994BE85-D8C5-4766-91C2-74CA5A0E46EC}" destId="{9B46CA8E-74CA-4896-82A1-C3EE9571E0FC}" srcOrd="0" destOrd="0" presId="urn:microsoft.com/office/officeart/2005/8/layout/orgChart1"/>
    <dgm:cxn modelId="{A882DCB7-E2BA-4DEB-B66D-8EA31C2D86BF}" type="presParOf" srcId="{9B46CA8E-74CA-4896-82A1-C3EE9571E0FC}" destId="{3D86A5A2-2777-40B3-8639-B849FCDFC902}" srcOrd="0" destOrd="0" presId="urn:microsoft.com/office/officeart/2005/8/layout/orgChart1"/>
    <dgm:cxn modelId="{07D5FAD5-2E71-4208-AD0E-30C8F8B0EA76}" type="presParOf" srcId="{9B46CA8E-74CA-4896-82A1-C3EE9571E0FC}" destId="{42CD5EDA-E7E8-4026-B45B-39DCBFBB0685}" srcOrd="1" destOrd="0" presId="urn:microsoft.com/office/officeart/2005/8/layout/orgChart1"/>
    <dgm:cxn modelId="{CD2CF2D0-F328-4AFE-8680-9744E7522AA7}" type="presParOf" srcId="{0994BE85-D8C5-4766-91C2-74CA5A0E46EC}" destId="{E8EC88B7-9E63-4293-8098-1E9B4EF44C25}" srcOrd="1" destOrd="0" presId="urn:microsoft.com/office/officeart/2005/8/layout/orgChart1"/>
    <dgm:cxn modelId="{DAD378C2-BAE1-4CE5-B0CB-9CD682E1583D}" type="presParOf" srcId="{0994BE85-D8C5-4766-91C2-74CA5A0E46EC}" destId="{0587246B-5847-4652-985E-D9E03EDCD71D}" srcOrd="2" destOrd="0" presId="urn:microsoft.com/office/officeart/2005/8/layout/orgChart1"/>
    <dgm:cxn modelId="{0629BCD1-6DF2-4E48-969F-04B40C90301E}" type="presParOf" srcId="{F004F23A-3491-48EB-A9C4-5190F8BA31B1}" destId="{3C4670A5-3D95-411F-A8E1-E21A2ECAD613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5AB91044-1BA2-453C-83EA-6058F9F6E950}" type="doc">
      <dgm:prSet loTypeId="urn:microsoft.com/office/officeart/2005/8/layout/orgChart1" loCatId="hierarchy" qsTypeId="urn:microsoft.com/office/officeart/2005/8/quickstyle/3d3" qsCatId="3D" csTypeId="urn:microsoft.com/office/officeart/2005/8/colors/accent1_1" csCatId="accent1" phldr="1"/>
      <dgm:spPr/>
      <dgm:t>
        <a:bodyPr/>
        <a:lstStyle/>
        <a:p>
          <a:endParaRPr lang="ru-RU"/>
        </a:p>
      </dgm:t>
    </dgm:pt>
    <dgm:pt modelId="{3D60508C-2A57-4F3A-9BE8-D2B40DBB1345}">
      <dgm:prSet phldrT="[Текст]" custT="1"/>
      <dgm:spPr/>
      <dgm:t>
        <a:bodyPr/>
        <a:lstStyle/>
        <a:p>
          <a:r>
            <a:rPr lang="ru-RU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Основные типы обучения</a:t>
          </a:r>
          <a:endParaRPr lang="ru-RU" sz="20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gm:t>
    </dgm:pt>
    <dgm:pt modelId="{EEFC4125-2BFC-4EC8-B145-7CC6CEB5BAB3}" type="parTrans" cxnId="{A7534A75-920F-4B0F-8EEE-2DD9FBF5C0B9}">
      <dgm:prSet/>
      <dgm:spPr/>
      <dgm:t>
        <a:bodyPr/>
        <a:lstStyle/>
        <a:p>
          <a:endParaRPr lang="ru-RU"/>
        </a:p>
      </dgm:t>
    </dgm:pt>
    <dgm:pt modelId="{5488EC08-5B52-42B2-A307-053C1222BB31}" type="sibTrans" cxnId="{A7534A75-920F-4B0F-8EEE-2DD9FBF5C0B9}">
      <dgm:prSet/>
      <dgm:spPr/>
      <dgm:t>
        <a:bodyPr/>
        <a:lstStyle/>
        <a:p>
          <a:endParaRPr lang="ru-RU"/>
        </a:p>
      </dgm:t>
    </dgm:pt>
    <dgm:pt modelId="{EDE56F0A-4A68-43BA-ADF8-A7B589CDEE52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ориентирующие учащихся на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запомина-ние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 и воспроизводство готового знания и существующих образцов поведения (неосознанное знание)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gm:t>
    </dgm:pt>
    <dgm:pt modelId="{F183FBF2-2036-408F-BFC9-41F8643269B9}" type="parTrans" cxnId="{73E9CC78-CBBC-4518-8299-D3F7774EC94C}">
      <dgm:prSet/>
      <dgm:spPr/>
      <dgm:t>
        <a:bodyPr/>
        <a:lstStyle/>
        <a:p>
          <a:endParaRPr lang="ru-RU"/>
        </a:p>
      </dgm:t>
    </dgm:pt>
    <dgm:pt modelId="{C64CC96B-E96B-4FB3-8398-519A0EDAF78C}" type="sibTrans" cxnId="{73E9CC78-CBBC-4518-8299-D3F7774EC94C}">
      <dgm:prSet/>
      <dgm:spPr/>
      <dgm:t>
        <a:bodyPr/>
        <a:lstStyle/>
        <a:p>
          <a:endParaRPr lang="ru-RU"/>
        </a:p>
      </dgm:t>
    </dgm:pt>
    <dgm:pt modelId="{F0F8DCE3-159E-4154-B738-B53E26A70534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ориентирующие учащихся на самостоятельный поиск, решение проблем, открытие нового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gm:t>
    </dgm:pt>
    <dgm:pt modelId="{A86276B7-2A5C-495E-8B3E-8A105D45AF13}" type="parTrans" cxnId="{3E2268CA-3A59-421E-8152-05994333A1CB}">
      <dgm:prSet/>
      <dgm:spPr/>
      <dgm:t>
        <a:bodyPr/>
        <a:lstStyle/>
        <a:p>
          <a:endParaRPr lang="ru-RU"/>
        </a:p>
      </dgm:t>
    </dgm:pt>
    <dgm:pt modelId="{51FA6570-4E97-4B22-9332-4FA6A624B269}" type="sibTrans" cxnId="{3E2268CA-3A59-421E-8152-05994333A1CB}">
      <dgm:prSet/>
      <dgm:spPr/>
      <dgm:t>
        <a:bodyPr/>
        <a:lstStyle/>
        <a:p>
          <a:endParaRPr lang="ru-RU"/>
        </a:p>
      </dgm:t>
    </dgm:pt>
    <dgm:pt modelId="{5716A28A-C2AB-4AD8-98B4-AE2B6F25A03E}" type="pres">
      <dgm:prSet presAssocID="{5AB91044-1BA2-453C-83EA-6058F9F6E950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7F6E664E-BC8C-410B-9282-1740AEB4ED2D}" type="pres">
      <dgm:prSet presAssocID="{3D60508C-2A57-4F3A-9BE8-D2B40DBB1345}" presName="hierRoot1" presStyleCnt="0">
        <dgm:presLayoutVars>
          <dgm:hierBranch val="init"/>
        </dgm:presLayoutVars>
      </dgm:prSet>
      <dgm:spPr/>
    </dgm:pt>
    <dgm:pt modelId="{7EE35067-5DEC-4A83-A819-EA590450D0A3}" type="pres">
      <dgm:prSet presAssocID="{3D60508C-2A57-4F3A-9BE8-D2B40DBB1345}" presName="rootComposite1" presStyleCnt="0"/>
      <dgm:spPr/>
    </dgm:pt>
    <dgm:pt modelId="{522D95CA-E14F-4AC1-B44E-52C88485B673}" type="pres">
      <dgm:prSet presAssocID="{3D60508C-2A57-4F3A-9BE8-D2B40DBB1345}" presName="rootText1" presStyleLbl="node0" presStyleIdx="0" presStyleCnt="1" custScaleX="22457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577F5D6-7D2C-44FE-B572-44EA2601DDDB}" type="pres">
      <dgm:prSet presAssocID="{3D60508C-2A57-4F3A-9BE8-D2B40DBB1345}" presName="rootConnector1" presStyleLbl="node1" presStyleIdx="0" presStyleCnt="0"/>
      <dgm:spPr/>
      <dgm:t>
        <a:bodyPr/>
        <a:lstStyle/>
        <a:p>
          <a:endParaRPr lang="ru-RU"/>
        </a:p>
      </dgm:t>
    </dgm:pt>
    <dgm:pt modelId="{45FFDA6B-E7A4-4FB7-B553-02626B82388D}" type="pres">
      <dgm:prSet presAssocID="{3D60508C-2A57-4F3A-9BE8-D2B40DBB1345}" presName="hierChild2" presStyleCnt="0"/>
      <dgm:spPr/>
    </dgm:pt>
    <dgm:pt modelId="{64E7A3CD-D549-4031-9B95-C57C8C3D0C7B}" type="pres">
      <dgm:prSet presAssocID="{F183FBF2-2036-408F-BFC9-41F8643269B9}" presName="Name37" presStyleLbl="parChTrans1D2" presStyleIdx="0" presStyleCnt="2"/>
      <dgm:spPr/>
      <dgm:t>
        <a:bodyPr/>
        <a:lstStyle/>
        <a:p>
          <a:endParaRPr lang="ru-RU"/>
        </a:p>
      </dgm:t>
    </dgm:pt>
    <dgm:pt modelId="{C3E1D829-AE26-4D10-9336-04882A5E2D1C}" type="pres">
      <dgm:prSet presAssocID="{EDE56F0A-4A68-43BA-ADF8-A7B589CDEE52}" presName="hierRoot2" presStyleCnt="0">
        <dgm:presLayoutVars>
          <dgm:hierBranch val="init"/>
        </dgm:presLayoutVars>
      </dgm:prSet>
      <dgm:spPr/>
    </dgm:pt>
    <dgm:pt modelId="{0522D7A4-7DF2-44CC-9FC7-B4B97EF7E191}" type="pres">
      <dgm:prSet presAssocID="{EDE56F0A-4A68-43BA-ADF8-A7B589CDEE52}" presName="rootComposite" presStyleCnt="0"/>
      <dgm:spPr/>
    </dgm:pt>
    <dgm:pt modelId="{BFBDB1F8-5C8A-4323-A883-9BF529AF8845}" type="pres">
      <dgm:prSet presAssocID="{EDE56F0A-4A68-43BA-ADF8-A7B589CDEE52}" presName="rootText" presStyleLbl="node2" presStyleIdx="0" presStyleCnt="2" custScaleX="287170" custScaleY="13301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3EC2416-6586-461C-B330-C9F365C0BDAB}" type="pres">
      <dgm:prSet presAssocID="{EDE56F0A-4A68-43BA-ADF8-A7B589CDEE52}" presName="rootConnector" presStyleLbl="node2" presStyleIdx="0" presStyleCnt="2"/>
      <dgm:spPr/>
      <dgm:t>
        <a:bodyPr/>
        <a:lstStyle/>
        <a:p>
          <a:endParaRPr lang="ru-RU"/>
        </a:p>
      </dgm:t>
    </dgm:pt>
    <dgm:pt modelId="{7397B652-186B-4B44-A334-77030D97B27C}" type="pres">
      <dgm:prSet presAssocID="{EDE56F0A-4A68-43BA-ADF8-A7B589CDEE52}" presName="hierChild4" presStyleCnt="0"/>
      <dgm:spPr/>
    </dgm:pt>
    <dgm:pt modelId="{FB807669-BD89-478F-9453-2989824596E6}" type="pres">
      <dgm:prSet presAssocID="{EDE56F0A-4A68-43BA-ADF8-A7B589CDEE52}" presName="hierChild5" presStyleCnt="0"/>
      <dgm:spPr/>
    </dgm:pt>
    <dgm:pt modelId="{226B0133-A43C-4A6F-A847-516C0E8182C3}" type="pres">
      <dgm:prSet presAssocID="{A86276B7-2A5C-495E-8B3E-8A105D45AF13}" presName="Name37" presStyleLbl="parChTrans1D2" presStyleIdx="1" presStyleCnt="2"/>
      <dgm:spPr/>
      <dgm:t>
        <a:bodyPr/>
        <a:lstStyle/>
        <a:p>
          <a:endParaRPr lang="ru-RU"/>
        </a:p>
      </dgm:t>
    </dgm:pt>
    <dgm:pt modelId="{858DB43F-76E3-4610-8B98-75587625ECFF}" type="pres">
      <dgm:prSet presAssocID="{F0F8DCE3-159E-4154-B738-B53E26A70534}" presName="hierRoot2" presStyleCnt="0">
        <dgm:presLayoutVars>
          <dgm:hierBranch val="init"/>
        </dgm:presLayoutVars>
      </dgm:prSet>
      <dgm:spPr/>
    </dgm:pt>
    <dgm:pt modelId="{D124E0FE-F87A-4846-93FA-95E178F4C7AF}" type="pres">
      <dgm:prSet presAssocID="{F0F8DCE3-159E-4154-B738-B53E26A70534}" presName="rootComposite" presStyleCnt="0"/>
      <dgm:spPr/>
    </dgm:pt>
    <dgm:pt modelId="{84B40CE1-8ADE-4A9F-8C6D-547A23AC9BE8}" type="pres">
      <dgm:prSet presAssocID="{F0F8DCE3-159E-4154-B738-B53E26A70534}" presName="rootText" presStyleLbl="node2" presStyleIdx="1" presStyleCnt="2" custScaleX="287170" custScaleY="13301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71E7C860-FD45-4CE6-9E2F-8BCB1EC1BBFE}" type="pres">
      <dgm:prSet presAssocID="{F0F8DCE3-159E-4154-B738-B53E26A70534}" presName="rootConnector" presStyleLbl="node2" presStyleIdx="1" presStyleCnt="2"/>
      <dgm:spPr/>
      <dgm:t>
        <a:bodyPr/>
        <a:lstStyle/>
        <a:p>
          <a:endParaRPr lang="ru-RU"/>
        </a:p>
      </dgm:t>
    </dgm:pt>
    <dgm:pt modelId="{2EF5E1F0-8417-4BB3-AF11-45295E3936B2}" type="pres">
      <dgm:prSet presAssocID="{F0F8DCE3-159E-4154-B738-B53E26A70534}" presName="hierChild4" presStyleCnt="0"/>
      <dgm:spPr/>
    </dgm:pt>
    <dgm:pt modelId="{14705A6D-1D8A-436C-90ED-45D884414F88}" type="pres">
      <dgm:prSet presAssocID="{F0F8DCE3-159E-4154-B738-B53E26A70534}" presName="hierChild5" presStyleCnt="0"/>
      <dgm:spPr/>
    </dgm:pt>
    <dgm:pt modelId="{CDABE997-EC8E-49BF-B424-616AEB2ECD58}" type="pres">
      <dgm:prSet presAssocID="{3D60508C-2A57-4F3A-9BE8-D2B40DBB1345}" presName="hierChild3" presStyleCnt="0"/>
      <dgm:spPr/>
    </dgm:pt>
  </dgm:ptLst>
  <dgm:cxnLst>
    <dgm:cxn modelId="{4E575125-FB21-4072-927D-F61A074E5B7C}" type="presOf" srcId="{EDE56F0A-4A68-43BA-ADF8-A7B589CDEE52}" destId="{BFBDB1F8-5C8A-4323-A883-9BF529AF8845}" srcOrd="0" destOrd="0" presId="urn:microsoft.com/office/officeart/2005/8/layout/orgChart1"/>
    <dgm:cxn modelId="{931E07F3-816A-4D3D-8F93-A3F8A48A3269}" type="presOf" srcId="{3D60508C-2A57-4F3A-9BE8-D2B40DBB1345}" destId="{522D95CA-E14F-4AC1-B44E-52C88485B673}" srcOrd="0" destOrd="0" presId="urn:microsoft.com/office/officeart/2005/8/layout/orgChart1"/>
    <dgm:cxn modelId="{3E2268CA-3A59-421E-8152-05994333A1CB}" srcId="{3D60508C-2A57-4F3A-9BE8-D2B40DBB1345}" destId="{F0F8DCE3-159E-4154-B738-B53E26A70534}" srcOrd="1" destOrd="0" parTransId="{A86276B7-2A5C-495E-8B3E-8A105D45AF13}" sibTransId="{51FA6570-4E97-4B22-9332-4FA6A624B269}"/>
    <dgm:cxn modelId="{89285B72-3C74-4BD8-A5FF-5D72EB2E4237}" type="presOf" srcId="{5AB91044-1BA2-453C-83EA-6058F9F6E950}" destId="{5716A28A-C2AB-4AD8-98B4-AE2B6F25A03E}" srcOrd="0" destOrd="0" presId="urn:microsoft.com/office/officeart/2005/8/layout/orgChart1"/>
    <dgm:cxn modelId="{A7534A75-920F-4B0F-8EEE-2DD9FBF5C0B9}" srcId="{5AB91044-1BA2-453C-83EA-6058F9F6E950}" destId="{3D60508C-2A57-4F3A-9BE8-D2B40DBB1345}" srcOrd="0" destOrd="0" parTransId="{EEFC4125-2BFC-4EC8-B145-7CC6CEB5BAB3}" sibTransId="{5488EC08-5B52-42B2-A307-053C1222BB31}"/>
    <dgm:cxn modelId="{1C792F5B-2636-457A-B3F4-31746FA69098}" type="presOf" srcId="{EDE56F0A-4A68-43BA-ADF8-A7B589CDEE52}" destId="{23EC2416-6586-461C-B330-C9F365C0BDAB}" srcOrd="1" destOrd="0" presId="urn:microsoft.com/office/officeart/2005/8/layout/orgChart1"/>
    <dgm:cxn modelId="{57261EE3-60AD-412C-9E5D-D08841F18037}" type="presOf" srcId="{F183FBF2-2036-408F-BFC9-41F8643269B9}" destId="{64E7A3CD-D549-4031-9B95-C57C8C3D0C7B}" srcOrd="0" destOrd="0" presId="urn:microsoft.com/office/officeart/2005/8/layout/orgChart1"/>
    <dgm:cxn modelId="{E23E701B-FB9E-4E83-9E73-8CB05664FC89}" type="presOf" srcId="{3D60508C-2A57-4F3A-9BE8-D2B40DBB1345}" destId="{5577F5D6-7D2C-44FE-B572-44EA2601DDDB}" srcOrd="1" destOrd="0" presId="urn:microsoft.com/office/officeart/2005/8/layout/orgChart1"/>
    <dgm:cxn modelId="{2168A09A-EA80-4A86-BDAD-22C980F8FA6E}" type="presOf" srcId="{A86276B7-2A5C-495E-8B3E-8A105D45AF13}" destId="{226B0133-A43C-4A6F-A847-516C0E8182C3}" srcOrd="0" destOrd="0" presId="urn:microsoft.com/office/officeart/2005/8/layout/orgChart1"/>
    <dgm:cxn modelId="{86C77CCD-38AB-4F73-9234-289AC75E8190}" type="presOf" srcId="{F0F8DCE3-159E-4154-B738-B53E26A70534}" destId="{84B40CE1-8ADE-4A9F-8C6D-547A23AC9BE8}" srcOrd="0" destOrd="0" presId="urn:microsoft.com/office/officeart/2005/8/layout/orgChart1"/>
    <dgm:cxn modelId="{73E9CC78-CBBC-4518-8299-D3F7774EC94C}" srcId="{3D60508C-2A57-4F3A-9BE8-D2B40DBB1345}" destId="{EDE56F0A-4A68-43BA-ADF8-A7B589CDEE52}" srcOrd="0" destOrd="0" parTransId="{F183FBF2-2036-408F-BFC9-41F8643269B9}" sibTransId="{C64CC96B-E96B-4FB3-8398-519A0EDAF78C}"/>
    <dgm:cxn modelId="{C380C818-9263-4371-9674-EDABB9719C7A}" type="presOf" srcId="{F0F8DCE3-159E-4154-B738-B53E26A70534}" destId="{71E7C860-FD45-4CE6-9E2F-8BCB1EC1BBFE}" srcOrd="1" destOrd="0" presId="urn:microsoft.com/office/officeart/2005/8/layout/orgChart1"/>
    <dgm:cxn modelId="{99618A7D-1071-4D96-B85A-5E65FCADDDD7}" type="presParOf" srcId="{5716A28A-C2AB-4AD8-98B4-AE2B6F25A03E}" destId="{7F6E664E-BC8C-410B-9282-1740AEB4ED2D}" srcOrd="0" destOrd="0" presId="urn:microsoft.com/office/officeart/2005/8/layout/orgChart1"/>
    <dgm:cxn modelId="{DFD949F5-E55E-4817-B761-1E78ED374279}" type="presParOf" srcId="{7F6E664E-BC8C-410B-9282-1740AEB4ED2D}" destId="{7EE35067-5DEC-4A83-A819-EA590450D0A3}" srcOrd="0" destOrd="0" presId="urn:microsoft.com/office/officeart/2005/8/layout/orgChart1"/>
    <dgm:cxn modelId="{5BAC2117-B397-4A1D-AF0B-E411790D1D84}" type="presParOf" srcId="{7EE35067-5DEC-4A83-A819-EA590450D0A3}" destId="{522D95CA-E14F-4AC1-B44E-52C88485B673}" srcOrd="0" destOrd="0" presId="urn:microsoft.com/office/officeart/2005/8/layout/orgChart1"/>
    <dgm:cxn modelId="{25015541-CD62-4632-8462-A5D634527F38}" type="presParOf" srcId="{7EE35067-5DEC-4A83-A819-EA590450D0A3}" destId="{5577F5D6-7D2C-44FE-B572-44EA2601DDDB}" srcOrd="1" destOrd="0" presId="urn:microsoft.com/office/officeart/2005/8/layout/orgChart1"/>
    <dgm:cxn modelId="{DB1F00A3-63FD-4CDB-9B93-9EFDECECC5FF}" type="presParOf" srcId="{7F6E664E-BC8C-410B-9282-1740AEB4ED2D}" destId="{45FFDA6B-E7A4-4FB7-B553-02626B82388D}" srcOrd="1" destOrd="0" presId="urn:microsoft.com/office/officeart/2005/8/layout/orgChart1"/>
    <dgm:cxn modelId="{6456B0C5-9DC5-40F8-9C0B-69003B7DB9A1}" type="presParOf" srcId="{45FFDA6B-E7A4-4FB7-B553-02626B82388D}" destId="{64E7A3CD-D549-4031-9B95-C57C8C3D0C7B}" srcOrd="0" destOrd="0" presId="urn:microsoft.com/office/officeart/2005/8/layout/orgChart1"/>
    <dgm:cxn modelId="{DC9E0FE9-8F12-4E7A-90FA-7A8C08174670}" type="presParOf" srcId="{45FFDA6B-E7A4-4FB7-B553-02626B82388D}" destId="{C3E1D829-AE26-4D10-9336-04882A5E2D1C}" srcOrd="1" destOrd="0" presId="urn:microsoft.com/office/officeart/2005/8/layout/orgChart1"/>
    <dgm:cxn modelId="{00D6AE8E-DE0E-4FCC-AA8F-B994364E3ADB}" type="presParOf" srcId="{C3E1D829-AE26-4D10-9336-04882A5E2D1C}" destId="{0522D7A4-7DF2-44CC-9FC7-B4B97EF7E191}" srcOrd="0" destOrd="0" presId="urn:microsoft.com/office/officeart/2005/8/layout/orgChart1"/>
    <dgm:cxn modelId="{95C981FC-B93A-4CD1-9E3A-4483D8405B90}" type="presParOf" srcId="{0522D7A4-7DF2-44CC-9FC7-B4B97EF7E191}" destId="{BFBDB1F8-5C8A-4323-A883-9BF529AF8845}" srcOrd="0" destOrd="0" presId="urn:microsoft.com/office/officeart/2005/8/layout/orgChart1"/>
    <dgm:cxn modelId="{771D3D9F-7682-414E-AEE0-3F28887B2500}" type="presParOf" srcId="{0522D7A4-7DF2-44CC-9FC7-B4B97EF7E191}" destId="{23EC2416-6586-461C-B330-C9F365C0BDAB}" srcOrd="1" destOrd="0" presId="urn:microsoft.com/office/officeart/2005/8/layout/orgChart1"/>
    <dgm:cxn modelId="{17F94827-0D65-46D8-935B-CE8DA61AB258}" type="presParOf" srcId="{C3E1D829-AE26-4D10-9336-04882A5E2D1C}" destId="{7397B652-186B-4B44-A334-77030D97B27C}" srcOrd="1" destOrd="0" presId="urn:microsoft.com/office/officeart/2005/8/layout/orgChart1"/>
    <dgm:cxn modelId="{381792ED-311B-4B9E-BBF2-3C7A209E73B5}" type="presParOf" srcId="{C3E1D829-AE26-4D10-9336-04882A5E2D1C}" destId="{FB807669-BD89-478F-9453-2989824596E6}" srcOrd="2" destOrd="0" presId="urn:microsoft.com/office/officeart/2005/8/layout/orgChart1"/>
    <dgm:cxn modelId="{F7773319-6999-417E-BF4F-C942D0A8548C}" type="presParOf" srcId="{45FFDA6B-E7A4-4FB7-B553-02626B82388D}" destId="{226B0133-A43C-4A6F-A847-516C0E8182C3}" srcOrd="2" destOrd="0" presId="urn:microsoft.com/office/officeart/2005/8/layout/orgChart1"/>
    <dgm:cxn modelId="{0E75D791-29BC-4F49-8E55-7EA407F8E055}" type="presParOf" srcId="{45FFDA6B-E7A4-4FB7-B553-02626B82388D}" destId="{858DB43F-76E3-4610-8B98-75587625ECFF}" srcOrd="3" destOrd="0" presId="urn:microsoft.com/office/officeart/2005/8/layout/orgChart1"/>
    <dgm:cxn modelId="{EAA551C6-FCCB-4D0D-9DA0-B3FD41ED12FF}" type="presParOf" srcId="{858DB43F-76E3-4610-8B98-75587625ECFF}" destId="{D124E0FE-F87A-4846-93FA-95E178F4C7AF}" srcOrd="0" destOrd="0" presId="urn:microsoft.com/office/officeart/2005/8/layout/orgChart1"/>
    <dgm:cxn modelId="{0C4C2304-3998-49C8-BE21-903D36F46268}" type="presParOf" srcId="{D124E0FE-F87A-4846-93FA-95E178F4C7AF}" destId="{84B40CE1-8ADE-4A9F-8C6D-547A23AC9BE8}" srcOrd="0" destOrd="0" presId="urn:microsoft.com/office/officeart/2005/8/layout/orgChart1"/>
    <dgm:cxn modelId="{9C38ADBF-6221-4771-8668-95253BC13FEF}" type="presParOf" srcId="{D124E0FE-F87A-4846-93FA-95E178F4C7AF}" destId="{71E7C860-FD45-4CE6-9E2F-8BCB1EC1BBFE}" srcOrd="1" destOrd="0" presId="urn:microsoft.com/office/officeart/2005/8/layout/orgChart1"/>
    <dgm:cxn modelId="{D30A5721-40BF-4CC7-9B38-E92C7E998B54}" type="presParOf" srcId="{858DB43F-76E3-4610-8B98-75587625ECFF}" destId="{2EF5E1F0-8417-4BB3-AF11-45295E3936B2}" srcOrd="1" destOrd="0" presId="urn:microsoft.com/office/officeart/2005/8/layout/orgChart1"/>
    <dgm:cxn modelId="{7D6EA0FD-C41D-4A0B-8429-C2A4B7FCB421}" type="presParOf" srcId="{858DB43F-76E3-4610-8B98-75587625ECFF}" destId="{14705A6D-1D8A-436C-90ED-45D884414F88}" srcOrd="2" destOrd="0" presId="urn:microsoft.com/office/officeart/2005/8/layout/orgChart1"/>
    <dgm:cxn modelId="{756857E0-152F-4AB8-92F1-0269BB4D38E9}" type="presParOf" srcId="{7F6E664E-BC8C-410B-9282-1740AEB4ED2D}" destId="{CDABE997-EC8E-49BF-B424-616AEB2ECD58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13E25EC3-3FE1-4AFB-9B56-5640CF7965E5}" type="doc">
      <dgm:prSet loTypeId="urn:microsoft.com/office/officeart/2005/8/layout/hList3" loCatId="list" qsTypeId="urn:microsoft.com/office/officeart/2005/8/quickstyle/3d3" qsCatId="3D" csTypeId="urn:microsoft.com/office/officeart/2005/8/colors/accent1_1" csCatId="accent1" phldr="1"/>
      <dgm:spPr/>
      <dgm:t>
        <a:bodyPr/>
        <a:lstStyle/>
        <a:p>
          <a:endParaRPr lang="ru-RU"/>
        </a:p>
      </dgm:t>
    </dgm:pt>
    <dgm:pt modelId="{C5A012AA-BE45-4393-AC29-64B257D9B656}">
      <dgm:prSet phldrT="[Текст]" custT="1"/>
      <dgm:spPr/>
      <dgm:t>
        <a:bodyPr/>
        <a:lstStyle/>
        <a:p>
          <a:r>
            <a:rPr lang="ru-RU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Белорусская система образования</a:t>
          </a:r>
          <a:endParaRPr lang="ru-RU" sz="20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4B3D5D43-EAF8-41E0-B410-89544BEF5C15}" type="parTrans" cxnId="{5F14BE57-399D-4B4B-816B-9C89683E5FD9}">
      <dgm:prSet/>
      <dgm:spPr/>
      <dgm:t>
        <a:bodyPr/>
        <a:lstStyle/>
        <a:p>
          <a:endParaRPr lang="ru-RU"/>
        </a:p>
      </dgm:t>
    </dgm:pt>
    <dgm:pt modelId="{3B2DBFBC-C8BC-46A5-92E3-C742B77D36E4}" type="sibTrans" cxnId="{5F14BE57-399D-4B4B-816B-9C89683E5FD9}">
      <dgm:prSet/>
      <dgm:spPr/>
      <dgm:t>
        <a:bodyPr/>
        <a:lstStyle/>
        <a:p>
          <a:endParaRPr lang="ru-RU"/>
        </a:p>
      </dgm:t>
    </dgm:pt>
    <dgm:pt modelId="{D2C218EA-A0AC-4013-AB35-645D9B63EA55}">
      <dgm:prSet phldrT="[Текст]" custT="1"/>
      <dgm:spPr/>
      <dgm:t>
        <a:bodyPr/>
        <a:lstStyle/>
        <a:p>
          <a:pPr algn="ctr"/>
          <a:endParaRPr lang="ru-RU" sz="1800" b="1" dirty="0" smtClean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  <a:p>
          <a:pPr algn="ctr"/>
          <a:r>
            <a:rPr lang="ru-RU" sz="1800" b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Основное </a:t>
          </a:r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образование:</a:t>
          </a:r>
        </a:p>
        <a:p>
          <a:pPr algn="l"/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- дошкольное;</a:t>
          </a:r>
        </a:p>
        <a:p>
          <a:pPr algn="l"/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- общее среднее;</a:t>
          </a:r>
        </a:p>
        <a:p>
          <a:pPr marL="180975" indent="-180975" algn="l"/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- профессионально-</a:t>
          </a:r>
          <a:r>
            <a:rPr lang="ru-RU" sz="1800" b="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техни</a:t>
          </a:r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-</a:t>
          </a:r>
          <a:r>
            <a:rPr lang="ru-RU" sz="1800" b="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ческое</a:t>
          </a:r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;</a:t>
          </a:r>
        </a:p>
        <a:p>
          <a:pPr marL="180975" indent="-180975" algn="l"/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- среднее специальное;</a:t>
          </a:r>
        </a:p>
        <a:p>
          <a:pPr marL="180975" indent="-180975" algn="l"/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- высшее;</a:t>
          </a:r>
        </a:p>
        <a:p>
          <a:pPr marL="180975" indent="-180975" algn="l"/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- послевузовское</a:t>
          </a:r>
        </a:p>
        <a:p>
          <a:pPr marL="180975" indent="-180975" algn="l"/>
          <a:endParaRPr lang="ru-RU" sz="1800" b="0" dirty="0" smtClean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  <a:p>
          <a:pPr marL="180975" indent="-180975" algn="l"/>
          <a:endParaRPr lang="ru-RU" sz="1800" b="0" dirty="0" smtClean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  <a:p>
          <a:pPr marL="180975" indent="-180975" algn="l"/>
          <a:endParaRPr lang="ru-RU" sz="1800" b="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CABD0575-A9C7-489A-89A2-139F3C880775}" type="parTrans" cxnId="{5628613B-9A3D-42D7-8661-42C633BFA6D3}">
      <dgm:prSet/>
      <dgm:spPr/>
      <dgm:t>
        <a:bodyPr/>
        <a:lstStyle/>
        <a:p>
          <a:endParaRPr lang="ru-RU"/>
        </a:p>
      </dgm:t>
    </dgm:pt>
    <dgm:pt modelId="{0A7249B1-F529-474B-AA72-9E4DEDE430F0}" type="sibTrans" cxnId="{5628613B-9A3D-42D7-8661-42C633BFA6D3}">
      <dgm:prSet/>
      <dgm:spPr/>
      <dgm:t>
        <a:bodyPr/>
        <a:lstStyle/>
        <a:p>
          <a:endParaRPr lang="ru-RU"/>
        </a:p>
      </dgm:t>
    </dgm:pt>
    <dgm:pt modelId="{04FD467A-6072-4E5F-99D3-97B297407100}">
      <dgm:prSet phldrT="[Текст]" custT="1"/>
      <dgm:spPr/>
      <dgm:t>
        <a:bodyPr/>
        <a:lstStyle/>
        <a:p>
          <a:pPr algn="ctr"/>
          <a:endParaRPr lang="ru-RU" sz="1800" b="1" dirty="0" smtClean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  <a:p>
          <a:pPr algn="ctr"/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Дополнительное образование:</a:t>
          </a:r>
        </a:p>
        <a:p>
          <a:pPr algn="l"/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- детей и молодёжи;</a:t>
          </a:r>
        </a:p>
        <a:p>
          <a:pPr algn="l"/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- взрослых</a:t>
          </a:r>
        </a:p>
        <a:p>
          <a:pPr algn="l"/>
          <a:endParaRPr lang="ru-RU" sz="1800" b="0" dirty="0" smtClean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  <a:p>
          <a:pPr algn="l"/>
          <a:endParaRPr lang="ru-RU" sz="1800" b="0" dirty="0" smtClean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  <a:p>
          <a:pPr algn="l"/>
          <a:endParaRPr lang="ru-RU" sz="1800" b="0" dirty="0" smtClean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  <a:p>
          <a:pPr algn="l"/>
          <a:endParaRPr lang="ru-RU" sz="1800" b="0" dirty="0" smtClean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  <a:p>
          <a:pPr algn="l"/>
          <a:endParaRPr lang="ru-RU" sz="1800" b="0" dirty="0" smtClean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  <a:p>
          <a:pPr algn="l"/>
          <a:endParaRPr lang="ru-RU" sz="1800" b="0" dirty="0" smtClean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  <a:p>
          <a:pPr algn="l"/>
          <a:endParaRPr lang="ru-RU" sz="1800" b="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B09D2536-C353-44AF-91DA-304A8E3D1706}" type="parTrans" cxnId="{77CD95FE-B334-4AA4-8CCC-AFF99B62E2EB}">
      <dgm:prSet/>
      <dgm:spPr/>
      <dgm:t>
        <a:bodyPr/>
        <a:lstStyle/>
        <a:p>
          <a:endParaRPr lang="ru-RU"/>
        </a:p>
      </dgm:t>
    </dgm:pt>
    <dgm:pt modelId="{137C21BB-2931-4BA6-8601-8AE3BB2D7950}" type="sibTrans" cxnId="{77CD95FE-B334-4AA4-8CCC-AFF99B62E2EB}">
      <dgm:prSet/>
      <dgm:spPr/>
      <dgm:t>
        <a:bodyPr/>
        <a:lstStyle/>
        <a:p>
          <a:endParaRPr lang="ru-RU"/>
        </a:p>
      </dgm:t>
    </dgm:pt>
    <dgm:pt modelId="{0788F699-B4A5-409A-B2D0-D6C1096DA514}">
      <dgm:prSet phldrT="[Текст]" custT="1"/>
      <dgm:spPr/>
      <dgm:t>
        <a:bodyPr/>
        <a:lstStyle/>
        <a:p>
          <a:endParaRPr lang="ru-RU" sz="1800" b="1" dirty="0" smtClean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  <a:p>
          <a:endParaRPr lang="ru-RU" sz="1800" b="1" dirty="0" smtClean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  <a:p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Специальное </a:t>
          </a:r>
          <a:r>
            <a:rPr lang="ru-RU" sz="1800" b="1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образова-ние</a:t>
          </a:r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- обучение и </a:t>
          </a:r>
          <a:r>
            <a:rPr lang="ru-RU" sz="1800" b="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воспита-ние</a:t>
          </a:r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лиц с особенностями психофизического </a:t>
          </a:r>
          <a:r>
            <a:rPr lang="ru-RU" sz="1800" b="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разви-тия</a:t>
          </a:r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посредством </a:t>
          </a:r>
          <a:r>
            <a:rPr lang="ru-RU" sz="1800" b="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реали-зации</a:t>
          </a:r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</a:t>
          </a:r>
          <a:r>
            <a:rPr lang="ru-RU" sz="1800" b="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общеобразователь-ных</a:t>
          </a:r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программ </a:t>
          </a:r>
          <a:r>
            <a:rPr lang="ru-RU" sz="1800" b="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специаль-ного</a:t>
          </a:r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образования на </a:t>
          </a:r>
          <a:r>
            <a:rPr lang="ru-RU" sz="1800" b="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уров-нях</a:t>
          </a:r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дошкольного, общего среднего образования</a:t>
          </a:r>
        </a:p>
        <a:p>
          <a:endParaRPr lang="ru-RU" sz="1800" b="0" dirty="0" smtClean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  <a:p>
          <a:endParaRPr lang="ru-RU" sz="1800" b="0" dirty="0" smtClean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  <a:p>
          <a:endParaRPr lang="ru-RU" sz="1800" b="0" dirty="0" smtClean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  <a:p>
          <a:endParaRPr lang="ru-RU" sz="18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AC80CCC4-8181-491B-B25B-D82E2FD4AC86}" type="parTrans" cxnId="{9390B8AE-4DF0-47C2-8C3D-40A555EB5D8D}">
      <dgm:prSet/>
      <dgm:spPr/>
      <dgm:t>
        <a:bodyPr/>
        <a:lstStyle/>
        <a:p>
          <a:endParaRPr lang="ru-RU"/>
        </a:p>
      </dgm:t>
    </dgm:pt>
    <dgm:pt modelId="{94850692-7440-4693-9C3C-D8A62722C4A4}" type="sibTrans" cxnId="{9390B8AE-4DF0-47C2-8C3D-40A555EB5D8D}">
      <dgm:prSet/>
      <dgm:spPr/>
      <dgm:t>
        <a:bodyPr/>
        <a:lstStyle/>
        <a:p>
          <a:endParaRPr lang="ru-RU"/>
        </a:p>
      </dgm:t>
    </dgm:pt>
    <dgm:pt modelId="{99DED1EE-F902-40C4-A5C0-CCEB013CD7F1}" type="pres">
      <dgm:prSet presAssocID="{13E25EC3-3FE1-4AFB-9B56-5640CF7965E5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9EFB17E8-56DE-43BC-963C-75F2C47A2048}" type="pres">
      <dgm:prSet presAssocID="{C5A012AA-BE45-4393-AC29-64B257D9B656}" presName="roof" presStyleLbl="dkBgShp" presStyleIdx="0" presStyleCnt="2" custScaleY="59624"/>
      <dgm:spPr/>
      <dgm:t>
        <a:bodyPr/>
        <a:lstStyle/>
        <a:p>
          <a:endParaRPr lang="ru-RU"/>
        </a:p>
      </dgm:t>
    </dgm:pt>
    <dgm:pt modelId="{C337F87D-7973-4499-8729-1F284041E830}" type="pres">
      <dgm:prSet presAssocID="{C5A012AA-BE45-4393-AC29-64B257D9B656}" presName="pillars" presStyleCnt="0"/>
      <dgm:spPr/>
    </dgm:pt>
    <dgm:pt modelId="{AAEAC482-20E2-41D7-AF56-2EE4DF54AA48}" type="pres">
      <dgm:prSet presAssocID="{C5A012AA-BE45-4393-AC29-64B257D9B656}" presName="pillar1" presStyleLbl="node1" presStyleIdx="0" presStyleCnt="3" custScaleY="11922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AEE4C74-0127-49BD-90B4-8C8957CA5512}" type="pres">
      <dgm:prSet presAssocID="{04FD467A-6072-4E5F-99D3-97B297407100}" presName="pillarX" presStyleLbl="node1" presStyleIdx="1" presStyleCnt="3" custScaleY="11922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66197F7-0351-4CA2-92E7-482942E781F8}" type="pres">
      <dgm:prSet presAssocID="{0788F699-B4A5-409A-B2D0-D6C1096DA514}" presName="pillarX" presStyleLbl="node1" presStyleIdx="2" presStyleCnt="3" custScaleY="11922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B674E5C-3B09-4CE9-81E2-B1F0A526525B}" type="pres">
      <dgm:prSet presAssocID="{C5A012AA-BE45-4393-AC29-64B257D9B656}" presName="base" presStyleLbl="dkBgShp" presStyleIdx="1" presStyleCnt="2"/>
      <dgm:spPr/>
    </dgm:pt>
  </dgm:ptLst>
  <dgm:cxnLst>
    <dgm:cxn modelId="{BA44A88A-F4FD-4E5C-B903-512703FA9DE4}" type="presOf" srcId="{13E25EC3-3FE1-4AFB-9B56-5640CF7965E5}" destId="{99DED1EE-F902-40C4-A5C0-CCEB013CD7F1}" srcOrd="0" destOrd="0" presId="urn:microsoft.com/office/officeart/2005/8/layout/hList3"/>
    <dgm:cxn modelId="{5F14BE57-399D-4B4B-816B-9C89683E5FD9}" srcId="{13E25EC3-3FE1-4AFB-9B56-5640CF7965E5}" destId="{C5A012AA-BE45-4393-AC29-64B257D9B656}" srcOrd="0" destOrd="0" parTransId="{4B3D5D43-EAF8-41E0-B410-89544BEF5C15}" sibTransId="{3B2DBFBC-C8BC-46A5-92E3-C742B77D36E4}"/>
    <dgm:cxn modelId="{49C704CD-CF23-4358-86BF-2DF99B0AF2DA}" type="presOf" srcId="{04FD467A-6072-4E5F-99D3-97B297407100}" destId="{6AEE4C74-0127-49BD-90B4-8C8957CA5512}" srcOrd="0" destOrd="0" presId="urn:microsoft.com/office/officeart/2005/8/layout/hList3"/>
    <dgm:cxn modelId="{BD561E84-9F5E-4210-AC64-502A3C8A90A6}" type="presOf" srcId="{D2C218EA-A0AC-4013-AB35-645D9B63EA55}" destId="{AAEAC482-20E2-41D7-AF56-2EE4DF54AA48}" srcOrd="0" destOrd="0" presId="urn:microsoft.com/office/officeart/2005/8/layout/hList3"/>
    <dgm:cxn modelId="{9390B8AE-4DF0-47C2-8C3D-40A555EB5D8D}" srcId="{C5A012AA-BE45-4393-AC29-64B257D9B656}" destId="{0788F699-B4A5-409A-B2D0-D6C1096DA514}" srcOrd="2" destOrd="0" parTransId="{AC80CCC4-8181-491B-B25B-D82E2FD4AC86}" sibTransId="{94850692-7440-4693-9C3C-D8A62722C4A4}"/>
    <dgm:cxn modelId="{5628613B-9A3D-42D7-8661-42C633BFA6D3}" srcId="{C5A012AA-BE45-4393-AC29-64B257D9B656}" destId="{D2C218EA-A0AC-4013-AB35-645D9B63EA55}" srcOrd="0" destOrd="0" parTransId="{CABD0575-A9C7-489A-89A2-139F3C880775}" sibTransId="{0A7249B1-F529-474B-AA72-9E4DEDE430F0}"/>
    <dgm:cxn modelId="{110CD8F7-A132-456E-8039-C5452519B203}" type="presOf" srcId="{0788F699-B4A5-409A-B2D0-D6C1096DA514}" destId="{666197F7-0351-4CA2-92E7-482942E781F8}" srcOrd="0" destOrd="0" presId="urn:microsoft.com/office/officeart/2005/8/layout/hList3"/>
    <dgm:cxn modelId="{6C85288C-6654-47C6-A002-37C76D619B5E}" type="presOf" srcId="{C5A012AA-BE45-4393-AC29-64B257D9B656}" destId="{9EFB17E8-56DE-43BC-963C-75F2C47A2048}" srcOrd="0" destOrd="0" presId="urn:microsoft.com/office/officeart/2005/8/layout/hList3"/>
    <dgm:cxn modelId="{77CD95FE-B334-4AA4-8CCC-AFF99B62E2EB}" srcId="{C5A012AA-BE45-4393-AC29-64B257D9B656}" destId="{04FD467A-6072-4E5F-99D3-97B297407100}" srcOrd="1" destOrd="0" parTransId="{B09D2536-C353-44AF-91DA-304A8E3D1706}" sibTransId="{137C21BB-2931-4BA6-8601-8AE3BB2D7950}"/>
    <dgm:cxn modelId="{D112C27A-3D38-4D2B-9665-D6384A73EEA6}" type="presParOf" srcId="{99DED1EE-F902-40C4-A5C0-CCEB013CD7F1}" destId="{9EFB17E8-56DE-43BC-963C-75F2C47A2048}" srcOrd="0" destOrd="0" presId="urn:microsoft.com/office/officeart/2005/8/layout/hList3"/>
    <dgm:cxn modelId="{FE035EC0-9BDB-43B9-8F9C-F995523B9C6A}" type="presParOf" srcId="{99DED1EE-F902-40C4-A5C0-CCEB013CD7F1}" destId="{C337F87D-7973-4499-8729-1F284041E830}" srcOrd="1" destOrd="0" presId="urn:microsoft.com/office/officeart/2005/8/layout/hList3"/>
    <dgm:cxn modelId="{B79463A1-9C07-4CF0-978E-D429CEAA1C62}" type="presParOf" srcId="{C337F87D-7973-4499-8729-1F284041E830}" destId="{AAEAC482-20E2-41D7-AF56-2EE4DF54AA48}" srcOrd="0" destOrd="0" presId="urn:microsoft.com/office/officeart/2005/8/layout/hList3"/>
    <dgm:cxn modelId="{782426A9-70A1-4DE4-A90E-BA4FFF76DF8D}" type="presParOf" srcId="{C337F87D-7973-4499-8729-1F284041E830}" destId="{6AEE4C74-0127-49BD-90B4-8C8957CA5512}" srcOrd="1" destOrd="0" presId="urn:microsoft.com/office/officeart/2005/8/layout/hList3"/>
    <dgm:cxn modelId="{5270BD48-BAFD-4FB0-A425-E7B8697E6DF6}" type="presParOf" srcId="{C337F87D-7973-4499-8729-1F284041E830}" destId="{666197F7-0351-4CA2-92E7-482942E781F8}" srcOrd="2" destOrd="0" presId="urn:microsoft.com/office/officeart/2005/8/layout/hList3"/>
    <dgm:cxn modelId="{35CC99E8-ABBC-4CC0-9D4B-BA50D7983062}" type="presParOf" srcId="{99DED1EE-F902-40C4-A5C0-CCEB013CD7F1}" destId="{9B674E5C-3B09-4CE9-81E2-B1F0A526525B}" srcOrd="2" destOrd="0" presId="urn:microsoft.com/office/officeart/2005/8/layout/h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FFD0FFA8-E770-4AAA-9B92-5819FFCFB5FF}" type="doc">
      <dgm:prSet loTypeId="urn:diagrams.loki3.com/BracketList+Icon" loCatId="officeonline" qsTypeId="urn:microsoft.com/office/officeart/2005/8/quickstyle/3d3" qsCatId="3D" csTypeId="urn:microsoft.com/office/officeart/2005/8/colors/accent1_1" csCatId="accent1" phldr="1"/>
      <dgm:spPr/>
      <dgm:t>
        <a:bodyPr/>
        <a:lstStyle/>
        <a:p>
          <a:endParaRPr lang="ru-RU"/>
        </a:p>
      </dgm:t>
    </dgm:pt>
    <dgm:pt modelId="{F24CF838-8928-4E54-BCA6-C284895D1FA1}">
      <dgm:prSet phldrT="[Текст]" custT="1"/>
      <dgm:spPr/>
      <dgm:t>
        <a:bodyPr/>
        <a:lstStyle/>
        <a:p>
          <a:r>
            <a:rPr lang="ru-RU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Государственная политика в сфере образования основывается на принципах:</a:t>
          </a:r>
          <a:endParaRPr lang="ru-RU" sz="20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74412B1E-6D07-4335-98C5-161765A0656C}" type="parTrans" cxnId="{EE5AE480-3EBC-4F42-A34A-08D6C6D77934}">
      <dgm:prSet/>
      <dgm:spPr/>
      <dgm:t>
        <a:bodyPr/>
        <a:lstStyle/>
        <a:p>
          <a:endParaRPr lang="ru-RU"/>
        </a:p>
      </dgm:t>
    </dgm:pt>
    <dgm:pt modelId="{02C83C06-83EA-430A-8154-1D27B96CD294}" type="sibTrans" cxnId="{EE5AE480-3EBC-4F42-A34A-08D6C6D77934}">
      <dgm:prSet/>
      <dgm:spPr/>
      <dgm:t>
        <a:bodyPr/>
        <a:lstStyle/>
        <a:p>
          <a:endParaRPr lang="ru-RU"/>
        </a:p>
      </dgm:t>
    </dgm:pt>
    <dgm:pt modelId="{0CEA5B55-9297-4807-9325-63F2269111D1}">
      <dgm:prSet phldrT="[Текст]" custT="1"/>
      <dgm:spPr/>
      <dgm:t>
        <a:bodyPr/>
        <a:lstStyle/>
        <a:p>
          <a:r>
            <a:rPr lang="ru-RU" sz="180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приоритета образования;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EAF90317-EE46-4D6E-8BC6-868B41ECD915}" type="parTrans" cxnId="{3695F0C7-091D-4804-8744-160DF58B2E60}">
      <dgm:prSet/>
      <dgm:spPr/>
      <dgm:t>
        <a:bodyPr/>
        <a:lstStyle/>
        <a:p>
          <a:endParaRPr lang="ru-RU"/>
        </a:p>
      </dgm:t>
    </dgm:pt>
    <dgm:pt modelId="{026F831A-4CDA-4911-8895-37D2A8B42A30}" type="sibTrans" cxnId="{3695F0C7-091D-4804-8744-160DF58B2E60}">
      <dgm:prSet/>
      <dgm:spPr/>
      <dgm:t>
        <a:bodyPr/>
        <a:lstStyle/>
        <a:p>
          <a:endParaRPr lang="ru-RU"/>
        </a:p>
      </dgm:t>
    </dgm:pt>
    <dgm:pt modelId="{9A9AB11F-3DE6-4B7A-B16C-DE57AAD2ACBC}">
      <dgm:prSet phldrT="[Текст]" custT="1"/>
      <dgm:spPr/>
      <dgm:t>
        <a:bodyPr/>
        <a:lstStyle/>
        <a:p>
          <a:r>
            <a:rPr lang="ru-RU" sz="180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приоритета общечеловеческих ценностей, прав че-ловека, гуманистического характера образования;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51AAF45C-2310-4380-8270-3F8C66418252}" type="parTrans" cxnId="{CFDAD630-C2E5-4C09-90C6-CB08CC518AFC}">
      <dgm:prSet/>
      <dgm:spPr/>
      <dgm:t>
        <a:bodyPr/>
        <a:lstStyle/>
        <a:p>
          <a:endParaRPr lang="ru-RU"/>
        </a:p>
      </dgm:t>
    </dgm:pt>
    <dgm:pt modelId="{BBB1516A-0790-4609-84C0-4B6D621B61C4}" type="sibTrans" cxnId="{CFDAD630-C2E5-4C09-90C6-CB08CC518AFC}">
      <dgm:prSet/>
      <dgm:spPr/>
      <dgm:t>
        <a:bodyPr/>
        <a:lstStyle/>
        <a:p>
          <a:endParaRPr lang="ru-RU"/>
        </a:p>
      </dgm:t>
    </dgm:pt>
    <dgm:pt modelId="{8388ADDD-DA79-4445-83F4-BEE1433D4DEA}">
      <dgm:prSet phldrT="[Текст]" custT="1"/>
      <dgm:spPr/>
      <dgm:t>
        <a:bodyPr/>
        <a:lstStyle/>
        <a:p>
          <a:r>
            <a:rPr lang="ru-RU" sz="180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гарантии конституционного права каждого на обра-зование;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6A047B93-A322-42C0-B463-3C4000658EFC}" type="parTrans" cxnId="{F6920436-6414-48F6-A436-359CA958EB64}">
      <dgm:prSet/>
      <dgm:spPr/>
      <dgm:t>
        <a:bodyPr/>
        <a:lstStyle/>
        <a:p>
          <a:endParaRPr lang="ru-RU"/>
        </a:p>
      </dgm:t>
    </dgm:pt>
    <dgm:pt modelId="{A750A27B-2ED0-4945-B0B8-DF801B7841D4}" type="sibTrans" cxnId="{F6920436-6414-48F6-A436-359CA958EB64}">
      <dgm:prSet/>
      <dgm:spPr/>
      <dgm:t>
        <a:bodyPr/>
        <a:lstStyle/>
        <a:p>
          <a:endParaRPr lang="ru-RU"/>
        </a:p>
      </dgm:t>
    </dgm:pt>
    <dgm:pt modelId="{019EC5D0-3B16-48AA-A1BA-9F8283EDD283}">
      <dgm:prSet phldrT="[Текст]" custT="1"/>
      <dgm:spPr/>
      <dgm:t>
        <a:bodyPr/>
        <a:lstStyle/>
        <a:p>
          <a:r>
            <a:rPr lang="ru-RU" sz="180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обеспечения равного доступа к получению образо-вания;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E0ED0E98-A333-4971-9DC5-92E33860722F}" type="parTrans" cxnId="{422310B1-E77F-4D4D-A47D-81AC12166667}">
      <dgm:prSet/>
      <dgm:spPr/>
      <dgm:t>
        <a:bodyPr/>
        <a:lstStyle/>
        <a:p>
          <a:endParaRPr lang="ru-RU"/>
        </a:p>
      </dgm:t>
    </dgm:pt>
    <dgm:pt modelId="{294D8240-A223-48A4-8262-FC614F656126}" type="sibTrans" cxnId="{422310B1-E77F-4D4D-A47D-81AC12166667}">
      <dgm:prSet/>
      <dgm:spPr/>
      <dgm:t>
        <a:bodyPr/>
        <a:lstStyle/>
        <a:p>
          <a:endParaRPr lang="ru-RU"/>
        </a:p>
      </dgm:t>
    </dgm:pt>
    <dgm:pt modelId="{609E4979-C30C-49EE-93DD-5E5037C14094}">
      <dgm:prSet phldrT="[Текст]" custT="1"/>
      <dgm:spPr/>
      <dgm:t>
        <a:bodyPr/>
        <a:lstStyle/>
        <a:p>
          <a:r>
            <a:rPr lang="ru-RU" sz="180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интеграции в мировое образовательное пространс-тво при сохранении и развитии традиций системы образования;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16B108EE-B594-4211-9F01-985C33A8CBBE}" type="parTrans" cxnId="{B3A58B89-4F8A-4021-BCFE-16E309E749EB}">
      <dgm:prSet/>
      <dgm:spPr/>
      <dgm:t>
        <a:bodyPr/>
        <a:lstStyle/>
        <a:p>
          <a:endParaRPr lang="ru-RU"/>
        </a:p>
      </dgm:t>
    </dgm:pt>
    <dgm:pt modelId="{592EA1E5-E7A8-4C67-97BE-950AED10E037}" type="sibTrans" cxnId="{B3A58B89-4F8A-4021-BCFE-16E309E749EB}">
      <dgm:prSet/>
      <dgm:spPr/>
      <dgm:t>
        <a:bodyPr/>
        <a:lstStyle/>
        <a:p>
          <a:endParaRPr lang="ru-RU"/>
        </a:p>
      </dgm:t>
    </dgm:pt>
    <dgm:pt modelId="{8103E51C-E191-48A4-BB60-B979719F3036}">
      <dgm:prSet phldrT="[Текст]" custT="1"/>
      <dgm:spPr/>
      <dgm:t>
        <a:bodyPr/>
        <a:lstStyle/>
        <a:p>
          <a:r>
            <a:rPr lang="ru-RU" sz="180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поддержки и развития образования с учётом задач социально-экономического развития государства;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AB0965EF-74CB-42A7-B170-B0E3C45C322D}" type="parTrans" cxnId="{88183EA4-6B2C-4454-BA72-6E407192BF11}">
      <dgm:prSet/>
      <dgm:spPr/>
      <dgm:t>
        <a:bodyPr/>
        <a:lstStyle/>
        <a:p>
          <a:endParaRPr lang="ru-RU"/>
        </a:p>
      </dgm:t>
    </dgm:pt>
    <dgm:pt modelId="{E47A6416-184E-4F91-BC21-A41EC766D2D7}" type="sibTrans" cxnId="{88183EA4-6B2C-4454-BA72-6E407192BF11}">
      <dgm:prSet/>
      <dgm:spPr/>
      <dgm:t>
        <a:bodyPr/>
        <a:lstStyle/>
        <a:p>
          <a:endParaRPr lang="ru-RU"/>
        </a:p>
      </dgm:t>
    </dgm:pt>
    <dgm:pt modelId="{8F305EA2-B545-470F-9516-E699006DCB0E}">
      <dgm:prSet phldrT="[Текст]" custT="1"/>
      <dgm:spPr/>
      <dgm:t>
        <a:bodyPr/>
        <a:lstStyle/>
        <a:p>
          <a:r>
            <a:rPr lang="ru-RU" sz="180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государственно-общественного характера управле-ния образованием;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26501155-C062-4CC3-BC40-9715867B347E}" type="parTrans" cxnId="{BAC0F8BB-A4DD-419E-9898-FCA45A766297}">
      <dgm:prSet/>
      <dgm:spPr/>
      <dgm:t>
        <a:bodyPr/>
        <a:lstStyle/>
        <a:p>
          <a:endParaRPr lang="ru-RU"/>
        </a:p>
      </dgm:t>
    </dgm:pt>
    <dgm:pt modelId="{8F8BA63D-E82F-41AF-916F-6D8E20711E54}" type="sibTrans" cxnId="{BAC0F8BB-A4DD-419E-9898-FCA45A766297}">
      <dgm:prSet/>
      <dgm:spPr/>
      <dgm:t>
        <a:bodyPr/>
        <a:lstStyle/>
        <a:p>
          <a:endParaRPr lang="ru-RU"/>
        </a:p>
      </dgm:t>
    </dgm:pt>
    <dgm:pt modelId="{84482A0F-A074-4E4E-9E88-B5E6DECB3714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светского характера образования.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41AC5966-67DE-459D-9DEA-831BC26874F1}" type="parTrans" cxnId="{57669437-3E14-4B45-8B79-53613629CF1D}">
      <dgm:prSet/>
      <dgm:spPr/>
      <dgm:t>
        <a:bodyPr/>
        <a:lstStyle/>
        <a:p>
          <a:endParaRPr lang="ru-RU"/>
        </a:p>
      </dgm:t>
    </dgm:pt>
    <dgm:pt modelId="{B681F4F8-BA87-4855-AAA5-A7E7D4165D13}" type="sibTrans" cxnId="{57669437-3E14-4B45-8B79-53613629CF1D}">
      <dgm:prSet/>
      <dgm:spPr/>
      <dgm:t>
        <a:bodyPr/>
        <a:lstStyle/>
        <a:p>
          <a:endParaRPr lang="ru-RU"/>
        </a:p>
      </dgm:t>
    </dgm:pt>
    <dgm:pt modelId="{191C5A2B-1E6D-40EB-BBAF-4B23ED96D510}" type="pres">
      <dgm:prSet presAssocID="{FFD0FFA8-E770-4AAA-9B92-5819FFCFB5FF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B189952D-78A8-4C82-B917-14021E6E37D3}" type="pres">
      <dgm:prSet presAssocID="{F24CF838-8928-4E54-BCA6-C284895D1FA1}" presName="linNode" presStyleCnt="0"/>
      <dgm:spPr/>
      <dgm:t>
        <a:bodyPr/>
        <a:lstStyle/>
        <a:p>
          <a:endParaRPr lang="ru-RU"/>
        </a:p>
      </dgm:t>
    </dgm:pt>
    <dgm:pt modelId="{D33D5916-19EF-4049-9019-F81C710BA64F}" type="pres">
      <dgm:prSet presAssocID="{F24CF838-8928-4E54-BCA6-C284895D1FA1}" presName="parTx" presStyleLbl="revTx" presStyleIdx="0" presStyleCnt="1" custScaleX="114765" custScaleY="980027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287C7A4-2CF5-49A3-A3F3-EE0B180E2E3F}" type="pres">
      <dgm:prSet presAssocID="{F24CF838-8928-4E54-BCA6-C284895D1FA1}" presName="bracket" presStyleLbl="parChTrans1D1" presStyleIdx="0" presStyleCnt="1"/>
      <dgm:spPr/>
      <dgm:t>
        <a:bodyPr/>
        <a:lstStyle/>
        <a:p>
          <a:endParaRPr lang="ru-RU"/>
        </a:p>
      </dgm:t>
    </dgm:pt>
    <dgm:pt modelId="{38EDE13C-DFBF-4B66-8847-15FDAD60B681}" type="pres">
      <dgm:prSet presAssocID="{F24CF838-8928-4E54-BCA6-C284895D1FA1}" presName="spH" presStyleCnt="0"/>
      <dgm:spPr/>
      <dgm:t>
        <a:bodyPr/>
        <a:lstStyle/>
        <a:p>
          <a:endParaRPr lang="ru-RU"/>
        </a:p>
      </dgm:t>
    </dgm:pt>
    <dgm:pt modelId="{BE3533CD-A33A-4B8E-A8EB-C5C99B5DCE4B}" type="pres">
      <dgm:prSet presAssocID="{F24CF838-8928-4E54-BCA6-C284895D1FA1}" presName="desTx" presStyleLbl="node1" presStyleIdx="0" presStyleCnt="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203E81E1-0502-4448-A56B-1AB76907B782}" type="presOf" srcId="{019EC5D0-3B16-48AA-A1BA-9F8283EDD283}" destId="{BE3533CD-A33A-4B8E-A8EB-C5C99B5DCE4B}" srcOrd="0" destOrd="3" presId="urn:diagrams.loki3.com/BracketList+Icon"/>
    <dgm:cxn modelId="{0565AC6F-4C6A-45AC-8BFC-FBFD16DAABB8}" type="presOf" srcId="{8388ADDD-DA79-4445-83F4-BEE1433D4DEA}" destId="{BE3533CD-A33A-4B8E-A8EB-C5C99B5DCE4B}" srcOrd="0" destOrd="2" presId="urn:diagrams.loki3.com/BracketList+Icon"/>
    <dgm:cxn modelId="{BAC0F8BB-A4DD-419E-9898-FCA45A766297}" srcId="{F24CF838-8928-4E54-BCA6-C284895D1FA1}" destId="{8F305EA2-B545-470F-9516-E699006DCB0E}" srcOrd="6" destOrd="0" parTransId="{26501155-C062-4CC3-BC40-9715867B347E}" sibTransId="{8F8BA63D-E82F-41AF-916F-6D8E20711E54}"/>
    <dgm:cxn modelId="{AA999B4A-4CD2-4732-B79D-D91F69ACE295}" type="presOf" srcId="{0CEA5B55-9297-4807-9325-63F2269111D1}" destId="{BE3533CD-A33A-4B8E-A8EB-C5C99B5DCE4B}" srcOrd="0" destOrd="0" presId="urn:diagrams.loki3.com/BracketList+Icon"/>
    <dgm:cxn modelId="{2257645C-8CB3-47F6-8551-931D61843FB3}" type="presOf" srcId="{9A9AB11F-3DE6-4B7A-B16C-DE57AAD2ACBC}" destId="{BE3533CD-A33A-4B8E-A8EB-C5C99B5DCE4B}" srcOrd="0" destOrd="1" presId="urn:diagrams.loki3.com/BracketList+Icon"/>
    <dgm:cxn modelId="{3695F0C7-091D-4804-8744-160DF58B2E60}" srcId="{F24CF838-8928-4E54-BCA6-C284895D1FA1}" destId="{0CEA5B55-9297-4807-9325-63F2269111D1}" srcOrd="0" destOrd="0" parTransId="{EAF90317-EE46-4D6E-8BC6-868B41ECD915}" sibTransId="{026F831A-4CDA-4911-8895-37D2A8B42A30}"/>
    <dgm:cxn modelId="{422310B1-E77F-4D4D-A47D-81AC12166667}" srcId="{F24CF838-8928-4E54-BCA6-C284895D1FA1}" destId="{019EC5D0-3B16-48AA-A1BA-9F8283EDD283}" srcOrd="3" destOrd="0" parTransId="{E0ED0E98-A333-4971-9DC5-92E33860722F}" sibTransId="{294D8240-A223-48A4-8262-FC614F656126}"/>
    <dgm:cxn modelId="{EE5AE480-3EBC-4F42-A34A-08D6C6D77934}" srcId="{FFD0FFA8-E770-4AAA-9B92-5819FFCFB5FF}" destId="{F24CF838-8928-4E54-BCA6-C284895D1FA1}" srcOrd="0" destOrd="0" parTransId="{74412B1E-6D07-4335-98C5-161765A0656C}" sibTransId="{02C83C06-83EA-430A-8154-1D27B96CD294}"/>
    <dgm:cxn modelId="{44DF094F-D339-4BDD-A0F4-DBD97499DE35}" type="presOf" srcId="{8F305EA2-B545-470F-9516-E699006DCB0E}" destId="{BE3533CD-A33A-4B8E-A8EB-C5C99B5DCE4B}" srcOrd="0" destOrd="6" presId="urn:diagrams.loki3.com/BracketList+Icon"/>
    <dgm:cxn modelId="{38A89D9B-B5C8-4213-896A-79B24010A462}" type="presOf" srcId="{F24CF838-8928-4E54-BCA6-C284895D1FA1}" destId="{D33D5916-19EF-4049-9019-F81C710BA64F}" srcOrd="0" destOrd="0" presId="urn:diagrams.loki3.com/BracketList+Icon"/>
    <dgm:cxn modelId="{D8F0BAB4-0CD5-44BF-B65E-8C60E5D542BF}" type="presOf" srcId="{609E4979-C30C-49EE-93DD-5E5037C14094}" destId="{BE3533CD-A33A-4B8E-A8EB-C5C99B5DCE4B}" srcOrd="0" destOrd="4" presId="urn:diagrams.loki3.com/BracketList+Icon"/>
    <dgm:cxn modelId="{57669437-3E14-4B45-8B79-53613629CF1D}" srcId="{F24CF838-8928-4E54-BCA6-C284895D1FA1}" destId="{84482A0F-A074-4E4E-9E88-B5E6DECB3714}" srcOrd="7" destOrd="0" parTransId="{41AC5966-67DE-459D-9DEA-831BC26874F1}" sibTransId="{B681F4F8-BA87-4855-AAA5-A7E7D4165D13}"/>
    <dgm:cxn modelId="{2C4889C5-FCBA-40E4-AADF-78A916AD6293}" type="presOf" srcId="{8103E51C-E191-48A4-BB60-B979719F3036}" destId="{BE3533CD-A33A-4B8E-A8EB-C5C99B5DCE4B}" srcOrd="0" destOrd="5" presId="urn:diagrams.loki3.com/BracketList+Icon"/>
    <dgm:cxn modelId="{B3A58B89-4F8A-4021-BCFE-16E309E749EB}" srcId="{F24CF838-8928-4E54-BCA6-C284895D1FA1}" destId="{609E4979-C30C-49EE-93DD-5E5037C14094}" srcOrd="4" destOrd="0" parTransId="{16B108EE-B594-4211-9F01-985C33A8CBBE}" sibTransId="{592EA1E5-E7A8-4C67-97BE-950AED10E037}"/>
    <dgm:cxn modelId="{5E097EE3-93CA-4451-9DC1-E6687B5C4125}" type="presOf" srcId="{84482A0F-A074-4E4E-9E88-B5E6DECB3714}" destId="{BE3533CD-A33A-4B8E-A8EB-C5C99B5DCE4B}" srcOrd="0" destOrd="7" presId="urn:diagrams.loki3.com/BracketList+Icon"/>
    <dgm:cxn modelId="{2C15C811-939C-44D7-8BD7-CE3B75C641AD}" type="presOf" srcId="{FFD0FFA8-E770-4AAA-9B92-5819FFCFB5FF}" destId="{191C5A2B-1E6D-40EB-BBAF-4B23ED96D510}" srcOrd="0" destOrd="0" presId="urn:diagrams.loki3.com/BracketList+Icon"/>
    <dgm:cxn modelId="{88183EA4-6B2C-4454-BA72-6E407192BF11}" srcId="{F24CF838-8928-4E54-BCA6-C284895D1FA1}" destId="{8103E51C-E191-48A4-BB60-B979719F3036}" srcOrd="5" destOrd="0" parTransId="{AB0965EF-74CB-42A7-B170-B0E3C45C322D}" sibTransId="{E47A6416-184E-4F91-BC21-A41EC766D2D7}"/>
    <dgm:cxn modelId="{F6920436-6414-48F6-A436-359CA958EB64}" srcId="{F24CF838-8928-4E54-BCA6-C284895D1FA1}" destId="{8388ADDD-DA79-4445-83F4-BEE1433D4DEA}" srcOrd="2" destOrd="0" parTransId="{6A047B93-A322-42C0-B463-3C4000658EFC}" sibTransId="{A750A27B-2ED0-4945-B0B8-DF801B7841D4}"/>
    <dgm:cxn modelId="{CFDAD630-C2E5-4C09-90C6-CB08CC518AFC}" srcId="{F24CF838-8928-4E54-BCA6-C284895D1FA1}" destId="{9A9AB11F-3DE6-4B7A-B16C-DE57AAD2ACBC}" srcOrd="1" destOrd="0" parTransId="{51AAF45C-2310-4380-8270-3F8C66418252}" sibTransId="{BBB1516A-0790-4609-84C0-4B6D621B61C4}"/>
    <dgm:cxn modelId="{0E7ACC77-AF4C-44D7-9ACD-2010754F32EF}" type="presParOf" srcId="{191C5A2B-1E6D-40EB-BBAF-4B23ED96D510}" destId="{B189952D-78A8-4C82-B917-14021E6E37D3}" srcOrd="0" destOrd="0" presId="urn:diagrams.loki3.com/BracketList+Icon"/>
    <dgm:cxn modelId="{29CBB08A-C589-44E5-A7E4-E762FCD10055}" type="presParOf" srcId="{B189952D-78A8-4C82-B917-14021E6E37D3}" destId="{D33D5916-19EF-4049-9019-F81C710BA64F}" srcOrd="0" destOrd="0" presId="urn:diagrams.loki3.com/BracketList+Icon"/>
    <dgm:cxn modelId="{E062866B-8870-453D-AD11-DF99555A7A1F}" type="presParOf" srcId="{B189952D-78A8-4C82-B917-14021E6E37D3}" destId="{B287C7A4-2CF5-49A3-A3F3-EE0B180E2E3F}" srcOrd="1" destOrd="0" presId="urn:diagrams.loki3.com/BracketList+Icon"/>
    <dgm:cxn modelId="{F02068EF-E49C-45BD-A16B-2728CCC250B2}" type="presParOf" srcId="{B189952D-78A8-4C82-B917-14021E6E37D3}" destId="{38EDE13C-DFBF-4B66-8847-15FDAD60B681}" srcOrd="2" destOrd="0" presId="urn:diagrams.loki3.com/BracketList+Icon"/>
    <dgm:cxn modelId="{A2259C57-5FCB-4C59-8717-EB968BB5803D}" type="presParOf" srcId="{B189952D-78A8-4C82-B917-14021E6E37D3}" destId="{BE3533CD-A33A-4B8E-A8EB-C5C99B5DCE4B}" srcOrd="3" destOrd="0" presId="urn:diagrams.loki3.com/BracketList+Icon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FFD0FFA8-E770-4AAA-9B92-5819FFCFB5FF}" type="doc">
      <dgm:prSet loTypeId="urn:diagrams.loki3.com/BracketList+Icon" loCatId="officeonline" qsTypeId="urn:microsoft.com/office/officeart/2005/8/quickstyle/3d3" qsCatId="3D" csTypeId="urn:microsoft.com/office/officeart/2005/8/colors/accent1_1" csCatId="accent1" phldr="1"/>
      <dgm:spPr/>
      <dgm:t>
        <a:bodyPr/>
        <a:lstStyle/>
        <a:p>
          <a:endParaRPr lang="ru-RU"/>
        </a:p>
      </dgm:t>
    </dgm:pt>
    <dgm:pt modelId="{F24CF838-8928-4E54-BCA6-C284895D1FA1}">
      <dgm:prSet phldrT="[Текст]" custT="1"/>
      <dgm:spPr/>
      <dgm:t>
        <a:bodyPr/>
        <a:lstStyle/>
        <a:p>
          <a:r>
            <a:rPr lang="ru-RU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Основные направления государственной политики в сфере образования:</a:t>
          </a:r>
          <a:endParaRPr lang="ru-RU" sz="20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74412B1E-6D07-4335-98C5-161765A0656C}" type="parTrans" cxnId="{EE5AE480-3EBC-4F42-A34A-08D6C6D77934}">
      <dgm:prSet/>
      <dgm:spPr/>
      <dgm:t>
        <a:bodyPr/>
        <a:lstStyle/>
        <a:p>
          <a:endParaRPr lang="ru-RU"/>
        </a:p>
      </dgm:t>
    </dgm:pt>
    <dgm:pt modelId="{02C83C06-83EA-430A-8154-1D27B96CD294}" type="sibTrans" cxnId="{EE5AE480-3EBC-4F42-A34A-08D6C6D77934}">
      <dgm:prSet/>
      <dgm:spPr/>
      <dgm:t>
        <a:bodyPr/>
        <a:lstStyle/>
        <a:p>
          <a:endParaRPr lang="ru-RU"/>
        </a:p>
      </dgm:t>
    </dgm:pt>
    <dgm:pt modelId="{0CEA5B55-9297-4807-9325-63F2269111D1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обеспечение прав, свобод и законных интересов граждан в сфере образования, в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т.ч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. права на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получе-ние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образования как за счёт средств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республиканс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-кого и (или) местных бюджетов, так и платной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осно-ве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;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EAF90317-EE46-4D6E-8BC6-868B41ECD915}" type="parTrans" cxnId="{3695F0C7-091D-4804-8744-160DF58B2E60}">
      <dgm:prSet/>
      <dgm:spPr/>
      <dgm:t>
        <a:bodyPr/>
        <a:lstStyle/>
        <a:p>
          <a:endParaRPr lang="ru-RU"/>
        </a:p>
      </dgm:t>
    </dgm:pt>
    <dgm:pt modelId="{026F831A-4CDA-4911-8895-37D2A8B42A30}" type="sibTrans" cxnId="{3695F0C7-091D-4804-8744-160DF58B2E60}">
      <dgm:prSet/>
      <dgm:spPr/>
      <dgm:t>
        <a:bodyPr/>
        <a:lstStyle/>
        <a:p>
          <a:endParaRPr lang="ru-RU"/>
        </a:p>
      </dgm:t>
    </dgm:pt>
    <dgm:pt modelId="{8DA1DBE3-F4EC-408E-BCBE-10DBBFA82EF8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обеспечение доступности образования, в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т.ч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. лицам с особенностями психофизического развития в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соот-ветствии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с их состоянием здоровья и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познаватель-ными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возможностями, на всех уровнях основного образования и при получении дополнительного об-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разования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;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4BFC7540-97C1-4A62-AA00-B64F1B52FA0A}" type="parTrans" cxnId="{2B97588D-8D25-48DA-83E2-538FBFEB455F}">
      <dgm:prSet/>
      <dgm:spPr/>
      <dgm:t>
        <a:bodyPr/>
        <a:lstStyle/>
        <a:p>
          <a:endParaRPr lang="ru-RU"/>
        </a:p>
      </dgm:t>
    </dgm:pt>
    <dgm:pt modelId="{533A1171-CBD1-431D-97F2-EED5C70F5CE9}" type="sibTrans" cxnId="{2B97588D-8D25-48DA-83E2-538FBFEB455F}">
      <dgm:prSet/>
      <dgm:spPr/>
      <dgm:t>
        <a:bodyPr/>
        <a:lstStyle/>
        <a:p>
          <a:endParaRPr lang="ru-RU"/>
        </a:p>
      </dgm:t>
    </dgm:pt>
    <dgm:pt modelId="{90D99A5F-CAF1-4913-B842-BD4F33F54EBD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создание специальных условий для получения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обра-зования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лицами с особенностями психофизического развития и оказание этим лицам коррекционно-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пе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-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дагогической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помощи;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AA9EAC3E-9301-4ED5-8EA8-F41331E571EC}" type="parTrans" cxnId="{B2D51DC2-3DFA-474D-8714-75755576782F}">
      <dgm:prSet/>
      <dgm:spPr/>
      <dgm:t>
        <a:bodyPr/>
        <a:lstStyle/>
        <a:p>
          <a:endParaRPr lang="ru-RU"/>
        </a:p>
      </dgm:t>
    </dgm:pt>
    <dgm:pt modelId="{249776F6-EB2B-4CEC-84B0-E7EA228E10B2}" type="sibTrans" cxnId="{B2D51DC2-3DFA-474D-8714-75755576782F}">
      <dgm:prSet/>
      <dgm:spPr/>
      <dgm:t>
        <a:bodyPr/>
        <a:lstStyle/>
        <a:p>
          <a:endParaRPr lang="ru-RU"/>
        </a:p>
      </dgm:t>
    </dgm:pt>
    <dgm:pt modelId="{B6B62BF2-416B-452E-B0E2-0C81187DB96C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создание необходимых условий для удовлетворения запросов личности в образовании, потребностей об-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щества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и государства в формировании личности, подготовке квалифицированных кадров;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7063EEDB-24E5-4015-ACAE-007151A51496}" type="parTrans" cxnId="{F63AB938-02FE-4D24-AB33-DED5B4AE7D5A}">
      <dgm:prSet/>
      <dgm:spPr/>
      <dgm:t>
        <a:bodyPr/>
        <a:lstStyle/>
        <a:p>
          <a:endParaRPr lang="ru-RU"/>
        </a:p>
      </dgm:t>
    </dgm:pt>
    <dgm:pt modelId="{48DC977F-7C40-4303-BD4C-EFB000ACB21D}" type="sibTrans" cxnId="{F63AB938-02FE-4D24-AB33-DED5B4AE7D5A}">
      <dgm:prSet/>
      <dgm:spPr/>
      <dgm:t>
        <a:bodyPr/>
        <a:lstStyle/>
        <a:p>
          <a:endParaRPr lang="ru-RU"/>
        </a:p>
      </dgm:t>
    </dgm:pt>
    <dgm:pt modelId="{191C5A2B-1E6D-40EB-BBAF-4B23ED96D510}" type="pres">
      <dgm:prSet presAssocID="{FFD0FFA8-E770-4AAA-9B92-5819FFCFB5FF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B189952D-78A8-4C82-B917-14021E6E37D3}" type="pres">
      <dgm:prSet presAssocID="{F24CF838-8928-4E54-BCA6-C284895D1FA1}" presName="linNode" presStyleCnt="0"/>
      <dgm:spPr/>
      <dgm:t>
        <a:bodyPr/>
        <a:lstStyle/>
        <a:p>
          <a:endParaRPr lang="ru-RU"/>
        </a:p>
      </dgm:t>
    </dgm:pt>
    <dgm:pt modelId="{D33D5916-19EF-4049-9019-F81C710BA64F}" type="pres">
      <dgm:prSet presAssocID="{F24CF838-8928-4E54-BCA6-C284895D1FA1}" presName="parTx" presStyleLbl="revTx" presStyleIdx="0" presStyleCnt="1" custScaleX="114765" custScaleY="980027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287C7A4-2CF5-49A3-A3F3-EE0B180E2E3F}" type="pres">
      <dgm:prSet presAssocID="{F24CF838-8928-4E54-BCA6-C284895D1FA1}" presName="bracket" presStyleLbl="parChTrans1D1" presStyleIdx="0" presStyleCnt="1"/>
      <dgm:spPr/>
      <dgm:t>
        <a:bodyPr/>
        <a:lstStyle/>
        <a:p>
          <a:endParaRPr lang="ru-RU"/>
        </a:p>
      </dgm:t>
    </dgm:pt>
    <dgm:pt modelId="{38EDE13C-DFBF-4B66-8847-15FDAD60B681}" type="pres">
      <dgm:prSet presAssocID="{F24CF838-8928-4E54-BCA6-C284895D1FA1}" presName="spH" presStyleCnt="0"/>
      <dgm:spPr/>
      <dgm:t>
        <a:bodyPr/>
        <a:lstStyle/>
        <a:p>
          <a:endParaRPr lang="ru-RU"/>
        </a:p>
      </dgm:t>
    </dgm:pt>
    <dgm:pt modelId="{BE3533CD-A33A-4B8E-A8EB-C5C99B5DCE4B}" type="pres">
      <dgm:prSet presAssocID="{F24CF838-8928-4E54-BCA6-C284895D1FA1}" presName="desTx" presStyleLbl="node1" presStyleIdx="0" presStyleCnt="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B2D51DC2-3DFA-474D-8714-75755576782F}" srcId="{F24CF838-8928-4E54-BCA6-C284895D1FA1}" destId="{90D99A5F-CAF1-4913-B842-BD4F33F54EBD}" srcOrd="2" destOrd="0" parTransId="{AA9EAC3E-9301-4ED5-8EA8-F41331E571EC}" sibTransId="{249776F6-EB2B-4CEC-84B0-E7EA228E10B2}"/>
    <dgm:cxn modelId="{3695F0C7-091D-4804-8744-160DF58B2E60}" srcId="{F24CF838-8928-4E54-BCA6-C284895D1FA1}" destId="{0CEA5B55-9297-4807-9325-63F2269111D1}" srcOrd="0" destOrd="0" parTransId="{EAF90317-EE46-4D6E-8BC6-868B41ECD915}" sibTransId="{026F831A-4CDA-4911-8895-37D2A8B42A30}"/>
    <dgm:cxn modelId="{CA1852F6-19E1-4D48-AA7A-85A6FF551B49}" type="presOf" srcId="{0CEA5B55-9297-4807-9325-63F2269111D1}" destId="{BE3533CD-A33A-4B8E-A8EB-C5C99B5DCE4B}" srcOrd="0" destOrd="0" presId="urn:diagrams.loki3.com/BracketList+Icon"/>
    <dgm:cxn modelId="{EDDD40F8-3BC3-4DFD-B7E0-D30D32385D58}" type="presOf" srcId="{FFD0FFA8-E770-4AAA-9B92-5819FFCFB5FF}" destId="{191C5A2B-1E6D-40EB-BBAF-4B23ED96D510}" srcOrd="0" destOrd="0" presId="urn:diagrams.loki3.com/BracketList+Icon"/>
    <dgm:cxn modelId="{2B97588D-8D25-48DA-83E2-538FBFEB455F}" srcId="{F24CF838-8928-4E54-BCA6-C284895D1FA1}" destId="{8DA1DBE3-F4EC-408E-BCBE-10DBBFA82EF8}" srcOrd="1" destOrd="0" parTransId="{4BFC7540-97C1-4A62-AA00-B64F1B52FA0A}" sibTransId="{533A1171-CBD1-431D-97F2-EED5C70F5CE9}"/>
    <dgm:cxn modelId="{F63AB938-02FE-4D24-AB33-DED5B4AE7D5A}" srcId="{F24CF838-8928-4E54-BCA6-C284895D1FA1}" destId="{B6B62BF2-416B-452E-B0E2-0C81187DB96C}" srcOrd="3" destOrd="0" parTransId="{7063EEDB-24E5-4015-ACAE-007151A51496}" sibTransId="{48DC977F-7C40-4303-BD4C-EFB000ACB21D}"/>
    <dgm:cxn modelId="{8BC1C563-0258-4BDB-8D76-2EA4BDA3FB4B}" type="presOf" srcId="{F24CF838-8928-4E54-BCA6-C284895D1FA1}" destId="{D33D5916-19EF-4049-9019-F81C710BA64F}" srcOrd="0" destOrd="0" presId="urn:diagrams.loki3.com/BracketList+Icon"/>
    <dgm:cxn modelId="{B890C774-1BBB-43AE-8E8D-F1DE77590641}" type="presOf" srcId="{90D99A5F-CAF1-4913-B842-BD4F33F54EBD}" destId="{BE3533CD-A33A-4B8E-A8EB-C5C99B5DCE4B}" srcOrd="0" destOrd="2" presId="urn:diagrams.loki3.com/BracketList+Icon"/>
    <dgm:cxn modelId="{4D2A3E96-12F4-4EA0-8BC4-C748FFE756A2}" type="presOf" srcId="{8DA1DBE3-F4EC-408E-BCBE-10DBBFA82EF8}" destId="{BE3533CD-A33A-4B8E-A8EB-C5C99B5DCE4B}" srcOrd="0" destOrd="1" presId="urn:diagrams.loki3.com/BracketList+Icon"/>
    <dgm:cxn modelId="{EE5AE480-3EBC-4F42-A34A-08D6C6D77934}" srcId="{FFD0FFA8-E770-4AAA-9B92-5819FFCFB5FF}" destId="{F24CF838-8928-4E54-BCA6-C284895D1FA1}" srcOrd="0" destOrd="0" parTransId="{74412B1E-6D07-4335-98C5-161765A0656C}" sibTransId="{02C83C06-83EA-430A-8154-1D27B96CD294}"/>
    <dgm:cxn modelId="{4A33AFCD-4885-41E7-9471-0ACCEAFBD3AF}" type="presOf" srcId="{B6B62BF2-416B-452E-B0E2-0C81187DB96C}" destId="{BE3533CD-A33A-4B8E-A8EB-C5C99B5DCE4B}" srcOrd="0" destOrd="3" presId="urn:diagrams.loki3.com/BracketList+Icon"/>
    <dgm:cxn modelId="{76DB77CA-CD4F-476A-9F3F-90EAFB6429BC}" type="presParOf" srcId="{191C5A2B-1E6D-40EB-BBAF-4B23ED96D510}" destId="{B189952D-78A8-4C82-B917-14021E6E37D3}" srcOrd="0" destOrd="0" presId="urn:diagrams.loki3.com/BracketList+Icon"/>
    <dgm:cxn modelId="{9F1C5DB1-D2EF-47B5-A5E1-116155E144F3}" type="presParOf" srcId="{B189952D-78A8-4C82-B917-14021E6E37D3}" destId="{D33D5916-19EF-4049-9019-F81C710BA64F}" srcOrd="0" destOrd="0" presId="urn:diagrams.loki3.com/BracketList+Icon"/>
    <dgm:cxn modelId="{B9229252-BB52-4BA8-B4A0-7134D7E94A98}" type="presParOf" srcId="{B189952D-78A8-4C82-B917-14021E6E37D3}" destId="{B287C7A4-2CF5-49A3-A3F3-EE0B180E2E3F}" srcOrd="1" destOrd="0" presId="urn:diagrams.loki3.com/BracketList+Icon"/>
    <dgm:cxn modelId="{F5D4F893-5B54-4910-B91A-6A6F9B96CD89}" type="presParOf" srcId="{B189952D-78A8-4C82-B917-14021E6E37D3}" destId="{38EDE13C-DFBF-4B66-8847-15FDAD60B681}" srcOrd="2" destOrd="0" presId="urn:diagrams.loki3.com/BracketList+Icon"/>
    <dgm:cxn modelId="{F817843D-01B9-4FA1-837B-FB0A5CDC647A}" type="presParOf" srcId="{B189952D-78A8-4C82-B917-14021E6E37D3}" destId="{BE3533CD-A33A-4B8E-A8EB-C5C99B5DCE4B}" srcOrd="3" destOrd="0" presId="urn:diagrams.loki3.com/BracketList+Icon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FFD0FFA8-E770-4AAA-9B92-5819FFCFB5FF}" type="doc">
      <dgm:prSet loTypeId="urn:diagrams.loki3.com/BracketList+Icon" loCatId="officeonline" qsTypeId="urn:microsoft.com/office/officeart/2005/8/quickstyle/3d3" qsCatId="3D" csTypeId="urn:microsoft.com/office/officeart/2005/8/colors/accent1_1" csCatId="accent1" phldr="1"/>
      <dgm:spPr/>
      <dgm:t>
        <a:bodyPr/>
        <a:lstStyle/>
        <a:p>
          <a:endParaRPr lang="ru-RU"/>
        </a:p>
      </dgm:t>
    </dgm:pt>
    <dgm:pt modelId="{F24CF838-8928-4E54-BCA6-C284895D1FA1}">
      <dgm:prSet phldrT="[Текст]" custT="1"/>
      <dgm:spPr/>
      <dgm:t>
        <a:bodyPr/>
        <a:lstStyle/>
        <a:p>
          <a:r>
            <a:rPr lang="ru-RU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Основные направления государственной политики в сфере образования:</a:t>
          </a:r>
          <a:endParaRPr lang="ru-RU" sz="20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74412B1E-6D07-4335-98C5-161765A0656C}" type="parTrans" cxnId="{EE5AE480-3EBC-4F42-A34A-08D6C6D77934}">
      <dgm:prSet/>
      <dgm:spPr/>
      <dgm:t>
        <a:bodyPr/>
        <a:lstStyle/>
        <a:p>
          <a:endParaRPr lang="ru-RU"/>
        </a:p>
      </dgm:t>
    </dgm:pt>
    <dgm:pt modelId="{02C83C06-83EA-430A-8154-1D27B96CD294}" type="sibTrans" cxnId="{EE5AE480-3EBC-4F42-A34A-08D6C6D77934}">
      <dgm:prSet/>
      <dgm:spPr/>
      <dgm:t>
        <a:bodyPr/>
        <a:lstStyle/>
        <a:p>
          <a:endParaRPr lang="ru-RU"/>
        </a:p>
      </dgm:t>
    </dgm:pt>
    <dgm:pt modelId="{0CEA5B55-9297-4807-9325-63F2269111D1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обеспечение участия государственных органов и иных организаций, в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т.ч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. общественных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объедине-ний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, в развитии системы образования;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EAF90317-EE46-4D6E-8BC6-868B41ECD915}" type="parTrans" cxnId="{3695F0C7-091D-4804-8744-160DF58B2E60}">
      <dgm:prSet/>
      <dgm:spPr/>
      <dgm:t>
        <a:bodyPr/>
        <a:lstStyle/>
        <a:p>
          <a:endParaRPr lang="ru-RU"/>
        </a:p>
      </dgm:t>
    </dgm:pt>
    <dgm:pt modelId="{026F831A-4CDA-4911-8895-37D2A8B42A30}" type="sibTrans" cxnId="{3695F0C7-091D-4804-8744-160DF58B2E60}">
      <dgm:prSet/>
      <dgm:spPr/>
      <dgm:t>
        <a:bodyPr/>
        <a:lstStyle/>
        <a:p>
          <a:endParaRPr lang="ru-RU"/>
        </a:p>
      </dgm:t>
    </dgm:pt>
    <dgm:pt modelId="{49AC6BC1-48D8-47F6-ADAE-56BEBFEB657A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осуществление перехода к обязательному общему среднему образованию;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70D72A01-C25F-4FC2-8A22-B39779F617DD}" type="parTrans" cxnId="{B358BBA6-0DB2-449B-9E02-BB1B0E20229C}">
      <dgm:prSet/>
      <dgm:spPr/>
      <dgm:t>
        <a:bodyPr/>
        <a:lstStyle/>
        <a:p>
          <a:endParaRPr lang="ru-RU"/>
        </a:p>
      </dgm:t>
    </dgm:pt>
    <dgm:pt modelId="{29CF0E78-A586-4C50-860D-3FE5212BEB0B}" type="sibTrans" cxnId="{B358BBA6-0DB2-449B-9E02-BB1B0E20229C}">
      <dgm:prSet/>
      <dgm:spPr/>
      <dgm:t>
        <a:bodyPr/>
        <a:lstStyle/>
        <a:p>
          <a:endParaRPr lang="ru-RU"/>
        </a:p>
      </dgm:t>
    </dgm:pt>
    <dgm:pt modelId="{AAF09094-530C-427F-8656-00B0833A4F0F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осуществление целевой подготовки специалистов, рабочих, служащих;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F772264D-D0CC-4F67-9AAB-EE3DDB50C8E0}" type="parTrans" cxnId="{814A4EDC-6311-4B1E-BEEF-9E67FA63EADD}">
      <dgm:prSet/>
      <dgm:spPr/>
      <dgm:t>
        <a:bodyPr/>
        <a:lstStyle/>
        <a:p>
          <a:endParaRPr lang="ru-RU"/>
        </a:p>
      </dgm:t>
    </dgm:pt>
    <dgm:pt modelId="{1FD9128D-C410-4994-9AE3-47AA9962B636}" type="sibTrans" cxnId="{814A4EDC-6311-4B1E-BEEF-9E67FA63EADD}">
      <dgm:prSet/>
      <dgm:spPr/>
      <dgm:t>
        <a:bodyPr/>
        <a:lstStyle/>
        <a:p>
          <a:endParaRPr lang="ru-RU"/>
        </a:p>
      </dgm:t>
    </dgm:pt>
    <dgm:pt modelId="{4F5B7222-54F4-4B9D-8969-313DCAE96824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обеспечение преемственности и непрерывности уровней основного образования, ступеней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образо-вания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в рамках одного уровня основного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образова-ния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;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82449C44-B7EA-49E0-94BB-034079D4237F}" type="parTrans" cxnId="{F26AD855-21D4-4DD9-98FE-CA1FB2E66C3B}">
      <dgm:prSet/>
      <dgm:spPr/>
      <dgm:t>
        <a:bodyPr/>
        <a:lstStyle/>
        <a:p>
          <a:endParaRPr lang="ru-RU"/>
        </a:p>
      </dgm:t>
    </dgm:pt>
    <dgm:pt modelId="{AECBAB06-FFBC-47F4-BC1B-53D4FE1AE40C}" type="sibTrans" cxnId="{F26AD855-21D4-4DD9-98FE-CA1FB2E66C3B}">
      <dgm:prSet/>
      <dgm:spPr/>
      <dgm:t>
        <a:bodyPr/>
        <a:lstStyle/>
        <a:p>
          <a:endParaRPr lang="ru-RU"/>
        </a:p>
      </dgm:t>
    </dgm:pt>
    <dgm:pt modelId="{AAC7B8A5-7537-4B2A-AA95-984815095DB4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обеспечение равенства белорусского и русского языков;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ADC9D2BC-850E-47B8-AFF0-82960D473039}" type="parTrans" cxnId="{328C92E3-258B-4A22-B429-2597806FB37C}">
      <dgm:prSet/>
      <dgm:spPr/>
      <dgm:t>
        <a:bodyPr/>
        <a:lstStyle/>
        <a:p>
          <a:endParaRPr lang="ru-RU"/>
        </a:p>
      </dgm:t>
    </dgm:pt>
    <dgm:pt modelId="{9326F95E-22FE-403A-A301-D8ED982EEDF8}" type="sibTrans" cxnId="{328C92E3-258B-4A22-B429-2597806FB37C}">
      <dgm:prSet/>
      <dgm:spPr/>
      <dgm:t>
        <a:bodyPr/>
        <a:lstStyle/>
        <a:p>
          <a:endParaRPr lang="ru-RU"/>
        </a:p>
      </dgm:t>
    </dgm:pt>
    <dgm:pt modelId="{AD580298-B622-4685-BAFA-C501455AEEBC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обеспечение деятельности учреждений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образова-ния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по осуществлению воспитания, в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т.ч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. по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форми-рованию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у граждан духовно-нравственных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ценнос-тей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, здорового образа жизни, гражданственности, патриотизма, ответственности, трудолюбия.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2F47EB40-723C-4A94-98E9-2F4A694D38AC}" type="parTrans" cxnId="{B8655157-94AF-4A11-9A65-4E363AEC3D32}">
      <dgm:prSet/>
      <dgm:spPr/>
      <dgm:t>
        <a:bodyPr/>
        <a:lstStyle/>
        <a:p>
          <a:endParaRPr lang="ru-RU"/>
        </a:p>
      </dgm:t>
    </dgm:pt>
    <dgm:pt modelId="{1B96153B-EF88-4F29-9619-BDE3F9F5B5AF}" type="sibTrans" cxnId="{B8655157-94AF-4A11-9A65-4E363AEC3D32}">
      <dgm:prSet/>
      <dgm:spPr/>
      <dgm:t>
        <a:bodyPr/>
        <a:lstStyle/>
        <a:p>
          <a:endParaRPr lang="ru-RU"/>
        </a:p>
      </dgm:t>
    </dgm:pt>
    <dgm:pt modelId="{191C5A2B-1E6D-40EB-BBAF-4B23ED96D510}" type="pres">
      <dgm:prSet presAssocID="{FFD0FFA8-E770-4AAA-9B92-5819FFCFB5FF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B189952D-78A8-4C82-B917-14021E6E37D3}" type="pres">
      <dgm:prSet presAssocID="{F24CF838-8928-4E54-BCA6-C284895D1FA1}" presName="linNode" presStyleCnt="0"/>
      <dgm:spPr/>
      <dgm:t>
        <a:bodyPr/>
        <a:lstStyle/>
        <a:p>
          <a:endParaRPr lang="ru-RU"/>
        </a:p>
      </dgm:t>
    </dgm:pt>
    <dgm:pt modelId="{D33D5916-19EF-4049-9019-F81C710BA64F}" type="pres">
      <dgm:prSet presAssocID="{F24CF838-8928-4E54-BCA6-C284895D1FA1}" presName="parTx" presStyleLbl="revTx" presStyleIdx="0" presStyleCnt="1" custScaleX="114765" custScaleY="980027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287C7A4-2CF5-49A3-A3F3-EE0B180E2E3F}" type="pres">
      <dgm:prSet presAssocID="{F24CF838-8928-4E54-BCA6-C284895D1FA1}" presName="bracket" presStyleLbl="parChTrans1D1" presStyleIdx="0" presStyleCnt="1"/>
      <dgm:spPr/>
      <dgm:t>
        <a:bodyPr/>
        <a:lstStyle/>
        <a:p>
          <a:endParaRPr lang="ru-RU"/>
        </a:p>
      </dgm:t>
    </dgm:pt>
    <dgm:pt modelId="{38EDE13C-DFBF-4B66-8847-15FDAD60B681}" type="pres">
      <dgm:prSet presAssocID="{F24CF838-8928-4E54-BCA6-C284895D1FA1}" presName="spH" presStyleCnt="0"/>
      <dgm:spPr/>
      <dgm:t>
        <a:bodyPr/>
        <a:lstStyle/>
        <a:p>
          <a:endParaRPr lang="ru-RU"/>
        </a:p>
      </dgm:t>
    </dgm:pt>
    <dgm:pt modelId="{BE3533CD-A33A-4B8E-A8EB-C5C99B5DCE4B}" type="pres">
      <dgm:prSet presAssocID="{F24CF838-8928-4E54-BCA6-C284895D1FA1}" presName="desTx" presStyleLbl="node1" presStyleIdx="0" presStyleCnt="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B358BBA6-0DB2-449B-9E02-BB1B0E20229C}" srcId="{F24CF838-8928-4E54-BCA6-C284895D1FA1}" destId="{49AC6BC1-48D8-47F6-ADAE-56BEBFEB657A}" srcOrd="1" destOrd="0" parTransId="{70D72A01-C25F-4FC2-8A22-B39779F617DD}" sibTransId="{29CF0E78-A586-4C50-860D-3FE5212BEB0B}"/>
    <dgm:cxn modelId="{F468CD3F-04E3-4EC0-A8BF-5CE3EAE4F28A}" type="presOf" srcId="{AD580298-B622-4685-BAFA-C501455AEEBC}" destId="{BE3533CD-A33A-4B8E-A8EB-C5C99B5DCE4B}" srcOrd="0" destOrd="5" presId="urn:diagrams.loki3.com/BracketList+Icon"/>
    <dgm:cxn modelId="{328C92E3-258B-4A22-B429-2597806FB37C}" srcId="{F24CF838-8928-4E54-BCA6-C284895D1FA1}" destId="{AAC7B8A5-7537-4B2A-AA95-984815095DB4}" srcOrd="4" destOrd="0" parTransId="{ADC9D2BC-850E-47B8-AFF0-82960D473039}" sibTransId="{9326F95E-22FE-403A-A301-D8ED982EEDF8}"/>
    <dgm:cxn modelId="{641E8764-A314-4446-985C-11C663D9293F}" type="presOf" srcId="{F24CF838-8928-4E54-BCA6-C284895D1FA1}" destId="{D33D5916-19EF-4049-9019-F81C710BA64F}" srcOrd="0" destOrd="0" presId="urn:diagrams.loki3.com/BracketList+Icon"/>
    <dgm:cxn modelId="{3695F0C7-091D-4804-8744-160DF58B2E60}" srcId="{F24CF838-8928-4E54-BCA6-C284895D1FA1}" destId="{0CEA5B55-9297-4807-9325-63F2269111D1}" srcOrd="0" destOrd="0" parTransId="{EAF90317-EE46-4D6E-8BC6-868B41ECD915}" sibTransId="{026F831A-4CDA-4911-8895-37D2A8B42A30}"/>
    <dgm:cxn modelId="{B294B4D7-D36A-4F68-B11A-7ADDC5BCD79A}" type="presOf" srcId="{4F5B7222-54F4-4B9D-8969-313DCAE96824}" destId="{BE3533CD-A33A-4B8E-A8EB-C5C99B5DCE4B}" srcOrd="0" destOrd="3" presId="urn:diagrams.loki3.com/BracketList+Icon"/>
    <dgm:cxn modelId="{814A4EDC-6311-4B1E-BEEF-9E67FA63EADD}" srcId="{F24CF838-8928-4E54-BCA6-C284895D1FA1}" destId="{AAF09094-530C-427F-8656-00B0833A4F0F}" srcOrd="2" destOrd="0" parTransId="{F772264D-D0CC-4F67-9AAB-EE3DDB50C8E0}" sibTransId="{1FD9128D-C410-4994-9AE3-47AA9962B636}"/>
    <dgm:cxn modelId="{B8655157-94AF-4A11-9A65-4E363AEC3D32}" srcId="{F24CF838-8928-4E54-BCA6-C284895D1FA1}" destId="{AD580298-B622-4685-BAFA-C501455AEEBC}" srcOrd="5" destOrd="0" parTransId="{2F47EB40-723C-4A94-98E9-2F4A694D38AC}" sibTransId="{1B96153B-EF88-4F29-9619-BDE3F9F5B5AF}"/>
    <dgm:cxn modelId="{A2658BF2-ACFA-44C5-9857-1A71A16C2BDE}" type="presOf" srcId="{0CEA5B55-9297-4807-9325-63F2269111D1}" destId="{BE3533CD-A33A-4B8E-A8EB-C5C99B5DCE4B}" srcOrd="0" destOrd="0" presId="urn:diagrams.loki3.com/BracketList+Icon"/>
    <dgm:cxn modelId="{EE5AE480-3EBC-4F42-A34A-08D6C6D77934}" srcId="{FFD0FFA8-E770-4AAA-9B92-5819FFCFB5FF}" destId="{F24CF838-8928-4E54-BCA6-C284895D1FA1}" srcOrd="0" destOrd="0" parTransId="{74412B1E-6D07-4335-98C5-161765A0656C}" sibTransId="{02C83C06-83EA-430A-8154-1D27B96CD294}"/>
    <dgm:cxn modelId="{B20E40E9-CF7E-424C-983E-0CF10DFA24FC}" type="presOf" srcId="{AAC7B8A5-7537-4B2A-AA95-984815095DB4}" destId="{BE3533CD-A33A-4B8E-A8EB-C5C99B5DCE4B}" srcOrd="0" destOrd="4" presId="urn:diagrams.loki3.com/BracketList+Icon"/>
    <dgm:cxn modelId="{DC06634B-09B4-41B1-BC8E-78ADD4FA3586}" type="presOf" srcId="{AAF09094-530C-427F-8656-00B0833A4F0F}" destId="{BE3533CD-A33A-4B8E-A8EB-C5C99B5DCE4B}" srcOrd="0" destOrd="2" presId="urn:diagrams.loki3.com/BracketList+Icon"/>
    <dgm:cxn modelId="{F26AD855-21D4-4DD9-98FE-CA1FB2E66C3B}" srcId="{F24CF838-8928-4E54-BCA6-C284895D1FA1}" destId="{4F5B7222-54F4-4B9D-8969-313DCAE96824}" srcOrd="3" destOrd="0" parTransId="{82449C44-B7EA-49E0-94BB-034079D4237F}" sibTransId="{AECBAB06-FFBC-47F4-BC1B-53D4FE1AE40C}"/>
    <dgm:cxn modelId="{73D7726E-B5C8-41BE-B7F6-8E5773A2C339}" type="presOf" srcId="{49AC6BC1-48D8-47F6-ADAE-56BEBFEB657A}" destId="{BE3533CD-A33A-4B8E-A8EB-C5C99B5DCE4B}" srcOrd="0" destOrd="1" presId="urn:diagrams.loki3.com/BracketList+Icon"/>
    <dgm:cxn modelId="{6E5F48A6-8B04-4F23-9BED-44A39114E86A}" type="presOf" srcId="{FFD0FFA8-E770-4AAA-9B92-5819FFCFB5FF}" destId="{191C5A2B-1E6D-40EB-BBAF-4B23ED96D510}" srcOrd="0" destOrd="0" presId="urn:diagrams.loki3.com/BracketList+Icon"/>
    <dgm:cxn modelId="{32DE25E6-B30D-4CDE-868A-223CF48C9AEF}" type="presParOf" srcId="{191C5A2B-1E6D-40EB-BBAF-4B23ED96D510}" destId="{B189952D-78A8-4C82-B917-14021E6E37D3}" srcOrd="0" destOrd="0" presId="urn:diagrams.loki3.com/BracketList+Icon"/>
    <dgm:cxn modelId="{324F8886-18C4-46AC-9B36-2B3F1BF7F5D4}" type="presParOf" srcId="{B189952D-78A8-4C82-B917-14021E6E37D3}" destId="{D33D5916-19EF-4049-9019-F81C710BA64F}" srcOrd="0" destOrd="0" presId="urn:diagrams.loki3.com/BracketList+Icon"/>
    <dgm:cxn modelId="{A124343E-7E09-402A-BAD5-B99AA50BE45E}" type="presParOf" srcId="{B189952D-78A8-4C82-B917-14021E6E37D3}" destId="{B287C7A4-2CF5-49A3-A3F3-EE0B180E2E3F}" srcOrd="1" destOrd="0" presId="urn:diagrams.loki3.com/BracketList+Icon"/>
    <dgm:cxn modelId="{974C3949-EA19-4CE6-9486-BAC77DBAA359}" type="presParOf" srcId="{B189952D-78A8-4C82-B917-14021E6E37D3}" destId="{38EDE13C-DFBF-4B66-8847-15FDAD60B681}" srcOrd="2" destOrd="0" presId="urn:diagrams.loki3.com/BracketList+Icon"/>
    <dgm:cxn modelId="{F983D658-66F6-4E06-BF59-108042A3F603}" type="presParOf" srcId="{B189952D-78A8-4C82-B917-14021E6E37D3}" destId="{BE3533CD-A33A-4B8E-A8EB-C5C99B5DCE4B}" srcOrd="3" destOrd="0" presId="urn:diagrams.loki3.com/BracketList+Icon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6BEE0A5-1423-46F4-A910-49D6760BD90D}">
      <dsp:nvSpPr>
        <dsp:cNvPr id="0" name=""/>
        <dsp:cNvSpPr/>
      </dsp:nvSpPr>
      <dsp:spPr>
        <a:xfrm>
          <a:off x="7454485" y="2471611"/>
          <a:ext cx="91440" cy="539355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539355"/>
              </a:lnTo>
            </a:path>
          </a:pathLst>
        </a:custGeom>
        <a:noFill/>
        <a:ln w="381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1EBC496-85C3-4E24-AFAD-52176A698C7E}">
      <dsp:nvSpPr>
        <dsp:cNvPr id="0" name=""/>
        <dsp:cNvSpPr/>
      </dsp:nvSpPr>
      <dsp:spPr>
        <a:xfrm>
          <a:off x="4392488" y="1284180"/>
          <a:ext cx="3107717" cy="53935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69677"/>
              </a:lnTo>
              <a:lnTo>
                <a:pt x="3107717" y="269677"/>
              </a:lnTo>
              <a:lnTo>
                <a:pt x="3107717" y="539355"/>
              </a:lnTo>
            </a:path>
          </a:pathLst>
        </a:custGeom>
        <a:noFill/>
        <a:ln w="381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1152F42-BB0A-4D57-8EF0-7EB95ED5C5F0}">
      <dsp:nvSpPr>
        <dsp:cNvPr id="0" name=""/>
        <dsp:cNvSpPr/>
      </dsp:nvSpPr>
      <dsp:spPr>
        <a:xfrm>
          <a:off x="4346767" y="2471611"/>
          <a:ext cx="91440" cy="539355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539355"/>
              </a:lnTo>
            </a:path>
          </a:pathLst>
        </a:custGeom>
        <a:noFill/>
        <a:ln w="381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6FFC5B9-EB5D-4E70-8676-C09B39891244}">
      <dsp:nvSpPr>
        <dsp:cNvPr id="0" name=""/>
        <dsp:cNvSpPr/>
      </dsp:nvSpPr>
      <dsp:spPr>
        <a:xfrm>
          <a:off x="4346767" y="1284180"/>
          <a:ext cx="91440" cy="539355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539355"/>
              </a:lnTo>
            </a:path>
          </a:pathLst>
        </a:custGeom>
        <a:noFill/>
        <a:ln w="381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DB91E81-0080-43BF-A0CD-463C07921011}">
      <dsp:nvSpPr>
        <dsp:cNvPr id="0" name=""/>
        <dsp:cNvSpPr/>
      </dsp:nvSpPr>
      <dsp:spPr>
        <a:xfrm>
          <a:off x="1239050" y="2471611"/>
          <a:ext cx="91440" cy="539355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539355"/>
              </a:lnTo>
            </a:path>
          </a:pathLst>
        </a:custGeom>
        <a:noFill/>
        <a:ln w="381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DB7DCD2-2E0F-47C4-B44A-47B44FBBE6CB}">
      <dsp:nvSpPr>
        <dsp:cNvPr id="0" name=""/>
        <dsp:cNvSpPr/>
      </dsp:nvSpPr>
      <dsp:spPr>
        <a:xfrm>
          <a:off x="1284770" y="1284180"/>
          <a:ext cx="3107717" cy="539355"/>
        </a:xfrm>
        <a:custGeom>
          <a:avLst/>
          <a:gdLst/>
          <a:ahLst/>
          <a:cxnLst/>
          <a:rect l="0" t="0" r="0" b="0"/>
          <a:pathLst>
            <a:path>
              <a:moveTo>
                <a:pt x="3107717" y="0"/>
              </a:moveTo>
              <a:lnTo>
                <a:pt x="3107717" y="269677"/>
              </a:lnTo>
              <a:lnTo>
                <a:pt x="0" y="269677"/>
              </a:lnTo>
              <a:lnTo>
                <a:pt x="0" y="539355"/>
              </a:lnTo>
            </a:path>
          </a:pathLst>
        </a:custGeom>
        <a:noFill/>
        <a:ln w="381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0A0AECD-037C-49D3-AE4F-4503AD0FE33B}">
      <dsp:nvSpPr>
        <dsp:cNvPr id="0" name=""/>
        <dsp:cNvSpPr/>
      </dsp:nvSpPr>
      <dsp:spPr>
        <a:xfrm>
          <a:off x="648073" y="0"/>
          <a:ext cx="7488828" cy="1284180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95000" rotWithShape="0">
            <a:srgbClr val="000000">
              <a:alpha val="50000"/>
            </a:srgbClr>
          </a:outerShdw>
          <a:softEdge rad="12700"/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Образование 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– обучение и воспитание в интересах личности, общества и государства, направленное на усвоение знаний, умений, навыков, формирование гармоничной, разносторонне развитой личности обучающегося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sp:txBody>
      <dsp:txXfrm>
        <a:off x="648073" y="0"/>
        <a:ext cx="7488828" cy="1284180"/>
      </dsp:txXfrm>
    </dsp:sp>
    <dsp:sp modelId="{1413A52F-F6D6-490B-8DBF-569C3EAB25A8}">
      <dsp:nvSpPr>
        <dsp:cNvPr id="0" name=""/>
        <dsp:cNvSpPr/>
      </dsp:nvSpPr>
      <dsp:spPr>
        <a:xfrm>
          <a:off x="589" y="1823536"/>
          <a:ext cx="2568361" cy="648074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95000" rotWithShape="0">
            <a:srgbClr val="000000">
              <a:alpha val="50000"/>
            </a:srgbClr>
          </a:outerShdw>
          <a:softEdge rad="12700"/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Воспитание</a:t>
          </a:r>
          <a:endParaRPr lang="ru-RU" sz="18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sp:txBody>
      <dsp:txXfrm>
        <a:off x="589" y="1823536"/>
        <a:ext cx="2568361" cy="648074"/>
      </dsp:txXfrm>
    </dsp:sp>
    <dsp:sp modelId="{B1490110-8EA1-41B7-87E0-19F7746C5345}">
      <dsp:nvSpPr>
        <dsp:cNvPr id="0" name=""/>
        <dsp:cNvSpPr/>
      </dsp:nvSpPr>
      <dsp:spPr>
        <a:xfrm>
          <a:off x="589" y="3010967"/>
          <a:ext cx="2568361" cy="2101600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95000" rotWithShape="0">
            <a:srgbClr val="000000">
              <a:alpha val="50000"/>
            </a:srgbClr>
          </a:outerShdw>
          <a:softEdge rad="12700"/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целенаправленный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про-цесс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 формирования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ду-ховно-нравственной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 и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эмоционально-ценност-ной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 сферы личности обучающегося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sp:txBody>
      <dsp:txXfrm>
        <a:off x="589" y="3010967"/>
        <a:ext cx="2568361" cy="2101600"/>
      </dsp:txXfrm>
    </dsp:sp>
    <dsp:sp modelId="{C360460C-8067-4530-BAAF-1AD8E5203ADE}">
      <dsp:nvSpPr>
        <dsp:cNvPr id="0" name=""/>
        <dsp:cNvSpPr/>
      </dsp:nvSpPr>
      <dsp:spPr>
        <a:xfrm>
          <a:off x="3108307" y="1823536"/>
          <a:ext cx="2568361" cy="648074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95000" rotWithShape="0">
            <a:srgbClr val="000000">
              <a:alpha val="50000"/>
            </a:srgbClr>
          </a:outerShdw>
          <a:softEdge rad="12700"/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Обучение</a:t>
          </a:r>
          <a:endParaRPr lang="ru-RU" sz="18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sp:txBody>
      <dsp:txXfrm>
        <a:off x="3108307" y="1823536"/>
        <a:ext cx="2568361" cy="648074"/>
      </dsp:txXfrm>
    </dsp:sp>
    <dsp:sp modelId="{787E2D35-59B5-450B-A9CD-11D6FF85C1CD}">
      <dsp:nvSpPr>
        <dsp:cNvPr id="0" name=""/>
        <dsp:cNvSpPr/>
      </dsp:nvSpPr>
      <dsp:spPr>
        <a:xfrm>
          <a:off x="3108307" y="3010967"/>
          <a:ext cx="2568361" cy="2101600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95000" rotWithShape="0">
            <a:srgbClr val="000000">
              <a:alpha val="50000"/>
            </a:srgbClr>
          </a:outerShdw>
          <a:softEdge rad="12700"/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целенаправленный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про-цесс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 организации и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сти-мулирования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 учебной деятельности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обучаю-щихся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 по овладению ими знаниями,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умения-ми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 и навыками,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разви-тию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 их творческих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спо-собностей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sp:txBody>
      <dsp:txXfrm>
        <a:off x="3108307" y="3010967"/>
        <a:ext cx="2568361" cy="2101600"/>
      </dsp:txXfrm>
    </dsp:sp>
    <dsp:sp modelId="{CCB73F35-1BAF-4BF7-9268-9613FBD62F61}">
      <dsp:nvSpPr>
        <dsp:cNvPr id="0" name=""/>
        <dsp:cNvSpPr/>
      </dsp:nvSpPr>
      <dsp:spPr>
        <a:xfrm>
          <a:off x="6216024" y="1823536"/>
          <a:ext cx="2568361" cy="648074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95000" rotWithShape="0">
            <a:srgbClr val="000000">
              <a:alpha val="50000"/>
            </a:srgbClr>
          </a:outerShdw>
          <a:softEdge rad="12700"/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Социализация</a:t>
          </a:r>
          <a:endParaRPr lang="ru-RU" sz="18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sp:txBody>
      <dsp:txXfrm>
        <a:off x="6216024" y="1823536"/>
        <a:ext cx="2568361" cy="648074"/>
      </dsp:txXfrm>
    </dsp:sp>
    <dsp:sp modelId="{74009CF5-6BDD-4930-A632-4F968E334B9A}">
      <dsp:nvSpPr>
        <dsp:cNvPr id="0" name=""/>
        <dsp:cNvSpPr/>
      </dsp:nvSpPr>
      <dsp:spPr>
        <a:xfrm>
          <a:off x="6216024" y="3010967"/>
          <a:ext cx="2568361" cy="2101600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95000" rotWithShape="0">
            <a:srgbClr val="000000">
              <a:alpha val="50000"/>
            </a:srgbClr>
          </a:outerShdw>
          <a:softEdge rad="12700"/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процесс передачи новым поколениям людей накопленных знаний и опыта, всего того, что составляет духовную культуру общества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sp:txBody>
      <dsp:txXfrm>
        <a:off x="6216024" y="3010967"/>
        <a:ext cx="2568361" cy="210160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1076449-C668-4BD3-B8EA-23B2FF9EDE17}">
      <dsp:nvSpPr>
        <dsp:cNvPr id="0" name=""/>
        <dsp:cNvSpPr/>
      </dsp:nvSpPr>
      <dsp:spPr>
        <a:xfrm>
          <a:off x="2714" y="232883"/>
          <a:ext cx="7498421" cy="76246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95000" rotWithShape="0">
            <a:srgbClr val="000000">
              <a:alpha val="50000"/>
            </a:srgbClr>
          </a:outerShdw>
          <a:softEdge rad="12700"/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Функции образования</a:t>
          </a:r>
          <a:endParaRPr lang="ru-RU" sz="20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sp:txBody>
      <dsp:txXfrm>
        <a:off x="25046" y="255215"/>
        <a:ext cx="7453757" cy="717801"/>
      </dsp:txXfrm>
    </dsp:sp>
    <dsp:sp modelId="{CADDDADA-8C9A-49BE-AD2A-187A5668A7A6}">
      <dsp:nvSpPr>
        <dsp:cNvPr id="0" name=""/>
        <dsp:cNvSpPr/>
      </dsp:nvSpPr>
      <dsp:spPr>
        <a:xfrm>
          <a:off x="752556" y="995348"/>
          <a:ext cx="749842" cy="57184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71849"/>
              </a:lnTo>
              <a:lnTo>
                <a:pt x="749842" y="571849"/>
              </a:lnTo>
            </a:path>
          </a:pathLst>
        </a:custGeom>
        <a:noFill/>
        <a:ln w="381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25CD78A-DB15-4C3A-80A4-45FB1E14CC40}">
      <dsp:nvSpPr>
        <dsp:cNvPr id="0" name=""/>
        <dsp:cNvSpPr/>
      </dsp:nvSpPr>
      <dsp:spPr>
        <a:xfrm>
          <a:off x="1502398" y="1185965"/>
          <a:ext cx="7279862" cy="76246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подготовка кадров для народного хозяйства, науки, культуры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sp:txBody>
      <dsp:txXfrm>
        <a:off x="1524730" y="1208297"/>
        <a:ext cx="7235198" cy="717801"/>
      </dsp:txXfrm>
    </dsp:sp>
    <dsp:sp modelId="{7FC39D90-CBFF-4B3F-939E-74AB0E60904E}">
      <dsp:nvSpPr>
        <dsp:cNvPr id="0" name=""/>
        <dsp:cNvSpPr/>
      </dsp:nvSpPr>
      <dsp:spPr>
        <a:xfrm>
          <a:off x="752556" y="995348"/>
          <a:ext cx="749842" cy="152493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24931"/>
              </a:lnTo>
              <a:lnTo>
                <a:pt x="749842" y="1524931"/>
              </a:lnTo>
            </a:path>
          </a:pathLst>
        </a:custGeom>
        <a:noFill/>
        <a:ln w="381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7471F2D-E273-4F62-94AB-1AC36043F263}">
      <dsp:nvSpPr>
        <dsp:cNvPr id="0" name=""/>
        <dsp:cNvSpPr/>
      </dsp:nvSpPr>
      <dsp:spPr>
        <a:xfrm>
          <a:off x="1502398" y="2139047"/>
          <a:ext cx="7279862" cy="76246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развитие, возвышение человека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sp:txBody>
      <dsp:txXfrm>
        <a:off x="1524730" y="2161379"/>
        <a:ext cx="7235198" cy="717801"/>
      </dsp:txXfrm>
    </dsp:sp>
    <dsp:sp modelId="{827F517E-7488-431B-9180-5334A201A273}">
      <dsp:nvSpPr>
        <dsp:cNvPr id="0" name=""/>
        <dsp:cNvSpPr/>
      </dsp:nvSpPr>
      <dsp:spPr>
        <a:xfrm>
          <a:off x="752556" y="995348"/>
          <a:ext cx="749842" cy="247801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478013"/>
              </a:lnTo>
              <a:lnTo>
                <a:pt x="749842" y="2478013"/>
              </a:lnTo>
            </a:path>
          </a:pathLst>
        </a:custGeom>
        <a:noFill/>
        <a:ln w="381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E5778A3-FAE5-4767-8A6D-0DB96945EA46}">
      <dsp:nvSpPr>
        <dsp:cNvPr id="0" name=""/>
        <dsp:cNvSpPr/>
      </dsp:nvSpPr>
      <dsp:spPr>
        <a:xfrm>
          <a:off x="1502398" y="3092129"/>
          <a:ext cx="7279862" cy="76246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создание возможностей для социальной мобильности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sp:txBody>
      <dsp:txXfrm>
        <a:off x="1524730" y="3114461"/>
        <a:ext cx="7235198" cy="717801"/>
      </dsp:txXfrm>
    </dsp:sp>
    <dsp:sp modelId="{1BAFD601-FD04-475F-AC36-F8E254CB6E66}">
      <dsp:nvSpPr>
        <dsp:cNvPr id="0" name=""/>
        <dsp:cNvSpPr/>
      </dsp:nvSpPr>
      <dsp:spPr>
        <a:xfrm>
          <a:off x="752556" y="995348"/>
          <a:ext cx="749842" cy="343109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431095"/>
              </a:lnTo>
              <a:lnTo>
                <a:pt x="749842" y="3431095"/>
              </a:lnTo>
            </a:path>
          </a:pathLst>
        </a:custGeom>
        <a:noFill/>
        <a:ln w="381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311C3A5-7F46-4950-A06C-4C5E257D739E}">
      <dsp:nvSpPr>
        <dsp:cNvPr id="0" name=""/>
        <dsp:cNvSpPr/>
      </dsp:nvSpPr>
      <dsp:spPr>
        <a:xfrm>
          <a:off x="1502398" y="4045211"/>
          <a:ext cx="7279862" cy="76246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сохранение, передача и приумножение культурного достояния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об-щества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sp:txBody>
      <dsp:txXfrm>
        <a:off x="1524730" y="4067543"/>
        <a:ext cx="7235198" cy="717801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1076449-C668-4BD3-B8EA-23B2FF9EDE17}">
      <dsp:nvSpPr>
        <dsp:cNvPr id="0" name=""/>
        <dsp:cNvSpPr/>
      </dsp:nvSpPr>
      <dsp:spPr>
        <a:xfrm>
          <a:off x="2714" y="232883"/>
          <a:ext cx="7498421" cy="76246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95000" rotWithShape="0">
            <a:srgbClr val="000000">
              <a:alpha val="50000"/>
            </a:srgbClr>
          </a:outerShdw>
          <a:softEdge rad="12700"/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Образование – это:</a:t>
          </a:r>
          <a:endParaRPr lang="ru-RU" sz="20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sp:txBody>
      <dsp:txXfrm>
        <a:off x="25046" y="255215"/>
        <a:ext cx="7453757" cy="717801"/>
      </dsp:txXfrm>
    </dsp:sp>
    <dsp:sp modelId="{CADDDADA-8C9A-49BE-AD2A-187A5668A7A6}">
      <dsp:nvSpPr>
        <dsp:cNvPr id="0" name=""/>
        <dsp:cNvSpPr/>
      </dsp:nvSpPr>
      <dsp:spPr>
        <a:xfrm>
          <a:off x="752556" y="995348"/>
          <a:ext cx="749842" cy="57184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71849"/>
              </a:lnTo>
              <a:lnTo>
                <a:pt x="749842" y="571849"/>
              </a:lnTo>
            </a:path>
          </a:pathLst>
        </a:custGeom>
        <a:noFill/>
        <a:ln w="381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25CD78A-DB15-4C3A-80A4-45FB1E14CC40}">
      <dsp:nvSpPr>
        <dsp:cNvPr id="0" name=""/>
        <dsp:cNvSpPr/>
      </dsp:nvSpPr>
      <dsp:spPr>
        <a:xfrm>
          <a:off x="1502398" y="1185965"/>
          <a:ext cx="7279862" cy="76246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социальный институт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, удовлетворяющий потребности общества в усвоении и передаче систематизированных знаний, умений и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навы-ков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, социализации подрастающего поколения, подготовке кадров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sp:txBody>
      <dsp:txXfrm>
        <a:off x="1524730" y="1208297"/>
        <a:ext cx="7235198" cy="717801"/>
      </dsp:txXfrm>
    </dsp:sp>
    <dsp:sp modelId="{7FC39D90-CBFF-4B3F-939E-74AB0E60904E}">
      <dsp:nvSpPr>
        <dsp:cNvPr id="0" name=""/>
        <dsp:cNvSpPr/>
      </dsp:nvSpPr>
      <dsp:spPr>
        <a:xfrm>
          <a:off x="752556" y="995348"/>
          <a:ext cx="749842" cy="152493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24931"/>
              </a:lnTo>
              <a:lnTo>
                <a:pt x="749842" y="1524931"/>
              </a:lnTo>
            </a:path>
          </a:pathLst>
        </a:custGeom>
        <a:noFill/>
        <a:ln w="381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7471F2D-E273-4F62-94AB-1AC36043F263}">
      <dsp:nvSpPr>
        <dsp:cNvPr id="0" name=""/>
        <dsp:cNvSpPr/>
      </dsp:nvSpPr>
      <dsp:spPr>
        <a:xfrm>
          <a:off x="1502398" y="2139047"/>
          <a:ext cx="7279862" cy="76246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в самом общем плане это те </a:t>
          </a: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способы и формы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, посредством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кото-рых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 люди обретают знание и понимание мира и самих себя,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науча-ются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 профессиональному мастерству и жизни в обществе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sp:txBody>
      <dsp:txXfrm>
        <a:off x="1524730" y="2161379"/>
        <a:ext cx="7235198" cy="717801"/>
      </dsp:txXfrm>
    </dsp:sp>
    <dsp:sp modelId="{827F517E-7488-431B-9180-5334A201A273}">
      <dsp:nvSpPr>
        <dsp:cNvPr id="0" name=""/>
        <dsp:cNvSpPr/>
      </dsp:nvSpPr>
      <dsp:spPr>
        <a:xfrm>
          <a:off x="752556" y="995348"/>
          <a:ext cx="749842" cy="247801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478013"/>
              </a:lnTo>
              <a:lnTo>
                <a:pt x="749842" y="2478013"/>
              </a:lnTo>
            </a:path>
          </a:pathLst>
        </a:custGeom>
        <a:noFill/>
        <a:ln w="381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E5778A3-FAE5-4767-8A6D-0DB96945EA46}">
      <dsp:nvSpPr>
        <dsp:cNvPr id="0" name=""/>
        <dsp:cNvSpPr/>
      </dsp:nvSpPr>
      <dsp:spPr>
        <a:xfrm>
          <a:off x="1502398" y="3092129"/>
          <a:ext cx="7279862" cy="76246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целенаправленная </a:t>
          </a: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познавательная деятельность 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людей по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полу-чению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 знаний, умений и навыков либо их совершенствованию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sp:txBody>
      <dsp:txXfrm>
        <a:off x="1524730" y="3114461"/>
        <a:ext cx="7235198" cy="717801"/>
      </dsp:txXfrm>
    </dsp:sp>
    <dsp:sp modelId="{1BAFD601-FD04-475F-AC36-F8E254CB6E66}">
      <dsp:nvSpPr>
        <dsp:cNvPr id="0" name=""/>
        <dsp:cNvSpPr/>
      </dsp:nvSpPr>
      <dsp:spPr>
        <a:xfrm>
          <a:off x="752556" y="995348"/>
          <a:ext cx="749842" cy="343109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431095"/>
              </a:lnTo>
              <a:lnTo>
                <a:pt x="749842" y="3431095"/>
              </a:lnTo>
            </a:path>
          </a:pathLst>
        </a:custGeom>
        <a:noFill/>
        <a:ln w="381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311C3A5-7F46-4950-A06C-4C5E257D739E}">
      <dsp:nvSpPr>
        <dsp:cNvPr id="0" name=""/>
        <dsp:cNvSpPr/>
      </dsp:nvSpPr>
      <dsp:spPr>
        <a:xfrm>
          <a:off x="1502398" y="4045211"/>
          <a:ext cx="7279862" cy="76246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такая </a:t>
          </a: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форма деятельности 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личности, которая предшествует всем другим видам деятельности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sp:txBody>
      <dsp:txXfrm>
        <a:off x="1524730" y="4067543"/>
        <a:ext cx="7235198" cy="717801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65193E4-7924-4EC5-BEB9-29D5C7D80F3C}">
      <dsp:nvSpPr>
        <dsp:cNvPr id="0" name=""/>
        <dsp:cNvSpPr/>
      </dsp:nvSpPr>
      <dsp:spPr>
        <a:xfrm>
          <a:off x="4664437" y="1112705"/>
          <a:ext cx="2036165" cy="32745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38391"/>
              </a:lnTo>
              <a:lnTo>
                <a:pt x="2036165" y="238391"/>
              </a:lnTo>
              <a:lnTo>
                <a:pt x="2036165" y="327454"/>
              </a:lnTo>
            </a:path>
          </a:pathLst>
        </a:custGeom>
        <a:noFill/>
        <a:ln w="381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0F34895-37F0-4A14-A45B-AE3E0B5AE67E}">
      <dsp:nvSpPr>
        <dsp:cNvPr id="0" name=""/>
        <dsp:cNvSpPr/>
      </dsp:nvSpPr>
      <dsp:spPr>
        <a:xfrm>
          <a:off x="2500513" y="2700143"/>
          <a:ext cx="1646575" cy="31326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24200"/>
              </a:lnTo>
              <a:lnTo>
                <a:pt x="1646575" y="224200"/>
              </a:lnTo>
              <a:lnTo>
                <a:pt x="1646575" y="313263"/>
              </a:lnTo>
            </a:path>
          </a:pathLst>
        </a:custGeom>
        <a:noFill/>
        <a:ln w="381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BD30530-F938-4713-A353-0390EAEC1DBD}">
      <dsp:nvSpPr>
        <dsp:cNvPr id="0" name=""/>
        <dsp:cNvSpPr/>
      </dsp:nvSpPr>
      <dsp:spPr>
        <a:xfrm>
          <a:off x="1828587" y="3430271"/>
          <a:ext cx="174993" cy="36411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64118"/>
              </a:lnTo>
              <a:lnTo>
                <a:pt x="174993" y="364118"/>
              </a:lnTo>
            </a:path>
          </a:pathLst>
        </a:custGeom>
        <a:noFill/>
        <a:ln w="381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D949B52-491A-4524-A77F-48E09BA4AF7A}">
      <dsp:nvSpPr>
        <dsp:cNvPr id="0" name=""/>
        <dsp:cNvSpPr/>
      </dsp:nvSpPr>
      <dsp:spPr>
        <a:xfrm>
          <a:off x="2393540" y="2700143"/>
          <a:ext cx="106972" cy="306019"/>
        </a:xfrm>
        <a:custGeom>
          <a:avLst/>
          <a:gdLst/>
          <a:ahLst/>
          <a:cxnLst/>
          <a:rect l="0" t="0" r="0" b="0"/>
          <a:pathLst>
            <a:path>
              <a:moveTo>
                <a:pt x="106972" y="0"/>
              </a:moveTo>
              <a:lnTo>
                <a:pt x="106972" y="216956"/>
              </a:lnTo>
              <a:lnTo>
                <a:pt x="0" y="216956"/>
              </a:lnTo>
              <a:lnTo>
                <a:pt x="0" y="306019"/>
              </a:lnTo>
            </a:path>
          </a:pathLst>
        </a:custGeom>
        <a:noFill/>
        <a:ln w="381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F4F8C84-6582-422C-AD1C-951539C6DEA5}">
      <dsp:nvSpPr>
        <dsp:cNvPr id="0" name=""/>
        <dsp:cNvSpPr/>
      </dsp:nvSpPr>
      <dsp:spPr>
        <a:xfrm>
          <a:off x="198688" y="3437515"/>
          <a:ext cx="152244" cy="99692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96921"/>
              </a:lnTo>
              <a:lnTo>
                <a:pt x="152244" y="996921"/>
              </a:lnTo>
            </a:path>
          </a:pathLst>
        </a:custGeom>
        <a:noFill/>
        <a:ln w="381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EF53A83-DECB-454E-8E49-73D949852639}">
      <dsp:nvSpPr>
        <dsp:cNvPr id="0" name=""/>
        <dsp:cNvSpPr/>
      </dsp:nvSpPr>
      <dsp:spPr>
        <a:xfrm>
          <a:off x="198688" y="3437515"/>
          <a:ext cx="143270" cy="35687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56874"/>
              </a:lnTo>
              <a:lnTo>
                <a:pt x="143270" y="356874"/>
              </a:lnTo>
            </a:path>
          </a:pathLst>
        </a:custGeom>
        <a:noFill/>
        <a:ln w="381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BB404CA-9432-49D3-9EC8-BA82435A308D}">
      <dsp:nvSpPr>
        <dsp:cNvPr id="0" name=""/>
        <dsp:cNvSpPr/>
      </dsp:nvSpPr>
      <dsp:spPr>
        <a:xfrm>
          <a:off x="763641" y="2700143"/>
          <a:ext cx="1736872" cy="313263"/>
        </a:xfrm>
        <a:custGeom>
          <a:avLst/>
          <a:gdLst/>
          <a:ahLst/>
          <a:cxnLst/>
          <a:rect l="0" t="0" r="0" b="0"/>
          <a:pathLst>
            <a:path>
              <a:moveTo>
                <a:pt x="1736872" y="0"/>
              </a:moveTo>
              <a:lnTo>
                <a:pt x="1736872" y="224200"/>
              </a:lnTo>
              <a:lnTo>
                <a:pt x="0" y="224200"/>
              </a:lnTo>
              <a:lnTo>
                <a:pt x="0" y="313263"/>
              </a:lnTo>
            </a:path>
          </a:pathLst>
        </a:custGeom>
        <a:noFill/>
        <a:ln w="381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4418E16-F40D-4B54-949A-22FA3182D8CE}">
      <dsp:nvSpPr>
        <dsp:cNvPr id="0" name=""/>
        <dsp:cNvSpPr/>
      </dsp:nvSpPr>
      <dsp:spPr>
        <a:xfrm>
          <a:off x="2500513" y="1112705"/>
          <a:ext cx="2163924" cy="327454"/>
        </a:xfrm>
        <a:custGeom>
          <a:avLst/>
          <a:gdLst/>
          <a:ahLst/>
          <a:cxnLst/>
          <a:rect l="0" t="0" r="0" b="0"/>
          <a:pathLst>
            <a:path>
              <a:moveTo>
                <a:pt x="2163924" y="0"/>
              </a:moveTo>
              <a:lnTo>
                <a:pt x="2163924" y="238391"/>
              </a:lnTo>
              <a:lnTo>
                <a:pt x="0" y="238391"/>
              </a:lnTo>
              <a:lnTo>
                <a:pt x="0" y="327454"/>
              </a:lnTo>
            </a:path>
          </a:pathLst>
        </a:custGeom>
        <a:noFill/>
        <a:ln w="381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FDC7B56-EDF9-4372-A98D-33F8A658EA4F}">
      <dsp:nvSpPr>
        <dsp:cNvPr id="0" name=""/>
        <dsp:cNvSpPr/>
      </dsp:nvSpPr>
      <dsp:spPr>
        <a:xfrm>
          <a:off x="3013269" y="456393"/>
          <a:ext cx="3302336" cy="656311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95000" rotWithShape="0">
            <a:srgbClr val="000000">
              <a:alpha val="50000"/>
            </a:srgbClr>
          </a:outerShdw>
          <a:softEdge rad="12700"/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Способы получения образования</a:t>
          </a:r>
          <a:endParaRPr lang="ru-RU" sz="20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sp:txBody>
      <dsp:txXfrm>
        <a:off x="3013269" y="456393"/>
        <a:ext cx="3302336" cy="656311"/>
      </dsp:txXfrm>
    </dsp:sp>
    <dsp:sp modelId="{BB721431-AAAF-4D2F-8DA1-E4850E180BE7}">
      <dsp:nvSpPr>
        <dsp:cNvPr id="0" name=""/>
        <dsp:cNvSpPr/>
      </dsp:nvSpPr>
      <dsp:spPr>
        <a:xfrm>
          <a:off x="489531" y="1440160"/>
          <a:ext cx="4021964" cy="1259983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95000" rotWithShape="0">
            <a:srgbClr val="000000">
              <a:alpha val="50000"/>
            </a:srgbClr>
          </a:outerShdw>
          <a:softEdge rad="12700"/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Институализированный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 – через учреждения образования, имеющие официальный статус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sp:txBody>
      <dsp:txXfrm>
        <a:off x="489531" y="1440160"/>
        <a:ext cx="4021964" cy="1259983"/>
      </dsp:txXfrm>
    </dsp:sp>
    <dsp:sp modelId="{26324346-A806-4441-B6A5-8041129FAA6B}">
      <dsp:nvSpPr>
        <dsp:cNvPr id="0" name=""/>
        <dsp:cNvSpPr/>
      </dsp:nvSpPr>
      <dsp:spPr>
        <a:xfrm>
          <a:off x="57449" y="3013407"/>
          <a:ext cx="1412382" cy="424108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95000" rotWithShape="0">
            <a:srgbClr val="000000">
              <a:alpha val="50000"/>
            </a:srgbClr>
          </a:outerShdw>
          <a:softEdge rad="12700"/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очная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sp:txBody>
      <dsp:txXfrm>
        <a:off x="57449" y="3013407"/>
        <a:ext cx="1412382" cy="424108"/>
      </dsp:txXfrm>
    </dsp:sp>
    <dsp:sp modelId="{8F29C2ED-9302-497C-95E8-C10A86A49F99}">
      <dsp:nvSpPr>
        <dsp:cNvPr id="0" name=""/>
        <dsp:cNvSpPr/>
      </dsp:nvSpPr>
      <dsp:spPr>
        <a:xfrm>
          <a:off x="341958" y="3582335"/>
          <a:ext cx="1395409" cy="424108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95000" rotWithShape="0">
            <a:srgbClr val="000000">
              <a:alpha val="50000"/>
            </a:srgbClr>
          </a:outerShdw>
          <a:softEdge rad="12700"/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дневная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sp:txBody>
      <dsp:txXfrm>
        <a:off x="341958" y="3582335"/>
        <a:ext cx="1395409" cy="424108"/>
      </dsp:txXfrm>
    </dsp:sp>
    <dsp:sp modelId="{17F0CAF6-79A2-4135-AA84-C61303CED83E}">
      <dsp:nvSpPr>
        <dsp:cNvPr id="0" name=""/>
        <dsp:cNvSpPr/>
      </dsp:nvSpPr>
      <dsp:spPr>
        <a:xfrm>
          <a:off x="350932" y="4222383"/>
          <a:ext cx="1395409" cy="424108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95000" rotWithShape="0">
            <a:srgbClr val="000000">
              <a:alpha val="50000"/>
            </a:srgbClr>
          </a:outerShdw>
          <a:softEdge rad="12700"/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вечерняя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sp:txBody>
      <dsp:txXfrm>
        <a:off x="350932" y="4222383"/>
        <a:ext cx="1395409" cy="424108"/>
      </dsp:txXfrm>
    </dsp:sp>
    <dsp:sp modelId="{2566DF77-3042-44E5-8275-C5821C472FB8}">
      <dsp:nvSpPr>
        <dsp:cNvPr id="0" name=""/>
        <dsp:cNvSpPr/>
      </dsp:nvSpPr>
      <dsp:spPr>
        <a:xfrm>
          <a:off x="1687349" y="3006163"/>
          <a:ext cx="1412382" cy="424108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95000" rotWithShape="0">
            <a:srgbClr val="000000">
              <a:alpha val="50000"/>
            </a:srgbClr>
          </a:outerShdw>
          <a:softEdge rad="12700"/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заочная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sp:txBody>
      <dsp:txXfrm>
        <a:off x="1687349" y="3006163"/>
        <a:ext cx="1412382" cy="424108"/>
      </dsp:txXfrm>
    </dsp:sp>
    <dsp:sp modelId="{5E3AE971-FB9C-4F09-912D-78C8CE5C4C26}">
      <dsp:nvSpPr>
        <dsp:cNvPr id="0" name=""/>
        <dsp:cNvSpPr/>
      </dsp:nvSpPr>
      <dsp:spPr>
        <a:xfrm>
          <a:off x="2003581" y="3582335"/>
          <a:ext cx="2020740" cy="424108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95000" rotWithShape="0">
            <a:srgbClr val="000000">
              <a:alpha val="50000"/>
            </a:srgbClr>
          </a:outerShdw>
          <a:softEdge rad="12700"/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дистанционная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sp:txBody>
      <dsp:txXfrm>
        <a:off x="2003581" y="3582335"/>
        <a:ext cx="2020740" cy="424108"/>
      </dsp:txXfrm>
    </dsp:sp>
    <dsp:sp modelId="{615B9A49-278D-458D-8045-390EA2412507}">
      <dsp:nvSpPr>
        <dsp:cNvPr id="0" name=""/>
        <dsp:cNvSpPr/>
      </dsp:nvSpPr>
      <dsp:spPr>
        <a:xfrm>
          <a:off x="3238466" y="3013407"/>
          <a:ext cx="1817245" cy="424108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95000" rotWithShape="0">
            <a:srgbClr val="000000">
              <a:alpha val="50000"/>
            </a:srgbClr>
          </a:outerShdw>
          <a:softEdge rad="12700"/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соискательство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sp:txBody>
      <dsp:txXfrm>
        <a:off x="3238466" y="3013407"/>
        <a:ext cx="1817245" cy="424108"/>
      </dsp:txXfrm>
    </dsp:sp>
    <dsp:sp modelId="{3D86A5A2-2777-40B3-8639-B849FCDFC902}">
      <dsp:nvSpPr>
        <dsp:cNvPr id="0" name=""/>
        <dsp:cNvSpPr/>
      </dsp:nvSpPr>
      <dsp:spPr>
        <a:xfrm>
          <a:off x="4689621" y="1440160"/>
          <a:ext cx="4021964" cy="1259983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95000" rotWithShape="0">
            <a:srgbClr val="000000">
              <a:alpha val="50000"/>
            </a:srgbClr>
          </a:outerShdw>
          <a:softEdge rad="12700"/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Неинституализированный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 – полученный вне официальных учебных заведений, например семейное образование, самообразование и т.п.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sp:txBody>
      <dsp:txXfrm>
        <a:off x="4689621" y="1440160"/>
        <a:ext cx="4021964" cy="1259983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26B0133-A43C-4A6F-A847-516C0E8182C3}">
      <dsp:nvSpPr>
        <dsp:cNvPr id="0" name=""/>
        <dsp:cNvSpPr/>
      </dsp:nvSpPr>
      <dsp:spPr>
        <a:xfrm>
          <a:off x="4392487" y="767579"/>
          <a:ext cx="2272028" cy="30965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4825"/>
              </a:lnTo>
              <a:lnTo>
                <a:pt x="2272028" y="154825"/>
              </a:lnTo>
              <a:lnTo>
                <a:pt x="2272028" y="309651"/>
              </a:lnTo>
            </a:path>
          </a:pathLst>
        </a:custGeom>
        <a:noFill/>
        <a:ln w="381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4E7A3CD-D549-4031-9B95-C57C8C3D0C7B}">
      <dsp:nvSpPr>
        <dsp:cNvPr id="0" name=""/>
        <dsp:cNvSpPr/>
      </dsp:nvSpPr>
      <dsp:spPr>
        <a:xfrm>
          <a:off x="2120459" y="767579"/>
          <a:ext cx="2272028" cy="309651"/>
        </a:xfrm>
        <a:custGeom>
          <a:avLst/>
          <a:gdLst/>
          <a:ahLst/>
          <a:cxnLst/>
          <a:rect l="0" t="0" r="0" b="0"/>
          <a:pathLst>
            <a:path>
              <a:moveTo>
                <a:pt x="2272028" y="0"/>
              </a:moveTo>
              <a:lnTo>
                <a:pt x="2272028" y="154825"/>
              </a:lnTo>
              <a:lnTo>
                <a:pt x="0" y="154825"/>
              </a:lnTo>
              <a:lnTo>
                <a:pt x="0" y="309651"/>
              </a:lnTo>
            </a:path>
          </a:pathLst>
        </a:custGeom>
        <a:noFill/>
        <a:ln w="381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22D95CA-E14F-4AC1-B44E-52C88485B673}">
      <dsp:nvSpPr>
        <dsp:cNvPr id="0" name=""/>
        <dsp:cNvSpPr/>
      </dsp:nvSpPr>
      <dsp:spPr>
        <a:xfrm>
          <a:off x="2736783" y="30314"/>
          <a:ext cx="3311408" cy="737264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95000" rotWithShape="0">
            <a:srgbClr val="000000">
              <a:alpha val="50000"/>
            </a:srgbClr>
          </a:outerShdw>
          <a:softEdge rad="12700"/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Основные типы обучения</a:t>
          </a:r>
          <a:endParaRPr lang="ru-RU" sz="20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sp:txBody>
      <dsp:txXfrm>
        <a:off x="2736783" y="30314"/>
        <a:ext cx="3311408" cy="737264"/>
      </dsp:txXfrm>
    </dsp:sp>
    <dsp:sp modelId="{BFBDB1F8-5C8A-4323-A883-9BF529AF8845}">
      <dsp:nvSpPr>
        <dsp:cNvPr id="0" name=""/>
        <dsp:cNvSpPr/>
      </dsp:nvSpPr>
      <dsp:spPr>
        <a:xfrm>
          <a:off x="3257" y="1077230"/>
          <a:ext cx="4234405" cy="980687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95000" rotWithShape="0">
            <a:srgbClr val="000000">
              <a:alpha val="50000"/>
            </a:srgbClr>
          </a:outerShdw>
          <a:softEdge rad="12700"/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ориентирующие учащихся на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запомина-ние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 и воспроизводство готового знания и существующих образцов поведения (неосознанное знание)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sp:txBody>
      <dsp:txXfrm>
        <a:off x="3257" y="1077230"/>
        <a:ext cx="4234405" cy="980687"/>
      </dsp:txXfrm>
    </dsp:sp>
    <dsp:sp modelId="{84B40CE1-8ADE-4A9F-8C6D-547A23AC9BE8}">
      <dsp:nvSpPr>
        <dsp:cNvPr id="0" name=""/>
        <dsp:cNvSpPr/>
      </dsp:nvSpPr>
      <dsp:spPr>
        <a:xfrm>
          <a:off x="4547313" y="1077230"/>
          <a:ext cx="4234405" cy="980687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95000" rotWithShape="0">
            <a:srgbClr val="000000">
              <a:alpha val="50000"/>
            </a:srgbClr>
          </a:outerShdw>
          <a:softEdge rad="12700"/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ориентирующие учащихся на самостоятельный поиск, решение проблем, открытие нового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sp:txBody>
      <dsp:txXfrm>
        <a:off x="4547313" y="1077230"/>
        <a:ext cx="4234405" cy="980687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EFB17E8-56DE-43BC-963C-75F2C47A2048}">
      <dsp:nvSpPr>
        <dsp:cNvPr id="0" name=""/>
        <dsp:cNvSpPr/>
      </dsp:nvSpPr>
      <dsp:spPr>
        <a:xfrm>
          <a:off x="0" y="128652"/>
          <a:ext cx="8856984" cy="759932"/>
        </a:xfrm>
        <a:prstGeom prst="rect">
          <a:avLst/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flat">
          <a:bevelT w="100800" h="1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Белорусская система образования</a:t>
          </a:r>
          <a:endParaRPr lang="ru-RU" sz="20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0" y="128652"/>
        <a:ext cx="8856984" cy="759932"/>
      </dsp:txXfrm>
    </dsp:sp>
    <dsp:sp modelId="{AAEAC482-20E2-41D7-AF56-2EE4DF54AA48}">
      <dsp:nvSpPr>
        <dsp:cNvPr id="0" name=""/>
        <dsp:cNvSpPr/>
      </dsp:nvSpPr>
      <dsp:spPr>
        <a:xfrm>
          <a:off x="4324" y="888593"/>
          <a:ext cx="2949444" cy="3191128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95000" rotWithShape="0">
            <a:srgbClr val="000000">
              <a:alpha val="50000"/>
            </a:srgbClr>
          </a:outerShdw>
          <a:softEdge rad="12700"/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800" b="1" kern="1200" dirty="0" smtClean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Основное </a:t>
          </a: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образование:</a:t>
          </a:r>
        </a:p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- дошкольное;</a:t>
          </a:r>
        </a:p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- общее среднее;</a:t>
          </a:r>
        </a:p>
        <a:p>
          <a:pPr marL="180975" lvl="0" indent="-180975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- профессионально-</a:t>
          </a:r>
          <a:r>
            <a:rPr lang="ru-RU" sz="1800" b="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техни</a:t>
          </a: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-</a:t>
          </a:r>
          <a:r>
            <a:rPr lang="ru-RU" sz="1800" b="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ческое</a:t>
          </a: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;</a:t>
          </a:r>
        </a:p>
        <a:p>
          <a:pPr marL="180975" lvl="0" indent="-180975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- среднее специальное;</a:t>
          </a:r>
        </a:p>
        <a:p>
          <a:pPr marL="180975" lvl="0" indent="-180975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- высшее;</a:t>
          </a:r>
        </a:p>
        <a:p>
          <a:pPr marL="180975" lvl="0" indent="-180975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- послевузовское</a:t>
          </a:r>
        </a:p>
        <a:p>
          <a:pPr marL="180975" lvl="0" indent="-180975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800" b="0" kern="1200" dirty="0" smtClean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  <a:p>
          <a:pPr marL="180975" lvl="0" indent="-180975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800" b="0" kern="1200" dirty="0" smtClean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  <a:p>
          <a:pPr marL="180975" lvl="0" indent="-180975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800" b="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4324" y="888593"/>
        <a:ext cx="2949444" cy="3191128"/>
      </dsp:txXfrm>
    </dsp:sp>
    <dsp:sp modelId="{6AEE4C74-0127-49BD-90B4-8C8957CA5512}">
      <dsp:nvSpPr>
        <dsp:cNvPr id="0" name=""/>
        <dsp:cNvSpPr/>
      </dsp:nvSpPr>
      <dsp:spPr>
        <a:xfrm>
          <a:off x="2953769" y="888593"/>
          <a:ext cx="2949444" cy="3191128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95000" rotWithShape="0">
            <a:srgbClr val="000000">
              <a:alpha val="50000"/>
            </a:srgbClr>
          </a:outerShdw>
          <a:softEdge rad="12700"/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800" b="1" kern="1200" dirty="0" smtClean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Дополнительное образование:</a:t>
          </a:r>
        </a:p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- детей и молодёжи;</a:t>
          </a:r>
        </a:p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- взрослых</a:t>
          </a:r>
        </a:p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800" b="0" kern="1200" dirty="0" smtClean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800" b="0" kern="1200" dirty="0" smtClean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800" b="0" kern="1200" dirty="0" smtClean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800" b="0" kern="1200" dirty="0" smtClean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800" b="0" kern="1200" dirty="0" smtClean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800" b="0" kern="1200" dirty="0" smtClean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800" b="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2953769" y="888593"/>
        <a:ext cx="2949444" cy="3191128"/>
      </dsp:txXfrm>
    </dsp:sp>
    <dsp:sp modelId="{666197F7-0351-4CA2-92E7-482942E781F8}">
      <dsp:nvSpPr>
        <dsp:cNvPr id="0" name=""/>
        <dsp:cNvSpPr/>
      </dsp:nvSpPr>
      <dsp:spPr>
        <a:xfrm>
          <a:off x="5903214" y="888593"/>
          <a:ext cx="2949444" cy="3191128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95000" rotWithShape="0">
            <a:srgbClr val="000000">
              <a:alpha val="50000"/>
            </a:srgbClr>
          </a:outerShdw>
          <a:softEdge rad="12700"/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800" b="1" kern="1200" dirty="0" smtClean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800" b="1" kern="1200" dirty="0" smtClean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Специальное </a:t>
          </a:r>
          <a:r>
            <a:rPr lang="ru-RU" sz="1800" b="1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образова-ние</a:t>
          </a: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- обучение и </a:t>
          </a:r>
          <a:r>
            <a:rPr lang="ru-RU" sz="1800" b="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воспита-ние</a:t>
          </a: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лиц с особенностями психофизического </a:t>
          </a:r>
          <a:r>
            <a:rPr lang="ru-RU" sz="1800" b="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разви-тия</a:t>
          </a: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посредством </a:t>
          </a:r>
          <a:r>
            <a:rPr lang="ru-RU" sz="1800" b="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реали-зации</a:t>
          </a: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</a:t>
          </a:r>
          <a:r>
            <a:rPr lang="ru-RU" sz="1800" b="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общеобразователь-ных</a:t>
          </a: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программ </a:t>
          </a:r>
          <a:r>
            <a:rPr lang="ru-RU" sz="1800" b="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специаль-ного</a:t>
          </a: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образования на </a:t>
          </a:r>
          <a:r>
            <a:rPr lang="ru-RU" sz="1800" b="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уров-нях</a:t>
          </a: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дошкольного, общего среднего образования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800" b="0" kern="1200" dirty="0" smtClean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800" b="0" kern="1200" dirty="0" smtClean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800" b="0" kern="1200" dirty="0" smtClean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8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5903214" y="888593"/>
        <a:ext cx="2949444" cy="3191128"/>
      </dsp:txXfrm>
    </dsp:sp>
    <dsp:sp modelId="{9B674E5C-3B09-4CE9-81E2-B1F0A526525B}">
      <dsp:nvSpPr>
        <dsp:cNvPr id="0" name=""/>
        <dsp:cNvSpPr/>
      </dsp:nvSpPr>
      <dsp:spPr>
        <a:xfrm>
          <a:off x="0" y="3822426"/>
          <a:ext cx="8856984" cy="297393"/>
        </a:xfrm>
        <a:prstGeom prst="rect">
          <a:avLst/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flat">
          <a:bevelT w="100800" h="1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33D5916-19EF-4049-9019-F81C710BA64F}">
      <dsp:nvSpPr>
        <dsp:cNvPr id="0" name=""/>
        <dsp:cNvSpPr/>
      </dsp:nvSpPr>
      <dsp:spPr>
        <a:xfrm>
          <a:off x="2453" y="1374974"/>
          <a:ext cx="2449359" cy="2362618"/>
        </a:xfrm>
        <a:prstGeom prst="rect">
          <a:avLst/>
        </a:prstGeom>
        <a:noFill/>
        <a:ln w="12700" cap="flat" cmpd="sng" algn="ctr">
          <a:solidFill>
            <a:schemeClr val="dk1">
              <a:alpha val="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50800" rIns="142240" bIns="50800" numCol="1" spcCol="1270" anchor="ctr" anchorCtr="0">
          <a:noAutofit/>
        </a:bodyPr>
        <a:lstStyle/>
        <a:p>
          <a:pPr lvl="0" algn="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Государственная политика в сфере образования основывается на принципах:</a:t>
          </a:r>
          <a:endParaRPr lang="ru-RU" sz="20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2453" y="1374974"/>
        <a:ext cx="2449359" cy="2362618"/>
      </dsp:txXfrm>
    </dsp:sp>
    <dsp:sp modelId="{B287C7A4-2CF5-49A3-A3F3-EE0B180E2E3F}">
      <dsp:nvSpPr>
        <dsp:cNvPr id="0" name=""/>
        <dsp:cNvSpPr/>
      </dsp:nvSpPr>
      <dsp:spPr>
        <a:xfrm>
          <a:off x="2451813" y="507130"/>
          <a:ext cx="426847" cy="4098306"/>
        </a:xfrm>
        <a:prstGeom prst="leftBrace">
          <a:avLst>
            <a:gd name="adj1" fmla="val 35000"/>
            <a:gd name="adj2" fmla="val 50000"/>
          </a:avLst>
        </a:prstGeom>
        <a:noFill/>
        <a:ln w="381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E3533CD-A33A-4B8E-A8EB-C5C99B5DCE4B}">
      <dsp:nvSpPr>
        <dsp:cNvPr id="0" name=""/>
        <dsp:cNvSpPr/>
      </dsp:nvSpPr>
      <dsp:spPr>
        <a:xfrm>
          <a:off x="3049400" y="507130"/>
          <a:ext cx="5805130" cy="4098306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95000" rotWithShape="0">
            <a:srgbClr val="000000">
              <a:alpha val="50000"/>
            </a:srgbClr>
          </a:outerShdw>
          <a:softEdge rad="12700"/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приоритета образования;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приоритета общечеловеческих ценностей, прав че-ловека, гуманистического характера образования;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гарантии конституционного права каждого на обра-зование;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обеспечения равного доступа к получению образо-вания;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интеграции в мировое образовательное пространс-тво при сохранении и развитии традиций системы образования;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поддержки и развития образования с учётом задач социально-экономического развития государства;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государственно-общественного характера управле-ния образованием;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светского характера образования.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3049400" y="507130"/>
        <a:ext cx="5805130" cy="4098306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33D5916-19EF-4049-9019-F81C710BA64F}">
      <dsp:nvSpPr>
        <dsp:cNvPr id="0" name=""/>
        <dsp:cNvSpPr/>
      </dsp:nvSpPr>
      <dsp:spPr>
        <a:xfrm>
          <a:off x="2453" y="1374974"/>
          <a:ext cx="2449359" cy="2362618"/>
        </a:xfrm>
        <a:prstGeom prst="rect">
          <a:avLst/>
        </a:prstGeom>
        <a:noFill/>
        <a:ln w="12700" cap="flat" cmpd="sng" algn="ctr">
          <a:solidFill>
            <a:schemeClr val="dk1">
              <a:alpha val="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50800" rIns="142240" bIns="50800" numCol="1" spcCol="1270" anchor="ctr" anchorCtr="0">
          <a:noAutofit/>
        </a:bodyPr>
        <a:lstStyle/>
        <a:p>
          <a:pPr lvl="0" algn="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Основные направления государственной политики в сфере образования:</a:t>
          </a:r>
          <a:endParaRPr lang="ru-RU" sz="20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2453" y="1374974"/>
        <a:ext cx="2449359" cy="2362618"/>
      </dsp:txXfrm>
    </dsp:sp>
    <dsp:sp modelId="{B287C7A4-2CF5-49A3-A3F3-EE0B180E2E3F}">
      <dsp:nvSpPr>
        <dsp:cNvPr id="0" name=""/>
        <dsp:cNvSpPr/>
      </dsp:nvSpPr>
      <dsp:spPr>
        <a:xfrm>
          <a:off x="2451813" y="85246"/>
          <a:ext cx="426847" cy="4942075"/>
        </a:xfrm>
        <a:prstGeom prst="leftBrace">
          <a:avLst>
            <a:gd name="adj1" fmla="val 35000"/>
            <a:gd name="adj2" fmla="val 50000"/>
          </a:avLst>
        </a:prstGeom>
        <a:noFill/>
        <a:ln w="381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E3533CD-A33A-4B8E-A8EB-C5C99B5DCE4B}">
      <dsp:nvSpPr>
        <dsp:cNvPr id="0" name=""/>
        <dsp:cNvSpPr/>
      </dsp:nvSpPr>
      <dsp:spPr>
        <a:xfrm>
          <a:off x="3049400" y="85246"/>
          <a:ext cx="5805130" cy="4942075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95000" rotWithShape="0">
            <a:srgbClr val="000000">
              <a:alpha val="50000"/>
            </a:srgbClr>
          </a:outerShdw>
          <a:softEdge rad="12700"/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обеспечение прав, свобод и законных интересов граждан в сфере образования, в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т.ч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. права на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получе-ние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образования как за счёт средств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республиканс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-кого и (или) местных бюджетов, так и платной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осно-ве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;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обеспечение доступности образования, в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т.ч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. лицам с особенностями психофизического развития в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соот-ветствии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с их состоянием здоровья и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познаватель-ными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возможностями, на всех уровнях основного образования и при получении дополнительного об-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разования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;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создание специальных условий для получения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обра-зования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лицами с особенностями психофизического развития и оказание этим лицам коррекционно-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пе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-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дагогической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помощи;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создание необходимых условий для удовлетворения запросов личности в образовании, потребностей об-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щества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и государства в формировании личности, подготовке квалифицированных кадров;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3049400" y="85246"/>
        <a:ext cx="5805130" cy="4942075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33D5916-19EF-4049-9019-F81C710BA64F}">
      <dsp:nvSpPr>
        <dsp:cNvPr id="0" name=""/>
        <dsp:cNvSpPr/>
      </dsp:nvSpPr>
      <dsp:spPr>
        <a:xfrm>
          <a:off x="2453" y="1374974"/>
          <a:ext cx="2449359" cy="2362618"/>
        </a:xfrm>
        <a:prstGeom prst="rect">
          <a:avLst/>
        </a:prstGeom>
        <a:noFill/>
        <a:ln w="12700" cap="flat" cmpd="sng" algn="ctr">
          <a:solidFill>
            <a:schemeClr val="dk1">
              <a:alpha val="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50800" rIns="142240" bIns="50800" numCol="1" spcCol="1270" anchor="ctr" anchorCtr="0">
          <a:noAutofit/>
        </a:bodyPr>
        <a:lstStyle/>
        <a:p>
          <a:pPr lvl="0" algn="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Основные направления государственной политики в сфере образования:</a:t>
          </a:r>
          <a:endParaRPr lang="ru-RU" sz="20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2453" y="1374974"/>
        <a:ext cx="2449359" cy="2362618"/>
      </dsp:txXfrm>
    </dsp:sp>
    <dsp:sp modelId="{B287C7A4-2CF5-49A3-A3F3-EE0B180E2E3F}">
      <dsp:nvSpPr>
        <dsp:cNvPr id="0" name=""/>
        <dsp:cNvSpPr/>
      </dsp:nvSpPr>
      <dsp:spPr>
        <a:xfrm>
          <a:off x="2451813" y="205784"/>
          <a:ext cx="426847" cy="4700998"/>
        </a:xfrm>
        <a:prstGeom prst="leftBrace">
          <a:avLst>
            <a:gd name="adj1" fmla="val 35000"/>
            <a:gd name="adj2" fmla="val 50000"/>
          </a:avLst>
        </a:prstGeom>
        <a:noFill/>
        <a:ln w="381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E3533CD-A33A-4B8E-A8EB-C5C99B5DCE4B}">
      <dsp:nvSpPr>
        <dsp:cNvPr id="0" name=""/>
        <dsp:cNvSpPr/>
      </dsp:nvSpPr>
      <dsp:spPr>
        <a:xfrm>
          <a:off x="3049400" y="205784"/>
          <a:ext cx="5805130" cy="4700998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95000" rotWithShape="0">
            <a:srgbClr val="000000">
              <a:alpha val="50000"/>
            </a:srgbClr>
          </a:outerShdw>
          <a:softEdge rad="12700"/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обеспечение участия государственных органов и иных организаций, в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т.ч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. общественных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объедине-ний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, в развитии системы образования;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осуществление перехода к обязательному общему среднему образованию;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осуществление целевой подготовки специалистов, рабочих, служащих;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обеспечение преемственности и непрерывности уровней основного образования, ступеней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образо-вания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в рамках одного уровня основного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образова-ния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;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обеспечение равенства белорусского и русского языков;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обеспечение деятельности учреждений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образова-ния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по осуществлению воспитания, в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т.ч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. по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форми-рованию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у граждан духовно-нравственных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ценнос-тей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, здорового образа жизни, гражданственности, патриотизма, ответственности, трудолюбия.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3049400" y="205784"/>
        <a:ext cx="5805130" cy="470099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hList3">
  <dgm:title val=""/>
  <dgm:desc val=""/>
  <dgm:catLst>
    <dgm:cat type="list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5" srcId="0" destId="1" srcOrd="0" destOrd="0"/>
        <dgm:cxn modelId="6" srcId="1" destId="2" srcOrd="0" destOrd="0"/>
        <dgm:cxn modelId="7" srcId="1" destId="3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6" srcId="0" destId="1" srcOrd="0" destOrd="0"/>
        <dgm:cxn modelId="7" srcId="1" destId="2" srcOrd="0" destOrd="0"/>
        <dgm:cxn modelId="8" srcId="1" destId="3" srcOrd="1" destOrd="0"/>
        <dgm:cxn modelId="9" srcId="1" destId="4" srcOrd="2" destOrd="0"/>
        <dgm:cxn modelId="10" srcId="1" destId="5" srcOrd="3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roof" refType="w"/>
      <dgm:constr type="h" for="ch" forName="roof" refType="h" fact="0.3"/>
      <dgm:constr type="primFontSz" for="ch" forName="roof" val="65"/>
      <dgm:constr type="w" for="ch" forName="pillars" refType="w"/>
      <dgm:constr type="h" for="ch" forName="pillars" refType="h" fact="0.63"/>
      <dgm:constr type="t" for="ch" forName="pillars" refType="h" fact="0.3"/>
      <dgm:constr type="primFontSz" for="des" forName="pillar1" val="65"/>
      <dgm:constr type="primFontSz" for="des" forName="pillarX" refType="primFontSz" refFor="des" refForName="pillar1" op="equ"/>
      <dgm:constr type="w" for="ch" forName="base" refType="w"/>
      <dgm:constr type="h" for="ch" forName="base" refType="h" fact="0.07"/>
      <dgm:constr type="t" for="ch" forName="base" refType="h" fact="0.93"/>
    </dgm:constrLst>
    <dgm:ruleLst/>
    <dgm:forEach name="Name0" axis="ch" ptType="node" cnt="1">
      <dgm:layoutNode name="roof" styleLbl="dkBgShp">
        <dgm:alg type="tx"/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pillars" styleLbl="node1">
        <dgm:choose name="Name1">
          <dgm:if name="Name2" func="var" arg="dir" op="equ" val="norm">
            <dgm:alg type="lin">
              <dgm:param type="linDir" val="fromL"/>
            </dgm:alg>
          </dgm:if>
          <dgm:else name="Name3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illar1" refType="w"/>
          <dgm:constr type="h" for="ch" forName="pillar1" refType="h"/>
          <dgm:constr type="w" for="ch" forName="pillarX" refType="w"/>
          <dgm:constr type="h" for="ch" forName="pillarX" refType="h"/>
        </dgm:constrLst>
        <dgm:ruleLst/>
        <dgm:layoutNode name="pillar1" styleLbl="node1">
          <dgm:varLst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forEach name="Name4" axis="ch" ptType="node" st="2">
          <dgm:layoutNode name="pillarX" styleLbl="node1">
            <dgm:varLst>
              <dgm:bulletEnabled val="1"/>
            </dgm:varLst>
            <dgm:alg type="tx"/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forEach>
      </dgm:layoutNode>
      <dgm:layoutNode name="base" styleLbl="dkBgShp">
        <dgm:alg type="sp"/>
        <dgm:shape xmlns:r="http://schemas.openxmlformats.org/officeDocument/2006/relationships" type="rect" r:blip="">
          <dgm:adjLst/>
        </dgm:shape>
        <dgm:presOf/>
        <dgm:constrLst/>
        <dgm:ruleLst/>
      </dgm:layoutNod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diagrams.loki3.com/BracketList+Icon">
  <dgm:title val="Список с вертикальной скобкой"/>
  <dgm:desc val="Служит для отображения сгруппированных блоков данных.  Хорошо подходит для размещения большого количества текста уровня 2."/>
  <dgm:catLst>
    <dgm:cat type="list" pri="4110"/>
    <dgm:cat type="officeonline" pri="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3" srcId="0" destId="1" srcOrd="0" destOrd="0"/>
        <dgm:cxn modelId="4" srcId="1" destId="11" srcOrd="0" destOrd="0"/>
        <dgm:cxn modelId="5" srcId="0" destId="2" srcOrd="0" destOrd="0"/>
        <dgm:cxn modelId="6" srcId="2" destId="21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V" refType="primFontSz" refFor="des" refForName="parTx" fact="0.1"/>
      <dgm:constr type="primFontSz" for="des" forName="parTx" val="65"/>
      <dgm:constr type="primFontSz" for="des" forName="desTx" refType="primFontSz" refFor="des" refForName="parTx"/>
      <dgm:constr type="h" for="des" forName="parTx" refType="primFontSz" refFor="des" refForName="parTx" fact="0.55"/>
      <dgm:constr type="h" for="des" forName="bracket" refType="primFontSz" refFor="des" refForName="parTx" fact="0.55"/>
      <dgm:constr type="h" for="des" forName="desTx" refType="primFontSz" refFor="des" refForName="parTx" fact="0.55"/>
    </dgm:constrLst>
    <dgm:ruleLst>
      <dgm:rule type="primFontSz" for="des" forName="parTx" val="5" fact="NaN" max="NaN"/>
    </dgm:ruleLst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Tx" refType="w" fact="0.25"/>
          <dgm:constr type="w" for="ch" forName="bracket" refType="w" fact="0.05"/>
          <dgm:constr type="w" for="ch" forName="spH" refType="w" fact="0.02"/>
          <dgm:constr type="w" for="ch" forName="desTx" refType="w" fact="0.68"/>
          <dgm:constr type="h" for="ch" forName="bracket" refType="h" refFor="ch" refForName="desTx" op="gte"/>
          <dgm:constr type="h" for="ch" forName="bracket" refType="h" refFor="ch" refForName="parTx" op="gte"/>
          <dgm:constr type="h" for="ch" forName="desTx" refType="h" refFor="ch" refForName="parTx" op="gte"/>
        </dgm:constrLst>
        <dgm:ruleLst/>
        <dgm:layoutNode name="parTx" styleLbl="revTx">
          <dgm:varLst>
            <dgm:chMax val="1"/>
            <dgm:bulletEnabled val="1"/>
          </dgm:varLst>
          <dgm:choose name="Name8">
            <dgm:if name="Name9" func="var" arg="dir" op="equ" val="norm">
              <dgm:alg type="tx">
                <dgm:param type="parTxLTRAlign" val="r"/>
              </dgm:alg>
            </dgm:if>
            <dgm:else name="Name10">
              <dgm:alg type="tx">
                <dgm:param type="parTxLTRAlign" val="l"/>
              </dgm:alg>
            </dgm:else>
          </dgm:choose>
          <dgm:shape xmlns:r="http://schemas.openxmlformats.org/officeDocument/2006/relationships" type="rect" r:blip="">
            <dgm:adjLst/>
          </dgm:shape>
          <dgm:presOf axis="self" ptType="node"/>
          <dgm:constrLst>
            <dgm:constr type="tMarg" refType="primFontSz" fact="0.2"/>
            <dgm:constr type="bMarg" refType="primFontSz" fact="0.2"/>
          </dgm:constrLst>
          <dgm:ruleLst>
            <dgm:rule type="h" val="INF" fact="NaN" max="NaN"/>
          </dgm:ruleLst>
        </dgm:layoutNode>
        <dgm:layoutNode name="bracket" styleLbl="parChTrans1D1">
          <dgm:alg type="sp"/>
          <dgm:choose name="Name11">
            <dgm:if name="Name12" func="var" arg="dir" op="equ" val="norm">
              <dgm:shape xmlns:r="http://schemas.openxmlformats.org/officeDocument/2006/relationships" type="leftBrace" r:blip="">
                <dgm:adjLst>
                  <dgm:adj idx="1" val="0.35"/>
                </dgm:adjLst>
              </dgm:shape>
            </dgm:if>
            <dgm:else name="Name13">
              <dgm:shape xmlns:r="http://schemas.openxmlformats.org/officeDocument/2006/relationships" rot="180" type="leftBrace" r:blip="">
                <dgm:adjLst>
                  <dgm:adj idx="1" val="0.35"/>
                </dgm:adjLst>
              </dgm:shape>
            </dgm:else>
          </dgm:choose>
          <dgm:presOf/>
        </dgm:layoutNode>
        <dgm:layoutNode name="spH">
          <dgm:alg type="sp"/>
        </dgm:layoutNode>
        <dgm:choose name="Name14">
          <dgm:if name="Name15" axis="ch" ptType="node" func="cnt" op="gte" val="1">
            <dgm:layoutNode name="desTx" styleLbl="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secFontSz" refType="primFontSz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h" val="INF" fact="NaN" max="NaN"/>
              </dgm:ruleLst>
            </dgm:layoutNode>
          </dgm:if>
          <dgm:else name="Name16"/>
        </dgm:choose>
      </dgm:layoutNode>
      <dgm:forEach name="Name17" axis="followSib" ptType="sibTrans" cnt="1">
        <dgm:layoutNode name="spV">
          <dgm:alg type="sp"/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diagrams.loki3.com/BracketList+Icon">
  <dgm:title val="Список с вертикальной скобкой"/>
  <dgm:desc val="Служит для отображения сгруппированных блоков данных.  Хорошо подходит для размещения большого количества текста уровня 2."/>
  <dgm:catLst>
    <dgm:cat type="list" pri="4110"/>
    <dgm:cat type="officeonline" pri="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3" srcId="0" destId="1" srcOrd="0" destOrd="0"/>
        <dgm:cxn modelId="4" srcId="1" destId="11" srcOrd="0" destOrd="0"/>
        <dgm:cxn modelId="5" srcId="0" destId="2" srcOrd="0" destOrd="0"/>
        <dgm:cxn modelId="6" srcId="2" destId="21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V" refType="primFontSz" refFor="des" refForName="parTx" fact="0.1"/>
      <dgm:constr type="primFontSz" for="des" forName="parTx" val="65"/>
      <dgm:constr type="primFontSz" for="des" forName="desTx" refType="primFontSz" refFor="des" refForName="parTx"/>
      <dgm:constr type="h" for="des" forName="parTx" refType="primFontSz" refFor="des" refForName="parTx" fact="0.55"/>
      <dgm:constr type="h" for="des" forName="bracket" refType="primFontSz" refFor="des" refForName="parTx" fact="0.55"/>
      <dgm:constr type="h" for="des" forName="desTx" refType="primFontSz" refFor="des" refForName="parTx" fact="0.55"/>
    </dgm:constrLst>
    <dgm:ruleLst>
      <dgm:rule type="primFontSz" for="des" forName="parTx" val="5" fact="NaN" max="NaN"/>
    </dgm:ruleLst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Tx" refType="w" fact="0.25"/>
          <dgm:constr type="w" for="ch" forName="bracket" refType="w" fact="0.05"/>
          <dgm:constr type="w" for="ch" forName="spH" refType="w" fact="0.02"/>
          <dgm:constr type="w" for="ch" forName="desTx" refType="w" fact="0.68"/>
          <dgm:constr type="h" for="ch" forName="bracket" refType="h" refFor="ch" refForName="desTx" op="gte"/>
          <dgm:constr type="h" for="ch" forName="bracket" refType="h" refFor="ch" refForName="parTx" op="gte"/>
          <dgm:constr type="h" for="ch" forName="desTx" refType="h" refFor="ch" refForName="parTx" op="gte"/>
        </dgm:constrLst>
        <dgm:ruleLst/>
        <dgm:layoutNode name="parTx" styleLbl="revTx">
          <dgm:varLst>
            <dgm:chMax val="1"/>
            <dgm:bulletEnabled val="1"/>
          </dgm:varLst>
          <dgm:choose name="Name8">
            <dgm:if name="Name9" func="var" arg="dir" op="equ" val="norm">
              <dgm:alg type="tx">
                <dgm:param type="parTxLTRAlign" val="r"/>
              </dgm:alg>
            </dgm:if>
            <dgm:else name="Name10">
              <dgm:alg type="tx">
                <dgm:param type="parTxLTRAlign" val="l"/>
              </dgm:alg>
            </dgm:else>
          </dgm:choose>
          <dgm:shape xmlns:r="http://schemas.openxmlformats.org/officeDocument/2006/relationships" type="rect" r:blip="">
            <dgm:adjLst/>
          </dgm:shape>
          <dgm:presOf axis="self" ptType="node"/>
          <dgm:constrLst>
            <dgm:constr type="tMarg" refType="primFontSz" fact="0.2"/>
            <dgm:constr type="bMarg" refType="primFontSz" fact="0.2"/>
          </dgm:constrLst>
          <dgm:ruleLst>
            <dgm:rule type="h" val="INF" fact="NaN" max="NaN"/>
          </dgm:ruleLst>
        </dgm:layoutNode>
        <dgm:layoutNode name="bracket" styleLbl="parChTrans1D1">
          <dgm:alg type="sp"/>
          <dgm:choose name="Name11">
            <dgm:if name="Name12" func="var" arg="dir" op="equ" val="norm">
              <dgm:shape xmlns:r="http://schemas.openxmlformats.org/officeDocument/2006/relationships" type="leftBrace" r:blip="">
                <dgm:adjLst>
                  <dgm:adj idx="1" val="0.35"/>
                </dgm:adjLst>
              </dgm:shape>
            </dgm:if>
            <dgm:else name="Name13">
              <dgm:shape xmlns:r="http://schemas.openxmlformats.org/officeDocument/2006/relationships" rot="180" type="leftBrace" r:blip="">
                <dgm:adjLst>
                  <dgm:adj idx="1" val="0.35"/>
                </dgm:adjLst>
              </dgm:shape>
            </dgm:else>
          </dgm:choose>
          <dgm:presOf/>
        </dgm:layoutNode>
        <dgm:layoutNode name="spH">
          <dgm:alg type="sp"/>
        </dgm:layoutNode>
        <dgm:choose name="Name14">
          <dgm:if name="Name15" axis="ch" ptType="node" func="cnt" op="gte" val="1">
            <dgm:layoutNode name="desTx" styleLbl="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secFontSz" refType="primFontSz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h" val="INF" fact="NaN" max="NaN"/>
              </dgm:ruleLst>
            </dgm:layoutNode>
          </dgm:if>
          <dgm:else name="Name16"/>
        </dgm:choose>
      </dgm:layoutNode>
      <dgm:forEach name="Name17" axis="followSib" ptType="sibTrans" cnt="1">
        <dgm:layoutNode name="spV">
          <dgm:alg type="sp"/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diagrams.loki3.com/BracketList+Icon">
  <dgm:title val="Список с вертикальной скобкой"/>
  <dgm:desc val="Служит для отображения сгруппированных блоков данных.  Хорошо подходит для размещения большого количества текста уровня 2."/>
  <dgm:catLst>
    <dgm:cat type="list" pri="4110"/>
    <dgm:cat type="officeonline" pri="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3" srcId="0" destId="1" srcOrd="0" destOrd="0"/>
        <dgm:cxn modelId="4" srcId="1" destId="11" srcOrd="0" destOrd="0"/>
        <dgm:cxn modelId="5" srcId="0" destId="2" srcOrd="0" destOrd="0"/>
        <dgm:cxn modelId="6" srcId="2" destId="21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V" refType="primFontSz" refFor="des" refForName="parTx" fact="0.1"/>
      <dgm:constr type="primFontSz" for="des" forName="parTx" val="65"/>
      <dgm:constr type="primFontSz" for="des" forName="desTx" refType="primFontSz" refFor="des" refForName="parTx"/>
      <dgm:constr type="h" for="des" forName="parTx" refType="primFontSz" refFor="des" refForName="parTx" fact="0.55"/>
      <dgm:constr type="h" for="des" forName="bracket" refType="primFontSz" refFor="des" refForName="parTx" fact="0.55"/>
      <dgm:constr type="h" for="des" forName="desTx" refType="primFontSz" refFor="des" refForName="parTx" fact="0.55"/>
    </dgm:constrLst>
    <dgm:ruleLst>
      <dgm:rule type="primFontSz" for="des" forName="parTx" val="5" fact="NaN" max="NaN"/>
    </dgm:ruleLst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Tx" refType="w" fact="0.25"/>
          <dgm:constr type="w" for="ch" forName="bracket" refType="w" fact="0.05"/>
          <dgm:constr type="w" for="ch" forName="spH" refType="w" fact="0.02"/>
          <dgm:constr type="w" for="ch" forName="desTx" refType="w" fact="0.68"/>
          <dgm:constr type="h" for="ch" forName="bracket" refType="h" refFor="ch" refForName="desTx" op="gte"/>
          <dgm:constr type="h" for="ch" forName="bracket" refType="h" refFor="ch" refForName="parTx" op="gte"/>
          <dgm:constr type="h" for="ch" forName="desTx" refType="h" refFor="ch" refForName="parTx" op="gte"/>
        </dgm:constrLst>
        <dgm:ruleLst/>
        <dgm:layoutNode name="parTx" styleLbl="revTx">
          <dgm:varLst>
            <dgm:chMax val="1"/>
            <dgm:bulletEnabled val="1"/>
          </dgm:varLst>
          <dgm:choose name="Name8">
            <dgm:if name="Name9" func="var" arg="dir" op="equ" val="norm">
              <dgm:alg type="tx">
                <dgm:param type="parTxLTRAlign" val="r"/>
              </dgm:alg>
            </dgm:if>
            <dgm:else name="Name10">
              <dgm:alg type="tx">
                <dgm:param type="parTxLTRAlign" val="l"/>
              </dgm:alg>
            </dgm:else>
          </dgm:choose>
          <dgm:shape xmlns:r="http://schemas.openxmlformats.org/officeDocument/2006/relationships" type="rect" r:blip="">
            <dgm:adjLst/>
          </dgm:shape>
          <dgm:presOf axis="self" ptType="node"/>
          <dgm:constrLst>
            <dgm:constr type="tMarg" refType="primFontSz" fact="0.2"/>
            <dgm:constr type="bMarg" refType="primFontSz" fact="0.2"/>
          </dgm:constrLst>
          <dgm:ruleLst>
            <dgm:rule type="h" val="INF" fact="NaN" max="NaN"/>
          </dgm:ruleLst>
        </dgm:layoutNode>
        <dgm:layoutNode name="bracket" styleLbl="parChTrans1D1">
          <dgm:alg type="sp"/>
          <dgm:choose name="Name11">
            <dgm:if name="Name12" func="var" arg="dir" op="equ" val="norm">
              <dgm:shape xmlns:r="http://schemas.openxmlformats.org/officeDocument/2006/relationships" type="leftBrace" r:blip="">
                <dgm:adjLst>
                  <dgm:adj idx="1" val="0.35"/>
                </dgm:adjLst>
              </dgm:shape>
            </dgm:if>
            <dgm:else name="Name13">
              <dgm:shape xmlns:r="http://schemas.openxmlformats.org/officeDocument/2006/relationships" rot="180" type="leftBrace" r:blip="">
                <dgm:adjLst>
                  <dgm:adj idx="1" val="0.35"/>
                </dgm:adjLst>
              </dgm:shape>
            </dgm:else>
          </dgm:choose>
          <dgm:presOf/>
        </dgm:layoutNode>
        <dgm:layoutNode name="spH">
          <dgm:alg type="sp"/>
        </dgm:layoutNode>
        <dgm:choose name="Name14">
          <dgm:if name="Name15" axis="ch" ptType="node" func="cnt" op="gte" val="1">
            <dgm:layoutNode name="desTx" styleLbl="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secFontSz" refType="primFontSz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h" val="INF" fact="NaN" max="NaN"/>
              </dgm:ruleLst>
            </dgm:layoutNode>
          </dgm:if>
          <dgm:else name="Name16"/>
        </dgm:choose>
      </dgm:layoutNode>
      <dgm:forEach name="Name17" axis="followSib" ptType="sibTrans" cnt="1">
        <dgm:layoutNode name="spV">
          <dgm:alg type="sp"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-1" y="2545080"/>
            <a:ext cx="9144000" cy="3255264"/>
          </a:xfrm>
          <a:prstGeom prst="rect">
            <a:avLst/>
          </a:prstGeom>
          <a:solidFill>
            <a:srgbClr val="FFFFFF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-1" y="2667000"/>
            <a:ext cx="9144000" cy="2739571"/>
          </a:xfrm>
          <a:prstGeom prst="rect">
            <a:avLst/>
          </a:prstGeom>
          <a:solidFill>
            <a:schemeClr val="accent2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-1" y="5479143"/>
            <a:ext cx="9144000" cy="235857"/>
          </a:xfrm>
          <a:prstGeom prst="rect">
            <a:avLst/>
          </a:prstGeom>
          <a:solidFill>
            <a:schemeClr val="accent1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599" y="2819400"/>
            <a:ext cx="8686800" cy="1470025"/>
          </a:xfrm>
        </p:spPr>
        <p:txBody>
          <a:bodyPr anchor="b">
            <a:noAutofit/>
          </a:bodyPr>
          <a:lstStyle>
            <a:lvl1pPr>
              <a:defRPr sz="7200" b="0" cap="none" spc="0">
                <a:ln w="13970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71499" y="4800600"/>
            <a:ext cx="8001000" cy="5334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280B1E-C369-4F16-8E1D-A21E0BE825D4}" type="datetimeFigureOut">
              <a:rPr lang="ru-RU" smtClean="0"/>
              <a:pPr/>
              <a:t>06.05.2018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3BA15-960A-49E8-9901-C0DA6E0BF7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 rot="5400000">
            <a:off x="4591050" y="2409824"/>
            <a:ext cx="6858000" cy="2038351"/>
          </a:xfrm>
          <a:prstGeom prst="rect">
            <a:avLst/>
          </a:prstGeom>
          <a:solidFill>
            <a:srgbClr val="FFFFFF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 rot="5400000">
            <a:off x="4668203" y="2570797"/>
            <a:ext cx="6858000" cy="1716405"/>
          </a:xfrm>
          <a:prstGeom prst="rect">
            <a:avLst/>
          </a:prstGeom>
          <a:solidFill>
            <a:schemeClr val="accent2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15200" y="274638"/>
            <a:ext cx="1447800" cy="5851525"/>
          </a:xfrm>
        </p:spPr>
        <p:txBody>
          <a:bodyPr vert="eaVert" anchor="b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199" y="274638"/>
            <a:ext cx="6353175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280B1E-C369-4F16-8E1D-A21E0BE825D4}" type="datetimeFigureOut">
              <a:rPr lang="ru-RU" smtClean="0"/>
              <a:pPr/>
              <a:t>06.05.2018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096000" y="6356350"/>
            <a:ext cx="762000" cy="365125"/>
          </a:xfrm>
        </p:spPr>
        <p:txBody>
          <a:bodyPr/>
          <a:lstStyle/>
          <a:p>
            <a:fld id="{C283BA15-960A-49E8-9901-C0DA6E0BF74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Rectangle 8"/>
          <p:cNvSpPr/>
          <p:nvPr/>
        </p:nvSpPr>
        <p:spPr>
          <a:xfrm rot="5400000">
            <a:off x="3681476" y="3354324"/>
            <a:ext cx="6858000" cy="149352"/>
          </a:xfrm>
          <a:prstGeom prst="rect">
            <a:avLst/>
          </a:prstGeom>
          <a:solidFill>
            <a:schemeClr val="accent1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ransition spd="med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-1" y="2545080"/>
            <a:ext cx="9144000" cy="3255264"/>
          </a:xfrm>
          <a:prstGeom prst="rect">
            <a:avLst/>
          </a:prstGeom>
          <a:solidFill>
            <a:srgbClr val="FFFFFF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-1" y="2667000"/>
            <a:ext cx="9144000" cy="2739571"/>
          </a:xfrm>
          <a:prstGeom prst="rect">
            <a:avLst/>
          </a:prstGeom>
          <a:solidFill>
            <a:schemeClr val="accent1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-1" y="5479143"/>
            <a:ext cx="9144000" cy="235857"/>
          </a:xfrm>
          <a:prstGeom prst="rect">
            <a:avLst/>
          </a:prstGeom>
          <a:solidFill>
            <a:schemeClr val="accent2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599" y="2819400"/>
            <a:ext cx="8686800" cy="1463040"/>
          </a:xfrm>
        </p:spPr>
        <p:txBody>
          <a:bodyPr anchor="b" anchorCtr="0">
            <a:noAutofit/>
          </a:bodyPr>
          <a:lstStyle>
            <a:lvl1pPr algn="ctr">
              <a:defRPr sz="72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71499" y="4800600"/>
            <a:ext cx="8001000" cy="548640"/>
          </a:xfrm>
        </p:spPr>
        <p:txBody>
          <a:bodyPr anchor="b"/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280B1E-C369-4F16-8E1D-A21E0BE825D4}" type="datetimeFigureOut">
              <a:rPr lang="ru-RU" smtClean="0"/>
              <a:pPr/>
              <a:t>06.05.2018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791200" y="6356350"/>
            <a:ext cx="2895600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959352" y="4389120"/>
            <a:ext cx="1216152" cy="365125"/>
          </a:xfrm>
        </p:spPr>
        <p:txBody>
          <a:bodyPr/>
          <a:lstStyle>
            <a:lvl1pPr algn="ctr">
              <a:defRPr sz="2400">
                <a:solidFill>
                  <a:srgbClr val="FFFFFF"/>
                </a:solidFill>
              </a:defRPr>
            </a:lvl1pPr>
          </a:lstStyle>
          <a:p>
            <a:fld id="{C283BA15-960A-49E8-9901-C0DA6E0BF74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4818888" y="4261104"/>
            <a:ext cx="1219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3200" spc="150" dirty="0" smtClean="0">
                <a:solidFill>
                  <a:srgbClr val="FFFFFF"/>
                </a:solidFill>
                <a:sym typeface="Wingdings"/>
              </a:rPr>
              <a:t></a:t>
            </a:r>
            <a:endParaRPr lang="en-US" sz="3200" spc="150" dirty="0">
              <a:solidFill>
                <a:srgbClr val="FFFFFF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148584" y="4261104"/>
            <a:ext cx="1219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3200" spc="150" dirty="0" smtClean="0">
                <a:solidFill>
                  <a:srgbClr val="FFFFFF"/>
                </a:solidFill>
                <a:sym typeface="Wingdings"/>
              </a:rPr>
              <a:t></a:t>
            </a:r>
            <a:endParaRPr lang="en-US" sz="3200" spc="150" dirty="0">
              <a:solidFill>
                <a:srgbClr val="FFFFFF"/>
              </a:solidFill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280B1E-C369-4F16-8E1D-A21E0BE825D4}" type="datetimeFigureOut">
              <a:rPr lang="ru-RU" smtClean="0"/>
              <a:pPr/>
              <a:t>06.05.2018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3BA15-960A-49E8-9901-C0DA6E0BF7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280B1E-C369-4F16-8E1D-A21E0BE825D4}" type="datetimeFigureOut">
              <a:rPr lang="ru-RU" smtClean="0"/>
              <a:pPr/>
              <a:t>06.05.2018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3BA15-960A-49E8-9901-C0DA6E0BF7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280B1E-C369-4F16-8E1D-A21E0BE825D4}" type="datetimeFigureOut">
              <a:rPr lang="ru-RU" smtClean="0"/>
              <a:pPr/>
              <a:t>06.05.2018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3BA15-960A-49E8-9901-C0DA6E0BF7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280B1E-C369-4F16-8E1D-A21E0BE825D4}" type="datetimeFigureOut">
              <a:rPr lang="ru-RU" smtClean="0"/>
              <a:pPr/>
              <a:t>06.05.2018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3BA15-960A-49E8-9901-C0DA6E0BF7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5638800" cy="946150"/>
          </a:xfrm>
        </p:spPr>
        <p:txBody>
          <a:bodyPr anchor="ctr">
            <a:noAutofit/>
          </a:bodyPr>
          <a:lstStyle>
            <a:lvl1pPr algn="l">
              <a:defRPr sz="4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8912" y="1719072"/>
            <a:ext cx="8247888" cy="453542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280B1E-C369-4F16-8E1D-A21E0BE825D4}" type="datetimeFigureOut">
              <a:rPr lang="ru-RU" smtClean="0"/>
              <a:pPr/>
              <a:t>06.05.2018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3BA15-960A-49E8-9901-C0DA6E0BF74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6172200" y="161544"/>
            <a:ext cx="2971800" cy="1152144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48400" y="274320"/>
            <a:ext cx="2743200" cy="944880"/>
          </a:xfrm>
        </p:spPr>
        <p:txBody>
          <a:bodyPr anchor="ctr">
            <a:normAutofit/>
          </a:bodyPr>
          <a:lstStyle>
            <a:lvl1pPr marL="0" indent="0">
              <a:buNone/>
              <a:defRPr sz="16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Rectangle 8"/>
          <p:cNvSpPr/>
          <p:nvPr/>
        </p:nvSpPr>
        <p:spPr>
          <a:xfrm>
            <a:off x="6144768" y="134112"/>
            <a:ext cx="76200" cy="12192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144768" y="134112"/>
            <a:ext cx="76200" cy="12192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36880" y="1717040"/>
            <a:ext cx="8249920" cy="4531360"/>
          </a:xfrm>
          <a:solidFill>
            <a:schemeClr val="bg2">
              <a:lumMod val="60000"/>
              <a:lumOff val="40000"/>
            </a:schemeClr>
          </a:solidFill>
          <a:effectLst>
            <a:outerShdw blurRad="76200" dist="38100" dir="3600000" algn="ctr" rotWithShape="0">
              <a:srgbClr val="000000">
                <a:alpha val="50000"/>
              </a:srgb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280B1E-C369-4F16-8E1D-A21E0BE825D4}" type="datetimeFigureOut">
              <a:rPr lang="ru-RU" smtClean="0"/>
              <a:pPr/>
              <a:t>06.05.2018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3BA15-960A-49E8-9901-C0DA6E0BF74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6172200" y="161544"/>
            <a:ext cx="2971800" cy="1152144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6144768" y="134112"/>
            <a:ext cx="76200" cy="12192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28600"/>
            <a:ext cx="5638800" cy="1005840"/>
          </a:xfrm>
        </p:spPr>
        <p:txBody>
          <a:bodyPr anchor="ctr">
            <a:noAutofit/>
          </a:bodyPr>
          <a:lstStyle>
            <a:lvl1pPr algn="l">
              <a:defRPr sz="4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48400" y="228600"/>
            <a:ext cx="2819400" cy="1005840"/>
          </a:xfrm>
        </p:spPr>
        <p:txBody>
          <a:bodyPr anchor="ctr">
            <a:normAutofit/>
          </a:bodyPr>
          <a:lstStyle>
            <a:lvl1pPr marL="0" indent="0">
              <a:buNone/>
              <a:defRPr sz="16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Rectangle 10"/>
          <p:cNvSpPr/>
          <p:nvPr/>
        </p:nvSpPr>
        <p:spPr>
          <a:xfrm>
            <a:off x="6144768" y="134112"/>
            <a:ext cx="76200" cy="12192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100584"/>
            <a:ext cx="9144000" cy="1453896"/>
          </a:xfrm>
          <a:prstGeom prst="rect">
            <a:avLst/>
          </a:prstGeom>
          <a:solidFill>
            <a:srgbClr val="FFFFFF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0" y="167641"/>
            <a:ext cx="9144000" cy="1154314"/>
          </a:xfrm>
          <a:prstGeom prst="rect">
            <a:avLst/>
          </a:prstGeom>
          <a:solidFill>
            <a:schemeClr val="accent2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82880"/>
            <a:ext cx="8229600" cy="11116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0E280B1E-C369-4F16-8E1D-A21E0BE825D4}" type="datetimeFigureOut">
              <a:rPr lang="ru-RU" smtClean="0"/>
              <a:pPr/>
              <a:t>06.05.2018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C283BA15-960A-49E8-9901-C0DA6E0BF74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0" y="1368552"/>
            <a:ext cx="9144000" cy="149352"/>
          </a:xfrm>
          <a:prstGeom prst="rect">
            <a:avLst/>
          </a:prstGeom>
          <a:solidFill>
            <a:schemeClr val="accent1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med">
    <p:fade/>
  </p:transition>
  <p:txStyles>
    <p:titleStyle>
      <a:lvl1pPr algn="ctr" defTabSz="914400" rtl="0" eaLnBrk="1" latinLnBrk="0" hangingPunct="1">
        <a:spcBef>
          <a:spcPct val="0"/>
        </a:spcBef>
        <a:buNone/>
        <a:defRPr sz="5400" b="0" kern="1200" cap="none" spc="0">
          <a:ln w="13970" cmpd="sng">
            <a:solidFill>
              <a:srgbClr val="FFFFFF"/>
            </a:solidFill>
            <a:prstDash val="solid"/>
          </a:ln>
          <a:solidFill>
            <a:srgbClr val="FFFFFF"/>
          </a:solidFill>
          <a:effectLst>
            <a:outerShdw blurRad="63500" dir="3600000" algn="tl" rotWithShape="0">
              <a:srgbClr val="000000">
                <a:alpha val="7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chemeClr val="accent1"/>
        </a:buClr>
        <a:buSzPct val="75000"/>
        <a:buFont typeface="Wingdings" pitchFamily="2" charset="2"/>
        <a:buChar char="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Courier New" pitchFamily="49" charset="0"/>
        <a:buChar char="o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Образование</a:t>
            </a:r>
            <a:endParaRPr lang="ru-RU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b="1" dirty="0" smtClean="0"/>
              <a:t>Обществоведение, 10 класс</a:t>
            </a:r>
            <a:endParaRPr lang="ru-RU" b="1" dirty="0"/>
          </a:p>
        </p:txBody>
      </p:sp>
      <p:sp>
        <p:nvSpPr>
          <p:cNvPr id="4" name="Подзаголовок 2"/>
          <p:cNvSpPr txBox="1">
            <a:spLocks/>
          </p:cNvSpPr>
          <p:nvPr/>
        </p:nvSpPr>
        <p:spPr>
          <a:xfrm>
            <a:off x="467544" y="116632"/>
            <a:ext cx="8001000" cy="533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None/>
              <a:defRPr sz="20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Courier New" pitchFamily="49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None/>
              <a:defRPr sz="14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 smtClean="0"/>
              <a:t>Лицей Ивацевичского района</a:t>
            </a:r>
            <a:endParaRPr lang="ru-RU" dirty="0"/>
          </a:p>
        </p:txBody>
      </p:sp>
      <p:sp>
        <p:nvSpPr>
          <p:cNvPr id="5" name="Подзаголовок 2"/>
          <p:cNvSpPr txBox="1">
            <a:spLocks/>
          </p:cNvSpPr>
          <p:nvPr/>
        </p:nvSpPr>
        <p:spPr>
          <a:xfrm>
            <a:off x="1139552" y="5805264"/>
            <a:ext cx="8001000" cy="533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None/>
              <a:defRPr sz="20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Courier New" pitchFamily="49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None/>
              <a:defRPr sz="14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ru-RU" dirty="0" smtClean="0"/>
              <a:t>Ситник П.В.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22471080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Группа 4"/>
          <p:cNvGrpSpPr/>
          <p:nvPr/>
        </p:nvGrpSpPr>
        <p:grpSpPr>
          <a:xfrm>
            <a:off x="179512" y="1844824"/>
            <a:ext cx="8784975" cy="1584176"/>
            <a:chOff x="1502398" y="1185965"/>
            <a:chExt cx="7279862" cy="762465"/>
          </a:xfrm>
          <a:scene3d>
            <a:camera prst="orthographicFront">
              <a:rot lat="0" lon="0" rev="0"/>
            </a:camera>
            <a:lightRig rig="contrasting" dir="t">
              <a:rot lat="0" lon="0" rev="1200000"/>
            </a:lightRig>
          </a:scene3d>
        </p:grpSpPr>
        <p:sp>
          <p:nvSpPr>
            <p:cNvPr id="6" name="Скругленный прямоугольник 5"/>
            <p:cNvSpPr/>
            <p:nvPr/>
          </p:nvSpPr>
          <p:spPr>
            <a:xfrm>
              <a:off x="1502398" y="1185965"/>
              <a:ext cx="7279862" cy="762465"/>
            </a:xfrm>
            <a:prstGeom prst="roundRect">
              <a:avLst>
                <a:gd name="adj" fmla="val 10000"/>
              </a:avLst>
            </a:prstGeom>
            <a:ln w="19050">
              <a:solidFill>
                <a:schemeClr val="accent1"/>
              </a:solidFill>
            </a:ln>
            <a:sp3d z="-300000" contourW="19050" prstMaterial="metal">
              <a:bevelT w="88900" h="203200"/>
              <a:bevelB w="165100" h="254000"/>
            </a:sp3d>
          </p:spPr>
          <p:style>
            <a:lnRef idx="0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7" name="Скругленный прямоугольник 4"/>
            <p:cNvSpPr/>
            <p:nvPr/>
          </p:nvSpPr>
          <p:spPr>
            <a:xfrm>
              <a:off x="1524730" y="1208297"/>
              <a:ext cx="7235198" cy="717801"/>
            </a:xfrm>
            <a:prstGeom prst="rect">
              <a:avLst/>
            </a:prstGeom>
            <a:ln w="19050">
              <a:noFill/>
            </a:ln>
            <a:sp3d z="-300000"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34290" tIns="22860" rIns="34290" bIns="2286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800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itchFamily="18" charset="0"/>
                </a:rPr>
                <a:t>Высокий уровень образования в стране, экономика которой испытывает серьёзные затруднения, ведёт к </a:t>
              </a:r>
              <a:r>
                <a:rPr lang="ru-RU" sz="1800" b="1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itchFamily="18" charset="0"/>
                </a:rPr>
                <a:t>«утечке мозгов» </a:t>
              </a:r>
              <a:r>
                <a:rPr lang="ru-RU" sz="1800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itchFamily="18" charset="0"/>
                </a:rPr>
                <a:t>– поиску лучшими выпускниками учебных заведений применения своих способностей в других, более преуспевающих странах</a:t>
              </a:r>
              <a:endParaRPr lang="ru-RU" sz="1800" kern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endParaRPr>
            </a:p>
          </p:txBody>
        </p:sp>
      </p:grpSp>
      <p:grpSp>
        <p:nvGrpSpPr>
          <p:cNvPr id="4" name="Группа 7"/>
          <p:cNvGrpSpPr/>
          <p:nvPr/>
        </p:nvGrpSpPr>
        <p:grpSpPr>
          <a:xfrm>
            <a:off x="179512" y="5229200"/>
            <a:ext cx="8784975" cy="1368152"/>
            <a:chOff x="1502398" y="1185965"/>
            <a:chExt cx="7279862" cy="762465"/>
          </a:xfrm>
          <a:scene3d>
            <a:camera prst="orthographicFront">
              <a:rot lat="0" lon="0" rev="0"/>
            </a:camera>
            <a:lightRig rig="contrasting" dir="t">
              <a:rot lat="0" lon="0" rev="1200000"/>
            </a:lightRig>
          </a:scene3d>
        </p:grpSpPr>
        <p:sp>
          <p:nvSpPr>
            <p:cNvPr id="9" name="Скругленный прямоугольник 8"/>
            <p:cNvSpPr/>
            <p:nvPr/>
          </p:nvSpPr>
          <p:spPr>
            <a:xfrm>
              <a:off x="1502398" y="1185965"/>
              <a:ext cx="7279862" cy="762465"/>
            </a:xfrm>
            <a:prstGeom prst="roundRect">
              <a:avLst>
                <a:gd name="adj" fmla="val 10000"/>
              </a:avLst>
            </a:prstGeom>
            <a:ln w="19050">
              <a:solidFill>
                <a:schemeClr val="accent1"/>
              </a:solidFill>
            </a:ln>
            <a:sp3d z="-300000" contourW="19050" prstMaterial="metal">
              <a:bevelT w="88900" h="203200"/>
              <a:bevelB w="165100" h="254000"/>
            </a:sp3d>
          </p:spPr>
          <p:style>
            <a:lnRef idx="0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0" name="Скругленный прямоугольник 4"/>
            <p:cNvSpPr/>
            <p:nvPr/>
          </p:nvSpPr>
          <p:spPr>
            <a:xfrm>
              <a:off x="1524730" y="1208297"/>
              <a:ext cx="7235198" cy="717801"/>
            </a:xfrm>
            <a:prstGeom prst="rect">
              <a:avLst/>
            </a:prstGeom>
            <a:ln w="19050">
              <a:noFill/>
            </a:ln>
            <a:sp3d z="-300000"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34290" tIns="22860" rIns="34290" bIns="2286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800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itchFamily="18" charset="0"/>
                </a:rPr>
                <a:t>Небогатые страны, расходуя свои ограниченные ресурсы на поддержание высокого качественного уровня образования, избавляют богатые страны от части соответствующих затрат</a:t>
              </a:r>
              <a:endParaRPr lang="ru-RU" sz="1800" kern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endParaRPr>
            </a:p>
          </p:txBody>
        </p:sp>
      </p:grpSp>
      <p:sp>
        <p:nvSpPr>
          <p:cNvPr id="12" name="Стрелка вниз 11"/>
          <p:cNvSpPr/>
          <p:nvPr/>
        </p:nvSpPr>
        <p:spPr>
          <a:xfrm>
            <a:off x="3131840" y="3645024"/>
            <a:ext cx="2808312" cy="1368152"/>
          </a:xfrm>
          <a:prstGeom prst="downArrow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0" y="182880"/>
            <a:ext cx="9144000" cy="1111664"/>
          </a:xfrm>
        </p:spPr>
        <p:txBody>
          <a:bodyPr>
            <a:noAutofit/>
          </a:bodyPr>
          <a:lstStyle/>
          <a:p>
            <a:r>
              <a:rPr lang="ru-RU" sz="44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Роль образования в жизни человека и общества</a:t>
            </a:r>
            <a:endParaRPr lang="ru-RU" sz="44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095621899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82880"/>
            <a:ext cx="9144000" cy="1111664"/>
          </a:xfrm>
        </p:spPr>
        <p:txBody>
          <a:bodyPr>
            <a:normAutofit fontScale="90000"/>
          </a:bodyPr>
          <a:lstStyle/>
          <a:p>
            <a:r>
              <a:rPr lang="ru-RU" sz="44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Система образования Республики Беларусь</a:t>
            </a:r>
            <a:endParaRPr lang="ru-RU" sz="44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2000108418"/>
              </p:ext>
            </p:extLst>
          </p:nvPr>
        </p:nvGraphicFramePr>
        <p:xfrm>
          <a:off x="107504" y="1484784"/>
          <a:ext cx="8856984" cy="42484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5" name="Группа 4"/>
          <p:cNvGrpSpPr/>
          <p:nvPr/>
        </p:nvGrpSpPr>
        <p:grpSpPr>
          <a:xfrm>
            <a:off x="107504" y="5754346"/>
            <a:ext cx="2520280" cy="927178"/>
            <a:chOff x="1502398" y="1185965"/>
            <a:chExt cx="7279862" cy="762465"/>
          </a:xfrm>
          <a:scene3d>
            <a:camera prst="orthographicFront">
              <a:rot lat="0" lon="0" rev="0"/>
            </a:camera>
            <a:lightRig rig="contrasting" dir="t">
              <a:rot lat="0" lon="0" rev="1200000"/>
            </a:lightRig>
          </a:scene3d>
        </p:grpSpPr>
        <p:sp>
          <p:nvSpPr>
            <p:cNvPr id="6" name="Скругленный прямоугольник 5"/>
            <p:cNvSpPr/>
            <p:nvPr/>
          </p:nvSpPr>
          <p:spPr>
            <a:xfrm>
              <a:off x="1502398" y="1185965"/>
              <a:ext cx="7279862" cy="762465"/>
            </a:xfrm>
            <a:prstGeom prst="roundRect">
              <a:avLst>
                <a:gd name="adj" fmla="val 10000"/>
              </a:avLst>
            </a:prstGeom>
            <a:ln w="19050">
              <a:solidFill>
                <a:schemeClr val="accent1"/>
              </a:solidFill>
            </a:ln>
            <a:sp3d z="-300000" contourW="19050" prstMaterial="metal">
              <a:bevelT w="88900" h="203200"/>
              <a:bevelB w="165100" h="254000"/>
            </a:sp3d>
          </p:spPr>
          <p:style>
            <a:lnRef idx="0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7" name="Скругленный прямоугольник 4"/>
            <p:cNvSpPr/>
            <p:nvPr/>
          </p:nvSpPr>
          <p:spPr>
            <a:xfrm>
              <a:off x="1524730" y="1208297"/>
              <a:ext cx="7235198" cy="717801"/>
            </a:xfrm>
            <a:prstGeom prst="rect">
              <a:avLst/>
            </a:prstGeom>
            <a:ln w="19050">
              <a:noFill/>
            </a:ln>
            <a:sp3d z="-300000"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34290" tIns="22860" rIns="34290" bIns="2286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800" b="1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itchFamily="18" charset="0"/>
                </a:rPr>
                <a:t>Цели белорусской системы образования</a:t>
              </a:r>
              <a:endParaRPr lang="ru-RU" sz="1800" b="1" kern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endParaRPr>
            </a:p>
          </p:txBody>
        </p:sp>
      </p:grpSp>
      <p:sp>
        <p:nvSpPr>
          <p:cNvPr id="8" name="Стрелка вниз 7"/>
          <p:cNvSpPr/>
          <p:nvPr/>
        </p:nvSpPr>
        <p:spPr>
          <a:xfrm rot="16200000">
            <a:off x="2941276" y="5605866"/>
            <a:ext cx="741170" cy="1224137"/>
          </a:xfrm>
          <a:prstGeom prst="downArrow">
            <a:avLst>
              <a:gd name="adj1" fmla="val 50000"/>
              <a:gd name="adj2" fmla="val 94980"/>
            </a:avLst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</p:txBody>
      </p:sp>
      <p:grpSp>
        <p:nvGrpSpPr>
          <p:cNvPr id="9" name="Группа 4"/>
          <p:cNvGrpSpPr/>
          <p:nvPr/>
        </p:nvGrpSpPr>
        <p:grpSpPr>
          <a:xfrm>
            <a:off x="3995936" y="5733256"/>
            <a:ext cx="4968551" cy="927178"/>
            <a:chOff x="1502398" y="1185965"/>
            <a:chExt cx="7279862" cy="762465"/>
          </a:xfrm>
          <a:scene3d>
            <a:camera prst="orthographicFront">
              <a:rot lat="0" lon="0" rev="0"/>
            </a:camera>
            <a:lightRig rig="contrasting" dir="t">
              <a:rot lat="0" lon="0" rev="1200000"/>
            </a:lightRig>
          </a:scene3d>
        </p:grpSpPr>
        <p:sp>
          <p:nvSpPr>
            <p:cNvPr id="10" name="Скругленный прямоугольник 9"/>
            <p:cNvSpPr/>
            <p:nvPr/>
          </p:nvSpPr>
          <p:spPr>
            <a:xfrm>
              <a:off x="1502398" y="1185965"/>
              <a:ext cx="7279862" cy="762465"/>
            </a:xfrm>
            <a:prstGeom prst="roundRect">
              <a:avLst>
                <a:gd name="adj" fmla="val 10000"/>
              </a:avLst>
            </a:prstGeom>
            <a:ln w="19050">
              <a:solidFill>
                <a:schemeClr val="accent1"/>
              </a:solidFill>
            </a:ln>
            <a:sp3d z="-300000" contourW="19050" prstMaterial="metal">
              <a:bevelT w="88900" h="203200"/>
              <a:bevelB w="165100" h="254000"/>
            </a:sp3d>
          </p:spPr>
          <p:style>
            <a:lnRef idx="0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2" name="Скругленный прямоугольник 4"/>
            <p:cNvSpPr/>
            <p:nvPr/>
          </p:nvSpPr>
          <p:spPr>
            <a:xfrm>
              <a:off x="1524730" y="1208297"/>
              <a:ext cx="7235198" cy="717801"/>
            </a:xfrm>
            <a:prstGeom prst="rect">
              <a:avLst/>
            </a:prstGeom>
            <a:ln w="19050">
              <a:noFill/>
            </a:ln>
            <a:sp3d z="-300000"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34290" tIns="22860" rIns="34290" bIns="2286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800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itchFamily="18" charset="0"/>
                </a:rPr>
                <a:t>формирование знаний, умений и навыков и интеллектуальное, нравственное, творческое и физическое развитие личности </a:t>
              </a:r>
              <a:r>
                <a:rPr lang="ru-RU" sz="1800" kern="1200" dirty="0" err="1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itchFamily="18" charset="0"/>
                </a:rPr>
                <a:t>обучающе-гося</a:t>
              </a:r>
              <a:endParaRPr lang="ru-RU" sz="1800" kern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10552905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82880"/>
            <a:ext cx="9144000" cy="1111664"/>
          </a:xfrm>
        </p:spPr>
        <p:txBody>
          <a:bodyPr>
            <a:normAutofit fontScale="90000"/>
          </a:bodyPr>
          <a:lstStyle/>
          <a:p>
            <a:r>
              <a:rPr lang="ru-RU" sz="44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Система образования Республики Беларусь</a:t>
            </a:r>
            <a:endParaRPr lang="ru-RU" sz="44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graphicFrame>
        <p:nvGraphicFramePr>
          <p:cNvPr id="11" name="Схема 10"/>
          <p:cNvGraphicFramePr/>
          <p:nvPr>
            <p:extLst>
              <p:ext uri="{D42A27DB-BD31-4B8C-83A1-F6EECF244321}">
                <p14:modId xmlns:p14="http://schemas.microsoft.com/office/powerpoint/2010/main" val="1978824370"/>
              </p:ext>
            </p:extLst>
          </p:nvPr>
        </p:nvGraphicFramePr>
        <p:xfrm>
          <a:off x="179512" y="1628800"/>
          <a:ext cx="8856984" cy="51125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752969136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82880"/>
            <a:ext cx="9144000" cy="1111664"/>
          </a:xfrm>
        </p:spPr>
        <p:txBody>
          <a:bodyPr>
            <a:normAutofit fontScale="90000"/>
          </a:bodyPr>
          <a:lstStyle/>
          <a:p>
            <a:r>
              <a:rPr lang="ru-RU" sz="44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Система образования Республики Беларусь</a:t>
            </a:r>
            <a:endParaRPr lang="ru-RU" sz="44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graphicFrame>
        <p:nvGraphicFramePr>
          <p:cNvPr id="11" name="Схема 10"/>
          <p:cNvGraphicFramePr/>
          <p:nvPr>
            <p:extLst>
              <p:ext uri="{D42A27DB-BD31-4B8C-83A1-F6EECF244321}">
                <p14:modId xmlns:p14="http://schemas.microsoft.com/office/powerpoint/2010/main" val="2335379873"/>
              </p:ext>
            </p:extLst>
          </p:nvPr>
        </p:nvGraphicFramePr>
        <p:xfrm>
          <a:off x="179512" y="1628800"/>
          <a:ext cx="8856984" cy="51125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708677324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82880"/>
            <a:ext cx="9144000" cy="1111664"/>
          </a:xfrm>
        </p:spPr>
        <p:txBody>
          <a:bodyPr>
            <a:normAutofit fontScale="90000"/>
          </a:bodyPr>
          <a:lstStyle/>
          <a:p>
            <a:r>
              <a:rPr lang="ru-RU" sz="44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Система образования Республики Беларусь</a:t>
            </a:r>
            <a:endParaRPr lang="ru-RU" sz="44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graphicFrame>
        <p:nvGraphicFramePr>
          <p:cNvPr id="11" name="Схема 10"/>
          <p:cNvGraphicFramePr/>
          <p:nvPr>
            <p:extLst>
              <p:ext uri="{D42A27DB-BD31-4B8C-83A1-F6EECF244321}">
                <p14:modId xmlns:p14="http://schemas.microsoft.com/office/powerpoint/2010/main" val="2489061022"/>
              </p:ext>
            </p:extLst>
          </p:nvPr>
        </p:nvGraphicFramePr>
        <p:xfrm>
          <a:off x="179512" y="1628800"/>
          <a:ext cx="8856984" cy="51125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896478633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82880"/>
            <a:ext cx="9144000" cy="1111664"/>
          </a:xfrm>
        </p:spPr>
        <p:txBody>
          <a:bodyPr>
            <a:normAutofit fontScale="90000"/>
          </a:bodyPr>
          <a:lstStyle/>
          <a:p>
            <a:r>
              <a:rPr lang="ru-RU" sz="44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Непрерывное </a:t>
            </a:r>
            <a:r>
              <a:rPr lang="ru-RU" sz="44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образование и самообразование</a:t>
            </a:r>
            <a:endParaRPr lang="ru-RU" sz="44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grpSp>
        <p:nvGrpSpPr>
          <p:cNvPr id="4" name="Группа 4"/>
          <p:cNvGrpSpPr/>
          <p:nvPr/>
        </p:nvGrpSpPr>
        <p:grpSpPr>
          <a:xfrm>
            <a:off x="179513" y="1844824"/>
            <a:ext cx="4464496" cy="648072"/>
            <a:chOff x="1502398" y="1185965"/>
            <a:chExt cx="7279862" cy="762465"/>
          </a:xfrm>
          <a:scene3d>
            <a:camera prst="orthographicFront">
              <a:rot lat="0" lon="0" rev="0"/>
            </a:camera>
            <a:lightRig rig="contrasting" dir="t">
              <a:rot lat="0" lon="0" rev="1200000"/>
            </a:lightRig>
          </a:scene3d>
        </p:grpSpPr>
        <p:sp>
          <p:nvSpPr>
            <p:cNvPr id="5" name="Скругленный прямоугольник 4"/>
            <p:cNvSpPr/>
            <p:nvPr/>
          </p:nvSpPr>
          <p:spPr>
            <a:xfrm>
              <a:off x="1502398" y="1185965"/>
              <a:ext cx="7279862" cy="762465"/>
            </a:xfrm>
            <a:prstGeom prst="roundRect">
              <a:avLst>
                <a:gd name="adj" fmla="val 10000"/>
              </a:avLst>
            </a:prstGeom>
            <a:ln w="19050">
              <a:solidFill>
                <a:schemeClr val="accent1"/>
              </a:solidFill>
            </a:ln>
            <a:sp3d z="-300000" contourW="19050" prstMaterial="metal">
              <a:bevelT w="88900" h="203200"/>
              <a:bevelB w="165100" h="254000"/>
            </a:sp3d>
          </p:spPr>
          <p:style>
            <a:lnRef idx="0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6" name="Скругленный прямоугольник 4"/>
            <p:cNvSpPr/>
            <p:nvPr/>
          </p:nvSpPr>
          <p:spPr>
            <a:xfrm>
              <a:off x="1524730" y="1208297"/>
              <a:ext cx="7235198" cy="717801"/>
            </a:xfrm>
            <a:prstGeom prst="rect">
              <a:avLst/>
            </a:prstGeom>
            <a:ln w="19050">
              <a:noFill/>
            </a:ln>
            <a:sp3d z="-300000"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34290" tIns="22860" rIns="34290" bIns="2286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2000" b="1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itchFamily="18" charset="0"/>
                </a:rPr>
                <a:t>Образовательный идеал </a:t>
              </a:r>
              <a:r>
                <a:rPr lang="en-US" sz="2000" b="1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itchFamily="18" charset="0"/>
                </a:rPr>
                <a:t>XXI</a:t>
              </a:r>
              <a:r>
                <a:rPr lang="ru-RU" sz="2000" b="1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itchFamily="18" charset="0"/>
                </a:rPr>
                <a:t> в.</a:t>
              </a:r>
              <a:endParaRPr lang="ru-RU" sz="2000" b="1" kern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endParaRPr>
            </a:p>
          </p:txBody>
        </p:sp>
      </p:grpSp>
      <p:sp>
        <p:nvSpPr>
          <p:cNvPr id="7" name="Стрелка вниз 6"/>
          <p:cNvSpPr/>
          <p:nvPr/>
        </p:nvSpPr>
        <p:spPr>
          <a:xfrm>
            <a:off x="1331640" y="2564904"/>
            <a:ext cx="1728192" cy="576064"/>
          </a:xfrm>
          <a:prstGeom prst="downArrow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</p:txBody>
      </p:sp>
      <p:grpSp>
        <p:nvGrpSpPr>
          <p:cNvPr id="8" name="Группа 4"/>
          <p:cNvGrpSpPr/>
          <p:nvPr/>
        </p:nvGrpSpPr>
        <p:grpSpPr>
          <a:xfrm>
            <a:off x="251520" y="3212976"/>
            <a:ext cx="8533455" cy="1152128"/>
            <a:chOff x="1502398" y="1185965"/>
            <a:chExt cx="7279862" cy="762465"/>
          </a:xfrm>
          <a:scene3d>
            <a:camera prst="orthographicFront">
              <a:rot lat="0" lon="0" rev="0"/>
            </a:camera>
            <a:lightRig rig="contrasting" dir="t">
              <a:rot lat="0" lon="0" rev="1200000"/>
            </a:lightRig>
          </a:scene3d>
        </p:grpSpPr>
        <p:sp>
          <p:nvSpPr>
            <p:cNvPr id="9" name="Скругленный прямоугольник 8"/>
            <p:cNvSpPr/>
            <p:nvPr/>
          </p:nvSpPr>
          <p:spPr>
            <a:xfrm>
              <a:off x="1502398" y="1185965"/>
              <a:ext cx="7279862" cy="762465"/>
            </a:xfrm>
            <a:prstGeom prst="roundRect">
              <a:avLst>
                <a:gd name="adj" fmla="val 10000"/>
              </a:avLst>
            </a:prstGeom>
            <a:ln w="19050">
              <a:solidFill>
                <a:schemeClr val="accent1"/>
              </a:solidFill>
            </a:ln>
            <a:sp3d z="-300000" contourW="19050" prstMaterial="metal">
              <a:bevelT w="88900" h="203200"/>
              <a:bevelB w="165100" h="254000"/>
            </a:sp3d>
          </p:spPr>
          <p:style>
            <a:lnRef idx="0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0" name="Скругленный прямоугольник 4"/>
            <p:cNvSpPr/>
            <p:nvPr/>
          </p:nvSpPr>
          <p:spPr>
            <a:xfrm>
              <a:off x="1524730" y="1208297"/>
              <a:ext cx="7235198" cy="717801"/>
            </a:xfrm>
            <a:prstGeom prst="rect">
              <a:avLst/>
            </a:prstGeom>
            <a:ln w="19050">
              <a:noFill/>
            </a:ln>
            <a:sp3d z="-300000"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34290" tIns="22860" rIns="34290" bIns="2286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800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itchFamily="18" charset="0"/>
                </a:rPr>
                <a:t>принцип личностно-развивающего, опережающего обучения, что полагает формирование у учащихся потребности в постоянном самообразовании, в работе на будущее</a:t>
              </a:r>
              <a:endParaRPr lang="ru-RU" sz="1800" kern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endParaRPr>
            </a:p>
          </p:txBody>
        </p:sp>
      </p:grpSp>
      <p:grpSp>
        <p:nvGrpSpPr>
          <p:cNvPr id="12" name="Группа 4"/>
          <p:cNvGrpSpPr/>
          <p:nvPr/>
        </p:nvGrpSpPr>
        <p:grpSpPr>
          <a:xfrm>
            <a:off x="323528" y="5445224"/>
            <a:ext cx="8533455" cy="1152128"/>
            <a:chOff x="1502398" y="1185965"/>
            <a:chExt cx="7279862" cy="762465"/>
          </a:xfrm>
          <a:scene3d>
            <a:camera prst="orthographicFront">
              <a:rot lat="0" lon="0" rev="0"/>
            </a:camera>
            <a:lightRig rig="contrasting" dir="t">
              <a:rot lat="0" lon="0" rev="1200000"/>
            </a:lightRig>
          </a:scene3d>
        </p:grpSpPr>
        <p:sp>
          <p:nvSpPr>
            <p:cNvPr id="13" name="Скругленный прямоугольник 12"/>
            <p:cNvSpPr/>
            <p:nvPr/>
          </p:nvSpPr>
          <p:spPr>
            <a:xfrm>
              <a:off x="1502398" y="1185965"/>
              <a:ext cx="7279862" cy="762465"/>
            </a:xfrm>
            <a:prstGeom prst="roundRect">
              <a:avLst>
                <a:gd name="adj" fmla="val 10000"/>
              </a:avLst>
            </a:prstGeom>
            <a:ln w="19050">
              <a:solidFill>
                <a:schemeClr val="accent1"/>
              </a:solidFill>
            </a:ln>
            <a:sp3d z="-300000" contourW="19050" prstMaterial="metal">
              <a:bevelT w="88900" h="203200"/>
              <a:bevelB w="165100" h="254000"/>
            </a:sp3d>
          </p:spPr>
          <p:style>
            <a:lnRef idx="0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4" name="Скругленный прямоугольник 4"/>
            <p:cNvSpPr/>
            <p:nvPr/>
          </p:nvSpPr>
          <p:spPr>
            <a:xfrm>
              <a:off x="1524730" y="1208297"/>
              <a:ext cx="7235198" cy="717801"/>
            </a:xfrm>
            <a:prstGeom prst="rect">
              <a:avLst/>
            </a:prstGeom>
            <a:ln w="19050">
              <a:noFill/>
            </a:ln>
            <a:sp3d z="-300000"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34290" tIns="22860" rIns="34290" bIns="2286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itchFamily="18" charset="0"/>
                </a:rPr>
                <a:t>п</a:t>
              </a:r>
              <a:r>
                <a:rPr lang="ru-RU" sz="1800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itchFamily="18" charset="0"/>
                </a:rPr>
                <a:t>ерспектива формирования нового типа человека, ориентированного в своих мыслях и действиях на диалог, сотрудничество, взаимопонимание</a:t>
              </a:r>
              <a:endParaRPr lang="ru-RU" sz="1800" kern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endParaRPr>
            </a:p>
          </p:txBody>
        </p:sp>
      </p:grpSp>
      <p:sp>
        <p:nvSpPr>
          <p:cNvPr id="15" name="Стрелка вниз 14"/>
          <p:cNvSpPr/>
          <p:nvPr/>
        </p:nvSpPr>
        <p:spPr>
          <a:xfrm>
            <a:off x="6372200" y="4437112"/>
            <a:ext cx="2448272" cy="936104"/>
          </a:xfrm>
          <a:prstGeom prst="downArrow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Главное в данном процессе</a:t>
            </a:r>
            <a:endParaRPr lang="ru-RU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6932843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82880"/>
            <a:ext cx="9144000" cy="1111664"/>
          </a:xfrm>
        </p:spPr>
        <p:txBody>
          <a:bodyPr>
            <a:normAutofit fontScale="90000"/>
          </a:bodyPr>
          <a:lstStyle/>
          <a:p>
            <a:r>
              <a:rPr lang="ru-RU" sz="44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Непрерывное </a:t>
            </a:r>
            <a:r>
              <a:rPr lang="ru-RU" sz="44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образование и самообразование</a:t>
            </a:r>
            <a:endParaRPr lang="ru-RU" sz="44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grpSp>
        <p:nvGrpSpPr>
          <p:cNvPr id="4" name="Группа 4"/>
          <p:cNvGrpSpPr/>
          <p:nvPr/>
        </p:nvGrpSpPr>
        <p:grpSpPr>
          <a:xfrm>
            <a:off x="1097867" y="1825843"/>
            <a:ext cx="6984775" cy="648072"/>
            <a:chOff x="1502398" y="1185965"/>
            <a:chExt cx="7279862" cy="762465"/>
          </a:xfrm>
          <a:scene3d>
            <a:camera prst="orthographicFront">
              <a:rot lat="0" lon="0" rev="0"/>
            </a:camera>
            <a:lightRig rig="contrasting" dir="t">
              <a:rot lat="0" lon="0" rev="1200000"/>
            </a:lightRig>
          </a:scene3d>
        </p:grpSpPr>
        <p:sp>
          <p:nvSpPr>
            <p:cNvPr id="5" name="Скругленный прямоугольник 4"/>
            <p:cNvSpPr/>
            <p:nvPr/>
          </p:nvSpPr>
          <p:spPr>
            <a:xfrm>
              <a:off x="1502398" y="1185965"/>
              <a:ext cx="7279862" cy="762465"/>
            </a:xfrm>
            <a:prstGeom prst="roundRect">
              <a:avLst>
                <a:gd name="adj" fmla="val 10000"/>
              </a:avLst>
            </a:prstGeom>
            <a:ln w="19050">
              <a:solidFill>
                <a:schemeClr val="accent1"/>
              </a:solidFill>
            </a:ln>
            <a:sp3d z="-300000" contourW="19050" prstMaterial="metal">
              <a:bevelT w="88900" h="203200"/>
              <a:bevelB w="165100" h="254000"/>
            </a:sp3d>
          </p:spPr>
          <p:style>
            <a:lnRef idx="0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6" name="Скругленный прямоугольник 4"/>
            <p:cNvSpPr/>
            <p:nvPr/>
          </p:nvSpPr>
          <p:spPr>
            <a:xfrm>
              <a:off x="1524730" y="1208297"/>
              <a:ext cx="7235198" cy="717801"/>
            </a:xfrm>
            <a:prstGeom prst="rect">
              <a:avLst/>
            </a:prstGeom>
            <a:ln w="19050">
              <a:noFill/>
            </a:ln>
            <a:sp3d z="-300000"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34290" tIns="22860" rIns="34290" bIns="2286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2000" b="1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itchFamily="18" charset="0"/>
                </a:rPr>
                <a:t>Основная тенденция в современном образовании</a:t>
              </a:r>
              <a:endParaRPr lang="ru-RU" sz="2000" b="1" kern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endParaRPr>
            </a:p>
          </p:txBody>
        </p:sp>
      </p:grpSp>
      <p:sp>
        <p:nvSpPr>
          <p:cNvPr id="7" name="Стрелка вниз 6"/>
          <p:cNvSpPr/>
          <p:nvPr/>
        </p:nvSpPr>
        <p:spPr>
          <a:xfrm>
            <a:off x="3635896" y="2564904"/>
            <a:ext cx="1728192" cy="576064"/>
          </a:xfrm>
          <a:prstGeom prst="downArrow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</p:txBody>
      </p:sp>
      <p:grpSp>
        <p:nvGrpSpPr>
          <p:cNvPr id="8" name="Группа 4"/>
          <p:cNvGrpSpPr/>
          <p:nvPr/>
        </p:nvGrpSpPr>
        <p:grpSpPr>
          <a:xfrm>
            <a:off x="323529" y="3212976"/>
            <a:ext cx="3240358" cy="720080"/>
            <a:chOff x="1502398" y="1185965"/>
            <a:chExt cx="7279862" cy="762465"/>
          </a:xfrm>
          <a:scene3d>
            <a:camera prst="orthographicFront">
              <a:rot lat="0" lon="0" rev="0"/>
            </a:camera>
            <a:lightRig rig="contrasting" dir="t">
              <a:rot lat="0" lon="0" rev="1200000"/>
            </a:lightRig>
          </a:scene3d>
        </p:grpSpPr>
        <p:sp>
          <p:nvSpPr>
            <p:cNvPr id="9" name="Скругленный прямоугольник 8"/>
            <p:cNvSpPr/>
            <p:nvPr/>
          </p:nvSpPr>
          <p:spPr>
            <a:xfrm>
              <a:off x="1502398" y="1185965"/>
              <a:ext cx="7279862" cy="762465"/>
            </a:xfrm>
            <a:prstGeom prst="roundRect">
              <a:avLst>
                <a:gd name="adj" fmla="val 10000"/>
              </a:avLst>
            </a:prstGeom>
            <a:ln w="19050">
              <a:solidFill>
                <a:schemeClr val="accent1"/>
              </a:solidFill>
            </a:ln>
            <a:sp3d z="-300000" contourW="19050" prstMaterial="metal">
              <a:bevelT w="88900" h="203200"/>
              <a:bevelB w="165100" h="254000"/>
            </a:sp3d>
          </p:spPr>
          <p:style>
            <a:lnRef idx="0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0" name="Скругленный прямоугольник 4"/>
            <p:cNvSpPr/>
            <p:nvPr/>
          </p:nvSpPr>
          <p:spPr>
            <a:xfrm>
              <a:off x="1524730" y="1208297"/>
              <a:ext cx="7235198" cy="717801"/>
            </a:xfrm>
            <a:prstGeom prst="rect">
              <a:avLst/>
            </a:prstGeom>
            <a:ln w="19050">
              <a:noFill/>
            </a:ln>
            <a:sp3d z="-300000"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34290" tIns="22860" rIns="34290" bIns="2286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800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itchFamily="18" charset="0"/>
                </a:rPr>
                <a:t>Модель «Образование на всю жизнь»</a:t>
              </a:r>
              <a:endParaRPr lang="ru-RU" sz="1800" kern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endParaRPr>
            </a:p>
          </p:txBody>
        </p:sp>
      </p:grpSp>
      <p:grpSp>
        <p:nvGrpSpPr>
          <p:cNvPr id="12" name="Группа 4"/>
          <p:cNvGrpSpPr/>
          <p:nvPr/>
        </p:nvGrpSpPr>
        <p:grpSpPr>
          <a:xfrm>
            <a:off x="323529" y="4221088"/>
            <a:ext cx="3600400" cy="2376264"/>
            <a:chOff x="1502398" y="1185965"/>
            <a:chExt cx="7279862" cy="762465"/>
          </a:xfrm>
          <a:scene3d>
            <a:camera prst="orthographicFront">
              <a:rot lat="0" lon="0" rev="0"/>
            </a:camera>
            <a:lightRig rig="contrasting" dir="t">
              <a:rot lat="0" lon="0" rev="1200000"/>
            </a:lightRig>
          </a:scene3d>
        </p:grpSpPr>
        <p:sp>
          <p:nvSpPr>
            <p:cNvPr id="13" name="Скругленный прямоугольник 12"/>
            <p:cNvSpPr/>
            <p:nvPr/>
          </p:nvSpPr>
          <p:spPr>
            <a:xfrm>
              <a:off x="1502398" y="1185965"/>
              <a:ext cx="7279862" cy="762465"/>
            </a:xfrm>
            <a:prstGeom prst="roundRect">
              <a:avLst>
                <a:gd name="adj" fmla="val 10000"/>
              </a:avLst>
            </a:prstGeom>
            <a:ln w="19050">
              <a:solidFill>
                <a:schemeClr val="accent1"/>
              </a:solidFill>
            </a:ln>
            <a:sp3d z="-300000" contourW="19050" prstMaterial="metal">
              <a:bevelT w="88900" h="203200"/>
              <a:bevelB w="165100" h="254000"/>
            </a:sp3d>
          </p:spPr>
          <p:style>
            <a:lnRef idx="0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4" name="Скругленный прямоугольник 4"/>
            <p:cNvSpPr/>
            <p:nvPr/>
          </p:nvSpPr>
          <p:spPr>
            <a:xfrm>
              <a:off x="1524730" y="1208297"/>
              <a:ext cx="7235198" cy="717801"/>
            </a:xfrm>
            <a:prstGeom prst="rect">
              <a:avLst/>
            </a:prstGeom>
            <a:ln w="19050">
              <a:noFill/>
            </a:ln>
            <a:sp3d z="-300000"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34290" tIns="22860" rIns="34290" bIns="2286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itchFamily="18" charset="0"/>
                </a:rPr>
                <a:t>ЮНЕСКО, опираясь на принятую в 1992 г. на Конференции ООН по окружающей среде и развитию «Повестку дня на 21 век» и ряд других важнейших </a:t>
              </a:r>
              <a:r>
                <a:rPr lang="ru-RU" dirty="0" err="1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itchFamily="18" charset="0"/>
                </a:rPr>
                <a:t>международ-ных</a:t>
              </a:r>
              <a:r>
                <a:rPr lang="ru-RU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itchFamily="18" charset="0"/>
                </a:rPr>
                <a:t> документов, рекомендует всем странам принять модель «Образование для устойчивого развития», суть которой …</a:t>
              </a:r>
              <a:endParaRPr lang="ru-RU" sz="1800" kern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endParaRPr>
            </a:p>
          </p:txBody>
        </p:sp>
      </p:grpSp>
      <p:sp>
        <p:nvSpPr>
          <p:cNvPr id="15" name="Стрелка вниз 14"/>
          <p:cNvSpPr/>
          <p:nvPr/>
        </p:nvSpPr>
        <p:spPr>
          <a:xfrm rot="16200000">
            <a:off x="4165411" y="2708920"/>
            <a:ext cx="957194" cy="1728192"/>
          </a:xfrm>
          <a:prstGeom prst="downArrow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</p:txBody>
      </p:sp>
      <p:grpSp>
        <p:nvGrpSpPr>
          <p:cNvPr id="16" name="Группа 4"/>
          <p:cNvGrpSpPr/>
          <p:nvPr/>
        </p:nvGrpSpPr>
        <p:grpSpPr>
          <a:xfrm>
            <a:off x="5734068" y="3191886"/>
            <a:ext cx="3240359" cy="720080"/>
            <a:chOff x="1502398" y="1185965"/>
            <a:chExt cx="7279862" cy="762465"/>
          </a:xfrm>
          <a:scene3d>
            <a:camera prst="orthographicFront">
              <a:rot lat="0" lon="0" rev="0"/>
            </a:camera>
            <a:lightRig rig="contrasting" dir="t">
              <a:rot lat="0" lon="0" rev="1200000"/>
            </a:lightRig>
          </a:scene3d>
        </p:grpSpPr>
        <p:sp>
          <p:nvSpPr>
            <p:cNvPr id="17" name="Скругленный прямоугольник 16"/>
            <p:cNvSpPr/>
            <p:nvPr/>
          </p:nvSpPr>
          <p:spPr>
            <a:xfrm>
              <a:off x="1502398" y="1185965"/>
              <a:ext cx="7279862" cy="762465"/>
            </a:xfrm>
            <a:prstGeom prst="roundRect">
              <a:avLst>
                <a:gd name="adj" fmla="val 10000"/>
              </a:avLst>
            </a:prstGeom>
            <a:ln w="19050">
              <a:solidFill>
                <a:schemeClr val="accent1"/>
              </a:solidFill>
            </a:ln>
            <a:sp3d z="-300000" contourW="19050" prstMaterial="metal">
              <a:bevelT w="88900" h="203200"/>
              <a:bevelB w="165100" h="254000"/>
            </a:sp3d>
          </p:spPr>
          <p:style>
            <a:lnRef idx="0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8" name="Скругленный прямоугольник 4"/>
            <p:cNvSpPr/>
            <p:nvPr/>
          </p:nvSpPr>
          <p:spPr>
            <a:xfrm>
              <a:off x="1524730" y="1208297"/>
              <a:ext cx="7235198" cy="717801"/>
            </a:xfrm>
            <a:prstGeom prst="rect">
              <a:avLst/>
            </a:prstGeom>
            <a:ln w="19050">
              <a:noFill/>
            </a:ln>
            <a:sp3d z="-300000"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34290" tIns="22860" rIns="34290" bIns="2286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800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itchFamily="18" charset="0"/>
                </a:rPr>
                <a:t>Модель «Образование через всю жизнь»</a:t>
              </a:r>
              <a:endParaRPr lang="ru-RU" sz="1800" kern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endParaRPr>
            </a:p>
          </p:txBody>
        </p:sp>
      </p:grpSp>
      <p:grpSp>
        <p:nvGrpSpPr>
          <p:cNvPr id="19" name="Группа 4"/>
          <p:cNvGrpSpPr/>
          <p:nvPr/>
        </p:nvGrpSpPr>
        <p:grpSpPr>
          <a:xfrm>
            <a:off x="5868144" y="4222948"/>
            <a:ext cx="3086182" cy="2376264"/>
            <a:chOff x="1502398" y="1185965"/>
            <a:chExt cx="7279862" cy="762465"/>
          </a:xfrm>
          <a:scene3d>
            <a:camera prst="orthographicFront">
              <a:rot lat="0" lon="0" rev="0"/>
            </a:camera>
            <a:lightRig rig="contrasting" dir="t">
              <a:rot lat="0" lon="0" rev="1200000"/>
            </a:lightRig>
          </a:scene3d>
        </p:grpSpPr>
        <p:sp>
          <p:nvSpPr>
            <p:cNvPr id="20" name="Скругленный прямоугольник 19"/>
            <p:cNvSpPr/>
            <p:nvPr/>
          </p:nvSpPr>
          <p:spPr>
            <a:xfrm>
              <a:off x="1502398" y="1185965"/>
              <a:ext cx="7279862" cy="762465"/>
            </a:xfrm>
            <a:prstGeom prst="roundRect">
              <a:avLst>
                <a:gd name="adj" fmla="val 10000"/>
              </a:avLst>
            </a:prstGeom>
            <a:ln w="19050">
              <a:solidFill>
                <a:schemeClr val="accent1"/>
              </a:solidFill>
            </a:ln>
            <a:sp3d z="-300000" contourW="19050" prstMaterial="metal">
              <a:bevelT w="88900" h="203200"/>
              <a:bevelB w="165100" h="254000"/>
            </a:sp3d>
          </p:spPr>
          <p:style>
            <a:lnRef idx="0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1" name="Скругленный прямоугольник 4"/>
            <p:cNvSpPr/>
            <p:nvPr/>
          </p:nvSpPr>
          <p:spPr>
            <a:xfrm>
              <a:off x="1524730" y="1208297"/>
              <a:ext cx="7235198" cy="717801"/>
            </a:xfrm>
            <a:prstGeom prst="rect">
              <a:avLst/>
            </a:prstGeom>
            <a:ln w="19050">
              <a:noFill/>
            </a:ln>
            <a:sp3d z="-300000"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34290" tIns="22860" rIns="34290" bIns="2286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itchFamily="18" charset="0"/>
                </a:rPr>
                <a:t>развитие и укрепление </a:t>
              </a:r>
              <a:r>
                <a:rPr lang="ru-RU" dirty="0" err="1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itchFamily="18" charset="0"/>
                </a:rPr>
                <a:t>спо-собностей</a:t>
              </a:r>
              <a:r>
                <a:rPr lang="ru-RU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itchFamily="18" charset="0"/>
                </a:rPr>
                <a:t> отдельных лиц общества, делающих </a:t>
              </a:r>
              <a:r>
                <a:rPr lang="ru-RU" dirty="0" err="1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itchFamily="18" charset="0"/>
                </a:rPr>
                <a:t>выво-ды</a:t>
              </a:r>
              <a:r>
                <a:rPr lang="ru-RU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itchFamily="18" charset="0"/>
                </a:rPr>
                <a:t> и выбор в пользу устой-</a:t>
              </a:r>
              <a:r>
                <a:rPr lang="ru-RU" dirty="0" err="1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itchFamily="18" charset="0"/>
                </a:rPr>
                <a:t>чивого</a:t>
              </a:r>
              <a:r>
                <a:rPr lang="ru-RU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itchFamily="18" charset="0"/>
                </a:rPr>
                <a:t> будущего, развития знаний и навыков для </a:t>
              </a:r>
              <a:r>
                <a:rPr lang="ru-RU" dirty="0" err="1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itchFamily="18" charset="0"/>
                </a:rPr>
                <a:t>веде-ния</a:t>
              </a:r>
              <a:r>
                <a:rPr lang="ru-RU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itchFamily="18" charset="0"/>
                </a:rPr>
                <a:t> здорового и </a:t>
              </a:r>
              <a:r>
                <a:rPr lang="ru-RU" dirty="0" err="1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itchFamily="18" charset="0"/>
                </a:rPr>
                <a:t>плодотвор-ного</a:t>
              </a:r>
              <a:r>
                <a:rPr lang="ru-RU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itchFamily="18" charset="0"/>
                </a:rPr>
                <a:t> образа жизни в </a:t>
              </a:r>
              <a:r>
                <a:rPr lang="ru-RU" dirty="0" err="1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itchFamily="18" charset="0"/>
                </a:rPr>
                <a:t>гармо-нии</a:t>
              </a:r>
              <a:r>
                <a:rPr lang="ru-RU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itchFamily="18" charset="0"/>
                </a:rPr>
                <a:t> с природой</a:t>
              </a:r>
              <a:endParaRPr lang="ru-RU" sz="1800" kern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endParaRPr>
            </a:p>
          </p:txBody>
        </p:sp>
      </p:grpSp>
      <p:sp>
        <p:nvSpPr>
          <p:cNvPr id="22" name="Стрелка вниз 21"/>
          <p:cNvSpPr/>
          <p:nvPr/>
        </p:nvSpPr>
        <p:spPr>
          <a:xfrm rot="16200000">
            <a:off x="4482018" y="4483661"/>
            <a:ext cx="957194" cy="1728192"/>
          </a:xfrm>
          <a:prstGeom prst="downArrow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69376692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План</a:t>
            </a:r>
            <a:endParaRPr lang="ru-RU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itchFamily="34" charset="0"/>
              <a:buChar char="•"/>
            </a:pPr>
            <a:endParaRPr lang="ru-RU" dirty="0" smtClean="0"/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Роль образования в жизни человека и общества</a:t>
            </a:r>
          </a:p>
          <a:p>
            <a:pPr>
              <a:buFont typeface="Arial" pitchFamily="34" charset="0"/>
              <a:buChar char="•"/>
            </a:pPr>
            <a:r>
              <a:rPr lang="ru-RU" dirty="0"/>
              <a:t>Система образования Республики Беларусь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Непрерывное образование и самообразование</a:t>
            </a:r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3828442792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82880"/>
            <a:ext cx="9144000" cy="1111664"/>
          </a:xfrm>
        </p:spPr>
        <p:txBody>
          <a:bodyPr>
            <a:noAutofit/>
          </a:bodyPr>
          <a:lstStyle/>
          <a:p>
            <a:r>
              <a:rPr lang="ru-RU" sz="44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Роль образования в жизни человека и общества</a:t>
            </a:r>
            <a:endParaRPr lang="ru-RU" sz="44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graphicFrame>
        <p:nvGraphicFramePr>
          <p:cNvPr id="6" name="Схема 5"/>
          <p:cNvGraphicFramePr/>
          <p:nvPr/>
        </p:nvGraphicFramePr>
        <p:xfrm>
          <a:off x="179512" y="1556792"/>
          <a:ext cx="8784976" cy="51125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095621899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8" name="Схема 27"/>
          <p:cNvGraphicFramePr/>
          <p:nvPr/>
        </p:nvGraphicFramePr>
        <p:xfrm>
          <a:off x="179512" y="1628800"/>
          <a:ext cx="8784976" cy="50405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0" y="182880"/>
            <a:ext cx="9144000" cy="1111664"/>
          </a:xfrm>
        </p:spPr>
        <p:txBody>
          <a:bodyPr>
            <a:noAutofit/>
          </a:bodyPr>
          <a:lstStyle/>
          <a:p>
            <a:r>
              <a:rPr lang="ru-RU" sz="44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Роль образования в жизни человека и общества</a:t>
            </a:r>
            <a:endParaRPr lang="ru-RU" sz="44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095621899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8" name="Схема 27"/>
          <p:cNvGraphicFramePr/>
          <p:nvPr/>
        </p:nvGraphicFramePr>
        <p:xfrm>
          <a:off x="179512" y="1628800"/>
          <a:ext cx="8784976" cy="50405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0" y="182880"/>
            <a:ext cx="9144000" cy="1111664"/>
          </a:xfrm>
        </p:spPr>
        <p:txBody>
          <a:bodyPr>
            <a:noAutofit/>
          </a:bodyPr>
          <a:lstStyle/>
          <a:p>
            <a:r>
              <a:rPr lang="ru-RU" sz="44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Роль образования в жизни человека и общества</a:t>
            </a:r>
            <a:endParaRPr lang="ru-RU" sz="44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095621899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3"/>
          <p:cNvGrpSpPr/>
          <p:nvPr/>
        </p:nvGrpSpPr>
        <p:grpSpPr>
          <a:xfrm>
            <a:off x="179513" y="1628800"/>
            <a:ext cx="2664296" cy="2952328"/>
            <a:chOff x="1502398" y="1185965"/>
            <a:chExt cx="7279862" cy="762465"/>
          </a:xfrm>
          <a:scene3d>
            <a:camera prst="orthographicFront">
              <a:rot lat="0" lon="0" rev="0"/>
            </a:camera>
            <a:lightRig rig="contrasting" dir="t">
              <a:rot lat="0" lon="0" rev="1200000"/>
            </a:lightRig>
          </a:scene3d>
        </p:grpSpPr>
        <p:sp>
          <p:nvSpPr>
            <p:cNvPr id="5" name="Скругленный прямоугольник 4"/>
            <p:cNvSpPr/>
            <p:nvPr/>
          </p:nvSpPr>
          <p:spPr>
            <a:xfrm>
              <a:off x="1502398" y="1185965"/>
              <a:ext cx="7279862" cy="762465"/>
            </a:xfrm>
            <a:prstGeom prst="roundRect">
              <a:avLst>
                <a:gd name="adj" fmla="val 10000"/>
              </a:avLst>
            </a:prstGeom>
            <a:ln w="19050">
              <a:solidFill>
                <a:schemeClr val="accent1"/>
              </a:solidFill>
            </a:ln>
            <a:sp3d z="-300000" contourW="19050" prstMaterial="metal">
              <a:bevelT w="88900" h="203200"/>
              <a:bevelB w="165100" h="254000"/>
            </a:sp3d>
          </p:spPr>
          <p:style>
            <a:lnRef idx="0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6" name="Скругленный прямоугольник 4"/>
            <p:cNvSpPr/>
            <p:nvPr/>
          </p:nvSpPr>
          <p:spPr>
            <a:xfrm>
              <a:off x="1524730" y="1208297"/>
              <a:ext cx="7235198" cy="717801"/>
            </a:xfrm>
            <a:prstGeom prst="rect">
              <a:avLst/>
            </a:prstGeom>
            <a:ln w="19050">
              <a:noFill/>
            </a:ln>
            <a:sp3d z="-300000"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34290" tIns="22860" rIns="34290" bIns="2286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800" b="1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itchFamily="18" charset="0"/>
                </a:rPr>
                <a:t>Специальность</a:t>
              </a:r>
              <a:r>
                <a:rPr lang="ru-RU" sz="1800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itchFamily="18" charset="0"/>
                </a:rPr>
                <a:t> – это область науки, техники, производства, в которой трудятся должным </a:t>
              </a:r>
              <a:r>
                <a:rPr lang="ru-RU" sz="1800" kern="1200" dirty="0" err="1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itchFamily="18" charset="0"/>
                </a:rPr>
                <a:t>об-разом</a:t>
              </a:r>
              <a:r>
                <a:rPr lang="ru-RU" sz="1800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itchFamily="18" charset="0"/>
                </a:rPr>
                <a:t> подготовленные, т.е. образованные люди</a:t>
              </a:r>
              <a:endParaRPr lang="ru-RU" sz="1800" kern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endParaRPr>
            </a:p>
          </p:txBody>
        </p:sp>
      </p:grpSp>
      <p:grpSp>
        <p:nvGrpSpPr>
          <p:cNvPr id="7" name="Группа 6"/>
          <p:cNvGrpSpPr/>
          <p:nvPr/>
        </p:nvGrpSpPr>
        <p:grpSpPr>
          <a:xfrm>
            <a:off x="3203848" y="1628800"/>
            <a:ext cx="2664296" cy="2952328"/>
            <a:chOff x="1502398" y="1185965"/>
            <a:chExt cx="7279862" cy="762465"/>
          </a:xfrm>
          <a:scene3d>
            <a:camera prst="orthographicFront">
              <a:rot lat="0" lon="0" rev="0"/>
            </a:camera>
            <a:lightRig rig="contrasting" dir="t">
              <a:rot lat="0" lon="0" rev="1200000"/>
            </a:lightRig>
          </a:scene3d>
        </p:grpSpPr>
        <p:sp>
          <p:nvSpPr>
            <p:cNvPr id="8" name="Скругленный прямоугольник 7"/>
            <p:cNvSpPr/>
            <p:nvPr/>
          </p:nvSpPr>
          <p:spPr>
            <a:xfrm>
              <a:off x="1502398" y="1185965"/>
              <a:ext cx="7279862" cy="762465"/>
            </a:xfrm>
            <a:prstGeom prst="roundRect">
              <a:avLst>
                <a:gd name="adj" fmla="val 10000"/>
              </a:avLst>
            </a:prstGeom>
            <a:ln w="19050">
              <a:solidFill>
                <a:schemeClr val="accent1"/>
              </a:solidFill>
            </a:ln>
            <a:sp3d z="-300000" contourW="19050" prstMaterial="metal">
              <a:bevelT w="88900" h="203200"/>
              <a:bevelB w="165100" h="254000"/>
            </a:sp3d>
          </p:spPr>
          <p:style>
            <a:lnRef idx="0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9" name="Скругленный прямоугольник 4"/>
            <p:cNvSpPr/>
            <p:nvPr/>
          </p:nvSpPr>
          <p:spPr>
            <a:xfrm>
              <a:off x="1524730" y="1208297"/>
              <a:ext cx="7235198" cy="717801"/>
            </a:xfrm>
            <a:prstGeom prst="rect">
              <a:avLst/>
            </a:prstGeom>
            <a:ln w="19050">
              <a:noFill/>
            </a:ln>
            <a:sp3d z="-300000"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34290" tIns="22860" rIns="34290" bIns="2286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800" b="1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itchFamily="18" charset="0"/>
                </a:rPr>
                <a:t>Профессия</a:t>
              </a:r>
              <a:r>
                <a:rPr lang="ru-RU" sz="1800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itchFamily="18" charset="0"/>
                </a:rPr>
                <a:t> – </a:t>
              </a:r>
              <a:r>
                <a:rPr lang="ru-RU" sz="1800" kern="1200" dirty="0" err="1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itchFamily="18" charset="0"/>
                </a:rPr>
                <a:t>конкрет-ный</a:t>
              </a:r>
              <a:r>
                <a:rPr lang="ru-RU" sz="1800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itchFamily="18" charset="0"/>
                </a:rPr>
                <a:t> вид трудовой </a:t>
              </a:r>
              <a:r>
                <a:rPr lang="ru-RU" sz="1800" kern="1200" dirty="0" err="1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itchFamily="18" charset="0"/>
                </a:rPr>
                <a:t>дея-тельности</a:t>
              </a:r>
              <a:r>
                <a:rPr lang="ru-RU" sz="1800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itchFamily="18" charset="0"/>
                </a:rPr>
                <a:t>, который </a:t>
              </a:r>
              <a:r>
                <a:rPr lang="ru-RU" sz="1800" kern="1200" dirty="0" err="1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itchFamily="18" charset="0"/>
                </a:rPr>
                <a:t>че-ловек</a:t>
              </a:r>
              <a:r>
                <a:rPr lang="ru-RU" sz="1800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itchFamily="18" charset="0"/>
                </a:rPr>
                <a:t> осваивает в </a:t>
              </a:r>
              <a:r>
                <a:rPr lang="ru-RU" sz="1800" kern="1200" dirty="0" err="1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itchFamily="18" charset="0"/>
                </a:rPr>
                <a:t>про-цессе</a:t>
              </a:r>
              <a:r>
                <a:rPr lang="ru-RU" sz="1800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itchFamily="18" charset="0"/>
                </a:rPr>
                <a:t> получения </a:t>
              </a:r>
              <a:r>
                <a:rPr lang="ru-RU" sz="1800" kern="1200" dirty="0" err="1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itchFamily="18" charset="0"/>
                </a:rPr>
                <a:t>теоре-тических</a:t>
              </a:r>
              <a:r>
                <a:rPr lang="ru-RU" sz="1800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itchFamily="18" charset="0"/>
                </a:rPr>
                <a:t> знаний и </a:t>
              </a:r>
              <a:r>
                <a:rPr lang="ru-RU" sz="1800" kern="1200" dirty="0" err="1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itchFamily="18" charset="0"/>
                </a:rPr>
                <a:t>прак-тических</a:t>
              </a:r>
              <a:r>
                <a:rPr lang="ru-RU" sz="1800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itchFamily="18" charset="0"/>
                </a:rPr>
                <a:t> навыков, </a:t>
              </a:r>
              <a:r>
                <a:rPr lang="ru-RU" sz="1800" kern="1200" dirty="0" err="1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itchFamily="18" charset="0"/>
                </a:rPr>
                <a:t>нуж-ных</a:t>
              </a:r>
              <a:r>
                <a:rPr lang="ru-RU" sz="1800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itchFamily="18" charset="0"/>
                </a:rPr>
                <a:t> для работы по </a:t>
              </a:r>
              <a:r>
                <a:rPr lang="ru-RU" sz="1800" kern="1200" dirty="0" err="1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itchFamily="18" charset="0"/>
                </a:rPr>
                <a:t>оп-ределённой</a:t>
              </a:r>
              <a:r>
                <a:rPr lang="ru-RU" sz="1800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itchFamily="18" charset="0"/>
                </a:rPr>
                <a:t> </a:t>
              </a:r>
              <a:r>
                <a:rPr lang="ru-RU" sz="1800" kern="1200" dirty="0" err="1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itchFamily="18" charset="0"/>
                </a:rPr>
                <a:t>специаль-ности</a:t>
              </a:r>
              <a:endParaRPr lang="ru-RU" sz="1800" kern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endParaRPr>
            </a:p>
          </p:txBody>
        </p:sp>
      </p:grpSp>
      <p:grpSp>
        <p:nvGrpSpPr>
          <p:cNvPr id="10" name="Группа 9"/>
          <p:cNvGrpSpPr/>
          <p:nvPr/>
        </p:nvGrpSpPr>
        <p:grpSpPr>
          <a:xfrm>
            <a:off x="6228184" y="1628800"/>
            <a:ext cx="2664296" cy="2160240"/>
            <a:chOff x="1502398" y="1185965"/>
            <a:chExt cx="7279862" cy="762465"/>
          </a:xfrm>
          <a:scene3d>
            <a:camera prst="orthographicFront">
              <a:rot lat="0" lon="0" rev="0"/>
            </a:camera>
            <a:lightRig rig="contrasting" dir="t">
              <a:rot lat="0" lon="0" rev="1200000"/>
            </a:lightRig>
          </a:scene3d>
        </p:grpSpPr>
        <p:sp>
          <p:nvSpPr>
            <p:cNvPr id="11" name="Скругленный прямоугольник 10"/>
            <p:cNvSpPr/>
            <p:nvPr/>
          </p:nvSpPr>
          <p:spPr>
            <a:xfrm>
              <a:off x="1502398" y="1185965"/>
              <a:ext cx="7279862" cy="762465"/>
            </a:xfrm>
            <a:prstGeom prst="roundRect">
              <a:avLst>
                <a:gd name="adj" fmla="val 10000"/>
              </a:avLst>
            </a:prstGeom>
            <a:ln w="19050">
              <a:solidFill>
                <a:schemeClr val="accent1"/>
              </a:solidFill>
            </a:ln>
            <a:sp3d z="-300000" contourW="19050" prstMaterial="metal">
              <a:bevelT w="88900" h="203200"/>
              <a:bevelB w="165100" h="254000"/>
            </a:sp3d>
          </p:spPr>
          <p:style>
            <a:lnRef idx="0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2" name="Скругленный прямоугольник 4"/>
            <p:cNvSpPr/>
            <p:nvPr/>
          </p:nvSpPr>
          <p:spPr>
            <a:xfrm>
              <a:off x="1524730" y="1208297"/>
              <a:ext cx="7235198" cy="717801"/>
            </a:xfrm>
            <a:prstGeom prst="rect">
              <a:avLst/>
            </a:prstGeom>
            <a:ln w="19050">
              <a:noFill/>
            </a:ln>
            <a:sp3d z="-300000"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34290" tIns="22860" rIns="34290" bIns="2286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800" b="1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itchFamily="18" charset="0"/>
                </a:rPr>
                <a:t>Квалификация</a:t>
              </a:r>
              <a:r>
                <a:rPr lang="ru-RU" sz="1800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itchFamily="18" charset="0"/>
                </a:rPr>
                <a:t> – </a:t>
              </a:r>
              <a:r>
                <a:rPr lang="ru-RU" sz="1800" kern="1200" dirty="0" err="1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itchFamily="18" charset="0"/>
                </a:rPr>
                <a:t>уро-вень</a:t>
              </a:r>
              <a:r>
                <a:rPr lang="ru-RU" sz="1800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itchFamily="18" charset="0"/>
                </a:rPr>
                <a:t> подготовленности к выполнению какой-либо профессиональной деятельности</a:t>
              </a:r>
              <a:endParaRPr lang="ru-RU" sz="1800" kern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endParaRPr>
            </a:p>
          </p:txBody>
        </p:sp>
      </p:grpSp>
      <p:grpSp>
        <p:nvGrpSpPr>
          <p:cNvPr id="13" name="Группа 12"/>
          <p:cNvGrpSpPr/>
          <p:nvPr/>
        </p:nvGrpSpPr>
        <p:grpSpPr>
          <a:xfrm>
            <a:off x="6228184" y="4869160"/>
            <a:ext cx="2664296" cy="1728192"/>
            <a:chOff x="1502398" y="1185965"/>
            <a:chExt cx="7279862" cy="762465"/>
          </a:xfrm>
          <a:scene3d>
            <a:camera prst="orthographicFront">
              <a:rot lat="0" lon="0" rev="0"/>
            </a:camera>
            <a:lightRig rig="contrasting" dir="t">
              <a:rot lat="0" lon="0" rev="1200000"/>
            </a:lightRig>
          </a:scene3d>
        </p:grpSpPr>
        <p:sp>
          <p:nvSpPr>
            <p:cNvPr id="14" name="Скругленный прямоугольник 13"/>
            <p:cNvSpPr/>
            <p:nvPr/>
          </p:nvSpPr>
          <p:spPr>
            <a:xfrm>
              <a:off x="1502398" y="1185965"/>
              <a:ext cx="7279862" cy="762465"/>
            </a:xfrm>
            <a:prstGeom prst="roundRect">
              <a:avLst>
                <a:gd name="adj" fmla="val 10000"/>
              </a:avLst>
            </a:prstGeom>
            <a:ln w="19050">
              <a:solidFill>
                <a:schemeClr val="accent1"/>
              </a:solidFill>
            </a:ln>
            <a:sp3d z="-300000" contourW="19050" prstMaterial="metal">
              <a:bevelT w="88900" h="203200"/>
              <a:bevelB w="165100" h="254000"/>
            </a:sp3d>
          </p:spPr>
          <p:style>
            <a:lnRef idx="0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5" name="Скругленный прямоугольник 4"/>
            <p:cNvSpPr/>
            <p:nvPr/>
          </p:nvSpPr>
          <p:spPr>
            <a:xfrm>
              <a:off x="1524730" y="1208297"/>
              <a:ext cx="7235198" cy="717801"/>
            </a:xfrm>
            <a:prstGeom prst="rect">
              <a:avLst/>
            </a:prstGeom>
            <a:ln w="19050">
              <a:noFill/>
            </a:ln>
            <a:sp3d z="-300000"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34290" tIns="22860" rIns="34290" bIns="22860" numCol="1" spcCol="1270" anchor="ctr" anchorCtr="0">
              <a:noAutofit/>
            </a:bodyPr>
            <a:lstStyle/>
            <a:p>
              <a:pPr marL="261938" lvl="0" indent="-261938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Font typeface="Wingdings" pitchFamily="2" charset="2"/>
                <a:buChar char="ü"/>
              </a:pPr>
              <a:r>
                <a:rPr lang="ru-RU" sz="1800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itchFamily="18" charset="0"/>
                </a:rPr>
                <a:t>степень сложности, которая может быть поручена человеку</a:t>
              </a:r>
            </a:p>
            <a:p>
              <a:pPr marL="261938" lvl="0" indent="-261938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Font typeface="Wingdings" pitchFamily="2" charset="2"/>
                <a:buChar char="ü"/>
              </a:pPr>
              <a:r>
                <a:rPr lang="ru-RU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itchFamily="18" charset="0"/>
                </a:rPr>
                <a:t>заработную плату</a:t>
              </a:r>
              <a:endParaRPr lang="ru-RU" sz="1800" kern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endParaRPr>
            </a:p>
          </p:txBody>
        </p:sp>
      </p:grpSp>
      <p:sp>
        <p:nvSpPr>
          <p:cNvPr id="16" name="Стрелка вниз 15"/>
          <p:cNvSpPr/>
          <p:nvPr/>
        </p:nvSpPr>
        <p:spPr>
          <a:xfrm>
            <a:off x="6300192" y="3861048"/>
            <a:ext cx="2448272" cy="978408"/>
          </a:xfrm>
          <a:prstGeom prst="downArrow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влияет на</a:t>
            </a:r>
            <a:endParaRPr lang="ru-RU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</p:txBody>
      </p:sp>
      <p:sp>
        <p:nvSpPr>
          <p:cNvPr id="17" name="Заголовок 1"/>
          <p:cNvSpPr>
            <a:spLocks noGrp="1"/>
          </p:cNvSpPr>
          <p:nvPr>
            <p:ph type="title"/>
          </p:nvPr>
        </p:nvSpPr>
        <p:spPr>
          <a:xfrm>
            <a:off x="0" y="182880"/>
            <a:ext cx="9144000" cy="1111664"/>
          </a:xfrm>
        </p:spPr>
        <p:txBody>
          <a:bodyPr>
            <a:noAutofit/>
          </a:bodyPr>
          <a:lstStyle/>
          <a:p>
            <a:r>
              <a:rPr lang="ru-RU" sz="44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Роль образования в жизни человека и общества</a:t>
            </a:r>
            <a:endParaRPr lang="ru-RU" sz="44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095621899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/>
        </p:nvGraphicFramePr>
        <p:xfrm>
          <a:off x="179512" y="1556792"/>
          <a:ext cx="8712968" cy="51125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0" y="182880"/>
            <a:ext cx="9144000" cy="1111664"/>
          </a:xfrm>
        </p:spPr>
        <p:txBody>
          <a:bodyPr>
            <a:noAutofit/>
          </a:bodyPr>
          <a:lstStyle/>
          <a:p>
            <a:r>
              <a:rPr lang="ru-RU" sz="44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Роль образования в жизни человека и общества</a:t>
            </a:r>
            <a:endParaRPr lang="ru-RU" sz="44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095621899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Группа 4"/>
          <p:cNvGrpSpPr/>
          <p:nvPr/>
        </p:nvGrpSpPr>
        <p:grpSpPr>
          <a:xfrm>
            <a:off x="179512" y="1628800"/>
            <a:ext cx="8784975" cy="1080120"/>
            <a:chOff x="1502398" y="1185965"/>
            <a:chExt cx="7279862" cy="762465"/>
          </a:xfrm>
          <a:scene3d>
            <a:camera prst="orthographicFront">
              <a:rot lat="0" lon="0" rev="0"/>
            </a:camera>
            <a:lightRig rig="contrasting" dir="t">
              <a:rot lat="0" lon="0" rev="1200000"/>
            </a:lightRig>
          </a:scene3d>
        </p:grpSpPr>
        <p:sp>
          <p:nvSpPr>
            <p:cNvPr id="6" name="Скругленный прямоугольник 5"/>
            <p:cNvSpPr/>
            <p:nvPr/>
          </p:nvSpPr>
          <p:spPr>
            <a:xfrm>
              <a:off x="1502398" y="1185965"/>
              <a:ext cx="7279862" cy="762465"/>
            </a:xfrm>
            <a:prstGeom prst="roundRect">
              <a:avLst>
                <a:gd name="adj" fmla="val 10000"/>
              </a:avLst>
            </a:prstGeom>
            <a:ln w="19050">
              <a:solidFill>
                <a:schemeClr val="accent1"/>
              </a:solidFill>
            </a:ln>
            <a:sp3d z="-300000" contourW="19050" prstMaterial="metal">
              <a:bevelT w="88900" h="203200"/>
              <a:bevelB w="165100" h="254000"/>
            </a:sp3d>
          </p:spPr>
          <p:style>
            <a:lnRef idx="0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7" name="Скругленный прямоугольник 4"/>
            <p:cNvSpPr/>
            <p:nvPr/>
          </p:nvSpPr>
          <p:spPr>
            <a:xfrm>
              <a:off x="1524730" y="1208297"/>
              <a:ext cx="7235198" cy="717801"/>
            </a:xfrm>
            <a:prstGeom prst="rect">
              <a:avLst/>
            </a:prstGeom>
            <a:ln w="19050">
              <a:noFill/>
            </a:ln>
            <a:sp3d z="-300000"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34290" tIns="22860" rIns="34290" bIns="2286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800" b="1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itchFamily="18" charset="0"/>
                </a:rPr>
                <a:t>Главная задача обучения</a:t>
              </a:r>
              <a:r>
                <a:rPr lang="ru-RU" sz="1800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itchFamily="18" charset="0"/>
                </a:rPr>
                <a:t> – приобщение человека к современному системному знанию, к достижениям цивилизации, передача и сохранение её культурного наследия</a:t>
              </a:r>
              <a:endParaRPr lang="ru-RU" sz="1800" kern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endParaRPr>
            </a:p>
          </p:txBody>
        </p:sp>
      </p:grpSp>
      <p:grpSp>
        <p:nvGrpSpPr>
          <p:cNvPr id="8" name="Группа 7"/>
          <p:cNvGrpSpPr/>
          <p:nvPr/>
        </p:nvGrpSpPr>
        <p:grpSpPr>
          <a:xfrm>
            <a:off x="179512" y="2924944"/>
            <a:ext cx="8784975" cy="1080120"/>
            <a:chOff x="1502398" y="1185965"/>
            <a:chExt cx="7279862" cy="762465"/>
          </a:xfrm>
          <a:scene3d>
            <a:camera prst="orthographicFront">
              <a:rot lat="0" lon="0" rev="0"/>
            </a:camera>
            <a:lightRig rig="contrasting" dir="t">
              <a:rot lat="0" lon="0" rev="1200000"/>
            </a:lightRig>
          </a:scene3d>
        </p:grpSpPr>
        <p:sp>
          <p:nvSpPr>
            <p:cNvPr id="9" name="Скругленный прямоугольник 8"/>
            <p:cNvSpPr/>
            <p:nvPr/>
          </p:nvSpPr>
          <p:spPr>
            <a:xfrm>
              <a:off x="1502398" y="1185965"/>
              <a:ext cx="7279862" cy="762465"/>
            </a:xfrm>
            <a:prstGeom prst="roundRect">
              <a:avLst>
                <a:gd name="adj" fmla="val 10000"/>
              </a:avLst>
            </a:prstGeom>
            <a:ln w="19050">
              <a:solidFill>
                <a:schemeClr val="accent1"/>
              </a:solidFill>
            </a:ln>
            <a:sp3d z="-300000" contourW="19050" prstMaterial="metal">
              <a:bevelT w="88900" h="203200"/>
              <a:bevelB w="165100" h="254000"/>
            </a:sp3d>
          </p:spPr>
          <p:style>
            <a:lnRef idx="0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0" name="Скругленный прямоугольник 4"/>
            <p:cNvSpPr/>
            <p:nvPr/>
          </p:nvSpPr>
          <p:spPr>
            <a:xfrm>
              <a:off x="1524730" y="1208297"/>
              <a:ext cx="7235198" cy="717801"/>
            </a:xfrm>
            <a:prstGeom prst="rect">
              <a:avLst/>
            </a:prstGeom>
            <a:ln w="19050">
              <a:noFill/>
            </a:ln>
            <a:sp3d z="-300000"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34290" tIns="22860" rIns="34290" bIns="2286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800" b="1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itchFamily="18" charset="0"/>
                </a:rPr>
                <a:t>Цели обучения </a:t>
              </a:r>
              <a:r>
                <a:rPr lang="ru-RU" sz="1800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itchFamily="18" charset="0"/>
                </a:rPr>
                <a:t>предполагают выбор средств и методов их достижения. </a:t>
              </a:r>
              <a:r>
                <a:rPr lang="ru-RU" sz="1800" b="1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itchFamily="18" charset="0"/>
                </a:rPr>
                <a:t>Средства обучения </a:t>
              </a:r>
              <a:r>
                <a:rPr lang="ru-RU" sz="1800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itchFamily="18" charset="0"/>
                </a:rPr>
                <a:t>по мере развития общества постоянно изменяются. </a:t>
              </a:r>
              <a:r>
                <a:rPr lang="ru-RU" sz="1800" b="1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itchFamily="18" charset="0"/>
                </a:rPr>
                <a:t>Типы методов обучения </a:t>
              </a:r>
              <a:r>
                <a:rPr lang="ru-RU" sz="1800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itchFamily="18" charset="0"/>
                </a:rPr>
                <a:t>остаются постоянными и сводятся к двум основным</a:t>
              </a:r>
              <a:endParaRPr lang="ru-RU" sz="1800" kern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endParaRPr>
            </a:p>
          </p:txBody>
        </p:sp>
      </p:grpSp>
      <p:graphicFrame>
        <p:nvGraphicFramePr>
          <p:cNvPr id="11" name="Схема 10"/>
          <p:cNvGraphicFramePr/>
          <p:nvPr/>
        </p:nvGraphicFramePr>
        <p:xfrm>
          <a:off x="179512" y="4581128"/>
          <a:ext cx="8784976" cy="20882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2" name="Стрелка вниз 11"/>
          <p:cNvSpPr/>
          <p:nvPr/>
        </p:nvSpPr>
        <p:spPr>
          <a:xfrm>
            <a:off x="3995936" y="4005064"/>
            <a:ext cx="1152128" cy="576064"/>
          </a:xfrm>
          <a:prstGeom prst="downArrow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</p:txBody>
      </p:sp>
      <p:sp>
        <p:nvSpPr>
          <p:cNvPr id="13" name="Заголовок 1"/>
          <p:cNvSpPr>
            <a:spLocks noGrp="1"/>
          </p:cNvSpPr>
          <p:nvPr>
            <p:ph type="title"/>
          </p:nvPr>
        </p:nvSpPr>
        <p:spPr>
          <a:xfrm>
            <a:off x="0" y="182880"/>
            <a:ext cx="9144000" cy="1111664"/>
          </a:xfrm>
        </p:spPr>
        <p:txBody>
          <a:bodyPr>
            <a:noAutofit/>
          </a:bodyPr>
          <a:lstStyle/>
          <a:p>
            <a:r>
              <a:rPr lang="ru-RU" sz="44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Роль образования в жизни человека и общества</a:t>
            </a:r>
            <a:endParaRPr lang="ru-RU" sz="44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095621899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Группа 4"/>
          <p:cNvGrpSpPr/>
          <p:nvPr/>
        </p:nvGrpSpPr>
        <p:grpSpPr>
          <a:xfrm>
            <a:off x="179513" y="1628800"/>
            <a:ext cx="3600400" cy="2376264"/>
            <a:chOff x="1502398" y="1185965"/>
            <a:chExt cx="7279862" cy="762465"/>
          </a:xfrm>
          <a:scene3d>
            <a:camera prst="orthographicFront">
              <a:rot lat="0" lon="0" rev="0"/>
            </a:camera>
            <a:lightRig rig="contrasting" dir="t">
              <a:rot lat="0" lon="0" rev="1200000"/>
            </a:lightRig>
          </a:scene3d>
        </p:grpSpPr>
        <p:sp>
          <p:nvSpPr>
            <p:cNvPr id="6" name="Скругленный прямоугольник 5"/>
            <p:cNvSpPr/>
            <p:nvPr/>
          </p:nvSpPr>
          <p:spPr>
            <a:xfrm>
              <a:off x="1502398" y="1185965"/>
              <a:ext cx="7279862" cy="762465"/>
            </a:xfrm>
            <a:prstGeom prst="roundRect">
              <a:avLst>
                <a:gd name="adj" fmla="val 10000"/>
              </a:avLst>
            </a:prstGeom>
            <a:ln w="19050">
              <a:solidFill>
                <a:schemeClr val="accent1"/>
              </a:solidFill>
            </a:ln>
            <a:sp3d z="-300000" contourW="19050" prstMaterial="metal">
              <a:bevelT w="88900" h="203200"/>
              <a:bevelB w="165100" h="254000"/>
            </a:sp3d>
          </p:spPr>
          <p:style>
            <a:lnRef idx="0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7" name="Скругленный прямоугольник 4"/>
            <p:cNvSpPr/>
            <p:nvPr/>
          </p:nvSpPr>
          <p:spPr>
            <a:xfrm>
              <a:off x="1524730" y="1208297"/>
              <a:ext cx="7235198" cy="717801"/>
            </a:xfrm>
            <a:prstGeom prst="rect">
              <a:avLst/>
            </a:prstGeom>
            <a:ln w="19050">
              <a:noFill/>
            </a:ln>
            <a:sp3d z="-300000"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34290" tIns="22860" rIns="34290" bIns="2286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800" b="1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itchFamily="18" charset="0"/>
                </a:rPr>
                <a:t>Обучение </a:t>
              </a:r>
              <a:r>
                <a:rPr lang="ru-RU" sz="1800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itchFamily="18" charset="0"/>
                </a:rPr>
                <a:t>– приобретение достоверных и точных знаний, а также развитие умения применять эти знания на практике</a:t>
              </a:r>
              <a:endParaRPr lang="ru-RU" sz="1800" kern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endParaRPr>
            </a:p>
          </p:txBody>
        </p:sp>
      </p:grpSp>
      <p:grpSp>
        <p:nvGrpSpPr>
          <p:cNvPr id="4" name="Группа 7"/>
          <p:cNvGrpSpPr/>
          <p:nvPr/>
        </p:nvGrpSpPr>
        <p:grpSpPr>
          <a:xfrm>
            <a:off x="4860032" y="1628800"/>
            <a:ext cx="4032448" cy="2376264"/>
            <a:chOff x="1502398" y="1185965"/>
            <a:chExt cx="7279862" cy="762465"/>
          </a:xfrm>
          <a:scene3d>
            <a:camera prst="orthographicFront">
              <a:rot lat="0" lon="0" rev="0"/>
            </a:camera>
            <a:lightRig rig="contrasting" dir="t">
              <a:rot lat="0" lon="0" rev="1200000"/>
            </a:lightRig>
          </a:scene3d>
        </p:grpSpPr>
        <p:sp>
          <p:nvSpPr>
            <p:cNvPr id="9" name="Скругленный прямоугольник 8"/>
            <p:cNvSpPr/>
            <p:nvPr/>
          </p:nvSpPr>
          <p:spPr>
            <a:xfrm>
              <a:off x="1502398" y="1185965"/>
              <a:ext cx="7279862" cy="762465"/>
            </a:xfrm>
            <a:prstGeom prst="roundRect">
              <a:avLst>
                <a:gd name="adj" fmla="val 10000"/>
              </a:avLst>
            </a:prstGeom>
            <a:ln w="19050">
              <a:solidFill>
                <a:schemeClr val="accent1"/>
              </a:solidFill>
            </a:ln>
            <a:sp3d z="-300000" contourW="19050" prstMaterial="metal">
              <a:bevelT w="88900" h="203200"/>
              <a:bevelB w="165100" h="254000"/>
            </a:sp3d>
          </p:spPr>
          <p:style>
            <a:lnRef idx="0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0" name="Скругленный прямоугольник 4"/>
            <p:cNvSpPr/>
            <p:nvPr/>
          </p:nvSpPr>
          <p:spPr>
            <a:xfrm>
              <a:off x="1524730" y="1208297"/>
              <a:ext cx="7235198" cy="717801"/>
            </a:xfrm>
            <a:prstGeom prst="rect">
              <a:avLst/>
            </a:prstGeom>
            <a:ln w="19050">
              <a:noFill/>
            </a:ln>
            <a:sp3d z="-300000"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34290" tIns="22860" rIns="34290" bIns="2286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800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itchFamily="18" charset="0"/>
                </a:rPr>
                <a:t>Реализует практическое предназначение образования и определяется потребностями общества в специалистах соответствующих специальностей, процессий и квалификаций</a:t>
              </a:r>
              <a:endParaRPr lang="ru-RU" sz="1800" kern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endParaRPr>
            </a:p>
          </p:txBody>
        </p:sp>
      </p:grpSp>
      <p:sp>
        <p:nvSpPr>
          <p:cNvPr id="12" name="Стрелка вниз 11"/>
          <p:cNvSpPr/>
          <p:nvPr/>
        </p:nvSpPr>
        <p:spPr>
          <a:xfrm rot="16200000">
            <a:off x="3743908" y="2384884"/>
            <a:ext cx="1152128" cy="936104"/>
          </a:xfrm>
          <a:prstGeom prst="downArrow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</p:txBody>
      </p:sp>
      <p:grpSp>
        <p:nvGrpSpPr>
          <p:cNvPr id="13" name="Группа 4"/>
          <p:cNvGrpSpPr/>
          <p:nvPr/>
        </p:nvGrpSpPr>
        <p:grpSpPr>
          <a:xfrm>
            <a:off x="179512" y="4221088"/>
            <a:ext cx="3600400" cy="2376264"/>
            <a:chOff x="1502398" y="1185965"/>
            <a:chExt cx="7279862" cy="762465"/>
          </a:xfrm>
          <a:scene3d>
            <a:camera prst="orthographicFront">
              <a:rot lat="0" lon="0" rev="0"/>
            </a:camera>
            <a:lightRig rig="contrasting" dir="t">
              <a:rot lat="0" lon="0" rev="1200000"/>
            </a:lightRig>
          </a:scene3d>
        </p:grpSpPr>
        <p:sp>
          <p:nvSpPr>
            <p:cNvPr id="14" name="Скругленный прямоугольник 13"/>
            <p:cNvSpPr/>
            <p:nvPr/>
          </p:nvSpPr>
          <p:spPr>
            <a:xfrm>
              <a:off x="1502398" y="1185965"/>
              <a:ext cx="7279862" cy="762465"/>
            </a:xfrm>
            <a:prstGeom prst="roundRect">
              <a:avLst>
                <a:gd name="adj" fmla="val 10000"/>
              </a:avLst>
            </a:prstGeom>
            <a:ln w="19050">
              <a:solidFill>
                <a:schemeClr val="accent1"/>
              </a:solidFill>
            </a:ln>
            <a:sp3d z="-300000" contourW="19050" prstMaterial="metal">
              <a:bevelT w="88900" h="203200"/>
              <a:bevelB w="165100" h="254000"/>
            </a:sp3d>
          </p:spPr>
          <p:style>
            <a:lnRef idx="0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5" name="Скругленный прямоугольник 4"/>
            <p:cNvSpPr/>
            <p:nvPr/>
          </p:nvSpPr>
          <p:spPr>
            <a:xfrm>
              <a:off x="1524730" y="1208297"/>
              <a:ext cx="7235198" cy="717801"/>
            </a:xfrm>
            <a:prstGeom prst="rect">
              <a:avLst/>
            </a:prstGeom>
            <a:ln w="19050">
              <a:noFill/>
            </a:ln>
            <a:sp3d z="-300000"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34290" tIns="22860" rIns="34290" bIns="2286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800" b="1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itchFamily="18" charset="0"/>
                </a:rPr>
                <a:t>Воспитание </a:t>
              </a:r>
              <a:r>
                <a:rPr lang="ru-RU" sz="1800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itchFamily="18" charset="0"/>
                </a:rPr>
                <a:t>– выработка убеждений и навыков разумного и ответственного поведения, согласующегося с принятыми в обществе правилами и нормами</a:t>
              </a:r>
              <a:endParaRPr lang="ru-RU" sz="1800" kern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endParaRPr>
            </a:p>
          </p:txBody>
        </p:sp>
      </p:grpSp>
      <p:grpSp>
        <p:nvGrpSpPr>
          <p:cNvPr id="16" name="Группа 7"/>
          <p:cNvGrpSpPr/>
          <p:nvPr/>
        </p:nvGrpSpPr>
        <p:grpSpPr>
          <a:xfrm>
            <a:off x="4860031" y="4221088"/>
            <a:ext cx="4032448" cy="2376264"/>
            <a:chOff x="1502398" y="1185965"/>
            <a:chExt cx="7279862" cy="762465"/>
          </a:xfrm>
          <a:scene3d>
            <a:camera prst="orthographicFront">
              <a:rot lat="0" lon="0" rev="0"/>
            </a:camera>
            <a:lightRig rig="contrasting" dir="t">
              <a:rot lat="0" lon="0" rev="1200000"/>
            </a:lightRig>
          </a:scene3d>
        </p:grpSpPr>
        <p:sp>
          <p:nvSpPr>
            <p:cNvPr id="17" name="Скругленный прямоугольник 16"/>
            <p:cNvSpPr/>
            <p:nvPr/>
          </p:nvSpPr>
          <p:spPr>
            <a:xfrm>
              <a:off x="1502398" y="1185965"/>
              <a:ext cx="7279862" cy="762465"/>
            </a:xfrm>
            <a:prstGeom prst="roundRect">
              <a:avLst>
                <a:gd name="adj" fmla="val 10000"/>
              </a:avLst>
            </a:prstGeom>
            <a:ln w="19050">
              <a:solidFill>
                <a:schemeClr val="accent1"/>
              </a:solidFill>
            </a:ln>
            <a:sp3d z="-300000" contourW="19050" prstMaterial="metal">
              <a:bevelT w="88900" h="203200"/>
              <a:bevelB w="165100" h="254000"/>
            </a:sp3d>
          </p:spPr>
          <p:style>
            <a:lnRef idx="0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8" name="Скругленный прямоугольник 4"/>
            <p:cNvSpPr/>
            <p:nvPr/>
          </p:nvSpPr>
          <p:spPr>
            <a:xfrm>
              <a:off x="1524730" y="1208297"/>
              <a:ext cx="7235198" cy="717801"/>
            </a:xfrm>
            <a:prstGeom prst="rect">
              <a:avLst/>
            </a:prstGeom>
            <a:ln w="19050">
              <a:noFill/>
            </a:ln>
            <a:sp3d z="-300000"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34290" tIns="22860" rIns="34290" bIns="2286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800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itchFamily="18" charset="0"/>
                </a:rPr>
                <a:t>Выполняет культурную, гражданскую задачу образования, имея целью формирование разносторонне развитой, нравственно зрелой, творческой личности</a:t>
              </a:r>
              <a:endParaRPr lang="ru-RU" sz="1800" kern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endParaRPr>
            </a:p>
          </p:txBody>
        </p:sp>
      </p:grpSp>
      <p:sp>
        <p:nvSpPr>
          <p:cNvPr id="19" name="Стрелка вниз 18"/>
          <p:cNvSpPr/>
          <p:nvPr/>
        </p:nvSpPr>
        <p:spPr>
          <a:xfrm rot="16200000">
            <a:off x="3743907" y="4977172"/>
            <a:ext cx="1152128" cy="936104"/>
          </a:xfrm>
          <a:prstGeom prst="downArrow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</p:txBody>
      </p:sp>
      <p:sp>
        <p:nvSpPr>
          <p:cNvPr id="20" name="Заголовок 1"/>
          <p:cNvSpPr>
            <a:spLocks noGrp="1"/>
          </p:cNvSpPr>
          <p:nvPr>
            <p:ph type="title"/>
          </p:nvPr>
        </p:nvSpPr>
        <p:spPr>
          <a:xfrm>
            <a:off x="0" y="182880"/>
            <a:ext cx="9144000" cy="1111664"/>
          </a:xfrm>
        </p:spPr>
        <p:txBody>
          <a:bodyPr>
            <a:noAutofit/>
          </a:bodyPr>
          <a:lstStyle/>
          <a:p>
            <a:r>
              <a:rPr lang="ru-RU" sz="44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Роль образования в жизни человека и общества</a:t>
            </a:r>
            <a:endParaRPr lang="ru-RU" sz="44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095621899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Decatur">
  <a:themeElements>
    <a:clrScheme name="Decatur">
      <a:dk1>
        <a:sysClr val="windowText" lastClr="000000"/>
      </a:dk1>
      <a:lt1>
        <a:sysClr val="window" lastClr="FFFFFF"/>
      </a:lt1>
      <a:dk2>
        <a:srgbClr val="55554A"/>
      </a:dk2>
      <a:lt2>
        <a:srgbClr val="D7DAE1"/>
      </a:lt2>
      <a:accent1>
        <a:srgbClr val="F4680B"/>
      </a:accent1>
      <a:accent2>
        <a:srgbClr val="ABB19F"/>
      </a:accent2>
      <a:accent3>
        <a:srgbClr val="948774"/>
      </a:accent3>
      <a:accent4>
        <a:srgbClr val="7EB8E7"/>
      </a:accent4>
      <a:accent5>
        <a:srgbClr val="E3B651"/>
      </a:accent5>
      <a:accent6>
        <a:srgbClr val="96756C"/>
      </a:accent6>
      <a:hlink>
        <a:srgbClr val="66AACD"/>
      </a:hlink>
      <a:folHlink>
        <a:srgbClr val="809DB3"/>
      </a:folHlink>
    </a:clrScheme>
    <a:fontScheme name="Decatur">
      <a:majorFont>
        <a:latin typeface="Bodoni MT Condensed"/>
        <a:ea typeface=""/>
        <a:cs typeface=""/>
        <a:font script="Grek" typeface="Times New Roman"/>
        <a:font script="Cyrl" typeface="Times New Roman"/>
        <a:font script="Jpan" typeface="HG明朝E"/>
        <a:font script="Hang" typeface="HY목각파임B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微软雅黑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52000"/>
                <a:satMod val="105000"/>
              </a:schemeClr>
            </a:gs>
            <a:gs pos="47500">
              <a:schemeClr val="phClr">
                <a:tint val="90000"/>
                <a:shade val="89000"/>
                <a:satMod val="105000"/>
              </a:schemeClr>
            </a:gs>
            <a:gs pos="58500">
              <a:schemeClr val="phClr">
                <a:tint val="85000"/>
                <a:shade val="89000"/>
                <a:satMod val="105000"/>
              </a:schemeClr>
            </a:gs>
            <a:gs pos="100000">
              <a:schemeClr val="phClr">
                <a:tint val="100000"/>
                <a:shade val="52000"/>
                <a:satMod val="105000"/>
              </a:schemeClr>
            </a:gs>
          </a:gsLst>
          <a:lin ang="3600000" scaled="0"/>
        </a:gradFill>
        <a:blipFill rotWithShape="1">
          <a:blip xmlns:r="http://schemas.openxmlformats.org/officeDocument/2006/relationships" r:embed="rId2">
            <a:duotone>
              <a:schemeClr val="phClr">
                <a:tint val="98000"/>
              </a:schemeClr>
              <a:schemeClr val="phClr">
                <a:shade val="85000"/>
                <a:satMod val="120000"/>
              </a:schemeClr>
            </a:duotone>
          </a:blip>
          <a:tile tx="0" ty="0" sx="52000" sy="52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TC101790490[[fn=Decatur]]</Template>
  <TotalTime>1791</TotalTime>
  <Words>1109</Words>
  <Application>Microsoft Office PowerPoint</Application>
  <PresentationFormat>Экран (4:3)</PresentationFormat>
  <Paragraphs>122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4" baseType="lpstr">
      <vt:lpstr>Arial</vt:lpstr>
      <vt:lpstr>Bodoni MT Condensed</vt:lpstr>
      <vt:lpstr>Cambria</vt:lpstr>
      <vt:lpstr>Courier New</vt:lpstr>
      <vt:lpstr>Franklin Gothic Book</vt:lpstr>
      <vt:lpstr>Times New Roman</vt:lpstr>
      <vt:lpstr>Wingdings</vt:lpstr>
      <vt:lpstr>Decatur</vt:lpstr>
      <vt:lpstr>Образование</vt:lpstr>
      <vt:lpstr>План</vt:lpstr>
      <vt:lpstr>Роль образования в жизни человека и общества</vt:lpstr>
      <vt:lpstr>Роль образования в жизни человека и общества</vt:lpstr>
      <vt:lpstr>Роль образования в жизни человека и общества</vt:lpstr>
      <vt:lpstr>Роль образования в жизни человека и общества</vt:lpstr>
      <vt:lpstr>Роль образования в жизни человека и общества</vt:lpstr>
      <vt:lpstr>Роль образования в жизни человека и общества</vt:lpstr>
      <vt:lpstr>Роль образования в жизни человека и общества</vt:lpstr>
      <vt:lpstr>Роль образования в жизни человека и общества</vt:lpstr>
      <vt:lpstr>Система образования Республики Беларусь</vt:lpstr>
      <vt:lpstr>Система образования Республики Беларусь</vt:lpstr>
      <vt:lpstr>Система образования Республики Беларусь</vt:lpstr>
      <vt:lpstr>Система образования Республики Беларусь</vt:lpstr>
      <vt:lpstr>Непрерывное образование и самообразование</vt:lpstr>
      <vt:lpstr>Непрерывное образование и самообразование</vt:lpstr>
    </vt:vector>
  </TitlesOfParts>
  <Company>Лицей Ивацевичского района.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Образование</dc:title>
  <dc:subject>Образование</dc:subject>
  <dc:creator>Ситник П.В.</dc:creator>
  <dc:description>Презентация.</dc:description>
  <cp:lastModifiedBy>User</cp:lastModifiedBy>
  <cp:revision>137</cp:revision>
  <dcterms:created xsi:type="dcterms:W3CDTF">2012-05-11T17:12:37Z</dcterms:created>
  <dcterms:modified xsi:type="dcterms:W3CDTF">2018-05-06T07:10:15Z</dcterms:modified>
  <cp:category>Обществоведение. 10 класс.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Автор">
    <vt:lpwstr>Ситник П.В.</vt:lpwstr>
  </property>
  <property fmtid="{D5CDD505-2E9C-101B-9397-08002B2CF9AE}" pid="3" name="Дата создания">
    <vt:lpwstr>06.05.2018</vt:lpwstr>
  </property>
</Properties>
</file>