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6" Type="http://schemas.openxmlformats.org/officeDocument/2006/relationships/custom-properties" Target="docProps/custom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66" r:id="rId3"/>
    <p:sldId id="298" r:id="rId4"/>
    <p:sldId id="328" r:id="rId5"/>
    <p:sldId id="316" r:id="rId6"/>
    <p:sldId id="329" r:id="rId7"/>
    <p:sldId id="330" r:id="rId8"/>
    <p:sldId id="331" r:id="rId9"/>
    <p:sldId id="332" r:id="rId10"/>
    <p:sldId id="334" r:id="rId11"/>
    <p:sldId id="335" r:id="rId12"/>
    <p:sldId id="336" r:id="rId13"/>
    <p:sldId id="337" r:id="rId14"/>
    <p:sldId id="338" r:id="rId15"/>
    <p:sldId id="339" r:id="rId16"/>
    <p:sldId id="340" r:id="rId17"/>
    <p:sldId id="34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69719" autoAdjust="0"/>
  </p:normalViewPr>
  <p:slideViewPr>
    <p:cSldViewPr>
      <p:cViewPr varScale="1">
        <p:scale>
          <a:sx n="111" d="100"/>
          <a:sy n="111" d="100"/>
        </p:scale>
        <p:origin x="1536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24323FC-4794-4FF1-8E94-C464529FFFB7}" type="doc">
      <dgm:prSet loTypeId="urn:microsoft.com/office/officeart/2005/8/layout/hierarchy3" loCatId="list" qsTypeId="urn:microsoft.com/office/officeart/2005/8/quickstyle/3d1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F5EA179A-12F3-4E11-816E-C2CC42A21A73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Правоохранительные органы Республики Беларусь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4E43D32-E50C-431F-849A-05A596F04BE2}" type="parTrans" cxnId="{0C5849AC-566C-49C0-8B3E-631523A84979}">
      <dgm:prSet/>
      <dgm:spPr/>
      <dgm:t>
        <a:bodyPr/>
        <a:lstStyle/>
        <a:p>
          <a:endParaRPr lang="ru-RU"/>
        </a:p>
      </dgm:t>
    </dgm:pt>
    <dgm:pt modelId="{DDF57CE7-2E47-4AEB-8472-93937E3ADB78}" type="sibTrans" cxnId="{0C5849AC-566C-49C0-8B3E-631523A84979}">
      <dgm:prSet/>
      <dgm:spPr/>
      <dgm:t>
        <a:bodyPr/>
        <a:lstStyle/>
        <a:p>
          <a:endParaRPr lang="ru-RU"/>
        </a:p>
      </dgm:t>
    </dgm:pt>
    <dgm:pt modelId="{025C63FC-27C7-4D5E-AC3B-28A1A5DF0281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Суд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923BB12C-2031-4D3B-ADE3-93B087E1A0C3}" type="parTrans" cxnId="{7984EF35-5090-453C-A23E-1DDF60DFC3C1}">
      <dgm:prSet/>
      <dgm:spPr/>
      <dgm:t>
        <a:bodyPr/>
        <a:lstStyle/>
        <a:p>
          <a:endParaRPr lang="ru-RU"/>
        </a:p>
      </dgm:t>
    </dgm:pt>
    <dgm:pt modelId="{9F0BB739-6E72-4340-8240-06E708272A4F}" type="sibTrans" cxnId="{7984EF35-5090-453C-A23E-1DDF60DFC3C1}">
      <dgm:prSet/>
      <dgm:spPr/>
      <dgm:t>
        <a:bodyPr/>
        <a:lstStyle/>
        <a:p>
          <a:endParaRPr lang="ru-RU"/>
        </a:p>
      </dgm:t>
    </dgm:pt>
    <dgm:pt modelId="{84315A8C-C0E6-4B5F-8B0F-FF6D2259444C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Прокуратура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59EB9D29-E8AC-4BF3-992C-8E7E4BDFB09D}" type="parTrans" cxnId="{25B2F147-31C3-40CE-B28D-3ADCBA8B585F}">
      <dgm:prSet/>
      <dgm:spPr/>
      <dgm:t>
        <a:bodyPr/>
        <a:lstStyle/>
        <a:p>
          <a:endParaRPr lang="ru-RU"/>
        </a:p>
      </dgm:t>
    </dgm:pt>
    <dgm:pt modelId="{D3FC6122-6A1D-4896-94BC-F981FA8BC11F}" type="sibTrans" cxnId="{25B2F147-31C3-40CE-B28D-3ADCBA8B585F}">
      <dgm:prSet/>
      <dgm:spPr/>
      <dgm:t>
        <a:bodyPr/>
        <a:lstStyle/>
        <a:p>
          <a:endParaRPr lang="ru-RU"/>
        </a:p>
      </dgm:t>
    </dgm:pt>
    <dgm:pt modelId="{373F1081-7FAA-44E3-99D6-4B39F0D22E68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Адвокатура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8C5EFE4E-3F63-4310-A243-3A76F72FE148}" type="parTrans" cxnId="{EC94C8E7-C42C-48C1-913D-AECC18EF5FE7}">
      <dgm:prSet/>
      <dgm:spPr/>
      <dgm:t>
        <a:bodyPr/>
        <a:lstStyle/>
        <a:p>
          <a:endParaRPr lang="ru-RU"/>
        </a:p>
      </dgm:t>
    </dgm:pt>
    <dgm:pt modelId="{6391F34F-9CA8-4E8A-A458-643B61D195D6}" type="sibTrans" cxnId="{EC94C8E7-C42C-48C1-913D-AECC18EF5FE7}">
      <dgm:prSet/>
      <dgm:spPr/>
      <dgm:t>
        <a:bodyPr/>
        <a:lstStyle/>
        <a:p>
          <a:endParaRPr lang="ru-RU"/>
        </a:p>
      </dgm:t>
    </dgm:pt>
    <dgm:pt modelId="{AD38FD04-E496-4141-98C5-A2F2AEB68431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Органы юстиции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131774C4-3754-4CA0-BFFD-6BFFE418CF9D}" type="parTrans" cxnId="{FF8DBB25-CCD5-4CBB-B361-68CBE3B273DB}">
      <dgm:prSet/>
      <dgm:spPr/>
      <dgm:t>
        <a:bodyPr/>
        <a:lstStyle/>
        <a:p>
          <a:endParaRPr lang="ru-RU"/>
        </a:p>
      </dgm:t>
    </dgm:pt>
    <dgm:pt modelId="{66F10E3E-6407-4216-B512-A432BD7E9CDF}" type="sibTrans" cxnId="{FF8DBB25-CCD5-4CBB-B361-68CBE3B273DB}">
      <dgm:prSet/>
      <dgm:spPr/>
      <dgm:t>
        <a:bodyPr/>
        <a:lstStyle/>
        <a:p>
          <a:endParaRPr lang="ru-RU"/>
        </a:p>
      </dgm:t>
    </dgm:pt>
    <dgm:pt modelId="{30A6809E-69D5-4D95-94D5-E36FC4BDE5D9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Следственный комитет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0ED4EEBE-6EAC-48DA-96A5-14A4D813119B}" type="parTrans" cxnId="{449816B9-FC7A-4F08-B5E4-8C98DC18F585}">
      <dgm:prSet/>
      <dgm:spPr/>
      <dgm:t>
        <a:bodyPr/>
        <a:lstStyle/>
        <a:p>
          <a:endParaRPr lang="ru-RU"/>
        </a:p>
      </dgm:t>
    </dgm:pt>
    <dgm:pt modelId="{68EF5856-6C66-4C20-B067-B31463DD906B}" type="sibTrans" cxnId="{449816B9-FC7A-4F08-B5E4-8C98DC18F585}">
      <dgm:prSet/>
      <dgm:spPr/>
      <dgm:t>
        <a:bodyPr/>
        <a:lstStyle/>
        <a:p>
          <a:endParaRPr lang="ru-RU"/>
        </a:p>
      </dgm:t>
    </dgm:pt>
    <dgm:pt modelId="{45D539A5-CE73-48A9-A499-2BFD681DA0C0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Органы внутренних дел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C87C1DBF-1614-46CA-8255-266C037E67E1}" type="parTrans" cxnId="{FF85D0BE-E786-40F1-A626-E86B55A118A1}">
      <dgm:prSet/>
      <dgm:spPr/>
      <dgm:t>
        <a:bodyPr/>
        <a:lstStyle/>
        <a:p>
          <a:endParaRPr lang="ru-RU"/>
        </a:p>
      </dgm:t>
    </dgm:pt>
    <dgm:pt modelId="{8534FDEE-CC1D-4ABD-A9BE-B7BD97242295}" type="sibTrans" cxnId="{FF85D0BE-E786-40F1-A626-E86B55A118A1}">
      <dgm:prSet/>
      <dgm:spPr/>
      <dgm:t>
        <a:bodyPr/>
        <a:lstStyle/>
        <a:p>
          <a:endParaRPr lang="ru-RU"/>
        </a:p>
      </dgm:t>
    </dgm:pt>
    <dgm:pt modelId="{8BCF638E-B8E7-4BE4-AF11-B178999325A0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Органы государственной безопасности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25B82139-9CD5-4FB0-AA28-0DD1F7DC3CAA}" type="parTrans" cxnId="{CE65058E-290A-4DB8-88A4-3B64F1C72A10}">
      <dgm:prSet/>
      <dgm:spPr/>
      <dgm:t>
        <a:bodyPr/>
        <a:lstStyle/>
        <a:p>
          <a:endParaRPr lang="ru-RU"/>
        </a:p>
      </dgm:t>
    </dgm:pt>
    <dgm:pt modelId="{618C8EA6-A9D7-4067-91A1-09E5AED24D22}" type="sibTrans" cxnId="{CE65058E-290A-4DB8-88A4-3B64F1C72A10}">
      <dgm:prSet/>
      <dgm:spPr/>
      <dgm:t>
        <a:bodyPr/>
        <a:lstStyle/>
        <a:p>
          <a:endParaRPr lang="ru-RU"/>
        </a:p>
      </dgm:t>
    </dgm:pt>
    <dgm:pt modelId="{1F2D63C6-4424-4990-B645-F216F8E7460F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Органы государственного контроля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2BDF06E1-3A19-4814-96A4-3912693FE0D1}" type="parTrans" cxnId="{8CCAF608-8B62-4C67-8988-E4323B7FB55A}">
      <dgm:prSet/>
      <dgm:spPr/>
      <dgm:t>
        <a:bodyPr/>
        <a:lstStyle/>
        <a:p>
          <a:endParaRPr lang="ru-RU"/>
        </a:p>
      </dgm:t>
    </dgm:pt>
    <dgm:pt modelId="{61AF6F3B-BE90-4A7C-8198-8D73238D57AB}" type="sibTrans" cxnId="{8CCAF608-8B62-4C67-8988-E4323B7FB55A}">
      <dgm:prSet/>
      <dgm:spPr/>
      <dgm:t>
        <a:bodyPr/>
        <a:lstStyle/>
        <a:p>
          <a:endParaRPr lang="ru-RU"/>
        </a:p>
      </dgm:t>
    </dgm:pt>
    <dgm:pt modelId="{50C1F83B-2E28-4593-A7C7-B4D608E08713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Налоговые органы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7A8EC7CB-8220-4BB8-A5EF-B37C0F79912A}" type="parTrans" cxnId="{2129331E-C286-48DA-8142-BAEC91419CB6}">
      <dgm:prSet/>
      <dgm:spPr/>
      <dgm:t>
        <a:bodyPr/>
        <a:lstStyle/>
        <a:p>
          <a:endParaRPr lang="ru-RU"/>
        </a:p>
      </dgm:t>
    </dgm:pt>
    <dgm:pt modelId="{79FFF3F6-C35C-4BB2-962E-251669FCCAB5}" type="sibTrans" cxnId="{2129331E-C286-48DA-8142-BAEC91419CB6}">
      <dgm:prSet/>
      <dgm:spPr/>
      <dgm:t>
        <a:bodyPr/>
        <a:lstStyle/>
        <a:p>
          <a:endParaRPr lang="ru-RU"/>
        </a:p>
      </dgm:t>
    </dgm:pt>
    <dgm:pt modelId="{1CD64E43-7B42-4B64-B966-E5B4181D3A44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Таможенные органы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000C5C3C-324A-454C-B214-BDAFA123B0EE}" type="parTrans" cxnId="{EB148097-5650-48E0-BADD-3EE631D63FB1}">
      <dgm:prSet/>
      <dgm:spPr/>
      <dgm:t>
        <a:bodyPr/>
        <a:lstStyle/>
        <a:p>
          <a:endParaRPr lang="ru-RU"/>
        </a:p>
      </dgm:t>
    </dgm:pt>
    <dgm:pt modelId="{BDEAAD8E-9859-4076-8331-5AA19FBBE372}" type="sibTrans" cxnId="{EB148097-5650-48E0-BADD-3EE631D63FB1}">
      <dgm:prSet/>
      <dgm:spPr/>
      <dgm:t>
        <a:bodyPr/>
        <a:lstStyle/>
        <a:p>
          <a:endParaRPr lang="ru-RU"/>
        </a:p>
      </dgm:t>
    </dgm:pt>
    <dgm:pt modelId="{5091C6C6-4DDE-4CC1-B4F8-9B3B97D32A0E}" type="pres">
      <dgm:prSet presAssocID="{024323FC-4794-4FF1-8E94-C464529FFFB7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FD90A35B-2C7B-4753-9938-965AEFB6598C}" type="pres">
      <dgm:prSet presAssocID="{F5EA179A-12F3-4E11-816E-C2CC42A21A73}" presName="root" presStyleCnt="0"/>
      <dgm:spPr/>
    </dgm:pt>
    <dgm:pt modelId="{A9D66E95-0EDA-4C30-9577-445D31272B63}" type="pres">
      <dgm:prSet presAssocID="{F5EA179A-12F3-4E11-816E-C2CC42A21A73}" presName="rootComposite" presStyleCnt="0"/>
      <dgm:spPr/>
    </dgm:pt>
    <dgm:pt modelId="{9AC3B9D2-511B-4DE0-9C29-FCA5A6AF82FF}" type="pres">
      <dgm:prSet presAssocID="{F5EA179A-12F3-4E11-816E-C2CC42A21A73}" presName="rootText" presStyleLbl="node1" presStyleIdx="0" presStyleCnt="1" custScaleX="860701"/>
      <dgm:spPr/>
      <dgm:t>
        <a:bodyPr/>
        <a:lstStyle/>
        <a:p>
          <a:endParaRPr lang="ru-RU"/>
        </a:p>
      </dgm:t>
    </dgm:pt>
    <dgm:pt modelId="{215B82AE-21B2-4F71-9DF6-F43E9FFB2BB7}" type="pres">
      <dgm:prSet presAssocID="{F5EA179A-12F3-4E11-816E-C2CC42A21A73}" presName="rootConnector" presStyleLbl="node1" presStyleIdx="0" presStyleCnt="1"/>
      <dgm:spPr/>
      <dgm:t>
        <a:bodyPr/>
        <a:lstStyle/>
        <a:p>
          <a:endParaRPr lang="ru-RU"/>
        </a:p>
      </dgm:t>
    </dgm:pt>
    <dgm:pt modelId="{E3DD688E-6C0C-4FDC-9E13-34D83BDB50F4}" type="pres">
      <dgm:prSet presAssocID="{F5EA179A-12F3-4E11-816E-C2CC42A21A73}" presName="childShape" presStyleCnt="0"/>
      <dgm:spPr/>
    </dgm:pt>
    <dgm:pt modelId="{DB800CEE-7130-4BE5-8984-C826D926A026}" type="pres">
      <dgm:prSet presAssocID="{923BB12C-2031-4D3B-ADE3-93B087E1A0C3}" presName="Name13" presStyleLbl="parChTrans1D2" presStyleIdx="0" presStyleCnt="10"/>
      <dgm:spPr/>
      <dgm:t>
        <a:bodyPr/>
        <a:lstStyle/>
        <a:p>
          <a:endParaRPr lang="ru-RU"/>
        </a:p>
      </dgm:t>
    </dgm:pt>
    <dgm:pt modelId="{769EFE68-365E-4682-8065-B174593A8B46}" type="pres">
      <dgm:prSet presAssocID="{025C63FC-27C7-4D5E-AC3B-28A1A5DF0281}" presName="childText" presStyleLbl="bgAcc1" presStyleIdx="0" presStyleCnt="10" custScaleX="12255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071A09-5ADA-4A0E-B0F7-B0BF87679D0B}" type="pres">
      <dgm:prSet presAssocID="{59EB9D29-E8AC-4BF3-992C-8E7E4BDFB09D}" presName="Name13" presStyleLbl="parChTrans1D2" presStyleIdx="1" presStyleCnt="10"/>
      <dgm:spPr/>
      <dgm:t>
        <a:bodyPr/>
        <a:lstStyle/>
        <a:p>
          <a:endParaRPr lang="ru-RU"/>
        </a:p>
      </dgm:t>
    </dgm:pt>
    <dgm:pt modelId="{F56A0565-1993-47A7-87AA-2E39BC7220B3}" type="pres">
      <dgm:prSet presAssocID="{84315A8C-C0E6-4B5F-8B0F-FF6D2259444C}" presName="childText" presStyleLbl="bgAcc1" presStyleIdx="1" presStyleCnt="10" custScaleX="12255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3256D7-461F-45BA-93FA-C24C8BFEDAD6}" type="pres">
      <dgm:prSet presAssocID="{8C5EFE4E-3F63-4310-A243-3A76F72FE148}" presName="Name13" presStyleLbl="parChTrans1D2" presStyleIdx="2" presStyleCnt="10"/>
      <dgm:spPr/>
      <dgm:t>
        <a:bodyPr/>
        <a:lstStyle/>
        <a:p>
          <a:endParaRPr lang="ru-RU"/>
        </a:p>
      </dgm:t>
    </dgm:pt>
    <dgm:pt modelId="{5630A446-273E-47A5-B9CE-88CE0604DCA7}" type="pres">
      <dgm:prSet presAssocID="{373F1081-7FAA-44E3-99D6-4B39F0D22E68}" presName="childText" presStyleLbl="bgAcc1" presStyleIdx="2" presStyleCnt="10" custScaleX="12255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D40192-D67D-491B-A465-006EC8DFDDDA}" type="pres">
      <dgm:prSet presAssocID="{131774C4-3754-4CA0-BFFD-6BFFE418CF9D}" presName="Name13" presStyleLbl="parChTrans1D2" presStyleIdx="3" presStyleCnt="10"/>
      <dgm:spPr/>
      <dgm:t>
        <a:bodyPr/>
        <a:lstStyle/>
        <a:p>
          <a:endParaRPr lang="ru-RU"/>
        </a:p>
      </dgm:t>
    </dgm:pt>
    <dgm:pt modelId="{2529F77E-D19A-4C6A-9115-A859A1E66F09}" type="pres">
      <dgm:prSet presAssocID="{AD38FD04-E496-4141-98C5-A2F2AEB68431}" presName="childText" presStyleLbl="bgAcc1" presStyleIdx="3" presStyleCnt="10" custScaleX="12255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35C8404-EB69-426A-ADA0-9A4DAF5A01D7}" type="pres">
      <dgm:prSet presAssocID="{C87C1DBF-1614-46CA-8255-266C037E67E1}" presName="Name13" presStyleLbl="parChTrans1D2" presStyleIdx="4" presStyleCnt="10"/>
      <dgm:spPr/>
      <dgm:t>
        <a:bodyPr/>
        <a:lstStyle/>
        <a:p>
          <a:endParaRPr lang="ru-RU"/>
        </a:p>
      </dgm:t>
    </dgm:pt>
    <dgm:pt modelId="{293F094A-126F-4B7D-B1C4-15D91281BE43}" type="pres">
      <dgm:prSet presAssocID="{45D539A5-CE73-48A9-A499-2BFD681DA0C0}" presName="childText" presStyleLbl="bgAcc1" presStyleIdx="4" presStyleCnt="10" custScaleX="12255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4A2B8A-BE07-47F4-B8D0-C08034B093E4}" type="pres">
      <dgm:prSet presAssocID="{25B82139-9CD5-4FB0-AA28-0DD1F7DC3CAA}" presName="Name13" presStyleLbl="parChTrans1D2" presStyleIdx="5" presStyleCnt="10"/>
      <dgm:spPr/>
      <dgm:t>
        <a:bodyPr/>
        <a:lstStyle/>
        <a:p>
          <a:endParaRPr lang="ru-RU"/>
        </a:p>
      </dgm:t>
    </dgm:pt>
    <dgm:pt modelId="{A0E058BE-BF73-4D2B-A132-90E968C778EA}" type="pres">
      <dgm:prSet presAssocID="{8BCF638E-B8E7-4BE4-AF11-B178999325A0}" presName="childText" presStyleLbl="bgAcc1" presStyleIdx="5" presStyleCnt="10" custScaleX="12255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23A406-1E06-441B-8924-3792EC0797EA}" type="pres">
      <dgm:prSet presAssocID="{2BDF06E1-3A19-4814-96A4-3912693FE0D1}" presName="Name13" presStyleLbl="parChTrans1D2" presStyleIdx="6" presStyleCnt="10"/>
      <dgm:spPr/>
      <dgm:t>
        <a:bodyPr/>
        <a:lstStyle/>
        <a:p>
          <a:endParaRPr lang="ru-RU"/>
        </a:p>
      </dgm:t>
    </dgm:pt>
    <dgm:pt modelId="{8439FA44-AE4E-45B1-A748-DF2D6025C12F}" type="pres">
      <dgm:prSet presAssocID="{1F2D63C6-4424-4990-B645-F216F8E7460F}" presName="childText" presStyleLbl="bgAcc1" presStyleIdx="6" presStyleCnt="10" custScaleX="12255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377AB1-1B10-4AF2-ADCF-E2E51DE52D4E}" type="pres">
      <dgm:prSet presAssocID="{7A8EC7CB-8220-4BB8-A5EF-B37C0F79912A}" presName="Name13" presStyleLbl="parChTrans1D2" presStyleIdx="7" presStyleCnt="10"/>
      <dgm:spPr/>
      <dgm:t>
        <a:bodyPr/>
        <a:lstStyle/>
        <a:p>
          <a:endParaRPr lang="ru-RU"/>
        </a:p>
      </dgm:t>
    </dgm:pt>
    <dgm:pt modelId="{0B1B3F15-9C59-4F9B-AE84-ED0CD26FDAF8}" type="pres">
      <dgm:prSet presAssocID="{50C1F83B-2E28-4593-A7C7-B4D608E08713}" presName="childText" presStyleLbl="bgAcc1" presStyleIdx="7" presStyleCnt="10" custScaleX="12255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EB7B74B-B991-42AC-B2E3-B7D96E82F991}" type="pres">
      <dgm:prSet presAssocID="{000C5C3C-324A-454C-B214-BDAFA123B0EE}" presName="Name13" presStyleLbl="parChTrans1D2" presStyleIdx="8" presStyleCnt="10"/>
      <dgm:spPr/>
      <dgm:t>
        <a:bodyPr/>
        <a:lstStyle/>
        <a:p>
          <a:endParaRPr lang="ru-RU"/>
        </a:p>
      </dgm:t>
    </dgm:pt>
    <dgm:pt modelId="{868BC421-19B8-48C0-8E02-5DF5B2DAEEBB}" type="pres">
      <dgm:prSet presAssocID="{1CD64E43-7B42-4B64-B966-E5B4181D3A44}" presName="childText" presStyleLbl="bgAcc1" presStyleIdx="8" presStyleCnt="10" custScaleX="12255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9ABD04-08D0-4E7C-9703-BC29F31D64F0}" type="pres">
      <dgm:prSet presAssocID="{0ED4EEBE-6EAC-48DA-96A5-14A4D813119B}" presName="Name13" presStyleLbl="parChTrans1D2" presStyleIdx="9" presStyleCnt="10"/>
      <dgm:spPr/>
      <dgm:t>
        <a:bodyPr/>
        <a:lstStyle/>
        <a:p>
          <a:endParaRPr lang="ru-RU"/>
        </a:p>
      </dgm:t>
    </dgm:pt>
    <dgm:pt modelId="{1B968055-C404-4C5E-AB5B-14BB85DE89F3}" type="pres">
      <dgm:prSet presAssocID="{30A6809E-69D5-4D95-94D5-E36FC4BDE5D9}" presName="childText" presStyleLbl="bgAcc1" presStyleIdx="9" presStyleCnt="10" custScaleX="12255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129331E-C286-48DA-8142-BAEC91419CB6}" srcId="{F5EA179A-12F3-4E11-816E-C2CC42A21A73}" destId="{50C1F83B-2E28-4593-A7C7-B4D608E08713}" srcOrd="7" destOrd="0" parTransId="{7A8EC7CB-8220-4BB8-A5EF-B37C0F79912A}" sibTransId="{79FFF3F6-C35C-4BB2-962E-251669FCCAB5}"/>
    <dgm:cxn modelId="{8CCAF608-8B62-4C67-8988-E4323B7FB55A}" srcId="{F5EA179A-12F3-4E11-816E-C2CC42A21A73}" destId="{1F2D63C6-4424-4990-B645-F216F8E7460F}" srcOrd="6" destOrd="0" parTransId="{2BDF06E1-3A19-4814-96A4-3912693FE0D1}" sibTransId="{61AF6F3B-BE90-4A7C-8198-8D73238D57AB}"/>
    <dgm:cxn modelId="{DB81885B-A06C-406C-9268-DF46A10CB2E0}" type="presOf" srcId="{84315A8C-C0E6-4B5F-8B0F-FF6D2259444C}" destId="{F56A0565-1993-47A7-87AA-2E39BC7220B3}" srcOrd="0" destOrd="0" presId="urn:microsoft.com/office/officeart/2005/8/layout/hierarchy3"/>
    <dgm:cxn modelId="{2C1D1053-B1A8-4EF2-8DA2-637BAF34D811}" type="presOf" srcId="{8C5EFE4E-3F63-4310-A243-3A76F72FE148}" destId="{113256D7-461F-45BA-93FA-C24C8BFEDAD6}" srcOrd="0" destOrd="0" presId="urn:microsoft.com/office/officeart/2005/8/layout/hierarchy3"/>
    <dgm:cxn modelId="{FF8DBB25-CCD5-4CBB-B361-68CBE3B273DB}" srcId="{F5EA179A-12F3-4E11-816E-C2CC42A21A73}" destId="{AD38FD04-E496-4141-98C5-A2F2AEB68431}" srcOrd="3" destOrd="0" parTransId="{131774C4-3754-4CA0-BFFD-6BFFE418CF9D}" sibTransId="{66F10E3E-6407-4216-B512-A432BD7E9CDF}"/>
    <dgm:cxn modelId="{C9FE132D-9BAE-448A-A1AF-0BC6E4A6427E}" type="presOf" srcId="{25B82139-9CD5-4FB0-AA28-0DD1F7DC3CAA}" destId="{4D4A2B8A-BE07-47F4-B8D0-C08034B093E4}" srcOrd="0" destOrd="0" presId="urn:microsoft.com/office/officeart/2005/8/layout/hierarchy3"/>
    <dgm:cxn modelId="{368A3006-7139-4284-8AB8-BA8CC557150B}" type="presOf" srcId="{30A6809E-69D5-4D95-94D5-E36FC4BDE5D9}" destId="{1B968055-C404-4C5E-AB5B-14BB85DE89F3}" srcOrd="0" destOrd="0" presId="urn:microsoft.com/office/officeart/2005/8/layout/hierarchy3"/>
    <dgm:cxn modelId="{8B35F5D3-68AD-4AA7-8430-1308AAF32377}" type="presOf" srcId="{000C5C3C-324A-454C-B214-BDAFA123B0EE}" destId="{6EB7B74B-B991-42AC-B2E3-B7D96E82F991}" srcOrd="0" destOrd="0" presId="urn:microsoft.com/office/officeart/2005/8/layout/hierarchy3"/>
    <dgm:cxn modelId="{0C5849AC-566C-49C0-8B3E-631523A84979}" srcId="{024323FC-4794-4FF1-8E94-C464529FFFB7}" destId="{F5EA179A-12F3-4E11-816E-C2CC42A21A73}" srcOrd="0" destOrd="0" parTransId="{44E43D32-E50C-431F-849A-05A596F04BE2}" sibTransId="{DDF57CE7-2E47-4AEB-8472-93937E3ADB78}"/>
    <dgm:cxn modelId="{124FFB97-4ECC-4A00-9C0C-20E5D2705192}" type="presOf" srcId="{F5EA179A-12F3-4E11-816E-C2CC42A21A73}" destId="{9AC3B9D2-511B-4DE0-9C29-FCA5A6AF82FF}" srcOrd="0" destOrd="0" presId="urn:microsoft.com/office/officeart/2005/8/layout/hierarchy3"/>
    <dgm:cxn modelId="{863378CE-1D6E-4ED9-B655-3F23EC26C3E7}" type="presOf" srcId="{1F2D63C6-4424-4990-B645-F216F8E7460F}" destId="{8439FA44-AE4E-45B1-A748-DF2D6025C12F}" srcOrd="0" destOrd="0" presId="urn:microsoft.com/office/officeart/2005/8/layout/hierarchy3"/>
    <dgm:cxn modelId="{FE7C6707-F57E-4CCD-9234-229508F9629C}" type="presOf" srcId="{50C1F83B-2E28-4593-A7C7-B4D608E08713}" destId="{0B1B3F15-9C59-4F9B-AE84-ED0CD26FDAF8}" srcOrd="0" destOrd="0" presId="urn:microsoft.com/office/officeart/2005/8/layout/hierarchy3"/>
    <dgm:cxn modelId="{2630E451-6D89-41DC-A7CC-E6ED018BDD23}" type="presOf" srcId="{8BCF638E-B8E7-4BE4-AF11-B178999325A0}" destId="{A0E058BE-BF73-4D2B-A132-90E968C778EA}" srcOrd="0" destOrd="0" presId="urn:microsoft.com/office/officeart/2005/8/layout/hierarchy3"/>
    <dgm:cxn modelId="{AF1B222E-EAAB-4A69-971A-AF9D8CDF303E}" type="presOf" srcId="{F5EA179A-12F3-4E11-816E-C2CC42A21A73}" destId="{215B82AE-21B2-4F71-9DF6-F43E9FFB2BB7}" srcOrd="1" destOrd="0" presId="urn:microsoft.com/office/officeart/2005/8/layout/hierarchy3"/>
    <dgm:cxn modelId="{98688F9E-5FD8-4BC3-AA12-01DE58AF70D9}" type="presOf" srcId="{025C63FC-27C7-4D5E-AC3B-28A1A5DF0281}" destId="{769EFE68-365E-4682-8065-B174593A8B46}" srcOrd="0" destOrd="0" presId="urn:microsoft.com/office/officeart/2005/8/layout/hierarchy3"/>
    <dgm:cxn modelId="{EC94C8E7-C42C-48C1-913D-AECC18EF5FE7}" srcId="{F5EA179A-12F3-4E11-816E-C2CC42A21A73}" destId="{373F1081-7FAA-44E3-99D6-4B39F0D22E68}" srcOrd="2" destOrd="0" parTransId="{8C5EFE4E-3F63-4310-A243-3A76F72FE148}" sibTransId="{6391F34F-9CA8-4E8A-A458-643B61D195D6}"/>
    <dgm:cxn modelId="{EB148097-5650-48E0-BADD-3EE631D63FB1}" srcId="{F5EA179A-12F3-4E11-816E-C2CC42A21A73}" destId="{1CD64E43-7B42-4B64-B966-E5B4181D3A44}" srcOrd="8" destOrd="0" parTransId="{000C5C3C-324A-454C-B214-BDAFA123B0EE}" sibTransId="{BDEAAD8E-9859-4076-8331-5AA19FBBE372}"/>
    <dgm:cxn modelId="{1AAEF25F-F63A-4531-8094-5AE239F98EB0}" type="presOf" srcId="{1CD64E43-7B42-4B64-B966-E5B4181D3A44}" destId="{868BC421-19B8-48C0-8E02-5DF5B2DAEEBB}" srcOrd="0" destOrd="0" presId="urn:microsoft.com/office/officeart/2005/8/layout/hierarchy3"/>
    <dgm:cxn modelId="{42BCE77E-CAF9-41EE-877E-D00944098F2A}" type="presOf" srcId="{373F1081-7FAA-44E3-99D6-4B39F0D22E68}" destId="{5630A446-273E-47A5-B9CE-88CE0604DCA7}" srcOrd="0" destOrd="0" presId="urn:microsoft.com/office/officeart/2005/8/layout/hierarchy3"/>
    <dgm:cxn modelId="{245CDBBA-00FA-4AAE-BBBF-3BAA95711538}" type="presOf" srcId="{59EB9D29-E8AC-4BF3-992C-8E7E4BDFB09D}" destId="{CF071A09-5ADA-4A0E-B0F7-B0BF87679D0B}" srcOrd="0" destOrd="0" presId="urn:microsoft.com/office/officeart/2005/8/layout/hierarchy3"/>
    <dgm:cxn modelId="{CE65058E-290A-4DB8-88A4-3B64F1C72A10}" srcId="{F5EA179A-12F3-4E11-816E-C2CC42A21A73}" destId="{8BCF638E-B8E7-4BE4-AF11-B178999325A0}" srcOrd="5" destOrd="0" parTransId="{25B82139-9CD5-4FB0-AA28-0DD1F7DC3CAA}" sibTransId="{618C8EA6-A9D7-4067-91A1-09E5AED24D22}"/>
    <dgm:cxn modelId="{FF85D0BE-E786-40F1-A626-E86B55A118A1}" srcId="{F5EA179A-12F3-4E11-816E-C2CC42A21A73}" destId="{45D539A5-CE73-48A9-A499-2BFD681DA0C0}" srcOrd="4" destOrd="0" parTransId="{C87C1DBF-1614-46CA-8255-266C037E67E1}" sibTransId="{8534FDEE-CC1D-4ABD-A9BE-B7BD97242295}"/>
    <dgm:cxn modelId="{64B0379B-8A42-4903-BF8B-608375E504F0}" type="presOf" srcId="{7A8EC7CB-8220-4BB8-A5EF-B37C0F79912A}" destId="{D7377AB1-1B10-4AF2-ADCF-E2E51DE52D4E}" srcOrd="0" destOrd="0" presId="urn:microsoft.com/office/officeart/2005/8/layout/hierarchy3"/>
    <dgm:cxn modelId="{25B2F147-31C3-40CE-B28D-3ADCBA8B585F}" srcId="{F5EA179A-12F3-4E11-816E-C2CC42A21A73}" destId="{84315A8C-C0E6-4B5F-8B0F-FF6D2259444C}" srcOrd="1" destOrd="0" parTransId="{59EB9D29-E8AC-4BF3-992C-8E7E4BDFB09D}" sibTransId="{D3FC6122-6A1D-4896-94BC-F981FA8BC11F}"/>
    <dgm:cxn modelId="{408C4D88-2AFD-416F-965C-1192E6B3E976}" type="presOf" srcId="{C87C1DBF-1614-46CA-8255-266C037E67E1}" destId="{D35C8404-EB69-426A-ADA0-9A4DAF5A01D7}" srcOrd="0" destOrd="0" presId="urn:microsoft.com/office/officeart/2005/8/layout/hierarchy3"/>
    <dgm:cxn modelId="{A3C9EF20-5F18-4F51-B84C-B054939AADCC}" type="presOf" srcId="{2BDF06E1-3A19-4814-96A4-3912693FE0D1}" destId="{B723A406-1E06-441B-8924-3792EC0797EA}" srcOrd="0" destOrd="0" presId="urn:microsoft.com/office/officeart/2005/8/layout/hierarchy3"/>
    <dgm:cxn modelId="{56D8BA84-080B-4BBA-BF39-B7F553647141}" type="presOf" srcId="{923BB12C-2031-4D3B-ADE3-93B087E1A0C3}" destId="{DB800CEE-7130-4BE5-8984-C826D926A026}" srcOrd="0" destOrd="0" presId="urn:microsoft.com/office/officeart/2005/8/layout/hierarchy3"/>
    <dgm:cxn modelId="{0E97358D-67F6-45F2-A263-8BC8952717C2}" type="presOf" srcId="{131774C4-3754-4CA0-BFFD-6BFFE418CF9D}" destId="{6CD40192-D67D-491B-A465-006EC8DFDDDA}" srcOrd="0" destOrd="0" presId="urn:microsoft.com/office/officeart/2005/8/layout/hierarchy3"/>
    <dgm:cxn modelId="{449816B9-FC7A-4F08-B5E4-8C98DC18F585}" srcId="{F5EA179A-12F3-4E11-816E-C2CC42A21A73}" destId="{30A6809E-69D5-4D95-94D5-E36FC4BDE5D9}" srcOrd="9" destOrd="0" parTransId="{0ED4EEBE-6EAC-48DA-96A5-14A4D813119B}" sibTransId="{68EF5856-6C66-4C20-B067-B31463DD906B}"/>
    <dgm:cxn modelId="{D41F30ED-16BC-4BA6-A19C-F7A537C6C223}" type="presOf" srcId="{45D539A5-CE73-48A9-A499-2BFD681DA0C0}" destId="{293F094A-126F-4B7D-B1C4-15D91281BE43}" srcOrd="0" destOrd="0" presId="urn:microsoft.com/office/officeart/2005/8/layout/hierarchy3"/>
    <dgm:cxn modelId="{7984EF35-5090-453C-A23E-1DDF60DFC3C1}" srcId="{F5EA179A-12F3-4E11-816E-C2CC42A21A73}" destId="{025C63FC-27C7-4D5E-AC3B-28A1A5DF0281}" srcOrd="0" destOrd="0" parTransId="{923BB12C-2031-4D3B-ADE3-93B087E1A0C3}" sibTransId="{9F0BB739-6E72-4340-8240-06E708272A4F}"/>
    <dgm:cxn modelId="{6E7F73DA-027D-4363-9692-17A0F134395F}" type="presOf" srcId="{AD38FD04-E496-4141-98C5-A2F2AEB68431}" destId="{2529F77E-D19A-4C6A-9115-A859A1E66F09}" srcOrd="0" destOrd="0" presId="urn:microsoft.com/office/officeart/2005/8/layout/hierarchy3"/>
    <dgm:cxn modelId="{F33CE748-071B-4027-8C2D-A1A5648BEFFE}" type="presOf" srcId="{024323FC-4794-4FF1-8E94-C464529FFFB7}" destId="{5091C6C6-4DDE-4CC1-B4F8-9B3B97D32A0E}" srcOrd="0" destOrd="0" presId="urn:microsoft.com/office/officeart/2005/8/layout/hierarchy3"/>
    <dgm:cxn modelId="{993C577E-E662-40EF-A2F7-21BACA7B2034}" type="presOf" srcId="{0ED4EEBE-6EAC-48DA-96A5-14A4D813119B}" destId="{B89ABD04-08D0-4E7C-9703-BC29F31D64F0}" srcOrd="0" destOrd="0" presId="urn:microsoft.com/office/officeart/2005/8/layout/hierarchy3"/>
    <dgm:cxn modelId="{3587F502-2E44-4950-9C5A-80FFEE66DD4F}" type="presParOf" srcId="{5091C6C6-4DDE-4CC1-B4F8-9B3B97D32A0E}" destId="{FD90A35B-2C7B-4753-9938-965AEFB6598C}" srcOrd="0" destOrd="0" presId="urn:microsoft.com/office/officeart/2005/8/layout/hierarchy3"/>
    <dgm:cxn modelId="{2512064C-69FD-4082-8A71-D79990B39C9D}" type="presParOf" srcId="{FD90A35B-2C7B-4753-9938-965AEFB6598C}" destId="{A9D66E95-0EDA-4C30-9577-445D31272B63}" srcOrd="0" destOrd="0" presId="urn:microsoft.com/office/officeart/2005/8/layout/hierarchy3"/>
    <dgm:cxn modelId="{C058CD7C-AFB2-4B7E-B399-2B68812F8B01}" type="presParOf" srcId="{A9D66E95-0EDA-4C30-9577-445D31272B63}" destId="{9AC3B9D2-511B-4DE0-9C29-FCA5A6AF82FF}" srcOrd="0" destOrd="0" presId="urn:microsoft.com/office/officeart/2005/8/layout/hierarchy3"/>
    <dgm:cxn modelId="{F8CCE1C6-072E-47BC-BEB5-27F82104935A}" type="presParOf" srcId="{A9D66E95-0EDA-4C30-9577-445D31272B63}" destId="{215B82AE-21B2-4F71-9DF6-F43E9FFB2BB7}" srcOrd="1" destOrd="0" presId="urn:microsoft.com/office/officeart/2005/8/layout/hierarchy3"/>
    <dgm:cxn modelId="{2A0CE8BB-D297-4C9D-A37B-FB51045A0C6C}" type="presParOf" srcId="{FD90A35B-2C7B-4753-9938-965AEFB6598C}" destId="{E3DD688E-6C0C-4FDC-9E13-34D83BDB50F4}" srcOrd="1" destOrd="0" presId="urn:microsoft.com/office/officeart/2005/8/layout/hierarchy3"/>
    <dgm:cxn modelId="{33DF6A8B-CF6E-4964-94A1-503A4C8E98C3}" type="presParOf" srcId="{E3DD688E-6C0C-4FDC-9E13-34D83BDB50F4}" destId="{DB800CEE-7130-4BE5-8984-C826D926A026}" srcOrd="0" destOrd="0" presId="urn:microsoft.com/office/officeart/2005/8/layout/hierarchy3"/>
    <dgm:cxn modelId="{58FB1C91-906D-41AE-983D-C08417F8E1B9}" type="presParOf" srcId="{E3DD688E-6C0C-4FDC-9E13-34D83BDB50F4}" destId="{769EFE68-365E-4682-8065-B174593A8B46}" srcOrd="1" destOrd="0" presId="urn:microsoft.com/office/officeart/2005/8/layout/hierarchy3"/>
    <dgm:cxn modelId="{2FB1048C-B289-4181-8E07-CC0539B33533}" type="presParOf" srcId="{E3DD688E-6C0C-4FDC-9E13-34D83BDB50F4}" destId="{CF071A09-5ADA-4A0E-B0F7-B0BF87679D0B}" srcOrd="2" destOrd="0" presId="urn:microsoft.com/office/officeart/2005/8/layout/hierarchy3"/>
    <dgm:cxn modelId="{815E16CF-6143-4EDE-A461-569A7F176D55}" type="presParOf" srcId="{E3DD688E-6C0C-4FDC-9E13-34D83BDB50F4}" destId="{F56A0565-1993-47A7-87AA-2E39BC7220B3}" srcOrd="3" destOrd="0" presId="urn:microsoft.com/office/officeart/2005/8/layout/hierarchy3"/>
    <dgm:cxn modelId="{657304BB-8321-412B-9EC2-54CF69D56C20}" type="presParOf" srcId="{E3DD688E-6C0C-4FDC-9E13-34D83BDB50F4}" destId="{113256D7-461F-45BA-93FA-C24C8BFEDAD6}" srcOrd="4" destOrd="0" presId="urn:microsoft.com/office/officeart/2005/8/layout/hierarchy3"/>
    <dgm:cxn modelId="{6FA42114-9C82-45C4-88B3-F7CEC44F8F0A}" type="presParOf" srcId="{E3DD688E-6C0C-4FDC-9E13-34D83BDB50F4}" destId="{5630A446-273E-47A5-B9CE-88CE0604DCA7}" srcOrd="5" destOrd="0" presId="urn:microsoft.com/office/officeart/2005/8/layout/hierarchy3"/>
    <dgm:cxn modelId="{DD2ABE4B-AD85-43D9-AABA-8C6E9FA99E40}" type="presParOf" srcId="{E3DD688E-6C0C-4FDC-9E13-34D83BDB50F4}" destId="{6CD40192-D67D-491B-A465-006EC8DFDDDA}" srcOrd="6" destOrd="0" presId="urn:microsoft.com/office/officeart/2005/8/layout/hierarchy3"/>
    <dgm:cxn modelId="{2AFB6C81-2BB9-4CE3-91B1-9AF5D5E28E79}" type="presParOf" srcId="{E3DD688E-6C0C-4FDC-9E13-34D83BDB50F4}" destId="{2529F77E-D19A-4C6A-9115-A859A1E66F09}" srcOrd="7" destOrd="0" presId="urn:microsoft.com/office/officeart/2005/8/layout/hierarchy3"/>
    <dgm:cxn modelId="{3862047A-512F-4D24-9549-864BC124B8BC}" type="presParOf" srcId="{E3DD688E-6C0C-4FDC-9E13-34D83BDB50F4}" destId="{D35C8404-EB69-426A-ADA0-9A4DAF5A01D7}" srcOrd="8" destOrd="0" presId="urn:microsoft.com/office/officeart/2005/8/layout/hierarchy3"/>
    <dgm:cxn modelId="{2179AD2E-A853-4E50-925F-583C25C6D466}" type="presParOf" srcId="{E3DD688E-6C0C-4FDC-9E13-34D83BDB50F4}" destId="{293F094A-126F-4B7D-B1C4-15D91281BE43}" srcOrd="9" destOrd="0" presId="urn:microsoft.com/office/officeart/2005/8/layout/hierarchy3"/>
    <dgm:cxn modelId="{7CD7A92F-88A2-44DD-AE16-FF2BF8633401}" type="presParOf" srcId="{E3DD688E-6C0C-4FDC-9E13-34D83BDB50F4}" destId="{4D4A2B8A-BE07-47F4-B8D0-C08034B093E4}" srcOrd="10" destOrd="0" presId="urn:microsoft.com/office/officeart/2005/8/layout/hierarchy3"/>
    <dgm:cxn modelId="{212209F2-37C9-43DC-A33E-F5E339512B81}" type="presParOf" srcId="{E3DD688E-6C0C-4FDC-9E13-34D83BDB50F4}" destId="{A0E058BE-BF73-4D2B-A132-90E968C778EA}" srcOrd="11" destOrd="0" presId="urn:microsoft.com/office/officeart/2005/8/layout/hierarchy3"/>
    <dgm:cxn modelId="{432CA00F-2BA7-49A5-98EA-8E406F079612}" type="presParOf" srcId="{E3DD688E-6C0C-4FDC-9E13-34D83BDB50F4}" destId="{B723A406-1E06-441B-8924-3792EC0797EA}" srcOrd="12" destOrd="0" presId="urn:microsoft.com/office/officeart/2005/8/layout/hierarchy3"/>
    <dgm:cxn modelId="{919AE1F5-194B-4CA7-B5E9-E0A59BF8F065}" type="presParOf" srcId="{E3DD688E-6C0C-4FDC-9E13-34D83BDB50F4}" destId="{8439FA44-AE4E-45B1-A748-DF2D6025C12F}" srcOrd="13" destOrd="0" presId="urn:microsoft.com/office/officeart/2005/8/layout/hierarchy3"/>
    <dgm:cxn modelId="{791F780A-5C7A-479C-B4C6-434CB54FC175}" type="presParOf" srcId="{E3DD688E-6C0C-4FDC-9E13-34D83BDB50F4}" destId="{D7377AB1-1B10-4AF2-ADCF-E2E51DE52D4E}" srcOrd="14" destOrd="0" presId="urn:microsoft.com/office/officeart/2005/8/layout/hierarchy3"/>
    <dgm:cxn modelId="{D9043DBC-3A32-4C44-A6AA-B84F780AD996}" type="presParOf" srcId="{E3DD688E-6C0C-4FDC-9E13-34D83BDB50F4}" destId="{0B1B3F15-9C59-4F9B-AE84-ED0CD26FDAF8}" srcOrd="15" destOrd="0" presId="urn:microsoft.com/office/officeart/2005/8/layout/hierarchy3"/>
    <dgm:cxn modelId="{A6728B83-0971-4C1E-AF63-6B6F0253C496}" type="presParOf" srcId="{E3DD688E-6C0C-4FDC-9E13-34D83BDB50F4}" destId="{6EB7B74B-B991-42AC-B2E3-B7D96E82F991}" srcOrd="16" destOrd="0" presId="urn:microsoft.com/office/officeart/2005/8/layout/hierarchy3"/>
    <dgm:cxn modelId="{D6B3634D-5D8A-4CA0-A0D0-82A1B6112992}" type="presParOf" srcId="{E3DD688E-6C0C-4FDC-9E13-34D83BDB50F4}" destId="{868BC421-19B8-48C0-8E02-5DF5B2DAEEBB}" srcOrd="17" destOrd="0" presId="urn:microsoft.com/office/officeart/2005/8/layout/hierarchy3"/>
    <dgm:cxn modelId="{DC8C584A-E4A8-4E4F-BEE5-B5CFECB48B71}" type="presParOf" srcId="{E3DD688E-6C0C-4FDC-9E13-34D83BDB50F4}" destId="{B89ABD04-08D0-4E7C-9703-BC29F31D64F0}" srcOrd="18" destOrd="0" presId="urn:microsoft.com/office/officeart/2005/8/layout/hierarchy3"/>
    <dgm:cxn modelId="{91AD0DC6-CDFF-4B58-AE1C-B1F2754DA8B9}" type="presParOf" srcId="{E3DD688E-6C0C-4FDC-9E13-34D83BDB50F4}" destId="{1B968055-C404-4C5E-AB5B-14BB85DE89F3}" srcOrd="19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E403D7C1-6557-4F18-AB4B-94B159D64D8F}" type="doc">
      <dgm:prSet loTypeId="urn:microsoft.com/office/officeart/2005/8/layout/hierarchy3" loCatId="list" qsTypeId="urn:microsoft.com/office/officeart/2005/8/quickstyle/3d1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8BBEA3A1-85F3-41B0-8F88-78DF87F3B396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Система органов юстиции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804E4608-9980-4858-9993-E874A03A5996}" type="parTrans" cxnId="{67B23D82-B0ED-467B-A994-D40DC42AB569}">
      <dgm:prSet/>
      <dgm:spPr/>
      <dgm:t>
        <a:bodyPr/>
        <a:lstStyle/>
        <a:p>
          <a:endParaRPr lang="ru-RU"/>
        </a:p>
      </dgm:t>
    </dgm:pt>
    <dgm:pt modelId="{DB49AF73-30C3-4254-91A7-81775E5DD771}" type="sibTrans" cxnId="{67B23D82-B0ED-467B-A994-D40DC42AB569}">
      <dgm:prSet/>
      <dgm:spPr/>
      <dgm:t>
        <a:bodyPr/>
        <a:lstStyle/>
        <a:p>
          <a:endParaRPr lang="ru-RU"/>
        </a:p>
      </dgm:t>
    </dgm:pt>
    <dgm:pt modelId="{0EC109B0-6E37-4CBD-9A94-1038A8A8D247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Министерство юстиции и подчинённые ему управления юстиции облисполкомов, Минского горисполкома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8FFB729C-1CE1-4898-A226-F00AB7EED1F8}" type="parTrans" cxnId="{3B2334AB-F48B-4114-90B2-2DFC18F72DB2}">
      <dgm:prSet/>
      <dgm:spPr/>
      <dgm:t>
        <a:bodyPr/>
        <a:lstStyle/>
        <a:p>
          <a:endParaRPr lang="ru-RU"/>
        </a:p>
      </dgm:t>
    </dgm:pt>
    <dgm:pt modelId="{90CDEB88-CD99-44BD-92B2-C32F9EB5F2FF}" type="sibTrans" cxnId="{3B2334AB-F48B-4114-90B2-2DFC18F72DB2}">
      <dgm:prSet/>
      <dgm:spPr/>
      <dgm:t>
        <a:bodyPr/>
        <a:lstStyle/>
        <a:p>
          <a:endParaRPr lang="ru-RU"/>
        </a:p>
      </dgm:t>
    </dgm:pt>
    <dgm:pt modelId="{1F7B0547-2D2B-4106-A505-9D0C2B8E6212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государственные нотариальные конторы и частные нотариусы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6AD40EDA-6CFD-4EEA-8BBC-DF56E55BCD43}" type="parTrans" cxnId="{AD12CF04-2836-4623-AECE-47B697F7194B}">
      <dgm:prSet/>
      <dgm:spPr/>
      <dgm:t>
        <a:bodyPr/>
        <a:lstStyle/>
        <a:p>
          <a:endParaRPr lang="ru-RU"/>
        </a:p>
      </dgm:t>
    </dgm:pt>
    <dgm:pt modelId="{E1A10432-7790-408A-980E-A755E6023CE4}" type="sibTrans" cxnId="{AD12CF04-2836-4623-AECE-47B697F7194B}">
      <dgm:prSet/>
      <dgm:spPr/>
      <dgm:t>
        <a:bodyPr/>
        <a:lstStyle/>
        <a:p>
          <a:endParaRPr lang="ru-RU"/>
        </a:p>
      </dgm:t>
    </dgm:pt>
    <dgm:pt modelId="{1040DACF-1229-4CF3-A260-77BD513862F2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Центр судебных экспертиз и криминалистики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6E5232BE-5AA7-46D5-A852-B6CAF5E4C9DB}" type="parTrans" cxnId="{FDBF74A0-CDB4-40A3-B75C-56DF52C0BCC0}">
      <dgm:prSet/>
      <dgm:spPr/>
      <dgm:t>
        <a:bodyPr/>
        <a:lstStyle/>
        <a:p>
          <a:endParaRPr lang="ru-RU"/>
        </a:p>
      </dgm:t>
    </dgm:pt>
    <dgm:pt modelId="{ACCAB7EF-CD88-4EE2-8132-8F11A0AB4BE0}" type="sibTrans" cxnId="{FDBF74A0-CDB4-40A3-B75C-56DF52C0BCC0}">
      <dgm:prSet/>
      <dgm:spPr/>
      <dgm:t>
        <a:bodyPr/>
        <a:lstStyle/>
        <a:p>
          <a:endParaRPr lang="ru-RU"/>
        </a:p>
      </dgm:t>
    </dgm:pt>
    <dgm:pt modelId="{9DB0AFD6-2B2A-4AE6-A956-E14D8B692276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отделы записи актов гражданского состояния (ЗАГС)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1D87CD9F-0E02-4817-B2AB-71D248EA0E51}" type="parTrans" cxnId="{6E39CE99-7FD8-46E8-931E-0A096416C80B}">
      <dgm:prSet/>
      <dgm:spPr/>
      <dgm:t>
        <a:bodyPr/>
        <a:lstStyle/>
        <a:p>
          <a:endParaRPr lang="ru-RU"/>
        </a:p>
      </dgm:t>
    </dgm:pt>
    <dgm:pt modelId="{7256DD4A-D6F1-4300-A676-A9CD5AD3B137}" type="sibTrans" cxnId="{6E39CE99-7FD8-46E8-931E-0A096416C80B}">
      <dgm:prSet/>
      <dgm:spPr/>
      <dgm:t>
        <a:bodyPr/>
        <a:lstStyle/>
        <a:p>
          <a:endParaRPr lang="ru-RU"/>
        </a:p>
      </dgm:t>
    </dgm:pt>
    <dgm:pt modelId="{87C83E94-7CFA-4C66-99DA-00C7D11AD628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Республиканский трудовой арбитраж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7948A818-5DE1-4CDA-AAB0-81AED83C2561}" type="parTrans" cxnId="{3597CEC3-E956-4FA0-9A3D-97A2655C7CD7}">
      <dgm:prSet/>
      <dgm:spPr/>
      <dgm:t>
        <a:bodyPr/>
        <a:lstStyle/>
        <a:p>
          <a:endParaRPr lang="ru-RU"/>
        </a:p>
      </dgm:t>
    </dgm:pt>
    <dgm:pt modelId="{32BCF125-4F16-4A56-9D8D-FD798C0FD18A}" type="sibTrans" cxnId="{3597CEC3-E956-4FA0-9A3D-97A2655C7CD7}">
      <dgm:prSet/>
      <dgm:spPr/>
      <dgm:t>
        <a:bodyPr/>
        <a:lstStyle/>
        <a:p>
          <a:endParaRPr lang="ru-RU"/>
        </a:p>
      </dgm:t>
    </dgm:pt>
    <dgm:pt modelId="{4BA3C045-3CE3-4CA1-A6CA-02B6FA038A60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ведомственные нотариальные архивы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A07A4BB3-FE72-472D-B53E-0FE2002A77A7}" type="parTrans" cxnId="{D463095D-47EB-4308-B268-761643035FEC}">
      <dgm:prSet/>
      <dgm:spPr/>
      <dgm:t>
        <a:bodyPr/>
        <a:lstStyle/>
        <a:p>
          <a:endParaRPr lang="ru-RU"/>
        </a:p>
      </dgm:t>
    </dgm:pt>
    <dgm:pt modelId="{B84766A2-8465-4696-83B8-0A4959FA7A18}" type="sibTrans" cxnId="{D463095D-47EB-4308-B268-761643035FEC}">
      <dgm:prSet/>
      <dgm:spPr/>
      <dgm:t>
        <a:bodyPr/>
        <a:lstStyle/>
        <a:p>
          <a:endParaRPr lang="ru-RU"/>
        </a:p>
      </dgm:t>
    </dgm:pt>
    <dgm:pt modelId="{D32A2E99-8812-40F0-8998-79464D935D6F}" type="pres">
      <dgm:prSet presAssocID="{E403D7C1-6557-4F18-AB4B-94B159D64D8F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D5BB02FB-4791-4A77-ACCA-F8416DBC8B03}" type="pres">
      <dgm:prSet presAssocID="{8BBEA3A1-85F3-41B0-8F88-78DF87F3B396}" presName="root" presStyleCnt="0"/>
      <dgm:spPr/>
    </dgm:pt>
    <dgm:pt modelId="{6207D79F-5E5F-4006-8591-558424A5C2DC}" type="pres">
      <dgm:prSet presAssocID="{8BBEA3A1-85F3-41B0-8F88-78DF87F3B396}" presName="rootComposite" presStyleCnt="0"/>
      <dgm:spPr/>
    </dgm:pt>
    <dgm:pt modelId="{BC8CCE9C-1954-4AEE-937B-0939F79581E6}" type="pres">
      <dgm:prSet presAssocID="{8BBEA3A1-85F3-41B0-8F88-78DF87F3B396}" presName="rootText" presStyleLbl="node1" presStyleIdx="0" presStyleCnt="1" custScaleX="534330"/>
      <dgm:spPr/>
      <dgm:t>
        <a:bodyPr/>
        <a:lstStyle/>
        <a:p>
          <a:endParaRPr lang="ru-RU"/>
        </a:p>
      </dgm:t>
    </dgm:pt>
    <dgm:pt modelId="{297ED09C-A9F8-4734-B24A-BCD56BE419E1}" type="pres">
      <dgm:prSet presAssocID="{8BBEA3A1-85F3-41B0-8F88-78DF87F3B396}" presName="rootConnector" presStyleLbl="node1" presStyleIdx="0" presStyleCnt="1"/>
      <dgm:spPr/>
      <dgm:t>
        <a:bodyPr/>
        <a:lstStyle/>
        <a:p>
          <a:endParaRPr lang="ru-RU"/>
        </a:p>
      </dgm:t>
    </dgm:pt>
    <dgm:pt modelId="{8E511FDD-AAAC-437A-BEDA-01E9457D3DDA}" type="pres">
      <dgm:prSet presAssocID="{8BBEA3A1-85F3-41B0-8F88-78DF87F3B396}" presName="childShape" presStyleCnt="0"/>
      <dgm:spPr/>
    </dgm:pt>
    <dgm:pt modelId="{5AFB5631-3C59-4550-9D59-8BCA876DCC72}" type="pres">
      <dgm:prSet presAssocID="{8FFB729C-1CE1-4898-A226-F00AB7EED1F8}" presName="Name13" presStyleLbl="parChTrans1D2" presStyleIdx="0" presStyleCnt="6"/>
      <dgm:spPr/>
      <dgm:t>
        <a:bodyPr/>
        <a:lstStyle/>
        <a:p>
          <a:endParaRPr lang="ru-RU"/>
        </a:p>
      </dgm:t>
    </dgm:pt>
    <dgm:pt modelId="{7BA3B5E9-155F-48CA-8200-3B20AF490E3E}" type="pres">
      <dgm:prSet presAssocID="{0EC109B0-6E37-4CBD-9A94-1038A8A8D247}" presName="childText" presStyleLbl="bgAcc1" presStyleIdx="0" presStyleCnt="6" custScaleX="9441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6D4B48-6B69-4EAD-87EF-F156599BFBF3}" type="pres">
      <dgm:prSet presAssocID="{6AD40EDA-6CFD-4EEA-8BBC-DF56E55BCD43}" presName="Name13" presStyleLbl="parChTrans1D2" presStyleIdx="1" presStyleCnt="6"/>
      <dgm:spPr/>
      <dgm:t>
        <a:bodyPr/>
        <a:lstStyle/>
        <a:p>
          <a:endParaRPr lang="ru-RU"/>
        </a:p>
      </dgm:t>
    </dgm:pt>
    <dgm:pt modelId="{BE6E0D55-16C4-4C83-AAD1-FA5BFA6C10C1}" type="pres">
      <dgm:prSet presAssocID="{1F7B0547-2D2B-4106-A505-9D0C2B8E6212}" presName="childText" presStyleLbl="bgAcc1" presStyleIdx="1" presStyleCnt="6" custScaleX="9441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6F074B-17FA-42B7-983A-DAB3CCB52BE8}" type="pres">
      <dgm:prSet presAssocID="{1D87CD9F-0E02-4817-B2AB-71D248EA0E51}" presName="Name13" presStyleLbl="parChTrans1D2" presStyleIdx="2" presStyleCnt="6"/>
      <dgm:spPr/>
      <dgm:t>
        <a:bodyPr/>
        <a:lstStyle/>
        <a:p>
          <a:endParaRPr lang="ru-RU"/>
        </a:p>
      </dgm:t>
    </dgm:pt>
    <dgm:pt modelId="{0477F5E9-3372-44DE-80F2-14620CAACBBF}" type="pres">
      <dgm:prSet presAssocID="{9DB0AFD6-2B2A-4AE6-A956-E14D8B692276}" presName="childText" presStyleLbl="bgAcc1" presStyleIdx="2" presStyleCnt="6" custScaleX="9441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2EECB3-7302-4AD0-8223-2F6142D5C5DA}" type="pres">
      <dgm:prSet presAssocID="{7948A818-5DE1-4CDA-AAB0-81AED83C2561}" presName="Name13" presStyleLbl="parChTrans1D2" presStyleIdx="3" presStyleCnt="6"/>
      <dgm:spPr/>
      <dgm:t>
        <a:bodyPr/>
        <a:lstStyle/>
        <a:p>
          <a:endParaRPr lang="ru-RU"/>
        </a:p>
      </dgm:t>
    </dgm:pt>
    <dgm:pt modelId="{785898CF-2755-4886-BC90-BB25C0A4C3BD}" type="pres">
      <dgm:prSet presAssocID="{87C83E94-7CFA-4C66-99DA-00C7D11AD628}" presName="childText" presStyleLbl="bgAcc1" presStyleIdx="3" presStyleCnt="6" custScaleX="9441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2BE2B6-4C54-4587-9B89-4912942CD0CF}" type="pres">
      <dgm:prSet presAssocID="{A07A4BB3-FE72-472D-B53E-0FE2002A77A7}" presName="Name13" presStyleLbl="parChTrans1D2" presStyleIdx="4" presStyleCnt="6"/>
      <dgm:spPr/>
      <dgm:t>
        <a:bodyPr/>
        <a:lstStyle/>
        <a:p>
          <a:endParaRPr lang="ru-RU"/>
        </a:p>
      </dgm:t>
    </dgm:pt>
    <dgm:pt modelId="{670D5D38-4A93-486D-A6E6-38E5FB9BB964}" type="pres">
      <dgm:prSet presAssocID="{4BA3C045-3CE3-4CA1-A6CA-02B6FA038A60}" presName="childText" presStyleLbl="bgAcc1" presStyleIdx="4" presStyleCnt="6" custScaleX="9441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6177C7-A163-4AB1-B4F8-6A91334B1FEC}" type="pres">
      <dgm:prSet presAssocID="{6E5232BE-5AA7-46D5-A852-B6CAF5E4C9DB}" presName="Name13" presStyleLbl="parChTrans1D2" presStyleIdx="5" presStyleCnt="6"/>
      <dgm:spPr/>
      <dgm:t>
        <a:bodyPr/>
        <a:lstStyle/>
        <a:p>
          <a:endParaRPr lang="ru-RU"/>
        </a:p>
      </dgm:t>
    </dgm:pt>
    <dgm:pt modelId="{CB297C8B-E585-4390-A0BC-B76EC3F900AA}" type="pres">
      <dgm:prSet presAssocID="{1040DACF-1229-4CF3-A260-77BD513862F2}" presName="childText" presStyleLbl="bgAcc1" presStyleIdx="5" presStyleCnt="6" custScaleX="9441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E18BAF7-7A60-4E75-96D3-D35950C17FDF}" type="presOf" srcId="{0EC109B0-6E37-4CBD-9A94-1038A8A8D247}" destId="{7BA3B5E9-155F-48CA-8200-3B20AF490E3E}" srcOrd="0" destOrd="0" presId="urn:microsoft.com/office/officeart/2005/8/layout/hierarchy3"/>
    <dgm:cxn modelId="{FDBF74A0-CDB4-40A3-B75C-56DF52C0BCC0}" srcId="{8BBEA3A1-85F3-41B0-8F88-78DF87F3B396}" destId="{1040DACF-1229-4CF3-A260-77BD513862F2}" srcOrd="5" destOrd="0" parTransId="{6E5232BE-5AA7-46D5-A852-B6CAF5E4C9DB}" sibTransId="{ACCAB7EF-CD88-4EE2-8132-8F11A0AB4BE0}"/>
    <dgm:cxn modelId="{3597CEC3-E956-4FA0-9A3D-97A2655C7CD7}" srcId="{8BBEA3A1-85F3-41B0-8F88-78DF87F3B396}" destId="{87C83E94-7CFA-4C66-99DA-00C7D11AD628}" srcOrd="3" destOrd="0" parTransId="{7948A818-5DE1-4CDA-AAB0-81AED83C2561}" sibTransId="{32BCF125-4F16-4A56-9D8D-FD798C0FD18A}"/>
    <dgm:cxn modelId="{7721E4A5-679B-40BB-96B3-E11AFEFDEDD4}" type="presOf" srcId="{87C83E94-7CFA-4C66-99DA-00C7D11AD628}" destId="{785898CF-2755-4886-BC90-BB25C0A4C3BD}" srcOrd="0" destOrd="0" presId="urn:microsoft.com/office/officeart/2005/8/layout/hierarchy3"/>
    <dgm:cxn modelId="{D88049D0-0A78-4681-98DA-222D96F9315A}" type="presOf" srcId="{7948A818-5DE1-4CDA-AAB0-81AED83C2561}" destId="{F32EECB3-7302-4AD0-8223-2F6142D5C5DA}" srcOrd="0" destOrd="0" presId="urn:microsoft.com/office/officeart/2005/8/layout/hierarchy3"/>
    <dgm:cxn modelId="{1368CC9D-06A2-4B3D-9CD3-5AD5A967F53B}" type="presOf" srcId="{8FFB729C-1CE1-4898-A226-F00AB7EED1F8}" destId="{5AFB5631-3C59-4550-9D59-8BCA876DCC72}" srcOrd="0" destOrd="0" presId="urn:microsoft.com/office/officeart/2005/8/layout/hierarchy3"/>
    <dgm:cxn modelId="{CCB49F7E-C0D2-4D84-9E89-43B88B5808C8}" type="presOf" srcId="{9DB0AFD6-2B2A-4AE6-A956-E14D8B692276}" destId="{0477F5E9-3372-44DE-80F2-14620CAACBBF}" srcOrd="0" destOrd="0" presId="urn:microsoft.com/office/officeart/2005/8/layout/hierarchy3"/>
    <dgm:cxn modelId="{DBCEC403-5C9C-48A1-AAA3-38DE742C3864}" type="presOf" srcId="{6E5232BE-5AA7-46D5-A852-B6CAF5E4C9DB}" destId="{5F6177C7-A163-4AB1-B4F8-6A91334B1FEC}" srcOrd="0" destOrd="0" presId="urn:microsoft.com/office/officeart/2005/8/layout/hierarchy3"/>
    <dgm:cxn modelId="{D9B7E30D-FEE4-44D1-AB5B-D45A1F6754F5}" type="presOf" srcId="{4BA3C045-3CE3-4CA1-A6CA-02B6FA038A60}" destId="{670D5D38-4A93-486D-A6E6-38E5FB9BB964}" srcOrd="0" destOrd="0" presId="urn:microsoft.com/office/officeart/2005/8/layout/hierarchy3"/>
    <dgm:cxn modelId="{5EA4C800-FDF4-47BF-B2CF-DA43E0E23AF8}" type="presOf" srcId="{1040DACF-1229-4CF3-A260-77BD513862F2}" destId="{CB297C8B-E585-4390-A0BC-B76EC3F900AA}" srcOrd="0" destOrd="0" presId="urn:microsoft.com/office/officeart/2005/8/layout/hierarchy3"/>
    <dgm:cxn modelId="{D463095D-47EB-4308-B268-761643035FEC}" srcId="{8BBEA3A1-85F3-41B0-8F88-78DF87F3B396}" destId="{4BA3C045-3CE3-4CA1-A6CA-02B6FA038A60}" srcOrd="4" destOrd="0" parTransId="{A07A4BB3-FE72-472D-B53E-0FE2002A77A7}" sibTransId="{B84766A2-8465-4696-83B8-0A4959FA7A18}"/>
    <dgm:cxn modelId="{4D4D7E17-DF48-4C33-B361-C2C1792394E7}" type="presOf" srcId="{8BBEA3A1-85F3-41B0-8F88-78DF87F3B396}" destId="{BC8CCE9C-1954-4AEE-937B-0939F79581E6}" srcOrd="0" destOrd="0" presId="urn:microsoft.com/office/officeart/2005/8/layout/hierarchy3"/>
    <dgm:cxn modelId="{989F4056-2521-447C-ABA1-6D2A00D32585}" type="presOf" srcId="{A07A4BB3-FE72-472D-B53E-0FE2002A77A7}" destId="{052BE2B6-4C54-4587-9B89-4912942CD0CF}" srcOrd="0" destOrd="0" presId="urn:microsoft.com/office/officeart/2005/8/layout/hierarchy3"/>
    <dgm:cxn modelId="{67B23D82-B0ED-467B-A994-D40DC42AB569}" srcId="{E403D7C1-6557-4F18-AB4B-94B159D64D8F}" destId="{8BBEA3A1-85F3-41B0-8F88-78DF87F3B396}" srcOrd="0" destOrd="0" parTransId="{804E4608-9980-4858-9993-E874A03A5996}" sibTransId="{DB49AF73-30C3-4254-91A7-81775E5DD771}"/>
    <dgm:cxn modelId="{F886E0F5-733E-489A-8CE2-DFE5F429DB77}" type="presOf" srcId="{8BBEA3A1-85F3-41B0-8F88-78DF87F3B396}" destId="{297ED09C-A9F8-4734-B24A-BCD56BE419E1}" srcOrd="1" destOrd="0" presId="urn:microsoft.com/office/officeart/2005/8/layout/hierarchy3"/>
    <dgm:cxn modelId="{800C99E9-ABFD-4B87-9651-311E3F13489D}" type="presOf" srcId="{1D87CD9F-0E02-4817-B2AB-71D248EA0E51}" destId="{936F074B-17FA-42B7-983A-DAB3CCB52BE8}" srcOrd="0" destOrd="0" presId="urn:microsoft.com/office/officeart/2005/8/layout/hierarchy3"/>
    <dgm:cxn modelId="{56335A85-CB42-49CA-980B-676F4BE1CEB2}" type="presOf" srcId="{6AD40EDA-6CFD-4EEA-8BBC-DF56E55BCD43}" destId="{446D4B48-6B69-4EAD-87EF-F156599BFBF3}" srcOrd="0" destOrd="0" presId="urn:microsoft.com/office/officeart/2005/8/layout/hierarchy3"/>
    <dgm:cxn modelId="{46807F4A-B4AB-4764-A6D9-09D39060CC40}" type="presOf" srcId="{E403D7C1-6557-4F18-AB4B-94B159D64D8F}" destId="{D32A2E99-8812-40F0-8998-79464D935D6F}" srcOrd="0" destOrd="0" presId="urn:microsoft.com/office/officeart/2005/8/layout/hierarchy3"/>
    <dgm:cxn modelId="{34EF8F79-33D7-40D3-BCBA-DCB72330E085}" type="presOf" srcId="{1F7B0547-2D2B-4106-A505-9D0C2B8E6212}" destId="{BE6E0D55-16C4-4C83-AAD1-FA5BFA6C10C1}" srcOrd="0" destOrd="0" presId="urn:microsoft.com/office/officeart/2005/8/layout/hierarchy3"/>
    <dgm:cxn modelId="{6E39CE99-7FD8-46E8-931E-0A096416C80B}" srcId="{8BBEA3A1-85F3-41B0-8F88-78DF87F3B396}" destId="{9DB0AFD6-2B2A-4AE6-A956-E14D8B692276}" srcOrd="2" destOrd="0" parTransId="{1D87CD9F-0E02-4817-B2AB-71D248EA0E51}" sibTransId="{7256DD4A-D6F1-4300-A676-A9CD5AD3B137}"/>
    <dgm:cxn modelId="{3B2334AB-F48B-4114-90B2-2DFC18F72DB2}" srcId="{8BBEA3A1-85F3-41B0-8F88-78DF87F3B396}" destId="{0EC109B0-6E37-4CBD-9A94-1038A8A8D247}" srcOrd="0" destOrd="0" parTransId="{8FFB729C-1CE1-4898-A226-F00AB7EED1F8}" sibTransId="{90CDEB88-CD99-44BD-92B2-C32F9EB5F2FF}"/>
    <dgm:cxn modelId="{AD12CF04-2836-4623-AECE-47B697F7194B}" srcId="{8BBEA3A1-85F3-41B0-8F88-78DF87F3B396}" destId="{1F7B0547-2D2B-4106-A505-9D0C2B8E6212}" srcOrd="1" destOrd="0" parTransId="{6AD40EDA-6CFD-4EEA-8BBC-DF56E55BCD43}" sibTransId="{E1A10432-7790-408A-980E-A755E6023CE4}"/>
    <dgm:cxn modelId="{B17D9B75-17D4-4357-ABD5-4BD32B2FE7EF}" type="presParOf" srcId="{D32A2E99-8812-40F0-8998-79464D935D6F}" destId="{D5BB02FB-4791-4A77-ACCA-F8416DBC8B03}" srcOrd="0" destOrd="0" presId="urn:microsoft.com/office/officeart/2005/8/layout/hierarchy3"/>
    <dgm:cxn modelId="{F9C0991C-F56B-4F29-A8B1-30AB276568C0}" type="presParOf" srcId="{D5BB02FB-4791-4A77-ACCA-F8416DBC8B03}" destId="{6207D79F-5E5F-4006-8591-558424A5C2DC}" srcOrd="0" destOrd="0" presId="urn:microsoft.com/office/officeart/2005/8/layout/hierarchy3"/>
    <dgm:cxn modelId="{6CA2FE60-DA3B-40A9-B6AD-46E28FDFC011}" type="presParOf" srcId="{6207D79F-5E5F-4006-8591-558424A5C2DC}" destId="{BC8CCE9C-1954-4AEE-937B-0939F79581E6}" srcOrd="0" destOrd="0" presId="urn:microsoft.com/office/officeart/2005/8/layout/hierarchy3"/>
    <dgm:cxn modelId="{9E268A98-7343-4A8D-B20D-329E7B2F2D0D}" type="presParOf" srcId="{6207D79F-5E5F-4006-8591-558424A5C2DC}" destId="{297ED09C-A9F8-4734-B24A-BCD56BE419E1}" srcOrd="1" destOrd="0" presId="urn:microsoft.com/office/officeart/2005/8/layout/hierarchy3"/>
    <dgm:cxn modelId="{D6F5E18D-6F88-45FC-AE84-EC532ECFEFEB}" type="presParOf" srcId="{D5BB02FB-4791-4A77-ACCA-F8416DBC8B03}" destId="{8E511FDD-AAAC-437A-BEDA-01E9457D3DDA}" srcOrd="1" destOrd="0" presId="urn:microsoft.com/office/officeart/2005/8/layout/hierarchy3"/>
    <dgm:cxn modelId="{DEA7D330-8981-4B0E-A3EE-C32B71761BBA}" type="presParOf" srcId="{8E511FDD-AAAC-437A-BEDA-01E9457D3DDA}" destId="{5AFB5631-3C59-4550-9D59-8BCA876DCC72}" srcOrd="0" destOrd="0" presId="urn:microsoft.com/office/officeart/2005/8/layout/hierarchy3"/>
    <dgm:cxn modelId="{1AAFA6A9-56FC-4117-B9C0-975DD857666B}" type="presParOf" srcId="{8E511FDD-AAAC-437A-BEDA-01E9457D3DDA}" destId="{7BA3B5E9-155F-48CA-8200-3B20AF490E3E}" srcOrd="1" destOrd="0" presId="urn:microsoft.com/office/officeart/2005/8/layout/hierarchy3"/>
    <dgm:cxn modelId="{471F0B56-D62F-407B-9CF3-BBAF5536FE40}" type="presParOf" srcId="{8E511FDD-AAAC-437A-BEDA-01E9457D3DDA}" destId="{446D4B48-6B69-4EAD-87EF-F156599BFBF3}" srcOrd="2" destOrd="0" presId="urn:microsoft.com/office/officeart/2005/8/layout/hierarchy3"/>
    <dgm:cxn modelId="{CBADAC52-FEE4-4E59-A289-04FAF5BD0780}" type="presParOf" srcId="{8E511FDD-AAAC-437A-BEDA-01E9457D3DDA}" destId="{BE6E0D55-16C4-4C83-AAD1-FA5BFA6C10C1}" srcOrd="3" destOrd="0" presId="urn:microsoft.com/office/officeart/2005/8/layout/hierarchy3"/>
    <dgm:cxn modelId="{68F5A704-900C-4CBE-9BE0-8BE6317D340D}" type="presParOf" srcId="{8E511FDD-AAAC-437A-BEDA-01E9457D3DDA}" destId="{936F074B-17FA-42B7-983A-DAB3CCB52BE8}" srcOrd="4" destOrd="0" presId="urn:microsoft.com/office/officeart/2005/8/layout/hierarchy3"/>
    <dgm:cxn modelId="{B41EF263-4149-49B7-9C01-93B06A9C781C}" type="presParOf" srcId="{8E511FDD-AAAC-437A-BEDA-01E9457D3DDA}" destId="{0477F5E9-3372-44DE-80F2-14620CAACBBF}" srcOrd="5" destOrd="0" presId="urn:microsoft.com/office/officeart/2005/8/layout/hierarchy3"/>
    <dgm:cxn modelId="{BA0EDF08-49BA-4D47-8363-D631DADB7E57}" type="presParOf" srcId="{8E511FDD-AAAC-437A-BEDA-01E9457D3DDA}" destId="{F32EECB3-7302-4AD0-8223-2F6142D5C5DA}" srcOrd="6" destOrd="0" presId="urn:microsoft.com/office/officeart/2005/8/layout/hierarchy3"/>
    <dgm:cxn modelId="{D0DFE5CE-6F1C-4287-8D44-7B419F0480EF}" type="presParOf" srcId="{8E511FDD-AAAC-437A-BEDA-01E9457D3DDA}" destId="{785898CF-2755-4886-BC90-BB25C0A4C3BD}" srcOrd="7" destOrd="0" presId="urn:microsoft.com/office/officeart/2005/8/layout/hierarchy3"/>
    <dgm:cxn modelId="{410213F0-A0B3-4BF9-9460-25D01FE8BA78}" type="presParOf" srcId="{8E511FDD-AAAC-437A-BEDA-01E9457D3DDA}" destId="{052BE2B6-4C54-4587-9B89-4912942CD0CF}" srcOrd="8" destOrd="0" presId="urn:microsoft.com/office/officeart/2005/8/layout/hierarchy3"/>
    <dgm:cxn modelId="{6FB776BE-F945-4F51-8F31-441F62E85DA0}" type="presParOf" srcId="{8E511FDD-AAAC-437A-BEDA-01E9457D3DDA}" destId="{670D5D38-4A93-486D-A6E6-38E5FB9BB964}" srcOrd="9" destOrd="0" presId="urn:microsoft.com/office/officeart/2005/8/layout/hierarchy3"/>
    <dgm:cxn modelId="{70406DD0-A5C5-4868-BDCC-7AA7E31EB4A2}" type="presParOf" srcId="{8E511FDD-AAAC-437A-BEDA-01E9457D3DDA}" destId="{5F6177C7-A163-4AB1-B4F8-6A91334B1FEC}" srcOrd="10" destOrd="0" presId="urn:microsoft.com/office/officeart/2005/8/layout/hierarchy3"/>
    <dgm:cxn modelId="{399FEAF2-104C-40AE-88BD-63EF1BDAEA22}" type="presParOf" srcId="{8E511FDD-AAAC-437A-BEDA-01E9457D3DDA}" destId="{CB297C8B-E585-4390-A0BC-B76EC3F900AA}" srcOrd="1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E403D7C1-6557-4F18-AB4B-94B159D64D8F}" type="doc">
      <dgm:prSet loTypeId="urn:microsoft.com/office/officeart/2005/8/layout/hierarchy3" loCatId="list" qsTypeId="urn:microsoft.com/office/officeart/2005/8/quickstyle/3d1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8BBEA3A1-85F3-41B0-8F88-78DF87F3B396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Задачи Министерства юстиции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804E4608-9980-4858-9993-E874A03A5996}" type="parTrans" cxnId="{67B23D82-B0ED-467B-A994-D40DC42AB569}">
      <dgm:prSet/>
      <dgm:spPr/>
      <dgm:t>
        <a:bodyPr/>
        <a:lstStyle/>
        <a:p>
          <a:endParaRPr lang="ru-RU"/>
        </a:p>
      </dgm:t>
    </dgm:pt>
    <dgm:pt modelId="{DB49AF73-30C3-4254-91A7-81775E5DD771}" type="sibTrans" cxnId="{67B23D82-B0ED-467B-A994-D40DC42AB569}">
      <dgm:prSet/>
      <dgm:spPr/>
      <dgm:t>
        <a:bodyPr/>
        <a:lstStyle/>
        <a:p>
          <a:endParaRPr lang="ru-RU"/>
        </a:p>
      </dgm:t>
    </dgm:pt>
    <dgm:pt modelId="{0EC109B0-6E37-4CBD-9A94-1038A8A8D247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реализация государственной политики в сфере правосудия, в том числе урегулирование коллективных трудовых споров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8FFB729C-1CE1-4898-A226-F00AB7EED1F8}" type="parTrans" cxnId="{3B2334AB-F48B-4114-90B2-2DFC18F72DB2}">
      <dgm:prSet/>
      <dgm:spPr/>
      <dgm:t>
        <a:bodyPr/>
        <a:lstStyle/>
        <a:p>
          <a:endParaRPr lang="ru-RU"/>
        </a:p>
      </dgm:t>
    </dgm:pt>
    <dgm:pt modelId="{90CDEB88-CD99-44BD-92B2-C32F9EB5F2FF}" type="sibTrans" cxnId="{3B2334AB-F48B-4114-90B2-2DFC18F72DB2}">
      <dgm:prSet/>
      <dgm:spPr/>
      <dgm:t>
        <a:bodyPr/>
        <a:lstStyle/>
        <a:p>
          <a:endParaRPr lang="ru-RU"/>
        </a:p>
      </dgm:t>
    </dgm:pt>
    <dgm:pt modelId="{1F7B0547-2D2B-4106-A505-9D0C2B8E6212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руководство архивным делом в стране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6AD40EDA-6CFD-4EEA-8BBC-DF56E55BCD43}" type="parTrans" cxnId="{AD12CF04-2836-4623-AECE-47B697F7194B}">
      <dgm:prSet/>
      <dgm:spPr/>
      <dgm:t>
        <a:bodyPr/>
        <a:lstStyle/>
        <a:p>
          <a:endParaRPr lang="ru-RU"/>
        </a:p>
      </dgm:t>
    </dgm:pt>
    <dgm:pt modelId="{E1A10432-7790-408A-980E-A755E6023CE4}" type="sibTrans" cxnId="{AD12CF04-2836-4623-AECE-47B697F7194B}">
      <dgm:prSet/>
      <dgm:spPr/>
      <dgm:t>
        <a:bodyPr/>
        <a:lstStyle/>
        <a:p>
          <a:endParaRPr lang="ru-RU"/>
        </a:p>
      </dgm:t>
    </dgm:pt>
    <dgm:pt modelId="{1040DACF-1229-4CF3-A260-77BD513862F2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выполнение других функций, возложенных законодательством страны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6E5232BE-5AA7-46D5-A852-B6CAF5E4C9DB}" type="parTrans" cxnId="{FDBF74A0-CDB4-40A3-B75C-56DF52C0BCC0}">
      <dgm:prSet/>
      <dgm:spPr/>
      <dgm:t>
        <a:bodyPr/>
        <a:lstStyle/>
        <a:p>
          <a:endParaRPr lang="ru-RU"/>
        </a:p>
      </dgm:t>
    </dgm:pt>
    <dgm:pt modelId="{ACCAB7EF-CD88-4EE2-8132-8F11A0AB4BE0}" type="sibTrans" cxnId="{FDBF74A0-CDB4-40A3-B75C-56DF52C0BCC0}">
      <dgm:prSet/>
      <dgm:spPr/>
      <dgm:t>
        <a:bodyPr/>
        <a:lstStyle/>
        <a:p>
          <a:endParaRPr lang="ru-RU"/>
        </a:p>
      </dgm:t>
    </dgm:pt>
    <dgm:pt modelId="{9DB0AFD6-2B2A-4AE6-A956-E14D8B692276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руководство нотариатом и государственный контроль за нота-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риальной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деятельностью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1D87CD9F-0E02-4817-B2AB-71D248EA0E51}" type="parTrans" cxnId="{6E39CE99-7FD8-46E8-931E-0A096416C80B}">
      <dgm:prSet/>
      <dgm:spPr/>
      <dgm:t>
        <a:bodyPr/>
        <a:lstStyle/>
        <a:p>
          <a:endParaRPr lang="ru-RU"/>
        </a:p>
      </dgm:t>
    </dgm:pt>
    <dgm:pt modelId="{7256DD4A-D6F1-4300-A676-A9CD5AD3B137}" type="sibTrans" cxnId="{6E39CE99-7FD8-46E8-931E-0A096416C80B}">
      <dgm:prSet/>
      <dgm:spPr/>
      <dgm:t>
        <a:bodyPr/>
        <a:lstStyle/>
        <a:p>
          <a:endParaRPr lang="ru-RU"/>
        </a:p>
      </dgm:t>
    </dgm:pt>
    <dgm:pt modelId="{87C83E94-7CFA-4C66-99DA-00C7D11AD628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руководство и контроль за регистрацией актов гражданского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сос-тояния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7948A818-5DE1-4CDA-AAB0-81AED83C2561}" type="parTrans" cxnId="{3597CEC3-E956-4FA0-9A3D-97A2655C7CD7}">
      <dgm:prSet/>
      <dgm:spPr/>
      <dgm:t>
        <a:bodyPr/>
        <a:lstStyle/>
        <a:p>
          <a:endParaRPr lang="ru-RU"/>
        </a:p>
      </dgm:t>
    </dgm:pt>
    <dgm:pt modelId="{32BCF125-4F16-4A56-9D8D-FD798C0FD18A}" type="sibTrans" cxnId="{3597CEC3-E956-4FA0-9A3D-97A2655C7CD7}">
      <dgm:prSet/>
      <dgm:spPr/>
      <dgm:t>
        <a:bodyPr/>
        <a:lstStyle/>
        <a:p>
          <a:endParaRPr lang="ru-RU"/>
        </a:p>
      </dgm:t>
    </dgm:pt>
    <dgm:pt modelId="{4BA3C045-3CE3-4CA1-A6CA-02B6FA038A60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государственная регистрация политических партий,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республикан-ских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профессиональных союзов, международных и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республикан-ских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общественных объединений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A07A4BB3-FE72-472D-B53E-0FE2002A77A7}" type="parTrans" cxnId="{D463095D-47EB-4308-B268-761643035FEC}">
      <dgm:prSet/>
      <dgm:spPr/>
      <dgm:t>
        <a:bodyPr/>
        <a:lstStyle/>
        <a:p>
          <a:endParaRPr lang="ru-RU"/>
        </a:p>
      </dgm:t>
    </dgm:pt>
    <dgm:pt modelId="{B84766A2-8465-4696-83B8-0A4959FA7A18}" type="sibTrans" cxnId="{D463095D-47EB-4308-B268-761643035FEC}">
      <dgm:prSet/>
      <dgm:spPr/>
      <dgm:t>
        <a:bodyPr/>
        <a:lstStyle/>
        <a:p>
          <a:endParaRPr lang="ru-RU"/>
        </a:p>
      </dgm:t>
    </dgm:pt>
    <dgm:pt modelId="{C9989981-6BFE-44DB-889D-2CA8B79EEE6F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ведение Единого государственного регистра юридических лиц и индивидуальных предпринимателей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2CED413F-1FC2-4E59-888A-05833ACC50E5}" type="parTrans" cxnId="{8C7E70BC-7B78-46B6-B63F-890EB7B236E8}">
      <dgm:prSet/>
      <dgm:spPr/>
      <dgm:t>
        <a:bodyPr/>
        <a:lstStyle/>
        <a:p>
          <a:endParaRPr lang="ru-RU"/>
        </a:p>
      </dgm:t>
    </dgm:pt>
    <dgm:pt modelId="{B4A97880-362B-454A-B831-70BB5FC01DBC}" type="sibTrans" cxnId="{8C7E70BC-7B78-46B6-B63F-890EB7B236E8}">
      <dgm:prSet/>
      <dgm:spPr/>
      <dgm:t>
        <a:bodyPr/>
        <a:lstStyle/>
        <a:p>
          <a:endParaRPr lang="ru-RU"/>
        </a:p>
      </dgm:t>
    </dgm:pt>
    <dgm:pt modelId="{D32A2E99-8812-40F0-8998-79464D935D6F}" type="pres">
      <dgm:prSet presAssocID="{E403D7C1-6557-4F18-AB4B-94B159D64D8F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D5BB02FB-4791-4A77-ACCA-F8416DBC8B03}" type="pres">
      <dgm:prSet presAssocID="{8BBEA3A1-85F3-41B0-8F88-78DF87F3B396}" presName="root" presStyleCnt="0"/>
      <dgm:spPr/>
    </dgm:pt>
    <dgm:pt modelId="{6207D79F-5E5F-4006-8591-558424A5C2DC}" type="pres">
      <dgm:prSet presAssocID="{8BBEA3A1-85F3-41B0-8F88-78DF87F3B396}" presName="rootComposite" presStyleCnt="0"/>
      <dgm:spPr/>
    </dgm:pt>
    <dgm:pt modelId="{BC8CCE9C-1954-4AEE-937B-0939F79581E6}" type="pres">
      <dgm:prSet presAssocID="{8BBEA3A1-85F3-41B0-8F88-78DF87F3B396}" presName="rootText" presStyleLbl="node1" presStyleIdx="0" presStyleCnt="1" custScaleX="534330"/>
      <dgm:spPr/>
      <dgm:t>
        <a:bodyPr/>
        <a:lstStyle/>
        <a:p>
          <a:endParaRPr lang="ru-RU"/>
        </a:p>
      </dgm:t>
    </dgm:pt>
    <dgm:pt modelId="{297ED09C-A9F8-4734-B24A-BCD56BE419E1}" type="pres">
      <dgm:prSet presAssocID="{8BBEA3A1-85F3-41B0-8F88-78DF87F3B396}" presName="rootConnector" presStyleLbl="node1" presStyleIdx="0" presStyleCnt="1"/>
      <dgm:spPr/>
      <dgm:t>
        <a:bodyPr/>
        <a:lstStyle/>
        <a:p>
          <a:endParaRPr lang="ru-RU"/>
        </a:p>
      </dgm:t>
    </dgm:pt>
    <dgm:pt modelId="{8E511FDD-AAAC-437A-BEDA-01E9457D3DDA}" type="pres">
      <dgm:prSet presAssocID="{8BBEA3A1-85F3-41B0-8F88-78DF87F3B396}" presName="childShape" presStyleCnt="0"/>
      <dgm:spPr/>
    </dgm:pt>
    <dgm:pt modelId="{5AFB5631-3C59-4550-9D59-8BCA876DCC72}" type="pres">
      <dgm:prSet presAssocID="{8FFB729C-1CE1-4898-A226-F00AB7EED1F8}" presName="Name13" presStyleLbl="parChTrans1D2" presStyleIdx="0" presStyleCnt="7"/>
      <dgm:spPr/>
      <dgm:t>
        <a:bodyPr/>
        <a:lstStyle/>
        <a:p>
          <a:endParaRPr lang="ru-RU"/>
        </a:p>
      </dgm:t>
    </dgm:pt>
    <dgm:pt modelId="{7BA3B5E9-155F-48CA-8200-3B20AF490E3E}" type="pres">
      <dgm:prSet presAssocID="{0EC109B0-6E37-4CBD-9A94-1038A8A8D247}" presName="childText" presStyleLbl="bgAcc1" presStyleIdx="0" presStyleCnt="7" custScaleX="9441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6D4B48-6B69-4EAD-87EF-F156599BFBF3}" type="pres">
      <dgm:prSet presAssocID="{6AD40EDA-6CFD-4EEA-8BBC-DF56E55BCD43}" presName="Name13" presStyleLbl="parChTrans1D2" presStyleIdx="1" presStyleCnt="7"/>
      <dgm:spPr/>
      <dgm:t>
        <a:bodyPr/>
        <a:lstStyle/>
        <a:p>
          <a:endParaRPr lang="ru-RU"/>
        </a:p>
      </dgm:t>
    </dgm:pt>
    <dgm:pt modelId="{BE6E0D55-16C4-4C83-AAD1-FA5BFA6C10C1}" type="pres">
      <dgm:prSet presAssocID="{1F7B0547-2D2B-4106-A505-9D0C2B8E6212}" presName="childText" presStyleLbl="bgAcc1" presStyleIdx="1" presStyleCnt="7" custScaleX="9441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6F074B-17FA-42B7-983A-DAB3CCB52BE8}" type="pres">
      <dgm:prSet presAssocID="{1D87CD9F-0E02-4817-B2AB-71D248EA0E51}" presName="Name13" presStyleLbl="parChTrans1D2" presStyleIdx="2" presStyleCnt="7"/>
      <dgm:spPr/>
      <dgm:t>
        <a:bodyPr/>
        <a:lstStyle/>
        <a:p>
          <a:endParaRPr lang="ru-RU"/>
        </a:p>
      </dgm:t>
    </dgm:pt>
    <dgm:pt modelId="{0477F5E9-3372-44DE-80F2-14620CAACBBF}" type="pres">
      <dgm:prSet presAssocID="{9DB0AFD6-2B2A-4AE6-A956-E14D8B692276}" presName="childText" presStyleLbl="bgAcc1" presStyleIdx="2" presStyleCnt="7" custScaleX="9441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2EECB3-7302-4AD0-8223-2F6142D5C5DA}" type="pres">
      <dgm:prSet presAssocID="{7948A818-5DE1-4CDA-AAB0-81AED83C2561}" presName="Name13" presStyleLbl="parChTrans1D2" presStyleIdx="3" presStyleCnt="7"/>
      <dgm:spPr/>
      <dgm:t>
        <a:bodyPr/>
        <a:lstStyle/>
        <a:p>
          <a:endParaRPr lang="ru-RU"/>
        </a:p>
      </dgm:t>
    </dgm:pt>
    <dgm:pt modelId="{785898CF-2755-4886-BC90-BB25C0A4C3BD}" type="pres">
      <dgm:prSet presAssocID="{87C83E94-7CFA-4C66-99DA-00C7D11AD628}" presName="childText" presStyleLbl="bgAcc1" presStyleIdx="3" presStyleCnt="7" custScaleX="9441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2BE2B6-4C54-4587-9B89-4912942CD0CF}" type="pres">
      <dgm:prSet presAssocID="{A07A4BB3-FE72-472D-B53E-0FE2002A77A7}" presName="Name13" presStyleLbl="parChTrans1D2" presStyleIdx="4" presStyleCnt="7"/>
      <dgm:spPr/>
      <dgm:t>
        <a:bodyPr/>
        <a:lstStyle/>
        <a:p>
          <a:endParaRPr lang="ru-RU"/>
        </a:p>
      </dgm:t>
    </dgm:pt>
    <dgm:pt modelId="{670D5D38-4A93-486D-A6E6-38E5FB9BB964}" type="pres">
      <dgm:prSet presAssocID="{4BA3C045-3CE3-4CA1-A6CA-02B6FA038A60}" presName="childText" presStyleLbl="bgAcc1" presStyleIdx="4" presStyleCnt="7" custScaleX="944114" custScaleY="15578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DCA1C6-E023-4386-9D43-8DA2E815692E}" type="pres">
      <dgm:prSet presAssocID="{2CED413F-1FC2-4E59-888A-05833ACC50E5}" presName="Name13" presStyleLbl="parChTrans1D2" presStyleIdx="5" presStyleCnt="7"/>
      <dgm:spPr/>
      <dgm:t>
        <a:bodyPr/>
        <a:lstStyle/>
        <a:p>
          <a:endParaRPr lang="ru-RU"/>
        </a:p>
      </dgm:t>
    </dgm:pt>
    <dgm:pt modelId="{B1BE69CE-DCB2-4D6F-B025-A5D4667609EA}" type="pres">
      <dgm:prSet presAssocID="{C9989981-6BFE-44DB-889D-2CA8B79EEE6F}" presName="childText" presStyleLbl="bgAcc1" presStyleIdx="5" presStyleCnt="7" custScaleX="944114" custScaleY="1349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6177C7-A163-4AB1-B4F8-6A91334B1FEC}" type="pres">
      <dgm:prSet presAssocID="{6E5232BE-5AA7-46D5-A852-B6CAF5E4C9DB}" presName="Name13" presStyleLbl="parChTrans1D2" presStyleIdx="6" presStyleCnt="7"/>
      <dgm:spPr/>
      <dgm:t>
        <a:bodyPr/>
        <a:lstStyle/>
        <a:p>
          <a:endParaRPr lang="ru-RU"/>
        </a:p>
      </dgm:t>
    </dgm:pt>
    <dgm:pt modelId="{CB297C8B-E585-4390-A0BC-B76EC3F900AA}" type="pres">
      <dgm:prSet presAssocID="{1040DACF-1229-4CF3-A260-77BD513862F2}" presName="childText" presStyleLbl="bgAcc1" presStyleIdx="6" presStyleCnt="7" custScaleX="9441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E18BAF7-7A60-4E75-96D3-D35950C17FDF}" type="presOf" srcId="{0EC109B0-6E37-4CBD-9A94-1038A8A8D247}" destId="{7BA3B5E9-155F-48CA-8200-3B20AF490E3E}" srcOrd="0" destOrd="0" presId="urn:microsoft.com/office/officeart/2005/8/layout/hierarchy3"/>
    <dgm:cxn modelId="{FDBF74A0-CDB4-40A3-B75C-56DF52C0BCC0}" srcId="{8BBEA3A1-85F3-41B0-8F88-78DF87F3B396}" destId="{1040DACF-1229-4CF3-A260-77BD513862F2}" srcOrd="6" destOrd="0" parTransId="{6E5232BE-5AA7-46D5-A852-B6CAF5E4C9DB}" sibTransId="{ACCAB7EF-CD88-4EE2-8132-8F11A0AB4BE0}"/>
    <dgm:cxn modelId="{3597CEC3-E956-4FA0-9A3D-97A2655C7CD7}" srcId="{8BBEA3A1-85F3-41B0-8F88-78DF87F3B396}" destId="{87C83E94-7CFA-4C66-99DA-00C7D11AD628}" srcOrd="3" destOrd="0" parTransId="{7948A818-5DE1-4CDA-AAB0-81AED83C2561}" sibTransId="{32BCF125-4F16-4A56-9D8D-FD798C0FD18A}"/>
    <dgm:cxn modelId="{7721E4A5-679B-40BB-96B3-E11AFEFDEDD4}" type="presOf" srcId="{87C83E94-7CFA-4C66-99DA-00C7D11AD628}" destId="{785898CF-2755-4886-BC90-BB25C0A4C3BD}" srcOrd="0" destOrd="0" presId="urn:microsoft.com/office/officeart/2005/8/layout/hierarchy3"/>
    <dgm:cxn modelId="{D88049D0-0A78-4681-98DA-222D96F9315A}" type="presOf" srcId="{7948A818-5DE1-4CDA-AAB0-81AED83C2561}" destId="{F32EECB3-7302-4AD0-8223-2F6142D5C5DA}" srcOrd="0" destOrd="0" presId="urn:microsoft.com/office/officeart/2005/8/layout/hierarchy3"/>
    <dgm:cxn modelId="{925A6345-C3CE-41E6-8C29-67A4FB6DC602}" type="presOf" srcId="{C9989981-6BFE-44DB-889D-2CA8B79EEE6F}" destId="{B1BE69CE-DCB2-4D6F-B025-A5D4667609EA}" srcOrd="0" destOrd="0" presId="urn:microsoft.com/office/officeart/2005/8/layout/hierarchy3"/>
    <dgm:cxn modelId="{1368CC9D-06A2-4B3D-9CD3-5AD5A967F53B}" type="presOf" srcId="{8FFB729C-1CE1-4898-A226-F00AB7EED1F8}" destId="{5AFB5631-3C59-4550-9D59-8BCA876DCC72}" srcOrd="0" destOrd="0" presId="urn:microsoft.com/office/officeart/2005/8/layout/hierarchy3"/>
    <dgm:cxn modelId="{CCB49F7E-C0D2-4D84-9E89-43B88B5808C8}" type="presOf" srcId="{9DB0AFD6-2B2A-4AE6-A956-E14D8B692276}" destId="{0477F5E9-3372-44DE-80F2-14620CAACBBF}" srcOrd="0" destOrd="0" presId="urn:microsoft.com/office/officeart/2005/8/layout/hierarchy3"/>
    <dgm:cxn modelId="{DBCEC403-5C9C-48A1-AAA3-38DE742C3864}" type="presOf" srcId="{6E5232BE-5AA7-46D5-A852-B6CAF5E4C9DB}" destId="{5F6177C7-A163-4AB1-B4F8-6A91334B1FEC}" srcOrd="0" destOrd="0" presId="urn:microsoft.com/office/officeart/2005/8/layout/hierarchy3"/>
    <dgm:cxn modelId="{D9B7E30D-FEE4-44D1-AB5B-D45A1F6754F5}" type="presOf" srcId="{4BA3C045-3CE3-4CA1-A6CA-02B6FA038A60}" destId="{670D5D38-4A93-486D-A6E6-38E5FB9BB964}" srcOrd="0" destOrd="0" presId="urn:microsoft.com/office/officeart/2005/8/layout/hierarchy3"/>
    <dgm:cxn modelId="{5EA4C800-FDF4-47BF-B2CF-DA43E0E23AF8}" type="presOf" srcId="{1040DACF-1229-4CF3-A260-77BD513862F2}" destId="{CB297C8B-E585-4390-A0BC-B76EC3F900AA}" srcOrd="0" destOrd="0" presId="urn:microsoft.com/office/officeart/2005/8/layout/hierarchy3"/>
    <dgm:cxn modelId="{D463095D-47EB-4308-B268-761643035FEC}" srcId="{8BBEA3A1-85F3-41B0-8F88-78DF87F3B396}" destId="{4BA3C045-3CE3-4CA1-A6CA-02B6FA038A60}" srcOrd="4" destOrd="0" parTransId="{A07A4BB3-FE72-472D-B53E-0FE2002A77A7}" sibTransId="{B84766A2-8465-4696-83B8-0A4959FA7A18}"/>
    <dgm:cxn modelId="{4D4D7E17-DF48-4C33-B361-C2C1792394E7}" type="presOf" srcId="{8BBEA3A1-85F3-41B0-8F88-78DF87F3B396}" destId="{BC8CCE9C-1954-4AEE-937B-0939F79581E6}" srcOrd="0" destOrd="0" presId="urn:microsoft.com/office/officeart/2005/8/layout/hierarchy3"/>
    <dgm:cxn modelId="{989F4056-2521-447C-ABA1-6D2A00D32585}" type="presOf" srcId="{A07A4BB3-FE72-472D-B53E-0FE2002A77A7}" destId="{052BE2B6-4C54-4587-9B89-4912942CD0CF}" srcOrd="0" destOrd="0" presId="urn:microsoft.com/office/officeart/2005/8/layout/hierarchy3"/>
    <dgm:cxn modelId="{67B23D82-B0ED-467B-A994-D40DC42AB569}" srcId="{E403D7C1-6557-4F18-AB4B-94B159D64D8F}" destId="{8BBEA3A1-85F3-41B0-8F88-78DF87F3B396}" srcOrd="0" destOrd="0" parTransId="{804E4608-9980-4858-9993-E874A03A5996}" sibTransId="{DB49AF73-30C3-4254-91A7-81775E5DD771}"/>
    <dgm:cxn modelId="{F886E0F5-733E-489A-8CE2-DFE5F429DB77}" type="presOf" srcId="{8BBEA3A1-85F3-41B0-8F88-78DF87F3B396}" destId="{297ED09C-A9F8-4734-B24A-BCD56BE419E1}" srcOrd="1" destOrd="0" presId="urn:microsoft.com/office/officeart/2005/8/layout/hierarchy3"/>
    <dgm:cxn modelId="{800C99E9-ABFD-4B87-9651-311E3F13489D}" type="presOf" srcId="{1D87CD9F-0E02-4817-B2AB-71D248EA0E51}" destId="{936F074B-17FA-42B7-983A-DAB3CCB52BE8}" srcOrd="0" destOrd="0" presId="urn:microsoft.com/office/officeart/2005/8/layout/hierarchy3"/>
    <dgm:cxn modelId="{CE365A86-4094-41E5-BEA8-3E01424867EE}" type="presOf" srcId="{2CED413F-1FC2-4E59-888A-05833ACC50E5}" destId="{5FDCA1C6-E023-4386-9D43-8DA2E815692E}" srcOrd="0" destOrd="0" presId="urn:microsoft.com/office/officeart/2005/8/layout/hierarchy3"/>
    <dgm:cxn modelId="{56335A85-CB42-49CA-980B-676F4BE1CEB2}" type="presOf" srcId="{6AD40EDA-6CFD-4EEA-8BBC-DF56E55BCD43}" destId="{446D4B48-6B69-4EAD-87EF-F156599BFBF3}" srcOrd="0" destOrd="0" presId="urn:microsoft.com/office/officeart/2005/8/layout/hierarchy3"/>
    <dgm:cxn modelId="{46807F4A-B4AB-4764-A6D9-09D39060CC40}" type="presOf" srcId="{E403D7C1-6557-4F18-AB4B-94B159D64D8F}" destId="{D32A2E99-8812-40F0-8998-79464D935D6F}" srcOrd="0" destOrd="0" presId="urn:microsoft.com/office/officeart/2005/8/layout/hierarchy3"/>
    <dgm:cxn modelId="{34EF8F79-33D7-40D3-BCBA-DCB72330E085}" type="presOf" srcId="{1F7B0547-2D2B-4106-A505-9D0C2B8E6212}" destId="{BE6E0D55-16C4-4C83-AAD1-FA5BFA6C10C1}" srcOrd="0" destOrd="0" presId="urn:microsoft.com/office/officeart/2005/8/layout/hierarchy3"/>
    <dgm:cxn modelId="{6E39CE99-7FD8-46E8-931E-0A096416C80B}" srcId="{8BBEA3A1-85F3-41B0-8F88-78DF87F3B396}" destId="{9DB0AFD6-2B2A-4AE6-A956-E14D8B692276}" srcOrd="2" destOrd="0" parTransId="{1D87CD9F-0E02-4817-B2AB-71D248EA0E51}" sibTransId="{7256DD4A-D6F1-4300-A676-A9CD5AD3B137}"/>
    <dgm:cxn modelId="{8C7E70BC-7B78-46B6-B63F-890EB7B236E8}" srcId="{8BBEA3A1-85F3-41B0-8F88-78DF87F3B396}" destId="{C9989981-6BFE-44DB-889D-2CA8B79EEE6F}" srcOrd="5" destOrd="0" parTransId="{2CED413F-1FC2-4E59-888A-05833ACC50E5}" sibTransId="{B4A97880-362B-454A-B831-70BB5FC01DBC}"/>
    <dgm:cxn modelId="{3B2334AB-F48B-4114-90B2-2DFC18F72DB2}" srcId="{8BBEA3A1-85F3-41B0-8F88-78DF87F3B396}" destId="{0EC109B0-6E37-4CBD-9A94-1038A8A8D247}" srcOrd="0" destOrd="0" parTransId="{8FFB729C-1CE1-4898-A226-F00AB7EED1F8}" sibTransId="{90CDEB88-CD99-44BD-92B2-C32F9EB5F2FF}"/>
    <dgm:cxn modelId="{AD12CF04-2836-4623-AECE-47B697F7194B}" srcId="{8BBEA3A1-85F3-41B0-8F88-78DF87F3B396}" destId="{1F7B0547-2D2B-4106-A505-9D0C2B8E6212}" srcOrd="1" destOrd="0" parTransId="{6AD40EDA-6CFD-4EEA-8BBC-DF56E55BCD43}" sibTransId="{E1A10432-7790-408A-980E-A755E6023CE4}"/>
    <dgm:cxn modelId="{B17D9B75-17D4-4357-ABD5-4BD32B2FE7EF}" type="presParOf" srcId="{D32A2E99-8812-40F0-8998-79464D935D6F}" destId="{D5BB02FB-4791-4A77-ACCA-F8416DBC8B03}" srcOrd="0" destOrd="0" presId="urn:microsoft.com/office/officeart/2005/8/layout/hierarchy3"/>
    <dgm:cxn modelId="{F9C0991C-F56B-4F29-A8B1-30AB276568C0}" type="presParOf" srcId="{D5BB02FB-4791-4A77-ACCA-F8416DBC8B03}" destId="{6207D79F-5E5F-4006-8591-558424A5C2DC}" srcOrd="0" destOrd="0" presId="urn:microsoft.com/office/officeart/2005/8/layout/hierarchy3"/>
    <dgm:cxn modelId="{6CA2FE60-DA3B-40A9-B6AD-46E28FDFC011}" type="presParOf" srcId="{6207D79F-5E5F-4006-8591-558424A5C2DC}" destId="{BC8CCE9C-1954-4AEE-937B-0939F79581E6}" srcOrd="0" destOrd="0" presId="urn:microsoft.com/office/officeart/2005/8/layout/hierarchy3"/>
    <dgm:cxn modelId="{9E268A98-7343-4A8D-B20D-329E7B2F2D0D}" type="presParOf" srcId="{6207D79F-5E5F-4006-8591-558424A5C2DC}" destId="{297ED09C-A9F8-4734-B24A-BCD56BE419E1}" srcOrd="1" destOrd="0" presId="urn:microsoft.com/office/officeart/2005/8/layout/hierarchy3"/>
    <dgm:cxn modelId="{D6F5E18D-6F88-45FC-AE84-EC532ECFEFEB}" type="presParOf" srcId="{D5BB02FB-4791-4A77-ACCA-F8416DBC8B03}" destId="{8E511FDD-AAAC-437A-BEDA-01E9457D3DDA}" srcOrd="1" destOrd="0" presId="urn:microsoft.com/office/officeart/2005/8/layout/hierarchy3"/>
    <dgm:cxn modelId="{DEA7D330-8981-4B0E-A3EE-C32B71761BBA}" type="presParOf" srcId="{8E511FDD-AAAC-437A-BEDA-01E9457D3DDA}" destId="{5AFB5631-3C59-4550-9D59-8BCA876DCC72}" srcOrd="0" destOrd="0" presId="urn:microsoft.com/office/officeart/2005/8/layout/hierarchy3"/>
    <dgm:cxn modelId="{1AAFA6A9-56FC-4117-B9C0-975DD857666B}" type="presParOf" srcId="{8E511FDD-AAAC-437A-BEDA-01E9457D3DDA}" destId="{7BA3B5E9-155F-48CA-8200-3B20AF490E3E}" srcOrd="1" destOrd="0" presId="urn:microsoft.com/office/officeart/2005/8/layout/hierarchy3"/>
    <dgm:cxn modelId="{471F0B56-D62F-407B-9CF3-BBAF5536FE40}" type="presParOf" srcId="{8E511FDD-AAAC-437A-BEDA-01E9457D3DDA}" destId="{446D4B48-6B69-4EAD-87EF-F156599BFBF3}" srcOrd="2" destOrd="0" presId="urn:microsoft.com/office/officeart/2005/8/layout/hierarchy3"/>
    <dgm:cxn modelId="{CBADAC52-FEE4-4E59-A289-04FAF5BD0780}" type="presParOf" srcId="{8E511FDD-AAAC-437A-BEDA-01E9457D3DDA}" destId="{BE6E0D55-16C4-4C83-AAD1-FA5BFA6C10C1}" srcOrd="3" destOrd="0" presId="urn:microsoft.com/office/officeart/2005/8/layout/hierarchy3"/>
    <dgm:cxn modelId="{68F5A704-900C-4CBE-9BE0-8BE6317D340D}" type="presParOf" srcId="{8E511FDD-AAAC-437A-BEDA-01E9457D3DDA}" destId="{936F074B-17FA-42B7-983A-DAB3CCB52BE8}" srcOrd="4" destOrd="0" presId="urn:microsoft.com/office/officeart/2005/8/layout/hierarchy3"/>
    <dgm:cxn modelId="{B41EF263-4149-49B7-9C01-93B06A9C781C}" type="presParOf" srcId="{8E511FDD-AAAC-437A-BEDA-01E9457D3DDA}" destId="{0477F5E9-3372-44DE-80F2-14620CAACBBF}" srcOrd="5" destOrd="0" presId="urn:microsoft.com/office/officeart/2005/8/layout/hierarchy3"/>
    <dgm:cxn modelId="{BA0EDF08-49BA-4D47-8363-D631DADB7E57}" type="presParOf" srcId="{8E511FDD-AAAC-437A-BEDA-01E9457D3DDA}" destId="{F32EECB3-7302-4AD0-8223-2F6142D5C5DA}" srcOrd="6" destOrd="0" presId="urn:microsoft.com/office/officeart/2005/8/layout/hierarchy3"/>
    <dgm:cxn modelId="{D0DFE5CE-6F1C-4287-8D44-7B419F0480EF}" type="presParOf" srcId="{8E511FDD-AAAC-437A-BEDA-01E9457D3DDA}" destId="{785898CF-2755-4886-BC90-BB25C0A4C3BD}" srcOrd="7" destOrd="0" presId="urn:microsoft.com/office/officeart/2005/8/layout/hierarchy3"/>
    <dgm:cxn modelId="{410213F0-A0B3-4BF9-9460-25D01FE8BA78}" type="presParOf" srcId="{8E511FDD-AAAC-437A-BEDA-01E9457D3DDA}" destId="{052BE2B6-4C54-4587-9B89-4912942CD0CF}" srcOrd="8" destOrd="0" presId="urn:microsoft.com/office/officeart/2005/8/layout/hierarchy3"/>
    <dgm:cxn modelId="{6FB776BE-F945-4F51-8F31-441F62E85DA0}" type="presParOf" srcId="{8E511FDD-AAAC-437A-BEDA-01E9457D3DDA}" destId="{670D5D38-4A93-486D-A6E6-38E5FB9BB964}" srcOrd="9" destOrd="0" presId="urn:microsoft.com/office/officeart/2005/8/layout/hierarchy3"/>
    <dgm:cxn modelId="{A619E538-73B2-4E42-A17F-4063A930998D}" type="presParOf" srcId="{8E511FDD-AAAC-437A-BEDA-01E9457D3DDA}" destId="{5FDCA1C6-E023-4386-9D43-8DA2E815692E}" srcOrd="10" destOrd="0" presId="urn:microsoft.com/office/officeart/2005/8/layout/hierarchy3"/>
    <dgm:cxn modelId="{A6704E99-838B-4F00-B795-4A02175FA575}" type="presParOf" srcId="{8E511FDD-AAAC-437A-BEDA-01E9457D3DDA}" destId="{B1BE69CE-DCB2-4D6F-B025-A5D4667609EA}" srcOrd="11" destOrd="0" presId="urn:microsoft.com/office/officeart/2005/8/layout/hierarchy3"/>
    <dgm:cxn modelId="{70406DD0-A5C5-4868-BDCC-7AA7E31EB4A2}" type="presParOf" srcId="{8E511FDD-AAAC-437A-BEDA-01E9457D3DDA}" destId="{5F6177C7-A163-4AB1-B4F8-6A91334B1FEC}" srcOrd="12" destOrd="0" presId="urn:microsoft.com/office/officeart/2005/8/layout/hierarchy3"/>
    <dgm:cxn modelId="{399FEAF2-104C-40AE-88BD-63EF1BDAEA22}" type="presParOf" srcId="{8E511FDD-AAAC-437A-BEDA-01E9457D3DDA}" destId="{CB297C8B-E585-4390-A0BC-B76EC3F900AA}" srcOrd="1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2DC0B40D-8BAC-4786-8ABD-A996D6536892}" type="doc">
      <dgm:prSet loTypeId="urn:microsoft.com/office/officeart/2005/8/layout/target2" loCatId="relationship" qsTypeId="urn:microsoft.com/office/officeart/2005/8/quickstyle/3d1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EA8A00A1-F869-4D13-82C9-F055D235A0AD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Нотариат 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(лат. </a:t>
          </a:r>
          <a:r>
            <a:rPr lang="en-US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notarius</a:t>
          </a:r>
          <a:r>
            <a:rPr lang="en-US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– 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писец) – государственный орган, который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удостове-ряет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различного рода юридические акты (договора, завещания,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довереннос-ти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и т.п.), а также подлинность подписей на документах и копий документов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FBF96ED4-89B6-4E6E-A1D0-36F0583EFB07}" type="sibTrans" cxnId="{03021017-1FDD-4A78-95E8-66DF94352653}">
      <dgm:prSet/>
      <dgm:spPr/>
      <dgm:t>
        <a:bodyPr/>
        <a:lstStyle/>
        <a:p>
          <a:endParaRPr lang="ru-RU"/>
        </a:p>
      </dgm:t>
    </dgm:pt>
    <dgm:pt modelId="{6DC357B9-DF03-4C1A-AF25-B3354CB97E57}" type="parTrans" cxnId="{03021017-1FDD-4A78-95E8-66DF94352653}">
      <dgm:prSet/>
      <dgm:spPr/>
      <dgm:t>
        <a:bodyPr/>
        <a:lstStyle/>
        <a:p>
          <a:endParaRPr lang="ru-RU"/>
        </a:p>
      </dgm:t>
    </dgm:pt>
    <dgm:pt modelId="{FA7AE1AE-AF78-42CC-A5C6-661E6D9CA2B2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государственные нотариусы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98BB0FB-8434-4548-9BD3-B748BD5DD9E8}" type="sibTrans" cxnId="{8B0A330C-67AD-4212-ABAA-0147C69265F1}">
      <dgm:prSet/>
      <dgm:spPr/>
      <dgm:t>
        <a:bodyPr/>
        <a:lstStyle/>
        <a:p>
          <a:endParaRPr lang="ru-RU"/>
        </a:p>
      </dgm:t>
    </dgm:pt>
    <dgm:pt modelId="{0580CF79-7A58-484A-BF69-D61A46D815F9}" type="parTrans" cxnId="{8B0A330C-67AD-4212-ABAA-0147C69265F1}">
      <dgm:prSet/>
      <dgm:spPr/>
      <dgm:t>
        <a:bodyPr/>
        <a:lstStyle/>
        <a:p>
          <a:endParaRPr lang="ru-RU"/>
        </a:p>
      </dgm:t>
    </dgm:pt>
    <dgm:pt modelId="{2CA90E26-58EF-4110-BE5D-1AE630F55F68}">
      <dgm:prSet phldrT="[Текст]" custT="1"/>
      <dgm:spPr>
        <a:noFill/>
        <a:ln>
          <a:noFill/>
        </a:ln>
      </dgm:spPr>
      <dgm:t>
        <a:bodyPr/>
        <a:lstStyle/>
        <a:p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5C02E74A-6D0B-479E-9F20-E8E6FF472BF2}" type="sibTrans" cxnId="{97D8F2AC-0288-4039-A31F-0BBE0DB550A1}">
      <dgm:prSet/>
      <dgm:spPr/>
      <dgm:t>
        <a:bodyPr/>
        <a:lstStyle/>
        <a:p>
          <a:endParaRPr lang="ru-RU"/>
        </a:p>
      </dgm:t>
    </dgm:pt>
    <dgm:pt modelId="{3D987CCD-1EE2-40B1-9E8B-E2EF6A304A5A}" type="parTrans" cxnId="{97D8F2AC-0288-4039-A31F-0BBE0DB550A1}">
      <dgm:prSet/>
      <dgm:spPr/>
      <dgm:t>
        <a:bodyPr/>
        <a:lstStyle/>
        <a:p>
          <a:endParaRPr lang="ru-RU"/>
        </a:p>
      </dgm:t>
    </dgm:pt>
    <dgm:pt modelId="{88C9F0DF-2596-4BF4-8C6D-E0F0B512FFBD}" type="pres">
      <dgm:prSet presAssocID="{2DC0B40D-8BAC-4786-8ABD-A996D6536892}" presName="Name0" presStyleCnt="0">
        <dgm:presLayoutVars>
          <dgm:chMax val="3"/>
          <dgm:chPref val="1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F3FA6298-08BC-4827-B1BD-2C696C2A95FE}" type="pres">
      <dgm:prSet presAssocID="{2DC0B40D-8BAC-4786-8ABD-A996D6536892}" presName="outerBox" presStyleCnt="0"/>
      <dgm:spPr/>
    </dgm:pt>
    <dgm:pt modelId="{9E9C0130-EE51-4664-B0C7-527EAC50171C}" type="pres">
      <dgm:prSet presAssocID="{2DC0B40D-8BAC-4786-8ABD-A996D6536892}" presName="outerBoxParent" presStyleLbl="node1" presStyleIdx="0" presStyleCnt="1"/>
      <dgm:spPr/>
      <dgm:t>
        <a:bodyPr/>
        <a:lstStyle/>
        <a:p>
          <a:endParaRPr lang="ru-RU"/>
        </a:p>
      </dgm:t>
    </dgm:pt>
    <dgm:pt modelId="{D24B1C50-B451-46E1-9C8D-4D638FC577DB}" type="pres">
      <dgm:prSet presAssocID="{2DC0B40D-8BAC-4786-8ABD-A996D6536892}" presName="outerBoxChildren" presStyleCnt="0"/>
      <dgm:spPr/>
    </dgm:pt>
    <dgm:pt modelId="{39BB5191-6333-4C6B-8ECD-CDA742BDB96C}" type="pres">
      <dgm:prSet presAssocID="{FA7AE1AE-AF78-42CC-A5C6-661E6D9CA2B2}" presName="oChild" presStyleLbl="fgAcc1" presStyleIdx="0" presStyleCnt="2" custScaleX="273058" custScaleY="28191" custLinFactX="-2051" custLinFactNeighborX="-100000" custLinFactNeighborY="-627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2D2876-A127-407C-A224-EB963E23908C}" type="pres">
      <dgm:prSet presAssocID="{498BB0FB-8434-4548-9BD3-B748BD5DD9E8}" presName="outerSibTrans" presStyleCnt="0"/>
      <dgm:spPr/>
    </dgm:pt>
    <dgm:pt modelId="{FAB79711-0222-4EA3-A875-61915288FE6F}" type="pres">
      <dgm:prSet presAssocID="{2CA90E26-58EF-4110-BE5D-1AE630F55F68}" presName="oChild" presStyleLbl="fgAcc1" presStyleIdx="1" presStyleCnt="2" custScaleX="342868" custScaleY="30528" custLinFactX="2445" custLinFactNeighborX="100000" custLinFactNeighborY="-1968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B0A330C-67AD-4212-ABAA-0147C69265F1}" srcId="{EA8A00A1-F869-4D13-82C9-F055D235A0AD}" destId="{FA7AE1AE-AF78-42CC-A5C6-661E6D9CA2B2}" srcOrd="0" destOrd="0" parTransId="{0580CF79-7A58-484A-BF69-D61A46D815F9}" sibTransId="{498BB0FB-8434-4548-9BD3-B748BD5DD9E8}"/>
    <dgm:cxn modelId="{CCE86868-48DB-4D80-B60C-E86382C4D2AE}" type="presOf" srcId="{EA8A00A1-F869-4D13-82C9-F055D235A0AD}" destId="{9E9C0130-EE51-4664-B0C7-527EAC50171C}" srcOrd="0" destOrd="0" presId="urn:microsoft.com/office/officeart/2005/8/layout/target2"/>
    <dgm:cxn modelId="{08370407-A01D-4922-A391-7D83E6254EEB}" type="presOf" srcId="{FA7AE1AE-AF78-42CC-A5C6-661E6D9CA2B2}" destId="{39BB5191-6333-4C6B-8ECD-CDA742BDB96C}" srcOrd="0" destOrd="0" presId="urn:microsoft.com/office/officeart/2005/8/layout/target2"/>
    <dgm:cxn modelId="{97D8F2AC-0288-4039-A31F-0BBE0DB550A1}" srcId="{EA8A00A1-F869-4D13-82C9-F055D235A0AD}" destId="{2CA90E26-58EF-4110-BE5D-1AE630F55F68}" srcOrd="1" destOrd="0" parTransId="{3D987CCD-1EE2-40B1-9E8B-E2EF6A304A5A}" sibTransId="{5C02E74A-6D0B-479E-9F20-E8E6FF472BF2}"/>
    <dgm:cxn modelId="{461E8DFD-86A1-454B-AAA8-0E64EA4DDA9D}" type="presOf" srcId="{2CA90E26-58EF-4110-BE5D-1AE630F55F68}" destId="{FAB79711-0222-4EA3-A875-61915288FE6F}" srcOrd="0" destOrd="0" presId="urn:microsoft.com/office/officeart/2005/8/layout/target2"/>
    <dgm:cxn modelId="{2D99C947-2C7B-45BA-87C9-7DB709AA9168}" type="presOf" srcId="{2DC0B40D-8BAC-4786-8ABD-A996D6536892}" destId="{88C9F0DF-2596-4BF4-8C6D-E0F0B512FFBD}" srcOrd="0" destOrd="0" presId="urn:microsoft.com/office/officeart/2005/8/layout/target2"/>
    <dgm:cxn modelId="{03021017-1FDD-4A78-95E8-66DF94352653}" srcId="{2DC0B40D-8BAC-4786-8ABD-A996D6536892}" destId="{EA8A00A1-F869-4D13-82C9-F055D235A0AD}" srcOrd="0" destOrd="0" parTransId="{6DC357B9-DF03-4C1A-AF25-B3354CB97E57}" sibTransId="{FBF96ED4-89B6-4E6E-A1D0-36F0583EFB07}"/>
    <dgm:cxn modelId="{029779E2-A1F8-44DA-9948-678AB82779C6}" type="presParOf" srcId="{88C9F0DF-2596-4BF4-8C6D-E0F0B512FFBD}" destId="{F3FA6298-08BC-4827-B1BD-2C696C2A95FE}" srcOrd="0" destOrd="0" presId="urn:microsoft.com/office/officeart/2005/8/layout/target2"/>
    <dgm:cxn modelId="{4D93F538-585D-4FEF-B5E5-6D9A01494FA3}" type="presParOf" srcId="{F3FA6298-08BC-4827-B1BD-2C696C2A95FE}" destId="{9E9C0130-EE51-4664-B0C7-527EAC50171C}" srcOrd="0" destOrd="0" presId="urn:microsoft.com/office/officeart/2005/8/layout/target2"/>
    <dgm:cxn modelId="{0F025A70-EE5E-4EFE-83B6-4C668BC13D80}" type="presParOf" srcId="{F3FA6298-08BC-4827-B1BD-2C696C2A95FE}" destId="{D24B1C50-B451-46E1-9C8D-4D638FC577DB}" srcOrd="1" destOrd="0" presId="urn:microsoft.com/office/officeart/2005/8/layout/target2"/>
    <dgm:cxn modelId="{03AF379F-385D-4818-A3B7-96046AB81417}" type="presParOf" srcId="{D24B1C50-B451-46E1-9C8D-4D638FC577DB}" destId="{39BB5191-6333-4C6B-8ECD-CDA742BDB96C}" srcOrd="0" destOrd="0" presId="urn:microsoft.com/office/officeart/2005/8/layout/target2"/>
    <dgm:cxn modelId="{4E9934EF-B021-428A-B21E-8CBB7BD0044C}" type="presParOf" srcId="{D24B1C50-B451-46E1-9C8D-4D638FC577DB}" destId="{F62D2876-A127-407C-A224-EB963E23908C}" srcOrd="1" destOrd="0" presId="urn:microsoft.com/office/officeart/2005/8/layout/target2"/>
    <dgm:cxn modelId="{5644FE73-8A04-48DA-9628-FB145974F6AF}" type="presParOf" srcId="{D24B1C50-B451-46E1-9C8D-4D638FC577DB}" destId="{FAB79711-0222-4EA3-A875-61915288FE6F}" srcOrd="2" destOrd="0" presId="urn:microsoft.com/office/officeart/2005/8/layout/targe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24323FC-4794-4FF1-8E94-C464529FFFB7}" type="doc">
      <dgm:prSet loTypeId="urn:microsoft.com/office/officeart/2005/8/layout/hierarchy3" loCatId="list" qsTypeId="urn:microsoft.com/office/officeart/2005/8/quickstyle/3d1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F5EA179A-12F3-4E11-816E-C2CC42A21A73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Основные задачи правоохранительных органов Республики Беларусь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4E43D32-E50C-431F-849A-05A596F04BE2}" type="parTrans" cxnId="{0C5849AC-566C-49C0-8B3E-631523A84979}">
      <dgm:prSet/>
      <dgm:spPr/>
      <dgm:t>
        <a:bodyPr/>
        <a:lstStyle/>
        <a:p>
          <a:endParaRPr lang="ru-RU"/>
        </a:p>
      </dgm:t>
    </dgm:pt>
    <dgm:pt modelId="{DDF57CE7-2E47-4AEB-8472-93937E3ADB78}" type="sibTrans" cxnId="{0C5849AC-566C-49C0-8B3E-631523A84979}">
      <dgm:prSet/>
      <dgm:spPr/>
      <dgm:t>
        <a:bodyPr/>
        <a:lstStyle/>
        <a:p>
          <a:endParaRPr lang="ru-RU"/>
        </a:p>
      </dgm:t>
    </dgm:pt>
    <dgm:pt modelId="{025C63FC-27C7-4D5E-AC3B-28A1A5DF0281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принятие мер для поддержания законности и правопорядка в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госу-дарстве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923BB12C-2031-4D3B-ADE3-93B087E1A0C3}" type="parTrans" cxnId="{7984EF35-5090-453C-A23E-1DDF60DFC3C1}">
      <dgm:prSet/>
      <dgm:spPr/>
      <dgm:t>
        <a:bodyPr/>
        <a:lstStyle/>
        <a:p>
          <a:endParaRPr lang="ru-RU"/>
        </a:p>
      </dgm:t>
    </dgm:pt>
    <dgm:pt modelId="{9F0BB739-6E72-4340-8240-06E708272A4F}" type="sibTrans" cxnId="{7984EF35-5090-453C-A23E-1DDF60DFC3C1}">
      <dgm:prSet/>
      <dgm:spPr/>
      <dgm:t>
        <a:bodyPr/>
        <a:lstStyle/>
        <a:p>
          <a:endParaRPr lang="ru-RU"/>
        </a:p>
      </dgm:t>
    </dgm:pt>
    <dgm:pt modelId="{84315A8C-C0E6-4B5F-8B0F-FF6D2259444C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строгое соблюдение законов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59EB9D29-E8AC-4BF3-992C-8E7E4BDFB09D}" type="parTrans" cxnId="{25B2F147-31C3-40CE-B28D-3ADCBA8B585F}">
      <dgm:prSet/>
      <dgm:spPr/>
      <dgm:t>
        <a:bodyPr/>
        <a:lstStyle/>
        <a:p>
          <a:endParaRPr lang="ru-RU"/>
        </a:p>
      </dgm:t>
    </dgm:pt>
    <dgm:pt modelId="{D3FC6122-6A1D-4896-94BC-F981FA8BC11F}" type="sibTrans" cxnId="{25B2F147-31C3-40CE-B28D-3ADCBA8B585F}">
      <dgm:prSet/>
      <dgm:spPr/>
      <dgm:t>
        <a:bodyPr/>
        <a:lstStyle/>
        <a:p>
          <a:endParaRPr lang="ru-RU"/>
        </a:p>
      </dgm:t>
    </dgm:pt>
    <dgm:pt modelId="{373F1081-7FAA-44E3-99D6-4B39F0D22E68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обеспечение реализации гражданами своих прав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8C5EFE4E-3F63-4310-A243-3A76F72FE148}" type="parTrans" cxnId="{EC94C8E7-C42C-48C1-913D-AECC18EF5FE7}">
      <dgm:prSet/>
      <dgm:spPr/>
      <dgm:t>
        <a:bodyPr/>
        <a:lstStyle/>
        <a:p>
          <a:endParaRPr lang="ru-RU"/>
        </a:p>
      </dgm:t>
    </dgm:pt>
    <dgm:pt modelId="{6391F34F-9CA8-4E8A-A458-643B61D195D6}" type="sibTrans" cxnId="{EC94C8E7-C42C-48C1-913D-AECC18EF5FE7}">
      <dgm:prSet/>
      <dgm:spPr/>
      <dgm:t>
        <a:bodyPr/>
        <a:lstStyle/>
        <a:p>
          <a:endParaRPr lang="ru-RU"/>
        </a:p>
      </dgm:t>
    </dgm:pt>
    <dgm:pt modelId="{AD38FD04-E496-4141-98C5-A2F2AEB68431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отстаивание законных государственных и общественных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интере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-сов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131774C4-3754-4CA0-BFFD-6BFFE418CF9D}" type="parTrans" cxnId="{FF8DBB25-CCD5-4CBB-B361-68CBE3B273DB}">
      <dgm:prSet/>
      <dgm:spPr/>
      <dgm:t>
        <a:bodyPr/>
        <a:lstStyle/>
        <a:p>
          <a:endParaRPr lang="ru-RU"/>
        </a:p>
      </dgm:t>
    </dgm:pt>
    <dgm:pt modelId="{66F10E3E-6407-4216-B512-A432BD7E9CDF}" type="sibTrans" cxnId="{FF8DBB25-CCD5-4CBB-B361-68CBE3B273DB}">
      <dgm:prSet/>
      <dgm:spPr/>
      <dgm:t>
        <a:bodyPr/>
        <a:lstStyle/>
        <a:p>
          <a:endParaRPr lang="ru-RU"/>
        </a:p>
      </dgm:t>
    </dgm:pt>
    <dgm:pt modelId="{45D539A5-CE73-48A9-A499-2BFD681DA0C0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выявление, пресечение и предупреждение правонарушений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C87C1DBF-1614-46CA-8255-266C037E67E1}" type="parTrans" cxnId="{FF85D0BE-E786-40F1-A626-E86B55A118A1}">
      <dgm:prSet/>
      <dgm:spPr/>
      <dgm:t>
        <a:bodyPr/>
        <a:lstStyle/>
        <a:p>
          <a:endParaRPr lang="ru-RU"/>
        </a:p>
      </dgm:t>
    </dgm:pt>
    <dgm:pt modelId="{8534FDEE-CC1D-4ABD-A9BE-B7BD97242295}" type="sibTrans" cxnId="{FF85D0BE-E786-40F1-A626-E86B55A118A1}">
      <dgm:prSet/>
      <dgm:spPr/>
      <dgm:t>
        <a:bodyPr/>
        <a:lstStyle/>
        <a:p>
          <a:endParaRPr lang="ru-RU"/>
        </a:p>
      </dgm:t>
    </dgm:pt>
    <dgm:pt modelId="{8BCF638E-B8E7-4BE4-AF11-B178999325A0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применение санкций к правонарушителям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25B82139-9CD5-4FB0-AA28-0DD1F7DC3CAA}" type="parTrans" cxnId="{CE65058E-290A-4DB8-88A4-3B64F1C72A10}">
      <dgm:prSet/>
      <dgm:spPr/>
      <dgm:t>
        <a:bodyPr/>
        <a:lstStyle/>
        <a:p>
          <a:endParaRPr lang="ru-RU"/>
        </a:p>
      </dgm:t>
    </dgm:pt>
    <dgm:pt modelId="{618C8EA6-A9D7-4067-91A1-09E5AED24D22}" type="sibTrans" cxnId="{CE65058E-290A-4DB8-88A4-3B64F1C72A10}">
      <dgm:prSet/>
      <dgm:spPr/>
      <dgm:t>
        <a:bodyPr/>
        <a:lstStyle/>
        <a:p>
          <a:endParaRPr lang="ru-RU"/>
        </a:p>
      </dgm:t>
    </dgm:pt>
    <dgm:pt modelId="{5091C6C6-4DDE-4CC1-B4F8-9B3B97D32A0E}" type="pres">
      <dgm:prSet presAssocID="{024323FC-4794-4FF1-8E94-C464529FFFB7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FD90A35B-2C7B-4753-9938-965AEFB6598C}" type="pres">
      <dgm:prSet presAssocID="{F5EA179A-12F3-4E11-816E-C2CC42A21A73}" presName="root" presStyleCnt="0"/>
      <dgm:spPr/>
    </dgm:pt>
    <dgm:pt modelId="{A9D66E95-0EDA-4C30-9577-445D31272B63}" type="pres">
      <dgm:prSet presAssocID="{F5EA179A-12F3-4E11-816E-C2CC42A21A73}" presName="rootComposite" presStyleCnt="0"/>
      <dgm:spPr/>
    </dgm:pt>
    <dgm:pt modelId="{9AC3B9D2-511B-4DE0-9C29-FCA5A6AF82FF}" type="pres">
      <dgm:prSet presAssocID="{F5EA179A-12F3-4E11-816E-C2CC42A21A73}" presName="rootText" presStyleLbl="node1" presStyleIdx="0" presStyleCnt="1" custScaleX="1097346" custScaleY="223831"/>
      <dgm:spPr/>
      <dgm:t>
        <a:bodyPr/>
        <a:lstStyle/>
        <a:p>
          <a:endParaRPr lang="ru-RU"/>
        </a:p>
      </dgm:t>
    </dgm:pt>
    <dgm:pt modelId="{215B82AE-21B2-4F71-9DF6-F43E9FFB2BB7}" type="pres">
      <dgm:prSet presAssocID="{F5EA179A-12F3-4E11-816E-C2CC42A21A73}" presName="rootConnector" presStyleLbl="node1" presStyleIdx="0" presStyleCnt="1"/>
      <dgm:spPr/>
      <dgm:t>
        <a:bodyPr/>
        <a:lstStyle/>
        <a:p>
          <a:endParaRPr lang="ru-RU"/>
        </a:p>
      </dgm:t>
    </dgm:pt>
    <dgm:pt modelId="{E3DD688E-6C0C-4FDC-9E13-34D83BDB50F4}" type="pres">
      <dgm:prSet presAssocID="{F5EA179A-12F3-4E11-816E-C2CC42A21A73}" presName="childShape" presStyleCnt="0"/>
      <dgm:spPr/>
    </dgm:pt>
    <dgm:pt modelId="{DB800CEE-7130-4BE5-8984-C826D926A026}" type="pres">
      <dgm:prSet presAssocID="{923BB12C-2031-4D3B-ADE3-93B087E1A0C3}" presName="Name13" presStyleLbl="parChTrans1D2" presStyleIdx="0" presStyleCnt="6"/>
      <dgm:spPr/>
      <dgm:t>
        <a:bodyPr/>
        <a:lstStyle/>
        <a:p>
          <a:endParaRPr lang="ru-RU"/>
        </a:p>
      </dgm:t>
    </dgm:pt>
    <dgm:pt modelId="{769EFE68-365E-4682-8065-B174593A8B46}" type="pres">
      <dgm:prSet presAssocID="{025C63FC-27C7-4D5E-AC3B-28A1A5DF0281}" presName="childText" presStyleLbl="bgAcc1" presStyleIdx="0" presStyleCnt="6" custScaleX="1562467" custScaleY="2238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071A09-5ADA-4A0E-B0F7-B0BF87679D0B}" type="pres">
      <dgm:prSet presAssocID="{59EB9D29-E8AC-4BF3-992C-8E7E4BDFB09D}" presName="Name13" presStyleLbl="parChTrans1D2" presStyleIdx="1" presStyleCnt="6"/>
      <dgm:spPr/>
      <dgm:t>
        <a:bodyPr/>
        <a:lstStyle/>
        <a:p>
          <a:endParaRPr lang="ru-RU"/>
        </a:p>
      </dgm:t>
    </dgm:pt>
    <dgm:pt modelId="{F56A0565-1993-47A7-87AA-2E39BC7220B3}" type="pres">
      <dgm:prSet presAssocID="{84315A8C-C0E6-4B5F-8B0F-FF6D2259444C}" presName="childText" presStyleLbl="bgAcc1" presStyleIdx="1" presStyleCnt="6" custScaleX="1562467" custScaleY="2238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3256D7-461F-45BA-93FA-C24C8BFEDAD6}" type="pres">
      <dgm:prSet presAssocID="{8C5EFE4E-3F63-4310-A243-3A76F72FE148}" presName="Name13" presStyleLbl="parChTrans1D2" presStyleIdx="2" presStyleCnt="6"/>
      <dgm:spPr/>
      <dgm:t>
        <a:bodyPr/>
        <a:lstStyle/>
        <a:p>
          <a:endParaRPr lang="ru-RU"/>
        </a:p>
      </dgm:t>
    </dgm:pt>
    <dgm:pt modelId="{5630A446-273E-47A5-B9CE-88CE0604DCA7}" type="pres">
      <dgm:prSet presAssocID="{373F1081-7FAA-44E3-99D6-4B39F0D22E68}" presName="childText" presStyleLbl="bgAcc1" presStyleIdx="2" presStyleCnt="6" custScaleX="1562467" custScaleY="2238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D40192-D67D-491B-A465-006EC8DFDDDA}" type="pres">
      <dgm:prSet presAssocID="{131774C4-3754-4CA0-BFFD-6BFFE418CF9D}" presName="Name13" presStyleLbl="parChTrans1D2" presStyleIdx="3" presStyleCnt="6"/>
      <dgm:spPr/>
      <dgm:t>
        <a:bodyPr/>
        <a:lstStyle/>
        <a:p>
          <a:endParaRPr lang="ru-RU"/>
        </a:p>
      </dgm:t>
    </dgm:pt>
    <dgm:pt modelId="{2529F77E-D19A-4C6A-9115-A859A1E66F09}" type="pres">
      <dgm:prSet presAssocID="{AD38FD04-E496-4141-98C5-A2F2AEB68431}" presName="childText" presStyleLbl="bgAcc1" presStyleIdx="3" presStyleCnt="6" custScaleX="1562467" custScaleY="2238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35C8404-EB69-426A-ADA0-9A4DAF5A01D7}" type="pres">
      <dgm:prSet presAssocID="{C87C1DBF-1614-46CA-8255-266C037E67E1}" presName="Name13" presStyleLbl="parChTrans1D2" presStyleIdx="4" presStyleCnt="6"/>
      <dgm:spPr/>
      <dgm:t>
        <a:bodyPr/>
        <a:lstStyle/>
        <a:p>
          <a:endParaRPr lang="ru-RU"/>
        </a:p>
      </dgm:t>
    </dgm:pt>
    <dgm:pt modelId="{293F094A-126F-4B7D-B1C4-15D91281BE43}" type="pres">
      <dgm:prSet presAssocID="{45D539A5-CE73-48A9-A499-2BFD681DA0C0}" presName="childText" presStyleLbl="bgAcc1" presStyleIdx="4" presStyleCnt="6" custScaleX="1562467" custScaleY="2238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4A2B8A-BE07-47F4-B8D0-C08034B093E4}" type="pres">
      <dgm:prSet presAssocID="{25B82139-9CD5-4FB0-AA28-0DD1F7DC3CAA}" presName="Name13" presStyleLbl="parChTrans1D2" presStyleIdx="5" presStyleCnt="6"/>
      <dgm:spPr/>
      <dgm:t>
        <a:bodyPr/>
        <a:lstStyle/>
        <a:p>
          <a:endParaRPr lang="ru-RU"/>
        </a:p>
      </dgm:t>
    </dgm:pt>
    <dgm:pt modelId="{A0E058BE-BF73-4D2B-A132-90E968C778EA}" type="pres">
      <dgm:prSet presAssocID="{8BCF638E-B8E7-4BE4-AF11-B178999325A0}" presName="childText" presStyleLbl="bgAcc1" presStyleIdx="5" presStyleCnt="6" custScaleX="1562467" custScaleY="2238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45CDBBA-00FA-4AAE-BBBF-3BAA95711538}" type="presOf" srcId="{59EB9D29-E8AC-4BF3-992C-8E7E4BDFB09D}" destId="{CF071A09-5ADA-4A0E-B0F7-B0BF87679D0B}" srcOrd="0" destOrd="0" presId="urn:microsoft.com/office/officeart/2005/8/layout/hierarchy3"/>
    <dgm:cxn modelId="{DB81885B-A06C-406C-9268-DF46A10CB2E0}" type="presOf" srcId="{84315A8C-C0E6-4B5F-8B0F-FF6D2259444C}" destId="{F56A0565-1993-47A7-87AA-2E39BC7220B3}" srcOrd="0" destOrd="0" presId="urn:microsoft.com/office/officeart/2005/8/layout/hierarchy3"/>
    <dgm:cxn modelId="{6E7F73DA-027D-4363-9692-17A0F134395F}" type="presOf" srcId="{AD38FD04-E496-4141-98C5-A2F2AEB68431}" destId="{2529F77E-D19A-4C6A-9115-A859A1E66F09}" srcOrd="0" destOrd="0" presId="urn:microsoft.com/office/officeart/2005/8/layout/hierarchy3"/>
    <dgm:cxn modelId="{25B2F147-31C3-40CE-B28D-3ADCBA8B585F}" srcId="{F5EA179A-12F3-4E11-816E-C2CC42A21A73}" destId="{84315A8C-C0E6-4B5F-8B0F-FF6D2259444C}" srcOrd="1" destOrd="0" parTransId="{59EB9D29-E8AC-4BF3-992C-8E7E4BDFB09D}" sibTransId="{D3FC6122-6A1D-4896-94BC-F981FA8BC11F}"/>
    <dgm:cxn modelId="{CE65058E-290A-4DB8-88A4-3B64F1C72A10}" srcId="{F5EA179A-12F3-4E11-816E-C2CC42A21A73}" destId="{8BCF638E-B8E7-4BE4-AF11-B178999325A0}" srcOrd="5" destOrd="0" parTransId="{25B82139-9CD5-4FB0-AA28-0DD1F7DC3CAA}" sibTransId="{618C8EA6-A9D7-4067-91A1-09E5AED24D22}"/>
    <dgm:cxn modelId="{0E97358D-67F6-45F2-A263-8BC8952717C2}" type="presOf" srcId="{131774C4-3754-4CA0-BFFD-6BFFE418CF9D}" destId="{6CD40192-D67D-491B-A465-006EC8DFDDDA}" srcOrd="0" destOrd="0" presId="urn:microsoft.com/office/officeart/2005/8/layout/hierarchy3"/>
    <dgm:cxn modelId="{F33CE748-071B-4027-8C2D-A1A5648BEFFE}" type="presOf" srcId="{024323FC-4794-4FF1-8E94-C464529FFFB7}" destId="{5091C6C6-4DDE-4CC1-B4F8-9B3B97D32A0E}" srcOrd="0" destOrd="0" presId="urn:microsoft.com/office/officeart/2005/8/layout/hierarchy3"/>
    <dgm:cxn modelId="{42BCE77E-CAF9-41EE-877E-D00944098F2A}" type="presOf" srcId="{373F1081-7FAA-44E3-99D6-4B39F0D22E68}" destId="{5630A446-273E-47A5-B9CE-88CE0604DCA7}" srcOrd="0" destOrd="0" presId="urn:microsoft.com/office/officeart/2005/8/layout/hierarchy3"/>
    <dgm:cxn modelId="{C9FE132D-9BAE-448A-A1AF-0BC6E4A6427E}" type="presOf" srcId="{25B82139-9CD5-4FB0-AA28-0DD1F7DC3CAA}" destId="{4D4A2B8A-BE07-47F4-B8D0-C08034B093E4}" srcOrd="0" destOrd="0" presId="urn:microsoft.com/office/officeart/2005/8/layout/hierarchy3"/>
    <dgm:cxn modelId="{98688F9E-5FD8-4BC3-AA12-01DE58AF70D9}" type="presOf" srcId="{025C63FC-27C7-4D5E-AC3B-28A1A5DF0281}" destId="{769EFE68-365E-4682-8065-B174593A8B46}" srcOrd="0" destOrd="0" presId="urn:microsoft.com/office/officeart/2005/8/layout/hierarchy3"/>
    <dgm:cxn modelId="{AF1B222E-EAAB-4A69-971A-AF9D8CDF303E}" type="presOf" srcId="{F5EA179A-12F3-4E11-816E-C2CC42A21A73}" destId="{215B82AE-21B2-4F71-9DF6-F43E9FFB2BB7}" srcOrd="1" destOrd="0" presId="urn:microsoft.com/office/officeart/2005/8/layout/hierarchy3"/>
    <dgm:cxn modelId="{56D8BA84-080B-4BBA-BF39-B7F553647141}" type="presOf" srcId="{923BB12C-2031-4D3B-ADE3-93B087E1A0C3}" destId="{DB800CEE-7130-4BE5-8984-C826D926A026}" srcOrd="0" destOrd="0" presId="urn:microsoft.com/office/officeart/2005/8/layout/hierarchy3"/>
    <dgm:cxn modelId="{0C5849AC-566C-49C0-8B3E-631523A84979}" srcId="{024323FC-4794-4FF1-8E94-C464529FFFB7}" destId="{F5EA179A-12F3-4E11-816E-C2CC42A21A73}" srcOrd="0" destOrd="0" parTransId="{44E43D32-E50C-431F-849A-05A596F04BE2}" sibTransId="{DDF57CE7-2E47-4AEB-8472-93937E3ADB78}"/>
    <dgm:cxn modelId="{2630E451-6D89-41DC-A7CC-E6ED018BDD23}" type="presOf" srcId="{8BCF638E-B8E7-4BE4-AF11-B178999325A0}" destId="{A0E058BE-BF73-4D2B-A132-90E968C778EA}" srcOrd="0" destOrd="0" presId="urn:microsoft.com/office/officeart/2005/8/layout/hierarchy3"/>
    <dgm:cxn modelId="{FF85D0BE-E786-40F1-A626-E86B55A118A1}" srcId="{F5EA179A-12F3-4E11-816E-C2CC42A21A73}" destId="{45D539A5-CE73-48A9-A499-2BFD681DA0C0}" srcOrd="4" destOrd="0" parTransId="{C87C1DBF-1614-46CA-8255-266C037E67E1}" sibTransId="{8534FDEE-CC1D-4ABD-A9BE-B7BD97242295}"/>
    <dgm:cxn modelId="{408C4D88-2AFD-416F-965C-1192E6B3E976}" type="presOf" srcId="{C87C1DBF-1614-46CA-8255-266C037E67E1}" destId="{D35C8404-EB69-426A-ADA0-9A4DAF5A01D7}" srcOrd="0" destOrd="0" presId="urn:microsoft.com/office/officeart/2005/8/layout/hierarchy3"/>
    <dgm:cxn modelId="{2C1D1053-B1A8-4EF2-8DA2-637BAF34D811}" type="presOf" srcId="{8C5EFE4E-3F63-4310-A243-3A76F72FE148}" destId="{113256D7-461F-45BA-93FA-C24C8BFEDAD6}" srcOrd="0" destOrd="0" presId="urn:microsoft.com/office/officeart/2005/8/layout/hierarchy3"/>
    <dgm:cxn modelId="{D41F30ED-16BC-4BA6-A19C-F7A537C6C223}" type="presOf" srcId="{45D539A5-CE73-48A9-A499-2BFD681DA0C0}" destId="{293F094A-126F-4B7D-B1C4-15D91281BE43}" srcOrd="0" destOrd="0" presId="urn:microsoft.com/office/officeart/2005/8/layout/hierarchy3"/>
    <dgm:cxn modelId="{124FFB97-4ECC-4A00-9C0C-20E5D2705192}" type="presOf" srcId="{F5EA179A-12F3-4E11-816E-C2CC42A21A73}" destId="{9AC3B9D2-511B-4DE0-9C29-FCA5A6AF82FF}" srcOrd="0" destOrd="0" presId="urn:microsoft.com/office/officeart/2005/8/layout/hierarchy3"/>
    <dgm:cxn modelId="{FF8DBB25-CCD5-4CBB-B361-68CBE3B273DB}" srcId="{F5EA179A-12F3-4E11-816E-C2CC42A21A73}" destId="{AD38FD04-E496-4141-98C5-A2F2AEB68431}" srcOrd="3" destOrd="0" parTransId="{131774C4-3754-4CA0-BFFD-6BFFE418CF9D}" sibTransId="{66F10E3E-6407-4216-B512-A432BD7E9CDF}"/>
    <dgm:cxn modelId="{7984EF35-5090-453C-A23E-1DDF60DFC3C1}" srcId="{F5EA179A-12F3-4E11-816E-C2CC42A21A73}" destId="{025C63FC-27C7-4D5E-AC3B-28A1A5DF0281}" srcOrd="0" destOrd="0" parTransId="{923BB12C-2031-4D3B-ADE3-93B087E1A0C3}" sibTransId="{9F0BB739-6E72-4340-8240-06E708272A4F}"/>
    <dgm:cxn modelId="{EC94C8E7-C42C-48C1-913D-AECC18EF5FE7}" srcId="{F5EA179A-12F3-4E11-816E-C2CC42A21A73}" destId="{373F1081-7FAA-44E3-99D6-4B39F0D22E68}" srcOrd="2" destOrd="0" parTransId="{8C5EFE4E-3F63-4310-A243-3A76F72FE148}" sibTransId="{6391F34F-9CA8-4E8A-A458-643B61D195D6}"/>
    <dgm:cxn modelId="{3587F502-2E44-4950-9C5A-80FFEE66DD4F}" type="presParOf" srcId="{5091C6C6-4DDE-4CC1-B4F8-9B3B97D32A0E}" destId="{FD90A35B-2C7B-4753-9938-965AEFB6598C}" srcOrd="0" destOrd="0" presId="urn:microsoft.com/office/officeart/2005/8/layout/hierarchy3"/>
    <dgm:cxn modelId="{2512064C-69FD-4082-8A71-D79990B39C9D}" type="presParOf" srcId="{FD90A35B-2C7B-4753-9938-965AEFB6598C}" destId="{A9D66E95-0EDA-4C30-9577-445D31272B63}" srcOrd="0" destOrd="0" presId="urn:microsoft.com/office/officeart/2005/8/layout/hierarchy3"/>
    <dgm:cxn modelId="{C058CD7C-AFB2-4B7E-B399-2B68812F8B01}" type="presParOf" srcId="{A9D66E95-0EDA-4C30-9577-445D31272B63}" destId="{9AC3B9D2-511B-4DE0-9C29-FCA5A6AF82FF}" srcOrd="0" destOrd="0" presId="urn:microsoft.com/office/officeart/2005/8/layout/hierarchy3"/>
    <dgm:cxn modelId="{F8CCE1C6-072E-47BC-BEB5-27F82104935A}" type="presParOf" srcId="{A9D66E95-0EDA-4C30-9577-445D31272B63}" destId="{215B82AE-21B2-4F71-9DF6-F43E9FFB2BB7}" srcOrd="1" destOrd="0" presId="urn:microsoft.com/office/officeart/2005/8/layout/hierarchy3"/>
    <dgm:cxn modelId="{2A0CE8BB-D297-4C9D-A37B-FB51045A0C6C}" type="presParOf" srcId="{FD90A35B-2C7B-4753-9938-965AEFB6598C}" destId="{E3DD688E-6C0C-4FDC-9E13-34D83BDB50F4}" srcOrd="1" destOrd="0" presId="urn:microsoft.com/office/officeart/2005/8/layout/hierarchy3"/>
    <dgm:cxn modelId="{33DF6A8B-CF6E-4964-94A1-503A4C8E98C3}" type="presParOf" srcId="{E3DD688E-6C0C-4FDC-9E13-34D83BDB50F4}" destId="{DB800CEE-7130-4BE5-8984-C826D926A026}" srcOrd="0" destOrd="0" presId="urn:microsoft.com/office/officeart/2005/8/layout/hierarchy3"/>
    <dgm:cxn modelId="{58FB1C91-906D-41AE-983D-C08417F8E1B9}" type="presParOf" srcId="{E3DD688E-6C0C-4FDC-9E13-34D83BDB50F4}" destId="{769EFE68-365E-4682-8065-B174593A8B46}" srcOrd="1" destOrd="0" presId="urn:microsoft.com/office/officeart/2005/8/layout/hierarchy3"/>
    <dgm:cxn modelId="{2FB1048C-B289-4181-8E07-CC0539B33533}" type="presParOf" srcId="{E3DD688E-6C0C-4FDC-9E13-34D83BDB50F4}" destId="{CF071A09-5ADA-4A0E-B0F7-B0BF87679D0B}" srcOrd="2" destOrd="0" presId="urn:microsoft.com/office/officeart/2005/8/layout/hierarchy3"/>
    <dgm:cxn modelId="{815E16CF-6143-4EDE-A461-569A7F176D55}" type="presParOf" srcId="{E3DD688E-6C0C-4FDC-9E13-34D83BDB50F4}" destId="{F56A0565-1993-47A7-87AA-2E39BC7220B3}" srcOrd="3" destOrd="0" presId="urn:microsoft.com/office/officeart/2005/8/layout/hierarchy3"/>
    <dgm:cxn modelId="{657304BB-8321-412B-9EC2-54CF69D56C20}" type="presParOf" srcId="{E3DD688E-6C0C-4FDC-9E13-34D83BDB50F4}" destId="{113256D7-461F-45BA-93FA-C24C8BFEDAD6}" srcOrd="4" destOrd="0" presId="urn:microsoft.com/office/officeart/2005/8/layout/hierarchy3"/>
    <dgm:cxn modelId="{6FA42114-9C82-45C4-88B3-F7CEC44F8F0A}" type="presParOf" srcId="{E3DD688E-6C0C-4FDC-9E13-34D83BDB50F4}" destId="{5630A446-273E-47A5-B9CE-88CE0604DCA7}" srcOrd="5" destOrd="0" presId="urn:microsoft.com/office/officeart/2005/8/layout/hierarchy3"/>
    <dgm:cxn modelId="{DD2ABE4B-AD85-43D9-AABA-8C6E9FA99E40}" type="presParOf" srcId="{E3DD688E-6C0C-4FDC-9E13-34D83BDB50F4}" destId="{6CD40192-D67D-491B-A465-006EC8DFDDDA}" srcOrd="6" destOrd="0" presId="urn:microsoft.com/office/officeart/2005/8/layout/hierarchy3"/>
    <dgm:cxn modelId="{2AFB6C81-2BB9-4CE3-91B1-9AF5D5E28E79}" type="presParOf" srcId="{E3DD688E-6C0C-4FDC-9E13-34D83BDB50F4}" destId="{2529F77E-D19A-4C6A-9115-A859A1E66F09}" srcOrd="7" destOrd="0" presId="urn:microsoft.com/office/officeart/2005/8/layout/hierarchy3"/>
    <dgm:cxn modelId="{3862047A-512F-4D24-9549-864BC124B8BC}" type="presParOf" srcId="{E3DD688E-6C0C-4FDC-9E13-34D83BDB50F4}" destId="{D35C8404-EB69-426A-ADA0-9A4DAF5A01D7}" srcOrd="8" destOrd="0" presId="urn:microsoft.com/office/officeart/2005/8/layout/hierarchy3"/>
    <dgm:cxn modelId="{2179AD2E-A853-4E50-925F-583C25C6D466}" type="presParOf" srcId="{E3DD688E-6C0C-4FDC-9E13-34D83BDB50F4}" destId="{293F094A-126F-4B7D-B1C4-15D91281BE43}" srcOrd="9" destOrd="0" presId="urn:microsoft.com/office/officeart/2005/8/layout/hierarchy3"/>
    <dgm:cxn modelId="{7CD7A92F-88A2-44DD-AE16-FF2BF8633401}" type="presParOf" srcId="{E3DD688E-6C0C-4FDC-9E13-34D83BDB50F4}" destId="{4D4A2B8A-BE07-47F4-B8D0-C08034B093E4}" srcOrd="10" destOrd="0" presId="urn:microsoft.com/office/officeart/2005/8/layout/hierarchy3"/>
    <dgm:cxn modelId="{212209F2-37C9-43DC-A33E-F5E339512B81}" type="presParOf" srcId="{E3DD688E-6C0C-4FDC-9E13-34D83BDB50F4}" destId="{A0E058BE-BF73-4D2B-A132-90E968C778EA}" srcOrd="1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9F37C22-7E17-41DB-A715-E1DB7B0AD0EB}" type="doc">
      <dgm:prSet loTypeId="urn:microsoft.com/office/officeart/2005/8/layout/hierarchy3" loCatId="list" qsTypeId="urn:microsoft.com/office/officeart/2005/8/quickstyle/3d1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1D1F6D3A-2AD4-4585-A3A4-6592378A90DB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защищать от противоправных посягательств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69509175-5AD5-49D9-B74A-D29C3DEA92B6}" type="parTrans" cxnId="{2FC8FC0B-BCA4-4749-B6E1-8AD9EDE32FBA}">
      <dgm:prSet/>
      <dgm:spPr/>
      <dgm:t>
        <a:bodyPr/>
        <a:lstStyle/>
        <a:p>
          <a:endParaRPr lang="ru-RU"/>
        </a:p>
      </dgm:t>
    </dgm:pt>
    <dgm:pt modelId="{AE87E9F4-4995-4A3C-9468-F85B38554419}" type="sibTrans" cxnId="{2FC8FC0B-BCA4-4749-B6E1-8AD9EDE32FBA}">
      <dgm:prSet/>
      <dgm:spPr/>
      <dgm:t>
        <a:bodyPr/>
        <a:lstStyle/>
        <a:p>
          <a:endParaRPr lang="ru-RU"/>
        </a:p>
      </dgm:t>
    </dgm:pt>
    <dgm:pt modelId="{61EF7E81-A22B-4134-9F17-9F89F1D0DCF9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гарантированные Конституцией и актами законодательства личные права и свободы, социально-экономические и политические права граждан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6F12164D-491D-44C5-875B-3D1E372E2182}" type="parTrans" cxnId="{9415BB54-E229-4EED-AA91-37022FB09D6C}">
      <dgm:prSet/>
      <dgm:spPr/>
      <dgm:t>
        <a:bodyPr/>
        <a:lstStyle/>
        <a:p>
          <a:endParaRPr lang="ru-RU"/>
        </a:p>
      </dgm:t>
    </dgm:pt>
    <dgm:pt modelId="{B1F7FC91-F3C6-4DB9-82A3-F7017F1440DF}" type="sibTrans" cxnId="{9415BB54-E229-4EED-AA91-37022FB09D6C}">
      <dgm:prSet/>
      <dgm:spPr/>
      <dgm:t>
        <a:bodyPr/>
        <a:lstStyle/>
        <a:p>
          <a:endParaRPr lang="ru-RU"/>
        </a:p>
      </dgm:t>
    </dgm:pt>
    <dgm:pt modelId="{98E9D4EF-903F-48DB-8FC9-74FBC8CB6AB0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конституционный строй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085D4CBE-3145-49C0-A068-8BEA5B13D1E9}" type="parTrans" cxnId="{9F1969D1-DAEE-4335-8235-CB8654CCA796}">
      <dgm:prSet/>
      <dgm:spPr/>
      <dgm:t>
        <a:bodyPr/>
        <a:lstStyle/>
        <a:p>
          <a:endParaRPr lang="ru-RU"/>
        </a:p>
      </dgm:t>
    </dgm:pt>
    <dgm:pt modelId="{E5EE89FF-6573-48AE-9994-3922CF7EBD13}" type="sibTrans" cxnId="{9F1969D1-DAEE-4335-8235-CB8654CCA796}">
      <dgm:prSet/>
      <dgm:spPr/>
      <dgm:t>
        <a:bodyPr/>
        <a:lstStyle/>
        <a:p>
          <a:endParaRPr lang="ru-RU"/>
        </a:p>
      </dgm:t>
    </dgm:pt>
    <dgm:pt modelId="{626728D5-C0DA-45E3-822F-6A7039B99D5A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государственные и общественные интересы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DA8BFB0F-B01E-4492-BE13-897BBDB3301E}" type="parTrans" cxnId="{09704501-8195-4BAB-80ED-6F1AEE00A696}">
      <dgm:prSet/>
      <dgm:spPr/>
      <dgm:t>
        <a:bodyPr/>
        <a:lstStyle/>
        <a:p>
          <a:endParaRPr lang="ru-RU"/>
        </a:p>
      </dgm:t>
    </dgm:pt>
    <dgm:pt modelId="{A6E0DA82-4AA9-436F-AFEF-A2BDB89B4681}" type="sibTrans" cxnId="{09704501-8195-4BAB-80ED-6F1AEE00A696}">
      <dgm:prSet/>
      <dgm:spPr/>
      <dgm:t>
        <a:bodyPr/>
        <a:lstStyle/>
        <a:p>
          <a:endParaRPr lang="ru-RU"/>
        </a:p>
      </dgm:t>
    </dgm:pt>
    <dgm:pt modelId="{468B01C3-EE61-491B-9806-E7EF1AEDB81F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права юридических лиц независимо от формы собственности, ведомственного подчинения и условий хозяйствования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5890BB5F-6594-480A-B5EC-65300B08BA63}" type="parTrans" cxnId="{B7F1E4F2-7F97-4D4C-BD43-519B326DD5D6}">
      <dgm:prSet/>
      <dgm:spPr/>
      <dgm:t>
        <a:bodyPr/>
        <a:lstStyle/>
        <a:p>
          <a:endParaRPr lang="ru-RU"/>
        </a:p>
      </dgm:t>
    </dgm:pt>
    <dgm:pt modelId="{F26AA3E4-FEF6-4D5B-844A-03194DA3B849}" type="sibTrans" cxnId="{B7F1E4F2-7F97-4D4C-BD43-519B326DD5D6}">
      <dgm:prSet/>
      <dgm:spPr/>
      <dgm:t>
        <a:bodyPr/>
        <a:lstStyle/>
        <a:p>
          <a:endParaRPr lang="ru-RU"/>
        </a:p>
      </dgm:t>
    </dgm:pt>
    <dgm:pt modelId="{90939BDC-6E92-40E4-B156-87D3CA37AD92}" type="pres">
      <dgm:prSet presAssocID="{F9F37C22-7E17-41DB-A715-E1DB7B0AD0EB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B24B3D41-A336-4BC3-9580-73213241A7C3}" type="pres">
      <dgm:prSet presAssocID="{1D1F6D3A-2AD4-4585-A3A4-6592378A90DB}" presName="root" presStyleCnt="0"/>
      <dgm:spPr/>
    </dgm:pt>
    <dgm:pt modelId="{DBB2056A-88B6-4584-9168-11E001EF7CC6}" type="pres">
      <dgm:prSet presAssocID="{1D1F6D3A-2AD4-4585-A3A4-6592378A90DB}" presName="rootComposite" presStyleCnt="0"/>
      <dgm:spPr/>
    </dgm:pt>
    <dgm:pt modelId="{896F9EFA-56DE-41E5-BE4A-BD9A76332757}" type="pres">
      <dgm:prSet presAssocID="{1D1F6D3A-2AD4-4585-A3A4-6592378A90DB}" presName="rootText" presStyleLbl="node1" presStyleIdx="0" presStyleCnt="1" custScaleX="368583" custScaleY="63247"/>
      <dgm:spPr/>
      <dgm:t>
        <a:bodyPr/>
        <a:lstStyle/>
        <a:p>
          <a:endParaRPr lang="ru-RU"/>
        </a:p>
      </dgm:t>
    </dgm:pt>
    <dgm:pt modelId="{A4003246-1A69-42FA-A289-A733C39E11A4}" type="pres">
      <dgm:prSet presAssocID="{1D1F6D3A-2AD4-4585-A3A4-6592378A90DB}" presName="rootConnector" presStyleLbl="node1" presStyleIdx="0" presStyleCnt="1"/>
      <dgm:spPr/>
      <dgm:t>
        <a:bodyPr/>
        <a:lstStyle/>
        <a:p>
          <a:endParaRPr lang="ru-RU"/>
        </a:p>
      </dgm:t>
    </dgm:pt>
    <dgm:pt modelId="{0C436070-E4E8-4C3F-8B27-84C57A926F09}" type="pres">
      <dgm:prSet presAssocID="{1D1F6D3A-2AD4-4585-A3A4-6592378A90DB}" presName="childShape" presStyleCnt="0"/>
      <dgm:spPr/>
    </dgm:pt>
    <dgm:pt modelId="{E695E5A5-15ED-4EA6-A185-D957D68339DB}" type="pres">
      <dgm:prSet presAssocID="{6F12164D-491D-44C5-875B-3D1E372E2182}" presName="Name13" presStyleLbl="parChTrans1D2" presStyleIdx="0" presStyleCnt="4"/>
      <dgm:spPr/>
      <dgm:t>
        <a:bodyPr/>
        <a:lstStyle/>
        <a:p>
          <a:endParaRPr lang="ru-RU"/>
        </a:p>
      </dgm:t>
    </dgm:pt>
    <dgm:pt modelId="{ED7B0D24-CEA6-4AA3-90EF-0CD7D0747888}" type="pres">
      <dgm:prSet presAssocID="{61EF7E81-A22B-4134-9F17-9F89F1D0DCF9}" presName="childText" presStyleLbl="bgAcc1" presStyleIdx="0" presStyleCnt="4" custScaleX="629116" custScaleY="989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2FFE55-B1AB-4C1B-8B00-DDF73BAA04F3}" type="pres">
      <dgm:prSet presAssocID="{085D4CBE-3145-49C0-A068-8BEA5B13D1E9}" presName="Name13" presStyleLbl="parChTrans1D2" presStyleIdx="1" presStyleCnt="4"/>
      <dgm:spPr/>
      <dgm:t>
        <a:bodyPr/>
        <a:lstStyle/>
        <a:p>
          <a:endParaRPr lang="ru-RU"/>
        </a:p>
      </dgm:t>
    </dgm:pt>
    <dgm:pt modelId="{49820BE8-9D21-4453-B20B-D2B352EC0515}" type="pres">
      <dgm:prSet presAssocID="{98E9D4EF-903F-48DB-8FC9-74FBC8CB6AB0}" presName="childText" presStyleLbl="bgAcc1" presStyleIdx="1" presStyleCnt="4" custScaleX="629116" custScaleY="4174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7DCBDD-A346-46DA-AACE-4DA4B4C0ED57}" type="pres">
      <dgm:prSet presAssocID="{DA8BFB0F-B01E-4492-BE13-897BBDB3301E}" presName="Name13" presStyleLbl="parChTrans1D2" presStyleIdx="2" presStyleCnt="4"/>
      <dgm:spPr/>
      <dgm:t>
        <a:bodyPr/>
        <a:lstStyle/>
        <a:p>
          <a:endParaRPr lang="ru-RU"/>
        </a:p>
      </dgm:t>
    </dgm:pt>
    <dgm:pt modelId="{23505A8C-9032-466B-9781-EB60F6BAEE8F}" type="pres">
      <dgm:prSet presAssocID="{626728D5-C0DA-45E3-822F-6A7039B99D5A}" presName="childText" presStyleLbl="bgAcc1" presStyleIdx="2" presStyleCnt="4" custScaleX="629116" custScaleY="4174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C81FF3-F068-4635-B18C-98E5E49E25ED}" type="pres">
      <dgm:prSet presAssocID="{5890BB5F-6594-480A-B5EC-65300B08BA63}" presName="Name13" presStyleLbl="parChTrans1D2" presStyleIdx="3" presStyleCnt="4"/>
      <dgm:spPr/>
      <dgm:t>
        <a:bodyPr/>
        <a:lstStyle/>
        <a:p>
          <a:endParaRPr lang="ru-RU"/>
        </a:p>
      </dgm:t>
    </dgm:pt>
    <dgm:pt modelId="{B1257FD4-B96F-43F9-A2ED-5A6B55742D48}" type="pres">
      <dgm:prSet presAssocID="{468B01C3-EE61-491B-9806-E7EF1AEDB81F}" presName="childText" presStyleLbl="bgAcc1" presStyleIdx="3" presStyleCnt="4" custScaleX="629197" custScaleY="7186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4A768AA-4AB1-42B0-AE3C-E6B2D9EF1613}" type="presOf" srcId="{61EF7E81-A22B-4134-9F17-9F89F1D0DCF9}" destId="{ED7B0D24-CEA6-4AA3-90EF-0CD7D0747888}" srcOrd="0" destOrd="0" presId="urn:microsoft.com/office/officeart/2005/8/layout/hierarchy3"/>
    <dgm:cxn modelId="{1C1E7684-52EA-4B57-A821-E78DAAD8905F}" type="presOf" srcId="{1D1F6D3A-2AD4-4585-A3A4-6592378A90DB}" destId="{A4003246-1A69-42FA-A289-A733C39E11A4}" srcOrd="1" destOrd="0" presId="urn:microsoft.com/office/officeart/2005/8/layout/hierarchy3"/>
    <dgm:cxn modelId="{AD6E8033-C100-45EC-8BE2-C33379B7B6AF}" type="presOf" srcId="{085D4CBE-3145-49C0-A068-8BEA5B13D1E9}" destId="{172FFE55-B1AB-4C1B-8B00-DDF73BAA04F3}" srcOrd="0" destOrd="0" presId="urn:microsoft.com/office/officeart/2005/8/layout/hierarchy3"/>
    <dgm:cxn modelId="{4CDC2F88-0D1C-4FDD-BCC1-2FE94A73AA9A}" type="presOf" srcId="{98E9D4EF-903F-48DB-8FC9-74FBC8CB6AB0}" destId="{49820BE8-9D21-4453-B20B-D2B352EC0515}" srcOrd="0" destOrd="0" presId="urn:microsoft.com/office/officeart/2005/8/layout/hierarchy3"/>
    <dgm:cxn modelId="{B7F1E4F2-7F97-4D4C-BD43-519B326DD5D6}" srcId="{1D1F6D3A-2AD4-4585-A3A4-6592378A90DB}" destId="{468B01C3-EE61-491B-9806-E7EF1AEDB81F}" srcOrd="3" destOrd="0" parTransId="{5890BB5F-6594-480A-B5EC-65300B08BA63}" sibTransId="{F26AA3E4-FEF6-4D5B-844A-03194DA3B849}"/>
    <dgm:cxn modelId="{2FC8FC0B-BCA4-4749-B6E1-8AD9EDE32FBA}" srcId="{F9F37C22-7E17-41DB-A715-E1DB7B0AD0EB}" destId="{1D1F6D3A-2AD4-4585-A3A4-6592378A90DB}" srcOrd="0" destOrd="0" parTransId="{69509175-5AD5-49D9-B74A-D29C3DEA92B6}" sibTransId="{AE87E9F4-4995-4A3C-9468-F85B38554419}"/>
    <dgm:cxn modelId="{78C1FC9A-7981-4F54-A5AC-E9E8D0F83BFE}" type="presOf" srcId="{5890BB5F-6594-480A-B5EC-65300B08BA63}" destId="{19C81FF3-F068-4635-B18C-98E5E49E25ED}" srcOrd="0" destOrd="0" presId="urn:microsoft.com/office/officeart/2005/8/layout/hierarchy3"/>
    <dgm:cxn modelId="{8C752594-D818-43FE-8289-179FD9392E56}" type="presOf" srcId="{DA8BFB0F-B01E-4492-BE13-897BBDB3301E}" destId="{387DCBDD-A346-46DA-AACE-4DA4B4C0ED57}" srcOrd="0" destOrd="0" presId="urn:microsoft.com/office/officeart/2005/8/layout/hierarchy3"/>
    <dgm:cxn modelId="{09704501-8195-4BAB-80ED-6F1AEE00A696}" srcId="{1D1F6D3A-2AD4-4585-A3A4-6592378A90DB}" destId="{626728D5-C0DA-45E3-822F-6A7039B99D5A}" srcOrd="2" destOrd="0" parTransId="{DA8BFB0F-B01E-4492-BE13-897BBDB3301E}" sibTransId="{A6E0DA82-4AA9-436F-AFEF-A2BDB89B4681}"/>
    <dgm:cxn modelId="{36F70985-D58C-4B56-81F6-8428ABAEADF9}" type="presOf" srcId="{1D1F6D3A-2AD4-4585-A3A4-6592378A90DB}" destId="{896F9EFA-56DE-41E5-BE4A-BD9A76332757}" srcOrd="0" destOrd="0" presId="urn:microsoft.com/office/officeart/2005/8/layout/hierarchy3"/>
    <dgm:cxn modelId="{9415BB54-E229-4EED-AA91-37022FB09D6C}" srcId="{1D1F6D3A-2AD4-4585-A3A4-6592378A90DB}" destId="{61EF7E81-A22B-4134-9F17-9F89F1D0DCF9}" srcOrd="0" destOrd="0" parTransId="{6F12164D-491D-44C5-875B-3D1E372E2182}" sibTransId="{B1F7FC91-F3C6-4DB9-82A3-F7017F1440DF}"/>
    <dgm:cxn modelId="{9F1969D1-DAEE-4335-8235-CB8654CCA796}" srcId="{1D1F6D3A-2AD4-4585-A3A4-6592378A90DB}" destId="{98E9D4EF-903F-48DB-8FC9-74FBC8CB6AB0}" srcOrd="1" destOrd="0" parTransId="{085D4CBE-3145-49C0-A068-8BEA5B13D1E9}" sibTransId="{E5EE89FF-6573-48AE-9994-3922CF7EBD13}"/>
    <dgm:cxn modelId="{95566D42-D0F1-485D-BDFA-694E5481FA6B}" type="presOf" srcId="{626728D5-C0DA-45E3-822F-6A7039B99D5A}" destId="{23505A8C-9032-466B-9781-EB60F6BAEE8F}" srcOrd="0" destOrd="0" presId="urn:microsoft.com/office/officeart/2005/8/layout/hierarchy3"/>
    <dgm:cxn modelId="{8699BE0F-9C9C-4AC0-92BB-4F73899CF9E2}" type="presOf" srcId="{F9F37C22-7E17-41DB-A715-E1DB7B0AD0EB}" destId="{90939BDC-6E92-40E4-B156-87D3CA37AD92}" srcOrd="0" destOrd="0" presId="urn:microsoft.com/office/officeart/2005/8/layout/hierarchy3"/>
    <dgm:cxn modelId="{78653F4B-6BDE-41F0-95F8-6C162121873F}" type="presOf" srcId="{468B01C3-EE61-491B-9806-E7EF1AEDB81F}" destId="{B1257FD4-B96F-43F9-A2ED-5A6B55742D48}" srcOrd="0" destOrd="0" presId="urn:microsoft.com/office/officeart/2005/8/layout/hierarchy3"/>
    <dgm:cxn modelId="{C45C796B-8E4D-49E7-A4AB-AD30A0B65636}" type="presOf" srcId="{6F12164D-491D-44C5-875B-3D1E372E2182}" destId="{E695E5A5-15ED-4EA6-A185-D957D68339DB}" srcOrd="0" destOrd="0" presId="urn:microsoft.com/office/officeart/2005/8/layout/hierarchy3"/>
    <dgm:cxn modelId="{EEF2C2A1-A908-474A-A534-CFF6F3CF3661}" type="presParOf" srcId="{90939BDC-6E92-40E4-B156-87D3CA37AD92}" destId="{B24B3D41-A336-4BC3-9580-73213241A7C3}" srcOrd="0" destOrd="0" presId="urn:microsoft.com/office/officeart/2005/8/layout/hierarchy3"/>
    <dgm:cxn modelId="{B5085C2F-28AF-462F-A0C7-271682CBF248}" type="presParOf" srcId="{B24B3D41-A336-4BC3-9580-73213241A7C3}" destId="{DBB2056A-88B6-4584-9168-11E001EF7CC6}" srcOrd="0" destOrd="0" presId="urn:microsoft.com/office/officeart/2005/8/layout/hierarchy3"/>
    <dgm:cxn modelId="{E57FC516-57CE-49DA-8503-9C8AF607760D}" type="presParOf" srcId="{DBB2056A-88B6-4584-9168-11E001EF7CC6}" destId="{896F9EFA-56DE-41E5-BE4A-BD9A76332757}" srcOrd="0" destOrd="0" presId="urn:microsoft.com/office/officeart/2005/8/layout/hierarchy3"/>
    <dgm:cxn modelId="{A797EE6E-CE91-4575-9467-5C2ADA5BE8D4}" type="presParOf" srcId="{DBB2056A-88B6-4584-9168-11E001EF7CC6}" destId="{A4003246-1A69-42FA-A289-A733C39E11A4}" srcOrd="1" destOrd="0" presId="urn:microsoft.com/office/officeart/2005/8/layout/hierarchy3"/>
    <dgm:cxn modelId="{6668D846-E265-4AD3-900D-3323FD1900CF}" type="presParOf" srcId="{B24B3D41-A336-4BC3-9580-73213241A7C3}" destId="{0C436070-E4E8-4C3F-8B27-84C57A926F09}" srcOrd="1" destOrd="0" presId="urn:microsoft.com/office/officeart/2005/8/layout/hierarchy3"/>
    <dgm:cxn modelId="{5963404D-3644-45A3-B620-6D220A6C28D4}" type="presParOf" srcId="{0C436070-E4E8-4C3F-8B27-84C57A926F09}" destId="{E695E5A5-15ED-4EA6-A185-D957D68339DB}" srcOrd="0" destOrd="0" presId="urn:microsoft.com/office/officeart/2005/8/layout/hierarchy3"/>
    <dgm:cxn modelId="{8D366E10-503E-405F-A706-051B5ADC368C}" type="presParOf" srcId="{0C436070-E4E8-4C3F-8B27-84C57A926F09}" destId="{ED7B0D24-CEA6-4AA3-90EF-0CD7D0747888}" srcOrd="1" destOrd="0" presId="urn:microsoft.com/office/officeart/2005/8/layout/hierarchy3"/>
    <dgm:cxn modelId="{31099FC3-B5F7-4483-8D5E-F62273AAF44E}" type="presParOf" srcId="{0C436070-E4E8-4C3F-8B27-84C57A926F09}" destId="{172FFE55-B1AB-4C1B-8B00-DDF73BAA04F3}" srcOrd="2" destOrd="0" presId="urn:microsoft.com/office/officeart/2005/8/layout/hierarchy3"/>
    <dgm:cxn modelId="{43D2595D-72E2-402B-8FA8-443868B1E8D1}" type="presParOf" srcId="{0C436070-E4E8-4C3F-8B27-84C57A926F09}" destId="{49820BE8-9D21-4453-B20B-D2B352EC0515}" srcOrd="3" destOrd="0" presId="urn:microsoft.com/office/officeart/2005/8/layout/hierarchy3"/>
    <dgm:cxn modelId="{9F0B4BED-C555-4BE6-B6CA-4EF50644FB45}" type="presParOf" srcId="{0C436070-E4E8-4C3F-8B27-84C57A926F09}" destId="{387DCBDD-A346-46DA-AACE-4DA4B4C0ED57}" srcOrd="4" destOrd="0" presId="urn:microsoft.com/office/officeart/2005/8/layout/hierarchy3"/>
    <dgm:cxn modelId="{995F3E7B-A6A4-4C27-9FF9-FE2535FEEBF6}" type="presParOf" srcId="{0C436070-E4E8-4C3F-8B27-84C57A926F09}" destId="{23505A8C-9032-466B-9781-EB60F6BAEE8F}" srcOrd="5" destOrd="0" presId="urn:microsoft.com/office/officeart/2005/8/layout/hierarchy3"/>
    <dgm:cxn modelId="{38094D41-E118-4802-AA7A-6F057597AB13}" type="presParOf" srcId="{0C436070-E4E8-4C3F-8B27-84C57A926F09}" destId="{19C81FF3-F068-4635-B18C-98E5E49E25ED}" srcOrd="6" destOrd="0" presId="urn:microsoft.com/office/officeart/2005/8/layout/hierarchy3"/>
    <dgm:cxn modelId="{9EE03642-71CE-4A36-9816-E35509735015}" type="presParOf" srcId="{0C436070-E4E8-4C3F-8B27-84C57A926F09}" destId="{B1257FD4-B96F-43F9-A2ED-5A6B55742D48}" srcOrd="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4B199CF-E633-4876-8244-712EFBFAF1CC}" type="doc">
      <dgm:prSet loTypeId="urn:microsoft.com/office/officeart/2005/8/layout/orgChart1" loCatId="hierarchy" qsTypeId="urn:microsoft.com/office/officeart/2005/8/quickstyle/3d1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89C3600C-12A6-403A-B705-7CEDC816FE2D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Система судов Республики Беларусь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700543F9-A5BF-4599-9A23-00BBEA87B489}" type="parTrans" cxnId="{6C8CEA79-7672-486B-9331-83C92A31044D}">
      <dgm:prSet/>
      <dgm:spPr/>
      <dgm:t>
        <a:bodyPr/>
        <a:lstStyle/>
        <a:p>
          <a:endParaRPr lang="ru-RU"/>
        </a:p>
      </dgm:t>
    </dgm:pt>
    <dgm:pt modelId="{3BBF4A81-E063-4FBE-AA8C-1246AE720474}" type="sibTrans" cxnId="{6C8CEA79-7672-486B-9331-83C92A31044D}">
      <dgm:prSet/>
      <dgm:spPr/>
      <dgm:t>
        <a:bodyPr/>
        <a:lstStyle/>
        <a:p>
          <a:endParaRPr lang="ru-RU"/>
        </a:p>
      </dgm:t>
    </dgm:pt>
    <dgm:pt modelId="{E5FB9680-B6CD-4CBF-A856-17573B899C4B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Общие суды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AD8D66B5-8909-4FF4-87AC-90CD452BBFFE}" type="parTrans" cxnId="{F723CC16-FE9F-4732-82F1-8BE90D2309B2}">
      <dgm:prSet/>
      <dgm:spPr/>
      <dgm:t>
        <a:bodyPr/>
        <a:lstStyle/>
        <a:p>
          <a:endParaRPr lang="ru-RU"/>
        </a:p>
      </dgm:t>
    </dgm:pt>
    <dgm:pt modelId="{64AB4404-9AD8-4008-80E4-145498F51A23}" type="sibTrans" cxnId="{F723CC16-FE9F-4732-82F1-8BE90D2309B2}">
      <dgm:prSet/>
      <dgm:spPr/>
      <dgm:t>
        <a:bodyPr/>
        <a:lstStyle/>
        <a:p>
          <a:endParaRPr lang="ru-RU"/>
        </a:p>
      </dgm:t>
    </dgm:pt>
    <dgm:pt modelId="{150BE123-1DBA-4EB7-B25E-2BC23BFCDEBA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Конституционный Суд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5F3BC69F-2D85-4B49-8A05-B18032DDAA82}" type="parTrans" cxnId="{C576DF43-7A07-4EEE-A694-514D5EA05F1C}">
      <dgm:prSet/>
      <dgm:spPr/>
      <dgm:t>
        <a:bodyPr/>
        <a:lstStyle/>
        <a:p>
          <a:endParaRPr lang="ru-RU"/>
        </a:p>
      </dgm:t>
    </dgm:pt>
    <dgm:pt modelId="{75932F64-DC97-48EE-85CB-D3B211904441}" type="sibTrans" cxnId="{C576DF43-7A07-4EEE-A694-514D5EA05F1C}">
      <dgm:prSet/>
      <dgm:spPr/>
      <dgm:t>
        <a:bodyPr/>
        <a:lstStyle/>
        <a:p>
          <a:endParaRPr lang="ru-RU"/>
        </a:p>
      </dgm:t>
    </dgm:pt>
    <dgm:pt modelId="{02375435-C390-4197-8A0F-DF9AAA6ABF7E}">
      <dgm:prSet phldrT="[Текст]" custT="1"/>
      <dgm:spPr/>
      <dgm:t>
        <a:bodyPr/>
        <a:lstStyle/>
        <a:p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стороны и лица, участвующие в судебном процессе, имеют  право на обжалование решений, приговоров и других судебных постановлений в порядке, предусмотренном законом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52F436C0-CBAB-4ED3-AE4E-00E7F6B5E8ED}" type="parTrans" cxnId="{1E18CB8E-A4C4-4D07-BFAC-735B20259EB1}">
      <dgm:prSet/>
      <dgm:spPr/>
      <dgm:t>
        <a:bodyPr/>
        <a:lstStyle/>
        <a:p>
          <a:endParaRPr lang="ru-RU"/>
        </a:p>
      </dgm:t>
    </dgm:pt>
    <dgm:pt modelId="{00A0E0A6-809F-4B80-A191-E300B9B88106}" type="sibTrans" cxnId="{1E18CB8E-A4C4-4D07-BFAC-735B20259EB1}">
      <dgm:prSet/>
      <dgm:spPr/>
      <dgm:t>
        <a:bodyPr/>
        <a:lstStyle/>
        <a:p>
          <a:endParaRPr lang="ru-RU"/>
        </a:p>
      </dgm:t>
    </dgm:pt>
    <dgm:pt modelId="{7AB05A23-DD76-4AB2-9A03-A5ECBF577BBE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принятых Национальным собранием законов, декретов и указов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Президен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-та; международных договоров и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дру-гих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обязательств; решений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межгосу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-дарственных образований; постанов-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лений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Совета Министров, актов Вер-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ховного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Суда, Генерального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прокуро-ра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и других актов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C94A3C50-1B12-49F9-AB67-33A8AA45952B}" type="parTrans" cxnId="{EED170E4-A7B5-4743-AE8A-E969FC4D08B1}">
      <dgm:prSet/>
      <dgm:spPr/>
      <dgm:t>
        <a:bodyPr/>
        <a:lstStyle/>
        <a:p>
          <a:endParaRPr lang="ru-RU"/>
        </a:p>
      </dgm:t>
    </dgm:pt>
    <dgm:pt modelId="{80985F9A-21EE-403D-9C8B-8617F7E7E177}" type="sibTrans" cxnId="{EED170E4-A7B5-4743-AE8A-E969FC4D08B1}">
      <dgm:prSet/>
      <dgm:spPr/>
      <dgm:t>
        <a:bodyPr/>
        <a:lstStyle/>
        <a:p>
          <a:endParaRPr lang="ru-RU"/>
        </a:p>
      </dgm:t>
    </dgm:pt>
    <dgm:pt modelId="{124341B7-DE37-4B2E-BB46-B5151301C376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даёт заключение о соответствии на-шей Конституции и международно-правовым актам, ратифицированным Республикой Беларусь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6A1DA446-E514-43EF-A01A-8045A955401C}" type="parTrans" cxnId="{9695D362-6A24-4630-AB54-F540558A20DD}">
      <dgm:prSet/>
      <dgm:spPr/>
      <dgm:t>
        <a:bodyPr/>
        <a:lstStyle/>
        <a:p>
          <a:endParaRPr lang="ru-RU"/>
        </a:p>
      </dgm:t>
    </dgm:pt>
    <dgm:pt modelId="{76B26640-7B98-423D-90F2-9B798B234EB7}" type="sibTrans" cxnId="{9695D362-6A24-4630-AB54-F540558A20DD}">
      <dgm:prSet/>
      <dgm:spPr/>
      <dgm:t>
        <a:bodyPr/>
        <a:lstStyle/>
        <a:p>
          <a:endParaRPr lang="ru-RU"/>
        </a:p>
      </dgm:t>
    </dgm:pt>
    <dgm:pt modelId="{0B6F6838-4E8E-4F51-AA7B-61DEE4957BE4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разбирательство дел открытое, за исключением некоторых случаев, особо оговорённых законом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18C873F4-F005-47C0-B5F7-C2DA1A32080A}" type="parTrans" cxnId="{63C0F132-5640-40AA-8D97-754AB497F779}">
      <dgm:prSet/>
      <dgm:spPr/>
      <dgm:t>
        <a:bodyPr/>
        <a:lstStyle/>
        <a:p>
          <a:endParaRPr lang="ru-RU"/>
        </a:p>
      </dgm:t>
    </dgm:pt>
    <dgm:pt modelId="{3DE87ACD-1EE4-45E3-BA80-A373D9357082}" type="sibTrans" cxnId="{63C0F132-5640-40AA-8D97-754AB497F779}">
      <dgm:prSet/>
      <dgm:spPr/>
      <dgm:t>
        <a:bodyPr/>
        <a:lstStyle/>
        <a:p>
          <a:endParaRPr lang="ru-RU"/>
        </a:p>
      </dgm:t>
    </dgm:pt>
    <dgm:pt modelId="{8737D625-444D-4316-9044-E08B9C1035D0}" type="pres">
      <dgm:prSet presAssocID="{54B199CF-E633-4876-8244-712EFBFAF1C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F8CC727-1FC5-4FA8-9E8F-D3AAFEB4BBEB}" type="pres">
      <dgm:prSet presAssocID="{89C3600C-12A6-403A-B705-7CEDC816FE2D}" presName="hierRoot1" presStyleCnt="0">
        <dgm:presLayoutVars>
          <dgm:hierBranch val="init"/>
        </dgm:presLayoutVars>
      </dgm:prSet>
      <dgm:spPr/>
    </dgm:pt>
    <dgm:pt modelId="{72F61B95-F822-47D7-AB01-F1902ED0F968}" type="pres">
      <dgm:prSet presAssocID="{89C3600C-12A6-403A-B705-7CEDC816FE2D}" presName="rootComposite1" presStyleCnt="0"/>
      <dgm:spPr/>
    </dgm:pt>
    <dgm:pt modelId="{7941D67E-0472-428F-951C-EB1C8AE22BDB}" type="pres">
      <dgm:prSet presAssocID="{89C3600C-12A6-403A-B705-7CEDC816FE2D}" presName="rootText1" presStyleLbl="node0" presStyleIdx="0" presStyleCnt="1" custScaleX="276439" custScaleY="5977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148254F-C8FC-485F-AE0C-AA9FB2507E60}" type="pres">
      <dgm:prSet presAssocID="{89C3600C-12A6-403A-B705-7CEDC816FE2D}" presName="rootConnector1" presStyleLbl="node1" presStyleIdx="0" presStyleCnt="0"/>
      <dgm:spPr/>
      <dgm:t>
        <a:bodyPr/>
        <a:lstStyle/>
        <a:p>
          <a:endParaRPr lang="ru-RU"/>
        </a:p>
      </dgm:t>
    </dgm:pt>
    <dgm:pt modelId="{4DD9BA3B-A778-4FB8-AD7B-1D9661DDE595}" type="pres">
      <dgm:prSet presAssocID="{89C3600C-12A6-403A-B705-7CEDC816FE2D}" presName="hierChild2" presStyleCnt="0"/>
      <dgm:spPr/>
    </dgm:pt>
    <dgm:pt modelId="{7B724A6F-BD5A-4FF7-9DE9-20414B166F0C}" type="pres">
      <dgm:prSet presAssocID="{AD8D66B5-8909-4FF4-87AC-90CD452BBFFE}" presName="Name37" presStyleLbl="parChTrans1D2" presStyleIdx="0" presStyleCnt="2"/>
      <dgm:spPr/>
      <dgm:t>
        <a:bodyPr/>
        <a:lstStyle/>
        <a:p>
          <a:endParaRPr lang="ru-RU"/>
        </a:p>
      </dgm:t>
    </dgm:pt>
    <dgm:pt modelId="{6F7E057D-9E13-45C4-AFF2-ACF5645A38DB}" type="pres">
      <dgm:prSet presAssocID="{E5FB9680-B6CD-4CBF-A856-17573B899C4B}" presName="hierRoot2" presStyleCnt="0">
        <dgm:presLayoutVars>
          <dgm:hierBranch/>
        </dgm:presLayoutVars>
      </dgm:prSet>
      <dgm:spPr/>
    </dgm:pt>
    <dgm:pt modelId="{FC23BB12-4979-4DC6-A9FE-86758538D8EC}" type="pres">
      <dgm:prSet presAssocID="{E5FB9680-B6CD-4CBF-A856-17573B899C4B}" presName="rootComposite" presStyleCnt="0"/>
      <dgm:spPr/>
    </dgm:pt>
    <dgm:pt modelId="{8C9A16BB-127B-49BD-B85C-D51F6144D5CE}" type="pres">
      <dgm:prSet presAssocID="{E5FB9680-B6CD-4CBF-A856-17573B899C4B}" presName="rootText" presStyleLbl="node2" presStyleIdx="0" presStyleCnt="2" custScaleX="252258" custScaleY="5505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3783FCA-E453-4E6C-B3F4-1695E8CCAD36}" type="pres">
      <dgm:prSet presAssocID="{E5FB9680-B6CD-4CBF-A856-17573B899C4B}" presName="rootConnector" presStyleLbl="node2" presStyleIdx="0" presStyleCnt="2"/>
      <dgm:spPr/>
      <dgm:t>
        <a:bodyPr/>
        <a:lstStyle/>
        <a:p>
          <a:endParaRPr lang="ru-RU"/>
        </a:p>
      </dgm:t>
    </dgm:pt>
    <dgm:pt modelId="{0B74273E-B7AF-4FBC-8E36-83053EB6626D}" type="pres">
      <dgm:prSet presAssocID="{E5FB9680-B6CD-4CBF-A856-17573B899C4B}" presName="hierChild4" presStyleCnt="0"/>
      <dgm:spPr/>
    </dgm:pt>
    <dgm:pt modelId="{56251554-4AE6-4FD5-A891-643623BB0382}" type="pres">
      <dgm:prSet presAssocID="{18C873F4-F005-47C0-B5F7-C2DA1A32080A}" presName="Name35" presStyleLbl="parChTrans1D3" presStyleIdx="0" presStyleCnt="2"/>
      <dgm:spPr/>
      <dgm:t>
        <a:bodyPr/>
        <a:lstStyle/>
        <a:p>
          <a:endParaRPr lang="ru-RU"/>
        </a:p>
      </dgm:t>
    </dgm:pt>
    <dgm:pt modelId="{379A6918-B93D-4708-B596-22050E615E3D}" type="pres">
      <dgm:prSet presAssocID="{0B6F6838-4E8E-4F51-AA7B-61DEE4957BE4}" presName="hierRoot2" presStyleCnt="0">
        <dgm:presLayoutVars>
          <dgm:hierBranch/>
        </dgm:presLayoutVars>
      </dgm:prSet>
      <dgm:spPr/>
    </dgm:pt>
    <dgm:pt modelId="{CEE7C5D4-2322-460B-967A-F7068212C64A}" type="pres">
      <dgm:prSet presAssocID="{0B6F6838-4E8E-4F51-AA7B-61DEE4957BE4}" presName="rootComposite" presStyleCnt="0"/>
      <dgm:spPr/>
    </dgm:pt>
    <dgm:pt modelId="{126DE7A5-5E76-45F7-A0B3-0841FDF98807}" type="pres">
      <dgm:prSet presAssocID="{0B6F6838-4E8E-4F51-AA7B-61DEE4957BE4}" presName="rootText" presStyleLbl="node3" presStyleIdx="0" presStyleCnt="2" custScaleX="252258" custScaleY="12589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CC319C4-ADF2-4600-B6BB-C8153354EA99}" type="pres">
      <dgm:prSet presAssocID="{0B6F6838-4E8E-4F51-AA7B-61DEE4957BE4}" presName="rootConnector" presStyleLbl="node3" presStyleIdx="0" presStyleCnt="2"/>
      <dgm:spPr/>
      <dgm:t>
        <a:bodyPr/>
        <a:lstStyle/>
        <a:p>
          <a:endParaRPr lang="ru-RU"/>
        </a:p>
      </dgm:t>
    </dgm:pt>
    <dgm:pt modelId="{D323BBD9-A0E1-48B6-A6D1-AFD7EAF772D3}" type="pres">
      <dgm:prSet presAssocID="{0B6F6838-4E8E-4F51-AA7B-61DEE4957BE4}" presName="hierChild4" presStyleCnt="0"/>
      <dgm:spPr/>
    </dgm:pt>
    <dgm:pt modelId="{8F0BA9F8-6A35-4289-AF06-873F8BDA37AD}" type="pres">
      <dgm:prSet presAssocID="{52F436C0-CBAB-4ED3-AE4E-00E7F6B5E8ED}" presName="Name35" presStyleLbl="parChTrans1D4" presStyleIdx="0" presStyleCnt="2"/>
      <dgm:spPr/>
      <dgm:t>
        <a:bodyPr/>
        <a:lstStyle/>
        <a:p>
          <a:endParaRPr lang="ru-RU"/>
        </a:p>
      </dgm:t>
    </dgm:pt>
    <dgm:pt modelId="{C4522B72-EB1A-4BCD-848F-04457B99E420}" type="pres">
      <dgm:prSet presAssocID="{02375435-C390-4197-8A0F-DF9AAA6ABF7E}" presName="hierRoot2" presStyleCnt="0">
        <dgm:presLayoutVars>
          <dgm:hierBranch val="init"/>
        </dgm:presLayoutVars>
      </dgm:prSet>
      <dgm:spPr/>
    </dgm:pt>
    <dgm:pt modelId="{F54526F7-AF6C-4E7D-A959-CAE3771E7A75}" type="pres">
      <dgm:prSet presAssocID="{02375435-C390-4197-8A0F-DF9AAA6ABF7E}" presName="rootComposite" presStyleCnt="0"/>
      <dgm:spPr/>
    </dgm:pt>
    <dgm:pt modelId="{F19480A1-27A5-44A7-8BF0-4FA80363083F}" type="pres">
      <dgm:prSet presAssocID="{02375435-C390-4197-8A0F-DF9AAA6ABF7E}" presName="rootText" presStyleLbl="node4" presStyleIdx="0" presStyleCnt="2" custScaleX="252258" custScaleY="23993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8AABD82-A545-452E-B937-6BC65DD43D98}" type="pres">
      <dgm:prSet presAssocID="{02375435-C390-4197-8A0F-DF9AAA6ABF7E}" presName="rootConnector" presStyleLbl="node4" presStyleIdx="0" presStyleCnt="2"/>
      <dgm:spPr/>
      <dgm:t>
        <a:bodyPr/>
        <a:lstStyle/>
        <a:p>
          <a:endParaRPr lang="ru-RU"/>
        </a:p>
      </dgm:t>
    </dgm:pt>
    <dgm:pt modelId="{EC25794D-5461-4C2B-9A6B-55F527C2067D}" type="pres">
      <dgm:prSet presAssocID="{02375435-C390-4197-8A0F-DF9AAA6ABF7E}" presName="hierChild4" presStyleCnt="0"/>
      <dgm:spPr/>
    </dgm:pt>
    <dgm:pt modelId="{F4DDBB34-9425-489A-9E52-F03AD9F53CCB}" type="pres">
      <dgm:prSet presAssocID="{02375435-C390-4197-8A0F-DF9AAA6ABF7E}" presName="hierChild5" presStyleCnt="0"/>
      <dgm:spPr/>
    </dgm:pt>
    <dgm:pt modelId="{ECA1C931-6958-44B1-97D0-1F482C3EF4C0}" type="pres">
      <dgm:prSet presAssocID="{0B6F6838-4E8E-4F51-AA7B-61DEE4957BE4}" presName="hierChild5" presStyleCnt="0"/>
      <dgm:spPr/>
    </dgm:pt>
    <dgm:pt modelId="{35571436-A03E-4333-BF78-B1F3018702FD}" type="pres">
      <dgm:prSet presAssocID="{E5FB9680-B6CD-4CBF-A856-17573B899C4B}" presName="hierChild5" presStyleCnt="0"/>
      <dgm:spPr/>
    </dgm:pt>
    <dgm:pt modelId="{E4715E65-D815-4A6B-952B-C41EBD79E48D}" type="pres">
      <dgm:prSet presAssocID="{5F3BC69F-2D85-4B49-8A05-B18032DDAA82}" presName="Name37" presStyleLbl="parChTrans1D2" presStyleIdx="1" presStyleCnt="2"/>
      <dgm:spPr/>
      <dgm:t>
        <a:bodyPr/>
        <a:lstStyle/>
        <a:p>
          <a:endParaRPr lang="ru-RU"/>
        </a:p>
      </dgm:t>
    </dgm:pt>
    <dgm:pt modelId="{A7387252-4E22-4637-AA27-EB85CF3A4C6C}" type="pres">
      <dgm:prSet presAssocID="{150BE123-1DBA-4EB7-B25E-2BC23BFCDEBA}" presName="hierRoot2" presStyleCnt="0">
        <dgm:presLayoutVars>
          <dgm:hierBranch/>
        </dgm:presLayoutVars>
      </dgm:prSet>
      <dgm:spPr/>
    </dgm:pt>
    <dgm:pt modelId="{E20A84D4-DBBE-46AC-9C33-95A8138175FA}" type="pres">
      <dgm:prSet presAssocID="{150BE123-1DBA-4EB7-B25E-2BC23BFCDEBA}" presName="rootComposite" presStyleCnt="0"/>
      <dgm:spPr/>
    </dgm:pt>
    <dgm:pt modelId="{BBC3E0F4-811D-4690-9F8F-1106F6BD6C3B}" type="pres">
      <dgm:prSet presAssocID="{150BE123-1DBA-4EB7-B25E-2BC23BFCDEBA}" presName="rootText" presStyleLbl="node2" presStyleIdx="1" presStyleCnt="2" custScaleX="252258" custScaleY="5505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4856EB9-649D-4E31-A527-ADF0AAFE66E3}" type="pres">
      <dgm:prSet presAssocID="{150BE123-1DBA-4EB7-B25E-2BC23BFCDEBA}" presName="rootConnector" presStyleLbl="node2" presStyleIdx="1" presStyleCnt="2"/>
      <dgm:spPr/>
      <dgm:t>
        <a:bodyPr/>
        <a:lstStyle/>
        <a:p>
          <a:endParaRPr lang="ru-RU"/>
        </a:p>
      </dgm:t>
    </dgm:pt>
    <dgm:pt modelId="{AA0E3EFA-8679-4EED-8773-FD5ED9F46F57}" type="pres">
      <dgm:prSet presAssocID="{150BE123-1DBA-4EB7-B25E-2BC23BFCDEBA}" presName="hierChild4" presStyleCnt="0"/>
      <dgm:spPr/>
    </dgm:pt>
    <dgm:pt modelId="{4755CAA9-B45E-466D-8440-EE06C566CE08}" type="pres">
      <dgm:prSet presAssocID="{6A1DA446-E514-43EF-A01A-8045A955401C}" presName="Name35" presStyleLbl="parChTrans1D3" presStyleIdx="1" presStyleCnt="2"/>
      <dgm:spPr/>
      <dgm:t>
        <a:bodyPr/>
        <a:lstStyle/>
        <a:p>
          <a:endParaRPr lang="ru-RU"/>
        </a:p>
      </dgm:t>
    </dgm:pt>
    <dgm:pt modelId="{3B216A7B-72C6-4216-8CF4-1B1D380E06C6}" type="pres">
      <dgm:prSet presAssocID="{124341B7-DE37-4B2E-BB46-B5151301C376}" presName="hierRoot2" presStyleCnt="0">
        <dgm:presLayoutVars>
          <dgm:hierBranch/>
        </dgm:presLayoutVars>
      </dgm:prSet>
      <dgm:spPr/>
    </dgm:pt>
    <dgm:pt modelId="{5EA31E9F-4E74-435E-B091-F73C798CC480}" type="pres">
      <dgm:prSet presAssocID="{124341B7-DE37-4B2E-BB46-B5151301C376}" presName="rootComposite" presStyleCnt="0"/>
      <dgm:spPr/>
    </dgm:pt>
    <dgm:pt modelId="{AFF69AE8-D4AF-480B-9207-7976742B0154}" type="pres">
      <dgm:prSet presAssocID="{124341B7-DE37-4B2E-BB46-B5151301C376}" presName="rootText" presStyleLbl="node3" presStyleIdx="1" presStyleCnt="2" custScaleX="252258" custScaleY="12589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59EBB23-6EDE-4D56-9163-8EB41C3C6C93}" type="pres">
      <dgm:prSet presAssocID="{124341B7-DE37-4B2E-BB46-B5151301C376}" presName="rootConnector" presStyleLbl="node3" presStyleIdx="1" presStyleCnt="2"/>
      <dgm:spPr/>
      <dgm:t>
        <a:bodyPr/>
        <a:lstStyle/>
        <a:p>
          <a:endParaRPr lang="ru-RU"/>
        </a:p>
      </dgm:t>
    </dgm:pt>
    <dgm:pt modelId="{6FAF45DD-D366-479D-AE10-00CD4A63BC68}" type="pres">
      <dgm:prSet presAssocID="{124341B7-DE37-4B2E-BB46-B5151301C376}" presName="hierChild4" presStyleCnt="0"/>
      <dgm:spPr/>
    </dgm:pt>
    <dgm:pt modelId="{4FD453B4-6F1F-4C28-9879-3DADC0E73BEF}" type="pres">
      <dgm:prSet presAssocID="{C94A3C50-1B12-49F9-AB67-33A8AA45952B}" presName="Name35" presStyleLbl="parChTrans1D4" presStyleIdx="1" presStyleCnt="2"/>
      <dgm:spPr/>
      <dgm:t>
        <a:bodyPr/>
        <a:lstStyle/>
        <a:p>
          <a:endParaRPr lang="ru-RU"/>
        </a:p>
      </dgm:t>
    </dgm:pt>
    <dgm:pt modelId="{4CEB7E27-8BEA-47D8-8F35-EE27BA029288}" type="pres">
      <dgm:prSet presAssocID="{7AB05A23-DD76-4AB2-9A03-A5ECBF577BBE}" presName="hierRoot2" presStyleCnt="0">
        <dgm:presLayoutVars>
          <dgm:hierBranch/>
        </dgm:presLayoutVars>
      </dgm:prSet>
      <dgm:spPr/>
    </dgm:pt>
    <dgm:pt modelId="{68EA0B8B-59EB-43A5-8AC2-8D0DD5126CFF}" type="pres">
      <dgm:prSet presAssocID="{7AB05A23-DD76-4AB2-9A03-A5ECBF577BBE}" presName="rootComposite" presStyleCnt="0"/>
      <dgm:spPr/>
    </dgm:pt>
    <dgm:pt modelId="{AF8D4D7F-5C74-4CDE-8361-0C2D3A87AEE2}" type="pres">
      <dgm:prSet presAssocID="{7AB05A23-DD76-4AB2-9A03-A5ECBF577BBE}" presName="rootText" presStyleLbl="node4" presStyleIdx="1" presStyleCnt="2" custScaleX="252258" custScaleY="23993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D83E8B3-778B-493A-B72E-4BCF1B4AEC96}" type="pres">
      <dgm:prSet presAssocID="{7AB05A23-DD76-4AB2-9A03-A5ECBF577BBE}" presName="rootConnector" presStyleLbl="node4" presStyleIdx="1" presStyleCnt="2"/>
      <dgm:spPr/>
      <dgm:t>
        <a:bodyPr/>
        <a:lstStyle/>
        <a:p>
          <a:endParaRPr lang="ru-RU"/>
        </a:p>
      </dgm:t>
    </dgm:pt>
    <dgm:pt modelId="{C7B3A989-A50D-4224-91A0-EA5777A783E7}" type="pres">
      <dgm:prSet presAssocID="{7AB05A23-DD76-4AB2-9A03-A5ECBF577BBE}" presName="hierChild4" presStyleCnt="0"/>
      <dgm:spPr/>
    </dgm:pt>
    <dgm:pt modelId="{7526C9A5-A533-4DCD-BD57-52315B9CA626}" type="pres">
      <dgm:prSet presAssocID="{7AB05A23-DD76-4AB2-9A03-A5ECBF577BBE}" presName="hierChild5" presStyleCnt="0"/>
      <dgm:spPr/>
    </dgm:pt>
    <dgm:pt modelId="{B8C42AA3-D6D5-484B-B2B4-88FC904B563E}" type="pres">
      <dgm:prSet presAssocID="{124341B7-DE37-4B2E-BB46-B5151301C376}" presName="hierChild5" presStyleCnt="0"/>
      <dgm:spPr/>
    </dgm:pt>
    <dgm:pt modelId="{532F02C8-7F90-41CC-B48A-2B4085AB864F}" type="pres">
      <dgm:prSet presAssocID="{150BE123-1DBA-4EB7-B25E-2BC23BFCDEBA}" presName="hierChild5" presStyleCnt="0"/>
      <dgm:spPr/>
    </dgm:pt>
    <dgm:pt modelId="{5E426D5F-93C7-4DBE-93B6-F4C986CB1562}" type="pres">
      <dgm:prSet presAssocID="{89C3600C-12A6-403A-B705-7CEDC816FE2D}" presName="hierChild3" presStyleCnt="0"/>
      <dgm:spPr/>
    </dgm:pt>
  </dgm:ptLst>
  <dgm:cxnLst>
    <dgm:cxn modelId="{1E18CB8E-A4C4-4D07-BFAC-735B20259EB1}" srcId="{0B6F6838-4E8E-4F51-AA7B-61DEE4957BE4}" destId="{02375435-C390-4197-8A0F-DF9AAA6ABF7E}" srcOrd="0" destOrd="0" parTransId="{52F436C0-CBAB-4ED3-AE4E-00E7F6B5E8ED}" sibTransId="{00A0E0A6-809F-4B80-A191-E300B9B88106}"/>
    <dgm:cxn modelId="{55468F66-B12A-4DCA-8E98-316C001814F6}" type="presOf" srcId="{C94A3C50-1B12-49F9-AB67-33A8AA45952B}" destId="{4FD453B4-6F1F-4C28-9879-3DADC0E73BEF}" srcOrd="0" destOrd="0" presId="urn:microsoft.com/office/officeart/2005/8/layout/orgChart1"/>
    <dgm:cxn modelId="{9EA3335B-E683-4C75-B0C1-FFC72D5A4DAA}" type="presOf" srcId="{AD8D66B5-8909-4FF4-87AC-90CD452BBFFE}" destId="{7B724A6F-BD5A-4FF7-9DE9-20414B166F0C}" srcOrd="0" destOrd="0" presId="urn:microsoft.com/office/officeart/2005/8/layout/orgChart1"/>
    <dgm:cxn modelId="{63C0F132-5640-40AA-8D97-754AB497F779}" srcId="{E5FB9680-B6CD-4CBF-A856-17573B899C4B}" destId="{0B6F6838-4E8E-4F51-AA7B-61DEE4957BE4}" srcOrd="0" destOrd="0" parTransId="{18C873F4-F005-47C0-B5F7-C2DA1A32080A}" sibTransId="{3DE87ACD-1EE4-45E3-BA80-A373D9357082}"/>
    <dgm:cxn modelId="{E41FF073-B8DD-4DB6-82B7-C5FF5B422A79}" type="presOf" srcId="{0B6F6838-4E8E-4F51-AA7B-61DEE4957BE4}" destId="{126DE7A5-5E76-45F7-A0B3-0841FDF98807}" srcOrd="0" destOrd="0" presId="urn:microsoft.com/office/officeart/2005/8/layout/orgChart1"/>
    <dgm:cxn modelId="{36574614-1C86-4B57-A37A-30FBF2CF33FA}" type="presOf" srcId="{89C3600C-12A6-403A-B705-7CEDC816FE2D}" destId="{E148254F-C8FC-485F-AE0C-AA9FB2507E60}" srcOrd="1" destOrd="0" presId="urn:microsoft.com/office/officeart/2005/8/layout/orgChart1"/>
    <dgm:cxn modelId="{6A0FB0F1-6F2F-44DE-9646-55B33FFE7B21}" type="presOf" srcId="{0B6F6838-4E8E-4F51-AA7B-61DEE4957BE4}" destId="{1CC319C4-ADF2-4600-B6BB-C8153354EA99}" srcOrd="1" destOrd="0" presId="urn:microsoft.com/office/officeart/2005/8/layout/orgChart1"/>
    <dgm:cxn modelId="{F89BA0E6-938F-44BA-894B-F682E1A3816E}" type="presOf" srcId="{54B199CF-E633-4876-8244-712EFBFAF1CC}" destId="{8737D625-444D-4316-9044-E08B9C1035D0}" srcOrd="0" destOrd="0" presId="urn:microsoft.com/office/officeart/2005/8/layout/orgChart1"/>
    <dgm:cxn modelId="{C610AB02-5E9E-4607-B9FF-E4B1F8D24838}" type="presOf" srcId="{5F3BC69F-2D85-4B49-8A05-B18032DDAA82}" destId="{E4715E65-D815-4A6B-952B-C41EBD79E48D}" srcOrd="0" destOrd="0" presId="urn:microsoft.com/office/officeart/2005/8/layout/orgChart1"/>
    <dgm:cxn modelId="{39AE7381-11BC-4A96-B3A3-6B7DB8B70778}" type="presOf" srcId="{89C3600C-12A6-403A-B705-7CEDC816FE2D}" destId="{7941D67E-0472-428F-951C-EB1C8AE22BDB}" srcOrd="0" destOrd="0" presId="urn:microsoft.com/office/officeart/2005/8/layout/orgChart1"/>
    <dgm:cxn modelId="{A1DDAAD8-AA36-4F00-B7B0-D1CCF77C148F}" type="presOf" srcId="{02375435-C390-4197-8A0F-DF9AAA6ABF7E}" destId="{68AABD82-A545-452E-B937-6BC65DD43D98}" srcOrd="1" destOrd="0" presId="urn:microsoft.com/office/officeart/2005/8/layout/orgChart1"/>
    <dgm:cxn modelId="{D35F84AD-7DD9-43CF-A49D-7E3FA53EE405}" type="presOf" srcId="{02375435-C390-4197-8A0F-DF9AAA6ABF7E}" destId="{F19480A1-27A5-44A7-8BF0-4FA80363083F}" srcOrd="0" destOrd="0" presId="urn:microsoft.com/office/officeart/2005/8/layout/orgChart1"/>
    <dgm:cxn modelId="{E4303E69-1975-46B3-983B-AC63DAFE44C3}" type="presOf" srcId="{E5FB9680-B6CD-4CBF-A856-17573B899C4B}" destId="{43783FCA-E453-4E6C-B3F4-1695E8CCAD36}" srcOrd="1" destOrd="0" presId="urn:microsoft.com/office/officeart/2005/8/layout/orgChart1"/>
    <dgm:cxn modelId="{6C8CEA79-7672-486B-9331-83C92A31044D}" srcId="{54B199CF-E633-4876-8244-712EFBFAF1CC}" destId="{89C3600C-12A6-403A-B705-7CEDC816FE2D}" srcOrd="0" destOrd="0" parTransId="{700543F9-A5BF-4599-9A23-00BBEA87B489}" sibTransId="{3BBF4A81-E063-4FBE-AA8C-1246AE720474}"/>
    <dgm:cxn modelId="{278527A0-B6D9-440D-9530-0BA84D26DE40}" type="presOf" srcId="{150BE123-1DBA-4EB7-B25E-2BC23BFCDEBA}" destId="{BBC3E0F4-811D-4690-9F8F-1106F6BD6C3B}" srcOrd="0" destOrd="0" presId="urn:microsoft.com/office/officeart/2005/8/layout/orgChart1"/>
    <dgm:cxn modelId="{C576DF43-7A07-4EEE-A694-514D5EA05F1C}" srcId="{89C3600C-12A6-403A-B705-7CEDC816FE2D}" destId="{150BE123-1DBA-4EB7-B25E-2BC23BFCDEBA}" srcOrd="1" destOrd="0" parTransId="{5F3BC69F-2D85-4B49-8A05-B18032DDAA82}" sibTransId="{75932F64-DC97-48EE-85CB-D3B211904441}"/>
    <dgm:cxn modelId="{EED170E4-A7B5-4743-AE8A-E969FC4D08B1}" srcId="{124341B7-DE37-4B2E-BB46-B5151301C376}" destId="{7AB05A23-DD76-4AB2-9A03-A5ECBF577BBE}" srcOrd="0" destOrd="0" parTransId="{C94A3C50-1B12-49F9-AB67-33A8AA45952B}" sibTransId="{80985F9A-21EE-403D-9C8B-8617F7E7E177}"/>
    <dgm:cxn modelId="{E26EFADB-4A6C-4B3B-864E-1558F0BDDA60}" type="presOf" srcId="{150BE123-1DBA-4EB7-B25E-2BC23BFCDEBA}" destId="{C4856EB9-649D-4E31-A527-ADF0AAFE66E3}" srcOrd="1" destOrd="0" presId="urn:microsoft.com/office/officeart/2005/8/layout/orgChart1"/>
    <dgm:cxn modelId="{FFB2758A-6BE1-4F77-A752-F34971497911}" type="presOf" srcId="{52F436C0-CBAB-4ED3-AE4E-00E7F6B5E8ED}" destId="{8F0BA9F8-6A35-4289-AF06-873F8BDA37AD}" srcOrd="0" destOrd="0" presId="urn:microsoft.com/office/officeart/2005/8/layout/orgChart1"/>
    <dgm:cxn modelId="{21BC6999-8DF4-4BAF-80B6-824625F9836A}" type="presOf" srcId="{6A1DA446-E514-43EF-A01A-8045A955401C}" destId="{4755CAA9-B45E-466D-8440-EE06C566CE08}" srcOrd="0" destOrd="0" presId="urn:microsoft.com/office/officeart/2005/8/layout/orgChart1"/>
    <dgm:cxn modelId="{928CF5FE-4E11-42E4-A58D-4355857CB617}" type="presOf" srcId="{18C873F4-F005-47C0-B5F7-C2DA1A32080A}" destId="{56251554-4AE6-4FD5-A891-643623BB0382}" srcOrd="0" destOrd="0" presId="urn:microsoft.com/office/officeart/2005/8/layout/orgChart1"/>
    <dgm:cxn modelId="{1CA78EF0-815F-43C7-A0FC-57528930049F}" type="presOf" srcId="{124341B7-DE37-4B2E-BB46-B5151301C376}" destId="{AFF69AE8-D4AF-480B-9207-7976742B0154}" srcOrd="0" destOrd="0" presId="urn:microsoft.com/office/officeart/2005/8/layout/orgChart1"/>
    <dgm:cxn modelId="{9695D362-6A24-4630-AB54-F540558A20DD}" srcId="{150BE123-1DBA-4EB7-B25E-2BC23BFCDEBA}" destId="{124341B7-DE37-4B2E-BB46-B5151301C376}" srcOrd="0" destOrd="0" parTransId="{6A1DA446-E514-43EF-A01A-8045A955401C}" sibTransId="{76B26640-7B98-423D-90F2-9B798B234EB7}"/>
    <dgm:cxn modelId="{F723CC16-FE9F-4732-82F1-8BE90D2309B2}" srcId="{89C3600C-12A6-403A-B705-7CEDC816FE2D}" destId="{E5FB9680-B6CD-4CBF-A856-17573B899C4B}" srcOrd="0" destOrd="0" parTransId="{AD8D66B5-8909-4FF4-87AC-90CD452BBFFE}" sibTransId="{64AB4404-9AD8-4008-80E4-145498F51A23}"/>
    <dgm:cxn modelId="{EC59DAD8-F1C4-4A44-B92D-46D897FD539B}" type="presOf" srcId="{124341B7-DE37-4B2E-BB46-B5151301C376}" destId="{B59EBB23-6EDE-4D56-9163-8EB41C3C6C93}" srcOrd="1" destOrd="0" presId="urn:microsoft.com/office/officeart/2005/8/layout/orgChart1"/>
    <dgm:cxn modelId="{80980BE0-1A9A-44C3-BD45-DBB90BB712F8}" type="presOf" srcId="{7AB05A23-DD76-4AB2-9A03-A5ECBF577BBE}" destId="{AF8D4D7F-5C74-4CDE-8361-0C2D3A87AEE2}" srcOrd="0" destOrd="0" presId="urn:microsoft.com/office/officeart/2005/8/layout/orgChart1"/>
    <dgm:cxn modelId="{DD458DE9-7DB0-49B3-988D-F6DB3E93E640}" type="presOf" srcId="{7AB05A23-DD76-4AB2-9A03-A5ECBF577BBE}" destId="{FD83E8B3-778B-493A-B72E-4BCF1B4AEC96}" srcOrd="1" destOrd="0" presId="urn:microsoft.com/office/officeart/2005/8/layout/orgChart1"/>
    <dgm:cxn modelId="{AC20C08C-A7AA-497A-B4F6-9FB08E4DA54E}" type="presOf" srcId="{E5FB9680-B6CD-4CBF-A856-17573B899C4B}" destId="{8C9A16BB-127B-49BD-B85C-D51F6144D5CE}" srcOrd="0" destOrd="0" presId="urn:microsoft.com/office/officeart/2005/8/layout/orgChart1"/>
    <dgm:cxn modelId="{FA07F0E7-096B-4844-9E85-2C196C0A9869}" type="presParOf" srcId="{8737D625-444D-4316-9044-E08B9C1035D0}" destId="{5F8CC727-1FC5-4FA8-9E8F-D3AAFEB4BBEB}" srcOrd="0" destOrd="0" presId="urn:microsoft.com/office/officeart/2005/8/layout/orgChart1"/>
    <dgm:cxn modelId="{AA50827A-8E11-44BE-BC5D-4FCCD7AD1256}" type="presParOf" srcId="{5F8CC727-1FC5-4FA8-9E8F-D3AAFEB4BBEB}" destId="{72F61B95-F822-47D7-AB01-F1902ED0F968}" srcOrd="0" destOrd="0" presId="urn:microsoft.com/office/officeart/2005/8/layout/orgChart1"/>
    <dgm:cxn modelId="{451571AA-422D-48E1-903D-66C0DC9FE579}" type="presParOf" srcId="{72F61B95-F822-47D7-AB01-F1902ED0F968}" destId="{7941D67E-0472-428F-951C-EB1C8AE22BDB}" srcOrd="0" destOrd="0" presId="urn:microsoft.com/office/officeart/2005/8/layout/orgChart1"/>
    <dgm:cxn modelId="{7D76B09F-0820-4344-B6FC-73BF4AF02281}" type="presParOf" srcId="{72F61B95-F822-47D7-AB01-F1902ED0F968}" destId="{E148254F-C8FC-485F-AE0C-AA9FB2507E60}" srcOrd="1" destOrd="0" presId="urn:microsoft.com/office/officeart/2005/8/layout/orgChart1"/>
    <dgm:cxn modelId="{6BBDDB05-BC5A-43F8-A8A1-EA817FF9231C}" type="presParOf" srcId="{5F8CC727-1FC5-4FA8-9E8F-D3AAFEB4BBEB}" destId="{4DD9BA3B-A778-4FB8-AD7B-1D9661DDE595}" srcOrd="1" destOrd="0" presId="urn:microsoft.com/office/officeart/2005/8/layout/orgChart1"/>
    <dgm:cxn modelId="{E051FBD5-0172-4EF5-8586-950A32CD9801}" type="presParOf" srcId="{4DD9BA3B-A778-4FB8-AD7B-1D9661DDE595}" destId="{7B724A6F-BD5A-4FF7-9DE9-20414B166F0C}" srcOrd="0" destOrd="0" presId="urn:microsoft.com/office/officeart/2005/8/layout/orgChart1"/>
    <dgm:cxn modelId="{E6E125CB-A254-494E-A215-A7CCE8BD71E0}" type="presParOf" srcId="{4DD9BA3B-A778-4FB8-AD7B-1D9661DDE595}" destId="{6F7E057D-9E13-45C4-AFF2-ACF5645A38DB}" srcOrd="1" destOrd="0" presId="urn:microsoft.com/office/officeart/2005/8/layout/orgChart1"/>
    <dgm:cxn modelId="{1B6310B2-040E-40A3-8DC2-7AA5A58F533D}" type="presParOf" srcId="{6F7E057D-9E13-45C4-AFF2-ACF5645A38DB}" destId="{FC23BB12-4979-4DC6-A9FE-86758538D8EC}" srcOrd="0" destOrd="0" presId="urn:microsoft.com/office/officeart/2005/8/layout/orgChart1"/>
    <dgm:cxn modelId="{E2B58981-6F3A-4991-B7B3-DCB6B257958C}" type="presParOf" srcId="{FC23BB12-4979-4DC6-A9FE-86758538D8EC}" destId="{8C9A16BB-127B-49BD-B85C-D51F6144D5CE}" srcOrd="0" destOrd="0" presId="urn:microsoft.com/office/officeart/2005/8/layout/orgChart1"/>
    <dgm:cxn modelId="{7B56DF35-2EFA-4642-AEF6-576413C1852A}" type="presParOf" srcId="{FC23BB12-4979-4DC6-A9FE-86758538D8EC}" destId="{43783FCA-E453-4E6C-B3F4-1695E8CCAD36}" srcOrd="1" destOrd="0" presId="urn:microsoft.com/office/officeart/2005/8/layout/orgChart1"/>
    <dgm:cxn modelId="{4BCFB90B-6CF8-4219-AD60-400255E8AD6D}" type="presParOf" srcId="{6F7E057D-9E13-45C4-AFF2-ACF5645A38DB}" destId="{0B74273E-B7AF-4FBC-8E36-83053EB6626D}" srcOrd="1" destOrd="0" presId="urn:microsoft.com/office/officeart/2005/8/layout/orgChart1"/>
    <dgm:cxn modelId="{C2DF9C9F-187E-42F7-B49B-70B26F3E1331}" type="presParOf" srcId="{0B74273E-B7AF-4FBC-8E36-83053EB6626D}" destId="{56251554-4AE6-4FD5-A891-643623BB0382}" srcOrd="0" destOrd="0" presId="urn:microsoft.com/office/officeart/2005/8/layout/orgChart1"/>
    <dgm:cxn modelId="{03B5527A-71E2-4A61-8871-7A00DF54C88C}" type="presParOf" srcId="{0B74273E-B7AF-4FBC-8E36-83053EB6626D}" destId="{379A6918-B93D-4708-B596-22050E615E3D}" srcOrd="1" destOrd="0" presId="urn:microsoft.com/office/officeart/2005/8/layout/orgChart1"/>
    <dgm:cxn modelId="{49D94564-98EB-4CA5-829F-701E6276A5A1}" type="presParOf" srcId="{379A6918-B93D-4708-B596-22050E615E3D}" destId="{CEE7C5D4-2322-460B-967A-F7068212C64A}" srcOrd="0" destOrd="0" presId="urn:microsoft.com/office/officeart/2005/8/layout/orgChart1"/>
    <dgm:cxn modelId="{5E3992F5-B60E-46AD-B995-05A9EDFF9158}" type="presParOf" srcId="{CEE7C5D4-2322-460B-967A-F7068212C64A}" destId="{126DE7A5-5E76-45F7-A0B3-0841FDF98807}" srcOrd="0" destOrd="0" presId="urn:microsoft.com/office/officeart/2005/8/layout/orgChart1"/>
    <dgm:cxn modelId="{59C163E8-4ABA-4541-9C11-D785AB05089A}" type="presParOf" srcId="{CEE7C5D4-2322-460B-967A-F7068212C64A}" destId="{1CC319C4-ADF2-4600-B6BB-C8153354EA99}" srcOrd="1" destOrd="0" presId="urn:microsoft.com/office/officeart/2005/8/layout/orgChart1"/>
    <dgm:cxn modelId="{8CE69A7B-5BC0-488D-8536-6ECF958DA8E7}" type="presParOf" srcId="{379A6918-B93D-4708-B596-22050E615E3D}" destId="{D323BBD9-A0E1-48B6-A6D1-AFD7EAF772D3}" srcOrd="1" destOrd="0" presId="urn:microsoft.com/office/officeart/2005/8/layout/orgChart1"/>
    <dgm:cxn modelId="{9FD2EAB3-B4B7-4A2C-BA1B-5E9DBB5D0E23}" type="presParOf" srcId="{D323BBD9-A0E1-48B6-A6D1-AFD7EAF772D3}" destId="{8F0BA9F8-6A35-4289-AF06-873F8BDA37AD}" srcOrd="0" destOrd="0" presId="urn:microsoft.com/office/officeart/2005/8/layout/orgChart1"/>
    <dgm:cxn modelId="{DFADB75D-2D90-46DD-A767-7BD003749799}" type="presParOf" srcId="{D323BBD9-A0E1-48B6-A6D1-AFD7EAF772D3}" destId="{C4522B72-EB1A-4BCD-848F-04457B99E420}" srcOrd="1" destOrd="0" presId="urn:microsoft.com/office/officeart/2005/8/layout/orgChart1"/>
    <dgm:cxn modelId="{1B7AE6FF-ABA5-4441-9ED4-B130C3A6C3E2}" type="presParOf" srcId="{C4522B72-EB1A-4BCD-848F-04457B99E420}" destId="{F54526F7-AF6C-4E7D-A959-CAE3771E7A75}" srcOrd="0" destOrd="0" presId="urn:microsoft.com/office/officeart/2005/8/layout/orgChart1"/>
    <dgm:cxn modelId="{03BCE867-DB11-4523-8F8C-1C97AEBE4844}" type="presParOf" srcId="{F54526F7-AF6C-4E7D-A959-CAE3771E7A75}" destId="{F19480A1-27A5-44A7-8BF0-4FA80363083F}" srcOrd="0" destOrd="0" presId="urn:microsoft.com/office/officeart/2005/8/layout/orgChart1"/>
    <dgm:cxn modelId="{9F8C09E9-231F-48FF-BC8B-4C89272C51E8}" type="presParOf" srcId="{F54526F7-AF6C-4E7D-A959-CAE3771E7A75}" destId="{68AABD82-A545-452E-B937-6BC65DD43D98}" srcOrd="1" destOrd="0" presId="urn:microsoft.com/office/officeart/2005/8/layout/orgChart1"/>
    <dgm:cxn modelId="{B1A3B627-C45A-4FB9-A803-AF51BC7C976E}" type="presParOf" srcId="{C4522B72-EB1A-4BCD-848F-04457B99E420}" destId="{EC25794D-5461-4C2B-9A6B-55F527C2067D}" srcOrd="1" destOrd="0" presId="urn:microsoft.com/office/officeart/2005/8/layout/orgChart1"/>
    <dgm:cxn modelId="{9B4EC93E-AA58-42D6-A887-07C30C2CE54E}" type="presParOf" srcId="{C4522B72-EB1A-4BCD-848F-04457B99E420}" destId="{F4DDBB34-9425-489A-9E52-F03AD9F53CCB}" srcOrd="2" destOrd="0" presId="urn:microsoft.com/office/officeart/2005/8/layout/orgChart1"/>
    <dgm:cxn modelId="{C57C42CA-7900-4726-A8A9-BE3ED9E2766F}" type="presParOf" srcId="{379A6918-B93D-4708-B596-22050E615E3D}" destId="{ECA1C931-6958-44B1-97D0-1F482C3EF4C0}" srcOrd="2" destOrd="0" presId="urn:microsoft.com/office/officeart/2005/8/layout/orgChart1"/>
    <dgm:cxn modelId="{003C6E11-FC7E-428E-805E-D65AB6DC4DB6}" type="presParOf" srcId="{6F7E057D-9E13-45C4-AFF2-ACF5645A38DB}" destId="{35571436-A03E-4333-BF78-B1F3018702FD}" srcOrd="2" destOrd="0" presId="urn:microsoft.com/office/officeart/2005/8/layout/orgChart1"/>
    <dgm:cxn modelId="{B5214ACB-C73B-4D84-A5AD-B64430B77637}" type="presParOf" srcId="{4DD9BA3B-A778-4FB8-AD7B-1D9661DDE595}" destId="{E4715E65-D815-4A6B-952B-C41EBD79E48D}" srcOrd="2" destOrd="0" presId="urn:microsoft.com/office/officeart/2005/8/layout/orgChart1"/>
    <dgm:cxn modelId="{7F1C7BFF-C07B-4334-B423-2DE832C1A8D8}" type="presParOf" srcId="{4DD9BA3B-A778-4FB8-AD7B-1D9661DDE595}" destId="{A7387252-4E22-4637-AA27-EB85CF3A4C6C}" srcOrd="3" destOrd="0" presId="urn:microsoft.com/office/officeart/2005/8/layout/orgChart1"/>
    <dgm:cxn modelId="{31ADE09A-5EE5-44B5-8CA8-1188E2582CBC}" type="presParOf" srcId="{A7387252-4E22-4637-AA27-EB85CF3A4C6C}" destId="{E20A84D4-DBBE-46AC-9C33-95A8138175FA}" srcOrd="0" destOrd="0" presId="urn:microsoft.com/office/officeart/2005/8/layout/orgChart1"/>
    <dgm:cxn modelId="{AB8ED962-F855-4696-B597-AC34A4691F32}" type="presParOf" srcId="{E20A84D4-DBBE-46AC-9C33-95A8138175FA}" destId="{BBC3E0F4-811D-4690-9F8F-1106F6BD6C3B}" srcOrd="0" destOrd="0" presId="urn:microsoft.com/office/officeart/2005/8/layout/orgChart1"/>
    <dgm:cxn modelId="{D660E9C1-180D-48C6-8F58-115B5C108D15}" type="presParOf" srcId="{E20A84D4-DBBE-46AC-9C33-95A8138175FA}" destId="{C4856EB9-649D-4E31-A527-ADF0AAFE66E3}" srcOrd="1" destOrd="0" presId="urn:microsoft.com/office/officeart/2005/8/layout/orgChart1"/>
    <dgm:cxn modelId="{CA829785-2791-4B64-B33F-23784712FE27}" type="presParOf" srcId="{A7387252-4E22-4637-AA27-EB85CF3A4C6C}" destId="{AA0E3EFA-8679-4EED-8773-FD5ED9F46F57}" srcOrd="1" destOrd="0" presId="urn:microsoft.com/office/officeart/2005/8/layout/orgChart1"/>
    <dgm:cxn modelId="{88469F1E-7365-483C-9CF5-C06D92FD49FF}" type="presParOf" srcId="{AA0E3EFA-8679-4EED-8773-FD5ED9F46F57}" destId="{4755CAA9-B45E-466D-8440-EE06C566CE08}" srcOrd="0" destOrd="0" presId="urn:microsoft.com/office/officeart/2005/8/layout/orgChart1"/>
    <dgm:cxn modelId="{ABCA657F-36CE-4CB3-9D09-04EB717E2D80}" type="presParOf" srcId="{AA0E3EFA-8679-4EED-8773-FD5ED9F46F57}" destId="{3B216A7B-72C6-4216-8CF4-1B1D380E06C6}" srcOrd="1" destOrd="0" presId="urn:microsoft.com/office/officeart/2005/8/layout/orgChart1"/>
    <dgm:cxn modelId="{D8EEB5FC-1323-4B45-9A4C-4ABB410CB572}" type="presParOf" srcId="{3B216A7B-72C6-4216-8CF4-1B1D380E06C6}" destId="{5EA31E9F-4E74-435E-B091-F73C798CC480}" srcOrd="0" destOrd="0" presId="urn:microsoft.com/office/officeart/2005/8/layout/orgChart1"/>
    <dgm:cxn modelId="{8DFFFCC8-B36E-41B4-8AF8-03B54DE26183}" type="presParOf" srcId="{5EA31E9F-4E74-435E-B091-F73C798CC480}" destId="{AFF69AE8-D4AF-480B-9207-7976742B0154}" srcOrd="0" destOrd="0" presId="urn:microsoft.com/office/officeart/2005/8/layout/orgChart1"/>
    <dgm:cxn modelId="{5E51E458-506D-45BD-8C63-1CB26CB16520}" type="presParOf" srcId="{5EA31E9F-4E74-435E-B091-F73C798CC480}" destId="{B59EBB23-6EDE-4D56-9163-8EB41C3C6C93}" srcOrd="1" destOrd="0" presId="urn:microsoft.com/office/officeart/2005/8/layout/orgChart1"/>
    <dgm:cxn modelId="{69070289-5E28-4C78-9F69-74BE5F57E109}" type="presParOf" srcId="{3B216A7B-72C6-4216-8CF4-1B1D380E06C6}" destId="{6FAF45DD-D366-479D-AE10-00CD4A63BC68}" srcOrd="1" destOrd="0" presId="urn:microsoft.com/office/officeart/2005/8/layout/orgChart1"/>
    <dgm:cxn modelId="{B7A4F676-4CF7-4504-A130-F6D9368B9867}" type="presParOf" srcId="{6FAF45DD-D366-479D-AE10-00CD4A63BC68}" destId="{4FD453B4-6F1F-4C28-9879-3DADC0E73BEF}" srcOrd="0" destOrd="0" presId="urn:microsoft.com/office/officeart/2005/8/layout/orgChart1"/>
    <dgm:cxn modelId="{9376698B-8E9B-49D6-A438-D38D61F78498}" type="presParOf" srcId="{6FAF45DD-D366-479D-AE10-00CD4A63BC68}" destId="{4CEB7E27-8BEA-47D8-8F35-EE27BA029288}" srcOrd="1" destOrd="0" presId="urn:microsoft.com/office/officeart/2005/8/layout/orgChart1"/>
    <dgm:cxn modelId="{C6D2B9A4-3098-4267-AFA5-96AA5F34673F}" type="presParOf" srcId="{4CEB7E27-8BEA-47D8-8F35-EE27BA029288}" destId="{68EA0B8B-59EB-43A5-8AC2-8D0DD5126CFF}" srcOrd="0" destOrd="0" presId="urn:microsoft.com/office/officeart/2005/8/layout/orgChart1"/>
    <dgm:cxn modelId="{589B34CA-59B1-456F-9507-15CF63D36C9A}" type="presParOf" srcId="{68EA0B8B-59EB-43A5-8AC2-8D0DD5126CFF}" destId="{AF8D4D7F-5C74-4CDE-8361-0C2D3A87AEE2}" srcOrd="0" destOrd="0" presId="urn:microsoft.com/office/officeart/2005/8/layout/orgChart1"/>
    <dgm:cxn modelId="{ABDC5DD1-4ADC-452D-B063-CE1664B384AC}" type="presParOf" srcId="{68EA0B8B-59EB-43A5-8AC2-8D0DD5126CFF}" destId="{FD83E8B3-778B-493A-B72E-4BCF1B4AEC96}" srcOrd="1" destOrd="0" presId="urn:microsoft.com/office/officeart/2005/8/layout/orgChart1"/>
    <dgm:cxn modelId="{5F659BAE-A28A-443D-B586-32D17ADEA6CB}" type="presParOf" srcId="{4CEB7E27-8BEA-47D8-8F35-EE27BA029288}" destId="{C7B3A989-A50D-4224-91A0-EA5777A783E7}" srcOrd="1" destOrd="0" presId="urn:microsoft.com/office/officeart/2005/8/layout/orgChart1"/>
    <dgm:cxn modelId="{A2FDE891-BA49-440F-AA37-32C0F5F152D8}" type="presParOf" srcId="{4CEB7E27-8BEA-47D8-8F35-EE27BA029288}" destId="{7526C9A5-A533-4DCD-BD57-52315B9CA626}" srcOrd="2" destOrd="0" presId="urn:microsoft.com/office/officeart/2005/8/layout/orgChart1"/>
    <dgm:cxn modelId="{55A43996-1664-4C17-9495-8E438A95A957}" type="presParOf" srcId="{3B216A7B-72C6-4216-8CF4-1B1D380E06C6}" destId="{B8C42AA3-D6D5-484B-B2B4-88FC904B563E}" srcOrd="2" destOrd="0" presId="urn:microsoft.com/office/officeart/2005/8/layout/orgChart1"/>
    <dgm:cxn modelId="{9DD68C44-1867-4BDD-B48D-C8F32AEAABEB}" type="presParOf" srcId="{A7387252-4E22-4637-AA27-EB85CF3A4C6C}" destId="{532F02C8-7F90-41CC-B48A-2B4085AB864F}" srcOrd="2" destOrd="0" presId="urn:microsoft.com/office/officeart/2005/8/layout/orgChart1"/>
    <dgm:cxn modelId="{C96D5D87-5071-4CF6-8F22-B9037120062E}" type="presParOf" srcId="{5F8CC727-1FC5-4FA8-9E8F-D3AAFEB4BBEB}" destId="{5E426D5F-93C7-4DBE-93B6-F4C986CB1562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24323FC-4794-4FF1-8E94-C464529FFFB7}" type="doc">
      <dgm:prSet loTypeId="urn:microsoft.com/office/officeart/2005/8/layout/hierarchy3" loCatId="list" qsTypeId="urn:microsoft.com/office/officeart/2005/8/quickstyle/3d1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F5EA179A-12F3-4E11-816E-C2CC42A21A73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Прокуратура Республики Беларусь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– единая и централи-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зованная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система органов, осуществляющих от имени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го-сударства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надзор за точным и единообразным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исполне-нием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нормативных правовых актов (законов, декретов, указов) на территории Республики Беларусь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4E43D32-E50C-431F-849A-05A596F04BE2}" type="parTrans" cxnId="{0C5849AC-566C-49C0-8B3E-631523A84979}">
      <dgm:prSet/>
      <dgm:spPr/>
      <dgm:t>
        <a:bodyPr/>
        <a:lstStyle/>
        <a:p>
          <a:endParaRPr lang="ru-RU"/>
        </a:p>
      </dgm:t>
    </dgm:pt>
    <dgm:pt modelId="{DDF57CE7-2E47-4AEB-8472-93937E3ADB78}" type="sibTrans" cxnId="{0C5849AC-566C-49C0-8B3E-631523A84979}">
      <dgm:prSet/>
      <dgm:spPr/>
      <dgm:t>
        <a:bodyPr/>
        <a:lstStyle/>
        <a:p>
          <a:endParaRPr lang="ru-RU"/>
        </a:p>
      </dgm:t>
    </dgm:pt>
    <dgm:pt modelId="{025C63FC-27C7-4D5E-AC3B-28A1A5DF0281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законность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923BB12C-2031-4D3B-ADE3-93B087E1A0C3}" type="parTrans" cxnId="{7984EF35-5090-453C-A23E-1DDF60DFC3C1}">
      <dgm:prSet/>
      <dgm:spPr/>
      <dgm:t>
        <a:bodyPr/>
        <a:lstStyle/>
        <a:p>
          <a:endParaRPr lang="ru-RU"/>
        </a:p>
      </dgm:t>
    </dgm:pt>
    <dgm:pt modelId="{9F0BB739-6E72-4340-8240-06E708272A4F}" type="sibTrans" cxnId="{7984EF35-5090-453C-A23E-1DDF60DFC3C1}">
      <dgm:prSet/>
      <dgm:spPr/>
      <dgm:t>
        <a:bodyPr/>
        <a:lstStyle/>
        <a:p>
          <a:endParaRPr lang="ru-RU"/>
        </a:p>
      </dgm:t>
    </dgm:pt>
    <dgm:pt modelId="{84315A8C-C0E6-4B5F-8B0F-FF6D2259444C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равенство всех граждан перед законом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59EB9D29-E8AC-4BF3-992C-8E7E4BDFB09D}" type="parTrans" cxnId="{25B2F147-31C3-40CE-B28D-3ADCBA8B585F}">
      <dgm:prSet/>
      <dgm:spPr/>
      <dgm:t>
        <a:bodyPr/>
        <a:lstStyle/>
        <a:p>
          <a:endParaRPr lang="ru-RU"/>
        </a:p>
      </dgm:t>
    </dgm:pt>
    <dgm:pt modelId="{D3FC6122-6A1D-4896-94BC-F981FA8BC11F}" type="sibTrans" cxnId="{25B2F147-31C3-40CE-B28D-3ADCBA8B585F}">
      <dgm:prSet/>
      <dgm:spPr/>
      <dgm:t>
        <a:bodyPr/>
        <a:lstStyle/>
        <a:p>
          <a:endParaRPr lang="ru-RU"/>
        </a:p>
      </dgm:t>
    </dgm:pt>
    <dgm:pt modelId="{373F1081-7FAA-44E3-99D6-4B39F0D22E68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независимость прокурора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8C5EFE4E-3F63-4310-A243-3A76F72FE148}" type="parTrans" cxnId="{EC94C8E7-C42C-48C1-913D-AECC18EF5FE7}">
      <dgm:prSet/>
      <dgm:spPr/>
      <dgm:t>
        <a:bodyPr/>
        <a:lstStyle/>
        <a:p>
          <a:endParaRPr lang="ru-RU"/>
        </a:p>
      </dgm:t>
    </dgm:pt>
    <dgm:pt modelId="{6391F34F-9CA8-4E8A-A458-643B61D195D6}" type="sibTrans" cxnId="{EC94C8E7-C42C-48C1-913D-AECC18EF5FE7}">
      <dgm:prSet/>
      <dgm:spPr/>
      <dgm:t>
        <a:bodyPr/>
        <a:lstStyle/>
        <a:p>
          <a:endParaRPr lang="ru-RU"/>
        </a:p>
      </dgm:t>
    </dgm:pt>
    <dgm:pt modelId="{AD38FD04-E496-4141-98C5-A2F2AEB68431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подчинённость нижестоящих вышестоящим прокурорам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131774C4-3754-4CA0-BFFD-6BFFE418CF9D}" type="parTrans" cxnId="{FF8DBB25-CCD5-4CBB-B361-68CBE3B273DB}">
      <dgm:prSet/>
      <dgm:spPr/>
      <dgm:t>
        <a:bodyPr/>
        <a:lstStyle/>
        <a:p>
          <a:endParaRPr lang="ru-RU"/>
        </a:p>
      </dgm:t>
    </dgm:pt>
    <dgm:pt modelId="{66F10E3E-6407-4216-B512-A432BD7E9CDF}" type="sibTrans" cxnId="{FF8DBB25-CCD5-4CBB-B361-68CBE3B273DB}">
      <dgm:prSet/>
      <dgm:spPr/>
      <dgm:t>
        <a:bodyPr/>
        <a:lstStyle/>
        <a:p>
          <a:endParaRPr lang="ru-RU"/>
        </a:p>
      </dgm:t>
    </dgm:pt>
    <dgm:pt modelId="{45D539A5-CE73-48A9-A499-2BFD681DA0C0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гласность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C87C1DBF-1614-46CA-8255-266C037E67E1}" type="parTrans" cxnId="{FF85D0BE-E786-40F1-A626-E86B55A118A1}">
      <dgm:prSet/>
      <dgm:spPr/>
      <dgm:t>
        <a:bodyPr/>
        <a:lstStyle/>
        <a:p>
          <a:endParaRPr lang="ru-RU"/>
        </a:p>
      </dgm:t>
    </dgm:pt>
    <dgm:pt modelId="{8534FDEE-CC1D-4ABD-A9BE-B7BD97242295}" type="sibTrans" cxnId="{FF85D0BE-E786-40F1-A626-E86B55A118A1}">
      <dgm:prSet/>
      <dgm:spPr/>
      <dgm:t>
        <a:bodyPr/>
        <a:lstStyle/>
        <a:p>
          <a:endParaRPr lang="ru-RU"/>
        </a:p>
      </dgm:t>
    </dgm:pt>
    <dgm:pt modelId="{8BCF638E-B8E7-4BE4-AF11-B178999325A0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обязательность исполнения требований прокурора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25B82139-9CD5-4FB0-AA28-0DD1F7DC3CAA}" type="parTrans" cxnId="{CE65058E-290A-4DB8-88A4-3B64F1C72A10}">
      <dgm:prSet/>
      <dgm:spPr/>
      <dgm:t>
        <a:bodyPr/>
        <a:lstStyle/>
        <a:p>
          <a:endParaRPr lang="ru-RU"/>
        </a:p>
      </dgm:t>
    </dgm:pt>
    <dgm:pt modelId="{618C8EA6-A9D7-4067-91A1-09E5AED24D22}" type="sibTrans" cxnId="{CE65058E-290A-4DB8-88A4-3B64F1C72A10}">
      <dgm:prSet/>
      <dgm:spPr/>
      <dgm:t>
        <a:bodyPr/>
        <a:lstStyle/>
        <a:p>
          <a:endParaRPr lang="ru-RU"/>
        </a:p>
      </dgm:t>
    </dgm:pt>
    <dgm:pt modelId="{5091C6C6-4DDE-4CC1-B4F8-9B3B97D32A0E}" type="pres">
      <dgm:prSet presAssocID="{024323FC-4794-4FF1-8E94-C464529FFFB7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FD90A35B-2C7B-4753-9938-965AEFB6598C}" type="pres">
      <dgm:prSet presAssocID="{F5EA179A-12F3-4E11-816E-C2CC42A21A73}" presName="root" presStyleCnt="0"/>
      <dgm:spPr/>
    </dgm:pt>
    <dgm:pt modelId="{A9D66E95-0EDA-4C30-9577-445D31272B63}" type="pres">
      <dgm:prSet presAssocID="{F5EA179A-12F3-4E11-816E-C2CC42A21A73}" presName="rootComposite" presStyleCnt="0"/>
      <dgm:spPr/>
    </dgm:pt>
    <dgm:pt modelId="{9AC3B9D2-511B-4DE0-9C29-FCA5A6AF82FF}" type="pres">
      <dgm:prSet presAssocID="{F5EA179A-12F3-4E11-816E-C2CC42A21A73}" presName="rootText" presStyleLbl="node1" presStyleIdx="0" presStyleCnt="1" custScaleX="1097346" custScaleY="500432" custLinFactNeighborX="-647" custLinFactNeighborY="6067"/>
      <dgm:spPr/>
      <dgm:t>
        <a:bodyPr/>
        <a:lstStyle/>
        <a:p>
          <a:endParaRPr lang="ru-RU"/>
        </a:p>
      </dgm:t>
    </dgm:pt>
    <dgm:pt modelId="{215B82AE-21B2-4F71-9DF6-F43E9FFB2BB7}" type="pres">
      <dgm:prSet presAssocID="{F5EA179A-12F3-4E11-816E-C2CC42A21A73}" presName="rootConnector" presStyleLbl="node1" presStyleIdx="0" presStyleCnt="1"/>
      <dgm:spPr/>
      <dgm:t>
        <a:bodyPr/>
        <a:lstStyle/>
        <a:p>
          <a:endParaRPr lang="ru-RU"/>
        </a:p>
      </dgm:t>
    </dgm:pt>
    <dgm:pt modelId="{E3DD688E-6C0C-4FDC-9E13-34D83BDB50F4}" type="pres">
      <dgm:prSet presAssocID="{F5EA179A-12F3-4E11-816E-C2CC42A21A73}" presName="childShape" presStyleCnt="0"/>
      <dgm:spPr/>
    </dgm:pt>
    <dgm:pt modelId="{DB800CEE-7130-4BE5-8984-C826D926A026}" type="pres">
      <dgm:prSet presAssocID="{923BB12C-2031-4D3B-ADE3-93B087E1A0C3}" presName="Name13" presStyleLbl="parChTrans1D2" presStyleIdx="0" presStyleCnt="6"/>
      <dgm:spPr/>
      <dgm:t>
        <a:bodyPr/>
        <a:lstStyle/>
        <a:p>
          <a:endParaRPr lang="ru-RU"/>
        </a:p>
      </dgm:t>
    </dgm:pt>
    <dgm:pt modelId="{769EFE68-365E-4682-8065-B174593A8B46}" type="pres">
      <dgm:prSet presAssocID="{025C63FC-27C7-4D5E-AC3B-28A1A5DF0281}" presName="childText" presStyleLbl="bgAcc1" presStyleIdx="0" presStyleCnt="6" custScaleX="1562467" custScaleY="123418" custLinFactY="48028" custLinFactNeighborX="2936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071A09-5ADA-4A0E-B0F7-B0BF87679D0B}" type="pres">
      <dgm:prSet presAssocID="{59EB9D29-E8AC-4BF3-992C-8E7E4BDFB09D}" presName="Name13" presStyleLbl="parChTrans1D2" presStyleIdx="1" presStyleCnt="6"/>
      <dgm:spPr/>
      <dgm:t>
        <a:bodyPr/>
        <a:lstStyle/>
        <a:p>
          <a:endParaRPr lang="ru-RU"/>
        </a:p>
      </dgm:t>
    </dgm:pt>
    <dgm:pt modelId="{F56A0565-1993-47A7-87AA-2E39BC7220B3}" type="pres">
      <dgm:prSet presAssocID="{84315A8C-C0E6-4B5F-8B0F-FF6D2259444C}" presName="childText" presStyleLbl="bgAcc1" presStyleIdx="1" presStyleCnt="6" custScaleX="1562467" custScaleY="123418" custLinFactY="48028" custLinFactNeighborX="2936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3256D7-461F-45BA-93FA-C24C8BFEDAD6}" type="pres">
      <dgm:prSet presAssocID="{8C5EFE4E-3F63-4310-A243-3A76F72FE148}" presName="Name13" presStyleLbl="parChTrans1D2" presStyleIdx="2" presStyleCnt="6"/>
      <dgm:spPr/>
      <dgm:t>
        <a:bodyPr/>
        <a:lstStyle/>
        <a:p>
          <a:endParaRPr lang="ru-RU"/>
        </a:p>
      </dgm:t>
    </dgm:pt>
    <dgm:pt modelId="{5630A446-273E-47A5-B9CE-88CE0604DCA7}" type="pres">
      <dgm:prSet presAssocID="{373F1081-7FAA-44E3-99D6-4B39F0D22E68}" presName="childText" presStyleLbl="bgAcc1" presStyleIdx="2" presStyleCnt="6" custScaleX="1562467" custScaleY="123418" custLinFactY="48028" custLinFactNeighborX="2936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D40192-D67D-491B-A465-006EC8DFDDDA}" type="pres">
      <dgm:prSet presAssocID="{131774C4-3754-4CA0-BFFD-6BFFE418CF9D}" presName="Name13" presStyleLbl="parChTrans1D2" presStyleIdx="3" presStyleCnt="6"/>
      <dgm:spPr/>
      <dgm:t>
        <a:bodyPr/>
        <a:lstStyle/>
        <a:p>
          <a:endParaRPr lang="ru-RU"/>
        </a:p>
      </dgm:t>
    </dgm:pt>
    <dgm:pt modelId="{2529F77E-D19A-4C6A-9115-A859A1E66F09}" type="pres">
      <dgm:prSet presAssocID="{AD38FD04-E496-4141-98C5-A2F2AEB68431}" presName="childText" presStyleLbl="bgAcc1" presStyleIdx="3" presStyleCnt="6" custScaleX="1562467" custScaleY="123418" custLinFactY="48028" custLinFactNeighborX="2936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35C8404-EB69-426A-ADA0-9A4DAF5A01D7}" type="pres">
      <dgm:prSet presAssocID="{C87C1DBF-1614-46CA-8255-266C037E67E1}" presName="Name13" presStyleLbl="parChTrans1D2" presStyleIdx="4" presStyleCnt="6"/>
      <dgm:spPr/>
      <dgm:t>
        <a:bodyPr/>
        <a:lstStyle/>
        <a:p>
          <a:endParaRPr lang="ru-RU"/>
        </a:p>
      </dgm:t>
    </dgm:pt>
    <dgm:pt modelId="{293F094A-126F-4B7D-B1C4-15D91281BE43}" type="pres">
      <dgm:prSet presAssocID="{45D539A5-CE73-48A9-A499-2BFD681DA0C0}" presName="childText" presStyleLbl="bgAcc1" presStyleIdx="4" presStyleCnt="6" custScaleX="1562467" custScaleY="123418" custLinFactY="48028" custLinFactNeighborX="2936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4A2B8A-BE07-47F4-B8D0-C08034B093E4}" type="pres">
      <dgm:prSet presAssocID="{25B82139-9CD5-4FB0-AA28-0DD1F7DC3CAA}" presName="Name13" presStyleLbl="parChTrans1D2" presStyleIdx="5" presStyleCnt="6"/>
      <dgm:spPr/>
      <dgm:t>
        <a:bodyPr/>
        <a:lstStyle/>
        <a:p>
          <a:endParaRPr lang="ru-RU"/>
        </a:p>
      </dgm:t>
    </dgm:pt>
    <dgm:pt modelId="{A0E058BE-BF73-4D2B-A132-90E968C778EA}" type="pres">
      <dgm:prSet presAssocID="{8BCF638E-B8E7-4BE4-AF11-B178999325A0}" presName="childText" presStyleLbl="bgAcc1" presStyleIdx="5" presStyleCnt="6" custScaleX="1562467" custScaleY="123418" custLinFactY="48028" custLinFactNeighborX="2936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45CDBBA-00FA-4AAE-BBBF-3BAA95711538}" type="presOf" srcId="{59EB9D29-E8AC-4BF3-992C-8E7E4BDFB09D}" destId="{CF071A09-5ADA-4A0E-B0F7-B0BF87679D0B}" srcOrd="0" destOrd="0" presId="urn:microsoft.com/office/officeart/2005/8/layout/hierarchy3"/>
    <dgm:cxn modelId="{DB81885B-A06C-406C-9268-DF46A10CB2E0}" type="presOf" srcId="{84315A8C-C0E6-4B5F-8B0F-FF6D2259444C}" destId="{F56A0565-1993-47A7-87AA-2E39BC7220B3}" srcOrd="0" destOrd="0" presId="urn:microsoft.com/office/officeart/2005/8/layout/hierarchy3"/>
    <dgm:cxn modelId="{6E7F73DA-027D-4363-9692-17A0F134395F}" type="presOf" srcId="{AD38FD04-E496-4141-98C5-A2F2AEB68431}" destId="{2529F77E-D19A-4C6A-9115-A859A1E66F09}" srcOrd="0" destOrd="0" presId="urn:microsoft.com/office/officeart/2005/8/layout/hierarchy3"/>
    <dgm:cxn modelId="{25B2F147-31C3-40CE-B28D-3ADCBA8B585F}" srcId="{F5EA179A-12F3-4E11-816E-C2CC42A21A73}" destId="{84315A8C-C0E6-4B5F-8B0F-FF6D2259444C}" srcOrd="1" destOrd="0" parTransId="{59EB9D29-E8AC-4BF3-992C-8E7E4BDFB09D}" sibTransId="{D3FC6122-6A1D-4896-94BC-F981FA8BC11F}"/>
    <dgm:cxn modelId="{CE65058E-290A-4DB8-88A4-3B64F1C72A10}" srcId="{F5EA179A-12F3-4E11-816E-C2CC42A21A73}" destId="{8BCF638E-B8E7-4BE4-AF11-B178999325A0}" srcOrd="5" destOrd="0" parTransId="{25B82139-9CD5-4FB0-AA28-0DD1F7DC3CAA}" sibTransId="{618C8EA6-A9D7-4067-91A1-09E5AED24D22}"/>
    <dgm:cxn modelId="{0E97358D-67F6-45F2-A263-8BC8952717C2}" type="presOf" srcId="{131774C4-3754-4CA0-BFFD-6BFFE418CF9D}" destId="{6CD40192-D67D-491B-A465-006EC8DFDDDA}" srcOrd="0" destOrd="0" presId="urn:microsoft.com/office/officeart/2005/8/layout/hierarchy3"/>
    <dgm:cxn modelId="{F33CE748-071B-4027-8C2D-A1A5648BEFFE}" type="presOf" srcId="{024323FC-4794-4FF1-8E94-C464529FFFB7}" destId="{5091C6C6-4DDE-4CC1-B4F8-9B3B97D32A0E}" srcOrd="0" destOrd="0" presId="urn:microsoft.com/office/officeart/2005/8/layout/hierarchy3"/>
    <dgm:cxn modelId="{42BCE77E-CAF9-41EE-877E-D00944098F2A}" type="presOf" srcId="{373F1081-7FAA-44E3-99D6-4B39F0D22E68}" destId="{5630A446-273E-47A5-B9CE-88CE0604DCA7}" srcOrd="0" destOrd="0" presId="urn:microsoft.com/office/officeart/2005/8/layout/hierarchy3"/>
    <dgm:cxn modelId="{C9FE132D-9BAE-448A-A1AF-0BC6E4A6427E}" type="presOf" srcId="{25B82139-9CD5-4FB0-AA28-0DD1F7DC3CAA}" destId="{4D4A2B8A-BE07-47F4-B8D0-C08034B093E4}" srcOrd="0" destOrd="0" presId="urn:microsoft.com/office/officeart/2005/8/layout/hierarchy3"/>
    <dgm:cxn modelId="{98688F9E-5FD8-4BC3-AA12-01DE58AF70D9}" type="presOf" srcId="{025C63FC-27C7-4D5E-AC3B-28A1A5DF0281}" destId="{769EFE68-365E-4682-8065-B174593A8B46}" srcOrd="0" destOrd="0" presId="urn:microsoft.com/office/officeart/2005/8/layout/hierarchy3"/>
    <dgm:cxn modelId="{AF1B222E-EAAB-4A69-971A-AF9D8CDF303E}" type="presOf" srcId="{F5EA179A-12F3-4E11-816E-C2CC42A21A73}" destId="{215B82AE-21B2-4F71-9DF6-F43E9FFB2BB7}" srcOrd="1" destOrd="0" presId="urn:microsoft.com/office/officeart/2005/8/layout/hierarchy3"/>
    <dgm:cxn modelId="{56D8BA84-080B-4BBA-BF39-B7F553647141}" type="presOf" srcId="{923BB12C-2031-4D3B-ADE3-93B087E1A0C3}" destId="{DB800CEE-7130-4BE5-8984-C826D926A026}" srcOrd="0" destOrd="0" presId="urn:microsoft.com/office/officeart/2005/8/layout/hierarchy3"/>
    <dgm:cxn modelId="{0C5849AC-566C-49C0-8B3E-631523A84979}" srcId="{024323FC-4794-4FF1-8E94-C464529FFFB7}" destId="{F5EA179A-12F3-4E11-816E-C2CC42A21A73}" srcOrd="0" destOrd="0" parTransId="{44E43D32-E50C-431F-849A-05A596F04BE2}" sibTransId="{DDF57CE7-2E47-4AEB-8472-93937E3ADB78}"/>
    <dgm:cxn modelId="{2630E451-6D89-41DC-A7CC-E6ED018BDD23}" type="presOf" srcId="{8BCF638E-B8E7-4BE4-AF11-B178999325A0}" destId="{A0E058BE-BF73-4D2B-A132-90E968C778EA}" srcOrd="0" destOrd="0" presId="urn:microsoft.com/office/officeart/2005/8/layout/hierarchy3"/>
    <dgm:cxn modelId="{FF85D0BE-E786-40F1-A626-E86B55A118A1}" srcId="{F5EA179A-12F3-4E11-816E-C2CC42A21A73}" destId="{45D539A5-CE73-48A9-A499-2BFD681DA0C0}" srcOrd="4" destOrd="0" parTransId="{C87C1DBF-1614-46CA-8255-266C037E67E1}" sibTransId="{8534FDEE-CC1D-4ABD-A9BE-B7BD97242295}"/>
    <dgm:cxn modelId="{408C4D88-2AFD-416F-965C-1192E6B3E976}" type="presOf" srcId="{C87C1DBF-1614-46CA-8255-266C037E67E1}" destId="{D35C8404-EB69-426A-ADA0-9A4DAF5A01D7}" srcOrd="0" destOrd="0" presId="urn:microsoft.com/office/officeart/2005/8/layout/hierarchy3"/>
    <dgm:cxn modelId="{2C1D1053-B1A8-4EF2-8DA2-637BAF34D811}" type="presOf" srcId="{8C5EFE4E-3F63-4310-A243-3A76F72FE148}" destId="{113256D7-461F-45BA-93FA-C24C8BFEDAD6}" srcOrd="0" destOrd="0" presId="urn:microsoft.com/office/officeart/2005/8/layout/hierarchy3"/>
    <dgm:cxn modelId="{D41F30ED-16BC-4BA6-A19C-F7A537C6C223}" type="presOf" srcId="{45D539A5-CE73-48A9-A499-2BFD681DA0C0}" destId="{293F094A-126F-4B7D-B1C4-15D91281BE43}" srcOrd="0" destOrd="0" presId="urn:microsoft.com/office/officeart/2005/8/layout/hierarchy3"/>
    <dgm:cxn modelId="{FF8DBB25-CCD5-4CBB-B361-68CBE3B273DB}" srcId="{F5EA179A-12F3-4E11-816E-C2CC42A21A73}" destId="{AD38FD04-E496-4141-98C5-A2F2AEB68431}" srcOrd="3" destOrd="0" parTransId="{131774C4-3754-4CA0-BFFD-6BFFE418CF9D}" sibTransId="{66F10E3E-6407-4216-B512-A432BD7E9CDF}"/>
    <dgm:cxn modelId="{124FFB97-4ECC-4A00-9C0C-20E5D2705192}" type="presOf" srcId="{F5EA179A-12F3-4E11-816E-C2CC42A21A73}" destId="{9AC3B9D2-511B-4DE0-9C29-FCA5A6AF82FF}" srcOrd="0" destOrd="0" presId="urn:microsoft.com/office/officeart/2005/8/layout/hierarchy3"/>
    <dgm:cxn modelId="{7984EF35-5090-453C-A23E-1DDF60DFC3C1}" srcId="{F5EA179A-12F3-4E11-816E-C2CC42A21A73}" destId="{025C63FC-27C7-4D5E-AC3B-28A1A5DF0281}" srcOrd="0" destOrd="0" parTransId="{923BB12C-2031-4D3B-ADE3-93B087E1A0C3}" sibTransId="{9F0BB739-6E72-4340-8240-06E708272A4F}"/>
    <dgm:cxn modelId="{EC94C8E7-C42C-48C1-913D-AECC18EF5FE7}" srcId="{F5EA179A-12F3-4E11-816E-C2CC42A21A73}" destId="{373F1081-7FAA-44E3-99D6-4B39F0D22E68}" srcOrd="2" destOrd="0" parTransId="{8C5EFE4E-3F63-4310-A243-3A76F72FE148}" sibTransId="{6391F34F-9CA8-4E8A-A458-643B61D195D6}"/>
    <dgm:cxn modelId="{3587F502-2E44-4950-9C5A-80FFEE66DD4F}" type="presParOf" srcId="{5091C6C6-4DDE-4CC1-B4F8-9B3B97D32A0E}" destId="{FD90A35B-2C7B-4753-9938-965AEFB6598C}" srcOrd="0" destOrd="0" presId="urn:microsoft.com/office/officeart/2005/8/layout/hierarchy3"/>
    <dgm:cxn modelId="{2512064C-69FD-4082-8A71-D79990B39C9D}" type="presParOf" srcId="{FD90A35B-2C7B-4753-9938-965AEFB6598C}" destId="{A9D66E95-0EDA-4C30-9577-445D31272B63}" srcOrd="0" destOrd="0" presId="urn:microsoft.com/office/officeart/2005/8/layout/hierarchy3"/>
    <dgm:cxn modelId="{C058CD7C-AFB2-4B7E-B399-2B68812F8B01}" type="presParOf" srcId="{A9D66E95-0EDA-4C30-9577-445D31272B63}" destId="{9AC3B9D2-511B-4DE0-9C29-FCA5A6AF82FF}" srcOrd="0" destOrd="0" presId="urn:microsoft.com/office/officeart/2005/8/layout/hierarchy3"/>
    <dgm:cxn modelId="{F8CCE1C6-072E-47BC-BEB5-27F82104935A}" type="presParOf" srcId="{A9D66E95-0EDA-4C30-9577-445D31272B63}" destId="{215B82AE-21B2-4F71-9DF6-F43E9FFB2BB7}" srcOrd="1" destOrd="0" presId="urn:microsoft.com/office/officeart/2005/8/layout/hierarchy3"/>
    <dgm:cxn modelId="{2A0CE8BB-D297-4C9D-A37B-FB51045A0C6C}" type="presParOf" srcId="{FD90A35B-2C7B-4753-9938-965AEFB6598C}" destId="{E3DD688E-6C0C-4FDC-9E13-34D83BDB50F4}" srcOrd="1" destOrd="0" presId="urn:microsoft.com/office/officeart/2005/8/layout/hierarchy3"/>
    <dgm:cxn modelId="{33DF6A8B-CF6E-4964-94A1-503A4C8E98C3}" type="presParOf" srcId="{E3DD688E-6C0C-4FDC-9E13-34D83BDB50F4}" destId="{DB800CEE-7130-4BE5-8984-C826D926A026}" srcOrd="0" destOrd="0" presId="urn:microsoft.com/office/officeart/2005/8/layout/hierarchy3"/>
    <dgm:cxn modelId="{58FB1C91-906D-41AE-983D-C08417F8E1B9}" type="presParOf" srcId="{E3DD688E-6C0C-4FDC-9E13-34D83BDB50F4}" destId="{769EFE68-365E-4682-8065-B174593A8B46}" srcOrd="1" destOrd="0" presId="urn:microsoft.com/office/officeart/2005/8/layout/hierarchy3"/>
    <dgm:cxn modelId="{2FB1048C-B289-4181-8E07-CC0539B33533}" type="presParOf" srcId="{E3DD688E-6C0C-4FDC-9E13-34D83BDB50F4}" destId="{CF071A09-5ADA-4A0E-B0F7-B0BF87679D0B}" srcOrd="2" destOrd="0" presId="urn:microsoft.com/office/officeart/2005/8/layout/hierarchy3"/>
    <dgm:cxn modelId="{815E16CF-6143-4EDE-A461-569A7F176D55}" type="presParOf" srcId="{E3DD688E-6C0C-4FDC-9E13-34D83BDB50F4}" destId="{F56A0565-1993-47A7-87AA-2E39BC7220B3}" srcOrd="3" destOrd="0" presId="urn:microsoft.com/office/officeart/2005/8/layout/hierarchy3"/>
    <dgm:cxn modelId="{657304BB-8321-412B-9EC2-54CF69D56C20}" type="presParOf" srcId="{E3DD688E-6C0C-4FDC-9E13-34D83BDB50F4}" destId="{113256D7-461F-45BA-93FA-C24C8BFEDAD6}" srcOrd="4" destOrd="0" presId="urn:microsoft.com/office/officeart/2005/8/layout/hierarchy3"/>
    <dgm:cxn modelId="{6FA42114-9C82-45C4-88B3-F7CEC44F8F0A}" type="presParOf" srcId="{E3DD688E-6C0C-4FDC-9E13-34D83BDB50F4}" destId="{5630A446-273E-47A5-B9CE-88CE0604DCA7}" srcOrd="5" destOrd="0" presId="urn:microsoft.com/office/officeart/2005/8/layout/hierarchy3"/>
    <dgm:cxn modelId="{DD2ABE4B-AD85-43D9-AABA-8C6E9FA99E40}" type="presParOf" srcId="{E3DD688E-6C0C-4FDC-9E13-34D83BDB50F4}" destId="{6CD40192-D67D-491B-A465-006EC8DFDDDA}" srcOrd="6" destOrd="0" presId="urn:microsoft.com/office/officeart/2005/8/layout/hierarchy3"/>
    <dgm:cxn modelId="{2AFB6C81-2BB9-4CE3-91B1-9AF5D5E28E79}" type="presParOf" srcId="{E3DD688E-6C0C-4FDC-9E13-34D83BDB50F4}" destId="{2529F77E-D19A-4C6A-9115-A859A1E66F09}" srcOrd="7" destOrd="0" presId="urn:microsoft.com/office/officeart/2005/8/layout/hierarchy3"/>
    <dgm:cxn modelId="{3862047A-512F-4D24-9549-864BC124B8BC}" type="presParOf" srcId="{E3DD688E-6C0C-4FDC-9E13-34D83BDB50F4}" destId="{D35C8404-EB69-426A-ADA0-9A4DAF5A01D7}" srcOrd="8" destOrd="0" presId="urn:microsoft.com/office/officeart/2005/8/layout/hierarchy3"/>
    <dgm:cxn modelId="{2179AD2E-A853-4E50-925F-583C25C6D466}" type="presParOf" srcId="{E3DD688E-6C0C-4FDC-9E13-34D83BDB50F4}" destId="{293F094A-126F-4B7D-B1C4-15D91281BE43}" srcOrd="9" destOrd="0" presId="urn:microsoft.com/office/officeart/2005/8/layout/hierarchy3"/>
    <dgm:cxn modelId="{7CD7A92F-88A2-44DD-AE16-FF2BF8633401}" type="presParOf" srcId="{E3DD688E-6C0C-4FDC-9E13-34D83BDB50F4}" destId="{4D4A2B8A-BE07-47F4-B8D0-C08034B093E4}" srcOrd="10" destOrd="0" presId="urn:microsoft.com/office/officeart/2005/8/layout/hierarchy3"/>
    <dgm:cxn modelId="{212209F2-37C9-43DC-A33E-F5E339512B81}" type="presParOf" srcId="{E3DD688E-6C0C-4FDC-9E13-34D83BDB50F4}" destId="{A0E058BE-BF73-4D2B-A132-90E968C778EA}" srcOrd="1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24323FC-4794-4FF1-8E94-C464529FFFB7}" type="doc">
      <dgm:prSet loTypeId="urn:microsoft.com/office/officeart/2005/8/layout/hierarchy3" loCatId="list" qsTypeId="urn:microsoft.com/office/officeart/2005/8/quickstyle/3d1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F5EA179A-12F3-4E11-816E-C2CC42A21A73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Задачи прокуратуры Республики Беларусь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4E43D32-E50C-431F-849A-05A596F04BE2}" type="parTrans" cxnId="{0C5849AC-566C-49C0-8B3E-631523A84979}">
      <dgm:prSet/>
      <dgm:spPr/>
      <dgm:t>
        <a:bodyPr/>
        <a:lstStyle/>
        <a:p>
          <a:endParaRPr lang="ru-RU"/>
        </a:p>
      </dgm:t>
    </dgm:pt>
    <dgm:pt modelId="{DDF57CE7-2E47-4AEB-8472-93937E3ADB78}" type="sibTrans" cxnId="{0C5849AC-566C-49C0-8B3E-631523A84979}">
      <dgm:prSet/>
      <dgm:spPr/>
      <dgm:t>
        <a:bodyPr/>
        <a:lstStyle/>
        <a:p>
          <a:endParaRPr lang="ru-RU"/>
        </a:p>
      </dgm:t>
    </dgm:pt>
    <dgm:pt modelId="{025C63FC-27C7-4D5E-AC3B-28A1A5DF0281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обеспечение верховенства права, законности и правопорядка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923BB12C-2031-4D3B-ADE3-93B087E1A0C3}" type="parTrans" cxnId="{7984EF35-5090-453C-A23E-1DDF60DFC3C1}">
      <dgm:prSet/>
      <dgm:spPr/>
      <dgm:t>
        <a:bodyPr/>
        <a:lstStyle/>
        <a:p>
          <a:endParaRPr lang="ru-RU"/>
        </a:p>
      </dgm:t>
    </dgm:pt>
    <dgm:pt modelId="{9F0BB739-6E72-4340-8240-06E708272A4F}" type="sibTrans" cxnId="{7984EF35-5090-453C-A23E-1DDF60DFC3C1}">
      <dgm:prSet/>
      <dgm:spPr/>
      <dgm:t>
        <a:bodyPr/>
        <a:lstStyle/>
        <a:p>
          <a:endParaRPr lang="ru-RU"/>
        </a:p>
      </dgm:t>
    </dgm:pt>
    <dgm:pt modelId="{84315A8C-C0E6-4B5F-8B0F-FF6D2259444C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защита прав и законных интересов граждан и организаций, а также общественных и государственных интересов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59EB9D29-E8AC-4BF3-992C-8E7E4BDFB09D}" type="parTrans" cxnId="{25B2F147-31C3-40CE-B28D-3ADCBA8B585F}">
      <dgm:prSet/>
      <dgm:spPr/>
      <dgm:t>
        <a:bodyPr/>
        <a:lstStyle/>
        <a:p>
          <a:endParaRPr lang="ru-RU"/>
        </a:p>
      </dgm:t>
    </dgm:pt>
    <dgm:pt modelId="{D3FC6122-6A1D-4896-94BC-F981FA8BC11F}" type="sibTrans" cxnId="{25B2F147-31C3-40CE-B28D-3ADCBA8B585F}">
      <dgm:prSet/>
      <dgm:spPr/>
      <dgm:t>
        <a:bodyPr/>
        <a:lstStyle/>
        <a:p>
          <a:endParaRPr lang="ru-RU"/>
        </a:p>
      </dgm:t>
    </dgm:pt>
    <dgm:pt modelId="{373F1081-7FAA-44E3-99D6-4B39F0D22E68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координация правоохранительной деятельности государственных органов, осуществляющих борьбу с преступностью по уголовным делам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8C5EFE4E-3F63-4310-A243-3A76F72FE148}" type="parTrans" cxnId="{EC94C8E7-C42C-48C1-913D-AECC18EF5FE7}">
      <dgm:prSet/>
      <dgm:spPr/>
      <dgm:t>
        <a:bodyPr/>
        <a:lstStyle/>
        <a:p>
          <a:endParaRPr lang="ru-RU"/>
        </a:p>
      </dgm:t>
    </dgm:pt>
    <dgm:pt modelId="{6391F34F-9CA8-4E8A-A458-643B61D195D6}" type="sibTrans" cxnId="{EC94C8E7-C42C-48C1-913D-AECC18EF5FE7}">
      <dgm:prSet/>
      <dgm:spPr/>
      <dgm:t>
        <a:bodyPr/>
        <a:lstStyle/>
        <a:p>
          <a:endParaRPr lang="ru-RU"/>
        </a:p>
      </dgm:t>
    </dgm:pt>
    <dgm:pt modelId="{AD38FD04-E496-4141-98C5-A2F2AEB68431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проведение предварительного следствия (в случаях, предусмотрен-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ных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Уголовно-процессуальным кодексом Республики Беларусь)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131774C4-3754-4CA0-BFFD-6BFFE418CF9D}" type="parTrans" cxnId="{FF8DBB25-CCD5-4CBB-B361-68CBE3B273DB}">
      <dgm:prSet/>
      <dgm:spPr/>
      <dgm:t>
        <a:bodyPr/>
        <a:lstStyle/>
        <a:p>
          <a:endParaRPr lang="ru-RU"/>
        </a:p>
      </dgm:t>
    </dgm:pt>
    <dgm:pt modelId="{66F10E3E-6407-4216-B512-A432BD7E9CDF}" type="sibTrans" cxnId="{FF8DBB25-CCD5-4CBB-B361-68CBE3B273DB}">
      <dgm:prSet/>
      <dgm:spPr/>
      <dgm:t>
        <a:bodyPr/>
        <a:lstStyle/>
        <a:p>
          <a:endParaRPr lang="ru-RU"/>
        </a:p>
      </dgm:t>
    </dgm:pt>
    <dgm:pt modelId="{45D539A5-CE73-48A9-A499-2BFD681DA0C0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участие в рассмотрении судами гражданских дел, а также дел,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свя-занных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с осуществлением предпринимательской и другой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экономи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-ческой деятельности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C87C1DBF-1614-46CA-8255-266C037E67E1}" type="parTrans" cxnId="{FF85D0BE-E786-40F1-A626-E86B55A118A1}">
      <dgm:prSet/>
      <dgm:spPr/>
      <dgm:t>
        <a:bodyPr/>
        <a:lstStyle/>
        <a:p>
          <a:endParaRPr lang="ru-RU"/>
        </a:p>
      </dgm:t>
    </dgm:pt>
    <dgm:pt modelId="{8534FDEE-CC1D-4ABD-A9BE-B7BD97242295}" type="sibTrans" cxnId="{FF85D0BE-E786-40F1-A626-E86B55A118A1}">
      <dgm:prSet/>
      <dgm:spPr/>
      <dgm:t>
        <a:bodyPr/>
        <a:lstStyle/>
        <a:p>
          <a:endParaRPr lang="ru-RU"/>
        </a:p>
      </dgm:t>
    </dgm:pt>
    <dgm:pt modelId="{5091C6C6-4DDE-4CC1-B4F8-9B3B97D32A0E}" type="pres">
      <dgm:prSet presAssocID="{024323FC-4794-4FF1-8E94-C464529FFFB7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FD90A35B-2C7B-4753-9938-965AEFB6598C}" type="pres">
      <dgm:prSet presAssocID="{F5EA179A-12F3-4E11-816E-C2CC42A21A73}" presName="root" presStyleCnt="0"/>
      <dgm:spPr/>
    </dgm:pt>
    <dgm:pt modelId="{A9D66E95-0EDA-4C30-9577-445D31272B63}" type="pres">
      <dgm:prSet presAssocID="{F5EA179A-12F3-4E11-816E-C2CC42A21A73}" presName="rootComposite" presStyleCnt="0"/>
      <dgm:spPr/>
    </dgm:pt>
    <dgm:pt modelId="{9AC3B9D2-511B-4DE0-9C29-FCA5A6AF82FF}" type="pres">
      <dgm:prSet presAssocID="{F5EA179A-12F3-4E11-816E-C2CC42A21A73}" presName="rootText" presStyleLbl="node1" presStyleIdx="0" presStyleCnt="1" custScaleX="1097346" custScaleY="180848" custLinFactNeighborX="-647" custLinFactNeighborY="6067"/>
      <dgm:spPr/>
      <dgm:t>
        <a:bodyPr/>
        <a:lstStyle/>
        <a:p>
          <a:endParaRPr lang="ru-RU"/>
        </a:p>
      </dgm:t>
    </dgm:pt>
    <dgm:pt modelId="{215B82AE-21B2-4F71-9DF6-F43E9FFB2BB7}" type="pres">
      <dgm:prSet presAssocID="{F5EA179A-12F3-4E11-816E-C2CC42A21A73}" presName="rootConnector" presStyleLbl="node1" presStyleIdx="0" presStyleCnt="1"/>
      <dgm:spPr/>
      <dgm:t>
        <a:bodyPr/>
        <a:lstStyle/>
        <a:p>
          <a:endParaRPr lang="ru-RU"/>
        </a:p>
      </dgm:t>
    </dgm:pt>
    <dgm:pt modelId="{E3DD688E-6C0C-4FDC-9E13-34D83BDB50F4}" type="pres">
      <dgm:prSet presAssocID="{F5EA179A-12F3-4E11-816E-C2CC42A21A73}" presName="childShape" presStyleCnt="0"/>
      <dgm:spPr/>
    </dgm:pt>
    <dgm:pt modelId="{DB800CEE-7130-4BE5-8984-C826D926A026}" type="pres">
      <dgm:prSet presAssocID="{923BB12C-2031-4D3B-ADE3-93B087E1A0C3}" presName="Name13" presStyleLbl="parChTrans1D2" presStyleIdx="0" presStyleCnt="5"/>
      <dgm:spPr/>
      <dgm:t>
        <a:bodyPr/>
        <a:lstStyle/>
        <a:p>
          <a:endParaRPr lang="ru-RU"/>
        </a:p>
      </dgm:t>
    </dgm:pt>
    <dgm:pt modelId="{769EFE68-365E-4682-8065-B174593A8B46}" type="pres">
      <dgm:prSet presAssocID="{025C63FC-27C7-4D5E-AC3B-28A1A5DF0281}" presName="childText" presStyleLbl="bgAcc1" presStyleIdx="0" presStyleCnt="5" custScaleX="1562467" custScaleY="233795" custLinFactNeighborX="2936" custLinFactNeighborY="9852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071A09-5ADA-4A0E-B0F7-B0BF87679D0B}" type="pres">
      <dgm:prSet presAssocID="{59EB9D29-E8AC-4BF3-992C-8E7E4BDFB09D}" presName="Name13" presStyleLbl="parChTrans1D2" presStyleIdx="1" presStyleCnt="5"/>
      <dgm:spPr/>
      <dgm:t>
        <a:bodyPr/>
        <a:lstStyle/>
        <a:p>
          <a:endParaRPr lang="ru-RU"/>
        </a:p>
      </dgm:t>
    </dgm:pt>
    <dgm:pt modelId="{F56A0565-1993-47A7-87AA-2E39BC7220B3}" type="pres">
      <dgm:prSet presAssocID="{84315A8C-C0E6-4B5F-8B0F-FF6D2259444C}" presName="childText" presStyleLbl="bgAcc1" presStyleIdx="1" presStyleCnt="5" custScaleX="1562467" custScaleY="233795" custLinFactNeighborX="2936" custLinFactNeighborY="9852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3256D7-461F-45BA-93FA-C24C8BFEDAD6}" type="pres">
      <dgm:prSet presAssocID="{8C5EFE4E-3F63-4310-A243-3A76F72FE148}" presName="Name13" presStyleLbl="parChTrans1D2" presStyleIdx="2" presStyleCnt="5"/>
      <dgm:spPr/>
      <dgm:t>
        <a:bodyPr/>
        <a:lstStyle/>
        <a:p>
          <a:endParaRPr lang="ru-RU"/>
        </a:p>
      </dgm:t>
    </dgm:pt>
    <dgm:pt modelId="{5630A446-273E-47A5-B9CE-88CE0604DCA7}" type="pres">
      <dgm:prSet presAssocID="{373F1081-7FAA-44E3-99D6-4B39F0D22E68}" presName="childText" presStyleLbl="bgAcc1" presStyleIdx="2" presStyleCnt="5" custScaleX="1562467" custScaleY="233795" custLinFactNeighborX="2936" custLinFactNeighborY="9852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D40192-D67D-491B-A465-006EC8DFDDDA}" type="pres">
      <dgm:prSet presAssocID="{131774C4-3754-4CA0-BFFD-6BFFE418CF9D}" presName="Name13" presStyleLbl="parChTrans1D2" presStyleIdx="3" presStyleCnt="5"/>
      <dgm:spPr/>
      <dgm:t>
        <a:bodyPr/>
        <a:lstStyle/>
        <a:p>
          <a:endParaRPr lang="ru-RU"/>
        </a:p>
      </dgm:t>
    </dgm:pt>
    <dgm:pt modelId="{2529F77E-D19A-4C6A-9115-A859A1E66F09}" type="pres">
      <dgm:prSet presAssocID="{AD38FD04-E496-4141-98C5-A2F2AEB68431}" presName="childText" presStyleLbl="bgAcc1" presStyleIdx="3" presStyleCnt="5" custScaleX="1562467" custScaleY="233795" custLinFactNeighborX="2936" custLinFactNeighborY="9852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35C8404-EB69-426A-ADA0-9A4DAF5A01D7}" type="pres">
      <dgm:prSet presAssocID="{C87C1DBF-1614-46CA-8255-266C037E67E1}" presName="Name13" presStyleLbl="parChTrans1D2" presStyleIdx="4" presStyleCnt="5"/>
      <dgm:spPr/>
      <dgm:t>
        <a:bodyPr/>
        <a:lstStyle/>
        <a:p>
          <a:endParaRPr lang="ru-RU"/>
        </a:p>
      </dgm:t>
    </dgm:pt>
    <dgm:pt modelId="{293F094A-126F-4B7D-B1C4-15D91281BE43}" type="pres">
      <dgm:prSet presAssocID="{45D539A5-CE73-48A9-A499-2BFD681DA0C0}" presName="childText" presStyleLbl="bgAcc1" presStyleIdx="4" presStyleCnt="5" custScaleX="1562467" custScaleY="233795" custLinFactY="48028" custLinFactNeighborX="2936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45CDBBA-00FA-4AAE-BBBF-3BAA95711538}" type="presOf" srcId="{59EB9D29-E8AC-4BF3-992C-8E7E4BDFB09D}" destId="{CF071A09-5ADA-4A0E-B0F7-B0BF87679D0B}" srcOrd="0" destOrd="0" presId="urn:microsoft.com/office/officeart/2005/8/layout/hierarchy3"/>
    <dgm:cxn modelId="{DB81885B-A06C-406C-9268-DF46A10CB2E0}" type="presOf" srcId="{84315A8C-C0E6-4B5F-8B0F-FF6D2259444C}" destId="{F56A0565-1993-47A7-87AA-2E39BC7220B3}" srcOrd="0" destOrd="0" presId="urn:microsoft.com/office/officeart/2005/8/layout/hierarchy3"/>
    <dgm:cxn modelId="{6E7F73DA-027D-4363-9692-17A0F134395F}" type="presOf" srcId="{AD38FD04-E496-4141-98C5-A2F2AEB68431}" destId="{2529F77E-D19A-4C6A-9115-A859A1E66F09}" srcOrd="0" destOrd="0" presId="urn:microsoft.com/office/officeart/2005/8/layout/hierarchy3"/>
    <dgm:cxn modelId="{25B2F147-31C3-40CE-B28D-3ADCBA8B585F}" srcId="{F5EA179A-12F3-4E11-816E-C2CC42A21A73}" destId="{84315A8C-C0E6-4B5F-8B0F-FF6D2259444C}" srcOrd="1" destOrd="0" parTransId="{59EB9D29-E8AC-4BF3-992C-8E7E4BDFB09D}" sibTransId="{D3FC6122-6A1D-4896-94BC-F981FA8BC11F}"/>
    <dgm:cxn modelId="{0E97358D-67F6-45F2-A263-8BC8952717C2}" type="presOf" srcId="{131774C4-3754-4CA0-BFFD-6BFFE418CF9D}" destId="{6CD40192-D67D-491B-A465-006EC8DFDDDA}" srcOrd="0" destOrd="0" presId="urn:microsoft.com/office/officeart/2005/8/layout/hierarchy3"/>
    <dgm:cxn modelId="{F33CE748-071B-4027-8C2D-A1A5648BEFFE}" type="presOf" srcId="{024323FC-4794-4FF1-8E94-C464529FFFB7}" destId="{5091C6C6-4DDE-4CC1-B4F8-9B3B97D32A0E}" srcOrd="0" destOrd="0" presId="urn:microsoft.com/office/officeart/2005/8/layout/hierarchy3"/>
    <dgm:cxn modelId="{42BCE77E-CAF9-41EE-877E-D00944098F2A}" type="presOf" srcId="{373F1081-7FAA-44E3-99D6-4B39F0D22E68}" destId="{5630A446-273E-47A5-B9CE-88CE0604DCA7}" srcOrd="0" destOrd="0" presId="urn:microsoft.com/office/officeart/2005/8/layout/hierarchy3"/>
    <dgm:cxn modelId="{98688F9E-5FD8-4BC3-AA12-01DE58AF70D9}" type="presOf" srcId="{025C63FC-27C7-4D5E-AC3B-28A1A5DF0281}" destId="{769EFE68-365E-4682-8065-B174593A8B46}" srcOrd="0" destOrd="0" presId="urn:microsoft.com/office/officeart/2005/8/layout/hierarchy3"/>
    <dgm:cxn modelId="{AF1B222E-EAAB-4A69-971A-AF9D8CDF303E}" type="presOf" srcId="{F5EA179A-12F3-4E11-816E-C2CC42A21A73}" destId="{215B82AE-21B2-4F71-9DF6-F43E9FFB2BB7}" srcOrd="1" destOrd="0" presId="urn:microsoft.com/office/officeart/2005/8/layout/hierarchy3"/>
    <dgm:cxn modelId="{56D8BA84-080B-4BBA-BF39-B7F553647141}" type="presOf" srcId="{923BB12C-2031-4D3B-ADE3-93B087E1A0C3}" destId="{DB800CEE-7130-4BE5-8984-C826D926A026}" srcOrd="0" destOrd="0" presId="urn:microsoft.com/office/officeart/2005/8/layout/hierarchy3"/>
    <dgm:cxn modelId="{0C5849AC-566C-49C0-8B3E-631523A84979}" srcId="{024323FC-4794-4FF1-8E94-C464529FFFB7}" destId="{F5EA179A-12F3-4E11-816E-C2CC42A21A73}" srcOrd="0" destOrd="0" parTransId="{44E43D32-E50C-431F-849A-05A596F04BE2}" sibTransId="{DDF57CE7-2E47-4AEB-8472-93937E3ADB78}"/>
    <dgm:cxn modelId="{FF85D0BE-E786-40F1-A626-E86B55A118A1}" srcId="{F5EA179A-12F3-4E11-816E-C2CC42A21A73}" destId="{45D539A5-CE73-48A9-A499-2BFD681DA0C0}" srcOrd="4" destOrd="0" parTransId="{C87C1DBF-1614-46CA-8255-266C037E67E1}" sibTransId="{8534FDEE-CC1D-4ABD-A9BE-B7BD97242295}"/>
    <dgm:cxn modelId="{408C4D88-2AFD-416F-965C-1192E6B3E976}" type="presOf" srcId="{C87C1DBF-1614-46CA-8255-266C037E67E1}" destId="{D35C8404-EB69-426A-ADA0-9A4DAF5A01D7}" srcOrd="0" destOrd="0" presId="urn:microsoft.com/office/officeart/2005/8/layout/hierarchy3"/>
    <dgm:cxn modelId="{2C1D1053-B1A8-4EF2-8DA2-637BAF34D811}" type="presOf" srcId="{8C5EFE4E-3F63-4310-A243-3A76F72FE148}" destId="{113256D7-461F-45BA-93FA-C24C8BFEDAD6}" srcOrd="0" destOrd="0" presId="urn:microsoft.com/office/officeart/2005/8/layout/hierarchy3"/>
    <dgm:cxn modelId="{D41F30ED-16BC-4BA6-A19C-F7A537C6C223}" type="presOf" srcId="{45D539A5-CE73-48A9-A499-2BFD681DA0C0}" destId="{293F094A-126F-4B7D-B1C4-15D91281BE43}" srcOrd="0" destOrd="0" presId="urn:microsoft.com/office/officeart/2005/8/layout/hierarchy3"/>
    <dgm:cxn modelId="{FF8DBB25-CCD5-4CBB-B361-68CBE3B273DB}" srcId="{F5EA179A-12F3-4E11-816E-C2CC42A21A73}" destId="{AD38FD04-E496-4141-98C5-A2F2AEB68431}" srcOrd="3" destOrd="0" parTransId="{131774C4-3754-4CA0-BFFD-6BFFE418CF9D}" sibTransId="{66F10E3E-6407-4216-B512-A432BD7E9CDF}"/>
    <dgm:cxn modelId="{124FFB97-4ECC-4A00-9C0C-20E5D2705192}" type="presOf" srcId="{F5EA179A-12F3-4E11-816E-C2CC42A21A73}" destId="{9AC3B9D2-511B-4DE0-9C29-FCA5A6AF82FF}" srcOrd="0" destOrd="0" presId="urn:microsoft.com/office/officeart/2005/8/layout/hierarchy3"/>
    <dgm:cxn modelId="{7984EF35-5090-453C-A23E-1DDF60DFC3C1}" srcId="{F5EA179A-12F3-4E11-816E-C2CC42A21A73}" destId="{025C63FC-27C7-4D5E-AC3B-28A1A5DF0281}" srcOrd="0" destOrd="0" parTransId="{923BB12C-2031-4D3B-ADE3-93B087E1A0C3}" sibTransId="{9F0BB739-6E72-4340-8240-06E708272A4F}"/>
    <dgm:cxn modelId="{EC94C8E7-C42C-48C1-913D-AECC18EF5FE7}" srcId="{F5EA179A-12F3-4E11-816E-C2CC42A21A73}" destId="{373F1081-7FAA-44E3-99D6-4B39F0D22E68}" srcOrd="2" destOrd="0" parTransId="{8C5EFE4E-3F63-4310-A243-3A76F72FE148}" sibTransId="{6391F34F-9CA8-4E8A-A458-643B61D195D6}"/>
    <dgm:cxn modelId="{3587F502-2E44-4950-9C5A-80FFEE66DD4F}" type="presParOf" srcId="{5091C6C6-4DDE-4CC1-B4F8-9B3B97D32A0E}" destId="{FD90A35B-2C7B-4753-9938-965AEFB6598C}" srcOrd="0" destOrd="0" presId="urn:microsoft.com/office/officeart/2005/8/layout/hierarchy3"/>
    <dgm:cxn modelId="{2512064C-69FD-4082-8A71-D79990B39C9D}" type="presParOf" srcId="{FD90A35B-2C7B-4753-9938-965AEFB6598C}" destId="{A9D66E95-0EDA-4C30-9577-445D31272B63}" srcOrd="0" destOrd="0" presId="urn:microsoft.com/office/officeart/2005/8/layout/hierarchy3"/>
    <dgm:cxn modelId="{C058CD7C-AFB2-4B7E-B399-2B68812F8B01}" type="presParOf" srcId="{A9D66E95-0EDA-4C30-9577-445D31272B63}" destId="{9AC3B9D2-511B-4DE0-9C29-FCA5A6AF82FF}" srcOrd="0" destOrd="0" presId="urn:microsoft.com/office/officeart/2005/8/layout/hierarchy3"/>
    <dgm:cxn modelId="{F8CCE1C6-072E-47BC-BEB5-27F82104935A}" type="presParOf" srcId="{A9D66E95-0EDA-4C30-9577-445D31272B63}" destId="{215B82AE-21B2-4F71-9DF6-F43E9FFB2BB7}" srcOrd="1" destOrd="0" presId="urn:microsoft.com/office/officeart/2005/8/layout/hierarchy3"/>
    <dgm:cxn modelId="{2A0CE8BB-D297-4C9D-A37B-FB51045A0C6C}" type="presParOf" srcId="{FD90A35B-2C7B-4753-9938-965AEFB6598C}" destId="{E3DD688E-6C0C-4FDC-9E13-34D83BDB50F4}" srcOrd="1" destOrd="0" presId="urn:microsoft.com/office/officeart/2005/8/layout/hierarchy3"/>
    <dgm:cxn modelId="{33DF6A8B-CF6E-4964-94A1-503A4C8E98C3}" type="presParOf" srcId="{E3DD688E-6C0C-4FDC-9E13-34D83BDB50F4}" destId="{DB800CEE-7130-4BE5-8984-C826D926A026}" srcOrd="0" destOrd="0" presId="urn:microsoft.com/office/officeart/2005/8/layout/hierarchy3"/>
    <dgm:cxn modelId="{58FB1C91-906D-41AE-983D-C08417F8E1B9}" type="presParOf" srcId="{E3DD688E-6C0C-4FDC-9E13-34D83BDB50F4}" destId="{769EFE68-365E-4682-8065-B174593A8B46}" srcOrd="1" destOrd="0" presId="urn:microsoft.com/office/officeart/2005/8/layout/hierarchy3"/>
    <dgm:cxn modelId="{2FB1048C-B289-4181-8E07-CC0539B33533}" type="presParOf" srcId="{E3DD688E-6C0C-4FDC-9E13-34D83BDB50F4}" destId="{CF071A09-5ADA-4A0E-B0F7-B0BF87679D0B}" srcOrd="2" destOrd="0" presId="urn:microsoft.com/office/officeart/2005/8/layout/hierarchy3"/>
    <dgm:cxn modelId="{815E16CF-6143-4EDE-A461-569A7F176D55}" type="presParOf" srcId="{E3DD688E-6C0C-4FDC-9E13-34D83BDB50F4}" destId="{F56A0565-1993-47A7-87AA-2E39BC7220B3}" srcOrd="3" destOrd="0" presId="urn:microsoft.com/office/officeart/2005/8/layout/hierarchy3"/>
    <dgm:cxn modelId="{657304BB-8321-412B-9EC2-54CF69D56C20}" type="presParOf" srcId="{E3DD688E-6C0C-4FDC-9E13-34D83BDB50F4}" destId="{113256D7-461F-45BA-93FA-C24C8BFEDAD6}" srcOrd="4" destOrd="0" presId="urn:microsoft.com/office/officeart/2005/8/layout/hierarchy3"/>
    <dgm:cxn modelId="{6FA42114-9C82-45C4-88B3-F7CEC44F8F0A}" type="presParOf" srcId="{E3DD688E-6C0C-4FDC-9E13-34D83BDB50F4}" destId="{5630A446-273E-47A5-B9CE-88CE0604DCA7}" srcOrd="5" destOrd="0" presId="urn:microsoft.com/office/officeart/2005/8/layout/hierarchy3"/>
    <dgm:cxn modelId="{DD2ABE4B-AD85-43D9-AABA-8C6E9FA99E40}" type="presParOf" srcId="{E3DD688E-6C0C-4FDC-9E13-34D83BDB50F4}" destId="{6CD40192-D67D-491B-A465-006EC8DFDDDA}" srcOrd="6" destOrd="0" presId="urn:microsoft.com/office/officeart/2005/8/layout/hierarchy3"/>
    <dgm:cxn modelId="{2AFB6C81-2BB9-4CE3-91B1-9AF5D5E28E79}" type="presParOf" srcId="{E3DD688E-6C0C-4FDC-9E13-34D83BDB50F4}" destId="{2529F77E-D19A-4C6A-9115-A859A1E66F09}" srcOrd="7" destOrd="0" presId="urn:microsoft.com/office/officeart/2005/8/layout/hierarchy3"/>
    <dgm:cxn modelId="{3862047A-512F-4D24-9549-864BC124B8BC}" type="presParOf" srcId="{E3DD688E-6C0C-4FDC-9E13-34D83BDB50F4}" destId="{D35C8404-EB69-426A-ADA0-9A4DAF5A01D7}" srcOrd="8" destOrd="0" presId="urn:microsoft.com/office/officeart/2005/8/layout/hierarchy3"/>
    <dgm:cxn modelId="{2179AD2E-A853-4E50-925F-583C25C6D466}" type="presParOf" srcId="{E3DD688E-6C0C-4FDC-9E13-34D83BDB50F4}" destId="{293F094A-126F-4B7D-B1C4-15D91281BE43}" srcOrd="9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024323FC-4794-4FF1-8E94-C464529FFFB7}" type="doc">
      <dgm:prSet loTypeId="urn:microsoft.com/office/officeart/2005/8/layout/hierarchy3" loCatId="list" qsTypeId="urn:microsoft.com/office/officeart/2005/8/quickstyle/3d1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F5EA179A-12F3-4E11-816E-C2CC42A21A73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Органы внутренних дел 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– государственные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правоохрани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-тельные органы, осуществляющие борьбу с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преступ-ностью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охрану общественного порядка и обеспечивающие общественную безопасность в соответствии с задачами, возложенными на них законодательством Республики Беларусь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4E43D32-E50C-431F-849A-05A596F04BE2}" type="parTrans" cxnId="{0C5849AC-566C-49C0-8B3E-631523A84979}">
      <dgm:prSet/>
      <dgm:spPr/>
      <dgm:t>
        <a:bodyPr/>
        <a:lstStyle/>
        <a:p>
          <a:endParaRPr lang="ru-RU"/>
        </a:p>
      </dgm:t>
    </dgm:pt>
    <dgm:pt modelId="{DDF57CE7-2E47-4AEB-8472-93937E3ADB78}" type="sibTrans" cxnId="{0C5849AC-566C-49C0-8B3E-631523A84979}">
      <dgm:prSet/>
      <dgm:spPr/>
      <dgm:t>
        <a:bodyPr/>
        <a:lstStyle/>
        <a:p>
          <a:endParaRPr lang="ru-RU"/>
        </a:p>
      </dgm:t>
    </dgm:pt>
    <dgm:pt modelId="{025C63FC-27C7-4D5E-AC3B-28A1A5DF0281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милиция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923BB12C-2031-4D3B-ADE3-93B087E1A0C3}" type="parTrans" cxnId="{7984EF35-5090-453C-A23E-1DDF60DFC3C1}">
      <dgm:prSet/>
      <dgm:spPr/>
      <dgm:t>
        <a:bodyPr/>
        <a:lstStyle/>
        <a:p>
          <a:endParaRPr lang="ru-RU"/>
        </a:p>
      </dgm:t>
    </dgm:pt>
    <dgm:pt modelId="{9F0BB739-6E72-4340-8240-06E708272A4F}" type="sibTrans" cxnId="{7984EF35-5090-453C-A23E-1DDF60DFC3C1}">
      <dgm:prSet/>
      <dgm:spPr/>
      <dgm:t>
        <a:bodyPr/>
        <a:lstStyle/>
        <a:p>
          <a:endParaRPr lang="ru-RU"/>
        </a:p>
      </dgm:t>
    </dgm:pt>
    <dgm:pt modelId="{84315A8C-C0E6-4B5F-8B0F-FF6D2259444C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подразделения по гражданству и миграции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59EB9D29-E8AC-4BF3-992C-8E7E4BDFB09D}" type="parTrans" cxnId="{25B2F147-31C3-40CE-B28D-3ADCBA8B585F}">
      <dgm:prSet/>
      <dgm:spPr/>
      <dgm:t>
        <a:bodyPr/>
        <a:lstStyle/>
        <a:p>
          <a:endParaRPr lang="ru-RU"/>
        </a:p>
      </dgm:t>
    </dgm:pt>
    <dgm:pt modelId="{D3FC6122-6A1D-4896-94BC-F981FA8BC11F}" type="sibTrans" cxnId="{25B2F147-31C3-40CE-B28D-3ADCBA8B585F}">
      <dgm:prSet/>
      <dgm:spPr/>
      <dgm:t>
        <a:bodyPr/>
        <a:lstStyle/>
        <a:p>
          <a:endParaRPr lang="ru-RU"/>
        </a:p>
      </dgm:t>
    </dgm:pt>
    <dgm:pt modelId="{373F1081-7FAA-44E3-99D6-4B39F0D22E68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подразделения охраны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8C5EFE4E-3F63-4310-A243-3A76F72FE148}" type="parTrans" cxnId="{EC94C8E7-C42C-48C1-913D-AECC18EF5FE7}">
      <dgm:prSet/>
      <dgm:spPr/>
      <dgm:t>
        <a:bodyPr/>
        <a:lstStyle/>
        <a:p>
          <a:endParaRPr lang="ru-RU"/>
        </a:p>
      </dgm:t>
    </dgm:pt>
    <dgm:pt modelId="{6391F34F-9CA8-4E8A-A458-643B61D195D6}" type="sibTrans" cxnId="{EC94C8E7-C42C-48C1-913D-AECC18EF5FE7}">
      <dgm:prSet/>
      <dgm:spPr/>
      <dgm:t>
        <a:bodyPr/>
        <a:lstStyle/>
        <a:p>
          <a:endParaRPr lang="ru-RU"/>
        </a:p>
      </dgm:t>
    </dgm:pt>
    <dgm:pt modelId="{AD38FD04-E496-4141-98C5-A2F2AEB68431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подразделения финансов и тыла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131774C4-3754-4CA0-BFFD-6BFFE418CF9D}" type="parTrans" cxnId="{FF8DBB25-CCD5-4CBB-B361-68CBE3B273DB}">
      <dgm:prSet/>
      <dgm:spPr/>
      <dgm:t>
        <a:bodyPr/>
        <a:lstStyle/>
        <a:p>
          <a:endParaRPr lang="ru-RU"/>
        </a:p>
      </dgm:t>
    </dgm:pt>
    <dgm:pt modelId="{66F10E3E-6407-4216-B512-A432BD7E9CDF}" type="sibTrans" cxnId="{FF8DBB25-CCD5-4CBB-B361-68CBE3B273DB}">
      <dgm:prSet/>
      <dgm:spPr/>
      <dgm:t>
        <a:bodyPr/>
        <a:lstStyle/>
        <a:p>
          <a:endParaRPr lang="ru-RU"/>
        </a:p>
      </dgm:t>
    </dgm:pt>
    <dgm:pt modelId="{45D539A5-CE73-48A9-A499-2BFD681DA0C0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органы и учреждения уголовно-исполнительной системы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C87C1DBF-1614-46CA-8255-266C037E67E1}" type="parTrans" cxnId="{FF85D0BE-E786-40F1-A626-E86B55A118A1}">
      <dgm:prSet/>
      <dgm:spPr/>
      <dgm:t>
        <a:bodyPr/>
        <a:lstStyle/>
        <a:p>
          <a:endParaRPr lang="ru-RU"/>
        </a:p>
      </dgm:t>
    </dgm:pt>
    <dgm:pt modelId="{8534FDEE-CC1D-4ABD-A9BE-B7BD97242295}" type="sibTrans" cxnId="{FF85D0BE-E786-40F1-A626-E86B55A118A1}">
      <dgm:prSet/>
      <dgm:spPr/>
      <dgm:t>
        <a:bodyPr/>
        <a:lstStyle/>
        <a:p>
          <a:endParaRPr lang="ru-RU"/>
        </a:p>
      </dgm:t>
    </dgm:pt>
    <dgm:pt modelId="{5091C6C6-4DDE-4CC1-B4F8-9B3B97D32A0E}" type="pres">
      <dgm:prSet presAssocID="{024323FC-4794-4FF1-8E94-C464529FFFB7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FD90A35B-2C7B-4753-9938-965AEFB6598C}" type="pres">
      <dgm:prSet presAssocID="{F5EA179A-12F3-4E11-816E-C2CC42A21A73}" presName="root" presStyleCnt="0"/>
      <dgm:spPr/>
    </dgm:pt>
    <dgm:pt modelId="{A9D66E95-0EDA-4C30-9577-445D31272B63}" type="pres">
      <dgm:prSet presAssocID="{F5EA179A-12F3-4E11-816E-C2CC42A21A73}" presName="rootComposite" presStyleCnt="0"/>
      <dgm:spPr/>
    </dgm:pt>
    <dgm:pt modelId="{9AC3B9D2-511B-4DE0-9C29-FCA5A6AF82FF}" type="pres">
      <dgm:prSet presAssocID="{F5EA179A-12F3-4E11-816E-C2CC42A21A73}" presName="rootText" presStyleLbl="node1" presStyleIdx="0" presStyleCnt="1" custScaleX="1097346" custScaleY="500432" custLinFactNeighborX="-647" custLinFactNeighborY="6067"/>
      <dgm:spPr/>
      <dgm:t>
        <a:bodyPr/>
        <a:lstStyle/>
        <a:p>
          <a:endParaRPr lang="ru-RU"/>
        </a:p>
      </dgm:t>
    </dgm:pt>
    <dgm:pt modelId="{215B82AE-21B2-4F71-9DF6-F43E9FFB2BB7}" type="pres">
      <dgm:prSet presAssocID="{F5EA179A-12F3-4E11-816E-C2CC42A21A73}" presName="rootConnector" presStyleLbl="node1" presStyleIdx="0" presStyleCnt="1"/>
      <dgm:spPr/>
      <dgm:t>
        <a:bodyPr/>
        <a:lstStyle/>
        <a:p>
          <a:endParaRPr lang="ru-RU"/>
        </a:p>
      </dgm:t>
    </dgm:pt>
    <dgm:pt modelId="{E3DD688E-6C0C-4FDC-9E13-34D83BDB50F4}" type="pres">
      <dgm:prSet presAssocID="{F5EA179A-12F3-4E11-816E-C2CC42A21A73}" presName="childShape" presStyleCnt="0"/>
      <dgm:spPr/>
    </dgm:pt>
    <dgm:pt modelId="{DB800CEE-7130-4BE5-8984-C826D926A026}" type="pres">
      <dgm:prSet presAssocID="{923BB12C-2031-4D3B-ADE3-93B087E1A0C3}" presName="Name13" presStyleLbl="parChTrans1D2" presStyleIdx="0" presStyleCnt="5"/>
      <dgm:spPr/>
      <dgm:t>
        <a:bodyPr/>
        <a:lstStyle/>
        <a:p>
          <a:endParaRPr lang="ru-RU"/>
        </a:p>
      </dgm:t>
    </dgm:pt>
    <dgm:pt modelId="{769EFE68-365E-4682-8065-B174593A8B46}" type="pres">
      <dgm:prSet presAssocID="{025C63FC-27C7-4D5E-AC3B-28A1A5DF0281}" presName="childText" presStyleLbl="bgAcc1" presStyleIdx="0" presStyleCnt="5" custScaleX="1562467" custScaleY="123418" custLinFactY="48028" custLinFactNeighborX="2936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071A09-5ADA-4A0E-B0F7-B0BF87679D0B}" type="pres">
      <dgm:prSet presAssocID="{59EB9D29-E8AC-4BF3-992C-8E7E4BDFB09D}" presName="Name13" presStyleLbl="parChTrans1D2" presStyleIdx="1" presStyleCnt="5"/>
      <dgm:spPr/>
      <dgm:t>
        <a:bodyPr/>
        <a:lstStyle/>
        <a:p>
          <a:endParaRPr lang="ru-RU"/>
        </a:p>
      </dgm:t>
    </dgm:pt>
    <dgm:pt modelId="{F56A0565-1993-47A7-87AA-2E39BC7220B3}" type="pres">
      <dgm:prSet presAssocID="{84315A8C-C0E6-4B5F-8B0F-FF6D2259444C}" presName="childText" presStyleLbl="bgAcc1" presStyleIdx="1" presStyleCnt="5" custScaleX="1562467" custScaleY="123418" custLinFactY="48028" custLinFactNeighborX="2936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3256D7-461F-45BA-93FA-C24C8BFEDAD6}" type="pres">
      <dgm:prSet presAssocID="{8C5EFE4E-3F63-4310-A243-3A76F72FE148}" presName="Name13" presStyleLbl="parChTrans1D2" presStyleIdx="2" presStyleCnt="5"/>
      <dgm:spPr/>
      <dgm:t>
        <a:bodyPr/>
        <a:lstStyle/>
        <a:p>
          <a:endParaRPr lang="ru-RU"/>
        </a:p>
      </dgm:t>
    </dgm:pt>
    <dgm:pt modelId="{5630A446-273E-47A5-B9CE-88CE0604DCA7}" type="pres">
      <dgm:prSet presAssocID="{373F1081-7FAA-44E3-99D6-4B39F0D22E68}" presName="childText" presStyleLbl="bgAcc1" presStyleIdx="2" presStyleCnt="5" custScaleX="1562467" custScaleY="123418" custLinFactY="48028" custLinFactNeighborX="2936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D40192-D67D-491B-A465-006EC8DFDDDA}" type="pres">
      <dgm:prSet presAssocID="{131774C4-3754-4CA0-BFFD-6BFFE418CF9D}" presName="Name13" presStyleLbl="parChTrans1D2" presStyleIdx="3" presStyleCnt="5"/>
      <dgm:spPr/>
      <dgm:t>
        <a:bodyPr/>
        <a:lstStyle/>
        <a:p>
          <a:endParaRPr lang="ru-RU"/>
        </a:p>
      </dgm:t>
    </dgm:pt>
    <dgm:pt modelId="{2529F77E-D19A-4C6A-9115-A859A1E66F09}" type="pres">
      <dgm:prSet presAssocID="{AD38FD04-E496-4141-98C5-A2F2AEB68431}" presName="childText" presStyleLbl="bgAcc1" presStyleIdx="3" presStyleCnt="5" custScaleX="1562467" custScaleY="123418" custLinFactY="48028" custLinFactNeighborX="2936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35C8404-EB69-426A-ADA0-9A4DAF5A01D7}" type="pres">
      <dgm:prSet presAssocID="{C87C1DBF-1614-46CA-8255-266C037E67E1}" presName="Name13" presStyleLbl="parChTrans1D2" presStyleIdx="4" presStyleCnt="5"/>
      <dgm:spPr/>
      <dgm:t>
        <a:bodyPr/>
        <a:lstStyle/>
        <a:p>
          <a:endParaRPr lang="ru-RU"/>
        </a:p>
      </dgm:t>
    </dgm:pt>
    <dgm:pt modelId="{293F094A-126F-4B7D-B1C4-15D91281BE43}" type="pres">
      <dgm:prSet presAssocID="{45D539A5-CE73-48A9-A499-2BFD681DA0C0}" presName="childText" presStyleLbl="bgAcc1" presStyleIdx="4" presStyleCnt="5" custScaleX="1562467" custScaleY="123418" custLinFactY="48028" custLinFactNeighborX="2936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45CDBBA-00FA-4AAE-BBBF-3BAA95711538}" type="presOf" srcId="{59EB9D29-E8AC-4BF3-992C-8E7E4BDFB09D}" destId="{CF071A09-5ADA-4A0E-B0F7-B0BF87679D0B}" srcOrd="0" destOrd="0" presId="urn:microsoft.com/office/officeart/2005/8/layout/hierarchy3"/>
    <dgm:cxn modelId="{DB81885B-A06C-406C-9268-DF46A10CB2E0}" type="presOf" srcId="{84315A8C-C0E6-4B5F-8B0F-FF6D2259444C}" destId="{F56A0565-1993-47A7-87AA-2E39BC7220B3}" srcOrd="0" destOrd="0" presId="urn:microsoft.com/office/officeart/2005/8/layout/hierarchy3"/>
    <dgm:cxn modelId="{6E7F73DA-027D-4363-9692-17A0F134395F}" type="presOf" srcId="{AD38FD04-E496-4141-98C5-A2F2AEB68431}" destId="{2529F77E-D19A-4C6A-9115-A859A1E66F09}" srcOrd="0" destOrd="0" presId="urn:microsoft.com/office/officeart/2005/8/layout/hierarchy3"/>
    <dgm:cxn modelId="{25B2F147-31C3-40CE-B28D-3ADCBA8B585F}" srcId="{F5EA179A-12F3-4E11-816E-C2CC42A21A73}" destId="{84315A8C-C0E6-4B5F-8B0F-FF6D2259444C}" srcOrd="1" destOrd="0" parTransId="{59EB9D29-E8AC-4BF3-992C-8E7E4BDFB09D}" sibTransId="{D3FC6122-6A1D-4896-94BC-F981FA8BC11F}"/>
    <dgm:cxn modelId="{0E97358D-67F6-45F2-A263-8BC8952717C2}" type="presOf" srcId="{131774C4-3754-4CA0-BFFD-6BFFE418CF9D}" destId="{6CD40192-D67D-491B-A465-006EC8DFDDDA}" srcOrd="0" destOrd="0" presId="urn:microsoft.com/office/officeart/2005/8/layout/hierarchy3"/>
    <dgm:cxn modelId="{F33CE748-071B-4027-8C2D-A1A5648BEFFE}" type="presOf" srcId="{024323FC-4794-4FF1-8E94-C464529FFFB7}" destId="{5091C6C6-4DDE-4CC1-B4F8-9B3B97D32A0E}" srcOrd="0" destOrd="0" presId="urn:microsoft.com/office/officeart/2005/8/layout/hierarchy3"/>
    <dgm:cxn modelId="{42BCE77E-CAF9-41EE-877E-D00944098F2A}" type="presOf" srcId="{373F1081-7FAA-44E3-99D6-4B39F0D22E68}" destId="{5630A446-273E-47A5-B9CE-88CE0604DCA7}" srcOrd="0" destOrd="0" presId="urn:microsoft.com/office/officeart/2005/8/layout/hierarchy3"/>
    <dgm:cxn modelId="{98688F9E-5FD8-4BC3-AA12-01DE58AF70D9}" type="presOf" srcId="{025C63FC-27C7-4D5E-AC3B-28A1A5DF0281}" destId="{769EFE68-365E-4682-8065-B174593A8B46}" srcOrd="0" destOrd="0" presId="urn:microsoft.com/office/officeart/2005/8/layout/hierarchy3"/>
    <dgm:cxn modelId="{AF1B222E-EAAB-4A69-971A-AF9D8CDF303E}" type="presOf" srcId="{F5EA179A-12F3-4E11-816E-C2CC42A21A73}" destId="{215B82AE-21B2-4F71-9DF6-F43E9FFB2BB7}" srcOrd="1" destOrd="0" presId="urn:microsoft.com/office/officeart/2005/8/layout/hierarchy3"/>
    <dgm:cxn modelId="{56D8BA84-080B-4BBA-BF39-B7F553647141}" type="presOf" srcId="{923BB12C-2031-4D3B-ADE3-93B087E1A0C3}" destId="{DB800CEE-7130-4BE5-8984-C826D926A026}" srcOrd="0" destOrd="0" presId="urn:microsoft.com/office/officeart/2005/8/layout/hierarchy3"/>
    <dgm:cxn modelId="{0C5849AC-566C-49C0-8B3E-631523A84979}" srcId="{024323FC-4794-4FF1-8E94-C464529FFFB7}" destId="{F5EA179A-12F3-4E11-816E-C2CC42A21A73}" srcOrd="0" destOrd="0" parTransId="{44E43D32-E50C-431F-849A-05A596F04BE2}" sibTransId="{DDF57CE7-2E47-4AEB-8472-93937E3ADB78}"/>
    <dgm:cxn modelId="{FF85D0BE-E786-40F1-A626-E86B55A118A1}" srcId="{F5EA179A-12F3-4E11-816E-C2CC42A21A73}" destId="{45D539A5-CE73-48A9-A499-2BFD681DA0C0}" srcOrd="4" destOrd="0" parTransId="{C87C1DBF-1614-46CA-8255-266C037E67E1}" sibTransId="{8534FDEE-CC1D-4ABD-A9BE-B7BD97242295}"/>
    <dgm:cxn modelId="{408C4D88-2AFD-416F-965C-1192E6B3E976}" type="presOf" srcId="{C87C1DBF-1614-46CA-8255-266C037E67E1}" destId="{D35C8404-EB69-426A-ADA0-9A4DAF5A01D7}" srcOrd="0" destOrd="0" presId="urn:microsoft.com/office/officeart/2005/8/layout/hierarchy3"/>
    <dgm:cxn modelId="{2C1D1053-B1A8-4EF2-8DA2-637BAF34D811}" type="presOf" srcId="{8C5EFE4E-3F63-4310-A243-3A76F72FE148}" destId="{113256D7-461F-45BA-93FA-C24C8BFEDAD6}" srcOrd="0" destOrd="0" presId="urn:microsoft.com/office/officeart/2005/8/layout/hierarchy3"/>
    <dgm:cxn modelId="{D41F30ED-16BC-4BA6-A19C-F7A537C6C223}" type="presOf" srcId="{45D539A5-CE73-48A9-A499-2BFD681DA0C0}" destId="{293F094A-126F-4B7D-B1C4-15D91281BE43}" srcOrd="0" destOrd="0" presId="urn:microsoft.com/office/officeart/2005/8/layout/hierarchy3"/>
    <dgm:cxn modelId="{FF8DBB25-CCD5-4CBB-B361-68CBE3B273DB}" srcId="{F5EA179A-12F3-4E11-816E-C2CC42A21A73}" destId="{AD38FD04-E496-4141-98C5-A2F2AEB68431}" srcOrd="3" destOrd="0" parTransId="{131774C4-3754-4CA0-BFFD-6BFFE418CF9D}" sibTransId="{66F10E3E-6407-4216-B512-A432BD7E9CDF}"/>
    <dgm:cxn modelId="{124FFB97-4ECC-4A00-9C0C-20E5D2705192}" type="presOf" srcId="{F5EA179A-12F3-4E11-816E-C2CC42A21A73}" destId="{9AC3B9D2-511B-4DE0-9C29-FCA5A6AF82FF}" srcOrd="0" destOrd="0" presId="urn:microsoft.com/office/officeart/2005/8/layout/hierarchy3"/>
    <dgm:cxn modelId="{7984EF35-5090-453C-A23E-1DDF60DFC3C1}" srcId="{F5EA179A-12F3-4E11-816E-C2CC42A21A73}" destId="{025C63FC-27C7-4D5E-AC3B-28A1A5DF0281}" srcOrd="0" destOrd="0" parTransId="{923BB12C-2031-4D3B-ADE3-93B087E1A0C3}" sibTransId="{9F0BB739-6E72-4340-8240-06E708272A4F}"/>
    <dgm:cxn modelId="{EC94C8E7-C42C-48C1-913D-AECC18EF5FE7}" srcId="{F5EA179A-12F3-4E11-816E-C2CC42A21A73}" destId="{373F1081-7FAA-44E3-99D6-4B39F0D22E68}" srcOrd="2" destOrd="0" parTransId="{8C5EFE4E-3F63-4310-A243-3A76F72FE148}" sibTransId="{6391F34F-9CA8-4E8A-A458-643B61D195D6}"/>
    <dgm:cxn modelId="{3587F502-2E44-4950-9C5A-80FFEE66DD4F}" type="presParOf" srcId="{5091C6C6-4DDE-4CC1-B4F8-9B3B97D32A0E}" destId="{FD90A35B-2C7B-4753-9938-965AEFB6598C}" srcOrd="0" destOrd="0" presId="urn:microsoft.com/office/officeart/2005/8/layout/hierarchy3"/>
    <dgm:cxn modelId="{2512064C-69FD-4082-8A71-D79990B39C9D}" type="presParOf" srcId="{FD90A35B-2C7B-4753-9938-965AEFB6598C}" destId="{A9D66E95-0EDA-4C30-9577-445D31272B63}" srcOrd="0" destOrd="0" presId="urn:microsoft.com/office/officeart/2005/8/layout/hierarchy3"/>
    <dgm:cxn modelId="{C058CD7C-AFB2-4B7E-B399-2B68812F8B01}" type="presParOf" srcId="{A9D66E95-0EDA-4C30-9577-445D31272B63}" destId="{9AC3B9D2-511B-4DE0-9C29-FCA5A6AF82FF}" srcOrd="0" destOrd="0" presId="urn:microsoft.com/office/officeart/2005/8/layout/hierarchy3"/>
    <dgm:cxn modelId="{F8CCE1C6-072E-47BC-BEB5-27F82104935A}" type="presParOf" srcId="{A9D66E95-0EDA-4C30-9577-445D31272B63}" destId="{215B82AE-21B2-4F71-9DF6-F43E9FFB2BB7}" srcOrd="1" destOrd="0" presId="urn:microsoft.com/office/officeart/2005/8/layout/hierarchy3"/>
    <dgm:cxn modelId="{2A0CE8BB-D297-4C9D-A37B-FB51045A0C6C}" type="presParOf" srcId="{FD90A35B-2C7B-4753-9938-965AEFB6598C}" destId="{E3DD688E-6C0C-4FDC-9E13-34D83BDB50F4}" srcOrd="1" destOrd="0" presId="urn:microsoft.com/office/officeart/2005/8/layout/hierarchy3"/>
    <dgm:cxn modelId="{33DF6A8B-CF6E-4964-94A1-503A4C8E98C3}" type="presParOf" srcId="{E3DD688E-6C0C-4FDC-9E13-34D83BDB50F4}" destId="{DB800CEE-7130-4BE5-8984-C826D926A026}" srcOrd="0" destOrd="0" presId="urn:microsoft.com/office/officeart/2005/8/layout/hierarchy3"/>
    <dgm:cxn modelId="{58FB1C91-906D-41AE-983D-C08417F8E1B9}" type="presParOf" srcId="{E3DD688E-6C0C-4FDC-9E13-34D83BDB50F4}" destId="{769EFE68-365E-4682-8065-B174593A8B46}" srcOrd="1" destOrd="0" presId="urn:microsoft.com/office/officeart/2005/8/layout/hierarchy3"/>
    <dgm:cxn modelId="{2FB1048C-B289-4181-8E07-CC0539B33533}" type="presParOf" srcId="{E3DD688E-6C0C-4FDC-9E13-34D83BDB50F4}" destId="{CF071A09-5ADA-4A0E-B0F7-B0BF87679D0B}" srcOrd="2" destOrd="0" presId="urn:microsoft.com/office/officeart/2005/8/layout/hierarchy3"/>
    <dgm:cxn modelId="{815E16CF-6143-4EDE-A461-569A7F176D55}" type="presParOf" srcId="{E3DD688E-6C0C-4FDC-9E13-34D83BDB50F4}" destId="{F56A0565-1993-47A7-87AA-2E39BC7220B3}" srcOrd="3" destOrd="0" presId="urn:microsoft.com/office/officeart/2005/8/layout/hierarchy3"/>
    <dgm:cxn modelId="{657304BB-8321-412B-9EC2-54CF69D56C20}" type="presParOf" srcId="{E3DD688E-6C0C-4FDC-9E13-34D83BDB50F4}" destId="{113256D7-461F-45BA-93FA-C24C8BFEDAD6}" srcOrd="4" destOrd="0" presId="urn:microsoft.com/office/officeart/2005/8/layout/hierarchy3"/>
    <dgm:cxn modelId="{6FA42114-9C82-45C4-88B3-F7CEC44F8F0A}" type="presParOf" srcId="{E3DD688E-6C0C-4FDC-9E13-34D83BDB50F4}" destId="{5630A446-273E-47A5-B9CE-88CE0604DCA7}" srcOrd="5" destOrd="0" presId="urn:microsoft.com/office/officeart/2005/8/layout/hierarchy3"/>
    <dgm:cxn modelId="{DD2ABE4B-AD85-43D9-AABA-8C6E9FA99E40}" type="presParOf" srcId="{E3DD688E-6C0C-4FDC-9E13-34D83BDB50F4}" destId="{6CD40192-D67D-491B-A465-006EC8DFDDDA}" srcOrd="6" destOrd="0" presId="urn:microsoft.com/office/officeart/2005/8/layout/hierarchy3"/>
    <dgm:cxn modelId="{2AFB6C81-2BB9-4CE3-91B1-9AF5D5E28E79}" type="presParOf" srcId="{E3DD688E-6C0C-4FDC-9E13-34D83BDB50F4}" destId="{2529F77E-D19A-4C6A-9115-A859A1E66F09}" srcOrd="7" destOrd="0" presId="urn:microsoft.com/office/officeart/2005/8/layout/hierarchy3"/>
    <dgm:cxn modelId="{3862047A-512F-4D24-9549-864BC124B8BC}" type="presParOf" srcId="{E3DD688E-6C0C-4FDC-9E13-34D83BDB50F4}" destId="{D35C8404-EB69-426A-ADA0-9A4DAF5A01D7}" srcOrd="8" destOrd="0" presId="urn:microsoft.com/office/officeart/2005/8/layout/hierarchy3"/>
    <dgm:cxn modelId="{2179AD2E-A853-4E50-925F-583C25C6D466}" type="presParOf" srcId="{E3DD688E-6C0C-4FDC-9E13-34D83BDB50F4}" destId="{293F094A-126F-4B7D-B1C4-15D91281BE43}" srcOrd="9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024323FC-4794-4FF1-8E94-C464529FFFB7}" type="doc">
      <dgm:prSet loTypeId="urn:microsoft.com/office/officeart/2005/8/layout/hierarchy3" loCatId="list" qsTypeId="urn:microsoft.com/office/officeart/2005/8/quickstyle/3d1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F5EA179A-12F3-4E11-816E-C2CC42A21A73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Милиция 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– государственный правоохранительный орган, призванный защищать жизнь, здоровье, права, свободы и законные интересы граждан, общества и государства от преступных и иных противоправных посягательств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4E43D32-E50C-431F-849A-05A596F04BE2}" type="parTrans" cxnId="{0C5849AC-566C-49C0-8B3E-631523A84979}">
      <dgm:prSet/>
      <dgm:spPr/>
      <dgm:t>
        <a:bodyPr/>
        <a:lstStyle/>
        <a:p>
          <a:endParaRPr lang="ru-RU"/>
        </a:p>
      </dgm:t>
    </dgm:pt>
    <dgm:pt modelId="{DDF57CE7-2E47-4AEB-8472-93937E3ADB78}" type="sibTrans" cxnId="{0C5849AC-566C-49C0-8B3E-631523A84979}">
      <dgm:prSet/>
      <dgm:spPr/>
      <dgm:t>
        <a:bodyPr/>
        <a:lstStyle/>
        <a:p>
          <a:endParaRPr lang="ru-RU"/>
        </a:p>
      </dgm:t>
    </dgm:pt>
    <dgm:pt modelId="{025C63FC-27C7-4D5E-AC3B-28A1A5DF0281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законность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923BB12C-2031-4D3B-ADE3-93B087E1A0C3}" type="parTrans" cxnId="{7984EF35-5090-453C-A23E-1DDF60DFC3C1}">
      <dgm:prSet/>
      <dgm:spPr/>
      <dgm:t>
        <a:bodyPr/>
        <a:lstStyle/>
        <a:p>
          <a:endParaRPr lang="ru-RU"/>
        </a:p>
      </dgm:t>
    </dgm:pt>
    <dgm:pt modelId="{9F0BB739-6E72-4340-8240-06E708272A4F}" type="sibTrans" cxnId="{7984EF35-5090-453C-A23E-1DDF60DFC3C1}">
      <dgm:prSet/>
      <dgm:spPr/>
      <dgm:t>
        <a:bodyPr/>
        <a:lstStyle/>
        <a:p>
          <a:endParaRPr lang="ru-RU"/>
        </a:p>
      </dgm:t>
    </dgm:pt>
    <dgm:pt modelId="{84315A8C-C0E6-4B5F-8B0F-FF6D2259444C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гуманизм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59EB9D29-E8AC-4BF3-992C-8E7E4BDFB09D}" type="parTrans" cxnId="{25B2F147-31C3-40CE-B28D-3ADCBA8B585F}">
      <dgm:prSet/>
      <dgm:spPr/>
      <dgm:t>
        <a:bodyPr/>
        <a:lstStyle/>
        <a:p>
          <a:endParaRPr lang="ru-RU"/>
        </a:p>
      </dgm:t>
    </dgm:pt>
    <dgm:pt modelId="{D3FC6122-6A1D-4896-94BC-F981FA8BC11F}" type="sibTrans" cxnId="{25B2F147-31C3-40CE-B28D-3ADCBA8B585F}">
      <dgm:prSet/>
      <dgm:spPr/>
      <dgm:t>
        <a:bodyPr/>
        <a:lstStyle/>
        <a:p>
          <a:endParaRPr lang="ru-RU"/>
        </a:p>
      </dgm:t>
    </dgm:pt>
    <dgm:pt modelId="{373F1081-7FAA-44E3-99D6-4B39F0D22E68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уважение прав человека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8C5EFE4E-3F63-4310-A243-3A76F72FE148}" type="parTrans" cxnId="{EC94C8E7-C42C-48C1-913D-AECC18EF5FE7}">
      <dgm:prSet/>
      <dgm:spPr/>
      <dgm:t>
        <a:bodyPr/>
        <a:lstStyle/>
        <a:p>
          <a:endParaRPr lang="ru-RU"/>
        </a:p>
      </dgm:t>
    </dgm:pt>
    <dgm:pt modelId="{6391F34F-9CA8-4E8A-A458-643B61D195D6}" type="sibTrans" cxnId="{EC94C8E7-C42C-48C1-913D-AECC18EF5FE7}">
      <dgm:prSet/>
      <dgm:spPr/>
      <dgm:t>
        <a:bodyPr/>
        <a:lstStyle/>
        <a:p>
          <a:endParaRPr lang="ru-RU"/>
        </a:p>
      </dgm:t>
    </dgm:pt>
    <dgm:pt modelId="{5091C6C6-4DDE-4CC1-B4F8-9B3B97D32A0E}" type="pres">
      <dgm:prSet presAssocID="{024323FC-4794-4FF1-8E94-C464529FFFB7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FD90A35B-2C7B-4753-9938-965AEFB6598C}" type="pres">
      <dgm:prSet presAssocID="{F5EA179A-12F3-4E11-816E-C2CC42A21A73}" presName="root" presStyleCnt="0"/>
      <dgm:spPr/>
    </dgm:pt>
    <dgm:pt modelId="{A9D66E95-0EDA-4C30-9577-445D31272B63}" type="pres">
      <dgm:prSet presAssocID="{F5EA179A-12F3-4E11-816E-C2CC42A21A73}" presName="rootComposite" presStyleCnt="0"/>
      <dgm:spPr/>
    </dgm:pt>
    <dgm:pt modelId="{9AC3B9D2-511B-4DE0-9C29-FCA5A6AF82FF}" type="pres">
      <dgm:prSet presAssocID="{F5EA179A-12F3-4E11-816E-C2CC42A21A73}" presName="rootText" presStyleLbl="node1" presStyleIdx="0" presStyleCnt="1" custScaleX="1097346" custScaleY="500432" custLinFactNeighborX="-647" custLinFactNeighborY="6067"/>
      <dgm:spPr/>
      <dgm:t>
        <a:bodyPr/>
        <a:lstStyle/>
        <a:p>
          <a:endParaRPr lang="ru-RU"/>
        </a:p>
      </dgm:t>
    </dgm:pt>
    <dgm:pt modelId="{215B82AE-21B2-4F71-9DF6-F43E9FFB2BB7}" type="pres">
      <dgm:prSet presAssocID="{F5EA179A-12F3-4E11-816E-C2CC42A21A73}" presName="rootConnector" presStyleLbl="node1" presStyleIdx="0" presStyleCnt="1"/>
      <dgm:spPr/>
      <dgm:t>
        <a:bodyPr/>
        <a:lstStyle/>
        <a:p>
          <a:endParaRPr lang="ru-RU"/>
        </a:p>
      </dgm:t>
    </dgm:pt>
    <dgm:pt modelId="{E3DD688E-6C0C-4FDC-9E13-34D83BDB50F4}" type="pres">
      <dgm:prSet presAssocID="{F5EA179A-12F3-4E11-816E-C2CC42A21A73}" presName="childShape" presStyleCnt="0"/>
      <dgm:spPr/>
    </dgm:pt>
    <dgm:pt modelId="{DB800CEE-7130-4BE5-8984-C826D926A026}" type="pres">
      <dgm:prSet presAssocID="{923BB12C-2031-4D3B-ADE3-93B087E1A0C3}" presName="Name13" presStyleLbl="parChTrans1D2" presStyleIdx="0" presStyleCnt="3"/>
      <dgm:spPr/>
      <dgm:t>
        <a:bodyPr/>
        <a:lstStyle/>
        <a:p>
          <a:endParaRPr lang="ru-RU"/>
        </a:p>
      </dgm:t>
    </dgm:pt>
    <dgm:pt modelId="{769EFE68-365E-4682-8065-B174593A8B46}" type="pres">
      <dgm:prSet presAssocID="{025C63FC-27C7-4D5E-AC3B-28A1A5DF0281}" presName="childText" presStyleLbl="bgAcc1" presStyleIdx="0" presStyleCnt="3" custScaleX="1562467" custScaleY="123418" custLinFactY="48028" custLinFactNeighborX="2936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071A09-5ADA-4A0E-B0F7-B0BF87679D0B}" type="pres">
      <dgm:prSet presAssocID="{59EB9D29-E8AC-4BF3-992C-8E7E4BDFB09D}" presName="Name13" presStyleLbl="parChTrans1D2" presStyleIdx="1" presStyleCnt="3"/>
      <dgm:spPr/>
      <dgm:t>
        <a:bodyPr/>
        <a:lstStyle/>
        <a:p>
          <a:endParaRPr lang="ru-RU"/>
        </a:p>
      </dgm:t>
    </dgm:pt>
    <dgm:pt modelId="{F56A0565-1993-47A7-87AA-2E39BC7220B3}" type="pres">
      <dgm:prSet presAssocID="{84315A8C-C0E6-4B5F-8B0F-FF6D2259444C}" presName="childText" presStyleLbl="bgAcc1" presStyleIdx="1" presStyleCnt="3" custScaleX="1562467" custScaleY="123418" custLinFactY="48028" custLinFactNeighborX="2936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3256D7-461F-45BA-93FA-C24C8BFEDAD6}" type="pres">
      <dgm:prSet presAssocID="{8C5EFE4E-3F63-4310-A243-3A76F72FE148}" presName="Name13" presStyleLbl="parChTrans1D2" presStyleIdx="2" presStyleCnt="3"/>
      <dgm:spPr/>
      <dgm:t>
        <a:bodyPr/>
        <a:lstStyle/>
        <a:p>
          <a:endParaRPr lang="ru-RU"/>
        </a:p>
      </dgm:t>
    </dgm:pt>
    <dgm:pt modelId="{5630A446-273E-47A5-B9CE-88CE0604DCA7}" type="pres">
      <dgm:prSet presAssocID="{373F1081-7FAA-44E3-99D6-4B39F0D22E68}" presName="childText" presStyleLbl="bgAcc1" presStyleIdx="2" presStyleCnt="3" custScaleX="1562467" custScaleY="123418" custLinFactY="48028" custLinFactNeighborX="2936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45CDBBA-00FA-4AAE-BBBF-3BAA95711538}" type="presOf" srcId="{59EB9D29-E8AC-4BF3-992C-8E7E4BDFB09D}" destId="{CF071A09-5ADA-4A0E-B0F7-B0BF87679D0B}" srcOrd="0" destOrd="0" presId="urn:microsoft.com/office/officeart/2005/8/layout/hierarchy3"/>
    <dgm:cxn modelId="{DB81885B-A06C-406C-9268-DF46A10CB2E0}" type="presOf" srcId="{84315A8C-C0E6-4B5F-8B0F-FF6D2259444C}" destId="{F56A0565-1993-47A7-87AA-2E39BC7220B3}" srcOrd="0" destOrd="0" presId="urn:microsoft.com/office/officeart/2005/8/layout/hierarchy3"/>
    <dgm:cxn modelId="{25B2F147-31C3-40CE-B28D-3ADCBA8B585F}" srcId="{F5EA179A-12F3-4E11-816E-C2CC42A21A73}" destId="{84315A8C-C0E6-4B5F-8B0F-FF6D2259444C}" srcOrd="1" destOrd="0" parTransId="{59EB9D29-E8AC-4BF3-992C-8E7E4BDFB09D}" sibTransId="{D3FC6122-6A1D-4896-94BC-F981FA8BC11F}"/>
    <dgm:cxn modelId="{F33CE748-071B-4027-8C2D-A1A5648BEFFE}" type="presOf" srcId="{024323FC-4794-4FF1-8E94-C464529FFFB7}" destId="{5091C6C6-4DDE-4CC1-B4F8-9B3B97D32A0E}" srcOrd="0" destOrd="0" presId="urn:microsoft.com/office/officeart/2005/8/layout/hierarchy3"/>
    <dgm:cxn modelId="{42BCE77E-CAF9-41EE-877E-D00944098F2A}" type="presOf" srcId="{373F1081-7FAA-44E3-99D6-4B39F0D22E68}" destId="{5630A446-273E-47A5-B9CE-88CE0604DCA7}" srcOrd="0" destOrd="0" presId="urn:microsoft.com/office/officeart/2005/8/layout/hierarchy3"/>
    <dgm:cxn modelId="{98688F9E-5FD8-4BC3-AA12-01DE58AF70D9}" type="presOf" srcId="{025C63FC-27C7-4D5E-AC3B-28A1A5DF0281}" destId="{769EFE68-365E-4682-8065-B174593A8B46}" srcOrd="0" destOrd="0" presId="urn:microsoft.com/office/officeart/2005/8/layout/hierarchy3"/>
    <dgm:cxn modelId="{AF1B222E-EAAB-4A69-971A-AF9D8CDF303E}" type="presOf" srcId="{F5EA179A-12F3-4E11-816E-C2CC42A21A73}" destId="{215B82AE-21B2-4F71-9DF6-F43E9FFB2BB7}" srcOrd="1" destOrd="0" presId="urn:microsoft.com/office/officeart/2005/8/layout/hierarchy3"/>
    <dgm:cxn modelId="{56D8BA84-080B-4BBA-BF39-B7F553647141}" type="presOf" srcId="{923BB12C-2031-4D3B-ADE3-93B087E1A0C3}" destId="{DB800CEE-7130-4BE5-8984-C826D926A026}" srcOrd="0" destOrd="0" presId="urn:microsoft.com/office/officeart/2005/8/layout/hierarchy3"/>
    <dgm:cxn modelId="{0C5849AC-566C-49C0-8B3E-631523A84979}" srcId="{024323FC-4794-4FF1-8E94-C464529FFFB7}" destId="{F5EA179A-12F3-4E11-816E-C2CC42A21A73}" srcOrd="0" destOrd="0" parTransId="{44E43D32-E50C-431F-849A-05A596F04BE2}" sibTransId="{DDF57CE7-2E47-4AEB-8472-93937E3ADB78}"/>
    <dgm:cxn modelId="{2C1D1053-B1A8-4EF2-8DA2-637BAF34D811}" type="presOf" srcId="{8C5EFE4E-3F63-4310-A243-3A76F72FE148}" destId="{113256D7-461F-45BA-93FA-C24C8BFEDAD6}" srcOrd="0" destOrd="0" presId="urn:microsoft.com/office/officeart/2005/8/layout/hierarchy3"/>
    <dgm:cxn modelId="{124FFB97-4ECC-4A00-9C0C-20E5D2705192}" type="presOf" srcId="{F5EA179A-12F3-4E11-816E-C2CC42A21A73}" destId="{9AC3B9D2-511B-4DE0-9C29-FCA5A6AF82FF}" srcOrd="0" destOrd="0" presId="urn:microsoft.com/office/officeart/2005/8/layout/hierarchy3"/>
    <dgm:cxn modelId="{7984EF35-5090-453C-A23E-1DDF60DFC3C1}" srcId="{F5EA179A-12F3-4E11-816E-C2CC42A21A73}" destId="{025C63FC-27C7-4D5E-AC3B-28A1A5DF0281}" srcOrd="0" destOrd="0" parTransId="{923BB12C-2031-4D3B-ADE3-93B087E1A0C3}" sibTransId="{9F0BB739-6E72-4340-8240-06E708272A4F}"/>
    <dgm:cxn modelId="{EC94C8E7-C42C-48C1-913D-AECC18EF5FE7}" srcId="{F5EA179A-12F3-4E11-816E-C2CC42A21A73}" destId="{373F1081-7FAA-44E3-99D6-4B39F0D22E68}" srcOrd="2" destOrd="0" parTransId="{8C5EFE4E-3F63-4310-A243-3A76F72FE148}" sibTransId="{6391F34F-9CA8-4E8A-A458-643B61D195D6}"/>
    <dgm:cxn modelId="{3587F502-2E44-4950-9C5A-80FFEE66DD4F}" type="presParOf" srcId="{5091C6C6-4DDE-4CC1-B4F8-9B3B97D32A0E}" destId="{FD90A35B-2C7B-4753-9938-965AEFB6598C}" srcOrd="0" destOrd="0" presId="urn:microsoft.com/office/officeart/2005/8/layout/hierarchy3"/>
    <dgm:cxn modelId="{2512064C-69FD-4082-8A71-D79990B39C9D}" type="presParOf" srcId="{FD90A35B-2C7B-4753-9938-965AEFB6598C}" destId="{A9D66E95-0EDA-4C30-9577-445D31272B63}" srcOrd="0" destOrd="0" presId="urn:microsoft.com/office/officeart/2005/8/layout/hierarchy3"/>
    <dgm:cxn modelId="{C058CD7C-AFB2-4B7E-B399-2B68812F8B01}" type="presParOf" srcId="{A9D66E95-0EDA-4C30-9577-445D31272B63}" destId="{9AC3B9D2-511B-4DE0-9C29-FCA5A6AF82FF}" srcOrd="0" destOrd="0" presId="urn:microsoft.com/office/officeart/2005/8/layout/hierarchy3"/>
    <dgm:cxn modelId="{F8CCE1C6-072E-47BC-BEB5-27F82104935A}" type="presParOf" srcId="{A9D66E95-0EDA-4C30-9577-445D31272B63}" destId="{215B82AE-21B2-4F71-9DF6-F43E9FFB2BB7}" srcOrd="1" destOrd="0" presId="urn:microsoft.com/office/officeart/2005/8/layout/hierarchy3"/>
    <dgm:cxn modelId="{2A0CE8BB-D297-4C9D-A37B-FB51045A0C6C}" type="presParOf" srcId="{FD90A35B-2C7B-4753-9938-965AEFB6598C}" destId="{E3DD688E-6C0C-4FDC-9E13-34D83BDB50F4}" srcOrd="1" destOrd="0" presId="urn:microsoft.com/office/officeart/2005/8/layout/hierarchy3"/>
    <dgm:cxn modelId="{33DF6A8B-CF6E-4964-94A1-503A4C8E98C3}" type="presParOf" srcId="{E3DD688E-6C0C-4FDC-9E13-34D83BDB50F4}" destId="{DB800CEE-7130-4BE5-8984-C826D926A026}" srcOrd="0" destOrd="0" presId="urn:microsoft.com/office/officeart/2005/8/layout/hierarchy3"/>
    <dgm:cxn modelId="{58FB1C91-906D-41AE-983D-C08417F8E1B9}" type="presParOf" srcId="{E3DD688E-6C0C-4FDC-9E13-34D83BDB50F4}" destId="{769EFE68-365E-4682-8065-B174593A8B46}" srcOrd="1" destOrd="0" presId="urn:microsoft.com/office/officeart/2005/8/layout/hierarchy3"/>
    <dgm:cxn modelId="{2FB1048C-B289-4181-8E07-CC0539B33533}" type="presParOf" srcId="{E3DD688E-6C0C-4FDC-9E13-34D83BDB50F4}" destId="{CF071A09-5ADA-4A0E-B0F7-B0BF87679D0B}" srcOrd="2" destOrd="0" presId="urn:microsoft.com/office/officeart/2005/8/layout/hierarchy3"/>
    <dgm:cxn modelId="{815E16CF-6143-4EDE-A461-569A7F176D55}" type="presParOf" srcId="{E3DD688E-6C0C-4FDC-9E13-34D83BDB50F4}" destId="{F56A0565-1993-47A7-87AA-2E39BC7220B3}" srcOrd="3" destOrd="0" presId="urn:microsoft.com/office/officeart/2005/8/layout/hierarchy3"/>
    <dgm:cxn modelId="{657304BB-8321-412B-9EC2-54CF69D56C20}" type="presParOf" srcId="{E3DD688E-6C0C-4FDC-9E13-34D83BDB50F4}" destId="{113256D7-461F-45BA-93FA-C24C8BFEDAD6}" srcOrd="4" destOrd="0" presId="urn:microsoft.com/office/officeart/2005/8/layout/hierarchy3"/>
    <dgm:cxn modelId="{6FA42114-9C82-45C4-88B3-F7CEC44F8F0A}" type="presParOf" srcId="{E3DD688E-6C0C-4FDC-9E13-34D83BDB50F4}" destId="{5630A446-273E-47A5-B9CE-88CE0604DCA7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E403D7C1-6557-4F18-AB4B-94B159D64D8F}" type="doc">
      <dgm:prSet loTypeId="urn:microsoft.com/office/officeart/2005/8/layout/hierarchy3" loCatId="list" qsTypeId="urn:microsoft.com/office/officeart/2005/8/quickstyle/3d1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8BBEA3A1-85F3-41B0-8F88-78DF87F3B396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Задачи милиции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804E4608-9980-4858-9993-E874A03A5996}" type="parTrans" cxnId="{67B23D82-B0ED-467B-A994-D40DC42AB569}">
      <dgm:prSet/>
      <dgm:spPr/>
      <dgm:t>
        <a:bodyPr/>
        <a:lstStyle/>
        <a:p>
          <a:endParaRPr lang="ru-RU"/>
        </a:p>
      </dgm:t>
    </dgm:pt>
    <dgm:pt modelId="{DB49AF73-30C3-4254-91A7-81775E5DD771}" type="sibTrans" cxnId="{67B23D82-B0ED-467B-A994-D40DC42AB569}">
      <dgm:prSet/>
      <dgm:spPr/>
      <dgm:t>
        <a:bodyPr/>
        <a:lstStyle/>
        <a:p>
          <a:endParaRPr lang="ru-RU"/>
        </a:p>
      </dgm:t>
    </dgm:pt>
    <dgm:pt modelId="{0EC109B0-6E37-4CBD-9A94-1038A8A8D247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охрана общественного порядка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8FFB729C-1CE1-4898-A226-F00AB7EED1F8}" type="parTrans" cxnId="{3B2334AB-F48B-4114-90B2-2DFC18F72DB2}">
      <dgm:prSet/>
      <dgm:spPr/>
      <dgm:t>
        <a:bodyPr/>
        <a:lstStyle/>
        <a:p>
          <a:endParaRPr lang="ru-RU"/>
        </a:p>
      </dgm:t>
    </dgm:pt>
    <dgm:pt modelId="{90CDEB88-CD99-44BD-92B2-C32F9EB5F2FF}" type="sibTrans" cxnId="{3B2334AB-F48B-4114-90B2-2DFC18F72DB2}">
      <dgm:prSet/>
      <dgm:spPr/>
      <dgm:t>
        <a:bodyPr/>
        <a:lstStyle/>
        <a:p>
          <a:endParaRPr lang="ru-RU"/>
        </a:p>
      </dgm:t>
    </dgm:pt>
    <dgm:pt modelId="{1F7B0547-2D2B-4106-A505-9D0C2B8E6212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обеспечение личной и имущественной безопасности граждан, а также общественной безопасности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6AD40EDA-6CFD-4EEA-8BBC-DF56E55BCD43}" type="parTrans" cxnId="{AD12CF04-2836-4623-AECE-47B697F7194B}">
      <dgm:prSet/>
      <dgm:spPr/>
      <dgm:t>
        <a:bodyPr/>
        <a:lstStyle/>
        <a:p>
          <a:endParaRPr lang="ru-RU"/>
        </a:p>
      </dgm:t>
    </dgm:pt>
    <dgm:pt modelId="{E1A10432-7790-408A-980E-A755E6023CE4}" type="sibTrans" cxnId="{AD12CF04-2836-4623-AECE-47B697F7194B}">
      <dgm:prSet/>
      <dgm:spPr/>
      <dgm:t>
        <a:bodyPr/>
        <a:lstStyle/>
        <a:p>
          <a:endParaRPr lang="ru-RU"/>
        </a:p>
      </dgm:t>
    </dgm:pt>
    <dgm:pt modelId="{1040DACF-1229-4CF3-A260-77BD513862F2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исполнение уголовных наказаний и административных взыска-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ний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в пределах своей компетенции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6E5232BE-5AA7-46D5-A852-B6CAF5E4C9DB}" type="parTrans" cxnId="{FDBF74A0-CDB4-40A3-B75C-56DF52C0BCC0}">
      <dgm:prSet/>
      <dgm:spPr/>
      <dgm:t>
        <a:bodyPr/>
        <a:lstStyle/>
        <a:p>
          <a:endParaRPr lang="ru-RU"/>
        </a:p>
      </dgm:t>
    </dgm:pt>
    <dgm:pt modelId="{ACCAB7EF-CD88-4EE2-8132-8F11A0AB4BE0}" type="sibTrans" cxnId="{FDBF74A0-CDB4-40A3-B75C-56DF52C0BCC0}">
      <dgm:prSet/>
      <dgm:spPr/>
      <dgm:t>
        <a:bodyPr/>
        <a:lstStyle/>
        <a:p>
          <a:endParaRPr lang="ru-RU"/>
        </a:p>
      </dgm:t>
    </dgm:pt>
    <dgm:pt modelId="{9DB0AFD6-2B2A-4AE6-A956-E14D8B692276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предотвращение и пресечение преступлений и других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правона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-рушений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1D87CD9F-0E02-4817-B2AB-71D248EA0E51}" type="parTrans" cxnId="{6E39CE99-7FD8-46E8-931E-0A096416C80B}">
      <dgm:prSet/>
      <dgm:spPr/>
      <dgm:t>
        <a:bodyPr/>
        <a:lstStyle/>
        <a:p>
          <a:endParaRPr lang="ru-RU"/>
        </a:p>
      </dgm:t>
    </dgm:pt>
    <dgm:pt modelId="{7256DD4A-D6F1-4300-A676-A9CD5AD3B137}" type="sibTrans" cxnId="{6E39CE99-7FD8-46E8-931E-0A096416C80B}">
      <dgm:prSet/>
      <dgm:spPr/>
      <dgm:t>
        <a:bodyPr/>
        <a:lstStyle/>
        <a:p>
          <a:endParaRPr lang="ru-RU"/>
        </a:p>
      </dgm:t>
    </dgm:pt>
    <dgm:pt modelId="{87C83E94-7CFA-4C66-99DA-00C7D11AD628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обнаружение и раскрытие преступлений, розыск лиц, их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совер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-шивших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7948A818-5DE1-4CDA-AAB0-81AED83C2561}" type="parTrans" cxnId="{3597CEC3-E956-4FA0-9A3D-97A2655C7CD7}">
      <dgm:prSet/>
      <dgm:spPr/>
      <dgm:t>
        <a:bodyPr/>
        <a:lstStyle/>
        <a:p>
          <a:endParaRPr lang="ru-RU"/>
        </a:p>
      </dgm:t>
    </dgm:pt>
    <dgm:pt modelId="{32BCF125-4F16-4A56-9D8D-FD798C0FD18A}" type="sibTrans" cxnId="{3597CEC3-E956-4FA0-9A3D-97A2655C7CD7}">
      <dgm:prSet/>
      <dgm:spPr/>
      <dgm:t>
        <a:bodyPr/>
        <a:lstStyle/>
        <a:p>
          <a:endParaRPr lang="ru-RU"/>
        </a:p>
      </dgm:t>
    </dgm:pt>
    <dgm:pt modelId="{4BA3C045-3CE3-4CA1-A6CA-02B6FA038A60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защита всех форм собственности от противоправных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посяга-тельств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A07A4BB3-FE72-472D-B53E-0FE2002A77A7}" type="parTrans" cxnId="{D463095D-47EB-4308-B268-761643035FEC}">
      <dgm:prSet/>
      <dgm:spPr/>
      <dgm:t>
        <a:bodyPr/>
        <a:lstStyle/>
        <a:p>
          <a:endParaRPr lang="ru-RU"/>
        </a:p>
      </dgm:t>
    </dgm:pt>
    <dgm:pt modelId="{B84766A2-8465-4696-83B8-0A4959FA7A18}" type="sibTrans" cxnId="{D463095D-47EB-4308-B268-761643035FEC}">
      <dgm:prSet/>
      <dgm:spPr/>
      <dgm:t>
        <a:bodyPr/>
        <a:lstStyle/>
        <a:p>
          <a:endParaRPr lang="ru-RU"/>
        </a:p>
      </dgm:t>
    </dgm:pt>
    <dgm:pt modelId="{C9989981-6BFE-44DB-889D-2CA8B79EEE6F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оказание, в соответствии с законодательством, помощи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гражда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-нам, государственным органам, а также предприятиям,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учрежде-ниям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и организациям по защите их прав и реализации возложен-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ных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на них обязанностей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2CED413F-1FC2-4E59-888A-05833ACC50E5}" type="parTrans" cxnId="{8C7E70BC-7B78-46B6-B63F-890EB7B236E8}">
      <dgm:prSet/>
      <dgm:spPr/>
      <dgm:t>
        <a:bodyPr/>
        <a:lstStyle/>
        <a:p>
          <a:endParaRPr lang="ru-RU"/>
        </a:p>
      </dgm:t>
    </dgm:pt>
    <dgm:pt modelId="{B4A97880-362B-454A-B831-70BB5FC01DBC}" type="sibTrans" cxnId="{8C7E70BC-7B78-46B6-B63F-890EB7B236E8}">
      <dgm:prSet/>
      <dgm:spPr/>
      <dgm:t>
        <a:bodyPr/>
        <a:lstStyle/>
        <a:p>
          <a:endParaRPr lang="ru-RU"/>
        </a:p>
      </dgm:t>
    </dgm:pt>
    <dgm:pt modelId="{D32A2E99-8812-40F0-8998-79464D935D6F}" type="pres">
      <dgm:prSet presAssocID="{E403D7C1-6557-4F18-AB4B-94B159D64D8F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D5BB02FB-4791-4A77-ACCA-F8416DBC8B03}" type="pres">
      <dgm:prSet presAssocID="{8BBEA3A1-85F3-41B0-8F88-78DF87F3B396}" presName="root" presStyleCnt="0"/>
      <dgm:spPr/>
    </dgm:pt>
    <dgm:pt modelId="{6207D79F-5E5F-4006-8591-558424A5C2DC}" type="pres">
      <dgm:prSet presAssocID="{8BBEA3A1-85F3-41B0-8F88-78DF87F3B396}" presName="rootComposite" presStyleCnt="0"/>
      <dgm:spPr/>
    </dgm:pt>
    <dgm:pt modelId="{BC8CCE9C-1954-4AEE-937B-0939F79581E6}" type="pres">
      <dgm:prSet presAssocID="{8BBEA3A1-85F3-41B0-8F88-78DF87F3B396}" presName="rootText" presStyleLbl="node1" presStyleIdx="0" presStyleCnt="1" custScaleX="534330"/>
      <dgm:spPr/>
      <dgm:t>
        <a:bodyPr/>
        <a:lstStyle/>
        <a:p>
          <a:endParaRPr lang="ru-RU"/>
        </a:p>
      </dgm:t>
    </dgm:pt>
    <dgm:pt modelId="{297ED09C-A9F8-4734-B24A-BCD56BE419E1}" type="pres">
      <dgm:prSet presAssocID="{8BBEA3A1-85F3-41B0-8F88-78DF87F3B396}" presName="rootConnector" presStyleLbl="node1" presStyleIdx="0" presStyleCnt="1"/>
      <dgm:spPr/>
      <dgm:t>
        <a:bodyPr/>
        <a:lstStyle/>
        <a:p>
          <a:endParaRPr lang="ru-RU"/>
        </a:p>
      </dgm:t>
    </dgm:pt>
    <dgm:pt modelId="{8E511FDD-AAAC-437A-BEDA-01E9457D3DDA}" type="pres">
      <dgm:prSet presAssocID="{8BBEA3A1-85F3-41B0-8F88-78DF87F3B396}" presName="childShape" presStyleCnt="0"/>
      <dgm:spPr/>
    </dgm:pt>
    <dgm:pt modelId="{5AFB5631-3C59-4550-9D59-8BCA876DCC72}" type="pres">
      <dgm:prSet presAssocID="{8FFB729C-1CE1-4898-A226-F00AB7EED1F8}" presName="Name13" presStyleLbl="parChTrans1D2" presStyleIdx="0" presStyleCnt="7"/>
      <dgm:spPr/>
      <dgm:t>
        <a:bodyPr/>
        <a:lstStyle/>
        <a:p>
          <a:endParaRPr lang="ru-RU"/>
        </a:p>
      </dgm:t>
    </dgm:pt>
    <dgm:pt modelId="{7BA3B5E9-155F-48CA-8200-3B20AF490E3E}" type="pres">
      <dgm:prSet presAssocID="{0EC109B0-6E37-4CBD-9A94-1038A8A8D247}" presName="childText" presStyleLbl="bgAcc1" presStyleIdx="0" presStyleCnt="7" custScaleX="9441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6D4B48-6B69-4EAD-87EF-F156599BFBF3}" type="pres">
      <dgm:prSet presAssocID="{6AD40EDA-6CFD-4EEA-8BBC-DF56E55BCD43}" presName="Name13" presStyleLbl="parChTrans1D2" presStyleIdx="1" presStyleCnt="7"/>
      <dgm:spPr/>
      <dgm:t>
        <a:bodyPr/>
        <a:lstStyle/>
        <a:p>
          <a:endParaRPr lang="ru-RU"/>
        </a:p>
      </dgm:t>
    </dgm:pt>
    <dgm:pt modelId="{BE6E0D55-16C4-4C83-AAD1-FA5BFA6C10C1}" type="pres">
      <dgm:prSet presAssocID="{1F7B0547-2D2B-4106-A505-9D0C2B8E6212}" presName="childText" presStyleLbl="bgAcc1" presStyleIdx="1" presStyleCnt="7" custScaleX="9441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6F074B-17FA-42B7-983A-DAB3CCB52BE8}" type="pres">
      <dgm:prSet presAssocID="{1D87CD9F-0E02-4817-B2AB-71D248EA0E51}" presName="Name13" presStyleLbl="parChTrans1D2" presStyleIdx="2" presStyleCnt="7"/>
      <dgm:spPr/>
      <dgm:t>
        <a:bodyPr/>
        <a:lstStyle/>
        <a:p>
          <a:endParaRPr lang="ru-RU"/>
        </a:p>
      </dgm:t>
    </dgm:pt>
    <dgm:pt modelId="{0477F5E9-3372-44DE-80F2-14620CAACBBF}" type="pres">
      <dgm:prSet presAssocID="{9DB0AFD6-2B2A-4AE6-A956-E14D8B692276}" presName="childText" presStyleLbl="bgAcc1" presStyleIdx="2" presStyleCnt="7" custScaleX="9441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2EECB3-7302-4AD0-8223-2F6142D5C5DA}" type="pres">
      <dgm:prSet presAssocID="{7948A818-5DE1-4CDA-AAB0-81AED83C2561}" presName="Name13" presStyleLbl="parChTrans1D2" presStyleIdx="3" presStyleCnt="7"/>
      <dgm:spPr/>
      <dgm:t>
        <a:bodyPr/>
        <a:lstStyle/>
        <a:p>
          <a:endParaRPr lang="ru-RU"/>
        </a:p>
      </dgm:t>
    </dgm:pt>
    <dgm:pt modelId="{785898CF-2755-4886-BC90-BB25C0A4C3BD}" type="pres">
      <dgm:prSet presAssocID="{87C83E94-7CFA-4C66-99DA-00C7D11AD628}" presName="childText" presStyleLbl="bgAcc1" presStyleIdx="3" presStyleCnt="7" custScaleX="9441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2BE2B6-4C54-4587-9B89-4912942CD0CF}" type="pres">
      <dgm:prSet presAssocID="{A07A4BB3-FE72-472D-B53E-0FE2002A77A7}" presName="Name13" presStyleLbl="parChTrans1D2" presStyleIdx="4" presStyleCnt="7"/>
      <dgm:spPr/>
      <dgm:t>
        <a:bodyPr/>
        <a:lstStyle/>
        <a:p>
          <a:endParaRPr lang="ru-RU"/>
        </a:p>
      </dgm:t>
    </dgm:pt>
    <dgm:pt modelId="{670D5D38-4A93-486D-A6E6-38E5FB9BB964}" type="pres">
      <dgm:prSet presAssocID="{4BA3C045-3CE3-4CA1-A6CA-02B6FA038A60}" presName="childText" presStyleLbl="bgAcc1" presStyleIdx="4" presStyleCnt="7" custScaleX="9441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DCA1C6-E023-4386-9D43-8DA2E815692E}" type="pres">
      <dgm:prSet presAssocID="{2CED413F-1FC2-4E59-888A-05833ACC50E5}" presName="Name13" presStyleLbl="parChTrans1D2" presStyleIdx="5" presStyleCnt="7"/>
      <dgm:spPr/>
      <dgm:t>
        <a:bodyPr/>
        <a:lstStyle/>
        <a:p>
          <a:endParaRPr lang="ru-RU"/>
        </a:p>
      </dgm:t>
    </dgm:pt>
    <dgm:pt modelId="{B1BE69CE-DCB2-4D6F-B025-A5D4667609EA}" type="pres">
      <dgm:prSet presAssocID="{C9989981-6BFE-44DB-889D-2CA8B79EEE6F}" presName="childText" presStyleLbl="bgAcc1" presStyleIdx="5" presStyleCnt="7" custScaleX="944114" custScaleY="20566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6177C7-A163-4AB1-B4F8-6A91334B1FEC}" type="pres">
      <dgm:prSet presAssocID="{6E5232BE-5AA7-46D5-A852-B6CAF5E4C9DB}" presName="Name13" presStyleLbl="parChTrans1D2" presStyleIdx="6" presStyleCnt="7"/>
      <dgm:spPr/>
      <dgm:t>
        <a:bodyPr/>
        <a:lstStyle/>
        <a:p>
          <a:endParaRPr lang="ru-RU"/>
        </a:p>
      </dgm:t>
    </dgm:pt>
    <dgm:pt modelId="{CB297C8B-E585-4390-A0BC-B76EC3F900AA}" type="pres">
      <dgm:prSet presAssocID="{1040DACF-1229-4CF3-A260-77BD513862F2}" presName="childText" presStyleLbl="bgAcc1" presStyleIdx="6" presStyleCnt="7" custScaleX="9441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E39CE99-7FD8-46E8-931E-0A096416C80B}" srcId="{8BBEA3A1-85F3-41B0-8F88-78DF87F3B396}" destId="{9DB0AFD6-2B2A-4AE6-A956-E14D8B692276}" srcOrd="2" destOrd="0" parTransId="{1D87CD9F-0E02-4817-B2AB-71D248EA0E51}" sibTransId="{7256DD4A-D6F1-4300-A676-A9CD5AD3B137}"/>
    <dgm:cxn modelId="{34EF8F79-33D7-40D3-BCBA-DCB72330E085}" type="presOf" srcId="{1F7B0547-2D2B-4106-A505-9D0C2B8E6212}" destId="{BE6E0D55-16C4-4C83-AAD1-FA5BFA6C10C1}" srcOrd="0" destOrd="0" presId="urn:microsoft.com/office/officeart/2005/8/layout/hierarchy3"/>
    <dgm:cxn modelId="{7721E4A5-679B-40BB-96B3-E11AFEFDEDD4}" type="presOf" srcId="{87C83E94-7CFA-4C66-99DA-00C7D11AD628}" destId="{785898CF-2755-4886-BC90-BB25C0A4C3BD}" srcOrd="0" destOrd="0" presId="urn:microsoft.com/office/officeart/2005/8/layout/hierarchy3"/>
    <dgm:cxn modelId="{989F4056-2521-447C-ABA1-6D2A00D32585}" type="presOf" srcId="{A07A4BB3-FE72-472D-B53E-0FE2002A77A7}" destId="{052BE2B6-4C54-4587-9B89-4912942CD0CF}" srcOrd="0" destOrd="0" presId="urn:microsoft.com/office/officeart/2005/8/layout/hierarchy3"/>
    <dgm:cxn modelId="{D88049D0-0A78-4681-98DA-222D96F9315A}" type="presOf" srcId="{7948A818-5DE1-4CDA-AAB0-81AED83C2561}" destId="{F32EECB3-7302-4AD0-8223-2F6142D5C5DA}" srcOrd="0" destOrd="0" presId="urn:microsoft.com/office/officeart/2005/8/layout/hierarchy3"/>
    <dgm:cxn modelId="{800C99E9-ABFD-4B87-9651-311E3F13489D}" type="presOf" srcId="{1D87CD9F-0E02-4817-B2AB-71D248EA0E51}" destId="{936F074B-17FA-42B7-983A-DAB3CCB52BE8}" srcOrd="0" destOrd="0" presId="urn:microsoft.com/office/officeart/2005/8/layout/hierarchy3"/>
    <dgm:cxn modelId="{F886E0F5-733E-489A-8CE2-DFE5F429DB77}" type="presOf" srcId="{8BBEA3A1-85F3-41B0-8F88-78DF87F3B396}" destId="{297ED09C-A9F8-4734-B24A-BCD56BE419E1}" srcOrd="1" destOrd="0" presId="urn:microsoft.com/office/officeart/2005/8/layout/hierarchy3"/>
    <dgm:cxn modelId="{56335A85-CB42-49CA-980B-676F4BE1CEB2}" type="presOf" srcId="{6AD40EDA-6CFD-4EEA-8BBC-DF56E55BCD43}" destId="{446D4B48-6B69-4EAD-87EF-F156599BFBF3}" srcOrd="0" destOrd="0" presId="urn:microsoft.com/office/officeart/2005/8/layout/hierarchy3"/>
    <dgm:cxn modelId="{CE18BAF7-7A60-4E75-96D3-D35950C17FDF}" type="presOf" srcId="{0EC109B0-6E37-4CBD-9A94-1038A8A8D247}" destId="{7BA3B5E9-155F-48CA-8200-3B20AF490E3E}" srcOrd="0" destOrd="0" presId="urn:microsoft.com/office/officeart/2005/8/layout/hierarchy3"/>
    <dgm:cxn modelId="{FDBF74A0-CDB4-40A3-B75C-56DF52C0BCC0}" srcId="{8BBEA3A1-85F3-41B0-8F88-78DF87F3B396}" destId="{1040DACF-1229-4CF3-A260-77BD513862F2}" srcOrd="6" destOrd="0" parTransId="{6E5232BE-5AA7-46D5-A852-B6CAF5E4C9DB}" sibTransId="{ACCAB7EF-CD88-4EE2-8132-8F11A0AB4BE0}"/>
    <dgm:cxn modelId="{CE365A86-4094-41E5-BEA8-3E01424867EE}" type="presOf" srcId="{2CED413F-1FC2-4E59-888A-05833ACC50E5}" destId="{5FDCA1C6-E023-4386-9D43-8DA2E815692E}" srcOrd="0" destOrd="0" presId="urn:microsoft.com/office/officeart/2005/8/layout/hierarchy3"/>
    <dgm:cxn modelId="{DBCEC403-5C9C-48A1-AAA3-38DE742C3864}" type="presOf" srcId="{6E5232BE-5AA7-46D5-A852-B6CAF5E4C9DB}" destId="{5F6177C7-A163-4AB1-B4F8-6A91334B1FEC}" srcOrd="0" destOrd="0" presId="urn:microsoft.com/office/officeart/2005/8/layout/hierarchy3"/>
    <dgm:cxn modelId="{3B2334AB-F48B-4114-90B2-2DFC18F72DB2}" srcId="{8BBEA3A1-85F3-41B0-8F88-78DF87F3B396}" destId="{0EC109B0-6E37-4CBD-9A94-1038A8A8D247}" srcOrd="0" destOrd="0" parTransId="{8FFB729C-1CE1-4898-A226-F00AB7EED1F8}" sibTransId="{90CDEB88-CD99-44BD-92B2-C32F9EB5F2FF}"/>
    <dgm:cxn modelId="{67B23D82-B0ED-467B-A994-D40DC42AB569}" srcId="{E403D7C1-6557-4F18-AB4B-94B159D64D8F}" destId="{8BBEA3A1-85F3-41B0-8F88-78DF87F3B396}" srcOrd="0" destOrd="0" parTransId="{804E4608-9980-4858-9993-E874A03A5996}" sibTransId="{DB49AF73-30C3-4254-91A7-81775E5DD771}"/>
    <dgm:cxn modelId="{8C7E70BC-7B78-46B6-B63F-890EB7B236E8}" srcId="{8BBEA3A1-85F3-41B0-8F88-78DF87F3B396}" destId="{C9989981-6BFE-44DB-889D-2CA8B79EEE6F}" srcOrd="5" destOrd="0" parTransId="{2CED413F-1FC2-4E59-888A-05833ACC50E5}" sibTransId="{B4A97880-362B-454A-B831-70BB5FC01DBC}"/>
    <dgm:cxn modelId="{3597CEC3-E956-4FA0-9A3D-97A2655C7CD7}" srcId="{8BBEA3A1-85F3-41B0-8F88-78DF87F3B396}" destId="{87C83E94-7CFA-4C66-99DA-00C7D11AD628}" srcOrd="3" destOrd="0" parTransId="{7948A818-5DE1-4CDA-AAB0-81AED83C2561}" sibTransId="{32BCF125-4F16-4A56-9D8D-FD798C0FD18A}"/>
    <dgm:cxn modelId="{CCB49F7E-C0D2-4D84-9E89-43B88B5808C8}" type="presOf" srcId="{9DB0AFD6-2B2A-4AE6-A956-E14D8B692276}" destId="{0477F5E9-3372-44DE-80F2-14620CAACBBF}" srcOrd="0" destOrd="0" presId="urn:microsoft.com/office/officeart/2005/8/layout/hierarchy3"/>
    <dgm:cxn modelId="{D463095D-47EB-4308-B268-761643035FEC}" srcId="{8BBEA3A1-85F3-41B0-8F88-78DF87F3B396}" destId="{4BA3C045-3CE3-4CA1-A6CA-02B6FA038A60}" srcOrd="4" destOrd="0" parTransId="{A07A4BB3-FE72-472D-B53E-0FE2002A77A7}" sibTransId="{B84766A2-8465-4696-83B8-0A4959FA7A18}"/>
    <dgm:cxn modelId="{4D4D7E17-DF48-4C33-B361-C2C1792394E7}" type="presOf" srcId="{8BBEA3A1-85F3-41B0-8F88-78DF87F3B396}" destId="{BC8CCE9C-1954-4AEE-937B-0939F79581E6}" srcOrd="0" destOrd="0" presId="urn:microsoft.com/office/officeart/2005/8/layout/hierarchy3"/>
    <dgm:cxn modelId="{D9B7E30D-FEE4-44D1-AB5B-D45A1F6754F5}" type="presOf" srcId="{4BA3C045-3CE3-4CA1-A6CA-02B6FA038A60}" destId="{670D5D38-4A93-486D-A6E6-38E5FB9BB964}" srcOrd="0" destOrd="0" presId="urn:microsoft.com/office/officeart/2005/8/layout/hierarchy3"/>
    <dgm:cxn modelId="{46807F4A-B4AB-4764-A6D9-09D39060CC40}" type="presOf" srcId="{E403D7C1-6557-4F18-AB4B-94B159D64D8F}" destId="{D32A2E99-8812-40F0-8998-79464D935D6F}" srcOrd="0" destOrd="0" presId="urn:microsoft.com/office/officeart/2005/8/layout/hierarchy3"/>
    <dgm:cxn modelId="{5EA4C800-FDF4-47BF-B2CF-DA43E0E23AF8}" type="presOf" srcId="{1040DACF-1229-4CF3-A260-77BD513862F2}" destId="{CB297C8B-E585-4390-A0BC-B76EC3F900AA}" srcOrd="0" destOrd="0" presId="urn:microsoft.com/office/officeart/2005/8/layout/hierarchy3"/>
    <dgm:cxn modelId="{925A6345-C3CE-41E6-8C29-67A4FB6DC602}" type="presOf" srcId="{C9989981-6BFE-44DB-889D-2CA8B79EEE6F}" destId="{B1BE69CE-DCB2-4D6F-B025-A5D4667609EA}" srcOrd="0" destOrd="0" presId="urn:microsoft.com/office/officeart/2005/8/layout/hierarchy3"/>
    <dgm:cxn modelId="{AD12CF04-2836-4623-AECE-47B697F7194B}" srcId="{8BBEA3A1-85F3-41B0-8F88-78DF87F3B396}" destId="{1F7B0547-2D2B-4106-A505-9D0C2B8E6212}" srcOrd="1" destOrd="0" parTransId="{6AD40EDA-6CFD-4EEA-8BBC-DF56E55BCD43}" sibTransId="{E1A10432-7790-408A-980E-A755E6023CE4}"/>
    <dgm:cxn modelId="{1368CC9D-06A2-4B3D-9CD3-5AD5A967F53B}" type="presOf" srcId="{8FFB729C-1CE1-4898-A226-F00AB7EED1F8}" destId="{5AFB5631-3C59-4550-9D59-8BCA876DCC72}" srcOrd="0" destOrd="0" presId="urn:microsoft.com/office/officeart/2005/8/layout/hierarchy3"/>
    <dgm:cxn modelId="{B17D9B75-17D4-4357-ABD5-4BD32B2FE7EF}" type="presParOf" srcId="{D32A2E99-8812-40F0-8998-79464D935D6F}" destId="{D5BB02FB-4791-4A77-ACCA-F8416DBC8B03}" srcOrd="0" destOrd="0" presId="urn:microsoft.com/office/officeart/2005/8/layout/hierarchy3"/>
    <dgm:cxn modelId="{F9C0991C-F56B-4F29-A8B1-30AB276568C0}" type="presParOf" srcId="{D5BB02FB-4791-4A77-ACCA-F8416DBC8B03}" destId="{6207D79F-5E5F-4006-8591-558424A5C2DC}" srcOrd="0" destOrd="0" presId="urn:microsoft.com/office/officeart/2005/8/layout/hierarchy3"/>
    <dgm:cxn modelId="{6CA2FE60-DA3B-40A9-B6AD-46E28FDFC011}" type="presParOf" srcId="{6207D79F-5E5F-4006-8591-558424A5C2DC}" destId="{BC8CCE9C-1954-4AEE-937B-0939F79581E6}" srcOrd="0" destOrd="0" presId="urn:microsoft.com/office/officeart/2005/8/layout/hierarchy3"/>
    <dgm:cxn modelId="{9E268A98-7343-4A8D-B20D-329E7B2F2D0D}" type="presParOf" srcId="{6207D79F-5E5F-4006-8591-558424A5C2DC}" destId="{297ED09C-A9F8-4734-B24A-BCD56BE419E1}" srcOrd="1" destOrd="0" presId="urn:microsoft.com/office/officeart/2005/8/layout/hierarchy3"/>
    <dgm:cxn modelId="{D6F5E18D-6F88-45FC-AE84-EC532ECFEFEB}" type="presParOf" srcId="{D5BB02FB-4791-4A77-ACCA-F8416DBC8B03}" destId="{8E511FDD-AAAC-437A-BEDA-01E9457D3DDA}" srcOrd="1" destOrd="0" presId="urn:microsoft.com/office/officeart/2005/8/layout/hierarchy3"/>
    <dgm:cxn modelId="{DEA7D330-8981-4B0E-A3EE-C32B71761BBA}" type="presParOf" srcId="{8E511FDD-AAAC-437A-BEDA-01E9457D3DDA}" destId="{5AFB5631-3C59-4550-9D59-8BCA876DCC72}" srcOrd="0" destOrd="0" presId="urn:microsoft.com/office/officeart/2005/8/layout/hierarchy3"/>
    <dgm:cxn modelId="{1AAFA6A9-56FC-4117-B9C0-975DD857666B}" type="presParOf" srcId="{8E511FDD-AAAC-437A-BEDA-01E9457D3DDA}" destId="{7BA3B5E9-155F-48CA-8200-3B20AF490E3E}" srcOrd="1" destOrd="0" presId="urn:microsoft.com/office/officeart/2005/8/layout/hierarchy3"/>
    <dgm:cxn modelId="{471F0B56-D62F-407B-9CF3-BBAF5536FE40}" type="presParOf" srcId="{8E511FDD-AAAC-437A-BEDA-01E9457D3DDA}" destId="{446D4B48-6B69-4EAD-87EF-F156599BFBF3}" srcOrd="2" destOrd="0" presId="urn:microsoft.com/office/officeart/2005/8/layout/hierarchy3"/>
    <dgm:cxn modelId="{CBADAC52-FEE4-4E59-A289-04FAF5BD0780}" type="presParOf" srcId="{8E511FDD-AAAC-437A-BEDA-01E9457D3DDA}" destId="{BE6E0D55-16C4-4C83-AAD1-FA5BFA6C10C1}" srcOrd="3" destOrd="0" presId="urn:microsoft.com/office/officeart/2005/8/layout/hierarchy3"/>
    <dgm:cxn modelId="{68F5A704-900C-4CBE-9BE0-8BE6317D340D}" type="presParOf" srcId="{8E511FDD-AAAC-437A-BEDA-01E9457D3DDA}" destId="{936F074B-17FA-42B7-983A-DAB3CCB52BE8}" srcOrd="4" destOrd="0" presId="urn:microsoft.com/office/officeart/2005/8/layout/hierarchy3"/>
    <dgm:cxn modelId="{B41EF263-4149-49B7-9C01-93B06A9C781C}" type="presParOf" srcId="{8E511FDD-AAAC-437A-BEDA-01E9457D3DDA}" destId="{0477F5E9-3372-44DE-80F2-14620CAACBBF}" srcOrd="5" destOrd="0" presId="urn:microsoft.com/office/officeart/2005/8/layout/hierarchy3"/>
    <dgm:cxn modelId="{BA0EDF08-49BA-4D47-8363-D631DADB7E57}" type="presParOf" srcId="{8E511FDD-AAAC-437A-BEDA-01E9457D3DDA}" destId="{F32EECB3-7302-4AD0-8223-2F6142D5C5DA}" srcOrd="6" destOrd="0" presId="urn:microsoft.com/office/officeart/2005/8/layout/hierarchy3"/>
    <dgm:cxn modelId="{D0DFE5CE-6F1C-4287-8D44-7B419F0480EF}" type="presParOf" srcId="{8E511FDD-AAAC-437A-BEDA-01E9457D3DDA}" destId="{785898CF-2755-4886-BC90-BB25C0A4C3BD}" srcOrd="7" destOrd="0" presId="urn:microsoft.com/office/officeart/2005/8/layout/hierarchy3"/>
    <dgm:cxn modelId="{410213F0-A0B3-4BF9-9460-25D01FE8BA78}" type="presParOf" srcId="{8E511FDD-AAAC-437A-BEDA-01E9457D3DDA}" destId="{052BE2B6-4C54-4587-9B89-4912942CD0CF}" srcOrd="8" destOrd="0" presId="urn:microsoft.com/office/officeart/2005/8/layout/hierarchy3"/>
    <dgm:cxn modelId="{6FB776BE-F945-4F51-8F31-441F62E85DA0}" type="presParOf" srcId="{8E511FDD-AAAC-437A-BEDA-01E9457D3DDA}" destId="{670D5D38-4A93-486D-A6E6-38E5FB9BB964}" srcOrd="9" destOrd="0" presId="urn:microsoft.com/office/officeart/2005/8/layout/hierarchy3"/>
    <dgm:cxn modelId="{A619E538-73B2-4E42-A17F-4063A930998D}" type="presParOf" srcId="{8E511FDD-AAAC-437A-BEDA-01E9457D3DDA}" destId="{5FDCA1C6-E023-4386-9D43-8DA2E815692E}" srcOrd="10" destOrd="0" presId="urn:microsoft.com/office/officeart/2005/8/layout/hierarchy3"/>
    <dgm:cxn modelId="{A6704E99-838B-4F00-B795-4A02175FA575}" type="presParOf" srcId="{8E511FDD-AAAC-437A-BEDA-01E9457D3DDA}" destId="{B1BE69CE-DCB2-4D6F-B025-A5D4667609EA}" srcOrd="11" destOrd="0" presId="urn:microsoft.com/office/officeart/2005/8/layout/hierarchy3"/>
    <dgm:cxn modelId="{70406DD0-A5C5-4868-BDCC-7AA7E31EB4A2}" type="presParOf" srcId="{8E511FDD-AAAC-437A-BEDA-01E9457D3DDA}" destId="{5F6177C7-A163-4AB1-B4F8-6A91334B1FEC}" srcOrd="12" destOrd="0" presId="urn:microsoft.com/office/officeart/2005/8/layout/hierarchy3"/>
    <dgm:cxn modelId="{399FEAF2-104C-40AE-88BD-63EF1BDAEA22}" type="presParOf" srcId="{8E511FDD-AAAC-437A-BEDA-01E9457D3DDA}" destId="{CB297C8B-E585-4390-A0BC-B76EC3F900AA}" srcOrd="1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C3B9D2-511B-4DE0-9C29-FCA5A6AF82FF}">
      <dsp:nvSpPr>
        <dsp:cNvPr id="0" name=""/>
        <dsp:cNvSpPr/>
      </dsp:nvSpPr>
      <dsp:spPr>
        <a:xfrm>
          <a:off x="95057" y="2601"/>
          <a:ext cx="6257125" cy="36349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Правоохранительные органы Республики Беларусь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05703" y="13247"/>
        <a:ext cx="6235833" cy="342198"/>
      </dsp:txXfrm>
    </dsp:sp>
    <dsp:sp modelId="{DB800CEE-7130-4BE5-8984-C826D926A026}">
      <dsp:nvSpPr>
        <dsp:cNvPr id="0" name=""/>
        <dsp:cNvSpPr/>
      </dsp:nvSpPr>
      <dsp:spPr>
        <a:xfrm>
          <a:off x="720769" y="366091"/>
          <a:ext cx="625712" cy="2726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2617"/>
              </a:lnTo>
              <a:lnTo>
                <a:pt x="625712" y="272617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69EFE68-365E-4682-8065-B174593A8B46}">
      <dsp:nvSpPr>
        <dsp:cNvPr id="0" name=""/>
        <dsp:cNvSpPr/>
      </dsp:nvSpPr>
      <dsp:spPr>
        <a:xfrm>
          <a:off x="1346482" y="456964"/>
          <a:ext cx="7127412" cy="36349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Суд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357128" y="467610"/>
        <a:ext cx="7106120" cy="342198"/>
      </dsp:txXfrm>
    </dsp:sp>
    <dsp:sp modelId="{CF071A09-5ADA-4A0E-B0F7-B0BF87679D0B}">
      <dsp:nvSpPr>
        <dsp:cNvPr id="0" name=""/>
        <dsp:cNvSpPr/>
      </dsp:nvSpPr>
      <dsp:spPr>
        <a:xfrm>
          <a:off x="720769" y="366091"/>
          <a:ext cx="625712" cy="7269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26980"/>
              </a:lnTo>
              <a:lnTo>
                <a:pt x="625712" y="726980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56A0565-1993-47A7-87AA-2E39BC7220B3}">
      <dsp:nvSpPr>
        <dsp:cNvPr id="0" name=""/>
        <dsp:cNvSpPr/>
      </dsp:nvSpPr>
      <dsp:spPr>
        <a:xfrm>
          <a:off x="1346482" y="911327"/>
          <a:ext cx="7127412" cy="36349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Прокуратура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357128" y="921973"/>
        <a:ext cx="7106120" cy="342198"/>
      </dsp:txXfrm>
    </dsp:sp>
    <dsp:sp modelId="{113256D7-461F-45BA-93FA-C24C8BFEDAD6}">
      <dsp:nvSpPr>
        <dsp:cNvPr id="0" name=""/>
        <dsp:cNvSpPr/>
      </dsp:nvSpPr>
      <dsp:spPr>
        <a:xfrm>
          <a:off x="720769" y="366091"/>
          <a:ext cx="625712" cy="11813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81342"/>
              </a:lnTo>
              <a:lnTo>
                <a:pt x="625712" y="1181342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630A446-273E-47A5-B9CE-88CE0604DCA7}">
      <dsp:nvSpPr>
        <dsp:cNvPr id="0" name=""/>
        <dsp:cNvSpPr/>
      </dsp:nvSpPr>
      <dsp:spPr>
        <a:xfrm>
          <a:off x="1346482" y="1365689"/>
          <a:ext cx="7127412" cy="36349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Адвокатура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357128" y="1376335"/>
        <a:ext cx="7106120" cy="342198"/>
      </dsp:txXfrm>
    </dsp:sp>
    <dsp:sp modelId="{6CD40192-D67D-491B-A465-006EC8DFDDDA}">
      <dsp:nvSpPr>
        <dsp:cNvPr id="0" name=""/>
        <dsp:cNvSpPr/>
      </dsp:nvSpPr>
      <dsp:spPr>
        <a:xfrm>
          <a:off x="720769" y="366091"/>
          <a:ext cx="625712" cy="16357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35705"/>
              </a:lnTo>
              <a:lnTo>
                <a:pt x="625712" y="1635705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529F77E-D19A-4C6A-9115-A859A1E66F09}">
      <dsp:nvSpPr>
        <dsp:cNvPr id="0" name=""/>
        <dsp:cNvSpPr/>
      </dsp:nvSpPr>
      <dsp:spPr>
        <a:xfrm>
          <a:off x="1346482" y="1820052"/>
          <a:ext cx="7127412" cy="36349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Органы юстиции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357128" y="1830698"/>
        <a:ext cx="7106120" cy="342198"/>
      </dsp:txXfrm>
    </dsp:sp>
    <dsp:sp modelId="{D35C8404-EB69-426A-ADA0-9A4DAF5A01D7}">
      <dsp:nvSpPr>
        <dsp:cNvPr id="0" name=""/>
        <dsp:cNvSpPr/>
      </dsp:nvSpPr>
      <dsp:spPr>
        <a:xfrm>
          <a:off x="720769" y="366091"/>
          <a:ext cx="625712" cy="209006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90068"/>
              </a:lnTo>
              <a:lnTo>
                <a:pt x="625712" y="2090068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93F094A-126F-4B7D-B1C4-15D91281BE43}">
      <dsp:nvSpPr>
        <dsp:cNvPr id="0" name=""/>
        <dsp:cNvSpPr/>
      </dsp:nvSpPr>
      <dsp:spPr>
        <a:xfrm>
          <a:off x="1346482" y="2274414"/>
          <a:ext cx="7127412" cy="36349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Органы внутренних дел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357128" y="2285060"/>
        <a:ext cx="7106120" cy="342198"/>
      </dsp:txXfrm>
    </dsp:sp>
    <dsp:sp modelId="{4D4A2B8A-BE07-47F4-B8D0-C08034B093E4}">
      <dsp:nvSpPr>
        <dsp:cNvPr id="0" name=""/>
        <dsp:cNvSpPr/>
      </dsp:nvSpPr>
      <dsp:spPr>
        <a:xfrm>
          <a:off x="720769" y="366091"/>
          <a:ext cx="625712" cy="25444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44430"/>
              </a:lnTo>
              <a:lnTo>
                <a:pt x="625712" y="2544430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E058BE-BF73-4D2B-A132-90E968C778EA}">
      <dsp:nvSpPr>
        <dsp:cNvPr id="0" name=""/>
        <dsp:cNvSpPr/>
      </dsp:nvSpPr>
      <dsp:spPr>
        <a:xfrm>
          <a:off x="1346482" y="2728777"/>
          <a:ext cx="7127412" cy="36349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Органы государственной безопасности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357128" y="2739423"/>
        <a:ext cx="7106120" cy="342198"/>
      </dsp:txXfrm>
    </dsp:sp>
    <dsp:sp modelId="{B723A406-1E06-441B-8924-3792EC0797EA}">
      <dsp:nvSpPr>
        <dsp:cNvPr id="0" name=""/>
        <dsp:cNvSpPr/>
      </dsp:nvSpPr>
      <dsp:spPr>
        <a:xfrm>
          <a:off x="720769" y="366091"/>
          <a:ext cx="625712" cy="29987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98793"/>
              </a:lnTo>
              <a:lnTo>
                <a:pt x="625712" y="2998793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439FA44-AE4E-45B1-A748-DF2D6025C12F}">
      <dsp:nvSpPr>
        <dsp:cNvPr id="0" name=""/>
        <dsp:cNvSpPr/>
      </dsp:nvSpPr>
      <dsp:spPr>
        <a:xfrm>
          <a:off x="1346482" y="3183140"/>
          <a:ext cx="7127412" cy="36349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Органы государственного контроля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357128" y="3193786"/>
        <a:ext cx="7106120" cy="342198"/>
      </dsp:txXfrm>
    </dsp:sp>
    <dsp:sp modelId="{D7377AB1-1B10-4AF2-ADCF-E2E51DE52D4E}">
      <dsp:nvSpPr>
        <dsp:cNvPr id="0" name=""/>
        <dsp:cNvSpPr/>
      </dsp:nvSpPr>
      <dsp:spPr>
        <a:xfrm>
          <a:off x="720769" y="366091"/>
          <a:ext cx="625712" cy="34531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53155"/>
              </a:lnTo>
              <a:lnTo>
                <a:pt x="625712" y="3453155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B1B3F15-9C59-4F9B-AE84-ED0CD26FDAF8}">
      <dsp:nvSpPr>
        <dsp:cNvPr id="0" name=""/>
        <dsp:cNvSpPr/>
      </dsp:nvSpPr>
      <dsp:spPr>
        <a:xfrm>
          <a:off x="1346482" y="3637502"/>
          <a:ext cx="7127412" cy="36349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Налоговые органы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357128" y="3648148"/>
        <a:ext cx="7106120" cy="342198"/>
      </dsp:txXfrm>
    </dsp:sp>
    <dsp:sp modelId="{6EB7B74B-B991-42AC-B2E3-B7D96E82F991}">
      <dsp:nvSpPr>
        <dsp:cNvPr id="0" name=""/>
        <dsp:cNvSpPr/>
      </dsp:nvSpPr>
      <dsp:spPr>
        <a:xfrm>
          <a:off x="720769" y="366091"/>
          <a:ext cx="625712" cy="39075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07518"/>
              </a:lnTo>
              <a:lnTo>
                <a:pt x="625712" y="3907518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68BC421-19B8-48C0-8E02-5DF5B2DAEEBB}">
      <dsp:nvSpPr>
        <dsp:cNvPr id="0" name=""/>
        <dsp:cNvSpPr/>
      </dsp:nvSpPr>
      <dsp:spPr>
        <a:xfrm>
          <a:off x="1346482" y="4091865"/>
          <a:ext cx="7127412" cy="36349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Таможенные органы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357128" y="4102511"/>
        <a:ext cx="7106120" cy="342198"/>
      </dsp:txXfrm>
    </dsp:sp>
    <dsp:sp modelId="{B89ABD04-08D0-4E7C-9703-BC29F31D64F0}">
      <dsp:nvSpPr>
        <dsp:cNvPr id="0" name=""/>
        <dsp:cNvSpPr/>
      </dsp:nvSpPr>
      <dsp:spPr>
        <a:xfrm>
          <a:off x="720769" y="366091"/>
          <a:ext cx="625712" cy="43618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61881"/>
              </a:lnTo>
              <a:lnTo>
                <a:pt x="625712" y="4361881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B968055-C404-4C5E-AB5B-14BB85DE89F3}">
      <dsp:nvSpPr>
        <dsp:cNvPr id="0" name=""/>
        <dsp:cNvSpPr/>
      </dsp:nvSpPr>
      <dsp:spPr>
        <a:xfrm>
          <a:off x="1346482" y="4546228"/>
          <a:ext cx="7127412" cy="36349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Следственный комитет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357128" y="4556874"/>
        <a:ext cx="7106120" cy="342198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C8CCE9C-1954-4AEE-937B-0939F79581E6}">
      <dsp:nvSpPr>
        <dsp:cNvPr id="0" name=""/>
        <dsp:cNvSpPr/>
      </dsp:nvSpPr>
      <dsp:spPr>
        <a:xfrm>
          <a:off x="781" y="398266"/>
          <a:ext cx="5265092" cy="49268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Система органов юстиции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5211" y="412696"/>
        <a:ext cx="5236232" cy="463821"/>
      </dsp:txXfrm>
    </dsp:sp>
    <dsp:sp modelId="{5AFB5631-3C59-4550-9D59-8BCA876DCC72}">
      <dsp:nvSpPr>
        <dsp:cNvPr id="0" name=""/>
        <dsp:cNvSpPr/>
      </dsp:nvSpPr>
      <dsp:spPr>
        <a:xfrm>
          <a:off x="527290" y="890948"/>
          <a:ext cx="526509" cy="3695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9511"/>
              </a:lnTo>
              <a:lnTo>
                <a:pt x="526509" y="369511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A3B5E9-155F-48CA-8200-3B20AF490E3E}">
      <dsp:nvSpPr>
        <dsp:cNvPr id="0" name=""/>
        <dsp:cNvSpPr/>
      </dsp:nvSpPr>
      <dsp:spPr>
        <a:xfrm>
          <a:off x="1053799" y="1014118"/>
          <a:ext cx="7442362" cy="49268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Министерство юстиции и подчинённые ему управления юстиции облисполкомов, Минского горисполкома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068229" y="1028548"/>
        <a:ext cx="7413502" cy="463821"/>
      </dsp:txXfrm>
    </dsp:sp>
    <dsp:sp modelId="{446D4B48-6B69-4EAD-87EF-F156599BFBF3}">
      <dsp:nvSpPr>
        <dsp:cNvPr id="0" name=""/>
        <dsp:cNvSpPr/>
      </dsp:nvSpPr>
      <dsp:spPr>
        <a:xfrm>
          <a:off x="527290" y="890948"/>
          <a:ext cx="526509" cy="9853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85363"/>
              </a:lnTo>
              <a:lnTo>
                <a:pt x="526509" y="985363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6E0D55-16C4-4C83-AAD1-FA5BFA6C10C1}">
      <dsp:nvSpPr>
        <dsp:cNvPr id="0" name=""/>
        <dsp:cNvSpPr/>
      </dsp:nvSpPr>
      <dsp:spPr>
        <a:xfrm>
          <a:off x="1053799" y="1629971"/>
          <a:ext cx="7442362" cy="49268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государственные нотариальные конторы и частные нотариусы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068229" y="1644401"/>
        <a:ext cx="7413502" cy="463821"/>
      </dsp:txXfrm>
    </dsp:sp>
    <dsp:sp modelId="{936F074B-17FA-42B7-983A-DAB3CCB52BE8}">
      <dsp:nvSpPr>
        <dsp:cNvPr id="0" name=""/>
        <dsp:cNvSpPr/>
      </dsp:nvSpPr>
      <dsp:spPr>
        <a:xfrm>
          <a:off x="527290" y="890948"/>
          <a:ext cx="526509" cy="16012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01215"/>
              </a:lnTo>
              <a:lnTo>
                <a:pt x="526509" y="1601215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477F5E9-3372-44DE-80F2-14620CAACBBF}">
      <dsp:nvSpPr>
        <dsp:cNvPr id="0" name=""/>
        <dsp:cNvSpPr/>
      </dsp:nvSpPr>
      <dsp:spPr>
        <a:xfrm>
          <a:off x="1053799" y="2245823"/>
          <a:ext cx="7442362" cy="49268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отделы записи актов гражданского состояния (ЗАГС)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068229" y="2260253"/>
        <a:ext cx="7413502" cy="463821"/>
      </dsp:txXfrm>
    </dsp:sp>
    <dsp:sp modelId="{F32EECB3-7302-4AD0-8223-2F6142D5C5DA}">
      <dsp:nvSpPr>
        <dsp:cNvPr id="0" name=""/>
        <dsp:cNvSpPr/>
      </dsp:nvSpPr>
      <dsp:spPr>
        <a:xfrm>
          <a:off x="527290" y="890948"/>
          <a:ext cx="526509" cy="221706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17067"/>
              </a:lnTo>
              <a:lnTo>
                <a:pt x="526509" y="2217067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5898CF-2755-4886-BC90-BB25C0A4C3BD}">
      <dsp:nvSpPr>
        <dsp:cNvPr id="0" name=""/>
        <dsp:cNvSpPr/>
      </dsp:nvSpPr>
      <dsp:spPr>
        <a:xfrm>
          <a:off x="1053799" y="2861675"/>
          <a:ext cx="7442362" cy="49268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Республиканский трудовой арбитраж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068229" y="2876105"/>
        <a:ext cx="7413502" cy="463821"/>
      </dsp:txXfrm>
    </dsp:sp>
    <dsp:sp modelId="{052BE2B6-4C54-4587-9B89-4912942CD0CF}">
      <dsp:nvSpPr>
        <dsp:cNvPr id="0" name=""/>
        <dsp:cNvSpPr/>
      </dsp:nvSpPr>
      <dsp:spPr>
        <a:xfrm>
          <a:off x="527290" y="890948"/>
          <a:ext cx="526509" cy="28329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32919"/>
              </a:lnTo>
              <a:lnTo>
                <a:pt x="526509" y="2832919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0D5D38-4A93-486D-A6E6-38E5FB9BB964}">
      <dsp:nvSpPr>
        <dsp:cNvPr id="0" name=""/>
        <dsp:cNvSpPr/>
      </dsp:nvSpPr>
      <dsp:spPr>
        <a:xfrm>
          <a:off x="1053799" y="3477527"/>
          <a:ext cx="7442362" cy="49268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ведомственные нотариальные архивы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068229" y="3491957"/>
        <a:ext cx="7413502" cy="463821"/>
      </dsp:txXfrm>
    </dsp:sp>
    <dsp:sp modelId="{5F6177C7-A163-4AB1-B4F8-6A91334B1FEC}">
      <dsp:nvSpPr>
        <dsp:cNvPr id="0" name=""/>
        <dsp:cNvSpPr/>
      </dsp:nvSpPr>
      <dsp:spPr>
        <a:xfrm>
          <a:off x="527290" y="890948"/>
          <a:ext cx="526509" cy="34487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48771"/>
              </a:lnTo>
              <a:lnTo>
                <a:pt x="526509" y="3448771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B297C8B-E585-4390-A0BC-B76EC3F900AA}">
      <dsp:nvSpPr>
        <dsp:cNvPr id="0" name=""/>
        <dsp:cNvSpPr/>
      </dsp:nvSpPr>
      <dsp:spPr>
        <a:xfrm>
          <a:off x="1053799" y="4093379"/>
          <a:ext cx="7442362" cy="49268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Центр судебных экспертиз и криминалистики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068229" y="4107809"/>
        <a:ext cx="7413502" cy="463821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C8CCE9C-1954-4AEE-937B-0939F79581E6}">
      <dsp:nvSpPr>
        <dsp:cNvPr id="0" name=""/>
        <dsp:cNvSpPr/>
      </dsp:nvSpPr>
      <dsp:spPr>
        <a:xfrm>
          <a:off x="219872" y="2268"/>
          <a:ext cx="4993524" cy="46726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Задачи Министерства юстиции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33558" y="15954"/>
        <a:ext cx="4966152" cy="439897"/>
      </dsp:txXfrm>
    </dsp:sp>
    <dsp:sp modelId="{5AFB5631-3C59-4550-9D59-8BCA876DCC72}">
      <dsp:nvSpPr>
        <dsp:cNvPr id="0" name=""/>
        <dsp:cNvSpPr/>
      </dsp:nvSpPr>
      <dsp:spPr>
        <a:xfrm>
          <a:off x="719225" y="469538"/>
          <a:ext cx="499352" cy="35045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0452"/>
              </a:lnTo>
              <a:lnTo>
                <a:pt x="499352" y="350452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A3B5E9-155F-48CA-8200-3B20AF490E3E}">
      <dsp:nvSpPr>
        <dsp:cNvPr id="0" name=""/>
        <dsp:cNvSpPr/>
      </dsp:nvSpPr>
      <dsp:spPr>
        <a:xfrm>
          <a:off x="1218577" y="586355"/>
          <a:ext cx="7058493" cy="46726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реализация государственной политики в сфере правосудия, в том числе урегулирование коллективных трудовых споров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32263" y="600041"/>
        <a:ext cx="7031121" cy="439897"/>
      </dsp:txXfrm>
    </dsp:sp>
    <dsp:sp modelId="{446D4B48-6B69-4EAD-87EF-F156599BFBF3}">
      <dsp:nvSpPr>
        <dsp:cNvPr id="0" name=""/>
        <dsp:cNvSpPr/>
      </dsp:nvSpPr>
      <dsp:spPr>
        <a:xfrm>
          <a:off x="719225" y="469538"/>
          <a:ext cx="499352" cy="93453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34539"/>
              </a:lnTo>
              <a:lnTo>
                <a:pt x="499352" y="934539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6E0D55-16C4-4C83-AAD1-FA5BFA6C10C1}">
      <dsp:nvSpPr>
        <dsp:cNvPr id="0" name=""/>
        <dsp:cNvSpPr/>
      </dsp:nvSpPr>
      <dsp:spPr>
        <a:xfrm>
          <a:off x="1218577" y="1170442"/>
          <a:ext cx="7058493" cy="46726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руководство архивным делом в стране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32263" y="1184128"/>
        <a:ext cx="7031121" cy="439897"/>
      </dsp:txXfrm>
    </dsp:sp>
    <dsp:sp modelId="{936F074B-17FA-42B7-983A-DAB3CCB52BE8}">
      <dsp:nvSpPr>
        <dsp:cNvPr id="0" name=""/>
        <dsp:cNvSpPr/>
      </dsp:nvSpPr>
      <dsp:spPr>
        <a:xfrm>
          <a:off x="719225" y="469538"/>
          <a:ext cx="499352" cy="15186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18626"/>
              </a:lnTo>
              <a:lnTo>
                <a:pt x="499352" y="1518626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477F5E9-3372-44DE-80F2-14620CAACBBF}">
      <dsp:nvSpPr>
        <dsp:cNvPr id="0" name=""/>
        <dsp:cNvSpPr/>
      </dsp:nvSpPr>
      <dsp:spPr>
        <a:xfrm>
          <a:off x="1218577" y="1754529"/>
          <a:ext cx="7058493" cy="46726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руководство нотариатом и государственный контроль за нота-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риальной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деятельностью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32263" y="1768215"/>
        <a:ext cx="7031121" cy="439897"/>
      </dsp:txXfrm>
    </dsp:sp>
    <dsp:sp modelId="{F32EECB3-7302-4AD0-8223-2F6142D5C5DA}">
      <dsp:nvSpPr>
        <dsp:cNvPr id="0" name=""/>
        <dsp:cNvSpPr/>
      </dsp:nvSpPr>
      <dsp:spPr>
        <a:xfrm>
          <a:off x="719225" y="469538"/>
          <a:ext cx="499352" cy="21027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02713"/>
              </a:lnTo>
              <a:lnTo>
                <a:pt x="499352" y="2102713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5898CF-2755-4886-BC90-BB25C0A4C3BD}">
      <dsp:nvSpPr>
        <dsp:cNvPr id="0" name=""/>
        <dsp:cNvSpPr/>
      </dsp:nvSpPr>
      <dsp:spPr>
        <a:xfrm>
          <a:off x="1218577" y="2338616"/>
          <a:ext cx="7058493" cy="46726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руководство и контроль за регистрацией актов гражданского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сос-тояния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32263" y="2352302"/>
        <a:ext cx="7031121" cy="439897"/>
      </dsp:txXfrm>
    </dsp:sp>
    <dsp:sp modelId="{052BE2B6-4C54-4587-9B89-4912942CD0CF}">
      <dsp:nvSpPr>
        <dsp:cNvPr id="0" name=""/>
        <dsp:cNvSpPr/>
      </dsp:nvSpPr>
      <dsp:spPr>
        <a:xfrm>
          <a:off x="719225" y="469538"/>
          <a:ext cx="499352" cy="28171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17129"/>
              </a:lnTo>
              <a:lnTo>
                <a:pt x="499352" y="2817129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0D5D38-4A93-486D-A6E6-38E5FB9BB964}">
      <dsp:nvSpPr>
        <dsp:cNvPr id="0" name=""/>
        <dsp:cNvSpPr/>
      </dsp:nvSpPr>
      <dsp:spPr>
        <a:xfrm>
          <a:off x="1218577" y="2922703"/>
          <a:ext cx="7058493" cy="7279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государственная регистрация политических партий,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республикан-ских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профессиональных союзов, международных и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республикан-ских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общественных объединений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39897" y="2944023"/>
        <a:ext cx="7015853" cy="685286"/>
      </dsp:txXfrm>
    </dsp:sp>
    <dsp:sp modelId="{5FDCA1C6-E023-4386-9D43-8DA2E815692E}">
      <dsp:nvSpPr>
        <dsp:cNvPr id="0" name=""/>
        <dsp:cNvSpPr/>
      </dsp:nvSpPr>
      <dsp:spPr>
        <a:xfrm>
          <a:off x="719225" y="469538"/>
          <a:ext cx="499352" cy="36131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13172"/>
              </a:lnTo>
              <a:lnTo>
                <a:pt x="499352" y="3613172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1BE69CE-DCB2-4D6F-B025-A5D4667609EA}">
      <dsp:nvSpPr>
        <dsp:cNvPr id="0" name=""/>
        <dsp:cNvSpPr/>
      </dsp:nvSpPr>
      <dsp:spPr>
        <a:xfrm>
          <a:off x="1218577" y="3767448"/>
          <a:ext cx="7058493" cy="63052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ведение Единого государственного регистра юридических лиц и индивидуальных предпринимателей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37044" y="3785915"/>
        <a:ext cx="7021559" cy="593590"/>
      </dsp:txXfrm>
    </dsp:sp>
    <dsp:sp modelId="{5F6177C7-A163-4AB1-B4F8-6A91334B1FEC}">
      <dsp:nvSpPr>
        <dsp:cNvPr id="0" name=""/>
        <dsp:cNvSpPr/>
      </dsp:nvSpPr>
      <dsp:spPr>
        <a:xfrm>
          <a:off x="719225" y="469538"/>
          <a:ext cx="499352" cy="42788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278886"/>
              </a:lnTo>
              <a:lnTo>
                <a:pt x="499352" y="4278886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B297C8B-E585-4390-A0BC-B76EC3F900AA}">
      <dsp:nvSpPr>
        <dsp:cNvPr id="0" name=""/>
        <dsp:cNvSpPr/>
      </dsp:nvSpPr>
      <dsp:spPr>
        <a:xfrm>
          <a:off x="1218577" y="4514789"/>
          <a:ext cx="7058493" cy="46726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выполнение других функций, возложенных законодательством страны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32263" y="4528475"/>
        <a:ext cx="7031121" cy="439897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9C0130-EE51-4664-B0C7-527EAC50171C}">
      <dsp:nvSpPr>
        <dsp:cNvPr id="0" name=""/>
        <dsp:cNvSpPr/>
      </dsp:nvSpPr>
      <dsp:spPr>
        <a:xfrm>
          <a:off x="0" y="0"/>
          <a:ext cx="8496944" cy="3328145"/>
        </a:xfrm>
        <a:prstGeom prst="roundRect">
          <a:avLst>
            <a:gd name="adj" fmla="val 85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2054667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Нотариат 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(лат. </a:t>
          </a:r>
          <a:r>
            <a:rPr lang="en-US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notarius</a:t>
          </a:r>
          <a:r>
            <a:rPr lang="en-US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– 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писец) – государственный орган, который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удостове-ряет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различного рода юридические акты (договора, завещания,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довереннос-ти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и т.п.), а также подлинность подписей на документах и копий документов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82856" y="82856"/>
        <a:ext cx="8331232" cy="3162433"/>
      </dsp:txXfrm>
    </dsp:sp>
    <dsp:sp modelId="{39BB5191-6333-4C6B-8ECD-CDA742BDB96C}">
      <dsp:nvSpPr>
        <dsp:cNvPr id="0" name=""/>
        <dsp:cNvSpPr/>
      </dsp:nvSpPr>
      <dsp:spPr>
        <a:xfrm>
          <a:off x="164995" y="1095894"/>
          <a:ext cx="3567753" cy="422206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государственные нотариусы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77979" y="1108878"/>
        <a:ext cx="3541785" cy="396238"/>
      </dsp:txXfrm>
    </dsp:sp>
    <dsp:sp modelId="{FAB79711-0222-4EA3-A875-61915288FE6F}">
      <dsp:nvSpPr>
        <dsp:cNvPr id="0" name=""/>
        <dsp:cNvSpPr/>
      </dsp:nvSpPr>
      <dsp:spPr>
        <a:xfrm>
          <a:off x="3853384" y="1723048"/>
          <a:ext cx="4479885" cy="457207"/>
        </a:xfrm>
        <a:prstGeom prst="roundRect">
          <a:avLst>
            <a:gd name="adj" fmla="val 10500"/>
          </a:avLst>
        </a:prstGeom>
        <a:noFill/>
        <a:ln w="9525" cap="flat" cmpd="sng" algn="ctr">
          <a:noFill/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867445" y="1737109"/>
        <a:ext cx="4451763" cy="42908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C3B9D2-511B-4DE0-9C29-FCA5A6AF82FF}">
      <dsp:nvSpPr>
        <dsp:cNvPr id="0" name=""/>
        <dsp:cNvSpPr/>
      </dsp:nvSpPr>
      <dsp:spPr>
        <a:xfrm>
          <a:off x="80620" y="381"/>
          <a:ext cx="6278684" cy="64034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Основные задачи правоохранительных органов Республики Беларусь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99375" y="19136"/>
        <a:ext cx="6241174" cy="602836"/>
      </dsp:txXfrm>
    </dsp:sp>
    <dsp:sp modelId="{DB800CEE-7130-4BE5-8984-C826D926A026}">
      <dsp:nvSpPr>
        <dsp:cNvPr id="0" name=""/>
        <dsp:cNvSpPr/>
      </dsp:nvSpPr>
      <dsp:spPr>
        <a:xfrm>
          <a:off x="708488" y="640728"/>
          <a:ext cx="627868" cy="39169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1694"/>
              </a:lnTo>
              <a:lnTo>
                <a:pt x="627868" y="391694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69EFE68-365E-4682-8065-B174593A8B46}">
      <dsp:nvSpPr>
        <dsp:cNvPr id="0" name=""/>
        <dsp:cNvSpPr/>
      </dsp:nvSpPr>
      <dsp:spPr>
        <a:xfrm>
          <a:off x="1336357" y="712250"/>
          <a:ext cx="7151974" cy="6403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принятие мер для поддержания законности и правопорядка в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госу-дарстве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355112" y="731005"/>
        <a:ext cx="7114464" cy="602836"/>
      </dsp:txXfrm>
    </dsp:sp>
    <dsp:sp modelId="{CF071A09-5ADA-4A0E-B0F7-B0BF87679D0B}">
      <dsp:nvSpPr>
        <dsp:cNvPr id="0" name=""/>
        <dsp:cNvSpPr/>
      </dsp:nvSpPr>
      <dsp:spPr>
        <a:xfrm>
          <a:off x="708488" y="640728"/>
          <a:ext cx="627868" cy="11035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03562"/>
              </a:lnTo>
              <a:lnTo>
                <a:pt x="627868" y="1103562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56A0565-1993-47A7-87AA-2E39BC7220B3}">
      <dsp:nvSpPr>
        <dsp:cNvPr id="0" name=""/>
        <dsp:cNvSpPr/>
      </dsp:nvSpPr>
      <dsp:spPr>
        <a:xfrm>
          <a:off x="1336357" y="1424118"/>
          <a:ext cx="7151974" cy="6403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строгое соблюдение законов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355112" y="1442873"/>
        <a:ext cx="7114464" cy="602836"/>
      </dsp:txXfrm>
    </dsp:sp>
    <dsp:sp modelId="{113256D7-461F-45BA-93FA-C24C8BFEDAD6}">
      <dsp:nvSpPr>
        <dsp:cNvPr id="0" name=""/>
        <dsp:cNvSpPr/>
      </dsp:nvSpPr>
      <dsp:spPr>
        <a:xfrm>
          <a:off x="708488" y="640728"/>
          <a:ext cx="627868" cy="18154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15431"/>
              </a:lnTo>
              <a:lnTo>
                <a:pt x="627868" y="1815431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630A446-273E-47A5-B9CE-88CE0604DCA7}">
      <dsp:nvSpPr>
        <dsp:cNvPr id="0" name=""/>
        <dsp:cNvSpPr/>
      </dsp:nvSpPr>
      <dsp:spPr>
        <a:xfrm>
          <a:off x="1336357" y="2135986"/>
          <a:ext cx="7151974" cy="6403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обеспечение реализации гражданами своих прав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355112" y="2154741"/>
        <a:ext cx="7114464" cy="602836"/>
      </dsp:txXfrm>
    </dsp:sp>
    <dsp:sp modelId="{6CD40192-D67D-491B-A465-006EC8DFDDDA}">
      <dsp:nvSpPr>
        <dsp:cNvPr id="0" name=""/>
        <dsp:cNvSpPr/>
      </dsp:nvSpPr>
      <dsp:spPr>
        <a:xfrm>
          <a:off x="708488" y="640728"/>
          <a:ext cx="627868" cy="252729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27299"/>
              </a:lnTo>
              <a:lnTo>
                <a:pt x="627868" y="2527299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529F77E-D19A-4C6A-9115-A859A1E66F09}">
      <dsp:nvSpPr>
        <dsp:cNvPr id="0" name=""/>
        <dsp:cNvSpPr/>
      </dsp:nvSpPr>
      <dsp:spPr>
        <a:xfrm>
          <a:off x="1336357" y="2847854"/>
          <a:ext cx="7151974" cy="6403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отстаивание законных государственных и общественных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интере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-сов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355112" y="2866609"/>
        <a:ext cx="7114464" cy="602836"/>
      </dsp:txXfrm>
    </dsp:sp>
    <dsp:sp modelId="{D35C8404-EB69-426A-ADA0-9A4DAF5A01D7}">
      <dsp:nvSpPr>
        <dsp:cNvPr id="0" name=""/>
        <dsp:cNvSpPr/>
      </dsp:nvSpPr>
      <dsp:spPr>
        <a:xfrm>
          <a:off x="708488" y="640728"/>
          <a:ext cx="627868" cy="323916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39167"/>
              </a:lnTo>
              <a:lnTo>
                <a:pt x="627868" y="3239167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93F094A-126F-4B7D-B1C4-15D91281BE43}">
      <dsp:nvSpPr>
        <dsp:cNvPr id="0" name=""/>
        <dsp:cNvSpPr/>
      </dsp:nvSpPr>
      <dsp:spPr>
        <a:xfrm>
          <a:off x="1336357" y="3559722"/>
          <a:ext cx="7151974" cy="6403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выявление, пресечение и предупреждение правонарушений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355112" y="3578477"/>
        <a:ext cx="7114464" cy="602836"/>
      </dsp:txXfrm>
    </dsp:sp>
    <dsp:sp modelId="{4D4A2B8A-BE07-47F4-B8D0-C08034B093E4}">
      <dsp:nvSpPr>
        <dsp:cNvPr id="0" name=""/>
        <dsp:cNvSpPr/>
      </dsp:nvSpPr>
      <dsp:spPr>
        <a:xfrm>
          <a:off x="708488" y="640728"/>
          <a:ext cx="627868" cy="39510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51035"/>
              </a:lnTo>
              <a:lnTo>
                <a:pt x="627868" y="3951035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E058BE-BF73-4D2B-A132-90E968C778EA}">
      <dsp:nvSpPr>
        <dsp:cNvPr id="0" name=""/>
        <dsp:cNvSpPr/>
      </dsp:nvSpPr>
      <dsp:spPr>
        <a:xfrm>
          <a:off x="1336357" y="4271591"/>
          <a:ext cx="7151974" cy="6403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применение санкций к правонарушителям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355112" y="4290346"/>
        <a:ext cx="7114464" cy="60283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6F9EFA-56DE-41E5-BE4A-BD9A76332757}">
      <dsp:nvSpPr>
        <dsp:cNvPr id="0" name=""/>
        <dsp:cNvSpPr/>
      </dsp:nvSpPr>
      <dsp:spPr>
        <a:xfrm>
          <a:off x="4753" y="396045"/>
          <a:ext cx="5467002" cy="46905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защищать от противоправных посягательств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8491" y="409783"/>
        <a:ext cx="5439526" cy="441579"/>
      </dsp:txXfrm>
    </dsp:sp>
    <dsp:sp modelId="{E695E5A5-15ED-4EA6-A185-D957D68339DB}">
      <dsp:nvSpPr>
        <dsp:cNvPr id="0" name=""/>
        <dsp:cNvSpPr/>
      </dsp:nvSpPr>
      <dsp:spPr>
        <a:xfrm>
          <a:off x="551453" y="865100"/>
          <a:ext cx="546700" cy="5521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52176"/>
              </a:lnTo>
              <a:lnTo>
                <a:pt x="546700" y="552176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7B0D24-CEA6-4AA3-90EF-0CD7D0747888}">
      <dsp:nvSpPr>
        <dsp:cNvPr id="0" name=""/>
        <dsp:cNvSpPr/>
      </dsp:nvSpPr>
      <dsp:spPr>
        <a:xfrm>
          <a:off x="1098153" y="1050506"/>
          <a:ext cx="7465084" cy="73354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гарантированные Конституцией и актами законодательства личные права и свободы, социально-экономические и политические права граждан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119638" y="1071991"/>
        <a:ext cx="7422114" cy="690570"/>
      </dsp:txXfrm>
    </dsp:sp>
    <dsp:sp modelId="{172FFE55-B1AB-4C1B-8B00-DDF73BAA04F3}">
      <dsp:nvSpPr>
        <dsp:cNvPr id="0" name=""/>
        <dsp:cNvSpPr/>
      </dsp:nvSpPr>
      <dsp:spPr>
        <a:xfrm>
          <a:off x="551453" y="865100"/>
          <a:ext cx="546700" cy="125914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59141"/>
              </a:lnTo>
              <a:lnTo>
                <a:pt x="546700" y="1259141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820BE8-9D21-4453-B20B-D2B352EC0515}">
      <dsp:nvSpPr>
        <dsp:cNvPr id="0" name=""/>
        <dsp:cNvSpPr/>
      </dsp:nvSpPr>
      <dsp:spPr>
        <a:xfrm>
          <a:off x="1098153" y="1969453"/>
          <a:ext cx="7465084" cy="30957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конституционный строй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107220" y="1978520"/>
        <a:ext cx="7446950" cy="291442"/>
      </dsp:txXfrm>
    </dsp:sp>
    <dsp:sp modelId="{387DCBDD-A346-46DA-AACE-4DA4B4C0ED57}">
      <dsp:nvSpPr>
        <dsp:cNvPr id="0" name=""/>
        <dsp:cNvSpPr/>
      </dsp:nvSpPr>
      <dsp:spPr>
        <a:xfrm>
          <a:off x="551453" y="865100"/>
          <a:ext cx="546700" cy="17541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54123"/>
              </a:lnTo>
              <a:lnTo>
                <a:pt x="546700" y="1754123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505A8C-9032-466B-9781-EB60F6BAEE8F}">
      <dsp:nvSpPr>
        <dsp:cNvPr id="0" name=""/>
        <dsp:cNvSpPr/>
      </dsp:nvSpPr>
      <dsp:spPr>
        <a:xfrm>
          <a:off x="1098153" y="2464435"/>
          <a:ext cx="7465084" cy="30957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государственные и общественные интересы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107220" y="2473502"/>
        <a:ext cx="7446950" cy="291442"/>
      </dsp:txXfrm>
    </dsp:sp>
    <dsp:sp modelId="{19C81FF3-F068-4635-B18C-98E5E49E25ED}">
      <dsp:nvSpPr>
        <dsp:cNvPr id="0" name=""/>
        <dsp:cNvSpPr/>
      </dsp:nvSpPr>
      <dsp:spPr>
        <a:xfrm>
          <a:off x="551453" y="865100"/>
          <a:ext cx="546700" cy="23608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60801"/>
              </a:lnTo>
              <a:lnTo>
                <a:pt x="546700" y="2360801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1257FD4-B96F-43F9-A2ED-5A6B55742D48}">
      <dsp:nvSpPr>
        <dsp:cNvPr id="0" name=""/>
        <dsp:cNvSpPr/>
      </dsp:nvSpPr>
      <dsp:spPr>
        <a:xfrm>
          <a:off x="1098153" y="2959418"/>
          <a:ext cx="7466045" cy="53296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права юридических лиц независимо от формы собственности, ведомственного подчинения и условий хозяйствования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113763" y="2975028"/>
        <a:ext cx="7434825" cy="50174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D453B4-6F1F-4C28-9879-3DADC0E73BEF}">
      <dsp:nvSpPr>
        <dsp:cNvPr id="0" name=""/>
        <dsp:cNvSpPr/>
      </dsp:nvSpPr>
      <dsp:spPr>
        <a:xfrm>
          <a:off x="6409962" y="2664995"/>
          <a:ext cx="91440" cy="33925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39250"/>
              </a:lnTo>
            </a:path>
          </a:pathLst>
        </a:custGeom>
        <a:noFill/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755CAA9-B45E-466D-8440-EE06C566CE08}">
      <dsp:nvSpPr>
        <dsp:cNvPr id="0" name=""/>
        <dsp:cNvSpPr/>
      </dsp:nvSpPr>
      <dsp:spPr>
        <a:xfrm>
          <a:off x="6409962" y="1308859"/>
          <a:ext cx="91440" cy="33925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39250"/>
              </a:lnTo>
            </a:path>
          </a:pathLst>
        </a:custGeom>
        <a:noFill/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4715E65-D815-4A6B-952B-C41EBD79E48D}">
      <dsp:nvSpPr>
        <dsp:cNvPr id="0" name=""/>
        <dsp:cNvSpPr/>
      </dsp:nvSpPr>
      <dsp:spPr>
        <a:xfrm>
          <a:off x="4248472" y="524876"/>
          <a:ext cx="2207210" cy="3392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9625"/>
              </a:lnTo>
              <a:lnTo>
                <a:pt x="2207210" y="169625"/>
              </a:lnTo>
              <a:lnTo>
                <a:pt x="2207210" y="339250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0BA9F8-6A35-4289-AF06-873F8BDA37AD}">
      <dsp:nvSpPr>
        <dsp:cNvPr id="0" name=""/>
        <dsp:cNvSpPr/>
      </dsp:nvSpPr>
      <dsp:spPr>
        <a:xfrm>
          <a:off x="1995541" y="2664995"/>
          <a:ext cx="91440" cy="33925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39250"/>
              </a:lnTo>
            </a:path>
          </a:pathLst>
        </a:custGeom>
        <a:noFill/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6251554-4AE6-4FD5-A891-643623BB0382}">
      <dsp:nvSpPr>
        <dsp:cNvPr id="0" name=""/>
        <dsp:cNvSpPr/>
      </dsp:nvSpPr>
      <dsp:spPr>
        <a:xfrm>
          <a:off x="1995541" y="1308859"/>
          <a:ext cx="91440" cy="33925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39250"/>
              </a:lnTo>
            </a:path>
          </a:pathLst>
        </a:custGeom>
        <a:noFill/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724A6F-BD5A-4FF7-9DE9-20414B166F0C}">
      <dsp:nvSpPr>
        <dsp:cNvPr id="0" name=""/>
        <dsp:cNvSpPr/>
      </dsp:nvSpPr>
      <dsp:spPr>
        <a:xfrm>
          <a:off x="2041261" y="524876"/>
          <a:ext cx="2207210" cy="339250"/>
        </a:xfrm>
        <a:custGeom>
          <a:avLst/>
          <a:gdLst/>
          <a:ahLst/>
          <a:cxnLst/>
          <a:rect l="0" t="0" r="0" b="0"/>
          <a:pathLst>
            <a:path>
              <a:moveTo>
                <a:pt x="2207210" y="0"/>
              </a:moveTo>
              <a:lnTo>
                <a:pt x="2207210" y="169625"/>
              </a:lnTo>
              <a:lnTo>
                <a:pt x="0" y="169625"/>
              </a:lnTo>
              <a:lnTo>
                <a:pt x="0" y="339250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941D67E-0472-428F-951C-EB1C8AE22BDB}">
      <dsp:nvSpPr>
        <dsp:cNvPr id="0" name=""/>
        <dsp:cNvSpPr/>
      </dsp:nvSpPr>
      <dsp:spPr>
        <a:xfrm>
          <a:off x="2015567" y="42042"/>
          <a:ext cx="4465809" cy="482833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Система судов Республики Беларусь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015567" y="42042"/>
        <a:ext cx="4465809" cy="482833"/>
      </dsp:txXfrm>
    </dsp:sp>
    <dsp:sp modelId="{8C9A16BB-127B-49BD-B85C-D51F6144D5CE}">
      <dsp:nvSpPr>
        <dsp:cNvPr id="0" name=""/>
        <dsp:cNvSpPr/>
      </dsp:nvSpPr>
      <dsp:spPr>
        <a:xfrm>
          <a:off x="3676" y="864126"/>
          <a:ext cx="4075170" cy="444732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Общие суды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676" y="864126"/>
        <a:ext cx="4075170" cy="444732"/>
      </dsp:txXfrm>
    </dsp:sp>
    <dsp:sp modelId="{126DE7A5-5E76-45F7-A0B3-0841FDF98807}">
      <dsp:nvSpPr>
        <dsp:cNvPr id="0" name=""/>
        <dsp:cNvSpPr/>
      </dsp:nvSpPr>
      <dsp:spPr>
        <a:xfrm>
          <a:off x="3676" y="1648109"/>
          <a:ext cx="4075170" cy="1016886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разбирательство дел открытое, за исключением некоторых случаев, особо оговорённых законом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676" y="1648109"/>
        <a:ext cx="4075170" cy="1016886"/>
      </dsp:txXfrm>
    </dsp:sp>
    <dsp:sp modelId="{F19480A1-27A5-44A7-8BF0-4FA80363083F}">
      <dsp:nvSpPr>
        <dsp:cNvPr id="0" name=""/>
        <dsp:cNvSpPr/>
      </dsp:nvSpPr>
      <dsp:spPr>
        <a:xfrm>
          <a:off x="3676" y="3004246"/>
          <a:ext cx="4075170" cy="1938039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стороны и лица, участвующие в судебном процессе, имеют  право на обжалование решений, приговоров и других судебных постановлений в порядке, предусмотренном законом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676" y="3004246"/>
        <a:ext cx="4075170" cy="1938039"/>
      </dsp:txXfrm>
    </dsp:sp>
    <dsp:sp modelId="{BBC3E0F4-811D-4690-9F8F-1106F6BD6C3B}">
      <dsp:nvSpPr>
        <dsp:cNvPr id="0" name=""/>
        <dsp:cNvSpPr/>
      </dsp:nvSpPr>
      <dsp:spPr>
        <a:xfrm>
          <a:off x="4418097" y="864126"/>
          <a:ext cx="4075170" cy="444732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Конституционный Суд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418097" y="864126"/>
        <a:ext cx="4075170" cy="444732"/>
      </dsp:txXfrm>
    </dsp:sp>
    <dsp:sp modelId="{AFF69AE8-D4AF-480B-9207-7976742B0154}">
      <dsp:nvSpPr>
        <dsp:cNvPr id="0" name=""/>
        <dsp:cNvSpPr/>
      </dsp:nvSpPr>
      <dsp:spPr>
        <a:xfrm>
          <a:off x="4418097" y="1648109"/>
          <a:ext cx="4075170" cy="1016886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даёт заключение о соответствии на-шей Конституции и международно-правовым актам, ратифицированным Республикой Беларусь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418097" y="1648109"/>
        <a:ext cx="4075170" cy="1016886"/>
      </dsp:txXfrm>
    </dsp:sp>
    <dsp:sp modelId="{AF8D4D7F-5C74-4CDE-8361-0C2D3A87AEE2}">
      <dsp:nvSpPr>
        <dsp:cNvPr id="0" name=""/>
        <dsp:cNvSpPr/>
      </dsp:nvSpPr>
      <dsp:spPr>
        <a:xfrm>
          <a:off x="4418097" y="3004246"/>
          <a:ext cx="4075170" cy="1938039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принятых Национальным собранием законов, декретов и указов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Президен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-та; международных договоров и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дру-гих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обязательств; решений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межгосу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-дарственных образований; постанов-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лений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Совета Министров, актов Вер-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ховного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Суда, Генерального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прокуро-ра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и других актов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418097" y="3004246"/>
        <a:ext cx="4075170" cy="193803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C3B9D2-511B-4DE0-9C29-FCA5A6AF82FF}">
      <dsp:nvSpPr>
        <dsp:cNvPr id="0" name=""/>
        <dsp:cNvSpPr/>
      </dsp:nvSpPr>
      <dsp:spPr>
        <a:xfrm>
          <a:off x="0" y="447825"/>
          <a:ext cx="6393468" cy="145783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Прокуратура Республики Беларусь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– единая и централи-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зованная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система органов, осуществляющих от имени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го-сударства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надзор за точным и единообразным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исполне-нием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нормативных правовых актов (законов, декретов, указов) на территории Республики Беларусь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2698" y="490523"/>
        <a:ext cx="6308072" cy="1372437"/>
      </dsp:txXfrm>
    </dsp:sp>
    <dsp:sp modelId="{DB800CEE-7130-4BE5-8984-C826D926A026}">
      <dsp:nvSpPr>
        <dsp:cNvPr id="0" name=""/>
        <dsp:cNvSpPr/>
      </dsp:nvSpPr>
      <dsp:spPr>
        <a:xfrm>
          <a:off x="639346" y="1905658"/>
          <a:ext cx="646881" cy="6661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66150"/>
              </a:lnTo>
              <a:lnTo>
                <a:pt x="646881" y="666150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69EFE68-365E-4682-8065-B174593A8B46}">
      <dsp:nvSpPr>
        <dsp:cNvPr id="0" name=""/>
        <dsp:cNvSpPr/>
      </dsp:nvSpPr>
      <dsp:spPr>
        <a:xfrm>
          <a:off x="1286228" y="2392041"/>
          <a:ext cx="7282723" cy="35953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законность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96758" y="2402571"/>
        <a:ext cx="7261663" cy="338475"/>
      </dsp:txXfrm>
    </dsp:sp>
    <dsp:sp modelId="{CF071A09-5ADA-4A0E-B0F7-B0BF87679D0B}">
      <dsp:nvSpPr>
        <dsp:cNvPr id="0" name=""/>
        <dsp:cNvSpPr/>
      </dsp:nvSpPr>
      <dsp:spPr>
        <a:xfrm>
          <a:off x="639346" y="1905658"/>
          <a:ext cx="646881" cy="10985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98514"/>
              </a:lnTo>
              <a:lnTo>
                <a:pt x="646881" y="1098514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56A0565-1993-47A7-87AA-2E39BC7220B3}">
      <dsp:nvSpPr>
        <dsp:cNvPr id="0" name=""/>
        <dsp:cNvSpPr/>
      </dsp:nvSpPr>
      <dsp:spPr>
        <a:xfrm>
          <a:off x="1286228" y="2824405"/>
          <a:ext cx="7282723" cy="35953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равенство всех граждан перед законом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96758" y="2834935"/>
        <a:ext cx="7261663" cy="338475"/>
      </dsp:txXfrm>
    </dsp:sp>
    <dsp:sp modelId="{113256D7-461F-45BA-93FA-C24C8BFEDAD6}">
      <dsp:nvSpPr>
        <dsp:cNvPr id="0" name=""/>
        <dsp:cNvSpPr/>
      </dsp:nvSpPr>
      <dsp:spPr>
        <a:xfrm>
          <a:off x="639346" y="1905658"/>
          <a:ext cx="646881" cy="15308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30878"/>
              </a:lnTo>
              <a:lnTo>
                <a:pt x="646881" y="1530878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630A446-273E-47A5-B9CE-88CE0604DCA7}">
      <dsp:nvSpPr>
        <dsp:cNvPr id="0" name=""/>
        <dsp:cNvSpPr/>
      </dsp:nvSpPr>
      <dsp:spPr>
        <a:xfrm>
          <a:off x="1286228" y="3256769"/>
          <a:ext cx="7282723" cy="35953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независимость прокурора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96758" y="3267299"/>
        <a:ext cx="7261663" cy="338475"/>
      </dsp:txXfrm>
    </dsp:sp>
    <dsp:sp modelId="{6CD40192-D67D-491B-A465-006EC8DFDDDA}">
      <dsp:nvSpPr>
        <dsp:cNvPr id="0" name=""/>
        <dsp:cNvSpPr/>
      </dsp:nvSpPr>
      <dsp:spPr>
        <a:xfrm>
          <a:off x="639346" y="1905658"/>
          <a:ext cx="646881" cy="19632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63242"/>
              </a:lnTo>
              <a:lnTo>
                <a:pt x="646881" y="1963242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529F77E-D19A-4C6A-9115-A859A1E66F09}">
      <dsp:nvSpPr>
        <dsp:cNvPr id="0" name=""/>
        <dsp:cNvSpPr/>
      </dsp:nvSpPr>
      <dsp:spPr>
        <a:xfrm>
          <a:off x="1286228" y="3689133"/>
          <a:ext cx="7282723" cy="35953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подчинённость нижестоящих вышестоящим прокурорам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96758" y="3699663"/>
        <a:ext cx="7261663" cy="338475"/>
      </dsp:txXfrm>
    </dsp:sp>
    <dsp:sp modelId="{D35C8404-EB69-426A-ADA0-9A4DAF5A01D7}">
      <dsp:nvSpPr>
        <dsp:cNvPr id="0" name=""/>
        <dsp:cNvSpPr/>
      </dsp:nvSpPr>
      <dsp:spPr>
        <a:xfrm>
          <a:off x="639346" y="1905658"/>
          <a:ext cx="646881" cy="23956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95606"/>
              </a:lnTo>
              <a:lnTo>
                <a:pt x="646881" y="2395606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93F094A-126F-4B7D-B1C4-15D91281BE43}">
      <dsp:nvSpPr>
        <dsp:cNvPr id="0" name=""/>
        <dsp:cNvSpPr/>
      </dsp:nvSpPr>
      <dsp:spPr>
        <a:xfrm>
          <a:off x="1286228" y="4121497"/>
          <a:ext cx="7282723" cy="35953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гласность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96758" y="4132027"/>
        <a:ext cx="7261663" cy="338475"/>
      </dsp:txXfrm>
    </dsp:sp>
    <dsp:sp modelId="{4D4A2B8A-BE07-47F4-B8D0-C08034B093E4}">
      <dsp:nvSpPr>
        <dsp:cNvPr id="0" name=""/>
        <dsp:cNvSpPr/>
      </dsp:nvSpPr>
      <dsp:spPr>
        <a:xfrm>
          <a:off x="639346" y="1905658"/>
          <a:ext cx="646881" cy="28268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26893"/>
              </a:lnTo>
              <a:lnTo>
                <a:pt x="646881" y="2826893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E058BE-BF73-4D2B-A132-90E968C778EA}">
      <dsp:nvSpPr>
        <dsp:cNvPr id="0" name=""/>
        <dsp:cNvSpPr/>
      </dsp:nvSpPr>
      <dsp:spPr>
        <a:xfrm>
          <a:off x="1286228" y="4552784"/>
          <a:ext cx="7282723" cy="35953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обязательность исполнения требований прокурора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96758" y="4563314"/>
        <a:ext cx="7261663" cy="33847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C3B9D2-511B-4DE0-9C29-FCA5A6AF82FF}">
      <dsp:nvSpPr>
        <dsp:cNvPr id="0" name=""/>
        <dsp:cNvSpPr/>
      </dsp:nvSpPr>
      <dsp:spPr>
        <a:xfrm>
          <a:off x="0" y="325643"/>
          <a:ext cx="6393468" cy="52683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Задачи прокуратуры Республики Беларусь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5431" y="341074"/>
        <a:ext cx="6362606" cy="495975"/>
      </dsp:txXfrm>
    </dsp:sp>
    <dsp:sp modelId="{DB800CEE-7130-4BE5-8984-C826D926A026}">
      <dsp:nvSpPr>
        <dsp:cNvPr id="0" name=""/>
        <dsp:cNvSpPr/>
      </dsp:nvSpPr>
      <dsp:spPr>
        <a:xfrm>
          <a:off x="639346" y="852480"/>
          <a:ext cx="646881" cy="6827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82718"/>
              </a:lnTo>
              <a:lnTo>
                <a:pt x="646881" y="682718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69EFE68-365E-4682-8065-B174593A8B46}">
      <dsp:nvSpPr>
        <dsp:cNvPr id="0" name=""/>
        <dsp:cNvSpPr/>
      </dsp:nvSpPr>
      <dsp:spPr>
        <a:xfrm>
          <a:off x="1286228" y="1194659"/>
          <a:ext cx="7282723" cy="68108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обеспечение верховенства права, законности и правопорядка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306176" y="1214607"/>
        <a:ext cx="7242827" cy="641184"/>
      </dsp:txXfrm>
    </dsp:sp>
    <dsp:sp modelId="{CF071A09-5ADA-4A0E-B0F7-B0BF87679D0B}">
      <dsp:nvSpPr>
        <dsp:cNvPr id="0" name=""/>
        <dsp:cNvSpPr/>
      </dsp:nvSpPr>
      <dsp:spPr>
        <a:xfrm>
          <a:off x="639346" y="852480"/>
          <a:ext cx="646881" cy="143662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36627"/>
              </a:lnTo>
              <a:lnTo>
                <a:pt x="646881" y="1436627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56A0565-1993-47A7-87AA-2E39BC7220B3}">
      <dsp:nvSpPr>
        <dsp:cNvPr id="0" name=""/>
        <dsp:cNvSpPr/>
      </dsp:nvSpPr>
      <dsp:spPr>
        <a:xfrm>
          <a:off x="1286228" y="1948568"/>
          <a:ext cx="7282723" cy="68108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защита прав и законных интересов граждан и организаций, а также общественных и государственных интересов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306176" y="1968516"/>
        <a:ext cx="7242827" cy="641184"/>
      </dsp:txXfrm>
    </dsp:sp>
    <dsp:sp modelId="{113256D7-461F-45BA-93FA-C24C8BFEDAD6}">
      <dsp:nvSpPr>
        <dsp:cNvPr id="0" name=""/>
        <dsp:cNvSpPr/>
      </dsp:nvSpPr>
      <dsp:spPr>
        <a:xfrm>
          <a:off x="639346" y="852480"/>
          <a:ext cx="646881" cy="21905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90536"/>
              </a:lnTo>
              <a:lnTo>
                <a:pt x="646881" y="2190536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630A446-273E-47A5-B9CE-88CE0604DCA7}">
      <dsp:nvSpPr>
        <dsp:cNvPr id="0" name=""/>
        <dsp:cNvSpPr/>
      </dsp:nvSpPr>
      <dsp:spPr>
        <a:xfrm>
          <a:off x="1286228" y="2702477"/>
          <a:ext cx="7282723" cy="68108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координация правоохранительной деятельности государственных органов, осуществляющих борьбу с преступностью по уголовным делам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306176" y="2722425"/>
        <a:ext cx="7242827" cy="641184"/>
      </dsp:txXfrm>
    </dsp:sp>
    <dsp:sp modelId="{6CD40192-D67D-491B-A465-006EC8DFDDDA}">
      <dsp:nvSpPr>
        <dsp:cNvPr id="0" name=""/>
        <dsp:cNvSpPr/>
      </dsp:nvSpPr>
      <dsp:spPr>
        <a:xfrm>
          <a:off x="639346" y="852480"/>
          <a:ext cx="646881" cy="29444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44445"/>
              </a:lnTo>
              <a:lnTo>
                <a:pt x="646881" y="2944445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529F77E-D19A-4C6A-9115-A859A1E66F09}">
      <dsp:nvSpPr>
        <dsp:cNvPr id="0" name=""/>
        <dsp:cNvSpPr/>
      </dsp:nvSpPr>
      <dsp:spPr>
        <a:xfrm>
          <a:off x="1286228" y="3456385"/>
          <a:ext cx="7282723" cy="68108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проведение предварительного следствия (в случаях, предусмотрен-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ных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Уголовно-процессуальным кодексом Республики Беларусь)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306176" y="3476333"/>
        <a:ext cx="7242827" cy="641184"/>
      </dsp:txXfrm>
    </dsp:sp>
    <dsp:sp modelId="{D35C8404-EB69-426A-ADA0-9A4DAF5A01D7}">
      <dsp:nvSpPr>
        <dsp:cNvPr id="0" name=""/>
        <dsp:cNvSpPr/>
      </dsp:nvSpPr>
      <dsp:spPr>
        <a:xfrm>
          <a:off x="639346" y="852480"/>
          <a:ext cx="646881" cy="371929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19299"/>
              </a:lnTo>
              <a:lnTo>
                <a:pt x="646881" y="3719299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93F094A-126F-4B7D-B1C4-15D91281BE43}">
      <dsp:nvSpPr>
        <dsp:cNvPr id="0" name=""/>
        <dsp:cNvSpPr/>
      </dsp:nvSpPr>
      <dsp:spPr>
        <a:xfrm>
          <a:off x="1286228" y="4231239"/>
          <a:ext cx="7282723" cy="68108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участие в рассмотрении судами гражданских дел, а также дел,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свя-занных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с осуществлением предпринимательской и другой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экономи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-ческой деятельности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306176" y="4251187"/>
        <a:ext cx="7242827" cy="641184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C3B9D2-511B-4DE0-9C29-FCA5A6AF82FF}">
      <dsp:nvSpPr>
        <dsp:cNvPr id="0" name=""/>
        <dsp:cNvSpPr/>
      </dsp:nvSpPr>
      <dsp:spPr>
        <a:xfrm>
          <a:off x="0" y="664007"/>
          <a:ext cx="6393468" cy="145783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Органы внутренних дел 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– государственные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правоохрани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-тельные органы, осуществляющие борьбу с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преступ-ностью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охрану общественного порядка и обеспечивающие общественную безопасность в соответствии с задачами, возложенными на них законодательством Республики Беларусь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2698" y="706705"/>
        <a:ext cx="6308072" cy="1372437"/>
      </dsp:txXfrm>
    </dsp:sp>
    <dsp:sp modelId="{DB800CEE-7130-4BE5-8984-C826D926A026}">
      <dsp:nvSpPr>
        <dsp:cNvPr id="0" name=""/>
        <dsp:cNvSpPr/>
      </dsp:nvSpPr>
      <dsp:spPr>
        <a:xfrm>
          <a:off x="639346" y="2121840"/>
          <a:ext cx="646881" cy="6661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66150"/>
              </a:lnTo>
              <a:lnTo>
                <a:pt x="646881" y="666150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69EFE68-365E-4682-8065-B174593A8B46}">
      <dsp:nvSpPr>
        <dsp:cNvPr id="0" name=""/>
        <dsp:cNvSpPr/>
      </dsp:nvSpPr>
      <dsp:spPr>
        <a:xfrm>
          <a:off x="1286228" y="2608223"/>
          <a:ext cx="7282723" cy="35953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милиция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96758" y="2618753"/>
        <a:ext cx="7261663" cy="338475"/>
      </dsp:txXfrm>
    </dsp:sp>
    <dsp:sp modelId="{CF071A09-5ADA-4A0E-B0F7-B0BF87679D0B}">
      <dsp:nvSpPr>
        <dsp:cNvPr id="0" name=""/>
        <dsp:cNvSpPr/>
      </dsp:nvSpPr>
      <dsp:spPr>
        <a:xfrm>
          <a:off x="639346" y="2121840"/>
          <a:ext cx="646881" cy="10985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98514"/>
              </a:lnTo>
              <a:lnTo>
                <a:pt x="646881" y="1098514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56A0565-1993-47A7-87AA-2E39BC7220B3}">
      <dsp:nvSpPr>
        <dsp:cNvPr id="0" name=""/>
        <dsp:cNvSpPr/>
      </dsp:nvSpPr>
      <dsp:spPr>
        <a:xfrm>
          <a:off x="1286228" y="3040587"/>
          <a:ext cx="7282723" cy="35953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подразделения по гражданству и миграции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96758" y="3051117"/>
        <a:ext cx="7261663" cy="338475"/>
      </dsp:txXfrm>
    </dsp:sp>
    <dsp:sp modelId="{113256D7-461F-45BA-93FA-C24C8BFEDAD6}">
      <dsp:nvSpPr>
        <dsp:cNvPr id="0" name=""/>
        <dsp:cNvSpPr/>
      </dsp:nvSpPr>
      <dsp:spPr>
        <a:xfrm>
          <a:off x="639346" y="2121840"/>
          <a:ext cx="646881" cy="15308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30878"/>
              </a:lnTo>
              <a:lnTo>
                <a:pt x="646881" y="1530878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630A446-273E-47A5-B9CE-88CE0604DCA7}">
      <dsp:nvSpPr>
        <dsp:cNvPr id="0" name=""/>
        <dsp:cNvSpPr/>
      </dsp:nvSpPr>
      <dsp:spPr>
        <a:xfrm>
          <a:off x="1286228" y="3472951"/>
          <a:ext cx="7282723" cy="35953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подразделения охраны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96758" y="3483481"/>
        <a:ext cx="7261663" cy="338475"/>
      </dsp:txXfrm>
    </dsp:sp>
    <dsp:sp modelId="{6CD40192-D67D-491B-A465-006EC8DFDDDA}">
      <dsp:nvSpPr>
        <dsp:cNvPr id="0" name=""/>
        <dsp:cNvSpPr/>
      </dsp:nvSpPr>
      <dsp:spPr>
        <a:xfrm>
          <a:off x="639346" y="2121840"/>
          <a:ext cx="646881" cy="19632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63242"/>
              </a:lnTo>
              <a:lnTo>
                <a:pt x="646881" y="1963242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529F77E-D19A-4C6A-9115-A859A1E66F09}">
      <dsp:nvSpPr>
        <dsp:cNvPr id="0" name=""/>
        <dsp:cNvSpPr/>
      </dsp:nvSpPr>
      <dsp:spPr>
        <a:xfrm>
          <a:off x="1286228" y="3905315"/>
          <a:ext cx="7282723" cy="35953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подразделения финансов и тыла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96758" y="3915845"/>
        <a:ext cx="7261663" cy="338475"/>
      </dsp:txXfrm>
    </dsp:sp>
    <dsp:sp modelId="{D35C8404-EB69-426A-ADA0-9A4DAF5A01D7}">
      <dsp:nvSpPr>
        <dsp:cNvPr id="0" name=""/>
        <dsp:cNvSpPr/>
      </dsp:nvSpPr>
      <dsp:spPr>
        <a:xfrm>
          <a:off x="639346" y="2121840"/>
          <a:ext cx="646881" cy="23956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95606"/>
              </a:lnTo>
              <a:lnTo>
                <a:pt x="646881" y="2395606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93F094A-126F-4B7D-B1C4-15D91281BE43}">
      <dsp:nvSpPr>
        <dsp:cNvPr id="0" name=""/>
        <dsp:cNvSpPr/>
      </dsp:nvSpPr>
      <dsp:spPr>
        <a:xfrm>
          <a:off x="1286228" y="4337679"/>
          <a:ext cx="7282723" cy="35953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органы и учреждения уголовно-исполнительной системы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96758" y="4348209"/>
        <a:ext cx="7261663" cy="338475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C3B9D2-511B-4DE0-9C29-FCA5A6AF82FF}">
      <dsp:nvSpPr>
        <dsp:cNvPr id="0" name=""/>
        <dsp:cNvSpPr/>
      </dsp:nvSpPr>
      <dsp:spPr>
        <a:xfrm>
          <a:off x="0" y="1096371"/>
          <a:ext cx="6393468" cy="145783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Милиция 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– государственный правоохранительный орган, призванный защищать жизнь, здоровье, права, свободы и законные интересы граждан, общества и государства от преступных и иных противоправных посягательств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2698" y="1139069"/>
        <a:ext cx="6308072" cy="1372437"/>
      </dsp:txXfrm>
    </dsp:sp>
    <dsp:sp modelId="{DB800CEE-7130-4BE5-8984-C826D926A026}">
      <dsp:nvSpPr>
        <dsp:cNvPr id="0" name=""/>
        <dsp:cNvSpPr/>
      </dsp:nvSpPr>
      <dsp:spPr>
        <a:xfrm>
          <a:off x="639346" y="2554205"/>
          <a:ext cx="646881" cy="6661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66150"/>
              </a:lnTo>
              <a:lnTo>
                <a:pt x="646881" y="666150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69EFE68-365E-4682-8065-B174593A8B46}">
      <dsp:nvSpPr>
        <dsp:cNvPr id="0" name=""/>
        <dsp:cNvSpPr/>
      </dsp:nvSpPr>
      <dsp:spPr>
        <a:xfrm>
          <a:off x="1286228" y="3040587"/>
          <a:ext cx="7282723" cy="35953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законность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96758" y="3051117"/>
        <a:ext cx="7261663" cy="338475"/>
      </dsp:txXfrm>
    </dsp:sp>
    <dsp:sp modelId="{CF071A09-5ADA-4A0E-B0F7-B0BF87679D0B}">
      <dsp:nvSpPr>
        <dsp:cNvPr id="0" name=""/>
        <dsp:cNvSpPr/>
      </dsp:nvSpPr>
      <dsp:spPr>
        <a:xfrm>
          <a:off x="639346" y="2554205"/>
          <a:ext cx="646881" cy="10985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98514"/>
              </a:lnTo>
              <a:lnTo>
                <a:pt x="646881" y="1098514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56A0565-1993-47A7-87AA-2E39BC7220B3}">
      <dsp:nvSpPr>
        <dsp:cNvPr id="0" name=""/>
        <dsp:cNvSpPr/>
      </dsp:nvSpPr>
      <dsp:spPr>
        <a:xfrm>
          <a:off x="1286228" y="3472951"/>
          <a:ext cx="7282723" cy="35953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гуманизм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96758" y="3483481"/>
        <a:ext cx="7261663" cy="338475"/>
      </dsp:txXfrm>
    </dsp:sp>
    <dsp:sp modelId="{113256D7-461F-45BA-93FA-C24C8BFEDAD6}">
      <dsp:nvSpPr>
        <dsp:cNvPr id="0" name=""/>
        <dsp:cNvSpPr/>
      </dsp:nvSpPr>
      <dsp:spPr>
        <a:xfrm>
          <a:off x="639346" y="2554205"/>
          <a:ext cx="646881" cy="15308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30878"/>
              </a:lnTo>
              <a:lnTo>
                <a:pt x="646881" y="1530878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630A446-273E-47A5-B9CE-88CE0604DCA7}">
      <dsp:nvSpPr>
        <dsp:cNvPr id="0" name=""/>
        <dsp:cNvSpPr/>
      </dsp:nvSpPr>
      <dsp:spPr>
        <a:xfrm>
          <a:off x="1286228" y="3905315"/>
          <a:ext cx="7282723" cy="35953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уважение прав человека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96758" y="3915845"/>
        <a:ext cx="7261663" cy="338475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C8CCE9C-1954-4AEE-937B-0939F79581E6}">
      <dsp:nvSpPr>
        <dsp:cNvPr id="0" name=""/>
        <dsp:cNvSpPr/>
      </dsp:nvSpPr>
      <dsp:spPr>
        <a:xfrm>
          <a:off x="273527" y="980"/>
          <a:ext cx="4927017" cy="46104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Задачи милиции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87031" y="14484"/>
        <a:ext cx="4900009" cy="434038"/>
      </dsp:txXfrm>
    </dsp:sp>
    <dsp:sp modelId="{5AFB5631-3C59-4550-9D59-8BCA876DCC72}">
      <dsp:nvSpPr>
        <dsp:cNvPr id="0" name=""/>
        <dsp:cNvSpPr/>
      </dsp:nvSpPr>
      <dsp:spPr>
        <a:xfrm>
          <a:off x="766229" y="462027"/>
          <a:ext cx="492701" cy="3457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5784"/>
              </a:lnTo>
              <a:lnTo>
                <a:pt x="492701" y="345784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A3B5E9-155F-48CA-8200-3B20AF490E3E}">
      <dsp:nvSpPr>
        <dsp:cNvPr id="0" name=""/>
        <dsp:cNvSpPr/>
      </dsp:nvSpPr>
      <dsp:spPr>
        <a:xfrm>
          <a:off x="1258931" y="577288"/>
          <a:ext cx="6964484" cy="4610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охрана общественного порядка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72435" y="590792"/>
        <a:ext cx="6937476" cy="434038"/>
      </dsp:txXfrm>
    </dsp:sp>
    <dsp:sp modelId="{446D4B48-6B69-4EAD-87EF-F156599BFBF3}">
      <dsp:nvSpPr>
        <dsp:cNvPr id="0" name=""/>
        <dsp:cNvSpPr/>
      </dsp:nvSpPr>
      <dsp:spPr>
        <a:xfrm>
          <a:off x="766229" y="462027"/>
          <a:ext cx="492701" cy="92209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22092"/>
              </a:lnTo>
              <a:lnTo>
                <a:pt x="492701" y="922092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6E0D55-16C4-4C83-AAD1-FA5BFA6C10C1}">
      <dsp:nvSpPr>
        <dsp:cNvPr id="0" name=""/>
        <dsp:cNvSpPr/>
      </dsp:nvSpPr>
      <dsp:spPr>
        <a:xfrm>
          <a:off x="1258931" y="1153596"/>
          <a:ext cx="6964484" cy="4610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обеспечение личной и имущественной безопасности граждан, а также общественной безопасности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72435" y="1167100"/>
        <a:ext cx="6937476" cy="434038"/>
      </dsp:txXfrm>
    </dsp:sp>
    <dsp:sp modelId="{936F074B-17FA-42B7-983A-DAB3CCB52BE8}">
      <dsp:nvSpPr>
        <dsp:cNvPr id="0" name=""/>
        <dsp:cNvSpPr/>
      </dsp:nvSpPr>
      <dsp:spPr>
        <a:xfrm>
          <a:off x="766229" y="462027"/>
          <a:ext cx="492701" cy="14984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98400"/>
              </a:lnTo>
              <a:lnTo>
                <a:pt x="492701" y="1498400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477F5E9-3372-44DE-80F2-14620CAACBBF}">
      <dsp:nvSpPr>
        <dsp:cNvPr id="0" name=""/>
        <dsp:cNvSpPr/>
      </dsp:nvSpPr>
      <dsp:spPr>
        <a:xfrm>
          <a:off x="1258931" y="1729904"/>
          <a:ext cx="6964484" cy="4610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предотвращение и пресечение преступлений и других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правона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-рушений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72435" y="1743408"/>
        <a:ext cx="6937476" cy="434038"/>
      </dsp:txXfrm>
    </dsp:sp>
    <dsp:sp modelId="{F32EECB3-7302-4AD0-8223-2F6142D5C5DA}">
      <dsp:nvSpPr>
        <dsp:cNvPr id="0" name=""/>
        <dsp:cNvSpPr/>
      </dsp:nvSpPr>
      <dsp:spPr>
        <a:xfrm>
          <a:off x="766229" y="462027"/>
          <a:ext cx="492701" cy="20747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74708"/>
              </a:lnTo>
              <a:lnTo>
                <a:pt x="492701" y="2074708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5898CF-2755-4886-BC90-BB25C0A4C3BD}">
      <dsp:nvSpPr>
        <dsp:cNvPr id="0" name=""/>
        <dsp:cNvSpPr/>
      </dsp:nvSpPr>
      <dsp:spPr>
        <a:xfrm>
          <a:off x="1258931" y="2306212"/>
          <a:ext cx="6964484" cy="4610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обнаружение и раскрытие преступлений, розыск лиц, их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совер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-шивших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72435" y="2319716"/>
        <a:ext cx="6937476" cy="434038"/>
      </dsp:txXfrm>
    </dsp:sp>
    <dsp:sp modelId="{052BE2B6-4C54-4587-9B89-4912942CD0CF}">
      <dsp:nvSpPr>
        <dsp:cNvPr id="0" name=""/>
        <dsp:cNvSpPr/>
      </dsp:nvSpPr>
      <dsp:spPr>
        <a:xfrm>
          <a:off x="766229" y="462027"/>
          <a:ext cx="492701" cy="265101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51016"/>
              </a:lnTo>
              <a:lnTo>
                <a:pt x="492701" y="2651016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0D5D38-4A93-486D-A6E6-38E5FB9BB964}">
      <dsp:nvSpPr>
        <dsp:cNvPr id="0" name=""/>
        <dsp:cNvSpPr/>
      </dsp:nvSpPr>
      <dsp:spPr>
        <a:xfrm>
          <a:off x="1258931" y="2882520"/>
          <a:ext cx="6964484" cy="4610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защита всех форм собственности от противоправных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посяга-тельств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72435" y="2896024"/>
        <a:ext cx="6937476" cy="434038"/>
      </dsp:txXfrm>
    </dsp:sp>
    <dsp:sp modelId="{5FDCA1C6-E023-4386-9D43-8DA2E815692E}">
      <dsp:nvSpPr>
        <dsp:cNvPr id="0" name=""/>
        <dsp:cNvSpPr/>
      </dsp:nvSpPr>
      <dsp:spPr>
        <a:xfrm>
          <a:off x="766229" y="462027"/>
          <a:ext cx="492701" cy="34709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70906"/>
              </a:lnTo>
              <a:lnTo>
                <a:pt x="492701" y="3470906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1BE69CE-DCB2-4D6F-B025-A5D4667609EA}">
      <dsp:nvSpPr>
        <dsp:cNvPr id="0" name=""/>
        <dsp:cNvSpPr/>
      </dsp:nvSpPr>
      <dsp:spPr>
        <a:xfrm>
          <a:off x="1258931" y="3458828"/>
          <a:ext cx="6964484" cy="94821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оказание, в соответствии с законодательством, помощи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гражда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-нам, государственным органам, а также предприятиям,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учрежде-ниям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и организациям по защите их прав и реализации возложен-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ных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на них обязанностей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86703" y="3486600"/>
        <a:ext cx="6908940" cy="892666"/>
      </dsp:txXfrm>
    </dsp:sp>
    <dsp:sp modelId="{5F6177C7-A163-4AB1-B4F8-6A91334B1FEC}">
      <dsp:nvSpPr>
        <dsp:cNvPr id="0" name=""/>
        <dsp:cNvSpPr/>
      </dsp:nvSpPr>
      <dsp:spPr>
        <a:xfrm>
          <a:off x="766229" y="462027"/>
          <a:ext cx="492701" cy="42907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290796"/>
              </a:lnTo>
              <a:lnTo>
                <a:pt x="492701" y="4290796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B297C8B-E585-4390-A0BC-B76EC3F900AA}">
      <dsp:nvSpPr>
        <dsp:cNvPr id="0" name=""/>
        <dsp:cNvSpPr/>
      </dsp:nvSpPr>
      <dsp:spPr>
        <a:xfrm>
          <a:off x="1258931" y="4522300"/>
          <a:ext cx="6964484" cy="4610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исполнение уголовных наказаний и административных взыска-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ний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в пределах своей компетенции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72435" y="4535804"/>
        <a:ext cx="6937476" cy="43403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target2">
  <dgm:title val=""/>
  <dgm:desc val=""/>
  <dgm:catLst>
    <dgm:cat type="relationship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chMax val="3"/>
      <dgm:chPref val="1"/>
      <dgm:dir/>
      <dgm:animLvl val="lvl"/>
      <dgm:resizeHandles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 ch" ptType="node node" st="1 1" cnt="1 0" func="cnt" op="gt" val="0">
            <dgm:choose name="Name5">
              <dgm:if name="Name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395"/>
                  <dgm:constr type="t" for="ch" forName="centerBox" refType="h" fact="0.5"/>
                  <dgm:constr type="w" for="ch" forName="centerBox" refType="w" fact="0.5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22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8">
            <dgm:choose name="Name9">
              <dgm:if name="Name1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26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if>
      <dgm:else name="Name12">
        <dgm:choose name="Name13">
          <dgm:if name="Name14" axis="ch ch" ptType="node node" st="1 1" cnt="1 0" func="cnt" op="gt" val="0">
            <dgm:choose name="Name15">
              <dgm:if name="Name1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18">
            <dgm:choose name="Name19">
              <dgm:if name="Name2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2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else>
    </dgm:choose>
    <dgm:ruleLst/>
    <dgm:choose name="Name22">
      <dgm:if name="Name23" axis="root ch" ptType="all node" st="1 1" cnt="0 0" func="cnt" op="gte" val="1">
        <dgm:layoutNode name="outerBox" styleLbl="node1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24">
            <dgm:if name="Name25" axis="root ch" ptType="all node" st="1 1" cnt="0 0" func="cnt" op="gt" val="1">
              <dgm:choose name="Name26">
                <dgm:if name="Name27" func="var" arg="dir" op="equ" val="norm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0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if>
                <dgm:else name="Name28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8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else>
              </dgm:choose>
            </dgm:if>
            <dgm:else name="Name29">
              <dgm:constrLst>
                <dgm:constr type="l" for="ch" forName="outerBoxParent"/>
                <dgm:constr type="t" for="ch" forName="outerBoxParent"/>
                <dgm:constr type="w" for="ch" forName="outerBoxParent" refType="w"/>
                <dgm:constr type="h" for="ch" forName="outerBoxParent" refType="h"/>
                <dgm:constr type="bMarg" for="ch" forName="outerBoxParent" refType="h" fact="1.75"/>
                <dgm:constr type="l" for="ch" forName="outerBoxChildren" refType="w" fact="0.025"/>
                <dgm:constr type="t" for="ch" forName="outerBoxChildren" refType="h" fact="0.45"/>
                <dgm:constr type="w" for="ch" forName="outerBoxChildren" refType="w" fact="0.95"/>
                <dgm:constr type="h" for="ch" forName="outerBoxChildren" refType="h" fact="0.45"/>
              </dgm:constrLst>
            </dgm:else>
          </dgm:choose>
          <dgm:ruleLst/>
          <dgm:layoutNode name="ou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085"/>
              </dgm:adjLst>
            </dgm:shape>
            <dgm:presOf axis="ch" ptType="node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outerBoxChildren">
            <dgm:choose name="Name30">
              <dgm:if name="Name31" axis="root ch" ptType="all node" st="1 1" cnt="0 0" func="cnt" op="gt" val="1">
                <dgm:alg type="lin">
                  <dgm:param type="linDir" val="fromT"/>
                  <dgm:param type="vertAlign" val="t"/>
                </dgm:alg>
              </dgm:if>
              <dgm:else name="Name32">
                <dgm:choose name="Name33">
                  <dgm:if name="Name34" func="var" arg="dir" op="equ" val="norm">
                    <dgm:alg type="lin">
                      <dgm:param type="horzAlign" val="l"/>
                    </dgm:alg>
                  </dgm:if>
                  <dgm:else name="Name35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oChild" refType="w"/>
              <dgm:constr type="h" for="ch" forName="oChild" refType="h"/>
            </dgm:constrLst>
            <dgm:ruleLst/>
            <dgm:forEach name="Name36" axis="ch ch" ptType="node node" st="1 1" cnt="1 0">
              <dgm:layoutNode name="o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37" axis="followSib" ptType="sibTrans" cnt="1">
                <dgm:layoutNode name="outer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38"/>
    </dgm:choose>
    <dgm:choose name="Name39">
      <dgm:if name="Name40" axis="root ch" ptType="all node" st="1 1" cnt="0 0" func="cnt" op="gte" val="2">
        <dgm:layoutNode name="middle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41">
            <dgm:if name="Name42" axis="root ch" ptType="all node" st="1 1" cnt="0 0" func="cnt" op="gt" val="2">
              <dgm:choose name="Name43">
                <dgm:if name="Name44" func="var" arg="dir" op="equ" val="norm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02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if>
                <dgm:else name="Name45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77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else>
              </dgm:choose>
            </dgm:if>
            <dgm:else name="Name46">
              <dgm:constrLst>
                <dgm:constr type="l" for="ch" forName="middleBoxParent"/>
                <dgm:constr type="t" for="ch" forName="middleBoxParent"/>
                <dgm:constr type="w" for="ch" forName="middleBoxParent" refType="w"/>
                <dgm:constr type="h" for="ch" forName="middleBoxParent" refType="h"/>
                <dgm:constr type="bMarg" for="ch" forName="middleBoxParent" refType="h" fact="1.8"/>
                <dgm:constr type="l" for="ch" forName="middleBoxChildren" refType="w" fact="0.025"/>
                <dgm:constr type="t" for="ch" forName="middleBoxChildren" refType="h" fact="0.45"/>
                <dgm:constr type="w" for="ch" forName="middleBoxChildren" refType="w" fact="0.95"/>
                <dgm:constr type="h" for="ch" forName="middleBoxChildren" refType="h" fact="0.45"/>
              </dgm:constrLst>
            </dgm:else>
          </dgm:choose>
          <dgm:ruleLst/>
          <dgm:layoutNode name="middle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2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middleBoxChildren">
            <dgm:choose name="Name47">
              <dgm:if name="Name48" axis="root ch" ptType="all node" st="1 1" cnt="0 0" func="cnt" op="gt" val="2">
                <dgm:alg type="lin">
                  <dgm:param type="linDir" val="fromT"/>
                  <dgm:param type="vertAlign" val="t"/>
                </dgm:alg>
              </dgm:if>
              <dgm:else name="Name49">
                <dgm:choose name="Name50">
                  <dgm:if name="Name51" func="var" arg="dir" op="equ" val="norm">
                    <dgm:alg type="lin">
                      <dgm:param type="horzAlign" val="l"/>
                    </dgm:alg>
                  </dgm:if>
                  <dgm:else name="Name52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mChild" refType="w"/>
              <dgm:constr type="h" for="ch" forName="mChild" refType="h"/>
            </dgm:constrLst>
            <dgm:ruleLst/>
            <dgm:forEach name="Name53" axis="ch ch" ptType="node node" st="2 1" cnt="1 0">
              <dgm:layoutNode name="m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54" axis="followSib" ptType="sibTrans" cnt="1">
                <dgm:layoutNode name="middle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55"/>
    </dgm:choose>
    <dgm:choose name="Name56">
      <dgm:if name="Name57" axis="root ch" ptType="all node" st="1 1" cnt="0 0" func="cnt" op="gte" val="3">
        <dgm:layoutNode name="center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58">
            <dgm:if name="Name59" axis="ch ch" ptType="node node" st="3 1" cnt="1 0" func="cnt" op="gt" val="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  <dgm:constr type="bMarg" for="ch" forName="centerBoxParent" refType="h" fact="1.6"/>
                <dgm:constr type="l" for="ch" forName="centerBoxChildren" refType="w" fact="0.025"/>
                <dgm:constr type="t" for="ch" forName="centerBoxChildren" refType="h" fact="0.45"/>
                <dgm:constr type="w" for="ch" forName="centerBoxChildren" refType="w" fact="0.95"/>
                <dgm:constr type="h" for="ch" forName="centerBoxChildren" refType="h" fact="0.45"/>
              </dgm:constrLst>
            </dgm:if>
            <dgm:else name="Name6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</dgm:constrLst>
            </dgm:else>
          </dgm:choose>
          <dgm:ruleLst/>
          <dgm:layoutNode name="cen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3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choose name="Name61">
            <dgm:if name="Name62" axis="ch ch" ptType="node node" st="3 1" cnt="1 0" func="cnt" op="gt" val="0">
              <dgm:layoutNode name="centerBoxChildren">
                <dgm:choose name="Name63">
                  <dgm:if name="Name64" func="var" arg="dir" op="equ" val="norm">
                    <dgm:alg type="lin">
                      <dgm:param type="horzAlign" val="l"/>
                    </dgm:alg>
                  </dgm:if>
                  <dgm:else name="Name65">
                    <dgm:alg type="lin">
                      <dgm:param type="linDir" val="fromR"/>
                      <dgm:param type="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cChild" refType="w"/>
                  <dgm:constr type="h" for="ch" forName="cChild" refType="h"/>
                </dgm:constrLst>
                <dgm:ruleLst/>
                <dgm:forEach name="Name66" axis="ch ch" ptType="node node" st="3 1" cnt="1 0">
                  <dgm:layoutNode name="cChild" styleLbl="fgAcc1">
                    <dgm:varLst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05"/>
                      </dgm:adjLst>
                    </dgm:shape>
                    <dgm:presOf axis="desOrSelf" ptType="node"/>
                    <dgm:constrLst>
                      <dgm:constr type="tMarg" refType="primFontSz" fact="0.3"/>
                      <dgm:constr type="bMarg" refType="primFontSz" fact="0.3"/>
                      <dgm:constr type="lMarg" refType="primFontSz" fact="0.3"/>
                      <dgm:constr type="rMarg" refType="primFontSz" fact="0.3"/>
                    </dgm:constrLst>
                    <dgm:ruleLst>
                      <dgm:rule type="primFontSz" val="5" fact="NaN" max="NaN"/>
                    </dgm:ruleLst>
                  </dgm:layoutNode>
                  <dgm:forEach name="Name67" axis="followSib" ptType="sibTrans" cnt="1">
                    <dgm:layoutNode name="centerSibTrans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  <dgm:constrLst>
                        <dgm:constr type="userA"/>
                        <dgm:constr type="w" refType="userA" fact="0.015"/>
                        <dgm:constr type="h" refType="userA" fact="0.015"/>
                      </dgm:constrLst>
                      <dgm:ruleLst/>
                    </dgm:layoutNode>
                  </dgm:forEach>
                </dgm:forEach>
              </dgm:layoutNode>
            </dgm:if>
            <dgm:else name="Name68"/>
          </dgm:choose>
        </dgm:layoutNode>
      </dgm:if>
      <dgm:else name="Name69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FAB113-488D-4C99-BE5E-995D46098B52}" type="datetimeFigureOut">
              <a:rPr lang="ru-RU" smtClean="0"/>
              <a:pPr/>
              <a:t>10.01.2018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B7ADA5-F76F-4ACE-9334-0D83C709C0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51940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9" name="Rectangle 17"/>
          <p:cNvSpPr>
            <a:spLocks noChangeArrowheads="1"/>
          </p:cNvSpPr>
          <p:nvPr/>
        </p:nvSpPr>
        <p:spPr bwMode="ltGray">
          <a:xfrm>
            <a:off x="-1588" y="5157788"/>
            <a:ext cx="9145588" cy="1708150"/>
          </a:xfrm>
          <a:prstGeom prst="rect">
            <a:avLst/>
          </a:prstGeom>
          <a:solidFill>
            <a:schemeClr val="bg2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0" name="Rectangle 18"/>
          <p:cNvSpPr>
            <a:spLocks noChangeArrowheads="1"/>
          </p:cNvSpPr>
          <p:nvPr/>
        </p:nvSpPr>
        <p:spPr bwMode="white">
          <a:xfrm>
            <a:off x="0" y="0"/>
            <a:ext cx="9144000" cy="4935538"/>
          </a:xfrm>
          <a:prstGeom prst="rect">
            <a:avLst/>
          </a:prstGeom>
          <a:solidFill>
            <a:schemeClr val="tx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1" name="Rectangle 19"/>
          <p:cNvSpPr>
            <a:spLocks noChangeArrowheads="1"/>
          </p:cNvSpPr>
          <p:nvPr/>
        </p:nvSpPr>
        <p:spPr bwMode="ltGray">
          <a:xfrm>
            <a:off x="0" y="4933950"/>
            <a:ext cx="9144000" cy="223838"/>
          </a:xfrm>
          <a:prstGeom prst="rect">
            <a:avLst/>
          </a:prstGeom>
          <a:solidFill>
            <a:schemeClr val="hlink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black">
          <a:xfrm>
            <a:off x="1752600" y="3733800"/>
            <a:ext cx="6019800" cy="3810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000">
                <a:solidFill>
                  <a:srgbClr val="84A1E8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3095" name="Rectangle 23"/>
          <p:cNvSpPr>
            <a:spLocks noChangeArrowheads="1"/>
          </p:cNvSpPr>
          <p:nvPr/>
        </p:nvSpPr>
        <p:spPr bwMode="invGray">
          <a:xfrm>
            <a:off x="1266825" y="1125538"/>
            <a:ext cx="2368550" cy="4535487"/>
          </a:xfrm>
          <a:prstGeom prst="rect">
            <a:avLst/>
          </a:prstGeom>
          <a:noFill/>
          <a:ln w="0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6" name="Rectangle 24"/>
          <p:cNvSpPr>
            <a:spLocks noChangeArrowheads="1"/>
          </p:cNvSpPr>
          <p:nvPr/>
        </p:nvSpPr>
        <p:spPr bwMode="invGray">
          <a:xfrm flipH="1">
            <a:off x="8221663" y="0"/>
            <a:ext cx="95250" cy="2060575"/>
          </a:xfrm>
          <a:prstGeom prst="rect">
            <a:avLst/>
          </a:prstGeom>
          <a:solidFill>
            <a:schemeClr val="accent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7" name="Rectangle 25"/>
          <p:cNvSpPr>
            <a:spLocks noChangeArrowheads="1"/>
          </p:cNvSpPr>
          <p:nvPr/>
        </p:nvSpPr>
        <p:spPr bwMode="invGray">
          <a:xfrm>
            <a:off x="250825" y="260350"/>
            <a:ext cx="8569325" cy="4392613"/>
          </a:xfrm>
          <a:prstGeom prst="rect">
            <a:avLst/>
          </a:prstGeom>
          <a:noFill/>
          <a:ln w="0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8" name="Rectangle 26"/>
          <p:cNvSpPr>
            <a:spLocks noChangeArrowheads="1"/>
          </p:cNvSpPr>
          <p:nvPr/>
        </p:nvSpPr>
        <p:spPr bwMode="invGray">
          <a:xfrm>
            <a:off x="7775575" y="908050"/>
            <a:ext cx="1368425" cy="1439863"/>
          </a:xfrm>
          <a:prstGeom prst="rect">
            <a:avLst/>
          </a:prstGeom>
          <a:noFill/>
          <a:ln w="0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9" name="Rectangle 27"/>
          <p:cNvSpPr>
            <a:spLocks noChangeArrowheads="1"/>
          </p:cNvSpPr>
          <p:nvPr/>
        </p:nvSpPr>
        <p:spPr bwMode="invGray">
          <a:xfrm>
            <a:off x="611188" y="1916113"/>
            <a:ext cx="7921625" cy="1584325"/>
          </a:xfrm>
          <a:prstGeom prst="rect">
            <a:avLst/>
          </a:prstGeom>
          <a:noFill/>
          <a:ln w="0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1981200"/>
            <a:ext cx="7239000" cy="1524000"/>
          </a:xfrm>
        </p:spPr>
        <p:txBody>
          <a:bodyPr/>
          <a:lstStyle>
            <a:lvl1pPr>
              <a:defRPr sz="4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pic>
        <p:nvPicPr>
          <p:cNvPr id="19" name="Рисунок 18"/>
          <p:cNvPicPr/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857628"/>
            <a:ext cx="1357290" cy="1285884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10.01.2018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33363"/>
            <a:ext cx="2057400" cy="62769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33363"/>
            <a:ext cx="6019800" cy="62769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10.01.2018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7713" y="233363"/>
            <a:ext cx="7862887" cy="56356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262063"/>
            <a:ext cx="8229600" cy="5248275"/>
          </a:xfrm>
        </p:spPr>
        <p:txBody>
          <a:bodyPr/>
          <a:lstStyle/>
          <a:p>
            <a:r>
              <a:rPr lang="ru-RU" smtClean="0"/>
              <a:t>Вставка таблицы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10.01.2018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3505200" y="6448425"/>
            <a:ext cx="2133600" cy="228600"/>
          </a:xfrm>
        </p:spPr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10.01.2018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10.01.2018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62063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62063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10.01.2018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10.01.2018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10.01.2018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10.01.2018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10.01.2018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10.01.2018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40" name="Rectangle 16"/>
          <p:cNvSpPr>
            <a:spLocks noChangeArrowheads="1"/>
          </p:cNvSpPr>
          <p:nvPr/>
        </p:nvSpPr>
        <p:spPr bwMode="ltGray">
          <a:xfrm>
            <a:off x="0" y="0"/>
            <a:ext cx="1403350" cy="1247775"/>
          </a:xfrm>
          <a:prstGeom prst="rect">
            <a:avLst/>
          </a:prstGeom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1" name="Rectangle 17"/>
          <p:cNvSpPr>
            <a:spLocks noChangeArrowheads="1"/>
          </p:cNvSpPr>
          <p:nvPr/>
        </p:nvSpPr>
        <p:spPr bwMode="invGray">
          <a:xfrm>
            <a:off x="1403350" y="0"/>
            <a:ext cx="7740650" cy="1052513"/>
          </a:xfrm>
          <a:prstGeom prst="rect">
            <a:avLst/>
          </a:prstGeom>
          <a:solidFill>
            <a:schemeClr val="tx2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invGray">
          <a:xfrm>
            <a:off x="8820150" y="0"/>
            <a:ext cx="73025" cy="765175"/>
          </a:xfrm>
          <a:prstGeom prst="rect">
            <a:avLst/>
          </a:prstGeom>
          <a:solidFill>
            <a:schemeClr val="accent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white">
          <a:xfrm>
            <a:off x="971550" y="134938"/>
            <a:ext cx="7993063" cy="773112"/>
          </a:xfrm>
          <a:prstGeom prst="rect">
            <a:avLst/>
          </a:prstGeom>
          <a:noFill/>
          <a:ln w="0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4" name="Line 20"/>
          <p:cNvSpPr>
            <a:spLocks noChangeShapeType="1"/>
          </p:cNvSpPr>
          <p:nvPr/>
        </p:nvSpPr>
        <p:spPr bwMode="auto">
          <a:xfrm>
            <a:off x="468313" y="6481763"/>
            <a:ext cx="8424862" cy="0"/>
          </a:xfrm>
          <a:prstGeom prst="line">
            <a:avLst/>
          </a:prstGeom>
          <a:noFill/>
          <a:ln w="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62063"/>
            <a:ext cx="8229600" cy="524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 smtClean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010400" y="6477000"/>
            <a:ext cx="1828800" cy="22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1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505200" y="6448425"/>
            <a:ext cx="2133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b="1">
                <a:latin typeface="+mn-lt"/>
              </a:defRPr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invGray">
          <a:xfrm>
            <a:off x="1187450" y="908050"/>
            <a:ext cx="7956550" cy="144463"/>
          </a:xfrm>
          <a:prstGeom prst="rect">
            <a:avLst/>
          </a:prstGeom>
          <a:solidFill>
            <a:schemeClr val="tx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invGray">
          <a:xfrm>
            <a:off x="257556" y="0"/>
            <a:ext cx="1145794" cy="1052513"/>
          </a:xfrm>
          <a:prstGeom prst="rect">
            <a:avLst/>
          </a:prstGeom>
          <a:solidFill>
            <a:schemeClr val="tx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747713" y="233363"/>
            <a:ext cx="7862887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 smtClean="0"/>
              <a:t>Образец заголовка</a:t>
            </a:r>
            <a:endParaRPr lang="en-US" dirty="0" smtClean="0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ltGray">
          <a:xfrm>
            <a:off x="0" y="1"/>
            <a:ext cx="250825" cy="6872288"/>
          </a:xfrm>
          <a:prstGeom prst="rect">
            <a:avLst/>
          </a:prstGeom>
          <a:solidFill>
            <a:schemeClr val="hlink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6" name="Рисунок 15"/>
          <p:cNvPicPr/>
          <p:nvPr userDrawn="1"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5412" y="0"/>
            <a:ext cx="1285852" cy="121442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 spd="med">
    <p:circl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14480" y="3933056"/>
            <a:ext cx="7067872" cy="695332"/>
          </a:xfrm>
        </p:spPr>
        <p:txBody>
          <a:bodyPr/>
          <a:lstStyle/>
          <a:p>
            <a:pPr algn="r"/>
            <a:r>
              <a:rPr lang="ru-RU" sz="2800" dirty="0" smtClean="0"/>
              <a:t>Обществоведение. 11 класс</a:t>
            </a:r>
            <a:endParaRPr lang="ru-RU" sz="28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90600" y="1981200"/>
            <a:ext cx="7541840" cy="1524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4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Правоохранительные органы в Республике Беларусь</a:t>
            </a:r>
            <a:endParaRPr lang="ru-RU" sz="440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 bwMode="black">
          <a:xfrm>
            <a:off x="3000364" y="5214950"/>
            <a:ext cx="6019800" cy="695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Ситник П.В.</a:t>
            </a: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 bwMode="black">
          <a:xfrm>
            <a:off x="1714480" y="6162668"/>
            <a:ext cx="6019800" cy="695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2018</a:t>
            </a: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 bwMode="black">
          <a:xfrm>
            <a:off x="1500166" y="285728"/>
            <a:ext cx="6019800" cy="695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Лицей Ивацевичского района</a:t>
            </a: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134944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Органы внутренних дел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52764670"/>
              </p:ext>
            </p:extLst>
          </p:nvPr>
        </p:nvGraphicFramePr>
        <p:xfrm>
          <a:off x="395536" y="1124744"/>
          <a:ext cx="8568952" cy="4912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 rot="16200000">
            <a:off x="-181397" y="4293966"/>
            <a:ext cx="16561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принципы деятельности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4010650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134944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Органы внутренних дел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631581228"/>
              </p:ext>
            </p:extLst>
          </p:nvPr>
        </p:nvGraphicFramePr>
        <p:xfrm>
          <a:off x="467544" y="1397000"/>
          <a:ext cx="8496944" cy="4984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76097298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134944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Органы юстиции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796422875"/>
              </p:ext>
            </p:extLst>
          </p:nvPr>
        </p:nvGraphicFramePr>
        <p:xfrm>
          <a:off x="467544" y="1397000"/>
          <a:ext cx="8496944" cy="4984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07185233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134944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Органы юстиции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893960308"/>
              </p:ext>
            </p:extLst>
          </p:nvPr>
        </p:nvGraphicFramePr>
        <p:xfrm>
          <a:off x="467544" y="1397000"/>
          <a:ext cx="8496944" cy="4984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43936529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134944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Органы юстиции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4023508810"/>
              </p:ext>
            </p:extLst>
          </p:nvPr>
        </p:nvGraphicFramePr>
        <p:xfrm>
          <a:off x="467544" y="1396999"/>
          <a:ext cx="8496944" cy="33281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5" name="Группа 4"/>
          <p:cNvGrpSpPr/>
          <p:nvPr/>
        </p:nvGrpSpPr>
        <p:grpSpPr>
          <a:xfrm>
            <a:off x="5208404" y="2492896"/>
            <a:ext cx="3567753" cy="408039"/>
            <a:chOff x="149250" y="1167899"/>
            <a:chExt cx="3567753" cy="763469"/>
          </a:xfrm>
          <a:scene3d>
            <a:camera prst="orthographicFront"/>
            <a:lightRig rig="flat" dir="t"/>
          </a:scene3d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149250" y="1167899"/>
              <a:ext cx="3567753" cy="763469"/>
            </a:xfrm>
            <a:prstGeom prst="roundRect">
              <a:avLst>
                <a:gd name="adj" fmla="val 10500"/>
              </a:avLst>
            </a:prstGeom>
            <a:sp3d z="190500" extrusionH="12700" prstMaterial="plastic">
              <a:bevelT w="50800" h="50800"/>
            </a:sp3d>
          </p:spPr>
          <p:style>
            <a:lnRef idx="1">
              <a:schemeClr val="accent4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" name="Скругленный прямоугольник 4"/>
            <p:cNvSpPr txBox="1"/>
            <p:nvPr/>
          </p:nvSpPr>
          <p:spPr>
            <a:xfrm>
              <a:off x="172729" y="1191378"/>
              <a:ext cx="3520795" cy="716511"/>
            </a:xfrm>
            <a:prstGeom prst="rect">
              <a:avLst/>
            </a:prstGeom>
            <a:sp3d z="1905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частные нотариусы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639623" y="3068960"/>
            <a:ext cx="8152786" cy="648072"/>
            <a:chOff x="149250" y="1167899"/>
            <a:chExt cx="3567753" cy="763469"/>
          </a:xfrm>
          <a:scene3d>
            <a:camera prst="orthographicFront"/>
            <a:lightRig rig="flat" dir="t"/>
          </a:scene3d>
        </p:grpSpPr>
        <p:sp>
          <p:nvSpPr>
            <p:cNvPr id="9" name="Скругленный прямоугольник 8"/>
            <p:cNvSpPr/>
            <p:nvPr/>
          </p:nvSpPr>
          <p:spPr>
            <a:xfrm>
              <a:off x="149250" y="1167899"/>
              <a:ext cx="3567753" cy="763469"/>
            </a:xfrm>
            <a:prstGeom prst="roundRect">
              <a:avLst>
                <a:gd name="adj" fmla="val 10500"/>
              </a:avLst>
            </a:prstGeom>
            <a:sp3d z="190500" extrusionH="12700" prstMaterial="plastic">
              <a:bevelT w="50800" h="50800"/>
            </a:sp3d>
          </p:spPr>
          <p:style>
            <a:lnRef idx="1">
              <a:schemeClr val="accent4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" name="Скругленный прямоугольник 4"/>
            <p:cNvSpPr txBox="1"/>
            <p:nvPr/>
          </p:nvSpPr>
          <p:spPr>
            <a:xfrm>
              <a:off x="172729" y="1191378"/>
              <a:ext cx="3520795" cy="716511"/>
            </a:xfrm>
            <a:prstGeom prst="rect">
              <a:avLst/>
            </a:prstGeom>
            <a:sp3d z="1905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уполномоченные должностные лица местных исполнительных и 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распоря-дительных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органов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639623" y="3861048"/>
            <a:ext cx="8152786" cy="648072"/>
            <a:chOff x="149250" y="1167899"/>
            <a:chExt cx="3567753" cy="763469"/>
          </a:xfrm>
          <a:scene3d>
            <a:camera prst="orthographicFront"/>
            <a:lightRig rig="flat" dir="t"/>
          </a:scene3d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149250" y="1167899"/>
              <a:ext cx="3567753" cy="763469"/>
            </a:xfrm>
            <a:prstGeom prst="roundRect">
              <a:avLst>
                <a:gd name="adj" fmla="val 10500"/>
              </a:avLst>
            </a:prstGeom>
            <a:sp3d z="190500" extrusionH="12700" prstMaterial="plastic">
              <a:bevelT w="50800" h="50800"/>
            </a:sp3d>
          </p:spPr>
          <p:style>
            <a:lnRef idx="1">
              <a:schemeClr val="accent4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3" name="Скругленный прямоугольник 4"/>
            <p:cNvSpPr txBox="1"/>
            <p:nvPr/>
          </p:nvSpPr>
          <p:spPr>
            <a:xfrm>
              <a:off x="172729" y="1191378"/>
              <a:ext cx="3520795" cy="716511"/>
            </a:xfrm>
            <a:prstGeom prst="rect">
              <a:avLst/>
            </a:prstGeom>
            <a:sp3d z="1905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с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отрудники дипломатических представительств и консульских 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учрежде-ний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Республики Беларусь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639623" y="5517232"/>
            <a:ext cx="8152786" cy="792088"/>
            <a:chOff x="149250" y="1167899"/>
            <a:chExt cx="3567753" cy="763469"/>
          </a:xfrm>
          <a:scene3d>
            <a:camera prst="orthographicFront"/>
            <a:lightRig rig="flat" dir="t"/>
          </a:scene3d>
        </p:grpSpPr>
        <p:sp>
          <p:nvSpPr>
            <p:cNvPr id="15" name="Скругленный прямоугольник 14"/>
            <p:cNvSpPr/>
            <p:nvPr/>
          </p:nvSpPr>
          <p:spPr>
            <a:xfrm>
              <a:off x="149250" y="1167899"/>
              <a:ext cx="3567753" cy="763469"/>
            </a:xfrm>
            <a:prstGeom prst="roundRect">
              <a:avLst>
                <a:gd name="adj" fmla="val 10500"/>
              </a:avLst>
            </a:prstGeom>
            <a:sp3d z="190500" extrusionH="12700" prstMaterial="plastic">
              <a:bevelT w="50800" h="50800"/>
            </a:sp3d>
          </p:spPr>
          <p:style>
            <a:lnRef idx="1">
              <a:schemeClr val="accent4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6" name="Скругленный прямоугольник 4"/>
            <p:cNvSpPr txBox="1"/>
            <p:nvPr/>
          </p:nvSpPr>
          <p:spPr>
            <a:xfrm>
              <a:off x="172729" y="1191378"/>
              <a:ext cx="3520795" cy="716511"/>
            </a:xfrm>
            <a:prstGeom prst="rect">
              <a:avLst/>
            </a:prstGeom>
            <a:sp3d z="1905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о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беспечение защиты прав и законных интересов граждан и юридических лиц, а также государственных интересов путём совершения нотариальных действий от имени Республики Беларусь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sp>
        <p:nvSpPr>
          <p:cNvPr id="17" name="Стрелка вниз 16"/>
          <p:cNvSpPr/>
          <p:nvPr/>
        </p:nvSpPr>
        <p:spPr>
          <a:xfrm>
            <a:off x="3515306" y="4745074"/>
            <a:ext cx="2401419" cy="741344"/>
          </a:xfrm>
          <a:prstGeom prst="down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задача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5709139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134944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Органы юстиции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467544" y="1772816"/>
            <a:ext cx="3672408" cy="648072"/>
            <a:chOff x="219872" y="2268"/>
            <a:chExt cx="4993524" cy="467269"/>
          </a:xfrm>
          <a:scene3d>
            <a:camera prst="orthographicFront"/>
            <a:lightRig rig="flat" dir="t"/>
          </a:scene3d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219872" y="2268"/>
              <a:ext cx="4993524" cy="467269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Скругленный прямоугольник 4"/>
            <p:cNvSpPr txBox="1"/>
            <p:nvPr/>
          </p:nvSpPr>
          <p:spPr>
            <a:xfrm>
              <a:off x="233558" y="15954"/>
              <a:ext cx="4966152" cy="439897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4290" tIns="22860" rIns="3429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Республиканский трудовой арбитраж</a:t>
              </a:r>
              <a:endParaRPr lang="ru-RU" sz="18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5220072" y="1753835"/>
            <a:ext cx="3672408" cy="648072"/>
            <a:chOff x="219872" y="2268"/>
            <a:chExt cx="4993524" cy="467269"/>
          </a:xfrm>
          <a:scene3d>
            <a:camera prst="orthographicFront"/>
            <a:lightRig rig="flat" dir="t"/>
          </a:scene3d>
        </p:grpSpPr>
        <p:sp>
          <p:nvSpPr>
            <p:cNvPr id="8" name="Скругленный прямоугольник 7"/>
            <p:cNvSpPr/>
            <p:nvPr/>
          </p:nvSpPr>
          <p:spPr>
            <a:xfrm>
              <a:off x="219872" y="2268"/>
              <a:ext cx="4993524" cy="467269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Скругленный прямоугольник 4"/>
            <p:cNvSpPr txBox="1"/>
            <p:nvPr/>
          </p:nvSpPr>
          <p:spPr>
            <a:xfrm>
              <a:off x="233558" y="15954"/>
              <a:ext cx="4966152" cy="439897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4290" tIns="22860" rIns="3429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Центр судебных экспертиз и криминалистики</a:t>
              </a:r>
              <a:endParaRPr lang="ru-RU" sz="18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477609" y="3363004"/>
            <a:ext cx="3652278" cy="1146115"/>
            <a:chOff x="149250" y="1167899"/>
            <a:chExt cx="3567753" cy="763469"/>
          </a:xfrm>
          <a:scene3d>
            <a:camera prst="orthographicFront"/>
            <a:lightRig rig="flat" dir="t"/>
          </a:scene3d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149250" y="1167899"/>
              <a:ext cx="3567753" cy="763469"/>
            </a:xfrm>
            <a:prstGeom prst="roundRect">
              <a:avLst>
                <a:gd name="adj" fmla="val 10500"/>
              </a:avLst>
            </a:prstGeom>
            <a:sp3d z="190500" extrusionH="12700" prstMaterial="plastic">
              <a:bevelT w="50800" h="50800"/>
            </a:sp3d>
          </p:spPr>
          <p:style>
            <a:lnRef idx="1">
              <a:schemeClr val="accent4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Скругленный прямоугольник 4"/>
            <p:cNvSpPr txBox="1"/>
            <p:nvPr/>
          </p:nvSpPr>
          <p:spPr>
            <a:xfrm>
              <a:off x="172729" y="1191378"/>
              <a:ext cx="3520795" cy="716511"/>
            </a:xfrm>
            <a:prstGeom prst="rect">
              <a:avLst/>
            </a:prstGeom>
            <a:sp3d z="1905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рассмотрение коллективных трудовых споров, возникающих в социально-экономической сфере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sp>
        <p:nvSpPr>
          <p:cNvPr id="13" name="Стрелка вниз 12"/>
          <p:cNvSpPr/>
          <p:nvPr/>
        </p:nvSpPr>
        <p:spPr>
          <a:xfrm>
            <a:off x="1103038" y="2514485"/>
            <a:ext cx="2401419" cy="741344"/>
          </a:xfrm>
          <a:prstGeom prst="down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задача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14" name="Стрелка вниз 13"/>
          <p:cNvSpPr/>
          <p:nvPr/>
        </p:nvSpPr>
        <p:spPr>
          <a:xfrm>
            <a:off x="5855566" y="2457904"/>
            <a:ext cx="2401419" cy="741344"/>
          </a:xfrm>
          <a:prstGeom prst="down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задачи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grpSp>
        <p:nvGrpSpPr>
          <p:cNvPr id="15" name="Группа 14"/>
          <p:cNvGrpSpPr/>
          <p:nvPr/>
        </p:nvGrpSpPr>
        <p:grpSpPr>
          <a:xfrm>
            <a:off x="5220072" y="3362037"/>
            <a:ext cx="3652278" cy="1507123"/>
            <a:chOff x="149250" y="1167899"/>
            <a:chExt cx="3567753" cy="763469"/>
          </a:xfrm>
          <a:scene3d>
            <a:camera prst="orthographicFront"/>
            <a:lightRig rig="flat" dir="t"/>
          </a:scene3d>
        </p:grpSpPr>
        <p:sp>
          <p:nvSpPr>
            <p:cNvPr id="16" name="Скругленный прямоугольник 15"/>
            <p:cNvSpPr/>
            <p:nvPr/>
          </p:nvSpPr>
          <p:spPr>
            <a:xfrm>
              <a:off x="149250" y="1167899"/>
              <a:ext cx="3567753" cy="763469"/>
            </a:xfrm>
            <a:prstGeom prst="roundRect">
              <a:avLst>
                <a:gd name="adj" fmla="val 10500"/>
              </a:avLst>
            </a:prstGeom>
            <a:sp3d z="190500" extrusionH="12700" prstMaterial="plastic">
              <a:bevelT w="50800" h="50800"/>
            </a:sp3d>
          </p:spPr>
          <p:style>
            <a:lnRef idx="1">
              <a:schemeClr val="accent4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7" name="Скругленный прямоугольник 4"/>
            <p:cNvSpPr txBox="1"/>
            <p:nvPr/>
          </p:nvSpPr>
          <p:spPr>
            <a:xfrm>
              <a:off x="172729" y="1191378"/>
              <a:ext cx="3520795" cy="716511"/>
            </a:xfrm>
            <a:prstGeom prst="rect">
              <a:avLst/>
            </a:prstGeom>
            <a:sp3d z="1905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производство экспертиз по </a:t>
              </a:r>
              <a:r>
                <a:rPr lang="ru-RU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уго-ловным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и гражданским делам, делам об административных правонарушениях, гражданским делам, хозяйственным (</a:t>
              </a:r>
              <a:r>
                <a:rPr lang="ru-RU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эконо-мическим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) спорам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5220072" y="5013177"/>
            <a:ext cx="3652278" cy="936104"/>
            <a:chOff x="149250" y="1167899"/>
            <a:chExt cx="3567753" cy="763469"/>
          </a:xfrm>
          <a:scene3d>
            <a:camera prst="orthographicFront"/>
            <a:lightRig rig="flat" dir="t"/>
          </a:scene3d>
        </p:grpSpPr>
        <p:sp>
          <p:nvSpPr>
            <p:cNvPr id="19" name="Скругленный прямоугольник 18"/>
            <p:cNvSpPr/>
            <p:nvPr/>
          </p:nvSpPr>
          <p:spPr>
            <a:xfrm>
              <a:off x="149250" y="1167899"/>
              <a:ext cx="3567753" cy="763469"/>
            </a:xfrm>
            <a:prstGeom prst="roundRect">
              <a:avLst>
                <a:gd name="adj" fmla="val 10500"/>
              </a:avLst>
            </a:prstGeom>
            <a:sp3d z="190500" extrusionH="12700" prstMaterial="plastic">
              <a:bevelT w="50800" h="50800"/>
            </a:sp3d>
          </p:spPr>
          <p:style>
            <a:lnRef idx="1">
              <a:schemeClr val="accent4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0" name="Скругленный прямоугольник 4"/>
            <p:cNvSpPr txBox="1"/>
            <p:nvPr/>
          </p:nvSpPr>
          <p:spPr>
            <a:xfrm>
              <a:off x="172729" y="1191378"/>
              <a:ext cx="3520795" cy="716511"/>
            </a:xfrm>
            <a:prstGeom prst="rect">
              <a:avLst/>
            </a:prstGeom>
            <a:sp3d z="1905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проведение научных </a:t>
              </a:r>
              <a:r>
                <a:rPr lang="ru-RU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исследова-ний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в области криминалистики и судебной экспертизы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76166233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416824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Органы государственного контроля</a:t>
            </a:r>
            <a:endParaRPr lang="ru-RU" sz="27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2483768" y="1628800"/>
            <a:ext cx="4320480" cy="648072"/>
            <a:chOff x="219872" y="2268"/>
            <a:chExt cx="4993524" cy="467269"/>
          </a:xfrm>
          <a:scene3d>
            <a:camera prst="orthographicFront"/>
            <a:lightRig rig="flat" dir="t"/>
          </a:scene3d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219872" y="2268"/>
              <a:ext cx="4993524" cy="467269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Скругленный прямоугольник 4"/>
            <p:cNvSpPr txBox="1"/>
            <p:nvPr/>
          </p:nvSpPr>
          <p:spPr>
            <a:xfrm>
              <a:off x="233558" y="15954"/>
              <a:ext cx="4966152" cy="439897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4290" tIns="22860" rIns="3429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Комитет государственного контроля</a:t>
              </a:r>
              <a:endParaRPr lang="ru-RU" sz="18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sp>
        <p:nvSpPr>
          <p:cNvPr id="7" name="Стрелка вниз 6"/>
          <p:cNvSpPr/>
          <p:nvPr/>
        </p:nvSpPr>
        <p:spPr>
          <a:xfrm>
            <a:off x="3443297" y="2323588"/>
            <a:ext cx="2401419" cy="741344"/>
          </a:xfrm>
          <a:prstGeom prst="down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функции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1125679" y="3178359"/>
            <a:ext cx="7036654" cy="1152128"/>
            <a:chOff x="149250" y="1167899"/>
            <a:chExt cx="3567753" cy="763469"/>
          </a:xfrm>
          <a:scene3d>
            <a:camera prst="orthographicFront"/>
            <a:lightRig rig="flat" dir="t"/>
          </a:scene3d>
        </p:grpSpPr>
        <p:sp>
          <p:nvSpPr>
            <p:cNvPr id="9" name="Скругленный прямоугольник 8"/>
            <p:cNvSpPr/>
            <p:nvPr/>
          </p:nvSpPr>
          <p:spPr>
            <a:xfrm>
              <a:off x="149250" y="1167899"/>
              <a:ext cx="3567753" cy="763469"/>
            </a:xfrm>
            <a:prstGeom prst="roundRect">
              <a:avLst>
                <a:gd name="adj" fmla="val 10500"/>
              </a:avLst>
            </a:prstGeom>
            <a:sp3d z="190500" extrusionH="12700" prstMaterial="plastic">
              <a:bevelT w="50800" h="50800"/>
            </a:sp3d>
          </p:spPr>
          <p:style>
            <a:lnRef idx="1">
              <a:schemeClr val="accent4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" name="Скругленный прямоугольник 4"/>
            <p:cNvSpPr txBox="1"/>
            <p:nvPr/>
          </p:nvSpPr>
          <p:spPr>
            <a:xfrm>
              <a:off x="172729" y="1191378"/>
              <a:ext cx="3520795" cy="716511"/>
            </a:xfrm>
            <a:prstGeom prst="rect">
              <a:avLst/>
            </a:prstGeom>
            <a:sp3d z="1905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к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онтроль за исполнением республиканского бюджета, </a:t>
              </a:r>
              <a:r>
                <a:rPr lang="ru-RU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использо-ванием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государственной собственности, исполнением решений Президента, Парламента, Правительства и других </a:t>
              </a:r>
              <a:r>
                <a:rPr lang="ru-RU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государствен-ных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органов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1092627" y="4446686"/>
            <a:ext cx="7069705" cy="1179944"/>
            <a:chOff x="149250" y="1167899"/>
            <a:chExt cx="3567753" cy="763469"/>
          </a:xfrm>
          <a:scene3d>
            <a:camera prst="orthographicFront"/>
            <a:lightRig rig="flat" dir="t"/>
          </a:scene3d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149250" y="1167899"/>
              <a:ext cx="3567753" cy="763469"/>
            </a:xfrm>
            <a:prstGeom prst="roundRect">
              <a:avLst>
                <a:gd name="adj" fmla="val 10500"/>
              </a:avLst>
            </a:prstGeom>
            <a:sp3d z="190500" extrusionH="12700" prstMaterial="plastic">
              <a:bevelT w="50800" h="50800"/>
            </a:sp3d>
          </p:spPr>
          <p:style>
            <a:lnRef idx="1">
              <a:schemeClr val="accent4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3" name="Скругленный прямоугольник 4"/>
            <p:cNvSpPr txBox="1"/>
            <p:nvPr/>
          </p:nvSpPr>
          <p:spPr>
            <a:xfrm>
              <a:off x="172729" y="1191378"/>
              <a:ext cx="3520795" cy="716511"/>
            </a:xfrm>
            <a:prstGeom prst="rect">
              <a:avLst/>
            </a:prstGeom>
            <a:sp3d z="1905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к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онтроль за соблюдением законодательства в области финансов и налогообложения, за правильностью расходования средств республиканского и местных бюджетов, законностью </a:t>
              </a:r>
              <a:r>
                <a:rPr lang="ru-RU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использо-вания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государственных ресурсов и др.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46890699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416824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Органы государственной безопасности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2483768" y="1628800"/>
            <a:ext cx="4320480" cy="648072"/>
            <a:chOff x="219872" y="2268"/>
            <a:chExt cx="4993524" cy="467269"/>
          </a:xfrm>
          <a:scene3d>
            <a:camera prst="orthographicFront"/>
            <a:lightRig rig="flat" dir="t"/>
          </a:scene3d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219872" y="2268"/>
              <a:ext cx="4993524" cy="467269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Скругленный прямоугольник 4"/>
            <p:cNvSpPr txBox="1"/>
            <p:nvPr/>
          </p:nvSpPr>
          <p:spPr>
            <a:xfrm>
              <a:off x="233558" y="15954"/>
              <a:ext cx="4966152" cy="439897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4290" tIns="22860" rIns="3429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Комитет государственной безопасности</a:t>
              </a:r>
              <a:endParaRPr lang="ru-RU" sz="18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sp>
        <p:nvSpPr>
          <p:cNvPr id="7" name="Стрелка вниз 6"/>
          <p:cNvSpPr/>
          <p:nvPr/>
        </p:nvSpPr>
        <p:spPr>
          <a:xfrm>
            <a:off x="3443297" y="2323588"/>
            <a:ext cx="2401419" cy="741344"/>
          </a:xfrm>
          <a:prstGeom prst="down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функции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1125679" y="3178359"/>
            <a:ext cx="7036654" cy="1152128"/>
            <a:chOff x="149250" y="1167899"/>
            <a:chExt cx="3567753" cy="763469"/>
          </a:xfrm>
          <a:scene3d>
            <a:camera prst="orthographicFront"/>
            <a:lightRig rig="flat" dir="t"/>
          </a:scene3d>
        </p:grpSpPr>
        <p:sp>
          <p:nvSpPr>
            <p:cNvPr id="9" name="Скругленный прямоугольник 8"/>
            <p:cNvSpPr/>
            <p:nvPr/>
          </p:nvSpPr>
          <p:spPr>
            <a:xfrm>
              <a:off x="149250" y="1167899"/>
              <a:ext cx="3567753" cy="763469"/>
            </a:xfrm>
            <a:prstGeom prst="roundRect">
              <a:avLst>
                <a:gd name="adj" fmla="val 10500"/>
              </a:avLst>
            </a:prstGeom>
            <a:sp3d z="190500" extrusionH="12700" prstMaterial="plastic">
              <a:bevelT w="50800" h="50800"/>
            </a:sp3d>
          </p:spPr>
          <p:style>
            <a:lnRef idx="1">
              <a:schemeClr val="accent4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" name="Скругленный прямоугольник 4"/>
            <p:cNvSpPr txBox="1"/>
            <p:nvPr/>
          </p:nvSpPr>
          <p:spPr>
            <a:xfrm>
              <a:off x="172729" y="1191378"/>
              <a:ext cx="3520795" cy="716511"/>
            </a:xfrm>
            <a:prstGeom prst="rect">
              <a:avLst/>
            </a:prstGeom>
            <a:sp3d z="1905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борьба с преступлениями, представляющими угрозу </a:t>
              </a:r>
              <a:r>
                <a:rPr lang="ru-RU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националь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-ной безопасности Республики Беларусь (терроризм, </a:t>
              </a:r>
              <a:r>
                <a:rPr lang="ru-RU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организо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-ванная преступность, контрабанда, незаконная торговля ору-</a:t>
              </a:r>
              <a:r>
                <a:rPr lang="ru-RU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жием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и некоторые другие преступления)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1092627" y="4446686"/>
            <a:ext cx="7069705" cy="638498"/>
            <a:chOff x="149250" y="1167899"/>
            <a:chExt cx="3567753" cy="763469"/>
          </a:xfrm>
          <a:scene3d>
            <a:camera prst="orthographicFront"/>
            <a:lightRig rig="flat" dir="t"/>
          </a:scene3d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149250" y="1167899"/>
              <a:ext cx="3567753" cy="763469"/>
            </a:xfrm>
            <a:prstGeom prst="roundRect">
              <a:avLst>
                <a:gd name="adj" fmla="val 10500"/>
              </a:avLst>
            </a:prstGeom>
            <a:sp3d z="190500" extrusionH="12700" prstMaterial="plastic">
              <a:bevelT w="50800" h="50800"/>
            </a:sp3d>
          </p:spPr>
          <p:style>
            <a:lnRef idx="1">
              <a:schemeClr val="accent4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3" name="Скругленный прямоугольник 4"/>
            <p:cNvSpPr txBox="1"/>
            <p:nvPr/>
          </p:nvSpPr>
          <p:spPr>
            <a:xfrm>
              <a:off x="172729" y="1191378"/>
              <a:ext cx="3520795" cy="716511"/>
            </a:xfrm>
            <a:prstGeom prst="rect">
              <a:avLst/>
            </a:prstGeom>
            <a:sp3d z="1905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борьба с разведывательно-подрывной деятельностью </a:t>
              </a:r>
              <a:r>
                <a:rPr lang="ru-RU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иностран-ных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спецслужб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97439799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План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593506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Основные задачи правоохранительных органов Республики Беларусь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Суд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Прокуратура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Органы внутренних дел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Органы юстиции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Органы государственного контроля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Органы государственной безопасности</a:t>
            </a:r>
            <a:endParaRPr lang="ru-RU" dirty="0"/>
          </a:p>
          <a:p>
            <a:pPr marL="514350" indent="-514350">
              <a:buFont typeface="+mj-lt"/>
              <a:buAutoNum type="arabicPeriod"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582582100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задачи правоохранительных органов Республики Беларусь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3099916503"/>
              </p:ext>
            </p:extLst>
          </p:nvPr>
        </p:nvGraphicFramePr>
        <p:xfrm>
          <a:off x="395536" y="1397000"/>
          <a:ext cx="8568952" cy="4912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95044500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задачи правоохранительных органов Республики Беларусь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1747549125"/>
              </p:ext>
            </p:extLst>
          </p:nvPr>
        </p:nvGraphicFramePr>
        <p:xfrm>
          <a:off x="395536" y="1397000"/>
          <a:ext cx="8568952" cy="4912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69373000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134944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Суд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712839566"/>
              </p:ext>
            </p:extLst>
          </p:nvPr>
        </p:nvGraphicFramePr>
        <p:xfrm>
          <a:off x="395536" y="2420888"/>
          <a:ext cx="8568952" cy="38884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5" name="Группа 4"/>
          <p:cNvGrpSpPr/>
          <p:nvPr/>
        </p:nvGrpSpPr>
        <p:grpSpPr>
          <a:xfrm>
            <a:off x="395536" y="1628800"/>
            <a:ext cx="5467002" cy="469055"/>
            <a:chOff x="4753" y="396045"/>
            <a:chExt cx="5467002" cy="469055"/>
          </a:xfrm>
          <a:scene3d>
            <a:camera prst="orthographicFront"/>
            <a:lightRig rig="flat" dir="t"/>
          </a:scene3d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4753" y="396045"/>
              <a:ext cx="5467002" cy="469055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Скругленный прямоугольник 4"/>
            <p:cNvSpPr txBox="1"/>
            <p:nvPr/>
          </p:nvSpPr>
          <p:spPr>
            <a:xfrm>
              <a:off x="18491" y="409783"/>
              <a:ext cx="5439526" cy="441579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4290" tIns="22860" rIns="3429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Задачи судов в Республике Беларусь</a:t>
              </a:r>
              <a:endParaRPr lang="ru-RU" sz="18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sp>
        <p:nvSpPr>
          <p:cNvPr id="3" name="Стрелка вниз 2"/>
          <p:cNvSpPr/>
          <p:nvPr/>
        </p:nvSpPr>
        <p:spPr>
          <a:xfrm>
            <a:off x="2749593" y="2111592"/>
            <a:ext cx="758887" cy="741344"/>
          </a:xfrm>
          <a:prstGeom prst="down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0824714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134944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Суд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536461611"/>
              </p:ext>
            </p:extLst>
          </p:nvPr>
        </p:nvGraphicFramePr>
        <p:xfrm>
          <a:off x="467544" y="1397000"/>
          <a:ext cx="8496944" cy="4984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90722132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134944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Прокуратура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582901987"/>
              </p:ext>
            </p:extLst>
          </p:nvPr>
        </p:nvGraphicFramePr>
        <p:xfrm>
          <a:off x="395536" y="1124744"/>
          <a:ext cx="8568952" cy="4912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 rot="16200000">
            <a:off x="-601879" y="4437453"/>
            <a:ext cx="27962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принципы деятельности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0444693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134944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Прокуратура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839278100"/>
              </p:ext>
            </p:extLst>
          </p:nvPr>
        </p:nvGraphicFramePr>
        <p:xfrm>
          <a:off x="395536" y="1124744"/>
          <a:ext cx="8568952" cy="4912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64759074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134944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Органы внутренних дел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2660089576"/>
              </p:ext>
            </p:extLst>
          </p:nvPr>
        </p:nvGraphicFramePr>
        <p:xfrm>
          <a:off x="395536" y="1124744"/>
          <a:ext cx="8568952" cy="4912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59247133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ample">
  <a:themeElements>
    <a:clrScheme name="sample 3">
      <a:dk1>
        <a:srgbClr val="1A1A70"/>
      </a:dk1>
      <a:lt1>
        <a:srgbClr val="FFFFFF"/>
      </a:lt1>
      <a:dk2>
        <a:srgbClr val="243D8C"/>
      </a:dk2>
      <a:lt2>
        <a:srgbClr val="DDDDDD"/>
      </a:lt2>
      <a:accent1>
        <a:srgbClr val="3E78C6"/>
      </a:accent1>
      <a:accent2>
        <a:srgbClr val="84A1E8"/>
      </a:accent2>
      <a:accent3>
        <a:srgbClr val="FFFFFF"/>
      </a:accent3>
      <a:accent4>
        <a:srgbClr val="14145F"/>
      </a:accent4>
      <a:accent5>
        <a:srgbClr val="AFBEDF"/>
      </a:accent5>
      <a:accent6>
        <a:srgbClr val="7791D2"/>
      </a:accent6>
      <a:hlink>
        <a:srgbClr val="90B54D"/>
      </a:hlink>
      <a:folHlink>
        <a:srgbClr val="F3C43F"/>
      </a:folHlink>
    </a:clrScheme>
    <a:fontScheme name="sampl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ample 1">
        <a:dk1>
          <a:srgbClr val="1D4940"/>
        </a:dk1>
        <a:lt1>
          <a:srgbClr val="FFFFFF"/>
        </a:lt1>
        <a:dk2>
          <a:srgbClr val="3F716F"/>
        </a:dk2>
        <a:lt2>
          <a:srgbClr val="DDDDDD"/>
        </a:lt2>
        <a:accent1>
          <a:srgbClr val="669E86"/>
        </a:accent1>
        <a:accent2>
          <a:srgbClr val="A2CAB4"/>
        </a:accent2>
        <a:accent3>
          <a:srgbClr val="FFFFFF"/>
        </a:accent3>
        <a:accent4>
          <a:srgbClr val="173D35"/>
        </a:accent4>
        <a:accent5>
          <a:srgbClr val="B8CCC3"/>
        </a:accent5>
        <a:accent6>
          <a:srgbClr val="92B7A3"/>
        </a:accent6>
        <a:hlink>
          <a:srgbClr val="8CA35F"/>
        </a:hlink>
        <a:folHlink>
          <a:srgbClr val="C1B05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2">
        <a:dk1>
          <a:srgbClr val="2D4473"/>
        </a:dk1>
        <a:lt1>
          <a:srgbClr val="FFFFFF"/>
        </a:lt1>
        <a:dk2>
          <a:srgbClr val="2B6185"/>
        </a:dk2>
        <a:lt2>
          <a:srgbClr val="D3D9DD"/>
        </a:lt2>
        <a:accent1>
          <a:srgbClr val="638AA1"/>
        </a:accent1>
        <a:accent2>
          <a:srgbClr val="8CA8B5"/>
        </a:accent2>
        <a:accent3>
          <a:srgbClr val="FFFFFF"/>
        </a:accent3>
        <a:accent4>
          <a:srgbClr val="253961"/>
        </a:accent4>
        <a:accent5>
          <a:srgbClr val="B7C4CD"/>
        </a:accent5>
        <a:accent6>
          <a:srgbClr val="7E98A4"/>
        </a:accent6>
        <a:hlink>
          <a:srgbClr val="6FA2E7"/>
        </a:hlink>
        <a:folHlink>
          <a:srgbClr val="99C25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3">
        <a:dk1>
          <a:srgbClr val="1A1A70"/>
        </a:dk1>
        <a:lt1>
          <a:srgbClr val="FFFFFF"/>
        </a:lt1>
        <a:dk2>
          <a:srgbClr val="243D8C"/>
        </a:dk2>
        <a:lt2>
          <a:srgbClr val="DDDDDD"/>
        </a:lt2>
        <a:accent1>
          <a:srgbClr val="3E78C6"/>
        </a:accent1>
        <a:accent2>
          <a:srgbClr val="84A1E8"/>
        </a:accent2>
        <a:accent3>
          <a:srgbClr val="FFFFFF"/>
        </a:accent3>
        <a:accent4>
          <a:srgbClr val="14145F"/>
        </a:accent4>
        <a:accent5>
          <a:srgbClr val="AFBEDF"/>
        </a:accent5>
        <a:accent6>
          <a:srgbClr val="7791D2"/>
        </a:accent6>
        <a:hlink>
          <a:srgbClr val="90B54D"/>
        </a:hlink>
        <a:folHlink>
          <a:srgbClr val="F3C43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2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52FD4D52-7B95-4F5C-BAD8-A9409F875E62}">
  <we:reference id="wa104178141" version="3.1.7.1" store="ru-RU" storeType="OMEX"/>
  <we:alternateReferences>
    <we:reference id="WA104178141" version="3.1.7.1" store="WA104178141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2478</TotalTime>
  <Words>883</Words>
  <Application>Microsoft Office PowerPoint</Application>
  <PresentationFormat>Экран (4:3)</PresentationFormat>
  <Paragraphs>129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Arial</vt:lpstr>
      <vt:lpstr>Calibri</vt:lpstr>
      <vt:lpstr>Cambria</vt:lpstr>
      <vt:lpstr>Verdana</vt:lpstr>
      <vt:lpstr>Wingdings</vt:lpstr>
      <vt:lpstr>sample</vt:lpstr>
      <vt:lpstr>Правоохранительные органы в Республике Беларусь</vt:lpstr>
      <vt:lpstr>План</vt:lpstr>
      <vt:lpstr>Основные задачи правоохранительных органов Республики Беларусь</vt:lpstr>
      <vt:lpstr>Основные задачи правоохранительных органов Республики Беларусь</vt:lpstr>
      <vt:lpstr>Суд</vt:lpstr>
      <vt:lpstr>Суд</vt:lpstr>
      <vt:lpstr>Прокуратура</vt:lpstr>
      <vt:lpstr>Прокуратура</vt:lpstr>
      <vt:lpstr>Органы внутренних дел</vt:lpstr>
      <vt:lpstr>Органы внутренних дел</vt:lpstr>
      <vt:lpstr>Органы внутренних дел</vt:lpstr>
      <vt:lpstr>Органы юстиции</vt:lpstr>
      <vt:lpstr>Органы юстиции</vt:lpstr>
      <vt:lpstr>Органы юстиции</vt:lpstr>
      <vt:lpstr>Органы юстиции</vt:lpstr>
      <vt:lpstr>Органы государственного контроля</vt:lpstr>
      <vt:lpstr>Органы государственной безопасности</vt:lpstr>
    </vt:vector>
  </TitlesOfParts>
  <Company>Лицей Ивацевичского района.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Правоохранительные органы в Республике Беларусь</dc:title>
  <dc:subject>Правоохранительные органы в Республике Беларусь</dc:subject>
  <dc:creator>Ситник П.В.</dc:creator>
  <dc:description>Презентация</dc:description>
  <cp:lastModifiedBy>User</cp:lastModifiedBy>
  <cp:revision>221</cp:revision>
  <dcterms:created xsi:type="dcterms:W3CDTF">2009-11-09T18:29:40Z</dcterms:created>
  <dcterms:modified xsi:type="dcterms:W3CDTF">2018-01-10T18:36:37Z</dcterms:modified>
  <cp:category>Обществоведение. 11 класс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10.01.2018</vt:lpwstr>
  </property>
</Properties>
</file>