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webextensions/taskpanes.xml" ContentType="application/vnd.ms-office.webextensiontaskpanes+xml"/>
  <Override PartName="/ppt/webextensions/webextension1.xml" ContentType="application/vnd.ms-office.webextension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thumbnail" Target="docProps/thumbnail.jpeg"/><Relationship Id="rId2" Type="http://schemas.openxmlformats.org/officeDocument/2006/relationships/officeDocument" Target="ppt/presentation.xml"/><Relationship Id="rId1" Type="http://schemas.microsoft.com/office/2011/relationships/webextensiontaskpanes" Target="ppt/webextensions/taskpanes.xml"/><Relationship Id="rId6" Type="http://schemas.openxmlformats.org/officeDocument/2006/relationships/custom-properties" Target="docProps/custom.xml"/><Relationship Id="rId5" Type="http://schemas.openxmlformats.org/officeDocument/2006/relationships/extended-properties" Target="docProps/app.xml"/><Relationship Id="rId4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256" r:id="rId2"/>
    <p:sldId id="266" r:id="rId3"/>
    <p:sldId id="298" r:id="rId4"/>
    <p:sldId id="299" r:id="rId5"/>
    <p:sldId id="300" r:id="rId6"/>
    <p:sldId id="301" r:id="rId7"/>
    <p:sldId id="302" r:id="rId8"/>
    <p:sldId id="303" r:id="rId9"/>
    <p:sldId id="304" r:id="rId10"/>
    <p:sldId id="305" r:id="rId11"/>
    <p:sldId id="306" r:id="rId12"/>
    <p:sldId id="308" r:id="rId13"/>
    <p:sldId id="307" r:id="rId14"/>
    <p:sldId id="309" r:id="rId15"/>
    <p:sldId id="31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69719" autoAdjust="0"/>
  </p:normalViewPr>
  <p:slideViewPr>
    <p:cSldViewPr>
      <p:cViewPr varScale="1">
        <p:scale>
          <a:sx n="105" d="100"/>
          <a:sy n="105" d="100"/>
        </p:scale>
        <p:origin x="167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0"/>
          <a:lstStyle/>
          <a:p>
            <a:pPr>
              <a:defRPr sz="2128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Численность студентов учреждений высшего образования по профилям образования (на начало 2016/2017 учебного года; в %%)</a:t>
            </a:r>
          </a:p>
        </c:rich>
      </c:tx>
      <c:layout>
        <c:manualLayout>
          <c:xMode val="edge"/>
          <c:yMode val="edge"/>
          <c:x val="0.11026149041369571"/>
          <c:y val="1.5287918451594678E-2"/>
        </c:manualLayout>
      </c:layout>
      <c:overlay val="1"/>
      <c:spPr>
        <a:noFill/>
        <a:ln w="53975">
          <a:noFill/>
        </a:ln>
        <a:effectLst/>
      </c:spPr>
      <c:txPr>
        <a:bodyPr rot="0" spcFirstLastPara="1" vertOverflow="ellipsis" vert="horz" wrap="square" anchor="ctr" anchorCtr="0"/>
        <a:lstStyle/>
        <a:p>
          <a:pPr>
            <a:defRPr sz="2128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"/>
          <c:y val="0.21738156076405887"/>
          <c:w val="1"/>
          <c:h val="0.40231742373294854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Численность студентов учреждений высшего образования по профилям образования (на начало 2016/2017 учебного года; в %%)</c:v>
                </c:pt>
              </c:strCache>
            </c:strRef>
          </c:tx>
          <c:dPt>
            <c:idx val="0"/>
            <c:bubble3D val="0"/>
            <c:spPr>
              <a:gradFill rotWithShape="1">
                <a:gsLst>
                  <a:gs pos="0">
                    <a:schemeClr val="accent1">
                      <a:shade val="51000"/>
                      <a:satMod val="130000"/>
                    </a:schemeClr>
                  </a:gs>
                  <a:gs pos="80000">
                    <a:schemeClr val="accent1">
                      <a:shade val="93000"/>
                      <a:satMod val="130000"/>
                    </a:schemeClr>
                  </a:gs>
                  <a:gs pos="100000">
                    <a:schemeClr val="accent1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Pt>
            <c:idx val="1"/>
            <c:bubble3D val="0"/>
            <c:spPr>
              <a:gradFill rotWithShape="1">
                <a:gsLst>
                  <a:gs pos="0">
                    <a:schemeClr val="accent2">
                      <a:shade val="51000"/>
                      <a:satMod val="130000"/>
                    </a:schemeClr>
                  </a:gs>
                  <a:gs pos="80000">
                    <a:schemeClr val="accent2">
                      <a:shade val="93000"/>
                      <a:satMod val="130000"/>
                    </a:schemeClr>
                  </a:gs>
                  <a:gs pos="100000">
                    <a:schemeClr val="accent2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  <c:extLst>
              <c:ext xmlns:c16="http://schemas.microsoft.com/office/drawing/2014/chart" uri="{C3380CC4-5D6E-409C-BE32-E72D297353CC}">
                <c16:uniqueId val="{00000001-E7FB-479C-8D3D-4B6F0F033E6E}"/>
              </c:ext>
            </c:extLst>
          </c:dPt>
          <c:dPt>
            <c:idx val="2"/>
            <c:bubble3D val="0"/>
            <c:spPr>
              <a:gradFill rotWithShape="1">
                <a:gsLst>
                  <a:gs pos="0">
                    <a:schemeClr val="accent3">
                      <a:shade val="51000"/>
                      <a:satMod val="130000"/>
                    </a:schemeClr>
                  </a:gs>
                  <a:gs pos="80000">
                    <a:schemeClr val="accent3">
                      <a:shade val="93000"/>
                      <a:satMod val="130000"/>
                    </a:schemeClr>
                  </a:gs>
                  <a:gs pos="100000">
                    <a:schemeClr val="accent3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  <c:extLst>
              <c:ext xmlns:c16="http://schemas.microsoft.com/office/drawing/2014/chart" uri="{C3380CC4-5D6E-409C-BE32-E72D297353CC}">
                <c16:uniqueId val="{00000002-E7FB-479C-8D3D-4B6F0F033E6E}"/>
              </c:ext>
            </c:extLst>
          </c:dPt>
          <c:dPt>
            <c:idx val="3"/>
            <c:bubble3D val="0"/>
            <c:spPr>
              <a:gradFill rotWithShape="1">
                <a:gsLst>
                  <a:gs pos="0">
                    <a:schemeClr val="accent4">
                      <a:shade val="51000"/>
                      <a:satMod val="130000"/>
                    </a:schemeClr>
                  </a:gs>
                  <a:gs pos="80000">
                    <a:schemeClr val="accent4">
                      <a:shade val="93000"/>
                      <a:satMod val="130000"/>
                    </a:schemeClr>
                  </a:gs>
                  <a:gs pos="100000">
                    <a:schemeClr val="accent4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Pt>
            <c:idx val="4"/>
            <c:bubble3D val="0"/>
            <c:spPr>
              <a:gradFill rotWithShape="1">
                <a:gsLst>
                  <a:gs pos="0">
                    <a:schemeClr val="accent5">
                      <a:shade val="51000"/>
                      <a:satMod val="130000"/>
                    </a:schemeClr>
                  </a:gs>
                  <a:gs pos="80000">
                    <a:schemeClr val="accent5">
                      <a:shade val="93000"/>
                      <a:satMod val="130000"/>
                    </a:schemeClr>
                  </a:gs>
                  <a:gs pos="100000">
                    <a:schemeClr val="accent5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Pt>
            <c:idx val="5"/>
            <c:bubble3D val="0"/>
            <c:spPr>
              <a:gradFill rotWithShape="1">
                <a:gsLst>
                  <a:gs pos="0">
                    <a:schemeClr val="accent6">
                      <a:shade val="51000"/>
                      <a:satMod val="130000"/>
                    </a:schemeClr>
                  </a:gs>
                  <a:gs pos="80000">
                    <a:schemeClr val="accent6">
                      <a:shade val="93000"/>
                      <a:satMod val="130000"/>
                    </a:schemeClr>
                  </a:gs>
                  <a:gs pos="100000">
                    <a:schemeClr val="accent6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  <c:extLst>
              <c:ext xmlns:c16="http://schemas.microsoft.com/office/drawing/2014/chart" uri="{C3380CC4-5D6E-409C-BE32-E72D297353CC}">
                <c16:uniqueId val="{00000003-E7FB-479C-8D3D-4B6F0F033E6E}"/>
              </c:ext>
            </c:extLst>
          </c:dPt>
          <c:dPt>
            <c:idx val="6"/>
            <c:bubble3D val="0"/>
            <c:spPr>
              <a:gradFill rotWithShape="1">
                <a:gsLst>
                  <a:gs pos="0">
                    <a:schemeClr val="accent1">
                      <a:lumMod val="60000"/>
                      <a:shade val="51000"/>
                      <a:satMod val="130000"/>
                    </a:schemeClr>
                  </a:gs>
                  <a:gs pos="80000">
                    <a:schemeClr val="accent1">
                      <a:lumMod val="60000"/>
                      <a:shade val="93000"/>
                      <a:satMod val="130000"/>
                    </a:schemeClr>
                  </a:gs>
                  <a:gs pos="100000">
                    <a:schemeClr val="accent1">
                      <a:lumMod val="60000"/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  <c:extLst>
              <c:ext xmlns:c16="http://schemas.microsoft.com/office/drawing/2014/chart" uri="{C3380CC4-5D6E-409C-BE32-E72D297353CC}">
                <c16:uniqueId val="{00000004-E7FB-479C-8D3D-4B6F0F033E6E}"/>
              </c:ext>
            </c:extLst>
          </c:dPt>
          <c:dLbls>
            <c:dLbl>
              <c:idx val="1"/>
              <c:layout>
                <c:manualLayout>
                  <c:x val="-6.8506736166137644E-2"/>
                  <c:y val="-0.18913703111031224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E7FB-479C-8D3D-4B6F0F033E6E}"/>
                </c:ext>
              </c:extLst>
            </c:dLbl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800" b="0" i="0" u="none" strike="noStrike" kern="1200" baseline="0">
                      <a:solidFill>
                        <a:schemeClr val="tx2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Cambria" panose="02040503050406030204" pitchFamily="18" charset="0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2-E7FB-479C-8D3D-4B6F0F033E6E}"/>
                </c:ext>
              </c:extLst>
            </c:dLbl>
            <c:dLbl>
              <c:idx val="5"/>
              <c:layout>
                <c:manualLayout>
                  <c:x val="7.1018050336004904E-2"/>
                  <c:y val="3.7273831096187891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3-E7FB-479C-8D3D-4B6F0F033E6E}"/>
                </c:ext>
              </c:extLst>
            </c:dLbl>
            <c:dLbl>
              <c:idx val="6"/>
              <c:layout>
                <c:manualLayout>
                  <c:x val="5.4011216384588986E-2"/>
                  <c:y val="5.972740959262713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4-E7FB-479C-8D3D-4B6F0F033E6E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0" i="0" u="none" strike="noStrike" kern="1200" baseline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ambria" panose="02040503050406030204" pitchFamily="18" charset="0"/>
                    <a:ea typeface="+mn-ea"/>
                    <a:cs typeface="+mn-cs"/>
                  </a:defRPr>
                </a:pPr>
                <a:endParaRPr lang="ru-RU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Лист1!$A$2:$A$8</c:f>
              <c:strCache>
                <c:ptCount val="7"/>
                <c:pt idx="0">
                  <c:v>Коммуникации. Право. Экономика. Управление. Экономика и организация производства</c:v>
                </c:pt>
                <c:pt idx="1">
                  <c:v>Техника и технологии. Архитектура и строительство</c:v>
                </c:pt>
                <c:pt idx="2">
                  <c:v>Педагогика. Профессиональное образование</c:v>
                </c:pt>
                <c:pt idx="3">
                  <c:v>Сельское и лесное хозяйство. Садово-парковое строительство</c:v>
                </c:pt>
                <c:pt idx="4">
                  <c:v>Здравоохранение и социальная защита</c:v>
                </c:pt>
                <c:pt idx="5">
                  <c:v>Гуманитарные науки. Искусство и дизайн</c:v>
                </c:pt>
                <c:pt idx="6">
                  <c:v>Прочие</c:v>
                </c:pt>
              </c:strCache>
            </c:strRef>
          </c:cat>
          <c:val>
            <c:numRef>
              <c:f>Лист1!$B$2:$B$8</c:f>
              <c:numCache>
                <c:formatCode>0.0%</c:formatCode>
                <c:ptCount val="7"/>
                <c:pt idx="0">
                  <c:v>0.33200000000000002</c:v>
                </c:pt>
                <c:pt idx="1">
                  <c:v>0.255</c:v>
                </c:pt>
                <c:pt idx="2">
                  <c:v>9.5000000000000001E-2</c:v>
                </c:pt>
                <c:pt idx="3">
                  <c:v>8.1000000000000003E-2</c:v>
                </c:pt>
                <c:pt idx="4">
                  <c:v>7.5999999999999998E-2</c:v>
                </c:pt>
                <c:pt idx="5">
                  <c:v>6.4000000000000001E-2</c:v>
                </c:pt>
                <c:pt idx="6">
                  <c:v>9.7000000000000003E-2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7FB-479C-8D3D-4B6F0F033E6E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7.0579764641535547E-3"/>
          <c:y val="0.63369505377655722"/>
          <c:w val="0.97533203813061609"/>
          <c:h val="0.35101702777184807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45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g"/></Relationships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4_1">
  <dgm:title val=""/>
  <dgm:desc val=""/>
  <dgm:catLst>
    <dgm:cat type="accent4" pri="11100"/>
  </dgm:catLst>
  <dgm:styleLbl name="node0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4">
        <a:alpha val="4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ADF9F9A-6600-49A0-9949-0ABF68EE215C}" type="doc">
      <dgm:prSet loTypeId="urn:microsoft.com/office/officeart/2005/8/layout/orgChart1" loCatId="hierarchy" qsTypeId="urn:microsoft.com/office/officeart/2005/8/quickstyle/3d1" qsCatId="3D" csTypeId="urn:microsoft.com/office/officeart/2005/8/colors/accent4_2" csCatId="accent4" phldr="1"/>
      <dgm:spPr/>
      <dgm:t>
        <a:bodyPr/>
        <a:lstStyle/>
        <a:p>
          <a:endParaRPr lang="ru-RU"/>
        </a:p>
      </dgm:t>
    </dgm:pt>
    <dgm:pt modelId="{620EC3D8-9753-4F45-84B4-9D5D0DA07248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Научный потенциал Республики Беларусь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3AD305AF-F5DE-4F4C-A6F7-C387E047EEA8}" type="parTrans" cxnId="{6A118D81-0A1F-40C8-AE7E-EE5E53C5EA9A}">
      <dgm:prSet/>
      <dgm:spPr/>
      <dgm:t>
        <a:bodyPr/>
        <a:lstStyle/>
        <a:p>
          <a:endParaRPr lang="ru-RU"/>
        </a:p>
      </dgm:t>
    </dgm:pt>
    <dgm:pt modelId="{E1C58B09-41BB-45E4-A478-B027C3B4551C}" type="sibTrans" cxnId="{6A118D81-0A1F-40C8-AE7E-EE5E53C5EA9A}">
      <dgm:prSet/>
      <dgm:spPr/>
      <dgm:t>
        <a:bodyPr/>
        <a:lstStyle/>
        <a:p>
          <a:endParaRPr lang="ru-RU"/>
        </a:p>
      </dgm:t>
    </dgm:pt>
    <dgm:pt modelId="{8EE163A2-385E-4A4B-A26C-79CF0A65DD6F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образование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5BF86DCE-741D-45A7-9AA5-638ADEC5F840}" type="parTrans" cxnId="{7BAD170B-83CF-4E2C-9632-E67AA213605A}">
      <dgm:prSet/>
      <dgm:spPr/>
      <dgm:t>
        <a:bodyPr/>
        <a:lstStyle/>
        <a:p>
          <a:endParaRPr lang="ru-RU"/>
        </a:p>
      </dgm:t>
    </dgm:pt>
    <dgm:pt modelId="{335FCCD2-3F36-4458-BD1E-E8E9A805B2B3}" type="sibTrans" cxnId="{7BAD170B-83CF-4E2C-9632-E67AA213605A}">
      <dgm:prSet/>
      <dgm:spPr/>
      <dgm:t>
        <a:bodyPr/>
        <a:lstStyle/>
        <a:p>
          <a:endParaRPr lang="ru-RU"/>
        </a:p>
      </dgm:t>
    </dgm:pt>
    <dgm:pt modelId="{03EB7D59-5443-407D-A54F-A31204F5F05D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научные учреждения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0D45E605-EFED-4420-945B-91365219B34F}" type="parTrans" cxnId="{916FD226-1B46-41DC-9BEB-91CD57C6417F}">
      <dgm:prSet/>
      <dgm:spPr/>
      <dgm:t>
        <a:bodyPr/>
        <a:lstStyle/>
        <a:p>
          <a:endParaRPr lang="ru-RU"/>
        </a:p>
      </dgm:t>
    </dgm:pt>
    <dgm:pt modelId="{42C5D733-0BE4-4EA9-AFD2-FF562B0A7BAF}" type="sibTrans" cxnId="{916FD226-1B46-41DC-9BEB-91CD57C6417F}">
      <dgm:prSet/>
      <dgm:spPr/>
      <dgm:t>
        <a:bodyPr/>
        <a:lstStyle/>
        <a:p>
          <a:endParaRPr lang="ru-RU"/>
        </a:p>
      </dgm:t>
    </dgm:pt>
    <dgm:pt modelId="{C2E26C4E-D6C0-4F5F-BFD3-FAC0FA91443C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научные учреждения,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осуществля-ющие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исследовательскую и научно-техническую деятельность (более 300 организаций)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AED990E4-2A82-45DF-AF46-D372D5AE3ED7}" type="parTrans" cxnId="{AB618B5F-D5BA-4DC3-8BD5-91AFE0C2E550}">
      <dgm:prSet/>
      <dgm:spPr/>
      <dgm:t>
        <a:bodyPr/>
        <a:lstStyle/>
        <a:p>
          <a:endParaRPr lang="ru-RU"/>
        </a:p>
      </dgm:t>
    </dgm:pt>
    <dgm:pt modelId="{FA8580EB-286E-4CF4-9E1D-9EF1055841BC}" type="sibTrans" cxnId="{AB618B5F-D5BA-4DC3-8BD5-91AFE0C2E550}">
      <dgm:prSet/>
      <dgm:spPr/>
      <dgm:t>
        <a:bodyPr/>
        <a:lstStyle/>
        <a:p>
          <a:endParaRPr lang="ru-RU"/>
        </a:p>
      </dgm:t>
    </dgm:pt>
    <dgm:pt modelId="{DF07B5E8-25A0-470E-A21F-6B3BFDC1F4E3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высшее образование (51 вуз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государ-ственной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и частной форм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собствен-ности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)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4D70424F-66AC-4539-87CE-84E55FEEBB30}" type="parTrans" cxnId="{1C16A6BA-A485-442E-9108-FE9584855656}">
      <dgm:prSet/>
      <dgm:spPr/>
      <dgm:t>
        <a:bodyPr/>
        <a:lstStyle/>
        <a:p>
          <a:endParaRPr lang="ru-RU"/>
        </a:p>
      </dgm:t>
    </dgm:pt>
    <dgm:pt modelId="{09DA3223-7F00-4684-8549-3FA3E75A6361}" type="sibTrans" cxnId="{1C16A6BA-A485-442E-9108-FE9584855656}">
      <dgm:prSet/>
      <dgm:spPr/>
      <dgm:t>
        <a:bodyPr/>
        <a:lstStyle/>
        <a:p>
          <a:endParaRPr lang="ru-RU"/>
        </a:p>
      </dgm:t>
    </dgm:pt>
    <dgm:pt modelId="{FD14CE2C-E28E-4E27-B492-F09F453507A3}" type="pres">
      <dgm:prSet presAssocID="{3ADF9F9A-6600-49A0-9949-0ABF68EE215C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3ADD0597-D561-4F73-95B7-3D92B2A6CD25}" type="pres">
      <dgm:prSet presAssocID="{620EC3D8-9753-4F45-84B4-9D5D0DA07248}" presName="hierRoot1" presStyleCnt="0">
        <dgm:presLayoutVars>
          <dgm:hierBranch val="init"/>
        </dgm:presLayoutVars>
      </dgm:prSet>
      <dgm:spPr/>
    </dgm:pt>
    <dgm:pt modelId="{BF94076B-67A2-48AA-8B08-EA138657768A}" type="pres">
      <dgm:prSet presAssocID="{620EC3D8-9753-4F45-84B4-9D5D0DA07248}" presName="rootComposite1" presStyleCnt="0"/>
      <dgm:spPr/>
    </dgm:pt>
    <dgm:pt modelId="{8EA19333-3161-43F1-8F62-46B7759A3A7A}" type="pres">
      <dgm:prSet presAssocID="{620EC3D8-9753-4F45-84B4-9D5D0DA07248}" presName="rootText1" presStyleLbl="node0" presStyleIdx="0" presStyleCnt="1" custScaleX="16335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5C263BF-DC97-4267-BFA2-BD395149C211}" type="pres">
      <dgm:prSet presAssocID="{620EC3D8-9753-4F45-84B4-9D5D0DA07248}" presName="rootConnector1" presStyleLbl="node1" presStyleIdx="0" presStyleCnt="0"/>
      <dgm:spPr/>
    </dgm:pt>
    <dgm:pt modelId="{15735897-A6BD-4396-943E-D75141598723}" type="pres">
      <dgm:prSet presAssocID="{620EC3D8-9753-4F45-84B4-9D5D0DA07248}" presName="hierChild2" presStyleCnt="0"/>
      <dgm:spPr/>
    </dgm:pt>
    <dgm:pt modelId="{39E31B15-8F5E-45F4-ACB5-D1620A572F17}" type="pres">
      <dgm:prSet presAssocID="{5BF86DCE-741D-45A7-9AA5-638ADEC5F840}" presName="Name37" presStyleLbl="parChTrans1D2" presStyleIdx="0" presStyleCnt="2"/>
      <dgm:spPr/>
    </dgm:pt>
    <dgm:pt modelId="{CE803AD2-F9A0-4292-B73F-E79642B5FB5D}" type="pres">
      <dgm:prSet presAssocID="{8EE163A2-385E-4A4B-A26C-79CF0A65DD6F}" presName="hierRoot2" presStyleCnt="0">
        <dgm:presLayoutVars>
          <dgm:hierBranch/>
        </dgm:presLayoutVars>
      </dgm:prSet>
      <dgm:spPr/>
    </dgm:pt>
    <dgm:pt modelId="{A7ED2031-F5CF-4757-9E03-23A8D9432EFA}" type="pres">
      <dgm:prSet presAssocID="{8EE163A2-385E-4A4B-A26C-79CF0A65DD6F}" presName="rootComposite" presStyleCnt="0"/>
      <dgm:spPr/>
    </dgm:pt>
    <dgm:pt modelId="{D683900D-AEB7-4325-8AC1-C990BBBFC896}" type="pres">
      <dgm:prSet presAssocID="{8EE163A2-385E-4A4B-A26C-79CF0A65DD6F}" presName="rootText" presStyleLbl="node2" presStyleIdx="0" presStyleCnt="2" custScaleX="189994" custScaleY="54450">
        <dgm:presLayoutVars>
          <dgm:chPref val="3"/>
        </dgm:presLayoutVars>
      </dgm:prSet>
      <dgm:spPr/>
    </dgm:pt>
    <dgm:pt modelId="{646E6AA7-CE8A-46A4-9F63-56D67DCD9CC7}" type="pres">
      <dgm:prSet presAssocID="{8EE163A2-385E-4A4B-A26C-79CF0A65DD6F}" presName="rootConnector" presStyleLbl="node2" presStyleIdx="0" presStyleCnt="2"/>
      <dgm:spPr/>
    </dgm:pt>
    <dgm:pt modelId="{6B2A7563-135E-44B3-BDCA-CED64D5D2CFF}" type="pres">
      <dgm:prSet presAssocID="{8EE163A2-385E-4A4B-A26C-79CF0A65DD6F}" presName="hierChild4" presStyleCnt="0"/>
      <dgm:spPr/>
    </dgm:pt>
    <dgm:pt modelId="{8527A07E-635A-4B0C-8207-D51E93EC9DBF}" type="pres">
      <dgm:prSet presAssocID="{4D70424F-66AC-4539-87CE-84E55FEEBB30}" presName="Name35" presStyleLbl="parChTrans1D3" presStyleIdx="0" presStyleCnt="2"/>
      <dgm:spPr/>
    </dgm:pt>
    <dgm:pt modelId="{987AEBE3-93CC-434D-9432-FD59791429AF}" type="pres">
      <dgm:prSet presAssocID="{DF07B5E8-25A0-470E-A21F-6B3BFDC1F4E3}" presName="hierRoot2" presStyleCnt="0">
        <dgm:presLayoutVars>
          <dgm:hierBranch val="init"/>
        </dgm:presLayoutVars>
      </dgm:prSet>
      <dgm:spPr/>
    </dgm:pt>
    <dgm:pt modelId="{8E1D9BF1-5390-4A18-8CC7-D0ECE90EDB66}" type="pres">
      <dgm:prSet presAssocID="{DF07B5E8-25A0-470E-A21F-6B3BFDC1F4E3}" presName="rootComposite" presStyleCnt="0"/>
      <dgm:spPr/>
    </dgm:pt>
    <dgm:pt modelId="{8A08A01F-24A9-4AAD-984B-43EF88E01688}" type="pres">
      <dgm:prSet presAssocID="{DF07B5E8-25A0-470E-A21F-6B3BFDC1F4E3}" presName="rootText" presStyleLbl="node3" presStyleIdx="0" presStyleCnt="2" custScaleX="18999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2D70781-8953-4082-A828-5E65BEEE2DB2}" type="pres">
      <dgm:prSet presAssocID="{DF07B5E8-25A0-470E-A21F-6B3BFDC1F4E3}" presName="rootConnector" presStyleLbl="node3" presStyleIdx="0" presStyleCnt="2"/>
      <dgm:spPr/>
    </dgm:pt>
    <dgm:pt modelId="{D6307C7B-772A-4710-858E-D8D97026CFE3}" type="pres">
      <dgm:prSet presAssocID="{DF07B5E8-25A0-470E-A21F-6B3BFDC1F4E3}" presName="hierChild4" presStyleCnt="0"/>
      <dgm:spPr/>
    </dgm:pt>
    <dgm:pt modelId="{4C36BE3C-0133-4B74-B4C2-AEC8D83DE596}" type="pres">
      <dgm:prSet presAssocID="{DF07B5E8-25A0-470E-A21F-6B3BFDC1F4E3}" presName="hierChild5" presStyleCnt="0"/>
      <dgm:spPr/>
    </dgm:pt>
    <dgm:pt modelId="{D09FC60D-9D28-4764-919E-C4183986E599}" type="pres">
      <dgm:prSet presAssocID="{8EE163A2-385E-4A4B-A26C-79CF0A65DD6F}" presName="hierChild5" presStyleCnt="0"/>
      <dgm:spPr/>
    </dgm:pt>
    <dgm:pt modelId="{4C2ADDDB-7AA8-4944-83A6-FE9C8E0098F6}" type="pres">
      <dgm:prSet presAssocID="{0D45E605-EFED-4420-945B-91365219B34F}" presName="Name37" presStyleLbl="parChTrans1D2" presStyleIdx="1" presStyleCnt="2"/>
      <dgm:spPr/>
    </dgm:pt>
    <dgm:pt modelId="{C20C7EDE-E8EC-43F8-AF4F-240E7DD8BFDE}" type="pres">
      <dgm:prSet presAssocID="{03EB7D59-5443-407D-A54F-A31204F5F05D}" presName="hierRoot2" presStyleCnt="0">
        <dgm:presLayoutVars>
          <dgm:hierBranch/>
        </dgm:presLayoutVars>
      </dgm:prSet>
      <dgm:spPr/>
    </dgm:pt>
    <dgm:pt modelId="{BDD8A268-3DB6-4799-AEAF-238099BEE3A5}" type="pres">
      <dgm:prSet presAssocID="{03EB7D59-5443-407D-A54F-A31204F5F05D}" presName="rootComposite" presStyleCnt="0"/>
      <dgm:spPr/>
    </dgm:pt>
    <dgm:pt modelId="{D8DDE5FD-809F-48B1-9169-77D5972F19BF}" type="pres">
      <dgm:prSet presAssocID="{03EB7D59-5443-407D-A54F-A31204F5F05D}" presName="rootText" presStyleLbl="node2" presStyleIdx="1" presStyleCnt="2" custScaleX="189994" custScaleY="5445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7F91128-498E-459B-9614-8CE58FD9D7DC}" type="pres">
      <dgm:prSet presAssocID="{03EB7D59-5443-407D-A54F-A31204F5F05D}" presName="rootConnector" presStyleLbl="node2" presStyleIdx="1" presStyleCnt="2"/>
      <dgm:spPr/>
    </dgm:pt>
    <dgm:pt modelId="{5DE32DF4-EF0B-4872-ADA0-894AD7487C32}" type="pres">
      <dgm:prSet presAssocID="{03EB7D59-5443-407D-A54F-A31204F5F05D}" presName="hierChild4" presStyleCnt="0"/>
      <dgm:spPr/>
    </dgm:pt>
    <dgm:pt modelId="{6234FDD8-7542-4CB1-87E3-7945D3EAD09C}" type="pres">
      <dgm:prSet presAssocID="{AED990E4-2A82-45DF-AF46-D372D5AE3ED7}" presName="Name35" presStyleLbl="parChTrans1D3" presStyleIdx="1" presStyleCnt="2"/>
      <dgm:spPr/>
    </dgm:pt>
    <dgm:pt modelId="{48FC1CA9-0CF9-48D6-94A1-4586AC268F23}" type="pres">
      <dgm:prSet presAssocID="{C2E26C4E-D6C0-4F5F-BFD3-FAC0FA91443C}" presName="hierRoot2" presStyleCnt="0">
        <dgm:presLayoutVars>
          <dgm:hierBranch val="init"/>
        </dgm:presLayoutVars>
      </dgm:prSet>
      <dgm:spPr/>
    </dgm:pt>
    <dgm:pt modelId="{1C6DCF51-4A86-44BA-81D4-F2B8492B977A}" type="pres">
      <dgm:prSet presAssocID="{C2E26C4E-D6C0-4F5F-BFD3-FAC0FA91443C}" presName="rootComposite" presStyleCnt="0"/>
      <dgm:spPr/>
    </dgm:pt>
    <dgm:pt modelId="{6D05C33B-B2A8-4552-8BC9-9EC002DBBDBE}" type="pres">
      <dgm:prSet presAssocID="{C2E26C4E-D6C0-4F5F-BFD3-FAC0FA91443C}" presName="rootText" presStyleLbl="node3" presStyleIdx="1" presStyleCnt="2" custScaleX="18999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98ED3D5-446F-4992-8709-592BEB13DA09}" type="pres">
      <dgm:prSet presAssocID="{C2E26C4E-D6C0-4F5F-BFD3-FAC0FA91443C}" presName="rootConnector" presStyleLbl="node3" presStyleIdx="1" presStyleCnt="2"/>
      <dgm:spPr/>
    </dgm:pt>
    <dgm:pt modelId="{9EC0892A-5C99-4D43-8361-15AFA3F54E51}" type="pres">
      <dgm:prSet presAssocID="{C2E26C4E-D6C0-4F5F-BFD3-FAC0FA91443C}" presName="hierChild4" presStyleCnt="0"/>
      <dgm:spPr/>
    </dgm:pt>
    <dgm:pt modelId="{A89021F8-E293-4C16-89D9-ADD494E08FA5}" type="pres">
      <dgm:prSet presAssocID="{C2E26C4E-D6C0-4F5F-BFD3-FAC0FA91443C}" presName="hierChild5" presStyleCnt="0"/>
      <dgm:spPr/>
    </dgm:pt>
    <dgm:pt modelId="{2AB5A748-BED7-4591-AAF4-9B29087BC618}" type="pres">
      <dgm:prSet presAssocID="{03EB7D59-5443-407D-A54F-A31204F5F05D}" presName="hierChild5" presStyleCnt="0"/>
      <dgm:spPr/>
    </dgm:pt>
    <dgm:pt modelId="{15E43336-FA58-4925-AB4D-39CC5516BFE3}" type="pres">
      <dgm:prSet presAssocID="{620EC3D8-9753-4F45-84B4-9D5D0DA07248}" presName="hierChild3" presStyleCnt="0"/>
      <dgm:spPr/>
    </dgm:pt>
  </dgm:ptLst>
  <dgm:cxnLst>
    <dgm:cxn modelId="{AD05DD19-CBF3-4DA8-8ACB-DFD3E7351421}" type="presOf" srcId="{AED990E4-2A82-45DF-AF46-D372D5AE3ED7}" destId="{6234FDD8-7542-4CB1-87E3-7945D3EAD09C}" srcOrd="0" destOrd="0" presId="urn:microsoft.com/office/officeart/2005/8/layout/orgChart1"/>
    <dgm:cxn modelId="{A405B531-4158-41F7-9E6A-494A63015D0E}" type="presOf" srcId="{8EE163A2-385E-4A4B-A26C-79CF0A65DD6F}" destId="{646E6AA7-CE8A-46A4-9F63-56D67DCD9CC7}" srcOrd="1" destOrd="0" presId="urn:microsoft.com/office/officeart/2005/8/layout/orgChart1"/>
    <dgm:cxn modelId="{1D930612-95C3-43E6-9457-2FF86339E522}" type="presOf" srcId="{DF07B5E8-25A0-470E-A21F-6B3BFDC1F4E3}" destId="{8A08A01F-24A9-4AAD-984B-43EF88E01688}" srcOrd="0" destOrd="0" presId="urn:microsoft.com/office/officeart/2005/8/layout/orgChart1"/>
    <dgm:cxn modelId="{4A3452EC-8CCF-452A-846B-51F327C9C9EA}" type="presOf" srcId="{3ADF9F9A-6600-49A0-9949-0ABF68EE215C}" destId="{FD14CE2C-E28E-4E27-B492-F09F453507A3}" srcOrd="0" destOrd="0" presId="urn:microsoft.com/office/officeart/2005/8/layout/orgChart1"/>
    <dgm:cxn modelId="{B4F74543-45EC-4B37-BD53-7782FD38EC03}" type="presOf" srcId="{03EB7D59-5443-407D-A54F-A31204F5F05D}" destId="{B7F91128-498E-459B-9614-8CE58FD9D7DC}" srcOrd="1" destOrd="0" presId="urn:microsoft.com/office/officeart/2005/8/layout/orgChart1"/>
    <dgm:cxn modelId="{59ED894D-A1B7-47B4-871E-96D5FA52B8C1}" type="presOf" srcId="{C2E26C4E-D6C0-4F5F-BFD3-FAC0FA91443C}" destId="{F98ED3D5-446F-4992-8709-592BEB13DA09}" srcOrd="1" destOrd="0" presId="urn:microsoft.com/office/officeart/2005/8/layout/orgChart1"/>
    <dgm:cxn modelId="{916FD226-1B46-41DC-9BEB-91CD57C6417F}" srcId="{620EC3D8-9753-4F45-84B4-9D5D0DA07248}" destId="{03EB7D59-5443-407D-A54F-A31204F5F05D}" srcOrd="1" destOrd="0" parTransId="{0D45E605-EFED-4420-945B-91365219B34F}" sibTransId="{42C5D733-0BE4-4EA9-AFD2-FF562B0A7BAF}"/>
    <dgm:cxn modelId="{AB618B5F-D5BA-4DC3-8BD5-91AFE0C2E550}" srcId="{03EB7D59-5443-407D-A54F-A31204F5F05D}" destId="{C2E26C4E-D6C0-4F5F-BFD3-FAC0FA91443C}" srcOrd="0" destOrd="0" parTransId="{AED990E4-2A82-45DF-AF46-D372D5AE3ED7}" sibTransId="{FA8580EB-286E-4CF4-9E1D-9EF1055841BC}"/>
    <dgm:cxn modelId="{CD4AD3CE-795F-4151-81F2-9052C5EB92FE}" type="presOf" srcId="{0D45E605-EFED-4420-945B-91365219B34F}" destId="{4C2ADDDB-7AA8-4944-83A6-FE9C8E0098F6}" srcOrd="0" destOrd="0" presId="urn:microsoft.com/office/officeart/2005/8/layout/orgChart1"/>
    <dgm:cxn modelId="{6A118D81-0A1F-40C8-AE7E-EE5E53C5EA9A}" srcId="{3ADF9F9A-6600-49A0-9949-0ABF68EE215C}" destId="{620EC3D8-9753-4F45-84B4-9D5D0DA07248}" srcOrd="0" destOrd="0" parTransId="{3AD305AF-F5DE-4F4C-A6F7-C387E047EEA8}" sibTransId="{E1C58B09-41BB-45E4-A478-B027C3B4551C}"/>
    <dgm:cxn modelId="{3852DE3D-1472-4F82-B629-A4F2F1D61189}" type="presOf" srcId="{03EB7D59-5443-407D-A54F-A31204F5F05D}" destId="{D8DDE5FD-809F-48B1-9169-77D5972F19BF}" srcOrd="0" destOrd="0" presId="urn:microsoft.com/office/officeart/2005/8/layout/orgChart1"/>
    <dgm:cxn modelId="{D00FE269-1AC2-4910-9A6F-9D9C716BEB0A}" type="presOf" srcId="{4D70424F-66AC-4539-87CE-84E55FEEBB30}" destId="{8527A07E-635A-4B0C-8207-D51E93EC9DBF}" srcOrd="0" destOrd="0" presId="urn:microsoft.com/office/officeart/2005/8/layout/orgChart1"/>
    <dgm:cxn modelId="{CEC75FE3-14C0-4A1F-BCE8-27E1A4099632}" type="presOf" srcId="{620EC3D8-9753-4F45-84B4-9D5D0DA07248}" destId="{8EA19333-3161-43F1-8F62-46B7759A3A7A}" srcOrd="0" destOrd="0" presId="urn:microsoft.com/office/officeart/2005/8/layout/orgChart1"/>
    <dgm:cxn modelId="{1C16A6BA-A485-442E-9108-FE9584855656}" srcId="{8EE163A2-385E-4A4B-A26C-79CF0A65DD6F}" destId="{DF07B5E8-25A0-470E-A21F-6B3BFDC1F4E3}" srcOrd="0" destOrd="0" parTransId="{4D70424F-66AC-4539-87CE-84E55FEEBB30}" sibTransId="{09DA3223-7F00-4684-8549-3FA3E75A6361}"/>
    <dgm:cxn modelId="{7BAD170B-83CF-4E2C-9632-E67AA213605A}" srcId="{620EC3D8-9753-4F45-84B4-9D5D0DA07248}" destId="{8EE163A2-385E-4A4B-A26C-79CF0A65DD6F}" srcOrd="0" destOrd="0" parTransId="{5BF86DCE-741D-45A7-9AA5-638ADEC5F840}" sibTransId="{335FCCD2-3F36-4458-BD1E-E8E9A805B2B3}"/>
    <dgm:cxn modelId="{5FC67EB3-6A06-48B7-881A-69B24364F460}" type="presOf" srcId="{620EC3D8-9753-4F45-84B4-9D5D0DA07248}" destId="{15C263BF-DC97-4267-BFA2-BD395149C211}" srcOrd="1" destOrd="0" presId="urn:microsoft.com/office/officeart/2005/8/layout/orgChart1"/>
    <dgm:cxn modelId="{9D963C12-CC57-4C75-B0D0-D6B056C34FDC}" type="presOf" srcId="{C2E26C4E-D6C0-4F5F-BFD3-FAC0FA91443C}" destId="{6D05C33B-B2A8-4552-8BC9-9EC002DBBDBE}" srcOrd="0" destOrd="0" presId="urn:microsoft.com/office/officeart/2005/8/layout/orgChart1"/>
    <dgm:cxn modelId="{08D89011-29FF-4E27-92D0-63EE65C530EA}" type="presOf" srcId="{5BF86DCE-741D-45A7-9AA5-638ADEC5F840}" destId="{39E31B15-8F5E-45F4-ACB5-D1620A572F17}" srcOrd="0" destOrd="0" presId="urn:microsoft.com/office/officeart/2005/8/layout/orgChart1"/>
    <dgm:cxn modelId="{DCEC152F-2B91-4033-B88A-5658E8A24610}" type="presOf" srcId="{DF07B5E8-25A0-470E-A21F-6B3BFDC1F4E3}" destId="{A2D70781-8953-4082-A828-5E65BEEE2DB2}" srcOrd="1" destOrd="0" presId="urn:microsoft.com/office/officeart/2005/8/layout/orgChart1"/>
    <dgm:cxn modelId="{B4C4A1F4-1A60-4329-9D27-E8C2A798CCAF}" type="presOf" srcId="{8EE163A2-385E-4A4B-A26C-79CF0A65DD6F}" destId="{D683900D-AEB7-4325-8AC1-C990BBBFC896}" srcOrd="0" destOrd="0" presId="urn:microsoft.com/office/officeart/2005/8/layout/orgChart1"/>
    <dgm:cxn modelId="{9AE729A6-BC2C-44ED-BD9F-559BBAAEA0C7}" type="presParOf" srcId="{FD14CE2C-E28E-4E27-B492-F09F453507A3}" destId="{3ADD0597-D561-4F73-95B7-3D92B2A6CD25}" srcOrd="0" destOrd="0" presId="urn:microsoft.com/office/officeart/2005/8/layout/orgChart1"/>
    <dgm:cxn modelId="{421BE004-2A36-42FA-891F-F4EF34C8E076}" type="presParOf" srcId="{3ADD0597-D561-4F73-95B7-3D92B2A6CD25}" destId="{BF94076B-67A2-48AA-8B08-EA138657768A}" srcOrd="0" destOrd="0" presId="urn:microsoft.com/office/officeart/2005/8/layout/orgChart1"/>
    <dgm:cxn modelId="{F28E8912-987F-4260-BA60-9E086176164C}" type="presParOf" srcId="{BF94076B-67A2-48AA-8B08-EA138657768A}" destId="{8EA19333-3161-43F1-8F62-46B7759A3A7A}" srcOrd="0" destOrd="0" presId="urn:microsoft.com/office/officeart/2005/8/layout/orgChart1"/>
    <dgm:cxn modelId="{F50C4F09-97E5-4A9E-A41C-D348B6BB0901}" type="presParOf" srcId="{BF94076B-67A2-48AA-8B08-EA138657768A}" destId="{15C263BF-DC97-4267-BFA2-BD395149C211}" srcOrd="1" destOrd="0" presId="urn:microsoft.com/office/officeart/2005/8/layout/orgChart1"/>
    <dgm:cxn modelId="{0CA86EE6-7151-48A4-80EC-1363E2C32181}" type="presParOf" srcId="{3ADD0597-D561-4F73-95B7-3D92B2A6CD25}" destId="{15735897-A6BD-4396-943E-D75141598723}" srcOrd="1" destOrd="0" presId="urn:microsoft.com/office/officeart/2005/8/layout/orgChart1"/>
    <dgm:cxn modelId="{05267D29-AE0F-453F-91EF-9DECBC792561}" type="presParOf" srcId="{15735897-A6BD-4396-943E-D75141598723}" destId="{39E31B15-8F5E-45F4-ACB5-D1620A572F17}" srcOrd="0" destOrd="0" presId="urn:microsoft.com/office/officeart/2005/8/layout/orgChart1"/>
    <dgm:cxn modelId="{4A652F17-D625-4F57-8831-23077368523A}" type="presParOf" srcId="{15735897-A6BD-4396-943E-D75141598723}" destId="{CE803AD2-F9A0-4292-B73F-E79642B5FB5D}" srcOrd="1" destOrd="0" presId="urn:microsoft.com/office/officeart/2005/8/layout/orgChart1"/>
    <dgm:cxn modelId="{AD6A345D-6155-4CF7-BFF3-A570294624B8}" type="presParOf" srcId="{CE803AD2-F9A0-4292-B73F-E79642B5FB5D}" destId="{A7ED2031-F5CF-4757-9E03-23A8D9432EFA}" srcOrd="0" destOrd="0" presId="urn:microsoft.com/office/officeart/2005/8/layout/orgChart1"/>
    <dgm:cxn modelId="{EFCB95E1-0CA1-4E4E-A2BA-1CD857E40005}" type="presParOf" srcId="{A7ED2031-F5CF-4757-9E03-23A8D9432EFA}" destId="{D683900D-AEB7-4325-8AC1-C990BBBFC896}" srcOrd="0" destOrd="0" presId="urn:microsoft.com/office/officeart/2005/8/layout/orgChart1"/>
    <dgm:cxn modelId="{85ABC6BD-A1BD-4EA1-84FE-4A196DDC0A0E}" type="presParOf" srcId="{A7ED2031-F5CF-4757-9E03-23A8D9432EFA}" destId="{646E6AA7-CE8A-46A4-9F63-56D67DCD9CC7}" srcOrd="1" destOrd="0" presId="urn:microsoft.com/office/officeart/2005/8/layout/orgChart1"/>
    <dgm:cxn modelId="{682D2ED5-0050-41D5-88AF-FC5E4F6E5F18}" type="presParOf" srcId="{CE803AD2-F9A0-4292-B73F-E79642B5FB5D}" destId="{6B2A7563-135E-44B3-BDCA-CED64D5D2CFF}" srcOrd="1" destOrd="0" presId="urn:microsoft.com/office/officeart/2005/8/layout/orgChart1"/>
    <dgm:cxn modelId="{AF71193F-C6E1-49DD-B9C1-9757D6A80ABE}" type="presParOf" srcId="{6B2A7563-135E-44B3-BDCA-CED64D5D2CFF}" destId="{8527A07E-635A-4B0C-8207-D51E93EC9DBF}" srcOrd="0" destOrd="0" presId="urn:microsoft.com/office/officeart/2005/8/layout/orgChart1"/>
    <dgm:cxn modelId="{9BB0AADA-1650-44A4-B38C-67C5B909545F}" type="presParOf" srcId="{6B2A7563-135E-44B3-BDCA-CED64D5D2CFF}" destId="{987AEBE3-93CC-434D-9432-FD59791429AF}" srcOrd="1" destOrd="0" presId="urn:microsoft.com/office/officeart/2005/8/layout/orgChart1"/>
    <dgm:cxn modelId="{03E7E3BC-6968-4DD3-A060-0EE98458E6B5}" type="presParOf" srcId="{987AEBE3-93CC-434D-9432-FD59791429AF}" destId="{8E1D9BF1-5390-4A18-8CC7-D0ECE90EDB66}" srcOrd="0" destOrd="0" presId="urn:microsoft.com/office/officeart/2005/8/layout/orgChart1"/>
    <dgm:cxn modelId="{F5E46F20-A109-49DD-AC7E-B69FE6CC650F}" type="presParOf" srcId="{8E1D9BF1-5390-4A18-8CC7-D0ECE90EDB66}" destId="{8A08A01F-24A9-4AAD-984B-43EF88E01688}" srcOrd="0" destOrd="0" presId="urn:microsoft.com/office/officeart/2005/8/layout/orgChart1"/>
    <dgm:cxn modelId="{932A29C1-D933-40BA-A080-B9E67DBA432C}" type="presParOf" srcId="{8E1D9BF1-5390-4A18-8CC7-D0ECE90EDB66}" destId="{A2D70781-8953-4082-A828-5E65BEEE2DB2}" srcOrd="1" destOrd="0" presId="urn:microsoft.com/office/officeart/2005/8/layout/orgChart1"/>
    <dgm:cxn modelId="{13EFE8BA-EAF6-4E43-872D-9172BBA0AEC1}" type="presParOf" srcId="{987AEBE3-93CC-434D-9432-FD59791429AF}" destId="{D6307C7B-772A-4710-858E-D8D97026CFE3}" srcOrd="1" destOrd="0" presId="urn:microsoft.com/office/officeart/2005/8/layout/orgChart1"/>
    <dgm:cxn modelId="{B1D96386-1857-49C5-80B3-F37A766CF7CC}" type="presParOf" srcId="{987AEBE3-93CC-434D-9432-FD59791429AF}" destId="{4C36BE3C-0133-4B74-B4C2-AEC8D83DE596}" srcOrd="2" destOrd="0" presId="urn:microsoft.com/office/officeart/2005/8/layout/orgChart1"/>
    <dgm:cxn modelId="{8CF6AF72-7690-4411-B0F1-B2D7C63EACF6}" type="presParOf" srcId="{CE803AD2-F9A0-4292-B73F-E79642B5FB5D}" destId="{D09FC60D-9D28-4764-919E-C4183986E599}" srcOrd="2" destOrd="0" presId="urn:microsoft.com/office/officeart/2005/8/layout/orgChart1"/>
    <dgm:cxn modelId="{6CC4F7F8-4E39-4E49-90CB-305BE5315B6D}" type="presParOf" srcId="{15735897-A6BD-4396-943E-D75141598723}" destId="{4C2ADDDB-7AA8-4944-83A6-FE9C8E0098F6}" srcOrd="2" destOrd="0" presId="urn:microsoft.com/office/officeart/2005/8/layout/orgChart1"/>
    <dgm:cxn modelId="{747DC19C-86C1-47C4-AD37-755B2E9893F4}" type="presParOf" srcId="{15735897-A6BD-4396-943E-D75141598723}" destId="{C20C7EDE-E8EC-43F8-AF4F-240E7DD8BFDE}" srcOrd="3" destOrd="0" presId="urn:microsoft.com/office/officeart/2005/8/layout/orgChart1"/>
    <dgm:cxn modelId="{D6B7FA8B-A352-4C36-9BF4-B52B611C05D1}" type="presParOf" srcId="{C20C7EDE-E8EC-43F8-AF4F-240E7DD8BFDE}" destId="{BDD8A268-3DB6-4799-AEAF-238099BEE3A5}" srcOrd="0" destOrd="0" presId="urn:microsoft.com/office/officeart/2005/8/layout/orgChart1"/>
    <dgm:cxn modelId="{CE61C14E-F374-44CA-AAE0-A8E95B685D34}" type="presParOf" srcId="{BDD8A268-3DB6-4799-AEAF-238099BEE3A5}" destId="{D8DDE5FD-809F-48B1-9169-77D5972F19BF}" srcOrd="0" destOrd="0" presId="urn:microsoft.com/office/officeart/2005/8/layout/orgChart1"/>
    <dgm:cxn modelId="{CBCD5FDB-9BFE-475C-AF7B-674FB947080C}" type="presParOf" srcId="{BDD8A268-3DB6-4799-AEAF-238099BEE3A5}" destId="{B7F91128-498E-459B-9614-8CE58FD9D7DC}" srcOrd="1" destOrd="0" presId="urn:microsoft.com/office/officeart/2005/8/layout/orgChart1"/>
    <dgm:cxn modelId="{7D6616F2-2E06-4102-B628-FCC336278C58}" type="presParOf" srcId="{C20C7EDE-E8EC-43F8-AF4F-240E7DD8BFDE}" destId="{5DE32DF4-EF0B-4872-ADA0-894AD7487C32}" srcOrd="1" destOrd="0" presId="urn:microsoft.com/office/officeart/2005/8/layout/orgChart1"/>
    <dgm:cxn modelId="{A53EC986-6A59-4E74-A5B5-DC7A31E83D9E}" type="presParOf" srcId="{5DE32DF4-EF0B-4872-ADA0-894AD7487C32}" destId="{6234FDD8-7542-4CB1-87E3-7945D3EAD09C}" srcOrd="0" destOrd="0" presId="urn:microsoft.com/office/officeart/2005/8/layout/orgChart1"/>
    <dgm:cxn modelId="{324FDE42-2664-4D03-B619-0A229A7DA13F}" type="presParOf" srcId="{5DE32DF4-EF0B-4872-ADA0-894AD7487C32}" destId="{48FC1CA9-0CF9-48D6-94A1-4586AC268F23}" srcOrd="1" destOrd="0" presId="urn:microsoft.com/office/officeart/2005/8/layout/orgChart1"/>
    <dgm:cxn modelId="{D47C1D10-D98F-4C69-A464-A2672566439B}" type="presParOf" srcId="{48FC1CA9-0CF9-48D6-94A1-4586AC268F23}" destId="{1C6DCF51-4A86-44BA-81D4-F2B8492B977A}" srcOrd="0" destOrd="0" presId="urn:microsoft.com/office/officeart/2005/8/layout/orgChart1"/>
    <dgm:cxn modelId="{8A046D1E-66B7-4B71-B008-0853D9BDA11F}" type="presParOf" srcId="{1C6DCF51-4A86-44BA-81D4-F2B8492B977A}" destId="{6D05C33B-B2A8-4552-8BC9-9EC002DBBDBE}" srcOrd="0" destOrd="0" presId="urn:microsoft.com/office/officeart/2005/8/layout/orgChart1"/>
    <dgm:cxn modelId="{2AB64C9E-F42E-4F14-831C-D59D3093A3F7}" type="presParOf" srcId="{1C6DCF51-4A86-44BA-81D4-F2B8492B977A}" destId="{F98ED3D5-446F-4992-8709-592BEB13DA09}" srcOrd="1" destOrd="0" presId="urn:microsoft.com/office/officeart/2005/8/layout/orgChart1"/>
    <dgm:cxn modelId="{201AB6B5-A249-47A8-8C49-F200BFAA176A}" type="presParOf" srcId="{48FC1CA9-0CF9-48D6-94A1-4586AC268F23}" destId="{9EC0892A-5C99-4D43-8361-15AFA3F54E51}" srcOrd="1" destOrd="0" presId="urn:microsoft.com/office/officeart/2005/8/layout/orgChart1"/>
    <dgm:cxn modelId="{23692E3D-93D0-48DA-9181-B739E82E2D5D}" type="presParOf" srcId="{48FC1CA9-0CF9-48D6-94A1-4586AC268F23}" destId="{A89021F8-E293-4C16-89D9-ADD494E08FA5}" srcOrd="2" destOrd="0" presId="urn:microsoft.com/office/officeart/2005/8/layout/orgChart1"/>
    <dgm:cxn modelId="{5808FB6E-7A65-4DC6-BE97-AFAFC120C1E0}" type="presParOf" srcId="{C20C7EDE-E8EC-43F8-AF4F-240E7DD8BFDE}" destId="{2AB5A748-BED7-4591-AAF4-9B29087BC618}" srcOrd="2" destOrd="0" presId="urn:microsoft.com/office/officeart/2005/8/layout/orgChart1"/>
    <dgm:cxn modelId="{9BD14EF7-B1E6-433C-9A06-D8A81CB67ACF}" type="presParOf" srcId="{3ADD0597-D561-4F73-95B7-3D92B2A6CD25}" destId="{15E43336-FA58-4925-AB4D-39CC5516BFE3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4DA013F-F103-4B8F-B16E-603C0449AA52}" type="doc">
      <dgm:prSet loTypeId="urn:microsoft.com/office/officeart/2008/layout/AlternatingPictureCircles" loCatId="picture" qsTypeId="urn:microsoft.com/office/officeart/2005/8/quickstyle/3d1" qsCatId="3D" csTypeId="urn:microsoft.com/office/officeart/2005/8/colors/accent4_1" csCatId="accent4" phldr="1"/>
      <dgm:spPr/>
      <dgm:t>
        <a:bodyPr/>
        <a:lstStyle/>
        <a:p>
          <a:endParaRPr lang="ru-RU"/>
        </a:p>
      </dgm:t>
    </dgm:pt>
    <dgm:pt modelId="{E45B8104-0553-4295-8B36-CFCFAFB83F3A}">
      <dgm:prSet phldrT="[Текст]" custT="1"/>
      <dgm:spPr/>
      <dgm:t>
        <a:bodyPr/>
        <a:lstStyle/>
        <a:p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Национальная академия наук Беларуси</a:t>
          </a:r>
          <a:endParaRPr lang="ru-RU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A2296A10-C04D-4758-9774-AE8776BF8DD9}" type="parTrans" cxnId="{C90F0DDA-9DEA-450E-AECF-1BB9DF12A432}">
      <dgm:prSet/>
      <dgm:spPr/>
      <dgm:t>
        <a:bodyPr/>
        <a:lstStyle/>
        <a:p>
          <a:endParaRPr lang="ru-RU"/>
        </a:p>
      </dgm:t>
    </dgm:pt>
    <dgm:pt modelId="{7561C010-5A3D-455A-A2FB-3D72E9EAD919}" type="sibTrans" cxnId="{C90F0DDA-9DEA-450E-AECF-1BB9DF12A432}">
      <dgm:prSet/>
      <dgm:spPr/>
      <dgm:t>
        <a:bodyPr/>
        <a:lstStyle/>
        <a:p>
          <a:endParaRPr lang="ru-RU"/>
        </a:p>
      </dgm:t>
    </dgm:pt>
    <dgm:pt modelId="{96ADF6E8-E337-4A2F-B0F8-06EBA2D1BB49}" type="pres">
      <dgm:prSet presAssocID="{B4DA013F-F103-4B8F-B16E-603C0449AA52}" presName="Name0" presStyleCnt="0">
        <dgm:presLayoutVars>
          <dgm:chMax/>
          <dgm:chPref/>
          <dgm:dir/>
        </dgm:presLayoutVars>
      </dgm:prSet>
      <dgm:spPr/>
    </dgm:pt>
    <dgm:pt modelId="{ED04331C-51EA-44B7-8913-04A65324DE91}" type="pres">
      <dgm:prSet presAssocID="{E45B8104-0553-4295-8B36-CFCFAFB83F3A}" presName="composite" presStyleCnt="0"/>
      <dgm:spPr/>
    </dgm:pt>
    <dgm:pt modelId="{867C7201-6E8A-40FD-80BA-E62CF2305E91}" type="pres">
      <dgm:prSet presAssocID="{E45B8104-0553-4295-8B36-CFCFAFB83F3A}" presName="Accent" presStyleLbl="alignNode1" presStyleIdx="0" presStyleCnt="1">
        <dgm:presLayoutVars>
          <dgm:chMax val="0"/>
          <dgm:chPref val="0"/>
        </dgm:presLayoutVars>
      </dgm:prSet>
      <dgm:spPr/>
    </dgm:pt>
    <dgm:pt modelId="{6ABCC6AB-EE1B-4E2E-B069-4A99E1D723D3}" type="pres">
      <dgm:prSet presAssocID="{E45B8104-0553-4295-8B36-CFCFAFB83F3A}" presName="Image" presStyleLbl="bgImgPlace1" presStyleIdx="0" presStyleCnt="1">
        <dgm:presLayoutVars>
          <dgm:chMax val="0"/>
          <dgm:chPref val="0"/>
          <dgm:bulletEnabled val="1"/>
        </dgm:presLayoutVars>
      </dgm:prSet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</dgm:spPr>
    </dgm:pt>
    <dgm:pt modelId="{51AD8A77-23EF-4107-B44D-1EBD854D0293}" type="pres">
      <dgm:prSet presAssocID="{E45B8104-0553-4295-8B36-CFCFAFB83F3A}" presName="Parent" presStyleLbl="fgAccFollowNode1" presStyleIdx="0" presStyleCnt="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767C57F-63AF-4CDC-879F-7017555E34C8}" type="pres">
      <dgm:prSet presAssocID="{E45B8104-0553-4295-8B36-CFCFAFB83F3A}" presName="Space" presStyleCnt="0">
        <dgm:presLayoutVars>
          <dgm:chMax val="0"/>
          <dgm:chPref val="0"/>
        </dgm:presLayoutVars>
      </dgm:prSet>
      <dgm:spPr/>
    </dgm:pt>
  </dgm:ptLst>
  <dgm:cxnLst>
    <dgm:cxn modelId="{B3080E00-F4DF-46B4-8A9C-DF0B1FA2243B}" type="presOf" srcId="{B4DA013F-F103-4B8F-B16E-603C0449AA52}" destId="{96ADF6E8-E337-4A2F-B0F8-06EBA2D1BB49}" srcOrd="0" destOrd="0" presId="urn:microsoft.com/office/officeart/2008/layout/AlternatingPictureCircles"/>
    <dgm:cxn modelId="{F41DB4BD-6955-4850-9A2E-D1EF012BAA8D}" type="presOf" srcId="{E45B8104-0553-4295-8B36-CFCFAFB83F3A}" destId="{51AD8A77-23EF-4107-B44D-1EBD854D0293}" srcOrd="0" destOrd="0" presId="urn:microsoft.com/office/officeart/2008/layout/AlternatingPictureCircles"/>
    <dgm:cxn modelId="{C90F0DDA-9DEA-450E-AECF-1BB9DF12A432}" srcId="{B4DA013F-F103-4B8F-B16E-603C0449AA52}" destId="{E45B8104-0553-4295-8B36-CFCFAFB83F3A}" srcOrd="0" destOrd="0" parTransId="{A2296A10-C04D-4758-9774-AE8776BF8DD9}" sibTransId="{7561C010-5A3D-455A-A2FB-3D72E9EAD919}"/>
    <dgm:cxn modelId="{E7F8C1BA-80D1-48AD-B592-CE09FE2314EA}" type="presParOf" srcId="{96ADF6E8-E337-4A2F-B0F8-06EBA2D1BB49}" destId="{ED04331C-51EA-44B7-8913-04A65324DE91}" srcOrd="0" destOrd="0" presId="urn:microsoft.com/office/officeart/2008/layout/AlternatingPictureCircles"/>
    <dgm:cxn modelId="{79279BD1-ACDF-468B-9416-8BCD0AE60B5F}" type="presParOf" srcId="{ED04331C-51EA-44B7-8913-04A65324DE91}" destId="{867C7201-6E8A-40FD-80BA-E62CF2305E91}" srcOrd="0" destOrd="0" presId="urn:microsoft.com/office/officeart/2008/layout/AlternatingPictureCircles"/>
    <dgm:cxn modelId="{716703D4-1645-4C03-821E-67B6103BA5CD}" type="presParOf" srcId="{ED04331C-51EA-44B7-8913-04A65324DE91}" destId="{6ABCC6AB-EE1B-4E2E-B069-4A99E1D723D3}" srcOrd="1" destOrd="0" presId="urn:microsoft.com/office/officeart/2008/layout/AlternatingPictureCircles"/>
    <dgm:cxn modelId="{69A58ECC-CE53-419E-8382-8E1FB38E2AA4}" type="presParOf" srcId="{ED04331C-51EA-44B7-8913-04A65324DE91}" destId="{51AD8A77-23EF-4107-B44D-1EBD854D0293}" srcOrd="2" destOrd="0" presId="urn:microsoft.com/office/officeart/2008/layout/AlternatingPictureCircles"/>
    <dgm:cxn modelId="{F333855B-836E-48D4-83B9-9C5A62FD687B}" type="presParOf" srcId="{ED04331C-51EA-44B7-8913-04A65324DE91}" destId="{7767C57F-63AF-4CDC-879F-7017555E34C8}" srcOrd="3" destOrd="0" presId="urn:microsoft.com/office/officeart/2008/layout/AlternatingPictureCircle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C4E4E15-248C-41E9-8C7D-808A0576935A}" type="doc">
      <dgm:prSet loTypeId="urn:microsoft.com/office/officeart/2005/8/layout/hierarchy3" loCatId="list" qsTypeId="urn:microsoft.com/office/officeart/2005/8/quickstyle/simple5" qsCatId="simple" csTypeId="urn:microsoft.com/office/officeart/2005/8/colors/accent4_2" csCatId="accent4" phldr="1"/>
      <dgm:spPr/>
      <dgm:t>
        <a:bodyPr/>
        <a:lstStyle/>
        <a:p>
          <a:endParaRPr lang="ru-RU"/>
        </a:p>
      </dgm:t>
    </dgm:pt>
    <dgm:pt modelId="{1C111EBC-6B67-4FFC-B4D0-235285110BEF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Наиболее развитые отрасли белорусской науки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660B8F9D-75B6-4078-8423-8F8A5134D73B}" type="parTrans" cxnId="{221CD2BD-6DDD-4367-8CBF-62D455AF8447}">
      <dgm:prSet/>
      <dgm:spPr/>
      <dgm:t>
        <a:bodyPr/>
        <a:lstStyle/>
        <a:p>
          <a:endParaRPr lang="ru-RU"/>
        </a:p>
      </dgm:t>
    </dgm:pt>
    <dgm:pt modelId="{D0A270C2-226A-4A6C-8BB5-C2173434F01B}" type="sibTrans" cxnId="{221CD2BD-6DDD-4367-8CBF-62D455AF8447}">
      <dgm:prSet/>
      <dgm:spPr/>
      <dgm:t>
        <a:bodyPr/>
        <a:lstStyle/>
        <a:p>
          <a:endParaRPr lang="ru-RU"/>
        </a:p>
      </dgm:t>
    </dgm:pt>
    <dgm:pt modelId="{35B44A76-DE67-4DE9-ABA6-C0AB1640EAD1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информатизация и программное обеспечение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DF9A3AAA-28DA-4070-BF47-3F85A278EFA8}" type="parTrans" cxnId="{24DE44BF-8AB4-4F77-A646-7BF9F048B306}">
      <dgm:prSet/>
      <dgm:spPr/>
      <dgm:t>
        <a:bodyPr/>
        <a:lstStyle/>
        <a:p>
          <a:endParaRPr lang="ru-RU"/>
        </a:p>
      </dgm:t>
    </dgm:pt>
    <dgm:pt modelId="{DD9FF1BD-B1B6-4E14-8447-22DBC8A86648}" type="sibTrans" cxnId="{24DE44BF-8AB4-4F77-A646-7BF9F048B306}">
      <dgm:prSet/>
      <dgm:spPr/>
      <dgm:t>
        <a:bodyPr/>
        <a:lstStyle/>
        <a:p>
          <a:endParaRPr lang="ru-RU"/>
        </a:p>
      </dgm:t>
    </dgm:pt>
    <dgm:pt modelId="{3FBC37D8-316E-478E-97CF-7802987D63EE}">
      <dgm:prSet phldrT="[Текст]" custT="1"/>
      <dgm:spPr/>
      <dgm:t>
        <a:bodyPr/>
        <a:lstStyle/>
        <a:p>
          <a:pPr algn="l"/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нанотехнологии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и новые материалы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E3ACF91C-DDBD-4416-8D3F-DCFA50478DED}" type="parTrans" cxnId="{1C5C1650-721B-426E-A657-8EC8576FC8DE}">
      <dgm:prSet/>
      <dgm:spPr/>
      <dgm:t>
        <a:bodyPr/>
        <a:lstStyle/>
        <a:p>
          <a:endParaRPr lang="ru-RU"/>
        </a:p>
      </dgm:t>
    </dgm:pt>
    <dgm:pt modelId="{2192BCF5-867D-4A29-94CC-8A3354DB70C2}" type="sibTrans" cxnId="{1C5C1650-721B-426E-A657-8EC8576FC8DE}">
      <dgm:prSet/>
      <dgm:spPr/>
      <dgm:t>
        <a:bodyPr/>
        <a:lstStyle/>
        <a:p>
          <a:endParaRPr lang="ru-RU"/>
        </a:p>
      </dgm:t>
    </dgm:pt>
    <dgm:pt modelId="{19E264A8-021E-4F53-8E99-2C5ED87F09EC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радиационная безопасность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139BFBB1-3956-45C0-BEE4-1D2C84AF3CCA}" type="parTrans" cxnId="{B508E921-CB00-4201-87E1-44D96A004414}">
      <dgm:prSet/>
      <dgm:spPr/>
      <dgm:t>
        <a:bodyPr/>
        <a:lstStyle/>
        <a:p>
          <a:endParaRPr lang="ru-RU"/>
        </a:p>
      </dgm:t>
    </dgm:pt>
    <dgm:pt modelId="{E4478C34-688E-4955-8342-4ADBDC942080}" type="sibTrans" cxnId="{B508E921-CB00-4201-87E1-44D96A004414}">
      <dgm:prSet/>
      <dgm:spPr/>
      <dgm:t>
        <a:bodyPr/>
        <a:lstStyle/>
        <a:p>
          <a:endParaRPr lang="ru-RU"/>
        </a:p>
      </dgm:t>
    </dgm:pt>
    <dgm:pt modelId="{9E9E73DC-AE29-4A31-810C-0A68CDF7C7E5}">
      <dgm:prSet phldrT="[Текст]" custT="1"/>
      <dgm:spPr/>
      <dgm:t>
        <a:bodyPr/>
        <a:lstStyle/>
        <a:p>
          <a:pPr algn="l"/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энергоэффективные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технологии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FF2E967B-C2C9-44A9-A8DC-55A7D53852D1}" type="parTrans" cxnId="{906834E5-F8A1-49F1-88C6-F42AE08F3BBD}">
      <dgm:prSet/>
      <dgm:spPr/>
      <dgm:t>
        <a:bodyPr/>
        <a:lstStyle/>
        <a:p>
          <a:endParaRPr lang="ru-RU"/>
        </a:p>
      </dgm:t>
    </dgm:pt>
    <dgm:pt modelId="{DC674088-A9F3-417F-B826-5128DA9DC2BB}" type="sibTrans" cxnId="{906834E5-F8A1-49F1-88C6-F42AE08F3BBD}">
      <dgm:prSet/>
      <dgm:spPr/>
      <dgm:t>
        <a:bodyPr/>
        <a:lstStyle/>
        <a:p>
          <a:endParaRPr lang="ru-RU"/>
        </a:p>
      </dgm:t>
    </dgm:pt>
    <dgm:pt modelId="{930C6883-2F30-4267-BD53-D03C9B6BF110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лазерные технологии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5D724EB0-98AD-4A4E-B117-C4E0B47AE882}" type="parTrans" cxnId="{BB8BAAD8-06CA-413F-A2D6-6EC48E70B09F}">
      <dgm:prSet/>
      <dgm:spPr/>
      <dgm:t>
        <a:bodyPr/>
        <a:lstStyle/>
        <a:p>
          <a:endParaRPr lang="ru-RU"/>
        </a:p>
      </dgm:t>
    </dgm:pt>
    <dgm:pt modelId="{A9E46DDF-01F2-47C0-B52C-623443FBDE2E}" type="sibTrans" cxnId="{BB8BAAD8-06CA-413F-A2D6-6EC48E70B09F}">
      <dgm:prSet/>
      <dgm:spPr/>
      <dgm:t>
        <a:bodyPr/>
        <a:lstStyle/>
        <a:p>
          <a:endParaRPr lang="ru-RU"/>
        </a:p>
      </dgm:t>
    </dgm:pt>
    <dgm:pt modelId="{8F4B2D13-A4B7-4723-B55E-0E624F8A0A9E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генетика и биотехнология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B34AA703-A44F-49A8-95BD-4F414BBA0374}" type="parTrans" cxnId="{57CF0036-737B-4AFF-91E0-760B2999A417}">
      <dgm:prSet/>
      <dgm:spPr/>
      <dgm:t>
        <a:bodyPr/>
        <a:lstStyle/>
        <a:p>
          <a:endParaRPr lang="ru-RU"/>
        </a:p>
      </dgm:t>
    </dgm:pt>
    <dgm:pt modelId="{FBE99AEA-7E59-4FF4-A3A6-CA3B15558B53}" type="sibTrans" cxnId="{57CF0036-737B-4AFF-91E0-760B2999A417}">
      <dgm:prSet/>
      <dgm:spPr/>
      <dgm:t>
        <a:bodyPr/>
        <a:lstStyle/>
        <a:p>
          <a:endParaRPr lang="ru-RU"/>
        </a:p>
      </dgm:t>
    </dgm:pt>
    <dgm:pt modelId="{A1C95DA3-9980-4844-ABBC-079B5E1F2276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экологическая устойчивость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95BF2FC4-7C58-4D38-9AA4-CB2001F32934}" type="parTrans" cxnId="{37C7BF44-57B6-442A-B447-F31ADB0F9A28}">
      <dgm:prSet/>
      <dgm:spPr/>
      <dgm:t>
        <a:bodyPr/>
        <a:lstStyle/>
        <a:p>
          <a:endParaRPr lang="ru-RU"/>
        </a:p>
      </dgm:t>
    </dgm:pt>
    <dgm:pt modelId="{CAACCEC3-3F6A-4A32-83CD-B2DB6F37A5B4}" type="sibTrans" cxnId="{37C7BF44-57B6-442A-B447-F31ADB0F9A28}">
      <dgm:prSet/>
      <dgm:spPr/>
      <dgm:t>
        <a:bodyPr/>
        <a:lstStyle/>
        <a:p>
          <a:endParaRPr lang="ru-RU"/>
        </a:p>
      </dgm:t>
    </dgm:pt>
    <dgm:pt modelId="{A388E415-112B-40B0-9480-80E59AA81F44}" type="pres">
      <dgm:prSet presAssocID="{4C4E4E15-248C-41E9-8C7D-808A0576935A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7DA8A6B2-10E0-4C83-A284-7F94EA195D36}" type="pres">
      <dgm:prSet presAssocID="{1C111EBC-6B67-4FFC-B4D0-235285110BEF}" presName="root" presStyleCnt="0"/>
      <dgm:spPr/>
    </dgm:pt>
    <dgm:pt modelId="{77E22D6E-5621-4D8D-97C4-D768BD02EC25}" type="pres">
      <dgm:prSet presAssocID="{1C111EBC-6B67-4FFC-B4D0-235285110BEF}" presName="rootComposite" presStyleCnt="0"/>
      <dgm:spPr/>
    </dgm:pt>
    <dgm:pt modelId="{69A70805-DE09-4D91-A26C-84B6526B3A22}" type="pres">
      <dgm:prSet presAssocID="{1C111EBC-6B67-4FFC-B4D0-235285110BEF}" presName="rootText" presStyleLbl="node1" presStyleIdx="0" presStyleCnt="1" custScaleX="683215"/>
      <dgm:spPr/>
      <dgm:t>
        <a:bodyPr/>
        <a:lstStyle/>
        <a:p>
          <a:endParaRPr lang="ru-RU"/>
        </a:p>
      </dgm:t>
    </dgm:pt>
    <dgm:pt modelId="{6E8BF6C7-2A57-4CEB-AC82-883C6CBB71CA}" type="pres">
      <dgm:prSet presAssocID="{1C111EBC-6B67-4FFC-B4D0-235285110BEF}" presName="rootConnector" presStyleLbl="node1" presStyleIdx="0" presStyleCnt="1"/>
      <dgm:spPr/>
    </dgm:pt>
    <dgm:pt modelId="{F751D833-97AF-4462-83FF-27B708794753}" type="pres">
      <dgm:prSet presAssocID="{1C111EBC-6B67-4FFC-B4D0-235285110BEF}" presName="childShape" presStyleCnt="0"/>
      <dgm:spPr/>
    </dgm:pt>
    <dgm:pt modelId="{B5DA376A-7D23-48AC-9AA7-98861E2B1417}" type="pres">
      <dgm:prSet presAssocID="{DF9A3AAA-28DA-4070-BF47-3F85A278EFA8}" presName="Name13" presStyleLbl="parChTrans1D2" presStyleIdx="0" presStyleCnt="7"/>
      <dgm:spPr/>
    </dgm:pt>
    <dgm:pt modelId="{92A215FC-1AE7-4C82-8A96-00852B63E046}" type="pres">
      <dgm:prSet presAssocID="{35B44A76-DE67-4DE9-ABA6-C0AB1640EAD1}" presName="childText" presStyleLbl="bgAcc1" presStyleIdx="0" presStyleCnt="7" custScaleX="87672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4150DC5-6AC4-44A0-8264-ED01EBB289F4}" type="pres">
      <dgm:prSet presAssocID="{E3ACF91C-DDBD-4416-8D3F-DCFA50478DED}" presName="Name13" presStyleLbl="parChTrans1D2" presStyleIdx="1" presStyleCnt="7"/>
      <dgm:spPr/>
    </dgm:pt>
    <dgm:pt modelId="{7C9D46D9-B3D8-4981-BD30-172101CE25AB}" type="pres">
      <dgm:prSet presAssocID="{3FBC37D8-316E-478E-97CF-7802987D63EE}" presName="childText" presStyleLbl="bgAcc1" presStyleIdx="1" presStyleCnt="7" custScaleX="87672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7DBDA5B-17E6-42B5-8C9F-FF81ECBB5D19}" type="pres">
      <dgm:prSet presAssocID="{FF2E967B-C2C9-44A9-A8DC-55A7D53852D1}" presName="Name13" presStyleLbl="parChTrans1D2" presStyleIdx="2" presStyleCnt="7"/>
      <dgm:spPr/>
    </dgm:pt>
    <dgm:pt modelId="{FAB0AF06-E610-49C8-90D6-E761D4178104}" type="pres">
      <dgm:prSet presAssocID="{9E9E73DC-AE29-4A31-810C-0A68CDF7C7E5}" presName="childText" presStyleLbl="bgAcc1" presStyleIdx="2" presStyleCnt="7" custScaleX="87672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0122357-5C28-46C6-8969-54D98D09EF22}" type="pres">
      <dgm:prSet presAssocID="{5D724EB0-98AD-4A4E-B117-C4E0B47AE882}" presName="Name13" presStyleLbl="parChTrans1D2" presStyleIdx="3" presStyleCnt="7"/>
      <dgm:spPr/>
    </dgm:pt>
    <dgm:pt modelId="{9F9C9377-A846-4F3B-9606-8DEB77E506A8}" type="pres">
      <dgm:prSet presAssocID="{930C6883-2F30-4267-BD53-D03C9B6BF110}" presName="childText" presStyleLbl="bgAcc1" presStyleIdx="3" presStyleCnt="7" custScaleX="87672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1479CB9-1F9D-42C1-BD9D-B70534016A1B}" type="pres">
      <dgm:prSet presAssocID="{B34AA703-A44F-49A8-95BD-4F414BBA0374}" presName="Name13" presStyleLbl="parChTrans1D2" presStyleIdx="4" presStyleCnt="7"/>
      <dgm:spPr/>
    </dgm:pt>
    <dgm:pt modelId="{59DD8734-6E2C-415A-9631-86CCA52C307C}" type="pres">
      <dgm:prSet presAssocID="{8F4B2D13-A4B7-4723-B55E-0E624F8A0A9E}" presName="childText" presStyleLbl="bgAcc1" presStyleIdx="4" presStyleCnt="7" custScaleX="87672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CA2B86D-1D1D-4EA0-AE82-1705A20ABCFE}" type="pres">
      <dgm:prSet presAssocID="{95BF2FC4-7C58-4D38-9AA4-CB2001F32934}" presName="Name13" presStyleLbl="parChTrans1D2" presStyleIdx="5" presStyleCnt="7"/>
      <dgm:spPr/>
    </dgm:pt>
    <dgm:pt modelId="{316C8854-DA11-4F06-B69A-F8A3AAE007C8}" type="pres">
      <dgm:prSet presAssocID="{A1C95DA3-9980-4844-ABBC-079B5E1F2276}" presName="childText" presStyleLbl="bgAcc1" presStyleIdx="5" presStyleCnt="7" custScaleX="87672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4F6460B-0ED1-48AC-BBDB-D542F32C5280}" type="pres">
      <dgm:prSet presAssocID="{139BFBB1-3956-45C0-BEE4-1D2C84AF3CCA}" presName="Name13" presStyleLbl="parChTrans1D2" presStyleIdx="6" presStyleCnt="7"/>
      <dgm:spPr/>
    </dgm:pt>
    <dgm:pt modelId="{D4E13E01-6247-4730-931F-B52BBDCA5E5B}" type="pres">
      <dgm:prSet presAssocID="{19E264A8-021E-4F53-8E99-2C5ED87F09EC}" presName="childText" presStyleLbl="bgAcc1" presStyleIdx="6" presStyleCnt="7" custScaleX="87672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508E921-CB00-4201-87E1-44D96A004414}" srcId="{1C111EBC-6B67-4FFC-B4D0-235285110BEF}" destId="{19E264A8-021E-4F53-8E99-2C5ED87F09EC}" srcOrd="6" destOrd="0" parTransId="{139BFBB1-3956-45C0-BEE4-1D2C84AF3CCA}" sibTransId="{E4478C34-688E-4955-8342-4ADBDC942080}"/>
    <dgm:cxn modelId="{4F1B945D-CEAE-460C-A780-90308FDC6B4F}" type="presOf" srcId="{9E9E73DC-AE29-4A31-810C-0A68CDF7C7E5}" destId="{FAB0AF06-E610-49C8-90D6-E761D4178104}" srcOrd="0" destOrd="0" presId="urn:microsoft.com/office/officeart/2005/8/layout/hierarchy3"/>
    <dgm:cxn modelId="{8D86CFED-455E-40D0-8847-D11FCABA9CF5}" type="presOf" srcId="{B34AA703-A44F-49A8-95BD-4F414BBA0374}" destId="{01479CB9-1F9D-42C1-BD9D-B70534016A1B}" srcOrd="0" destOrd="0" presId="urn:microsoft.com/office/officeart/2005/8/layout/hierarchy3"/>
    <dgm:cxn modelId="{D97319D7-7AC4-4DEF-861B-5868E0FA42ED}" type="presOf" srcId="{5D724EB0-98AD-4A4E-B117-C4E0B47AE882}" destId="{B0122357-5C28-46C6-8969-54D98D09EF22}" srcOrd="0" destOrd="0" presId="urn:microsoft.com/office/officeart/2005/8/layout/hierarchy3"/>
    <dgm:cxn modelId="{1C5C1650-721B-426E-A657-8EC8576FC8DE}" srcId="{1C111EBC-6B67-4FFC-B4D0-235285110BEF}" destId="{3FBC37D8-316E-478E-97CF-7802987D63EE}" srcOrd="1" destOrd="0" parTransId="{E3ACF91C-DDBD-4416-8D3F-DCFA50478DED}" sibTransId="{2192BCF5-867D-4A29-94CC-8A3354DB70C2}"/>
    <dgm:cxn modelId="{83E729AD-1485-493C-A24A-81342C907A62}" type="presOf" srcId="{1C111EBC-6B67-4FFC-B4D0-235285110BEF}" destId="{69A70805-DE09-4D91-A26C-84B6526B3A22}" srcOrd="0" destOrd="0" presId="urn:microsoft.com/office/officeart/2005/8/layout/hierarchy3"/>
    <dgm:cxn modelId="{24DE44BF-8AB4-4F77-A646-7BF9F048B306}" srcId="{1C111EBC-6B67-4FFC-B4D0-235285110BEF}" destId="{35B44A76-DE67-4DE9-ABA6-C0AB1640EAD1}" srcOrd="0" destOrd="0" parTransId="{DF9A3AAA-28DA-4070-BF47-3F85A278EFA8}" sibTransId="{DD9FF1BD-B1B6-4E14-8447-22DBC8A86648}"/>
    <dgm:cxn modelId="{BB8BAAD8-06CA-413F-A2D6-6EC48E70B09F}" srcId="{1C111EBC-6B67-4FFC-B4D0-235285110BEF}" destId="{930C6883-2F30-4267-BD53-D03C9B6BF110}" srcOrd="3" destOrd="0" parTransId="{5D724EB0-98AD-4A4E-B117-C4E0B47AE882}" sibTransId="{A9E46DDF-01F2-47C0-B52C-623443FBDE2E}"/>
    <dgm:cxn modelId="{8252A495-C91B-4432-967A-DE73F5A318D5}" type="presOf" srcId="{139BFBB1-3956-45C0-BEE4-1D2C84AF3CCA}" destId="{34F6460B-0ED1-48AC-BBDB-D542F32C5280}" srcOrd="0" destOrd="0" presId="urn:microsoft.com/office/officeart/2005/8/layout/hierarchy3"/>
    <dgm:cxn modelId="{A12069B4-9F9D-4B16-A751-129B7BD25D1B}" type="presOf" srcId="{4C4E4E15-248C-41E9-8C7D-808A0576935A}" destId="{A388E415-112B-40B0-9480-80E59AA81F44}" srcOrd="0" destOrd="0" presId="urn:microsoft.com/office/officeart/2005/8/layout/hierarchy3"/>
    <dgm:cxn modelId="{57CF0036-737B-4AFF-91E0-760B2999A417}" srcId="{1C111EBC-6B67-4FFC-B4D0-235285110BEF}" destId="{8F4B2D13-A4B7-4723-B55E-0E624F8A0A9E}" srcOrd="4" destOrd="0" parTransId="{B34AA703-A44F-49A8-95BD-4F414BBA0374}" sibTransId="{FBE99AEA-7E59-4FF4-A3A6-CA3B15558B53}"/>
    <dgm:cxn modelId="{A2680684-D453-4A83-A5BA-E59A79FD93EB}" type="presOf" srcId="{DF9A3AAA-28DA-4070-BF47-3F85A278EFA8}" destId="{B5DA376A-7D23-48AC-9AA7-98861E2B1417}" srcOrd="0" destOrd="0" presId="urn:microsoft.com/office/officeart/2005/8/layout/hierarchy3"/>
    <dgm:cxn modelId="{401069F4-AEF2-4F92-A4BF-9D6C265CA765}" type="presOf" srcId="{E3ACF91C-DDBD-4416-8D3F-DCFA50478DED}" destId="{04150DC5-6AC4-44A0-8264-ED01EBB289F4}" srcOrd="0" destOrd="0" presId="urn:microsoft.com/office/officeart/2005/8/layout/hierarchy3"/>
    <dgm:cxn modelId="{571AF79E-0E4D-4AEF-9CC0-11606DC5D790}" type="presOf" srcId="{3FBC37D8-316E-478E-97CF-7802987D63EE}" destId="{7C9D46D9-B3D8-4981-BD30-172101CE25AB}" srcOrd="0" destOrd="0" presId="urn:microsoft.com/office/officeart/2005/8/layout/hierarchy3"/>
    <dgm:cxn modelId="{3D2AC6DB-2EE8-4798-A3F8-E58EA37DD3C7}" type="presOf" srcId="{19E264A8-021E-4F53-8E99-2C5ED87F09EC}" destId="{D4E13E01-6247-4730-931F-B52BBDCA5E5B}" srcOrd="0" destOrd="0" presId="urn:microsoft.com/office/officeart/2005/8/layout/hierarchy3"/>
    <dgm:cxn modelId="{4EB7865E-D7C9-4736-A7B5-78944CAF55A6}" type="presOf" srcId="{35B44A76-DE67-4DE9-ABA6-C0AB1640EAD1}" destId="{92A215FC-1AE7-4C82-8A96-00852B63E046}" srcOrd="0" destOrd="0" presId="urn:microsoft.com/office/officeart/2005/8/layout/hierarchy3"/>
    <dgm:cxn modelId="{114EA07D-B841-4E24-8C3D-B409F238CCCC}" type="presOf" srcId="{8F4B2D13-A4B7-4723-B55E-0E624F8A0A9E}" destId="{59DD8734-6E2C-415A-9631-86CCA52C307C}" srcOrd="0" destOrd="0" presId="urn:microsoft.com/office/officeart/2005/8/layout/hierarchy3"/>
    <dgm:cxn modelId="{F9AA8997-209F-4E88-AE0E-A981BBE93F12}" type="presOf" srcId="{FF2E967B-C2C9-44A9-A8DC-55A7D53852D1}" destId="{87DBDA5B-17E6-42B5-8C9F-FF81ECBB5D19}" srcOrd="0" destOrd="0" presId="urn:microsoft.com/office/officeart/2005/8/layout/hierarchy3"/>
    <dgm:cxn modelId="{677043C3-3067-4D1D-879C-8C17215D9FF1}" type="presOf" srcId="{930C6883-2F30-4267-BD53-D03C9B6BF110}" destId="{9F9C9377-A846-4F3B-9606-8DEB77E506A8}" srcOrd="0" destOrd="0" presId="urn:microsoft.com/office/officeart/2005/8/layout/hierarchy3"/>
    <dgm:cxn modelId="{41632B48-9BCC-45A5-B0BD-6C31F7953138}" type="presOf" srcId="{1C111EBC-6B67-4FFC-B4D0-235285110BEF}" destId="{6E8BF6C7-2A57-4CEB-AC82-883C6CBB71CA}" srcOrd="1" destOrd="0" presId="urn:microsoft.com/office/officeart/2005/8/layout/hierarchy3"/>
    <dgm:cxn modelId="{906834E5-F8A1-49F1-88C6-F42AE08F3BBD}" srcId="{1C111EBC-6B67-4FFC-B4D0-235285110BEF}" destId="{9E9E73DC-AE29-4A31-810C-0A68CDF7C7E5}" srcOrd="2" destOrd="0" parTransId="{FF2E967B-C2C9-44A9-A8DC-55A7D53852D1}" sibTransId="{DC674088-A9F3-417F-B826-5128DA9DC2BB}"/>
    <dgm:cxn modelId="{221CD2BD-6DDD-4367-8CBF-62D455AF8447}" srcId="{4C4E4E15-248C-41E9-8C7D-808A0576935A}" destId="{1C111EBC-6B67-4FFC-B4D0-235285110BEF}" srcOrd="0" destOrd="0" parTransId="{660B8F9D-75B6-4078-8423-8F8A5134D73B}" sibTransId="{D0A270C2-226A-4A6C-8BB5-C2173434F01B}"/>
    <dgm:cxn modelId="{37C7BF44-57B6-442A-B447-F31ADB0F9A28}" srcId="{1C111EBC-6B67-4FFC-B4D0-235285110BEF}" destId="{A1C95DA3-9980-4844-ABBC-079B5E1F2276}" srcOrd="5" destOrd="0" parTransId="{95BF2FC4-7C58-4D38-9AA4-CB2001F32934}" sibTransId="{CAACCEC3-3F6A-4A32-83CD-B2DB6F37A5B4}"/>
    <dgm:cxn modelId="{446D1ACA-6AF0-4FBC-8743-857FC7235F9C}" type="presOf" srcId="{A1C95DA3-9980-4844-ABBC-079B5E1F2276}" destId="{316C8854-DA11-4F06-B69A-F8A3AAE007C8}" srcOrd="0" destOrd="0" presId="urn:microsoft.com/office/officeart/2005/8/layout/hierarchy3"/>
    <dgm:cxn modelId="{47D3464E-12E9-4098-8998-EDE00D7882B8}" type="presOf" srcId="{95BF2FC4-7C58-4D38-9AA4-CB2001F32934}" destId="{1CA2B86D-1D1D-4EA0-AE82-1705A20ABCFE}" srcOrd="0" destOrd="0" presId="urn:microsoft.com/office/officeart/2005/8/layout/hierarchy3"/>
    <dgm:cxn modelId="{A7E24AD8-18A7-4D30-80F6-B76AEE86461C}" type="presParOf" srcId="{A388E415-112B-40B0-9480-80E59AA81F44}" destId="{7DA8A6B2-10E0-4C83-A284-7F94EA195D36}" srcOrd="0" destOrd="0" presId="urn:microsoft.com/office/officeart/2005/8/layout/hierarchy3"/>
    <dgm:cxn modelId="{3AF251BD-C862-48DA-9686-6C7C30C09D0E}" type="presParOf" srcId="{7DA8A6B2-10E0-4C83-A284-7F94EA195D36}" destId="{77E22D6E-5621-4D8D-97C4-D768BD02EC25}" srcOrd="0" destOrd="0" presId="urn:microsoft.com/office/officeart/2005/8/layout/hierarchy3"/>
    <dgm:cxn modelId="{A89A5554-0FB7-4B4B-95E0-C5CAE65E2DF6}" type="presParOf" srcId="{77E22D6E-5621-4D8D-97C4-D768BD02EC25}" destId="{69A70805-DE09-4D91-A26C-84B6526B3A22}" srcOrd="0" destOrd="0" presId="urn:microsoft.com/office/officeart/2005/8/layout/hierarchy3"/>
    <dgm:cxn modelId="{C2E3D2B9-82B6-41B3-800A-B2ACA3F1727C}" type="presParOf" srcId="{77E22D6E-5621-4D8D-97C4-D768BD02EC25}" destId="{6E8BF6C7-2A57-4CEB-AC82-883C6CBB71CA}" srcOrd="1" destOrd="0" presId="urn:microsoft.com/office/officeart/2005/8/layout/hierarchy3"/>
    <dgm:cxn modelId="{E61A6876-EFCC-46FB-AF71-83851FBB6C06}" type="presParOf" srcId="{7DA8A6B2-10E0-4C83-A284-7F94EA195D36}" destId="{F751D833-97AF-4462-83FF-27B708794753}" srcOrd="1" destOrd="0" presId="urn:microsoft.com/office/officeart/2005/8/layout/hierarchy3"/>
    <dgm:cxn modelId="{96887CC9-4944-4D48-A510-0C1D848BC1B0}" type="presParOf" srcId="{F751D833-97AF-4462-83FF-27B708794753}" destId="{B5DA376A-7D23-48AC-9AA7-98861E2B1417}" srcOrd="0" destOrd="0" presId="urn:microsoft.com/office/officeart/2005/8/layout/hierarchy3"/>
    <dgm:cxn modelId="{378DE60D-66B0-4D8A-942F-76EB8E68D35B}" type="presParOf" srcId="{F751D833-97AF-4462-83FF-27B708794753}" destId="{92A215FC-1AE7-4C82-8A96-00852B63E046}" srcOrd="1" destOrd="0" presId="urn:microsoft.com/office/officeart/2005/8/layout/hierarchy3"/>
    <dgm:cxn modelId="{4727887D-E646-41EF-B4EC-817C3B793818}" type="presParOf" srcId="{F751D833-97AF-4462-83FF-27B708794753}" destId="{04150DC5-6AC4-44A0-8264-ED01EBB289F4}" srcOrd="2" destOrd="0" presId="urn:microsoft.com/office/officeart/2005/8/layout/hierarchy3"/>
    <dgm:cxn modelId="{65266351-97C9-4139-A46F-8AA63C6E316E}" type="presParOf" srcId="{F751D833-97AF-4462-83FF-27B708794753}" destId="{7C9D46D9-B3D8-4981-BD30-172101CE25AB}" srcOrd="3" destOrd="0" presId="urn:microsoft.com/office/officeart/2005/8/layout/hierarchy3"/>
    <dgm:cxn modelId="{D5C8302E-29A5-4DA2-9946-C5ED784B237C}" type="presParOf" srcId="{F751D833-97AF-4462-83FF-27B708794753}" destId="{87DBDA5B-17E6-42B5-8C9F-FF81ECBB5D19}" srcOrd="4" destOrd="0" presId="urn:microsoft.com/office/officeart/2005/8/layout/hierarchy3"/>
    <dgm:cxn modelId="{5652EB3B-C640-4D6D-9FF6-2E396BC9E834}" type="presParOf" srcId="{F751D833-97AF-4462-83FF-27B708794753}" destId="{FAB0AF06-E610-49C8-90D6-E761D4178104}" srcOrd="5" destOrd="0" presId="urn:microsoft.com/office/officeart/2005/8/layout/hierarchy3"/>
    <dgm:cxn modelId="{31046D51-575D-4B8D-A4E5-FE71B20F59BA}" type="presParOf" srcId="{F751D833-97AF-4462-83FF-27B708794753}" destId="{B0122357-5C28-46C6-8969-54D98D09EF22}" srcOrd="6" destOrd="0" presId="urn:microsoft.com/office/officeart/2005/8/layout/hierarchy3"/>
    <dgm:cxn modelId="{00E37B24-8731-4586-9ED8-073722857764}" type="presParOf" srcId="{F751D833-97AF-4462-83FF-27B708794753}" destId="{9F9C9377-A846-4F3B-9606-8DEB77E506A8}" srcOrd="7" destOrd="0" presId="urn:microsoft.com/office/officeart/2005/8/layout/hierarchy3"/>
    <dgm:cxn modelId="{6CB34347-9AD6-400B-8132-11363D360393}" type="presParOf" srcId="{F751D833-97AF-4462-83FF-27B708794753}" destId="{01479CB9-1F9D-42C1-BD9D-B70534016A1B}" srcOrd="8" destOrd="0" presId="urn:microsoft.com/office/officeart/2005/8/layout/hierarchy3"/>
    <dgm:cxn modelId="{3C9B9109-9B57-469D-A8CD-3705699BF3D9}" type="presParOf" srcId="{F751D833-97AF-4462-83FF-27B708794753}" destId="{59DD8734-6E2C-415A-9631-86CCA52C307C}" srcOrd="9" destOrd="0" presId="urn:microsoft.com/office/officeart/2005/8/layout/hierarchy3"/>
    <dgm:cxn modelId="{48F013CA-163D-44FC-8892-8AC80511E546}" type="presParOf" srcId="{F751D833-97AF-4462-83FF-27B708794753}" destId="{1CA2B86D-1D1D-4EA0-AE82-1705A20ABCFE}" srcOrd="10" destOrd="0" presId="urn:microsoft.com/office/officeart/2005/8/layout/hierarchy3"/>
    <dgm:cxn modelId="{13501074-3486-4822-880A-443A814F9706}" type="presParOf" srcId="{F751D833-97AF-4462-83FF-27B708794753}" destId="{316C8854-DA11-4F06-B69A-F8A3AAE007C8}" srcOrd="11" destOrd="0" presId="urn:microsoft.com/office/officeart/2005/8/layout/hierarchy3"/>
    <dgm:cxn modelId="{F2DBCCD1-D609-496E-9FE4-FEC7A1326216}" type="presParOf" srcId="{F751D833-97AF-4462-83FF-27B708794753}" destId="{34F6460B-0ED1-48AC-BBDB-D542F32C5280}" srcOrd="12" destOrd="0" presId="urn:microsoft.com/office/officeart/2005/8/layout/hierarchy3"/>
    <dgm:cxn modelId="{E180F392-EB58-4AB5-A27F-F9EB0D49E004}" type="presParOf" srcId="{F751D833-97AF-4462-83FF-27B708794753}" destId="{D4E13E01-6247-4730-931F-B52BBDCA5E5B}" srcOrd="1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EA5AEEA-BA5B-4D38-96F7-EF43C231FE6C}" type="doc">
      <dgm:prSet loTypeId="urn:microsoft.com/office/officeart/2005/8/layout/orgChart1" loCatId="hierarchy" qsTypeId="urn:microsoft.com/office/officeart/2005/8/quickstyle/3d1" qsCatId="3D" csTypeId="urn:microsoft.com/office/officeart/2005/8/colors/accent4_2" csCatId="accent4" phldr="1"/>
      <dgm:spPr/>
      <dgm:t>
        <a:bodyPr/>
        <a:lstStyle/>
        <a:p>
          <a:endParaRPr lang="ru-RU"/>
        </a:p>
      </dgm:t>
    </dgm:pt>
    <dgm:pt modelId="{653C2E78-C852-451A-85FA-FD489C89B01A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Инновации 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(от лат. </a:t>
          </a:r>
          <a:r>
            <a:rPr lang="en-US" sz="1800" b="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innovatio</a:t>
          </a:r>
          <a:r>
            <a:rPr lang="en-US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–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обновление) – любые новые идеи, </a:t>
          </a:r>
          <a:r>
            <a:rPr lang="ru-RU" sz="1800" b="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реали-зованные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на практике; нововведения, направленные на повышение эффективности человеческой деятельности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CF0AF8E5-2D62-4CF3-A483-0F74F2C37B9B}" type="parTrans" cxnId="{9106AB83-2535-4C8D-ACA2-1C0761692AB6}">
      <dgm:prSet/>
      <dgm:spPr/>
      <dgm:t>
        <a:bodyPr/>
        <a:lstStyle/>
        <a:p>
          <a:endParaRPr lang="ru-RU"/>
        </a:p>
      </dgm:t>
    </dgm:pt>
    <dgm:pt modelId="{3483D63A-265D-4A11-A273-A2CC8435BDAF}" type="sibTrans" cxnId="{9106AB83-2535-4C8D-ACA2-1C0761692AB6}">
      <dgm:prSet/>
      <dgm:spPr/>
      <dgm:t>
        <a:bodyPr/>
        <a:lstStyle/>
        <a:p>
          <a:endParaRPr lang="ru-RU"/>
        </a:p>
      </dgm:t>
    </dgm:pt>
    <dgm:pt modelId="{1B1EDDC7-7F62-4ED1-B2AC-195FAB540349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улучшающие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7C23725B-15C3-4EDE-9B2D-4C230339E982}" type="parTrans" cxnId="{094653F0-540E-4E2A-98F5-B58D3F21958F}">
      <dgm:prSet/>
      <dgm:spPr/>
      <dgm:t>
        <a:bodyPr/>
        <a:lstStyle/>
        <a:p>
          <a:endParaRPr lang="ru-RU"/>
        </a:p>
      </dgm:t>
    </dgm:pt>
    <dgm:pt modelId="{666EEED1-A026-41E8-B319-8FD72C7AA129}" type="sibTrans" cxnId="{094653F0-540E-4E2A-98F5-B58D3F21958F}">
      <dgm:prSet/>
      <dgm:spPr/>
      <dgm:t>
        <a:bodyPr/>
        <a:lstStyle/>
        <a:p>
          <a:endParaRPr lang="ru-RU"/>
        </a:p>
      </dgm:t>
    </dgm:pt>
    <dgm:pt modelId="{9CA9DCB1-BC34-44A2-BA4D-6496C53F3A0A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радикальные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E09F4851-C883-4566-AE3E-7E11243343A3}" type="parTrans" cxnId="{F7448411-A0F5-4010-8D93-A2C94C83ACE0}">
      <dgm:prSet/>
      <dgm:spPr/>
      <dgm:t>
        <a:bodyPr/>
        <a:lstStyle/>
        <a:p>
          <a:endParaRPr lang="ru-RU"/>
        </a:p>
      </dgm:t>
    </dgm:pt>
    <dgm:pt modelId="{657A39D4-71A8-4062-86C1-C7491FEF3A47}" type="sibTrans" cxnId="{F7448411-A0F5-4010-8D93-A2C94C83ACE0}">
      <dgm:prSet/>
      <dgm:spPr/>
      <dgm:t>
        <a:bodyPr/>
        <a:lstStyle/>
        <a:p>
          <a:endParaRPr lang="ru-RU"/>
        </a:p>
      </dgm:t>
    </dgm:pt>
    <dgm:pt modelId="{833008DD-640F-462E-8E9E-140FDE22B0C1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изменяют способ производственной деятельности – его технические, технологические, организационные основы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1F7BE7E0-0CA5-4EAB-8C1E-11909DCFBB14}" type="parTrans" cxnId="{AB678C26-46EE-4116-B2D0-9EBCD7F2C77B}">
      <dgm:prSet/>
      <dgm:spPr/>
      <dgm:t>
        <a:bodyPr/>
        <a:lstStyle/>
        <a:p>
          <a:endParaRPr lang="ru-RU"/>
        </a:p>
      </dgm:t>
    </dgm:pt>
    <dgm:pt modelId="{A1140EFC-5E77-424D-A517-087A1857AD32}" type="sibTrans" cxnId="{AB678C26-46EE-4116-B2D0-9EBCD7F2C77B}">
      <dgm:prSet/>
      <dgm:spPr/>
      <dgm:t>
        <a:bodyPr/>
        <a:lstStyle/>
        <a:p>
          <a:endParaRPr lang="ru-RU"/>
        </a:p>
      </dgm:t>
    </dgm:pt>
    <dgm:pt modelId="{6F583A9E-3BAE-4D47-8D77-7863DA84BC5D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направлены на совершенствование отдельных характеристик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выпускае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-мой продукции, используемых тех-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нологий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, методов работы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665390C0-0CBA-49CE-8B12-A1E83FE78871}" type="parTrans" cxnId="{56527C63-40D4-4F57-8DDC-D3F01807A143}">
      <dgm:prSet/>
      <dgm:spPr/>
      <dgm:t>
        <a:bodyPr/>
        <a:lstStyle/>
        <a:p>
          <a:endParaRPr lang="ru-RU"/>
        </a:p>
      </dgm:t>
    </dgm:pt>
    <dgm:pt modelId="{1FCE45E3-6660-489B-974D-07923F2A315F}" type="sibTrans" cxnId="{56527C63-40D4-4F57-8DDC-D3F01807A143}">
      <dgm:prSet/>
      <dgm:spPr/>
      <dgm:t>
        <a:bodyPr/>
        <a:lstStyle/>
        <a:p>
          <a:endParaRPr lang="ru-RU"/>
        </a:p>
      </dgm:t>
    </dgm:pt>
    <dgm:pt modelId="{44A2B68B-D6AC-41C8-996E-9B1E3972BBA5}" type="pres">
      <dgm:prSet presAssocID="{7EA5AEEA-BA5B-4D38-96F7-EF43C231FE6C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67843498-0D65-4D8B-8572-1A9939582986}" type="pres">
      <dgm:prSet presAssocID="{653C2E78-C852-451A-85FA-FD489C89B01A}" presName="hierRoot1" presStyleCnt="0">
        <dgm:presLayoutVars>
          <dgm:hierBranch val="init"/>
        </dgm:presLayoutVars>
      </dgm:prSet>
      <dgm:spPr/>
    </dgm:pt>
    <dgm:pt modelId="{CF8F32F3-91AF-432B-BA0A-5898356AF04B}" type="pres">
      <dgm:prSet presAssocID="{653C2E78-C852-451A-85FA-FD489C89B01A}" presName="rootComposite1" presStyleCnt="0"/>
      <dgm:spPr/>
    </dgm:pt>
    <dgm:pt modelId="{48907C74-BEFB-4B64-827F-3E300F611605}" type="pres">
      <dgm:prSet presAssocID="{653C2E78-C852-451A-85FA-FD489C89B01A}" presName="rootText1" presStyleLbl="node0" presStyleIdx="0" presStyleCnt="1" custScaleX="30619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F48A7A5-EA5A-43C8-8A3F-6FB3CF544622}" type="pres">
      <dgm:prSet presAssocID="{653C2E78-C852-451A-85FA-FD489C89B01A}" presName="rootConnector1" presStyleLbl="node1" presStyleIdx="0" presStyleCnt="0"/>
      <dgm:spPr/>
    </dgm:pt>
    <dgm:pt modelId="{326B4897-51AC-4CD2-B51D-39250E04A4C5}" type="pres">
      <dgm:prSet presAssocID="{653C2E78-C852-451A-85FA-FD489C89B01A}" presName="hierChild2" presStyleCnt="0"/>
      <dgm:spPr/>
    </dgm:pt>
    <dgm:pt modelId="{785719AB-23C2-45AC-888E-CFDE221D3534}" type="pres">
      <dgm:prSet presAssocID="{7C23725B-15C3-4EDE-9B2D-4C230339E982}" presName="Name37" presStyleLbl="parChTrans1D2" presStyleIdx="0" presStyleCnt="2"/>
      <dgm:spPr/>
    </dgm:pt>
    <dgm:pt modelId="{F01C4DE9-91F5-47F9-B7C5-1F23537DF9FC}" type="pres">
      <dgm:prSet presAssocID="{1B1EDDC7-7F62-4ED1-B2AC-195FAB540349}" presName="hierRoot2" presStyleCnt="0">
        <dgm:presLayoutVars>
          <dgm:hierBranch/>
        </dgm:presLayoutVars>
      </dgm:prSet>
      <dgm:spPr/>
    </dgm:pt>
    <dgm:pt modelId="{CD2B5407-526D-42CB-A4D3-8B3B3A3F8706}" type="pres">
      <dgm:prSet presAssocID="{1B1EDDC7-7F62-4ED1-B2AC-195FAB540349}" presName="rootComposite" presStyleCnt="0"/>
      <dgm:spPr/>
    </dgm:pt>
    <dgm:pt modelId="{4552157C-C2FD-441D-8050-5BE41549B169}" type="pres">
      <dgm:prSet presAssocID="{1B1EDDC7-7F62-4ED1-B2AC-195FAB540349}" presName="rootText" presStyleLbl="node2" presStyleIdx="0" presStyleCnt="2" custScaleX="153795" custScaleY="63031">
        <dgm:presLayoutVars>
          <dgm:chPref val="3"/>
        </dgm:presLayoutVars>
      </dgm:prSet>
      <dgm:spPr/>
    </dgm:pt>
    <dgm:pt modelId="{0A24D6C4-F760-448B-9300-860E8C4942BE}" type="pres">
      <dgm:prSet presAssocID="{1B1EDDC7-7F62-4ED1-B2AC-195FAB540349}" presName="rootConnector" presStyleLbl="node2" presStyleIdx="0" presStyleCnt="2"/>
      <dgm:spPr/>
    </dgm:pt>
    <dgm:pt modelId="{0AAFD8FB-426F-4A9A-ADCA-04E5BA91602E}" type="pres">
      <dgm:prSet presAssocID="{1B1EDDC7-7F62-4ED1-B2AC-195FAB540349}" presName="hierChild4" presStyleCnt="0"/>
      <dgm:spPr/>
    </dgm:pt>
    <dgm:pt modelId="{8AF0B0CA-7158-45EB-9137-6F58045B244C}" type="pres">
      <dgm:prSet presAssocID="{665390C0-0CBA-49CE-8B12-A1E83FE78871}" presName="Name35" presStyleLbl="parChTrans1D3" presStyleIdx="0" presStyleCnt="2"/>
      <dgm:spPr/>
    </dgm:pt>
    <dgm:pt modelId="{CEA27143-AE4B-4F1C-B9BF-CC46942755D7}" type="pres">
      <dgm:prSet presAssocID="{6F583A9E-3BAE-4D47-8D77-7863DA84BC5D}" presName="hierRoot2" presStyleCnt="0">
        <dgm:presLayoutVars>
          <dgm:hierBranch val="init"/>
        </dgm:presLayoutVars>
      </dgm:prSet>
      <dgm:spPr/>
    </dgm:pt>
    <dgm:pt modelId="{C087512A-5B35-4445-B00E-29864B007C3A}" type="pres">
      <dgm:prSet presAssocID="{6F583A9E-3BAE-4D47-8D77-7863DA84BC5D}" presName="rootComposite" presStyleCnt="0"/>
      <dgm:spPr/>
    </dgm:pt>
    <dgm:pt modelId="{DA31614C-BC2E-439E-BB63-6A5EFFF4F396}" type="pres">
      <dgm:prSet presAssocID="{6F583A9E-3BAE-4D47-8D77-7863DA84BC5D}" presName="rootText" presStyleLbl="node3" presStyleIdx="0" presStyleCnt="2" custScaleX="153795" custScaleY="13062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B1EEFA0-45DF-42E9-B664-B15BFA1A0955}" type="pres">
      <dgm:prSet presAssocID="{6F583A9E-3BAE-4D47-8D77-7863DA84BC5D}" presName="rootConnector" presStyleLbl="node3" presStyleIdx="0" presStyleCnt="2"/>
      <dgm:spPr/>
    </dgm:pt>
    <dgm:pt modelId="{D666E2B8-7EAF-4A5F-8518-DFE42977967C}" type="pres">
      <dgm:prSet presAssocID="{6F583A9E-3BAE-4D47-8D77-7863DA84BC5D}" presName="hierChild4" presStyleCnt="0"/>
      <dgm:spPr/>
    </dgm:pt>
    <dgm:pt modelId="{6CEFAB97-E414-48C5-8DB8-B0F2E5333C65}" type="pres">
      <dgm:prSet presAssocID="{6F583A9E-3BAE-4D47-8D77-7863DA84BC5D}" presName="hierChild5" presStyleCnt="0"/>
      <dgm:spPr/>
    </dgm:pt>
    <dgm:pt modelId="{CF4CE0F4-C80E-4AB3-BEB7-7EAA64C54B9E}" type="pres">
      <dgm:prSet presAssocID="{1B1EDDC7-7F62-4ED1-B2AC-195FAB540349}" presName="hierChild5" presStyleCnt="0"/>
      <dgm:spPr/>
    </dgm:pt>
    <dgm:pt modelId="{6F2A9040-9BDC-4EE4-8836-C36482945123}" type="pres">
      <dgm:prSet presAssocID="{E09F4851-C883-4566-AE3E-7E11243343A3}" presName="Name37" presStyleLbl="parChTrans1D2" presStyleIdx="1" presStyleCnt="2"/>
      <dgm:spPr/>
    </dgm:pt>
    <dgm:pt modelId="{66AFC6CE-85D0-427C-B9E4-0A4E623080C2}" type="pres">
      <dgm:prSet presAssocID="{9CA9DCB1-BC34-44A2-BA4D-6496C53F3A0A}" presName="hierRoot2" presStyleCnt="0">
        <dgm:presLayoutVars>
          <dgm:hierBranch/>
        </dgm:presLayoutVars>
      </dgm:prSet>
      <dgm:spPr/>
    </dgm:pt>
    <dgm:pt modelId="{AC435826-8CD9-4638-9D91-7AC902CF9967}" type="pres">
      <dgm:prSet presAssocID="{9CA9DCB1-BC34-44A2-BA4D-6496C53F3A0A}" presName="rootComposite" presStyleCnt="0"/>
      <dgm:spPr/>
    </dgm:pt>
    <dgm:pt modelId="{F88BBC98-2954-4967-8046-0F3BEE4B04BE}" type="pres">
      <dgm:prSet presAssocID="{9CA9DCB1-BC34-44A2-BA4D-6496C53F3A0A}" presName="rootText" presStyleLbl="node2" presStyleIdx="1" presStyleCnt="2" custScaleX="153795" custScaleY="63031">
        <dgm:presLayoutVars>
          <dgm:chPref val="3"/>
        </dgm:presLayoutVars>
      </dgm:prSet>
      <dgm:spPr/>
    </dgm:pt>
    <dgm:pt modelId="{DF3A03E7-A38A-4D11-9736-E99B9CAE5B58}" type="pres">
      <dgm:prSet presAssocID="{9CA9DCB1-BC34-44A2-BA4D-6496C53F3A0A}" presName="rootConnector" presStyleLbl="node2" presStyleIdx="1" presStyleCnt="2"/>
      <dgm:spPr/>
    </dgm:pt>
    <dgm:pt modelId="{2199AC33-165D-4C4A-B279-5D7362A429E1}" type="pres">
      <dgm:prSet presAssocID="{9CA9DCB1-BC34-44A2-BA4D-6496C53F3A0A}" presName="hierChild4" presStyleCnt="0"/>
      <dgm:spPr/>
    </dgm:pt>
    <dgm:pt modelId="{B20CDD11-78D0-4F98-B5B2-C12020354412}" type="pres">
      <dgm:prSet presAssocID="{1F7BE7E0-0CA5-4EAB-8C1E-11909DCFBB14}" presName="Name35" presStyleLbl="parChTrans1D3" presStyleIdx="1" presStyleCnt="2"/>
      <dgm:spPr/>
    </dgm:pt>
    <dgm:pt modelId="{D2406065-18BF-409D-B35B-C1B11CC74534}" type="pres">
      <dgm:prSet presAssocID="{833008DD-640F-462E-8E9E-140FDE22B0C1}" presName="hierRoot2" presStyleCnt="0">
        <dgm:presLayoutVars>
          <dgm:hierBranch val="init"/>
        </dgm:presLayoutVars>
      </dgm:prSet>
      <dgm:spPr/>
    </dgm:pt>
    <dgm:pt modelId="{109741D4-802E-43D3-89E3-01668F91E78D}" type="pres">
      <dgm:prSet presAssocID="{833008DD-640F-462E-8E9E-140FDE22B0C1}" presName="rootComposite" presStyleCnt="0"/>
      <dgm:spPr/>
    </dgm:pt>
    <dgm:pt modelId="{803BEC1E-7949-4AD4-B619-A6CD040B5F82}" type="pres">
      <dgm:prSet presAssocID="{833008DD-640F-462E-8E9E-140FDE22B0C1}" presName="rootText" presStyleLbl="node3" presStyleIdx="1" presStyleCnt="2" custScaleX="153795" custScaleY="13062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F3AB9BE-0055-413D-A313-DFB7FA2826F0}" type="pres">
      <dgm:prSet presAssocID="{833008DD-640F-462E-8E9E-140FDE22B0C1}" presName="rootConnector" presStyleLbl="node3" presStyleIdx="1" presStyleCnt="2"/>
      <dgm:spPr/>
    </dgm:pt>
    <dgm:pt modelId="{464791F4-FB64-4DEA-A6FA-128B6C74E31A}" type="pres">
      <dgm:prSet presAssocID="{833008DD-640F-462E-8E9E-140FDE22B0C1}" presName="hierChild4" presStyleCnt="0"/>
      <dgm:spPr/>
    </dgm:pt>
    <dgm:pt modelId="{7B933395-0687-4B54-AB12-FAFB187183EA}" type="pres">
      <dgm:prSet presAssocID="{833008DD-640F-462E-8E9E-140FDE22B0C1}" presName="hierChild5" presStyleCnt="0"/>
      <dgm:spPr/>
    </dgm:pt>
    <dgm:pt modelId="{6B4BACC0-F8A8-491B-BF08-04E4615BB2EF}" type="pres">
      <dgm:prSet presAssocID="{9CA9DCB1-BC34-44A2-BA4D-6496C53F3A0A}" presName="hierChild5" presStyleCnt="0"/>
      <dgm:spPr/>
    </dgm:pt>
    <dgm:pt modelId="{EA62B958-8853-4538-9136-720E69C51449}" type="pres">
      <dgm:prSet presAssocID="{653C2E78-C852-451A-85FA-FD489C89B01A}" presName="hierChild3" presStyleCnt="0"/>
      <dgm:spPr/>
    </dgm:pt>
  </dgm:ptLst>
  <dgm:cxnLst>
    <dgm:cxn modelId="{B23F89ED-A5BA-44AC-9D5A-4BE5034A9935}" type="presOf" srcId="{7EA5AEEA-BA5B-4D38-96F7-EF43C231FE6C}" destId="{44A2B68B-D6AC-41C8-996E-9B1E3972BBA5}" srcOrd="0" destOrd="0" presId="urn:microsoft.com/office/officeart/2005/8/layout/orgChart1"/>
    <dgm:cxn modelId="{9106AB83-2535-4C8D-ACA2-1C0761692AB6}" srcId="{7EA5AEEA-BA5B-4D38-96F7-EF43C231FE6C}" destId="{653C2E78-C852-451A-85FA-FD489C89B01A}" srcOrd="0" destOrd="0" parTransId="{CF0AF8E5-2D62-4CF3-A483-0F74F2C37B9B}" sibTransId="{3483D63A-265D-4A11-A273-A2CC8435BDAF}"/>
    <dgm:cxn modelId="{669199F2-BAC7-4053-9EE9-6B85750CF548}" type="presOf" srcId="{653C2E78-C852-451A-85FA-FD489C89B01A}" destId="{5F48A7A5-EA5A-43C8-8A3F-6FB3CF544622}" srcOrd="1" destOrd="0" presId="urn:microsoft.com/office/officeart/2005/8/layout/orgChart1"/>
    <dgm:cxn modelId="{56527C63-40D4-4F57-8DDC-D3F01807A143}" srcId="{1B1EDDC7-7F62-4ED1-B2AC-195FAB540349}" destId="{6F583A9E-3BAE-4D47-8D77-7863DA84BC5D}" srcOrd="0" destOrd="0" parTransId="{665390C0-0CBA-49CE-8B12-A1E83FE78871}" sibTransId="{1FCE45E3-6660-489B-974D-07923F2A315F}"/>
    <dgm:cxn modelId="{65E07113-C0B4-4B36-B9DF-C5BBD0B87131}" type="presOf" srcId="{833008DD-640F-462E-8E9E-140FDE22B0C1}" destId="{2F3AB9BE-0055-413D-A313-DFB7FA2826F0}" srcOrd="1" destOrd="0" presId="urn:microsoft.com/office/officeart/2005/8/layout/orgChart1"/>
    <dgm:cxn modelId="{AB678C26-46EE-4116-B2D0-9EBCD7F2C77B}" srcId="{9CA9DCB1-BC34-44A2-BA4D-6496C53F3A0A}" destId="{833008DD-640F-462E-8E9E-140FDE22B0C1}" srcOrd="0" destOrd="0" parTransId="{1F7BE7E0-0CA5-4EAB-8C1E-11909DCFBB14}" sibTransId="{A1140EFC-5E77-424D-A517-087A1857AD32}"/>
    <dgm:cxn modelId="{0C2C7F93-8C4D-4116-8DF6-70D44412DA76}" type="presOf" srcId="{1F7BE7E0-0CA5-4EAB-8C1E-11909DCFBB14}" destId="{B20CDD11-78D0-4F98-B5B2-C12020354412}" srcOrd="0" destOrd="0" presId="urn:microsoft.com/office/officeart/2005/8/layout/orgChart1"/>
    <dgm:cxn modelId="{F7448411-A0F5-4010-8D93-A2C94C83ACE0}" srcId="{653C2E78-C852-451A-85FA-FD489C89B01A}" destId="{9CA9DCB1-BC34-44A2-BA4D-6496C53F3A0A}" srcOrd="1" destOrd="0" parTransId="{E09F4851-C883-4566-AE3E-7E11243343A3}" sibTransId="{657A39D4-71A8-4062-86C1-C7491FEF3A47}"/>
    <dgm:cxn modelId="{299A6BE2-F8A0-46FD-9894-2B5C37EDDA8C}" type="presOf" srcId="{1B1EDDC7-7F62-4ED1-B2AC-195FAB540349}" destId="{4552157C-C2FD-441D-8050-5BE41549B169}" srcOrd="0" destOrd="0" presId="urn:microsoft.com/office/officeart/2005/8/layout/orgChart1"/>
    <dgm:cxn modelId="{2E9C893B-0842-4BEC-9119-71ADEC2C5BAD}" type="presOf" srcId="{7C23725B-15C3-4EDE-9B2D-4C230339E982}" destId="{785719AB-23C2-45AC-888E-CFDE221D3534}" srcOrd="0" destOrd="0" presId="urn:microsoft.com/office/officeart/2005/8/layout/orgChart1"/>
    <dgm:cxn modelId="{B5BDCABF-0F4D-4235-ABA8-B167FABC18F9}" type="presOf" srcId="{E09F4851-C883-4566-AE3E-7E11243343A3}" destId="{6F2A9040-9BDC-4EE4-8836-C36482945123}" srcOrd="0" destOrd="0" presId="urn:microsoft.com/office/officeart/2005/8/layout/orgChart1"/>
    <dgm:cxn modelId="{BC07C398-FDF3-47C5-A01A-76608A7D9994}" type="presOf" srcId="{6F583A9E-3BAE-4D47-8D77-7863DA84BC5D}" destId="{DA31614C-BC2E-439E-BB63-6A5EFFF4F396}" srcOrd="0" destOrd="0" presId="urn:microsoft.com/office/officeart/2005/8/layout/orgChart1"/>
    <dgm:cxn modelId="{094653F0-540E-4E2A-98F5-B58D3F21958F}" srcId="{653C2E78-C852-451A-85FA-FD489C89B01A}" destId="{1B1EDDC7-7F62-4ED1-B2AC-195FAB540349}" srcOrd="0" destOrd="0" parTransId="{7C23725B-15C3-4EDE-9B2D-4C230339E982}" sibTransId="{666EEED1-A026-41E8-B319-8FD72C7AA129}"/>
    <dgm:cxn modelId="{9B04B07E-4879-4D2B-8E2D-62BFBE0A9E11}" type="presOf" srcId="{9CA9DCB1-BC34-44A2-BA4D-6496C53F3A0A}" destId="{F88BBC98-2954-4967-8046-0F3BEE4B04BE}" srcOrd="0" destOrd="0" presId="urn:microsoft.com/office/officeart/2005/8/layout/orgChart1"/>
    <dgm:cxn modelId="{FD9D8226-F53E-48F1-8AA8-4FE2FD59D084}" type="presOf" srcId="{653C2E78-C852-451A-85FA-FD489C89B01A}" destId="{48907C74-BEFB-4B64-827F-3E300F611605}" srcOrd="0" destOrd="0" presId="urn:microsoft.com/office/officeart/2005/8/layout/orgChart1"/>
    <dgm:cxn modelId="{58570923-6AFB-4CD1-B874-04B3919CEAC9}" type="presOf" srcId="{9CA9DCB1-BC34-44A2-BA4D-6496C53F3A0A}" destId="{DF3A03E7-A38A-4D11-9736-E99B9CAE5B58}" srcOrd="1" destOrd="0" presId="urn:microsoft.com/office/officeart/2005/8/layout/orgChart1"/>
    <dgm:cxn modelId="{ED1E9075-F82C-4FDA-881D-DE38B6D67817}" type="presOf" srcId="{833008DD-640F-462E-8E9E-140FDE22B0C1}" destId="{803BEC1E-7949-4AD4-B619-A6CD040B5F82}" srcOrd="0" destOrd="0" presId="urn:microsoft.com/office/officeart/2005/8/layout/orgChart1"/>
    <dgm:cxn modelId="{7456A06F-005E-42CE-B1A7-73339EC66664}" type="presOf" srcId="{665390C0-0CBA-49CE-8B12-A1E83FE78871}" destId="{8AF0B0CA-7158-45EB-9137-6F58045B244C}" srcOrd="0" destOrd="0" presId="urn:microsoft.com/office/officeart/2005/8/layout/orgChart1"/>
    <dgm:cxn modelId="{D575292B-0C63-4C17-ABC7-9AAFFC5B00AE}" type="presOf" srcId="{1B1EDDC7-7F62-4ED1-B2AC-195FAB540349}" destId="{0A24D6C4-F760-448B-9300-860E8C4942BE}" srcOrd="1" destOrd="0" presId="urn:microsoft.com/office/officeart/2005/8/layout/orgChart1"/>
    <dgm:cxn modelId="{2296BDEC-DF8B-4E37-ABC3-A466DF6E9007}" type="presOf" srcId="{6F583A9E-3BAE-4D47-8D77-7863DA84BC5D}" destId="{EB1EEFA0-45DF-42E9-B664-B15BFA1A0955}" srcOrd="1" destOrd="0" presId="urn:microsoft.com/office/officeart/2005/8/layout/orgChart1"/>
    <dgm:cxn modelId="{C41DCF75-EE1D-4113-9C17-476026AAA8F3}" type="presParOf" srcId="{44A2B68B-D6AC-41C8-996E-9B1E3972BBA5}" destId="{67843498-0D65-4D8B-8572-1A9939582986}" srcOrd="0" destOrd="0" presId="urn:microsoft.com/office/officeart/2005/8/layout/orgChart1"/>
    <dgm:cxn modelId="{6143F3C3-072A-46B1-887C-47FA3DC152AB}" type="presParOf" srcId="{67843498-0D65-4D8B-8572-1A9939582986}" destId="{CF8F32F3-91AF-432B-BA0A-5898356AF04B}" srcOrd="0" destOrd="0" presId="urn:microsoft.com/office/officeart/2005/8/layout/orgChart1"/>
    <dgm:cxn modelId="{546920C4-EEB4-451C-85D7-8088C212DD47}" type="presParOf" srcId="{CF8F32F3-91AF-432B-BA0A-5898356AF04B}" destId="{48907C74-BEFB-4B64-827F-3E300F611605}" srcOrd="0" destOrd="0" presId="urn:microsoft.com/office/officeart/2005/8/layout/orgChart1"/>
    <dgm:cxn modelId="{389D1C0C-1AC8-4566-AA96-29A9202565A3}" type="presParOf" srcId="{CF8F32F3-91AF-432B-BA0A-5898356AF04B}" destId="{5F48A7A5-EA5A-43C8-8A3F-6FB3CF544622}" srcOrd="1" destOrd="0" presId="urn:microsoft.com/office/officeart/2005/8/layout/orgChart1"/>
    <dgm:cxn modelId="{9FFD49D9-E23E-4E89-BCB4-0BCE2490EEE8}" type="presParOf" srcId="{67843498-0D65-4D8B-8572-1A9939582986}" destId="{326B4897-51AC-4CD2-B51D-39250E04A4C5}" srcOrd="1" destOrd="0" presId="urn:microsoft.com/office/officeart/2005/8/layout/orgChart1"/>
    <dgm:cxn modelId="{7714C19D-2E9C-4C03-8B18-8F87B32B35C8}" type="presParOf" srcId="{326B4897-51AC-4CD2-B51D-39250E04A4C5}" destId="{785719AB-23C2-45AC-888E-CFDE221D3534}" srcOrd="0" destOrd="0" presId="urn:microsoft.com/office/officeart/2005/8/layout/orgChart1"/>
    <dgm:cxn modelId="{3078A4FC-0C68-47A2-905A-4542419CCB64}" type="presParOf" srcId="{326B4897-51AC-4CD2-B51D-39250E04A4C5}" destId="{F01C4DE9-91F5-47F9-B7C5-1F23537DF9FC}" srcOrd="1" destOrd="0" presId="urn:microsoft.com/office/officeart/2005/8/layout/orgChart1"/>
    <dgm:cxn modelId="{E84B6034-2749-4EC8-BE57-A1BF3584169B}" type="presParOf" srcId="{F01C4DE9-91F5-47F9-B7C5-1F23537DF9FC}" destId="{CD2B5407-526D-42CB-A4D3-8B3B3A3F8706}" srcOrd="0" destOrd="0" presId="urn:microsoft.com/office/officeart/2005/8/layout/orgChart1"/>
    <dgm:cxn modelId="{66A3A07A-DDE4-4EA6-8008-A12FBA6A7515}" type="presParOf" srcId="{CD2B5407-526D-42CB-A4D3-8B3B3A3F8706}" destId="{4552157C-C2FD-441D-8050-5BE41549B169}" srcOrd="0" destOrd="0" presId="urn:microsoft.com/office/officeart/2005/8/layout/orgChart1"/>
    <dgm:cxn modelId="{7F388C52-78CC-4B03-9ED7-5730C9D794D6}" type="presParOf" srcId="{CD2B5407-526D-42CB-A4D3-8B3B3A3F8706}" destId="{0A24D6C4-F760-448B-9300-860E8C4942BE}" srcOrd="1" destOrd="0" presId="urn:microsoft.com/office/officeart/2005/8/layout/orgChart1"/>
    <dgm:cxn modelId="{B4CB1EA6-38D0-485A-A5C6-FF4F325EBC97}" type="presParOf" srcId="{F01C4DE9-91F5-47F9-B7C5-1F23537DF9FC}" destId="{0AAFD8FB-426F-4A9A-ADCA-04E5BA91602E}" srcOrd="1" destOrd="0" presId="urn:microsoft.com/office/officeart/2005/8/layout/orgChart1"/>
    <dgm:cxn modelId="{D182EFBB-F927-430E-A105-2E516A879F27}" type="presParOf" srcId="{0AAFD8FB-426F-4A9A-ADCA-04E5BA91602E}" destId="{8AF0B0CA-7158-45EB-9137-6F58045B244C}" srcOrd="0" destOrd="0" presId="urn:microsoft.com/office/officeart/2005/8/layout/orgChart1"/>
    <dgm:cxn modelId="{BECD1E10-6C9C-477B-AEC1-ABB241CEA468}" type="presParOf" srcId="{0AAFD8FB-426F-4A9A-ADCA-04E5BA91602E}" destId="{CEA27143-AE4B-4F1C-B9BF-CC46942755D7}" srcOrd="1" destOrd="0" presId="urn:microsoft.com/office/officeart/2005/8/layout/orgChart1"/>
    <dgm:cxn modelId="{48B9373E-2258-4D5E-ACB7-2EDA45872B1A}" type="presParOf" srcId="{CEA27143-AE4B-4F1C-B9BF-CC46942755D7}" destId="{C087512A-5B35-4445-B00E-29864B007C3A}" srcOrd="0" destOrd="0" presId="urn:microsoft.com/office/officeart/2005/8/layout/orgChart1"/>
    <dgm:cxn modelId="{69A667F1-E040-4683-B4C1-C448C9622383}" type="presParOf" srcId="{C087512A-5B35-4445-B00E-29864B007C3A}" destId="{DA31614C-BC2E-439E-BB63-6A5EFFF4F396}" srcOrd="0" destOrd="0" presId="urn:microsoft.com/office/officeart/2005/8/layout/orgChart1"/>
    <dgm:cxn modelId="{2F33F962-A856-410A-8CA3-D775FC49C6DD}" type="presParOf" srcId="{C087512A-5B35-4445-B00E-29864B007C3A}" destId="{EB1EEFA0-45DF-42E9-B664-B15BFA1A0955}" srcOrd="1" destOrd="0" presId="urn:microsoft.com/office/officeart/2005/8/layout/orgChart1"/>
    <dgm:cxn modelId="{A0E0A9DD-6061-4AA4-B2D9-5A369754F07D}" type="presParOf" srcId="{CEA27143-AE4B-4F1C-B9BF-CC46942755D7}" destId="{D666E2B8-7EAF-4A5F-8518-DFE42977967C}" srcOrd="1" destOrd="0" presId="urn:microsoft.com/office/officeart/2005/8/layout/orgChart1"/>
    <dgm:cxn modelId="{455BA8FB-E16D-42BD-A011-32E5B6C0655E}" type="presParOf" srcId="{CEA27143-AE4B-4F1C-B9BF-CC46942755D7}" destId="{6CEFAB97-E414-48C5-8DB8-B0F2E5333C65}" srcOrd="2" destOrd="0" presId="urn:microsoft.com/office/officeart/2005/8/layout/orgChart1"/>
    <dgm:cxn modelId="{F006BEB9-4E00-4EDB-99AC-BAE87D6443C5}" type="presParOf" srcId="{F01C4DE9-91F5-47F9-B7C5-1F23537DF9FC}" destId="{CF4CE0F4-C80E-4AB3-BEB7-7EAA64C54B9E}" srcOrd="2" destOrd="0" presId="urn:microsoft.com/office/officeart/2005/8/layout/orgChart1"/>
    <dgm:cxn modelId="{D93BD38E-55BB-448E-8191-CB694757F5E8}" type="presParOf" srcId="{326B4897-51AC-4CD2-B51D-39250E04A4C5}" destId="{6F2A9040-9BDC-4EE4-8836-C36482945123}" srcOrd="2" destOrd="0" presId="urn:microsoft.com/office/officeart/2005/8/layout/orgChart1"/>
    <dgm:cxn modelId="{9F10F57C-8DA4-4C60-9902-19CF9349E776}" type="presParOf" srcId="{326B4897-51AC-4CD2-B51D-39250E04A4C5}" destId="{66AFC6CE-85D0-427C-B9E4-0A4E623080C2}" srcOrd="3" destOrd="0" presId="urn:microsoft.com/office/officeart/2005/8/layout/orgChart1"/>
    <dgm:cxn modelId="{C88A520F-299F-474F-B159-2E3103CE6B61}" type="presParOf" srcId="{66AFC6CE-85D0-427C-B9E4-0A4E623080C2}" destId="{AC435826-8CD9-4638-9D91-7AC902CF9967}" srcOrd="0" destOrd="0" presId="urn:microsoft.com/office/officeart/2005/8/layout/orgChart1"/>
    <dgm:cxn modelId="{769CA084-D46F-48B1-90BE-F670DBFE90CE}" type="presParOf" srcId="{AC435826-8CD9-4638-9D91-7AC902CF9967}" destId="{F88BBC98-2954-4967-8046-0F3BEE4B04BE}" srcOrd="0" destOrd="0" presId="urn:microsoft.com/office/officeart/2005/8/layout/orgChart1"/>
    <dgm:cxn modelId="{B86BE5FD-FF48-4B50-82F5-BD1293279935}" type="presParOf" srcId="{AC435826-8CD9-4638-9D91-7AC902CF9967}" destId="{DF3A03E7-A38A-4D11-9736-E99B9CAE5B58}" srcOrd="1" destOrd="0" presId="urn:microsoft.com/office/officeart/2005/8/layout/orgChart1"/>
    <dgm:cxn modelId="{D4211649-9C3C-4D44-BE8E-259674316F18}" type="presParOf" srcId="{66AFC6CE-85D0-427C-B9E4-0A4E623080C2}" destId="{2199AC33-165D-4C4A-B279-5D7362A429E1}" srcOrd="1" destOrd="0" presId="urn:microsoft.com/office/officeart/2005/8/layout/orgChart1"/>
    <dgm:cxn modelId="{9B71EE7B-4859-4424-8272-4C964F7A3D36}" type="presParOf" srcId="{2199AC33-165D-4C4A-B279-5D7362A429E1}" destId="{B20CDD11-78D0-4F98-B5B2-C12020354412}" srcOrd="0" destOrd="0" presId="urn:microsoft.com/office/officeart/2005/8/layout/orgChart1"/>
    <dgm:cxn modelId="{17225245-AFA6-4A2E-B8AF-A09DF76A3663}" type="presParOf" srcId="{2199AC33-165D-4C4A-B279-5D7362A429E1}" destId="{D2406065-18BF-409D-B35B-C1B11CC74534}" srcOrd="1" destOrd="0" presId="urn:microsoft.com/office/officeart/2005/8/layout/orgChart1"/>
    <dgm:cxn modelId="{127D1745-E10F-4593-92D8-FE46BB39084B}" type="presParOf" srcId="{D2406065-18BF-409D-B35B-C1B11CC74534}" destId="{109741D4-802E-43D3-89E3-01668F91E78D}" srcOrd="0" destOrd="0" presId="urn:microsoft.com/office/officeart/2005/8/layout/orgChart1"/>
    <dgm:cxn modelId="{626AC1D5-931C-49AA-BE37-22A375B9D5BF}" type="presParOf" srcId="{109741D4-802E-43D3-89E3-01668F91E78D}" destId="{803BEC1E-7949-4AD4-B619-A6CD040B5F82}" srcOrd="0" destOrd="0" presId="urn:microsoft.com/office/officeart/2005/8/layout/orgChart1"/>
    <dgm:cxn modelId="{C550689A-ABF4-4D42-A202-0746A275EFB8}" type="presParOf" srcId="{109741D4-802E-43D3-89E3-01668F91E78D}" destId="{2F3AB9BE-0055-413D-A313-DFB7FA2826F0}" srcOrd="1" destOrd="0" presId="urn:microsoft.com/office/officeart/2005/8/layout/orgChart1"/>
    <dgm:cxn modelId="{A6E01411-D315-4CA9-8110-C6A6A15F05DB}" type="presParOf" srcId="{D2406065-18BF-409D-B35B-C1B11CC74534}" destId="{464791F4-FB64-4DEA-A6FA-128B6C74E31A}" srcOrd="1" destOrd="0" presId="urn:microsoft.com/office/officeart/2005/8/layout/orgChart1"/>
    <dgm:cxn modelId="{77A2847A-73EB-494C-B7BB-772C97FF4EFA}" type="presParOf" srcId="{D2406065-18BF-409D-B35B-C1B11CC74534}" destId="{7B933395-0687-4B54-AB12-FAFB187183EA}" srcOrd="2" destOrd="0" presId="urn:microsoft.com/office/officeart/2005/8/layout/orgChart1"/>
    <dgm:cxn modelId="{60DCA232-4D5A-4C0F-81D5-152D98288A4E}" type="presParOf" srcId="{66AFC6CE-85D0-427C-B9E4-0A4E623080C2}" destId="{6B4BACC0-F8A8-491B-BF08-04E4615BB2EF}" srcOrd="2" destOrd="0" presId="urn:microsoft.com/office/officeart/2005/8/layout/orgChart1"/>
    <dgm:cxn modelId="{97649FDE-2365-4249-9927-CB36B9A1773E}" type="presParOf" srcId="{67843498-0D65-4D8B-8572-1A9939582986}" destId="{EA62B958-8853-4538-9136-720E69C51449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D637FFBE-442E-49E0-B6CB-9C92213F1970}" type="doc">
      <dgm:prSet loTypeId="urn:microsoft.com/office/officeart/2005/8/layout/hierarchy3" loCatId="list" qsTypeId="urn:microsoft.com/office/officeart/2005/8/quickstyle/3d1" qsCatId="3D" csTypeId="urn:microsoft.com/office/officeart/2005/8/colors/accent4_2" csCatId="accent4" phldr="1"/>
      <dgm:spPr/>
      <dgm:t>
        <a:bodyPr/>
        <a:lstStyle/>
        <a:p>
          <a:endParaRPr lang="ru-RU"/>
        </a:p>
      </dgm:t>
    </dgm:pt>
    <dgm:pt modelId="{4AED2C32-209E-4C7F-8D12-BF845EB2790A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Национальная инновационная система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DF2C81AF-97E1-49A5-892C-692DE5552E57}" type="parTrans" cxnId="{36F51775-D948-4CBE-BA2A-AE523DCBDC4E}">
      <dgm:prSet/>
      <dgm:spPr/>
      <dgm:t>
        <a:bodyPr/>
        <a:lstStyle/>
        <a:p>
          <a:endParaRPr lang="ru-RU"/>
        </a:p>
      </dgm:t>
    </dgm:pt>
    <dgm:pt modelId="{1D0D9108-AFEE-4B8A-8401-C1DB633E9080}" type="sibTrans" cxnId="{36F51775-D948-4CBE-BA2A-AE523DCBDC4E}">
      <dgm:prSet/>
      <dgm:spPr/>
      <dgm:t>
        <a:bodyPr/>
        <a:lstStyle/>
        <a:p>
          <a:endParaRPr lang="ru-RU"/>
        </a:p>
      </dgm:t>
    </dgm:pt>
    <dgm:pt modelId="{79D9607F-E970-4060-B21B-F6C0090771A9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получение новых знаний через систему образования и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профес-сиональную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подготовку кадров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E210A408-59DD-44AC-82FB-1A2340B1D199}" type="parTrans" cxnId="{6A8668DD-09AF-40B0-963E-6E9C5005DBF2}">
      <dgm:prSet/>
      <dgm:spPr/>
      <dgm:t>
        <a:bodyPr/>
        <a:lstStyle/>
        <a:p>
          <a:endParaRPr lang="ru-RU"/>
        </a:p>
      </dgm:t>
    </dgm:pt>
    <dgm:pt modelId="{6D6FAC12-5A96-4C66-8627-DF7F70F83201}" type="sibTrans" cxnId="{6A8668DD-09AF-40B0-963E-6E9C5005DBF2}">
      <dgm:prSet/>
      <dgm:spPr/>
      <dgm:t>
        <a:bodyPr/>
        <a:lstStyle/>
        <a:p>
          <a:endParaRPr lang="ru-RU"/>
        </a:p>
      </dgm:t>
    </dgm:pt>
    <dgm:pt modelId="{7E7D0ED3-40FC-40B1-AEE7-75F15678B954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экономическое стимулирование инноваций через освобождение от налогов средств, направляемых на освоение нововведений, налоговые льготы малому инновационному бизнесу и т.п.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32661500-33EC-4AF4-9A81-A0D36B3C0FCF}" type="parTrans" cxnId="{1AB1D806-22DC-45CB-946D-51CF538D2ABE}">
      <dgm:prSet/>
      <dgm:spPr/>
      <dgm:t>
        <a:bodyPr/>
        <a:lstStyle/>
        <a:p>
          <a:endParaRPr lang="ru-RU"/>
        </a:p>
      </dgm:t>
    </dgm:pt>
    <dgm:pt modelId="{42604D57-E8A1-4498-957F-A79699C4D716}" type="sibTrans" cxnId="{1AB1D806-22DC-45CB-946D-51CF538D2ABE}">
      <dgm:prSet/>
      <dgm:spPr/>
      <dgm:t>
        <a:bodyPr/>
        <a:lstStyle/>
        <a:p>
          <a:endParaRPr lang="ru-RU"/>
        </a:p>
      </dgm:t>
    </dgm:pt>
    <dgm:pt modelId="{EA8609D3-C848-4732-8526-59C0884F69E7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коммерциализация нововведений (получение прибыли от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науч-ных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разработок)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AC528340-E1F8-43E5-99AD-BB9BC6F5DCF9}" type="parTrans" cxnId="{AC698B93-0113-45F8-884E-4214A8257B54}">
      <dgm:prSet/>
      <dgm:spPr/>
      <dgm:t>
        <a:bodyPr/>
        <a:lstStyle/>
        <a:p>
          <a:endParaRPr lang="ru-RU"/>
        </a:p>
      </dgm:t>
    </dgm:pt>
    <dgm:pt modelId="{C8161955-B67B-40EA-9637-AB854BEC524E}" type="sibTrans" cxnId="{AC698B93-0113-45F8-884E-4214A8257B54}">
      <dgm:prSet/>
      <dgm:spPr/>
      <dgm:t>
        <a:bodyPr/>
        <a:lstStyle/>
        <a:p>
          <a:endParaRPr lang="ru-RU"/>
        </a:p>
      </dgm:t>
    </dgm:pt>
    <dgm:pt modelId="{C43AAD66-4ECC-44FA-B92C-15ED12B7D4BB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распространение и практическое воплощение новых знаний  о новых продуктах, технологиях, услугах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E6B02595-D128-453B-964F-B0727F57FB17}" type="parTrans" cxnId="{C7A6ED2F-ADFA-428B-906F-7D1495EB2430}">
      <dgm:prSet/>
      <dgm:spPr/>
      <dgm:t>
        <a:bodyPr/>
        <a:lstStyle/>
        <a:p>
          <a:endParaRPr lang="ru-RU"/>
        </a:p>
      </dgm:t>
    </dgm:pt>
    <dgm:pt modelId="{D2A84740-F862-4EE7-B399-7BF34F25464C}" type="sibTrans" cxnId="{C7A6ED2F-ADFA-428B-906F-7D1495EB2430}">
      <dgm:prSet/>
      <dgm:spPr/>
      <dgm:t>
        <a:bodyPr/>
        <a:lstStyle/>
        <a:p>
          <a:endParaRPr lang="ru-RU"/>
        </a:p>
      </dgm:t>
    </dgm:pt>
    <dgm:pt modelId="{2D4FA84F-BB63-4648-AB81-04E078F8EFFE}" type="pres">
      <dgm:prSet presAssocID="{D637FFBE-442E-49E0-B6CB-9C92213F1970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DA9FA68B-6665-42EF-BF9A-A271592E249C}" type="pres">
      <dgm:prSet presAssocID="{4AED2C32-209E-4C7F-8D12-BF845EB2790A}" presName="root" presStyleCnt="0"/>
      <dgm:spPr/>
    </dgm:pt>
    <dgm:pt modelId="{F75FD4B7-2A66-4A7C-B8BF-15EBE8D940C7}" type="pres">
      <dgm:prSet presAssocID="{4AED2C32-209E-4C7F-8D12-BF845EB2790A}" presName="rootComposite" presStyleCnt="0"/>
      <dgm:spPr/>
    </dgm:pt>
    <dgm:pt modelId="{B0315106-7722-410D-BD06-5A295BEAE5ED}" type="pres">
      <dgm:prSet presAssocID="{4AED2C32-209E-4C7F-8D12-BF845EB2790A}" presName="rootText" presStyleLbl="node1" presStyleIdx="0" presStyleCnt="1" custScaleX="282703" custScaleY="73809"/>
      <dgm:spPr/>
      <dgm:t>
        <a:bodyPr/>
        <a:lstStyle/>
        <a:p>
          <a:endParaRPr lang="ru-RU"/>
        </a:p>
      </dgm:t>
    </dgm:pt>
    <dgm:pt modelId="{7EE338C8-618D-4057-86C2-5DC110DCEF2F}" type="pres">
      <dgm:prSet presAssocID="{4AED2C32-209E-4C7F-8D12-BF845EB2790A}" presName="rootConnector" presStyleLbl="node1" presStyleIdx="0" presStyleCnt="1"/>
      <dgm:spPr/>
    </dgm:pt>
    <dgm:pt modelId="{82E21286-25B9-4EB9-B33A-6F463EE71E57}" type="pres">
      <dgm:prSet presAssocID="{4AED2C32-209E-4C7F-8D12-BF845EB2790A}" presName="childShape" presStyleCnt="0"/>
      <dgm:spPr/>
    </dgm:pt>
    <dgm:pt modelId="{C9930CA5-C1A2-4770-9003-E7CFDFEEA775}" type="pres">
      <dgm:prSet presAssocID="{E210A408-59DD-44AC-82FB-1A2340B1D199}" presName="Name13" presStyleLbl="parChTrans1D2" presStyleIdx="0" presStyleCnt="4"/>
      <dgm:spPr/>
    </dgm:pt>
    <dgm:pt modelId="{3839E837-E7B4-43D4-BEE6-F9C695C60678}" type="pres">
      <dgm:prSet presAssocID="{79D9607F-E970-4060-B21B-F6C0090771A9}" presName="childText" presStyleLbl="bgAcc1" presStyleIdx="0" presStyleCnt="4" custScaleX="50230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E8452A0-900D-4239-A9F2-2E76AFB49777}" type="pres">
      <dgm:prSet presAssocID="{32661500-33EC-4AF4-9A81-A0D36B3C0FCF}" presName="Name13" presStyleLbl="parChTrans1D2" presStyleIdx="1" presStyleCnt="4"/>
      <dgm:spPr/>
    </dgm:pt>
    <dgm:pt modelId="{5611BCAB-16A1-4DE2-B16C-762CFBECA6B3}" type="pres">
      <dgm:prSet presAssocID="{7E7D0ED3-40FC-40B1-AEE7-75F15678B954}" presName="childText" presStyleLbl="bgAcc1" presStyleIdx="1" presStyleCnt="4" custScaleX="50230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CDE3E53-305D-4AEC-8EDD-E1555A619FA7}" type="pres">
      <dgm:prSet presAssocID="{E6B02595-D128-453B-964F-B0727F57FB17}" presName="Name13" presStyleLbl="parChTrans1D2" presStyleIdx="2" presStyleCnt="4"/>
      <dgm:spPr/>
    </dgm:pt>
    <dgm:pt modelId="{CC5D2138-9912-4DAF-BE9F-77A517E77FBB}" type="pres">
      <dgm:prSet presAssocID="{C43AAD66-4ECC-44FA-B92C-15ED12B7D4BB}" presName="childText" presStyleLbl="bgAcc1" presStyleIdx="2" presStyleCnt="4" custScaleX="50230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1160F01-A872-4CB7-AFC0-D2797BD378D2}" type="pres">
      <dgm:prSet presAssocID="{AC528340-E1F8-43E5-99AD-BB9BC6F5DCF9}" presName="Name13" presStyleLbl="parChTrans1D2" presStyleIdx="3" presStyleCnt="4"/>
      <dgm:spPr/>
    </dgm:pt>
    <dgm:pt modelId="{7E13BBAB-E886-45BE-AD39-D00DC9D94F57}" type="pres">
      <dgm:prSet presAssocID="{EA8609D3-C848-4732-8526-59C0884F69E7}" presName="childText" presStyleLbl="bgAcc1" presStyleIdx="3" presStyleCnt="4" custScaleX="50230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39A2011-1F22-4F3D-8C6E-9A9D2F7B777A}" type="presOf" srcId="{79D9607F-E970-4060-B21B-F6C0090771A9}" destId="{3839E837-E7B4-43D4-BEE6-F9C695C60678}" srcOrd="0" destOrd="0" presId="urn:microsoft.com/office/officeart/2005/8/layout/hierarchy3"/>
    <dgm:cxn modelId="{21E0B838-DF16-4607-86FC-1F575C6529E3}" type="presOf" srcId="{E6B02595-D128-453B-964F-B0727F57FB17}" destId="{0CDE3E53-305D-4AEC-8EDD-E1555A619FA7}" srcOrd="0" destOrd="0" presId="urn:microsoft.com/office/officeart/2005/8/layout/hierarchy3"/>
    <dgm:cxn modelId="{C7A6ED2F-ADFA-428B-906F-7D1495EB2430}" srcId="{4AED2C32-209E-4C7F-8D12-BF845EB2790A}" destId="{C43AAD66-4ECC-44FA-B92C-15ED12B7D4BB}" srcOrd="2" destOrd="0" parTransId="{E6B02595-D128-453B-964F-B0727F57FB17}" sibTransId="{D2A84740-F862-4EE7-B399-7BF34F25464C}"/>
    <dgm:cxn modelId="{A3914804-AEF5-4EE6-8AA8-756C04296BB2}" type="presOf" srcId="{4AED2C32-209E-4C7F-8D12-BF845EB2790A}" destId="{7EE338C8-618D-4057-86C2-5DC110DCEF2F}" srcOrd="1" destOrd="0" presId="urn:microsoft.com/office/officeart/2005/8/layout/hierarchy3"/>
    <dgm:cxn modelId="{D895DDE5-88FF-490F-BC23-F6CE52AECB94}" type="presOf" srcId="{32661500-33EC-4AF4-9A81-A0D36B3C0FCF}" destId="{FE8452A0-900D-4239-A9F2-2E76AFB49777}" srcOrd="0" destOrd="0" presId="urn:microsoft.com/office/officeart/2005/8/layout/hierarchy3"/>
    <dgm:cxn modelId="{AC698B93-0113-45F8-884E-4214A8257B54}" srcId="{4AED2C32-209E-4C7F-8D12-BF845EB2790A}" destId="{EA8609D3-C848-4732-8526-59C0884F69E7}" srcOrd="3" destOrd="0" parTransId="{AC528340-E1F8-43E5-99AD-BB9BC6F5DCF9}" sibTransId="{C8161955-B67B-40EA-9637-AB854BEC524E}"/>
    <dgm:cxn modelId="{35AD1749-D153-4CEA-AAD4-E23B4C78FADD}" type="presOf" srcId="{EA8609D3-C848-4732-8526-59C0884F69E7}" destId="{7E13BBAB-E886-45BE-AD39-D00DC9D94F57}" srcOrd="0" destOrd="0" presId="urn:microsoft.com/office/officeart/2005/8/layout/hierarchy3"/>
    <dgm:cxn modelId="{6A8668DD-09AF-40B0-963E-6E9C5005DBF2}" srcId="{4AED2C32-209E-4C7F-8D12-BF845EB2790A}" destId="{79D9607F-E970-4060-B21B-F6C0090771A9}" srcOrd="0" destOrd="0" parTransId="{E210A408-59DD-44AC-82FB-1A2340B1D199}" sibTransId="{6D6FAC12-5A96-4C66-8627-DF7F70F83201}"/>
    <dgm:cxn modelId="{EB0D1775-92E5-4829-AB5A-B5CABC4ECD3D}" type="presOf" srcId="{AC528340-E1F8-43E5-99AD-BB9BC6F5DCF9}" destId="{81160F01-A872-4CB7-AFC0-D2797BD378D2}" srcOrd="0" destOrd="0" presId="urn:microsoft.com/office/officeart/2005/8/layout/hierarchy3"/>
    <dgm:cxn modelId="{F95A2BBC-A821-4548-A8BF-534887544EE1}" type="presOf" srcId="{7E7D0ED3-40FC-40B1-AEE7-75F15678B954}" destId="{5611BCAB-16A1-4DE2-B16C-762CFBECA6B3}" srcOrd="0" destOrd="0" presId="urn:microsoft.com/office/officeart/2005/8/layout/hierarchy3"/>
    <dgm:cxn modelId="{3C9AA4DD-387F-426B-95BF-14F6EEE85035}" type="presOf" srcId="{D637FFBE-442E-49E0-B6CB-9C92213F1970}" destId="{2D4FA84F-BB63-4648-AB81-04E078F8EFFE}" srcOrd="0" destOrd="0" presId="urn:microsoft.com/office/officeart/2005/8/layout/hierarchy3"/>
    <dgm:cxn modelId="{1AB1D806-22DC-45CB-946D-51CF538D2ABE}" srcId="{4AED2C32-209E-4C7F-8D12-BF845EB2790A}" destId="{7E7D0ED3-40FC-40B1-AEE7-75F15678B954}" srcOrd="1" destOrd="0" parTransId="{32661500-33EC-4AF4-9A81-A0D36B3C0FCF}" sibTransId="{42604D57-E8A1-4498-957F-A79699C4D716}"/>
    <dgm:cxn modelId="{36F51775-D948-4CBE-BA2A-AE523DCBDC4E}" srcId="{D637FFBE-442E-49E0-B6CB-9C92213F1970}" destId="{4AED2C32-209E-4C7F-8D12-BF845EB2790A}" srcOrd="0" destOrd="0" parTransId="{DF2C81AF-97E1-49A5-892C-692DE5552E57}" sibTransId="{1D0D9108-AFEE-4B8A-8401-C1DB633E9080}"/>
    <dgm:cxn modelId="{07BB36E6-6DB6-4044-A9DE-E521587CB31B}" type="presOf" srcId="{E210A408-59DD-44AC-82FB-1A2340B1D199}" destId="{C9930CA5-C1A2-4770-9003-E7CFDFEEA775}" srcOrd="0" destOrd="0" presId="urn:microsoft.com/office/officeart/2005/8/layout/hierarchy3"/>
    <dgm:cxn modelId="{1C3F9657-8A66-4522-A2B8-AC4EAF8365A2}" type="presOf" srcId="{C43AAD66-4ECC-44FA-B92C-15ED12B7D4BB}" destId="{CC5D2138-9912-4DAF-BE9F-77A517E77FBB}" srcOrd="0" destOrd="0" presId="urn:microsoft.com/office/officeart/2005/8/layout/hierarchy3"/>
    <dgm:cxn modelId="{5A88CFD3-F88C-441C-BFD6-AC7F67FD3794}" type="presOf" srcId="{4AED2C32-209E-4C7F-8D12-BF845EB2790A}" destId="{B0315106-7722-410D-BD06-5A295BEAE5ED}" srcOrd="0" destOrd="0" presId="urn:microsoft.com/office/officeart/2005/8/layout/hierarchy3"/>
    <dgm:cxn modelId="{C2D7CC27-3EF1-473D-B113-8C83A3740D01}" type="presParOf" srcId="{2D4FA84F-BB63-4648-AB81-04E078F8EFFE}" destId="{DA9FA68B-6665-42EF-BF9A-A271592E249C}" srcOrd="0" destOrd="0" presId="urn:microsoft.com/office/officeart/2005/8/layout/hierarchy3"/>
    <dgm:cxn modelId="{6AAD9AC0-12FE-49E9-AF64-3A5679310AB1}" type="presParOf" srcId="{DA9FA68B-6665-42EF-BF9A-A271592E249C}" destId="{F75FD4B7-2A66-4A7C-B8BF-15EBE8D940C7}" srcOrd="0" destOrd="0" presId="urn:microsoft.com/office/officeart/2005/8/layout/hierarchy3"/>
    <dgm:cxn modelId="{2481BD20-B22F-4859-858C-ECB402B5C244}" type="presParOf" srcId="{F75FD4B7-2A66-4A7C-B8BF-15EBE8D940C7}" destId="{B0315106-7722-410D-BD06-5A295BEAE5ED}" srcOrd="0" destOrd="0" presId="urn:microsoft.com/office/officeart/2005/8/layout/hierarchy3"/>
    <dgm:cxn modelId="{9FE274A9-FF88-4AFC-89C2-DE636845D1B6}" type="presParOf" srcId="{F75FD4B7-2A66-4A7C-B8BF-15EBE8D940C7}" destId="{7EE338C8-618D-4057-86C2-5DC110DCEF2F}" srcOrd="1" destOrd="0" presId="urn:microsoft.com/office/officeart/2005/8/layout/hierarchy3"/>
    <dgm:cxn modelId="{EEFB7F29-6D0E-42B9-B7C2-05281A5BE952}" type="presParOf" srcId="{DA9FA68B-6665-42EF-BF9A-A271592E249C}" destId="{82E21286-25B9-4EB9-B33A-6F463EE71E57}" srcOrd="1" destOrd="0" presId="urn:microsoft.com/office/officeart/2005/8/layout/hierarchy3"/>
    <dgm:cxn modelId="{E3DFA103-89EB-4617-BE4C-2FDD8B2E142B}" type="presParOf" srcId="{82E21286-25B9-4EB9-B33A-6F463EE71E57}" destId="{C9930CA5-C1A2-4770-9003-E7CFDFEEA775}" srcOrd="0" destOrd="0" presId="urn:microsoft.com/office/officeart/2005/8/layout/hierarchy3"/>
    <dgm:cxn modelId="{6520D2DF-871F-48E0-B208-69977908DD69}" type="presParOf" srcId="{82E21286-25B9-4EB9-B33A-6F463EE71E57}" destId="{3839E837-E7B4-43D4-BEE6-F9C695C60678}" srcOrd="1" destOrd="0" presId="urn:microsoft.com/office/officeart/2005/8/layout/hierarchy3"/>
    <dgm:cxn modelId="{011DB0DD-4233-467E-8BCF-A4B93DFC2D33}" type="presParOf" srcId="{82E21286-25B9-4EB9-B33A-6F463EE71E57}" destId="{FE8452A0-900D-4239-A9F2-2E76AFB49777}" srcOrd="2" destOrd="0" presId="urn:microsoft.com/office/officeart/2005/8/layout/hierarchy3"/>
    <dgm:cxn modelId="{5A6D86AC-6E87-4718-BE48-CE2CB1542A53}" type="presParOf" srcId="{82E21286-25B9-4EB9-B33A-6F463EE71E57}" destId="{5611BCAB-16A1-4DE2-B16C-762CFBECA6B3}" srcOrd="3" destOrd="0" presId="urn:microsoft.com/office/officeart/2005/8/layout/hierarchy3"/>
    <dgm:cxn modelId="{28D3E341-FF35-4C9C-8826-5590A98A4B85}" type="presParOf" srcId="{82E21286-25B9-4EB9-B33A-6F463EE71E57}" destId="{0CDE3E53-305D-4AEC-8EDD-E1555A619FA7}" srcOrd="4" destOrd="0" presId="urn:microsoft.com/office/officeart/2005/8/layout/hierarchy3"/>
    <dgm:cxn modelId="{11F6461C-568E-48D0-985B-128C87E20413}" type="presParOf" srcId="{82E21286-25B9-4EB9-B33A-6F463EE71E57}" destId="{CC5D2138-9912-4DAF-BE9F-77A517E77FBB}" srcOrd="5" destOrd="0" presId="urn:microsoft.com/office/officeart/2005/8/layout/hierarchy3"/>
    <dgm:cxn modelId="{97334EAD-9CFC-472F-AC52-D3D21B302928}" type="presParOf" srcId="{82E21286-25B9-4EB9-B33A-6F463EE71E57}" destId="{81160F01-A872-4CB7-AFC0-D2797BD378D2}" srcOrd="6" destOrd="0" presId="urn:microsoft.com/office/officeart/2005/8/layout/hierarchy3"/>
    <dgm:cxn modelId="{5DDBE935-C443-4E4E-BFE6-3B8C05042B23}" type="presParOf" srcId="{82E21286-25B9-4EB9-B33A-6F463EE71E57}" destId="{7E13BBAB-E886-45BE-AD39-D00DC9D94F57}" srcOrd="7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149742A6-4F28-479B-AD7E-58272BE5B150}" type="doc">
      <dgm:prSet loTypeId="urn:microsoft.com/office/officeart/2005/8/layout/vList5" loCatId="list" qsTypeId="urn:microsoft.com/office/officeart/2005/8/quickstyle/3d1" qsCatId="3D" csTypeId="urn:microsoft.com/office/officeart/2005/8/colors/accent4_2" csCatId="accent4" phldr="1"/>
      <dgm:spPr/>
      <dgm:t>
        <a:bodyPr/>
        <a:lstStyle/>
        <a:p>
          <a:endParaRPr lang="ru-RU"/>
        </a:p>
      </dgm:t>
    </dgm:pt>
    <dgm:pt modelId="{4F8C75D7-4A60-4A17-A54E-C8290B9D20D7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Отрасли высоких технологий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269F57BB-DFC9-4C43-955B-F965B87D6199}" type="parTrans" cxnId="{6FCB85A1-5A8E-4760-95A1-44AA2733061F}">
      <dgm:prSet/>
      <dgm:spPr/>
      <dgm:t>
        <a:bodyPr/>
        <a:lstStyle/>
        <a:p>
          <a:endParaRPr lang="ru-RU"/>
        </a:p>
      </dgm:t>
    </dgm:pt>
    <dgm:pt modelId="{3EB7A0FC-6FAF-41B5-8881-C5A6B2F8A3F7}" type="sibTrans" cxnId="{6FCB85A1-5A8E-4760-95A1-44AA2733061F}">
      <dgm:prSet/>
      <dgm:spPr/>
      <dgm:t>
        <a:bodyPr/>
        <a:lstStyle/>
        <a:p>
          <a:endParaRPr lang="ru-RU"/>
        </a:p>
      </dgm:t>
    </dgm:pt>
    <dgm:pt modelId="{59480343-9366-43D5-9322-439D174F7F0E}">
      <dgm:prSet phldrT="[Текст]" custT="1"/>
      <dgm:spPr>
        <a:noFill/>
      </dgm:spPr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социальные технологи (системы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распрост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-ранения новостей, технологии коллектив-ной работы, технологии обучения);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D5C73FB9-A655-4136-8600-4341C251F400}" type="parTrans" cxnId="{71D3D3EE-0D3A-4927-873C-D931849BCB6D}">
      <dgm:prSet/>
      <dgm:spPr/>
      <dgm:t>
        <a:bodyPr/>
        <a:lstStyle/>
        <a:p>
          <a:endParaRPr lang="ru-RU"/>
        </a:p>
      </dgm:t>
    </dgm:pt>
    <dgm:pt modelId="{C3305842-CAF2-4551-955C-C9B4C8D9451B}" type="sibTrans" cxnId="{71D3D3EE-0D3A-4927-873C-D931849BCB6D}">
      <dgm:prSet/>
      <dgm:spPr/>
      <dgm:t>
        <a:bodyPr/>
        <a:lstStyle/>
        <a:p>
          <a:endParaRPr lang="ru-RU"/>
        </a:p>
      </dgm:t>
    </dgm:pt>
    <dgm:pt modelId="{52B941EB-AFE2-4FE5-B32E-D8A8887A8348}">
      <dgm:prSet phldrT="[Текст]" custT="1"/>
      <dgm:spPr>
        <a:noFill/>
      </dgm:spPr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электроника;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834753AA-5A87-4A05-BC70-8E893A8F903E}" type="parTrans" cxnId="{5B9EF0D5-4599-4420-A288-D1C082D71331}">
      <dgm:prSet/>
      <dgm:spPr/>
      <dgm:t>
        <a:bodyPr/>
        <a:lstStyle/>
        <a:p>
          <a:endParaRPr lang="ru-RU"/>
        </a:p>
      </dgm:t>
    </dgm:pt>
    <dgm:pt modelId="{0CD56458-228D-425E-B6FE-0090622B7155}" type="sibTrans" cxnId="{5B9EF0D5-4599-4420-A288-D1C082D71331}">
      <dgm:prSet/>
      <dgm:spPr/>
      <dgm:t>
        <a:bodyPr/>
        <a:lstStyle/>
        <a:p>
          <a:endParaRPr lang="ru-RU"/>
        </a:p>
      </dgm:t>
    </dgm:pt>
    <dgm:pt modelId="{5E6A45A8-F218-48DB-B077-26F10CB15FFB}">
      <dgm:prSet phldrT="[Текст]" custT="1"/>
      <dgm:spPr>
        <a:noFill/>
      </dgm:spPr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программное обеспечение (искусственный интеллект);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2DAD3E99-A294-49F6-BB3F-EB7A97C3499A}" type="parTrans" cxnId="{0FD53586-4CEA-4350-9D1B-EA226464A902}">
      <dgm:prSet/>
      <dgm:spPr/>
      <dgm:t>
        <a:bodyPr/>
        <a:lstStyle/>
        <a:p>
          <a:endParaRPr lang="ru-RU"/>
        </a:p>
      </dgm:t>
    </dgm:pt>
    <dgm:pt modelId="{ED335E68-4938-4C27-A9B1-B01B2D021E32}" type="sibTrans" cxnId="{0FD53586-4CEA-4350-9D1B-EA226464A902}">
      <dgm:prSet/>
      <dgm:spPr/>
      <dgm:t>
        <a:bodyPr/>
        <a:lstStyle/>
        <a:p>
          <a:endParaRPr lang="ru-RU"/>
        </a:p>
      </dgm:t>
    </dgm:pt>
    <dgm:pt modelId="{97B07512-FB58-4F98-8379-A99EF5D06A9E}">
      <dgm:prSet phldrT="[Текст]" custT="1"/>
      <dgm:spPr>
        <a:noFill/>
      </dgm:spPr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беспроводные технологии;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BF30D0D7-0F99-4077-8582-80A482432397}" type="parTrans" cxnId="{84F53713-D6B9-40F4-AB7A-E0619CDB42BC}">
      <dgm:prSet/>
      <dgm:spPr/>
      <dgm:t>
        <a:bodyPr/>
        <a:lstStyle/>
        <a:p>
          <a:endParaRPr lang="ru-RU"/>
        </a:p>
      </dgm:t>
    </dgm:pt>
    <dgm:pt modelId="{82B98560-D05C-4447-B9B5-7570331BD469}" type="sibTrans" cxnId="{84F53713-D6B9-40F4-AB7A-E0619CDB42BC}">
      <dgm:prSet/>
      <dgm:spPr/>
      <dgm:t>
        <a:bodyPr/>
        <a:lstStyle/>
        <a:p>
          <a:endParaRPr lang="ru-RU"/>
        </a:p>
      </dgm:t>
    </dgm:pt>
    <dgm:pt modelId="{7CDF4F3B-2906-4D7E-870E-8FE5E654CF8E}">
      <dgm:prSet phldrT="[Текст]" custT="1"/>
      <dgm:spPr>
        <a:noFill/>
      </dgm:spPr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экологически чистые технологии,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энерго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-сбережение и альтернативная энергетика (переработка отходов, атомная энергетика, солнечная энергетика, водородная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энерге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-тика);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FC867858-E90D-4E36-B59E-9FD0A05617D3}" type="parTrans" cxnId="{353C274A-86DE-40C7-AC6D-377AB38E3F1D}">
      <dgm:prSet/>
      <dgm:spPr/>
      <dgm:t>
        <a:bodyPr/>
        <a:lstStyle/>
        <a:p>
          <a:endParaRPr lang="ru-RU"/>
        </a:p>
      </dgm:t>
    </dgm:pt>
    <dgm:pt modelId="{D9731DEE-9CD5-467E-9BFA-919E6A8A435E}" type="sibTrans" cxnId="{353C274A-86DE-40C7-AC6D-377AB38E3F1D}">
      <dgm:prSet/>
      <dgm:spPr/>
      <dgm:t>
        <a:bodyPr/>
        <a:lstStyle/>
        <a:p>
          <a:endParaRPr lang="ru-RU"/>
        </a:p>
      </dgm:t>
    </dgm:pt>
    <dgm:pt modelId="{62F4794A-5628-48A8-AB37-2FDEA965C4BC}">
      <dgm:prSet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робототехника;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FEF34A40-0F7C-4EAE-B33D-D18418774BCC}" type="parTrans" cxnId="{FE674BD7-85E0-4CE5-8104-E7E58F450EBD}">
      <dgm:prSet/>
      <dgm:spPr/>
      <dgm:t>
        <a:bodyPr/>
        <a:lstStyle/>
        <a:p>
          <a:endParaRPr lang="ru-RU"/>
        </a:p>
      </dgm:t>
    </dgm:pt>
    <dgm:pt modelId="{F83A0588-7851-4767-9771-2EFAC07DE788}" type="sibTrans" cxnId="{FE674BD7-85E0-4CE5-8104-E7E58F450EBD}">
      <dgm:prSet/>
      <dgm:spPr/>
      <dgm:t>
        <a:bodyPr/>
        <a:lstStyle/>
        <a:p>
          <a:endParaRPr lang="ru-RU"/>
        </a:p>
      </dgm:t>
    </dgm:pt>
    <dgm:pt modelId="{DE33F8D5-DCF6-4FF8-9D6E-284580907C21}">
      <dgm:prSet custT="1"/>
      <dgm:spPr/>
      <dgm:t>
        <a:bodyPr/>
        <a:lstStyle/>
        <a:p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нанотехнологии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;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64B2B0BF-14B7-4B97-9254-7F6476630636}" type="parTrans" cxnId="{8BBB8B90-625C-4E19-A5E2-591A973CD731}">
      <dgm:prSet/>
      <dgm:spPr/>
      <dgm:t>
        <a:bodyPr/>
        <a:lstStyle/>
        <a:p>
          <a:endParaRPr lang="ru-RU"/>
        </a:p>
      </dgm:t>
    </dgm:pt>
    <dgm:pt modelId="{53701142-7B38-4DE7-BA46-1964F6F5C935}" type="sibTrans" cxnId="{8BBB8B90-625C-4E19-A5E2-591A973CD731}">
      <dgm:prSet/>
      <dgm:spPr/>
      <dgm:t>
        <a:bodyPr/>
        <a:lstStyle/>
        <a:p>
          <a:endParaRPr lang="ru-RU"/>
        </a:p>
      </dgm:t>
    </dgm:pt>
    <dgm:pt modelId="{7C0E627A-B5B7-4F6A-BBCD-94D3BC1E44ED}" type="pres">
      <dgm:prSet presAssocID="{149742A6-4F28-479B-AD7E-58272BE5B150}" presName="Name0" presStyleCnt="0">
        <dgm:presLayoutVars>
          <dgm:dir/>
          <dgm:animLvl val="lvl"/>
          <dgm:resizeHandles val="exact"/>
        </dgm:presLayoutVars>
      </dgm:prSet>
      <dgm:spPr/>
    </dgm:pt>
    <dgm:pt modelId="{1CFA69EE-D0CC-4820-8617-A561FE1BA7DD}" type="pres">
      <dgm:prSet presAssocID="{4F8C75D7-4A60-4A17-A54E-C8290B9D20D7}" presName="linNode" presStyleCnt="0"/>
      <dgm:spPr/>
    </dgm:pt>
    <dgm:pt modelId="{69D54D35-A293-40CD-AD69-EE9FC4DDB3D2}" type="pres">
      <dgm:prSet presAssocID="{4F8C75D7-4A60-4A17-A54E-C8290B9D20D7}" presName="parentText" presStyleLbl="node1" presStyleIdx="0" presStyleCnt="1" custScaleY="82143">
        <dgm:presLayoutVars>
          <dgm:chMax val="1"/>
          <dgm:bulletEnabled val="1"/>
        </dgm:presLayoutVars>
      </dgm:prSet>
      <dgm:spPr/>
    </dgm:pt>
    <dgm:pt modelId="{D97DCBB8-7CAA-40FF-83B2-2A0B3A1B3E64}" type="pres">
      <dgm:prSet presAssocID="{4F8C75D7-4A60-4A17-A54E-C8290B9D20D7}" presName="descendantText" presStyleLbl="alignAccFollowNode1" presStyleIdx="0" presStyleCnt="1" custScaleY="11618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C2D075E-4B31-460E-A834-587DF9C1E799}" type="presOf" srcId="{97B07512-FB58-4F98-8379-A99EF5D06A9E}" destId="{D97DCBB8-7CAA-40FF-83B2-2A0B3A1B3E64}" srcOrd="0" destOrd="3" presId="urn:microsoft.com/office/officeart/2005/8/layout/vList5"/>
    <dgm:cxn modelId="{84F53713-D6B9-40F4-AB7A-E0619CDB42BC}" srcId="{4F8C75D7-4A60-4A17-A54E-C8290B9D20D7}" destId="{97B07512-FB58-4F98-8379-A99EF5D06A9E}" srcOrd="3" destOrd="0" parTransId="{BF30D0D7-0F99-4077-8582-80A482432397}" sibTransId="{82B98560-D05C-4447-B9B5-7570331BD469}"/>
    <dgm:cxn modelId="{A1405534-59D5-4653-8939-B1764D86218F}" type="presOf" srcId="{52B941EB-AFE2-4FE5-B32E-D8A8887A8348}" destId="{D97DCBB8-7CAA-40FF-83B2-2A0B3A1B3E64}" srcOrd="0" destOrd="1" presId="urn:microsoft.com/office/officeart/2005/8/layout/vList5"/>
    <dgm:cxn modelId="{A13D1BCF-80D1-45D8-9BC9-23C45FD6F492}" type="presOf" srcId="{5E6A45A8-F218-48DB-B077-26F10CB15FFB}" destId="{D97DCBB8-7CAA-40FF-83B2-2A0B3A1B3E64}" srcOrd="0" destOrd="2" presId="urn:microsoft.com/office/officeart/2005/8/layout/vList5"/>
    <dgm:cxn modelId="{71D3D3EE-0D3A-4927-873C-D931849BCB6D}" srcId="{4F8C75D7-4A60-4A17-A54E-C8290B9D20D7}" destId="{59480343-9366-43D5-9322-439D174F7F0E}" srcOrd="0" destOrd="0" parTransId="{D5C73FB9-A655-4136-8600-4341C251F400}" sibTransId="{C3305842-CAF2-4551-955C-C9B4C8D9451B}"/>
    <dgm:cxn modelId="{55873025-DB4E-4FE9-9B49-0F6170138E85}" type="presOf" srcId="{62F4794A-5628-48A8-AB37-2FDEA965C4BC}" destId="{D97DCBB8-7CAA-40FF-83B2-2A0B3A1B3E64}" srcOrd="0" destOrd="4" presId="urn:microsoft.com/office/officeart/2005/8/layout/vList5"/>
    <dgm:cxn modelId="{8BBB8B90-625C-4E19-A5E2-591A973CD731}" srcId="{4F8C75D7-4A60-4A17-A54E-C8290B9D20D7}" destId="{DE33F8D5-DCF6-4FF8-9D6E-284580907C21}" srcOrd="5" destOrd="0" parTransId="{64B2B0BF-14B7-4B97-9254-7F6476630636}" sibTransId="{53701142-7B38-4DE7-BA46-1964F6F5C935}"/>
    <dgm:cxn modelId="{5B9EF0D5-4599-4420-A288-D1C082D71331}" srcId="{4F8C75D7-4A60-4A17-A54E-C8290B9D20D7}" destId="{52B941EB-AFE2-4FE5-B32E-D8A8887A8348}" srcOrd="1" destOrd="0" parTransId="{834753AA-5A87-4A05-BC70-8E893A8F903E}" sibTransId="{0CD56458-228D-425E-B6FE-0090622B7155}"/>
    <dgm:cxn modelId="{353C274A-86DE-40C7-AC6D-377AB38E3F1D}" srcId="{4F8C75D7-4A60-4A17-A54E-C8290B9D20D7}" destId="{7CDF4F3B-2906-4D7E-870E-8FE5E654CF8E}" srcOrd="6" destOrd="0" parTransId="{FC867858-E90D-4E36-B59E-9FD0A05617D3}" sibTransId="{D9731DEE-9CD5-467E-9BFA-919E6A8A435E}"/>
    <dgm:cxn modelId="{8785D4E1-3DCE-4A0C-816E-A46603F497FF}" type="presOf" srcId="{DE33F8D5-DCF6-4FF8-9D6E-284580907C21}" destId="{D97DCBB8-7CAA-40FF-83B2-2A0B3A1B3E64}" srcOrd="0" destOrd="5" presId="urn:microsoft.com/office/officeart/2005/8/layout/vList5"/>
    <dgm:cxn modelId="{1B7DBD24-2390-446E-A567-0D2CA87BDD32}" type="presOf" srcId="{7CDF4F3B-2906-4D7E-870E-8FE5E654CF8E}" destId="{D97DCBB8-7CAA-40FF-83B2-2A0B3A1B3E64}" srcOrd="0" destOrd="6" presId="urn:microsoft.com/office/officeart/2005/8/layout/vList5"/>
    <dgm:cxn modelId="{0FD53586-4CEA-4350-9D1B-EA226464A902}" srcId="{4F8C75D7-4A60-4A17-A54E-C8290B9D20D7}" destId="{5E6A45A8-F218-48DB-B077-26F10CB15FFB}" srcOrd="2" destOrd="0" parTransId="{2DAD3E99-A294-49F6-BB3F-EB7A97C3499A}" sibTransId="{ED335E68-4938-4C27-A9B1-B01B2D021E32}"/>
    <dgm:cxn modelId="{560C16CA-439C-49E2-9FE7-EDC55F11870B}" type="presOf" srcId="{149742A6-4F28-479B-AD7E-58272BE5B150}" destId="{7C0E627A-B5B7-4F6A-BBCD-94D3BC1E44ED}" srcOrd="0" destOrd="0" presId="urn:microsoft.com/office/officeart/2005/8/layout/vList5"/>
    <dgm:cxn modelId="{6FCB85A1-5A8E-4760-95A1-44AA2733061F}" srcId="{149742A6-4F28-479B-AD7E-58272BE5B150}" destId="{4F8C75D7-4A60-4A17-A54E-C8290B9D20D7}" srcOrd="0" destOrd="0" parTransId="{269F57BB-DFC9-4C43-955B-F965B87D6199}" sibTransId="{3EB7A0FC-6FAF-41B5-8881-C5A6B2F8A3F7}"/>
    <dgm:cxn modelId="{16BA8751-1BDF-4F00-A69C-54309D871359}" type="presOf" srcId="{59480343-9366-43D5-9322-439D174F7F0E}" destId="{D97DCBB8-7CAA-40FF-83B2-2A0B3A1B3E64}" srcOrd="0" destOrd="0" presId="urn:microsoft.com/office/officeart/2005/8/layout/vList5"/>
    <dgm:cxn modelId="{FE674BD7-85E0-4CE5-8104-E7E58F450EBD}" srcId="{4F8C75D7-4A60-4A17-A54E-C8290B9D20D7}" destId="{62F4794A-5628-48A8-AB37-2FDEA965C4BC}" srcOrd="4" destOrd="0" parTransId="{FEF34A40-0F7C-4EAE-B33D-D18418774BCC}" sibTransId="{F83A0588-7851-4767-9771-2EFAC07DE788}"/>
    <dgm:cxn modelId="{4C7C7324-8BBB-443E-8827-FBFB2CBF677D}" type="presOf" srcId="{4F8C75D7-4A60-4A17-A54E-C8290B9D20D7}" destId="{69D54D35-A293-40CD-AD69-EE9FC4DDB3D2}" srcOrd="0" destOrd="0" presId="urn:microsoft.com/office/officeart/2005/8/layout/vList5"/>
    <dgm:cxn modelId="{E08CC569-2C45-4306-BB0F-087684CF677D}" type="presParOf" srcId="{7C0E627A-B5B7-4F6A-BBCD-94D3BC1E44ED}" destId="{1CFA69EE-D0CC-4820-8617-A561FE1BA7DD}" srcOrd="0" destOrd="0" presId="urn:microsoft.com/office/officeart/2005/8/layout/vList5"/>
    <dgm:cxn modelId="{6FAF9E42-093A-45D0-A575-B9D956C0CB43}" type="presParOf" srcId="{1CFA69EE-D0CC-4820-8617-A561FE1BA7DD}" destId="{69D54D35-A293-40CD-AD69-EE9FC4DDB3D2}" srcOrd="0" destOrd="0" presId="urn:microsoft.com/office/officeart/2005/8/layout/vList5"/>
    <dgm:cxn modelId="{023E621D-B9AA-48C6-8CB1-EC2B1D434931}" type="presParOf" srcId="{1CFA69EE-D0CC-4820-8617-A561FE1BA7DD}" destId="{D97DCBB8-7CAA-40FF-83B2-2A0B3A1B3E64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149742A6-4F28-479B-AD7E-58272BE5B150}" type="doc">
      <dgm:prSet loTypeId="urn:microsoft.com/office/officeart/2005/8/layout/vList5" loCatId="list" qsTypeId="urn:microsoft.com/office/officeart/2005/8/quickstyle/3d1" qsCatId="3D" csTypeId="urn:microsoft.com/office/officeart/2005/8/colors/accent4_2" csCatId="accent4" phldr="1"/>
      <dgm:spPr/>
      <dgm:t>
        <a:bodyPr/>
        <a:lstStyle/>
        <a:p>
          <a:endParaRPr lang="ru-RU"/>
        </a:p>
      </dgm:t>
    </dgm:pt>
    <dgm:pt modelId="{4F8C75D7-4A60-4A17-A54E-C8290B9D20D7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Отрасли высоких технологий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269F57BB-DFC9-4C43-955B-F965B87D6199}" type="parTrans" cxnId="{6FCB85A1-5A8E-4760-95A1-44AA2733061F}">
      <dgm:prSet/>
      <dgm:spPr/>
      <dgm:t>
        <a:bodyPr/>
        <a:lstStyle/>
        <a:p>
          <a:endParaRPr lang="ru-RU"/>
        </a:p>
      </dgm:t>
    </dgm:pt>
    <dgm:pt modelId="{3EB7A0FC-6FAF-41B5-8881-C5A6B2F8A3F7}" type="sibTrans" cxnId="{6FCB85A1-5A8E-4760-95A1-44AA2733061F}">
      <dgm:prSet/>
      <dgm:spPr/>
      <dgm:t>
        <a:bodyPr/>
        <a:lstStyle/>
        <a:p>
          <a:endParaRPr lang="ru-RU"/>
        </a:p>
      </dgm:t>
    </dgm:pt>
    <dgm:pt modelId="{59480343-9366-43D5-9322-439D174F7F0E}">
      <dgm:prSet phldrT="[Текст]" custT="1"/>
      <dgm:spPr>
        <a:noFill/>
      </dgm:spPr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системы безопасности (биометрия,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датчи-ки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, детекторы, электронные анализаторы, системы скрытого наблюдения);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D5C73FB9-A655-4136-8600-4341C251F400}" type="parTrans" cxnId="{71D3D3EE-0D3A-4927-873C-D931849BCB6D}">
      <dgm:prSet/>
      <dgm:spPr/>
      <dgm:t>
        <a:bodyPr/>
        <a:lstStyle/>
        <a:p>
          <a:endParaRPr lang="ru-RU"/>
        </a:p>
      </dgm:t>
    </dgm:pt>
    <dgm:pt modelId="{C3305842-CAF2-4551-955C-C9B4C8D9451B}" type="sibTrans" cxnId="{71D3D3EE-0D3A-4927-873C-D931849BCB6D}">
      <dgm:prSet/>
      <dgm:spPr/>
      <dgm:t>
        <a:bodyPr/>
        <a:lstStyle/>
        <a:p>
          <a:endParaRPr lang="ru-RU"/>
        </a:p>
      </dgm:t>
    </dgm:pt>
    <dgm:pt modelId="{0DA0CD8C-341C-4F09-954E-9014FC1689D3}">
      <dgm:prSet phldrT="[Текст]" custT="1"/>
      <dgm:spPr>
        <a:noFill/>
      </dgm:spPr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навигационные технологии;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8B625B95-3379-4771-98B4-B4979C656DEC}" type="parTrans" cxnId="{D1ABE0B4-05C9-46CE-A185-204A01ED8685}">
      <dgm:prSet/>
      <dgm:spPr/>
      <dgm:t>
        <a:bodyPr/>
        <a:lstStyle/>
        <a:p>
          <a:endParaRPr lang="ru-RU"/>
        </a:p>
      </dgm:t>
    </dgm:pt>
    <dgm:pt modelId="{3229E191-561C-4734-9664-72FBFD44E533}" type="sibTrans" cxnId="{D1ABE0B4-05C9-46CE-A185-204A01ED8685}">
      <dgm:prSet/>
      <dgm:spPr/>
      <dgm:t>
        <a:bodyPr/>
        <a:lstStyle/>
        <a:p>
          <a:endParaRPr lang="ru-RU"/>
        </a:p>
      </dgm:t>
    </dgm:pt>
    <dgm:pt modelId="{6A336D61-B583-46A8-9505-B3AA13EC814F}">
      <dgm:prSet phldrT="[Текст]" custT="1"/>
      <dgm:spPr>
        <a:noFill/>
      </dgm:spPr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оборонные технологии и технологии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двой-ного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назначения (самолётостроение, раке-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тостроение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, создание космических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аппара-тов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);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4F04E4ED-2D96-4DDE-8122-8D7EEA789C5B}" type="parTrans" cxnId="{EF3773E7-268F-4EAA-BD01-32FA77586442}">
      <dgm:prSet/>
      <dgm:spPr/>
      <dgm:t>
        <a:bodyPr/>
        <a:lstStyle/>
        <a:p>
          <a:endParaRPr lang="ru-RU"/>
        </a:p>
      </dgm:t>
    </dgm:pt>
    <dgm:pt modelId="{C1EE376C-1E41-4780-822A-80969EF7D6D4}" type="sibTrans" cxnId="{EF3773E7-268F-4EAA-BD01-32FA77586442}">
      <dgm:prSet/>
      <dgm:spPr/>
      <dgm:t>
        <a:bodyPr/>
        <a:lstStyle/>
        <a:p>
          <a:endParaRPr lang="ru-RU"/>
        </a:p>
      </dgm:t>
    </dgm:pt>
    <dgm:pt modelId="{C4422C26-47E1-485E-A336-AA0C3ED07D01}">
      <dgm:prSet phldrT="[Текст]" custT="1"/>
      <dgm:spPr>
        <a:noFill/>
      </dgm:spPr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биотехнологии (генная инженерия и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гено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-терапия; микробиологическая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промышлен-ность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);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85C32F7A-1D97-4245-86F5-2493033EEB78}" type="parTrans" cxnId="{F539E68E-BCD6-422D-A4EC-A734C66ECB59}">
      <dgm:prSet/>
      <dgm:spPr/>
      <dgm:t>
        <a:bodyPr/>
        <a:lstStyle/>
        <a:p>
          <a:endParaRPr lang="ru-RU"/>
        </a:p>
      </dgm:t>
    </dgm:pt>
    <dgm:pt modelId="{EFC1E7CF-641B-4FE0-B419-41D5D00A005D}" type="sibTrans" cxnId="{F539E68E-BCD6-422D-A4EC-A734C66ECB59}">
      <dgm:prSet/>
      <dgm:spPr/>
      <dgm:t>
        <a:bodyPr/>
        <a:lstStyle/>
        <a:p>
          <a:endParaRPr lang="ru-RU"/>
        </a:p>
      </dgm:t>
    </dgm:pt>
    <dgm:pt modelId="{D0523A51-70CC-40F0-8999-54E6B35C612A}">
      <dgm:prSet phldrT="[Текст]" custT="1"/>
      <dgm:spPr>
        <a:noFill/>
      </dgm:spPr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органическая химия;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705B65A8-94B6-49D2-8A9A-6D64C79515F4}" type="parTrans" cxnId="{0285A2F8-4F9A-438F-8A48-3714F0F9B5CB}">
      <dgm:prSet/>
      <dgm:spPr/>
      <dgm:t>
        <a:bodyPr/>
        <a:lstStyle/>
        <a:p>
          <a:endParaRPr lang="ru-RU"/>
        </a:p>
      </dgm:t>
    </dgm:pt>
    <dgm:pt modelId="{163CC7C8-2766-4CB2-80BF-01754592D22A}" type="sibTrans" cxnId="{0285A2F8-4F9A-438F-8A48-3714F0F9B5CB}">
      <dgm:prSet/>
      <dgm:spPr/>
      <dgm:t>
        <a:bodyPr/>
        <a:lstStyle/>
        <a:p>
          <a:endParaRPr lang="ru-RU"/>
        </a:p>
      </dgm:t>
    </dgm:pt>
    <dgm:pt modelId="{8CD0CC1B-1892-4A52-AB22-3E240745A42E}">
      <dgm:prSet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фармакология.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1866FE94-C045-4970-87CA-DD2BA5D00865}" type="parTrans" cxnId="{8081D195-550D-448D-98E8-BC1C9955A4D0}">
      <dgm:prSet/>
      <dgm:spPr/>
      <dgm:t>
        <a:bodyPr/>
        <a:lstStyle/>
        <a:p>
          <a:endParaRPr lang="ru-RU"/>
        </a:p>
      </dgm:t>
    </dgm:pt>
    <dgm:pt modelId="{119B20A3-9DFC-4B56-868D-4B6FB090151A}" type="sibTrans" cxnId="{8081D195-550D-448D-98E8-BC1C9955A4D0}">
      <dgm:prSet/>
      <dgm:spPr/>
      <dgm:t>
        <a:bodyPr/>
        <a:lstStyle/>
        <a:p>
          <a:endParaRPr lang="ru-RU"/>
        </a:p>
      </dgm:t>
    </dgm:pt>
    <dgm:pt modelId="{7C0E627A-B5B7-4F6A-BBCD-94D3BC1E44ED}" type="pres">
      <dgm:prSet presAssocID="{149742A6-4F28-479B-AD7E-58272BE5B150}" presName="Name0" presStyleCnt="0">
        <dgm:presLayoutVars>
          <dgm:dir/>
          <dgm:animLvl val="lvl"/>
          <dgm:resizeHandles val="exact"/>
        </dgm:presLayoutVars>
      </dgm:prSet>
      <dgm:spPr/>
    </dgm:pt>
    <dgm:pt modelId="{1CFA69EE-D0CC-4820-8617-A561FE1BA7DD}" type="pres">
      <dgm:prSet presAssocID="{4F8C75D7-4A60-4A17-A54E-C8290B9D20D7}" presName="linNode" presStyleCnt="0"/>
      <dgm:spPr/>
    </dgm:pt>
    <dgm:pt modelId="{69D54D35-A293-40CD-AD69-EE9FC4DDB3D2}" type="pres">
      <dgm:prSet presAssocID="{4F8C75D7-4A60-4A17-A54E-C8290B9D20D7}" presName="parentText" presStyleLbl="node1" presStyleIdx="0" presStyleCnt="1" custScaleY="82143">
        <dgm:presLayoutVars>
          <dgm:chMax val="1"/>
          <dgm:bulletEnabled val="1"/>
        </dgm:presLayoutVars>
      </dgm:prSet>
      <dgm:spPr/>
    </dgm:pt>
    <dgm:pt modelId="{D97DCBB8-7CAA-40FF-83B2-2A0B3A1B3E64}" type="pres">
      <dgm:prSet presAssocID="{4F8C75D7-4A60-4A17-A54E-C8290B9D20D7}" presName="descendantText" presStyleLbl="alignAccFollowNode1" presStyleIdx="0" presStyleCnt="1" custScaleY="11171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6BA8751-1BDF-4F00-A69C-54309D871359}" type="presOf" srcId="{59480343-9366-43D5-9322-439D174F7F0E}" destId="{D97DCBB8-7CAA-40FF-83B2-2A0B3A1B3E64}" srcOrd="0" destOrd="0" presId="urn:microsoft.com/office/officeart/2005/8/layout/vList5"/>
    <dgm:cxn modelId="{B4302A52-C468-4036-A207-49000A9C0835}" type="presOf" srcId="{6A336D61-B583-46A8-9505-B3AA13EC814F}" destId="{D97DCBB8-7CAA-40FF-83B2-2A0B3A1B3E64}" srcOrd="0" destOrd="2" presId="urn:microsoft.com/office/officeart/2005/8/layout/vList5"/>
    <dgm:cxn modelId="{D1ABE0B4-05C9-46CE-A185-204A01ED8685}" srcId="{4F8C75D7-4A60-4A17-A54E-C8290B9D20D7}" destId="{0DA0CD8C-341C-4F09-954E-9014FC1689D3}" srcOrd="1" destOrd="0" parTransId="{8B625B95-3379-4771-98B4-B4979C656DEC}" sibTransId="{3229E191-561C-4734-9664-72FBFD44E533}"/>
    <dgm:cxn modelId="{6FCB85A1-5A8E-4760-95A1-44AA2733061F}" srcId="{149742A6-4F28-479B-AD7E-58272BE5B150}" destId="{4F8C75D7-4A60-4A17-A54E-C8290B9D20D7}" srcOrd="0" destOrd="0" parTransId="{269F57BB-DFC9-4C43-955B-F965B87D6199}" sibTransId="{3EB7A0FC-6FAF-41B5-8881-C5A6B2F8A3F7}"/>
    <dgm:cxn modelId="{C767E39D-405C-4DB2-9BED-33960E798CEF}" type="presOf" srcId="{8CD0CC1B-1892-4A52-AB22-3E240745A42E}" destId="{D97DCBB8-7CAA-40FF-83B2-2A0B3A1B3E64}" srcOrd="0" destOrd="5" presId="urn:microsoft.com/office/officeart/2005/8/layout/vList5"/>
    <dgm:cxn modelId="{F539E68E-BCD6-422D-A4EC-A734C66ECB59}" srcId="{4F8C75D7-4A60-4A17-A54E-C8290B9D20D7}" destId="{C4422C26-47E1-485E-A336-AA0C3ED07D01}" srcOrd="3" destOrd="0" parTransId="{85C32F7A-1D97-4245-86F5-2493033EEB78}" sibTransId="{EFC1E7CF-641B-4FE0-B419-41D5D00A005D}"/>
    <dgm:cxn modelId="{EF3773E7-268F-4EAA-BD01-32FA77586442}" srcId="{4F8C75D7-4A60-4A17-A54E-C8290B9D20D7}" destId="{6A336D61-B583-46A8-9505-B3AA13EC814F}" srcOrd="2" destOrd="0" parTransId="{4F04E4ED-2D96-4DDE-8122-8D7EEA789C5B}" sibTransId="{C1EE376C-1E41-4780-822A-80969EF7D6D4}"/>
    <dgm:cxn modelId="{9D08768A-9DC9-4CCD-9623-9CEA33684F6B}" type="presOf" srcId="{D0523A51-70CC-40F0-8999-54E6B35C612A}" destId="{D97DCBB8-7CAA-40FF-83B2-2A0B3A1B3E64}" srcOrd="0" destOrd="4" presId="urn:microsoft.com/office/officeart/2005/8/layout/vList5"/>
    <dgm:cxn modelId="{8081D195-550D-448D-98E8-BC1C9955A4D0}" srcId="{4F8C75D7-4A60-4A17-A54E-C8290B9D20D7}" destId="{8CD0CC1B-1892-4A52-AB22-3E240745A42E}" srcOrd="5" destOrd="0" parTransId="{1866FE94-C045-4970-87CA-DD2BA5D00865}" sibTransId="{119B20A3-9DFC-4B56-868D-4B6FB090151A}"/>
    <dgm:cxn modelId="{0285A2F8-4F9A-438F-8A48-3714F0F9B5CB}" srcId="{4F8C75D7-4A60-4A17-A54E-C8290B9D20D7}" destId="{D0523A51-70CC-40F0-8999-54E6B35C612A}" srcOrd="4" destOrd="0" parTransId="{705B65A8-94B6-49D2-8A9A-6D64C79515F4}" sibTransId="{163CC7C8-2766-4CB2-80BF-01754592D22A}"/>
    <dgm:cxn modelId="{71D3D3EE-0D3A-4927-873C-D931849BCB6D}" srcId="{4F8C75D7-4A60-4A17-A54E-C8290B9D20D7}" destId="{59480343-9366-43D5-9322-439D174F7F0E}" srcOrd="0" destOrd="0" parTransId="{D5C73FB9-A655-4136-8600-4341C251F400}" sibTransId="{C3305842-CAF2-4551-955C-C9B4C8D9451B}"/>
    <dgm:cxn modelId="{4C7C7324-8BBB-443E-8827-FBFB2CBF677D}" type="presOf" srcId="{4F8C75D7-4A60-4A17-A54E-C8290B9D20D7}" destId="{69D54D35-A293-40CD-AD69-EE9FC4DDB3D2}" srcOrd="0" destOrd="0" presId="urn:microsoft.com/office/officeart/2005/8/layout/vList5"/>
    <dgm:cxn modelId="{65B33246-DF29-4AA8-8505-E9DF7D13322E}" type="presOf" srcId="{0DA0CD8C-341C-4F09-954E-9014FC1689D3}" destId="{D97DCBB8-7CAA-40FF-83B2-2A0B3A1B3E64}" srcOrd="0" destOrd="1" presId="urn:microsoft.com/office/officeart/2005/8/layout/vList5"/>
    <dgm:cxn modelId="{560C16CA-439C-49E2-9FE7-EDC55F11870B}" type="presOf" srcId="{149742A6-4F28-479B-AD7E-58272BE5B150}" destId="{7C0E627A-B5B7-4F6A-BBCD-94D3BC1E44ED}" srcOrd="0" destOrd="0" presId="urn:microsoft.com/office/officeart/2005/8/layout/vList5"/>
    <dgm:cxn modelId="{EA72FC89-5D53-4ADB-BA12-2BEC8FB3429F}" type="presOf" srcId="{C4422C26-47E1-485E-A336-AA0C3ED07D01}" destId="{D97DCBB8-7CAA-40FF-83B2-2A0B3A1B3E64}" srcOrd="0" destOrd="3" presId="urn:microsoft.com/office/officeart/2005/8/layout/vList5"/>
    <dgm:cxn modelId="{E08CC569-2C45-4306-BB0F-087684CF677D}" type="presParOf" srcId="{7C0E627A-B5B7-4F6A-BBCD-94D3BC1E44ED}" destId="{1CFA69EE-D0CC-4820-8617-A561FE1BA7DD}" srcOrd="0" destOrd="0" presId="urn:microsoft.com/office/officeart/2005/8/layout/vList5"/>
    <dgm:cxn modelId="{6FAF9E42-093A-45D0-A575-B9D956C0CB43}" type="presParOf" srcId="{1CFA69EE-D0CC-4820-8617-A561FE1BA7DD}" destId="{69D54D35-A293-40CD-AD69-EE9FC4DDB3D2}" srcOrd="0" destOrd="0" presId="urn:microsoft.com/office/officeart/2005/8/layout/vList5"/>
    <dgm:cxn modelId="{023E621D-B9AA-48C6-8CB1-EC2B1D434931}" type="presParOf" srcId="{1CFA69EE-D0CC-4820-8617-A561FE1BA7DD}" destId="{D97DCBB8-7CAA-40FF-83B2-2A0B3A1B3E64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234FDD8-7542-4CB1-87E3-7945D3EAD09C}">
      <dsp:nvSpPr>
        <dsp:cNvPr id="0" name=""/>
        <dsp:cNvSpPr/>
      </dsp:nvSpPr>
      <dsp:spPr>
        <a:xfrm>
          <a:off x="6437738" y="2320385"/>
          <a:ext cx="91440" cy="444891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44891"/>
              </a:lnTo>
            </a:path>
          </a:pathLst>
        </a:custGeom>
        <a:noFill/>
        <a:ln w="254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C2ADDDB-7AA8-4944-83A6-FE9C8E0098F6}">
      <dsp:nvSpPr>
        <dsp:cNvPr id="0" name=""/>
        <dsp:cNvSpPr/>
      </dsp:nvSpPr>
      <dsp:spPr>
        <a:xfrm>
          <a:off x="4248472" y="1298723"/>
          <a:ext cx="2234986" cy="44489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2445"/>
              </a:lnTo>
              <a:lnTo>
                <a:pt x="2234986" y="222445"/>
              </a:lnTo>
              <a:lnTo>
                <a:pt x="2234986" y="444891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527A07E-635A-4B0C-8207-D51E93EC9DBF}">
      <dsp:nvSpPr>
        <dsp:cNvPr id="0" name=""/>
        <dsp:cNvSpPr/>
      </dsp:nvSpPr>
      <dsp:spPr>
        <a:xfrm>
          <a:off x="1967765" y="2320385"/>
          <a:ext cx="91440" cy="444891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44891"/>
              </a:lnTo>
            </a:path>
          </a:pathLst>
        </a:custGeom>
        <a:noFill/>
        <a:ln w="254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9E31B15-8F5E-45F4-ACB5-D1620A572F17}">
      <dsp:nvSpPr>
        <dsp:cNvPr id="0" name=""/>
        <dsp:cNvSpPr/>
      </dsp:nvSpPr>
      <dsp:spPr>
        <a:xfrm>
          <a:off x="2013485" y="1298723"/>
          <a:ext cx="2234986" cy="444891"/>
        </a:xfrm>
        <a:custGeom>
          <a:avLst/>
          <a:gdLst/>
          <a:ahLst/>
          <a:cxnLst/>
          <a:rect l="0" t="0" r="0" b="0"/>
          <a:pathLst>
            <a:path>
              <a:moveTo>
                <a:pt x="2234986" y="0"/>
              </a:moveTo>
              <a:lnTo>
                <a:pt x="2234986" y="222445"/>
              </a:lnTo>
              <a:lnTo>
                <a:pt x="0" y="222445"/>
              </a:lnTo>
              <a:lnTo>
                <a:pt x="0" y="444891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EA19333-3161-43F1-8F62-46B7759A3A7A}">
      <dsp:nvSpPr>
        <dsp:cNvPr id="0" name=""/>
        <dsp:cNvSpPr/>
      </dsp:nvSpPr>
      <dsp:spPr>
        <a:xfrm>
          <a:off x="2518161" y="239457"/>
          <a:ext cx="3460620" cy="1059265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Научный потенциал Республики Беларусь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2518161" y="239457"/>
        <a:ext cx="3460620" cy="1059265"/>
      </dsp:txXfrm>
    </dsp:sp>
    <dsp:sp modelId="{D683900D-AEB7-4325-8AC1-C990BBBFC896}">
      <dsp:nvSpPr>
        <dsp:cNvPr id="0" name=""/>
        <dsp:cNvSpPr/>
      </dsp:nvSpPr>
      <dsp:spPr>
        <a:xfrm>
          <a:off x="943" y="1743614"/>
          <a:ext cx="4025082" cy="576770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образование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943" y="1743614"/>
        <a:ext cx="4025082" cy="576770"/>
      </dsp:txXfrm>
    </dsp:sp>
    <dsp:sp modelId="{8A08A01F-24A9-4AAD-984B-43EF88E01688}">
      <dsp:nvSpPr>
        <dsp:cNvPr id="0" name=""/>
        <dsp:cNvSpPr/>
      </dsp:nvSpPr>
      <dsp:spPr>
        <a:xfrm>
          <a:off x="943" y="2765276"/>
          <a:ext cx="4025082" cy="1059265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высшее образование (51 вуз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государ-ственной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и частной форм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собствен-ности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)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943" y="2765276"/>
        <a:ext cx="4025082" cy="1059265"/>
      </dsp:txXfrm>
    </dsp:sp>
    <dsp:sp modelId="{D8DDE5FD-809F-48B1-9169-77D5972F19BF}">
      <dsp:nvSpPr>
        <dsp:cNvPr id="0" name=""/>
        <dsp:cNvSpPr/>
      </dsp:nvSpPr>
      <dsp:spPr>
        <a:xfrm>
          <a:off x="4470917" y="1743614"/>
          <a:ext cx="4025082" cy="576770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научные учреждения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4470917" y="1743614"/>
        <a:ext cx="4025082" cy="576770"/>
      </dsp:txXfrm>
    </dsp:sp>
    <dsp:sp modelId="{6D05C33B-B2A8-4552-8BC9-9EC002DBBDBE}">
      <dsp:nvSpPr>
        <dsp:cNvPr id="0" name=""/>
        <dsp:cNvSpPr/>
      </dsp:nvSpPr>
      <dsp:spPr>
        <a:xfrm>
          <a:off x="4470917" y="2765276"/>
          <a:ext cx="4025082" cy="1059265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научные учреждения,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осуществля-ющие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исследовательскую и научно-техническую деятельность (более 300 организаций)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4470917" y="2765276"/>
        <a:ext cx="4025082" cy="105926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67C7201-6E8A-40FD-80BA-E62CF2305E91}">
      <dsp:nvSpPr>
        <dsp:cNvPr id="0" name=""/>
        <dsp:cNvSpPr/>
      </dsp:nvSpPr>
      <dsp:spPr>
        <a:xfrm>
          <a:off x="4088308" y="280789"/>
          <a:ext cx="4191133" cy="4190949"/>
        </a:xfrm>
        <a:prstGeom prst="donut">
          <a:avLst>
            <a:gd name="adj" fmla="val 1101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ABCC6AB-EE1B-4E2E-B069-4A99E1D723D3}">
      <dsp:nvSpPr>
        <dsp:cNvPr id="0" name=""/>
        <dsp:cNvSpPr/>
      </dsp:nvSpPr>
      <dsp:spPr>
        <a:xfrm>
          <a:off x="1477" y="427465"/>
          <a:ext cx="5154688" cy="3897412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51AD8A77-23EF-4107-B44D-1EBD854D0293}">
      <dsp:nvSpPr>
        <dsp:cNvPr id="0" name=""/>
        <dsp:cNvSpPr/>
      </dsp:nvSpPr>
      <dsp:spPr>
        <a:xfrm>
          <a:off x="4549391" y="741773"/>
          <a:ext cx="3268968" cy="3268825"/>
        </a:xfrm>
        <a:prstGeom prst="ellipse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Национальная академия наук Беларуси</a:t>
          </a:r>
          <a:endParaRPr lang="ru-RU" sz="2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5028120" y="1220481"/>
        <a:ext cx="2311510" cy="231140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9A70805-DE09-4D91-A26C-84B6526B3A22}">
      <dsp:nvSpPr>
        <dsp:cNvPr id="0" name=""/>
        <dsp:cNvSpPr/>
      </dsp:nvSpPr>
      <dsp:spPr>
        <a:xfrm>
          <a:off x="2353" y="65265"/>
          <a:ext cx="6982158" cy="51097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Наиболее развитые отрасли белорусской науки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7319" y="80231"/>
        <a:ext cx="6952226" cy="481046"/>
      </dsp:txXfrm>
    </dsp:sp>
    <dsp:sp modelId="{B5DA376A-7D23-48AC-9AA7-98861E2B1417}">
      <dsp:nvSpPr>
        <dsp:cNvPr id="0" name=""/>
        <dsp:cNvSpPr/>
      </dsp:nvSpPr>
      <dsp:spPr>
        <a:xfrm>
          <a:off x="700569" y="576243"/>
          <a:ext cx="698215" cy="38323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83233"/>
              </a:lnTo>
              <a:lnTo>
                <a:pt x="698215" y="383233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2A215FC-1AE7-4C82-8A96-00852B63E046}">
      <dsp:nvSpPr>
        <dsp:cNvPr id="0" name=""/>
        <dsp:cNvSpPr/>
      </dsp:nvSpPr>
      <dsp:spPr>
        <a:xfrm>
          <a:off x="1398785" y="703988"/>
          <a:ext cx="7167813" cy="51097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информатизация и программное обеспечение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413751" y="718954"/>
        <a:ext cx="7137881" cy="481046"/>
      </dsp:txXfrm>
    </dsp:sp>
    <dsp:sp modelId="{04150DC5-6AC4-44A0-8264-ED01EBB289F4}">
      <dsp:nvSpPr>
        <dsp:cNvPr id="0" name=""/>
        <dsp:cNvSpPr/>
      </dsp:nvSpPr>
      <dsp:spPr>
        <a:xfrm>
          <a:off x="700569" y="576243"/>
          <a:ext cx="698215" cy="102195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21956"/>
              </a:lnTo>
              <a:lnTo>
                <a:pt x="698215" y="1021956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C9D46D9-B3D8-4981-BD30-172101CE25AB}">
      <dsp:nvSpPr>
        <dsp:cNvPr id="0" name=""/>
        <dsp:cNvSpPr/>
      </dsp:nvSpPr>
      <dsp:spPr>
        <a:xfrm>
          <a:off x="1398785" y="1342710"/>
          <a:ext cx="7167813" cy="51097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нанотехнологии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и новые материалы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413751" y="1357676"/>
        <a:ext cx="7137881" cy="481046"/>
      </dsp:txXfrm>
    </dsp:sp>
    <dsp:sp modelId="{87DBDA5B-17E6-42B5-8C9F-FF81ECBB5D19}">
      <dsp:nvSpPr>
        <dsp:cNvPr id="0" name=""/>
        <dsp:cNvSpPr/>
      </dsp:nvSpPr>
      <dsp:spPr>
        <a:xfrm>
          <a:off x="700569" y="576243"/>
          <a:ext cx="698215" cy="166067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60679"/>
              </a:lnTo>
              <a:lnTo>
                <a:pt x="698215" y="1660679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AB0AF06-E610-49C8-90D6-E761D4178104}">
      <dsp:nvSpPr>
        <dsp:cNvPr id="0" name=""/>
        <dsp:cNvSpPr/>
      </dsp:nvSpPr>
      <dsp:spPr>
        <a:xfrm>
          <a:off x="1398785" y="1981433"/>
          <a:ext cx="7167813" cy="51097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энергоэффективные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технологии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413751" y="1996399"/>
        <a:ext cx="7137881" cy="481046"/>
      </dsp:txXfrm>
    </dsp:sp>
    <dsp:sp modelId="{B0122357-5C28-46C6-8969-54D98D09EF22}">
      <dsp:nvSpPr>
        <dsp:cNvPr id="0" name=""/>
        <dsp:cNvSpPr/>
      </dsp:nvSpPr>
      <dsp:spPr>
        <a:xfrm>
          <a:off x="700569" y="576243"/>
          <a:ext cx="698215" cy="229940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99401"/>
              </a:lnTo>
              <a:lnTo>
                <a:pt x="698215" y="2299401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F9C9377-A846-4F3B-9606-8DEB77E506A8}">
      <dsp:nvSpPr>
        <dsp:cNvPr id="0" name=""/>
        <dsp:cNvSpPr/>
      </dsp:nvSpPr>
      <dsp:spPr>
        <a:xfrm>
          <a:off x="1398785" y="2620156"/>
          <a:ext cx="7167813" cy="51097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лазерные технологии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413751" y="2635122"/>
        <a:ext cx="7137881" cy="481046"/>
      </dsp:txXfrm>
    </dsp:sp>
    <dsp:sp modelId="{01479CB9-1F9D-42C1-BD9D-B70534016A1B}">
      <dsp:nvSpPr>
        <dsp:cNvPr id="0" name=""/>
        <dsp:cNvSpPr/>
      </dsp:nvSpPr>
      <dsp:spPr>
        <a:xfrm>
          <a:off x="700569" y="576243"/>
          <a:ext cx="698215" cy="293812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938124"/>
              </a:lnTo>
              <a:lnTo>
                <a:pt x="698215" y="2938124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9DD8734-6E2C-415A-9631-86CCA52C307C}">
      <dsp:nvSpPr>
        <dsp:cNvPr id="0" name=""/>
        <dsp:cNvSpPr/>
      </dsp:nvSpPr>
      <dsp:spPr>
        <a:xfrm>
          <a:off x="1398785" y="3258878"/>
          <a:ext cx="7167813" cy="51097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генетика и биотехнология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413751" y="3273844"/>
        <a:ext cx="7137881" cy="481046"/>
      </dsp:txXfrm>
    </dsp:sp>
    <dsp:sp modelId="{1CA2B86D-1D1D-4EA0-AE82-1705A20ABCFE}">
      <dsp:nvSpPr>
        <dsp:cNvPr id="0" name=""/>
        <dsp:cNvSpPr/>
      </dsp:nvSpPr>
      <dsp:spPr>
        <a:xfrm>
          <a:off x="700569" y="576243"/>
          <a:ext cx="698215" cy="357684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576847"/>
              </a:lnTo>
              <a:lnTo>
                <a:pt x="698215" y="3576847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16C8854-DA11-4F06-B69A-F8A3AAE007C8}">
      <dsp:nvSpPr>
        <dsp:cNvPr id="0" name=""/>
        <dsp:cNvSpPr/>
      </dsp:nvSpPr>
      <dsp:spPr>
        <a:xfrm>
          <a:off x="1398785" y="3897601"/>
          <a:ext cx="7167813" cy="51097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экологическая устойчивость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413751" y="3912567"/>
        <a:ext cx="7137881" cy="481046"/>
      </dsp:txXfrm>
    </dsp:sp>
    <dsp:sp modelId="{34F6460B-0ED1-48AC-BBDB-D542F32C5280}">
      <dsp:nvSpPr>
        <dsp:cNvPr id="0" name=""/>
        <dsp:cNvSpPr/>
      </dsp:nvSpPr>
      <dsp:spPr>
        <a:xfrm>
          <a:off x="700569" y="576243"/>
          <a:ext cx="698215" cy="421556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215569"/>
              </a:lnTo>
              <a:lnTo>
                <a:pt x="698215" y="4215569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4E13E01-6247-4730-931F-B52BBDCA5E5B}">
      <dsp:nvSpPr>
        <dsp:cNvPr id="0" name=""/>
        <dsp:cNvSpPr/>
      </dsp:nvSpPr>
      <dsp:spPr>
        <a:xfrm>
          <a:off x="1398785" y="4536324"/>
          <a:ext cx="7167813" cy="51097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радиационная безопасность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413751" y="4551290"/>
        <a:ext cx="7137881" cy="48104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20CDD11-78D0-4F98-B5B2-C12020354412}">
      <dsp:nvSpPr>
        <dsp:cNvPr id="0" name=""/>
        <dsp:cNvSpPr/>
      </dsp:nvSpPr>
      <dsp:spPr>
        <a:xfrm>
          <a:off x="6407072" y="2699861"/>
          <a:ext cx="91440" cy="53830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538308"/>
              </a:lnTo>
            </a:path>
          </a:pathLst>
        </a:custGeom>
        <a:noFill/>
        <a:ln w="254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F2A9040-9BDC-4EE4-8836-C36482945123}">
      <dsp:nvSpPr>
        <dsp:cNvPr id="0" name=""/>
        <dsp:cNvSpPr/>
      </dsp:nvSpPr>
      <dsp:spPr>
        <a:xfrm>
          <a:off x="4212468" y="1353693"/>
          <a:ext cx="2240324" cy="53830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9154"/>
              </a:lnTo>
              <a:lnTo>
                <a:pt x="2240324" y="269154"/>
              </a:lnTo>
              <a:lnTo>
                <a:pt x="2240324" y="538308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AF0B0CA-7158-45EB-9137-6F58045B244C}">
      <dsp:nvSpPr>
        <dsp:cNvPr id="0" name=""/>
        <dsp:cNvSpPr/>
      </dsp:nvSpPr>
      <dsp:spPr>
        <a:xfrm>
          <a:off x="1926423" y="2699861"/>
          <a:ext cx="91440" cy="53830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538308"/>
              </a:lnTo>
            </a:path>
          </a:pathLst>
        </a:custGeom>
        <a:noFill/>
        <a:ln w="254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85719AB-23C2-45AC-888E-CFDE221D3534}">
      <dsp:nvSpPr>
        <dsp:cNvPr id="0" name=""/>
        <dsp:cNvSpPr/>
      </dsp:nvSpPr>
      <dsp:spPr>
        <a:xfrm>
          <a:off x="1972143" y="1353693"/>
          <a:ext cx="2240324" cy="538308"/>
        </a:xfrm>
        <a:custGeom>
          <a:avLst/>
          <a:gdLst/>
          <a:ahLst/>
          <a:cxnLst/>
          <a:rect l="0" t="0" r="0" b="0"/>
          <a:pathLst>
            <a:path>
              <a:moveTo>
                <a:pt x="2240324" y="0"/>
              </a:moveTo>
              <a:lnTo>
                <a:pt x="2240324" y="269154"/>
              </a:lnTo>
              <a:lnTo>
                <a:pt x="0" y="269154"/>
              </a:lnTo>
              <a:lnTo>
                <a:pt x="0" y="538308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8907C74-BEFB-4B64-827F-3E300F611605}">
      <dsp:nvSpPr>
        <dsp:cNvPr id="0" name=""/>
        <dsp:cNvSpPr/>
      </dsp:nvSpPr>
      <dsp:spPr>
        <a:xfrm>
          <a:off x="288033" y="72006"/>
          <a:ext cx="7848869" cy="1281686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Инновации 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(от лат. </a:t>
          </a:r>
          <a:r>
            <a:rPr lang="en-US" sz="1800" b="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innovatio</a:t>
          </a:r>
          <a:r>
            <a:rPr lang="en-US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–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обновление) – любые новые идеи, </a:t>
          </a:r>
          <a:r>
            <a:rPr lang="ru-RU" sz="1800" b="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реали-зованные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на практике; нововведения, направленные на повышение эффективности человеческой деятельности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288033" y="72006"/>
        <a:ext cx="7848869" cy="1281686"/>
      </dsp:txXfrm>
    </dsp:sp>
    <dsp:sp modelId="{4552157C-C2FD-441D-8050-5BE41549B169}">
      <dsp:nvSpPr>
        <dsp:cNvPr id="0" name=""/>
        <dsp:cNvSpPr/>
      </dsp:nvSpPr>
      <dsp:spPr>
        <a:xfrm>
          <a:off x="974" y="1892001"/>
          <a:ext cx="3942339" cy="807859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улучшающие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974" y="1892001"/>
        <a:ext cx="3942339" cy="807859"/>
      </dsp:txXfrm>
    </dsp:sp>
    <dsp:sp modelId="{DA31614C-BC2E-439E-BB63-6A5EFFF4F396}">
      <dsp:nvSpPr>
        <dsp:cNvPr id="0" name=""/>
        <dsp:cNvSpPr/>
      </dsp:nvSpPr>
      <dsp:spPr>
        <a:xfrm>
          <a:off x="974" y="3238169"/>
          <a:ext cx="3942339" cy="1674151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направлены на совершенствование отдельных характеристик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выпускае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-мой продукции, используемых тех-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нологий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, методов работы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974" y="3238169"/>
        <a:ext cx="3942339" cy="1674151"/>
      </dsp:txXfrm>
    </dsp:sp>
    <dsp:sp modelId="{F88BBC98-2954-4967-8046-0F3BEE4B04BE}">
      <dsp:nvSpPr>
        <dsp:cNvPr id="0" name=""/>
        <dsp:cNvSpPr/>
      </dsp:nvSpPr>
      <dsp:spPr>
        <a:xfrm>
          <a:off x="4481622" y="1892001"/>
          <a:ext cx="3942339" cy="807859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радикальные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4481622" y="1892001"/>
        <a:ext cx="3942339" cy="807859"/>
      </dsp:txXfrm>
    </dsp:sp>
    <dsp:sp modelId="{803BEC1E-7949-4AD4-B619-A6CD040B5F82}">
      <dsp:nvSpPr>
        <dsp:cNvPr id="0" name=""/>
        <dsp:cNvSpPr/>
      </dsp:nvSpPr>
      <dsp:spPr>
        <a:xfrm>
          <a:off x="4481622" y="3238169"/>
          <a:ext cx="3942339" cy="1674151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изменяют способ производственной деятельности – его технические, технологические, организационные основы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4481622" y="3238169"/>
        <a:ext cx="3942339" cy="1674151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0315106-7722-410D-BD06-5A295BEAE5ED}">
      <dsp:nvSpPr>
        <dsp:cNvPr id="0" name=""/>
        <dsp:cNvSpPr/>
      </dsp:nvSpPr>
      <dsp:spPr>
        <a:xfrm>
          <a:off x="247851" y="2800"/>
          <a:ext cx="4890272" cy="63838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Национальная инновационная система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266549" y="21498"/>
        <a:ext cx="4852876" cy="600987"/>
      </dsp:txXfrm>
    </dsp:sp>
    <dsp:sp modelId="{C9930CA5-C1A2-4770-9003-E7CFDFEEA775}">
      <dsp:nvSpPr>
        <dsp:cNvPr id="0" name=""/>
        <dsp:cNvSpPr/>
      </dsp:nvSpPr>
      <dsp:spPr>
        <a:xfrm>
          <a:off x="736878" y="641184"/>
          <a:ext cx="489027" cy="64868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48685"/>
              </a:lnTo>
              <a:lnTo>
                <a:pt x="489027" y="648685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839E837-E7B4-43D4-BEE6-F9C695C60678}">
      <dsp:nvSpPr>
        <dsp:cNvPr id="0" name=""/>
        <dsp:cNvSpPr/>
      </dsp:nvSpPr>
      <dsp:spPr>
        <a:xfrm>
          <a:off x="1225906" y="857412"/>
          <a:ext cx="6951178" cy="86491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получение новых знаний через систему образования и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профес-сиональную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подготовку кадров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251238" y="882744"/>
        <a:ext cx="6900514" cy="814249"/>
      </dsp:txXfrm>
    </dsp:sp>
    <dsp:sp modelId="{FE8452A0-900D-4239-A9F2-2E76AFB49777}">
      <dsp:nvSpPr>
        <dsp:cNvPr id="0" name=""/>
        <dsp:cNvSpPr/>
      </dsp:nvSpPr>
      <dsp:spPr>
        <a:xfrm>
          <a:off x="736878" y="641184"/>
          <a:ext cx="489027" cy="172982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29826"/>
              </a:lnTo>
              <a:lnTo>
                <a:pt x="489027" y="1729826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611BCAB-16A1-4DE2-B16C-762CFBECA6B3}">
      <dsp:nvSpPr>
        <dsp:cNvPr id="0" name=""/>
        <dsp:cNvSpPr/>
      </dsp:nvSpPr>
      <dsp:spPr>
        <a:xfrm>
          <a:off x="1225906" y="1938554"/>
          <a:ext cx="6951178" cy="86491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экономическое стимулирование инноваций через освобождение от налогов средств, направляемых на освоение нововведений, налоговые льготы малому инновационному бизнесу и т.п.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251238" y="1963886"/>
        <a:ext cx="6900514" cy="814249"/>
      </dsp:txXfrm>
    </dsp:sp>
    <dsp:sp modelId="{0CDE3E53-305D-4AEC-8EDD-E1555A619FA7}">
      <dsp:nvSpPr>
        <dsp:cNvPr id="0" name=""/>
        <dsp:cNvSpPr/>
      </dsp:nvSpPr>
      <dsp:spPr>
        <a:xfrm>
          <a:off x="736878" y="641184"/>
          <a:ext cx="489027" cy="281096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810968"/>
              </a:lnTo>
              <a:lnTo>
                <a:pt x="489027" y="2810968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C5D2138-9912-4DAF-BE9F-77A517E77FBB}">
      <dsp:nvSpPr>
        <dsp:cNvPr id="0" name=""/>
        <dsp:cNvSpPr/>
      </dsp:nvSpPr>
      <dsp:spPr>
        <a:xfrm>
          <a:off x="1225906" y="3019696"/>
          <a:ext cx="6951178" cy="86491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распространение и практическое воплощение новых знаний  о новых продуктах, технологиях, услугах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251238" y="3045028"/>
        <a:ext cx="6900514" cy="814249"/>
      </dsp:txXfrm>
    </dsp:sp>
    <dsp:sp modelId="{81160F01-A872-4CB7-AFC0-D2797BD378D2}">
      <dsp:nvSpPr>
        <dsp:cNvPr id="0" name=""/>
        <dsp:cNvSpPr/>
      </dsp:nvSpPr>
      <dsp:spPr>
        <a:xfrm>
          <a:off x="736878" y="641184"/>
          <a:ext cx="489027" cy="389211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892110"/>
              </a:lnTo>
              <a:lnTo>
                <a:pt x="489027" y="3892110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E13BBAB-E886-45BE-AD39-D00DC9D94F57}">
      <dsp:nvSpPr>
        <dsp:cNvPr id="0" name=""/>
        <dsp:cNvSpPr/>
      </dsp:nvSpPr>
      <dsp:spPr>
        <a:xfrm>
          <a:off x="1225906" y="4100838"/>
          <a:ext cx="6951178" cy="86491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коммерциализация нововведений (получение прибыли от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науч-ных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разработок)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251238" y="4126170"/>
        <a:ext cx="6900514" cy="814249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97DCBB8-7CAA-40FF-83B2-2A0B3A1B3E64}">
      <dsp:nvSpPr>
        <dsp:cNvPr id="0" name=""/>
        <dsp:cNvSpPr/>
      </dsp:nvSpPr>
      <dsp:spPr>
        <a:xfrm rot="5400000">
          <a:off x="3856746" y="-679755"/>
          <a:ext cx="3744419" cy="5391959"/>
        </a:xfrm>
        <a:prstGeom prst="round2SameRect">
          <a:avLst/>
        </a:prstGeom>
        <a:noFill/>
        <a:ln w="9525" cap="flat" cmpd="sng" algn="ctr">
          <a:solidFill>
            <a:schemeClr val="accent4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социальные технологи (системы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распрост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-ранения новостей, технологии коллектив-ной работы, технологии обучения);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электроника;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программное обеспечение (искусственный интеллект);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беспроводные технологии;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робототехника;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нанотехнологии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;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экологически чистые технологии,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энерго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-сбережение и альтернативная энергетика (переработка отходов, атомная энергетика, солнечная энергетика, водородная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энерге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-тика);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 rot="-5400000">
        <a:off x="3032977" y="326801"/>
        <a:ext cx="5209172" cy="3378845"/>
      </dsp:txXfrm>
    </dsp:sp>
    <dsp:sp modelId="{69D54D35-A293-40CD-AD69-EE9FC4DDB3D2}">
      <dsp:nvSpPr>
        <dsp:cNvPr id="0" name=""/>
        <dsp:cNvSpPr/>
      </dsp:nvSpPr>
      <dsp:spPr>
        <a:xfrm>
          <a:off x="0" y="361654"/>
          <a:ext cx="3032976" cy="3309139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Отрасли высоких технологий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48058" y="509712"/>
        <a:ext cx="2736860" cy="3013023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97DCBB8-7CAA-40FF-83B2-2A0B3A1B3E64}">
      <dsp:nvSpPr>
        <dsp:cNvPr id="0" name=""/>
        <dsp:cNvSpPr/>
      </dsp:nvSpPr>
      <dsp:spPr>
        <a:xfrm rot="5400000">
          <a:off x="3928760" y="-679755"/>
          <a:ext cx="3600392" cy="5391959"/>
        </a:xfrm>
        <a:prstGeom prst="round2SameRect">
          <a:avLst/>
        </a:prstGeom>
        <a:noFill/>
        <a:ln w="9525" cap="flat" cmpd="sng" algn="ctr">
          <a:solidFill>
            <a:schemeClr val="accent4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системы безопасности (биометрия,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датчи-ки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, детекторы, электронные анализаторы, системы скрытого наблюдения);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навигационные технологии;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оборонные технологии и технологии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двой-ного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назначения (самолётостроение, раке-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тостроение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, создание космических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аппара-тов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);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биотехнологии (генная инженерия и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гено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-терапия; микробиологическая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промышлен-ность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);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органическая химия;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фармакология.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 rot="-5400000">
        <a:off x="3032977" y="391785"/>
        <a:ext cx="5216202" cy="3248878"/>
      </dsp:txXfrm>
    </dsp:sp>
    <dsp:sp modelId="{69D54D35-A293-40CD-AD69-EE9FC4DDB3D2}">
      <dsp:nvSpPr>
        <dsp:cNvPr id="0" name=""/>
        <dsp:cNvSpPr/>
      </dsp:nvSpPr>
      <dsp:spPr>
        <a:xfrm>
          <a:off x="0" y="361654"/>
          <a:ext cx="3032976" cy="3309139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Отрасли высоких технологий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48058" y="509712"/>
        <a:ext cx="2736860" cy="301302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AlternatingPictureCircles">
  <dgm:title val=""/>
  <dgm:desc val=""/>
  <dgm:catLst>
    <dgm:cat type="picture" pri="17000"/>
    <dgm:cat type="pictureconvert" pri="17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3" destOrd="0"/>
      </dgm:cxnLst>
      <dgm:bg/>
      <dgm:whole/>
    </dgm:dataModel>
  </dgm:clrData>
  <dgm:layoutNode name="Name0">
    <dgm:varLst>
      <dgm:chMax/>
      <dgm:chPref/>
      <dgm:dir/>
    </dgm:varLst>
    <dgm:alg type="lin">
      <dgm:param type="linDir" val="fromT"/>
      <dgm:param type="fallback" val="2D"/>
      <dgm:param type="horzAlign" val="ctr"/>
      <dgm:param type="nodeVertAlign" val="t"/>
    </dgm:alg>
    <dgm:shape xmlns:r="http://schemas.openxmlformats.org/officeDocument/2006/relationships" r:blip="">
      <dgm:adjLst/>
    </dgm:shape>
    <dgm:choose name="Name1">
      <dgm:if name="Name2" axis="ch" ptType="node" func="cnt" op="gte" val="2">
        <dgm:constrLst>
          <dgm:constr type="primFontSz" for="des" ptType="node" op="equ" val="65"/>
          <dgm:constr type="w" for="ch" forName="composite" refType="h" refFor="ch" refForName="composite" fact="2.9499"/>
          <dgm:constr type="h" for="ch" forName="composite" refType="h"/>
          <dgm:constr type="h" for="ch" forName="ConnectorComposite" refType="w" refFor="ch" refForName="composite" op="equ" fact="0.1685"/>
          <dgm:constr type="w" for="ch" forName="ConnectorComposite" refType="h" refFor="ch" refForName="ConnectorComposite" op="equ"/>
        </dgm:constrLst>
      </dgm:if>
      <dgm:else name="Name3">
        <dgm:constrLst>
          <dgm:constr type="primFontSz" for="des" ptType="node" op="equ" val="65"/>
          <dgm:constr type="w" for="ch" forName="composite" refType="h" refFor="ch" refForName="composite" fact="1.9752"/>
          <dgm:constr type="h" for="ch" forName="composite" refType="h"/>
          <dgm:constr type="h" for="ch" forName="ConnectorComposite" refType="w" refFor="ch" refForName="composite" op="equ" fact="0.1685"/>
          <dgm:constr type="w" for="ch" forName="ConnectorComposite" refType="h" refFor="ch" refForName="ConnectorComposite" op="equ"/>
        </dgm:constrLst>
      </dgm:else>
    </dgm:choose>
    <dgm:forEach name="nodesForEach" axis="ch" ptType="node">
      <dgm:layoutNode name="composite">
        <dgm:alg type="composite"/>
        <dgm:shape xmlns:r="http://schemas.openxmlformats.org/officeDocument/2006/relationships" r:blip="">
          <dgm:adjLst/>
        </dgm:shape>
        <dgm:choose name="Name4">
          <dgm:if name="Name5" axis="precedSib" ptType="sibTrans" func="cnt" op="lte" val="0">
            <dgm:choose name="Name6">
              <dgm:if name="Name7" axis="followSib" ptType="sibTrans" func="cnt" op="lte" val="0">
                <dgm:choose name="Name8">
                  <dgm:if name="Name9" func="var" arg="dir" op="equ" val="norm">
                    <dgm:constrLst>
                      <dgm:constr type="l" for="ch" forName="Accent" refType="w" fact="0.4937"/>
                      <dgm:constr type="t" for="ch" forName="Accent" refType="h" fact="0"/>
                      <dgm:constr type="h" for="ch" forName="Accent" refType="w" refFor="ch" refForName="Accent"/>
                      <dgm:constr type="w" for="ch" forName="Accent" refType="w" fact="0.5063"/>
                      <dgm:constr type="l" for="ch" forName="Parent" refType="w" fact="0.5494"/>
                      <dgm:constr type="t" for="ch" forName="Parent" refType="h" fact="0.11"/>
                      <dgm:constr type="h" for="ch" forName="Parent" refType="w" refFor="ch" refForName="Parent"/>
                      <dgm:constr type="w" for="ch" forName="Parent" refType="w" fact="0.3949"/>
                      <dgm:constr type="l" for="ch" forName="Image" refType="w" fact="0"/>
                      <dgm:constr type="t" for="ch" forName="Image" refType="h" fact="0.035"/>
                      <dgm:constr type="h" for="ch" forName="Image" refType="h" fact="0.93"/>
                      <dgm:constr type="w" for="ch" forName="Image" refType="w" fact="0.6227"/>
                    </dgm:constrLst>
                  </dgm:if>
                  <dgm:else name="Name10">
                    <dgm:constrLst>
                      <dgm:constr type="l" for="ch" forName="Accent" refType="w" fact="0"/>
                      <dgm:constr type="t" for="ch" forName="Accent" refType="h" fact="0"/>
                      <dgm:constr type="h" for="ch" forName="Accent" refType="w" refFor="ch" refForName="Accent"/>
                      <dgm:constr type="w" for="ch" forName="Accent" refType="w" fact="0.5063"/>
                      <dgm:constr type="l" for="ch" forName="Parent" refType="w" fact="0.0557"/>
                      <dgm:constr type="t" for="ch" forName="Parent" refType="h" fact="0.11"/>
                      <dgm:constr type="h" for="ch" forName="Parent" refType="w" refFor="ch" refForName="Parent"/>
                      <dgm:constr type="w" for="ch" forName="Parent" refType="w" fact="0.3949"/>
                      <dgm:constr type="l" for="ch" forName="Image" refType="w" fact="0.3773"/>
                      <dgm:constr type="t" for="ch" forName="Image" refType="h" fact="0.035"/>
                      <dgm:constr type="h" for="ch" forName="Image" refType="h" fact="0.93"/>
                      <dgm:constr type="w" for="ch" forName="Image" refType="w" fact="0.6227"/>
                    </dgm:constrLst>
                  </dgm:else>
                </dgm:choose>
              </dgm:if>
              <dgm:else name="Name11">
                <dgm:choose name="Name12">
                  <dgm:if name="Name13" func="var" arg="dir" op="equ" val="norm">
                    <dgm:choose name="Name14">
                      <dgm:if name="Name15" axis="self" ptType="node" func="posOdd" op="equ" val="1">
                        <dgm:constrLst>
                          <dgm:constr type="l" for="ch" forName="Accent" refType="w" fact="0.3305"/>
                          <dgm:constr type="t" for="ch" forName="Accent" refType="w" fact="0"/>
                          <dgm:constr type="h" for="ch" forName="Accent" refType="w" refFor="ch" refForName="Accent"/>
                          <dgm:constr type="w" for="ch" forName="Accent" refType="w" fact="0.339"/>
                          <dgm:constr type="l" for="ch" forName="Parent" refType="w" fact="0.3678"/>
                          <dgm:constr type="t" for="ch" forName="Parent" refType="w" fact="0.0373"/>
                          <dgm:constr type="h" for="ch" forName="Parent" refType="w" refFor="ch" refForName="Parent"/>
                          <dgm:constr type="w" for="ch" forName="Parent" refType="w" fact="0.2644"/>
                          <dgm:constr type="l" for="ch" forName="Image" refType="w" fact="0"/>
                          <dgm:constr type="t" for="ch" forName="Image" refType="h" fact="0.035"/>
                          <dgm:constr type="h" for="ch" forName="Image" refType="h" fact="0.93"/>
                          <dgm:constr type="w" for="ch" forName="Image" refType="w" fact="0.4169"/>
                          <dgm:constr type="r" for="ch" forName="Space" refType="w"/>
                          <dgm:constr type="t" for="ch" forName="Space" refType="h" fact="0"/>
                          <dgm:constr type="h" for="ch" forName="Space" refType="h"/>
                          <dgm:constr type="w" for="ch" forName="Space" refType="w" fact="0.3305"/>
                        </dgm:constrLst>
                      </dgm:if>
                      <dgm:else name="Name16">
                        <dgm:constrLst>
                          <dgm:constr type="l" for="ch" forName="Accent" refType="w" fact="0.3305"/>
                          <dgm:constr type="t" for="ch" forName="Accent" refType="w" fact="0"/>
                          <dgm:constr type="h" for="ch" forName="Accent" refType="w" refFor="ch" refForName="Accent"/>
                          <dgm:constr type="w" for="ch" forName="Accent" refType="w" fact="0.339"/>
                          <dgm:constr type="l" for="ch" forName="Parent" refType="w" fact="0.3678"/>
                          <dgm:constr type="t" for="ch" forName="Parent" refType="w" fact="0.0373"/>
                          <dgm:constr type="h" for="ch" forName="Parent" refType="w" refFor="ch" refForName="Parent"/>
                          <dgm:constr type="w" for="ch" forName="Parent" refType="w" fact="0.2644"/>
                          <dgm:constr type="r" for="ch" forName="Image" refType="w"/>
                          <dgm:constr type="t" for="ch" forName="Image" refType="h" fact="0.035"/>
                          <dgm:constr type="h" for="ch" forName="Image" refType="h" fact="0.93"/>
                          <dgm:constr type="w" for="ch" forName="Image" refType="w" fact="0.4169"/>
                          <dgm:constr type="l" for="ch" forName="Space" refType="w" fact="0"/>
                          <dgm:constr type="t" for="ch" forName="Space" refType="h" fact="0"/>
                          <dgm:constr type="h" for="ch" forName="Space" refType="h"/>
                          <dgm:constr type="w" for="ch" forName="Space" refType="w" fact="0.3305"/>
                        </dgm:constrLst>
                      </dgm:else>
                    </dgm:choose>
                  </dgm:if>
                  <dgm:else name="Name17">
                    <dgm:choose name="Name18">
                      <dgm:if name="Name19" axis="self" ptType="node" func="posOdd" op="equ" val="1">
                        <dgm:constrLst>
                          <dgm:constr type="l" for="ch" forName="Accent" refType="w" fact="0.3305"/>
                          <dgm:constr type="t" for="ch" forName="Accent" refType="w" fact="0"/>
                          <dgm:constr type="h" for="ch" forName="Accent" refType="w" refFor="ch" refForName="Accent"/>
                          <dgm:constr type="w" for="ch" forName="Accent" refType="w" fact="0.339"/>
                          <dgm:constr type="l" for="ch" forName="Parent" refType="w" fact="0.3678"/>
                          <dgm:constr type="t" for="ch" forName="Parent" refType="w" fact="0.0373"/>
                          <dgm:constr type="h" for="ch" forName="Parent" refType="w" refFor="ch" refForName="Parent"/>
                          <dgm:constr type="w" for="ch" forName="Parent" refType="w" fact="0.2644"/>
                          <dgm:constr type="r" for="ch" forName="Image" refType="w"/>
                          <dgm:constr type="t" for="ch" forName="Image" refType="h" fact="0.035"/>
                          <dgm:constr type="h" for="ch" forName="Image" refType="h" fact="0.93"/>
                          <dgm:constr type="w" for="ch" forName="Image" refType="w" fact="0.4169"/>
                          <dgm:constr type="l" for="ch" forName="Space" refType="w" fact="0"/>
                          <dgm:constr type="t" for="ch" forName="Space" refType="h" fact="0"/>
                          <dgm:constr type="h" for="ch" forName="Space" refType="h"/>
                          <dgm:constr type="w" for="ch" forName="Space" refType="w" fact="0.3305"/>
                        </dgm:constrLst>
                      </dgm:if>
                      <dgm:else name="Name20">
                        <dgm:constrLst>
                          <dgm:constr type="l" for="ch" forName="Accent" refType="w" fact="0.3305"/>
                          <dgm:constr type="t" for="ch" forName="Accent" refType="w" fact="0"/>
                          <dgm:constr type="h" for="ch" forName="Accent" refType="w" refFor="ch" refForName="Accent"/>
                          <dgm:constr type="w" for="ch" forName="Accent" refType="w" fact="0.339"/>
                          <dgm:constr type="l" for="ch" forName="Parent" refType="w" fact="0.3678"/>
                          <dgm:constr type="t" for="ch" forName="Parent" refType="w" fact="0.0373"/>
                          <dgm:constr type="h" for="ch" forName="Parent" refType="w" refFor="ch" refForName="Parent"/>
                          <dgm:constr type="w" for="ch" forName="Parent" refType="w" fact="0.2644"/>
                          <dgm:constr type="l" for="ch" forName="Image" refType="w" fact="0"/>
                          <dgm:constr type="t" for="ch" forName="Image" refType="h" fact="0.035"/>
                          <dgm:constr type="h" for="ch" forName="Image" refType="h" fact="0.93"/>
                          <dgm:constr type="w" for="ch" forName="Image" refType="w" fact="0.4169"/>
                          <dgm:constr type="r" for="ch" forName="Space" refType="w"/>
                          <dgm:constr type="t" for="ch" forName="Space" refType="h" fact="0"/>
                          <dgm:constr type="h" for="ch" forName="Space" refType="h"/>
                          <dgm:constr type="w" for="ch" forName="Space" refType="w" fact="0.3305"/>
                        </dgm:constrLst>
                      </dgm:else>
                    </dgm:choose>
                  </dgm:else>
                </dgm:choose>
              </dgm:else>
            </dgm:choose>
          </dgm:if>
          <dgm:else name="Name21">
            <dgm:choose name="Name22">
              <dgm:if name="Name23" func="var" arg="dir" op="equ" val="norm">
                <dgm:choose name="Name24">
                  <dgm:if name="Name25" axis="self" ptType="node" func="posOdd" op="equ" val="1">
                    <dgm:constrLst>
                      <dgm:constr type="l" for="ch" forName="Accent" refType="w" fact="0.3305"/>
                      <dgm:constr type="t" for="ch" forName="Accent" refType="w" fact="0"/>
                      <dgm:constr type="h" for="ch" forName="Accent" refType="w" refFor="ch" refForName="Accent"/>
                      <dgm:constr type="w" for="ch" forName="Accent" refType="w" fact="0.339"/>
                      <dgm:constr type="l" for="ch" forName="Parent" refType="w" fact="0.3678"/>
                      <dgm:constr type="t" for="ch" forName="Parent" refType="w" fact="0.0373"/>
                      <dgm:constr type="h" for="ch" forName="Parent" refType="w" refFor="ch" refForName="Parent"/>
                      <dgm:constr type="w" for="ch" forName="Parent" refType="w" fact="0.2644"/>
                      <dgm:constr type="l" for="ch" forName="Image" refType="w" fact="0"/>
                      <dgm:constr type="t" for="ch" forName="Image" refType="h" fact="0.035"/>
                      <dgm:constr type="h" for="ch" forName="Image" refType="h" fact="0.93"/>
                      <dgm:constr type="w" for="ch" forName="Image" refType="w" fact="0.4169"/>
                      <dgm:constr type="r" for="ch" forName="Space" refType="w"/>
                      <dgm:constr type="t" for="ch" forName="Space" refType="h" fact="0"/>
                      <dgm:constr type="h" for="ch" forName="Space" refType="h"/>
                      <dgm:constr type="w" for="ch" forName="Space" refType="w" fact="0.3305"/>
                    </dgm:constrLst>
                  </dgm:if>
                  <dgm:else name="Name26">
                    <dgm:constrLst>
                      <dgm:constr type="l" for="ch" forName="Accent" refType="w" fact="0.3305"/>
                      <dgm:constr type="t" for="ch" forName="Accent" refType="w" fact="0"/>
                      <dgm:constr type="h" for="ch" forName="Accent" refType="w" refFor="ch" refForName="Accent"/>
                      <dgm:constr type="w" for="ch" forName="Accent" refType="w" fact="0.339"/>
                      <dgm:constr type="l" for="ch" forName="Parent" refType="w" fact="0.3678"/>
                      <dgm:constr type="t" for="ch" forName="Parent" refType="w" fact="0.0373"/>
                      <dgm:constr type="h" for="ch" forName="Parent" refType="w" refFor="ch" refForName="Parent"/>
                      <dgm:constr type="w" for="ch" forName="Parent" refType="w" fact="0.2644"/>
                      <dgm:constr type="r" for="ch" forName="Image" refType="w"/>
                      <dgm:constr type="t" for="ch" forName="Image" refType="h" fact="0.035"/>
                      <dgm:constr type="h" for="ch" forName="Image" refType="h" fact="0.93"/>
                      <dgm:constr type="w" for="ch" forName="Image" refType="w" fact="0.4169"/>
                      <dgm:constr type="l" for="ch" forName="Space" refType="w" fact="0"/>
                      <dgm:constr type="t" for="ch" forName="Space" refType="h" fact="0"/>
                      <dgm:constr type="h" for="ch" forName="Space" refType="h"/>
                      <dgm:constr type="w" for="ch" forName="Space" refType="w" fact="0.3305"/>
                    </dgm:constrLst>
                  </dgm:else>
                </dgm:choose>
              </dgm:if>
              <dgm:else name="Name27">
                <dgm:choose name="Name28">
                  <dgm:if name="Name29" axis="self" ptType="node" func="posOdd" op="equ" val="1">
                    <dgm:constrLst>
                      <dgm:constr type="l" for="ch" forName="Accent" refType="w" fact="0.3305"/>
                      <dgm:constr type="t" for="ch" forName="Accent" refType="w" fact="0"/>
                      <dgm:constr type="h" for="ch" forName="Accent" refType="w" refFor="ch" refForName="Accent"/>
                      <dgm:constr type="w" for="ch" forName="Accent" refType="w" fact="0.339"/>
                      <dgm:constr type="l" for="ch" forName="Parent" refType="w" fact="0.3678"/>
                      <dgm:constr type="t" for="ch" forName="Parent" refType="w" fact="0.0373"/>
                      <dgm:constr type="h" for="ch" forName="Parent" refType="w" refFor="ch" refForName="Parent"/>
                      <dgm:constr type="w" for="ch" forName="Parent" refType="w" fact="0.2644"/>
                      <dgm:constr type="r" for="ch" forName="Image" refType="w"/>
                      <dgm:constr type="t" for="ch" forName="Image" refType="h" fact="0.035"/>
                      <dgm:constr type="h" for="ch" forName="Image" refType="h" fact="0.93"/>
                      <dgm:constr type="w" for="ch" forName="Image" refType="w" fact="0.4169"/>
                      <dgm:constr type="l" for="ch" forName="Space" refType="w" fact="0"/>
                      <dgm:constr type="t" for="ch" forName="Space" refType="h" fact="0"/>
                      <dgm:constr type="h" for="ch" forName="Space" refType="h"/>
                      <dgm:constr type="w" for="ch" forName="Space" refType="w" fact="0.3305"/>
                    </dgm:constrLst>
                  </dgm:if>
                  <dgm:else name="Name30">
                    <dgm:constrLst>
                      <dgm:constr type="l" for="ch" forName="Accent" refType="w" fact="0.3305"/>
                      <dgm:constr type="t" for="ch" forName="Accent" refType="w" fact="0"/>
                      <dgm:constr type="h" for="ch" forName="Accent" refType="w" refFor="ch" refForName="Accent"/>
                      <dgm:constr type="w" for="ch" forName="Accent" refType="w" fact="0.339"/>
                      <dgm:constr type="l" for="ch" forName="Parent" refType="w" fact="0.3678"/>
                      <dgm:constr type="t" for="ch" forName="Parent" refType="w" fact="0.0373"/>
                      <dgm:constr type="h" for="ch" forName="Parent" refType="w" refFor="ch" refForName="Parent"/>
                      <dgm:constr type="w" for="ch" forName="Parent" refType="w" fact="0.2644"/>
                      <dgm:constr type="l" for="ch" forName="Image" refType="w" fact="0"/>
                      <dgm:constr type="t" for="ch" forName="Image" refType="h" fact="0.035"/>
                      <dgm:constr type="h" for="ch" forName="Image" refType="h" fact="0.93"/>
                      <dgm:constr type="w" for="ch" forName="Image" refType="w" fact="0.4169"/>
                      <dgm:constr type="r" for="ch" forName="Space" refType="w"/>
                      <dgm:constr type="t" for="ch" forName="Space" refType="h" fact="0"/>
                      <dgm:constr type="h" for="ch" forName="Space" refType="h"/>
                      <dgm:constr type="w" for="ch" forName="Space" refType="w" fact="0.3305"/>
                    </dgm:constrLst>
                  </dgm:else>
                </dgm:choose>
              </dgm:else>
            </dgm:choose>
          </dgm:else>
        </dgm:choose>
        <dgm:layoutNode name="Accent" styleLbl="alignNode1">
          <dgm:varLst>
            <dgm:chMax val="0"/>
            <dgm:chPref val="0"/>
          </dgm:varLst>
          <dgm:alg type="sp"/>
          <dgm:shape xmlns:r="http://schemas.openxmlformats.org/officeDocument/2006/relationships" type="donut" r:blip="">
            <dgm:adjLst>
              <dgm:adj idx="1" val="0.1101"/>
            </dgm:adjLst>
          </dgm:shape>
          <dgm:presOf/>
        </dgm:layoutNode>
        <dgm:layoutNode name="Image" styleLbl="bgImgPlace1">
          <dgm:varLst>
            <dgm:chMax val="0"/>
            <dgm:chPref val="0"/>
            <dgm:bulletEnabled val="1"/>
          </dgm:varLst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Parent" styleLbl="fgAccFollowNode1">
          <dgm:varLst>
            <dgm:chMax val="0"/>
            <dgm:chPref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ellipse" r:blip="">
            <dgm:adjLst/>
          </dgm:shape>
          <dgm:presOf axis="desOrSelf" ptType="node"/>
          <dgm:constrLst>
            <dgm:constr type="lMarg" refType="primFontSz" fact="0"/>
            <dgm:constr type="rMarg" refType="primFontSz" fact="0"/>
            <dgm:constr type="tMarg" refType="primFontSz" fact="0"/>
            <dgm:constr type="bMarg" refType="primFontSz" fact="0"/>
          </dgm:constrLst>
          <dgm:ruleLst>
            <dgm:rule type="primFontSz" val="5" fact="NaN" max="NaN"/>
          </dgm:ruleLst>
        </dgm:layoutNode>
        <dgm:layoutNode name="Space">
          <dgm:varLst>
            <dgm:chMax val="0"/>
            <dgm:chPref val="0"/>
          </dgm:varLst>
          <dgm:alg type="sp"/>
          <dgm:shape xmlns:r="http://schemas.openxmlformats.org/officeDocument/2006/relationships" r:blip="">
            <dgm:adjLst/>
          </dgm:shape>
          <dgm:presOf/>
        </dgm:layoutNode>
      </dgm:layoutNode>
      <dgm:forEach name="Name31" axis="followSib" ptType="sibTrans" cnt="1">
        <dgm:layoutNode name="ConnectorComposite">
          <dgm:alg type="composite">
            <dgm:param type="ar" val=".4"/>
          </dgm:alg>
          <dgm:shape xmlns:r="http://schemas.openxmlformats.org/officeDocument/2006/relationships" r:blip="">
            <dgm:adjLst/>
          </dgm:shape>
          <dgm:constrLst>
            <dgm:constr type="l" for="ch" forName="TopSpacing" refType="w" fact="0"/>
            <dgm:constr type="t" for="ch" forName="TopSpacing" refType="h" fact="0"/>
            <dgm:constr type="h" for="ch" forName="TopSpacing" refType="h" fact="0.3"/>
            <dgm:constr type="w" for="ch" forName="TopSpacing" refType="w"/>
            <dgm:constr type="l" for="ch" forName="Connector" refType="w" fact="0"/>
            <dgm:constr type="t" for="ch" forName="Connector" refType="h" fact="0.3"/>
            <dgm:constr type="h" for="ch" forName="Connector" refType="h" fact="0.4"/>
            <dgm:constr type="w" for="ch" forName="Connector" refType="h" refFor="ch" refForName="Connector"/>
            <dgm:constr type="l" for="ch" forName="BottomSpacing" refType="w" fact="0"/>
            <dgm:constr type="t" for="ch" forName="BottomSpacing" refType="h" fact="0.7"/>
            <dgm:constr type="h" for="ch" forName="BottomSpacing" refType="h" fact="0.3"/>
            <dgm:constr type="w" for="ch" forName="BottomSpacing" refType="w"/>
          </dgm:constrLst>
          <dgm:layoutNode name="TopSpacing">
            <dgm:alg type="sp"/>
            <dgm:shape xmlns:r="http://schemas.openxmlformats.org/officeDocument/2006/relationships" r:blip="">
              <dgm:adjLst/>
            </dgm:shape>
          </dgm:layoutNode>
          <dgm:layoutNode name="Connector" styleLbl="alignNode1">
            <dgm:alg type="sp"/>
            <dgm:shape xmlns:r="http://schemas.openxmlformats.org/officeDocument/2006/relationships" type="flowChartConnector" r:blip="">
              <dgm:adjLst/>
            </dgm:shape>
            <dgm:presOf/>
          </dgm:layoutNode>
          <dgm:layoutNode name="BottomSpacing">
            <dgm:alg type="sp"/>
            <dgm:shape xmlns:r="http://schemas.openxmlformats.org/officeDocument/2006/relationships" r:blip="">
              <dgm:adjLst/>
            </dgm:shape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FAB113-488D-4C99-BE5E-995D46098B52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B7ADA5-F76F-4ACE-9334-0D83C709C02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51940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9" name="Rectangle 17"/>
          <p:cNvSpPr>
            <a:spLocks noChangeArrowheads="1"/>
          </p:cNvSpPr>
          <p:nvPr/>
        </p:nvSpPr>
        <p:spPr bwMode="ltGray">
          <a:xfrm>
            <a:off x="-1588" y="5157788"/>
            <a:ext cx="9145588" cy="1708150"/>
          </a:xfrm>
          <a:prstGeom prst="rect">
            <a:avLst/>
          </a:prstGeom>
          <a:solidFill>
            <a:schemeClr val="bg2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90" name="Rectangle 18"/>
          <p:cNvSpPr>
            <a:spLocks noChangeArrowheads="1"/>
          </p:cNvSpPr>
          <p:nvPr/>
        </p:nvSpPr>
        <p:spPr bwMode="white">
          <a:xfrm>
            <a:off x="0" y="0"/>
            <a:ext cx="9144000" cy="4935538"/>
          </a:xfrm>
          <a:prstGeom prst="rect">
            <a:avLst/>
          </a:prstGeom>
          <a:solidFill>
            <a:schemeClr val="tx1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91" name="Rectangle 19"/>
          <p:cNvSpPr>
            <a:spLocks noChangeArrowheads="1"/>
          </p:cNvSpPr>
          <p:nvPr/>
        </p:nvSpPr>
        <p:spPr bwMode="ltGray">
          <a:xfrm>
            <a:off x="0" y="4933950"/>
            <a:ext cx="9144000" cy="223838"/>
          </a:xfrm>
          <a:prstGeom prst="rect">
            <a:avLst/>
          </a:prstGeom>
          <a:solidFill>
            <a:schemeClr val="hlink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 bwMode="black">
          <a:xfrm>
            <a:off x="1752600" y="3733800"/>
            <a:ext cx="6019800" cy="3810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2000">
                <a:solidFill>
                  <a:srgbClr val="84A1E8"/>
                </a:solidFill>
              </a:defRPr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3095" name="Rectangle 23"/>
          <p:cNvSpPr>
            <a:spLocks noChangeArrowheads="1"/>
          </p:cNvSpPr>
          <p:nvPr/>
        </p:nvSpPr>
        <p:spPr bwMode="invGray">
          <a:xfrm>
            <a:off x="1266825" y="1125538"/>
            <a:ext cx="2368550" cy="4535487"/>
          </a:xfrm>
          <a:prstGeom prst="rect">
            <a:avLst/>
          </a:prstGeom>
          <a:noFill/>
          <a:ln w="0" algn="ctr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96" name="Rectangle 24"/>
          <p:cNvSpPr>
            <a:spLocks noChangeArrowheads="1"/>
          </p:cNvSpPr>
          <p:nvPr/>
        </p:nvSpPr>
        <p:spPr bwMode="invGray">
          <a:xfrm flipH="1">
            <a:off x="8221663" y="0"/>
            <a:ext cx="95250" cy="2060575"/>
          </a:xfrm>
          <a:prstGeom prst="rect">
            <a:avLst/>
          </a:prstGeom>
          <a:solidFill>
            <a:schemeClr val="accent1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97" name="Rectangle 25"/>
          <p:cNvSpPr>
            <a:spLocks noChangeArrowheads="1"/>
          </p:cNvSpPr>
          <p:nvPr/>
        </p:nvSpPr>
        <p:spPr bwMode="invGray">
          <a:xfrm>
            <a:off x="250825" y="260350"/>
            <a:ext cx="8569325" cy="4392613"/>
          </a:xfrm>
          <a:prstGeom prst="rect">
            <a:avLst/>
          </a:prstGeom>
          <a:noFill/>
          <a:ln w="0" algn="ctr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98" name="Rectangle 26"/>
          <p:cNvSpPr>
            <a:spLocks noChangeArrowheads="1"/>
          </p:cNvSpPr>
          <p:nvPr/>
        </p:nvSpPr>
        <p:spPr bwMode="invGray">
          <a:xfrm>
            <a:off x="7775575" y="908050"/>
            <a:ext cx="1368425" cy="1439863"/>
          </a:xfrm>
          <a:prstGeom prst="rect">
            <a:avLst/>
          </a:prstGeom>
          <a:noFill/>
          <a:ln w="0" algn="ctr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99" name="Rectangle 27"/>
          <p:cNvSpPr>
            <a:spLocks noChangeArrowheads="1"/>
          </p:cNvSpPr>
          <p:nvPr/>
        </p:nvSpPr>
        <p:spPr bwMode="invGray">
          <a:xfrm>
            <a:off x="611188" y="1916113"/>
            <a:ext cx="7921625" cy="1584325"/>
          </a:xfrm>
          <a:prstGeom prst="rect">
            <a:avLst/>
          </a:prstGeom>
          <a:noFill/>
          <a:ln w="0" algn="ctr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90600" y="1981200"/>
            <a:ext cx="7239000" cy="1524000"/>
          </a:xfrm>
        </p:spPr>
        <p:txBody>
          <a:bodyPr/>
          <a:lstStyle>
            <a:lvl1pPr>
              <a:defRPr sz="4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pic>
        <p:nvPicPr>
          <p:cNvPr id="19" name="Рисунок 18"/>
          <p:cNvPicPr/>
          <p:nvPr userDrawn="1"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3857628"/>
            <a:ext cx="1357290" cy="1285884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circl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33363"/>
            <a:ext cx="2057400" cy="62769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33363"/>
            <a:ext cx="6019800" cy="62769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7713" y="233363"/>
            <a:ext cx="7862887" cy="56356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262063"/>
            <a:ext cx="8229600" cy="5248275"/>
          </a:xfrm>
        </p:spPr>
        <p:txBody>
          <a:bodyPr/>
          <a:lstStyle/>
          <a:p>
            <a:r>
              <a:rPr lang="ru-RU" smtClean="0"/>
              <a:t>Вставка таблицы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7010400" y="6477000"/>
            <a:ext cx="1828800" cy="227013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3505200" y="6448425"/>
            <a:ext cx="2133600" cy="228600"/>
          </a:xfrm>
        </p:spPr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62063"/>
            <a:ext cx="4038600" cy="5248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62063"/>
            <a:ext cx="4038600" cy="5248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40" name="Rectangle 16"/>
          <p:cNvSpPr>
            <a:spLocks noChangeArrowheads="1"/>
          </p:cNvSpPr>
          <p:nvPr/>
        </p:nvSpPr>
        <p:spPr bwMode="ltGray">
          <a:xfrm>
            <a:off x="0" y="0"/>
            <a:ext cx="1403350" cy="1247775"/>
          </a:xfrm>
          <a:prstGeom prst="rect">
            <a:avLst/>
          </a:prstGeom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41" name="Rectangle 17"/>
          <p:cNvSpPr>
            <a:spLocks noChangeArrowheads="1"/>
          </p:cNvSpPr>
          <p:nvPr/>
        </p:nvSpPr>
        <p:spPr bwMode="invGray">
          <a:xfrm>
            <a:off x="1403350" y="0"/>
            <a:ext cx="7740650" cy="1052513"/>
          </a:xfrm>
          <a:prstGeom prst="rect">
            <a:avLst/>
          </a:prstGeom>
          <a:solidFill>
            <a:schemeClr val="tx2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invGray">
          <a:xfrm>
            <a:off x="8820150" y="0"/>
            <a:ext cx="73025" cy="765175"/>
          </a:xfrm>
          <a:prstGeom prst="rect">
            <a:avLst/>
          </a:prstGeom>
          <a:solidFill>
            <a:schemeClr val="accent1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white">
          <a:xfrm>
            <a:off x="971550" y="134938"/>
            <a:ext cx="7993063" cy="773112"/>
          </a:xfrm>
          <a:prstGeom prst="rect">
            <a:avLst/>
          </a:prstGeom>
          <a:noFill/>
          <a:ln w="0" algn="ctr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44" name="Line 20"/>
          <p:cNvSpPr>
            <a:spLocks noChangeShapeType="1"/>
          </p:cNvSpPr>
          <p:nvPr/>
        </p:nvSpPr>
        <p:spPr bwMode="auto">
          <a:xfrm>
            <a:off x="468313" y="6481763"/>
            <a:ext cx="8424862" cy="0"/>
          </a:xfrm>
          <a:prstGeom prst="line">
            <a:avLst/>
          </a:prstGeom>
          <a:noFill/>
          <a:ln w="0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62063"/>
            <a:ext cx="8229600" cy="524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en-US" dirty="0" smtClean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010400" y="6477000"/>
            <a:ext cx="1828800" cy="227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="1"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505200" y="6448425"/>
            <a:ext cx="2133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b="1">
                <a:latin typeface="+mn-lt"/>
              </a:defRPr>
            </a:lvl1pPr>
          </a:lstStyle>
          <a:p>
            <a:fld id="{124A0A45-B9AC-4011-9387-7ECA7E263FD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invGray">
          <a:xfrm>
            <a:off x="1187450" y="908050"/>
            <a:ext cx="7956550" cy="144463"/>
          </a:xfrm>
          <a:prstGeom prst="rect">
            <a:avLst/>
          </a:prstGeom>
          <a:solidFill>
            <a:schemeClr val="tx1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invGray">
          <a:xfrm>
            <a:off x="257556" y="0"/>
            <a:ext cx="1145794" cy="1052513"/>
          </a:xfrm>
          <a:prstGeom prst="rect">
            <a:avLst/>
          </a:prstGeom>
          <a:solidFill>
            <a:schemeClr val="tx1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black">
          <a:xfrm>
            <a:off x="747713" y="233363"/>
            <a:ext cx="7862887" cy="56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dirty="0" smtClean="0"/>
              <a:t>Образец заголовка</a:t>
            </a:r>
            <a:endParaRPr lang="en-US" dirty="0" smtClean="0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ltGray">
          <a:xfrm>
            <a:off x="0" y="1"/>
            <a:ext cx="250825" cy="6872288"/>
          </a:xfrm>
          <a:prstGeom prst="rect">
            <a:avLst/>
          </a:prstGeom>
          <a:solidFill>
            <a:schemeClr val="hlink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16" name="Рисунок 15"/>
          <p:cNvPicPr/>
          <p:nvPr userDrawn="1"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5412" y="0"/>
            <a:ext cx="1285852" cy="1214422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ransition spd="med">
    <p:circle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3C43F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3C43F"/>
          </a:solidFill>
          <a:latin typeface="Verdan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3C43F"/>
          </a:solidFill>
          <a:latin typeface="Verdan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3C43F"/>
          </a:solidFill>
          <a:latin typeface="Verdan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3C43F"/>
          </a:solidFill>
          <a:latin typeface="Verdan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3C43F"/>
          </a:solidFill>
          <a:latin typeface="Verdan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3C43F"/>
          </a:solidFill>
          <a:latin typeface="Verdan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3C43F"/>
          </a:solidFill>
          <a:latin typeface="Verdan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3C43F"/>
          </a:solidFill>
          <a:latin typeface="Verdan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v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800">
          <a:solidFill>
            <a:schemeClr val="tx1"/>
          </a:solidFill>
          <a:latin typeface="Arial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Arial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14480" y="3933056"/>
            <a:ext cx="7067872" cy="695332"/>
          </a:xfrm>
        </p:spPr>
        <p:txBody>
          <a:bodyPr/>
          <a:lstStyle/>
          <a:p>
            <a:pPr algn="r"/>
            <a:r>
              <a:rPr lang="ru-RU" sz="2800" dirty="0" smtClean="0"/>
              <a:t>Обществоведение. 11 класс</a:t>
            </a:r>
            <a:endParaRPr lang="ru-RU" sz="2800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916832"/>
            <a:ext cx="8170792" cy="1524000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Инновационное развитие страны</a:t>
            </a:r>
            <a:endParaRPr lang="ru-RU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 bwMode="black">
          <a:xfrm>
            <a:off x="3000364" y="5214950"/>
            <a:ext cx="6019800" cy="695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Ситник П.В.</a:t>
            </a:r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 bwMode="black">
          <a:xfrm>
            <a:off x="1714480" y="6162668"/>
            <a:ext cx="6019800" cy="695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2018</a:t>
            </a:r>
          </a:p>
        </p:txBody>
      </p:sp>
      <p:sp>
        <p:nvSpPr>
          <p:cNvPr id="6" name="Подзаголовок 2"/>
          <p:cNvSpPr txBox="1">
            <a:spLocks/>
          </p:cNvSpPr>
          <p:nvPr/>
        </p:nvSpPr>
        <p:spPr bwMode="black">
          <a:xfrm>
            <a:off x="1500166" y="285728"/>
            <a:ext cx="6019800" cy="695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Лицей Ивацевичского района</a:t>
            </a:r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33363"/>
            <a:ext cx="7344816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Основные направления </a:t>
            </a:r>
            <a:r>
              <a:rPr lang="ru-RU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инновацион-ного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развития Республики Беларусь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4" name="Группа 3"/>
          <p:cNvGrpSpPr/>
          <p:nvPr/>
        </p:nvGrpSpPr>
        <p:grpSpPr>
          <a:xfrm>
            <a:off x="1907704" y="1556792"/>
            <a:ext cx="5184576" cy="802785"/>
            <a:chOff x="2518161" y="239457"/>
            <a:chExt cx="3460620" cy="1059265"/>
          </a:xfrm>
          <a:scene3d>
            <a:camera prst="orthographicFront"/>
            <a:lightRig rig="flat" dir="t"/>
          </a:scene3d>
        </p:grpSpPr>
        <p:sp>
          <p:nvSpPr>
            <p:cNvPr id="5" name="Прямоугольник 4"/>
            <p:cNvSpPr/>
            <p:nvPr/>
          </p:nvSpPr>
          <p:spPr>
            <a:xfrm>
              <a:off x="2518161" y="239457"/>
              <a:ext cx="3460620" cy="1059265"/>
            </a:xfrm>
            <a:prstGeom prst="rect">
              <a:avLst/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0"/>
                <a:satOff val="0"/>
                <a:lumOff val="0"/>
                <a:alphaOff val="0"/>
              </a:schemeClr>
            </a:fillRef>
            <a:effectRef idx="2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" name="TextBox 5"/>
            <p:cNvSpPr txBox="1"/>
            <p:nvPr/>
          </p:nvSpPr>
          <p:spPr>
            <a:xfrm>
              <a:off x="2518161" y="239457"/>
              <a:ext cx="3460620" cy="1059265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430" tIns="11430" rIns="11430" bIns="1143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b="1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Национальная инновационная система</a:t>
              </a:r>
              <a:endParaRPr lang="ru-RU" sz="1800" b="1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endParaRPr>
            </a:p>
          </p:txBody>
        </p:sp>
      </p:grpSp>
      <p:grpSp>
        <p:nvGrpSpPr>
          <p:cNvPr id="7" name="Группа 6"/>
          <p:cNvGrpSpPr/>
          <p:nvPr/>
        </p:nvGrpSpPr>
        <p:grpSpPr>
          <a:xfrm>
            <a:off x="1907704" y="4302943"/>
            <a:ext cx="5184576" cy="802785"/>
            <a:chOff x="2518161" y="239457"/>
            <a:chExt cx="3460620" cy="1059265"/>
          </a:xfrm>
          <a:scene3d>
            <a:camera prst="orthographicFront"/>
            <a:lightRig rig="flat" dir="t"/>
          </a:scene3d>
        </p:grpSpPr>
        <p:sp>
          <p:nvSpPr>
            <p:cNvPr id="8" name="Прямоугольник 7"/>
            <p:cNvSpPr/>
            <p:nvPr/>
          </p:nvSpPr>
          <p:spPr>
            <a:xfrm>
              <a:off x="2518161" y="239457"/>
              <a:ext cx="3460620" cy="1059265"/>
            </a:xfrm>
            <a:prstGeom prst="rect">
              <a:avLst/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0"/>
                <a:satOff val="0"/>
                <a:lumOff val="0"/>
                <a:alphaOff val="0"/>
              </a:schemeClr>
            </a:fillRef>
            <a:effectRef idx="2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" name="TextBox 8"/>
            <p:cNvSpPr txBox="1"/>
            <p:nvPr/>
          </p:nvSpPr>
          <p:spPr>
            <a:xfrm>
              <a:off x="2518161" y="239457"/>
              <a:ext cx="3460620" cy="1059265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430" tIns="11430" rIns="11430" bIns="1143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ресурсное, в </a:t>
              </a:r>
              <a:r>
                <a:rPr lang="ru-RU" sz="1800" kern="1200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т.ч</a:t>
              </a: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. финансовое, обеспечение инноваций</a:t>
              </a:r>
              <a:endParaRPr lang="ru-RU" sz="1800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endParaRPr>
            </a:p>
          </p:txBody>
        </p:sp>
      </p:grpSp>
      <p:grpSp>
        <p:nvGrpSpPr>
          <p:cNvPr id="10" name="Группа 9"/>
          <p:cNvGrpSpPr/>
          <p:nvPr/>
        </p:nvGrpSpPr>
        <p:grpSpPr>
          <a:xfrm>
            <a:off x="1907704" y="5167039"/>
            <a:ext cx="5184576" cy="802785"/>
            <a:chOff x="2518161" y="239457"/>
            <a:chExt cx="3460620" cy="1059265"/>
          </a:xfrm>
          <a:scene3d>
            <a:camera prst="orthographicFront"/>
            <a:lightRig rig="flat" dir="t"/>
          </a:scene3d>
        </p:grpSpPr>
        <p:sp>
          <p:nvSpPr>
            <p:cNvPr id="11" name="Прямоугольник 10"/>
            <p:cNvSpPr/>
            <p:nvPr/>
          </p:nvSpPr>
          <p:spPr>
            <a:xfrm>
              <a:off x="2518161" y="239457"/>
              <a:ext cx="3460620" cy="1059265"/>
            </a:xfrm>
            <a:prstGeom prst="rect">
              <a:avLst/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0"/>
                <a:satOff val="0"/>
                <a:lumOff val="0"/>
                <a:alphaOff val="0"/>
              </a:schemeClr>
            </a:fillRef>
            <a:effectRef idx="2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2" name="TextBox 11"/>
            <p:cNvSpPr txBox="1"/>
            <p:nvPr/>
          </p:nvSpPr>
          <p:spPr>
            <a:xfrm>
              <a:off x="2518161" y="239457"/>
              <a:ext cx="3460620" cy="1059265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430" tIns="11430" rIns="11430" bIns="1143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управление и регулирование инновационных процессов</a:t>
              </a:r>
              <a:endParaRPr lang="ru-RU" sz="1800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endParaRPr>
            </a:p>
          </p:txBody>
        </p:sp>
      </p:grpSp>
      <p:sp>
        <p:nvSpPr>
          <p:cNvPr id="13" name="Стрелка вниз 12"/>
          <p:cNvSpPr/>
          <p:nvPr/>
        </p:nvSpPr>
        <p:spPr>
          <a:xfrm>
            <a:off x="3995936" y="2420888"/>
            <a:ext cx="1008112" cy="1800200"/>
          </a:xfrm>
          <a:prstGeom prst="downArrow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осуществляет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770681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33363"/>
            <a:ext cx="7344816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Основные направления </a:t>
            </a:r>
            <a:r>
              <a:rPr lang="ru-RU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инновацион-ного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развития Республики Беларусь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5" name="Группа 4"/>
          <p:cNvGrpSpPr/>
          <p:nvPr/>
        </p:nvGrpSpPr>
        <p:grpSpPr>
          <a:xfrm>
            <a:off x="1835696" y="2132856"/>
            <a:ext cx="5616624" cy="802785"/>
            <a:chOff x="2518161" y="239457"/>
            <a:chExt cx="3460620" cy="1059265"/>
          </a:xfrm>
          <a:scene3d>
            <a:camera prst="orthographicFront"/>
            <a:lightRig rig="flat" dir="t"/>
          </a:scene3d>
        </p:grpSpPr>
        <p:sp>
          <p:nvSpPr>
            <p:cNvPr id="6" name="Прямоугольник 5"/>
            <p:cNvSpPr/>
            <p:nvPr/>
          </p:nvSpPr>
          <p:spPr>
            <a:xfrm>
              <a:off x="2518161" y="239457"/>
              <a:ext cx="3460620" cy="1059265"/>
            </a:xfrm>
            <a:prstGeom prst="rect">
              <a:avLst/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0"/>
                <a:satOff val="0"/>
                <a:lumOff val="0"/>
                <a:alphaOff val="0"/>
              </a:schemeClr>
            </a:fillRef>
            <a:effectRef idx="2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TextBox 6"/>
            <p:cNvSpPr txBox="1"/>
            <p:nvPr/>
          </p:nvSpPr>
          <p:spPr>
            <a:xfrm>
              <a:off x="2518161" y="239457"/>
              <a:ext cx="3460620" cy="1059265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430" tIns="11430" rIns="11430" bIns="1143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b="1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Государственная программа инновационного развития Республики Беларусь на 2016-2020 гг.</a:t>
              </a:r>
              <a:endParaRPr lang="ru-RU" sz="1800" b="1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endParaRPr>
            </a:p>
          </p:txBody>
        </p:sp>
      </p:grpSp>
      <p:grpSp>
        <p:nvGrpSpPr>
          <p:cNvPr id="8" name="Группа 7"/>
          <p:cNvGrpSpPr/>
          <p:nvPr/>
        </p:nvGrpSpPr>
        <p:grpSpPr>
          <a:xfrm>
            <a:off x="1835696" y="3933056"/>
            <a:ext cx="5616624" cy="1440160"/>
            <a:chOff x="2518161" y="239457"/>
            <a:chExt cx="3460620" cy="1059265"/>
          </a:xfrm>
          <a:scene3d>
            <a:camera prst="orthographicFront"/>
            <a:lightRig rig="flat" dir="t"/>
          </a:scene3d>
        </p:grpSpPr>
        <p:sp>
          <p:nvSpPr>
            <p:cNvPr id="9" name="Прямоугольник 8"/>
            <p:cNvSpPr/>
            <p:nvPr/>
          </p:nvSpPr>
          <p:spPr>
            <a:xfrm>
              <a:off x="2518161" y="239457"/>
              <a:ext cx="3460620" cy="1059265"/>
            </a:xfrm>
            <a:prstGeom prst="rect">
              <a:avLst/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0"/>
                <a:satOff val="0"/>
                <a:lumOff val="0"/>
                <a:alphaOff val="0"/>
              </a:schemeClr>
            </a:fillRef>
            <a:effectRef idx="2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0" name="TextBox 9"/>
            <p:cNvSpPr txBox="1"/>
            <p:nvPr/>
          </p:nvSpPr>
          <p:spPr>
            <a:xfrm>
              <a:off x="2518161" y="239457"/>
              <a:ext cx="3460620" cy="1059265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430" tIns="11430" rIns="11430" bIns="1143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обеспечение качественного роста и </a:t>
              </a:r>
              <a:r>
                <a:rPr lang="ru-RU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конкуренто</a:t>
              </a:r>
              <a:r>
                <a:rPr lang="ru-RU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-способности </a:t>
              </a:r>
              <a:r>
                <a:rPr lang="ru-RU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национальной экономики с </a:t>
              </a:r>
              <a:r>
                <a:rPr lang="ru-RU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концент</a:t>
              </a:r>
              <a:r>
                <a:rPr lang="ru-RU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-рацией </a:t>
              </a:r>
              <a:r>
                <a:rPr lang="ru-RU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ресурсов на формировании </a:t>
              </a:r>
              <a:r>
                <a:rPr lang="ru-RU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её </a:t>
              </a:r>
              <a:r>
                <a:rPr lang="ru-RU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высокотех-нологичных</a:t>
              </a:r>
              <a:r>
                <a:rPr lang="ru-RU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 секторов</a:t>
              </a:r>
              <a:endParaRPr lang="ru-RU" sz="1800" b="1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endParaRPr>
            </a:p>
          </p:txBody>
        </p:sp>
      </p:grpSp>
      <p:sp>
        <p:nvSpPr>
          <p:cNvPr id="11" name="Стрелка вниз 10"/>
          <p:cNvSpPr/>
          <p:nvPr/>
        </p:nvSpPr>
        <p:spPr>
          <a:xfrm>
            <a:off x="4067944" y="2996952"/>
            <a:ext cx="1008112" cy="936104"/>
          </a:xfrm>
          <a:prstGeom prst="downArrow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цель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433602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33363"/>
            <a:ext cx="7344816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Высокие технологии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4" name="Группа 3"/>
          <p:cNvGrpSpPr/>
          <p:nvPr/>
        </p:nvGrpSpPr>
        <p:grpSpPr>
          <a:xfrm>
            <a:off x="467544" y="1412776"/>
            <a:ext cx="8424936" cy="802785"/>
            <a:chOff x="2518161" y="239457"/>
            <a:chExt cx="3460620" cy="1059265"/>
          </a:xfrm>
          <a:scene3d>
            <a:camera prst="orthographicFront"/>
            <a:lightRig rig="flat" dir="t"/>
          </a:scene3d>
        </p:grpSpPr>
        <p:sp>
          <p:nvSpPr>
            <p:cNvPr id="5" name="Прямоугольник 4"/>
            <p:cNvSpPr/>
            <p:nvPr/>
          </p:nvSpPr>
          <p:spPr>
            <a:xfrm>
              <a:off x="2518161" y="239457"/>
              <a:ext cx="3460620" cy="1059265"/>
            </a:xfrm>
            <a:prstGeom prst="rect">
              <a:avLst/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0"/>
                <a:satOff val="0"/>
                <a:lumOff val="0"/>
                <a:alphaOff val="0"/>
              </a:schemeClr>
            </a:fillRef>
            <a:effectRef idx="2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" name="TextBox 5"/>
            <p:cNvSpPr txBox="1"/>
            <p:nvPr/>
          </p:nvSpPr>
          <p:spPr>
            <a:xfrm>
              <a:off x="2518161" y="239457"/>
              <a:ext cx="3460620" cy="1059265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430" tIns="11430" rIns="11430" bIns="1143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b="1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Высокие технологии </a:t>
              </a: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– процессы, основанные на использовании передовых достижений науки</a:t>
              </a:r>
              <a:endParaRPr lang="ru-RU" sz="1800" b="1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endParaRPr>
            </a:p>
          </p:txBody>
        </p:sp>
      </p:grpSp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1555001303"/>
              </p:ext>
            </p:extLst>
          </p:nvPr>
        </p:nvGraphicFramePr>
        <p:xfrm>
          <a:off x="467544" y="2348880"/>
          <a:ext cx="8424936" cy="40324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32024324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33363"/>
            <a:ext cx="7344816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Высокие технологии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4" name="Группа 3"/>
          <p:cNvGrpSpPr/>
          <p:nvPr/>
        </p:nvGrpSpPr>
        <p:grpSpPr>
          <a:xfrm>
            <a:off x="467544" y="1412776"/>
            <a:ext cx="8424936" cy="802785"/>
            <a:chOff x="2518161" y="239457"/>
            <a:chExt cx="3460620" cy="1059265"/>
          </a:xfrm>
          <a:scene3d>
            <a:camera prst="orthographicFront"/>
            <a:lightRig rig="flat" dir="t"/>
          </a:scene3d>
        </p:grpSpPr>
        <p:sp>
          <p:nvSpPr>
            <p:cNvPr id="5" name="Прямоугольник 4"/>
            <p:cNvSpPr/>
            <p:nvPr/>
          </p:nvSpPr>
          <p:spPr>
            <a:xfrm>
              <a:off x="2518161" y="239457"/>
              <a:ext cx="3460620" cy="1059265"/>
            </a:xfrm>
            <a:prstGeom prst="rect">
              <a:avLst/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0"/>
                <a:satOff val="0"/>
                <a:lumOff val="0"/>
                <a:alphaOff val="0"/>
              </a:schemeClr>
            </a:fillRef>
            <a:effectRef idx="2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" name="TextBox 5"/>
            <p:cNvSpPr txBox="1"/>
            <p:nvPr/>
          </p:nvSpPr>
          <p:spPr>
            <a:xfrm>
              <a:off x="2518161" y="239457"/>
              <a:ext cx="3460620" cy="1059265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430" tIns="11430" rIns="11430" bIns="1143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b="1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Высокие технологии </a:t>
              </a: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– процессы, основанные на использовании передовых достижений науки</a:t>
              </a:r>
              <a:endParaRPr lang="ru-RU" sz="1800" b="1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endParaRPr>
            </a:p>
          </p:txBody>
        </p:sp>
      </p:grpSp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4254238547"/>
              </p:ext>
            </p:extLst>
          </p:nvPr>
        </p:nvGraphicFramePr>
        <p:xfrm>
          <a:off x="467544" y="2348880"/>
          <a:ext cx="8424936" cy="40324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013521071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33363"/>
            <a:ext cx="7344816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Высокие технологии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8" name="Группа 7"/>
          <p:cNvGrpSpPr/>
          <p:nvPr/>
        </p:nvGrpSpPr>
        <p:grpSpPr>
          <a:xfrm>
            <a:off x="1835696" y="1916832"/>
            <a:ext cx="5616624" cy="1018809"/>
            <a:chOff x="2518161" y="239457"/>
            <a:chExt cx="3460620" cy="1059265"/>
          </a:xfrm>
          <a:scene3d>
            <a:camera prst="orthographicFront"/>
            <a:lightRig rig="flat" dir="t"/>
          </a:scene3d>
        </p:grpSpPr>
        <p:sp>
          <p:nvSpPr>
            <p:cNvPr id="9" name="Прямоугольник 8"/>
            <p:cNvSpPr/>
            <p:nvPr/>
          </p:nvSpPr>
          <p:spPr>
            <a:xfrm>
              <a:off x="2518161" y="239457"/>
              <a:ext cx="3460620" cy="1059265"/>
            </a:xfrm>
            <a:prstGeom prst="rect">
              <a:avLst/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0"/>
                <a:satOff val="0"/>
                <a:lumOff val="0"/>
                <a:alphaOff val="0"/>
              </a:schemeClr>
            </a:fillRef>
            <a:effectRef idx="2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0" name="TextBox 9"/>
            <p:cNvSpPr txBox="1"/>
            <p:nvPr/>
          </p:nvSpPr>
          <p:spPr>
            <a:xfrm>
              <a:off x="2518161" y="239457"/>
              <a:ext cx="3460620" cy="1059265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430" tIns="11430" rIns="11430" bIns="1143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b="1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Государственная программа развития цифровой экономики и информационного общества на 2016-2020 гг.</a:t>
              </a:r>
              <a:endParaRPr lang="ru-RU" sz="1800" b="1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endParaRPr>
            </a:p>
          </p:txBody>
        </p:sp>
      </p:grpSp>
      <p:grpSp>
        <p:nvGrpSpPr>
          <p:cNvPr id="11" name="Группа 10"/>
          <p:cNvGrpSpPr/>
          <p:nvPr/>
        </p:nvGrpSpPr>
        <p:grpSpPr>
          <a:xfrm>
            <a:off x="1835696" y="3933056"/>
            <a:ext cx="5616624" cy="1728192"/>
            <a:chOff x="2518161" y="239457"/>
            <a:chExt cx="3460620" cy="1059265"/>
          </a:xfrm>
          <a:scene3d>
            <a:camera prst="orthographicFront"/>
            <a:lightRig rig="flat" dir="t"/>
          </a:scene3d>
        </p:grpSpPr>
        <p:sp>
          <p:nvSpPr>
            <p:cNvPr id="12" name="Прямоугольник 11"/>
            <p:cNvSpPr/>
            <p:nvPr/>
          </p:nvSpPr>
          <p:spPr>
            <a:xfrm>
              <a:off x="2518161" y="239457"/>
              <a:ext cx="3460620" cy="1059265"/>
            </a:xfrm>
            <a:prstGeom prst="rect">
              <a:avLst/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0"/>
                <a:satOff val="0"/>
                <a:lumOff val="0"/>
                <a:alphaOff val="0"/>
              </a:schemeClr>
            </a:fillRef>
            <a:effectRef idx="2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3" name="TextBox 12"/>
            <p:cNvSpPr txBox="1"/>
            <p:nvPr/>
          </p:nvSpPr>
          <p:spPr>
            <a:xfrm>
              <a:off x="2518161" y="239457"/>
              <a:ext cx="3460620" cy="1059265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430" tIns="11430" rIns="11430" bIns="1143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совершенствование условий, содействующих трансформации сфер человеческой деятельности под воздействием ИКТ, включая формирование цифровой экономики, развитие информационного общества и совершенствование электронного правительства</a:t>
              </a:r>
              <a:endParaRPr lang="ru-RU" sz="1800" b="1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endParaRPr>
            </a:p>
          </p:txBody>
        </p:sp>
      </p:grpSp>
      <p:sp>
        <p:nvSpPr>
          <p:cNvPr id="14" name="Стрелка вниз 13"/>
          <p:cNvSpPr/>
          <p:nvPr/>
        </p:nvSpPr>
        <p:spPr>
          <a:xfrm>
            <a:off x="4067944" y="2996952"/>
            <a:ext cx="1008112" cy="936104"/>
          </a:xfrm>
          <a:prstGeom prst="downArrow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цель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5029392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33363"/>
            <a:ext cx="7344816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Высокие технологии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8" name="Группа 7"/>
          <p:cNvGrpSpPr/>
          <p:nvPr/>
        </p:nvGrpSpPr>
        <p:grpSpPr>
          <a:xfrm>
            <a:off x="1835696" y="1916832"/>
            <a:ext cx="6264696" cy="514753"/>
            <a:chOff x="2518161" y="239457"/>
            <a:chExt cx="3460620" cy="1059265"/>
          </a:xfrm>
          <a:scene3d>
            <a:camera prst="orthographicFront"/>
            <a:lightRig rig="flat" dir="t"/>
          </a:scene3d>
        </p:grpSpPr>
        <p:sp>
          <p:nvSpPr>
            <p:cNvPr id="9" name="Прямоугольник 8"/>
            <p:cNvSpPr/>
            <p:nvPr/>
          </p:nvSpPr>
          <p:spPr>
            <a:xfrm>
              <a:off x="2518161" y="239457"/>
              <a:ext cx="3460620" cy="1059265"/>
            </a:xfrm>
            <a:prstGeom prst="rect">
              <a:avLst/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0"/>
                <a:satOff val="0"/>
                <a:lumOff val="0"/>
                <a:alphaOff val="0"/>
              </a:schemeClr>
            </a:fillRef>
            <a:effectRef idx="2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0" name="TextBox 9"/>
            <p:cNvSpPr txBox="1"/>
            <p:nvPr/>
          </p:nvSpPr>
          <p:spPr>
            <a:xfrm>
              <a:off x="2518161" y="239457"/>
              <a:ext cx="3460620" cy="1059265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430" tIns="11430" rIns="11430" bIns="1143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b="1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Парк высоких технологий</a:t>
              </a:r>
              <a:endParaRPr lang="ru-RU" sz="1800" b="1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endParaRPr>
            </a:p>
          </p:txBody>
        </p:sp>
      </p:grpSp>
      <p:grpSp>
        <p:nvGrpSpPr>
          <p:cNvPr id="11" name="Группа 10"/>
          <p:cNvGrpSpPr/>
          <p:nvPr/>
        </p:nvGrpSpPr>
        <p:grpSpPr>
          <a:xfrm>
            <a:off x="1763688" y="4252749"/>
            <a:ext cx="6264696" cy="1728192"/>
            <a:chOff x="2518161" y="239457"/>
            <a:chExt cx="3460620" cy="1059265"/>
          </a:xfrm>
          <a:scene3d>
            <a:camera prst="orthographicFront"/>
            <a:lightRig rig="flat" dir="t"/>
          </a:scene3d>
        </p:grpSpPr>
        <p:sp>
          <p:nvSpPr>
            <p:cNvPr id="12" name="Прямоугольник 11"/>
            <p:cNvSpPr/>
            <p:nvPr/>
          </p:nvSpPr>
          <p:spPr>
            <a:xfrm>
              <a:off x="2518161" y="239457"/>
              <a:ext cx="3460620" cy="1059265"/>
            </a:xfrm>
            <a:prstGeom prst="rect">
              <a:avLst/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0"/>
                <a:satOff val="0"/>
                <a:lumOff val="0"/>
                <a:alphaOff val="0"/>
              </a:schemeClr>
            </a:fillRef>
            <a:effectRef idx="2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3" name="TextBox 12"/>
            <p:cNvSpPr txBox="1"/>
            <p:nvPr/>
          </p:nvSpPr>
          <p:spPr>
            <a:xfrm>
              <a:off x="2518161" y="239457"/>
              <a:ext cx="3460620" cy="1059265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430" tIns="11430" rIns="11430" bIns="1143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повышение конкурентоспособности национальных </a:t>
              </a:r>
              <a:r>
                <a:rPr lang="ru-RU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отрас</a:t>
              </a:r>
              <a:r>
                <a:rPr lang="ru-RU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-лей экономики, связанных с использованием высоких технологий, проведение разработок современных </a:t>
              </a:r>
              <a:r>
                <a:rPr lang="ru-RU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инфор-мационных</a:t>
              </a:r>
              <a:r>
                <a:rPr lang="ru-RU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 технологий и программного обеспечения, увеличение их экспорта, а также привлечение в эту сферу отечественных и иностранных инвестиций</a:t>
              </a:r>
              <a:endParaRPr lang="ru-RU" sz="1800" b="1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endParaRPr>
            </a:p>
          </p:txBody>
        </p:sp>
      </p:grpSp>
      <p:sp>
        <p:nvSpPr>
          <p:cNvPr id="14" name="Стрелка вниз 13"/>
          <p:cNvSpPr/>
          <p:nvPr/>
        </p:nvSpPr>
        <p:spPr>
          <a:xfrm>
            <a:off x="3959932" y="2568833"/>
            <a:ext cx="2016224" cy="1562652"/>
          </a:xfrm>
          <a:prstGeom prst="downArrow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цель создания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3420592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План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628800"/>
            <a:ext cx="8229600" cy="4593506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Научный потенциал Республики Бела-</a:t>
            </a:r>
            <a:r>
              <a:rPr lang="ru-RU" dirty="0" err="1" smtClean="0"/>
              <a:t>русь</a:t>
            </a:r>
            <a:endParaRPr lang="ru-RU" dirty="0" smtClean="0"/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Основные направления </a:t>
            </a:r>
            <a:r>
              <a:rPr lang="ru-RU" dirty="0" err="1" smtClean="0"/>
              <a:t>инновационно-го</a:t>
            </a:r>
            <a:r>
              <a:rPr lang="ru-RU" dirty="0" smtClean="0"/>
              <a:t> развития Республики Беларусь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Высокие технологии</a:t>
            </a:r>
            <a:endParaRPr lang="ru-RU" dirty="0" smtClean="0"/>
          </a:p>
          <a:p>
            <a:pPr marL="514350" indent="-514350">
              <a:buFont typeface="+mj-lt"/>
              <a:buAutoNum type="arabicPeriod"/>
            </a:pP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2582582100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33363"/>
            <a:ext cx="7344816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Научный потенциал Республики Беларусь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1950622482"/>
              </p:ext>
            </p:extLst>
          </p:nvPr>
        </p:nvGraphicFramePr>
        <p:xfrm>
          <a:off x="395536" y="1340768"/>
          <a:ext cx="8496944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5" name="Группа 4"/>
          <p:cNvGrpSpPr/>
          <p:nvPr/>
        </p:nvGrpSpPr>
        <p:grpSpPr>
          <a:xfrm>
            <a:off x="419520" y="5547218"/>
            <a:ext cx="8472960" cy="802785"/>
            <a:chOff x="2518161" y="239457"/>
            <a:chExt cx="3460620" cy="1059265"/>
          </a:xfrm>
          <a:scene3d>
            <a:camera prst="orthographicFront"/>
            <a:lightRig rig="flat" dir="t"/>
          </a:scene3d>
        </p:grpSpPr>
        <p:sp>
          <p:nvSpPr>
            <p:cNvPr id="6" name="Прямоугольник 5"/>
            <p:cNvSpPr/>
            <p:nvPr/>
          </p:nvSpPr>
          <p:spPr>
            <a:xfrm>
              <a:off x="2518161" y="239457"/>
              <a:ext cx="3460620" cy="1059265"/>
            </a:xfrm>
            <a:prstGeom prst="rect">
              <a:avLst/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0"/>
                <a:satOff val="0"/>
                <a:lumOff val="0"/>
                <a:alphaOff val="0"/>
              </a:schemeClr>
            </a:fillRef>
            <a:effectRef idx="2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TextBox 6"/>
            <p:cNvSpPr txBox="1"/>
            <p:nvPr/>
          </p:nvSpPr>
          <p:spPr>
            <a:xfrm>
              <a:off x="2518161" y="239457"/>
              <a:ext cx="3460620" cy="1059265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430" tIns="11430" rIns="11430" bIns="1143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b="1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Потенциал </a:t>
              </a:r>
              <a:r>
                <a:rPr lang="ru-RU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-совокупность всех имеющихся возможностей, средств в какой-либо области, сфере </a:t>
              </a:r>
              <a:endParaRPr lang="ru-RU" sz="1800" b="1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95044500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33363"/>
            <a:ext cx="7344816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Научный потенциал Республики Беларусь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9" name="Диаграмма 8"/>
          <p:cNvGraphicFramePr/>
          <p:nvPr>
            <p:extLst>
              <p:ext uri="{D42A27DB-BD31-4B8C-83A1-F6EECF244321}">
                <p14:modId xmlns:p14="http://schemas.microsoft.com/office/powerpoint/2010/main" val="287292123"/>
              </p:ext>
            </p:extLst>
          </p:nvPr>
        </p:nvGraphicFramePr>
        <p:xfrm>
          <a:off x="323528" y="1124744"/>
          <a:ext cx="8712968" cy="52565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067134345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33363"/>
            <a:ext cx="7344816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Научный потенциал Республики Беларусь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1110608132"/>
              </p:ext>
            </p:extLst>
          </p:nvPr>
        </p:nvGraphicFramePr>
        <p:xfrm>
          <a:off x="539552" y="1196752"/>
          <a:ext cx="8280920" cy="47525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5" name="Группа 4"/>
          <p:cNvGrpSpPr/>
          <p:nvPr/>
        </p:nvGrpSpPr>
        <p:grpSpPr>
          <a:xfrm>
            <a:off x="419520" y="5805264"/>
            <a:ext cx="8472960" cy="544739"/>
            <a:chOff x="2518161" y="239457"/>
            <a:chExt cx="3460620" cy="1059265"/>
          </a:xfrm>
          <a:scene3d>
            <a:camera prst="orthographicFront"/>
            <a:lightRig rig="flat" dir="t"/>
          </a:scene3d>
        </p:grpSpPr>
        <p:sp>
          <p:nvSpPr>
            <p:cNvPr id="6" name="Прямоугольник 5"/>
            <p:cNvSpPr/>
            <p:nvPr/>
          </p:nvSpPr>
          <p:spPr>
            <a:xfrm>
              <a:off x="2518161" y="239457"/>
              <a:ext cx="3460620" cy="1059265"/>
            </a:xfrm>
            <a:prstGeom prst="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</p:sp>
        <p:sp>
          <p:nvSpPr>
            <p:cNvPr id="7" name="TextBox 6"/>
            <p:cNvSpPr txBox="1"/>
            <p:nvPr/>
          </p:nvSpPr>
          <p:spPr>
            <a:xfrm>
              <a:off x="2518161" y="239457"/>
              <a:ext cx="3460620" cy="1059265"/>
            </a:xfrm>
            <a:prstGeom prst="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spcFirstLastPara="0" vert="horz" wrap="square" lIns="11430" tIns="11430" rIns="11430" bIns="1143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kern="1200" dirty="0" smtClean="0">
                  <a:solidFill>
                    <a:schemeClr val="accent4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Высшая государственная научная организация Республики Беларусь</a:t>
              </a:r>
              <a:endParaRPr lang="ru-RU" sz="1800" kern="1200" dirty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24267892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33363"/>
            <a:ext cx="7344816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Научный потенциал Республики Беларусь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3691910204"/>
              </p:ext>
            </p:extLst>
          </p:nvPr>
        </p:nvGraphicFramePr>
        <p:xfrm>
          <a:off x="395536" y="1268760"/>
          <a:ext cx="8568952" cy="51125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942546515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33363"/>
            <a:ext cx="7344816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Основные направления </a:t>
            </a:r>
            <a:r>
              <a:rPr lang="ru-RU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инновацион-ного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развития Республики Беларусь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1208018130"/>
              </p:ext>
            </p:extLst>
          </p:nvPr>
        </p:nvGraphicFramePr>
        <p:xfrm>
          <a:off x="467544" y="1397000"/>
          <a:ext cx="8424936" cy="49843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726996373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33363"/>
            <a:ext cx="7344816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Основные направления </a:t>
            </a:r>
            <a:r>
              <a:rPr lang="ru-RU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инновацион-ного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развития Республики Беларусь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5" name="Группа 4"/>
          <p:cNvGrpSpPr/>
          <p:nvPr/>
        </p:nvGrpSpPr>
        <p:grpSpPr>
          <a:xfrm>
            <a:off x="395536" y="2348880"/>
            <a:ext cx="2712320" cy="802785"/>
            <a:chOff x="2518161" y="239457"/>
            <a:chExt cx="3460620" cy="1059265"/>
          </a:xfrm>
          <a:scene3d>
            <a:camera prst="orthographicFront"/>
            <a:lightRig rig="flat" dir="t"/>
          </a:scene3d>
        </p:grpSpPr>
        <p:sp>
          <p:nvSpPr>
            <p:cNvPr id="6" name="Прямоугольник 5"/>
            <p:cNvSpPr/>
            <p:nvPr/>
          </p:nvSpPr>
          <p:spPr>
            <a:xfrm>
              <a:off x="2518161" y="239457"/>
              <a:ext cx="3460620" cy="1059265"/>
            </a:xfrm>
            <a:prstGeom prst="rect">
              <a:avLst/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0"/>
                <a:satOff val="0"/>
                <a:lumOff val="0"/>
                <a:alphaOff val="0"/>
              </a:schemeClr>
            </a:fillRef>
            <a:effectRef idx="2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TextBox 6"/>
            <p:cNvSpPr txBox="1"/>
            <p:nvPr/>
          </p:nvSpPr>
          <p:spPr>
            <a:xfrm>
              <a:off x="2518161" y="239457"/>
              <a:ext cx="3460620" cy="1059265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430" tIns="11430" rIns="11430" bIns="1143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Инновационный путь</a:t>
              </a:r>
              <a:endParaRPr lang="ru-RU" sz="1800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endParaRPr>
            </a:p>
          </p:txBody>
        </p:sp>
      </p:grpSp>
      <p:grpSp>
        <p:nvGrpSpPr>
          <p:cNvPr id="8" name="Группа 7"/>
          <p:cNvGrpSpPr/>
          <p:nvPr/>
        </p:nvGrpSpPr>
        <p:grpSpPr>
          <a:xfrm>
            <a:off x="5324104" y="2096851"/>
            <a:ext cx="3675864" cy="1306841"/>
            <a:chOff x="2518161" y="239457"/>
            <a:chExt cx="3460620" cy="1059265"/>
          </a:xfrm>
          <a:scene3d>
            <a:camera prst="orthographicFront"/>
            <a:lightRig rig="flat" dir="t"/>
          </a:scene3d>
        </p:grpSpPr>
        <p:sp>
          <p:nvSpPr>
            <p:cNvPr id="9" name="Прямоугольник 8"/>
            <p:cNvSpPr/>
            <p:nvPr/>
          </p:nvSpPr>
          <p:spPr>
            <a:xfrm>
              <a:off x="2518161" y="239457"/>
              <a:ext cx="3460620" cy="1059265"/>
            </a:xfrm>
            <a:prstGeom prst="rect">
              <a:avLst/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0"/>
                <a:satOff val="0"/>
                <a:lumOff val="0"/>
                <a:alphaOff val="0"/>
              </a:schemeClr>
            </a:fillRef>
            <a:effectRef idx="2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0" name="TextBox 9"/>
            <p:cNvSpPr txBox="1"/>
            <p:nvPr/>
          </p:nvSpPr>
          <p:spPr>
            <a:xfrm>
              <a:off x="2518161" y="239457"/>
              <a:ext cx="3460620" cy="1059265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430" tIns="11430" rIns="11430" bIns="1143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развитие человеческого потен-</a:t>
              </a:r>
              <a:r>
                <a:rPr lang="ru-RU" sz="1800" kern="1200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циала</a:t>
              </a: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, а также долговременный устойчивый рост эффективности экономики</a:t>
              </a:r>
              <a:endParaRPr lang="ru-RU" sz="1800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endParaRPr>
            </a:p>
          </p:txBody>
        </p:sp>
      </p:grpSp>
      <p:sp>
        <p:nvSpPr>
          <p:cNvPr id="3" name="Стрелка вправо 2"/>
          <p:cNvSpPr/>
          <p:nvPr/>
        </p:nvSpPr>
        <p:spPr>
          <a:xfrm>
            <a:off x="3163864" y="2426235"/>
            <a:ext cx="2160240" cy="648072"/>
          </a:xfrm>
          <a:prstGeom prst="rightArrow">
            <a:avLst>
              <a:gd name="adj1" fmla="val 50000"/>
              <a:gd name="adj2" fmla="val 100794"/>
            </a:avLst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обеспечивает</a:t>
            </a:r>
            <a:endParaRPr lang="ru-RU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grpSp>
        <p:nvGrpSpPr>
          <p:cNvPr id="11" name="Группа 10"/>
          <p:cNvGrpSpPr/>
          <p:nvPr/>
        </p:nvGrpSpPr>
        <p:grpSpPr>
          <a:xfrm>
            <a:off x="395536" y="4118425"/>
            <a:ext cx="2712320" cy="1224136"/>
            <a:chOff x="2518161" y="239457"/>
            <a:chExt cx="3460620" cy="1059265"/>
          </a:xfrm>
          <a:scene3d>
            <a:camera prst="orthographicFront"/>
            <a:lightRig rig="flat" dir="t"/>
          </a:scene3d>
        </p:grpSpPr>
        <p:sp>
          <p:nvSpPr>
            <p:cNvPr id="12" name="Прямоугольник 11"/>
            <p:cNvSpPr/>
            <p:nvPr/>
          </p:nvSpPr>
          <p:spPr>
            <a:xfrm>
              <a:off x="2518161" y="239457"/>
              <a:ext cx="3460620" cy="1059265"/>
            </a:xfrm>
            <a:prstGeom prst="rect">
              <a:avLst/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0"/>
                <a:satOff val="0"/>
                <a:lumOff val="0"/>
                <a:alphaOff val="0"/>
              </a:schemeClr>
            </a:fillRef>
            <a:effectRef idx="2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3" name="TextBox 12"/>
            <p:cNvSpPr txBox="1"/>
            <p:nvPr/>
          </p:nvSpPr>
          <p:spPr>
            <a:xfrm>
              <a:off x="2518161" y="239457"/>
              <a:ext cx="3460620" cy="1059265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430" tIns="11430" rIns="11430" bIns="1143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Основным фактором роста эффективности и конкурентоспособности экономики</a:t>
              </a:r>
              <a:endParaRPr lang="ru-RU" sz="1800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endParaRPr>
            </a:p>
          </p:txBody>
        </p:sp>
      </p:grpSp>
      <p:grpSp>
        <p:nvGrpSpPr>
          <p:cNvPr id="14" name="Группа 13"/>
          <p:cNvGrpSpPr/>
          <p:nvPr/>
        </p:nvGrpSpPr>
        <p:grpSpPr>
          <a:xfrm>
            <a:off x="5324104" y="4241765"/>
            <a:ext cx="3675864" cy="977456"/>
            <a:chOff x="2518161" y="239457"/>
            <a:chExt cx="3460620" cy="1059265"/>
          </a:xfrm>
          <a:scene3d>
            <a:camera prst="orthographicFront"/>
            <a:lightRig rig="flat" dir="t"/>
          </a:scene3d>
        </p:grpSpPr>
        <p:sp>
          <p:nvSpPr>
            <p:cNvPr id="15" name="Прямоугольник 14"/>
            <p:cNvSpPr/>
            <p:nvPr/>
          </p:nvSpPr>
          <p:spPr>
            <a:xfrm>
              <a:off x="2518161" y="239457"/>
              <a:ext cx="3460620" cy="1059265"/>
            </a:xfrm>
            <a:prstGeom prst="rect">
              <a:avLst/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0"/>
                <a:satOff val="0"/>
                <a:lumOff val="0"/>
                <a:alphaOff val="0"/>
              </a:schemeClr>
            </a:fillRef>
            <a:effectRef idx="2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6" name="TextBox 15"/>
            <p:cNvSpPr txBox="1"/>
            <p:nvPr/>
          </p:nvSpPr>
          <p:spPr>
            <a:xfrm>
              <a:off x="2518161" y="239457"/>
              <a:ext cx="3460620" cy="1059265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430" tIns="11430" rIns="11430" bIns="1143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научная, научно-техническая и внедренческая деятельность</a:t>
              </a:r>
              <a:endParaRPr lang="ru-RU" sz="1800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endParaRPr>
            </a:p>
          </p:txBody>
        </p:sp>
      </p:grpSp>
      <p:sp>
        <p:nvSpPr>
          <p:cNvPr id="17" name="Стрелка вправо 16"/>
          <p:cNvSpPr/>
          <p:nvPr/>
        </p:nvSpPr>
        <p:spPr>
          <a:xfrm>
            <a:off x="3163864" y="4406457"/>
            <a:ext cx="2160240" cy="648072"/>
          </a:xfrm>
          <a:prstGeom prst="rightArrow">
            <a:avLst>
              <a:gd name="adj1" fmla="val 50000"/>
              <a:gd name="adj2" fmla="val 100794"/>
            </a:avLst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является</a:t>
            </a:r>
            <a:endParaRPr lang="ru-RU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2207218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33363"/>
            <a:ext cx="7344816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Основные направления </a:t>
            </a:r>
            <a:r>
              <a:rPr lang="ru-RU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инновацион-ного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развития Республики Беларусь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2199141483"/>
              </p:ext>
            </p:extLst>
          </p:nvPr>
        </p:nvGraphicFramePr>
        <p:xfrm>
          <a:off x="395536" y="1340768"/>
          <a:ext cx="8424936" cy="49685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342825374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ample">
  <a:themeElements>
    <a:clrScheme name="sample 3">
      <a:dk1>
        <a:srgbClr val="1A1A70"/>
      </a:dk1>
      <a:lt1>
        <a:srgbClr val="FFFFFF"/>
      </a:lt1>
      <a:dk2>
        <a:srgbClr val="243D8C"/>
      </a:dk2>
      <a:lt2>
        <a:srgbClr val="DDDDDD"/>
      </a:lt2>
      <a:accent1>
        <a:srgbClr val="3E78C6"/>
      </a:accent1>
      <a:accent2>
        <a:srgbClr val="84A1E8"/>
      </a:accent2>
      <a:accent3>
        <a:srgbClr val="FFFFFF"/>
      </a:accent3>
      <a:accent4>
        <a:srgbClr val="14145F"/>
      </a:accent4>
      <a:accent5>
        <a:srgbClr val="AFBEDF"/>
      </a:accent5>
      <a:accent6>
        <a:srgbClr val="7791D2"/>
      </a:accent6>
      <a:hlink>
        <a:srgbClr val="90B54D"/>
      </a:hlink>
      <a:folHlink>
        <a:srgbClr val="F3C43F"/>
      </a:folHlink>
    </a:clrScheme>
    <a:fontScheme name="sample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ample 1">
        <a:dk1>
          <a:srgbClr val="1D4940"/>
        </a:dk1>
        <a:lt1>
          <a:srgbClr val="FFFFFF"/>
        </a:lt1>
        <a:dk2>
          <a:srgbClr val="3F716F"/>
        </a:dk2>
        <a:lt2>
          <a:srgbClr val="DDDDDD"/>
        </a:lt2>
        <a:accent1>
          <a:srgbClr val="669E86"/>
        </a:accent1>
        <a:accent2>
          <a:srgbClr val="A2CAB4"/>
        </a:accent2>
        <a:accent3>
          <a:srgbClr val="FFFFFF"/>
        </a:accent3>
        <a:accent4>
          <a:srgbClr val="173D35"/>
        </a:accent4>
        <a:accent5>
          <a:srgbClr val="B8CCC3"/>
        </a:accent5>
        <a:accent6>
          <a:srgbClr val="92B7A3"/>
        </a:accent6>
        <a:hlink>
          <a:srgbClr val="8CA35F"/>
        </a:hlink>
        <a:folHlink>
          <a:srgbClr val="C1B05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ample 2">
        <a:dk1>
          <a:srgbClr val="2D4473"/>
        </a:dk1>
        <a:lt1>
          <a:srgbClr val="FFFFFF"/>
        </a:lt1>
        <a:dk2>
          <a:srgbClr val="2B6185"/>
        </a:dk2>
        <a:lt2>
          <a:srgbClr val="D3D9DD"/>
        </a:lt2>
        <a:accent1>
          <a:srgbClr val="638AA1"/>
        </a:accent1>
        <a:accent2>
          <a:srgbClr val="8CA8B5"/>
        </a:accent2>
        <a:accent3>
          <a:srgbClr val="FFFFFF"/>
        </a:accent3>
        <a:accent4>
          <a:srgbClr val="253961"/>
        </a:accent4>
        <a:accent5>
          <a:srgbClr val="B7C4CD"/>
        </a:accent5>
        <a:accent6>
          <a:srgbClr val="7E98A4"/>
        </a:accent6>
        <a:hlink>
          <a:srgbClr val="6FA2E7"/>
        </a:hlink>
        <a:folHlink>
          <a:srgbClr val="99C25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ample 3">
        <a:dk1>
          <a:srgbClr val="1A1A70"/>
        </a:dk1>
        <a:lt1>
          <a:srgbClr val="FFFFFF"/>
        </a:lt1>
        <a:dk2>
          <a:srgbClr val="243D8C"/>
        </a:dk2>
        <a:lt2>
          <a:srgbClr val="DDDDDD"/>
        </a:lt2>
        <a:accent1>
          <a:srgbClr val="3E78C6"/>
        </a:accent1>
        <a:accent2>
          <a:srgbClr val="84A1E8"/>
        </a:accent2>
        <a:accent3>
          <a:srgbClr val="FFFFFF"/>
        </a:accent3>
        <a:accent4>
          <a:srgbClr val="14145F"/>
        </a:accent4>
        <a:accent5>
          <a:srgbClr val="AFBEDF"/>
        </a:accent5>
        <a:accent6>
          <a:srgbClr val="7791D2"/>
        </a:accent6>
        <a:hlink>
          <a:srgbClr val="90B54D"/>
        </a:hlink>
        <a:folHlink>
          <a:srgbClr val="F3C43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webextensions/_rels/taskpanes.xml.rels><?xml version="1.0" encoding="UTF-8" standalone="yes"?>
<Relationships xmlns="http://schemas.openxmlformats.org/package/2006/relationships"><Relationship Id="rId1" Type="http://schemas.microsoft.com/office/2011/relationships/webextension" Target="webextension1.xml"/></Relationships>
</file>

<file path=ppt/webextensions/taskpanes.xml><?xml version="1.0" encoding="utf-8"?>
<wetp:taskpanes xmlns:wetp="http://schemas.microsoft.com/office/webextensions/taskpanes/2010/11">
  <wetp:taskpane dockstate="right" visibility="0" width="350" row="2">
    <wetp:webextensionref xmlns:r="http://schemas.openxmlformats.org/officeDocument/2006/relationships" r:id="rId1"/>
  </wetp:taskpane>
</wetp:taskpanes>
</file>

<file path=ppt/webextensions/webextension1.xml><?xml version="1.0" encoding="utf-8"?>
<we:webextension xmlns:we="http://schemas.microsoft.com/office/webextensions/webextension/2010/11" id="{52FD4D52-7B95-4F5C-BAD8-A9409F875E62}">
  <we:reference id="wa104178141" version="3.1.7.1" store="ru-RU" storeType="OMEX"/>
  <we:alternateReferences>
    <we:reference id="WA104178141" version="3.1.7.1" store="WA104178141" storeType="OMEX"/>
  </we:alternateReferences>
  <we:properties/>
  <we:bindings/>
  <we:snapshot xmlns:r="http://schemas.openxmlformats.org/officeDocument/2006/relationships"/>
</we:webextension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2882</TotalTime>
  <Words>565</Words>
  <Application>Microsoft Office PowerPoint</Application>
  <PresentationFormat>Экран (4:3)</PresentationFormat>
  <Paragraphs>88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1" baseType="lpstr">
      <vt:lpstr>Arial</vt:lpstr>
      <vt:lpstr>Calibri</vt:lpstr>
      <vt:lpstr>Cambria</vt:lpstr>
      <vt:lpstr>Verdana</vt:lpstr>
      <vt:lpstr>Wingdings</vt:lpstr>
      <vt:lpstr>sample</vt:lpstr>
      <vt:lpstr>Инновационное развитие страны</vt:lpstr>
      <vt:lpstr>План</vt:lpstr>
      <vt:lpstr>Научный потенциал Республики Беларусь</vt:lpstr>
      <vt:lpstr>Научный потенциал Республики Беларусь</vt:lpstr>
      <vt:lpstr>Научный потенциал Республики Беларусь</vt:lpstr>
      <vt:lpstr>Научный потенциал Республики Беларусь</vt:lpstr>
      <vt:lpstr>Основные направления инновацион-ного развития Республики Беларусь</vt:lpstr>
      <vt:lpstr>Основные направления инновацион-ного развития Республики Беларусь</vt:lpstr>
      <vt:lpstr>Основные направления инновацион-ного развития Республики Беларусь</vt:lpstr>
      <vt:lpstr>Основные направления инновацион-ного развития Республики Беларусь</vt:lpstr>
      <vt:lpstr>Основные направления инновацион-ного развития Республики Беларусь</vt:lpstr>
      <vt:lpstr>Высокие технологии</vt:lpstr>
      <vt:lpstr>Высокие технологии</vt:lpstr>
      <vt:lpstr>Высокие технологии</vt:lpstr>
      <vt:lpstr>Высокие технологии</vt:lpstr>
    </vt:vector>
  </TitlesOfParts>
  <Company>Лицей Ивацевичского района.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Инновационное развитие страны</dc:title>
  <dc:subject>Инновационное развитие страны</dc:subject>
  <dc:creator>Ситник П.В.</dc:creator>
  <dc:description>Презентация</dc:description>
  <cp:lastModifiedBy>User</cp:lastModifiedBy>
  <cp:revision>269</cp:revision>
  <dcterms:created xsi:type="dcterms:W3CDTF">2009-11-09T18:29:40Z</dcterms:created>
  <dcterms:modified xsi:type="dcterms:W3CDTF">2018-01-30T18:48:06Z</dcterms:modified>
  <cp:category>Обществоведение. 11 класс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Автор">
    <vt:lpwstr>Ситник П.В.</vt:lpwstr>
  </property>
  <property fmtid="{D5CDD505-2E9C-101B-9397-08002B2CF9AE}" pid="3" name="Дата создания">
    <vt:lpwstr>30.01.2018</vt:lpwstr>
  </property>
</Properties>
</file>