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</p:sldIdLst>
  <p:sldSz cy="6858000" cx="9144000"/>
  <p:notesSz cx="6858000" cy="9144000"/>
  <p:embeddedFontLst>
    <p:embeddedFont>
      <p:font typeface="Cambria Math"/>
      <p:regular r:id="rId2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  <p:ext uri="GoogleSlidesCustomDataVersion2">
      <go:slidesCustomData xmlns:go="http://customooxmlschemas.google.com/" r:id="rId23" roundtripDataSignature="AMtx7miZgWBcg2VeF6xu4214vRyHgh3nz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ED90A5FE-FCC8-4E64-AE9B-3649E043BAD1}">
  <a:tblStyle styleId="{ED90A5FE-FCC8-4E64-AE9B-3649E043BAD1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CF4"/>
          </a:solidFill>
        </a:fill>
      </a:tcStyle>
    </a:wholeTbl>
    <a:band1H>
      <a:tcTxStyle/>
      <a:tcStyle>
        <a:fill>
          <a:solidFill>
            <a:srgbClr val="CFD7E7"/>
          </a:solidFill>
        </a:fill>
      </a:tcStyle>
    </a:band1H>
    <a:band2H>
      <a:tcTxStyle/>
    </a:band2H>
    <a:band1V>
      <a:tcTxStyle/>
      <a:tcStyle>
        <a:fill>
          <a:solidFill>
            <a:srgbClr val="CFD7E7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pos="2880" orient="horz"/>
        <p:guide pos="2160"/>
      </p:guideLst>
    </p:cSldViewPr>
  </p:notes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11" Type="http://schemas.openxmlformats.org/officeDocument/2006/relationships/slide" Target="slides/slide5.xml"/><Relationship Id="rId22" Type="http://schemas.openxmlformats.org/officeDocument/2006/relationships/font" Target="fonts/CambriaMath-regular.fntdata"/><Relationship Id="rId10" Type="http://schemas.openxmlformats.org/officeDocument/2006/relationships/slide" Target="slides/slide4.xml"/><Relationship Id="rId21" Type="http://schemas.openxmlformats.org/officeDocument/2006/relationships/slide" Target="slides/slide15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23" Type="http://customschemas.google.com/relationships/presentationmetadata" Target="meta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8" name="Google Shape;158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1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6" name="Google Shape;356;p1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2" name="Google Shape;362;p1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6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8" name="Google Shape;388;p1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6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8" name="Google Shape;408;p1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2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4" name="Google Shape;434;p1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2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Google Shape;453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4" name="Google Shape;454;p1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Google Shape;174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0" name="Google Shape;190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2" name="Google Shape;222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3" name="Google Shape;263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8" name="Google Shape;298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5" name="Google Shape;315;p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1" name="Google Shape;321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1.jpg"/><Relationship Id="rId4" Type="http://schemas.openxmlformats.org/officeDocument/2006/relationships/image" Target="../media/image9.jpg"/><Relationship Id="rId5" Type="http://schemas.openxmlformats.org/officeDocument/2006/relationships/image" Target="../media/image3.jpg"/><Relationship Id="rId6" Type="http://schemas.openxmlformats.org/officeDocument/2006/relationships/image" Target="../media/image8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Relationship Id="rId3" Type="http://schemas.openxmlformats.org/officeDocument/2006/relationships/image" Target="../media/image9.jpg"/><Relationship Id="rId4" Type="http://schemas.openxmlformats.org/officeDocument/2006/relationships/image" Target="../media/image8.jpg"/><Relationship Id="rId5" Type="http://schemas.openxmlformats.org/officeDocument/2006/relationships/image" Target="../media/image3.jp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showMasterSp="0" type="title">
  <p:cSld name="TITLE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oogle Shape;26;p17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descr="PPP_BUSI_TLE_Networking_2007.png" id="27" name="Google Shape;27;p17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0" y="0"/>
              <a:ext cx="9144000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8" name="Google Shape;28;p17"/>
            <p:cNvSpPr/>
            <p:nvPr/>
          </p:nvSpPr>
          <p:spPr>
            <a:xfrm>
              <a:off x="0" y="2819400"/>
              <a:ext cx="9144000" cy="22860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29" name="Google Shape;29;p17"/>
            <p:cNvGrpSpPr/>
            <p:nvPr/>
          </p:nvGrpSpPr>
          <p:grpSpPr>
            <a:xfrm>
              <a:off x="0" y="0"/>
              <a:ext cx="9144000" cy="2819400"/>
              <a:chOff x="0" y="0"/>
              <a:chExt cx="9144000" cy="2819400"/>
            </a:xfrm>
          </p:grpSpPr>
          <p:sp>
            <p:nvSpPr>
              <p:cNvPr id="30" name="Google Shape;30;p17"/>
              <p:cNvSpPr/>
              <p:nvPr/>
            </p:nvSpPr>
            <p:spPr>
              <a:xfrm>
                <a:off x="0" y="0"/>
                <a:ext cx="9144000" cy="2667000"/>
              </a:xfrm>
              <a:prstGeom prst="rect">
                <a:avLst/>
              </a:prstGeom>
              <a:solidFill>
                <a:srgbClr val="366092">
                  <a:alpha val="42745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" name="Google Shape;31;p17"/>
              <p:cNvSpPr/>
              <p:nvPr/>
            </p:nvSpPr>
            <p:spPr>
              <a:xfrm>
                <a:off x="0" y="2667000"/>
                <a:ext cx="9144000" cy="152400"/>
              </a:xfrm>
              <a:prstGeom prst="rect">
                <a:avLst/>
              </a:prstGeom>
              <a:solidFill>
                <a:srgbClr val="36609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32" name="Google Shape;32;p17"/>
            <p:cNvSpPr/>
            <p:nvPr/>
          </p:nvSpPr>
          <p:spPr>
            <a:xfrm>
              <a:off x="0" y="5105400"/>
              <a:ext cx="9144000" cy="1752600"/>
            </a:xfrm>
            <a:prstGeom prst="rect">
              <a:avLst/>
            </a:prstGeom>
            <a:solidFill>
              <a:srgbClr val="36609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" name="Google Shape;33;p17"/>
            <p:cNvSpPr/>
            <p:nvPr/>
          </p:nvSpPr>
          <p:spPr>
            <a:xfrm>
              <a:off x="4176712" y="4545808"/>
              <a:ext cx="4953000" cy="1828800"/>
            </a:xfrm>
            <a:prstGeom prst="rect">
              <a:avLst/>
            </a:prstGeom>
            <a:solidFill>
              <a:schemeClr val="accent2"/>
            </a:solidFill>
            <a:ln cap="flat" cmpd="sng" w="25400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34" name="Google Shape;34;p17"/>
            <p:cNvGrpSpPr/>
            <p:nvPr/>
          </p:nvGrpSpPr>
          <p:grpSpPr>
            <a:xfrm>
              <a:off x="428625" y="1919288"/>
              <a:ext cx="4371975" cy="3686036"/>
              <a:chOff x="428625" y="1919288"/>
              <a:chExt cx="4371975" cy="3686036"/>
            </a:xfrm>
          </p:grpSpPr>
          <p:pic>
            <p:nvPicPr>
              <p:cNvPr descr="PPP_BUSI_TLE_Networking_2007_elements.jpg" id="35" name="Google Shape;35;p17"/>
              <p:cNvPicPr preferRelativeResize="0"/>
              <p:nvPr/>
            </p:nvPicPr>
            <p:blipFill rotWithShape="1">
              <a:blip r:embed="rId3">
                <a:alphaModFix/>
              </a:blip>
              <a:srcRect b="0" l="0" r="0" t="0"/>
              <a:stretch/>
            </p:blipFill>
            <p:spPr>
              <a:xfrm>
                <a:off x="428625" y="2019300"/>
                <a:ext cx="4267200" cy="3586024"/>
              </a:xfrm>
              <a:prstGeom prst="rect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</p:pic>
          <p:sp>
            <p:nvSpPr>
              <p:cNvPr id="36" name="Google Shape;36;p17"/>
              <p:cNvSpPr/>
              <p:nvPr/>
            </p:nvSpPr>
            <p:spPr>
              <a:xfrm>
                <a:off x="533400" y="1919288"/>
                <a:ext cx="4267200" cy="3581400"/>
              </a:xfrm>
              <a:prstGeom prst="rect">
                <a:avLst/>
              </a:prstGeom>
              <a:noFill/>
              <a:ln cap="flat" cmpd="sng" w="25400">
                <a:solidFill>
                  <a:schemeClr val="accent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7" name="Google Shape;37;p17"/>
            <p:cNvGrpSpPr/>
            <p:nvPr/>
          </p:nvGrpSpPr>
          <p:grpSpPr>
            <a:xfrm>
              <a:off x="1828800" y="3333750"/>
              <a:ext cx="3286125" cy="2472407"/>
              <a:chOff x="1828800" y="3333750"/>
              <a:chExt cx="3286125" cy="2472407"/>
            </a:xfrm>
          </p:grpSpPr>
          <p:pic>
            <p:nvPicPr>
              <p:cNvPr descr="PPP_BUSI_TLE_Networking_2007_elements3.jpg" id="38" name="Google Shape;38;p17"/>
              <p:cNvPicPr preferRelativeResize="0"/>
              <p:nvPr/>
            </p:nvPicPr>
            <p:blipFill rotWithShape="1">
              <a:blip r:embed="rId4">
                <a:alphaModFix/>
              </a:blip>
              <a:srcRect b="0" l="0" r="0" t="0"/>
              <a:stretch/>
            </p:blipFill>
            <p:spPr>
              <a:xfrm>
                <a:off x="1828800" y="4601028"/>
                <a:ext cx="1216152" cy="1205129"/>
              </a:xfrm>
              <a:prstGeom prst="rect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pic>
          <p:pic>
            <p:nvPicPr>
              <p:cNvPr descr="PPP_BUSI_TLE_Networking_2007_elements2.jpg" id="39" name="Google Shape;39;p17"/>
              <p:cNvPicPr preferRelativeResize="0"/>
              <p:nvPr/>
            </p:nvPicPr>
            <p:blipFill rotWithShape="1">
              <a:blip r:embed="rId5">
                <a:alphaModFix/>
              </a:blip>
              <a:srcRect b="0" l="0" r="0" t="0"/>
              <a:stretch/>
            </p:blipFill>
            <p:spPr>
              <a:xfrm>
                <a:off x="4200525" y="3333750"/>
                <a:ext cx="914400" cy="1005840"/>
              </a:xfrm>
              <a:prstGeom prst="rect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pic>
          <p:pic>
            <p:nvPicPr>
              <p:cNvPr descr="PPP_BUSI_TLE_Networking_2007_elements4.jpg" id="40" name="Google Shape;40;p17"/>
              <p:cNvPicPr preferRelativeResize="0"/>
              <p:nvPr/>
            </p:nvPicPr>
            <p:blipFill rotWithShape="1">
              <a:blip r:embed="rId6">
                <a:alphaModFix/>
              </a:blip>
              <a:srcRect b="0" l="0" r="0" t="0"/>
              <a:stretch/>
            </p:blipFill>
            <p:spPr>
              <a:xfrm>
                <a:off x="2819400" y="3947886"/>
                <a:ext cx="1016000" cy="1016000"/>
              </a:xfrm>
              <a:prstGeom prst="rect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pic>
        </p:grpSp>
      </p:grpSp>
      <p:sp>
        <p:nvSpPr>
          <p:cNvPr id="41" name="Google Shape;41;p17"/>
          <p:cNvSpPr txBox="1"/>
          <p:nvPr>
            <p:ph type="ctrTitle"/>
          </p:nvPr>
        </p:nvSpPr>
        <p:spPr>
          <a:xfrm>
            <a:off x="5181600" y="2819400"/>
            <a:ext cx="3962400" cy="1676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 b="1" sz="4000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17"/>
          <p:cNvSpPr txBox="1"/>
          <p:nvPr>
            <p:ph idx="1" type="subTitle"/>
          </p:nvPr>
        </p:nvSpPr>
        <p:spPr>
          <a:xfrm>
            <a:off x="4724400" y="4876800"/>
            <a:ext cx="4343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43" name="Google Shape;43;p17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7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17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6"/>
          <p:cNvSpPr txBox="1"/>
          <p:nvPr>
            <p:ph type="title"/>
          </p:nvPr>
        </p:nvSpPr>
        <p:spPr>
          <a:xfrm>
            <a:off x="457200" y="0"/>
            <a:ext cx="7848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26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26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2" name="Google Shape;112;p26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type="blank">
  <p:cSld name="BLANK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7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5" name="Google Shape;115;p27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6" name="Google Shape;116;p27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8"/>
          <p:cNvSpPr txBox="1"/>
          <p:nvPr>
            <p:ph type="title"/>
          </p:nvPr>
        </p:nvSpPr>
        <p:spPr>
          <a:xfrm>
            <a:off x="457201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9" name="Google Shape;119;p28"/>
          <p:cNvSpPr txBox="1"/>
          <p:nvPr>
            <p:ph idx="1" type="body"/>
          </p:nvPr>
        </p:nvSpPr>
        <p:spPr>
          <a:xfrm>
            <a:off x="3575050" y="273052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120" name="Google Shape;120;p28"/>
          <p:cNvSpPr txBox="1"/>
          <p:nvPr>
            <p:ph idx="2" type="body"/>
          </p:nvPr>
        </p:nvSpPr>
        <p:spPr>
          <a:xfrm>
            <a:off x="457201" y="1435102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21" name="Google Shape;121;p28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2" name="Google Shape;122;p28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3" name="Google Shape;123;p28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9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6" name="Google Shape;126;p29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127" name="Google Shape;127;p29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28" name="Google Shape;128;p29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9" name="Google Shape;129;p29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0" name="Google Shape;130;p29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30"/>
          <p:cNvSpPr txBox="1"/>
          <p:nvPr>
            <p:ph type="title"/>
          </p:nvPr>
        </p:nvSpPr>
        <p:spPr>
          <a:xfrm>
            <a:off x="457200" y="0"/>
            <a:ext cx="7848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3" name="Google Shape;133;p30"/>
          <p:cNvSpPr txBox="1"/>
          <p:nvPr>
            <p:ph idx="1" type="body"/>
          </p:nvPr>
        </p:nvSpPr>
        <p:spPr>
          <a:xfrm rot="5400000">
            <a:off x="2156619" y="-99217"/>
            <a:ext cx="4525963" cy="792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4" name="Google Shape;134;p30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5" name="Google Shape;135;p30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6" name="Google Shape;136;p30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showMasterSp="0" type="vertTitleAndTx">
  <p:cSld name="VERTICAL_TITLE_AND_VERTICAL_TEXT"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31"/>
          <p:cNvSpPr/>
          <p:nvPr/>
        </p:nvSpPr>
        <p:spPr>
          <a:xfrm rot="5400000">
            <a:off x="5067300" y="2781300"/>
            <a:ext cx="6858000" cy="1295400"/>
          </a:xfrm>
          <a:prstGeom prst="rect">
            <a:avLst/>
          </a:prstGeom>
          <a:solidFill>
            <a:srgbClr val="36609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PPP_BUSI_TLE_Networking_2007.png" id="139" name="Google Shape;139;p3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rot="5400000">
            <a:off x="-2457450" y="857250"/>
            <a:ext cx="6858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p31"/>
          <p:cNvSpPr/>
          <p:nvPr/>
        </p:nvSpPr>
        <p:spPr>
          <a:xfrm>
            <a:off x="2743200" y="0"/>
            <a:ext cx="2286000" cy="6858000"/>
          </a:xfrm>
          <a:prstGeom prst="rect">
            <a:avLst/>
          </a:prstGeom>
          <a:gradFill>
            <a:gsLst>
              <a:gs pos="0">
                <a:schemeClr val="lt1"/>
              </a:gs>
              <a:gs pos="65000">
                <a:schemeClr val="lt1"/>
              </a:gs>
              <a:gs pos="100000">
                <a:srgbClr val="FFFFFF">
                  <a:alpha val="0"/>
                </a:srgbClr>
              </a:gs>
            </a:gsLst>
            <a:lin ang="108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1" name="Google Shape;141;p31"/>
          <p:cNvSpPr txBox="1"/>
          <p:nvPr>
            <p:ph type="title"/>
          </p:nvPr>
        </p:nvSpPr>
        <p:spPr>
          <a:xfrm rot="5400000">
            <a:off x="5067300" y="2933700"/>
            <a:ext cx="68580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2" name="Google Shape;142;p31"/>
          <p:cNvSpPr txBox="1"/>
          <p:nvPr>
            <p:ph idx="1" type="body"/>
          </p:nvPr>
        </p:nvSpPr>
        <p:spPr>
          <a:xfrm rot="5400000">
            <a:off x="1066800" y="0"/>
            <a:ext cx="5943600" cy="716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>
                <a:solidFill>
                  <a:schemeClr val="dk1"/>
                </a:solidFill>
              </a:defRPr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>
                <a:solidFill>
                  <a:schemeClr val="dk1"/>
                </a:solidFill>
              </a:defRPr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solidFill>
                  <a:schemeClr val="dk1"/>
                </a:solidFill>
              </a:defRPr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>
                <a:solidFill>
                  <a:schemeClr val="dk1"/>
                </a:solidFill>
              </a:defRPr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>
                <a:solidFill>
                  <a:schemeClr val="dk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3" name="Google Shape;143;p31"/>
          <p:cNvSpPr/>
          <p:nvPr/>
        </p:nvSpPr>
        <p:spPr>
          <a:xfrm rot="5400000">
            <a:off x="3853519" y="-3482340"/>
            <a:ext cx="137160" cy="7863840"/>
          </a:xfrm>
          <a:prstGeom prst="rect">
            <a:avLst/>
          </a:prstGeom>
          <a:solidFill>
            <a:srgbClr val="17365D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" name="Google Shape;144;p31"/>
          <p:cNvSpPr/>
          <p:nvPr/>
        </p:nvSpPr>
        <p:spPr>
          <a:xfrm rot="5400000">
            <a:off x="8427720" y="-198120"/>
            <a:ext cx="137160" cy="1295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PPP_BUSI_TLE_Networking_2007_elements3.jpg" id="145" name="Google Shape;145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5400000">
            <a:off x="902372" y="155964"/>
            <a:ext cx="787122" cy="779988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descr="PPP_BUSI_TLE_Networking_2007_elements4.jpg" id="146" name="Google Shape;146;p3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5400000">
            <a:off x="127006" y="228601"/>
            <a:ext cx="657579" cy="657579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descr="PPP_BUSI_TLE_Networking_2007_elements2.jpg" id="147" name="Google Shape;147;p3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 rot="5400000">
            <a:off x="440697" y="727710"/>
            <a:ext cx="685800" cy="75438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Vertical Title and Text" showMasterSp="0">
  <p:cSld name="1_Vertical Title and Text"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32"/>
          <p:cNvSpPr/>
          <p:nvPr/>
        </p:nvSpPr>
        <p:spPr>
          <a:xfrm rot="5400000">
            <a:off x="5067300" y="2781300"/>
            <a:ext cx="6858000" cy="1295400"/>
          </a:xfrm>
          <a:prstGeom prst="rect">
            <a:avLst/>
          </a:prstGeom>
          <a:solidFill>
            <a:srgbClr val="36609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PPP_BUSI_TLE_Networking_2007.png" id="150" name="Google Shape;150;p3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rot="5400000">
            <a:off x="-2457450" y="857250"/>
            <a:ext cx="6858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p32"/>
          <p:cNvSpPr/>
          <p:nvPr/>
        </p:nvSpPr>
        <p:spPr>
          <a:xfrm>
            <a:off x="2743200" y="0"/>
            <a:ext cx="2286000" cy="6858000"/>
          </a:xfrm>
          <a:prstGeom prst="rect">
            <a:avLst/>
          </a:prstGeom>
          <a:gradFill>
            <a:gsLst>
              <a:gs pos="0">
                <a:schemeClr val="lt1"/>
              </a:gs>
              <a:gs pos="65000">
                <a:schemeClr val="lt1"/>
              </a:gs>
              <a:gs pos="100000">
                <a:srgbClr val="FFFFFF">
                  <a:alpha val="0"/>
                </a:srgbClr>
              </a:gs>
            </a:gsLst>
            <a:lin ang="108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2" name="Google Shape;152;p32"/>
          <p:cNvSpPr txBox="1"/>
          <p:nvPr>
            <p:ph type="title"/>
          </p:nvPr>
        </p:nvSpPr>
        <p:spPr>
          <a:xfrm rot="5400000">
            <a:off x="5067300" y="2933700"/>
            <a:ext cx="68580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3" name="Google Shape;153;p32"/>
          <p:cNvSpPr txBox="1"/>
          <p:nvPr>
            <p:ph idx="1" type="body"/>
          </p:nvPr>
        </p:nvSpPr>
        <p:spPr>
          <a:xfrm rot="5400000">
            <a:off x="1066800" y="0"/>
            <a:ext cx="5943600" cy="716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>
                <a:solidFill>
                  <a:schemeClr val="dk1"/>
                </a:solidFill>
              </a:defRPr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>
                <a:solidFill>
                  <a:schemeClr val="dk1"/>
                </a:solidFill>
              </a:defRPr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solidFill>
                  <a:schemeClr val="dk1"/>
                </a:solidFill>
              </a:defRPr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>
                <a:solidFill>
                  <a:schemeClr val="dk1"/>
                </a:solidFill>
              </a:defRPr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>
                <a:solidFill>
                  <a:schemeClr val="dk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4" name="Google Shape;154;p32"/>
          <p:cNvSpPr/>
          <p:nvPr/>
        </p:nvSpPr>
        <p:spPr>
          <a:xfrm rot="5400000">
            <a:off x="3853519" y="-3482340"/>
            <a:ext cx="137160" cy="7863840"/>
          </a:xfrm>
          <a:prstGeom prst="rect">
            <a:avLst/>
          </a:prstGeom>
          <a:solidFill>
            <a:srgbClr val="17365D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5" name="Google Shape;155;p32"/>
          <p:cNvSpPr/>
          <p:nvPr/>
        </p:nvSpPr>
        <p:spPr>
          <a:xfrm rot="5400000">
            <a:off x="8427720" y="-198120"/>
            <a:ext cx="137160" cy="1295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Title and Content" showMasterSp="0" type="obj">
  <p:cSld name="OBJECT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8"/>
          <p:cNvSpPr/>
          <p:nvPr/>
        </p:nvSpPr>
        <p:spPr>
          <a:xfrm>
            <a:off x="-9526" y="0"/>
            <a:ext cx="9153525" cy="1097280"/>
          </a:xfrm>
          <a:prstGeom prst="rect">
            <a:avLst/>
          </a:prstGeom>
          <a:solidFill>
            <a:srgbClr val="36609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" name="Google Shape;48;p18"/>
          <p:cNvSpPr txBox="1"/>
          <p:nvPr>
            <p:ph type="title"/>
          </p:nvPr>
        </p:nvSpPr>
        <p:spPr>
          <a:xfrm>
            <a:off x="457200" y="0"/>
            <a:ext cx="79248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8"/>
          <p:cNvSpPr txBox="1"/>
          <p:nvPr>
            <p:ph idx="1" type="body"/>
          </p:nvPr>
        </p:nvSpPr>
        <p:spPr>
          <a:xfrm>
            <a:off x="457200" y="1600202"/>
            <a:ext cx="784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>
                <a:solidFill>
                  <a:schemeClr val="dk1"/>
                </a:solidFill>
              </a:defRPr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>
                <a:solidFill>
                  <a:schemeClr val="dk1"/>
                </a:solidFill>
              </a:defRPr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solidFill>
                  <a:schemeClr val="dk1"/>
                </a:solidFill>
              </a:defRPr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>
                <a:solidFill>
                  <a:schemeClr val="dk1"/>
                </a:solidFill>
              </a:defRPr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>
                <a:solidFill>
                  <a:schemeClr val="dk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0" name="Google Shape;50;p18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8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8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53" name="Google Shape;53;p18"/>
          <p:cNvSpPr/>
          <p:nvPr/>
        </p:nvSpPr>
        <p:spPr>
          <a:xfrm rot="-5400000">
            <a:off x="4495800" y="-3429000"/>
            <a:ext cx="152400" cy="9144000"/>
          </a:xfrm>
          <a:prstGeom prst="rect">
            <a:avLst/>
          </a:prstGeom>
          <a:solidFill>
            <a:srgbClr val="24406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>
  <p:cSld name="Заголовок и объект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9"/>
          <p:cNvSpPr txBox="1"/>
          <p:nvPr>
            <p:ph type="title"/>
          </p:nvPr>
        </p:nvSpPr>
        <p:spPr>
          <a:xfrm>
            <a:off x="457200" y="0"/>
            <a:ext cx="7848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9"/>
          <p:cNvSpPr txBox="1"/>
          <p:nvPr>
            <p:ph idx="1" type="body"/>
          </p:nvPr>
        </p:nvSpPr>
        <p:spPr>
          <a:xfrm>
            <a:off x="457200" y="1600202"/>
            <a:ext cx="7924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7" name="Google Shape;57;p19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19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9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and Content">
  <p:cSld name="1_Title and Content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20"/>
          <p:cNvSpPr txBox="1"/>
          <p:nvPr>
            <p:ph type="title"/>
          </p:nvPr>
        </p:nvSpPr>
        <p:spPr>
          <a:xfrm>
            <a:off x="457200" y="0"/>
            <a:ext cx="7848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20"/>
          <p:cNvSpPr txBox="1"/>
          <p:nvPr>
            <p:ph idx="1" type="body"/>
          </p:nvPr>
        </p:nvSpPr>
        <p:spPr>
          <a:xfrm>
            <a:off x="457200" y="1600202"/>
            <a:ext cx="7924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3" name="Google Shape;63;p20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20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20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itle and Content" showMasterSp="0">
  <p:cSld name="2_Title and Content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21"/>
          <p:cNvSpPr/>
          <p:nvPr/>
        </p:nvSpPr>
        <p:spPr>
          <a:xfrm>
            <a:off x="0" y="1066800"/>
            <a:ext cx="9144000" cy="5791200"/>
          </a:xfrm>
          <a:prstGeom prst="rect">
            <a:avLst/>
          </a:prstGeom>
          <a:solidFill>
            <a:srgbClr val="24406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" name="Google Shape;68;p21"/>
          <p:cNvSpPr/>
          <p:nvPr/>
        </p:nvSpPr>
        <p:spPr>
          <a:xfrm>
            <a:off x="-9526" y="0"/>
            <a:ext cx="9153525" cy="1097280"/>
          </a:xfrm>
          <a:prstGeom prst="rect">
            <a:avLst/>
          </a:prstGeom>
          <a:solidFill>
            <a:srgbClr val="36609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PPP_BUSI_TLE_Networking_2007.png" id="69" name="Google Shape;69;p21"/>
          <p:cNvPicPr preferRelativeResize="0"/>
          <p:nvPr/>
        </p:nvPicPr>
        <p:blipFill rotWithShape="1">
          <a:blip r:embed="rId2">
            <a:alphaModFix/>
          </a:blip>
          <a:srcRect b="16250" l="0" r="0" t="0"/>
          <a:stretch/>
        </p:blipFill>
        <p:spPr>
          <a:xfrm>
            <a:off x="0" y="1114424"/>
            <a:ext cx="9144000" cy="5743576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21"/>
          <p:cNvSpPr txBox="1"/>
          <p:nvPr>
            <p:ph type="title"/>
          </p:nvPr>
        </p:nvSpPr>
        <p:spPr>
          <a:xfrm>
            <a:off x="457200" y="0"/>
            <a:ext cx="79248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21"/>
          <p:cNvSpPr txBox="1"/>
          <p:nvPr>
            <p:ph idx="1" type="body"/>
          </p:nvPr>
        </p:nvSpPr>
        <p:spPr>
          <a:xfrm>
            <a:off x="457200" y="1600202"/>
            <a:ext cx="784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2" name="Google Shape;72;p21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1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21"/>
          <p:cNvSpPr/>
          <p:nvPr/>
        </p:nvSpPr>
        <p:spPr>
          <a:xfrm rot="-5400000">
            <a:off x="4495800" y="-3505199"/>
            <a:ext cx="152400" cy="9144000"/>
          </a:xfrm>
          <a:prstGeom prst="rect">
            <a:avLst/>
          </a:prstGeom>
          <a:solidFill>
            <a:srgbClr val="24406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Google Shape;75;p21"/>
          <p:cNvSpPr/>
          <p:nvPr/>
        </p:nvSpPr>
        <p:spPr>
          <a:xfrm>
            <a:off x="8433858" y="1066800"/>
            <a:ext cx="100542" cy="5791200"/>
          </a:xfrm>
          <a:prstGeom prst="rect">
            <a:avLst/>
          </a:prstGeom>
          <a:solidFill>
            <a:srgbClr val="36609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p21"/>
          <p:cNvSpPr/>
          <p:nvPr/>
        </p:nvSpPr>
        <p:spPr>
          <a:xfrm>
            <a:off x="8429626" y="0"/>
            <a:ext cx="104775" cy="1066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Google Shape;77;p21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Title and Content" showMasterSp="0">
  <p:cSld name="4_Title and Conten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2"/>
          <p:cNvSpPr/>
          <p:nvPr/>
        </p:nvSpPr>
        <p:spPr>
          <a:xfrm>
            <a:off x="-9526" y="0"/>
            <a:ext cx="9153525" cy="1097280"/>
          </a:xfrm>
          <a:prstGeom prst="rect">
            <a:avLst/>
          </a:prstGeom>
          <a:solidFill>
            <a:srgbClr val="36609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" name="Google Shape;80;p22"/>
          <p:cNvSpPr txBox="1"/>
          <p:nvPr>
            <p:ph type="title"/>
          </p:nvPr>
        </p:nvSpPr>
        <p:spPr>
          <a:xfrm>
            <a:off x="457200" y="0"/>
            <a:ext cx="79248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22"/>
          <p:cNvSpPr txBox="1"/>
          <p:nvPr>
            <p:ph idx="1" type="body"/>
          </p:nvPr>
        </p:nvSpPr>
        <p:spPr>
          <a:xfrm>
            <a:off x="457200" y="1600202"/>
            <a:ext cx="784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>
                <a:solidFill>
                  <a:schemeClr val="dk1"/>
                </a:solidFill>
              </a:defRPr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>
                <a:solidFill>
                  <a:schemeClr val="dk1"/>
                </a:solidFill>
              </a:defRPr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solidFill>
                  <a:schemeClr val="dk1"/>
                </a:solidFill>
              </a:defRPr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>
                <a:solidFill>
                  <a:schemeClr val="dk1"/>
                </a:solidFill>
              </a:defRPr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>
                <a:solidFill>
                  <a:schemeClr val="dk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2" name="Google Shape;82;p22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22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22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85" name="Google Shape;85;p22"/>
          <p:cNvSpPr/>
          <p:nvPr/>
        </p:nvSpPr>
        <p:spPr>
          <a:xfrm rot="-5400000">
            <a:off x="4495800" y="-3429000"/>
            <a:ext cx="152400" cy="9144000"/>
          </a:xfrm>
          <a:prstGeom prst="rect">
            <a:avLst/>
          </a:prstGeom>
          <a:solidFill>
            <a:srgbClr val="24406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type="secHead">
  <p:cSld name="SECTION_HEADER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3"/>
          <p:cNvSpPr txBox="1"/>
          <p:nvPr>
            <p:ph type="title"/>
          </p:nvPr>
        </p:nvSpPr>
        <p:spPr>
          <a:xfrm>
            <a:off x="722313" y="4406902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23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89" name="Google Shape;89;p23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23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23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ъекта" type="twoObj">
  <p:cSld name="TWO_OBJECTS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4"/>
          <p:cNvSpPr txBox="1"/>
          <p:nvPr>
            <p:ph type="title"/>
          </p:nvPr>
        </p:nvSpPr>
        <p:spPr>
          <a:xfrm>
            <a:off x="457200" y="0"/>
            <a:ext cx="7848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24"/>
          <p:cNvSpPr txBox="1"/>
          <p:nvPr>
            <p:ph idx="1" type="body"/>
          </p:nvPr>
        </p:nvSpPr>
        <p:spPr>
          <a:xfrm>
            <a:off x="457200" y="1600202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95" name="Google Shape;95;p24"/>
          <p:cNvSpPr txBox="1"/>
          <p:nvPr>
            <p:ph idx="2" type="body"/>
          </p:nvPr>
        </p:nvSpPr>
        <p:spPr>
          <a:xfrm>
            <a:off x="4648200" y="1600202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96" name="Google Shape;96;p24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24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24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5"/>
          <p:cNvSpPr txBox="1"/>
          <p:nvPr>
            <p:ph type="title"/>
          </p:nvPr>
        </p:nvSpPr>
        <p:spPr>
          <a:xfrm>
            <a:off x="457200" y="0"/>
            <a:ext cx="7848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25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02" name="Google Shape;102;p25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103" name="Google Shape;103;p25"/>
          <p:cNvSpPr txBox="1"/>
          <p:nvPr>
            <p:ph idx="3" type="body"/>
          </p:nvPr>
        </p:nvSpPr>
        <p:spPr>
          <a:xfrm>
            <a:off x="4645026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04" name="Google Shape;104;p25"/>
          <p:cNvSpPr txBox="1"/>
          <p:nvPr>
            <p:ph idx="4" type="body"/>
          </p:nvPr>
        </p:nvSpPr>
        <p:spPr>
          <a:xfrm>
            <a:off x="4645026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105" name="Google Shape;105;p25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p25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7" name="Google Shape;107;p25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18" Type="http://schemas.openxmlformats.org/officeDocument/2006/relationships/theme" Target="../theme/theme2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6"/>
          <p:cNvSpPr/>
          <p:nvPr/>
        </p:nvSpPr>
        <p:spPr>
          <a:xfrm>
            <a:off x="-9525" y="0"/>
            <a:ext cx="8321040" cy="1097280"/>
          </a:xfrm>
          <a:prstGeom prst="rect">
            <a:avLst/>
          </a:prstGeom>
          <a:solidFill>
            <a:srgbClr val="36609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" name="Google Shape;11;p16"/>
          <p:cNvGrpSpPr/>
          <p:nvPr/>
        </p:nvGrpSpPr>
        <p:grpSpPr>
          <a:xfrm>
            <a:off x="1" y="1066800"/>
            <a:ext cx="8425815" cy="5791200"/>
            <a:chOff x="-9526" y="1066800"/>
            <a:chExt cx="8435341" cy="5791200"/>
          </a:xfrm>
        </p:grpSpPr>
        <p:sp>
          <p:nvSpPr>
            <p:cNvPr id="12" name="Google Shape;12;p16"/>
            <p:cNvSpPr/>
            <p:nvPr/>
          </p:nvSpPr>
          <p:spPr>
            <a:xfrm>
              <a:off x="-9526" y="1066800"/>
              <a:ext cx="8321040" cy="5791200"/>
            </a:xfrm>
            <a:prstGeom prst="rect">
              <a:avLst/>
            </a:prstGeom>
            <a:solidFill>
              <a:srgbClr val="24406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" name="Google Shape;13;p16"/>
            <p:cNvSpPr/>
            <p:nvPr/>
          </p:nvSpPr>
          <p:spPr>
            <a:xfrm>
              <a:off x="8258175" y="1295400"/>
              <a:ext cx="167640" cy="5562600"/>
            </a:xfrm>
            <a:prstGeom prst="rect">
              <a:avLst/>
            </a:prstGeom>
            <a:solidFill>
              <a:srgbClr val="24406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4" name="Google Shape;14;p16"/>
          <p:cNvGrpSpPr/>
          <p:nvPr/>
        </p:nvGrpSpPr>
        <p:grpSpPr>
          <a:xfrm>
            <a:off x="8305801" y="0"/>
            <a:ext cx="842687" cy="6858000"/>
            <a:chOff x="8305800" y="0"/>
            <a:chExt cx="842687" cy="6858000"/>
          </a:xfrm>
        </p:grpSpPr>
        <p:sp>
          <p:nvSpPr>
            <p:cNvPr id="15" name="Google Shape;15;p16"/>
            <p:cNvSpPr/>
            <p:nvPr/>
          </p:nvSpPr>
          <p:spPr>
            <a:xfrm>
              <a:off x="8305800" y="0"/>
              <a:ext cx="838200" cy="1295400"/>
            </a:xfrm>
            <a:prstGeom prst="rect">
              <a:avLst/>
            </a:prstGeom>
            <a:solidFill>
              <a:srgbClr val="FABF8E">
                <a:alpha val="69803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" name="Google Shape;16;p16"/>
            <p:cNvSpPr/>
            <p:nvPr/>
          </p:nvSpPr>
          <p:spPr>
            <a:xfrm>
              <a:off x="8544983" y="1295400"/>
              <a:ext cx="603504" cy="5562600"/>
            </a:xfrm>
            <a:prstGeom prst="rect">
              <a:avLst/>
            </a:prstGeom>
            <a:solidFill>
              <a:schemeClr val="accent1">
                <a:alpha val="69803"/>
              </a:scheme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descr="PPP_BUSI_TXT_Networking_2007_elements.png" id="17" name="Google Shape;17;p16"/>
            <p:cNvPicPr preferRelativeResize="0"/>
            <p:nvPr/>
          </p:nvPicPr>
          <p:blipFill rotWithShape="1">
            <a:blip r:embed="rId1">
              <a:alphaModFix/>
            </a:blip>
            <a:srcRect b="0" l="0" r="0" t="0"/>
            <a:stretch/>
          </p:blipFill>
          <p:spPr>
            <a:xfrm>
              <a:off x="8458200" y="0"/>
              <a:ext cx="685800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8" name="Google Shape;18;p16"/>
            <p:cNvSpPr/>
            <p:nvPr/>
          </p:nvSpPr>
          <p:spPr>
            <a:xfrm>
              <a:off x="8421158" y="1295400"/>
              <a:ext cx="118872" cy="5562600"/>
            </a:xfrm>
            <a:prstGeom prst="rect">
              <a:avLst/>
            </a:prstGeom>
            <a:solidFill>
              <a:srgbClr val="36609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" name="Google Shape;19;p16"/>
            <p:cNvSpPr/>
            <p:nvPr/>
          </p:nvSpPr>
          <p:spPr>
            <a:xfrm>
              <a:off x="8429625" y="0"/>
              <a:ext cx="114300" cy="1295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0" name="Google Shape;20;p16"/>
          <p:cNvSpPr txBox="1"/>
          <p:nvPr>
            <p:ph type="title"/>
          </p:nvPr>
        </p:nvSpPr>
        <p:spPr>
          <a:xfrm>
            <a:off x="457200" y="0"/>
            <a:ext cx="7848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 b="1" i="0" sz="4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1" name="Google Shape;21;p16"/>
          <p:cNvSpPr txBox="1"/>
          <p:nvPr>
            <p:ph idx="1" type="body"/>
          </p:nvPr>
        </p:nvSpPr>
        <p:spPr>
          <a:xfrm>
            <a:off x="457200" y="1600202"/>
            <a:ext cx="7924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2" name="Google Shape;22;p16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3" name="Google Shape;23;p16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4" name="Google Shape;24;p16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"/>
          <p:cNvSpPr txBox="1"/>
          <p:nvPr>
            <p:ph type="ctrTitle"/>
          </p:nvPr>
        </p:nvSpPr>
        <p:spPr>
          <a:xfrm>
            <a:off x="5181600" y="2819400"/>
            <a:ext cx="3962400" cy="16764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</a:pPr>
            <a:r>
              <a:rPr lang="ru-RU" sz="6600"/>
              <a:t>Религия</a:t>
            </a:r>
            <a:endParaRPr sz="6600"/>
          </a:p>
        </p:txBody>
      </p:sp>
      <p:sp>
        <p:nvSpPr>
          <p:cNvPr id="162" name="Google Shape;162;p1"/>
          <p:cNvSpPr txBox="1"/>
          <p:nvPr>
            <p:ph idx="1" type="subTitle"/>
          </p:nvPr>
        </p:nvSpPr>
        <p:spPr>
          <a:xfrm>
            <a:off x="4724400" y="4876800"/>
            <a:ext cx="4343400" cy="1143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</a:pPr>
            <a:r>
              <a:rPr lang="ru-RU"/>
              <a:t>Обществоведение</a:t>
            </a:r>
            <a:endParaRPr/>
          </a:p>
          <a:p>
            <a:pPr indent="0" lvl="0" marL="0" rtl="0" algn="ctr"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</a:pPr>
            <a:r>
              <a:rPr lang="ru-RU"/>
              <a:t>10 класс</a:t>
            </a:r>
            <a:endParaRPr/>
          </a:p>
        </p:txBody>
      </p:sp>
      <p:sp>
        <p:nvSpPr>
          <p:cNvPr id="163" name="Google Shape;163;p1"/>
          <p:cNvSpPr txBox="1"/>
          <p:nvPr/>
        </p:nvSpPr>
        <p:spPr>
          <a:xfrm>
            <a:off x="2195736" y="44624"/>
            <a:ext cx="4680520" cy="59784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000"/>
              <a:buFont typeface="Arial"/>
              <a:buNone/>
            </a:pPr>
            <a:r>
              <a:rPr b="1" i="0" lang="ru-RU" sz="20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Лицей Ивацевичского района</a:t>
            </a:r>
            <a:endParaRPr b="1" i="0" sz="20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" name="Google Shape;164;p1"/>
          <p:cNvSpPr txBox="1"/>
          <p:nvPr/>
        </p:nvSpPr>
        <p:spPr>
          <a:xfrm>
            <a:off x="0" y="6252195"/>
            <a:ext cx="1691680" cy="59784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b="1" i="0" lang="ru-RU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Ситник П.В.</a:t>
            </a:r>
            <a:endParaRPr b="1" i="0" sz="2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Google Shape;165;p1"/>
          <p:cNvSpPr txBox="1"/>
          <p:nvPr/>
        </p:nvSpPr>
        <p:spPr>
          <a:xfrm>
            <a:off x="7452320" y="6252194"/>
            <a:ext cx="1691680" cy="59784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b="1" i="0" lang="ru-RU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2021</a:t>
            </a:r>
            <a:endParaRPr b="1" i="0" sz="2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7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p10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ru-RU" sz="4000"/>
              <a:t>Структурные элементы религии</a:t>
            </a:r>
            <a:endParaRPr sz="4000"/>
          </a:p>
        </p:txBody>
      </p:sp>
      <p:graphicFrame>
        <p:nvGraphicFramePr>
          <p:cNvPr id="359" name="Google Shape;359;p10"/>
          <p:cNvGraphicFramePr/>
          <p:nvPr/>
        </p:nvGraphicFramePr>
        <p:xfrm>
          <a:off x="251520" y="1397000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{ED90A5FE-FCC8-4E64-AE9B-3649E043BAD1}</a:tableStyleId>
              </a:tblPr>
              <a:tblGrid>
                <a:gridCol w="1800200"/>
                <a:gridCol w="6192700"/>
              </a:tblGrid>
              <a:tr h="44770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Религиозные организации </a:t>
                      </a:r>
                      <a:r>
                        <a:rPr b="0" lang="ru-RU" sz="20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(на примере христианства)</a:t>
                      </a:r>
                      <a:endParaRPr sz="20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 hMerge="1"/>
              </a:tr>
              <a:tr h="10331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Церковь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Иерархизированная, централизованная система взаимо- действия священников и мирян, основанная на символе веры, лояльности к государству и светской культуре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</a:tr>
              <a:tr h="13431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Деноминация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Религиозная организация, направленная на привлечение новых участников путём активной религиозно-общест- венной деятельности (проповедничество,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целительство, благотворительность)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</a:tr>
              <a:tr h="13431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Секта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Религиозная организация, которая проявляется в ре- зультате отхода группы верующих от церкви или дено- минации, отвергает ценности общей культуры (рели- гиозная контркультура)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</a:tr>
              <a:tr h="10331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Культ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Религиозная организация или группа, основанная на мистическом или психическом религиозном опыте, воз- никает как религиозная новация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11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ru-RU" sz="4000"/>
              <a:t>Структурные элементы религии</a:t>
            </a:r>
            <a:endParaRPr sz="4000"/>
          </a:p>
        </p:txBody>
      </p:sp>
      <p:grpSp>
        <p:nvGrpSpPr>
          <p:cNvPr id="365" name="Google Shape;365;p11"/>
          <p:cNvGrpSpPr/>
          <p:nvPr/>
        </p:nvGrpSpPr>
        <p:grpSpPr>
          <a:xfrm>
            <a:off x="772319" y="1342853"/>
            <a:ext cx="6951288" cy="5252412"/>
            <a:chOff x="376783" y="2085"/>
            <a:chExt cx="6951288" cy="5252412"/>
          </a:xfrm>
        </p:grpSpPr>
        <p:sp>
          <p:nvSpPr>
            <p:cNvPr id="366" name="Google Shape;366;p11"/>
            <p:cNvSpPr/>
            <p:nvPr/>
          </p:nvSpPr>
          <p:spPr>
            <a:xfrm>
              <a:off x="376783" y="2085"/>
              <a:ext cx="3948727" cy="617930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7" name="Google Shape;367;p11"/>
            <p:cNvSpPr txBox="1"/>
            <p:nvPr/>
          </p:nvSpPr>
          <p:spPr>
            <a:xfrm>
              <a:off x="394882" y="20184"/>
              <a:ext cx="3912529" cy="58173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Специфика культа</a:t>
              </a:r>
              <a:endParaRPr b="1" i="0" sz="2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68" name="Google Shape;368;p11"/>
            <p:cNvSpPr/>
            <p:nvPr/>
          </p:nvSpPr>
          <p:spPr>
            <a:xfrm>
              <a:off x="771656" y="620016"/>
              <a:ext cx="394872" cy="46344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369" name="Google Shape;369;p11"/>
            <p:cNvSpPr/>
            <p:nvPr/>
          </p:nvSpPr>
          <p:spPr>
            <a:xfrm>
              <a:off x="1166529" y="774499"/>
              <a:ext cx="6161542" cy="617930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9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0" name="Google Shape;370;p11"/>
            <p:cNvSpPr txBox="1"/>
            <p:nvPr/>
          </p:nvSpPr>
          <p:spPr>
            <a:xfrm>
              <a:off x="1184628" y="792598"/>
              <a:ext cx="6125344" cy="58173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малочисленность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1" name="Google Shape;371;p11"/>
            <p:cNvSpPr/>
            <p:nvPr/>
          </p:nvSpPr>
          <p:spPr>
            <a:xfrm>
              <a:off x="771656" y="620016"/>
              <a:ext cx="394872" cy="123586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372" name="Google Shape;372;p11"/>
            <p:cNvSpPr/>
            <p:nvPr/>
          </p:nvSpPr>
          <p:spPr>
            <a:xfrm>
              <a:off x="1166529" y="1546912"/>
              <a:ext cx="6161542" cy="617930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9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3" name="Google Shape;373;p11"/>
            <p:cNvSpPr txBox="1"/>
            <p:nvPr/>
          </p:nvSpPr>
          <p:spPr>
            <a:xfrm>
              <a:off x="1184628" y="1565011"/>
              <a:ext cx="6125344" cy="58173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агрессивные методы привлечения и удержания членов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4" name="Google Shape;374;p11"/>
            <p:cNvSpPr/>
            <p:nvPr/>
          </p:nvSpPr>
          <p:spPr>
            <a:xfrm>
              <a:off x="771656" y="620016"/>
              <a:ext cx="394872" cy="200827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375" name="Google Shape;375;p11"/>
            <p:cNvSpPr/>
            <p:nvPr/>
          </p:nvSpPr>
          <p:spPr>
            <a:xfrm>
              <a:off x="1166529" y="2319326"/>
              <a:ext cx="6161542" cy="617930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9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6" name="Google Shape;376;p11"/>
            <p:cNvSpPr txBox="1"/>
            <p:nvPr/>
          </p:nvSpPr>
          <p:spPr>
            <a:xfrm>
              <a:off x="1184628" y="2337425"/>
              <a:ext cx="6125344" cy="58173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харизматическая основа (опора на авторитет учителя)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7" name="Google Shape;377;p11"/>
            <p:cNvSpPr/>
            <p:nvPr/>
          </p:nvSpPr>
          <p:spPr>
            <a:xfrm>
              <a:off x="771656" y="620016"/>
              <a:ext cx="394872" cy="278068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378" name="Google Shape;378;p11"/>
            <p:cNvSpPr/>
            <p:nvPr/>
          </p:nvSpPr>
          <p:spPr>
            <a:xfrm>
              <a:off x="1166529" y="3091740"/>
              <a:ext cx="6161542" cy="617930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9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9" name="Google Shape;379;p11"/>
            <p:cNvSpPr txBox="1"/>
            <p:nvPr/>
          </p:nvSpPr>
          <p:spPr>
            <a:xfrm>
              <a:off x="1184628" y="3109839"/>
              <a:ext cx="6125344" cy="58173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ярко выраженная претензия на исключительность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0" name="Google Shape;380;p11"/>
            <p:cNvSpPr/>
            <p:nvPr/>
          </p:nvSpPr>
          <p:spPr>
            <a:xfrm>
              <a:off x="771656" y="620016"/>
              <a:ext cx="394872" cy="355310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381" name="Google Shape;381;p11"/>
            <p:cNvSpPr/>
            <p:nvPr/>
          </p:nvSpPr>
          <p:spPr>
            <a:xfrm>
              <a:off x="1166529" y="3864153"/>
              <a:ext cx="6161542" cy="617930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9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2" name="Google Shape;382;p11"/>
            <p:cNvSpPr txBox="1"/>
            <p:nvPr/>
          </p:nvSpPr>
          <p:spPr>
            <a:xfrm>
              <a:off x="1184628" y="3882252"/>
              <a:ext cx="6125344" cy="58173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мистицизм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3" name="Google Shape;383;p11"/>
            <p:cNvSpPr/>
            <p:nvPr/>
          </p:nvSpPr>
          <p:spPr>
            <a:xfrm>
              <a:off x="771656" y="620016"/>
              <a:ext cx="394872" cy="432551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384" name="Google Shape;384;p11"/>
            <p:cNvSpPr/>
            <p:nvPr/>
          </p:nvSpPr>
          <p:spPr>
            <a:xfrm>
              <a:off x="1166529" y="4636567"/>
              <a:ext cx="6161542" cy="617930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9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5" name="Google Shape;385;p11"/>
            <p:cNvSpPr txBox="1"/>
            <p:nvPr/>
          </p:nvSpPr>
          <p:spPr>
            <a:xfrm>
              <a:off x="1184628" y="4654666"/>
              <a:ext cx="6125344" cy="58173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зачастую враждебное отношение к светской культуре и государству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9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p12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</a:pPr>
            <a:r>
              <a:rPr lang="ru-RU" sz="4000"/>
              <a:t>Социальная динамика религии</a:t>
            </a:r>
            <a:endParaRPr sz="4000"/>
          </a:p>
        </p:txBody>
      </p:sp>
      <p:grpSp>
        <p:nvGrpSpPr>
          <p:cNvPr id="391" name="Google Shape;391;p12"/>
          <p:cNvGrpSpPr/>
          <p:nvPr/>
        </p:nvGrpSpPr>
        <p:grpSpPr>
          <a:xfrm>
            <a:off x="301508" y="1397490"/>
            <a:ext cx="7820902" cy="5127362"/>
            <a:chOff x="49988" y="490"/>
            <a:chExt cx="7820902" cy="5127362"/>
          </a:xfrm>
        </p:grpSpPr>
        <p:sp>
          <p:nvSpPr>
            <p:cNvPr id="392" name="Google Shape;392;p12"/>
            <p:cNvSpPr/>
            <p:nvPr/>
          </p:nvSpPr>
          <p:spPr>
            <a:xfrm>
              <a:off x="6055736" y="2615255"/>
              <a:ext cx="91440" cy="74316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93" name="Google Shape;393;p12"/>
            <p:cNvSpPr/>
            <p:nvPr/>
          </p:nvSpPr>
          <p:spPr>
            <a:xfrm>
              <a:off x="3960440" y="940591"/>
              <a:ext cx="2141016" cy="74316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94" name="Google Shape;394;p12"/>
            <p:cNvSpPr/>
            <p:nvPr/>
          </p:nvSpPr>
          <p:spPr>
            <a:xfrm>
              <a:off x="1773703" y="2615255"/>
              <a:ext cx="91440" cy="74316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95" name="Google Shape;395;p12"/>
            <p:cNvSpPr/>
            <p:nvPr/>
          </p:nvSpPr>
          <p:spPr>
            <a:xfrm>
              <a:off x="1819423" y="940591"/>
              <a:ext cx="2141016" cy="743162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96" name="Google Shape;396;p12"/>
            <p:cNvSpPr/>
            <p:nvPr/>
          </p:nvSpPr>
          <p:spPr>
            <a:xfrm>
              <a:off x="1286753" y="490"/>
              <a:ext cx="5347373" cy="940100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7" name="Google Shape;397;p12"/>
            <p:cNvSpPr txBox="1"/>
            <p:nvPr/>
          </p:nvSpPr>
          <p:spPr>
            <a:xfrm>
              <a:off x="1286753" y="490"/>
              <a:ext cx="5347373" cy="9401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Тенденции развития религии</a:t>
              </a:r>
              <a:endParaRPr b="1" i="0" sz="2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98" name="Google Shape;398;p12"/>
            <p:cNvSpPr/>
            <p:nvPr/>
          </p:nvSpPr>
          <p:spPr>
            <a:xfrm>
              <a:off x="49988" y="1683754"/>
              <a:ext cx="3538869" cy="931501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9" name="Google Shape;399;p12"/>
            <p:cNvSpPr txBox="1"/>
            <p:nvPr/>
          </p:nvSpPr>
          <p:spPr>
            <a:xfrm>
              <a:off x="49988" y="1683754"/>
              <a:ext cx="3538869" cy="93150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сакрализация</a:t>
              </a:r>
              <a:endParaRPr b="1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00" name="Google Shape;400;p12"/>
            <p:cNvSpPr/>
            <p:nvPr/>
          </p:nvSpPr>
          <p:spPr>
            <a:xfrm>
              <a:off x="49988" y="3358418"/>
              <a:ext cx="3538869" cy="1769434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1" name="Google Shape;401;p12"/>
            <p:cNvSpPr txBox="1"/>
            <p:nvPr/>
          </p:nvSpPr>
          <p:spPr>
            <a:xfrm>
              <a:off x="49988" y="3358418"/>
              <a:ext cx="3538869" cy="176943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укрепление позиций религии в жизни общества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02" name="Google Shape;402;p12"/>
            <p:cNvSpPr/>
            <p:nvPr/>
          </p:nvSpPr>
          <p:spPr>
            <a:xfrm>
              <a:off x="4332021" y="1683754"/>
              <a:ext cx="3538869" cy="931501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3" name="Google Shape;403;p12"/>
            <p:cNvSpPr txBox="1"/>
            <p:nvPr/>
          </p:nvSpPr>
          <p:spPr>
            <a:xfrm>
              <a:off x="4332021" y="1683754"/>
              <a:ext cx="3538869" cy="93150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секуляризация</a:t>
              </a:r>
              <a:endParaRPr b="1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04" name="Google Shape;404;p12"/>
            <p:cNvSpPr/>
            <p:nvPr/>
          </p:nvSpPr>
          <p:spPr>
            <a:xfrm>
              <a:off x="4332021" y="3358418"/>
              <a:ext cx="3538869" cy="1769434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5" name="Google Shape;405;p12"/>
            <p:cNvSpPr txBox="1"/>
            <p:nvPr/>
          </p:nvSpPr>
          <p:spPr>
            <a:xfrm>
              <a:off x="4332021" y="3358418"/>
              <a:ext cx="3538869" cy="176943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ослабление позиций религии в жизни общества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9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p13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</a:pPr>
            <a:r>
              <a:rPr lang="ru-RU" sz="4000"/>
              <a:t>Социальная динамика религии</a:t>
            </a:r>
            <a:endParaRPr sz="4000"/>
          </a:p>
        </p:txBody>
      </p:sp>
      <p:grpSp>
        <p:nvGrpSpPr>
          <p:cNvPr id="411" name="Google Shape;411;p13"/>
          <p:cNvGrpSpPr/>
          <p:nvPr/>
        </p:nvGrpSpPr>
        <p:grpSpPr>
          <a:xfrm>
            <a:off x="252051" y="1901053"/>
            <a:ext cx="7919816" cy="4192245"/>
            <a:chOff x="531" y="504053"/>
            <a:chExt cx="7919816" cy="4192245"/>
          </a:xfrm>
        </p:grpSpPr>
        <p:sp>
          <p:nvSpPr>
            <p:cNvPr id="412" name="Google Shape;412;p13"/>
            <p:cNvSpPr/>
            <p:nvPr/>
          </p:nvSpPr>
          <p:spPr>
            <a:xfrm>
              <a:off x="6716760" y="2596053"/>
              <a:ext cx="91440" cy="486304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13" name="Google Shape;413;p13"/>
            <p:cNvSpPr/>
            <p:nvPr/>
          </p:nvSpPr>
          <p:spPr>
            <a:xfrm>
              <a:off x="3960440" y="1359902"/>
              <a:ext cx="2802040" cy="48630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14" name="Google Shape;414;p13"/>
            <p:cNvSpPr/>
            <p:nvPr/>
          </p:nvSpPr>
          <p:spPr>
            <a:xfrm>
              <a:off x="3914720" y="2596053"/>
              <a:ext cx="91440" cy="486304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15" name="Google Shape;415;p13"/>
            <p:cNvSpPr/>
            <p:nvPr/>
          </p:nvSpPr>
          <p:spPr>
            <a:xfrm>
              <a:off x="3914720" y="1359902"/>
              <a:ext cx="91440" cy="486304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16" name="Google Shape;416;p13"/>
            <p:cNvSpPr/>
            <p:nvPr/>
          </p:nvSpPr>
          <p:spPr>
            <a:xfrm>
              <a:off x="1112679" y="2596053"/>
              <a:ext cx="91440" cy="486304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17" name="Google Shape;417;p13"/>
            <p:cNvSpPr/>
            <p:nvPr/>
          </p:nvSpPr>
          <p:spPr>
            <a:xfrm>
              <a:off x="1158399" y="1359902"/>
              <a:ext cx="2802040" cy="486304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18" name="Google Shape;418;p13"/>
            <p:cNvSpPr/>
            <p:nvPr/>
          </p:nvSpPr>
          <p:spPr>
            <a:xfrm>
              <a:off x="2160233" y="504053"/>
              <a:ext cx="3600413" cy="855849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9" name="Google Shape;419;p13"/>
            <p:cNvSpPr txBox="1"/>
            <p:nvPr/>
          </p:nvSpPr>
          <p:spPr>
            <a:xfrm>
              <a:off x="2160233" y="504053"/>
              <a:ext cx="3600413" cy="85584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Отношение человека к божественному</a:t>
              </a:r>
              <a:endParaRPr b="1" i="0" sz="2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20" name="Google Shape;420;p13"/>
            <p:cNvSpPr/>
            <p:nvPr/>
          </p:nvSpPr>
          <p:spPr>
            <a:xfrm>
              <a:off x="531" y="1846207"/>
              <a:ext cx="2315735" cy="749846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1" name="Google Shape;421;p13"/>
            <p:cNvSpPr txBox="1"/>
            <p:nvPr/>
          </p:nvSpPr>
          <p:spPr>
            <a:xfrm>
              <a:off x="531" y="1846207"/>
              <a:ext cx="2315735" cy="74984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атеизм</a:t>
              </a:r>
              <a:endParaRPr b="1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22" name="Google Shape;422;p13"/>
            <p:cNvSpPr/>
            <p:nvPr/>
          </p:nvSpPr>
          <p:spPr>
            <a:xfrm>
              <a:off x="531" y="3082358"/>
              <a:ext cx="2315735" cy="1613940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3" name="Google Shape;423;p13"/>
            <p:cNvSpPr txBox="1"/>
            <p:nvPr/>
          </p:nvSpPr>
          <p:spPr>
            <a:xfrm>
              <a:off x="531" y="3082358"/>
              <a:ext cx="2315735" cy="161394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отрицание существования Бога и божественного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24" name="Google Shape;424;p13"/>
            <p:cNvSpPr/>
            <p:nvPr/>
          </p:nvSpPr>
          <p:spPr>
            <a:xfrm>
              <a:off x="2802572" y="1846207"/>
              <a:ext cx="2315735" cy="749846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5" name="Google Shape;425;p13"/>
            <p:cNvSpPr txBox="1"/>
            <p:nvPr/>
          </p:nvSpPr>
          <p:spPr>
            <a:xfrm>
              <a:off x="2802572" y="1846207"/>
              <a:ext cx="2315735" cy="74984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деизм</a:t>
              </a:r>
              <a:endParaRPr b="1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26" name="Google Shape;426;p13"/>
            <p:cNvSpPr/>
            <p:nvPr/>
          </p:nvSpPr>
          <p:spPr>
            <a:xfrm>
              <a:off x="2802572" y="3082358"/>
              <a:ext cx="2315735" cy="1613940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7" name="Google Shape;427;p13"/>
            <p:cNvSpPr txBox="1"/>
            <p:nvPr/>
          </p:nvSpPr>
          <p:spPr>
            <a:xfrm>
              <a:off x="2802572" y="3082358"/>
              <a:ext cx="2315735" cy="161394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вера в то, что Бог создал мир, но далее не вмешивается в ход событий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28" name="Google Shape;428;p13"/>
            <p:cNvSpPr/>
            <p:nvPr/>
          </p:nvSpPr>
          <p:spPr>
            <a:xfrm>
              <a:off x="5604612" y="1846207"/>
              <a:ext cx="2315735" cy="749846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9" name="Google Shape;429;p13"/>
            <p:cNvSpPr txBox="1"/>
            <p:nvPr/>
          </p:nvSpPr>
          <p:spPr>
            <a:xfrm>
              <a:off x="5604612" y="1846207"/>
              <a:ext cx="2315735" cy="74984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теизм</a:t>
              </a:r>
              <a:endParaRPr b="1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30" name="Google Shape;430;p13"/>
            <p:cNvSpPr/>
            <p:nvPr/>
          </p:nvSpPr>
          <p:spPr>
            <a:xfrm>
              <a:off x="5604612" y="3082358"/>
              <a:ext cx="2315735" cy="1613940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1" name="Google Shape;431;p13"/>
            <p:cNvSpPr txBox="1"/>
            <p:nvPr/>
          </p:nvSpPr>
          <p:spPr>
            <a:xfrm>
              <a:off x="5604612" y="3082358"/>
              <a:ext cx="2315735" cy="161394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вера в Бога и божественное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5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p14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</a:pPr>
            <a:r>
              <a:rPr lang="ru-RU" sz="4000"/>
              <a:t>Социальная динамика религии</a:t>
            </a:r>
            <a:endParaRPr sz="4000"/>
          </a:p>
        </p:txBody>
      </p:sp>
      <p:grpSp>
        <p:nvGrpSpPr>
          <p:cNvPr id="437" name="Google Shape;437;p14"/>
          <p:cNvGrpSpPr/>
          <p:nvPr/>
        </p:nvGrpSpPr>
        <p:grpSpPr>
          <a:xfrm>
            <a:off x="301508" y="1397490"/>
            <a:ext cx="7820902" cy="5127362"/>
            <a:chOff x="49988" y="490"/>
            <a:chExt cx="7820902" cy="5127362"/>
          </a:xfrm>
        </p:grpSpPr>
        <p:sp>
          <p:nvSpPr>
            <p:cNvPr id="438" name="Google Shape;438;p14"/>
            <p:cNvSpPr/>
            <p:nvPr/>
          </p:nvSpPr>
          <p:spPr>
            <a:xfrm>
              <a:off x="6055736" y="2615255"/>
              <a:ext cx="91440" cy="74316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39" name="Google Shape;439;p14"/>
            <p:cNvSpPr/>
            <p:nvPr/>
          </p:nvSpPr>
          <p:spPr>
            <a:xfrm>
              <a:off x="3960440" y="940591"/>
              <a:ext cx="2141016" cy="74316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40" name="Google Shape;440;p14"/>
            <p:cNvSpPr/>
            <p:nvPr/>
          </p:nvSpPr>
          <p:spPr>
            <a:xfrm>
              <a:off x="1773703" y="2615255"/>
              <a:ext cx="91440" cy="74316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41" name="Google Shape;441;p14"/>
            <p:cNvSpPr/>
            <p:nvPr/>
          </p:nvSpPr>
          <p:spPr>
            <a:xfrm>
              <a:off x="1819423" y="940591"/>
              <a:ext cx="2141016" cy="743162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42" name="Google Shape;442;p14"/>
            <p:cNvSpPr/>
            <p:nvPr/>
          </p:nvSpPr>
          <p:spPr>
            <a:xfrm>
              <a:off x="1286753" y="490"/>
              <a:ext cx="5347373" cy="940100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3" name="Google Shape;443;p14"/>
            <p:cNvSpPr txBox="1"/>
            <p:nvPr/>
          </p:nvSpPr>
          <p:spPr>
            <a:xfrm>
              <a:off x="1286753" y="490"/>
              <a:ext cx="5347373" cy="9401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Государство по отношению к религии</a:t>
              </a:r>
              <a:endParaRPr b="1" i="0" sz="2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44" name="Google Shape;444;p14"/>
            <p:cNvSpPr/>
            <p:nvPr/>
          </p:nvSpPr>
          <p:spPr>
            <a:xfrm>
              <a:off x="49988" y="1683754"/>
              <a:ext cx="3538869" cy="931501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5" name="Google Shape;445;p14"/>
            <p:cNvSpPr txBox="1"/>
            <p:nvPr/>
          </p:nvSpPr>
          <p:spPr>
            <a:xfrm>
              <a:off x="49988" y="1683754"/>
              <a:ext cx="3538869" cy="93150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теократическое</a:t>
              </a:r>
              <a:endParaRPr b="1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46" name="Google Shape;446;p14"/>
            <p:cNvSpPr/>
            <p:nvPr/>
          </p:nvSpPr>
          <p:spPr>
            <a:xfrm>
              <a:off x="49988" y="3358418"/>
              <a:ext cx="3538869" cy="1769434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7" name="Google Shape;447;p14"/>
            <p:cNvSpPr txBox="1"/>
            <p:nvPr/>
          </p:nvSpPr>
          <p:spPr>
            <a:xfrm>
              <a:off x="49988" y="3358418"/>
              <a:ext cx="3538869" cy="176943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государство, где религиозные деятели имеют решающее влияние на политику, существует «государственная религия» как источник законодательства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48" name="Google Shape;448;p14"/>
            <p:cNvSpPr/>
            <p:nvPr/>
          </p:nvSpPr>
          <p:spPr>
            <a:xfrm>
              <a:off x="4332021" y="1683754"/>
              <a:ext cx="3538869" cy="931501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9" name="Google Shape;449;p14"/>
            <p:cNvSpPr txBox="1"/>
            <p:nvPr/>
          </p:nvSpPr>
          <p:spPr>
            <a:xfrm>
              <a:off x="4332021" y="1683754"/>
              <a:ext cx="3538869" cy="93150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светское</a:t>
              </a:r>
              <a:endParaRPr b="1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50" name="Google Shape;450;p14"/>
            <p:cNvSpPr/>
            <p:nvPr/>
          </p:nvSpPr>
          <p:spPr>
            <a:xfrm>
              <a:off x="4332021" y="3358418"/>
              <a:ext cx="3538869" cy="1769434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1" name="Google Shape;451;p14"/>
            <p:cNvSpPr txBox="1"/>
            <p:nvPr/>
          </p:nvSpPr>
          <p:spPr>
            <a:xfrm>
              <a:off x="4332021" y="3358418"/>
              <a:ext cx="3538869" cy="176943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государство, где религия отделена от власти; решения государственных органов не имеют религиозного обоснования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5" name="Shape 4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Google Shape;456;p15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</a:pPr>
            <a:r>
              <a:rPr lang="ru-RU" sz="4000"/>
              <a:t>Социальная динамика религии</a:t>
            </a:r>
            <a:endParaRPr sz="4000"/>
          </a:p>
        </p:txBody>
      </p:sp>
      <p:grpSp>
        <p:nvGrpSpPr>
          <p:cNvPr id="457" name="Google Shape;457;p15"/>
          <p:cNvGrpSpPr/>
          <p:nvPr/>
        </p:nvGrpSpPr>
        <p:grpSpPr>
          <a:xfrm>
            <a:off x="397191" y="1398884"/>
            <a:ext cx="7629536" cy="3684415"/>
            <a:chOff x="145671" y="1884"/>
            <a:chExt cx="7629536" cy="3684415"/>
          </a:xfrm>
        </p:grpSpPr>
        <p:sp>
          <p:nvSpPr>
            <p:cNvPr id="458" name="Google Shape;458;p15"/>
            <p:cNvSpPr/>
            <p:nvPr/>
          </p:nvSpPr>
          <p:spPr>
            <a:xfrm>
              <a:off x="5955609" y="1880799"/>
              <a:ext cx="91440" cy="53402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59" name="Google Shape;459;p15"/>
            <p:cNvSpPr/>
            <p:nvPr/>
          </p:nvSpPr>
          <p:spPr>
            <a:xfrm>
              <a:off x="3960440" y="677420"/>
              <a:ext cx="2040889" cy="53402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60" name="Google Shape;460;p15"/>
            <p:cNvSpPr/>
            <p:nvPr/>
          </p:nvSpPr>
          <p:spPr>
            <a:xfrm>
              <a:off x="1873830" y="1880799"/>
              <a:ext cx="91440" cy="53402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61" name="Google Shape;461;p15"/>
            <p:cNvSpPr/>
            <p:nvPr/>
          </p:nvSpPr>
          <p:spPr>
            <a:xfrm>
              <a:off x="1919550" y="677420"/>
              <a:ext cx="2040889" cy="534021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62" name="Google Shape;462;p15"/>
            <p:cNvSpPr/>
            <p:nvPr/>
          </p:nvSpPr>
          <p:spPr>
            <a:xfrm>
              <a:off x="1584172" y="1884"/>
              <a:ext cx="4752534" cy="675536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3" name="Google Shape;463;p15"/>
            <p:cNvSpPr txBox="1"/>
            <p:nvPr/>
          </p:nvSpPr>
          <p:spPr>
            <a:xfrm>
              <a:off x="1584172" y="1884"/>
              <a:ext cx="4752534" cy="67553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Свобода совести и вероисповедания</a:t>
              </a:r>
              <a:endParaRPr b="1" i="0" sz="2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64" name="Google Shape;464;p15"/>
            <p:cNvSpPr/>
            <p:nvPr/>
          </p:nvSpPr>
          <p:spPr>
            <a:xfrm>
              <a:off x="145671" y="1211442"/>
              <a:ext cx="3547757" cy="669357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5" name="Google Shape;465;p15"/>
            <p:cNvSpPr txBox="1"/>
            <p:nvPr/>
          </p:nvSpPr>
          <p:spPr>
            <a:xfrm>
              <a:off x="145671" y="1211442"/>
              <a:ext cx="3547757" cy="66935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свобода совести</a:t>
              </a:r>
              <a:endParaRPr b="1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66" name="Google Shape;466;p15"/>
            <p:cNvSpPr/>
            <p:nvPr/>
          </p:nvSpPr>
          <p:spPr>
            <a:xfrm>
              <a:off x="145671" y="2414820"/>
              <a:ext cx="3547757" cy="1271479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7" name="Google Shape;467;p15"/>
            <p:cNvSpPr txBox="1"/>
            <p:nvPr/>
          </p:nvSpPr>
          <p:spPr>
            <a:xfrm>
              <a:off x="145671" y="2414820"/>
              <a:ext cx="3547757" cy="127147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свобода человека верить или не верить в Бога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68" name="Google Shape;468;p15"/>
            <p:cNvSpPr/>
            <p:nvPr/>
          </p:nvSpPr>
          <p:spPr>
            <a:xfrm>
              <a:off x="4227450" y="1211442"/>
              <a:ext cx="3547757" cy="669357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9" name="Google Shape;469;p15"/>
            <p:cNvSpPr txBox="1"/>
            <p:nvPr/>
          </p:nvSpPr>
          <p:spPr>
            <a:xfrm>
              <a:off x="4227450" y="1211442"/>
              <a:ext cx="3547757" cy="66935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свобода вероисповедания</a:t>
              </a:r>
              <a:endParaRPr b="1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70" name="Google Shape;470;p15"/>
            <p:cNvSpPr/>
            <p:nvPr/>
          </p:nvSpPr>
          <p:spPr>
            <a:xfrm>
              <a:off x="4227450" y="2414820"/>
              <a:ext cx="3547757" cy="1271479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1" name="Google Shape;471;p15"/>
            <p:cNvSpPr txBox="1"/>
            <p:nvPr/>
          </p:nvSpPr>
          <p:spPr>
            <a:xfrm>
              <a:off x="4227450" y="2414820"/>
              <a:ext cx="3547757" cy="127147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свобода человека выбирать, в кого верить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472" name="Google Shape;472;p15"/>
          <p:cNvGrpSpPr/>
          <p:nvPr/>
        </p:nvGrpSpPr>
        <p:grpSpPr>
          <a:xfrm>
            <a:off x="395536" y="5415384"/>
            <a:ext cx="7632848" cy="1055455"/>
            <a:chOff x="145671" y="2414820"/>
            <a:chExt cx="3547757" cy="1271479"/>
          </a:xfrm>
        </p:grpSpPr>
        <p:sp>
          <p:nvSpPr>
            <p:cNvPr id="473" name="Google Shape;473;p15"/>
            <p:cNvSpPr/>
            <p:nvPr/>
          </p:nvSpPr>
          <p:spPr>
            <a:xfrm>
              <a:off x="145671" y="2414820"/>
              <a:ext cx="3547757" cy="1271479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4" name="Google Shape;474;p15"/>
            <p:cNvSpPr txBox="1"/>
            <p:nvPr/>
          </p:nvSpPr>
          <p:spPr>
            <a:xfrm>
              <a:off x="145671" y="2414820"/>
              <a:ext cx="3547757" cy="127147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Веротерпимость</a:t>
              </a: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 – признание за каждым гражданином права исповедо- вать любую религию, а значит, уважительное отношение к представите- лям других вероисповеданий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"/>
          <p:cNvSpPr txBox="1"/>
          <p:nvPr>
            <p:ph type="title"/>
          </p:nvPr>
        </p:nvSpPr>
        <p:spPr>
          <a:xfrm>
            <a:off x="457200" y="0"/>
            <a:ext cx="7924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lang="ru-RU"/>
              <a:t>План</a:t>
            </a:r>
            <a:endParaRPr/>
          </a:p>
        </p:txBody>
      </p:sp>
      <p:sp>
        <p:nvSpPr>
          <p:cNvPr id="171" name="Google Shape;171;p2"/>
          <p:cNvSpPr txBox="1"/>
          <p:nvPr>
            <p:ph idx="1" type="body"/>
          </p:nvPr>
        </p:nvSpPr>
        <p:spPr>
          <a:xfrm>
            <a:off x="179512" y="1600202"/>
            <a:ext cx="8784976" cy="452596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ru-RU">
                <a:latin typeface="Cambria Math"/>
                <a:ea typeface="Cambria Math"/>
                <a:cs typeface="Cambria Math"/>
                <a:sym typeface="Cambria Math"/>
              </a:rPr>
              <a:t>Сущность религии, её функции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ru-RU">
                <a:latin typeface="Cambria Math"/>
                <a:ea typeface="Cambria Math"/>
                <a:cs typeface="Cambria Math"/>
                <a:sym typeface="Cambria Math"/>
              </a:rPr>
              <a:t>Структурные элементы религии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ru-RU">
                <a:latin typeface="Cambria Math"/>
                <a:ea typeface="Cambria Math"/>
                <a:cs typeface="Cambria Math"/>
                <a:sym typeface="Cambria Math"/>
              </a:rPr>
              <a:t>Социальная динамика религии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3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</a:pPr>
            <a:r>
              <a:rPr lang="ru-RU" sz="4000"/>
              <a:t>Сущность религии, её функции</a:t>
            </a:r>
            <a:endParaRPr sz="4000"/>
          </a:p>
        </p:txBody>
      </p:sp>
      <p:sp>
        <p:nvSpPr>
          <p:cNvPr id="177" name="Google Shape;177;p3"/>
          <p:cNvSpPr/>
          <p:nvPr/>
        </p:nvSpPr>
        <p:spPr>
          <a:xfrm>
            <a:off x="179512" y="1340768"/>
            <a:ext cx="8064896" cy="648072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Религия</a:t>
            </a:r>
            <a:r>
              <a:rPr b="0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 – это система верований в сверхъестественное и связанный с ней культ (особое, специфическое поведение)</a:t>
            </a:r>
            <a:endParaRPr b="0" i="0" sz="1800" u="none" cap="none" strike="noStrike">
              <a:solidFill>
                <a:schemeClr val="lt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  <p:sp>
        <p:nvSpPr>
          <p:cNvPr id="178" name="Google Shape;178;p3"/>
          <p:cNvSpPr/>
          <p:nvPr/>
        </p:nvSpPr>
        <p:spPr>
          <a:xfrm>
            <a:off x="179512" y="2132856"/>
            <a:ext cx="8064896" cy="864096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Конфессия </a:t>
            </a:r>
            <a:r>
              <a:rPr b="0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(лат. confessio – исповедание) – это отдельное направление в рамках религии, особенности вероисповедания в пределах определённого религиозного учения</a:t>
            </a:r>
            <a:endParaRPr b="0" i="0" sz="1800" u="none" cap="none" strike="noStrike">
              <a:solidFill>
                <a:schemeClr val="lt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  <p:grpSp>
        <p:nvGrpSpPr>
          <p:cNvPr id="179" name="Google Shape;179;p3"/>
          <p:cNvGrpSpPr/>
          <p:nvPr/>
        </p:nvGrpSpPr>
        <p:grpSpPr>
          <a:xfrm>
            <a:off x="181471" y="3508892"/>
            <a:ext cx="8122369" cy="2576518"/>
            <a:chOff x="1959" y="367924"/>
            <a:chExt cx="8122369" cy="2576518"/>
          </a:xfrm>
        </p:grpSpPr>
        <p:sp>
          <p:nvSpPr>
            <p:cNvPr id="180" name="Google Shape;180;p3"/>
            <p:cNvSpPr/>
            <p:nvPr/>
          </p:nvSpPr>
          <p:spPr>
            <a:xfrm>
              <a:off x="4063144" y="1165901"/>
              <a:ext cx="2223544" cy="77180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1" name="Google Shape;181;p3"/>
            <p:cNvSpPr/>
            <p:nvPr/>
          </p:nvSpPr>
          <p:spPr>
            <a:xfrm>
              <a:off x="1839599" y="1165901"/>
              <a:ext cx="2223544" cy="771808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2" name="Google Shape;182;p3"/>
            <p:cNvSpPr/>
            <p:nvPr/>
          </p:nvSpPr>
          <p:spPr>
            <a:xfrm>
              <a:off x="2221626" y="367924"/>
              <a:ext cx="3683035" cy="797976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" name="Google Shape;183;p3"/>
            <p:cNvSpPr txBox="1"/>
            <p:nvPr/>
          </p:nvSpPr>
          <p:spPr>
            <a:xfrm>
              <a:off x="2221626" y="367924"/>
              <a:ext cx="3683035" cy="79797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Признаки религиозного мировоззрения</a:t>
              </a:r>
              <a:endParaRPr b="0" i="0" sz="2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4" name="Google Shape;184;p3"/>
            <p:cNvSpPr/>
            <p:nvPr/>
          </p:nvSpPr>
          <p:spPr>
            <a:xfrm>
              <a:off x="1959" y="1937710"/>
              <a:ext cx="3675280" cy="1006732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" name="Google Shape;185;p3"/>
            <p:cNvSpPr txBox="1"/>
            <p:nvPr/>
          </p:nvSpPr>
          <p:spPr>
            <a:xfrm>
              <a:off x="1959" y="1937710"/>
              <a:ext cx="3675280" cy="100673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представление об удвоении мира – разделении его на профанный (обыденный) и сакральный (священный)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6" name="Google Shape;186;p3"/>
            <p:cNvSpPr/>
            <p:nvPr/>
          </p:nvSpPr>
          <p:spPr>
            <a:xfrm>
              <a:off x="4449048" y="1937710"/>
              <a:ext cx="3675280" cy="1006732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" name="Google Shape;187;p3"/>
            <p:cNvSpPr txBox="1"/>
            <p:nvPr/>
          </p:nvSpPr>
          <p:spPr>
            <a:xfrm>
              <a:off x="4449048" y="1937710"/>
              <a:ext cx="3675280" cy="100673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вера в сакральный мир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4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</a:pPr>
            <a:r>
              <a:rPr lang="ru-RU" sz="4000"/>
              <a:t>Сущность религии, её функции</a:t>
            </a:r>
            <a:endParaRPr sz="4000"/>
          </a:p>
        </p:txBody>
      </p:sp>
      <p:grpSp>
        <p:nvGrpSpPr>
          <p:cNvPr id="193" name="Google Shape;193;p4"/>
          <p:cNvGrpSpPr/>
          <p:nvPr/>
        </p:nvGrpSpPr>
        <p:grpSpPr>
          <a:xfrm>
            <a:off x="255617" y="1484784"/>
            <a:ext cx="7912685" cy="4968551"/>
            <a:chOff x="4097" y="216024"/>
            <a:chExt cx="7912685" cy="4968551"/>
          </a:xfrm>
        </p:grpSpPr>
        <p:sp>
          <p:nvSpPr>
            <p:cNvPr id="194" name="Google Shape;194;p4"/>
            <p:cNvSpPr/>
            <p:nvPr/>
          </p:nvSpPr>
          <p:spPr>
            <a:xfrm>
              <a:off x="7016561" y="2283918"/>
              <a:ext cx="91440" cy="35889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5" name="Google Shape;195;p4"/>
            <p:cNvSpPr/>
            <p:nvPr/>
          </p:nvSpPr>
          <p:spPr>
            <a:xfrm>
              <a:off x="3960439" y="1070526"/>
              <a:ext cx="3101841" cy="35889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6" name="Google Shape;196;p4"/>
            <p:cNvSpPr/>
            <p:nvPr/>
          </p:nvSpPr>
          <p:spPr>
            <a:xfrm>
              <a:off x="4948667" y="2283918"/>
              <a:ext cx="91440" cy="35889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7" name="Google Shape;197;p4"/>
            <p:cNvSpPr/>
            <p:nvPr/>
          </p:nvSpPr>
          <p:spPr>
            <a:xfrm>
              <a:off x="3960439" y="1070526"/>
              <a:ext cx="1033947" cy="35889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8" name="Google Shape;198;p4"/>
            <p:cNvSpPr/>
            <p:nvPr/>
          </p:nvSpPr>
          <p:spPr>
            <a:xfrm>
              <a:off x="2880772" y="2283918"/>
              <a:ext cx="91440" cy="35889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9" name="Google Shape;199;p4"/>
            <p:cNvSpPr/>
            <p:nvPr/>
          </p:nvSpPr>
          <p:spPr>
            <a:xfrm>
              <a:off x="2926492" y="1070526"/>
              <a:ext cx="1033947" cy="358890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0" name="Google Shape;200;p4"/>
            <p:cNvSpPr/>
            <p:nvPr/>
          </p:nvSpPr>
          <p:spPr>
            <a:xfrm>
              <a:off x="812878" y="2283918"/>
              <a:ext cx="91440" cy="35889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1" name="Google Shape;201;p4"/>
            <p:cNvSpPr/>
            <p:nvPr/>
          </p:nvSpPr>
          <p:spPr>
            <a:xfrm>
              <a:off x="858598" y="1070526"/>
              <a:ext cx="3101841" cy="358890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2" name="Google Shape;202;p4"/>
            <p:cNvSpPr/>
            <p:nvPr/>
          </p:nvSpPr>
          <p:spPr>
            <a:xfrm>
              <a:off x="2448271" y="216024"/>
              <a:ext cx="3024337" cy="854501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" name="Google Shape;203;p4"/>
            <p:cNvSpPr txBox="1"/>
            <p:nvPr/>
          </p:nvSpPr>
          <p:spPr>
            <a:xfrm>
              <a:off x="2448271" y="216024"/>
              <a:ext cx="3024337" cy="85450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Ранние религиозные верования</a:t>
              </a:r>
              <a:endParaRPr b="1" i="0" sz="2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4" name="Google Shape;204;p4"/>
            <p:cNvSpPr/>
            <p:nvPr/>
          </p:nvSpPr>
          <p:spPr>
            <a:xfrm>
              <a:off x="4097" y="1429416"/>
              <a:ext cx="1709003" cy="854501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" name="Google Shape;205;p4"/>
            <p:cNvSpPr txBox="1"/>
            <p:nvPr/>
          </p:nvSpPr>
          <p:spPr>
            <a:xfrm>
              <a:off x="4097" y="1429416"/>
              <a:ext cx="1709003" cy="85450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фетишизм</a:t>
              </a:r>
              <a:endParaRPr b="1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6" name="Google Shape;206;p4"/>
            <p:cNvSpPr/>
            <p:nvPr/>
          </p:nvSpPr>
          <p:spPr>
            <a:xfrm>
              <a:off x="4097" y="2642809"/>
              <a:ext cx="1709003" cy="2541766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" name="Google Shape;207;p4"/>
            <p:cNvSpPr txBox="1"/>
            <p:nvPr/>
          </p:nvSpPr>
          <p:spPr>
            <a:xfrm>
              <a:off x="4097" y="2642809"/>
              <a:ext cx="1709003" cy="254176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вера в сверхъ- естественную силу материальных предметов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8" name="Google Shape;208;p4"/>
            <p:cNvSpPr/>
            <p:nvPr/>
          </p:nvSpPr>
          <p:spPr>
            <a:xfrm>
              <a:off x="2071991" y="1429416"/>
              <a:ext cx="1709003" cy="854501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" name="Google Shape;209;p4"/>
            <p:cNvSpPr txBox="1"/>
            <p:nvPr/>
          </p:nvSpPr>
          <p:spPr>
            <a:xfrm>
              <a:off x="2071991" y="1429416"/>
              <a:ext cx="1709003" cy="85450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анимизм</a:t>
              </a:r>
              <a:endParaRPr b="1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0" name="Google Shape;210;p4"/>
            <p:cNvSpPr/>
            <p:nvPr/>
          </p:nvSpPr>
          <p:spPr>
            <a:xfrm>
              <a:off x="2071991" y="2642809"/>
              <a:ext cx="1709003" cy="2541766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" name="Google Shape;211;p4"/>
            <p:cNvSpPr txBox="1"/>
            <p:nvPr/>
          </p:nvSpPr>
          <p:spPr>
            <a:xfrm>
              <a:off x="2071991" y="2642809"/>
              <a:ext cx="1709003" cy="254176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вера в существование души и духов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2" name="Google Shape;212;p4"/>
            <p:cNvSpPr/>
            <p:nvPr/>
          </p:nvSpPr>
          <p:spPr>
            <a:xfrm>
              <a:off x="4139885" y="1429416"/>
              <a:ext cx="1709003" cy="854501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3" name="Google Shape;213;p4"/>
            <p:cNvSpPr txBox="1"/>
            <p:nvPr/>
          </p:nvSpPr>
          <p:spPr>
            <a:xfrm>
              <a:off x="4139885" y="1429416"/>
              <a:ext cx="1709003" cy="85450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тотемизм</a:t>
              </a:r>
              <a:endParaRPr b="1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4" name="Google Shape;214;p4"/>
            <p:cNvSpPr/>
            <p:nvPr/>
          </p:nvSpPr>
          <p:spPr>
            <a:xfrm>
              <a:off x="4139885" y="2642809"/>
              <a:ext cx="1709003" cy="2541766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" name="Google Shape;215;p4"/>
            <p:cNvSpPr txBox="1"/>
            <p:nvPr/>
          </p:nvSpPr>
          <p:spPr>
            <a:xfrm>
              <a:off x="4139885" y="2642809"/>
              <a:ext cx="1709003" cy="254176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представление о сверхъестест- венной связи между группой людей и опре- делённым ви- дом животных, растений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6" name="Google Shape;216;p4"/>
            <p:cNvSpPr/>
            <p:nvPr/>
          </p:nvSpPr>
          <p:spPr>
            <a:xfrm>
              <a:off x="6207779" y="1429416"/>
              <a:ext cx="1709003" cy="854501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" name="Google Shape;217;p4"/>
            <p:cNvSpPr txBox="1"/>
            <p:nvPr/>
          </p:nvSpPr>
          <p:spPr>
            <a:xfrm>
              <a:off x="6207779" y="1429416"/>
              <a:ext cx="1709003" cy="85450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магия</a:t>
              </a:r>
              <a:endParaRPr b="1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8" name="Google Shape;218;p4"/>
            <p:cNvSpPr/>
            <p:nvPr/>
          </p:nvSpPr>
          <p:spPr>
            <a:xfrm>
              <a:off x="6207779" y="2642809"/>
              <a:ext cx="1709003" cy="2541766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9" name="Google Shape;219;p4"/>
            <p:cNvSpPr txBox="1"/>
            <p:nvPr/>
          </p:nvSpPr>
          <p:spPr>
            <a:xfrm>
              <a:off x="6207779" y="2642809"/>
              <a:ext cx="1709003" cy="254176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вера в сверхъ- естественные связи между естественными объектами и явлениями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5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</a:pPr>
            <a:r>
              <a:rPr lang="ru-RU" sz="4000"/>
              <a:t>Сущность религии, её функции</a:t>
            </a:r>
            <a:endParaRPr sz="4000"/>
          </a:p>
        </p:txBody>
      </p:sp>
      <p:grpSp>
        <p:nvGrpSpPr>
          <p:cNvPr id="225" name="Google Shape;225;p5"/>
          <p:cNvGrpSpPr/>
          <p:nvPr/>
        </p:nvGrpSpPr>
        <p:grpSpPr>
          <a:xfrm>
            <a:off x="183683" y="1499630"/>
            <a:ext cx="8056553" cy="4018531"/>
            <a:chOff x="4171" y="302878"/>
            <a:chExt cx="8056553" cy="4018531"/>
          </a:xfrm>
        </p:grpSpPr>
        <p:sp>
          <p:nvSpPr>
            <p:cNvPr id="226" name="Google Shape;226;p5"/>
            <p:cNvSpPr/>
            <p:nvPr/>
          </p:nvSpPr>
          <p:spPr>
            <a:xfrm>
              <a:off x="7144966" y="3085955"/>
              <a:ext cx="91440" cy="36541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27" name="Google Shape;227;p5"/>
            <p:cNvSpPr/>
            <p:nvPr/>
          </p:nvSpPr>
          <p:spPr>
            <a:xfrm>
              <a:off x="6137940" y="1850501"/>
              <a:ext cx="1052746" cy="36541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28" name="Google Shape;228;p5"/>
            <p:cNvSpPr/>
            <p:nvPr/>
          </p:nvSpPr>
          <p:spPr>
            <a:xfrm>
              <a:off x="5039474" y="3085955"/>
              <a:ext cx="91440" cy="36541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29" name="Google Shape;229;p5"/>
            <p:cNvSpPr/>
            <p:nvPr/>
          </p:nvSpPr>
          <p:spPr>
            <a:xfrm>
              <a:off x="5085194" y="1850501"/>
              <a:ext cx="1052746" cy="365415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0" name="Google Shape;230;p5"/>
            <p:cNvSpPr/>
            <p:nvPr/>
          </p:nvSpPr>
          <p:spPr>
            <a:xfrm>
              <a:off x="4032447" y="923328"/>
              <a:ext cx="2105492" cy="36541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1" name="Google Shape;231;p5"/>
            <p:cNvSpPr/>
            <p:nvPr/>
          </p:nvSpPr>
          <p:spPr>
            <a:xfrm>
              <a:off x="2933981" y="3085955"/>
              <a:ext cx="91440" cy="36541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2" name="Google Shape;232;p5"/>
            <p:cNvSpPr/>
            <p:nvPr/>
          </p:nvSpPr>
          <p:spPr>
            <a:xfrm>
              <a:off x="1926955" y="1850501"/>
              <a:ext cx="1052746" cy="36541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3" name="Google Shape;233;p5"/>
            <p:cNvSpPr/>
            <p:nvPr/>
          </p:nvSpPr>
          <p:spPr>
            <a:xfrm>
              <a:off x="828489" y="3085955"/>
              <a:ext cx="91440" cy="36541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4" name="Google Shape;234;p5"/>
            <p:cNvSpPr/>
            <p:nvPr/>
          </p:nvSpPr>
          <p:spPr>
            <a:xfrm>
              <a:off x="874209" y="1850501"/>
              <a:ext cx="1052746" cy="365415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5" name="Google Shape;235;p5"/>
            <p:cNvSpPr/>
            <p:nvPr/>
          </p:nvSpPr>
          <p:spPr>
            <a:xfrm>
              <a:off x="1926955" y="923328"/>
              <a:ext cx="2105492" cy="365415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6" name="Google Shape;236;p5"/>
            <p:cNvSpPr/>
            <p:nvPr/>
          </p:nvSpPr>
          <p:spPr>
            <a:xfrm>
              <a:off x="2663634" y="302878"/>
              <a:ext cx="2737626" cy="620450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" name="Google Shape;237;p5"/>
            <p:cNvSpPr txBox="1"/>
            <p:nvPr/>
          </p:nvSpPr>
          <p:spPr>
            <a:xfrm>
              <a:off x="2663634" y="302878"/>
              <a:ext cx="2737626" cy="62045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Виды религий</a:t>
              </a:r>
              <a:endParaRPr b="1" i="0" sz="2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8" name="Google Shape;238;p5"/>
            <p:cNvSpPr/>
            <p:nvPr/>
          </p:nvSpPr>
          <p:spPr>
            <a:xfrm>
              <a:off x="302394" y="1288744"/>
              <a:ext cx="3249122" cy="561757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" name="Google Shape;239;p5"/>
            <p:cNvSpPr txBox="1"/>
            <p:nvPr/>
          </p:nvSpPr>
          <p:spPr>
            <a:xfrm>
              <a:off x="302394" y="1288744"/>
              <a:ext cx="3249122" cy="56175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по количеству богов</a:t>
              </a:r>
              <a:endParaRPr b="1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0" name="Google Shape;240;p5"/>
            <p:cNvSpPr/>
            <p:nvPr/>
          </p:nvSpPr>
          <p:spPr>
            <a:xfrm>
              <a:off x="4171" y="2215917"/>
              <a:ext cx="1740076" cy="870038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" name="Google Shape;241;p5"/>
            <p:cNvSpPr txBox="1"/>
            <p:nvPr/>
          </p:nvSpPr>
          <p:spPr>
            <a:xfrm>
              <a:off x="4171" y="2215917"/>
              <a:ext cx="1740076" cy="87003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монотеизм   (</a:t>
              </a:r>
              <a:r>
                <a:rPr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б</a:t>
              </a: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ог один)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2" name="Google Shape;242;p5"/>
            <p:cNvSpPr/>
            <p:nvPr/>
          </p:nvSpPr>
          <p:spPr>
            <a:xfrm>
              <a:off x="4171" y="3451371"/>
              <a:ext cx="1740076" cy="870038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" name="Google Shape;243;p5"/>
            <p:cNvSpPr txBox="1"/>
            <p:nvPr/>
          </p:nvSpPr>
          <p:spPr>
            <a:xfrm>
              <a:off x="4171" y="3451371"/>
              <a:ext cx="1740076" cy="87003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иудаизм, христианство, ислам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4" name="Google Shape;244;p5"/>
            <p:cNvSpPr/>
            <p:nvPr/>
          </p:nvSpPr>
          <p:spPr>
            <a:xfrm>
              <a:off x="2109663" y="2215917"/>
              <a:ext cx="1740076" cy="870038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" name="Google Shape;245;p5"/>
            <p:cNvSpPr txBox="1"/>
            <p:nvPr/>
          </p:nvSpPr>
          <p:spPr>
            <a:xfrm>
              <a:off x="2109663" y="2215917"/>
              <a:ext cx="1740076" cy="87003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политеизм (богов много)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6" name="Google Shape;246;p5"/>
            <p:cNvSpPr/>
            <p:nvPr/>
          </p:nvSpPr>
          <p:spPr>
            <a:xfrm>
              <a:off x="2109663" y="3451371"/>
              <a:ext cx="1740076" cy="870038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" name="Google Shape;247;p5"/>
            <p:cNvSpPr txBox="1"/>
            <p:nvPr/>
          </p:nvSpPr>
          <p:spPr>
            <a:xfrm>
              <a:off x="2109663" y="3451371"/>
              <a:ext cx="1740076" cy="87003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язычество, индуизм, синтоизм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8" name="Google Shape;248;p5"/>
            <p:cNvSpPr/>
            <p:nvPr/>
          </p:nvSpPr>
          <p:spPr>
            <a:xfrm>
              <a:off x="4513378" y="1288744"/>
              <a:ext cx="3249122" cy="561757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9" name="Google Shape;249;p5"/>
            <p:cNvSpPr txBox="1"/>
            <p:nvPr/>
          </p:nvSpPr>
          <p:spPr>
            <a:xfrm>
              <a:off x="4513378" y="1288744"/>
              <a:ext cx="3249122" cy="56175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по распространённости</a:t>
              </a:r>
              <a:endParaRPr b="1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0" name="Google Shape;250;p5"/>
            <p:cNvSpPr/>
            <p:nvPr/>
          </p:nvSpPr>
          <p:spPr>
            <a:xfrm>
              <a:off x="4215155" y="2215917"/>
              <a:ext cx="1740076" cy="870038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" name="Google Shape;251;p5"/>
            <p:cNvSpPr txBox="1"/>
            <p:nvPr/>
          </p:nvSpPr>
          <p:spPr>
            <a:xfrm>
              <a:off x="4215155" y="2215917"/>
              <a:ext cx="1740076" cy="87003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национальные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2" name="Google Shape;252;p5"/>
            <p:cNvSpPr/>
            <p:nvPr/>
          </p:nvSpPr>
          <p:spPr>
            <a:xfrm>
              <a:off x="4215155" y="3451371"/>
              <a:ext cx="1740076" cy="870038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3" name="Google Shape;253;p5"/>
            <p:cNvSpPr txBox="1"/>
            <p:nvPr/>
          </p:nvSpPr>
          <p:spPr>
            <a:xfrm>
              <a:off x="4215155" y="3451371"/>
              <a:ext cx="1740076" cy="87003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иудаизм, синтоизм, индуизм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4" name="Google Shape;254;p5"/>
            <p:cNvSpPr/>
            <p:nvPr/>
          </p:nvSpPr>
          <p:spPr>
            <a:xfrm>
              <a:off x="6320648" y="2215917"/>
              <a:ext cx="1740076" cy="870038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5" name="Google Shape;255;p5"/>
            <p:cNvSpPr txBox="1"/>
            <p:nvPr/>
          </p:nvSpPr>
          <p:spPr>
            <a:xfrm>
              <a:off x="6320648" y="2215917"/>
              <a:ext cx="1740076" cy="87003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мировые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6" name="Google Shape;256;p5"/>
            <p:cNvSpPr/>
            <p:nvPr/>
          </p:nvSpPr>
          <p:spPr>
            <a:xfrm>
              <a:off x="6320648" y="3451371"/>
              <a:ext cx="1740076" cy="870038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" name="Google Shape;257;p5"/>
            <p:cNvSpPr txBox="1"/>
            <p:nvPr/>
          </p:nvSpPr>
          <p:spPr>
            <a:xfrm>
              <a:off x="6320648" y="3451371"/>
              <a:ext cx="1740076" cy="87003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буддизм, христианство, ислам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58" name="Google Shape;258;p5"/>
          <p:cNvGrpSpPr/>
          <p:nvPr/>
        </p:nvGrpSpPr>
        <p:grpSpPr>
          <a:xfrm>
            <a:off x="1907704" y="5733256"/>
            <a:ext cx="2520280" cy="870038"/>
            <a:chOff x="2109663" y="3451371"/>
            <a:chExt cx="1740076" cy="870038"/>
          </a:xfrm>
        </p:grpSpPr>
        <p:sp>
          <p:nvSpPr>
            <p:cNvPr id="259" name="Google Shape;259;p5"/>
            <p:cNvSpPr/>
            <p:nvPr/>
          </p:nvSpPr>
          <p:spPr>
            <a:xfrm>
              <a:off x="2109663" y="3451371"/>
              <a:ext cx="1740076" cy="870038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0" name="Google Shape;260;p5"/>
            <p:cNvSpPr/>
            <p:nvPr/>
          </p:nvSpPr>
          <p:spPr>
            <a:xfrm>
              <a:off x="2109663" y="3451371"/>
              <a:ext cx="1740076" cy="870038"/>
            </a:xfrm>
            <a:prstGeom prst="roundRect">
              <a:avLst>
                <a:gd fmla="val 16667" name="adj"/>
              </a:avLst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Пантеон</a:t>
              </a: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 – группа богов, принадлежащих к одной религии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6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</a:pPr>
            <a:r>
              <a:rPr lang="ru-RU" sz="4000"/>
              <a:t>Сущность религии, её функции</a:t>
            </a:r>
            <a:endParaRPr sz="4000"/>
          </a:p>
        </p:txBody>
      </p:sp>
      <p:grpSp>
        <p:nvGrpSpPr>
          <p:cNvPr id="266" name="Google Shape;266;p6"/>
          <p:cNvGrpSpPr/>
          <p:nvPr/>
        </p:nvGrpSpPr>
        <p:grpSpPr>
          <a:xfrm>
            <a:off x="257966" y="1200040"/>
            <a:ext cx="7979994" cy="5466031"/>
            <a:chOff x="6446" y="3288"/>
            <a:chExt cx="7979994" cy="5466031"/>
          </a:xfrm>
        </p:grpSpPr>
        <p:sp>
          <p:nvSpPr>
            <p:cNvPr id="267" name="Google Shape;267;p6"/>
            <p:cNvSpPr/>
            <p:nvPr/>
          </p:nvSpPr>
          <p:spPr>
            <a:xfrm>
              <a:off x="6752612" y="3255181"/>
              <a:ext cx="91440" cy="42567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68" name="Google Shape;268;p6"/>
            <p:cNvSpPr/>
            <p:nvPr/>
          </p:nvSpPr>
          <p:spPr>
            <a:xfrm>
              <a:off x="6752612" y="1816008"/>
              <a:ext cx="91440" cy="42567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69" name="Google Shape;269;p6"/>
            <p:cNvSpPr/>
            <p:nvPr/>
          </p:nvSpPr>
          <p:spPr>
            <a:xfrm>
              <a:off x="3996444" y="817302"/>
              <a:ext cx="2801888" cy="42567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0" name="Google Shape;270;p6"/>
            <p:cNvSpPr/>
            <p:nvPr/>
          </p:nvSpPr>
          <p:spPr>
            <a:xfrm>
              <a:off x="3950724" y="3255181"/>
              <a:ext cx="91440" cy="42567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1" name="Google Shape;271;p6"/>
            <p:cNvSpPr/>
            <p:nvPr/>
          </p:nvSpPr>
          <p:spPr>
            <a:xfrm>
              <a:off x="3950724" y="1816008"/>
              <a:ext cx="91440" cy="42567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2" name="Google Shape;272;p6"/>
            <p:cNvSpPr/>
            <p:nvPr/>
          </p:nvSpPr>
          <p:spPr>
            <a:xfrm>
              <a:off x="3950724" y="817302"/>
              <a:ext cx="91440" cy="42567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3" name="Google Shape;273;p6"/>
            <p:cNvSpPr/>
            <p:nvPr/>
          </p:nvSpPr>
          <p:spPr>
            <a:xfrm>
              <a:off x="1148835" y="3255181"/>
              <a:ext cx="91440" cy="42567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4" name="Google Shape;274;p6"/>
            <p:cNvSpPr/>
            <p:nvPr/>
          </p:nvSpPr>
          <p:spPr>
            <a:xfrm>
              <a:off x="1148835" y="1816008"/>
              <a:ext cx="91440" cy="42567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5" name="Google Shape;275;p6"/>
            <p:cNvSpPr/>
            <p:nvPr/>
          </p:nvSpPr>
          <p:spPr>
            <a:xfrm>
              <a:off x="1194555" y="817302"/>
              <a:ext cx="2801888" cy="425671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6" name="Google Shape;276;p6"/>
            <p:cNvSpPr/>
            <p:nvPr/>
          </p:nvSpPr>
          <p:spPr>
            <a:xfrm>
              <a:off x="2461160" y="3288"/>
              <a:ext cx="3070567" cy="814014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7" name="Google Shape;277;p6"/>
            <p:cNvSpPr txBox="1"/>
            <p:nvPr/>
          </p:nvSpPr>
          <p:spPr>
            <a:xfrm>
              <a:off x="2461160" y="3288"/>
              <a:ext cx="3070567" cy="81401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Мировые религии</a:t>
              </a:r>
              <a:endParaRPr b="1" i="0" sz="2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8" name="Google Shape;278;p6"/>
            <p:cNvSpPr/>
            <p:nvPr/>
          </p:nvSpPr>
          <p:spPr>
            <a:xfrm>
              <a:off x="6446" y="1242973"/>
              <a:ext cx="2376217" cy="573034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9" name="Google Shape;279;p6"/>
            <p:cNvSpPr txBox="1"/>
            <p:nvPr/>
          </p:nvSpPr>
          <p:spPr>
            <a:xfrm>
              <a:off x="6446" y="1242973"/>
              <a:ext cx="2376217" cy="57303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буддизм</a:t>
              </a:r>
              <a:endParaRPr b="1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0" name="Google Shape;280;p6"/>
            <p:cNvSpPr/>
            <p:nvPr/>
          </p:nvSpPr>
          <p:spPr>
            <a:xfrm>
              <a:off x="6446" y="2241679"/>
              <a:ext cx="2376217" cy="1013502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1" name="Google Shape;281;p6"/>
            <p:cNvSpPr txBox="1"/>
            <p:nvPr/>
          </p:nvSpPr>
          <p:spPr>
            <a:xfrm>
              <a:off x="6446" y="2241679"/>
              <a:ext cx="2376217" cy="101350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возник в VI в. до н.э. в Индии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2" name="Google Shape;282;p6"/>
            <p:cNvSpPr/>
            <p:nvPr/>
          </p:nvSpPr>
          <p:spPr>
            <a:xfrm>
              <a:off x="6446" y="3680852"/>
              <a:ext cx="2376217" cy="1788467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3" name="Google Shape;283;p6"/>
            <p:cNvSpPr txBox="1"/>
            <p:nvPr/>
          </p:nvSpPr>
          <p:spPr>
            <a:xfrm>
              <a:off x="6446" y="3680852"/>
              <a:ext cx="2376217" cy="178846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Сиддхартха Гаутама, Будда, сансара, нирвана, карма, пагода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4" name="Google Shape;284;p6"/>
            <p:cNvSpPr/>
            <p:nvPr/>
          </p:nvSpPr>
          <p:spPr>
            <a:xfrm>
              <a:off x="2808335" y="1242973"/>
              <a:ext cx="2376217" cy="573034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5" name="Google Shape;285;p6"/>
            <p:cNvSpPr txBox="1"/>
            <p:nvPr/>
          </p:nvSpPr>
          <p:spPr>
            <a:xfrm>
              <a:off x="2808335" y="1242973"/>
              <a:ext cx="2376217" cy="57303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христианство</a:t>
              </a:r>
              <a:endParaRPr b="1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6" name="Google Shape;286;p6"/>
            <p:cNvSpPr/>
            <p:nvPr/>
          </p:nvSpPr>
          <p:spPr>
            <a:xfrm>
              <a:off x="2808335" y="2241679"/>
              <a:ext cx="2376217" cy="1013502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7" name="Google Shape;287;p6"/>
            <p:cNvSpPr txBox="1"/>
            <p:nvPr/>
          </p:nvSpPr>
          <p:spPr>
            <a:xfrm>
              <a:off x="2808335" y="2241679"/>
              <a:ext cx="2376217" cy="101350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возникло в I в. в вос- точной части Римской империи, на террито- рии Палестины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8" name="Google Shape;288;p6"/>
            <p:cNvSpPr/>
            <p:nvPr/>
          </p:nvSpPr>
          <p:spPr>
            <a:xfrm>
              <a:off x="2808335" y="3680852"/>
              <a:ext cx="2376217" cy="1788467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9" name="Google Shape;289;p6"/>
            <p:cNvSpPr txBox="1"/>
            <p:nvPr/>
          </p:nvSpPr>
          <p:spPr>
            <a:xfrm>
              <a:off x="2808335" y="3680852"/>
              <a:ext cx="2376217" cy="178846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Троица, Иисус Хрис- тос, Священное Писа- ние (Библия), Свя- щенное Предание, ка- толицизм, правосла- вие, протестантизм, костёл, церковь, кирха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0" name="Google Shape;290;p6"/>
            <p:cNvSpPr/>
            <p:nvPr/>
          </p:nvSpPr>
          <p:spPr>
            <a:xfrm>
              <a:off x="5610223" y="1242973"/>
              <a:ext cx="2376217" cy="573034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1" name="Google Shape;291;p6"/>
            <p:cNvSpPr txBox="1"/>
            <p:nvPr/>
          </p:nvSpPr>
          <p:spPr>
            <a:xfrm>
              <a:off x="5610223" y="1242973"/>
              <a:ext cx="2376217" cy="57303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ислам</a:t>
              </a:r>
              <a:endParaRPr b="1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2" name="Google Shape;292;p6"/>
            <p:cNvSpPr/>
            <p:nvPr/>
          </p:nvSpPr>
          <p:spPr>
            <a:xfrm>
              <a:off x="5610223" y="2241679"/>
              <a:ext cx="2376217" cy="1013502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3" name="Google Shape;293;p6"/>
            <p:cNvSpPr txBox="1"/>
            <p:nvPr/>
          </p:nvSpPr>
          <p:spPr>
            <a:xfrm>
              <a:off x="5610223" y="2241679"/>
              <a:ext cx="2376217" cy="101350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возник в VII в. в Западной Аравии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4" name="Google Shape;294;p6"/>
            <p:cNvSpPr/>
            <p:nvPr/>
          </p:nvSpPr>
          <p:spPr>
            <a:xfrm>
              <a:off x="5610223" y="3680852"/>
              <a:ext cx="2376217" cy="1788467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5" name="Google Shape;295;p6"/>
            <p:cNvSpPr txBox="1"/>
            <p:nvPr/>
          </p:nvSpPr>
          <p:spPr>
            <a:xfrm>
              <a:off x="5610223" y="3680852"/>
              <a:ext cx="2376217" cy="178846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Аллах, Мухаммед, Мекка и Медина, Коран, сунна, суннизм и шиизм, шариат, хадж, Кааба, мечеть, минарет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7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</a:pPr>
            <a:r>
              <a:rPr lang="ru-RU" sz="4000"/>
              <a:t>Сущность религии, её функции</a:t>
            </a:r>
            <a:endParaRPr sz="4000"/>
          </a:p>
        </p:txBody>
      </p:sp>
      <p:grpSp>
        <p:nvGrpSpPr>
          <p:cNvPr id="301" name="Google Shape;301;p7"/>
          <p:cNvGrpSpPr/>
          <p:nvPr/>
        </p:nvGrpSpPr>
        <p:grpSpPr>
          <a:xfrm>
            <a:off x="252051" y="2060847"/>
            <a:ext cx="7919816" cy="3816425"/>
            <a:chOff x="531" y="792087"/>
            <a:chExt cx="7919816" cy="3816425"/>
          </a:xfrm>
        </p:grpSpPr>
        <p:sp>
          <p:nvSpPr>
            <p:cNvPr id="302" name="Google Shape;302;p7"/>
            <p:cNvSpPr/>
            <p:nvPr/>
          </p:nvSpPr>
          <p:spPr>
            <a:xfrm>
              <a:off x="3960440" y="1380156"/>
              <a:ext cx="2802040" cy="48630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3" name="Google Shape;303;p7"/>
            <p:cNvSpPr/>
            <p:nvPr/>
          </p:nvSpPr>
          <p:spPr>
            <a:xfrm>
              <a:off x="3914720" y="1380156"/>
              <a:ext cx="91440" cy="486304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4" name="Google Shape;304;p7"/>
            <p:cNvSpPr/>
            <p:nvPr/>
          </p:nvSpPr>
          <p:spPr>
            <a:xfrm>
              <a:off x="1158399" y="1380156"/>
              <a:ext cx="2802040" cy="486304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5" name="Google Shape;305;p7"/>
            <p:cNvSpPr/>
            <p:nvPr/>
          </p:nvSpPr>
          <p:spPr>
            <a:xfrm>
              <a:off x="1911419" y="792087"/>
              <a:ext cx="4098041" cy="588069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6" name="Google Shape;306;p7"/>
            <p:cNvSpPr txBox="1"/>
            <p:nvPr/>
          </p:nvSpPr>
          <p:spPr>
            <a:xfrm>
              <a:off x="1911419" y="792087"/>
              <a:ext cx="4098041" cy="58806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Признаки мировых религий</a:t>
              </a:r>
              <a:endParaRPr b="1" i="0" sz="2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7" name="Google Shape;307;p7"/>
            <p:cNvSpPr/>
            <p:nvPr/>
          </p:nvSpPr>
          <p:spPr>
            <a:xfrm>
              <a:off x="531" y="1866461"/>
              <a:ext cx="2315735" cy="2742051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8" name="Google Shape;308;p7"/>
            <p:cNvSpPr txBox="1"/>
            <p:nvPr/>
          </p:nvSpPr>
          <p:spPr>
            <a:xfrm>
              <a:off x="531" y="1866461"/>
              <a:ext cx="2315735" cy="274205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космополитизм </a:t>
              </a: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(греч. kosmopolites – гражданин мира) – единство веры ста- вится выше полити- ческого или нацио- нального единства</a:t>
              </a:r>
              <a:endParaRPr b="1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9" name="Google Shape;309;p7"/>
            <p:cNvSpPr/>
            <p:nvPr/>
          </p:nvSpPr>
          <p:spPr>
            <a:xfrm>
              <a:off x="2802572" y="1866461"/>
              <a:ext cx="2315735" cy="2742051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0" name="Google Shape;310;p7"/>
            <p:cNvSpPr txBox="1"/>
            <p:nvPr/>
          </p:nvSpPr>
          <p:spPr>
            <a:xfrm>
              <a:off x="2802572" y="1866461"/>
              <a:ext cx="2315735" cy="274205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эгалитарность </a:t>
              </a: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– равенство верующих перед Богом незави- симо от их цвета кожи, национальнос- ти, социального по- ложения</a:t>
              </a:r>
              <a:endParaRPr b="1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1" name="Google Shape;311;p7"/>
            <p:cNvSpPr/>
            <p:nvPr/>
          </p:nvSpPr>
          <p:spPr>
            <a:xfrm>
              <a:off x="5604612" y="1866461"/>
              <a:ext cx="2315735" cy="2742051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2" name="Google Shape;312;p7"/>
            <p:cNvSpPr txBox="1"/>
            <p:nvPr/>
          </p:nvSpPr>
          <p:spPr>
            <a:xfrm>
              <a:off x="5604612" y="1866461"/>
              <a:ext cx="2315735" cy="274205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обещание верующему справедливого к не- му отношения в поту- стороннем мире в за- висимости от его бла- гочестия в земном мире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8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</a:pPr>
            <a:r>
              <a:rPr lang="ru-RU" sz="4000"/>
              <a:t>Сущность религии, её функции</a:t>
            </a:r>
            <a:endParaRPr sz="4000"/>
          </a:p>
        </p:txBody>
      </p:sp>
      <p:graphicFrame>
        <p:nvGraphicFramePr>
          <p:cNvPr id="318" name="Google Shape;318;p8"/>
          <p:cNvGraphicFramePr/>
          <p:nvPr/>
        </p:nvGraphicFramePr>
        <p:xfrm>
          <a:off x="251520" y="1397000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{ED90A5FE-FCC8-4E64-AE9B-3649E043BAD1}</a:tableStyleId>
              </a:tblPr>
              <a:tblGrid>
                <a:gridCol w="2448275"/>
                <a:gridCol w="5544625"/>
              </a:tblGrid>
              <a:tr h="37085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Функции религии</a:t>
                      </a:r>
                      <a:endParaRPr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 hMerge="1"/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Мировоззренческая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Формирование у человека картины мира, системы взглядов на мир и самого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себя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Компенсаторная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Создание душевного комфорта, придание чувства защищённости, уверенности, утешения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Интегративно-ком- муникационная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Объединение верующих,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общение на базе единых ценностей и убеждений, укрепление социальных связей. Религия может и разъединять людей (дез- интеграционная роль), служить поводом для мас- штабных социальных конфликтов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Регулятивная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Создание норм и образцов поведения, контроль за их соблюдением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Культуротворческая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Накопление и передача культурного опыта от од- ного поколения к другому, просвещение, благотво- рительность, искусство (развитие религиозной му- зыки, живописи, архитектуры, письменности), поддержание культурно-исторических традиций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9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ru-RU" sz="4000"/>
              <a:t>Структурные элементы религии</a:t>
            </a:r>
            <a:endParaRPr sz="4000"/>
          </a:p>
        </p:txBody>
      </p:sp>
      <p:grpSp>
        <p:nvGrpSpPr>
          <p:cNvPr id="324" name="Google Shape;324;p9"/>
          <p:cNvGrpSpPr/>
          <p:nvPr/>
        </p:nvGrpSpPr>
        <p:grpSpPr>
          <a:xfrm>
            <a:off x="252051" y="1320147"/>
            <a:ext cx="7919816" cy="5297824"/>
            <a:chOff x="531" y="51387"/>
            <a:chExt cx="7919816" cy="5297824"/>
          </a:xfrm>
        </p:grpSpPr>
        <p:sp>
          <p:nvSpPr>
            <p:cNvPr id="325" name="Google Shape;325;p9"/>
            <p:cNvSpPr/>
            <p:nvPr/>
          </p:nvSpPr>
          <p:spPr>
            <a:xfrm>
              <a:off x="6716760" y="3705039"/>
              <a:ext cx="91440" cy="486304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6" name="Google Shape;326;p9"/>
            <p:cNvSpPr/>
            <p:nvPr/>
          </p:nvSpPr>
          <p:spPr>
            <a:xfrm>
              <a:off x="6716760" y="2060867"/>
              <a:ext cx="91440" cy="486304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7" name="Google Shape;327;p9"/>
            <p:cNvSpPr/>
            <p:nvPr/>
          </p:nvSpPr>
          <p:spPr>
            <a:xfrm>
              <a:off x="3960440" y="759458"/>
              <a:ext cx="2802040" cy="48630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8" name="Google Shape;328;p9"/>
            <p:cNvSpPr/>
            <p:nvPr/>
          </p:nvSpPr>
          <p:spPr>
            <a:xfrm>
              <a:off x="3914720" y="3705039"/>
              <a:ext cx="91440" cy="486304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9" name="Google Shape;329;p9"/>
            <p:cNvSpPr/>
            <p:nvPr/>
          </p:nvSpPr>
          <p:spPr>
            <a:xfrm>
              <a:off x="3914720" y="2060867"/>
              <a:ext cx="91440" cy="486304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0" name="Google Shape;330;p9"/>
            <p:cNvSpPr/>
            <p:nvPr/>
          </p:nvSpPr>
          <p:spPr>
            <a:xfrm>
              <a:off x="3914720" y="759458"/>
              <a:ext cx="91440" cy="486304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1" name="Google Shape;331;p9"/>
            <p:cNvSpPr/>
            <p:nvPr/>
          </p:nvSpPr>
          <p:spPr>
            <a:xfrm>
              <a:off x="1112679" y="3705039"/>
              <a:ext cx="91440" cy="486304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2" name="Google Shape;332;p9"/>
            <p:cNvSpPr/>
            <p:nvPr/>
          </p:nvSpPr>
          <p:spPr>
            <a:xfrm>
              <a:off x="1112679" y="2060867"/>
              <a:ext cx="91440" cy="486304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3" name="Google Shape;333;p9"/>
            <p:cNvSpPr/>
            <p:nvPr/>
          </p:nvSpPr>
          <p:spPr>
            <a:xfrm>
              <a:off x="1158399" y="759458"/>
              <a:ext cx="2802040" cy="486304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4" name="Google Shape;334;p9"/>
            <p:cNvSpPr/>
            <p:nvPr/>
          </p:nvSpPr>
          <p:spPr>
            <a:xfrm>
              <a:off x="2520283" y="51387"/>
              <a:ext cx="2880312" cy="708070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5" name="Google Shape;335;p9"/>
            <p:cNvSpPr txBox="1"/>
            <p:nvPr/>
          </p:nvSpPr>
          <p:spPr>
            <a:xfrm>
              <a:off x="2520283" y="51387"/>
              <a:ext cx="2880312" cy="70807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Структура религии</a:t>
              </a:r>
              <a:endParaRPr b="1" i="0" sz="2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6" name="Google Shape;336;p9"/>
            <p:cNvSpPr/>
            <p:nvPr/>
          </p:nvSpPr>
          <p:spPr>
            <a:xfrm>
              <a:off x="531" y="1245763"/>
              <a:ext cx="2315735" cy="815104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7" name="Google Shape;337;p9"/>
            <p:cNvSpPr txBox="1"/>
            <p:nvPr/>
          </p:nvSpPr>
          <p:spPr>
            <a:xfrm>
              <a:off x="40321" y="1285553"/>
              <a:ext cx="2236155" cy="73552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религиозное сознание</a:t>
              </a:r>
              <a:endParaRPr b="1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8" name="Google Shape;338;p9"/>
            <p:cNvSpPr/>
            <p:nvPr/>
          </p:nvSpPr>
          <p:spPr>
            <a:xfrm>
              <a:off x="531" y="2547171"/>
              <a:ext cx="2315735" cy="1157867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9" name="Google Shape;339;p9"/>
            <p:cNvSpPr txBox="1"/>
            <p:nvPr/>
          </p:nvSpPr>
          <p:spPr>
            <a:xfrm>
              <a:off x="531" y="2547171"/>
              <a:ext cx="2315735" cy="115786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церковная идеоло- гия </a:t>
              </a: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(систематизиро- ванное вероучение)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0" name="Google Shape;340;p9"/>
            <p:cNvSpPr/>
            <p:nvPr/>
          </p:nvSpPr>
          <p:spPr>
            <a:xfrm>
              <a:off x="531" y="4191344"/>
              <a:ext cx="2315735" cy="1157867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1" name="Google Shape;341;p9"/>
            <p:cNvSpPr txBox="1"/>
            <p:nvPr/>
          </p:nvSpPr>
          <p:spPr>
            <a:xfrm>
              <a:off x="531" y="4191344"/>
              <a:ext cx="2315735" cy="115786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религиозная психо- логия </a:t>
              </a: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(взгляды ве- рующих)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2" name="Google Shape;342;p9"/>
            <p:cNvSpPr/>
            <p:nvPr/>
          </p:nvSpPr>
          <p:spPr>
            <a:xfrm>
              <a:off x="2802572" y="1245763"/>
              <a:ext cx="2315735" cy="815104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3" name="Google Shape;343;p9"/>
            <p:cNvSpPr txBox="1"/>
            <p:nvPr/>
          </p:nvSpPr>
          <p:spPr>
            <a:xfrm>
              <a:off x="2842362" y="1285553"/>
              <a:ext cx="2236155" cy="73552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религиозное поведение</a:t>
              </a:r>
              <a:endParaRPr b="1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4" name="Google Shape;344;p9"/>
            <p:cNvSpPr/>
            <p:nvPr/>
          </p:nvSpPr>
          <p:spPr>
            <a:xfrm>
              <a:off x="2802572" y="2547171"/>
              <a:ext cx="2315735" cy="1157867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5" name="Google Shape;345;p9"/>
            <p:cNvSpPr txBox="1"/>
            <p:nvPr/>
          </p:nvSpPr>
          <p:spPr>
            <a:xfrm>
              <a:off x="2802572" y="2547171"/>
              <a:ext cx="2315735" cy="115786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культовое поведе- ние </a:t>
              </a: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(молитва, бого- служение, обряд)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6" name="Google Shape;346;p9"/>
            <p:cNvSpPr/>
            <p:nvPr/>
          </p:nvSpPr>
          <p:spPr>
            <a:xfrm>
              <a:off x="2802572" y="4191344"/>
              <a:ext cx="2315735" cy="1157867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7" name="Google Shape;347;p9"/>
            <p:cNvSpPr txBox="1"/>
            <p:nvPr/>
          </p:nvSpPr>
          <p:spPr>
            <a:xfrm>
              <a:off x="2802572" y="4191344"/>
              <a:ext cx="2315735" cy="115786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внекультовое пове- дение </a:t>
              </a: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(обыденное поведение в соответ- ствии с заповедями)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8" name="Google Shape;348;p9"/>
            <p:cNvSpPr/>
            <p:nvPr/>
          </p:nvSpPr>
          <p:spPr>
            <a:xfrm>
              <a:off x="5604612" y="1245763"/>
              <a:ext cx="2315735" cy="815104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9" name="Google Shape;349;p9"/>
            <p:cNvSpPr txBox="1"/>
            <p:nvPr/>
          </p:nvSpPr>
          <p:spPr>
            <a:xfrm>
              <a:off x="5644402" y="1285553"/>
              <a:ext cx="2236155" cy="73552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религиозная организация</a:t>
              </a:r>
              <a:endParaRPr b="1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50" name="Google Shape;350;p9"/>
            <p:cNvSpPr/>
            <p:nvPr/>
          </p:nvSpPr>
          <p:spPr>
            <a:xfrm>
              <a:off x="5604612" y="2547171"/>
              <a:ext cx="2315735" cy="1157867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1" name="Google Shape;351;p9"/>
            <p:cNvSpPr txBox="1"/>
            <p:nvPr/>
          </p:nvSpPr>
          <p:spPr>
            <a:xfrm>
              <a:off x="5604612" y="2547171"/>
              <a:ext cx="2315735" cy="115786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группа верующих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52" name="Google Shape;352;p9"/>
            <p:cNvSpPr/>
            <p:nvPr/>
          </p:nvSpPr>
          <p:spPr>
            <a:xfrm>
              <a:off x="5604612" y="4191344"/>
              <a:ext cx="2315735" cy="1157867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3" name="Google Shape;353;p9"/>
            <p:cNvSpPr txBox="1"/>
            <p:nvPr/>
          </p:nvSpPr>
          <p:spPr>
            <a:xfrm>
              <a:off x="5604612" y="4191344"/>
              <a:ext cx="2315735" cy="115786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культовые здания и т.д.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Networking_2007">
  <a:themeElements>
    <a:clrScheme name="Custom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F79646"/>
      </a:accent2>
      <a:accent3>
        <a:srgbClr val="9BBB59"/>
      </a:accent3>
      <a:accent4>
        <a:srgbClr val="8064A2"/>
      </a:accent4>
      <a:accent5>
        <a:srgbClr val="4BACC6"/>
      </a:accent5>
      <a:accent6>
        <a:srgbClr val="C0504D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2013-08-18T12:52:54Z</dcterms:created>
  <dc:creator>Ситник П.В.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05.04.2021</vt:lpwstr>
  </property>
</Properties>
</file>