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2"/>
  </p:sldMasterIdLst>
  <p:notesMasterIdLst>
    <p:notesMasterId r:id="rId16"/>
  </p:notesMasterIdLst>
  <p:handoutMasterIdLst>
    <p:handoutMasterId r:id="rId17"/>
  </p:handoutMasterIdLst>
  <p:sldIdLst>
    <p:sldId id="256" r:id="rId3"/>
    <p:sldId id="257" r:id="rId4"/>
    <p:sldId id="274" r:id="rId5"/>
    <p:sldId id="276" r:id="rId6"/>
    <p:sldId id="273" r:id="rId7"/>
    <p:sldId id="275" r:id="rId8"/>
    <p:sldId id="277" r:id="rId9"/>
    <p:sldId id="278" r:id="rId10"/>
    <p:sldId id="279" r:id="rId11"/>
    <p:sldId id="280" r:id="rId12"/>
    <p:sldId id="281" r:id="rId13"/>
    <p:sldId id="282" r:id="rId14"/>
    <p:sldId id="27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>
      <p:cViewPr varScale="1">
        <p:scale>
          <a:sx n="105" d="100"/>
          <a:sy n="105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38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C845A5-8AA0-4948-A6E3-940B8FB2D905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B435E68-111D-40F9-9004-75C7F74C1A43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Социальная структура общества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E63DF644-15CC-42D7-91FD-5F70646D2D65}" type="parTrans" cxnId="{1AD3DE3C-D53B-49D1-85F9-AA3381A5478C}">
      <dgm:prSet/>
      <dgm:spPr/>
      <dgm:t>
        <a:bodyPr/>
        <a:lstStyle/>
        <a:p>
          <a:endParaRPr lang="ru-RU"/>
        </a:p>
      </dgm:t>
    </dgm:pt>
    <dgm:pt modelId="{95B3A5BC-9E18-451E-AE22-3504A24558CD}" type="sibTrans" cxnId="{1AD3DE3C-D53B-49D1-85F9-AA3381A5478C}">
      <dgm:prSet/>
      <dgm:spPr/>
      <dgm:t>
        <a:bodyPr/>
        <a:lstStyle/>
        <a:p>
          <a:endParaRPr lang="ru-RU"/>
        </a:p>
      </dgm:t>
    </dgm:pt>
    <dgm:pt modelId="{FFF26056-5124-43DD-98EA-8D2B6DDAA11F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Социальные институты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3B207785-BD7A-446D-AAF6-A1043D0A4FA9}" type="parTrans" cxnId="{6FC88BAE-0D4D-41B6-9763-B1F1EE515AB9}">
      <dgm:prSet/>
      <dgm:spPr/>
      <dgm:t>
        <a:bodyPr/>
        <a:lstStyle/>
        <a:p>
          <a:endParaRPr lang="ru-RU"/>
        </a:p>
      </dgm:t>
    </dgm:pt>
    <dgm:pt modelId="{9D32BD0C-53A1-47B0-A830-159FB3B8A011}" type="sibTrans" cxnId="{6FC88BAE-0D4D-41B6-9763-B1F1EE515AB9}">
      <dgm:prSet/>
      <dgm:spPr/>
      <dgm:t>
        <a:bodyPr/>
        <a:lstStyle/>
        <a:p>
          <a:endParaRPr lang="ru-RU"/>
        </a:p>
      </dgm:t>
    </dgm:pt>
    <dgm:pt modelId="{7610A813-A442-40B0-B0FA-794F013E63C0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Индивид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 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A441EB1A-1B3C-4E03-B634-7AA20CE8DC7D}" type="sibTrans" cxnId="{AD92BD8E-3DB1-49BF-A61C-89E90E5A3D4A}">
      <dgm:prSet/>
      <dgm:spPr/>
      <dgm:t>
        <a:bodyPr/>
        <a:lstStyle/>
        <a:p>
          <a:endParaRPr lang="ru-RU"/>
        </a:p>
      </dgm:t>
    </dgm:pt>
    <dgm:pt modelId="{2364DD3E-ABC9-4076-8A90-095CC275E6D4}" type="parTrans" cxnId="{AD92BD8E-3DB1-49BF-A61C-89E90E5A3D4A}">
      <dgm:prSet/>
      <dgm:spPr/>
      <dgm:t>
        <a:bodyPr/>
        <a:lstStyle/>
        <a:p>
          <a:endParaRPr lang="ru-RU"/>
        </a:p>
      </dgm:t>
    </dgm:pt>
    <dgm:pt modelId="{1830AA2C-F863-4407-8FC2-7359576B4AA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Социальные группы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DBBEA97E-19C0-414E-9CDD-7762F442C02D}" type="sibTrans" cxnId="{E600ECFB-B72E-48DB-90DD-A1F789456002}">
      <dgm:prSet/>
      <dgm:spPr/>
      <dgm:t>
        <a:bodyPr/>
        <a:lstStyle/>
        <a:p>
          <a:endParaRPr lang="ru-RU"/>
        </a:p>
      </dgm:t>
    </dgm:pt>
    <dgm:pt modelId="{C771C91F-B28C-492D-BCBC-14A282485629}" type="parTrans" cxnId="{E600ECFB-B72E-48DB-90DD-A1F789456002}">
      <dgm:prSet/>
      <dgm:spPr/>
      <dgm:t>
        <a:bodyPr/>
        <a:lstStyle/>
        <a:p>
          <a:endParaRPr lang="ru-RU"/>
        </a:p>
      </dgm:t>
    </dgm:pt>
    <dgm:pt modelId="{989AC125-1741-4808-9E7C-B7AD4900CD2F}" type="pres">
      <dgm:prSet presAssocID="{7DC845A5-8AA0-4948-A6E3-940B8FB2D90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1FBE576-C459-434C-B5C3-14DC10EA0475}" type="pres">
      <dgm:prSet presAssocID="{EB435E68-111D-40F9-9004-75C7F74C1A43}" presName="hierRoot1" presStyleCnt="0">
        <dgm:presLayoutVars>
          <dgm:hierBranch val="init"/>
        </dgm:presLayoutVars>
      </dgm:prSet>
      <dgm:spPr/>
    </dgm:pt>
    <dgm:pt modelId="{88478EEF-A91D-4869-98B5-F9D4862F3411}" type="pres">
      <dgm:prSet presAssocID="{EB435E68-111D-40F9-9004-75C7F74C1A43}" presName="rootComposite1" presStyleCnt="0"/>
      <dgm:spPr/>
    </dgm:pt>
    <dgm:pt modelId="{B8437E60-D3C4-430E-B13D-C42B1EEBC7C3}" type="pres">
      <dgm:prSet presAssocID="{EB435E68-111D-40F9-9004-75C7F74C1A43}" presName="rootText1" presStyleLbl="node0" presStyleIdx="0" presStyleCnt="1" custScaleX="247561" custScaleY="93324" custLinFactY="-39894" custLinFactNeighborX="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2FD3CA-C08E-41D3-8157-0BD1BAC774A8}" type="pres">
      <dgm:prSet presAssocID="{EB435E68-111D-40F9-9004-75C7F74C1A43}" presName="rootConnector1" presStyleLbl="node1" presStyleIdx="0" presStyleCnt="0"/>
      <dgm:spPr/>
      <dgm:t>
        <a:bodyPr/>
        <a:lstStyle/>
        <a:p>
          <a:endParaRPr lang="ru-RU"/>
        </a:p>
      </dgm:t>
    </dgm:pt>
    <dgm:pt modelId="{071CBF2C-5685-4F4F-859B-09E6ECBE758D}" type="pres">
      <dgm:prSet presAssocID="{EB435E68-111D-40F9-9004-75C7F74C1A43}" presName="hierChild2" presStyleCnt="0"/>
      <dgm:spPr/>
    </dgm:pt>
    <dgm:pt modelId="{1A6B3B56-A932-434B-B6CC-280E4521BF83}" type="pres">
      <dgm:prSet presAssocID="{2364DD3E-ABC9-4076-8A90-095CC275E6D4}" presName="Name37" presStyleLbl="parChTrans1D2" presStyleIdx="0" presStyleCnt="3"/>
      <dgm:spPr/>
      <dgm:t>
        <a:bodyPr/>
        <a:lstStyle/>
        <a:p>
          <a:endParaRPr lang="ru-RU"/>
        </a:p>
      </dgm:t>
    </dgm:pt>
    <dgm:pt modelId="{6F2E47A6-D1F8-4EFF-958B-4DE0EE6DD6EE}" type="pres">
      <dgm:prSet presAssocID="{7610A813-A442-40B0-B0FA-794F013E63C0}" presName="hierRoot2" presStyleCnt="0">
        <dgm:presLayoutVars>
          <dgm:hierBranch/>
        </dgm:presLayoutVars>
      </dgm:prSet>
      <dgm:spPr/>
    </dgm:pt>
    <dgm:pt modelId="{5E3BA42A-6A94-4DA7-8AE0-A22C12BC7EC8}" type="pres">
      <dgm:prSet presAssocID="{7610A813-A442-40B0-B0FA-794F013E63C0}" presName="rootComposite" presStyleCnt="0"/>
      <dgm:spPr/>
    </dgm:pt>
    <dgm:pt modelId="{A7907A89-F2DE-4BB1-B793-CBD0EBD4743F}" type="pres">
      <dgm:prSet presAssocID="{7610A813-A442-40B0-B0FA-794F013E63C0}" presName="rootText" presStyleLbl="node2" presStyleIdx="0" presStyleCnt="3" custScaleX="125904" custScaleY="190954" custLinFactNeighborX="3556" custLinFactNeighborY="-26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5504BE-E2FE-48F9-AD03-31CC0AE45A5A}" type="pres">
      <dgm:prSet presAssocID="{7610A813-A442-40B0-B0FA-794F013E63C0}" presName="rootConnector" presStyleLbl="node2" presStyleIdx="0" presStyleCnt="3"/>
      <dgm:spPr/>
      <dgm:t>
        <a:bodyPr/>
        <a:lstStyle/>
        <a:p>
          <a:endParaRPr lang="ru-RU"/>
        </a:p>
      </dgm:t>
    </dgm:pt>
    <dgm:pt modelId="{991510F2-4CA3-49CA-AEED-D4312926677C}" type="pres">
      <dgm:prSet presAssocID="{7610A813-A442-40B0-B0FA-794F013E63C0}" presName="hierChild4" presStyleCnt="0"/>
      <dgm:spPr/>
    </dgm:pt>
    <dgm:pt modelId="{94C4E723-769F-461E-9819-557892C568E8}" type="pres">
      <dgm:prSet presAssocID="{7610A813-A442-40B0-B0FA-794F013E63C0}" presName="hierChild5" presStyleCnt="0"/>
      <dgm:spPr/>
    </dgm:pt>
    <dgm:pt modelId="{29F915C2-24E5-4C14-A834-F62170C22CF7}" type="pres">
      <dgm:prSet presAssocID="{C771C91F-B28C-492D-BCBC-14A282485629}" presName="Name37" presStyleLbl="parChTrans1D2" presStyleIdx="1" presStyleCnt="3"/>
      <dgm:spPr/>
      <dgm:t>
        <a:bodyPr/>
        <a:lstStyle/>
        <a:p>
          <a:endParaRPr lang="ru-RU"/>
        </a:p>
      </dgm:t>
    </dgm:pt>
    <dgm:pt modelId="{EE8C242E-45BF-4F78-9417-AAE4F891FC4B}" type="pres">
      <dgm:prSet presAssocID="{1830AA2C-F863-4407-8FC2-7359576B4AA9}" presName="hierRoot2" presStyleCnt="0">
        <dgm:presLayoutVars>
          <dgm:hierBranch/>
        </dgm:presLayoutVars>
      </dgm:prSet>
      <dgm:spPr/>
    </dgm:pt>
    <dgm:pt modelId="{30050B93-AD9B-4625-8A02-E6504D05107C}" type="pres">
      <dgm:prSet presAssocID="{1830AA2C-F863-4407-8FC2-7359576B4AA9}" presName="rootComposite" presStyleCnt="0"/>
      <dgm:spPr/>
    </dgm:pt>
    <dgm:pt modelId="{6BCB1302-D556-4AFF-A468-59A2472B9B5A}" type="pres">
      <dgm:prSet presAssocID="{1830AA2C-F863-4407-8FC2-7359576B4AA9}" presName="rootText" presStyleLbl="node2" presStyleIdx="1" presStyleCnt="3" custScaleX="125904" custScaleY="190954" custLinFactNeighborX="1661" custLinFactNeighborY="-26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0F29EE-7A1F-4D66-AC58-4C698A5D066F}" type="pres">
      <dgm:prSet presAssocID="{1830AA2C-F863-4407-8FC2-7359576B4AA9}" presName="rootConnector" presStyleLbl="node2" presStyleIdx="1" presStyleCnt="3"/>
      <dgm:spPr/>
      <dgm:t>
        <a:bodyPr/>
        <a:lstStyle/>
        <a:p>
          <a:endParaRPr lang="ru-RU"/>
        </a:p>
      </dgm:t>
    </dgm:pt>
    <dgm:pt modelId="{1D2F51A3-068A-4454-B1D4-FD530845F177}" type="pres">
      <dgm:prSet presAssocID="{1830AA2C-F863-4407-8FC2-7359576B4AA9}" presName="hierChild4" presStyleCnt="0"/>
      <dgm:spPr/>
    </dgm:pt>
    <dgm:pt modelId="{748FEF05-866E-4417-A8F3-82B2519556EE}" type="pres">
      <dgm:prSet presAssocID="{1830AA2C-F863-4407-8FC2-7359576B4AA9}" presName="hierChild5" presStyleCnt="0"/>
      <dgm:spPr/>
    </dgm:pt>
    <dgm:pt modelId="{72972529-A4CA-435F-A244-C76C468E31FF}" type="pres">
      <dgm:prSet presAssocID="{3B207785-BD7A-446D-AAF6-A1043D0A4FA9}" presName="Name37" presStyleLbl="parChTrans1D2" presStyleIdx="2" presStyleCnt="3"/>
      <dgm:spPr/>
      <dgm:t>
        <a:bodyPr/>
        <a:lstStyle/>
        <a:p>
          <a:endParaRPr lang="ru-RU"/>
        </a:p>
      </dgm:t>
    </dgm:pt>
    <dgm:pt modelId="{63E9AC79-DB08-4697-92F8-F45BC4CBC3CF}" type="pres">
      <dgm:prSet presAssocID="{FFF26056-5124-43DD-98EA-8D2B6DDAA11F}" presName="hierRoot2" presStyleCnt="0">
        <dgm:presLayoutVars>
          <dgm:hierBranch/>
        </dgm:presLayoutVars>
      </dgm:prSet>
      <dgm:spPr/>
    </dgm:pt>
    <dgm:pt modelId="{91008071-7261-42B9-ADB7-22A353634FCF}" type="pres">
      <dgm:prSet presAssocID="{FFF26056-5124-43DD-98EA-8D2B6DDAA11F}" presName="rootComposite" presStyleCnt="0"/>
      <dgm:spPr/>
    </dgm:pt>
    <dgm:pt modelId="{B7371C38-58AE-404A-866F-111334EF07E6}" type="pres">
      <dgm:prSet presAssocID="{FFF26056-5124-43DD-98EA-8D2B6DDAA11F}" presName="rootText" presStyleLbl="node2" presStyleIdx="2" presStyleCnt="3" custScaleX="125904" custScaleY="190954" custLinFactNeighborX="-2357" custLinFactNeighborY="-26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576AB1F-FCA1-4FC0-884C-7968047FEFA7}" type="pres">
      <dgm:prSet presAssocID="{FFF26056-5124-43DD-98EA-8D2B6DDAA11F}" presName="rootConnector" presStyleLbl="node2" presStyleIdx="2" presStyleCnt="3"/>
      <dgm:spPr/>
      <dgm:t>
        <a:bodyPr/>
        <a:lstStyle/>
        <a:p>
          <a:endParaRPr lang="ru-RU"/>
        </a:p>
      </dgm:t>
    </dgm:pt>
    <dgm:pt modelId="{4DF11AD8-C8D1-4D4F-A0E4-6E180C6B4ACC}" type="pres">
      <dgm:prSet presAssocID="{FFF26056-5124-43DD-98EA-8D2B6DDAA11F}" presName="hierChild4" presStyleCnt="0"/>
      <dgm:spPr/>
    </dgm:pt>
    <dgm:pt modelId="{1E65EB51-7233-4AF4-9E33-F63C782F4999}" type="pres">
      <dgm:prSet presAssocID="{FFF26056-5124-43DD-98EA-8D2B6DDAA11F}" presName="hierChild5" presStyleCnt="0"/>
      <dgm:spPr/>
    </dgm:pt>
    <dgm:pt modelId="{0B3A24B8-E15E-49D5-A51D-946B000D73EF}" type="pres">
      <dgm:prSet presAssocID="{EB435E68-111D-40F9-9004-75C7F74C1A43}" presName="hierChild3" presStyleCnt="0"/>
      <dgm:spPr/>
    </dgm:pt>
  </dgm:ptLst>
  <dgm:cxnLst>
    <dgm:cxn modelId="{7AA046DB-16AC-4336-BD80-3F5CF1E47EC3}" type="presOf" srcId="{EB435E68-111D-40F9-9004-75C7F74C1A43}" destId="{B8437E60-D3C4-430E-B13D-C42B1EEBC7C3}" srcOrd="0" destOrd="0" presId="urn:microsoft.com/office/officeart/2005/8/layout/orgChart1"/>
    <dgm:cxn modelId="{E600ECFB-B72E-48DB-90DD-A1F789456002}" srcId="{EB435E68-111D-40F9-9004-75C7F74C1A43}" destId="{1830AA2C-F863-4407-8FC2-7359576B4AA9}" srcOrd="1" destOrd="0" parTransId="{C771C91F-B28C-492D-BCBC-14A282485629}" sibTransId="{DBBEA97E-19C0-414E-9CDD-7762F442C02D}"/>
    <dgm:cxn modelId="{8C9E53E7-400A-4C61-B78D-11E8FCF751E9}" type="presOf" srcId="{1830AA2C-F863-4407-8FC2-7359576B4AA9}" destId="{6BCB1302-D556-4AFF-A468-59A2472B9B5A}" srcOrd="0" destOrd="0" presId="urn:microsoft.com/office/officeart/2005/8/layout/orgChart1"/>
    <dgm:cxn modelId="{8EF8FE67-285F-4612-8AB1-4529DCBD908C}" type="presOf" srcId="{7610A813-A442-40B0-B0FA-794F013E63C0}" destId="{A7907A89-F2DE-4BB1-B793-CBD0EBD4743F}" srcOrd="0" destOrd="0" presId="urn:microsoft.com/office/officeart/2005/8/layout/orgChart1"/>
    <dgm:cxn modelId="{0A28884B-F729-4E7B-90DB-BA9513D285AE}" type="presOf" srcId="{3B207785-BD7A-446D-AAF6-A1043D0A4FA9}" destId="{72972529-A4CA-435F-A244-C76C468E31FF}" srcOrd="0" destOrd="0" presId="urn:microsoft.com/office/officeart/2005/8/layout/orgChart1"/>
    <dgm:cxn modelId="{BA188BB5-A24A-4630-80D3-6ADD610AAF6E}" type="presOf" srcId="{FFF26056-5124-43DD-98EA-8D2B6DDAA11F}" destId="{B7371C38-58AE-404A-866F-111334EF07E6}" srcOrd="0" destOrd="0" presId="urn:microsoft.com/office/officeart/2005/8/layout/orgChart1"/>
    <dgm:cxn modelId="{06C4F242-BB2D-45F5-8337-76F3764B558F}" type="presOf" srcId="{2364DD3E-ABC9-4076-8A90-095CC275E6D4}" destId="{1A6B3B56-A932-434B-B6CC-280E4521BF83}" srcOrd="0" destOrd="0" presId="urn:microsoft.com/office/officeart/2005/8/layout/orgChart1"/>
    <dgm:cxn modelId="{A399F931-4424-4326-98EC-F98109D68F1A}" type="presOf" srcId="{C771C91F-B28C-492D-BCBC-14A282485629}" destId="{29F915C2-24E5-4C14-A834-F62170C22CF7}" srcOrd="0" destOrd="0" presId="urn:microsoft.com/office/officeart/2005/8/layout/orgChart1"/>
    <dgm:cxn modelId="{6FC88BAE-0D4D-41B6-9763-B1F1EE515AB9}" srcId="{EB435E68-111D-40F9-9004-75C7F74C1A43}" destId="{FFF26056-5124-43DD-98EA-8D2B6DDAA11F}" srcOrd="2" destOrd="0" parTransId="{3B207785-BD7A-446D-AAF6-A1043D0A4FA9}" sibTransId="{9D32BD0C-53A1-47B0-A830-159FB3B8A011}"/>
    <dgm:cxn modelId="{D57217C7-2A0C-41F6-A718-02F51AF47AB9}" type="presOf" srcId="{1830AA2C-F863-4407-8FC2-7359576B4AA9}" destId="{FF0F29EE-7A1F-4D66-AC58-4C698A5D066F}" srcOrd="1" destOrd="0" presId="urn:microsoft.com/office/officeart/2005/8/layout/orgChart1"/>
    <dgm:cxn modelId="{60D71166-E980-402F-AA9C-750A836DAFA6}" type="presOf" srcId="{7610A813-A442-40B0-B0FA-794F013E63C0}" destId="{F55504BE-E2FE-48F9-AD03-31CC0AE45A5A}" srcOrd="1" destOrd="0" presId="urn:microsoft.com/office/officeart/2005/8/layout/orgChart1"/>
    <dgm:cxn modelId="{9FB2AE53-4F8D-476E-A185-9C5A6F120394}" type="presOf" srcId="{EB435E68-111D-40F9-9004-75C7F74C1A43}" destId="{E22FD3CA-C08E-41D3-8157-0BD1BAC774A8}" srcOrd="1" destOrd="0" presId="urn:microsoft.com/office/officeart/2005/8/layout/orgChart1"/>
    <dgm:cxn modelId="{1AD3DE3C-D53B-49D1-85F9-AA3381A5478C}" srcId="{7DC845A5-8AA0-4948-A6E3-940B8FB2D905}" destId="{EB435E68-111D-40F9-9004-75C7F74C1A43}" srcOrd="0" destOrd="0" parTransId="{E63DF644-15CC-42D7-91FD-5F70646D2D65}" sibTransId="{95B3A5BC-9E18-451E-AE22-3504A24558CD}"/>
    <dgm:cxn modelId="{AD92BD8E-3DB1-49BF-A61C-89E90E5A3D4A}" srcId="{EB435E68-111D-40F9-9004-75C7F74C1A43}" destId="{7610A813-A442-40B0-B0FA-794F013E63C0}" srcOrd="0" destOrd="0" parTransId="{2364DD3E-ABC9-4076-8A90-095CC275E6D4}" sibTransId="{A441EB1A-1B3C-4E03-B634-7AA20CE8DC7D}"/>
    <dgm:cxn modelId="{6C0988C2-DF02-4521-96C2-E978180B4E26}" type="presOf" srcId="{FFF26056-5124-43DD-98EA-8D2B6DDAA11F}" destId="{C576AB1F-FCA1-4FC0-884C-7968047FEFA7}" srcOrd="1" destOrd="0" presId="urn:microsoft.com/office/officeart/2005/8/layout/orgChart1"/>
    <dgm:cxn modelId="{9E89C49F-AFC9-45EE-A5DB-A12B1C78BB28}" type="presOf" srcId="{7DC845A5-8AA0-4948-A6E3-940B8FB2D905}" destId="{989AC125-1741-4808-9E7C-B7AD4900CD2F}" srcOrd="0" destOrd="0" presId="urn:microsoft.com/office/officeart/2005/8/layout/orgChart1"/>
    <dgm:cxn modelId="{C35FA915-918B-42CD-A6B2-F96B073C8D36}" type="presParOf" srcId="{989AC125-1741-4808-9E7C-B7AD4900CD2F}" destId="{D1FBE576-C459-434C-B5C3-14DC10EA0475}" srcOrd="0" destOrd="0" presId="urn:microsoft.com/office/officeart/2005/8/layout/orgChart1"/>
    <dgm:cxn modelId="{E6D436A3-FDC6-46C0-AEFC-2B3A5817EC8A}" type="presParOf" srcId="{D1FBE576-C459-434C-B5C3-14DC10EA0475}" destId="{88478EEF-A91D-4869-98B5-F9D4862F3411}" srcOrd="0" destOrd="0" presId="urn:microsoft.com/office/officeart/2005/8/layout/orgChart1"/>
    <dgm:cxn modelId="{2CA47C12-8941-4D45-BD4D-FA96669646DB}" type="presParOf" srcId="{88478EEF-A91D-4869-98B5-F9D4862F3411}" destId="{B8437E60-D3C4-430E-B13D-C42B1EEBC7C3}" srcOrd="0" destOrd="0" presId="urn:microsoft.com/office/officeart/2005/8/layout/orgChart1"/>
    <dgm:cxn modelId="{D7B44C5A-5F5F-48D5-B6F1-29B02FB997D3}" type="presParOf" srcId="{88478EEF-A91D-4869-98B5-F9D4862F3411}" destId="{E22FD3CA-C08E-41D3-8157-0BD1BAC774A8}" srcOrd="1" destOrd="0" presId="urn:microsoft.com/office/officeart/2005/8/layout/orgChart1"/>
    <dgm:cxn modelId="{A18EFA7F-86A5-4302-B5C5-4B079C287B38}" type="presParOf" srcId="{D1FBE576-C459-434C-B5C3-14DC10EA0475}" destId="{071CBF2C-5685-4F4F-859B-09E6ECBE758D}" srcOrd="1" destOrd="0" presId="urn:microsoft.com/office/officeart/2005/8/layout/orgChart1"/>
    <dgm:cxn modelId="{9F69D88B-257F-4543-A4A0-6C1BF7578D2F}" type="presParOf" srcId="{071CBF2C-5685-4F4F-859B-09E6ECBE758D}" destId="{1A6B3B56-A932-434B-B6CC-280E4521BF83}" srcOrd="0" destOrd="0" presId="urn:microsoft.com/office/officeart/2005/8/layout/orgChart1"/>
    <dgm:cxn modelId="{7C454D2D-F2DD-48D3-A212-ED99F20B77FD}" type="presParOf" srcId="{071CBF2C-5685-4F4F-859B-09E6ECBE758D}" destId="{6F2E47A6-D1F8-4EFF-958B-4DE0EE6DD6EE}" srcOrd="1" destOrd="0" presId="urn:microsoft.com/office/officeart/2005/8/layout/orgChart1"/>
    <dgm:cxn modelId="{05AF9171-9BB2-4AA6-9B28-000059FD6619}" type="presParOf" srcId="{6F2E47A6-D1F8-4EFF-958B-4DE0EE6DD6EE}" destId="{5E3BA42A-6A94-4DA7-8AE0-A22C12BC7EC8}" srcOrd="0" destOrd="0" presId="urn:microsoft.com/office/officeart/2005/8/layout/orgChart1"/>
    <dgm:cxn modelId="{5C63D6AB-9EDA-4D4A-88BA-05F287C62F9C}" type="presParOf" srcId="{5E3BA42A-6A94-4DA7-8AE0-A22C12BC7EC8}" destId="{A7907A89-F2DE-4BB1-B793-CBD0EBD4743F}" srcOrd="0" destOrd="0" presId="urn:microsoft.com/office/officeart/2005/8/layout/orgChart1"/>
    <dgm:cxn modelId="{E764B7CF-01A2-4660-ADA3-FD99AB716A60}" type="presParOf" srcId="{5E3BA42A-6A94-4DA7-8AE0-A22C12BC7EC8}" destId="{F55504BE-E2FE-48F9-AD03-31CC0AE45A5A}" srcOrd="1" destOrd="0" presId="urn:microsoft.com/office/officeart/2005/8/layout/orgChart1"/>
    <dgm:cxn modelId="{B26ED065-F785-4CD3-9A58-BD1231C7D370}" type="presParOf" srcId="{6F2E47A6-D1F8-4EFF-958B-4DE0EE6DD6EE}" destId="{991510F2-4CA3-49CA-AEED-D4312926677C}" srcOrd="1" destOrd="0" presId="urn:microsoft.com/office/officeart/2005/8/layout/orgChart1"/>
    <dgm:cxn modelId="{0766D4BB-1154-4D00-8CB8-D4A7598B9D2F}" type="presParOf" srcId="{6F2E47A6-D1F8-4EFF-958B-4DE0EE6DD6EE}" destId="{94C4E723-769F-461E-9819-557892C568E8}" srcOrd="2" destOrd="0" presId="urn:microsoft.com/office/officeart/2005/8/layout/orgChart1"/>
    <dgm:cxn modelId="{ECDD6D98-37CB-4F34-8CDD-520053D12BAE}" type="presParOf" srcId="{071CBF2C-5685-4F4F-859B-09E6ECBE758D}" destId="{29F915C2-24E5-4C14-A834-F62170C22CF7}" srcOrd="2" destOrd="0" presId="urn:microsoft.com/office/officeart/2005/8/layout/orgChart1"/>
    <dgm:cxn modelId="{07D529D2-1B10-4B45-A5A3-C9D61C040D96}" type="presParOf" srcId="{071CBF2C-5685-4F4F-859B-09E6ECBE758D}" destId="{EE8C242E-45BF-4F78-9417-AAE4F891FC4B}" srcOrd="3" destOrd="0" presId="urn:microsoft.com/office/officeart/2005/8/layout/orgChart1"/>
    <dgm:cxn modelId="{0E6A52B8-2635-4268-9E0A-2CFFBBEF35CD}" type="presParOf" srcId="{EE8C242E-45BF-4F78-9417-AAE4F891FC4B}" destId="{30050B93-AD9B-4625-8A02-E6504D05107C}" srcOrd="0" destOrd="0" presId="urn:microsoft.com/office/officeart/2005/8/layout/orgChart1"/>
    <dgm:cxn modelId="{161C6638-2FEB-43A6-AD5E-68897D06B906}" type="presParOf" srcId="{30050B93-AD9B-4625-8A02-E6504D05107C}" destId="{6BCB1302-D556-4AFF-A468-59A2472B9B5A}" srcOrd="0" destOrd="0" presId="urn:microsoft.com/office/officeart/2005/8/layout/orgChart1"/>
    <dgm:cxn modelId="{C1FE7DD9-DADE-4B07-A53C-0789D0FD9AFD}" type="presParOf" srcId="{30050B93-AD9B-4625-8A02-E6504D05107C}" destId="{FF0F29EE-7A1F-4D66-AC58-4C698A5D066F}" srcOrd="1" destOrd="0" presId="urn:microsoft.com/office/officeart/2005/8/layout/orgChart1"/>
    <dgm:cxn modelId="{BF7CEBEA-7ADC-4958-8072-2196497265CC}" type="presParOf" srcId="{EE8C242E-45BF-4F78-9417-AAE4F891FC4B}" destId="{1D2F51A3-068A-4454-B1D4-FD530845F177}" srcOrd="1" destOrd="0" presId="urn:microsoft.com/office/officeart/2005/8/layout/orgChart1"/>
    <dgm:cxn modelId="{DE2BA291-FF96-49E4-8439-3B4835FA3605}" type="presParOf" srcId="{EE8C242E-45BF-4F78-9417-AAE4F891FC4B}" destId="{748FEF05-866E-4417-A8F3-82B2519556EE}" srcOrd="2" destOrd="0" presId="urn:microsoft.com/office/officeart/2005/8/layout/orgChart1"/>
    <dgm:cxn modelId="{5D4A4F62-5EF8-471F-B681-FACE81ABD17B}" type="presParOf" srcId="{071CBF2C-5685-4F4F-859B-09E6ECBE758D}" destId="{72972529-A4CA-435F-A244-C76C468E31FF}" srcOrd="4" destOrd="0" presId="urn:microsoft.com/office/officeart/2005/8/layout/orgChart1"/>
    <dgm:cxn modelId="{6985A69A-F8ED-496E-9C4D-25B17D4ABAC3}" type="presParOf" srcId="{071CBF2C-5685-4F4F-859B-09E6ECBE758D}" destId="{63E9AC79-DB08-4697-92F8-F45BC4CBC3CF}" srcOrd="5" destOrd="0" presId="urn:microsoft.com/office/officeart/2005/8/layout/orgChart1"/>
    <dgm:cxn modelId="{FF8DF168-03C5-47CC-BDE2-DFB2AA17F583}" type="presParOf" srcId="{63E9AC79-DB08-4697-92F8-F45BC4CBC3CF}" destId="{91008071-7261-42B9-ADB7-22A353634FCF}" srcOrd="0" destOrd="0" presId="urn:microsoft.com/office/officeart/2005/8/layout/orgChart1"/>
    <dgm:cxn modelId="{58971B9C-C7A2-44A5-957C-11BAE3F81036}" type="presParOf" srcId="{91008071-7261-42B9-ADB7-22A353634FCF}" destId="{B7371C38-58AE-404A-866F-111334EF07E6}" srcOrd="0" destOrd="0" presId="urn:microsoft.com/office/officeart/2005/8/layout/orgChart1"/>
    <dgm:cxn modelId="{C7F9ACF8-2973-4B3B-8BAB-6433D833AC88}" type="presParOf" srcId="{91008071-7261-42B9-ADB7-22A353634FCF}" destId="{C576AB1F-FCA1-4FC0-884C-7968047FEFA7}" srcOrd="1" destOrd="0" presId="urn:microsoft.com/office/officeart/2005/8/layout/orgChart1"/>
    <dgm:cxn modelId="{FCB324FF-9074-4F57-94F4-EF104FFA4CD1}" type="presParOf" srcId="{63E9AC79-DB08-4697-92F8-F45BC4CBC3CF}" destId="{4DF11AD8-C8D1-4D4F-A0E4-6E180C6B4ACC}" srcOrd="1" destOrd="0" presId="urn:microsoft.com/office/officeart/2005/8/layout/orgChart1"/>
    <dgm:cxn modelId="{EF1889EF-B181-4897-8560-B9425CEF90B6}" type="presParOf" srcId="{63E9AC79-DB08-4697-92F8-F45BC4CBC3CF}" destId="{1E65EB51-7233-4AF4-9E33-F63C782F4999}" srcOrd="2" destOrd="0" presId="urn:microsoft.com/office/officeart/2005/8/layout/orgChart1"/>
    <dgm:cxn modelId="{DA3CDEE4-C01B-4821-A786-756E7A6FFB74}" type="presParOf" srcId="{D1FBE576-C459-434C-B5C3-14DC10EA0475}" destId="{0B3A24B8-E15E-49D5-A51D-946B000D73E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3B2B9E-8B96-4516-A1D7-A28DB319A084}" type="doc">
      <dgm:prSet loTypeId="urn:microsoft.com/office/officeart/2005/8/layout/orgChart1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E7B2829-465F-4423-8E3C-9E8470D527F9}">
      <dgm:prSet phldrT="[Текст]" custT="1"/>
      <dgm:spPr/>
      <dgm:t>
        <a:bodyPr/>
        <a:lstStyle/>
        <a:p>
          <a:r>
            <a:rPr lang="ru-RU" sz="1800" b="1" dirty="0" smtClean="0"/>
            <a:t>Социальные группы </a:t>
          </a:r>
          <a:r>
            <a:rPr lang="ru-RU" sz="1800" b="0" dirty="0" smtClean="0"/>
            <a:t>– общности людей с устойчивыми взаимосвязями, схожими интересами, определёнными правилами поведения и взаимоотношений</a:t>
          </a:r>
          <a:endParaRPr lang="ru-RU" sz="1800" b="1" dirty="0"/>
        </a:p>
      </dgm:t>
    </dgm:pt>
    <dgm:pt modelId="{65332EA0-46F3-4C12-907D-B5529E20FA1C}" type="parTrans" cxnId="{401158BC-32C0-41C1-AB50-CDCB0A315DE6}">
      <dgm:prSet/>
      <dgm:spPr/>
      <dgm:t>
        <a:bodyPr/>
        <a:lstStyle/>
        <a:p>
          <a:endParaRPr lang="ru-RU"/>
        </a:p>
      </dgm:t>
    </dgm:pt>
    <dgm:pt modelId="{DAD65B16-5315-4319-85BB-36D537C5CDAF}" type="sibTrans" cxnId="{401158BC-32C0-41C1-AB50-CDCB0A315DE6}">
      <dgm:prSet/>
      <dgm:spPr/>
      <dgm:t>
        <a:bodyPr/>
        <a:lstStyle/>
        <a:p>
          <a:endParaRPr lang="ru-RU"/>
        </a:p>
      </dgm:t>
    </dgm:pt>
    <dgm:pt modelId="{A580E28D-D554-450A-9AF8-6B9329439B25}">
      <dgm:prSet phldrT="[Текст]" custT="1"/>
      <dgm:spPr/>
      <dgm:t>
        <a:bodyPr/>
        <a:lstStyle/>
        <a:p>
          <a:r>
            <a:rPr lang="ru-RU" sz="1800" b="1" dirty="0" smtClean="0"/>
            <a:t>Большие социальные группы </a:t>
          </a:r>
          <a:r>
            <a:rPr lang="ru-RU" sz="1800" b="0" dirty="0" smtClean="0"/>
            <a:t>характеризуются существованием в масштабах всего общества, всей страны</a:t>
          </a:r>
          <a:endParaRPr lang="ru-RU" sz="1800" b="0" dirty="0"/>
        </a:p>
      </dgm:t>
    </dgm:pt>
    <dgm:pt modelId="{284EEB9B-9223-465A-91D9-B008985E2107}" type="parTrans" cxnId="{7289884C-8D76-4042-8D87-E652185C6F92}">
      <dgm:prSet/>
      <dgm:spPr/>
      <dgm:t>
        <a:bodyPr/>
        <a:lstStyle/>
        <a:p>
          <a:endParaRPr lang="ru-RU"/>
        </a:p>
      </dgm:t>
    </dgm:pt>
    <dgm:pt modelId="{E8FF0EBE-4B08-4F84-883F-59A8D327696D}" type="sibTrans" cxnId="{7289884C-8D76-4042-8D87-E652185C6F92}">
      <dgm:prSet/>
      <dgm:spPr/>
      <dgm:t>
        <a:bodyPr/>
        <a:lstStyle/>
        <a:p>
          <a:endParaRPr lang="ru-RU"/>
        </a:p>
      </dgm:t>
    </dgm:pt>
    <dgm:pt modelId="{E8A4227F-5744-4DB3-A5D9-57CB93503120}">
      <dgm:prSet phldrT="[Текст]" custT="1"/>
      <dgm:spPr/>
      <dgm:t>
        <a:bodyPr/>
        <a:lstStyle/>
        <a:p>
          <a:r>
            <a:rPr lang="ru-RU" sz="1800" dirty="0" smtClean="0"/>
            <a:t>Классы</a:t>
          </a:r>
          <a:endParaRPr lang="ru-RU" sz="1800" dirty="0"/>
        </a:p>
      </dgm:t>
    </dgm:pt>
    <dgm:pt modelId="{77883370-4E78-48C9-9512-3BFBC759DB3B}" type="parTrans" cxnId="{B21596C6-D042-4273-B3A6-CCB19F88B0F0}">
      <dgm:prSet/>
      <dgm:spPr/>
      <dgm:t>
        <a:bodyPr/>
        <a:lstStyle/>
        <a:p>
          <a:endParaRPr lang="ru-RU"/>
        </a:p>
      </dgm:t>
    </dgm:pt>
    <dgm:pt modelId="{7D459A38-E38B-4EF0-B312-B13B624FBC04}" type="sibTrans" cxnId="{B21596C6-D042-4273-B3A6-CCB19F88B0F0}">
      <dgm:prSet/>
      <dgm:spPr/>
      <dgm:t>
        <a:bodyPr/>
        <a:lstStyle/>
        <a:p>
          <a:endParaRPr lang="ru-RU"/>
        </a:p>
      </dgm:t>
    </dgm:pt>
    <dgm:pt modelId="{6FF92EF1-520F-405E-B550-BD2C5FF6623C}">
      <dgm:prSet phldrT="[Текст]" custT="1"/>
      <dgm:spPr/>
      <dgm:t>
        <a:bodyPr/>
        <a:lstStyle/>
        <a:p>
          <a:r>
            <a:rPr lang="ru-RU" sz="1800" dirty="0" smtClean="0"/>
            <a:t>Социальные слои (страты)</a:t>
          </a:r>
          <a:endParaRPr lang="ru-RU" sz="1800" dirty="0"/>
        </a:p>
      </dgm:t>
    </dgm:pt>
    <dgm:pt modelId="{F4DCB456-9426-4B98-8672-E20364209F09}" type="parTrans" cxnId="{39C1FA5B-AD2E-4DE5-AEB6-80AD1F1101B4}">
      <dgm:prSet/>
      <dgm:spPr/>
      <dgm:t>
        <a:bodyPr/>
        <a:lstStyle/>
        <a:p>
          <a:endParaRPr lang="ru-RU"/>
        </a:p>
      </dgm:t>
    </dgm:pt>
    <dgm:pt modelId="{1D0D3A98-24AD-4176-8567-23D2FE21662E}" type="sibTrans" cxnId="{39C1FA5B-AD2E-4DE5-AEB6-80AD1F1101B4}">
      <dgm:prSet/>
      <dgm:spPr/>
      <dgm:t>
        <a:bodyPr/>
        <a:lstStyle/>
        <a:p>
          <a:endParaRPr lang="ru-RU"/>
        </a:p>
      </dgm:t>
    </dgm:pt>
    <dgm:pt modelId="{E5B0C990-3A5A-4F73-876A-BDE0427A43C4}">
      <dgm:prSet phldrT="[Текст]" custT="1"/>
      <dgm:spPr/>
      <dgm:t>
        <a:bodyPr/>
        <a:lstStyle/>
        <a:p>
          <a:r>
            <a:rPr lang="ru-RU" sz="1800" b="1" dirty="0" smtClean="0"/>
            <a:t>Малые социальные группы </a:t>
          </a:r>
          <a:r>
            <a:rPr lang="ru-RU" sz="1800" b="0" dirty="0" smtClean="0"/>
            <a:t>объединяют людей, непосредственно общающихся друг с другом (семья, школьный класс, бригада и т.д.)</a:t>
          </a:r>
          <a:endParaRPr lang="ru-RU" sz="1800" b="0" dirty="0"/>
        </a:p>
      </dgm:t>
    </dgm:pt>
    <dgm:pt modelId="{F2A40461-A1B3-4CE3-839F-EB15E2742922}" type="parTrans" cxnId="{D8F0C265-E6C4-4252-B6FD-965274BDE83B}">
      <dgm:prSet/>
      <dgm:spPr/>
      <dgm:t>
        <a:bodyPr/>
        <a:lstStyle/>
        <a:p>
          <a:endParaRPr lang="ru-RU"/>
        </a:p>
      </dgm:t>
    </dgm:pt>
    <dgm:pt modelId="{536B02B4-A94E-4F24-BD8C-122DB7F0F63A}" type="sibTrans" cxnId="{D8F0C265-E6C4-4252-B6FD-965274BDE83B}">
      <dgm:prSet/>
      <dgm:spPr/>
      <dgm:t>
        <a:bodyPr/>
        <a:lstStyle/>
        <a:p>
          <a:endParaRPr lang="ru-RU"/>
        </a:p>
      </dgm:t>
    </dgm:pt>
    <dgm:pt modelId="{35FA50E3-1933-45E7-9D47-C43A2CBE160D}">
      <dgm:prSet custT="1"/>
      <dgm:spPr/>
      <dgm:t>
        <a:bodyPr/>
        <a:lstStyle/>
        <a:p>
          <a:r>
            <a:rPr lang="ru-RU" sz="1800" b="1" dirty="0" smtClean="0"/>
            <a:t>Средние социальные группы </a:t>
          </a:r>
          <a:r>
            <a:rPr lang="ru-RU" sz="1800" b="0" dirty="0" smtClean="0"/>
            <a:t>характеризуются наличием общей цели, упорядоченной, организованной деятельности</a:t>
          </a:r>
          <a:endParaRPr lang="ru-RU" sz="1800" b="0" dirty="0"/>
        </a:p>
      </dgm:t>
    </dgm:pt>
    <dgm:pt modelId="{368BC930-BE76-4ECE-A1DF-686D57B65BCD}" type="parTrans" cxnId="{792B8151-6481-4D1C-BB9E-3DCBDE5815CC}">
      <dgm:prSet/>
      <dgm:spPr/>
      <dgm:t>
        <a:bodyPr/>
        <a:lstStyle/>
        <a:p>
          <a:endParaRPr lang="ru-RU"/>
        </a:p>
      </dgm:t>
    </dgm:pt>
    <dgm:pt modelId="{6FFEE61A-7E39-43D4-85B1-6F5BC0958ACA}" type="sibTrans" cxnId="{792B8151-6481-4D1C-BB9E-3DCBDE5815CC}">
      <dgm:prSet/>
      <dgm:spPr/>
      <dgm:t>
        <a:bodyPr/>
        <a:lstStyle/>
        <a:p>
          <a:endParaRPr lang="ru-RU"/>
        </a:p>
      </dgm:t>
    </dgm:pt>
    <dgm:pt modelId="{81212E39-F34D-43B3-81C6-F3C83F9BA34E}">
      <dgm:prSet custT="1"/>
      <dgm:spPr/>
      <dgm:t>
        <a:bodyPr/>
        <a:lstStyle/>
        <a:p>
          <a:r>
            <a:rPr lang="ru-RU" sz="1800" dirty="0" smtClean="0"/>
            <a:t>Социальные общности</a:t>
          </a:r>
          <a:endParaRPr lang="ru-RU" sz="1800" dirty="0"/>
        </a:p>
      </dgm:t>
    </dgm:pt>
    <dgm:pt modelId="{92387421-B185-4903-A55F-77AA8A18CE3A}" type="parTrans" cxnId="{2902A88D-EED3-4A7C-8430-91D064EDAB14}">
      <dgm:prSet/>
      <dgm:spPr/>
      <dgm:t>
        <a:bodyPr/>
        <a:lstStyle/>
        <a:p>
          <a:endParaRPr lang="ru-RU"/>
        </a:p>
      </dgm:t>
    </dgm:pt>
    <dgm:pt modelId="{EFCC27B4-AC1E-4EA8-90AF-4FE66293D964}" type="sibTrans" cxnId="{2902A88D-EED3-4A7C-8430-91D064EDAB14}">
      <dgm:prSet/>
      <dgm:spPr/>
      <dgm:t>
        <a:bodyPr/>
        <a:lstStyle/>
        <a:p>
          <a:endParaRPr lang="ru-RU"/>
        </a:p>
      </dgm:t>
    </dgm:pt>
    <dgm:pt modelId="{31705389-6832-45D2-A4F5-09A183E64124}">
      <dgm:prSet custT="1"/>
      <dgm:spPr/>
      <dgm:t>
        <a:bodyPr/>
        <a:lstStyle/>
        <a:p>
          <a:r>
            <a:rPr lang="ru-RU" sz="1800" dirty="0" smtClean="0"/>
            <a:t>этнические</a:t>
          </a:r>
          <a:endParaRPr lang="ru-RU" sz="1800" dirty="0"/>
        </a:p>
      </dgm:t>
    </dgm:pt>
    <dgm:pt modelId="{B61F228B-7464-486B-B290-97F920E02150}" type="parTrans" cxnId="{372C915A-DA0E-4157-A64A-0667785962A5}">
      <dgm:prSet/>
      <dgm:spPr/>
      <dgm:t>
        <a:bodyPr/>
        <a:lstStyle/>
        <a:p>
          <a:endParaRPr lang="ru-RU"/>
        </a:p>
      </dgm:t>
    </dgm:pt>
    <dgm:pt modelId="{DE749288-73CB-4D50-92A6-71FD0AE75746}" type="sibTrans" cxnId="{372C915A-DA0E-4157-A64A-0667785962A5}">
      <dgm:prSet/>
      <dgm:spPr/>
      <dgm:t>
        <a:bodyPr/>
        <a:lstStyle/>
        <a:p>
          <a:endParaRPr lang="ru-RU"/>
        </a:p>
      </dgm:t>
    </dgm:pt>
    <dgm:pt modelId="{298229E6-CD69-4DF8-ADC4-E8DC4B8D8493}">
      <dgm:prSet custT="1"/>
      <dgm:spPr/>
      <dgm:t>
        <a:bodyPr/>
        <a:lstStyle/>
        <a:p>
          <a:r>
            <a:rPr lang="ru-RU" sz="1800" dirty="0" smtClean="0"/>
            <a:t>демографические</a:t>
          </a:r>
          <a:endParaRPr lang="ru-RU" sz="1800" dirty="0"/>
        </a:p>
      </dgm:t>
    </dgm:pt>
    <dgm:pt modelId="{CC250F63-52B7-42B8-89AF-016BE75BC22B}" type="parTrans" cxnId="{A393399F-C899-4478-ABAA-9B135AA1EB80}">
      <dgm:prSet/>
      <dgm:spPr/>
      <dgm:t>
        <a:bodyPr/>
        <a:lstStyle/>
        <a:p>
          <a:endParaRPr lang="ru-RU"/>
        </a:p>
      </dgm:t>
    </dgm:pt>
    <dgm:pt modelId="{47F24137-96B6-4B1D-A212-B349AD20CA36}" type="sibTrans" cxnId="{A393399F-C899-4478-ABAA-9B135AA1EB80}">
      <dgm:prSet/>
      <dgm:spPr/>
      <dgm:t>
        <a:bodyPr/>
        <a:lstStyle/>
        <a:p>
          <a:endParaRPr lang="ru-RU"/>
        </a:p>
      </dgm:t>
    </dgm:pt>
    <dgm:pt modelId="{27FE5246-4E4F-41CB-BC1A-2828880C76CC}">
      <dgm:prSet custT="1"/>
      <dgm:spPr/>
      <dgm:t>
        <a:bodyPr/>
        <a:lstStyle/>
        <a:p>
          <a:r>
            <a:rPr lang="ru-RU" sz="1800" dirty="0" smtClean="0"/>
            <a:t>религиозные и др.</a:t>
          </a:r>
          <a:endParaRPr lang="ru-RU" sz="1800" dirty="0"/>
        </a:p>
      </dgm:t>
    </dgm:pt>
    <dgm:pt modelId="{CC16A41A-358A-45C5-9655-5E8FA461A81B}" type="parTrans" cxnId="{27260B2D-FB49-4058-9365-CD8351ABE5C7}">
      <dgm:prSet/>
      <dgm:spPr/>
      <dgm:t>
        <a:bodyPr/>
        <a:lstStyle/>
        <a:p>
          <a:endParaRPr lang="ru-RU"/>
        </a:p>
      </dgm:t>
    </dgm:pt>
    <dgm:pt modelId="{68FD7906-5293-4902-91AE-8A52C9B88D45}" type="sibTrans" cxnId="{27260B2D-FB49-4058-9365-CD8351ABE5C7}">
      <dgm:prSet/>
      <dgm:spPr/>
      <dgm:t>
        <a:bodyPr/>
        <a:lstStyle/>
        <a:p>
          <a:endParaRPr lang="ru-RU"/>
        </a:p>
      </dgm:t>
    </dgm:pt>
    <dgm:pt modelId="{28126387-2EA9-418B-BC06-00E0D542CDE7}" type="pres">
      <dgm:prSet presAssocID="{E73B2B9E-8B96-4516-A1D7-A28DB319A08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96E7D97-3B5A-4277-A04A-722120C5E302}" type="pres">
      <dgm:prSet presAssocID="{6E7B2829-465F-4423-8E3C-9E8470D527F9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650AD23A-26EA-4223-AE76-43A89F01D4A8}" type="pres">
      <dgm:prSet presAssocID="{6E7B2829-465F-4423-8E3C-9E8470D527F9}" presName="rootComposite1" presStyleCnt="0"/>
      <dgm:spPr/>
      <dgm:t>
        <a:bodyPr/>
        <a:lstStyle/>
        <a:p>
          <a:endParaRPr lang="ru-RU"/>
        </a:p>
      </dgm:t>
    </dgm:pt>
    <dgm:pt modelId="{EDF31585-8101-49FE-B9AC-ECDD40C495CF}" type="pres">
      <dgm:prSet presAssocID="{6E7B2829-465F-4423-8E3C-9E8470D527F9}" presName="rootText1" presStyleLbl="node0" presStyleIdx="0" presStyleCnt="1" custScaleX="1968766" custScaleY="414677" custLinFactY="-270346" custLinFactNeighborX="-2699" custLinFactNeighborY="-3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909D5BD-4E00-471E-BF34-5C991159E6B2}" type="pres">
      <dgm:prSet presAssocID="{6E7B2829-465F-4423-8E3C-9E8470D527F9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62C4B12-6F69-4851-B62E-6FAEAC819D50}" type="pres">
      <dgm:prSet presAssocID="{6E7B2829-465F-4423-8E3C-9E8470D527F9}" presName="hierChild2" presStyleCnt="0"/>
      <dgm:spPr/>
      <dgm:t>
        <a:bodyPr/>
        <a:lstStyle/>
        <a:p>
          <a:endParaRPr lang="ru-RU"/>
        </a:p>
      </dgm:t>
    </dgm:pt>
    <dgm:pt modelId="{A5DA0925-2384-4BBB-8C83-67E93F11BB27}" type="pres">
      <dgm:prSet presAssocID="{284EEB9B-9223-465A-91D9-B008985E2107}" presName="Name37" presStyleLbl="parChTrans1D2" presStyleIdx="0" presStyleCnt="3"/>
      <dgm:spPr/>
      <dgm:t>
        <a:bodyPr/>
        <a:lstStyle/>
        <a:p>
          <a:endParaRPr lang="ru-RU"/>
        </a:p>
      </dgm:t>
    </dgm:pt>
    <dgm:pt modelId="{BA498C63-3696-4DB6-B270-BCAE1D8C6A63}" type="pres">
      <dgm:prSet presAssocID="{A580E28D-D554-450A-9AF8-6B9329439B25}" presName="hierRoot2" presStyleCnt="0">
        <dgm:presLayoutVars>
          <dgm:hierBranch val="r"/>
        </dgm:presLayoutVars>
      </dgm:prSet>
      <dgm:spPr/>
      <dgm:t>
        <a:bodyPr/>
        <a:lstStyle/>
        <a:p>
          <a:endParaRPr lang="ru-RU"/>
        </a:p>
      </dgm:t>
    </dgm:pt>
    <dgm:pt modelId="{2688FD05-D400-459D-B863-DA34B9297611}" type="pres">
      <dgm:prSet presAssocID="{A580E28D-D554-450A-9AF8-6B9329439B25}" presName="rootComposite" presStyleCnt="0"/>
      <dgm:spPr/>
      <dgm:t>
        <a:bodyPr/>
        <a:lstStyle/>
        <a:p>
          <a:endParaRPr lang="ru-RU"/>
        </a:p>
      </dgm:t>
    </dgm:pt>
    <dgm:pt modelId="{5C33ABC0-B0E3-4F46-954C-3EFC4B55BB9F}" type="pres">
      <dgm:prSet presAssocID="{A580E28D-D554-450A-9AF8-6B9329439B25}" presName="rootText" presStyleLbl="node2" presStyleIdx="0" presStyleCnt="3" custScaleX="654164" custScaleY="814018" custLinFactNeighborX="-1028" custLinFactNeighborY="264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33681C8-44FD-44AF-BD39-33C644F4832E}" type="pres">
      <dgm:prSet presAssocID="{A580E28D-D554-450A-9AF8-6B9329439B25}" presName="rootConnector" presStyleLbl="node2" presStyleIdx="0" presStyleCnt="3"/>
      <dgm:spPr/>
      <dgm:t>
        <a:bodyPr/>
        <a:lstStyle/>
        <a:p>
          <a:endParaRPr lang="ru-RU"/>
        </a:p>
      </dgm:t>
    </dgm:pt>
    <dgm:pt modelId="{B74078C5-8162-4BBB-A132-57A9EFD477A5}" type="pres">
      <dgm:prSet presAssocID="{A580E28D-D554-450A-9AF8-6B9329439B25}" presName="hierChild4" presStyleCnt="0"/>
      <dgm:spPr/>
      <dgm:t>
        <a:bodyPr/>
        <a:lstStyle/>
        <a:p>
          <a:endParaRPr lang="ru-RU"/>
        </a:p>
      </dgm:t>
    </dgm:pt>
    <dgm:pt modelId="{8252FBB0-5701-47D7-A92B-A4FD695A7B8A}" type="pres">
      <dgm:prSet presAssocID="{77883370-4E78-48C9-9512-3BFBC759DB3B}" presName="Name50" presStyleLbl="parChTrans1D3" presStyleIdx="0" presStyleCnt="3"/>
      <dgm:spPr/>
      <dgm:t>
        <a:bodyPr/>
        <a:lstStyle/>
        <a:p>
          <a:endParaRPr lang="ru-RU"/>
        </a:p>
      </dgm:t>
    </dgm:pt>
    <dgm:pt modelId="{13F768A3-839C-4A3A-B8A6-4F933DEA7F16}" type="pres">
      <dgm:prSet presAssocID="{E8A4227F-5744-4DB3-A5D9-57CB93503120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98E95F54-267E-4B33-A49B-707F2FA1F3EC}" type="pres">
      <dgm:prSet presAssocID="{E8A4227F-5744-4DB3-A5D9-57CB93503120}" presName="rootComposite" presStyleCnt="0"/>
      <dgm:spPr/>
      <dgm:t>
        <a:bodyPr/>
        <a:lstStyle/>
        <a:p>
          <a:endParaRPr lang="ru-RU"/>
        </a:p>
      </dgm:t>
    </dgm:pt>
    <dgm:pt modelId="{B0329C6E-A336-4650-BFA3-DD6621225E41}" type="pres">
      <dgm:prSet presAssocID="{E8A4227F-5744-4DB3-A5D9-57CB93503120}" presName="rootText" presStyleLbl="node3" presStyleIdx="0" presStyleCnt="3" custScaleX="344227" custScaleY="184188" custLinFactNeighborX="17476" custLinFactNeighborY="786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468DDC-C2A6-48AD-BC8D-BE9DEEC4E7BB}" type="pres">
      <dgm:prSet presAssocID="{E8A4227F-5744-4DB3-A5D9-57CB93503120}" presName="rootConnector" presStyleLbl="node3" presStyleIdx="0" presStyleCnt="3"/>
      <dgm:spPr/>
      <dgm:t>
        <a:bodyPr/>
        <a:lstStyle/>
        <a:p>
          <a:endParaRPr lang="ru-RU"/>
        </a:p>
      </dgm:t>
    </dgm:pt>
    <dgm:pt modelId="{DDDD05DB-8487-472F-89B6-20964CE8EAA5}" type="pres">
      <dgm:prSet presAssocID="{E8A4227F-5744-4DB3-A5D9-57CB93503120}" presName="hierChild4" presStyleCnt="0"/>
      <dgm:spPr/>
      <dgm:t>
        <a:bodyPr/>
        <a:lstStyle/>
        <a:p>
          <a:endParaRPr lang="ru-RU"/>
        </a:p>
      </dgm:t>
    </dgm:pt>
    <dgm:pt modelId="{30FE7A7A-B570-49D2-B645-9CBD7E29D48A}" type="pres">
      <dgm:prSet presAssocID="{E8A4227F-5744-4DB3-A5D9-57CB93503120}" presName="hierChild5" presStyleCnt="0"/>
      <dgm:spPr/>
      <dgm:t>
        <a:bodyPr/>
        <a:lstStyle/>
        <a:p>
          <a:endParaRPr lang="ru-RU"/>
        </a:p>
      </dgm:t>
    </dgm:pt>
    <dgm:pt modelId="{33EAE7C8-F0BC-4422-A2F7-59DF04913A51}" type="pres">
      <dgm:prSet presAssocID="{F4DCB456-9426-4B98-8672-E20364209F09}" presName="Name50" presStyleLbl="parChTrans1D3" presStyleIdx="1" presStyleCnt="3"/>
      <dgm:spPr/>
      <dgm:t>
        <a:bodyPr/>
        <a:lstStyle/>
        <a:p>
          <a:endParaRPr lang="ru-RU"/>
        </a:p>
      </dgm:t>
    </dgm:pt>
    <dgm:pt modelId="{7427F6D5-1AC8-49AF-823A-32F43B74F91C}" type="pres">
      <dgm:prSet presAssocID="{6FF92EF1-520F-405E-B550-BD2C5FF6623C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D4837760-30D5-4296-9DA4-A7C0B17A8A4B}" type="pres">
      <dgm:prSet presAssocID="{6FF92EF1-520F-405E-B550-BD2C5FF6623C}" presName="rootComposite" presStyleCnt="0"/>
      <dgm:spPr/>
      <dgm:t>
        <a:bodyPr/>
        <a:lstStyle/>
        <a:p>
          <a:endParaRPr lang="ru-RU"/>
        </a:p>
      </dgm:t>
    </dgm:pt>
    <dgm:pt modelId="{A3524BEB-E895-4C49-8282-0A903FEB8CDE}" type="pres">
      <dgm:prSet presAssocID="{6FF92EF1-520F-405E-B550-BD2C5FF6623C}" presName="rootText" presStyleLbl="node3" presStyleIdx="1" presStyleCnt="3" custScaleX="708997" custScaleY="184591" custLinFactY="7825" custLinFactNeighborX="17476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21211F-0400-4674-81E3-C8E30ECF9200}" type="pres">
      <dgm:prSet presAssocID="{6FF92EF1-520F-405E-B550-BD2C5FF6623C}" presName="rootConnector" presStyleLbl="node3" presStyleIdx="1" presStyleCnt="3"/>
      <dgm:spPr/>
      <dgm:t>
        <a:bodyPr/>
        <a:lstStyle/>
        <a:p>
          <a:endParaRPr lang="ru-RU"/>
        </a:p>
      </dgm:t>
    </dgm:pt>
    <dgm:pt modelId="{D125EAE2-4AB2-400E-858E-353F0B75BFA6}" type="pres">
      <dgm:prSet presAssocID="{6FF92EF1-520F-405E-B550-BD2C5FF6623C}" presName="hierChild4" presStyleCnt="0"/>
      <dgm:spPr/>
      <dgm:t>
        <a:bodyPr/>
        <a:lstStyle/>
        <a:p>
          <a:endParaRPr lang="ru-RU"/>
        </a:p>
      </dgm:t>
    </dgm:pt>
    <dgm:pt modelId="{86DFB9F9-4B54-4FD2-A962-AB920B8E5F62}" type="pres">
      <dgm:prSet presAssocID="{6FF92EF1-520F-405E-B550-BD2C5FF6623C}" presName="hierChild5" presStyleCnt="0"/>
      <dgm:spPr/>
      <dgm:t>
        <a:bodyPr/>
        <a:lstStyle/>
        <a:p>
          <a:endParaRPr lang="ru-RU"/>
        </a:p>
      </dgm:t>
    </dgm:pt>
    <dgm:pt modelId="{4798E632-880D-4652-84D2-1340CCD197B8}" type="pres">
      <dgm:prSet presAssocID="{92387421-B185-4903-A55F-77AA8A18CE3A}" presName="Name50" presStyleLbl="parChTrans1D3" presStyleIdx="2" presStyleCnt="3"/>
      <dgm:spPr/>
      <dgm:t>
        <a:bodyPr/>
        <a:lstStyle/>
        <a:p>
          <a:endParaRPr lang="ru-RU"/>
        </a:p>
      </dgm:t>
    </dgm:pt>
    <dgm:pt modelId="{7AE6864E-924A-46FF-8F9B-3C4D1F53B41A}" type="pres">
      <dgm:prSet presAssocID="{81212E39-F34D-43B3-81C6-F3C83F9BA34E}" presName="hierRoot2" presStyleCnt="0">
        <dgm:presLayoutVars>
          <dgm:hierBranch/>
        </dgm:presLayoutVars>
      </dgm:prSet>
      <dgm:spPr/>
    </dgm:pt>
    <dgm:pt modelId="{A6BA3FBF-B719-4CD5-89AA-32090DA87203}" type="pres">
      <dgm:prSet presAssocID="{81212E39-F34D-43B3-81C6-F3C83F9BA34E}" presName="rootComposite" presStyleCnt="0"/>
      <dgm:spPr/>
    </dgm:pt>
    <dgm:pt modelId="{5957700C-36B9-4FF9-8349-70437DACF85E}" type="pres">
      <dgm:prSet presAssocID="{81212E39-F34D-43B3-81C6-F3C83F9BA34E}" presName="rootText" presStyleLbl="node3" presStyleIdx="2" presStyleCnt="3" custScaleX="612203" custScaleY="184189" custLinFactX="-235845" custLinFactY="45855" custLinFactNeighborX="-300000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E93D797-19A5-4483-9349-D510EAC9953A}" type="pres">
      <dgm:prSet presAssocID="{81212E39-F34D-43B3-81C6-F3C83F9BA34E}" presName="rootConnector" presStyleLbl="node3" presStyleIdx="2" presStyleCnt="3"/>
      <dgm:spPr/>
      <dgm:t>
        <a:bodyPr/>
        <a:lstStyle/>
        <a:p>
          <a:endParaRPr lang="ru-RU"/>
        </a:p>
      </dgm:t>
    </dgm:pt>
    <dgm:pt modelId="{8A3B4FAC-DD22-4348-943A-71CD2837FE4F}" type="pres">
      <dgm:prSet presAssocID="{81212E39-F34D-43B3-81C6-F3C83F9BA34E}" presName="hierChild4" presStyleCnt="0"/>
      <dgm:spPr/>
    </dgm:pt>
    <dgm:pt modelId="{FB8B8DE0-52D6-46D9-BF87-AE2284B787B1}" type="pres">
      <dgm:prSet presAssocID="{B61F228B-7464-486B-B290-97F920E02150}" presName="Name35" presStyleLbl="parChTrans1D4" presStyleIdx="0" presStyleCnt="3"/>
      <dgm:spPr/>
      <dgm:t>
        <a:bodyPr/>
        <a:lstStyle/>
        <a:p>
          <a:endParaRPr lang="ru-RU"/>
        </a:p>
      </dgm:t>
    </dgm:pt>
    <dgm:pt modelId="{CE7C27EC-FCC2-4514-A62D-0BDB9524995B}" type="pres">
      <dgm:prSet presAssocID="{31705389-6832-45D2-A4F5-09A183E64124}" presName="hierRoot2" presStyleCnt="0">
        <dgm:presLayoutVars>
          <dgm:hierBranch val="init"/>
        </dgm:presLayoutVars>
      </dgm:prSet>
      <dgm:spPr/>
    </dgm:pt>
    <dgm:pt modelId="{AFA11F44-BAB1-4E1A-AE4D-1C9F1B8586CF}" type="pres">
      <dgm:prSet presAssocID="{31705389-6832-45D2-A4F5-09A183E64124}" presName="rootComposite" presStyleCnt="0"/>
      <dgm:spPr/>
    </dgm:pt>
    <dgm:pt modelId="{B55E442B-3BDD-4913-B6FE-8DD6659E9BFA}" type="pres">
      <dgm:prSet presAssocID="{31705389-6832-45D2-A4F5-09A183E64124}" presName="rootText" presStyleLbl="node4" presStyleIdx="0" presStyleCnt="3" custScaleX="558948" custScaleY="184189" custLinFactX="566502" custLinFactY="-218060" custLinFactNeighborX="600000" custLinFactNeighborY="-3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DD07CD1-CC61-4C0C-B1EF-9D49CC884670}" type="pres">
      <dgm:prSet presAssocID="{31705389-6832-45D2-A4F5-09A183E64124}" presName="rootConnector" presStyleLbl="node4" presStyleIdx="0" presStyleCnt="3"/>
      <dgm:spPr/>
      <dgm:t>
        <a:bodyPr/>
        <a:lstStyle/>
        <a:p>
          <a:endParaRPr lang="ru-RU"/>
        </a:p>
      </dgm:t>
    </dgm:pt>
    <dgm:pt modelId="{DEF3004F-1F44-44A6-AFA3-9DE6F9BF788C}" type="pres">
      <dgm:prSet presAssocID="{31705389-6832-45D2-A4F5-09A183E64124}" presName="hierChild4" presStyleCnt="0"/>
      <dgm:spPr/>
    </dgm:pt>
    <dgm:pt modelId="{D781F017-DAB2-4BDE-96F1-D650C2D3DD46}" type="pres">
      <dgm:prSet presAssocID="{31705389-6832-45D2-A4F5-09A183E64124}" presName="hierChild5" presStyleCnt="0"/>
      <dgm:spPr/>
    </dgm:pt>
    <dgm:pt modelId="{5F721600-8439-4ED6-B1C3-65B664EBA705}" type="pres">
      <dgm:prSet presAssocID="{CC250F63-52B7-42B8-89AF-016BE75BC22B}" presName="Name35" presStyleLbl="parChTrans1D4" presStyleIdx="1" presStyleCnt="3"/>
      <dgm:spPr/>
      <dgm:t>
        <a:bodyPr/>
        <a:lstStyle/>
        <a:p>
          <a:endParaRPr lang="ru-RU"/>
        </a:p>
      </dgm:t>
    </dgm:pt>
    <dgm:pt modelId="{91E5E3E5-3035-4CC5-9BC0-2D76683A9850}" type="pres">
      <dgm:prSet presAssocID="{298229E6-CD69-4DF8-ADC4-E8DC4B8D8493}" presName="hierRoot2" presStyleCnt="0">
        <dgm:presLayoutVars>
          <dgm:hierBranch val="init"/>
        </dgm:presLayoutVars>
      </dgm:prSet>
      <dgm:spPr/>
    </dgm:pt>
    <dgm:pt modelId="{20E20129-F711-49D9-B370-94ACADDDCFC6}" type="pres">
      <dgm:prSet presAssocID="{298229E6-CD69-4DF8-ADC4-E8DC4B8D8493}" presName="rootComposite" presStyleCnt="0"/>
      <dgm:spPr/>
    </dgm:pt>
    <dgm:pt modelId="{E6B9D8F2-4C6B-4F2B-B3D0-49DB4BE6BA2A}" type="pres">
      <dgm:prSet presAssocID="{298229E6-CD69-4DF8-ADC4-E8DC4B8D8493}" presName="rootText" presStyleLbl="node4" presStyleIdx="1" presStyleCnt="3" custScaleX="558948" custScaleY="184189" custLinFactX="286554" custLinFactY="-100000" custLinFactNeighborX="300000" custLinFactNeighborY="-1991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02F5E3B-6B37-4D0E-A98D-1EE143BD75C2}" type="pres">
      <dgm:prSet presAssocID="{298229E6-CD69-4DF8-ADC4-E8DC4B8D8493}" presName="rootConnector" presStyleLbl="node4" presStyleIdx="1" presStyleCnt="3"/>
      <dgm:spPr/>
      <dgm:t>
        <a:bodyPr/>
        <a:lstStyle/>
        <a:p>
          <a:endParaRPr lang="ru-RU"/>
        </a:p>
      </dgm:t>
    </dgm:pt>
    <dgm:pt modelId="{1934AFB9-1D84-4C98-BC58-BCD15A9019AB}" type="pres">
      <dgm:prSet presAssocID="{298229E6-CD69-4DF8-ADC4-E8DC4B8D8493}" presName="hierChild4" presStyleCnt="0"/>
      <dgm:spPr/>
    </dgm:pt>
    <dgm:pt modelId="{861518E0-9BED-48D3-9BEB-9799259B071E}" type="pres">
      <dgm:prSet presAssocID="{298229E6-CD69-4DF8-ADC4-E8DC4B8D8493}" presName="hierChild5" presStyleCnt="0"/>
      <dgm:spPr/>
    </dgm:pt>
    <dgm:pt modelId="{4BC010F7-F24D-4DA8-B771-6AE497B87992}" type="pres">
      <dgm:prSet presAssocID="{CC16A41A-358A-45C5-9655-5E8FA461A81B}" presName="Name35" presStyleLbl="parChTrans1D4" presStyleIdx="2" presStyleCnt="3"/>
      <dgm:spPr/>
      <dgm:t>
        <a:bodyPr/>
        <a:lstStyle/>
        <a:p>
          <a:endParaRPr lang="ru-RU"/>
        </a:p>
      </dgm:t>
    </dgm:pt>
    <dgm:pt modelId="{189D95CA-7FB5-4E7C-947A-741BB5A7F3AE}" type="pres">
      <dgm:prSet presAssocID="{27FE5246-4E4F-41CB-BC1A-2828880C76CC}" presName="hierRoot2" presStyleCnt="0">
        <dgm:presLayoutVars>
          <dgm:hierBranch val="init"/>
        </dgm:presLayoutVars>
      </dgm:prSet>
      <dgm:spPr/>
    </dgm:pt>
    <dgm:pt modelId="{836D53E3-FD67-46F8-831C-5164F4666B62}" type="pres">
      <dgm:prSet presAssocID="{27FE5246-4E4F-41CB-BC1A-2828880C76CC}" presName="rootComposite" presStyleCnt="0"/>
      <dgm:spPr/>
    </dgm:pt>
    <dgm:pt modelId="{36612DE0-700D-445B-8226-127997239EE4}" type="pres">
      <dgm:prSet presAssocID="{27FE5246-4E4F-41CB-BC1A-2828880C76CC}" presName="rootText" presStyleLbl="node4" presStyleIdx="2" presStyleCnt="3" custScaleX="558948" custScaleY="184189" custLinFactNeighborX="6606" custLinFactNeighborY="-803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527C46-F597-4A68-B961-9C5A9487875F}" type="pres">
      <dgm:prSet presAssocID="{27FE5246-4E4F-41CB-BC1A-2828880C76CC}" presName="rootConnector" presStyleLbl="node4" presStyleIdx="2" presStyleCnt="3"/>
      <dgm:spPr/>
      <dgm:t>
        <a:bodyPr/>
        <a:lstStyle/>
        <a:p>
          <a:endParaRPr lang="ru-RU"/>
        </a:p>
      </dgm:t>
    </dgm:pt>
    <dgm:pt modelId="{94161D37-414E-48A5-BC2C-46E00D2C7464}" type="pres">
      <dgm:prSet presAssocID="{27FE5246-4E4F-41CB-BC1A-2828880C76CC}" presName="hierChild4" presStyleCnt="0"/>
      <dgm:spPr/>
    </dgm:pt>
    <dgm:pt modelId="{413B27FA-FFC3-4F91-9833-63E51E63F0CA}" type="pres">
      <dgm:prSet presAssocID="{27FE5246-4E4F-41CB-BC1A-2828880C76CC}" presName="hierChild5" presStyleCnt="0"/>
      <dgm:spPr/>
    </dgm:pt>
    <dgm:pt modelId="{D6CCBE3F-BFE8-4039-B443-C15180337E8B}" type="pres">
      <dgm:prSet presAssocID="{81212E39-F34D-43B3-81C6-F3C83F9BA34E}" presName="hierChild5" presStyleCnt="0"/>
      <dgm:spPr/>
    </dgm:pt>
    <dgm:pt modelId="{3BFEE172-91D7-4C3C-A9B1-F9857C893AD0}" type="pres">
      <dgm:prSet presAssocID="{A580E28D-D554-450A-9AF8-6B9329439B25}" presName="hierChild5" presStyleCnt="0"/>
      <dgm:spPr/>
      <dgm:t>
        <a:bodyPr/>
        <a:lstStyle/>
        <a:p>
          <a:endParaRPr lang="ru-RU"/>
        </a:p>
      </dgm:t>
    </dgm:pt>
    <dgm:pt modelId="{13E8F82E-54A1-4F58-9487-C951D8D29169}" type="pres">
      <dgm:prSet presAssocID="{368BC930-BE76-4ECE-A1DF-686D57B65BCD}" presName="Name37" presStyleLbl="parChTrans1D2" presStyleIdx="1" presStyleCnt="3"/>
      <dgm:spPr/>
      <dgm:t>
        <a:bodyPr/>
        <a:lstStyle/>
        <a:p>
          <a:endParaRPr lang="ru-RU"/>
        </a:p>
      </dgm:t>
    </dgm:pt>
    <dgm:pt modelId="{0E1122A0-300D-4719-A050-CED4BE79A34A}" type="pres">
      <dgm:prSet presAssocID="{35FA50E3-1933-45E7-9D47-C43A2CBE160D}" presName="hierRoot2" presStyleCnt="0">
        <dgm:presLayoutVars>
          <dgm:hierBranch val="init"/>
        </dgm:presLayoutVars>
      </dgm:prSet>
      <dgm:spPr/>
    </dgm:pt>
    <dgm:pt modelId="{820BD06B-EBD1-4315-84DF-43563DC15243}" type="pres">
      <dgm:prSet presAssocID="{35FA50E3-1933-45E7-9D47-C43A2CBE160D}" presName="rootComposite" presStyleCnt="0"/>
      <dgm:spPr/>
    </dgm:pt>
    <dgm:pt modelId="{39512E62-151D-4CF4-B77E-51145EC953A4}" type="pres">
      <dgm:prSet presAssocID="{35FA50E3-1933-45E7-9D47-C43A2CBE160D}" presName="rootText" presStyleLbl="node2" presStyleIdx="1" presStyleCnt="3" custScaleX="654164" custScaleY="814018" custLinFactNeighborX="-1707" custLinFactNeighborY="264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5EF1582-0437-498C-A6BB-331DE8F70BB3}" type="pres">
      <dgm:prSet presAssocID="{35FA50E3-1933-45E7-9D47-C43A2CBE160D}" presName="rootConnector" presStyleLbl="node2" presStyleIdx="1" presStyleCnt="3"/>
      <dgm:spPr/>
      <dgm:t>
        <a:bodyPr/>
        <a:lstStyle/>
        <a:p>
          <a:endParaRPr lang="ru-RU"/>
        </a:p>
      </dgm:t>
    </dgm:pt>
    <dgm:pt modelId="{3D80B3CA-C21F-4D7F-8AE7-138993EB58C7}" type="pres">
      <dgm:prSet presAssocID="{35FA50E3-1933-45E7-9D47-C43A2CBE160D}" presName="hierChild4" presStyleCnt="0"/>
      <dgm:spPr/>
    </dgm:pt>
    <dgm:pt modelId="{3AAEF06E-776D-47C3-8BDE-105704F7DECA}" type="pres">
      <dgm:prSet presAssocID="{35FA50E3-1933-45E7-9D47-C43A2CBE160D}" presName="hierChild5" presStyleCnt="0"/>
      <dgm:spPr/>
    </dgm:pt>
    <dgm:pt modelId="{DE220014-9FB6-42E1-A75E-8636141D5C20}" type="pres">
      <dgm:prSet presAssocID="{F2A40461-A1B3-4CE3-839F-EB15E2742922}" presName="Name37" presStyleLbl="parChTrans1D2" presStyleIdx="2" presStyleCnt="3"/>
      <dgm:spPr/>
      <dgm:t>
        <a:bodyPr/>
        <a:lstStyle/>
        <a:p>
          <a:endParaRPr lang="ru-RU"/>
        </a:p>
      </dgm:t>
    </dgm:pt>
    <dgm:pt modelId="{00422633-3CC4-483E-A3A8-FD88F3B49C3E}" type="pres">
      <dgm:prSet presAssocID="{E5B0C990-3A5A-4F73-876A-BDE0427A43C4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05E4D61B-132E-4040-A0F6-7B3991ED5B15}" type="pres">
      <dgm:prSet presAssocID="{E5B0C990-3A5A-4F73-876A-BDE0427A43C4}" presName="rootComposite" presStyleCnt="0"/>
      <dgm:spPr/>
      <dgm:t>
        <a:bodyPr/>
        <a:lstStyle/>
        <a:p>
          <a:endParaRPr lang="ru-RU"/>
        </a:p>
      </dgm:t>
    </dgm:pt>
    <dgm:pt modelId="{D0656507-0B41-4FF4-8BFF-5B1C9D3A6CCC}" type="pres">
      <dgm:prSet presAssocID="{E5B0C990-3A5A-4F73-876A-BDE0427A43C4}" presName="rootText" presStyleLbl="node2" presStyleIdx="2" presStyleCnt="3" custScaleX="654164" custScaleY="814018" custLinFactNeighborX="-1707" custLinFactNeighborY="264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2E7E362-241E-4612-9940-36CE403294F4}" type="pres">
      <dgm:prSet presAssocID="{E5B0C990-3A5A-4F73-876A-BDE0427A43C4}" presName="rootConnector" presStyleLbl="node2" presStyleIdx="2" presStyleCnt="3"/>
      <dgm:spPr/>
      <dgm:t>
        <a:bodyPr/>
        <a:lstStyle/>
        <a:p>
          <a:endParaRPr lang="ru-RU"/>
        </a:p>
      </dgm:t>
    </dgm:pt>
    <dgm:pt modelId="{5192FBB0-1A57-4DD1-B16E-2F22587814FC}" type="pres">
      <dgm:prSet presAssocID="{E5B0C990-3A5A-4F73-876A-BDE0427A43C4}" presName="hierChild4" presStyleCnt="0"/>
      <dgm:spPr/>
      <dgm:t>
        <a:bodyPr/>
        <a:lstStyle/>
        <a:p>
          <a:endParaRPr lang="ru-RU"/>
        </a:p>
      </dgm:t>
    </dgm:pt>
    <dgm:pt modelId="{AA5D3BDF-6969-410D-BE77-7CAAFDA7D943}" type="pres">
      <dgm:prSet presAssocID="{E5B0C990-3A5A-4F73-876A-BDE0427A43C4}" presName="hierChild5" presStyleCnt="0"/>
      <dgm:spPr/>
      <dgm:t>
        <a:bodyPr/>
        <a:lstStyle/>
        <a:p>
          <a:endParaRPr lang="ru-RU"/>
        </a:p>
      </dgm:t>
    </dgm:pt>
    <dgm:pt modelId="{394C9B1D-0E54-4FE9-9D84-696EDA8DFED8}" type="pres">
      <dgm:prSet presAssocID="{6E7B2829-465F-4423-8E3C-9E8470D527F9}" presName="hierChild3" presStyleCnt="0"/>
      <dgm:spPr/>
      <dgm:t>
        <a:bodyPr/>
        <a:lstStyle/>
        <a:p>
          <a:endParaRPr lang="ru-RU"/>
        </a:p>
      </dgm:t>
    </dgm:pt>
  </dgm:ptLst>
  <dgm:cxnLst>
    <dgm:cxn modelId="{6FA92EBA-8A4E-40B1-B6F2-D9F9D93F9716}" type="presOf" srcId="{6E7B2829-465F-4423-8E3C-9E8470D527F9}" destId="{8909D5BD-4E00-471E-BF34-5C991159E6B2}" srcOrd="1" destOrd="0" presId="urn:microsoft.com/office/officeart/2005/8/layout/orgChart1"/>
    <dgm:cxn modelId="{DBAECF5B-651E-49BD-A3B5-2A7F36F52D60}" type="presOf" srcId="{81212E39-F34D-43B3-81C6-F3C83F9BA34E}" destId="{CE93D797-19A5-4483-9349-D510EAC9953A}" srcOrd="1" destOrd="0" presId="urn:microsoft.com/office/officeart/2005/8/layout/orgChart1"/>
    <dgm:cxn modelId="{32AF0C83-0139-4C3C-BAA1-BE0991741E84}" type="presOf" srcId="{77883370-4E78-48C9-9512-3BFBC759DB3B}" destId="{8252FBB0-5701-47D7-A92B-A4FD695A7B8A}" srcOrd="0" destOrd="0" presId="urn:microsoft.com/office/officeart/2005/8/layout/orgChart1"/>
    <dgm:cxn modelId="{752E485D-4507-4E63-AA6C-D79C66741C63}" type="presOf" srcId="{35FA50E3-1933-45E7-9D47-C43A2CBE160D}" destId="{39512E62-151D-4CF4-B77E-51145EC953A4}" srcOrd="0" destOrd="0" presId="urn:microsoft.com/office/officeart/2005/8/layout/orgChart1"/>
    <dgm:cxn modelId="{0E54AD05-CCAB-44EB-B419-941805A1A577}" type="presOf" srcId="{E5B0C990-3A5A-4F73-876A-BDE0427A43C4}" destId="{D2E7E362-241E-4612-9940-36CE403294F4}" srcOrd="1" destOrd="0" presId="urn:microsoft.com/office/officeart/2005/8/layout/orgChart1"/>
    <dgm:cxn modelId="{B6C011C2-2496-4590-901A-C7800E1D6F67}" type="presOf" srcId="{E8A4227F-5744-4DB3-A5D9-57CB93503120}" destId="{5E468DDC-C2A6-48AD-BC8D-BE9DEEC4E7BB}" srcOrd="1" destOrd="0" presId="urn:microsoft.com/office/officeart/2005/8/layout/orgChart1"/>
    <dgm:cxn modelId="{6A35C991-2941-498E-8CDC-2AC42827E83B}" type="presOf" srcId="{A580E28D-D554-450A-9AF8-6B9329439B25}" destId="{5C33ABC0-B0E3-4F46-954C-3EFC4B55BB9F}" srcOrd="0" destOrd="0" presId="urn:microsoft.com/office/officeart/2005/8/layout/orgChart1"/>
    <dgm:cxn modelId="{83CC6390-030E-48AE-87D6-E11ECD23BE58}" type="presOf" srcId="{27FE5246-4E4F-41CB-BC1A-2828880C76CC}" destId="{36612DE0-700D-445B-8226-127997239EE4}" srcOrd="0" destOrd="0" presId="urn:microsoft.com/office/officeart/2005/8/layout/orgChart1"/>
    <dgm:cxn modelId="{2902A88D-EED3-4A7C-8430-91D064EDAB14}" srcId="{A580E28D-D554-450A-9AF8-6B9329439B25}" destId="{81212E39-F34D-43B3-81C6-F3C83F9BA34E}" srcOrd="2" destOrd="0" parTransId="{92387421-B185-4903-A55F-77AA8A18CE3A}" sibTransId="{EFCC27B4-AC1E-4EA8-90AF-4FE66293D964}"/>
    <dgm:cxn modelId="{A393399F-C899-4478-ABAA-9B135AA1EB80}" srcId="{81212E39-F34D-43B3-81C6-F3C83F9BA34E}" destId="{298229E6-CD69-4DF8-ADC4-E8DC4B8D8493}" srcOrd="1" destOrd="0" parTransId="{CC250F63-52B7-42B8-89AF-016BE75BC22B}" sibTransId="{47F24137-96B6-4B1D-A212-B349AD20CA36}"/>
    <dgm:cxn modelId="{6FB351DE-BA99-4E3A-AA1F-2D037DA987F3}" type="presOf" srcId="{CC250F63-52B7-42B8-89AF-016BE75BC22B}" destId="{5F721600-8439-4ED6-B1C3-65B664EBA705}" srcOrd="0" destOrd="0" presId="urn:microsoft.com/office/officeart/2005/8/layout/orgChart1"/>
    <dgm:cxn modelId="{FF64B29C-757C-4997-BEB4-9EFD141E4C40}" type="presOf" srcId="{A580E28D-D554-450A-9AF8-6B9329439B25}" destId="{433681C8-44FD-44AF-BD39-33C644F4832E}" srcOrd="1" destOrd="0" presId="urn:microsoft.com/office/officeart/2005/8/layout/orgChart1"/>
    <dgm:cxn modelId="{871CEF17-089C-478D-89F2-2C563788B2F9}" type="presOf" srcId="{E5B0C990-3A5A-4F73-876A-BDE0427A43C4}" destId="{D0656507-0B41-4FF4-8BFF-5B1C9D3A6CCC}" srcOrd="0" destOrd="0" presId="urn:microsoft.com/office/officeart/2005/8/layout/orgChart1"/>
    <dgm:cxn modelId="{F6095F49-A0B8-4BDE-9F2A-6C83FFAB7812}" type="presOf" srcId="{6E7B2829-465F-4423-8E3C-9E8470D527F9}" destId="{EDF31585-8101-49FE-B9AC-ECDD40C495CF}" srcOrd="0" destOrd="0" presId="urn:microsoft.com/office/officeart/2005/8/layout/orgChart1"/>
    <dgm:cxn modelId="{372C915A-DA0E-4157-A64A-0667785962A5}" srcId="{81212E39-F34D-43B3-81C6-F3C83F9BA34E}" destId="{31705389-6832-45D2-A4F5-09A183E64124}" srcOrd="0" destOrd="0" parTransId="{B61F228B-7464-486B-B290-97F920E02150}" sibTransId="{DE749288-73CB-4D50-92A6-71FD0AE75746}"/>
    <dgm:cxn modelId="{69EF4A4F-7E60-4953-B499-117E661959FE}" type="presOf" srcId="{81212E39-F34D-43B3-81C6-F3C83F9BA34E}" destId="{5957700C-36B9-4FF9-8349-70437DACF85E}" srcOrd="0" destOrd="0" presId="urn:microsoft.com/office/officeart/2005/8/layout/orgChart1"/>
    <dgm:cxn modelId="{5DD1CBBB-72B5-4783-B7E2-58F965F98482}" type="presOf" srcId="{E8A4227F-5744-4DB3-A5D9-57CB93503120}" destId="{B0329C6E-A336-4650-BFA3-DD6621225E41}" srcOrd="0" destOrd="0" presId="urn:microsoft.com/office/officeart/2005/8/layout/orgChart1"/>
    <dgm:cxn modelId="{7CDEA898-6694-49CD-9FC7-8F5E4AE41BFD}" type="presOf" srcId="{F4DCB456-9426-4B98-8672-E20364209F09}" destId="{33EAE7C8-F0BC-4422-A2F7-59DF04913A51}" srcOrd="0" destOrd="0" presId="urn:microsoft.com/office/officeart/2005/8/layout/orgChart1"/>
    <dgm:cxn modelId="{118D58F0-EEEE-4E73-AD3A-2F0AC8284DF4}" type="presOf" srcId="{284EEB9B-9223-465A-91D9-B008985E2107}" destId="{A5DA0925-2384-4BBB-8C83-67E93F11BB27}" srcOrd="0" destOrd="0" presId="urn:microsoft.com/office/officeart/2005/8/layout/orgChart1"/>
    <dgm:cxn modelId="{17B8FDFB-989E-42E2-A761-91E6178E05F0}" type="presOf" srcId="{298229E6-CD69-4DF8-ADC4-E8DC4B8D8493}" destId="{E6B9D8F2-4C6B-4F2B-B3D0-49DB4BE6BA2A}" srcOrd="0" destOrd="0" presId="urn:microsoft.com/office/officeart/2005/8/layout/orgChart1"/>
    <dgm:cxn modelId="{401158BC-32C0-41C1-AB50-CDCB0A315DE6}" srcId="{E73B2B9E-8B96-4516-A1D7-A28DB319A084}" destId="{6E7B2829-465F-4423-8E3C-9E8470D527F9}" srcOrd="0" destOrd="0" parTransId="{65332EA0-46F3-4C12-907D-B5529E20FA1C}" sibTransId="{DAD65B16-5315-4319-85BB-36D537C5CDAF}"/>
    <dgm:cxn modelId="{B3FE451D-B9AB-488A-9B15-F5AAA30A17D2}" type="presOf" srcId="{E73B2B9E-8B96-4516-A1D7-A28DB319A084}" destId="{28126387-2EA9-418B-BC06-00E0D542CDE7}" srcOrd="0" destOrd="0" presId="urn:microsoft.com/office/officeart/2005/8/layout/orgChart1"/>
    <dgm:cxn modelId="{D8F0C265-E6C4-4252-B6FD-965274BDE83B}" srcId="{6E7B2829-465F-4423-8E3C-9E8470D527F9}" destId="{E5B0C990-3A5A-4F73-876A-BDE0427A43C4}" srcOrd="2" destOrd="0" parTransId="{F2A40461-A1B3-4CE3-839F-EB15E2742922}" sibTransId="{536B02B4-A94E-4F24-BD8C-122DB7F0F63A}"/>
    <dgm:cxn modelId="{CEF143E5-DBB7-4509-929B-C06F5C108E1A}" type="presOf" srcId="{92387421-B185-4903-A55F-77AA8A18CE3A}" destId="{4798E632-880D-4652-84D2-1340CCD197B8}" srcOrd="0" destOrd="0" presId="urn:microsoft.com/office/officeart/2005/8/layout/orgChart1"/>
    <dgm:cxn modelId="{2CB7903B-DABF-4B0E-AD4E-1297808BB26A}" type="presOf" srcId="{31705389-6832-45D2-A4F5-09A183E64124}" destId="{B55E442B-3BDD-4913-B6FE-8DD6659E9BFA}" srcOrd="0" destOrd="0" presId="urn:microsoft.com/office/officeart/2005/8/layout/orgChart1"/>
    <dgm:cxn modelId="{27260B2D-FB49-4058-9365-CD8351ABE5C7}" srcId="{81212E39-F34D-43B3-81C6-F3C83F9BA34E}" destId="{27FE5246-4E4F-41CB-BC1A-2828880C76CC}" srcOrd="2" destOrd="0" parTransId="{CC16A41A-358A-45C5-9655-5E8FA461A81B}" sibTransId="{68FD7906-5293-4902-91AE-8A52C9B88D45}"/>
    <dgm:cxn modelId="{3DBD0869-CCDB-483E-AF4D-B385E707D5AA}" type="presOf" srcId="{CC16A41A-358A-45C5-9655-5E8FA461A81B}" destId="{4BC010F7-F24D-4DA8-B771-6AE497B87992}" srcOrd="0" destOrd="0" presId="urn:microsoft.com/office/officeart/2005/8/layout/orgChart1"/>
    <dgm:cxn modelId="{AB128BD9-E79B-4485-AC01-426014D9E0A3}" type="presOf" srcId="{6FF92EF1-520F-405E-B550-BD2C5FF6623C}" destId="{A3524BEB-E895-4C49-8282-0A903FEB8CDE}" srcOrd="0" destOrd="0" presId="urn:microsoft.com/office/officeart/2005/8/layout/orgChart1"/>
    <dgm:cxn modelId="{A54AC4B5-D076-4B0E-AA83-7C3669F289E0}" type="presOf" srcId="{27FE5246-4E4F-41CB-BC1A-2828880C76CC}" destId="{68527C46-F597-4A68-B961-9C5A9487875F}" srcOrd="1" destOrd="0" presId="urn:microsoft.com/office/officeart/2005/8/layout/orgChart1"/>
    <dgm:cxn modelId="{B21596C6-D042-4273-B3A6-CCB19F88B0F0}" srcId="{A580E28D-D554-450A-9AF8-6B9329439B25}" destId="{E8A4227F-5744-4DB3-A5D9-57CB93503120}" srcOrd="0" destOrd="0" parTransId="{77883370-4E78-48C9-9512-3BFBC759DB3B}" sibTransId="{7D459A38-E38B-4EF0-B312-B13B624FBC04}"/>
    <dgm:cxn modelId="{A1552103-6FAB-4B4E-B954-A6D87A2B2160}" type="presOf" srcId="{B61F228B-7464-486B-B290-97F920E02150}" destId="{FB8B8DE0-52D6-46D9-BF87-AE2284B787B1}" srcOrd="0" destOrd="0" presId="urn:microsoft.com/office/officeart/2005/8/layout/orgChart1"/>
    <dgm:cxn modelId="{39C1FA5B-AD2E-4DE5-AEB6-80AD1F1101B4}" srcId="{A580E28D-D554-450A-9AF8-6B9329439B25}" destId="{6FF92EF1-520F-405E-B550-BD2C5FF6623C}" srcOrd="1" destOrd="0" parTransId="{F4DCB456-9426-4B98-8672-E20364209F09}" sibTransId="{1D0D3A98-24AD-4176-8567-23D2FE21662E}"/>
    <dgm:cxn modelId="{1BB61BC8-D615-4E67-A7DE-C628F14D8261}" type="presOf" srcId="{6FF92EF1-520F-405E-B550-BD2C5FF6623C}" destId="{9E21211F-0400-4674-81E3-C8E30ECF9200}" srcOrd="1" destOrd="0" presId="urn:microsoft.com/office/officeart/2005/8/layout/orgChart1"/>
    <dgm:cxn modelId="{7289884C-8D76-4042-8D87-E652185C6F92}" srcId="{6E7B2829-465F-4423-8E3C-9E8470D527F9}" destId="{A580E28D-D554-450A-9AF8-6B9329439B25}" srcOrd="0" destOrd="0" parTransId="{284EEB9B-9223-465A-91D9-B008985E2107}" sibTransId="{E8FF0EBE-4B08-4F84-883F-59A8D327696D}"/>
    <dgm:cxn modelId="{1C8EF777-7EE9-4344-82EA-8BA783A1021E}" type="presOf" srcId="{35FA50E3-1933-45E7-9D47-C43A2CBE160D}" destId="{45EF1582-0437-498C-A6BB-331DE8F70BB3}" srcOrd="1" destOrd="0" presId="urn:microsoft.com/office/officeart/2005/8/layout/orgChart1"/>
    <dgm:cxn modelId="{9184C2E7-BD1B-4017-9C5B-F65F559A6AB6}" type="presOf" srcId="{F2A40461-A1B3-4CE3-839F-EB15E2742922}" destId="{DE220014-9FB6-42E1-A75E-8636141D5C20}" srcOrd="0" destOrd="0" presId="urn:microsoft.com/office/officeart/2005/8/layout/orgChart1"/>
    <dgm:cxn modelId="{CC5D2C10-AD1C-4F6A-8876-87B0F667CE64}" type="presOf" srcId="{368BC930-BE76-4ECE-A1DF-686D57B65BCD}" destId="{13E8F82E-54A1-4F58-9487-C951D8D29169}" srcOrd="0" destOrd="0" presId="urn:microsoft.com/office/officeart/2005/8/layout/orgChart1"/>
    <dgm:cxn modelId="{65902300-E5A2-4B0A-884F-C77F3C161F6F}" type="presOf" srcId="{31705389-6832-45D2-A4F5-09A183E64124}" destId="{5DD07CD1-CC61-4C0C-B1EF-9D49CC884670}" srcOrd="1" destOrd="0" presId="urn:microsoft.com/office/officeart/2005/8/layout/orgChart1"/>
    <dgm:cxn modelId="{792B8151-6481-4D1C-BB9E-3DCBDE5815CC}" srcId="{6E7B2829-465F-4423-8E3C-9E8470D527F9}" destId="{35FA50E3-1933-45E7-9D47-C43A2CBE160D}" srcOrd="1" destOrd="0" parTransId="{368BC930-BE76-4ECE-A1DF-686D57B65BCD}" sibTransId="{6FFEE61A-7E39-43D4-85B1-6F5BC0958ACA}"/>
    <dgm:cxn modelId="{615CDB7D-ED00-4B8B-B629-B945352EEF6B}" type="presOf" srcId="{298229E6-CD69-4DF8-ADC4-E8DC4B8D8493}" destId="{302F5E3B-6B37-4D0E-A98D-1EE143BD75C2}" srcOrd="1" destOrd="0" presId="urn:microsoft.com/office/officeart/2005/8/layout/orgChart1"/>
    <dgm:cxn modelId="{7DEE4520-186F-47F5-96FB-C85CF3A3032F}" type="presParOf" srcId="{28126387-2EA9-418B-BC06-00E0D542CDE7}" destId="{496E7D97-3B5A-4277-A04A-722120C5E302}" srcOrd="0" destOrd="0" presId="urn:microsoft.com/office/officeart/2005/8/layout/orgChart1"/>
    <dgm:cxn modelId="{76A107C7-1849-4268-9785-949B4C1841BA}" type="presParOf" srcId="{496E7D97-3B5A-4277-A04A-722120C5E302}" destId="{650AD23A-26EA-4223-AE76-43A89F01D4A8}" srcOrd="0" destOrd="0" presId="urn:microsoft.com/office/officeart/2005/8/layout/orgChart1"/>
    <dgm:cxn modelId="{CE747D5F-F7D3-4278-B00F-D78AC7936336}" type="presParOf" srcId="{650AD23A-26EA-4223-AE76-43A89F01D4A8}" destId="{EDF31585-8101-49FE-B9AC-ECDD40C495CF}" srcOrd="0" destOrd="0" presId="urn:microsoft.com/office/officeart/2005/8/layout/orgChart1"/>
    <dgm:cxn modelId="{1BD93144-A198-46A9-89C4-1BF4DB5F70EA}" type="presParOf" srcId="{650AD23A-26EA-4223-AE76-43A89F01D4A8}" destId="{8909D5BD-4E00-471E-BF34-5C991159E6B2}" srcOrd="1" destOrd="0" presId="urn:microsoft.com/office/officeart/2005/8/layout/orgChart1"/>
    <dgm:cxn modelId="{8110B4E8-0186-4FC9-930A-79806A67605F}" type="presParOf" srcId="{496E7D97-3B5A-4277-A04A-722120C5E302}" destId="{F62C4B12-6F69-4851-B62E-6FAEAC819D50}" srcOrd="1" destOrd="0" presId="urn:microsoft.com/office/officeart/2005/8/layout/orgChart1"/>
    <dgm:cxn modelId="{A3F8CF38-3E53-4519-9F7C-2175AD673BA9}" type="presParOf" srcId="{F62C4B12-6F69-4851-B62E-6FAEAC819D50}" destId="{A5DA0925-2384-4BBB-8C83-67E93F11BB27}" srcOrd="0" destOrd="0" presId="urn:microsoft.com/office/officeart/2005/8/layout/orgChart1"/>
    <dgm:cxn modelId="{215109F6-AB87-4AA1-BB1B-352A036114F3}" type="presParOf" srcId="{F62C4B12-6F69-4851-B62E-6FAEAC819D50}" destId="{BA498C63-3696-4DB6-B270-BCAE1D8C6A63}" srcOrd="1" destOrd="0" presId="urn:microsoft.com/office/officeart/2005/8/layout/orgChart1"/>
    <dgm:cxn modelId="{DE327870-3E49-4BA0-9466-1D04B3BFD6CD}" type="presParOf" srcId="{BA498C63-3696-4DB6-B270-BCAE1D8C6A63}" destId="{2688FD05-D400-459D-B863-DA34B9297611}" srcOrd="0" destOrd="0" presId="urn:microsoft.com/office/officeart/2005/8/layout/orgChart1"/>
    <dgm:cxn modelId="{8BF6F4D1-0AF8-413C-AD21-53ADB037B5BF}" type="presParOf" srcId="{2688FD05-D400-459D-B863-DA34B9297611}" destId="{5C33ABC0-B0E3-4F46-954C-3EFC4B55BB9F}" srcOrd="0" destOrd="0" presId="urn:microsoft.com/office/officeart/2005/8/layout/orgChart1"/>
    <dgm:cxn modelId="{1E8EE4C3-1328-41BD-89B6-14790A72C2D9}" type="presParOf" srcId="{2688FD05-D400-459D-B863-DA34B9297611}" destId="{433681C8-44FD-44AF-BD39-33C644F4832E}" srcOrd="1" destOrd="0" presId="urn:microsoft.com/office/officeart/2005/8/layout/orgChart1"/>
    <dgm:cxn modelId="{85D1B810-2E68-47D4-B117-9CCFD181C521}" type="presParOf" srcId="{BA498C63-3696-4DB6-B270-BCAE1D8C6A63}" destId="{B74078C5-8162-4BBB-A132-57A9EFD477A5}" srcOrd="1" destOrd="0" presId="urn:microsoft.com/office/officeart/2005/8/layout/orgChart1"/>
    <dgm:cxn modelId="{02D1E527-4D5A-4078-83C5-5FCD41BA2F71}" type="presParOf" srcId="{B74078C5-8162-4BBB-A132-57A9EFD477A5}" destId="{8252FBB0-5701-47D7-A92B-A4FD695A7B8A}" srcOrd="0" destOrd="0" presId="urn:microsoft.com/office/officeart/2005/8/layout/orgChart1"/>
    <dgm:cxn modelId="{CDCD8186-AEFF-45AE-9B2F-424ADA24DE2E}" type="presParOf" srcId="{B74078C5-8162-4BBB-A132-57A9EFD477A5}" destId="{13F768A3-839C-4A3A-B8A6-4F933DEA7F16}" srcOrd="1" destOrd="0" presId="urn:microsoft.com/office/officeart/2005/8/layout/orgChart1"/>
    <dgm:cxn modelId="{7916452F-CAEB-459B-8D3C-AF5FF5FE200D}" type="presParOf" srcId="{13F768A3-839C-4A3A-B8A6-4F933DEA7F16}" destId="{98E95F54-267E-4B33-A49B-707F2FA1F3EC}" srcOrd="0" destOrd="0" presId="urn:microsoft.com/office/officeart/2005/8/layout/orgChart1"/>
    <dgm:cxn modelId="{F912FABB-E546-4403-8CA7-0BE8BDC552A1}" type="presParOf" srcId="{98E95F54-267E-4B33-A49B-707F2FA1F3EC}" destId="{B0329C6E-A336-4650-BFA3-DD6621225E41}" srcOrd="0" destOrd="0" presId="urn:microsoft.com/office/officeart/2005/8/layout/orgChart1"/>
    <dgm:cxn modelId="{1E5BCAD9-9BDC-4180-9D08-2CDF6E3642FC}" type="presParOf" srcId="{98E95F54-267E-4B33-A49B-707F2FA1F3EC}" destId="{5E468DDC-C2A6-48AD-BC8D-BE9DEEC4E7BB}" srcOrd="1" destOrd="0" presId="urn:microsoft.com/office/officeart/2005/8/layout/orgChart1"/>
    <dgm:cxn modelId="{49B8BCF8-FE20-4780-B607-EF2A28D11F22}" type="presParOf" srcId="{13F768A3-839C-4A3A-B8A6-4F933DEA7F16}" destId="{DDDD05DB-8487-472F-89B6-20964CE8EAA5}" srcOrd="1" destOrd="0" presId="urn:microsoft.com/office/officeart/2005/8/layout/orgChart1"/>
    <dgm:cxn modelId="{FA711D8F-7CFB-4D32-A27F-201F1E18A920}" type="presParOf" srcId="{13F768A3-839C-4A3A-B8A6-4F933DEA7F16}" destId="{30FE7A7A-B570-49D2-B645-9CBD7E29D48A}" srcOrd="2" destOrd="0" presId="urn:microsoft.com/office/officeart/2005/8/layout/orgChart1"/>
    <dgm:cxn modelId="{3C09F39F-5183-471C-B8CF-303D556B4B88}" type="presParOf" srcId="{B74078C5-8162-4BBB-A132-57A9EFD477A5}" destId="{33EAE7C8-F0BC-4422-A2F7-59DF04913A51}" srcOrd="2" destOrd="0" presId="urn:microsoft.com/office/officeart/2005/8/layout/orgChart1"/>
    <dgm:cxn modelId="{AEB54A75-2B04-4508-90D5-9BE2FBCA5BFD}" type="presParOf" srcId="{B74078C5-8162-4BBB-A132-57A9EFD477A5}" destId="{7427F6D5-1AC8-49AF-823A-32F43B74F91C}" srcOrd="3" destOrd="0" presId="urn:microsoft.com/office/officeart/2005/8/layout/orgChart1"/>
    <dgm:cxn modelId="{A46B5C21-7034-4AF5-B53D-09A87DB37B7F}" type="presParOf" srcId="{7427F6D5-1AC8-49AF-823A-32F43B74F91C}" destId="{D4837760-30D5-4296-9DA4-A7C0B17A8A4B}" srcOrd="0" destOrd="0" presId="urn:microsoft.com/office/officeart/2005/8/layout/orgChart1"/>
    <dgm:cxn modelId="{BAB81F9E-5F5F-4589-9112-EEE629550CA7}" type="presParOf" srcId="{D4837760-30D5-4296-9DA4-A7C0B17A8A4B}" destId="{A3524BEB-E895-4C49-8282-0A903FEB8CDE}" srcOrd="0" destOrd="0" presId="urn:microsoft.com/office/officeart/2005/8/layout/orgChart1"/>
    <dgm:cxn modelId="{D81411BD-8209-4F24-810A-E5D662D105DF}" type="presParOf" srcId="{D4837760-30D5-4296-9DA4-A7C0B17A8A4B}" destId="{9E21211F-0400-4674-81E3-C8E30ECF9200}" srcOrd="1" destOrd="0" presId="urn:microsoft.com/office/officeart/2005/8/layout/orgChart1"/>
    <dgm:cxn modelId="{B2F7EDB9-F357-40BF-BBEF-49705167CA89}" type="presParOf" srcId="{7427F6D5-1AC8-49AF-823A-32F43B74F91C}" destId="{D125EAE2-4AB2-400E-858E-353F0B75BFA6}" srcOrd="1" destOrd="0" presId="urn:microsoft.com/office/officeart/2005/8/layout/orgChart1"/>
    <dgm:cxn modelId="{95DAACC3-E3C5-4E65-A27F-C12C44A7EE5C}" type="presParOf" srcId="{7427F6D5-1AC8-49AF-823A-32F43B74F91C}" destId="{86DFB9F9-4B54-4FD2-A962-AB920B8E5F62}" srcOrd="2" destOrd="0" presId="urn:microsoft.com/office/officeart/2005/8/layout/orgChart1"/>
    <dgm:cxn modelId="{EC04D776-B58A-4FD0-B5B3-6B66F75495C5}" type="presParOf" srcId="{B74078C5-8162-4BBB-A132-57A9EFD477A5}" destId="{4798E632-880D-4652-84D2-1340CCD197B8}" srcOrd="4" destOrd="0" presId="urn:microsoft.com/office/officeart/2005/8/layout/orgChart1"/>
    <dgm:cxn modelId="{4C2D0F96-BF07-4F68-BD7E-925A149421F1}" type="presParOf" srcId="{B74078C5-8162-4BBB-A132-57A9EFD477A5}" destId="{7AE6864E-924A-46FF-8F9B-3C4D1F53B41A}" srcOrd="5" destOrd="0" presId="urn:microsoft.com/office/officeart/2005/8/layout/orgChart1"/>
    <dgm:cxn modelId="{EAD898DB-C838-4CAB-8F77-F3CA78404310}" type="presParOf" srcId="{7AE6864E-924A-46FF-8F9B-3C4D1F53B41A}" destId="{A6BA3FBF-B719-4CD5-89AA-32090DA87203}" srcOrd="0" destOrd="0" presId="urn:microsoft.com/office/officeart/2005/8/layout/orgChart1"/>
    <dgm:cxn modelId="{B63C1B4A-C343-4CBD-BF37-B801420437BA}" type="presParOf" srcId="{A6BA3FBF-B719-4CD5-89AA-32090DA87203}" destId="{5957700C-36B9-4FF9-8349-70437DACF85E}" srcOrd="0" destOrd="0" presId="urn:microsoft.com/office/officeart/2005/8/layout/orgChart1"/>
    <dgm:cxn modelId="{9F117A0A-2443-4B65-913D-4598E42A84CD}" type="presParOf" srcId="{A6BA3FBF-B719-4CD5-89AA-32090DA87203}" destId="{CE93D797-19A5-4483-9349-D510EAC9953A}" srcOrd="1" destOrd="0" presId="urn:microsoft.com/office/officeart/2005/8/layout/orgChart1"/>
    <dgm:cxn modelId="{E18F0550-6E05-479D-8680-5496FB5B6EAE}" type="presParOf" srcId="{7AE6864E-924A-46FF-8F9B-3C4D1F53B41A}" destId="{8A3B4FAC-DD22-4348-943A-71CD2837FE4F}" srcOrd="1" destOrd="0" presId="urn:microsoft.com/office/officeart/2005/8/layout/orgChart1"/>
    <dgm:cxn modelId="{70888024-D830-4B44-B1E7-E1D76EFB8BA8}" type="presParOf" srcId="{8A3B4FAC-DD22-4348-943A-71CD2837FE4F}" destId="{FB8B8DE0-52D6-46D9-BF87-AE2284B787B1}" srcOrd="0" destOrd="0" presId="urn:microsoft.com/office/officeart/2005/8/layout/orgChart1"/>
    <dgm:cxn modelId="{FA2CF07D-7A24-4316-8D29-AC4622154860}" type="presParOf" srcId="{8A3B4FAC-DD22-4348-943A-71CD2837FE4F}" destId="{CE7C27EC-FCC2-4514-A62D-0BDB9524995B}" srcOrd="1" destOrd="0" presId="urn:microsoft.com/office/officeart/2005/8/layout/orgChart1"/>
    <dgm:cxn modelId="{DE3F5547-B064-4194-9C83-D7CDA9C3024E}" type="presParOf" srcId="{CE7C27EC-FCC2-4514-A62D-0BDB9524995B}" destId="{AFA11F44-BAB1-4E1A-AE4D-1C9F1B8586CF}" srcOrd="0" destOrd="0" presId="urn:microsoft.com/office/officeart/2005/8/layout/orgChart1"/>
    <dgm:cxn modelId="{44008EDF-2435-4B1B-BDFB-80BFD2971E52}" type="presParOf" srcId="{AFA11F44-BAB1-4E1A-AE4D-1C9F1B8586CF}" destId="{B55E442B-3BDD-4913-B6FE-8DD6659E9BFA}" srcOrd="0" destOrd="0" presId="urn:microsoft.com/office/officeart/2005/8/layout/orgChart1"/>
    <dgm:cxn modelId="{A19B7844-0672-471C-806D-56B9E8A50482}" type="presParOf" srcId="{AFA11F44-BAB1-4E1A-AE4D-1C9F1B8586CF}" destId="{5DD07CD1-CC61-4C0C-B1EF-9D49CC884670}" srcOrd="1" destOrd="0" presId="urn:microsoft.com/office/officeart/2005/8/layout/orgChart1"/>
    <dgm:cxn modelId="{53549339-91A4-4485-905D-E454B8511FFC}" type="presParOf" srcId="{CE7C27EC-FCC2-4514-A62D-0BDB9524995B}" destId="{DEF3004F-1F44-44A6-AFA3-9DE6F9BF788C}" srcOrd="1" destOrd="0" presId="urn:microsoft.com/office/officeart/2005/8/layout/orgChart1"/>
    <dgm:cxn modelId="{F73D5E3E-3D2C-4E31-A5C4-79122F7242B3}" type="presParOf" srcId="{CE7C27EC-FCC2-4514-A62D-0BDB9524995B}" destId="{D781F017-DAB2-4BDE-96F1-D650C2D3DD46}" srcOrd="2" destOrd="0" presId="urn:microsoft.com/office/officeart/2005/8/layout/orgChart1"/>
    <dgm:cxn modelId="{AD207705-C18F-4B30-BA61-65592B93CA22}" type="presParOf" srcId="{8A3B4FAC-DD22-4348-943A-71CD2837FE4F}" destId="{5F721600-8439-4ED6-B1C3-65B664EBA705}" srcOrd="2" destOrd="0" presId="urn:microsoft.com/office/officeart/2005/8/layout/orgChart1"/>
    <dgm:cxn modelId="{A2A4D8F4-629C-4107-9183-A2AE1655345A}" type="presParOf" srcId="{8A3B4FAC-DD22-4348-943A-71CD2837FE4F}" destId="{91E5E3E5-3035-4CC5-9BC0-2D76683A9850}" srcOrd="3" destOrd="0" presId="urn:microsoft.com/office/officeart/2005/8/layout/orgChart1"/>
    <dgm:cxn modelId="{A7E45ACF-DCCF-4F5D-9A34-F9577FD754A6}" type="presParOf" srcId="{91E5E3E5-3035-4CC5-9BC0-2D76683A9850}" destId="{20E20129-F711-49D9-B370-94ACADDDCFC6}" srcOrd="0" destOrd="0" presId="urn:microsoft.com/office/officeart/2005/8/layout/orgChart1"/>
    <dgm:cxn modelId="{842A9644-2357-4A55-B990-9E27A4C216F9}" type="presParOf" srcId="{20E20129-F711-49D9-B370-94ACADDDCFC6}" destId="{E6B9D8F2-4C6B-4F2B-B3D0-49DB4BE6BA2A}" srcOrd="0" destOrd="0" presId="urn:microsoft.com/office/officeart/2005/8/layout/orgChart1"/>
    <dgm:cxn modelId="{68B4474B-4F2B-449A-98F4-E386E02AEA26}" type="presParOf" srcId="{20E20129-F711-49D9-B370-94ACADDDCFC6}" destId="{302F5E3B-6B37-4D0E-A98D-1EE143BD75C2}" srcOrd="1" destOrd="0" presId="urn:microsoft.com/office/officeart/2005/8/layout/orgChart1"/>
    <dgm:cxn modelId="{ADD3365A-2671-4B09-A6CC-07194BC6E860}" type="presParOf" srcId="{91E5E3E5-3035-4CC5-9BC0-2D76683A9850}" destId="{1934AFB9-1D84-4C98-BC58-BCD15A9019AB}" srcOrd="1" destOrd="0" presId="urn:microsoft.com/office/officeart/2005/8/layout/orgChart1"/>
    <dgm:cxn modelId="{40372F76-8F25-4988-9052-97E50E879F58}" type="presParOf" srcId="{91E5E3E5-3035-4CC5-9BC0-2D76683A9850}" destId="{861518E0-9BED-48D3-9BEB-9799259B071E}" srcOrd="2" destOrd="0" presId="urn:microsoft.com/office/officeart/2005/8/layout/orgChart1"/>
    <dgm:cxn modelId="{FBEA4813-B289-460A-BAC4-6317A1F488C7}" type="presParOf" srcId="{8A3B4FAC-DD22-4348-943A-71CD2837FE4F}" destId="{4BC010F7-F24D-4DA8-B771-6AE497B87992}" srcOrd="4" destOrd="0" presId="urn:microsoft.com/office/officeart/2005/8/layout/orgChart1"/>
    <dgm:cxn modelId="{93D6CEC6-BAED-41A7-9585-57F7447B06B8}" type="presParOf" srcId="{8A3B4FAC-DD22-4348-943A-71CD2837FE4F}" destId="{189D95CA-7FB5-4E7C-947A-741BB5A7F3AE}" srcOrd="5" destOrd="0" presId="urn:microsoft.com/office/officeart/2005/8/layout/orgChart1"/>
    <dgm:cxn modelId="{6E189192-C3CE-4D11-9A59-51C846D977CB}" type="presParOf" srcId="{189D95CA-7FB5-4E7C-947A-741BB5A7F3AE}" destId="{836D53E3-FD67-46F8-831C-5164F4666B62}" srcOrd="0" destOrd="0" presId="urn:microsoft.com/office/officeart/2005/8/layout/orgChart1"/>
    <dgm:cxn modelId="{627F6CD7-0605-4D47-B4E9-6E05BE9EE72A}" type="presParOf" srcId="{836D53E3-FD67-46F8-831C-5164F4666B62}" destId="{36612DE0-700D-445B-8226-127997239EE4}" srcOrd="0" destOrd="0" presId="urn:microsoft.com/office/officeart/2005/8/layout/orgChart1"/>
    <dgm:cxn modelId="{E74A5B3A-D047-407B-B86F-C987C1A92B54}" type="presParOf" srcId="{836D53E3-FD67-46F8-831C-5164F4666B62}" destId="{68527C46-F597-4A68-B961-9C5A9487875F}" srcOrd="1" destOrd="0" presId="urn:microsoft.com/office/officeart/2005/8/layout/orgChart1"/>
    <dgm:cxn modelId="{CD104A5C-398F-484A-81DB-6A915EA1CDFD}" type="presParOf" srcId="{189D95CA-7FB5-4E7C-947A-741BB5A7F3AE}" destId="{94161D37-414E-48A5-BC2C-46E00D2C7464}" srcOrd="1" destOrd="0" presId="urn:microsoft.com/office/officeart/2005/8/layout/orgChart1"/>
    <dgm:cxn modelId="{F76E612A-DAEE-4E47-9C4A-270E5BDB753A}" type="presParOf" srcId="{189D95CA-7FB5-4E7C-947A-741BB5A7F3AE}" destId="{413B27FA-FFC3-4F91-9833-63E51E63F0CA}" srcOrd="2" destOrd="0" presId="urn:microsoft.com/office/officeart/2005/8/layout/orgChart1"/>
    <dgm:cxn modelId="{D4A77D4E-B0A5-4812-9A7A-F476560A0783}" type="presParOf" srcId="{7AE6864E-924A-46FF-8F9B-3C4D1F53B41A}" destId="{D6CCBE3F-BFE8-4039-B443-C15180337E8B}" srcOrd="2" destOrd="0" presId="urn:microsoft.com/office/officeart/2005/8/layout/orgChart1"/>
    <dgm:cxn modelId="{8AC07ED3-449C-494A-85FE-068FD40F47E3}" type="presParOf" srcId="{BA498C63-3696-4DB6-B270-BCAE1D8C6A63}" destId="{3BFEE172-91D7-4C3C-A9B1-F9857C893AD0}" srcOrd="2" destOrd="0" presId="urn:microsoft.com/office/officeart/2005/8/layout/orgChart1"/>
    <dgm:cxn modelId="{6BF8DF32-E0B1-4CC1-BF28-8E20A333F6F9}" type="presParOf" srcId="{F62C4B12-6F69-4851-B62E-6FAEAC819D50}" destId="{13E8F82E-54A1-4F58-9487-C951D8D29169}" srcOrd="2" destOrd="0" presId="urn:microsoft.com/office/officeart/2005/8/layout/orgChart1"/>
    <dgm:cxn modelId="{A7AB6C4D-121A-4429-88F9-F2B0B3247BE7}" type="presParOf" srcId="{F62C4B12-6F69-4851-B62E-6FAEAC819D50}" destId="{0E1122A0-300D-4719-A050-CED4BE79A34A}" srcOrd="3" destOrd="0" presId="urn:microsoft.com/office/officeart/2005/8/layout/orgChart1"/>
    <dgm:cxn modelId="{46B693DF-6B1D-4C84-9D99-16312592E12C}" type="presParOf" srcId="{0E1122A0-300D-4719-A050-CED4BE79A34A}" destId="{820BD06B-EBD1-4315-84DF-43563DC15243}" srcOrd="0" destOrd="0" presId="urn:microsoft.com/office/officeart/2005/8/layout/orgChart1"/>
    <dgm:cxn modelId="{DADCDB3B-1D52-4DC7-B9F4-FB618DE53F78}" type="presParOf" srcId="{820BD06B-EBD1-4315-84DF-43563DC15243}" destId="{39512E62-151D-4CF4-B77E-51145EC953A4}" srcOrd="0" destOrd="0" presId="urn:microsoft.com/office/officeart/2005/8/layout/orgChart1"/>
    <dgm:cxn modelId="{C5C3B3A0-4430-4548-9B16-39A26F4A9D32}" type="presParOf" srcId="{820BD06B-EBD1-4315-84DF-43563DC15243}" destId="{45EF1582-0437-498C-A6BB-331DE8F70BB3}" srcOrd="1" destOrd="0" presId="urn:microsoft.com/office/officeart/2005/8/layout/orgChart1"/>
    <dgm:cxn modelId="{7339C688-E53B-4DC6-A7E2-BAFDDEA7E4F8}" type="presParOf" srcId="{0E1122A0-300D-4719-A050-CED4BE79A34A}" destId="{3D80B3CA-C21F-4D7F-8AE7-138993EB58C7}" srcOrd="1" destOrd="0" presId="urn:microsoft.com/office/officeart/2005/8/layout/orgChart1"/>
    <dgm:cxn modelId="{6797BF37-614C-4859-92C8-6F184D31B755}" type="presParOf" srcId="{0E1122A0-300D-4719-A050-CED4BE79A34A}" destId="{3AAEF06E-776D-47C3-8BDE-105704F7DECA}" srcOrd="2" destOrd="0" presId="urn:microsoft.com/office/officeart/2005/8/layout/orgChart1"/>
    <dgm:cxn modelId="{C0E68DA3-9E11-41D0-B8B8-FB36FBD8A94F}" type="presParOf" srcId="{F62C4B12-6F69-4851-B62E-6FAEAC819D50}" destId="{DE220014-9FB6-42E1-A75E-8636141D5C20}" srcOrd="4" destOrd="0" presId="urn:microsoft.com/office/officeart/2005/8/layout/orgChart1"/>
    <dgm:cxn modelId="{EB1A8EFA-8A0A-485D-A3A1-72A1FEFFCCFE}" type="presParOf" srcId="{F62C4B12-6F69-4851-B62E-6FAEAC819D50}" destId="{00422633-3CC4-483E-A3A8-FD88F3B49C3E}" srcOrd="5" destOrd="0" presId="urn:microsoft.com/office/officeart/2005/8/layout/orgChart1"/>
    <dgm:cxn modelId="{6FF6E56B-B62A-4656-9C32-ABA77BF21F15}" type="presParOf" srcId="{00422633-3CC4-483E-A3A8-FD88F3B49C3E}" destId="{05E4D61B-132E-4040-A0F6-7B3991ED5B15}" srcOrd="0" destOrd="0" presId="urn:microsoft.com/office/officeart/2005/8/layout/orgChart1"/>
    <dgm:cxn modelId="{7E059F9D-767D-4F7F-BA78-841F2895437E}" type="presParOf" srcId="{05E4D61B-132E-4040-A0F6-7B3991ED5B15}" destId="{D0656507-0B41-4FF4-8BFF-5B1C9D3A6CCC}" srcOrd="0" destOrd="0" presId="urn:microsoft.com/office/officeart/2005/8/layout/orgChart1"/>
    <dgm:cxn modelId="{C8F47299-005D-49B5-B332-4D9D6730D796}" type="presParOf" srcId="{05E4D61B-132E-4040-A0F6-7B3991ED5B15}" destId="{D2E7E362-241E-4612-9940-36CE403294F4}" srcOrd="1" destOrd="0" presId="urn:microsoft.com/office/officeart/2005/8/layout/orgChart1"/>
    <dgm:cxn modelId="{7876F30C-7E08-4A8B-B183-0B7E0B1AB3B5}" type="presParOf" srcId="{00422633-3CC4-483E-A3A8-FD88F3B49C3E}" destId="{5192FBB0-1A57-4DD1-B16E-2F22587814FC}" srcOrd="1" destOrd="0" presId="urn:microsoft.com/office/officeart/2005/8/layout/orgChart1"/>
    <dgm:cxn modelId="{4D7734D3-4AD2-49AB-BFF7-AD8D2A75CDBB}" type="presParOf" srcId="{00422633-3CC4-483E-A3A8-FD88F3B49C3E}" destId="{AA5D3BDF-6969-410D-BE77-7CAAFDA7D943}" srcOrd="2" destOrd="0" presId="urn:microsoft.com/office/officeart/2005/8/layout/orgChart1"/>
    <dgm:cxn modelId="{49EF7D32-E62B-4A9F-B6F1-EAE435B3934E}" type="presParOf" srcId="{496E7D97-3B5A-4277-A04A-722120C5E302}" destId="{394C9B1D-0E54-4FE9-9D84-696EDA8DFED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F3A417B-67C2-4683-AC05-7507AB26AB71}" type="doc">
      <dgm:prSet loTypeId="urn:microsoft.com/office/officeart/2005/8/layout/hierarchy3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68CA165-31B9-447B-97BC-39C2B01B1726}">
      <dgm:prSet phldrT="[Текст]" custT="1"/>
      <dgm:spPr/>
      <dgm:t>
        <a:bodyPr/>
        <a:lstStyle/>
        <a:p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современном обществе социологи выделяют три основных класса, которые различаются по своему общественному положению в целом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388C414-5B09-4C16-9104-6E30101C40A2}" type="parTrans" cxnId="{9BE26763-2F78-447A-99C4-2C49178DE945}">
      <dgm:prSet/>
      <dgm:spPr/>
      <dgm:t>
        <a:bodyPr/>
        <a:lstStyle/>
        <a:p>
          <a:endParaRPr lang="ru-RU"/>
        </a:p>
      </dgm:t>
    </dgm:pt>
    <dgm:pt modelId="{EC488728-3A03-4F15-8FAD-941E771D3CB2}" type="sibTrans" cxnId="{9BE26763-2F78-447A-99C4-2C49178DE945}">
      <dgm:prSet/>
      <dgm:spPr/>
      <dgm:t>
        <a:bodyPr/>
        <a:lstStyle/>
        <a:p>
          <a:endParaRPr lang="ru-RU"/>
        </a:p>
      </dgm:t>
    </dgm:pt>
    <dgm:pt modelId="{76D14C8A-3EDD-4069-8655-69B8F7BBF01E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Высший класс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состоит из наиболее влиятельных и богатых людей. Владение значительной собственностью обеспечивает представителям этого класса весьма прочное общественное положение, а также возможность оказывать решающее влияние на экономику и политику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2E223DD-F68E-416E-AE75-96AFD2428A45}" type="parTrans" cxnId="{D99B6D64-588E-4B87-9F30-9C4A0B6601AE}">
      <dgm:prSet/>
      <dgm:spPr/>
      <dgm:t>
        <a:bodyPr/>
        <a:lstStyle/>
        <a:p>
          <a:endParaRPr lang="ru-RU"/>
        </a:p>
      </dgm:t>
    </dgm:pt>
    <dgm:pt modelId="{2DC4A5C5-B4BD-4F35-A8B2-9ADE3F7A38D0}" type="sibTrans" cxnId="{D99B6D64-588E-4B87-9F30-9C4A0B6601AE}">
      <dgm:prSet/>
      <dgm:spPr/>
      <dgm:t>
        <a:bodyPr/>
        <a:lstStyle/>
        <a:p>
          <a:endParaRPr lang="ru-RU"/>
        </a:p>
      </dgm:t>
    </dgm:pt>
    <dgm:pt modelId="{6FCEEBAE-CFBF-43DA-8D9D-864F630F8B94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Средний класс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включает врачей, учёных, юристов, инженеров, чиновников среднего и высшего уровня, владельцев небольших магазинов, предприятий, высококвалифицированных рабочих и др. Представители этого класса формируют и выражают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общес-твенное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мнение, активно влияют на все сферы жизни общества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05E3692-8BAF-4351-90CE-7421CE9D5C8A}" type="parTrans" cxnId="{EBC8947D-AAAB-4C57-A6BD-06519524956F}">
      <dgm:prSet/>
      <dgm:spPr/>
      <dgm:t>
        <a:bodyPr/>
        <a:lstStyle/>
        <a:p>
          <a:endParaRPr lang="ru-RU"/>
        </a:p>
      </dgm:t>
    </dgm:pt>
    <dgm:pt modelId="{BC650C68-594D-41B4-8B28-D6D510F26F10}" type="sibTrans" cxnId="{EBC8947D-AAAB-4C57-A6BD-06519524956F}">
      <dgm:prSet/>
      <dgm:spPr/>
      <dgm:t>
        <a:bodyPr/>
        <a:lstStyle/>
        <a:p>
          <a:endParaRPr lang="ru-RU"/>
        </a:p>
      </dgm:t>
    </dgm:pt>
    <dgm:pt modelId="{3EEB5AD1-0BD0-4A5A-89FF-CA24BB316416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Низший класс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составляют работники физического труда не-высокой квалификации, а также те, кто занят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неквалифициро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-ванным трудом (грузчики, уборщики, кухонные работники, прислуга и пр.). Их влияние на жизнь современных развитых стран продолжает падать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FC0A219-5DDD-44A3-A0B2-FB134EC7195A}" type="parTrans" cxnId="{ABF4380D-6AE1-4E58-BC22-D898F512C18B}">
      <dgm:prSet/>
      <dgm:spPr/>
      <dgm:t>
        <a:bodyPr/>
        <a:lstStyle/>
        <a:p>
          <a:endParaRPr lang="ru-RU"/>
        </a:p>
      </dgm:t>
    </dgm:pt>
    <dgm:pt modelId="{850FE4B1-816E-46AA-BC5C-D8DEF1F26855}" type="sibTrans" cxnId="{ABF4380D-6AE1-4E58-BC22-D898F512C18B}">
      <dgm:prSet/>
      <dgm:spPr/>
      <dgm:t>
        <a:bodyPr/>
        <a:lstStyle/>
        <a:p>
          <a:endParaRPr lang="ru-RU"/>
        </a:p>
      </dgm:t>
    </dgm:pt>
    <dgm:pt modelId="{D2031A3F-636E-4C13-93FB-402EA8BE6AA1}" type="pres">
      <dgm:prSet presAssocID="{FF3A417B-67C2-4683-AC05-7507AB26AB7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525F778-3DE9-4480-ACCB-B592E114906B}" type="pres">
      <dgm:prSet presAssocID="{168CA165-31B9-447B-97BC-39C2B01B1726}" presName="root" presStyleCnt="0"/>
      <dgm:spPr/>
    </dgm:pt>
    <dgm:pt modelId="{548FB82E-5A36-4091-B705-2AAAF01EDAF7}" type="pres">
      <dgm:prSet presAssocID="{168CA165-31B9-447B-97BC-39C2B01B1726}" presName="rootComposite" presStyleCnt="0"/>
      <dgm:spPr/>
    </dgm:pt>
    <dgm:pt modelId="{C884B396-83E9-493F-9E74-AB998C8003B0}" type="pres">
      <dgm:prSet presAssocID="{168CA165-31B9-447B-97BC-39C2B01B1726}" presName="rootText" presStyleLbl="node1" presStyleIdx="0" presStyleCnt="1" custScaleX="424456" custLinFactNeighborX="-4" custLinFactNeighborY="-99472"/>
      <dgm:spPr/>
      <dgm:t>
        <a:bodyPr/>
        <a:lstStyle/>
        <a:p>
          <a:endParaRPr lang="ru-RU"/>
        </a:p>
      </dgm:t>
    </dgm:pt>
    <dgm:pt modelId="{5981971C-4198-43DA-8B04-2335223A3C74}" type="pres">
      <dgm:prSet presAssocID="{168CA165-31B9-447B-97BC-39C2B01B1726}" presName="rootConnector" presStyleLbl="node1" presStyleIdx="0" presStyleCnt="1"/>
      <dgm:spPr/>
      <dgm:t>
        <a:bodyPr/>
        <a:lstStyle/>
        <a:p>
          <a:endParaRPr lang="ru-RU"/>
        </a:p>
      </dgm:t>
    </dgm:pt>
    <dgm:pt modelId="{68C17871-BC6C-4584-9469-C2FBDDBA7FA8}" type="pres">
      <dgm:prSet presAssocID="{168CA165-31B9-447B-97BC-39C2B01B1726}" presName="childShape" presStyleCnt="0"/>
      <dgm:spPr/>
    </dgm:pt>
    <dgm:pt modelId="{36B607BC-3669-4C7A-8791-C55CCF901DBC}" type="pres">
      <dgm:prSet presAssocID="{B2E223DD-F68E-416E-AE75-96AFD2428A45}" presName="Name13" presStyleLbl="parChTrans1D2" presStyleIdx="0" presStyleCnt="3"/>
      <dgm:spPr/>
      <dgm:t>
        <a:bodyPr/>
        <a:lstStyle/>
        <a:p>
          <a:endParaRPr lang="ru-RU"/>
        </a:p>
      </dgm:t>
    </dgm:pt>
    <dgm:pt modelId="{42FD7048-1A9E-4259-9B5E-A25015BAC66D}" type="pres">
      <dgm:prSet presAssocID="{76D14C8A-3EDD-4069-8655-69B8F7BBF01E}" presName="childText" presStyleLbl="bgAcc1" presStyleIdx="0" presStyleCnt="3" custScaleX="551130" custScaleY="166041" custLinFactNeighborX="-2342" custLinFactNeighborY="-288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92C974-910A-48E7-9370-5707D1706834}" type="pres">
      <dgm:prSet presAssocID="{005E3692-8BAF-4351-90CE-7421CE9D5C8A}" presName="Name13" presStyleLbl="parChTrans1D2" presStyleIdx="1" presStyleCnt="3"/>
      <dgm:spPr/>
      <dgm:t>
        <a:bodyPr/>
        <a:lstStyle/>
        <a:p>
          <a:endParaRPr lang="ru-RU"/>
        </a:p>
      </dgm:t>
    </dgm:pt>
    <dgm:pt modelId="{5732B10C-EAD0-4F41-A0FF-75B8789AAC0A}" type="pres">
      <dgm:prSet presAssocID="{6FCEEBAE-CFBF-43DA-8D9D-864F630F8B94}" presName="childText" presStyleLbl="bgAcc1" presStyleIdx="1" presStyleCnt="3" custScaleX="551130" custScaleY="156163" custLinFactNeighborX="-2342" custLinFactNeighborY="-354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1DEA8A-078C-47F1-BBB0-65E307C05E32}" type="pres">
      <dgm:prSet presAssocID="{4FC0A219-5DDD-44A3-A0B2-FB134EC7195A}" presName="Name13" presStyleLbl="parChTrans1D2" presStyleIdx="2" presStyleCnt="3"/>
      <dgm:spPr/>
      <dgm:t>
        <a:bodyPr/>
        <a:lstStyle/>
        <a:p>
          <a:endParaRPr lang="ru-RU"/>
        </a:p>
      </dgm:t>
    </dgm:pt>
    <dgm:pt modelId="{1220378B-888B-4345-AFBF-D0E6078A28B4}" type="pres">
      <dgm:prSet presAssocID="{3EEB5AD1-0BD0-4A5A-89FF-CA24BB316416}" presName="childText" presStyleLbl="bgAcc1" presStyleIdx="2" presStyleCnt="3" custScaleX="551130" custScaleY="158289" custLinFactNeighborX="-2342" custLinFactNeighborY="-413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D6AA56-68DA-463F-A031-D1396831DA28}" type="presOf" srcId="{005E3692-8BAF-4351-90CE-7421CE9D5C8A}" destId="{4B92C974-910A-48E7-9370-5707D1706834}" srcOrd="0" destOrd="0" presId="urn:microsoft.com/office/officeart/2005/8/layout/hierarchy3"/>
    <dgm:cxn modelId="{F4DED7A8-0179-4B4C-B6B8-C076503C6C6E}" type="presOf" srcId="{B2E223DD-F68E-416E-AE75-96AFD2428A45}" destId="{36B607BC-3669-4C7A-8791-C55CCF901DBC}" srcOrd="0" destOrd="0" presId="urn:microsoft.com/office/officeart/2005/8/layout/hierarchy3"/>
    <dgm:cxn modelId="{81AF776A-F026-4E26-9FDD-C6EAA3556ED4}" type="presOf" srcId="{168CA165-31B9-447B-97BC-39C2B01B1726}" destId="{5981971C-4198-43DA-8B04-2335223A3C74}" srcOrd="1" destOrd="0" presId="urn:microsoft.com/office/officeart/2005/8/layout/hierarchy3"/>
    <dgm:cxn modelId="{D99B6D64-588E-4B87-9F30-9C4A0B6601AE}" srcId="{168CA165-31B9-447B-97BC-39C2B01B1726}" destId="{76D14C8A-3EDD-4069-8655-69B8F7BBF01E}" srcOrd="0" destOrd="0" parTransId="{B2E223DD-F68E-416E-AE75-96AFD2428A45}" sibTransId="{2DC4A5C5-B4BD-4F35-A8B2-9ADE3F7A38D0}"/>
    <dgm:cxn modelId="{8C9BD9AE-A0A2-46BD-A7D0-A9BAFDF0101A}" type="presOf" srcId="{3EEB5AD1-0BD0-4A5A-89FF-CA24BB316416}" destId="{1220378B-888B-4345-AFBF-D0E6078A28B4}" srcOrd="0" destOrd="0" presId="urn:microsoft.com/office/officeart/2005/8/layout/hierarchy3"/>
    <dgm:cxn modelId="{ABF4380D-6AE1-4E58-BC22-D898F512C18B}" srcId="{168CA165-31B9-447B-97BC-39C2B01B1726}" destId="{3EEB5AD1-0BD0-4A5A-89FF-CA24BB316416}" srcOrd="2" destOrd="0" parTransId="{4FC0A219-5DDD-44A3-A0B2-FB134EC7195A}" sibTransId="{850FE4B1-816E-46AA-BC5C-D8DEF1F26855}"/>
    <dgm:cxn modelId="{61CB778F-6535-4E4D-AEAC-5EA380033843}" type="presOf" srcId="{76D14C8A-3EDD-4069-8655-69B8F7BBF01E}" destId="{42FD7048-1A9E-4259-9B5E-A25015BAC66D}" srcOrd="0" destOrd="0" presId="urn:microsoft.com/office/officeart/2005/8/layout/hierarchy3"/>
    <dgm:cxn modelId="{9BE26763-2F78-447A-99C4-2C49178DE945}" srcId="{FF3A417B-67C2-4683-AC05-7507AB26AB71}" destId="{168CA165-31B9-447B-97BC-39C2B01B1726}" srcOrd="0" destOrd="0" parTransId="{7388C414-5B09-4C16-9104-6E30101C40A2}" sibTransId="{EC488728-3A03-4F15-8FAD-941E771D3CB2}"/>
    <dgm:cxn modelId="{EEA757C4-75CB-4229-8A0D-86564C0F363C}" type="presOf" srcId="{FF3A417B-67C2-4683-AC05-7507AB26AB71}" destId="{D2031A3F-636E-4C13-93FB-402EA8BE6AA1}" srcOrd="0" destOrd="0" presId="urn:microsoft.com/office/officeart/2005/8/layout/hierarchy3"/>
    <dgm:cxn modelId="{ECB6E291-1FA0-4B63-9692-E368570791C3}" type="presOf" srcId="{168CA165-31B9-447B-97BC-39C2B01B1726}" destId="{C884B396-83E9-493F-9E74-AB998C8003B0}" srcOrd="0" destOrd="0" presId="urn:microsoft.com/office/officeart/2005/8/layout/hierarchy3"/>
    <dgm:cxn modelId="{EBC8947D-AAAB-4C57-A6BD-06519524956F}" srcId="{168CA165-31B9-447B-97BC-39C2B01B1726}" destId="{6FCEEBAE-CFBF-43DA-8D9D-864F630F8B94}" srcOrd="1" destOrd="0" parTransId="{005E3692-8BAF-4351-90CE-7421CE9D5C8A}" sibTransId="{BC650C68-594D-41B4-8B28-D6D510F26F10}"/>
    <dgm:cxn modelId="{19C9498D-4A2E-4636-B528-5F1C8DE6EF2E}" type="presOf" srcId="{6FCEEBAE-CFBF-43DA-8D9D-864F630F8B94}" destId="{5732B10C-EAD0-4F41-A0FF-75B8789AAC0A}" srcOrd="0" destOrd="0" presId="urn:microsoft.com/office/officeart/2005/8/layout/hierarchy3"/>
    <dgm:cxn modelId="{1E2F1D97-76DB-4DCA-B306-22107671BC5B}" type="presOf" srcId="{4FC0A219-5DDD-44A3-A0B2-FB134EC7195A}" destId="{DA1DEA8A-078C-47F1-BBB0-65E307C05E32}" srcOrd="0" destOrd="0" presId="urn:microsoft.com/office/officeart/2005/8/layout/hierarchy3"/>
    <dgm:cxn modelId="{0D45EABF-8131-4C90-A954-9B9FB67BEE56}" type="presParOf" srcId="{D2031A3F-636E-4C13-93FB-402EA8BE6AA1}" destId="{2525F778-3DE9-4480-ACCB-B592E114906B}" srcOrd="0" destOrd="0" presId="urn:microsoft.com/office/officeart/2005/8/layout/hierarchy3"/>
    <dgm:cxn modelId="{84C3F71E-C586-4DD3-9EDE-FD33A33B5825}" type="presParOf" srcId="{2525F778-3DE9-4480-ACCB-B592E114906B}" destId="{548FB82E-5A36-4091-B705-2AAAF01EDAF7}" srcOrd="0" destOrd="0" presId="urn:microsoft.com/office/officeart/2005/8/layout/hierarchy3"/>
    <dgm:cxn modelId="{8275E08A-890B-4036-A012-EE82F6B2DDA2}" type="presParOf" srcId="{548FB82E-5A36-4091-B705-2AAAF01EDAF7}" destId="{C884B396-83E9-493F-9E74-AB998C8003B0}" srcOrd="0" destOrd="0" presId="urn:microsoft.com/office/officeart/2005/8/layout/hierarchy3"/>
    <dgm:cxn modelId="{64F8017E-6F81-4E54-8560-862D03B3BBF3}" type="presParOf" srcId="{548FB82E-5A36-4091-B705-2AAAF01EDAF7}" destId="{5981971C-4198-43DA-8B04-2335223A3C74}" srcOrd="1" destOrd="0" presId="urn:microsoft.com/office/officeart/2005/8/layout/hierarchy3"/>
    <dgm:cxn modelId="{CAE43361-3672-418F-8E15-FDCBE5C2EAC1}" type="presParOf" srcId="{2525F778-3DE9-4480-ACCB-B592E114906B}" destId="{68C17871-BC6C-4584-9469-C2FBDDBA7FA8}" srcOrd="1" destOrd="0" presId="urn:microsoft.com/office/officeart/2005/8/layout/hierarchy3"/>
    <dgm:cxn modelId="{6175E001-747F-4AAC-A0CF-7952C4609A1D}" type="presParOf" srcId="{68C17871-BC6C-4584-9469-C2FBDDBA7FA8}" destId="{36B607BC-3669-4C7A-8791-C55CCF901DBC}" srcOrd="0" destOrd="0" presId="urn:microsoft.com/office/officeart/2005/8/layout/hierarchy3"/>
    <dgm:cxn modelId="{54D5ADAF-2EE5-47B6-9815-4E10EE58B912}" type="presParOf" srcId="{68C17871-BC6C-4584-9469-C2FBDDBA7FA8}" destId="{42FD7048-1A9E-4259-9B5E-A25015BAC66D}" srcOrd="1" destOrd="0" presId="urn:microsoft.com/office/officeart/2005/8/layout/hierarchy3"/>
    <dgm:cxn modelId="{1DA0C506-132E-439D-B88D-5264A5135652}" type="presParOf" srcId="{68C17871-BC6C-4584-9469-C2FBDDBA7FA8}" destId="{4B92C974-910A-48E7-9370-5707D1706834}" srcOrd="2" destOrd="0" presId="urn:microsoft.com/office/officeart/2005/8/layout/hierarchy3"/>
    <dgm:cxn modelId="{B209DCC5-5BFE-4574-B446-D0C9920EF31D}" type="presParOf" srcId="{68C17871-BC6C-4584-9469-C2FBDDBA7FA8}" destId="{5732B10C-EAD0-4F41-A0FF-75B8789AAC0A}" srcOrd="3" destOrd="0" presId="urn:microsoft.com/office/officeart/2005/8/layout/hierarchy3"/>
    <dgm:cxn modelId="{C480F2F1-303A-4037-90DC-182B28BF0FED}" type="presParOf" srcId="{68C17871-BC6C-4584-9469-C2FBDDBA7FA8}" destId="{DA1DEA8A-078C-47F1-BBB0-65E307C05E32}" srcOrd="4" destOrd="0" presId="urn:microsoft.com/office/officeart/2005/8/layout/hierarchy3"/>
    <dgm:cxn modelId="{6ED2EB70-22A9-4EF7-89F4-A51349BC40C9}" type="presParOf" srcId="{68C17871-BC6C-4584-9469-C2FBDDBA7FA8}" destId="{1220378B-888B-4345-AFBF-D0E6078A28B4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C4899D9-CAEE-4FF7-82E7-5BA906E8D57B}" type="doc">
      <dgm:prSet loTypeId="urn:microsoft.com/office/officeart/2005/8/layout/hList3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FDD332F-178C-4B99-8FF5-B261A765828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Социальная стратификация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деление общества на социальные слои. Его можно провести по этническим, демографическим, профессиональным, территориальным, возрастным характеристикам, по религиозной принадлежности, образу и стилю жизни, стандартам поведения, интересам и пр.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BBE15BA-DB5D-4096-85AA-4A203AD7D19C}" type="parTrans" cxnId="{34DAD3C0-996C-4264-90F1-017E3EC542D9}">
      <dgm:prSet/>
      <dgm:spPr/>
      <dgm:t>
        <a:bodyPr/>
        <a:lstStyle/>
        <a:p>
          <a:endParaRPr lang="ru-RU"/>
        </a:p>
      </dgm:t>
    </dgm:pt>
    <dgm:pt modelId="{6D0721AE-58D9-4BC0-943B-CE654B2E2410}" type="sibTrans" cxnId="{34DAD3C0-996C-4264-90F1-017E3EC542D9}">
      <dgm:prSet/>
      <dgm:spPr/>
      <dgm:t>
        <a:bodyPr/>
        <a:lstStyle/>
        <a:p>
          <a:endParaRPr lang="ru-RU"/>
        </a:p>
      </dgm:t>
    </dgm:pt>
    <dgm:pt modelId="{5AF076A1-F9AF-429C-85F1-7835ED23BD3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доход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AF2192E-9646-4ECD-A137-C244063E9D81}" type="parTrans" cxnId="{E421AD2D-CE3F-4A37-84EC-9E1E370E0636}">
      <dgm:prSet/>
      <dgm:spPr/>
      <dgm:t>
        <a:bodyPr/>
        <a:lstStyle/>
        <a:p>
          <a:endParaRPr lang="ru-RU"/>
        </a:p>
      </dgm:t>
    </dgm:pt>
    <dgm:pt modelId="{460BF4CC-F66D-4933-BB56-51B7A667BAA9}" type="sibTrans" cxnId="{E421AD2D-CE3F-4A37-84EC-9E1E370E0636}">
      <dgm:prSet/>
      <dgm:spPr/>
      <dgm:t>
        <a:bodyPr/>
        <a:lstStyle/>
        <a:p>
          <a:endParaRPr lang="ru-RU"/>
        </a:p>
      </dgm:t>
    </dgm:pt>
    <dgm:pt modelId="{70B4F27F-ED2D-40A6-84E2-608251E874EE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власть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FA13738-35F9-4EC2-A3D2-5B9AEA363475}" type="parTrans" cxnId="{B22C5D26-5B3B-406E-A5CC-749DE9242D69}">
      <dgm:prSet/>
      <dgm:spPr/>
      <dgm:t>
        <a:bodyPr/>
        <a:lstStyle/>
        <a:p>
          <a:endParaRPr lang="ru-RU"/>
        </a:p>
      </dgm:t>
    </dgm:pt>
    <dgm:pt modelId="{6F2AEDA4-41B2-4E67-818C-267DA81949B4}" type="sibTrans" cxnId="{B22C5D26-5B3B-406E-A5CC-749DE9242D69}">
      <dgm:prSet/>
      <dgm:spPr/>
      <dgm:t>
        <a:bodyPr/>
        <a:lstStyle/>
        <a:p>
          <a:endParaRPr lang="ru-RU"/>
        </a:p>
      </dgm:t>
    </dgm:pt>
    <dgm:pt modelId="{A707D67B-3518-4FBB-8FC0-4EAF8DC8049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образование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F465CA3-7EE6-4A84-BB45-6B7120BD4D6A}" type="parTrans" cxnId="{AB806616-BA35-4F46-803C-D42181C1AE35}">
      <dgm:prSet/>
      <dgm:spPr/>
      <dgm:t>
        <a:bodyPr/>
        <a:lstStyle/>
        <a:p>
          <a:endParaRPr lang="ru-RU"/>
        </a:p>
      </dgm:t>
    </dgm:pt>
    <dgm:pt modelId="{200880FE-8454-4A8B-8695-7C23E74B87D8}" type="sibTrans" cxnId="{AB806616-BA35-4F46-803C-D42181C1AE35}">
      <dgm:prSet/>
      <dgm:spPr/>
      <dgm:t>
        <a:bodyPr/>
        <a:lstStyle/>
        <a:p>
          <a:endParaRPr lang="ru-RU"/>
        </a:p>
      </dgm:t>
    </dgm:pt>
    <dgm:pt modelId="{45F00797-B810-42FE-B0A4-BF827569DB45}">
      <dgm:prSet custT="1"/>
      <dgm:spPr/>
      <dgm:t>
        <a:bodyPr/>
        <a:lstStyle/>
        <a:p>
          <a:r>
            <a:rPr lang="ru-RU" sz="1800" dirty="0" smtClean="0">
              <a:latin typeface="Cambria" panose="02040503050406030204" pitchFamily="18" charset="0"/>
            </a:rPr>
            <a:t>престиж</a:t>
          </a:r>
          <a:endParaRPr lang="ru-RU" sz="1800" dirty="0">
            <a:latin typeface="Cambria" panose="02040503050406030204" pitchFamily="18" charset="0"/>
          </a:endParaRPr>
        </a:p>
      </dgm:t>
    </dgm:pt>
    <dgm:pt modelId="{93C0633B-9846-4DA8-A861-444694ACF1BB}" type="parTrans" cxnId="{433D18D3-2B57-4C0E-A70A-EE41BEE4FBA0}">
      <dgm:prSet/>
      <dgm:spPr/>
      <dgm:t>
        <a:bodyPr/>
        <a:lstStyle/>
        <a:p>
          <a:endParaRPr lang="ru-RU"/>
        </a:p>
      </dgm:t>
    </dgm:pt>
    <dgm:pt modelId="{8159D6FC-FBDD-4537-A2AA-0318DF074F0A}" type="sibTrans" cxnId="{433D18D3-2B57-4C0E-A70A-EE41BEE4FBA0}">
      <dgm:prSet/>
      <dgm:spPr/>
      <dgm:t>
        <a:bodyPr/>
        <a:lstStyle/>
        <a:p>
          <a:endParaRPr lang="ru-RU"/>
        </a:p>
      </dgm:t>
    </dgm:pt>
    <dgm:pt modelId="{01A19B89-B46D-4261-A05C-6A8671472949}" type="pres">
      <dgm:prSet presAssocID="{4C4899D9-CAEE-4FF7-82E7-5BA906E8D57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9D1493-BCD0-4786-93A2-8F8E0B8CC567}" type="pres">
      <dgm:prSet presAssocID="{EFDD332F-178C-4B99-8FF5-B261A7658289}" presName="roof" presStyleLbl="dkBgShp" presStyleIdx="0" presStyleCnt="2" custScaleY="272783" custLinFactNeighborY="33471"/>
      <dgm:spPr/>
      <dgm:t>
        <a:bodyPr/>
        <a:lstStyle/>
        <a:p>
          <a:endParaRPr lang="ru-RU"/>
        </a:p>
      </dgm:t>
    </dgm:pt>
    <dgm:pt modelId="{83635092-C9FF-4D0E-8F06-CE1078D969AB}" type="pres">
      <dgm:prSet presAssocID="{EFDD332F-178C-4B99-8FF5-B261A7658289}" presName="pillars" presStyleCnt="0"/>
      <dgm:spPr/>
    </dgm:pt>
    <dgm:pt modelId="{7CDAE9BA-F090-4613-8F02-7AB6656A54FC}" type="pres">
      <dgm:prSet presAssocID="{EFDD332F-178C-4B99-8FF5-B261A7658289}" presName="pillar1" presStyleLbl="node1" presStyleIdx="0" presStyleCnt="4" custScaleY="28727" custLinFactNeighborX="0" custLinFactNeighborY="277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FB9A27-CDAE-4A82-BC51-22F8B605F671}" type="pres">
      <dgm:prSet presAssocID="{70B4F27F-ED2D-40A6-84E2-608251E874EE}" presName="pillarX" presStyleLbl="node1" presStyleIdx="1" presStyleCnt="4" custScaleY="28727" custLinFactNeighborX="0" custLinFactNeighborY="277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121F8C-9149-498D-9C16-7CA3F58F8E8F}" type="pres">
      <dgm:prSet presAssocID="{A707D67B-3518-4FBB-8FC0-4EAF8DC80495}" presName="pillarX" presStyleLbl="node1" presStyleIdx="2" presStyleCnt="4" custScaleY="28727" custLinFactNeighborX="0" custLinFactNeighborY="277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74E83E-947D-46EB-9762-D177778FBDA9}" type="pres">
      <dgm:prSet presAssocID="{45F00797-B810-42FE-B0A4-BF827569DB45}" presName="pillarX" presStyleLbl="node1" presStyleIdx="3" presStyleCnt="4" custScaleY="28727" custLinFactNeighborX="0" custLinFactNeighborY="277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D026B5-8F2A-41AA-BE66-966EA0910817}" type="pres">
      <dgm:prSet presAssocID="{EFDD332F-178C-4B99-8FF5-B261A7658289}" presName="base" presStyleLbl="dkBgShp" presStyleIdx="1" presStyleCnt="2" custLinFactY="500000" custLinFactNeighborX="-373" custLinFactNeighborY="514090"/>
      <dgm:spPr/>
    </dgm:pt>
  </dgm:ptLst>
  <dgm:cxnLst>
    <dgm:cxn modelId="{7865D67C-A00E-437D-8260-AAAF6982C36B}" type="presOf" srcId="{45F00797-B810-42FE-B0A4-BF827569DB45}" destId="{8974E83E-947D-46EB-9762-D177778FBDA9}" srcOrd="0" destOrd="0" presId="urn:microsoft.com/office/officeart/2005/8/layout/hList3"/>
    <dgm:cxn modelId="{433D18D3-2B57-4C0E-A70A-EE41BEE4FBA0}" srcId="{EFDD332F-178C-4B99-8FF5-B261A7658289}" destId="{45F00797-B810-42FE-B0A4-BF827569DB45}" srcOrd="3" destOrd="0" parTransId="{93C0633B-9846-4DA8-A861-444694ACF1BB}" sibTransId="{8159D6FC-FBDD-4537-A2AA-0318DF074F0A}"/>
    <dgm:cxn modelId="{34DAD3C0-996C-4264-90F1-017E3EC542D9}" srcId="{4C4899D9-CAEE-4FF7-82E7-5BA906E8D57B}" destId="{EFDD332F-178C-4B99-8FF5-B261A7658289}" srcOrd="0" destOrd="0" parTransId="{DBBE15BA-DB5D-4096-85AA-4A203AD7D19C}" sibTransId="{6D0721AE-58D9-4BC0-943B-CE654B2E2410}"/>
    <dgm:cxn modelId="{F1D87266-F13D-4A56-BDA7-6D86793A64D5}" type="presOf" srcId="{4C4899D9-CAEE-4FF7-82E7-5BA906E8D57B}" destId="{01A19B89-B46D-4261-A05C-6A8671472949}" srcOrd="0" destOrd="0" presId="urn:microsoft.com/office/officeart/2005/8/layout/hList3"/>
    <dgm:cxn modelId="{7C766B98-C4DE-422C-B58F-D6E3F5FD474F}" type="presOf" srcId="{70B4F27F-ED2D-40A6-84E2-608251E874EE}" destId="{B9FB9A27-CDAE-4A82-BC51-22F8B605F671}" srcOrd="0" destOrd="0" presId="urn:microsoft.com/office/officeart/2005/8/layout/hList3"/>
    <dgm:cxn modelId="{0A2C1F76-6A0A-4F50-8C1A-B488A256A573}" type="presOf" srcId="{EFDD332F-178C-4B99-8FF5-B261A7658289}" destId="{AA9D1493-BCD0-4786-93A2-8F8E0B8CC567}" srcOrd="0" destOrd="0" presId="urn:microsoft.com/office/officeart/2005/8/layout/hList3"/>
    <dgm:cxn modelId="{B22C5D26-5B3B-406E-A5CC-749DE9242D69}" srcId="{EFDD332F-178C-4B99-8FF5-B261A7658289}" destId="{70B4F27F-ED2D-40A6-84E2-608251E874EE}" srcOrd="1" destOrd="0" parTransId="{AFA13738-35F9-4EC2-A3D2-5B9AEA363475}" sibTransId="{6F2AEDA4-41B2-4E67-818C-267DA81949B4}"/>
    <dgm:cxn modelId="{E421AD2D-CE3F-4A37-84EC-9E1E370E0636}" srcId="{EFDD332F-178C-4B99-8FF5-B261A7658289}" destId="{5AF076A1-F9AF-429C-85F1-7835ED23BD31}" srcOrd="0" destOrd="0" parTransId="{0AF2192E-9646-4ECD-A137-C244063E9D81}" sibTransId="{460BF4CC-F66D-4933-BB56-51B7A667BAA9}"/>
    <dgm:cxn modelId="{58F4B2C7-F415-4FF2-9368-A2C40807E25A}" type="presOf" srcId="{5AF076A1-F9AF-429C-85F1-7835ED23BD31}" destId="{7CDAE9BA-F090-4613-8F02-7AB6656A54FC}" srcOrd="0" destOrd="0" presId="urn:microsoft.com/office/officeart/2005/8/layout/hList3"/>
    <dgm:cxn modelId="{02972C08-90C4-4C75-94BA-74D2668AB837}" type="presOf" srcId="{A707D67B-3518-4FBB-8FC0-4EAF8DC80495}" destId="{8D121F8C-9149-498D-9C16-7CA3F58F8E8F}" srcOrd="0" destOrd="0" presId="urn:microsoft.com/office/officeart/2005/8/layout/hList3"/>
    <dgm:cxn modelId="{AB806616-BA35-4F46-803C-D42181C1AE35}" srcId="{EFDD332F-178C-4B99-8FF5-B261A7658289}" destId="{A707D67B-3518-4FBB-8FC0-4EAF8DC80495}" srcOrd="2" destOrd="0" parTransId="{4F465CA3-7EE6-4A84-BB45-6B7120BD4D6A}" sibTransId="{200880FE-8454-4A8B-8695-7C23E74B87D8}"/>
    <dgm:cxn modelId="{1053E6DE-156E-4239-BDD9-0D261907F5BE}" type="presParOf" srcId="{01A19B89-B46D-4261-A05C-6A8671472949}" destId="{AA9D1493-BCD0-4786-93A2-8F8E0B8CC567}" srcOrd="0" destOrd="0" presId="urn:microsoft.com/office/officeart/2005/8/layout/hList3"/>
    <dgm:cxn modelId="{CC44E8AF-F540-4F10-BD63-5195C5514B1A}" type="presParOf" srcId="{01A19B89-B46D-4261-A05C-6A8671472949}" destId="{83635092-C9FF-4D0E-8F06-CE1078D969AB}" srcOrd="1" destOrd="0" presId="urn:microsoft.com/office/officeart/2005/8/layout/hList3"/>
    <dgm:cxn modelId="{36874088-4892-4DC8-B914-22F556F887CC}" type="presParOf" srcId="{83635092-C9FF-4D0E-8F06-CE1078D969AB}" destId="{7CDAE9BA-F090-4613-8F02-7AB6656A54FC}" srcOrd="0" destOrd="0" presId="urn:microsoft.com/office/officeart/2005/8/layout/hList3"/>
    <dgm:cxn modelId="{9576F851-322C-46F0-963E-8E00D96DF8F3}" type="presParOf" srcId="{83635092-C9FF-4D0E-8F06-CE1078D969AB}" destId="{B9FB9A27-CDAE-4A82-BC51-22F8B605F671}" srcOrd="1" destOrd="0" presId="urn:microsoft.com/office/officeart/2005/8/layout/hList3"/>
    <dgm:cxn modelId="{0DEFB61F-C822-4EA6-B2D0-57FEE87AD902}" type="presParOf" srcId="{83635092-C9FF-4D0E-8F06-CE1078D969AB}" destId="{8D121F8C-9149-498D-9C16-7CA3F58F8E8F}" srcOrd="2" destOrd="0" presId="urn:microsoft.com/office/officeart/2005/8/layout/hList3"/>
    <dgm:cxn modelId="{37C60F79-53A5-4467-B34F-23A31954DD42}" type="presParOf" srcId="{83635092-C9FF-4D0E-8F06-CE1078D969AB}" destId="{8974E83E-947D-46EB-9762-D177778FBDA9}" srcOrd="3" destOrd="0" presId="urn:microsoft.com/office/officeart/2005/8/layout/hList3"/>
    <dgm:cxn modelId="{8719DB06-7EF8-4E54-885D-C2C3645D9C28}" type="presParOf" srcId="{01A19B89-B46D-4261-A05C-6A8671472949}" destId="{7ED026B5-8F2A-41AA-BE66-966EA0910817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972529-A4CA-435F-A244-C76C468E31FF}">
      <dsp:nvSpPr>
        <dsp:cNvPr id="0" name=""/>
        <dsp:cNvSpPr/>
      </dsp:nvSpPr>
      <dsp:spPr>
        <a:xfrm>
          <a:off x="4032447" y="895791"/>
          <a:ext cx="2774933" cy="8280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6520"/>
              </a:lnTo>
              <a:lnTo>
                <a:pt x="2774933" y="626520"/>
              </a:lnTo>
              <a:lnTo>
                <a:pt x="2774933" y="828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F915C2-24E5-4C14-A834-F62170C22CF7}">
      <dsp:nvSpPr>
        <dsp:cNvPr id="0" name=""/>
        <dsp:cNvSpPr/>
      </dsp:nvSpPr>
      <dsp:spPr>
        <a:xfrm>
          <a:off x="3986727" y="895791"/>
          <a:ext cx="91440" cy="82809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26520"/>
              </a:lnTo>
              <a:lnTo>
                <a:pt x="77606" y="626520"/>
              </a:lnTo>
              <a:lnTo>
                <a:pt x="77606" y="828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6B3B56-A932-434B-B6CC-280E4521BF83}">
      <dsp:nvSpPr>
        <dsp:cNvPr id="0" name=""/>
        <dsp:cNvSpPr/>
      </dsp:nvSpPr>
      <dsp:spPr>
        <a:xfrm>
          <a:off x="1280532" y="895791"/>
          <a:ext cx="2751915" cy="828094"/>
        </a:xfrm>
        <a:custGeom>
          <a:avLst/>
          <a:gdLst/>
          <a:ahLst/>
          <a:cxnLst/>
          <a:rect l="0" t="0" r="0" b="0"/>
          <a:pathLst>
            <a:path>
              <a:moveTo>
                <a:pt x="2751915" y="0"/>
              </a:moveTo>
              <a:lnTo>
                <a:pt x="2751915" y="626520"/>
              </a:lnTo>
              <a:lnTo>
                <a:pt x="0" y="626520"/>
              </a:lnTo>
              <a:lnTo>
                <a:pt x="0" y="828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437E60-D3C4-430E-B13D-C42B1EEBC7C3}">
      <dsp:nvSpPr>
        <dsp:cNvPr id="0" name=""/>
        <dsp:cNvSpPr/>
      </dsp:nvSpPr>
      <dsp:spPr>
        <a:xfrm>
          <a:off x="1656178" y="0"/>
          <a:ext cx="4752538" cy="8957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Социальная структура общества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1656178" y="0"/>
        <a:ext cx="4752538" cy="895791"/>
      </dsp:txXfrm>
    </dsp:sp>
    <dsp:sp modelId="{A7907A89-F2DE-4BB1-B793-CBD0EBD4743F}">
      <dsp:nvSpPr>
        <dsp:cNvPr id="0" name=""/>
        <dsp:cNvSpPr/>
      </dsp:nvSpPr>
      <dsp:spPr>
        <a:xfrm>
          <a:off x="72015" y="1723885"/>
          <a:ext cx="2417035" cy="183291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Индивид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 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72015" y="1723885"/>
        <a:ext cx="2417035" cy="1832914"/>
      </dsp:txXfrm>
    </dsp:sp>
    <dsp:sp modelId="{6BCB1302-D556-4AFF-A468-59A2472B9B5A}">
      <dsp:nvSpPr>
        <dsp:cNvPr id="0" name=""/>
        <dsp:cNvSpPr/>
      </dsp:nvSpPr>
      <dsp:spPr>
        <a:xfrm>
          <a:off x="2855817" y="1723885"/>
          <a:ext cx="2417035" cy="183291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Социальные группы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2855817" y="1723885"/>
        <a:ext cx="2417035" cy="1832914"/>
      </dsp:txXfrm>
    </dsp:sp>
    <dsp:sp modelId="{B7371C38-58AE-404A-866F-111334EF07E6}">
      <dsp:nvSpPr>
        <dsp:cNvPr id="0" name=""/>
        <dsp:cNvSpPr/>
      </dsp:nvSpPr>
      <dsp:spPr>
        <a:xfrm>
          <a:off x="5598863" y="1723885"/>
          <a:ext cx="2417035" cy="183291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rPr>
            <a:t>Социальные институты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5598863" y="1723885"/>
        <a:ext cx="2417035" cy="18329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220014-9FB6-42E1-A75E-8636141D5C20}">
      <dsp:nvSpPr>
        <dsp:cNvPr id="0" name=""/>
        <dsp:cNvSpPr/>
      </dsp:nvSpPr>
      <dsp:spPr>
        <a:xfrm>
          <a:off x="3951743" y="818599"/>
          <a:ext cx="2669552" cy="5797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8282"/>
              </a:lnTo>
              <a:lnTo>
                <a:pt x="2669552" y="538282"/>
              </a:lnTo>
              <a:lnTo>
                <a:pt x="2669552" y="57973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E8F82E-54A1-4F58-9487-C951D8D29169}">
      <dsp:nvSpPr>
        <dsp:cNvPr id="0" name=""/>
        <dsp:cNvSpPr/>
      </dsp:nvSpPr>
      <dsp:spPr>
        <a:xfrm>
          <a:off x="3906023" y="818599"/>
          <a:ext cx="91440" cy="5797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38282"/>
              </a:lnTo>
              <a:lnTo>
                <a:pt x="49636" y="538282"/>
              </a:lnTo>
              <a:lnTo>
                <a:pt x="49636" y="57973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C010F7-F24D-4DA8-B771-6AE497B87992}">
      <dsp:nvSpPr>
        <dsp:cNvPr id="0" name=""/>
        <dsp:cNvSpPr/>
      </dsp:nvSpPr>
      <dsp:spPr>
        <a:xfrm>
          <a:off x="1928607" y="4217737"/>
          <a:ext cx="4431378" cy="363603"/>
        </a:xfrm>
        <a:custGeom>
          <a:avLst/>
          <a:gdLst/>
          <a:ahLst/>
          <a:cxnLst/>
          <a:rect l="0" t="0" r="0" b="0"/>
          <a:pathLst>
            <a:path>
              <a:moveTo>
                <a:pt x="0" y="363603"/>
              </a:moveTo>
              <a:lnTo>
                <a:pt x="4431378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721600-8439-4ED6-B1C3-65B664EBA705}">
      <dsp:nvSpPr>
        <dsp:cNvPr id="0" name=""/>
        <dsp:cNvSpPr/>
      </dsp:nvSpPr>
      <dsp:spPr>
        <a:xfrm>
          <a:off x="1928607" y="3785687"/>
          <a:ext cx="4431378" cy="795653"/>
        </a:xfrm>
        <a:custGeom>
          <a:avLst/>
          <a:gdLst/>
          <a:ahLst/>
          <a:cxnLst/>
          <a:rect l="0" t="0" r="0" b="0"/>
          <a:pathLst>
            <a:path>
              <a:moveTo>
                <a:pt x="0" y="795653"/>
              </a:moveTo>
              <a:lnTo>
                <a:pt x="4431378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8B8DE0-52D6-46D9-BF87-AE2284B787B1}">
      <dsp:nvSpPr>
        <dsp:cNvPr id="0" name=""/>
        <dsp:cNvSpPr/>
      </dsp:nvSpPr>
      <dsp:spPr>
        <a:xfrm>
          <a:off x="1928607" y="3353639"/>
          <a:ext cx="4431378" cy="1227700"/>
        </a:xfrm>
        <a:custGeom>
          <a:avLst/>
          <a:gdLst/>
          <a:ahLst/>
          <a:cxnLst/>
          <a:rect l="0" t="0" r="0" b="0"/>
          <a:pathLst>
            <a:path>
              <a:moveTo>
                <a:pt x="0" y="1227700"/>
              </a:moveTo>
              <a:lnTo>
                <a:pt x="4431378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98E632-880D-4652-84D2-1340CCD197B8}">
      <dsp:nvSpPr>
        <dsp:cNvPr id="0" name=""/>
        <dsp:cNvSpPr/>
      </dsp:nvSpPr>
      <dsp:spPr>
        <a:xfrm>
          <a:off x="259615" y="3005262"/>
          <a:ext cx="460463" cy="13942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4277"/>
              </a:lnTo>
              <a:lnTo>
                <a:pt x="460463" y="139427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EAE7C8-F0BC-4422-A2F7-59DF04913A51}">
      <dsp:nvSpPr>
        <dsp:cNvPr id="0" name=""/>
        <dsp:cNvSpPr/>
      </dsp:nvSpPr>
      <dsp:spPr>
        <a:xfrm>
          <a:off x="259615" y="3005262"/>
          <a:ext cx="460465" cy="8722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2295"/>
              </a:lnTo>
              <a:lnTo>
                <a:pt x="460465" y="87229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52FBB0-5701-47D7-A92B-A4FD695A7B8A}">
      <dsp:nvSpPr>
        <dsp:cNvPr id="0" name=""/>
        <dsp:cNvSpPr/>
      </dsp:nvSpPr>
      <dsp:spPr>
        <a:xfrm>
          <a:off x="259615" y="3005262"/>
          <a:ext cx="460465" cy="3678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7843"/>
              </a:lnTo>
              <a:lnTo>
                <a:pt x="460465" y="36784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DA0925-2384-4BBB-8C83-67E93F11BB27}">
      <dsp:nvSpPr>
        <dsp:cNvPr id="0" name=""/>
        <dsp:cNvSpPr/>
      </dsp:nvSpPr>
      <dsp:spPr>
        <a:xfrm>
          <a:off x="1292705" y="818599"/>
          <a:ext cx="2659038" cy="579738"/>
        </a:xfrm>
        <a:custGeom>
          <a:avLst/>
          <a:gdLst/>
          <a:ahLst/>
          <a:cxnLst/>
          <a:rect l="0" t="0" r="0" b="0"/>
          <a:pathLst>
            <a:path>
              <a:moveTo>
                <a:pt x="2659038" y="0"/>
              </a:moveTo>
              <a:lnTo>
                <a:pt x="2659038" y="538282"/>
              </a:lnTo>
              <a:lnTo>
                <a:pt x="0" y="538282"/>
              </a:lnTo>
              <a:lnTo>
                <a:pt x="0" y="57973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F31585-8101-49FE-B9AC-ECDD40C495CF}">
      <dsp:nvSpPr>
        <dsp:cNvPr id="0" name=""/>
        <dsp:cNvSpPr/>
      </dsp:nvSpPr>
      <dsp:spPr>
        <a:xfrm>
          <a:off x="65270" y="0"/>
          <a:ext cx="7772946" cy="81859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Социальные группы </a:t>
          </a:r>
          <a:r>
            <a:rPr lang="ru-RU" sz="1800" b="0" kern="1200" dirty="0" smtClean="0"/>
            <a:t>– общности людей с устойчивыми взаимосвязями, схожими интересами, определёнными правилами поведения и взаимоотношений</a:t>
          </a:r>
          <a:endParaRPr lang="ru-RU" sz="1800" b="1" kern="1200" dirty="0"/>
        </a:p>
      </dsp:txBody>
      <dsp:txXfrm>
        <a:off x="65270" y="0"/>
        <a:ext cx="7772946" cy="818599"/>
      </dsp:txXfrm>
    </dsp:sp>
    <dsp:sp modelId="{5C33ABC0-B0E3-4F46-954C-3EFC4B55BB9F}">
      <dsp:nvSpPr>
        <dsp:cNvPr id="0" name=""/>
        <dsp:cNvSpPr/>
      </dsp:nvSpPr>
      <dsp:spPr>
        <a:xfrm>
          <a:off x="1342" y="1398337"/>
          <a:ext cx="2582725" cy="160692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Большие социальные группы </a:t>
          </a:r>
          <a:r>
            <a:rPr lang="ru-RU" sz="1800" b="0" kern="1200" dirty="0" smtClean="0"/>
            <a:t>характеризуются существованием в масштабах всего общества, всей страны</a:t>
          </a:r>
          <a:endParaRPr lang="ru-RU" sz="1800" b="0" kern="1200" dirty="0"/>
        </a:p>
      </dsp:txBody>
      <dsp:txXfrm>
        <a:off x="1342" y="1398337"/>
        <a:ext cx="2582725" cy="1606924"/>
      </dsp:txXfrm>
    </dsp:sp>
    <dsp:sp modelId="{B0329C6E-A336-4650-BFA3-DD6621225E41}">
      <dsp:nvSpPr>
        <dsp:cNvPr id="0" name=""/>
        <dsp:cNvSpPr/>
      </dsp:nvSpPr>
      <dsp:spPr>
        <a:xfrm>
          <a:off x="720080" y="3191306"/>
          <a:ext cx="1359053" cy="36359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Классы</a:t>
          </a:r>
          <a:endParaRPr lang="ru-RU" sz="1800" kern="1200" dirty="0"/>
        </a:p>
      </dsp:txBody>
      <dsp:txXfrm>
        <a:off x="720080" y="3191306"/>
        <a:ext cx="1359053" cy="363599"/>
      </dsp:txXfrm>
    </dsp:sp>
    <dsp:sp modelId="{A3524BEB-E895-4C49-8282-0A903FEB8CDE}">
      <dsp:nvSpPr>
        <dsp:cNvPr id="0" name=""/>
        <dsp:cNvSpPr/>
      </dsp:nvSpPr>
      <dsp:spPr>
        <a:xfrm>
          <a:off x="720080" y="3695360"/>
          <a:ext cx="2799213" cy="36439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Социальные слои (страты)</a:t>
          </a:r>
          <a:endParaRPr lang="ru-RU" sz="1800" kern="1200" dirty="0"/>
        </a:p>
      </dsp:txBody>
      <dsp:txXfrm>
        <a:off x="720080" y="3695360"/>
        <a:ext cx="2799213" cy="364394"/>
      </dsp:txXfrm>
    </dsp:sp>
    <dsp:sp modelId="{5957700C-36B9-4FF9-8349-70437DACF85E}">
      <dsp:nvSpPr>
        <dsp:cNvPr id="0" name=""/>
        <dsp:cNvSpPr/>
      </dsp:nvSpPr>
      <dsp:spPr>
        <a:xfrm>
          <a:off x="720078" y="4217739"/>
          <a:ext cx="2417057" cy="36360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Социальные общности</a:t>
          </a:r>
          <a:endParaRPr lang="ru-RU" sz="1800" kern="1200" dirty="0"/>
        </a:p>
      </dsp:txBody>
      <dsp:txXfrm>
        <a:off x="720078" y="4217739"/>
        <a:ext cx="2417057" cy="363601"/>
      </dsp:txXfrm>
    </dsp:sp>
    <dsp:sp modelId="{B55E442B-3BDD-4913-B6FE-8DD6659E9BFA}">
      <dsp:nvSpPr>
        <dsp:cNvPr id="0" name=""/>
        <dsp:cNvSpPr/>
      </dsp:nvSpPr>
      <dsp:spPr>
        <a:xfrm>
          <a:off x="5256585" y="3353639"/>
          <a:ext cx="2206799" cy="36360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этнические</a:t>
          </a:r>
          <a:endParaRPr lang="ru-RU" sz="1800" kern="1200" dirty="0"/>
        </a:p>
      </dsp:txBody>
      <dsp:txXfrm>
        <a:off x="5256585" y="3353639"/>
        <a:ext cx="2206799" cy="363601"/>
      </dsp:txXfrm>
    </dsp:sp>
    <dsp:sp modelId="{E6B9D8F2-4C6B-4F2B-B3D0-49DB4BE6BA2A}">
      <dsp:nvSpPr>
        <dsp:cNvPr id="0" name=""/>
        <dsp:cNvSpPr/>
      </dsp:nvSpPr>
      <dsp:spPr>
        <a:xfrm>
          <a:off x="5256585" y="3785687"/>
          <a:ext cx="2206799" cy="36360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демографические</a:t>
          </a:r>
          <a:endParaRPr lang="ru-RU" sz="1800" kern="1200" dirty="0"/>
        </a:p>
      </dsp:txBody>
      <dsp:txXfrm>
        <a:off x="5256585" y="3785687"/>
        <a:ext cx="2206799" cy="363601"/>
      </dsp:txXfrm>
    </dsp:sp>
    <dsp:sp modelId="{36612DE0-700D-445B-8226-127997239EE4}">
      <dsp:nvSpPr>
        <dsp:cNvPr id="0" name=""/>
        <dsp:cNvSpPr/>
      </dsp:nvSpPr>
      <dsp:spPr>
        <a:xfrm>
          <a:off x="5256585" y="4217737"/>
          <a:ext cx="2206799" cy="36360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религиозные и др.</a:t>
          </a:r>
          <a:endParaRPr lang="ru-RU" sz="1800" kern="1200" dirty="0"/>
        </a:p>
      </dsp:txBody>
      <dsp:txXfrm>
        <a:off x="5256585" y="4217737"/>
        <a:ext cx="2206799" cy="363601"/>
      </dsp:txXfrm>
    </dsp:sp>
    <dsp:sp modelId="{39512E62-151D-4CF4-B77E-51145EC953A4}">
      <dsp:nvSpPr>
        <dsp:cNvPr id="0" name=""/>
        <dsp:cNvSpPr/>
      </dsp:nvSpPr>
      <dsp:spPr>
        <a:xfrm>
          <a:off x="2664297" y="1398337"/>
          <a:ext cx="2582725" cy="160692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Средние социальные группы </a:t>
          </a:r>
          <a:r>
            <a:rPr lang="ru-RU" sz="1800" b="0" kern="1200" dirty="0" smtClean="0"/>
            <a:t>характеризуются наличием общей цели, упорядоченной, организованной деятельности</a:t>
          </a:r>
          <a:endParaRPr lang="ru-RU" sz="1800" b="0" kern="1200" dirty="0"/>
        </a:p>
      </dsp:txBody>
      <dsp:txXfrm>
        <a:off x="2664297" y="1398337"/>
        <a:ext cx="2582725" cy="1606924"/>
      </dsp:txXfrm>
    </dsp:sp>
    <dsp:sp modelId="{D0656507-0B41-4FF4-8BFF-5B1C9D3A6CCC}">
      <dsp:nvSpPr>
        <dsp:cNvPr id="0" name=""/>
        <dsp:cNvSpPr/>
      </dsp:nvSpPr>
      <dsp:spPr>
        <a:xfrm>
          <a:off x="5329933" y="1398337"/>
          <a:ext cx="2582725" cy="160692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Малые социальные группы </a:t>
          </a:r>
          <a:r>
            <a:rPr lang="ru-RU" sz="1800" b="0" kern="1200" dirty="0" smtClean="0"/>
            <a:t>объединяют людей, непосредственно общающихся друг с другом (семья, школьный класс, бригада и т.д.)</a:t>
          </a:r>
          <a:endParaRPr lang="ru-RU" sz="1800" b="0" kern="1200" dirty="0"/>
        </a:p>
      </dsp:txBody>
      <dsp:txXfrm>
        <a:off x="5329933" y="1398337"/>
        <a:ext cx="2582725" cy="16069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84B396-83E9-493F-9E74-AB998C8003B0}">
      <dsp:nvSpPr>
        <dsp:cNvPr id="0" name=""/>
        <dsp:cNvSpPr/>
      </dsp:nvSpPr>
      <dsp:spPr>
        <a:xfrm>
          <a:off x="0" y="0"/>
          <a:ext cx="6626676" cy="7806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современном обществе социологи выделяют три основных класса, которые различаются по своему общественному положению в целом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2863" y="22863"/>
        <a:ext cx="6580950" cy="734882"/>
      </dsp:txXfrm>
    </dsp:sp>
    <dsp:sp modelId="{36B607BC-3669-4C7A-8791-C55CCF901DBC}">
      <dsp:nvSpPr>
        <dsp:cNvPr id="0" name=""/>
        <dsp:cNvSpPr/>
      </dsp:nvSpPr>
      <dsp:spPr>
        <a:xfrm>
          <a:off x="662667" y="780608"/>
          <a:ext cx="633472" cy="7315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1552"/>
              </a:lnTo>
              <a:lnTo>
                <a:pt x="633472" y="73155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FD7048-1A9E-4259-9B5E-A25015BAC66D}">
      <dsp:nvSpPr>
        <dsp:cNvPr id="0" name=""/>
        <dsp:cNvSpPr/>
      </dsp:nvSpPr>
      <dsp:spPr>
        <a:xfrm>
          <a:off x="1296139" y="864096"/>
          <a:ext cx="6883465" cy="12961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Высший класс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состоит из наиболее влиятельных и богатых людей. Владение значительной собственностью обеспечивает представителям этого класса весьма прочное общественное положение, а также возможность оказывать решающее влияние на экономику и политику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34101" y="902058"/>
        <a:ext cx="6807541" cy="1220205"/>
      </dsp:txXfrm>
    </dsp:sp>
    <dsp:sp modelId="{4B92C974-910A-48E7-9370-5707D1706834}">
      <dsp:nvSpPr>
        <dsp:cNvPr id="0" name=""/>
        <dsp:cNvSpPr/>
      </dsp:nvSpPr>
      <dsp:spPr>
        <a:xfrm>
          <a:off x="662667" y="780608"/>
          <a:ext cx="633472" cy="21331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33158"/>
              </a:lnTo>
              <a:lnTo>
                <a:pt x="633472" y="21331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32B10C-EAD0-4F41-A0FF-75B8789AAC0A}">
      <dsp:nvSpPr>
        <dsp:cNvPr id="0" name=""/>
        <dsp:cNvSpPr/>
      </dsp:nvSpPr>
      <dsp:spPr>
        <a:xfrm>
          <a:off x="1296139" y="2304256"/>
          <a:ext cx="6883465" cy="12190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Средний класс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включает врачей, учёных, юристов, инженеров, чиновников среднего и высшего уровня, владельцев небольших магазинов, предприятий, высококвалифицированных рабочих и др. Представители этого класса формируют и выражают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общес-твенное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мнение, активно влияют на все сферы жизни общества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31843" y="2339960"/>
        <a:ext cx="6812057" cy="1147613"/>
      </dsp:txXfrm>
    </dsp:sp>
    <dsp:sp modelId="{DA1DEA8A-078C-47F1-BBB0-65E307C05E32}">
      <dsp:nvSpPr>
        <dsp:cNvPr id="0" name=""/>
        <dsp:cNvSpPr/>
      </dsp:nvSpPr>
      <dsp:spPr>
        <a:xfrm>
          <a:off x="662667" y="780608"/>
          <a:ext cx="633472" cy="35096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09604"/>
              </a:lnTo>
              <a:lnTo>
                <a:pt x="633472" y="35096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20378B-888B-4345-AFBF-D0E6078A28B4}">
      <dsp:nvSpPr>
        <dsp:cNvPr id="0" name=""/>
        <dsp:cNvSpPr/>
      </dsp:nvSpPr>
      <dsp:spPr>
        <a:xfrm>
          <a:off x="1296139" y="3672404"/>
          <a:ext cx="6883465" cy="12356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Низший класс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составляют работники физического труда не-высокой квалификации, а также те, кто занят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неквалифициро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-ванным трудом (грузчики, уборщики, кухонные работники, прислуга и пр.). Их влияние на жизнь современных развитых стран продолжает падать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32329" y="3708594"/>
        <a:ext cx="6811085" cy="116323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9D1493-BCD0-4786-93A2-8F8E0B8CC567}">
      <dsp:nvSpPr>
        <dsp:cNvPr id="0" name=""/>
        <dsp:cNvSpPr/>
      </dsp:nvSpPr>
      <dsp:spPr>
        <a:xfrm>
          <a:off x="0" y="-65124"/>
          <a:ext cx="8136904" cy="1826757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Социальная стратификация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деление общества на социальные слои. Его можно провести по этническим, демографическим, профессиональным, территориальным, возрастным характеристикам, по религиозной принадлежности, образу и стилю жизни, стандартам поведения, интересам и пр.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-65124"/>
        <a:ext cx="8136904" cy="1826757"/>
      </dsp:txXfrm>
    </dsp:sp>
    <dsp:sp modelId="{7CDAE9BA-F090-4613-8F02-7AB6656A54FC}">
      <dsp:nvSpPr>
        <dsp:cNvPr id="0" name=""/>
        <dsp:cNvSpPr/>
      </dsp:nvSpPr>
      <dsp:spPr>
        <a:xfrm>
          <a:off x="0" y="1828255"/>
          <a:ext cx="2034226" cy="40399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доход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1828255"/>
        <a:ext cx="2034226" cy="403992"/>
      </dsp:txXfrm>
    </dsp:sp>
    <dsp:sp modelId="{B9FB9A27-CDAE-4A82-BC51-22F8B605F671}">
      <dsp:nvSpPr>
        <dsp:cNvPr id="0" name=""/>
        <dsp:cNvSpPr/>
      </dsp:nvSpPr>
      <dsp:spPr>
        <a:xfrm>
          <a:off x="2034225" y="1828255"/>
          <a:ext cx="2034226" cy="40399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власть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034225" y="1828255"/>
        <a:ext cx="2034226" cy="403992"/>
      </dsp:txXfrm>
    </dsp:sp>
    <dsp:sp modelId="{8D121F8C-9149-498D-9C16-7CA3F58F8E8F}">
      <dsp:nvSpPr>
        <dsp:cNvPr id="0" name=""/>
        <dsp:cNvSpPr/>
      </dsp:nvSpPr>
      <dsp:spPr>
        <a:xfrm>
          <a:off x="4068452" y="1828255"/>
          <a:ext cx="2034226" cy="40399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образование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068452" y="1828255"/>
        <a:ext cx="2034226" cy="403992"/>
      </dsp:txXfrm>
    </dsp:sp>
    <dsp:sp modelId="{8974E83E-947D-46EB-9762-D177778FBDA9}">
      <dsp:nvSpPr>
        <dsp:cNvPr id="0" name=""/>
        <dsp:cNvSpPr/>
      </dsp:nvSpPr>
      <dsp:spPr>
        <a:xfrm>
          <a:off x="6102678" y="1828255"/>
          <a:ext cx="2034226" cy="40399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Cambria" panose="02040503050406030204" pitchFamily="18" charset="0"/>
            </a:rPr>
            <a:t>престиж</a:t>
          </a:r>
          <a:endParaRPr lang="ru-RU" sz="1800" kern="1200" dirty="0">
            <a:latin typeface="Cambria" panose="02040503050406030204" pitchFamily="18" charset="0"/>
          </a:endParaRPr>
        </a:p>
      </dsp:txBody>
      <dsp:txXfrm>
        <a:off x="6102678" y="1828255"/>
        <a:ext cx="2034226" cy="403992"/>
      </dsp:txXfrm>
    </dsp:sp>
    <dsp:sp modelId="{7ED026B5-8F2A-41AA-BE66-966EA0910817}">
      <dsp:nvSpPr>
        <dsp:cNvPr id="0" name=""/>
        <dsp:cNvSpPr/>
      </dsp:nvSpPr>
      <dsp:spPr>
        <a:xfrm>
          <a:off x="0" y="2365261"/>
          <a:ext cx="8136904" cy="156257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31ED6-7227-4D8C-BF81-1081549C8125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2CDCAE-6B02-4CB9-9E7D-867A03FFB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758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E0071-00F4-4E10-9D54-AF8D99A8A3A0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C97589-81B3-48A3-8226-3514F33742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488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97589-81B3-48A3-8226-3514F337429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271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Big Background Pic" descr="PPP_BUSI_TLE_Networking_2007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Middle BG"/>
            <p:cNvSpPr/>
            <p:nvPr/>
          </p:nvSpPr>
          <p:spPr>
            <a:xfrm>
              <a:off x="0" y="2819400"/>
              <a:ext cx="9144000" cy="228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" name="Header"/>
            <p:cNvGrpSpPr/>
            <p:nvPr/>
          </p:nvGrpSpPr>
          <p:grpSpPr>
            <a:xfrm>
              <a:off x="0" y="0"/>
              <a:ext cx="9144000" cy="2819400"/>
              <a:chOff x="0" y="0"/>
              <a:chExt cx="9144000" cy="2819400"/>
            </a:xfrm>
          </p:grpSpPr>
          <p:sp>
            <p:nvSpPr>
              <p:cNvPr id="9" name="Rectangle 8"/>
              <p:cNvSpPr/>
              <p:nvPr userDrawn="1"/>
            </p:nvSpPr>
            <p:spPr>
              <a:xfrm>
                <a:off x="0" y="0"/>
                <a:ext cx="9144000" cy="2667000"/>
              </a:xfrm>
              <a:prstGeom prst="rect">
                <a:avLst/>
              </a:prstGeom>
              <a:solidFill>
                <a:schemeClr val="accent1">
                  <a:lumMod val="75000"/>
                  <a:alpha val="4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Rectangle 9"/>
              <p:cNvSpPr/>
              <p:nvPr userDrawn="1"/>
            </p:nvSpPr>
            <p:spPr>
              <a:xfrm>
                <a:off x="0" y="2667000"/>
                <a:ext cx="9144000" cy="15240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lang="en-US" sz="1800" kern="1200">
                  <a:solidFill>
                    <a:schemeClr val="lt1"/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</p:grpSp>
        <p:sp>
          <p:nvSpPr>
            <p:cNvPr id="11" name="Footer"/>
            <p:cNvSpPr/>
            <p:nvPr/>
          </p:nvSpPr>
          <p:spPr>
            <a:xfrm>
              <a:off x="0" y="5105400"/>
              <a:ext cx="9144000" cy="1752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SubTitle Back"/>
            <p:cNvSpPr/>
            <p:nvPr/>
          </p:nvSpPr>
          <p:spPr>
            <a:xfrm>
              <a:off x="4176712" y="4545808"/>
              <a:ext cx="4953000" cy="18288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9" name="Big Picture"/>
            <p:cNvGrpSpPr/>
            <p:nvPr/>
          </p:nvGrpSpPr>
          <p:grpSpPr>
            <a:xfrm>
              <a:off x="428625" y="1919288"/>
              <a:ext cx="4371975" cy="3686036"/>
              <a:chOff x="428625" y="1919288"/>
              <a:chExt cx="4371975" cy="3686036"/>
            </a:xfrm>
          </p:grpSpPr>
          <p:pic>
            <p:nvPicPr>
              <p:cNvPr id="14" name="Picture 13" descr="PPP_BUSI_TLE_Networking_2007_elements.jpg"/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428625" y="2019300"/>
                <a:ext cx="4267200" cy="3586024"/>
              </a:xfrm>
              <a:prstGeom prst="rect">
                <a:avLst/>
              </a:prstGeom>
              <a:noFill/>
              <a:ln w="3175">
                <a:solidFill>
                  <a:schemeClr val="accent1"/>
                </a:solidFill>
              </a:ln>
            </p:spPr>
          </p:pic>
          <p:sp>
            <p:nvSpPr>
              <p:cNvPr id="15" name="Rectangle 9"/>
              <p:cNvSpPr/>
              <p:nvPr userDrawn="1"/>
            </p:nvSpPr>
            <p:spPr>
              <a:xfrm>
                <a:off x="533400" y="1919288"/>
                <a:ext cx="4267200" cy="3581400"/>
              </a:xfrm>
              <a:prstGeom prst="rect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0" name="Small Pics"/>
            <p:cNvGrpSpPr/>
            <p:nvPr/>
          </p:nvGrpSpPr>
          <p:grpSpPr>
            <a:xfrm>
              <a:off x="1828800" y="3333750"/>
              <a:ext cx="3286125" cy="2472407"/>
              <a:chOff x="1828800" y="3333750"/>
              <a:chExt cx="3286125" cy="2472407"/>
            </a:xfrm>
          </p:grpSpPr>
          <p:pic>
            <p:nvPicPr>
              <p:cNvPr id="16" name="Lady" descr="PPP_BUSI_TLE_Networking_2007_elements3.jpg"/>
              <p:cNvPicPr>
                <a:picLocks noChangeAspect="1"/>
              </p:cNvPicPr>
              <p:nvPr userDrawn="1"/>
            </p:nvPicPr>
            <p:blipFill>
              <a:blip r:embed="rId4"/>
              <a:stretch>
                <a:fillRect/>
              </a:stretch>
            </p:blipFill>
            <p:spPr>
              <a:xfrm>
                <a:off x="1828800" y="4601028"/>
                <a:ext cx="1216152" cy="1205129"/>
              </a:xfrm>
              <a:prstGeom prst="rect">
                <a:avLst/>
              </a:prstGeom>
              <a:noFill/>
              <a:ln w="3175">
                <a:solidFill>
                  <a:schemeClr val="tx2"/>
                </a:solidFill>
              </a:ln>
            </p:spPr>
          </p:pic>
          <p:pic>
            <p:nvPicPr>
              <p:cNvPr id="17" name="Back of Head" descr="PPP_BUSI_TLE_Networking_2007_elements2.jpg"/>
              <p:cNvPicPr preferRelativeResize="0">
                <a:picLocks/>
              </p:cNvPicPr>
              <p:nvPr userDrawn="1"/>
            </p:nvPicPr>
            <p:blipFill>
              <a:blip r:embed="rId5"/>
              <a:stretch>
                <a:fillRect/>
              </a:stretch>
            </p:blipFill>
            <p:spPr>
              <a:xfrm>
                <a:off x="4200525" y="3333750"/>
                <a:ext cx="914400" cy="1005840"/>
              </a:xfrm>
              <a:prstGeom prst="rect">
                <a:avLst/>
              </a:prstGeom>
              <a:noFill/>
              <a:ln w="3175">
                <a:solidFill>
                  <a:schemeClr val="tx2"/>
                </a:solidFill>
              </a:ln>
            </p:spPr>
          </p:pic>
          <p:pic>
            <p:nvPicPr>
              <p:cNvPr id="18" name="Brown Suit Guy" descr="PPP_BUSI_TLE_Networking_2007_elements4.jpg"/>
              <p:cNvPicPr>
                <a:picLocks noChangeAspect="1"/>
              </p:cNvPicPr>
              <p:nvPr userDrawn="1"/>
            </p:nvPicPr>
            <p:blipFill>
              <a:blip r:embed="rId6"/>
              <a:stretch>
                <a:fillRect/>
              </a:stretch>
            </p:blipFill>
            <p:spPr>
              <a:xfrm>
                <a:off x="2819400" y="3947886"/>
                <a:ext cx="1016000" cy="1016000"/>
              </a:xfrm>
              <a:prstGeom prst="rect">
                <a:avLst/>
              </a:prstGeom>
              <a:noFill/>
              <a:ln w="3175">
                <a:solidFill>
                  <a:schemeClr val="tx2"/>
                </a:solidFill>
              </a:ln>
            </p:spPr>
          </p:pic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81600" y="2819400"/>
            <a:ext cx="3962400" cy="1676400"/>
          </a:xfrm>
        </p:spPr>
        <p:txBody>
          <a:bodyPr>
            <a:normAutofit/>
            <a:scene3d>
              <a:camera prst="perspectiveAbove"/>
              <a:lightRig rig="threePt" dir="t"/>
            </a:scene3d>
          </a:bodyPr>
          <a:lstStyle>
            <a:lvl1pPr>
              <a:defRPr sz="4000" b="1" cap="none" spc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400" y="4876800"/>
            <a:ext cx="4343400" cy="11430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C5F06607-930E-4283-99FA-DF83B94C87F0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Header BG Accent 1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pic>
        <p:nvPicPr>
          <p:cNvPr id="7" name="Big Background Pic" descr="PPP_BUSI_TLE_Networking_2007.png"/>
          <p:cNvPicPr>
            <a:picLocks noChangeAspect="1"/>
          </p:cNvPicPr>
          <p:nvPr/>
        </p:nvPicPr>
        <p:blipFill>
          <a:blip r:embed="rId2">
            <a:lum bright="50000" contrast="-50000"/>
          </a:blip>
          <a:stretch>
            <a:fillRect/>
          </a:stretch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brightRoom" dir="t">
              <a:rot lat="0" lon="0" rev="3600000"/>
            </a:lightRig>
          </a:scene3d>
          <a:sp3d prstMaterial="flat"/>
        </p:spPr>
      </p:pic>
      <p:sp>
        <p:nvSpPr>
          <p:cNvPr id="8" name="Rectangle 7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 flip="none" rotWithShape="1">
            <a:gsLst>
              <a:gs pos="65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1000" y="0"/>
            <a:ext cx="990600" cy="685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7162800" cy="5943600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Bar Accent 1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Bar Accent 2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2" name="Lady" descr="PPP_BUSI_TLE_Networking_2007_elements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902372" y="155964"/>
            <a:ext cx="787122" cy="779988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  <p:pic>
        <p:nvPicPr>
          <p:cNvPr id="13" name="Brown Suit Guy" descr="PPP_BUSI_TLE_Networking_2007_elements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27006" y="228601"/>
            <a:ext cx="657579" cy="657579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  <p:pic>
        <p:nvPicPr>
          <p:cNvPr id="14" name="Back of Head" descr="PPP_BUSI_TLE_Networking_2007_elements2.jpg"/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440697" y="727710"/>
            <a:ext cx="685800" cy="754380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Header BG Accent 1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pic>
        <p:nvPicPr>
          <p:cNvPr id="7" name="Big Background Pic" descr="PPP_BUSI_TLE_Networking_2007.png"/>
          <p:cNvPicPr>
            <a:picLocks noChangeAspect="1"/>
          </p:cNvPicPr>
          <p:nvPr/>
        </p:nvPicPr>
        <p:blipFill>
          <a:blip r:embed="rId2">
            <a:lum bright="50000" contrast="-50000"/>
          </a:blip>
          <a:stretch>
            <a:fillRect/>
          </a:stretch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brightRoom" dir="t">
              <a:rot lat="0" lon="0" rev="3600000"/>
            </a:lightRig>
          </a:scene3d>
          <a:sp3d prstMaterial="flat"/>
        </p:spPr>
      </p:pic>
      <p:sp>
        <p:nvSpPr>
          <p:cNvPr id="8" name="Rectangle 7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 flip="none" rotWithShape="1">
            <a:gsLst>
              <a:gs pos="65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1000" y="0"/>
            <a:ext cx="990600" cy="685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7162800" cy="5943600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Bar Accent 1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Bar Accent 2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066800"/>
            <a:ext cx="9144000" cy="5791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Header BG Accent 1"/>
          <p:cNvSpPr/>
          <p:nvPr userDrawn="1"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pic>
        <p:nvPicPr>
          <p:cNvPr id="9" name="Big Background Pic" descr="PPP_BUSI_TLE_Networking_2007.png"/>
          <p:cNvPicPr>
            <a:picLocks noChangeAspect="1"/>
          </p:cNvPicPr>
          <p:nvPr userDrawn="1"/>
        </p:nvPicPr>
        <p:blipFill>
          <a:blip r:embed="rId2"/>
          <a:srcRect b="16250"/>
          <a:stretch>
            <a:fillRect/>
          </a:stretch>
        </p:blipFill>
        <p:spPr>
          <a:xfrm>
            <a:off x="0" y="1114424"/>
            <a:ext cx="9144000" cy="574357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prstMaterial="softEdge"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248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784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Bar Accent 1"/>
          <p:cNvSpPr/>
          <p:nvPr userDrawn="1"/>
        </p:nvSpPr>
        <p:spPr>
          <a:xfrm rot="16200000">
            <a:off x="4495800" y="-3505199"/>
            <a:ext cx="152400" cy="9144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ar Accent 1"/>
          <p:cNvSpPr/>
          <p:nvPr userDrawn="1"/>
        </p:nvSpPr>
        <p:spPr>
          <a:xfrm>
            <a:off x="8433858" y="1066800"/>
            <a:ext cx="100542" cy="5791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Bar Accent 2"/>
          <p:cNvSpPr/>
          <p:nvPr userDrawn="1"/>
        </p:nvSpPr>
        <p:spPr>
          <a:xfrm>
            <a:off x="8429626" y="0"/>
            <a:ext cx="104775" cy="1066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eader BG Accent 1"/>
          <p:cNvSpPr/>
          <p:nvPr userDrawn="1"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248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7848600" cy="45259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5F06607-930E-4283-99FA-DF83B94C87F0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Bar Accent 1"/>
          <p:cNvSpPr/>
          <p:nvPr userDrawn="1"/>
        </p:nvSpPr>
        <p:spPr>
          <a:xfrm rot="16200000">
            <a:off x="4495800" y="-3429000"/>
            <a:ext cx="152400" cy="9144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eader BG Accent 1"/>
          <p:cNvSpPr/>
          <p:nvPr userDrawn="1"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248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7848600" cy="45259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5F06607-930E-4283-99FA-DF83B94C87F0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Bar Accent 1"/>
          <p:cNvSpPr/>
          <p:nvPr userDrawn="1"/>
        </p:nvSpPr>
        <p:spPr>
          <a:xfrm rot="16200000">
            <a:off x="4495800" y="-3429000"/>
            <a:ext cx="152400" cy="9144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06607-930E-4283-99FA-DF83B94C87F0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BG Accent 1"/>
          <p:cNvSpPr/>
          <p:nvPr/>
        </p:nvSpPr>
        <p:spPr>
          <a:xfrm>
            <a:off x="-9525" y="0"/>
            <a:ext cx="8321040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Body BG"/>
          <p:cNvGrpSpPr/>
          <p:nvPr/>
        </p:nvGrpSpPr>
        <p:grpSpPr>
          <a:xfrm>
            <a:off x="1" y="1066800"/>
            <a:ext cx="8425815" cy="5791200"/>
            <a:chOff x="-9526" y="1066800"/>
            <a:chExt cx="8435341" cy="5791200"/>
          </a:xfrm>
          <a:solidFill>
            <a:schemeClr val="accent1">
              <a:lumMod val="50000"/>
            </a:schemeClr>
          </a:solidFill>
        </p:grpSpPr>
        <p:sp>
          <p:nvSpPr>
            <p:cNvPr id="11" name="Rectangle 10"/>
            <p:cNvSpPr/>
            <p:nvPr userDrawn="1"/>
          </p:nvSpPr>
          <p:spPr>
            <a:xfrm>
              <a:off x="-9526" y="1066800"/>
              <a:ext cx="8321040" cy="5791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8258175" y="1295400"/>
              <a:ext cx="167640" cy="5562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" name="Side Bar"/>
          <p:cNvGrpSpPr/>
          <p:nvPr/>
        </p:nvGrpSpPr>
        <p:grpSpPr>
          <a:xfrm>
            <a:off x="8305801" y="0"/>
            <a:ext cx="842687" cy="6858000"/>
            <a:chOff x="8305800" y="0"/>
            <a:chExt cx="842687" cy="6858000"/>
          </a:xfrm>
        </p:grpSpPr>
        <p:sp>
          <p:nvSpPr>
            <p:cNvPr id="9" name="SideBar Accent 2"/>
            <p:cNvSpPr/>
            <p:nvPr userDrawn="1"/>
          </p:nvSpPr>
          <p:spPr>
            <a:xfrm>
              <a:off x="8305800" y="0"/>
              <a:ext cx="838200" cy="129540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SideBar Accent 1"/>
            <p:cNvSpPr/>
            <p:nvPr userDrawn="1"/>
          </p:nvSpPr>
          <p:spPr>
            <a:xfrm>
              <a:off x="8544983" y="1295400"/>
              <a:ext cx="603504" cy="5562600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4" name="SideBar Pic" descr="PPP_BUSI_TXT_Networking_2007_elements.png"/>
            <p:cNvPicPr>
              <a:picLocks noChangeAspect="1"/>
            </p:cNvPicPr>
            <p:nvPr userDrawn="1"/>
          </p:nvPicPr>
          <p:blipFill>
            <a:blip r:embed="rId18"/>
            <a:stretch>
              <a:fillRect/>
            </a:stretch>
          </p:blipFill>
          <p:spPr>
            <a:xfrm>
              <a:off x="8458200" y="0"/>
              <a:ext cx="6858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Bar Accent 1"/>
            <p:cNvSpPr/>
            <p:nvPr userDrawn="1"/>
          </p:nvSpPr>
          <p:spPr>
            <a:xfrm>
              <a:off x="8421158" y="1295400"/>
              <a:ext cx="118872" cy="5562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Bar Accent 2"/>
            <p:cNvSpPr/>
            <p:nvPr userDrawn="1"/>
          </p:nvSpPr>
          <p:spPr>
            <a:xfrm>
              <a:off x="8429625" y="0"/>
              <a:ext cx="114300" cy="1295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5F06607-930E-4283-99FA-DF83B94C87F0}" type="datetimeFigureOut">
              <a:rPr lang="en-US" smtClean="0"/>
              <a:pPr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1723B91-CE10-4F20-890A-0852E22468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86" r:id="rId4"/>
    <p:sldLayoutId id="2147483687" r:id="rId5"/>
    <p:sldLayoutId id="2147483688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2700">
            <a:solidFill>
              <a:schemeClr val="tx2">
                <a:satMod val="155000"/>
              </a:schemeClr>
            </a:solidFill>
            <a:prstDash val="solid"/>
          </a:ln>
          <a:solidFill>
            <a:schemeClr val="bg1"/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Социальная структура общества</a:t>
            </a:r>
            <a:endParaRPr lang="ru-RU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Обществоведение</a:t>
            </a:r>
          </a:p>
          <a:p>
            <a:r>
              <a:rPr lang="ru-RU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10 класс</a:t>
            </a:r>
            <a:endParaRPr lang="ru-RU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95736" y="44624"/>
            <a:ext cx="4680520" cy="59784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  <a:scene3d>
              <a:camera prst="perspectiveAbove"/>
              <a:lightRig rig="threePt" dir="t"/>
            </a:scene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 cap="none" spc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sz="2000" dirty="0" smtClean="0"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Лицей </a:t>
            </a:r>
            <a:r>
              <a:rPr lang="ru-RU" sz="2000" dirty="0" err="1" smtClean="0"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Ивацевичского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района</a:t>
            </a:r>
            <a:endParaRPr lang="ru-RU" sz="2000" dirty="0">
              <a:solidFill>
                <a:srgbClr val="00206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6252195"/>
            <a:ext cx="1691680" cy="59784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  <a:scene3d>
              <a:camera prst="perspectiveAbove"/>
              <a:lightRig rig="threePt" dir="t"/>
            </a:scene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 cap="none" spc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sz="2000" dirty="0" smtClean="0"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Ситник П.В.</a:t>
            </a:r>
            <a:endParaRPr lang="ru-RU" sz="2000" dirty="0">
              <a:solidFill>
                <a:schemeClr val="bg1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452320" y="6252194"/>
            <a:ext cx="1691680" cy="59784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  <a:scene3d>
              <a:camera prst="perspectiveAbove"/>
              <a:lightRig rig="threePt" dir="t"/>
            </a:scene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 cap="none" spc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r"/>
            <a:r>
              <a:rPr lang="ru-RU" sz="2000" dirty="0" smtClean="0">
                <a:solidFill>
                  <a:schemeClr val="bg1"/>
                </a:solidFill>
                <a:effectLst/>
              </a:rPr>
              <a:t>2017</a:t>
            </a:r>
            <a:endParaRPr lang="ru-RU" sz="2000" dirty="0"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трелка вниз 7"/>
          <p:cNvSpPr/>
          <p:nvPr/>
        </p:nvSpPr>
        <p:spPr>
          <a:xfrm>
            <a:off x="3419872" y="2852936"/>
            <a:ext cx="1584176" cy="1152128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Классы и страты</a:t>
            </a:r>
            <a:endParaRPr lang="ru-RU" sz="40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514177456"/>
              </p:ext>
            </p:extLst>
          </p:nvPr>
        </p:nvGraphicFramePr>
        <p:xfrm>
          <a:off x="143508" y="4149080"/>
          <a:ext cx="8136904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179512" y="1226783"/>
            <a:ext cx="8064896" cy="1554145"/>
            <a:chOff x="0" y="-52519"/>
            <a:chExt cx="6624736" cy="1473191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-52519"/>
              <a:ext cx="6624736" cy="1473191"/>
            </a:xfrm>
            <a:prstGeom prst="rect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Прямоугольник 6"/>
            <p:cNvSpPr/>
            <p:nvPr/>
          </p:nvSpPr>
          <p:spPr>
            <a:xfrm>
              <a:off x="0" y="-52519"/>
              <a:ext cx="6624736" cy="14731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Социальный слой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 совокупность людей, выделяемая на основании близости определённых социальных параметров и связанного с этим сходства образа жизни, мышления. В современной социологии понятие «слой» часто заменяют понятием «страта» (лат. </a:t>
              </a: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s</a:t>
              </a:r>
              <a:r>
                <a:rPr lang="en-US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tratum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</a:t>
              </a:r>
              <a:r>
                <a:rPr lang="en-US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слой, настил)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9761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Классы и страты</a:t>
            </a:r>
            <a:endParaRPr lang="ru-RU" sz="4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4788024" y="1398783"/>
            <a:ext cx="3337790" cy="5199926"/>
          </a:xfrm>
          <a:prstGeom prst="rect">
            <a:avLst/>
          </a:prstGeom>
          <a:ln w="28575">
            <a:solidFill>
              <a:srgbClr val="0070C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5086" y="1577757"/>
            <a:ext cx="4244906" cy="286232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Русско-американский социолог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П.Сорокин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(1889-1968) ввёл понятие «стратификация» для описания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нера-венства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в обществе. По его мнению, социальное неравенство связано с че-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тырьмя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группами факторов: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права и привилегии;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обязанности и ответственность;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социальное богатство и нужда;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власть и влияние</a:t>
            </a:r>
            <a:endParaRPr lang="ru-RU" dirty="0">
              <a:latin typeface="Cambria" panose="02040503050406030204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714433" y="6248397"/>
            <a:ext cx="1959046" cy="350312"/>
            <a:chOff x="-58992" y="1180738"/>
            <a:chExt cx="2626358" cy="2282289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13016" y="1180738"/>
              <a:ext cx="2554350" cy="2282289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-58992" y="1247585"/>
              <a:ext cx="2559512" cy="21485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50000"/>
                </a:lnSpc>
                <a:spcBef>
                  <a:spcPct val="0"/>
                </a:spcBef>
              </a:pP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Питирм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Сорокин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4674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Классы и страты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4266988" y="1354698"/>
            <a:ext cx="3977420" cy="480131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Американский социолог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Т.Парсонс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(1902-1979) выделил в качестве дифференцирующих ещё три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груп-пы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признаков: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характеристики, которыми люди обладают от рождения - пол, воз-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раст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этническая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принадлеж-ность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физические 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интеллек-туальные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особенности, родствен-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ные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связи семьи и пр.;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признаки, связанные с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различ-ными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видами профессионально-трудовой деятельности;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элементы «обладания», куда включаются собственность, при-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вилегии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материальные и духов-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ные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ценности и т.д.</a:t>
            </a:r>
            <a:endParaRPr lang="ru-RU" dirty="0">
              <a:latin typeface="Cambria" panose="02040503050406030204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4211960" y="6248597"/>
            <a:ext cx="2007052" cy="350312"/>
            <a:chOff x="-58992" y="1180738"/>
            <a:chExt cx="2626358" cy="2282289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13016" y="1180738"/>
              <a:ext cx="2554350" cy="2282289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-58992" y="1247585"/>
              <a:ext cx="2559512" cy="21485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50000"/>
                </a:lnSpc>
                <a:spcBef>
                  <a:spcPct val="0"/>
                </a:spcBef>
              </a:pP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Толкотт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Парсонс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1026" name="Picture 2" descr="Картинки по запросу толкотт парсон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3942438" cy="5256584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125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Вывод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347247" y="2636912"/>
            <a:ext cx="7776864" cy="14773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Общество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это совокупность относительно специализированных изначальных, корпоративных и культурных коллективов, образуемая в единое целое в силу своего существования под общей властью, которая осуществляет свой контроль над территорией, обозначенной границами, поддерживает и насаждает более или менее общую культуру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7170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2"/>
            <a:ext cx="8784976" cy="4525963"/>
          </a:xfrm>
        </p:spPr>
        <p:txBody>
          <a:bodyPr/>
          <a:lstStyle/>
          <a:p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Понятие социальной структуры</a:t>
            </a:r>
          </a:p>
          <a:p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Основные социальные общности и группы</a:t>
            </a:r>
          </a:p>
          <a:p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Классы и страты</a:t>
            </a:r>
          </a:p>
        </p:txBody>
      </p:sp>
    </p:spTree>
    <p:extLst>
      <p:ext uri="{BB962C8B-B14F-4D97-AF65-F5344CB8AC3E}">
        <p14:creationId xmlns:p14="http://schemas.microsoft.com/office/powerpoint/2010/main" val="1540223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0"/>
            <a:ext cx="8270304" cy="10668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Понятие социальной структуры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107504" y="1268760"/>
            <a:ext cx="8047295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Социальная структура общества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 устойчивая совокупность связей, в которые вступают общности людей в процессе своей жизнедеятельности; определённый порядок взаимодействия этих общностей</a:t>
            </a:r>
            <a:endParaRPr lang="ru-RU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951178490"/>
              </p:ext>
            </p:extLst>
          </p:nvPr>
        </p:nvGraphicFramePr>
        <p:xfrm>
          <a:off x="179512" y="2564904"/>
          <a:ext cx="8064896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691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Понятие социальной структуры</a:t>
            </a:r>
            <a:endParaRPr lang="ru-RU" sz="3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09616" y="1332085"/>
            <a:ext cx="3343320" cy="4698419"/>
          </a:xfrm>
          <a:prstGeom prst="rect">
            <a:avLst/>
          </a:prstGeom>
          <a:ln w="28575">
            <a:solidFill>
              <a:srgbClr val="0070C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1419136"/>
            <a:ext cx="4680520" cy="452431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 мнению современного американского социолога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Э.Шилза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основными структур-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ными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элементами общества являются:</a:t>
            </a:r>
          </a:p>
          <a:p>
            <a:pPr marL="342900" indent="-342900">
              <a:buFont typeface="+mj-lt"/>
              <a:buAutoNum type="arabicParenR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семьи и родственные группы;</a:t>
            </a:r>
          </a:p>
          <a:p>
            <a:pPr marL="342900" indent="-342900">
              <a:buFont typeface="+mj-lt"/>
              <a:buAutoNum type="arabicParenR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корпоративные органы и организации (союзы, фирмы, церкви, школы, пар-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тии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армии);</a:t>
            </a:r>
          </a:p>
          <a:p>
            <a:pPr marL="342900" indent="-342900">
              <a:buFont typeface="+mj-lt"/>
              <a:buAutoNum type="arabicParenR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системы, формально и неформально организованные по территориальному принципу (общины, деревни, округа, районы, города);</a:t>
            </a:r>
          </a:p>
          <a:p>
            <a:pPr marL="342900" indent="-342900">
              <a:buFont typeface="+mj-lt"/>
              <a:buAutoNum type="arabicParenR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неорганизованные совокупности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лю-дей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выделяемые на основании статуса и обладающие общей культурой (со-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циальные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классы, слои, профессии, ре-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лигии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языковые группы)</a:t>
            </a:r>
            <a:endParaRPr lang="ru-RU" dirty="0">
              <a:latin typeface="Cambria" panose="02040503050406030204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5690285" y="6227744"/>
            <a:ext cx="1781981" cy="350312"/>
            <a:chOff x="13016" y="1180738"/>
            <a:chExt cx="2554350" cy="2282289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13016" y="1180738"/>
              <a:ext cx="2554350" cy="2282289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13016" y="1247582"/>
              <a:ext cx="2487505" cy="214859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Эдвард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Шилз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804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0"/>
            <a:ext cx="8270304" cy="10668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Основные социальные общности и группы</a:t>
            </a:r>
            <a:endParaRPr lang="ru-RU" sz="3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2186023"/>
              </p:ext>
            </p:extLst>
          </p:nvPr>
        </p:nvGraphicFramePr>
        <p:xfrm>
          <a:off x="179512" y="1484784"/>
          <a:ext cx="792480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38432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0"/>
            <a:ext cx="8270304" cy="10668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Основные социальные общности и группы</a:t>
            </a:r>
            <a:endParaRPr lang="ru-RU" sz="36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6508822"/>
              </p:ext>
            </p:extLst>
          </p:nvPr>
        </p:nvGraphicFramePr>
        <p:xfrm>
          <a:off x="179512" y="1196752"/>
          <a:ext cx="8064897" cy="547702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12169"/>
                <a:gridCol w="3864429"/>
                <a:gridCol w="2688299"/>
              </a:tblGrid>
              <a:tr h="447824"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Социальные группы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8949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Типы социальных групп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Характерные признаки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Примеры социальных групп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054472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Большие социальные группы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Устойчивые совокупности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значи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-тельного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числа людей, </a:t>
                      </a:r>
                      <a:r>
                        <a:rPr lang="ru-RU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функцио-нирующие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в масштабах всего об-</a:t>
                      </a:r>
                      <a:r>
                        <a:rPr lang="ru-RU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щества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Нации, расы,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народнос-ти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, касты, сословия, классы, социальные слои и т.д.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1054472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Средние социальные группы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Устойчивые общности людей, вы-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деляемые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по производственно-ор-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ганизационному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или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территори-альному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признаку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Коллектив работников одного предприятия, жители одной деревни и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тд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.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  <a:tr h="1054472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Малые социальные группы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Группы, все члены которых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объе-динены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общей деятельностью, имеют </a:t>
                      </a:r>
                      <a:r>
                        <a:rPr lang="ru-RU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общегрупповые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ценности и непосредственно общаются между собой.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Семья, команда по фут-болу, студенческая учебная группа, кружок по интересам,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коллек-тив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небольшого офиса и т.д.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0265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Классы и страты</a:t>
            </a:r>
            <a:endParaRPr lang="ru-RU" sz="4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" t="1762" r="2161" b="1398"/>
          <a:stretch/>
        </p:blipFill>
        <p:spPr bwMode="auto">
          <a:xfrm>
            <a:off x="4685389" y="1288816"/>
            <a:ext cx="3559019" cy="5308536"/>
          </a:xfrm>
          <a:prstGeom prst="rect">
            <a:avLst/>
          </a:prstGeom>
          <a:ln w="28575">
            <a:solidFill>
              <a:srgbClr val="0070C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521" y="1285874"/>
            <a:ext cx="4176464" cy="369331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 марксистской теории, согласно В.И. Ленину, «классами называются боль-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шие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группы людей, различающиеся по их месту в исторически определён-ной системе общественного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произ-водства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по их отношению (большей частью закреплённому и оформлен-ному в законах) к средствам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произ-водства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по их роли в общественной организации труда, а следовательно, по способам получения и размерам той доли общественного богатства, которой они располагают»</a:t>
            </a:r>
            <a:endParaRPr lang="ru-RU" dirty="0">
              <a:latin typeface="Cambria" panose="02040503050406030204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987823" y="6247040"/>
            <a:ext cx="1570045" cy="350312"/>
            <a:chOff x="-58992" y="1180738"/>
            <a:chExt cx="2626358" cy="2282289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13016" y="1180738"/>
              <a:ext cx="2554350" cy="2282289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-58992" y="1247585"/>
              <a:ext cx="2559512" cy="21485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В.И.Ленин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6756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Классы и страты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3563888" y="1262371"/>
            <a:ext cx="4680520" cy="507831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 современной социологии, согласно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П.Бурдьё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выделяются: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экономический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капитал;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социальный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капитал - характеристика социального влияния человека;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культурный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капитал - выражает уро-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вень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образованности, общей культуры и т.д.;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символический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капитал – основывает-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ся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на приобретённой репутации 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выра-жается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в общественном признании.</a:t>
            </a:r>
          </a:p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Все виды капитала связаны между собой и характеризуют положение человека в об-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ществе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его влияние на ту или иную об-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ласть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общественных явлений или даже на жизнь общества в целом, что позволяет относить людей к разным классам.</a:t>
            </a:r>
            <a:endParaRPr lang="ru-RU" dirty="0">
              <a:latin typeface="Cambria" panose="02040503050406030204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1127165" y="6124035"/>
            <a:ext cx="1319558" cy="350312"/>
            <a:chOff x="-58992" y="1113890"/>
            <a:chExt cx="2559512" cy="2282292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-58992" y="1113890"/>
              <a:ext cx="2554351" cy="2282292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-58992" y="1247585"/>
              <a:ext cx="2559512" cy="21485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П.Бурдьё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"/>
          <a:stretch/>
        </p:blipFill>
        <p:spPr bwMode="auto">
          <a:xfrm>
            <a:off x="179512" y="1283912"/>
            <a:ext cx="3214864" cy="4737376"/>
          </a:xfrm>
          <a:prstGeom prst="rect">
            <a:avLst/>
          </a:prstGeom>
          <a:ln w="28575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0962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5800" cy="10668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Классы и страты</a:t>
            </a:r>
            <a:endParaRPr lang="ru-RU" sz="4000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581540447"/>
              </p:ext>
            </p:extLst>
          </p:nvPr>
        </p:nvGraphicFramePr>
        <p:xfrm>
          <a:off x="107504" y="1268760"/>
          <a:ext cx="8208912" cy="534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66662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ing_2007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F79646"/>
      </a:accent2>
      <a:accent3>
        <a:srgbClr val="9BBB59"/>
      </a:accent3>
      <a:accent4>
        <a:srgbClr val="8064A2"/>
      </a:accent4>
      <a:accent5>
        <a:srgbClr val="4BACC6"/>
      </a:accent5>
      <a:accent6>
        <a:srgbClr val="C0504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352E504-0C65-4A68-8323-859DD79363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с оформлением Общение в сети</Template>
  <TotalTime>471</TotalTime>
  <Words>890</Words>
  <Application>Microsoft Office PowerPoint</Application>
  <PresentationFormat>Экран (4:3)</PresentationFormat>
  <Paragraphs>88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Networking_2007</vt:lpstr>
      <vt:lpstr>Социальная структура общества</vt:lpstr>
      <vt:lpstr>План урока</vt:lpstr>
      <vt:lpstr>Понятие социальной структуры</vt:lpstr>
      <vt:lpstr>Понятие социальной структуры</vt:lpstr>
      <vt:lpstr>Основные социальные общности и группы</vt:lpstr>
      <vt:lpstr>Основные социальные общности и группы</vt:lpstr>
      <vt:lpstr>Классы и страты</vt:lpstr>
      <vt:lpstr>Классы и страты</vt:lpstr>
      <vt:lpstr>Классы и страты</vt:lpstr>
      <vt:lpstr>Классы и страты</vt:lpstr>
      <vt:lpstr>Классы и страты</vt:lpstr>
      <vt:lpstr>Классы и страты</vt:lpstr>
      <vt:lpstr>Вывод</vt:lpstr>
    </vt:vector>
  </TitlesOfParts>
  <Company>Лицей Ивацевичского района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Социальная структура общества</dc:title>
  <dc:subject>Социальная структура общества</dc:subject>
  <dc:creator>Ситник П.В.</dc:creator>
  <dc:description>Презентация</dc:description>
  <cp:lastModifiedBy>User</cp:lastModifiedBy>
  <cp:revision>45</cp:revision>
  <dcterms:created xsi:type="dcterms:W3CDTF">2013-08-18T12:52:54Z</dcterms:created>
  <dcterms:modified xsi:type="dcterms:W3CDTF">2017-09-12T16:56:06Z</dcterms:modified>
  <cp:category>Обществоведение. 10 класс.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12.09.2017</vt:lpwstr>
  </property>
</Properties>
</file>