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98" r:id="rId4"/>
    <p:sldId id="308" r:id="rId5"/>
    <p:sldId id="309" r:id="rId6"/>
    <p:sldId id="310" r:id="rId7"/>
    <p:sldId id="311" r:id="rId8"/>
    <p:sldId id="293" r:id="rId9"/>
    <p:sldId id="299" r:id="rId10"/>
    <p:sldId id="30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>
        <p:scale>
          <a:sx n="104" d="100"/>
          <a:sy n="104" d="100"/>
        </p:scale>
        <p:origin x="-166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CBB7EAF8-D894-4617-BD7F-B0D930FD0914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D5DE36E-A3FE-4B17-BA0F-01A30E0FE2C8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избирательного процесса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право избирать имеют граждане Республики Беларусь, достигшие 18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избиратель лично решает, участвовать ли ему в выборах и за кого голосовать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E6065E22-BEC3-47AB-AF32-C9695EF1FB9E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депутаты избираются гражданами непосредственно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5BF1BB9-4267-401D-AA65-2738FC060107}" type="parTrans" cxnId="{08311064-EB75-407D-80B0-6C148425B801}">
      <dgm:prSet/>
      <dgm:spPr/>
      <dgm:t>
        <a:bodyPr/>
        <a:lstStyle/>
        <a:p>
          <a:endParaRPr lang="ru-RU"/>
        </a:p>
      </dgm:t>
    </dgm:pt>
    <dgm:pt modelId="{1637632D-EA6E-4048-ABEC-455D1B439FA3}" type="sibTrans" cxnId="{08311064-EB75-407D-80B0-6C148425B801}">
      <dgm:prSet/>
      <dgm:spPr/>
      <dgm:t>
        <a:bodyPr/>
        <a:lstStyle/>
        <a:p>
          <a:endParaRPr lang="ru-RU"/>
        </a:p>
      </dgm:t>
    </dgm:pt>
    <dgm:pt modelId="{7F4AA740-F816-4FF6-A5C9-9162B999B12C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избиратели имеют равное количество голосов, а кандидаты участвуют в выборах на равных условиях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D2842A-49C5-4079-9055-D48070DD88DA}" type="parTrans" cxnId="{86302E91-137B-4D6B-92FA-774985717680}">
      <dgm:prSet/>
      <dgm:spPr/>
      <dgm:t>
        <a:bodyPr/>
        <a:lstStyle/>
        <a:p>
          <a:endParaRPr lang="ru-RU"/>
        </a:p>
      </dgm:t>
    </dgm:pt>
    <dgm:pt modelId="{13725198-AE12-47F3-A459-207345B6BAB1}" type="sibTrans" cxnId="{86302E91-137B-4D6B-92FA-774985717680}">
      <dgm:prSet/>
      <dgm:spPr/>
      <dgm:t>
        <a:bodyPr/>
        <a:lstStyle/>
        <a:p>
          <a:endParaRPr lang="ru-RU"/>
        </a:p>
      </dgm:t>
    </dgm:pt>
    <dgm:pt modelId="{611D045A-D7ED-423A-B7F3-C427B796EAF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тайные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контроль за волеизъявлением избирателей в ходе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голосова-ния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запрещается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60724F-4130-49BC-86C0-72B3312673C2}" type="parTrans" cxnId="{5EDF20CA-3F3A-486C-B168-86AA145389D3}">
      <dgm:prSet/>
      <dgm:spPr/>
      <dgm:t>
        <a:bodyPr/>
        <a:lstStyle/>
        <a:p>
          <a:endParaRPr lang="ru-RU"/>
        </a:p>
      </dgm:t>
    </dgm:pt>
    <dgm:pt modelId="{13E3FA1D-0006-4C62-8B15-B76F6D2D9E90}" type="sibTrans" cxnId="{5EDF20CA-3F3A-486C-B168-86AA145389D3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76852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5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5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6EB38-4474-46EE-8E27-79F7D5918391}" type="pres">
      <dgm:prSet presAssocID="{E4D2842A-49C5-4079-9055-D48070DD88DA}" presName="Name13" presStyleLbl="parChTrans1D2" presStyleIdx="2" presStyleCnt="5"/>
      <dgm:spPr/>
      <dgm:t>
        <a:bodyPr/>
        <a:lstStyle/>
        <a:p>
          <a:endParaRPr lang="ru-RU"/>
        </a:p>
      </dgm:t>
    </dgm:pt>
    <dgm:pt modelId="{2DE637D3-C590-4ADE-AB4C-AD805B15C91C}" type="pres">
      <dgm:prSet presAssocID="{7F4AA740-F816-4FF6-A5C9-9162B999B12C}" presName="childText" presStyleLbl="bgAcc1" presStyleIdx="2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6B42B-A5D8-4F3E-AE22-48DCE6DA8803}" type="pres">
      <dgm:prSet presAssocID="{6C60724F-4130-49BC-86C0-72B3312673C2}" presName="Name13" presStyleLbl="parChTrans1D2" presStyleIdx="3" presStyleCnt="5"/>
      <dgm:spPr/>
      <dgm:t>
        <a:bodyPr/>
        <a:lstStyle/>
        <a:p>
          <a:endParaRPr lang="ru-RU"/>
        </a:p>
      </dgm:t>
    </dgm:pt>
    <dgm:pt modelId="{923AD5D2-9258-4033-B5C3-0E14D5F4B409}" type="pres">
      <dgm:prSet presAssocID="{611D045A-D7ED-423A-B7F3-C427B796EAF4}" presName="childText" presStyleLbl="bgAcc1" presStyleIdx="3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F29C2-7FEE-4981-B2BC-8FB35E61173E}" type="pres">
      <dgm:prSet presAssocID="{85BF1BB9-4267-401D-AA65-2738FC060107}" presName="Name13" presStyleLbl="parChTrans1D2" presStyleIdx="4" presStyleCnt="5"/>
      <dgm:spPr/>
      <dgm:t>
        <a:bodyPr/>
        <a:lstStyle/>
        <a:p>
          <a:endParaRPr lang="ru-RU"/>
        </a:p>
      </dgm:t>
    </dgm:pt>
    <dgm:pt modelId="{7C4A7A53-5B7A-46B1-A0F6-94BABC0C3342}" type="pres">
      <dgm:prSet presAssocID="{E6065E22-BEC3-47AB-AF32-C9695EF1FB9E}" presName="childText" presStyleLbl="bgAcc1" presStyleIdx="4" presStyleCnt="5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ACB4B5-3B65-4693-B462-CB9E3532690E}" type="presOf" srcId="{85BF1BB9-4267-401D-AA65-2738FC060107}" destId="{6A4F29C2-7FEE-4981-B2BC-8FB35E61173E}" srcOrd="0" destOrd="0" presId="urn:microsoft.com/office/officeart/2005/8/layout/hierarchy3"/>
    <dgm:cxn modelId="{83BF5F5D-67ED-4AF4-8628-364BF17C71F5}" type="presOf" srcId="{7F4AA740-F816-4FF6-A5C9-9162B999B12C}" destId="{2DE637D3-C590-4ADE-AB4C-AD805B15C91C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DC02F2B9-23A9-41D6-B19B-44B0844336AF}" type="presOf" srcId="{38FB1CD2-5A69-47DE-84F5-EEADACAEAEAF}" destId="{38BAEA0F-1424-4864-B11D-14863200F86A}" srcOrd="0" destOrd="0" presId="urn:microsoft.com/office/officeart/2005/8/layout/hierarchy3"/>
    <dgm:cxn modelId="{9813852B-DFC5-4370-B383-8EE7A4F06C14}" type="presOf" srcId="{68A30CD1-B2A4-4BC3-9EB3-4A148E03B228}" destId="{E7992EC3-08EB-4648-A913-BC680C30F53A}" srcOrd="0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C0FEAE1B-A726-428E-99F4-AA28163DB1C8}" type="presOf" srcId="{E4D2842A-49C5-4079-9055-D48070DD88DA}" destId="{7EF6EB38-4474-46EE-8E27-79F7D5918391}" srcOrd="0" destOrd="0" presId="urn:microsoft.com/office/officeart/2005/8/layout/hierarchy3"/>
    <dgm:cxn modelId="{5EDF20CA-3F3A-486C-B168-86AA145389D3}" srcId="{29C60D53-C038-484A-8941-FB458F91E52B}" destId="{611D045A-D7ED-423A-B7F3-C427B796EAF4}" srcOrd="3" destOrd="0" parTransId="{6C60724F-4130-49BC-86C0-72B3312673C2}" sibTransId="{13E3FA1D-0006-4C62-8B15-B76F6D2D9E90}"/>
    <dgm:cxn modelId="{AF17DD8D-DA60-47BF-B8F6-A408E7AEC4E3}" type="presOf" srcId="{E6065E22-BEC3-47AB-AF32-C9695EF1FB9E}" destId="{7C4A7A53-5B7A-46B1-A0F6-94BABC0C3342}" srcOrd="0" destOrd="0" presId="urn:microsoft.com/office/officeart/2005/8/layout/hierarchy3"/>
    <dgm:cxn modelId="{04593267-3CFA-43EE-9959-9DBBD5B41DA8}" type="presOf" srcId="{29C60D53-C038-484A-8941-FB458F91E52B}" destId="{15683550-787B-4346-9988-6A86D0E40F7E}" srcOrd="0" destOrd="0" presId="urn:microsoft.com/office/officeart/2005/8/layout/hierarchy3"/>
    <dgm:cxn modelId="{2512954B-DD24-4EE5-AE95-A8A2F8EC71B8}" type="presOf" srcId="{E2480CCA-A1B0-4AD1-ADA2-15562268B1DE}" destId="{2D05EF0D-6E54-45C4-ACBB-C75E04EE56F3}" srcOrd="0" destOrd="0" presId="urn:microsoft.com/office/officeart/2005/8/layout/hierarchy3"/>
    <dgm:cxn modelId="{08311064-EB75-407D-80B0-6C148425B801}" srcId="{29C60D53-C038-484A-8941-FB458F91E52B}" destId="{E6065E22-BEC3-47AB-AF32-C9695EF1FB9E}" srcOrd="4" destOrd="0" parTransId="{85BF1BB9-4267-401D-AA65-2738FC060107}" sibTransId="{1637632D-EA6E-4048-ABEC-455D1B439FA3}"/>
    <dgm:cxn modelId="{B95E7958-773A-4F7B-848E-F51A8F1AC0E9}" type="presOf" srcId="{29C60D53-C038-484A-8941-FB458F91E52B}" destId="{A750BE59-7493-42EF-B80E-9DFC9955ADE7}" srcOrd="1" destOrd="0" presId="urn:microsoft.com/office/officeart/2005/8/layout/hierarchy3"/>
    <dgm:cxn modelId="{86302E91-137B-4D6B-92FA-774985717680}" srcId="{29C60D53-C038-484A-8941-FB458F91E52B}" destId="{7F4AA740-F816-4FF6-A5C9-9162B999B12C}" srcOrd="2" destOrd="0" parTransId="{E4D2842A-49C5-4079-9055-D48070DD88DA}" sibTransId="{13725198-AE12-47F3-A459-207345B6BAB1}"/>
    <dgm:cxn modelId="{9A73C01E-1C6B-4F42-AA69-85C879D52723}" type="presOf" srcId="{611D045A-D7ED-423A-B7F3-C427B796EAF4}" destId="{923AD5D2-9258-4033-B5C3-0E14D5F4B409}" srcOrd="0" destOrd="0" presId="urn:microsoft.com/office/officeart/2005/8/layout/hierarchy3"/>
    <dgm:cxn modelId="{DA01E75A-6602-4871-8497-3EE421D7E418}" type="presOf" srcId="{6C60724F-4130-49BC-86C0-72B3312673C2}" destId="{82C6B42B-A5D8-4F3E-AE22-48DCE6DA8803}" srcOrd="0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C7B6F96F-818B-4E13-8C36-265DA169667C}" type="presOf" srcId="{5D19FE06-9EF3-46F5-A57C-A4775AE7075B}" destId="{A30EBECB-0844-4A59-B7EF-B45B373ECA37}" srcOrd="0" destOrd="0" presId="urn:microsoft.com/office/officeart/2005/8/layout/hierarchy3"/>
    <dgm:cxn modelId="{6620D1CA-8434-422A-BC41-95B364CBFCCD}" type="presOf" srcId="{940B3786-DBAA-420B-B49F-F77BEAAD1555}" destId="{837599BF-4A44-4419-B86F-BC5DAFDE1952}" srcOrd="0" destOrd="0" presId="urn:microsoft.com/office/officeart/2005/8/layout/hierarchy3"/>
    <dgm:cxn modelId="{BC65EE3C-66B7-40D9-8695-A52956CE5601}" type="presParOf" srcId="{38BAEA0F-1424-4864-B11D-14863200F86A}" destId="{120E65ED-3915-47B3-BF21-04675FA6CC8B}" srcOrd="0" destOrd="0" presId="urn:microsoft.com/office/officeart/2005/8/layout/hierarchy3"/>
    <dgm:cxn modelId="{6F2775A0-7F94-4B76-85B3-E40B939B7CFF}" type="presParOf" srcId="{120E65ED-3915-47B3-BF21-04675FA6CC8B}" destId="{7C864607-20A8-4C4A-9304-660F5D0EBBA2}" srcOrd="0" destOrd="0" presId="urn:microsoft.com/office/officeart/2005/8/layout/hierarchy3"/>
    <dgm:cxn modelId="{20BAE2D1-975E-409A-932E-9BDD4E663FCD}" type="presParOf" srcId="{7C864607-20A8-4C4A-9304-660F5D0EBBA2}" destId="{15683550-787B-4346-9988-6A86D0E40F7E}" srcOrd="0" destOrd="0" presId="urn:microsoft.com/office/officeart/2005/8/layout/hierarchy3"/>
    <dgm:cxn modelId="{C4F4E8D4-1444-46D6-804C-401778F26DD7}" type="presParOf" srcId="{7C864607-20A8-4C4A-9304-660F5D0EBBA2}" destId="{A750BE59-7493-42EF-B80E-9DFC9955ADE7}" srcOrd="1" destOrd="0" presId="urn:microsoft.com/office/officeart/2005/8/layout/hierarchy3"/>
    <dgm:cxn modelId="{D333E47E-A50D-4115-B1E8-D3FF007E03F0}" type="presParOf" srcId="{120E65ED-3915-47B3-BF21-04675FA6CC8B}" destId="{BFCD965B-51DE-478A-AE0C-94BA46B6AF77}" srcOrd="1" destOrd="0" presId="urn:microsoft.com/office/officeart/2005/8/layout/hierarchy3"/>
    <dgm:cxn modelId="{C117D739-687B-4AAD-B0E2-D27153E2CCF4}" type="presParOf" srcId="{BFCD965B-51DE-478A-AE0C-94BA46B6AF77}" destId="{2D05EF0D-6E54-45C4-ACBB-C75E04EE56F3}" srcOrd="0" destOrd="0" presId="urn:microsoft.com/office/officeart/2005/8/layout/hierarchy3"/>
    <dgm:cxn modelId="{1070874B-DFFD-4A20-806A-C4E2A8AE52D2}" type="presParOf" srcId="{BFCD965B-51DE-478A-AE0C-94BA46B6AF77}" destId="{A30EBECB-0844-4A59-B7EF-B45B373ECA37}" srcOrd="1" destOrd="0" presId="urn:microsoft.com/office/officeart/2005/8/layout/hierarchy3"/>
    <dgm:cxn modelId="{B41B38BC-829A-4B2F-BF78-301ADB3BF1B4}" type="presParOf" srcId="{BFCD965B-51DE-478A-AE0C-94BA46B6AF77}" destId="{837599BF-4A44-4419-B86F-BC5DAFDE1952}" srcOrd="2" destOrd="0" presId="urn:microsoft.com/office/officeart/2005/8/layout/hierarchy3"/>
    <dgm:cxn modelId="{39B1D833-3341-4FA0-ABF1-CCE17E418947}" type="presParOf" srcId="{BFCD965B-51DE-478A-AE0C-94BA46B6AF77}" destId="{E7992EC3-08EB-4648-A913-BC680C30F53A}" srcOrd="3" destOrd="0" presId="urn:microsoft.com/office/officeart/2005/8/layout/hierarchy3"/>
    <dgm:cxn modelId="{9600129F-C948-451D-A34F-1A6EB5519084}" type="presParOf" srcId="{BFCD965B-51DE-478A-AE0C-94BA46B6AF77}" destId="{7EF6EB38-4474-46EE-8E27-79F7D5918391}" srcOrd="4" destOrd="0" presId="urn:microsoft.com/office/officeart/2005/8/layout/hierarchy3"/>
    <dgm:cxn modelId="{60AC6C04-395A-42C2-9C7A-843E8954409F}" type="presParOf" srcId="{BFCD965B-51DE-478A-AE0C-94BA46B6AF77}" destId="{2DE637D3-C590-4ADE-AB4C-AD805B15C91C}" srcOrd="5" destOrd="0" presId="urn:microsoft.com/office/officeart/2005/8/layout/hierarchy3"/>
    <dgm:cxn modelId="{10680959-6317-4C7A-BEE8-2EE2CE570A83}" type="presParOf" srcId="{BFCD965B-51DE-478A-AE0C-94BA46B6AF77}" destId="{82C6B42B-A5D8-4F3E-AE22-48DCE6DA8803}" srcOrd="6" destOrd="0" presId="urn:microsoft.com/office/officeart/2005/8/layout/hierarchy3"/>
    <dgm:cxn modelId="{230781E3-D678-469E-B1FC-E3E61506555A}" type="presParOf" srcId="{BFCD965B-51DE-478A-AE0C-94BA46B6AF77}" destId="{923AD5D2-9258-4033-B5C3-0E14D5F4B409}" srcOrd="7" destOrd="0" presId="urn:microsoft.com/office/officeart/2005/8/layout/hierarchy3"/>
    <dgm:cxn modelId="{05171850-E8E3-48AA-BA4A-E2CDDEA919B0}" type="presParOf" srcId="{BFCD965B-51DE-478A-AE0C-94BA46B6AF77}" destId="{6A4F29C2-7FEE-4981-B2BC-8FB35E61173E}" srcOrd="8" destOrd="0" presId="urn:microsoft.com/office/officeart/2005/8/layout/hierarchy3"/>
    <dgm:cxn modelId="{F85DAD51-67A8-47DD-A8E7-4E03D1C89188}" type="presParOf" srcId="{BFCD965B-51DE-478A-AE0C-94BA46B6AF77}" destId="{7C4A7A53-5B7A-46B1-A0F6-94BABC0C3342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0773039-E3EC-43F5-9E93-3F3B2E8E8E5E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53368F-FFD7-4118-B909-9260F5C56EB4}" type="doc">
      <dgm:prSet loTypeId="urn:microsoft.com/office/officeart/2005/8/layout/orgChart1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A7942B-7120-4843-B38D-9A56381B046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Избирательное право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6B030B-5AA1-410B-9590-9A2A1760276C}" type="parTrans" cxnId="{CF7A6EC2-4A43-4901-866F-EF505E6FEB29}">
      <dgm:prSet/>
      <dgm:spPr/>
      <dgm:t>
        <a:bodyPr/>
        <a:lstStyle/>
        <a:p>
          <a:endParaRPr lang="ru-RU"/>
        </a:p>
      </dgm:t>
    </dgm:pt>
    <dgm:pt modelId="{5E9A8E43-FF22-4311-B86A-24C2F4E6BCD3}" type="sibTrans" cxnId="{CF7A6EC2-4A43-4901-866F-EF505E6FEB29}">
      <dgm:prSet/>
      <dgm:spPr/>
      <dgm:t>
        <a:bodyPr/>
        <a:lstStyle/>
        <a:p>
          <a:endParaRPr lang="ru-RU"/>
        </a:p>
      </dgm:t>
    </dgm:pt>
    <dgm:pt modelId="{2315E4C8-2AA0-4E9E-937F-B04F03ED68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123C60-D0CD-41A4-95DF-99A7C8B181BD}" type="parTrans" cxnId="{F7B1C193-447C-4BE7-A4A0-9457FA032F45}">
      <dgm:prSet/>
      <dgm:spPr/>
      <dgm:t>
        <a:bodyPr/>
        <a:lstStyle/>
        <a:p>
          <a:endParaRPr lang="ru-RU"/>
        </a:p>
      </dgm:t>
    </dgm:pt>
    <dgm:pt modelId="{BC20B9CA-7DE7-4CBB-A4A5-A741A41AC4B3}" type="sibTrans" cxnId="{F7B1C193-447C-4BE7-A4A0-9457FA032F45}">
      <dgm:prSet/>
      <dgm:spPr/>
      <dgm:t>
        <a:bodyPr/>
        <a:lstStyle/>
        <a:p>
          <a:endParaRPr lang="ru-RU"/>
        </a:p>
      </dgm:t>
    </dgm:pt>
    <dgm:pt modelId="{CA4F975C-FFC5-45CC-8C10-9BA4DC50C40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пассивное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287A61-DA18-4FD2-BE0E-D8448AB7D7FC}" type="parTrans" cxnId="{0A745FAF-5845-4220-B657-3998CC5D3977}">
      <dgm:prSet/>
      <dgm:spPr/>
      <dgm:t>
        <a:bodyPr/>
        <a:lstStyle/>
        <a:p>
          <a:endParaRPr lang="ru-RU"/>
        </a:p>
      </dgm:t>
    </dgm:pt>
    <dgm:pt modelId="{D43EE1AD-3FAB-407E-AED9-373B658BB160}" type="sibTrans" cxnId="{0A745FAF-5845-4220-B657-3998CC5D3977}">
      <dgm:prSet/>
      <dgm:spPr/>
      <dgm:t>
        <a:bodyPr/>
        <a:lstStyle/>
        <a:p>
          <a:endParaRPr lang="ru-RU"/>
        </a:p>
      </dgm:t>
    </dgm:pt>
    <dgm:pt modelId="{C1D5A966-D3AC-4BCF-9317-9F44BED1C4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обусловлено различными избирательными цензами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62D73A-0B74-4117-B236-5510D3F13165}" type="parTrans" cxnId="{78B5AF09-C69E-4C98-AB6D-4874F9EF7BFF}">
      <dgm:prSet/>
      <dgm:spPr/>
      <dgm:t>
        <a:bodyPr/>
        <a:lstStyle/>
        <a:p>
          <a:endParaRPr lang="ru-RU"/>
        </a:p>
      </dgm:t>
    </dgm:pt>
    <dgm:pt modelId="{E0AF73B8-DB9D-4ED2-8083-154B2F206600}" type="sibTrans" cxnId="{78B5AF09-C69E-4C98-AB6D-4874F9EF7BFF}">
      <dgm:prSet/>
      <dgm:spPr/>
      <dgm:t>
        <a:bodyPr/>
        <a:lstStyle/>
        <a:p>
          <a:endParaRPr lang="ru-RU"/>
        </a:p>
      </dgm:t>
    </dgm:pt>
    <dgm:pt modelId="{1B9E0CF0-8205-4EDB-B187-4DC7996437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быть избранным в представительный орган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9AA090-898C-468B-B503-7364394F218E}" type="parTrans" cxnId="{7F64E9EB-812F-4F3C-A82D-2514EF8199EA}">
      <dgm:prSet/>
      <dgm:spPr/>
      <dgm:t>
        <a:bodyPr/>
        <a:lstStyle/>
        <a:p>
          <a:endParaRPr lang="ru-RU"/>
        </a:p>
      </dgm:t>
    </dgm:pt>
    <dgm:pt modelId="{1F87AED0-D449-44C4-A581-DB9EF755C751}" type="sibTrans" cxnId="{7F64E9EB-812F-4F3C-A82D-2514EF8199EA}">
      <dgm:prSet/>
      <dgm:spPr/>
      <dgm:t>
        <a:bodyPr/>
        <a:lstStyle/>
        <a:p>
          <a:endParaRPr lang="ru-RU"/>
        </a:p>
      </dgm:t>
    </dgm:pt>
    <dgm:pt modelId="{0512F816-9CA9-49E2-A45B-05F5749797F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обладают граждане, достигшие 18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513BF0-56BE-415E-98D9-60D955965FFC}" type="parTrans" cxnId="{C41B584E-274C-4CCA-AD11-E191EE8DA7F1}">
      <dgm:prSet/>
      <dgm:spPr/>
      <dgm:t>
        <a:bodyPr/>
        <a:lstStyle/>
        <a:p>
          <a:endParaRPr lang="ru-RU"/>
        </a:p>
      </dgm:t>
    </dgm:pt>
    <dgm:pt modelId="{3BD8795F-3C37-4E59-9C3B-5395A3F99BA9}" type="sibTrans" cxnId="{C41B584E-274C-4CCA-AD11-E191EE8DA7F1}">
      <dgm:prSet/>
      <dgm:spPr/>
      <dgm:t>
        <a:bodyPr/>
        <a:lstStyle/>
        <a:p>
          <a:endParaRPr lang="ru-RU"/>
        </a:p>
      </dgm:t>
    </dgm:pt>
    <dgm:pt modelId="{96820A6D-7498-4243-BBF5-31119A50AFE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в представительный орган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62F81E1-9490-4970-A594-757C8E9BFE8D}" type="parTrans" cxnId="{C8967EEA-98E5-476B-99A8-BAFCEA4367F2}">
      <dgm:prSet/>
      <dgm:spPr/>
      <dgm:t>
        <a:bodyPr/>
        <a:lstStyle/>
        <a:p>
          <a:endParaRPr lang="ru-RU"/>
        </a:p>
      </dgm:t>
    </dgm:pt>
    <dgm:pt modelId="{41B9D14D-D716-4172-9DD6-A765A00F8744}" type="sibTrans" cxnId="{C8967EEA-98E5-476B-99A8-BAFCEA4367F2}">
      <dgm:prSet/>
      <dgm:spPr/>
      <dgm:t>
        <a:bodyPr/>
        <a:lstStyle/>
        <a:p>
          <a:endParaRPr lang="ru-RU"/>
        </a:p>
      </dgm:t>
    </dgm:pt>
    <dgm:pt modelId="{6F3E00CA-66C7-494C-8F6A-AB20FBF8DD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оседлость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00361B7-AF9E-4CBF-87B9-A9E65ABE598E}" type="parTrans" cxnId="{2CEA3FAE-6FAB-4856-861D-DD911FAB250A}">
      <dgm:prSet/>
      <dgm:spPr/>
      <dgm:t>
        <a:bodyPr/>
        <a:lstStyle/>
        <a:p>
          <a:endParaRPr lang="ru-RU"/>
        </a:p>
      </dgm:t>
    </dgm:pt>
    <dgm:pt modelId="{B54751D6-5561-40D5-B492-149F3EC711B6}" type="sibTrans" cxnId="{2CEA3FAE-6FAB-4856-861D-DD911FAB250A}">
      <dgm:prSet/>
      <dgm:spPr/>
      <dgm:t>
        <a:bodyPr/>
        <a:lstStyle/>
        <a:p>
          <a:endParaRPr lang="ru-RU"/>
        </a:p>
      </dgm:t>
    </dgm:pt>
    <dgm:pt modelId="{8603E1FC-ED46-4379-9836-8BD6C228296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гражданство РБ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240BA3-998C-4D40-AEAF-5560F19D9E59}" type="parTrans" cxnId="{F77C9545-8700-47A7-8B70-00C972ED5B62}">
      <dgm:prSet/>
      <dgm:spPr/>
      <dgm:t>
        <a:bodyPr/>
        <a:lstStyle/>
        <a:p>
          <a:endParaRPr lang="ru-RU"/>
        </a:p>
      </dgm:t>
    </dgm:pt>
    <dgm:pt modelId="{82C02785-F09B-49EA-B188-388905BAD5DE}" type="sibTrans" cxnId="{F77C9545-8700-47A7-8B70-00C972ED5B62}">
      <dgm:prSet/>
      <dgm:spPr/>
      <dgm:t>
        <a:bodyPr/>
        <a:lstStyle/>
        <a:p>
          <a:endParaRPr lang="ru-RU"/>
        </a:p>
      </dgm:t>
    </dgm:pt>
    <dgm:pt modelId="{9BD4AE33-D669-42C5-B0E7-22531A98B96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054F0B4-17C9-4802-8F5B-F42804B6464E}" type="sibTrans" cxnId="{AD2E3242-8C23-4F4B-B97A-61908E65DC0C}">
      <dgm:prSet/>
      <dgm:spPr/>
      <dgm:t>
        <a:bodyPr/>
        <a:lstStyle/>
        <a:p>
          <a:endParaRPr lang="ru-RU"/>
        </a:p>
      </dgm:t>
    </dgm:pt>
    <dgm:pt modelId="{EAE9E329-EB53-4629-9846-4FD8D6AC19E0}" type="parTrans" cxnId="{AD2E3242-8C23-4F4B-B97A-61908E65DC0C}">
      <dgm:prSet/>
      <dgm:spPr/>
      <dgm:t>
        <a:bodyPr/>
        <a:lstStyle/>
        <a:p>
          <a:endParaRPr lang="ru-RU"/>
        </a:p>
      </dgm:t>
    </dgm:pt>
    <dgm:pt modelId="{ECD77153-E5E3-4B5F-B601-10DFD964547E}" type="pres">
      <dgm:prSet presAssocID="{9253368F-FFD7-4118-B909-9260F5C56E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E7BC828-5231-4124-8F8C-0188E1BA4828}" type="pres">
      <dgm:prSet presAssocID="{29A7942B-7120-4843-B38D-9A56381B046C}" presName="hierRoot1" presStyleCnt="0">
        <dgm:presLayoutVars>
          <dgm:hierBranch val="init"/>
        </dgm:presLayoutVars>
      </dgm:prSet>
      <dgm:spPr/>
    </dgm:pt>
    <dgm:pt modelId="{61FC170D-9AE6-4C3C-BB28-B0D958DE27DC}" type="pres">
      <dgm:prSet presAssocID="{29A7942B-7120-4843-B38D-9A56381B046C}" presName="rootComposite1" presStyleCnt="0"/>
      <dgm:spPr/>
    </dgm:pt>
    <dgm:pt modelId="{24EF20C9-B248-4859-A41D-51DFD23CB032}" type="pres">
      <dgm:prSet presAssocID="{29A7942B-7120-4843-B38D-9A56381B046C}" presName="rootText1" presStyleLbl="node0" presStyleIdx="0" presStyleCnt="1" custScaleX="541765" custScaleY="1316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95FA8F-9421-4517-913C-497C30E06957}" type="pres">
      <dgm:prSet presAssocID="{29A7942B-7120-4843-B38D-9A56381B046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72E9350-C294-4596-A7D2-668764728EB7}" type="pres">
      <dgm:prSet presAssocID="{29A7942B-7120-4843-B38D-9A56381B046C}" presName="hierChild2" presStyleCnt="0"/>
      <dgm:spPr/>
    </dgm:pt>
    <dgm:pt modelId="{BBF68BB5-CB3B-4713-80D6-2C86D2F9E851}" type="pres">
      <dgm:prSet presAssocID="{AF123C60-D0CD-41A4-95DF-99A7C8B181B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B6BBD72-BD89-49CD-86A1-FCA1195F9A8E}" type="pres">
      <dgm:prSet presAssocID="{2315E4C8-2AA0-4E9E-937F-B04F03ED68DD}" presName="hierRoot2" presStyleCnt="0">
        <dgm:presLayoutVars>
          <dgm:hierBranch/>
        </dgm:presLayoutVars>
      </dgm:prSet>
      <dgm:spPr/>
    </dgm:pt>
    <dgm:pt modelId="{ACB2F775-9A21-4680-85A7-ACB9F3514190}" type="pres">
      <dgm:prSet presAssocID="{2315E4C8-2AA0-4E9E-937F-B04F03ED68DD}" presName="rootComposite" presStyleCnt="0"/>
      <dgm:spPr/>
    </dgm:pt>
    <dgm:pt modelId="{645C8950-6FA5-4B34-B342-82ADFD3E80E7}" type="pres">
      <dgm:prSet presAssocID="{2315E4C8-2AA0-4E9E-937F-B04F03ED68DD}" presName="rootText" presStyleLbl="node2" presStyleIdx="0" presStyleCnt="2" custScaleX="434638" custScaleY="94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6F44F3-F2FF-4591-94EC-F14527EA838C}" type="pres">
      <dgm:prSet presAssocID="{2315E4C8-2AA0-4E9E-937F-B04F03ED68DD}" presName="rootConnector" presStyleLbl="node2" presStyleIdx="0" presStyleCnt="2"/>
      <dgm:spPr/>
      <dgm:t>
        <a:bodyPr/>
        <a:lstStyle/>
        <a:p>
          <a:endParaRPr lang="ru-RU"/>
        </a:p>
      </dgm:t>
    </dgm:pt>
    <dgm:pt modelId="{747418B3-ECEE-4E36-8836-0F354F78AAE5}" type="pres">
      <dgm:prSet presAssocID="{2315E4C8-2AA0-4E9E-937F-B04F03ED68DD}" presName="hierChild4" presStyleCnt="0"/>
      <dgm:spPr/>
    </dgm:pt>
    <dgm:pt modelId="{42882132-07BA-4355-92B4-0CF3B8BDF894}" type="pres">
      <dgm:prSet presAssocID="{862F81E1-9490-4970-A594-757C8E9BFE8D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32434B6-B593-493A-B6AB-518070F000A4}" type="pres">
      <dgm:prSet presAssocID="{96820A6D-7498-4243-BBF5-31119A50AFE7}" presName="hierRoot2" presStyleCnt="0">
        <dgm:presLayoutVars>
          <dgm:hierBranch/>
        </dgm:presLayoutVars>
      </dgm:prSet>
      <dgm:spPr/>
    </dgm:pt>
    <dgm:pt modelId="{739B3607-792E-4698-ACB7-B28C787B2CCC}" type="pres">
      <dgm:prSet presAssocID="{96820A6D-7498-4243-BBF5-31119A50AFE7}" presName="rootComposite" presStyleCnt="0"/>
      <dgm:spPr/>
    </dgm:pt>
    <dgm:pt modelId="{E90D91EB-9ECD-4D51-ABAD-DDD7DCEFE42B}" type="pres">
      <dgm:prSet presAssocID="{96820A6D-7498-4243-BBF5-31119A50AFE7}" presName="rootText" presStyleLbl="node3" presStyleIdx="0" presStyleCnt="2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1C718A-F1A2-4454-92CA-F5DDAD24F4B0}" type="pres">
      <dgm:prSet presAssocID="{96820A6D-7498-4243-BBF5-31119A50AFE7}" presName="rootConnector" presStyleLbl="node3" presStyleIdx="0" presStyleCnt="2"/>
      <dgm:spPr/>
      <dgm:t>
        <a:bodyPr/>
        <a:lstStyle/>
        <a:p>
          <a:endParaRPr lang="ru-RU"/>
        </a:p>
      </dgm:t>
    </dgm:pt>
    <dgm:pt modelId="{EDB4D219-66F8-40A2-B61B-1040958D9805}" type="pres">
      <dgm:prSet presAssocID="{96820A6D-7498-4243-BBF5-31119A50AFE7}" presName="hierChild4" presStyleCnt="0"/>
      <dgm:spPr/>
    </dgm:pt>
    <dgm:pt modelId="{E21B6D71-860C-4B19-9D5E-01B7C591B222}" type="pres">
      <dgm:prSet presAssocID="{99513BF0-56BE-415E-98D9-60D955965FFC}" presName="Name35" presStyleLbl="parChTrans1D4" presStyleIdx="0" presStyleCnt="5"/>
      <dgm:spPr/>
      <dgm:t>
        <a:bodyPr/>
        <a:lstStyle/>
        <a:p>
          <a:endParaRPr lang="ru-RU"/>
        </a:p>
      </dgm:t>
    </dgm:pt>
    <dgm:pt modelId="{F369CA8D-8F82-4CAF-9F25-EFADAE0164C6}" type="pres">
      <dgm:prSet presAssocID="{0512F816-9CA9-49E2-A45B-05F5749797FC}" presName="hierRoot2" presStyleCnt="0">
        <dgm:presLayoutVars>
          <dgm:hierBranch val="init"/>
        </dgm:presLayoutVars>
      </dgm:prSet>
      <dgm:spPr/>
    </dgm:pt>
    <dgm:pt modelId="{03F5FF75-B0C1-41AE-AFF6-98C7F54DD81D}" type="pres">
      <dgm:prSet presAssocID="{0512F816-9CA9-49E2-A45B-05F5749797FC}" presName="rootComposite" presStyleCnt="0"/>
      <dgm:spPr/>
    </dgm:pt>
    <dgm:pt modelId="{C56CA11D-CFF0-4370-BF94-475129027E52}" type="pres">
      <dgm:prSet presAssocID="{0512F816-9CA9-49E2-A45B-05F5749797FC}" presName="rootText" presStyleLbl="node4" presStyleIdx="0" presStyleCnt="5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AF40DC-ED31-4858-B1CA-004354271E1C}" type="pres">
      <dgm:prSet presAssocID="{0512F816-9CA9-49E2-A45B-05F5749797FC}" presName="rootConnector" presStyleLbl="node4" presStyleIdx="0" presStyleCnt="5"/>
      <dgm:spPr/>
      <dgm:t>
        <a:bodyPr/>
        <a:lstStyle/>
        <a:p>
          <a:endParaRPr lang="ru-RU"/>
        </a:p>
      </dgm:t>
    </dgm:pt>
    <dgm:pt modelId="{43EE3D77-6586-4213-8FDA-44622071C929}" type="pres">
      <dgm:prSet presAssocID="{0512F816-9CA9-49E2-A45B-05F5749797FC}" presName="hierChild4" presStyleCnt="0"/>
      <dgm:spPr/>
    </dgm:pt>
    <dgm:pt modelId="{99739D37-59C6-40A5-A814-212E6A4F4862}" type="pres">
      <dgm:prSet presAssocID="{0512F816-9CA9-49E2-A45B-05F5749797FC}" presName="hierChild5" presStyleCnt="0"/>
      <dgm:spPr/>
    </dgm:pt>
    <dgm:pt modelId="{94D984A5-529E-4F2F-88E1-48782FB76871}" type="pres">
      <dgm:prSet presAssocID="{96820A6D-7498-4243-BBF5-31119A50AFE7}" presName="hierChild5" presStyleCnt="0"/>
      <dgm:spPr/>
    </dgm:pt>
    <dgm:pt modelId="{B5C4AAA9-643E-40E4-9A4C-0936A7FB1D57}" type="pres">
      <dgm:prSet presAssocID="{2315E4C8-2AA0-4E9E-937F-B04F03ED68DD}" presName="hierChild5" presStyleCnt="0"/>
      <dgm:spPr/>
    </dgm:pt>
    <dgm:pt modelId="{AB3CE650-6B89-451E-A0B0-C4C802C5E909}" type="pres">
      <dgm:prSet presAssocID="{3E287A61-DA18-4FD2-BE0E-D8448AB7D7F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72E3757-E354-44DC-9AEA-030923BF4BD5}" type="pres">
      <dgm:prSet presAssocID="{CA4F975C-FFC5-45CC-8C10-9BA4DC50C40C}" presName="hierRoot2" presStyleCnt="0">
        <dgm:presLayoutVars>
          <dgm:hierBranch/>
        </dgm:presLayoutVars>
      </dgm:prSet>
      <dgm:spPr/>
    </dgm:pt>
    <dgm:pt modelId="{0E89E6F1-3A49-445D-8574-478428D4C244}" type="pres">
      <dgm:prSet presAssocID="{CA4F975C-FFC5-45CC-8C10-9BA4DC50C40C}" presName="rootComposite" presStyleCnt="0"/>
      <dgm:spPr/>
    </dgm:pt>
    <dgm:pt modelId="{9A690592-2680-4A21-BED4-6313B69E3E89}" type="pres">
      <dgm:prSet presAssocID="{CA4F975C-FFC5-45CC-8C10-9BA4DC50C40C}" presName="rootText" presStyleLbl="node2" presStyleIdx="1" presStyleCnt="2" custScaleX="434638" custScaleY="94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0D5C5A-7244-444C-9BA8-FE29476C4FA6}" type="pres">
      <dgm:prSet presAssocID="{CA4F975C-FFC5-45CC-8C10-9BA4DC50C40C}" presName="rootConnector" presStyleLbl="node2" presStyleIdx="1" presStyleCnt="2"/>
      <dgm:spPr/>
      <dgm:t>
        <a:bodyPr/>
        <a:lstStyle/>
        <a:p>
          <a:endParaRPr lang="ru-RU"/>
        </a:p>
      </dgm:t>
    </dgm:pt>
    <dgm:pt modelId="{F7C32A5F-7965-4DC7-8936-478BE4C240D2}" type="pres">
      <dgm:prSet presAssocID="{CA4F975C-FFC5-45CC-8C10-9BA4DC50C40C}" presName="hierChild4" presStyleCnt="0"/>
      <dgm:spPr/>
    </dgm:pt>
    <dgm:pt modelId="{D7636706-5433-41D4-917D-28CF55D4FB3E}" type="pres">
      <dgm:prSet presAssocID="{629AA090-898C-468B-B503-7364394F218E}" presName="Name35" presStyleLbl="parChTrans1D3" presStyleIdx="1" presStyleCnt="2"/>
      <dgm:spPr/>
      <dgm:t>
        <a:bodyPr/>
        <a:lstStyle/>
        <a:p>
          <a:endParaRPr lang="ru-RU"/>
        </a:p>
      </dgm:t>
    </dgm:pt>
    <dgm:pt modelId="{5CC93833-4B45-4EF9-AABD-843DD89CDC7A}" type="pres">
      <dgm:prSet presAssocID="{1B9E0CF0-8205-4EDB-B187-4DC799643729}" presName="hierRoot2" presStyleCnt="0">
        <dgm:presLayoutVars>
          <dgm:hierBranch/>
        </dgm:presLayoutVars>
      </dgm:prSet>
      <dgm:spPr/>
    </dgm:pt>
    <dgm:pt modelId="{3BE25323-FF2A-428C-A3DB-AFEFF5AF2287}" type="pres">
      <dgm:prSet presAssocID="{1B9E0CF0-8205-4EDB-B187-4DC799643729}" presName="rootComposite" presStyleCnt="0"/>
      <dgm:spPr/>
    </dgm:pt>
    <dgm:pt modelId="{A0963EE9-74EC-4BE7-9126-D7C53249EDA9}" type="pres">
      <dgm:prSet presAssocID="{1B9E0CF0-8205-4EDB-B187-4DC799643729}" presName="rootText" presStyleLbl="node3" presStyleIdx="1" presStyleCnt="2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246300-C10C-460D-8F23-8C98CECB0250}" type="pres">
      <dgm:prSet presAssocID="{1B9E0CF0-8205-4EDB-B187-4DC799643729}" presName="rootConnector" presStyleLbl="node3" presStyleIdx="1" presStyleCnt="2"/>
      <dgm:spPr/>
      <dgm:t>
        <a:bodyPr/>
        <a:lstStyle/>
        <a:p>
          <a:endParaRPr lang="ru-RU"/>
        </a:p>
      </dgm:t>
    </dgm:pt>
    <dgm:pt modelId="{A5A0CBF4-7B56-44AA-8BE9-BEE4E3691C8C}" type="pres">
      <dgm:prSet presAssocID="{1B9E0CF0-8205-4EDB-B187-4DC799643729}" presName="hierChild4" presStyleCnt="0"/>
      <dgm:spPr/>
    </dgm:pt>
    <dgm:pt modelId="{EFF3958E-A5BD-48C1-A368-0DD3C3A2C30E}" type="pres">
      <dgm:prSet presAssocID="{1562D73A-0B74-4117-B236-5510D3F13165}" presName="Name35" presStyleLbl="parChTrans1D4" presStyleIdx="1" presStyleCnt="5"/>
      <dgm:spPr/>
      <dgm:t>
        <a:bodyPr/>
        <a:lstStyle/>
        <a:p>
          <a:endParaRPr lang="ru-RU"/>
        </a:p>
      </dgm:t>
    </dgm:pt>
    <dgm:pt modelId="{D3B207F6-06DC-47CA-93CC-47439308A8CD}" type="pres">
      <dgm:prSet presAssocID="{C1D5A966-D3AC-4BCF-9317-9F44BED1C4FD}" presName="hierRoot2" presStyleCnt="0">
        <dgm:presLayoutVars>
          <dgm:hierBranch/>
        </dgm:presLayoutVars>
      </dgm:prSet>
      <dgm:spPr/>
    </dgm:pt>
    <dgm:pt modelId="{605F91E8-AB6B-406A-8364-03A2377C2C4B}" type="pres">
      <dgm:prSet presAssocID="{C1D5A966-D3AC-4BCF-9317-9F44BED1C4FD}" presName="rootComposite" presStyleCnt="0"/>
      <dgm:spPr/>
    </dgm:pt>
    <dgm:pt modelId="{3737ED9D-D0DF-4139-8AC0-DF6407297A65}" type="pres">
      <dgm:prSet presAssocID="{C1D5A966-D3AC-4BCF-9317-9F44BED1C4FD}" presName="rootText" presStyleLbl="node4" presStyleIdx="1" presStyleCnt="5" custScaleX="434638" custScaleY="182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7CD4E2-5248-4677-ABED-2AC09BE36805}" type="pres">
      <dgm:prSet presAssocID="{C1D5A966-D3AC-4BCF-9317-9F44BED1C4FD}" presName="rootConnector" presStyleLbl="node4" presStyleIdx="1" presStyleCnt="5"/>
      <dgm:spPr/>
      <dgm:t>
        <a:bodyPr/>
        <a:lstStyle/>
        <a:p>
          <a:endParaRPr lang="ru-RU"/>
        </a:p>
      </dgm:t>
    </dgm:pt>
    <dgm:pt modelId="{77AA9976-A7CC-465F-A64F-8224E31C7D88}" type="pres">
      <dgm:prSet presAssocID="{C1D5A966-D3AC-4BCF-9317-9F44BED1C4FD}" presName="hierChild4" presStyleCnt="0"/>
      <dgm:spPr/>
    </dgm:pt>
    <dgm:pt modelId="{61AB11C0-309A-45B0-9D5D-E7AF53705D0D}" type="pres">
      <dgm:prSet presAssocID="{75240BA3-998C-4D40-AEAF-5560F19D9E59}" presName="Name35" presStyleLbl="parChTrans1D4" presStyleIdx="2" presStyleCnt="5"/>
      <dgm:spPr/>
      <dgm:t>
        <a:bodyPr/>
        <a:lstStyle/>
        <a:p>
          <a:endParaRPr lang="ru-RU"/>
        </a:p>
      </dgm:t>
    </dgm:pt>
    <dgm:pt modelId="{BB517338-DDBE-4096-9A8D-520856FB13B5}" type="pres">
      <dgm:prSet presAssocID="{8603E1FC-ED46-4379-9836-8BD6C2282962}" presName="hierRoot2" presStyleCnt="0">
        <dgm:presLayoutVars>
          <dgm:hierBranch val="init"/>
        </dgm:presLayoutVars>
      </dgm:prSet>
      <dgm:spPr/>
    </dgm:pt>
    <dgm:pt modelId="{5B02AB0D-DFDA-4B37-BDF2-4957BB7A931C}" type="pres">
      <dgm:prSet presAssocID="{8603E1FC-ED46-4379-9836-8BD6C2282962}" presName="rootComposite" presStyleCnt="0"/>
      <dgm:spPr/>
    </dgm:pt>
    <dgm:pt modelId="{75B7E680-B3A4-4C52-BC0F-5FCF9DEF7F5A}" type="pres">
      <dgm:prSet presAssocID="{8603E1FC-ED46-4379-9836-8BD6C2282962}" presName="rootText" presStyleLbl="node4" presStyleIdx="2" presStyleCnt="5" custScaleX="2465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940868-412C-4CF0-84F7-C525F151193F}" type="pres">
      <dgm:prSet presAssocID="{8603E1FC-ED46-4379-9836-8BD6C2282962}" presName="rootConnector" presStyleLbl="node4" presStyleIdx="2" presStyleCnt="5"/>
      <dgm:spPr/>
      <dgm:t>
        <a:bodyPr/>
        <a:lstStyle/>
        <a:p>
          <a:endParaRPr lang="ru-RU"/>
        </a:p>
      </dgm:t>
    </dgm:pt>
    <dgm:pt modelId="{A0301261-9F5F-4C9D-B17B-E5F9F3263E82}" type="pres">
      <dgm:prSet presAssocID="{8603E1FC-ED46-4379-9836-8BD6C2282962}" presName="hierChild4" presStyleCnt="0"/>
      <dgm:spPr/>
    </dgm:pt>
    <dgm:pt modelId="{F5EBF36F-AC9E-4D27-9142-2191945D8C94}" type="pres">
      <dgm:prSet presAssocID="{8603E1FC-ED46-4379-9836-8BD6C2282962}" presName="hierChild5" presStyleCnt="0"/>
      <dgm:spPr/>
    </dgm:pt>
    <dgm:pt modelId="{861702C4-5733-45BA-8DF3-6F2081BD53AC}" type="pres">
      <dgm:prSet presAssocID="{EAE9E329-EB53-4629-9846-4FD8D6AC19E0}" presName="Name35" presStyleLbl="parChTrans1D4" presStyleIdx="3" presStyleCnt="5"/>
      <dgm:spPr/>
      <dgm:t>
        <a:bodyPr/>
        <a:lstStyle/>
        <a:p>
          <a:endParaRPr lang="ru-RU"/>
        </a:p>
      </dgm:t>
    </dgm:pt>
    <dgm:pt modelId="{BCE790C6-95F3-40FC-854B-CF4F212DAED1}" type="pres">
      <dgm:prSet presAssocID="{9BD4AE33-D669-42C5-B0E7-22531A98B969}" presName="hierRoot2" presStyleCnt="0">
        <dgm:presLayoutVars>
          <dgm:hierBranch val="init"/>
        </dgm:presLayoutVars>
      </dgm:prSet>
      <dgm:spPr/>
    </dgm:pt>
    <dgm:pt modelId="{FF365181-0FFC-4452-B137-AF6A6EE6671B}" type="pres">
      <dgm:prSet presAssocID="{9BD4AE33-D669-42C5-B0E7-22531A98B969}" presName="rootComposite" presStyleCnt="0"/>
      <dgm:spPr/>
    </dgm:pt>
    <dgm:pt modelId="{A0380F6E-7498-45A9-9880-148E3C5BEFB7}" type="pres">
      <dgm:prSet presAssocID="{9BD4AE33-D669-42C5-B0E7-22531A98B969}" presName="rootText" presStyleLbl="node4" presStyleIdx="3" presStyleCnt="5" custScaleX="214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EF20C9-DC9C-474D-99CF-936130255370}" type="pres">
      <dgm:prSet presAssocID="{9BD4AE33-D669-42C5-B0E7-22531A98B969}" presName="rootConnector" presStyleLbl="node4" presStyleIdx="3" presStyleCnt="5"/>
      <dgm:spPr/>
      <dgm:t>
        <a:bodyPr/>
        <a:lstStyle/>
        <a:p>
          <a:endParaRPr lang="ru-RU"/>
        </a:p>
      </dgm:t>
    </dgm:pt>
    <dgm:pt modelId="{526A0161-2047-4FB3-AAA1-C85DA540BE4C}" type="pres">
      <dgm:prSet presAssocID="{9BD4AE33-D669-42C5-B0E7-22531A98B969}" presName="hierChild4" presStyleCnt="0"/>
      <dgm:spPr/>
    </dgm:pt>
    <dgm:pt modelId="{E9F54648-06E4-496A-999C-4A806FCE8467}" type="pres">
      <dgm:prSet presAssocID="{9BD4AE33-D669-42C5-B0E7-22531A98B969}" presName="hierChild5" presStyleCnt="0"/>
      <dgm:spPr/>
    </dgm:pt>
    <dgm:pt modelId="{1EA47E4B-1BBB-44EC-9987-C21F397F7DB4}" type="pres">
      <dgm:prSet presAssocID="{600361B7-AF9E-4CBF-87B9-A9E65ABE598E}" presName="Name35" presStyleLbl="parChTrans1D4" presStyleIdx="4" presStyleCnt="5"/>
      <dgm:spPr/>
      <dgm:t>
        <a:bodyPr/>
        <a:lstStyle/>
        <a:p>
          <a:endParaRPr lang="ru-RU"/>
        </a:p>
      </dgm:t>
    </dgm:pt>
    <dgm:pt modelId="{D58B95E0-0CC0-4B3D-B934-A1A42082062A}" type="pres">
      <dgm:prSet presAssocID="{6F3E00CA-66C7-494C-8F6A-AB20FBF8DD32}" presName="hierRoot2" presStyleCnt="0">
        <dgm:presLayoutVars>
          <dgm:hierBranch val="init"/>
        </dgm:presLayoutVars>
      </dgm:prSet>
      <dgm:spPr/>
    </dgm:pt>
    <dgm:pt modelId="{90B3A98D-5851-43E1-8411-61484321C645}" type="pres">
      <dgm:prSet presAssocID="{6F3E00CA-66C7-494C-8F6A-AB20FBF8DD32}" presName="rootComposite" presStyleCnt="0"/>
      <dgm:spPr/>
    </dgm:pt>
    <dgm:pt modelId="{D6FE92D1-1406-4BD7-B652-7A2B1DD7FCBB}" type="pres">
      <dgm:prSet presAssocID="{6F3E00CA-66C7-494C-8F6A-AB20FBF8DD32}" presName="rootText" presStyleLbl="node4" presStyleIdx="4" presStyleCnt="5" custScaleX="214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14946-6512-4993-86B8-9B960AC7CABF}" type="pres">
      <dgm:prSet presAssocID="{6F3E00CA-66C7-494C-8F6A-AB20FBF8DD32}" presName="rootConnector" presStyleLbl="node4" presStyleIdx="4" presStyleCnt="5"/>
      <dgm:spPr/>
      <dgm:t>
        <a:bodyPr/>
        <a:lstStyle/>
        <a:p>
          <a:endParaRPr lang="ru-RU"/>
        </a:p>
      </dgm:t>
    </dgm:pt>
    <dgm:pt modelId="{D3254294-372E-40F3-9BBA-8232347E130D}" type="pres">
      <dgm:prSet presAssocID="{6F3E00CA-66C7-494C-8F6A-AB20FBF8DD32}" presName="hierChild4" presStyleCnt="0"/>
      <dgm:spPr/>
    </dgm:pt>
    <dgm:pt modelId="{8649A596-C4E9-41CF-9081-E10CF50A82AC}" type="pres">
      <dgm:prSet presAssocID="{6F3E00CA-66C7-494C-8F6A-AB20FBF8DD32}" presName="hierChild5" presStyleCnt="0"/>
      <dgm:spPr/>
    </dgm:pt>
    <dgm:pt modelId="{FE084D72-DDBE-424B-B772-3B497A7F3746}" type="pres">
      <dgm:prSet presAssocID="{C1D5A966-D3AC-4BCF-9317-9F44BED1C4FD}" presName="hierChild5" presStyleCnt="0"/>
      <dgm:spPr/>
    </dgm:pt>
    <dgm:pt modelId="{F3FFD51A-AC96-480E-AF26-12F289ACC97F}" type="pres">
      <dgm:prSet presAssocID="{1B9E0CF0-8205-4EDB-B187-4DC799643729}" presName="hierChild5" presStyleCnt="0"/>
      <dgm:spPr/>
    </dgm:pt>
    <dgm:pt modelId="{796FCBA6-2C64-4E4A-B099-36DF21800386}" type="pres">
      <dgm:prSet presAssocID="{CA4F975C-FFC5-45CC-8C10-9BA4DC50C40C}" presName="hierChild5" presStyleCnt="0"/>
      <dgm:spPr/>
    </dgm:pt>
    <dgm:pt modelId="{5A9386BC-4A47-47AC-9AC4-3E657ABDC2A9}" type="pres">
      <dgm:prSet presAssocID="{29A7942B-7120-4843-B38D-9A56381B046C}" presName="hierChild3" presStyleCnt="0"/>
      <dgm:spPr/>
    </dgm:pt>
  </dgm:ptLst>
  <dgm:cxnLst>
    <dgm:cxn modelId="{24442C42-F723-4407-A1F3-AD98DC5145AE}" type="presOf" srcId="{0512F816-9CA9-49E2-A45B-05F5749797FC}" destId="{3BAF40DC-ED31-4858-B1CA-004354271E1C}" srcOrd="1" destOrd="0" presId="urn:microsoft.com/office/officeart/2005/8/layout/orgChart1"/>
    <dgm:cxn modelId="{8D55CE51-2D33-4062-8B15-ADE5EFCC0233}" type="presOf" srcId="{C1D5A966-D3AC-4BCF-9317-9F44BED1C4FD}" destId="{3737ED9D-D0DF-4139-8AC0-DF6407297A65}" srcOrd="0" destOrd="0" presId="urn:microsoft.com/office/officeart/2005/8/layout/orgChart1"/>
    <dgm:cxn modelId="{EF4EE8C0-458B-463B-9FFB-EC2E0E66679F}" type="presOf" srcId="{1B9E0CF0-8205-4EDB-B187-4DC799643729}" destId="{A0963EE9-74EC-4BE7-9126-D7C53249EDA9}" srcOrd="0" destOrd="0" presId="urn:microsoft.com/office/officeart/2005/8/layout/orgChart1"/>
    <dgm:cxn modelId="{78B5AF09-C69E-4C98-AB6D-4874F9EF7BFF}" srcId="{1B9E0CF0-8205-4EDB-B187-4DC799643729}" destId="{C1D5A966-D3AC-4BCF-9317-9F44BED1C4FD}" srcOrd="0" destOrd="0" parTransId="{1562D73A-0B74-4117-B236-5510D3F13165}" sibTransId="{E0AF73B8-DB9D-4ED2-8083-154B2F206600}"/>
    <dgm:cxn modelId="{F7B1C193-447C-4BE7-A4A0-9457FA032F45}" srcId="{29A7942B-7120-4843-B38D-9A56381B046C}" destId="{2315E4C8-2AA0-4E9E-937F-B04F03ED68DD}" srcOrd="0" destOrd="0" parTransId="{AF123C60-D0CD-41A4-95DF-99A7C8B181BD}" sibTransId="{BC20B9CA-7DE7-4CBB-A4A5-A741A41AC4B3}"/>
    <dgm:cxn modelId="{9612F325-6246-440B-AE53-1D85393BC8F9}" type="presOf" srcId="{AF123C60-D0CD-41A4-95DF-99A7C8B181BD}" destId="{BBF68BB5-CB3B-4713-80D6-2C86D2F9E851}" srcOrd="0" destOrd="0" presId="urn:microsoft.com/office/officeart/2005/8/layout/orgChart1"/>
    <dgm:cxn modelId="{F7AF5AFA-8765-4BC2-8BCD-D573913CE6CC}" type="presOf" srcId="{EAE9E329-EB53-4629-9846-4FD8D6AC19E0}" destId="{861702C4-5733-45BA-8DF3-6F2081BD53AC}" srcOrd="0" destOrd="0" presId="urn:microsoft.com/office/officeart/2005/8/layout/orgChart1"/>
    <dgm:cxn modelId="{2044BF8F-3560-40AC-BD79-CAEF29DABF06}" type="presOf" srcId="{9BD4AE33-D669-42C5-B0E7-22531A98B969}" destId="{A0380F6E-7498-45A9-9880-148E3C5BEFB7}" srcOrd="0" destOrd="0" presId="urn:microsoft.com/office/officeart/2005/8/layout/orgChart1"/>
    <dgm:cxn modelId="{CAE37EF5-B245-4AE4-B92A-0AE148E740D3}" type="presOf" srcId="{29A7942B-7120-4843-B38D-9A56381B046C}" destId="{24EF20C9-B248-4859-A41D-51DFD23CB032}" srcOrd="0" destOrd="0" presId="urn:microsoft.com/office/officeart/2005/8/layout/orgChart1"/>
    <dgm:cxn modelId="{F77C9545-8700-47A7-8B70-00C972ED5B62}" srcId="{C1D5A966-D3AC-4BCF-9317-9F44BED1C4FD}" destId="{8603E1FC-ED46-4379-9836-8BD6C2282962}" srcOrd="0" destOrd="0" parTransId="{75240BA3-998C-4D40-AEAF-5560F19D9E59}" sibTransId="{82C02785-F09B-49EA-B188-388905BAD5DE}"/>
    <dgm:cxn modelId="{2CEA3FAE-6FAB-4856-861D-DD911FAB250A}" srcId="{C1D5A966-D3AC-4BCF-9317-9F44BED1C4FD}" destId="{6F3E00CA-66C7-494C-8F6A-AB20FBF8DD32}" srcOrd="2" destOrd="0" parTransId="{600361B7-AF9E-4CBF-87B9-A9E65ABE598E}" sibTransId="{B54751D6-5561-40D5-B492-149F3EC711B6}"/>
    <dgm:cxn modelId="{B2AC792B-90B6-40FE-8DCF-545993F69B7B}" type="presOf" srcId="{600361B7-AF9E-4CBF-87B9-A9E65ABE598E}" destId="{1EA47E4B-1BBB-44EC-9987-C21F397F7DB4}" srcOrd="0" destOrd="0" presId="urn:microsoft.com/office/officeart/2005/8/layout/orgChart1"/>
    <dgm:cxn modelId="{350BF7F9-26C7-441F-B8A7-88831BC1A879}" type="presOf" srcId="{1B9E0CF0-8205-4EDB-B187-4DC799643729}" destId="{6E246300-C10C-460D-8F23-8C98CECB0250}" srcOrd="1" destOrd="0" presId="urn:microsoft.com/office/officeart/2005/8/layout/orgChart1"/>
    <dgm:cxn modelId="{CF7A6EC2-4A43-4901-866F-EF505E6FEB29}" srcId="{9253368F-FFD7-4118-B909-9260F5C56EB4}" destId="{29A7942B-7120-4843-B38D-9A56381B046C}" srcOrd="0" destOrd="0" parTransId="{006B030B-5AA1-410B-9590-9A2A1760276C}" sibTransId="{5E9A8E43-FF22-4311-B86A-24C2F4E6BCD3}"/>
    <dgm:cxn modelId="{C8967EEA-98E5-476B-99A8-BAFCEA4367F2}" srcId="{2315E4C8-2AA0-4E9E-937F-B04F03ED68DD}" destId="{96820A6D-7498-4243-BBF5-31119A50AFE7}" srcOrd="0" destOrd="0" parTransId="{862F81E1-9490-4970-A594-757C8E9BFE8D}" sibTransId="{41B9D14D-D716-4172-9DD6-A765A00F8744}"/>
    <dgm:cxn modelId="{FD061BF7-EF70-48F4-89B8-4F1FC97A5D91}" type="presOf" srcId="{6F3E00CA-66C7-494C-8F6A-AB20FBF8DD32}" destId="{D6FE92D1-1406-4BD7-B652-7A2B1DD7FCBB}" srcOrd="0" destOrd="0" presId="urn:microsoft.com/office/officeart/2005/8/layout/orgChart1"/>
    <dgm:cxn modelId="{13C5A5EE-4C1E-4348-AD33-7929A3B9757D}" type="presOf" srcId="{99513BF0-56BE-415E-98D9-60D955965FFC}" destId="{E21B6D71-860C-4B19-9D5E-01B7C591B222}" srcOrd="0" destOrd="0" presId="urn:microsoft.com/office/officeart/2005/8/layout/orgChart1"/>
    <dgm:cxn modelId="{2389EE39-7F3F-4C62-8025-BA00B01F2D42}" type="presOf" srcId="{6F3E00CA-66C7-494C-8F6A-AB20FBF8DD32}" destId="{D1914946-6512-4993-86B8-9B960AC7CABF}" srcOrd="1" destOrd="0" presId="urn:microsoft.com/office/officeart/2005/8/layout/orgChart1"/>
    <dgm:cxn modelId="{A88FFD8B-2D9B-4155-A736-6A26C1EEE9C0}" type="presOf" srcId="{96820A6D-7498-4243-BBF5-31119A50AFE7}" destId="{EF1C718A-F1A2-4454-92CA-F5DDAD24F4B0}" srcOrd="1" destOrd="0" presId="urn:microsoft.com/office/officeart/2005/8/layout/orgChart1"/>
    <dgm:cxn modelId="{AD2E3242-8C23-4F4B-B97A-61908E65DC0C}" srcId="{C1D5A966-D3AC-4BCF-9317-9F44BED1C4FD}" destId="{9BD4AE33-D669-42C5-B0E7-22531A98B969}" srcOrd="1" destOrd="0" parTransId="{EAE9E329-EB53-4629-9846-4FD8D6AC19E0}" sibTransId="{B054F0B4-17C9-4802-8F5B-F42804B6464E}"/>
    <dgm:cxn modelId="{F5F43C73-E442-44CA-BAFB-F055C314C1AD}" type="presOf" srcId="{CA4F975C-FFC5-45CC-8C10-9BA4DC50C40C}" destId="{200D5C5A-7244-444C-9BA8-FE29476C4FA6}" srcOrd="1" destOrd="0" presId="urn:microsoft.com/office/officeart/2005/8/layout/orgChart1"/>
    <dgm:cxn modelId="{D83DE3D3-A7FE-49B1-A3C9-69D8C3C0EE65}" type="presOf" srcId="{629AA090-898C-468B-B503-7364394F218E}" destId="{D7636706-5433-41D4-917D-28CF55D4FB3E}" srcOrd="0" destOrd="0" presId="urn:microsoft.com/office/officeart/2005/8/layout/orgChart1"/>
    <dgm:cxn modelId="{538FE32C-593C-457E-B6A0-728DA2A1D9CF}" type="presOf" srcId="{9BD4AE33-D669-42C5-B0E7-22531A98B969}" destId="{3CEF20C9-DC9C-474D-99CF-936130255370}" srcOrd="1" destOrd="0" presId="urn:microsoft.com/office/officeart/2005/8/layout/orgChart1"/>
    <dgm:cxn modelId="{7D4B864B-D8BA-4B19-921C-079C32B757F7}" type="presOf" srcId="{862F81E1-9490-4970-A594-757C8E9BFE8D}" destId="{42882132-07BA-4355-92B4-0CF3B8BDF894}" srcOrd="0" destOrd="0" presId="urn:microsoft.com/office/officeart/2005/8/layout/orgChart1"/>
    <dgm:cxn modelId="{C8C8E41B-D567-44A3-BCD7-D7DBCC71F71A}" type="presOf" srcId="{2315E4C8-2AA0-4E9E-937F-B04F03ED68DD}" destId="{EC6F44F3-F2FF-4591-94EC-F14527EA838C}" srcOrd="1" destOrd="0" presId="urn:microsoft.com/office/officeart/2005/8/layout/orgChart1"/>
    <dgm:cxn modelId="{7F64E9EB-812F-4F3C-A82D-2514EF8199EA}" srcId="{CA4F975C-FFC5-45CC-8C10-9BA4DC50C40C}" destId="{1B9E0CF0-8205-4EDB-B187-4DC799643729}" srcOrd="0" destOrd="0" parTransId="{629AA090-898C-468B-B503-7364394F218E}" sibTransId="{1F87AED0-D449-44C4-A581-DB9EF755C751}"/>
    <dgm:cxn modelId="{E773C029-4A3B-4BC1-BC8D-44C401467604}" type="presOf" srcId="{9253368F-FFD7-4118-B909-9260F5C56EB4}" destId="{ECD77153-E5E3-4B5F-B601-10DFD964547E}" srcOrd="0" destOrd="0" presId="urn:microsoft.com/office/officeart/2005/8/layout/orgChart1"/>
    <dgm:cxn modelId="{C41B584E-274C-4CCA-AD11-E191EE8DA7F1}" srcId="{96820A6D-7498-4243-BBF5-31119A50AFE7}" destId="{0512F816-9CA9-49E2-A45B-05F5749797FC}" srcOrd="0" destOrd="0" parTransId="{99513BF0-56BE-415E-98D9-60D955965FFC}" sibTransId="{3BD8795F-3C37-4E59-9C3B-5395A3F99BA9}"/>
    <dgm:cxn modelId="{0A745FAF-5845-4220-B657-3998CC5D3977}" srcId="{29A7942B-7120-4843-B38D-9A56381B046C}" destId="{CA4F975C-FFC5-45CC-8C10-9BA4DC50C40C}" srcOrd="1" destOrd="0" parTransId="{3E287A61-DA18-4FD2-BE0E-D8448AB7D7FC}" sibTransId="{D43EE1AD-3FAB-407E-AED9-373B658BB160}"/>
    <dgm:cxn modelId="{B15A94D3-ED3C-4762-BA9E-5E1C4082D12D}" type="presOf" srcId="{3E287A61-DA18-4FD2-BE0E-D8448AB7D7FC}" destId="{AB3CE650-6B89-451E-A0B0-C4C802C5E909}" srcOrd="0" destOrd="0" presId="urn:microsoft.com/office/officeart/2005/8/layout/orgChart1"/>
    <dgm:cxn modelId="{B9B3AB18-0BCE-485B-A436-842D7DD5E35C}" type="presOf" srcId="{75240BA3-998C-4D40-AEAF-5560F19D9E59}" destId="{61AB11C0-309A-45B0-9D5D-E7AF53705D0D}" srcOrd="0" destOrd="0" presId="urn:microsoft.com/office/officeart/2005/8/layout/orgChart1"/>
    <dgm:cxn modelId="{5F9C4851-A48A-4132-B486-9B52BC06FF2F}" type="presOf" srcId="{8603E1FC-ED46-4379-9836-8BD6C2282962}" destId="{75B7E680-B3A4-4C52-BC0F-5FCF9DEF7F5A}" srcOrd="0" destOrd="0" presId="urn:microsoft.com/office/officeart/2005/8/layout/orgChart1"/>
    <dgm:cxn modelId="{6225B775-61B4-4FFF-961F-2A2FD1C8FCA1}" type="presOf" srcId="{0512F816-9CA9-49E2-A45B-05F5749797FC}" destId="{C56CA11D-CFF0-4370-BF94-475129027E52}" srcOrd="0" destOrd="0" presId="urn:microsoft.com/office/officeart/2005/8/layout/orgChart1"/>
    <dgm:cxn modelId="{33AD4727-8244-419B-BC7B-4CDAC2CDD44D}" type="presOf" srcId="{2315E4C8-2AA0-4E9E-937F-B04F03ED68DD}" destId="{645C8950-6FA5-4B34-B342-82ADFD3E80E7}" srcOrd="0" destOrd="0" presId="urn:microsoft.com/office/officeart/2005/8/layout/orgChart1"/>
    <dgm:cxn modelId="{C0BBA7BD-4CDF-49D1-9998-8364E4BC7F03}" type="presOf" srcId="{29A7942B-7120-4843-B38D-9A56381B046C}" destId="{D895FA8F-9421-4517-913C-497C30E06957}" srcOrd="1" destOrd="0" presId="urn:microsoft.com/office/officeart/2005/8/layout/orgChart1"/>
    <dgm:cxn modelId="{C79B1B30-1A4F-4793-A24D-648DC31D1DF0}" type="presOf" srcId="{96820A6D-7498-4243-BBF5-31119A50AFE7}" destId="{E90D91EB-9ECD-4D51-ABAD-DDD7DCEFE42B}" srcOrd="0" destOrd="0" presId="urn:microsoft.com/office/officeart/2005/8/layout/orgChart1"/>
    <dgm:cxn modelId="{93CDCEE5-F86D-41B8-9A60-66940FC73236}" type="presOf" srcId="{8603E1FC-ED46-4379-9836-8BD6C2282962}" destId="{AB940868-412C-4CF0-84F7-C525F151193F}" srcOrd="1" destOrd="0" presId="urn:microsoft.com/office/officeart/2005/8/layout/orgChart1"/>
    <dgm:cxn modelId="{FE3F88C0-2DCB-43D5-807F-4585F842D6C4}" type="presOf" srcId="{1562D73A-0B74-4117-B236-5510D3F13165}" destId="{EFF3958E-A5BD-48C1-A368-0DD3C3A2C30E}" srcOrd="0" destOrd="0" presId="urn:microsoft.com/office/officeart/2005/8/layout/orgChart1"/>
    <dgm:cxn modelId="{DD5DAB47-D3D3-47F4-8080-B0D26D8A3DE7}" type="presOf" srcId="{C1D5A966-D3AC-4BCF-9317-9F44BED1C4FD}" destId="{317CD4E2-5248-4677-ABED-2AC09BE36805}" srcOrd="1" destOrd="0" presId="urn:microsoft.com/office/officeart/2005/8/layout/orgChart1"/>
    <dgm:cxn modelId="{D47D48D7-BC81-47FE-BE36-1D941D79B0E4}" type="presOf" srcId="{CA4F975C-FFC5-45CC-8C10-9BA4DC50C40C}" destId="{9A690592-2680-4A21-BED4-6313B69E3E89}" srcOrd="0" destOrd="0" presId="urn:microsoft.com/office/officeart/2005/8/layout/orgChart1"/>
    <dgm:cxn modelId="{964008D5-3956-439D-94CF-8F4FE8171151}" type="presParOf" srcId="{ECD77153-E5E3-4B5F-B601-10DFD964547E}" destId="{8E7BC828-5231-4124-8F8C-0188E1BA4828}" srcOrd="0" destOrd="0" presId="urn:microsoft.com/office/officeart/2005/8/layout/orgChart1"/>
    <dgm:cxn modelId="{A4DCE2D3-778A-4DC6-9F7B-D3255DE2BA22}" type="presParOf" srcId="{8E7BC828-5231-4124-8F8C-0188E1BA4828}" destId="{61FC170D-9AE6-4C3C-BB28-B0D958DE27DC}" srcOrd="0" destOrd="0" presId="urn:microsoft.com/office/officeart/2005/8/layout/orgChart1"/>
    <dgm:cxn modelId="{B00E2695-E484-461B-B2C5-955199B22F02}" type="presParOf" srcId="{61FC170D-9AE6-4C3C-BB28-B0D958DE27DC}" destId="{24EF20C9-B248-4859-A41D-51DFD23CB032}" srcOrd="0" destOrd="0" presId="urn:microsoft.com/office/officeart/2005/8/layout/orgChart1"/>
    <dgm:cxn modelId="{59287343-CB92-4307-B4E8-5F055B316776}" type="presParOf" srcId="{61FC170D-9AE6-4C3C-BB28-B0D958DE27DC}" destId="{D895FA8F-9421-4517-913C-497C30E06957}" srcOrd="1" destOrd="0" presId="urn:microsoft.com/office/officeart/2005/8/layout/orgChart1"/>
    <dgm:cxn modelId="{59FB70B8-6EC7-4D7C-9125-7B1E1E3FD839}" type="presParOf" srcId="{8E7BC828-5231-4124-8F8C-0188E1BA4828}" destId="{872E9350-C294-4596-A7D2-668764728EB7}" srcOrd="1" destOrd="0" presId="urn:microsoft.com/office/officeart/2005/8/layout/orgChart1"/>
    <dgm:cxn modelId="{6DEEF0F3-D62B-4FE8-90C8-9532ECB44869}" type="presParOf" srcId="{872E9350-C294-4596-A7D2-668764728EB7}" destId="{BBF68BB5-CB3B-4713-80D6-2C86D2F9E851}" srcOrd="0" destOrd="0" presId="urn:microsoft.com/office/officeart/2005/8/layout/orgChart1"/>
    <dgm:cxn modelId="{F7B39E50-670C-49C2-80B3-C9EC96746A35}" type="presParOf" srcId="{872E9350-C294-4596-A7D2-668764728EB7}" destId="{8B6BBD72-BD89-49CD-86A1-FCA1195F9A8E}" srcOrd="1" destOrd="0" presId="urn:microsoft.com/office/officeart/2005/8/layout/orgChart1"/>
    <dgm:cxn modelId="{DBDCFCF6-9320-4232-9497-11E4BF9C67A5}" type="presParOf" srcId="{8B6BBD72-BD89-49CD-86A1-FCA1195F9A8E}" destId="{ACB2F775-9A21-4680-85A7-ACB9F3514190}" srcOrd="0" destOrd="0" presId="urn:microsoft.com/office/officeart/2005/8/layout/orgChart1"/>
    <dgm:cxn modelId="{34759127-9E1A-4973-8C0F-BAB41B76D0E0}" type="presParOf" srcId="{ACB2F775-9A21-4680-85A7-ACB9F3514190}" destId="{645C8950-6FA5-4B34-B342-82ADFD3E80E7}" srcOrd="0" destOrd="0" presId="urn:microsoft.com/office/officeart/2005/8/layout/orgChart1"/>
    <dgm:cxn modelId="{036F3B2E-606E-4BF1-869A-46C51178409C}" type="presParOf" srcId="{ACB2F775-9A21-4680-85A7-ACB9F3514190}" destId="{EC6F44F3-F2FF-4591-94EC-F14527EA838C}" srcOrd="1" destOrd="0" presId="urn:microsoft.com/office/officeart/2005/8/layout/orgChart1"/>
    <dgm:cxn modelId="{4614269A-5EE4-4BAF-B0BA-7971C4FE2EEE}" type="presParOf" srcId="{8B6BBD72-BD89-49CD-86A1-FCA1195F9A8E}" destId="{747418B3-ECEE-4E36-8836-0F354F78AAE5}" srcOrd="1" destOrd="0" presId="urn:microsoft.com/office/officeart/2005/8/layout/orgChart1"/>
    <dgm:cxn modelId="{DACBAB8D-8AFB-4BB1-AC51-DA0A4E3C0867}" type="presParOf" srcId="{747418B3-ECEE-4E36-8836-0F354F78AAE5}" destId="{42882132-07BA-4355-92B4-0CF3B8BDF894}" srcOrd="0" destOrd="0" presId="urn:microsoft.com/office/officeart/2005/8/layout/orgChart1"/>
    <dgm:cxn modelId="{D53FEC14-3C52-4EA1-B368-68C026DB9799}" type="presParOf" srcId="{747418B3-ECEE-4E36-8836-0F354F78AAE5}" destId="{032434B6-B593-493A-B6AB-518070F000A4}" srcOrd="1" destOrd="0" presId="urn:microsoft.com/office/officeart/2005/8/layout/orgChart1"/>
    <dgm:cxn modelId="{E7F6B1C1-068D-40AC-96E9-072D8354AB96}" type="presParOf" srcId="{032434B6-B593-493A-B6AB-518070F000A4}" destId="{739B3607-792E-4698-ACB7-B28C787B2CCC}" srcOrd="0" destOrd="0" presId="urn:microsoft.com/office/officeart/2005/8/layout/orgChart1"/>
    <dgm:cxn modelId="{99E56404-45AE-48C8-9DBD-0C2F1013FBC6}" type="presParOf" srcId="{739B3607-792E-4698-ACB7-B28C787B2CCC}" destId="{E90D91EB-9ECD-4D51-ABAD-DDD7DCEFE42B}" srcOrd="0" destOrd="0" presId="urn:microsoft.com/office/officeart/2005/8/layout/orgChart1"/>
    <dgm:cxn modelId="{785C614A-BF0A-4EED-9361-F21D0ADB663B}" type="presParOf" srcId="{739B3607-792E-4698-ACB7-B28C787B2CCC}" destId="{EF1C718A-F1A2-4454-92CA-F5DDAD24F4B0}" srcOrd="1" destOrd="0" presId="urn:microsoft.com/office/officeart/2005/8/layout/orgChart1"/>
    <dgm:cxn modelId="{F205F2F5-7ECE-4176-A2DD-0B95B982BD5F}" type="presParOf" srcId="{032434B6-B593-493A-B6AB-518070F000A4}" destId="{EDB4D219-66F8-40A2-B61B-1040958D9805}" srcOrd="1" destOrd="0" presId="urn:microsoft.com/office/officeart/2005/8/layout/orgChart1"/>
    <dgm:cxn modelId="{44F04A2D-4331-4F37-BCFB-91BA1A63380D}" type="presParOf" srcId="{EDB4D219-66F8-40A2-B61B-1040958D9805}" destId="{E21B6D71-860C-4B19-9D5E-01B7C591B222}" srcOrd="0" destOrd="0" presId="urn:microsoft.com/office/officeart/2005/8/layout/orgChart1"/>
    <dgm:cxn modelId="{7E9C88E8-791D-49AE-A94A-FA087583272F}" type="presParOf" srcId="{EDB4D219-66F8-40A2-B61B-1040958D9805}" destId="{F369CA8D-8F82-4CAF-9F25-EFADAE0164C6}" srcOrd="1" destOrd="0" presId="urn:microsoft.com/office/officeart/2005/8/layout/orgChart1"/>
    <dgm:cxn modelId="{D908D45B-A5BB-4578-98CD-AE7EFEBD85B3}" type="presParOf" srcId="{F369CA8D-8F82-4CAF-9F25-EFADAE0164C6}" destId="{03F5FF75-B0C1-41AE-AFF6-98C7F54DD81D}" srcOrd="0" destOrd="0" presId="urn:microsoft.com/office/officeart/2005/8/layout/orgChart1"/>
    <dgm:cxn modelId="{124E0DBC-3C94-4D29-8804-D2DA0544D19E}" type="presParOf" srcId="{03F5FF75-B0C1-41AE-AFF6-98C7F54DD81D}" destId="{C56CA11D-CFF0-4370-BF94-475129027E52}" srcOrd="0" destOrd="0" presId="urn:microsoft.com/office/officeart/2005/8/layout/orgChart1"/>
    <dgm:cxn modelId="{490CA773-DB52-47F8-8DDE-6AF5FD656B66}" type="presParOf" srcId="{03F5FF75-B0C1-41AE-AFF6-98C7F54DD81D}" destId="{3BAF40DC-ED31-4858-B1CA-004354271E1C}" srcOrd="1" destOrd="0" presId="urn:microsoft.com/office/officeart/2005/8/layout/orgChart1"/>
    <dgm:cxn modelId="{1B8A2312-5C0D-43B3-B3D1-BA968CAEC5A4}" type="presParOf" srcId="{F369CA8D-8F82-4CAF-9F25-EFADAE0164C6}" destId="{43EE3D77-6586-4213-8FDA-44622071C929}" srcOrd="1" destOrd="0" presId="urn:microsoft.com/office/officeart/2005/8/layout/orgChart1"/>
    <dgm:cxn modelId="{7B498922-24F6-4786-8040-42D0B7B3FC70}" type="presParOf" srcId="{F369CA8D-8F82-4CAF-9F25-EFADAE0164C6}" destId="{99739D37-59C6-40A5-A814-212E6A4F4862}" srcOrd="2" destOrd="0" presId="urn:microsoft.com/office/officeart/2005/8/layout/orgChart1"/>
    <dgm:cxn modelId="{79E5B53E-1072-4CA6-B85E-87A16A06CD26}" type="presParOf" srcId="{032434B6-B593-493A-B6AB-518070F000A4}" destId="{94D984A5-529E-4F2F-88E1-48782FB76871}" srcOrd="2" destOrd="0" presId="urn:microsoft.com/office/officeart/2005/8/layout/orgChart1"/>
    <dgm:cxn modelId="{74A03F63-0F42-4E3D-A31F-B2748691A76D}" type="presParOf" srcId="{8B6BBD72-BD89-49CD-86A1-FCA1195F9A8E}" destId="{B5C4AAA9-643E-40E4-9A4C-0936A7FB1D57}" srcOrd="2" destOrd="0" presId="urn:microsoft.com/office/officeart/2005/8/layout/orgChart1"/>
    <dgm:cxn modelId="{B5899DBB-1848-4EDF-BBD3-66792D45D612}" type="presParOf" srcId="{872E9350-C294-4596-A7D2-668764728EB7}" destId="{AB3CE650-6B89-451E-A0B0-C4C802C5E909}" srcOrd="2" destOrd="0" presId="urn:microsoft.com/office/officeart/2005/8/layout/orgChart1"/>
    <dgm:cxn modelId="{DA9C371B-49EC-447C-8C94-9A3F6FFFD8D1}" type="presParOf" srcId="{872E9350-C294-4596-A7D2-668764728EB7}" destId="{A72E3757-E354-44DC-9AEA-030923BF4BD5}" srcOrd="3" destOrd="0" presId="urn:microsoft.com/office/officeart/2005/8/layout/orgChart1"/>
    <dgm:cxn modelId="{5CD270A5-4AB6-405E-9DF3-FD0444F78368}" type="presParOf" srcId="{A72E3757-E354-44DC-9AEA-030923BF4BD5}" destId="{0E89E6F1-3A49-445D-8574-478428D4C244}" srcOrd="0" destOrd="0" presId="urn:microsoft.com/office/officeart/2005/8/layout/orgChart1"/>
    <dgm:cxn modelId="{97BA7FE6-1A3B-4B29-B061-6AB2109806EF}" type="presParOf" srcId="{0E89E6F1-3A49-445D-8574-478428D4C244}" destId="{9A690592-2680-4A21-BED4-6313B69E3E89}" srcOrd="0" destOrd="0" presId="urn:microsoft.com/office/officeart/2005/8/layout/orgChart1"/>
    <dgm:cxn modelId="{7EC01B71-562E-415A-B779-6CE955876037}" type="presParOf" srcId="{0E89E6F1-3A49-445D-8574-478428D4C244}" destId="{200D5C5A-7244-444C-9BA8-FE29476C4FA6}" srcOrd="1" destOrd="0" presId="urn:microsoft.com/office/officeart/2005/8/layout/orgChart1"/>
    <dgm:cxn modelId="{8F0C8BD7-94C7-4D22-8062-FBF1554E1633}" type="presParOf" srcId="{A72E3757-E354-44DC-9AEA-030923BF4BD5}" destId="{F7C32A5F-7965-4DC7-8936-478BE4C240D2}" srcOrd="1" destOrd="0" presId="urn:microsoft.com/office/officeart/2005/8/layout/orgChart1"/>
    <dgm:cxn modelId="{C2E54896-9DCF-49CE-9825-AFA36D0A4653}" type="presParOf" srcId="{F7C32A5F-7965-4DC7-8936-478BE4C240D2}" destId="{D7636706-5433-41D4-917D-28CF55D4FB3E}" srcOrd="0" destOrd="0" presId="urn:microsoft.com/office/officeart/2005/8/layout/orgChart1"/>
    <dgm:cxn modelId="{51F20421-133C-4904-B38F-22050E50B699}" type="presParOf" srcId="{F7C32A5F-7965-4DC7-8936-478BE4C240D2}" destId="{5CC93833-4B45-4EF9-AABD-843DD89CDC7A}" srcOrd="1" destOrd="0" presId="urn:microsoft.com/office/officeart/2005/8/layout/orgChart1"/>
    <dgm:cxn modelId="{750990D7-42D8-469E-816F-C88542A20D7A}" type="presParOf" srcId="{5CC93833-4B45-4EF9-AABD-843DD89CDC7A}" destId="{3BE25323-FF2A-428C-A3DB-AFEFF5AF2287}" srcOrd="0" destOrd="0" presId="urn:microsoft.com/office/officeart/2005/8/layout/orgChart1"/>
    <dgm:cxn modelId="{8703483F-DC49-4FD3-8AD1-3B713670C354}" type="presParOf" srcId="{3BE25323-FF2A-428C-A3DB-AFEFF5AF2287}" destId="{A0963EE9-74EC-4BE7-9126-D7C53249EDA9}" srcOrd="0" destOrd="0" presId="urn:microsoft.com/office/officeart/2005/8/layout/orgChart1"/>
    <dgm:cxn modelId="{558CBB4E-1460-4BD6-BDFF-ECB6E3C6CAF9}" type="presParOf" srcId="{3BE25323-FF2A-428C-A3DB-AFEFF5AF2287}" destId="{6E246300-C10C-460D-8F23-8C98CECB0250}" srcOrd="1" destOrd="0" presId="urn:microsoft.com/office/officeart/2005/8/layout/orgChart1"/>
    <dgm:cxn modelId="{737498FD-92C4-4FDD-9617-EE821EBB196F}" type="presParOf" srcId="{5CC93833-4B45-4EF9-AABD-843DD89CDC7A}" destId="{A5A0CBF4-7B56-44AA-8BE9-BEE4E3691C8C}" srcOrd="1" destOrd="0" presId="urn:microsoft.com/office/officeart/2005/8/layout/orgChart1"/>
    <dgm:cxn modelId="{A5DDD652-C036-4442-A132-FD065A11043B}" type="presParOf" srcId="{A5A0CBF4-7B56-44AA-8BE9-BEE4E3691C8C}" destId="{EFF3958E-A5BD-48C1-A368-0DD3C3A2C30E}" srcOrd="0" destOrd="0" presId="urn:microsoft.com/office/officeart/2005/8/layout/orgChart1"/>
    <dgm:cxn modelId="{44F04C00-B0CC-427B-BAF7-1ABAE64F8D83}" type="presParOf" srcId="{A5A0CBF4-7B56-44AA-8BE9-BEE4E3691C8C}" destId="{D3B207F6-06DC-47CA-93CC-47439308A8CD}" srcOrd="1" destOrd="0" presId="urn:microsoft.com/office/officeart/2005/8/layout/orgChart1"/>
    <dgm:cxn modelId="{26A04D10-2F1F-4266-B602-2A1779AE7F53}" type="presParOf" srcId="{D3B207F6-06DC-47CA-93CC-47439308A8CD}" destId="{605F91E8-AB6B-406A-8364-03A2377C2C4B}" srcOrd="0" destOrd="0" presId="urn:microsoft.com/office/officeart/2005/8/layout/orgChart1"/>
    <dgm:cxn modelId="{524E3279-AD8D-4CD9-BD3A-0FF6D71933C5}" type="presParOf" srcId="{605F91E8-AB6B-406A-8364-03A2377C2C4B}" destId="{3737ED9D-D0DF-4139-8AC0-DF6407297A65}" srcOrd="0" destOrd="0" presId="urn:microsoft.com/office/officeart/2005/8/layout/orgChart1"/>
    <dgm:cxn modelId="{E9439E2B-12F1-462E-B4D2-B0A330A58C5E}" type="presParOf" srcId="{605F91E8-AB6B-406A-8364-03A2377C2C4B}" destId="{317CD4E2-5248-4677-ABED-2AC09BE36805}" srcOrd="1" destOrd="0" presId="urn:microsoft.com/office/officeart/2005/8/layout/orgChart1"/>
    <dgm:cxn modelId="{63C677E9-748F-4B86-979C-F1EE8DBD3B15}" type="presParOf" srcId="{D3B207F6-06DC-47CA-93CC-47439308A8CD}" destId="{77AA9976-A7CC-465F-A64F-8224E31C7D88}" srcOrd="1" destOrd="0" presId="urn:microsoft.com/office/officeart/2005/8/layout/orgChart1"/>
    <dgm:cxn modelId="{6AF04CFC-8FA7-41F7-9F14-55E64A8533FF}" type="presParOf" srcId="{77AA9976-A7CC-465F-A64F-8224E31C7D88}" destId="{61AB11C0-309A-45B0-9D5D-E7AF53705D0D}" srcOrd="0" destOrd="0" presId="urn:microsoft.com/office/officeart/2005/8/layout/orgChart1"/>
    <dgm:cxn modelId="{F33A259B-7A21-46C2-B0B3-0486F1AAD527}" type="presParOf" srcId="{77AA9976-A7CC-465F-A64F-8224E31C7D88}" destId="{BB517338-DDBE-4096-9A8D-520856FB13B5}" srcOrd="1" destOrd="0" presId="urn:microsoft.com/office/officeart/2005/8/layout/orgChart1"/>
    <dgm:cxn modelId="{AD80B783-70A2-4E91-A6E7-C264C360DB8A}" type="presParOf" srcId="{BB517338-DDBE-4096-9A8D-520856FB13B5}" destId="{5B02AB0D-DFDA-4B37-BDF2-4957BB7A931C}" srcOrd="0" destOrd="0" presId="urn:microsoft.com/office/officeart/2005/8/layout/orgChart1"/>
    <dgm:cxn modelId="{B8B32D6F-0B29-449F-B8D9-C5C30AFE0440}" type="presParOf" srcId="{5B02AB0D-DFDA-4B37-BDF2-4957BB7A931C}" destId="{75B7E680-B3A4-4C52-BC0F-5FCF9DEF7F5A}" srcOrd="0" destOrd="0" presId="urn:microsoft.com/office/officeart/2005/8/layout/orgChart1"/>
    <dgm:cxn modelId="{0E24DE6E-B882-406E-B2DE-8A523B78D571}" type="presParOf" srcId="{5B02AB0D-DFDA-4B37-BDF2-4957BB7A931C}" destId="{AB940868-412C-4CF0-84F7-C525F151193F}" srcOrd="1" destOrd="0" presId="urn:microsoft.com/office/officeart/2005/8/layout/orgChart1"/>
    <dgm:cxn modelId="{C8782D58-2CED-4743-A871-71E7ADBABC25}" type="presParOf" srcId="{BB517338-DDBE-4096-9A8D-520856FB13B5}" destId="{A0301261-9F5F-4C9D-B17B-E5F9F3263E82}" srcOrd="1" destOrd="0" presId="urn:microsoft.com/office/officeart/2005/8/layout/orgChart1"/>
    <dgm:cxn modelId="{D8BC4917-7FAD-494E-90A4-EEE06723F5E5}" type="presParOf" srcId="{BB517338-DDBE-4096-9A8D-520856FB13B5}" destId="{F5EBF36F-AC9E-4D27-9142-2191945D8C94}" srcOrd="2" destOrd="0" presId="urn:microsoft.com/office/officeart/2005/8/layout/orgChart1"/>
    <dgm:cxn modelId="{544F3D64-DE55-494E-A047-E27DD5503D2F}" type="presParOf" srcId="{77AA9976-A7CC-465F-A64F-8224E31C7D88}" destId="{861702C4-5733-45BA-8DF3-6F2081BD53AC}" srcOrd="2" destOrd="0" presId="urn:microsoft.com/office/officeart/2005/8/layout/orgChart1"/>
    <dgm:cxn modelId="{C47E1F25-3DF5-42FE-9DAF-153830507C2F}" type="presParOf" srcId="{77AA9976-A7CC-465F-A64F-8224E31C7D88}" destId="{BCE790C6-95F3-40FC-854B-CF4F212DAED1}" srcOrd="3" destOrd="0" presId="urn:microsoft.com/office/officeart/2005/8/layout/orgChart1"/>
    <dgm:cxn modelId="{F034F9FE-7726-4C76-AA65-0EF9E97AA236}" type="presParOf" srcId="{BCE790C6-95F3-40FC-854B-CF4F212DAED1}" destId="{FF365181-0FFC-4452-B137-AF6A6EE6671B}" srcOrd="0" destOrd="0" presId="urn:microsoft.com/office/officeart/2005/8/layout/orgChart1"/>
    <dgm:cxn modelId="{2ADFD231-F768-4A42-8569-ECE86EDA2CD7}" type="presParOf" srcId="{FF365181-0FFC-4452-B137-AF6A6EE6671B}" destId="{A0380F6E-7498-45A9-9880-148E3C5BEFB7}" srcOrd="0" destOrd="0" presId="urn:microsoft.com/office/officeart/2005/8/layout/orgChart1"/>
    <dgm:cxn modelId="{3AED853D-3213-4097-95A2-6EE9E58E5451}" type="presParOf" srcId="{FF365181-0FFC-4452-B137-AF6A6EE6671B}" destId="{3CEF20C9-DC9C-474D-99CF-936130255370}" srcOrd="1" destOrd="0" presId="urn:microsoft.com/office/officeart/2005/8/layout/orgChart1"/>
    <dgm:cxn modelId="{86418179-9D15-4A6F-A827-54D5550E0BA6}" type="presParOf" srcId="{BCE790C6-95F3-40FC-854B-CF4F212DAED1}" destId="{526A0161-2047-4FB3-AAA1-C85DA540BE4C}" srcOrd="1" destOrd="0" presId="urn:microsoft.com/office/officeart/2005/8/layout/orgChart1"/>
    <dgm:cxn modelId="{E63B6E4A-0870-40BC-9941-51B79FA0F529}" type="presParOf" srcId="{BCE790C6-95F3-40FC-854B-CF4F212DAED1}" destId="{E9F54648-06E4-496A-999C-4A806FCE8467}" srcOrd="2" destOrd="0" presId="urn:microsoft.com/office/officeart/2005/8/layout/orgChart1"/>
    <dgm:cxn modelId="{048F09A1-321C-4D23-B0CF-7F62B55D3743}" type="presParOf" srcId="{77AA9976-A7CC-465F-A64F-8224E31C7D88}" destId="{1EA47E4B-1BBB-44EC-9987-C21F397F7DB4}" srcOrd="4" destOrd="0" presId="urn:microsoft.com/office/officeart/2005/8/layout/orgChart1"/>
    <dgm:cxn modelId="{E45DBE23-0333-4DBA-958D-6EA4CCC919D4}" type="presParOf" srcId="{77AA9976-A7CC-465F-A64F-8224E31C7D88}" destId="{D58B95E0-0CC0-4B3D-B934-A1A42082062A}" srcOrd="5" destOrd="0" presId="urn:microsoft.com/office/officeart/2005/8/layout/orgChart1"/>
    <dgm:cxn modelId="{6346C2D7-C5A7-48F2-A87C-89713C9F3C5E}" type="presParOf" srcId="{D58B95E0-0CC0-4B3D-B934-A1A42082062A}" destId="{90B3A98D-5851-43E1-8411-61484321C645}" srcOrd="0" destOrd="0" presId="urn:microsoft.com/office/officeart/2005/8/layout/orgChart1"/>
    <dgm:cxn modelId="{F8A49617-9894-496D-8271-6B1B9C654B12}" type="presParOf" srcId="{90B3A98D-5851-43E1-8411-61484321C645}" destId="{D6FE92D1-1406-4BD7-B652-7A2B1DD7FCBB}" srcOrd="0" destOrd="0" presId="urn:microsoft.com/office/officeart/2005/8/layout/orgChart1"/>
    <dgm:cxn modelId="{7AD28F82-5177-4712-8112-A513E79AD38F}" type="presParOf" srcId="{90B3A98D-5851-43E1-8411-61484321C645}" destId="{D1914946-6512-4993-86B8-9B960AC7CABF}" srcOrd="1" destOrd="0" presId="urn:microsoft.com/office/officeart/2005/8/layout/orgChart1"/>
    <dgm:cxn modelId="{BC0FB9A3-541F-4C85-BFD0-AA98861D064E}" type="presParOf" srcId="{D58B95E0-0CC0-4B3D-B934-A1A42082062A}" destId="{D3254294-372E-40F3-9BBA-8232347E130D}" srcOrd="1" destOrd="0" presId="urn:microsoft.com/office/officeart/2005/8/layout/orgChart1"/>
    <dgm:cxn modelId="{38528186-6B4F-4A25-8657-064534E9FB63}" type="presParOf" srcId="{D58B95E0-0CC0-4B3D-B934-A1A42082062A}" destId="{8649A596-C4E9-41CF-9081-E10CF50A82AC}" srcOrd="2" destOrd="0" presId="urn:microsoft.com/office/officeart/2005/8/layout/orgChart1"/>
    <dgm:cxn modelId="{F3230436-5863-4D94-BE9A-27462DB5BD04}" type="presParOf" srcId="{D3B207F6-06DC-47CA-93CC-47439308A8CD}" destId="{FE084D72-DDBE-424B-B772-3B497A7F3746}" srcOrd="2" destOrd="0" presId="urn:microsoft.com/office/officeart/2005/8/layout/orgChart1"/>
    <dgm:cxn modelId="{28EE97FB-D792-4316-82F5-4E830B1E18C5}" type="presParOf" srcId="{5CC93833-4B45-4EF9-AABD-843DD89CDC7A}" destId="{F3FFD51A-AC96-480E-AF26-12F289ACC97F}" srcOrd="2" destOrd="0" presId="urn:microsoft.com/office/officeart/2005/8/layout/orgChart1"/>
    <dgm:cxn modelId="{04EA8B60-3CE9-4F8C-B447-90E59E7984E9}" type="presParOf" srcId="{A72E3757-E354-44DC-9AEA-030923BF4BD5}" destId="{796FCBA6-2C64-4E4A-B099-36DF21800386}" srcOrd="2" destOrd="0" presId="urn:microsoft.com/office/officeart/2005/8/layout/orgChart1"/>
    <dgm:cxn modelId="{EA958CFE-1E09-41CF-B7F8-E63C2AB58C0B}" type="presParOf" srcId="{8E7BC828-5231-4124-8F8C-0188E1BA4828}" destId="{5A9386BC-4A47-47AC-9AC4-3E657ABDC2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667ADE5-9AF8-4EEA-8017-5529BB1CCFAD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Беларусь имеют право избираться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местных Советов – с 18 лет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Палаты представителей Национального собрания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-лики Беларусь – с 21 года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7F4AA740-F816-4FF6-A5C9-9162B999B12C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члены Совета Республики Национального собрания Республики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 30 лет, при условии проживания на территории области, г. Минска не менее 5 лет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D2842A-49C5-4079-9055-D48070DD88DA}" type="parTrans" cxnId="{86302E91-137B-4D6B-92FA-774985717680}">
      <dgm:prSet/>
      <dgm:spPr/>
      <dgm:t>
        <a:bodyPr/>
        <a:lstStyle/>
        <a:p>
          <a:endParaRPr lang="ru-RU"/>
        </a:p>
      </dgm:t>
    </dgm:pt>
    <dgm:pt modelId="{13725198-AE12-47F3-A459-207345B6BAB1}" type="sibTrans" cxnId="{86302E91-137B-4D6B-92FA-774985717680}">
      <dgm:prSet/>
      <dgm:spPr/>
      <dgm:t>
        <a:bodyPr/>
        <a:lstStyle/>
        <a:p>
          <a:endParaRPr lang="ru-RU"/>
        </a:p>
      </dgm:t>
    </dgm:pt>
    <dgm:pt modelId="{611D045A-D7ED-423A-B7F3-C427B796EAF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Президентом Республики Беларусь может быть избран гражданин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 по рождению, не моложе 35 лет, проживающий в Республике Беларусь не менее 10 лет непосредственно перед выбора-ми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60724F-4130-49BC-86C0-72B3312673C2}" type="parTrans" cxnId="{5EDF20CA-3F3A-486C-B168-86AA145389D3}">
      <dgm:prSet/>
      <dgm:spPr/>
      <dgm:t>
        <a:bodyPr/>
        <a:lstStyle/>
        <a:p>
          <a:endParaRPr lang="ru-RU"/>
        </a:p>
      </dgm:t>
    </dgm:pt>
    <dgm:pt modelId="{13E3FA1D-0006-4C62-8B15-B76F6D2D9E90}" type="sibTrans" cxnId="{5EDF20CA-3F3A-486C-B168-86AA145389D3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76852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4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4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6EB38-4474-46EE-8E27-79F7D5918391}" type="pres">
      <dgm:prSet presAssocID="{E4D2842A-49C5-4079-9055-D48070DD88D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DE637D3-C590-4ADE-AB4C-AD805B15C91C}" type="pres">
      <dgm:prSet presAssocID="{7F4AA740-F816-4FF6-A5C9-9162B999B12C}" presName="childText" presStyleLbl="bgAcc1" presStyleIdx="2" presStyleCnt="4" custScaleX="792570" custScaleY="138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6B42B-A5D8-4F3E-AE22-48DCE6DA8803}" type="pres">
      <dgm:prSet presAssocID="{6C60724F-4130-49BC-86C0-72B3312673C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923AD5D2-9258-4033-B5C3-0E14D5F4B409}" type="pres">
      <dgm:prSet presAssocID="{611D045A-D7ED-423A-B7F3-C427B796EAF4}" presName="childText" presStyleLbl="bgAcc1" presStyleIdx="3" presStyleCnt="4" custScaleX="792570" custScaleY="212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097E22-D29D-4E85-A491-1E12D7A0FE94}" type="presOf" srcId="{7F4AA740-F816-4FF6-A5C9-9162B999B12C}" destId="{2DE637D3-C590-4ADE-AB4C-AD805B15C91C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DF3B5ABE-7EDA-4C01-8FDF-4F5CE8F0BFCB}" type="presOf" srcId="{6C60724F-4130-49BC-86C0-72B3312673C2}" destId="{82C6B42B-A5D8-4F3E-AE22-48DCE6DA8803}" srcOrd="0" destOrd="0" presId="urn:microsoft.com/office/officeart/2005/8/layout/hierarchy3"/>
    <dgm:cxn modelId="{922324A5-0B25-4397-A42E-E3C2CB7108DD}" type="presOf" srcId="{E4D2842A-49C5-4079-9055-D48070DD88DA}" destId="{7EF6EB38-4474-46EE-8E27-79F7D5918391}" srcOrd="0" destOrd="0" presId="urn:microsoft.com/office/officeart/2005/8/layout/hierarchy3"/>
    <dgm:cxn modelId="{4E7A077D-3879-4F5A-8F83-9C3050F22EF0}" type="presOf" srcId="{29C60D53-C038-484A-8941-FB458F91E52B}" destId="{A750BE59-7493-42EF-B80E-9DFC9955ADE7}" srcOrd="1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F684ED80-34D9-4491-8912-ACA1AEF0B7F1}" type="presOf" srcId="{611D045A-D7ED-423A-B7F3-C427B796EAF4}" destId="{923AD5D2-9258-4033-B5C3-0E14D5F4B409}" srcOrd="0" destOrd="0" presId="urn:microsoft.com/office/officeart/2005/8/layout/hierarchy3"/>
    <dgm:cxn modelId="{ABDF4851-56C6-4976-840C-09459B86B258}" type="presOf" srcId="{E2480CCA-A1B0-4AD1-ADA2-15562268B1DE}" destId="{2D05EF0D-6E54-45C4-ACBB-C75E04EE56F3}" srcOrd="0" destOrd="0" presId="urn:microsoft.com/office/officeart/2005/8/layout/hierarchy3"/>
    <dgm:cxn modelId="{5EDF20CA-3F3A-486C-B168-86AA145389D3}" srcId="{29C60D53-C038-484A-8941-FB458F91E52B}" destId="{611D045A-D7ED-423A-B7F3-C427B796EAF4}" srcOrd="3" destOrd="0" parTransId="{6C60724F-4130-49BC-86C0-72B3312673C2}" sibTransId="{13E3FA1D-0006-4C62-8B15-B76F6D2D9E90}"/>
    <dgm:cxn modelId="{59720420-5754-4440-9ECA-297DB5780F96}" type="presOf" srcId="{68A30CD1-B2A4-4BC3-9EB3-4A148E03B228}" destId="{E7992EC3-08EB-4648-A913-BC680C30F53A}" srcOrd="0" destOrd="0" presId="urn:microsoft.com/office/officeart/2005/8/layout/hierarchy3"/>
    <dgm:cxn modelId="{67E1F38C-9186-4F75-BC8F-24D404CD3ECC}" type="presOf" srcId="{940B3786-DBAA-420B-B49F-F77BEAAD1555}" destId="{837599BF-4A44-4419-B86F-BC5DAFDE1952}" srcOrd="0" destOrd="0" presId="urn:microsoft.com/office/officeart/2005/8/layout/hierarchy3"/>
    <dgm:cxn modelId="{86302E91-137B-4D6B-92FA-774985717680}" srcId="{29C60D53-C038-484A-8941-FB458F91E52B}" destId="{7F4AA740-F816-4FF6-A5C9-9162B999B12C}" srcOrd="2" destOrd="0" parTransId="{E4D2842A-49C5-4079-9055-D48070DD88DA}" sibTransId="{13725198-AE12-47F3-A459-207345B6BAB1}"/>
    <dgm:cxn modelId="{C0EB1C80-D637-4DC2-81BE-A8BB6AAEAC4A}" type="presOf" srcId="{29C60D53-C038-484A-8941-FB458F91E52B}" destId="{15683550-787B-4346-9988-6A86D0E40F7E}" srcOrd="0" destOrd="0" presId="urn:microsoft.com/office/officeart/2005/8/layout/hierarchy3"/>
    <dgm:cxn modelId="{306ACAB9-581D-439A-A233-92F3E0D829C3}" type="presOf" srcId="{5D19FE06-9EF3-46F5-A57C-A4775AE7075B}" destId="{A30EBECB-0844-4A59-B7EF-B45B373ECA37}" srcOrd="0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CCB6B944-8448-4E24-A9CD-3010CF0E4ADF}" type="presOf" srcId="{38FB1CD2-5A69-47DE-84F5-EEADACAEAEAF}" destId="{38BAEA0F-1424-4864-B11D-14863200F86A}" srcOrd="0" destOrd="0" presId="urn:microsoft.com/office/officeart/2005/8/layout/hierarchy3"/>
    <dgm:cxn modelId="{D6076D1F-9D19-4D18-9468-89F0AB2811BD}" type="presParOf" srcId="{38BAEA0F-1424-4864-B11D-14863200F86A}" destId="{120E65ED-3915-47B3-BF21-04675FA6CC8B}" srcOrd="0" destOrd="0" presId="urn:microsoft.com/office/officeart/2005/8/layout/hierarchy3"/>
    <dgm:cxn modelId="{447834A7-8C5B-46A6-96B7-6ABD3075E4CC}" type="presParOf" srcId="{120E65ED-3915-47B3-BF21-04675FA6CC8B}" destId="{7C864607-20A8-4C4A-9304-660F5D0EBBA2}" srcOrd="0" destOrd="0" presId="urn:microsoft.com/office/officeart/2005/8/layout/hierarchy3"/>
    <dgm:cxn modelId="{B61A6648-DEEE-44B7-9C4A-2C3A8643A4E6}" type="presParOf" srcId="{7C864607-20A8-4C4A-9304-660F5D0EBBA2}" destId="{15683550-787B-4346-9988-6A86D0E40F7E}" srcOrd="0" destOrd="0" presId="urn:microsoft.com/office/officeart/2005/8/layout/hierarchy3"/>
    <dgm:cxn modelId="{DC99D112-84D8-4BF5-AEDF-2A52B11CBA10}" type="presParOf" srcId="{7C864607-20A8-4C4A-9304-660F5D0EBBA2}" destId="{A750BE59-7493-42EF-B80E-9DFC9955ADE7}" srcOrd="1" destOrd="0" presId="urn:microsoft.com/office/officeart/2005/8/layout/hierarchy3"/>
    <dgm:cxn modelId="{4E565B32-4974-4D9B-978A-A9EF15C7C635}" type="presParOf" srcId="{120E65ED-3915-47B3-BF21-04675FA6CC8B}" destId="{BFCD965B-51DE-478A-AE0C-94BA46B6AF77}" srcOrd="1" destOrd="0" presId="urn:microsoft.com/office/officeart/2005/8/layout/hierarchy3"/>
    <dgm:cxn modelId="{E9083F8B-E72B-4260-9FA2-3FBA16AC864E}" type="presParOf" srcId="{BFCD965B-51DE-478A-AE0C-94BA46B6AF77}" destId="{2D05EF0D-6E54-45C4-ACBB-C75E04EE56F3}" srcOrd="0" destOrd="0" presId="urn:microsoft.com/office/officeart/2005/8/layout/hierarchy3"/>
    <dgm:cxn modelId="{285F9EA5-3531-4B96-AF82-6928A63FB19A}" type="presParOf" srcId="{BFCD965B-51DE-478A-AE0C-94BA46B6AF77}" destId="{A30EBECB-0844-4A59-B7EF-B45B373ECA37}" srcOrd="1" destOrd="0" presId="urn:microsoft.com/office/officeart/2005/8/layout/hierarchy3"/>
    <dgm:cxn modelId="{6355D24C-9D81-4008-8E1A-6C781E8B2A03}" type="presParOf" srcId="{BFCD965B-51DE-478A-AE0C-94BA46B6AF77}" destId="{837599BF-4A44-4419-B86F-BC5DAFDE1952}" srcOrd="2" destOrd="0" presId="urn:microsoft.com/office/officeart/2005/8/layout/hierarchy3"/>
    <dgm:cxn modelId="{57A5324F-DA23-4A53-8EB9-AAB659E7BDA8}" type="presParOf" srcId="{BFCD965B-51DE-478A-AE0C-94BA46B6AF77}" destId="{E7992EC3-08EB-4648-A913-BC680C30F53A}" srcOrd="3" destOrd="0" presId="urn:microsoft.com/office/officeart/2005/8/layout/hierarchy3"/>
    <dgm:cxn modelId="{78B71FDD-6FA0-43E7-BF95-57467FD5BE60}" type="presParOf" srcId="{BFCD965B-51DE-478A-AE0C-94BA46B6AF77}" destId="{7EF6EB38-4474-46EE-8E27-79F7D5918391}" srcOrd="4" destOrd="0" presId="urn:microsoft.com/office/officeart/2005/8/layout/hierarchy3"/>
    <dgm:cxn modelId="{16275A3F-D43E-4855-AFED-6D99897078D3}" type="presParOf" srcId="{BFCD965B-51DE-478A-AE0C-94BA46B6AF77}" destId="{2DE637D3-C590-4ADE-AB4C-AD805B15C91C}" srcOrd="5" destOrd="0" presId="urn:microsoft.com/office/officeart/2005/8/layout/hierarchy3"/>
    <dgm:cxn modelId="{A2D7616D-5098-411A-BD11-FC4658A3D197}" type="presParOf" srcId="{BFCD965B-51DE-478A-AE0C-94BA46B6AF77}" destId="{82C6B42B-A5D8-4F3E-AE22-48DCE6DA8803}" srcOrd="6" destOrd="0" presId="urn:microsoft.com/office/officeart/2005/8/layout/hierarchy3"/>
    <dgm:cxn modelId="{906A84DB-4C74-4762-A04C-49C402B8258B}" type="presParOf" srcId="{BFCD965B-51DE-478A-AE0C-94BA46B6AF77}" destId="{923AD5D2-9258-4033-B5C3-0E14D5F4B40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FB1CD2-5A69-47DE-84F5-EEADACAEAEA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9C60D53-C038-484A-8941-FB458F91E52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выборах не участвуют (не имеют избирательного права)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79C72-A9A1-4B0A-905C-992EC30BF962}" type="parTrans" cxnId="{30A9369B-2C8F-4E00-9FC6-077C16C9574F}">
      <dgm:prSet/>
      <dgm:spPr/>
      <dgm:t>
        <a:bodyPr/>
        <a:lstStyle/>
        <a:p>
          <a:endParaRPr lang="ru-RU"/>
        </a:p>
      </dgm:t>
    </dgm:pt>
    <dgm:pt modelId="{55BD2019-E9C5-42FE-B388-6C3A3B40590A}" type="sibTrans" cxnId="{30A9369B-2C8F-4E00-9FC6-077C16C9574F}">
      <dgm:prSet/>
      <dgm:spPr/>
      <dgm:t>
        <a:bodyPr/>
        <a:lstStyle/>
        <a:p>
          <a:endParaRPr lang="ru-RU"/>
        </a:p>
      </dgm:t>
    </dgm:pt>
    <dgm:pt modelId="{5D19FE06-9EF3-46F5-A57C-A4775AE7075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граждане, признанные судом недееспособными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480CCA-A1B0-4AD1-ADA2-15562268B1DE}" type="parTrans" cxnId="{09A081E0-567F-473E-ABF2-55BF18862861}">
      <dgm:prSet/>
      <dgm:spPr/>
      <dgm:t>
        <a:bodyPr/>
        <a:lstStyle/>
        <a:p>
          <a:endParaRPr lang="ru-RU"/>
        </a:p>
      </dgm:t>
    </dgm:pt>
    <dgm:pt modelId="{C78D4ABC-6EF5-49CD-A126-17FDEA955E0B}" type="sibTrans" cxnId="{09A081E0-567F-473E-ABF2-55BF18862861}">
      <dgm:prSet/>
      <dgm:spPr/>
      <dgm:t>
        <a:bodyPr/>
        <a:lstStyle/>
        <a:p>
          <a:endParaRPr lang="ru-RU"/>
        </a:p>
      </dgm:t>
    </dgm:pt>
    <dgm:pt modelId="{68A30CD1-B2A4-4BC3-9EB3-4A148E03B228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лица, содержащиеся по приговору суда в местах лишения свободы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0B3786-DBAA-420B-B49F-F77BEAAD1555}" type="parTrans" cxnId="{95D38F80-E2F5-4FA4-A895-D4DD766E0620}">
      <dgm:prSet/>
      <dgm:spPr/>
      <dgm:t>
        <a:bodyPr/>
        <a:lstStyle/>
        <a:p>
          <a:endParaRPr lang="ru-RU"/>
        </a:p>
      </dgm:t>
    </dgm:pt>
    <dgm:pt modelId="{13B7BD9F-CFBA-4FBC-B20C-B89F7C83CE77}" type="sibTrans" cxnId="{95D38F80-E2F5-4FA4-A895-D4DD766E0620}">
      <dgm:prSet/>
      <dgm:spPr/>
      <dgm:t>
        <a:bodyPr/>
        <a:lstStyle/>
        <a:p>
          <a:endParaRPr lang="ru-RU"/>
        </a:p>
      </dgm:t>
    </dgm:pt>
    <dgm:pt modelId="{38BAEA0F-1424-4864-B11D-14863200F86A}" type="pres">
      <dgm:prSet presAssocID="{38FB1CD2-5A69-47DE-84F5-EEADACAEA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0E65ED-3915-47B3-BF21-04675FA6CC8B}" type="pres">
      <dgm:prSet presAssocID="{29C60D53-C038-484A-8941-FB458F91E52B}" presName="root" presStyleCnt="0"/>
      <dgm:spPr/>
    </dgm:pt>
    <dgm:pt modelId="{7C864607-20A8-4C4A-9304-660F5D0EBBA2}" type="pres">
      <dgm:prSet presAssocID="{29C60D53-C038-484A-8941-FB458F91E52B}" presName="rootComposite" presStyleCnt="0"/>
      <dgm:spPr/>
    </dgm:pt>
    <dgm:pt modelId="{15683550-787B-4346-9988-6A86D0E40F7E}" type="pres">
      <dgm:prSet presAssocID="{29C60D53-C038-484A-8941-FB458F91E52B}" presName="rootText" presStyleLbl="node1" presStyleIdx="0" presStyleCnt="1" custScaleX="411911"/>
      <dgm:spPr/>
      <dgm:t>
        <a:bodyPr/>
        <a:lstStyle/>
        <a:p>
          <a:endParaRPr lang="ru-RU"/>
        </a:p>
      </dgm:t>
    </dgm:pt>
    <dgm:pt modelId="{A750BE59-7493-42EF-B80E-9DFC9955ADE7}" type="pres">
      <dgm:prSet presAssocID="{29C60D53-C038-484A-8941-FB458F91E52B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CD965B-51DE-478A-AE0C-94BA46B6AF77}" type="pres">
      <dgm:prSet presAssocID="{29C60D53-C038-484A-8941-FB458F91E52B}" presName="childShape" presStyleCnt="0"/>
      <dgm:spPr/>
    </dgm:pt>
    <dgm:pt modelId="{2D05EF0D-6E54-45C4-ACBB-C75E04EE56F3}" type="pres">
      <dgm:prSet presAssocID="{E2480CCA-A1B0-4AD1-ADA2-15562268B1DE}" presName="Name13" presStyleLbl="parChTrans1D2" presStyleIdx="0" presStyleCnt="2"/>
      <dgm:spPr/>
      <dgm:t>
        <a:bodyPr/>
        <a:lstStyle/>
        <a:p>
          <a:endParaRPr lang="ru-RU"/>
        </a:p>
      </dgm:t>
    </dgm:pt>
    <dgm:pt modelId="{A30EBECB-0844-4A59-B7EF-B45B373ECA37}" type="pres">
      <dgm:prSet presAssocID="{5D19FE06-9EF3-46F5-A57C-A4775AE7075B}" presName="childText" presStyleLbl="bgAcc1" presStyleIdx="0" presStyleCnt="2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599BF-4A44-4419-B86F-BC5DAFDE1952}" type="pres">
      <dgm:prSet presAssocID="{940B3786-DBAA-420B-B49F-F77BEAAD155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E7992EC3-08EB-4648-A913-BC680C30F53A}" type="pres">
      <dgm:prSet presAssocID="{68A30CD1-B2A4-4BC3-9EB3-4A148E03B228}" presName="childText" presStyleLbl="bgAcc1" presStyleIdx="1" presStyleCnt="2" custScaleX="79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53225B-8BA6-40F0-AD9E-9A67917BFDD1}" type="presOf" srcId="{68A30CD1-B2A4-4BC3-9EB3-4A148E03B228}" destId="{E7992EC3-08EB-4648-A913-BC680C30F53A}" srcOrd="0" destOrd="0" presId="urn:microsoft.com/office/officeart/2005/8/layout/hierarchy3"/>
    <dgm:cxn modelId="{8FD74CB6-A13A-4179-88EA-6F32977B0542}" type="presOf" srcId="{29C60D53-C038-484A-8941-FB458F91E52B}" destId="{15683550-787B-4346-9988-6A86D0E40F7E}" srcOrd="0" destOrd="0" presId="urn:microsoft.com/office/officeart/2005/8/layout/hierarchy3"/>
    <dgm:cxn modelId="{32E1D818-8480-4AD0-93B7-E56134FE6195}" type="presOf" srcId="{5D19FE06-9EF3-46F5-A57C-A4775AE7075B}" destId="{A30EBECB-0844-4A59-B7EF-B45B373ECA37}" srcOrd="0" destOrd="0" presId="urn:microsoft.com/office/officeart/2005/8/layout/hierarchy3"/>
    <dgm:cxn modelId="{9FDEB56D-0323-485D-BBF1-9B5DEB72EACD}" type="presOf" srcId="{E2480CCA-A1B0-4AD1-ADA2-15562268B1DE}" destId="{2D05EF0D-6E54-45C4-ACBB-C75E04EE56F3}" srcOrd="0" destOrd="0" presId="urn:microsoft.com/office/officeart/2005/8/layout/hierarchy3"/>
    <dgm:cxn modelId="{95D38F80-E2F5-4FA4-A895-D4DD766E0620}" srcId="{29C60D53-C038-484A-8941-FB458F91E52B}" destId="{68A30CD1-B2A4-4BC3-9EB3-4A148E03B228}" srcOrd="1" destOrd="0" parTransId="{940B3786-DBAA-420B-B49F-F77BEAAD1555}" sibTransId="{13B7BD9F-CFBA-4FBC-B20C-B89F7C83CE77}"/>
    <dgm:cxn modelId="{8FDEA706-2AE0-4C28-B33E-12FC20D78BE9}" type="presOf" srcId="{940B3786-DBAA-420B-B49F-F77BEAAD1555}" destId="{837599BF-4A44-4419-B86F-BC5DAFDE1952}" srcOrd="0" destOrd="0" presId="urn:microsoft.com/office/officeart/2005/8/layout/hierarchy3"/>
    <dgm:cxn modelId="{09A081E0-567F-473E-ABF2-55BF18862861}" srcId="{29C60D53-C038-484A-8941-FB458F91E52B}" destId="{5D19FE06-9EF3-46F5-A57C-A4775AE7075B}" srcOrd="0" destOrd="0" parTransId="{E2480CCA-A1B0-4AD1-ADA2-15562268B1DE}" sibTransId="{C78D4ABC-6EF5-49CD-A126-17FDEA955E0B}"/>
    <dgm:cxn modelId="{DEEA356D-7317-4F12-924B-72CBCB88A6E2}" type="presOf" srcId="{29C60D53-C038-484A-8941-FB458F91E52B}" destId="{A750BE59-7493-42EF-B80E-9DFC9955ADE7}" srcOrd="1" destOrd="0" presId="urn:microsoft.com/office/officeart/2005/8/layout/hierarchy3"/>
    <dgm:cxn modelId="{30A9369B-2C8F-4E00-9FC6-077C16C9574F}" srcId="{38FB1CD2-5A69-47DE-84F5-EEADACAEAEAF}" destId="{29C60D53-C038-484A-8941-FB458F91E52B}" srcOrd="0" destOrd="0" parTransId="{A2E79C72-A9A1-4B0A-905C-992EC30BF962}" sibTransId="{55BD2019-E9C5-42FE-B388-6C3A3B40590A}"/>
    <dgm:cxn modelId="{06E680C5-7C1C-49B1-A54F-C5B5CD30977A}" type="presOf" srcId="{38FB1CD2-5A69-47DE-84F5-EEADACAEAEAF}" destId="{38BAEA0F-1424-4864-B11D-14863200F86A}" srcOrd="0" destOrd="0" presId="urn:microsoft.com/office/officeart/2005/8/layout/hierarchy3"/>
    <dgm:cxn modelId="{79003D7F-1F82-4F6D-8B34-D6739F559544}" type="presParOf" srcId="{38BAEA0F-1424-4864-B11D-14863200F86A}" destId="{120E65ED-3915-47B3-BF21-04675FA6CC8B}" srcOrd="0" destOrd="0" presId="urn:microsoft.com/office/officeart/2005/8/layout/hierarchy3"/>
    <dgm:cxn modelId="{2842EBAA-62F3-42AB-9033-D62809526662}" type="presParOf" srcId="{120E65ED-3915-47B3-BF21-04675FA6CC8B}" destId="{7C864607-20A8-4C4A-9304-660F5D0EBBA2}" srcOrd="0" destOrd="0" presId="urn:microsoft.com/office/officeart/2005/8/layout/hierarchy3"/>
    <dgm:cxn modelId="{060C236D-D11E-41AF-BFB2-0D151685B481}" type="presParOf" srcId="{7C864607-20A8-4C4A-9304-660F5D0EBBA2}" destId="{15683550-787B-4346-9988-6A86D0E40F7E}" srcOrd="0" destOrd="0" presId="urn:microsoft.com/office/officeart/2005/8/layout/hierarchy3"/>
    <dgm:cxn modelId="{54E67E50-A5BB-476D-8267-F9BF1064124E}" type="presParOf" srcId="{7C864607-20A8-4C4A-9304-660F5D0EBBA2}" destId="{A750BE59-7493-42EF-B80E-9DFC9955ADE7}" srcOrd="1" destOrd="0" presId="urn:microsoft.com/office/officeart/2005/8/layout/hierarchy3"/>
    <dgm:cxn modelId="{F847F004-67A1-4B02-9D23-DE086EAD5A48}" type="presParOf" srcId="{120E65ED-3915-47B3-BF21-04675FA6CC8B}" destId="{BFCD965B-51DE-478A-AE0C-94BA46B6AF77}" srcOrd="1" destOrd="0" presId="urn:microsoft.com/office/officeart/2005/8/layout/hierarchy3"/>
    <dgm:cxn modelId="{5C51234A-F213-407D-8B48-F2178B2521B1}" type="presParOf" srcId="{BFCD965B-51DE-478A-AE0C-94BA46B6AF77}" destId="{2D05EF0D-6E54-45C4-ACBB-C75E04EE56F3}" srcOrd="0" destOrd="0" presId="urn:microsoft.com/office/officeart/2005/8/layout/hierarchy3"/>
    <dgm:cxn modelId="{CEF3CCB0-5708-4747-A53B-C81C7D128473}" type="presParOf" srcId="{BFCD965B-51DE-478A-AE0C-94BA46B6AF77}" destId="{A30EBECB-0844-4A59-B7EF-B45B373ECA37}" srcOrd="1" destOrd="0" presId="urn:microsoft.com/office/officeart/2005/8/layout/hierarchy3"/>
    <dgm:cxn modelId="{13C9DDD6-D82A-47A6-AFCE-147E633FB2FA}" type="presParOf" srcId="{BFCD965B-51DE-478A-AE0C-94BA46B6AF77}" destId="{837599BF-4A44-4419-B86F-BC5DAFDE1952}" srcOrd="2" destOrd="0" presId="urn:microsoft.com/office/officeart/2005/8/layout/hierarchy3"/>
    <dgm:cxn modelId="{F4C835D4-FE10-4A9A-8238-32D7EBD45AB0}" type="presParOf" srcId="{BFCD965B-51DE-478A-AE0C-94BA46B6AF77}" destId="{E7992EC3-08EB-4648-A913-BC680C30F53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4167" y="329211"/>
          <a:ext cx="5690528" cy="59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Принципы избирательного процесса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43" y="346687"/>
        <a:ext cx="5655576" cy="561724"/>
      </dsp:txXfrm>
    </dsp:sp>
    <dsp:sp modelId="{2D05EF0D-6E54-45C4-ACBB-C75E04EE56F3}">
      <dsp:nvSpPr>
        <dsp:cNvPr id="0" name=""/>
        <dsp:cNvSpPr/>
      </dsp:nvSpPr>
      <dsp:spPr>
        <a:xfrm>
          <a:off x="573219" y="925887"/>
          <a:ext cx="569052" cy="447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507"/>
              </a:lnTo>
              <a:lnTo>
                <a:pt x="569052" y="4475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142272" y="1075056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право избирать имеют граждане Республики Беларусь, достигшие 18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092532"/>
        <a:ext cx="7531576" cy="561724"/>
      </dsp:txXfrm>
    </dsp:sp>
    <dsp:sp modelId="{837599BF-4A44-4419-B86F-BC5DAFDE1952}">
      <dsp:nvSpPr>
        <dsp:cNvPr id="0" name=""/>
        <dsp:cNvSpPr/>
      </dsp:nvSpPr>
      <dsp:spPr>
        <a:xfrm>
          <a:off x="573219" y="925887"/>
          <a:ext cx="569052" cy="1193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353"/>
              </a:lnTo>
              <a:lnTo>
                <a:pt x="569052" y="11933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142272" y="1820902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избиратель лично решает, участвовать ли ему в выборах и за кого голосовать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838378"/>
        <a:ext cx="7531576" cy="561724"/>
      </dsp:txXfrm>
    </dsp:sp>
    <dsp:sp modelId="{7EF6EB38-4474-46EE-8E27-79F7D5918391}">
      <dsp:nvSpPr>
        <dsp:cNvPr id="0" name=""/>
        <dsp:cNvSpPr/>
      </dsp:nvSpPr>
      <dsp:spPr>
        <a:xfrm>
          <a:off x="573219" y="925887"/>
          <a:ext cx="569052" cy="1939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9199"/>
              </a:lnTo>
              <a:lnTo>
                <a:pt x="569052" y="19391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637D3-C590-4ADE-AB4C-AD805B15C91C}">
      <dsp:nvSpPr>
        <dsp:cNvPr id="0" name=""/>
        <dsp:cNvSpPr/>
      </dsp:nvSpPr>
      <dsp:spPr>
        <a:xfrm>
          <a:off x="1142272" y="2566748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избиратели имеют равное количество голосов, а кандидаты участвуют в выборах на равных условиях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2584224"/>
        <a:ext cx="7531576" cy="561724"/>
      </dsp:txXfrm>
    </dsp:sp>
    <dsp:sp modelId="{82C6B42B-A5D8-4F3E-AE22-48DCE6DA8803}">
      <dsp:nvSpPr>
        <dsp:cNvPr id="0" name=""/>
        <dsp:cNvSpPr/>
      </dsp:nvSpPr>
      <dsp:spPr>
        <a:xfrm>
          <a:off x="573219" y="925887"/>
          <a:ext cx="569052" cy="2685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044"/>
              </a:lnTo>
              <a:lnTo>
                <a:pt x="569052" y="268504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AD5D2-9258-4033-B5C3-0E14D5F4B409}">
      <dsp:nvSpPr>
        <dsp:cNvPr id="0" name=""/>
        <dsp:cNvSpPr/>
      </dsp:nvSpPr>
      <dsp:spPr>
        <a:xfrm>
          <a:off x="1142272" y="3312594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тайные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контроль за волеизъявлением избирателей в ходе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голосова-ния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запрещается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3330070"/>
        <a:ext cx="7531576" cy="561724"/>
      </dsp:txXfrm>
    </dsp:sp>
    <dsp:sp modelId="{6A4F29C2-7FEE-4981-B2BC-8FB35E61173E}">
      <dsp:nvSpPr>
        <dsp:cNvPr id="0" name=""/>
        <dsp:cNvSpPr/>
      </dsp:nvSpPr>
      <dsp:spPr>
        <a:xfrm>
          <a:off x="573219" y="925887"/>
          <a:ext cx="569052" cy="3430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0890"/>
              </a:lnTo>
              <a:lnTo>
                <a:pt x="569052" y="34308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A7A53-5B7A-46B1-A0F6-94BABC0C3342}">
      <dsp:nvSpPr>
        <dsp:cNvPr id="0" name=""/>
        <dsp:cNvSpPr/>
      </dsp:nvSpPr>
      <dsp:spPr>
        <a:xfrm>
          <a:off x="1142272" y="4058440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депутаты избираются гражданами непосредственно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4075916"/>
        <a:ext cx="7531576" cy="5617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47E4B-1BBB-44EC-9987-C21F397F7DB4}">
      <dsp:nvSpPr>
        <dsp:cNvPr id="0" name=""/>
        <dsp:cNvSpPr/>
      </dsp:nvSpPr>
      <dsp:spPr>
        <a:xfrm>
          <a:off x="5612818" y="2944813"/>
          <a:ext cx="2064074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2064074" y="86250"/>
              </a:lnTo>
              <a:lnTo>
                <a:pt x="2064074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702C4-5733-45BA-8DF3-6F2081BD53AC}">
      <dsp:nvSpPr>
        <dsp:cNvPr id="0" name=""/>
        <dsp:cNvSpPr/>
      </dsp:nvSpPr>
      <dsp:spPr>
        <a:xfrm>
          <a:off x="5612818" y="2944813"/>
          <a:ext cx="133346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133346" y="86250"/>
              </a:lnTo>
              <a:lnTo>
                <a:pt x="133346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AB11C0-309A-45B0-9D5D-E7AF53705D0D}">
      <dsp:nvSpPr>
        <dsp:cNvPr id="0" name=""/>
        <dsp:cNvSpPr/>
      </dsp:nvSpPr>
      <dsp:spPr>
        <a:xfrm>
          <a:off x="3682089" y="2944813"/>
          <a:ext cx="1930728" cy="172500"/>
        </a:xfrm>
        <a:custGeom>
          <a:avLst/>
          <a:gdLst/>
          <a:ahLst/>
          <a:cxnLst/>
          <a:rect l="0" t="0" r="0" b="0"/>
          <a:pathLst>
            <a:path>
              <a:moveTo>
                <a:pt x="1930728" y="0"/>
              </a:moveTo>
              <a:lnTo>
                <a:pt x="1930728" y="86250"/>
              </a:lnTo>
              <a:lnTo>
                <a:pt x="0" y="86250"/>
              </a:lnTo>
              <a:lnTo>
                <a:pt x="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3958E-A5BD-48C1-A368-0DD3C3A2C30E}">
      <dsp:nvSpPr>
        <dsp:cNvPr id="0" name=""/>
        <dsp:cNvSpPr/>
      </dsp:nvSpPr>
      <dsp:spPr>
        <a:xfrm>
          <a:off x="5567098" y="2022907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36706-5433-41D4-917D-28CF55D4FB3E}">
      <dsp:nvSpPr>
        <dsp:cNvPr id="0" name=""/>
        <dsp:cNvSpPr/>
      </dsp:nvSpPr>
      <dsp:spPr>
        <a:xfrm>
          <a:off x="5567098" y="1101000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CE650-6B89-451E-A0B0-C4C802C5E909}">
      <dsp:nvSpPr>
        <dsp:cNvPr id="0" name=""/>
        <dsp:cNvSpPr/>
      </dsp:nvSpPr>
      <dsp:spPr>
        <a:xfrm>
          <a:off x="3741446" y="540979"/>
          <a:ext cx="1871371" cy="172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50"/>
              </a:lnTo>
              <a:lnTo>
                <a:pt x="1871371" y="86250"/>
              </a:lnTo>
              <a:lnTo>
                <a:pt x="1871371" y="1725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B6D71-860C-4B19-9D5E-01B7C591B222}">
      <dsp:nvSpPr>
        <dsp:cNvPr id="0" name=""/>
        <dsp:cNvSpPr/>
      </dsp:nvSpPr>
      <dsp:spPr>
        <a:xfrm>
          <a:off x="1824354" y="2022907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82132-07BA-4355-92B4-0CF3B8BDF894}">
      <dsp:nvSpPr>
        <dsp:cNvPr id="0" name=""/>
        <dsp:cNvSpPr/>
      </dsp:nvSpPr>
      <dsp:spPr>
        <a:xfrm>
          <a:off x="1824354" y="1101000"/>
          <a:ext cx="91440" cy="1725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50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68BB5-CB3B-4713-80D6-2C86D2F9E851}">
      <dsp:nvSpPr>
        <dsp:cNvPr id="0" name=""/>
        <dsp:cNvSpPr/>
      </dsp:nvSpPr>
      <dsp:spPr>
        <a:xfrm>
          <a:off x="1870074" y="540979"/>
          <a:ext cx="1871371" cy="172500"/>
        </a:xfrm>
        <a:custGeom>
          <a:avLst/>
          <a:gdLst/>
          <a:ahLst/>
          <a:cxnLst/>
          <a:rect l="0" t="0" r="0" b="0"/>
          <a:pathLst>
            <a:path>
              <a:moveTo>
                <a:pt x="1871371" y="0"/>
              </a:moveTo>
              <a:lnTo>
                <a:pt x="1871371" y="86250"/>
              </a:lnTo>
              <a:lnTo>
                <a:pt x="0" y="86250"/>
              </a:lnTo>
              <a:lnTo>
                <a:pt x="0" y="17250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EF20C9-B248-4859-A41D-51DFD23CB032}">
      <dsp:nvSpPr>
        <dsp:cNvPr id="0" name=""/>
        <dsp:cNvSpPr/>
      </dsp:nvSpPr>
      <dsp:spPr>
        <a:xfrm>
          <a:off x="1516338" y="363"/>
          <a:ext cx="4450215" cy="5406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Избирательное право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6338" y="363"/>
        <a:ext cx="4450215" cy="540615"/>
      </dsp:txXfrm>
    </dsp:sp>
    <dsp:sp modelId="{645C8950-6FA5-4B34-B342-82ADFD3E80E7}">
      <dsp:nvSpPr>
        <dsp:cNvPr id="0" name=""/>
        <dsp:cNvSpPr/>
      </dsp:nvSpPr>
      <dsp:spPr>
        <a:xfrm>
          <a:off x="84953" y="713479"/>
          <a:ext cx="3570243" cy="3875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активное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713479"/>
        <a:ext cx="3570243" cy="387521"/>
      </dsp:txXfrm>
    </dsp:sp>
    <dsp:sp modelId="{E90D91EB-9ECD-4D51-ABAD-DDD7DCEFE42B}">
      <dsp:nvSpPr>
        <dsp:cNvPr id="0" name=""/>
        <dsp:cNvSpPr/>
      </dsp:nvSpPr>
      <dsp:spPr>
        <a:xfrm>
          <a:off x="84953" y="1273500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в представительный орган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1273500"/>
        <a:ext cx="3570243" cy="749406"/>
      </dsp:txXfrm>
    </dsp:sp>
    <dsp:sp modelId="{C56CA11D-CFF0-4370-BF94-475129027E52}">
      <dsp:nvSpPr>
        <dsp:cNvPr id="0" name=""/>
        <dsp:cNvSpPr/>
      </dsp:nvSpPr>
      <dsp:spPr>
        <a:xfrm>
          <a:off x="84953" y="2195407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обладают граждане, достигшие 18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953" y="2195407"/>
        <a:ext cx="3570243" cy="749406"/>
      </dsp:txXfrm>
    </dsp:sp>
    <dsp:sp modelId="{9A690592-2680-4A21-BED4-6313B69E3E89}">
      <dsp:nvSpPr>
        <dsp:cNvPr id="0" name=""/>
        <dsp:cNvSpPr/>
      </dsp:nvSpPr>
      <dsp:spPr>
        <a:xfrm>
          <a:off x="3827696" y="713479"/>
          <a:ext cx="3570243" cy="3875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пассивное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713479"/>
        <a:ext cx="3570243" cy="387521"/>
      </dsp:txXfrm>
    </dsp:sp>
    <dsp:sp modelId="{A0963EE9-74EC-4BE7-9126-D7C53249EDA9}">
      <dsp:nvSpPr>
        <dsp:cNvPr id="0" name=""/>
        <dsp:cNvSpPr/>
      </dsp:nvSpPr>
      <dsp:spPr>
        <a:xfrm>
          <a:off x="3827696" y="1273500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быть избранным в представительный орган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1273500"/>
        <a:ext cx="3570243" cy="749406"/>
      </dsp:txXfrm>
    </dsp:sp>
    <dsp:sp modelId="{3737ED9D-D0DF-4139-8AC0-DF6407297A65}">
      <dsp:nvSpPr>
        <dsp:cNvPr id="0" name=""/>
        <dsp:cNvSpPr/>
      </dsp:nvSpPr>
      <dsp:spPr>
        <a:xfrm>
          <a:off x="3827696" y="2195407"/>
          <a:ext cx="3570243" cy="74940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обусловлено различными избирательными цензами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27696" y="2195407"/>
        <a:ext cx="3570243" cy="749406"/>
      </dsp:txXfrm>
    </dsp:sp>
    <dsp:sp modelId="{75B7E680-B3A4-4C52-BC0F-5FCF9DEF7F5A}">
      <dsp:nvSpPr>
        <dsp:cNvPr id="0" name=""/>
        <dsp:cNvSpPr/>
      </dsp:nvSpPr>
      <dsp:spPr>
        <a:xfrm>
          <a:off x="2669629" y="3117313"/>
          <a:ext cx="2024921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гражданство РБ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9629" y="3117313"/>
        <a:ext cx="2024921" cy="410714"/>
      </dsp:txXfrm>
    </dsp:sp>
    <dsp:sp modelId="{A0380F6E-7498-45A9-9880-148E3C5BEFB7}">
      <dsp:nvSpPr>
        <dsp:cNvPr id="0" name=""/>
        <dsp:cNvSpPr/>
      </dsp:nvSpPr>
      <dsp:spPr>
        <a:xfrm>
          <a:off x="4867050" y="3117313"/>
          <a:ext cx="1758228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867050" y="3117313"/>
        <a:ext cx="1758228" cy="410714"/>
      </dsp:txXfrm>
    </dsp:sp>
    <dsp:sp modelId="{D6FE92D1-1406-4BD7-B652-7A2B1DD7FCBB}">
      <dsp:nvSpPr>
        <dsp:cNvPr id="0" name=""/>
        <dsp:cNvSpPr/>
      </dsp:nvSpPr>
      <dsp:spPr>
        <a:xfrm>
          <a:off x="6797778" y="3117313"/>
          <a:ext cx="1758228" cy="41071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оседлость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97778" y="3117313"/>
        <a:ext cx="1758228" cy="4107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4167" y="216024"/>
          <a:ext cx="5690528" cy="59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 Республики Беларусь имеют право избираться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43" y="233500"/>
        <a:ext cx="5655576" cy="561724"/>
      </dsp:txXfrm>
    </dsp:sp>
    <dsp:sp modelId="{2D05EF0D-6E54-45C4-ACBB-C75E04EE56F3}">
      <dsp:nvSpPr>
        <dsp:cNvPr id="0" name=""/>
        <dsp:cNvSpPr/>
      </dsp:nvSpPr>
      <dsp:spPr>
        <a:xfrm>
          <a:off x="573219" y="812700"/>
          <a:ext cx="569052" cy="447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507"/>
              </a:lnTo>
              <a:lnTo>
                <a:pt x="569052" y="4475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142272" y="961869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местных Советов – с 18 лет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979345"/>
        <a:ext cx="7531576" cy="561724"/>
      </dsp:txXfrm>
    </dsp:sp>
    <dsp:sp modelId="{837599BF-4A44-4419-B86F-BC5DAFDE1952}">
      <dsp:nvSpPr>
        <dsp:cNvPr id="0" name=""/>
        <dsp:cNvSpPr/>
      </dsp:nvSpPr>
      <dsp:spPr>
        <a:xfrm>
          <a:off x="573219" y="812700"/>
          <a:ext cx="569052" cy="1193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353"/>
              </a:lnTo>
              <a:lnTo>
                <a:pt x="569052" y="11933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142272" y="1707715"/>
          <a:ext cx="7566528" cy="596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депутаты Палаты представителей Национального собрания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-лики Беларусь – с 21 года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9748" y="1725191"/>
        <a:ext cx="7531576" cy="561724"/>
      </dsp:txXfrm>
    </dsp:sp>
    <dsp:sp modelId="{7EF6EB38-4474-46EE-8E27-79F7D5918391}">
      <dsp:nvSpPr>
        <dsp:cNvPr id="0" name=""/>
        <dsp:cNvSpPr/>
      </dsp:nvSpPr>
      <dsp:spPr>
        <a:xfrm>
          <a:off x="573219" y="812700"/>
          <a:ext cx="569052" cy="2055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5031"/>
              </a:lnTo>
              <a:lnTo>
                <a:pt x="569052" y="20550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637D3-C590-4ADE-AB4C-AD805B15C91C}">
      <dsp:nvSpPr>
        <dsp:cNvPr id="0" name=""/>
        <dsp:cNvSpPr/>
      </dsp:nvSpPr>
      <dsp:spPr>
        <a:xfrm>
          <a:off x="1142272" y="2453561"/>
          <a:ext cx="7566528" cy="8283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члены Совета Республики Национального собрания Республики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Бе-ларусь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с 30 лет, при условии проживания на территории области, г. Минска не менее 5 лет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6533" y="2477822"/>
        <a:ext cx="7518006" cy="779820"/>
      </dsp:txXfrm>
    </dsp:sp>
    <dsp:sp modelId="{82C6B42B-A5D8-4F3E-AE22-48DCE6DA8803}">
      <dsp:nvSpPr>
        <dsp:cNvPr id="0" name=""/>
        <dsp:cNvSpPr/>
      </dsp:nvSpPr>
      <dsp:spPr>
        <a:xfrm>
          <a:off x="573219" y="812700"/>
          <a:ext cx="569052" cy="3250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0983"/>
              </a:lnTo>
              <a:lnTo>
                <a:pt x="569052" y="32509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AD5D2-9258-4033-B5C3-0E14D5F4B409}">
      <dsp:nvSpPr>
        <dsp:cNvPr id="0" name=""/>
        <dsp:cNvSpPr/>
      </dsp:nvSpPr>
      <dsp:spPr>
        <a:xfrm>
          <a:off x="1142272" y="3431072"/>
          <a:ext cx="7566528" cy="1265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Президентом Республики Беларусь может быть избран гражданин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 по рождению, не моложе 35 лет, проживающий в Республике Беларусь не менее 10 лет непосредственно перед выбора-ми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79329" y="3468129"/>
        <a:ext cx="7492414" cy="119110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83550-787B-4346-9988-6A86D0E40F7E}">
      <dsp:nvSpPr>
        <dsp:cNvPr id="0" name=""/>
        <dsp:cNvSpPr/>
      </dsp:nvSpPr>
      <dsp:spPr>
        <a:xfrm>
          <a:off x="51184" y="374"/>
          <a:ext cx="4950601" cy="6009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выборах не участвуют (не имеют избирательного права)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8785" y="17975"/>
        <a:ext cx="4915399" cy="565729"/>
      </dsp:txXfrm>
    </dsp:sp>
    <dsp:sp modelId="{2D05EF0D-6E54-45C4-ACBB-C75E04EE56F3}">
      <dsp:nvSpPr>
        <dsp:cNvPr id="0" name=""/>
        <dsp:cNvSpPr/>
      </dsp:nvSpPr>
      <dsp:spPr>
        <a:xfrm>
          <a:off x="546244" y="601305"/>
          <a:ext cx="495060" cy="450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0698"/>
              </a:lnTo>
              <a:lnTo>
                <a:pt x="495060" y="45069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EBECB-0844-4A59-B7EF-B45B373ECA37}">
      <dsp:nvSpPr>
        <dsp:cNvPr id="0" name=""/>
        <dsp:cNvSpPr/>
      </dsp:nvSpPr>
      <dsp:spPr>
        <a:xfrm>
          <a:off x="1041305" y="751538"/>
          <a:ext cx="7620478" cy="600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граждане, признанные судом недееспособными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8906" y="769139"/>
        <a:ext cx="7585276" cy="565729"/>
      </dsp:txXfrm>
    </dsp:sp>
    <dsp:sp modelId="{837599BF-4A44-4419-B86F-BC5DAFDE1952}">
      <dsp:nvSpPr>
        <dsp:cNvPr id="0" name=""/>
        <dsp:cNvSpPr/>
      </dsp:nvSpPr>
      <dsp:spPr>
        <a:xfrm>
          <a:off x="546244" y="601305"/>
          <a:ext cx="495060" cy="1201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1862"/>
              </a:lnTo>
              <a:lnTo>
                <a:pt x="495060" y="12018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92EC3-08EB-4648-A913-BC680C30F53A}">
      <dsp:nvSpPr>
        <dsp:cNvPr id="0" name=""/>
        <dsp:cNvSpPr/>
      </dsp:nvSpPr>
      <dsp:spPr>
        <a:xfrm>
          <a:off x="1041305" y="1502702"/>
          <a:ext cx="7620478" cy="600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лица, содержащиеся по приговору суда в местах лишения свободы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58906" y="1520303"/>
        <a:ext cx="7585276" cy="5657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Обществоведение,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Избирательный процесс в Республике Беларусь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46905607"/>
              </p:ext>
            </p:extLst>
          </p:nvPr>
        </p:nvGraphicFramePr>
        <p:xfrm>
          <a:off x="323528" y="1397000"/>
          <a:ext cx="8712968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23528" y="4077072"/>
            <a:ext cx="2592288" cy="151216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голосовании не принимают участия (лишены активного избирательного права)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238264" y="3717032"/>
            <a:ext cx="3798229" cy="223224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лица, в отношении которых в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по-рядке</a:t>
              </a:r>
              <a:r>
                <a:rPr lang="ru-RU" kern="1200" dirty="0" smtClean="0">
                  <a:latin typeface="Cambria" panose="02040503050406030204" pitchFamily="18" charset="0"/>
                </a:rPr>
                <a:t>, определённом уголовно-процессуальным законодатель-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ством</a:t>
              </a:r>
              <a:r>
                <a:rPr lang="ru-RU" kern="1200" dirty="0" smtClean="0">
                  <a:latin typeface="Cambria" panose="02040503050406030204" pitchFamily="18" charset="0"/>
                </a:rPr>
                <a:t>, избрана мера пресечения – содержание под стражей (при этом за ними сохраняется пассивное избирательное право)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право 10"/>
          <p:cNvSpPr/>
          <p:nvPr/>
        </p:nvSpPr>
        <p:spPr>
          <a:xfrm>
            <a:off x="2950104" y="4257092"/>
            <a:ext cx="2288160" cy="1152128"/>
          </a:xfrm>
          <a:prstGeom prst="rightArrow">
            <a:avLst>
              <a:gd name="adj1" fmla="val 50000"/>
              <a:gd name="adj2" fmla="val 8962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реализации прав избирать и быть избранным в Республике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14153521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Основные принципы и стадии </a:t>
            </a:r>
            <a:r>
              <a:rPr lang="ru-RU" dirty="0" err="1" smtClean="0"/>
              <a:t>избира</a:t>
            </a:r>
            <a:r>
              <a:rPr lang="ru-RU" dirty="0" smtClean="0"/>
              <a:t>-тельного процесса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Условия реализации прав избирать и быть избранным в Республике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и стадии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07206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Картинки по запросу избирательный кодекс республики беларусь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3519289" cy="5102400"/>
          </a:xfrm>
          <a:prstGeom prst="rect">
            <a:avLst/>
          </a:prstGeom>
          <a:ln w="38100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395537" y="4797152"/>
            <a:ext cx="4896544" cy="1502000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Избирательный процесс в Республике Бела-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русь</a:t>
              </a:r>
              <a:r>
                <a:rPr lang="ru-RU" kern="1200" dirty="0" smtClean="0">
                  <a:latin typeface="Cambria" panose="02040503050406030204" pitchFamily="18" charset="0"/>
                </a:rPr>
                <a:t> детально регламентирован и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осущест-вляется</a:t>
              </a:r>
              <a:r>
                <a:rPr lang="ru-RU" kern="1200" dirty="0" smtClean="0">
                  <a:latin typeface="Cambria" panose="02040503050406030204" pitchFamily="18" charset="0"/>
                </a:rPr>
                <a:t> на основе Избирательного кодекса Республики Беларусь 2000 г. (с изменениями и дополнениями от 4 июня 2015 г.)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37135" y="1196752"/>
            <a:ext cx="4398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Избирательный кодекс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и стадии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451141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46536759"/>
              </p:ext>
            </p:extLst>
          </p:nvPr>
        </p:nvGraphicFramePr>
        <p:xfrm>
          <a:off x="323528" y="1397000"/>
          <a:ext cx="871296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072250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и стадии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56" y="1210456"/>
            <a:ext cx="2586926" cy="3918620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6176" y="5157192"/>
            <a:ext cx="28040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Председатель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Центральной комиссии Республики Бела-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русь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выборам и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проведе-нию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республиканских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рефе-рендумов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Л.М.Ермошина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620794" y="1242472"/>
            <a:ext cx="2952327" cy="43204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Назначение выборов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39552" y="1985400"/>
            <a:ext cx="2107623" cy="129614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Президент Республики Беларусь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455875" y="1985400"/>
            <a:ext cx="2520280" cy="129614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Палата представителей Национального собрания Республики Беларусь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39551" y="3757484"/>
            <a:ext cx="2107623" cy="136815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в Палату представителей, Совет Республики и местные Советы депутатов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455875" y="3760924"/>
            <a:ext cx="2520280" cy="136815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21" name="Прямоугольник 2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Президента Республики Беларусь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3528" y="5517232"/>
            <a:ext cx="5832647" cy="79208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24" name="Прямоугольник 23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latin typeface="Cambria" panose="02040503050406030204" pitchFamily="18" charset="0"/>
                </a:rPr>
                <a:t>Центральная комиссия по выборам и проведению </a:t>
              </a:r>
              <a:r>
                <a:rPr lang="ru-RU" dirty="0" err="1" smtClean="0">
                  <a:latin typeface="Cambria" panose="02040503050406030204" pitchFamily="18" charset="0"/>
                </a:rPr>
                <a:t>рес-публиканских</a:t>
              </a:r>
              <a:r>
                <a:rPr lang="ru-RU" dirty="0" smtClean="0">
                  <a:latin typeface="Cambria" panose="02040503050406030204" pitchFamily="18" charset="0"/>
                </a:rPr>
                <a:t> референдумов организует </a:t>
              </a:r>
              <a:r>
                <a:rPr lang="ru-RU" dirty="0" err="1" smtClean="0">
                  <a:latin typeface="Cambria" panose="02040503050406030204" pitchFamily="18" charset="0"/>
                </a:rPr>
                <a:t>непосредст</a:t>
              </a:r>
              <a:r>
                <a:rPr lang="ru-RU" dirty="0" smtClean="0">
                  <a:latin typeface="Cambria" panose="02040503050406030204" pitchFamily="18" charset="0"/>
                </a:rPr>
                <a:t>-венную работу и контроль за проведением выборов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cxnSp>
        <p:nvCxnSpPr>
          <p:cNvPr id="4" name="Прямая со стрелкой 3"/>
          <p:cNvCxnSpPr/>
          <p:nvPr/>
        </p:nvCxnSpPr>
        <p:spPr>
          <a:xfrm>
            <a:off x="2195736" y="1697368"/>
            <a:ext cx="0" cy="288032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779912" y="1697368"/>
            <a:ext cx="0" cy="288032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779912" y="3281544"/>
            <a:ext cx="0" cy="47594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267744" y="3281544"/>
            <a:ext cx="0" cy="475940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851920" y="5125636"/>
            <a:ext cx="0" cy="403932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267744" y="5103998"/>
            <a:ext cx="0" cy="403932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05089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и стадии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142872"/>
              </p:ext>
            </p:extLst>
          </p:nvPr>
        </p:nvGraphicFramePr>
        <p:xfrm>
          <a:off x="395536" y="1397000"/>
          <a:ext cx="8568952" cy="29718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32248"/>
                <a:gridCol w="63367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стадии избирательного процесса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Подготовка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1. Назначение даты выборов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2. Составление списков избирателей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5113" indent="-265113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3. Образование избирательных округов и участков. Для парламентских выборов территория Беларуси разделе-на на 110 округов; для президентских – территория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страны представляет собой один округ, в котором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наз-начаются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участковые комиссии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4. Выдвижение и регистрация кандидатов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6" y="4500726"/>
            <a:ext cx="1368152" cy="1882388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907704" y="5441920"/>
            <a:ext cx="6984772" cy="94119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69. </a:t>
              </a:r>
              <a:r>
                <a:rPr lang="ru-RU" kern="1200" dirty="0" smtClean="0">
                  <a:latin typeface="Cambria" panose="02040503050406030204" pitchFamily="18" charset="0"/>
                </a:rPr>
                <a:t>Право выдвижения кандидатов в депутаты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принадле</a:t>
              </a:r>
              <a:r>
                <a:rPr lang="ru-RU" kern="1200" dirty="0" smtClean="0">
                  <a:latin typeface="Cambria" panose="02040503050406030204" pitchFamily="18" charset="0"/>
                </a:rPr>
                <a:t>-жит общественным объединениям, трудовым коллективам и гражданам в соответствии с законом.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60428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и стадии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избирательного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161039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32248"/>
                <a:gridCol w="6336704"/>
              </a:tblGrid>
              <a:tr h="42291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стадии избирательного процесса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126874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Избирательная кампания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5113" indent="-265113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5. Предвыборная агитация. Избирательный кодекс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предус-матривает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правила выступлений кандидатов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депута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-ты местных Советов, Палаты представителей, в Совет Республики, на должность Президента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975958">
                <a:tc rowSpan="3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Голосование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5113" indent="-265113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6. Голосование. Выборы открытые, гласные, равные, пря-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тайные (статьи 65-68 Конституции Республики Беларусь)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561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5113" indent="-265113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7. Установление результатов выборов. В соответствии с мажоритарной избирательной системой, принятой в Республике Беларусь, побеждает тот кандидат, который набрал большее количество голосов, чем остальные кандидаты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683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5113" indent="-265113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8. Опубликование результатов выборов в официальных изданиях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8674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реализации прав избирать и быть избранным в Республике Беларусь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867308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61214976"/>
              </p:ext>
            </p:extLst>
          </p:nvPr>
        </p:nvGraphicFramePr>
        <p:xfrm>
          <a:off x="395536" y="1268760"/>
          <a:ext cx="864096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395536" y="4941168"/>
            <a:ext cx="8611189" cy="126312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Гражданство Республики Беларусь </a:t>
              </a:r>
              <a:r>
                <a:rPr lang="ru-RU" kern="1200" dirty="0" smtClean="0">
                  <a:latin typeface="Cambria" panose="02040503050406030204" pitchFamily="18" charset="0"/>
                </a:rPr>
                <a:t>– это устойчивая правовая связь человека с Республикой Беларусь, выражающаяся в совокупность взаимных прав,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обязаннос-тей</a:t>
              </a:r>
              <a:r>
                <a:rPr lang="ru-RU" kern="1200" dirty="0" smtClean="0">
                  <a:latin typeface="Cambria" panose="02040503050406030204" pitchFamily="18" charset="0"/>
                </a:rPr>
                <a:t> и ответственности, основанная на признании и уважении достоинства, ос-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новных</a:t>
              </a:r>
              <a:r>
                <a:rPr lang="ru-RU" kern="1200" dirty="0" smtClean="0">
                  <a:latin typeface="Cambria" panose="02040503050406030204" pitchFamily="18" charset="0"/>
                </a:rPr>
                <a:t> прав и свобод человека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55140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2346416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12826692"/>
              </p:ext>
            </p:extLst>
          </p:nvPr>
        </p:nvGraphicFramePr>
        <p:xfrm>
          <a:off x="323528" y="1397000"/>
          <a:ext cx="871296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реализации прав избирать и быть избранным в Республике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339077631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1235</TotalTime>
  <Words>620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sample</vt:lpstr>
      <vt:lpstr>Избирательный процесс в Республике Беларусь</vt:lpstr>
      <vt:lpstr>План</vt:lpstr>
      <vt:lpstr>Основные принципы и стадии избирательного процесса</vt:lpstr>
      <vt:lpstr>Основные принципы и стадии избирательного процесса</vt:lpstr>
      <vt:lpstr>Основные принципы и стадии избирательного процесса</vt:lpstr>
      <vt:lpstr>Основные принципы и стадии избирательного процесса</vt:lpstr>
      <vt:lpstr>Основные принципы и стадии избирательного процесса</vt:lpstr>
      <vt:lpstr>Условия реализации прав избирать и быть избранным в Республике Беларусь</vt:lpstr>
      <vt:lpstr>Условия реализации прав избирать и быть избранным в Республике Беларусь</vt:lpstr>
      <vt:lpstr>Условия реализации прав избирать и быть избранным в Республике Беларусь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Избирательный процесс в Республике Беларусь</dc:title>
  <dc:subject>Избирательный процесс в Республике Беларусь</dc:subject>
  <dc:creator>Ситник П.В.</dc:creator>
  <dc:description>Презентация</dc:description>
  <cp:lastModifiedBy>User</cp:lastModifiedBy>
  <cp:revision>92</cp:revision>
  <dcterms:created xsi:type="dcterms:W3CDTF">2009-11-09T18:29:40Z</dcterms:created>
  <dcterms:modified xsi:type="dcterms:W3CDTF">2017-09-28T16:48:45Z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28.09.2017</vt:lpwstr>
  </property>
</Properties>
</file>