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66" r:id="rId3"/>
    <p:sldId id="317" r:id="rId4"/>
    <p:sldId id="319" r:id="rId5"/>
    <p:sldId id="320" r:id="rId6"/>
    <p:sldId id="318" r:id="rId7"/>
    <p:sldId id="321" r:id="rId8"/>
    <p:sldId id="322" r:id="rId9"/>
    <p:sldId id="323" r:id="rId10"/>
    <p:sldId id="324" r:id="rId11"/>
    <p:sldId id="325" r:id="rId12"/>
    <p:sldId id="32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5" autoAdjust="0"/>
    <p:restoredTop sz="69719" autoAdjust="0"/>
  </p:normalViewPr>
  <p:slideViewPr>
    <p:cSldViewPr>
      <p:cViewPr varScale="1">
        <p:scale>
          <a:sx n="105" d="100"/>
          <a:sy n="105" d="100"/>
        </p:scale>
        <p:origin x="172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EBBCE0-2327-4066-96B1-318D9423AC86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495714D0-19A2-400A-9746-A1ED0E2DFD93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Характерные черты постиндустриального общества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1500619-B9E1-4CF3-B88F-D62F1D6B54FA}" type="parTrans" cxnId="{9631A404-4B0A-448F-928A-B128DFA4F743}">
      <dgm:prSet/>
      <dgm:spPr/>
      <dgm:t>
        <a:bodyPr/>
        <a:lstStyle/>
        <a:p>
          <a:endParaRPr lang="ru-RU"/>
        </a:p>
      </dgm:t>
    </dgm:pt>
    <dgm:pt modelId="{CDFFFF93-AB75-4E93-A0DF-CF00610BC3D4}" type="sibTrans" cxnId="{9631A404-4B0A-448F-928A-B128DFA4F743}">
      <dgm:prSet/>
      <dgm:spPr/>
      <dgm:t>
        <a:bodyPr/>
        <a:lstStyle/>
        <a:p>
          <a:endParaRPr lang="ru-RU"/>
        </a:p>
      </dgm:t>
    </dgm:pt>
    <dgm:pt modelId="{6ECD9031-7E16-49B5-A75B-C90303F2E3E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экономику, основанную на производстве товаров, сменяет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экономи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-ка услуг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8E51C82-E158-499E-A8B0-A65846E9CCD2}" type="parTrans" cxnId="{06A6825D-668B-481F-B60B-5646D9F5D7DA}">
      <dgm:prSet/>
      <dgm:spPr/>
      <dgm:t>
        <a:bodyPr/>
        <a:lstStyle/>
        <a:p>
          <a:endParaRPr lang="ru-RU"/>
        </a:p>
      </dgm:t>
    </dgm:pt>
    <dgm:pt modelId="{F9B4F07E-57DA-4975-AB8C-323BB35A52C0}" type="sibTrans" cxnId="{06A6825D-668B-481F-B60B-5646D9F5D7DA}">
      <dgm:prSet/>
      <dgm:spPr/>
      <dgm:t>
        <a:bodyPr/>
        <a:lstStyle/>
        <a:p>
          <a:endParaRPr lang="ru-RU"/>
        </a:p>
      </dgm:t>
    </dgm:pt>
    <dgm:pt modelId="{E1C99B21-EF2F-4EFC-982C-962AF649BD40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сокращение числа занятых в сельскохозяйственном 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промышлен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-ном производстве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91E1F50-1564-4B68-9770-DD49177790D2}" type="parTrans" cxnId="{93DA54D3-6B7B-4C3B-A73B-C91C25C79611}">
      <dgm:prSet/>
      <dgm:spPr/>
      <dgm:t>
        <a:bodyPr/>
        <a:lstStyle/>
        <a:p>
          <a:endParaRPr lang="ru-RU"/>
        </a:p>
      </dgm:t>
    </dgm:pt>
    <dgm:pt modelId="{B09996F8-0A89-4C76-9847-D2883047E0C2}" type="sibTrans" cxnId="{93DA54D3-6B7B-4C3B-A73B-C91C25C79611}">
      <dgm:prSet/>
      <dgm:spPr/>
      <dgm:t>
        <a:bodyPr/>
        <a:lstStyle/>
        <a:p>
          <a:endParaRPr lang="ru-RU"/>
        </a:p>
      </dgm:t>
    </dgm:pt>
    <dgm:pt modelId="{243B0096-F4A1-47E7-B86D-D5D242A03240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применение ресурсосберегающих технологий, которые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обеспечи-вают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повышение производительности труда и качества продукции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7AC2C67-ABDC-4030-98E7-648B6731D60E}" type="parTrans" cxnId="{959C3716-39B6-407F-8B59-4243AFC9B54F}">
      <dgm:prSet/>
      <dgm:spPr/>
      <dgm:t>
        <a:bodyPr/>
        <a:lstStyle/>
        <a:p>
          <a:endParaRPr lang="ru-RU"/>
        </a:p>
      </dgm:t>
    </dgm:pt>
    <dgm:pt modelId="{F423938E-A89D-41AD-B769-D4F46F28B2C3}" type="sibTrans" cxnId="{959C3716-39B6-407F-8B59-4243AFC9B54F}">
      <dgm:prSet/>
      <dgm:spPr/>
      <dgm:t>
        <a:bodyPr/>
        <a:lstStyle/>
        <a:p>
          <a:endParaRPr lang="ru-RU"/>
        </a:p>
      </dgm:t>
    </dgm:pt>
    <dgm:pt modelId="{574C711E-0A4A-4B7E-9DDE-D36DEE07F44A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определяющую роль в процессе производства играют специалисты, техники, менеджеры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1D30C12-6AE4-4406-B9E0-2A87735D8A02}" type="parTrans" cxnId="{33779320-4E1E-4BFA-A33B-6DB3A5DDC8C4}">
      <dgm:prSet/>
      <dgm:spPr/>
      <dgm:t>
        <a:bodyPr/>
        <a:lstStyle/>
        <a:p>
          <a:endParaRPr lang="ru-RU"/>
        </a:p>
      </dgm:t>
    </dgm:pt>
    <dgm:pt modelId="{A8C3B320-1B88-4F7A-BD4C-43A6CD920B2B}" type="sibTrans" cxnId="{33779320-4E1E-4BFA-A33B-6DB3A5DDC8C4}">
      <dgm:prSet/>
      <dgm:spPr/>
      <dgm:t>
        <a:bodyPr/>
        <a:lstStyle/>
        <a:p>
          <a:endParaRPr lang="ru-RU"/>
        </a:p>
      </dgm:t>
    </dgm:pt>
    <dgm:pt modelId="{F009B1A8-5A09-4FE0-B0A0-D9E1ACC8DA8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«революция управляющих (менеджеров)»: роль управляющих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кор-порациями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становится более важной, чем роль собственников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капи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-тала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113B539-BFB2-49C6-973D-5F000CE65C49}" type="parTrans" cxnId="{E5F21187-EA4B-44A4-9B99-950221FD93B6}">
      <dgm:prSet/>
      <dgm:spPr/>
      <dgm:t>
        <a:bodyPr/>
        <a:lstStyle/>
        <a:p>
          <a:endParaRPr lang="ru-RU"/>
        </a:p>
      </dgm:t>
    </dgm:pt>
    <dgm:pt modelId="{AAE30ACF-470C-4BF0-8FFF-6339DFF33E1E}" type="sibTrans" cxnId="{E5F21187-EA4B-44A4-9B99-950221FD93B6}">
      <dgm:prSet/>
      <dgm:spPr/>
      <dgm:t>
        <a:bodyPr/>
        <a:lstStyle/>
        <a:p>
          <a:endParaRPr lang="ru-RU"/>
        </a:p>
      </dgm:t>
    </dgm:pt>
    <dgm:pt modelId="{C05AB974-F623-4180-87CC-3EAA0622C8E3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возрастает общественное значение научного знания 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информа-ционных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технологий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1BDBF9E-F79C-4AF0-832D-36899DEDE343}" type="parTrans" cxnId="{0346B2F4-5CFD-42C8-9B13-3FF60CF8F664}">
      <dgm:prSet/>
      <dgm:spPr/>
      <dgm:t>
        <a:bodyPr/>
        <a:lstStyle/>
        <a:p>
          <a:endParaRPr lang="ru-RU"/>
        </a:p>
      </dgm:t>
    </dgm:pt>
    <dgm:pt modelId="{75BC2A36-0F5C-47DC-A5D7-6BABDFB6DC8B}" type="sibTrans" cxnId="{0346B2F4-5CFD-42C8-9B13-3FF60CF8F664}">
      <dgm:prSet/>
      <dgm:spPr/>
      <dgm:t>
        <a:bodyPr/>
        <a:lstStyle/>
        <a:p>
          <a:endParaRPr lang="ru-RU"/>
        </a:p>
      </dgm:t>
    </dgm:pt>
    <dgm:pt modelId="{6CE7BEE7-F714-4C5F-826B-0E8E8686D41E}" type="pres">
      <dgm:prSet presAssocID="{FDEBBCE0-2327-4066-96B1-318D9423AC8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F58257A6-58A4-49B8-B711-24497D63B793}" type="pres">
      <dgm:prSet presAssocID="{495714D0-19A2-400A-9746-A1ED0E2DFD93}" presName="root" presStyleCnt="0"/>
      <dgm:spPr/>
    </dgm:pt>
    <dgm:pt modelId="{A90FFE4E-9002-40EF-9A5F-E781EFB21BE3}" type="pres">
      <dgm:prSet presAssocID="{495714D0-19A2-400A-9746-A1ED0E2DFD93}" presName="rootComposite" presStyleCnt="0"/>
      <dgm:spPr/>
    </dgm:pt>
    <dgm:pt modelId="{CB15BF7C-CEB8-452C-A4FB-BE11E000841D}" type="pres">
      <dgm:prSet presAssocID="{495714D0-19A2-400A-9746-A1ED0E2DFD93}" presName="rootText" presStyleLbl="node1" presStyleIdx="0" presStyleCnt="1" custScaleX="720429"/>
      <dgm:spPr/>
    </dgm:pt>
    <dgm:pt modelId="{8E265FC3-0785-4CF9-9CE1-45654B6D6A1D}" type="pres">
      <dgm:prSet presAssocID="{495714D0-19A2-400A-9746-A1ED0E2DFD93}" presName="rootConnector" presStyleLbl="node1" presStyleIdx="0" presStyleCnt="1"/>
      <dgm:spPr/>
    </dgm:pt>
    <dgm:pt modelId="{D97FAFEA-4E1A-483C-9DAA-30EA967C22E4}" type="pres">
      <dgm:prSet presAssocID="{495714D0-19A2-400A-9746-A1ED0E2DFD93}" presName="childShape" presStyleCnt="0"/>
      <dgm:spPr/>
    </dgm:pt>
    <dgm:pt modelId="{D1AF3188-C1C1-41E3-A2BA-2D1204DCCC53}" type="pres">
      <dgm:prSet presAssocID="{28E51C82-E158-499E-A8B0-A65846E9CCD2}" presName="Name13" presStyleLbl="parChTrans1D2" presStyleIdx="0" presStyleCnt="6"/>
      <dgm:spPr/>
    </dgm:pt>
    <dgm:pt modelId="{79ED69E8-C8B3-4A4E-925C-5817F1BAFF87}" type="pres">
      <dgm:prSet presAssocID="{6ECD9031-7E16-49B5-A75B-C90303F2E3E6}" presName="childText" presStyleLbl="bgAcc1" presStyleIdx="0" presStyleCnt="6" custScaleX="1065365" custScaleY="1140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91B204-3376-4AE1-B098-341FC361439D}" type="pres">
      <dgm:prSet presAssocID="{991E1F50-1564-4B68-9770-DD49177790D2}" presName="Name13" presStyleLbl="parChTrans1D2" presStyleIdx="1" presStyleCnt="6"/>
      <dgm:spPr/>
    </dgm:pt>
    <dgm:pt modelId="{6BD904A8-243C-4114-AB8D-AAC06061CE57}" type="pres">
      <dgm:prSet presAssocID="{E1C99B21-EF2F-4EFC-982C-962AF649BD40}" presName="childText" presStyleLbl="bgAcc1" presStyleIdx="1" presStyleCnt="6" custScaleX="1065365" custScaleY="1179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B59287-418E-4189-A7A5-99F654FCBC5E}" type="pres">
      <dgm:prSet presAssocID="{67AC2C67-ABDC-4030-98E7-648B6731D60E}" presName="Name13" presStyleLbl="parChTrans1D2" presStyleIdx="2" presStyleCnt="6"/>
      <dgm:spPr/>
    </dgm:pt>
    <dgm:pt modelId="{FA7A2C5A-C1C0-4DF8-B29E-5929D669764A}" type="pres">
      <dgm:prSet presAssocID="{243B0096-F4A1-47E7-B86D-D5D242A03240}" presName="childText" presStyleLbl="bgAcc1" presStyleIdx="2" presStyleCnt="6" custScaleX="1065365" custScaleY="1264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E6BCA3-3998-41B7-991C-CB6AD1BFAA5A}" type="pres">
      <dgm:prSet presAssocID="{41D30C12-6AE4-4406-B9E0-2A87735D8A02}" presName="Name13" presStyleLbl="parChTrans1D2" presStyleIdx="3" presStyleCnt="6"/>
      <dgm:spPr/>
    </dgm:pt>
    <dgm:pt modelId="{B7CCC896-F2C7-4F03-B8C8-C8404D0093C4}" type="pres">
      <dgm:prSet presAssocID="{574C711E-0A4A-4B7E-9DDE-D36DEE07F44A}" presName="childText" presStyleLbl="bgAcc1" presStyleIdx="3" presStyleCnt="6" custScaleX="1065365" custScaleY="1179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73FE08-FF18-4F3A-A34B-5E04E69293D8}" type="pres">
      <dgm:prSet presAssocID="{1113B539-BFB2-49C6-973D-5F000CE65C49}" presName="Name13" presStyleLbl="parChTrans1D2" presStyleIdx="4" presStyleCnt="6"/>
      <dgm:spPr/>
    </dgm:pt>
    <dgm:pt modelId="{EA3401D1-0090-453F-A878-F58609E80804}" type="pres">
      <dgm:prSet presAssocID="{F009B1A8-5A09-4FE0-B0A0-D9E1ACC8DA82}" presName="childText" presStyleLbl="bgAcc1" presStyleIdx="4" presStyleCnt="6" custScaleX="1065365" custScaleY="1939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46211B-AB3D-4D5D-A7FB-26408313601C}" type="pres">
      <dgm:prSet presAssocID="{F1BDBF9E-F79C-4AF0-832D-36899DEDE343}" presName="Name13" presStyleLbl="parChTrans1D2" presStyleIdx="5" presStyleCnt="6"/>
      <dgm:spPr/>
    </dgm:pt>
    <dgm:pt modelId="{F68F651D-FBF9-494F-96B3-3A1650AB4352}" type="pres">
      <dgm:prSet presAssocID="{C05AB974-F623-4180-87CC-3EAA0622C8E3}" presName="childText" presStyleLbl="bgAcc1" presStyleIdx="5" presStyleCnt="6" custScaleX="1065365" custScaleY="1514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40F1DAC-ADED-4BAB-A6A6-CDA3740A64BD}" type="presOf" srcId="{6ECD9031-7E16-49B5-A75B-C90303F2E3E6}" destId="{79ED69E8-C8B3-4A4E-925C-5817F1BAFF87}" srcOrd="0" destOrd="0" presId="urn:microsoft.com/office/officeart/2005/8/layout/hierarchy3"/>
    <dgm:cxn modelId="{5B8CE5C7-E197-4708-8D77-D0DD3140310E}" type="presOf" srcId="{574C711E-0A4A-4B7E-9DDE-D36DEE07F44A}" destId="{B7CCC896-F2C7-4F03-B8C8-C8404D0093C4}" srcOrd="0" destOrd="0" presId="urn:microsoft.com/office/officeart/2005/8/layout/hierarchy3"/>
    <dgm:cxn modelId="{BF949520-F90A-4B80-968C-1D9A6DC68B1B}" type="presOf" srcId="{E1C99B21-EF2F-4EFC-982C-962AF649BD40}" destId="{6BD904A8-243C-4114-AB8D-AAC06061CE57}" srcOrd="0" destOrd="0" presId="urn:microsoft.com/office/officeart/2005/8/layout/hierarchy3"/>
    <dgm:cxn modelId="{33779320-4E1E-4BFA-A33B-6DB3A5DDC8C4}" srcId="{495714D0-19A2-400A-9746-A1ED0E2DFD93}" destId="{574C711E-0A4A-4B7E-9DDE-D36DEE07F44A}" srcOrd="3" destOrd="0" parTransId="{41D30C12-6AE4-4406-B9E0-2A87735D8A02}" sibTransId="{A8C3B320-1B88-4F7A-BD4C-43A6CD920B2B}"/>
    <dgm:cxn modelId="{959C3716-39B6-407F-8B59-4243AFC9B54F}" srcId="{495714D0-19A2-400A-9746-A1ED0E2DFD93}" destId="{243B0096-F4A1-47E7-B86D-D5D242A03240}" srcOrd="2" destOrd="0" parTransId="{67AC2C67-ABDC-4030-98E7-648B6731D60E}" sibTransId="{F423938E-A89D-41AD-B769-D4F46F28B2C3}"/>
    <dgm:cxn modelId="{969E4923-DDD9-4F97-BFEE-428C5393EDFE}" type="presOf" srcId="{67AC2C67-ABDC-4030-98E7-648B6731D60E}" destId="{1BB59287-418E-4189-A7A5-99F654FCBC5E}" srcOrd="0" destOrd="0" presId="urn:microsoft.com/office/officeart/2005/8/layout/hierarchy3"/>
    <dgm:cxn modelId="{4E270816-3515-48FF-836C-E8797BE8C0E6}" type="presOf" srcId="{1113B539-BFB2-49C6-973D-5F000CE65C49}" destId="{0473FE08-FF18-4F3A-A34B-5E04E69293D8}" srcOrd="0" destOrd="0" presId="urn:microsoft.com/office/officeart/2005/8/layout/hierarchy3"/>
    <dgm:cxn modelId="{E7451379-4C83-41EF-87A8-331DF5D30DE1}" type="presOf" srcId="{C05AB974-F623-4180-87CC-3EAA0622C8E3}" destId="{F68F651D-FBF9-494F-96B3-3A1650AB4352}" srcOrd="0" destOrd="0" presId="urn:microsoft.com/office/officeart/2005/8/layout/hierarchy3"/>
    <dgm:cxn modelId="{837D2747-E406-414B-8AAA-AF6590649807}" type="presOf" srcId="{41D30C12-6AE4-4406-B9E0-2A87735D8A02}" destId="{0CE6BCA3-3998-41B7-991C-CB6AD1BFAA5A}" srcOrd="0" destOrd="0" presId="urn:microsoft.com/office/officeart/2005/8/layout/hierarchy3"/>
    <dgm:cxn modelId="{EA0A3A83-2F7F-4499-9EEF-D6C4C27C1A18}" type="presOf" srcId="{495714D0-19A2-400A-9746-A1ED0E2DFD93}" destId="{8E265FC3-0785-4CF9-9CE1-45654B6D6A1D}" srcOrd="1" destOrd="0" presId="urn:microsoft.com/office/officeart/2005/8/layout/hierarchy3"/>
    <dgm:cxn modelId="{9631A404-4B0A-448F-928A-B128DFA4F743}" srcId="{FDEBBCE0-2327-4066-96B1-318D9423AC86}" destId="{495714D0-19A2-400A-9746-A1ED0E2DFD93}" srcOrd="0" destOrd="0" parTransId="{11500619-B9E1-4CF3-B88F-D62F1D6B54FA}" sibTransId="{CDFFFF93-AB75-4E93-A0DF-CF00610BC3D4}"/>
    <dgm:cxn modelId="{B66A16A2-6211-431E-873B-4CC58B574E9D}" type="presOf" srcId="{F009B1A8-5A09-4FE0-B0A0-D9E1ACC8DA82}" destId="{EA3401D1-0090-453F-A878-F58609E80804}" srcOrd="0" destOrd="0" presId="urn:microsoft.com/office/officeart/2005/8/layout/hierarchy3"/>
    <dgm:cxn modelId="{0346B2F4-5CFD-42C8-9B13-3FF60CF8F664}" srcId="{495714D0-19A2-400A-9746-A1ED0E2DFD93}" destId="{C05AB974-F623-4180-87CC-3EAA0622C8E3}" srcOrd="5" destOrd="0" parTransId="{F1BDBF9E-F79C-4AF0-832D-36899DEDE343}" sibTransId="{75BC2A36-0F5C-47DC-A5D7-6BABDFB6DC8B}"/>
    <dgm:cxn modelId="{97AB309D-C956-4952-A86A-91CA1C50BC6E}" type="presOf" srcId="{991E1F50-1564-4B68-9770-DD49177790D2}" destId="{2C91B204-3376-4AE1-B098-341FC361439D}" srcOrd="0" destOrd="0" presId="urn:microsoft.com/office/officeart/2005/8/layout/hierarchy3"/>
    <dgm:cxn modelId="{93DA54D3-6B7B-4C3B-A73B-C91C25C79611}" srcId="{495714D0-19A2-400A-9746-A1ED0E2DFD93}" destId="{E1C99B21-EF2F-4EFC-982C-962AF649BD40}" srcOrd="1" destOrd="0" parTransId="{991E1F50-1564-4B68-9770-DD49177790D2}" sibTransId="{B09996F8-0A89-4C76-9847-D2883047E0C2}"/>
    <dgm:cxn modelId="{D2C4A9F8-7EE5-48DC-BEDD-08A509436F7F}" type="presOf" srcId="{F1BDBF9E-F79C-4AF0-832D-36899DEDE343}" destId="{F446211B-AB3D-4D5D-A7FB-26408313601C}" srcOrd="0" destOrd="0" presId="urn:microsoft.com/office/officeart/2005/8/layout/hierarchy3"/>
    <dgm:cxn modelId="{46BD8706-F344-4342-819E-93460B7775BE}" type="presOf" srcId="{243B0096-F4A1-47E7-B86D-D5D242A03240}" destId="{FA7A2C5A-C1C0-4DF8-B29E-5929D669764A}" srcOrd="0" destOrd="0" presId="urn:microsoft.com/office/officeart/2005/8/layout/hierarchy3"/>
    <dgm:cxn modelId="{3907F9D3-D75A-4D72-A7BD-73059D36FB2A}" type="presOf" srcId="{FDEBBCE0-2327-4066-96B1-318D9423AC86}" destId="{6CE7BEE7-F714-4C5F-826B-0E8E8686D41E}" srcOrd="0" destOrd="0" presId="urn:microsoft.com/office/officeart/2005/8/layout/hierarchy3"/>
    <dgm:cxn modelId="{B9F12B46-7FDF-4593-AAAD-AF439B53AED9}" type="presOf" srcId="{495714D0-19A2-400A-9746-A1ED0E2DFD93}" destId="{CB15BF7C-CEB8-452C-A4FB-BE11E000841D}" srcOrd="0" destOrd="0" presId="urn:microsoft.com/office/officeart/2005/8/layout/hierarchy3"/>
    <dgm:cxn modelId="{E5F21187-EA4B-44A4-9B99-950221FD93B6}" srcId="{495714D0-19A2-400A-9746-A1ED0E2DFD93}" destId="{F009B1A8-5A09-4FE0-B0A0-D9E1ACC8DA82}" srcOrd="4" destOrd="0" parTransId="{1113B539-BFB2-49C6-973D-5F000CE65C49}" sibTransId="{AAE30ACF-470C-4BF0-8FFF-6339DFF33E1E}"/>
    <dgm:cxn modelId="{06A6825D-668B-481F-B60B-5646D9F5D7DA}" srcId="{495714D0-19A2-400A-9746-A1ED0E2DFD93}" destId="{6ECD9031-7E16-49B5-A75B-C90303F2E3E6}" srcOrd="0" destOrd="0" parTransId="{28E51C82-E158-499E-A8B0-A65846E9CCD2}" sibTransId="{F9B4F07E-57DA-4975-AB8C-323BB35A52C0}"/>
    <dgm:cxn modelId="{BF745513-40EC-4100-BB5E-8C19D889D3F5}" type="presOf" srcId="{28E51C82-E158-499E-A8B0-A65846E9CCD2}" destId="{D1AF3188-C1C1-41E3-A2BA-2D1204DCCC53}" srcOrd="0" destOrd="0" presId="urn:microsoft.com/office/officeart/2005/8/layout/hierarchy3"/>
    <dgm:cxn modelId="{8D613161-1EE2-42E5-8EFD-63ABF3B8E464}" type="presParOf" srcId="{6CE7BEE7-F714-4C5F-826B-0E8E8686D41E}" destId="{F58257A6-58A4-49B8-B711-24497D63B793}" srcOrd="0" destOrd="0" presId="urn:microsoft.com/office/officeart/2005/8/layout/hierarchy3"/>
    <dgm:cxn modelId="{1CD0FBA8-E7A3-4C8D-9FA3-50D576893904}" type="presParOf" srcId="{F58257A6-58A4-49B8-B711-24497D63B793}" destId="{A90FFE4E-9002-40EF-9A5F-E781EFB21BE3}" srcOrd="0" destOrd="0" presId="urn:microsoft.com/office/officeart/2005/8/layout/hierarchy3"/>
    <dgm:cxn modelId="{46F7DB75-5095-4E46-B822-5735E8A1756F}" type="presParOf" srcId="{A90FFE4E-9002-40EF-9A5F-E781EFB21BE3}" destId="{CB15BF7C-CEB8-452C-A4FB-BE11E000841D}" srcOrd="0" destOrd="0" presId="urn:microsoft.com/office/officeart/2005/8/layout/hierarchy3"/>
    <dgm:cxn modelId="{F7E7AC15-CB50-406C-B06A-8E863DB8B9B3}" type="presParOf" srcId="{A90FFE4E-9002-40EF-9A5F-E781EFB21BE3}" destId="{8E265FC3-0785-4CF9-9CE1-45654B6D6A1D}" srcOrd="1" destOrd="0" presId="urn:microsoft.com/office/officeart/2005/8/layout/hierarchy3"/>
    <dgm:cxn modelId="{113AFCA6-7A51-4B4D-9063-EC4B0BDF08EF}" type="presParOf" srcId="{F58257A6-58A4-49B8-B711-24497D63B793}" destId="{D97FAFEA-4E1A-483C-9DAA-30EA967C22E4}" srcOrd="1" destOrd="0" presId="urn:microsoft.com/office/officeart/2005/8/layout/hierarchy3"/>
    <dgm:cxn modelId="{A403D773-0202-474E-A971-9B6D310ACA86}" type="presParOf" srcId="{D97FAFEA-4E1A-483C-9DAA-30EA967C22E4}" destId="{D1AF3188-C1C1-41E3-A2BA-2D1204DCCC53}" srcOrd="0" destOrd="0" presId="urn:microsoft.com/office/officeart/2005/8/layout/hierarchy3"/>
    <dgm:cxn modelId="{54E24159-76EA-4FF3-BD3E-C7DDFEF484AF}" type="presParOf" srcId="{D97FAFEA-4E1A-483C-9DAA-30EA967C22E4}" destId="{79ED69E8-C8B3-4A4E-925C-5817F1BAFF87}" srcOrd="1" destOrd="0" presId="urn:microsoft.com/office/officeart/2005/8/layout/hierarchy3"/>
    <dgm:cxn modelId="{6E7B919E-7AB4-4116-8ECE-7BF48FFC494B}" type="presParOf" srcId="{D97FAFEA-4E1A-483C-9DAA-30EA967C22E4}" destId="{2C91B204-3376-4AE1-B098-341FC361439D}" srcOrd="2" destOrd="0" presId="urn:microsoft.com/office/officeart/2005/8/layout/hierarchy3"/>
    <dgm:cxn modelId="{6F8A60F1-9AD8-4F5D-8A43-8B2D6C2B0E16}" type="presParOf" srcId="{D97FAFEA-4E1A-483C-9DAA-30EA967C22E4}" destId="{6BD904A8-243C-4114-AB8D-AAC06061CE57}" srcOrd="3" destOrd="0" presId="urn:microsoft.com/office/officeart/2005/8/layout/hierarchy3"/>
    <dgm:cxn modelId="{D9A90D16-1BDA-49E9-86B3-DC487EDE2283}" type="presParOf" srcId="{D97FAFEA-4E1A-483C-9DAA-30EA967C22E4}" destId="{1BB59287-418E-4189-A7A5-99F654FCBC5E}" srcOrd="4" destOrd="0" presId="urn:microsoft.com/office/officeart/2005/8/layout/hierarchy3"/>
    <dgm:cxn modelId="{DCA90AD0-817B-4C20-8586-503018796CB8}" type="presParOf" srcId="{D97FAFEA-4E1A-483C-9DAA-30EA967C22E4}" destId="{FA7A2C5A-C1C0-4DF8-B29E-5929D669764A}" srcOrd="5" destOrd="0" presId="urn:microsoft.com/office/officeart/2005/8/layout/hierarchy3"/>
    <dgm:cxn modelId="{DF867D85-6EBE-4F85-910A-843053A39517}" type="presParOf" srcId="{D97FAFEA-4E1A-483C-9DAA-30EA967C22E4}" destId="{0CE6BCA3-3998-41B7-991C-CB6AD1BFAA5A}" srcOrd="6" destOrd="0" presId="urn:microsoft.com/office/officeart/2005/8/layout/hierarchy3"/>
    <dgm:cxn modelId="{0F5D91FB-CAB3-45EC-81B0-4709226F2944}" type="presParOf" srcId="{D97FAFEA-4E1A-483C-9DAA-30EA967C22E4}" destId="{B7CCC896-F2C7-4F03-B8C8-C8404D0093C4}" srcOrd="7" destOrd="0" presId="urn:microsoft.com/office/officeart/2005/8/layout/hierarchy3"/>
    <dgm:cxn modelId="{95ED3051-27F8-48E9-84F6-F0642F82AB83}" type="presParOf" srcId="{D97FAFEA-4E1A-483C-9DAA-30EA967C22E4}" destId="{0473FE08-FF18-4F3A-A34B-5E04E69293D8}" srcOrd="8" destOrd="0" presId="urn:microsoft.com/office/officeart/2005/8/layout/hierarchy3"/>
    <dgm:cxn modelId="{019FB96E-1CF2-4F93-A421-6843190955E3}" type="presParOf" srcId="{D97FAFEA-4E1A-483C-9DAA-30EA967C22E4}" destId="{EA3401D1-0090-453F-A878-F58609E80804}" srcOrd="9" destOrd="0" presId="urn:microsoft.com/office/officeart/2005/8/layout/hierarchy3"/>
    <dgm:cxn modelId="{C2965D0D-BF6D-4C7B-BD6F-C48FB18553A2}" type="presParOf" srcId="{D97FAFEA-4E1A-483C-9DAA-30EA967C22E4}" destId="{F446211B-AB3D-4D5D-A7FB-26408313601C}" srcOrd="10" destOrd="0" presId="urn:microsoft.com/office/officeart/2005/8/layout/hierarchy3"/>
    <dgm:cxn modelId="{99FB3611-0CEE-4F30-9EDF-8EF360D74FA4}" type="presParOf" srcId="{D97FAFEA-4E1A-483C-9DAA-30EA967C22E4}" destId="{F68F651D-FBF9-494F-96B3-3A1650AB4352}" srcOrd="1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DEBBCE0-2327-4066-96B1-318D9423AC86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495714D0-19A2-400A-9746-A1ED0E2DFD93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Характерные черты постиндустриального общества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1500619-B9E1-4CF3-B88F-D62F1D6B54FA}" type="parTrans" cxnId="{9631A404-4B0A-448F-928A-B128DFA4F743}">
      <dgm:prSet/>
      <dgm:spPr/>
      <dgm:t>
        <a:bodyPr/>
        <a:lstStyle/>
        <a:p>
          <a:endParaRPr lang="ru-RU"/>
        </a:p>
      </dgm:t>
    </dgm:pt>
    <dgm:pt modelId="{CDFFFF93-AB75-4E93-A0DF-CF00610BC3D4}" type="sibTrans" cxnId="{9631A404-4B0A-448F-928A-B128DFA4F743}">
      <dgm:prSet/>
      <dgm:spPr/>
      <dgm:t>
        <a:bodyPr/>
        <a:lstStyle/>
        <a:p>
          <a:endParaRPr lang="ru-RU"/>
        </a:p>
      </dgm:t>
    </dgm:pt>
    <dgm:pt modelId="{6ECD9031-7E16-49B5-A75B-C90303F2E3E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многократно увеличиваются капиталовложения в отрасли, которые определяют научно-технический прогресс, или наукоёмкое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произ-водство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8E51C82-E158-499E-A8B0-A65846E9CCD2}" type="parTrans" cxnId="{06A6825D-668B-481F-B60B-5646D9F5D7DA}">
      <dgm:prSet/>
      <dgm:spPr/>
      <dgm:t>
        <a:bodyPr/>
        <a:lstStyle/>
        <a:p>
          <a:endParaRPr lang="ru-RU"/>
        </a:p>
      </dgm:t>
    </dgm:pt>
    <dgm:pt modelId="{F9B4F07E-57DA-4975-AB8C-323BB35A52C0}" type="sibTrans" cxnId="{06A6825D-668B-481F-B60B-5646D9F5D7DA}">
      <dgm:prSet/>
      <dgm:spPr/>
      <dgm:t>
        <a:bodyPr/>
        <a:lstStyle/>
        <a:p>
          <a:endParaRPr lang="ru-RU"/>
        </a:p>
      </dgm:t>
    </dgm:pt>
    <dgm:pt modelId="{E1C99B21-EF2F-4EFC-982C-962AF649BD40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появление комплексных научно-производственных объединений, которые соединяют науку, производство, образование,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обслужива-ние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наукоёмкой продукции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91E1F50-1564-4B68-9770-DD49177790D2}" type="parTrans" cxnId="{93DA54D3-6B7B-4C3B-A73B-C91C25C79611}">
      <dgm:prSet/>
      <dgm:spPr/>
      <dgm:t>
        <a:bodyPr/>
        <a:lstStyle/>
        <a:p>
          <a:endParaRPr lang="ru-RU"/>
        </a:p>
      </dgm:t>
    </dgm:pt>
    <dgm:pt modelId="{B09996F8-0A89-4C76-9847-D2883047E0C2}" type="sibTrans" cxnId="{93DA54D3-6B7B-4C3B-A73B-C91C25C79611}">
      <dgm:prSet/>
      <dgm:spPr/>
      <dgm:t>
        <a:bodyPr/>
        <a:lstStyle/>
        <a:p>
          <a:endParaRPr lang="ru-RU"/>
        </a:p>
      </dgm:t>
    </dgm:pt>
    <dgm:pt modelId="{243B0096-F4A1-47E7-B86D-D5D242A03240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складывание нового типа работника – высококвалифицированного специалиста, который ориентирован на постоянное повышение своих профессиональных знаний и умений, на непрерывное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образо-вание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а высокое качество работника включает не только его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квали-фикацию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но и здоровье, психическое состояние, морально-волевые качества, общую культуру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7AC2C67-ABDC-4030-98E7-648B6731D60E}" type="parTrans" cxnId="{959C3716-39B6-407F-8B59-4243AFC9B54F}">
      <dgm:prSet/>
      <dgm:spPr/>
      <dgm:t>
        <a:bodyPr/>
        <a:lstStyle/>
        <a:p>
          <a:endParaRPr lang="ru-RU"/>
        </a:p>
      </dgm:t>
    </dgm:pt>
    <dgm:pt modelId="{F423938E-A89D-41AD-B769-D4F46F28B2C3}" type="sibTrans" cxnId="{959C3716-39B6-407F-8B59-4243AFC9B54F}">
      <dgm:prSet/>
      <dgm:spPr/>
      <dgm:t>
        <a:bodyPr/>
        <a:lstStyle/>
        <a:p>
          <a:endParaRPr lang="ru-RU"/>
        </a:p>
      </dgm:t>
    </dgm:pt>
    <dgm:pt modelId="{574C711E-0A4A-4B7E-9DDE-D36DEE07F44A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усиленное развитие индустрии благосостояния, нацеленной на удовлетворение потребностей людей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1D30C12-6AE4-4406-B9E0-2A87735D8A02}" type="parTrans" cxnId="{33779320-4E1E-4BFA-A33B-6DB3A5DDC8C4}">
      <dgm:prSet/>
      <dgm:spPr/>
      <dgm:t>
        <a:bodyPr/>
        <a:lstStyle/>
        <a:p>
          <a:endParaRPr lang="ru-RU"/>
        </a:p>
      </dgm:t>
    </dgm:pt>
    <dgm:pt modelId="{A8C3B320-1B88-4F7A-BD4C-43A6CD920B2B}" type="sibTrans" cxnId="{33779320-4E1E-4BFA-A33B-6DB3A5DDC8C4}">
      <dgm:prSet/>
      <dgm:spPr/>
      <dgm:t>
        <a:bodyPr/>
        <a:lstStyle/>
        <a:p>
          <a:endParaRPr lang="ru-RU"/>
        </a:p>
      </dgm:t>
    </dgm:pt>
    <dgm:pt modelId="{6CE7BEE7-F714-4C5F-826B-0E8E8686D41E}" type="pres">
      <dgm:prSet presAssocID="{FDEBBCE0-2327-4066-96B1-318D9423AC8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F58257A6-58A4-49B8-B711-24497D63B793}" type="pres">
      <dgm:prSet presAssocID="{495714D0-19A2-400A-9746-A1ED0E2DFD93}" presName="root" presStyleCnt="0"/>
      <dgm:spPr/>
    </dgm:pt>
    <dgm:pt modelId="{A90FFE4E-9002-40EF-9A5F-E781EFB21BE3}" type="pres">
      <dgm:prSet presAssocID="{495714D0-19A2-400A-9746-A1ED0E2DFD93}" presName="rootComposite" presStyleCnt="0"/>
      <dgm:spPr/>
    </dgm:pt>
    <dgm:pt modelId="{CB15BF7C-CEB8-452C-A4FB-BE11E000841D}" type="pres">
      <dgm:prSet presAssocID="{495714D0-19A2-400A-9746-A1ED0E2DFD93}" presName="rootText" presStyleLbl="node1" presStyleIdx="0" presStyleCnt="1" custScaleX="720429"/>
      <dgm:spPr/>
    </dgm:pt>
    <dgm:pt modelId="{8E265FC3-0785-4CF9-9CE1-45654B6D6A1D}" type="pres">
      <dgm:prSet presAssocID="{495714D0-19A2-400A-9746-A1ED0E2DFD93}" presName="rootConnector" presStyleLbl="node1" presStyleIdx="0" presStyleCnt="1"/>
      <dgm:spPr/>
    </dgm:pt>
    <dgm:pt modelId="{D97FAFEA-4E1A-483C-9DAA-30EA967C22E4}" type="pres">
      <dgm:prSet presAssocID="{495714D0-19A2-400A-9746-A1ED0E2DFD93}" presName="childShape" presStyleCnt="0"/>
      <dgm:spPr/>
    </dgm:pt>
    <dgm:pt modelId="{D1AF3188-C1C1-41E3-A2BA-2D1204DCCC53}" type="pres">
      <dgm:prSet presAssocID="{28E51C82-E158-499E-A8B0-A65846E9CCD2}" presName="Name13" presStyleLbl="parChTrans1D2" presStyleIdx="0" presStyleCnt="4"/>
      <dgm:spPr/>
    </dgm:pt>
    <dgm:pt modelId="{79ED69E8-C8B3-4A4E-925C-5817F1BAFF87}" type="pres">
      <dgm:prSet presAssocID="{6ECD9031-7E16-49B5-A75B-C90303F2E3E6}" presName="childText" presStyleLbl="bgAcc1" presStyleIdx="0" presStyleCnt="4" custScaleX="1065365" custScaleY="1964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91B204-3376-4AE1-B098-341FC361439D}" type="pres">
      <dgm:prSet presAssocID="{991E1F50-1564-4B68-9770-DD49177790D2}" presName="Name13" presStyleLbl="parChTrans1D2" presStyleIdx="1" presStyleCnt="4"/>
      <dgm:spPr/>
    </dgm:pt>
    <dgm:pt modelId="{6BD904A8-243C-4114-AB8D-AAC06061CE57}" type="pres">
      <dgm:prSet presAssocID="{E1C99B21-EF2F-4EFC-982C-962AF649BD40}" presName="childText" presStyleLbl="bgAcc1" presStyleIdx="1" presStyleCnt="4" custScaleX="1065365" custScaleY="2004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B59287-418E-4189-A7A5-99F654FCBC5E}" type="pres">
      <dgm:prSet presAssocID="{67AC2C67-ABDC-4030-98E7-648B6731D60E}" presName="Name13" presStyleLbl="parChTrans1D2" presStyleIdx="2" presStyleCnt="4"/>
      <dgm:spPr/>
    </dgm:pt>
    <dgm:pt modelId="{FA7A2C5A-C1C0-4DF8-B29E-5929D669764A}" type="pres">
      <dgm:prSet presAssocID="{243B0096-F4A1-47E7-B86D-D5D242A03240}" presName="childText" presStyleLbl="bgAcc1" presStyleIdx="2" presStyleCnt="4" custScaleX="1065365" custScaleY="341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E6BCA3-3998-41B7-991C-CB6AD1BFAA5A}" type="pres">
      <dgm:prSet presAssocID="{41D30C12-6AE4-4406-B9E0-2A87735D8A02}" presName="Name13" presStyleLbl="parChTrans1D2" presStyleIdx="3" presStyleCnt="4"/>
      <dgm:spPr/>
    </dgm:pt>
    <dgm:pt modelId="{B7CCC896-F2C7-4F03-B8C8-C8404D0093C4}" type="pres">
      <dgm:prSet presAssocID="{574C711E-0A4A-4B7E-9DDE-D36DEE07F44A}" presName="childText" presStyleLbl="bgAcc1" presStyleIdx="3" presStyleCnt="4" custScaleX="1065365" custScaleY="1334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F949520-F90A-4B80-968C-1D9A6DC68B1B}" type="presOf" srcId="{E1C99B21-EF2F-4EFC-982C-962AF649BD40}" destId="{6BD904A8-243C-4114-AB8D-AAC06061CE57}" srcOrd="0" destOrd="0" presId="urn:microsoft.com/office/officeart/2005/8/layout/hierarchy3"/>
    <dgm:cxn modelId="{5B8CE5C7-E197-4708-8D77-D0DD3140310E}" type="presOf" srcId="{574C711E-0A4A-4B7E-9DDE-D36DEE07F44A}" destId="{B7CCC896-F2C7-4F03-B8C8-C8404D0093C4}" srcOrd="0" destOrd="0" presId="urn:microsoft.com/office/officeart/2005/8/layout/hierarchy3"/>
    <dgm:cxn modelId="{837D2747-E406-414B-8AAA-AF6590649807}" type="presOf" srcId="{41D30C12-6AE4-4406-B9E0-2A87735D8A02}" destId="{0CE6BCA3-3998-41B7-991C-CB6AD1BFAA5A}" srcOrd="0" destOrd="0" presId="urn:microsoft.com/office/officeart/2005/8/layout/hierarchy3"/>
    <dgm:cxn modelId="{9631A404-4B0A-448F-928A-B128DFA4F743}" srcId="{FDEBBCE0-2327-4066-96B1-318D9423AC86}" destId="{495714D0-19A2-400A-9746-A1ED0E2DFD93}" srcOrd="0" destOrd="0" parTransId="{11500619-B9E1-4CF3-B88F-D62F1D6B54FA}" sibTransId="{CDFFFF93-AB75-4E93-A0DF-CF00610BC3D4}"/>
    <dgm:cxn modelId="{969E4923-DDD9-4F97-BFEE-428C5393EDFE}" type="presOf" srcId="{67AC2C67-ABDC-4030-98E7-648B6731D60E}" destId="{1BB59287-418E-4189-A7A5-99F654FCBC5E}" srcOrd="0" destOrd="0" presId="urn:microsoft.com/office/officeart/2005/8/layout/hierarchy3"/>
    <dgm:cxn modelId="{97AB309D-C956-4952-A86A-91CA1C50BC6E}" type="presOf" srcId="{991E1F50-1564-4B68-9770-DD49177790D2}" destId="{2C91B204-3376-4AE1-B098-341FC361439D}" srcOrd="0" destOrd="0" presId="urn:microsoft.com/office/officeart/2005/8/layout/hierarchy3"/>
    <dgm:cxn modelId="{3907F9D3-D75A-4D72-A7BD-73059D36FB2A}" type="presOf" srcId="{FDEBBCE0-2327-4066-96B1-318D9423AC86}" destId="{6CE7BEE7-F714-4C5F-826B-0E8E8686D41E}" srcOrd="0" destOrd="0" presId="urn:microsoft.com/office/officeart/2005/8/layout/hierarchy3"/>
    <dgm:cxn modelId="{46BD8706-F344-4342-819E-93460B7775BE}" type="presOf" srcId="{243B0096-F4A1-47E7-B86D-D5D242A03240}" destId="{FA7A2C5A-C1C0-4DF8-B29E-5929D669764A}" srcOrd="0" destOrd="0" presId="urn:microsoft.com/office/officeart/2005/8/layout/hierarchy3"/>
    <dgm:cxn modelId="{06A6825D-668B-481F-B60B-5646D9F5D7DA}" srcId="{495714D0-19A2-400A-9746-A1ED0E2DFD93}" destId="{6ECD9031-7E16-49B5-A75B-C90303F2E3E6}" srcOrd="0" destOrd="0" parTransId="{28E51C82-E158-499E-A8B0-A65846E9CCD2}" sibTransId="{F9B4F07E-57DA-4975-AB8C-323BB35A52C0}"/>
    <dgm:cxn modelId="{33779320-4E1E-4BFA-A33B-6DB3A5DDC8C4}" srcId="{495714D0-19A2-400A-9746-A1ED0E2DFD93}" destId="{574C711E-0A4A-4B7E-9DDE-D36DEE07F44A}" srcOrd="3" destOrd="0" parTransId="{41D30C12-6AE4-4406-B9E0-2A87735D8A02}" sibTransId="{A8C3B320-1B88-4F7A-BD4C-43A6CD920B2B}"/>
    <dgm:cxn modelId="{B40F1DAC-ADED-4BAB-A6A6-CDA3740A64BD}" type="presOf" srcId="{6ECD9031-7E16-49B5-A75B-C90303F2E3E6}" destId="{79ED69E8-C8B3-4A4E-925C-5817F1BAFF87}" srcOrd="0" destOrd="0" presId="urn:microsoft.com/office/officeart/2005/8/layout/hierarchy3"/>
    <dgm:cxn modelId="{B9F12B46-7FDF-4593-AAAD-AF439B53AED9}" type="presOf" srcId="{495714D0-19A2-400A-9746-A1ED0E2DFD93}" destId="{CB15BF7C-CEB8-452C-A4FB-BE11E000841D}" srcOrd="0" destOrd="0" presId="urn:microsoft.com/office/officeart/2005/8/layout/hierarchy3"/>
    <dgm:cxn modelId="{959C3716-39B6-407F-8B59-4243AFC9B54F}" srcId="{495714D0-19A2-400A-9746-A1ED0E2DFD93}" destId="{243B0096-F4A1-47E7-B86D-D5D242A03240}" srcOrd="2" destOrd="0" parTransId="{67AC2C67-ABDC-4030-98E7-648B6731D60E}" sibTransId="{F423938E-A89D-41AD-B769-D4F46F28B2C3}"/>
    <dgm:cxn modelId="{BF745513-40EC-4100-BB5E-8C19D889D3F5}" type="presOf" srcId="{28E51C82-E158-499E-A8B0-A65846E9CCD2}" destId="{D1AF3188-C1C1-41E3-A2BA-2D1204DCCC53}" srcOrd="0" destOrd="0" presId="urn:microsoft.com/office/officeart/2005/8/layout/hierarchy3"/>
    <dgm:cxn modelId="{EA0A3A83-2F7F-4499-9EEF-D6C4C27C1A18}" type="presOf" srcId="{495714D0-19A2-400A-9746-A1ED0E2DFD93}" destId="{8E265FC3-0785-4CF9-9CE1-45654B6D6A1D}" srcOrd="1" destOrd="0" presId="urn:microsoft.com/office/officeart/2005/8/layout/hierarchy3"/>
    <dgm:cxn modelId="{93DA54D3-6B7B-4C3B-A73B-C91C25C79611}" srcId="{495714D0-19A2-400A-9746-A1ED0E2DFD93}" destId="{E1C99B21-EF2F-4EFC-982C-962AF649BD40}" srcOrd="1" destOrd="0" parTransId="{991E1F50-1564-4B68-9770-DD49177790D2}" sibTransId="{B09996F8-0A89-4C76-9847-D2883047E0C2}"/>
    <dgm:cxn modelId="{8D613161-1EE2-42E5-8EFD-63ABF3B8E464}" type="presParOf" srcId="{6CE7BEE7-F714-4C5F-826B-0E8E8686D41E}" destId="{F58257A6-58A4-49B8-B711-24497D63B793}" srcOrd="0" destOrd="0" presId="urn:microsoft.com/office/officeart/2005/8/layout/hierarchy3"/>
    <dgm:cxn modelId="{1CD0FBA8-E7A3-4C8D-9FA3-50D576893904}" type="presParOf" srcId="{F58257A6-58A4-49B8-B711-24497D63B793}" destId="{A90FFE4E-9002-40EF-9A5F-E781EFB21BE3}" srcOrd="0" destOrd="0" presId="urn:microsoft.com/office/officeart/2005/8/layout/hierarchy3"/>
    <dgm:cxn modelId="{46F7DB75-5095-4E46-B822-5735E8A1756F}" type="presParOf" srcId="{A90FFE4E-9002-40EF-9A5F-E781EFB21BE3}" destId="{CB15BF7C-CEB8-452C-A4FB-BE11E000841D}" srcOrd="0" destOrd="0" presId="urn:microsoft.com/office/officeart/2005/8/layout/hierarchy3"/>
    <dgm:cxn modelId="{F7E7AC15-CB50-406C-B06A-8E863DB8B9B3}" type="presParOf" srcId="{A90FFE4E-9002-40EF-9A5F-E781EFB21BE3}" destId="{8E265FC3-0785-4CF9-9CE1-45654B6D6A1D}" srcOrd="1" destOrd="0" presId="urn:microsoft.com/office/officeart/2005/8/layout/hierarchy3"/>
    <dgm:cxn modelId="{113AFCA6-7A51-4B4D-9063-EC4B0BDF08EF}" type="presParOf" srcId="{F58257A6-58A4-49B8-B711-24497D63B793}" destId="{D97FAFEA-4E1A-483C-9DAA-30EA967C22E4}" srcOrd="1" destOrd="0" presId="urn:microsoft.com/office/officeart/2005/8/layout/hierarchy3"/>
    <dgm:cxn modelId="{A403D773-0202-474E-A971-9B6D310ACA86}" type="presParOf" srcId="{D97FAFEA-4E1A-483C-9DAA-30EA967C22E4}" destId="{D1AF3188-C1C1-41E3-A2BA-2D1204DCCC53}" srcOrd="0" destOrd="0" presId="urn:microsoft.com/office/officeart/2005/8/layout/hierarchy3"/>
    <dgm:cxn modelId="{54E24159-76EA-4FF3-BD3E-C7DDFEF484AF}" type="presParOf" srcId="{D97FAFEA-4E1A-483C-9DAA-30EA967C22E4}" destId="{79ED69E8-C8B3-4A4E-925C-5817F1BAFF87}" srcOrd="1" destOrd="0" presId="urn:microsoft.com/office/officeart/2005/8/layout/hierarchy3"/>
    <dgm:cxn modelId="{6E7B919E-7AB4-4116-8ECE-7BF48FFC494B}" type="presParOf" srcId="{D97FAFEA-4E1A-483C-9DAA-30EA967C22E4}" destId="{2C91B204-3376-4AE1-B098-341FC361439D}" srcOrd="2" destOrd="0" presId="urn:microsoft.com/office/officeart/2005/8/layout/hierarchy3"/>
    <dgm:cxn modelId="{6F8A60F1-9AD8-4F5D-8A43-8B2D6C2B0E16}" type="presParOf" srcId="{D97FAFEA-4E1A-483C-9DAA-30EA967C22E4}" destId="{6BD904A8-243C-4114-AB8D-AAC06061CE57}" srcOrd="3" destOrd="0" presId="urn:microsoft.com/office/officeart/2005/8/layout/hierarchy3"/>
    <dgm:cxn modelId="{D9A90D16-1BDA-49E9-86B3-DC487EDE2283}" type="presParOf" srcId="{D97FAFEA-4E1A-483C-9DAA-30EA967C22E4}" destId="{1BB59287-418E-4189-A7A5-99F654FCBC5E}" srcOrd="4" destOrd="0" presId="urn:microsoft.com/office/officeart/2005/8/layout/hierarchy3"/>
    <dgm:cxn modelId="{DCA90AD0-817B-4C20-8586-503018796CB8}" type="presParOf" srcId="{D97FAFEA-4E1A-483C-9DAA-30EA967C22E4}" destId="{FA7A2C5A-C1C0-4DF8-B29E-5929D669764A}" srcOrd="5" destOrd="0" presId="urn:microsoft.com/office/officeart/2005/8/layout/hierarchy3"/>
    <dgm:cxn modelId="{DF867D85-6EBE-4F85-910A-843053A39517}" type="presParOf" srcId="{D97FAFEA-4E1A-483C-9DAA-30EA967C22E4}" destId="{0CE6BCA3-3998-41B7-991C-CB6AD1BFAA5A}" srcOrd="6" destOrd="0" presId="urn:microsoft.com/office/officeart/2005/8/layout/hierarchy3"/>
    <dgm:cxn modelId="{0F5D91FB-CAB3-45EC-81B0-4709226F2944}" type="presParOf" srcId="{D97FAFEA-4E1A-483C-9DAA-30EA967C22E4}" destId="{B7CCC896-F2C7-4F03-B8C8-C8404D0093C4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DEBBCE0-2327-4066-96B1-318D9423AC86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495714D0-19A2-400A-9746-A1ED0E2DFD93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Характерные черты постиндустриального общества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1500619-B9E1-4CF3-B88F-D62F1D6B54FA}" type="parTrans" cxnId="{9631A404-4B0A-448F-928A-B128DFA4F743}">
      <dgm:prSet/>
      <dgm:spPr/>
      <dgm:t>
        <a:bodyPr/>
        <a:lstStyle/>
        <a:p>
          <a:endParaRPr lang="ru-RU"/>
        </a:p>
      </dgm:t>
    </dgm:pt>
    <dgm:pt modelId="{CDFFFF93-AB75-4E93-A0DF-CF00610BC3D4}" type="sibTrans" cxnId="{9631A404-4B0A-448F-928A-B128DFA4F743}">
      <dgm:prSet/>
      <dgm:spPr/>
      <dgm:t>
        <a:bodyPr/>
        <a:lstStyle/>
        <a:p>
          <a:endParaRPr lang="ru-RU"/>
        </a:p>
      </dgm:t>
    </dgm:pt>
    <dgm:pt modelId="{6ECD9031-7E16-49B5-A75B-C90303F2E3E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расходование больших средств на развитие образования,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здравоох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-ранения, транспорта, сферы досуга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8E51C82-E158-499E-A8B0-A65846E9CCD2}" type="parTrans" cxnId="{06A6825D-668B-481F-B60B-5646D9F5D7DA}">
      <dgm:prSet/>
      <dgm:spPr/>
      <dgm:t>
        <a:bodyPr/>
        <a:lstStyle/>
        <a:p>
          <a:endParaRPr lang="ru-RU"/>
        </a:p>
      </dgm:t>
    </dgm:pt>
    <dgm:pt modelId="{F9B4F07E-57DA-4975-AB8C-323BB35A52C0}" type="sibTrans" cxnId="{06A6825D-668B-481F-B60B-5646D9F5D7DA}">
      <dgm:prSet/>
      <dgm:spPr/>
      <dgm:t>
        <a:bodyPr/>
        <a:lstStyle/>
        <a:p>
          <a:endParaRPr lang="ru-RU"/>
        </a:p>
      </dgm:t>
    </dgm:pt>
    <dgm:pt modelId="{E1C99B21-EF2F-4EFC-982C-962AF649BD40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культура основывается на широком использовании электронных средств и процессов массовой коммуникации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91E1F50-1564-4B68-9770-DD49177790D2}" type="parTrans" cxnId="{93DA54D3-6B7B-4C3B-A73B-C91C25C79611}">
      <dgm:prSet/>
      <dgm:spPr/>
      <dgm:t>
        <a:bodyPr/>
        <a:lstStyle/>
        <a:p>
          <a:endParaRPr lang="ru-RU"/>
        </a:p>
      </dgm:t>
    </dgm:pt>
    <dgm:pt modelId="{B09996F8-0A89-4C76-9847-D2883047E0C2}" type="sibTrans" cxnId="{93DA54D3-6B7B-4C3B-A73B-C91C25C79611}">
      <dgm:prSet/>
      <dgm:spPr/>
      <dgm:t>
        <a:bodyPr/>
        <a:lstStyle/>
        <a:p>
          <a:endParaRPr lang="ru-RU"/>
        </a:p>
      </dgm:t>
    </dgm:pt>
    <dgm:pt modelId="{243B0096-F4A1-47E7-B86D-D5D242A03240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формирование информационного общества, технико-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технологичес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-кой основой в котором становятся компьютеры, телевидение,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спут-никовая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связь и Интернет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7AC2C67-ABDC-4030-98E7-648B6731D60E}" type="parTrans" cxnId="{959C3716-39B6-407F-8B59-4243AFC9B54F}">
      <dgm:prSet/>
      <dgm:spPr/>
      <dgm:t>
        <a:bodyPr/>
        <a:lstStyle/>
        <a:p>
          <a:endParaRPr lang="ru-RU"/>
        </a:p>
      </dgm:t>
    </dgm:pt>
    <dgm:pt modelId="{F423938E-A89D-41AD-B769-D4F46F28B2C3}" type="sibTrans" cxnId="{959C3716-39B6-407F-8B59-4243AFC9B54F}">
      <dgm:prSet/>
      <dgm:spPr/>
      <dgm:t>
        <a:bodyPr/>
        <a:lstStyle/>
        <a:p>
          <a:endParaRPr lang="ru-RU"/>
        </a:p>
      </dgm:t>
    </dgm:pt>
    <dgm:pt modelId="{574C711E-0A4A-4B7E-9DDE-D36DEE07F44A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информация становится наиболее значимым ресурсом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1D30C12-6AE4-4406-B9E0-2A87735D8A02}" type="parTrans" cxnId="{33779320-4E1E-4BFA-A33B-6DB3A5DDC8C4}">
      <dgm:prSet/>
      <dgm:spPr/>
      <dgm:t>
        <a:bodyPr/>
        <a:lstStyle/>
        <a:p>
          <a:endParaRPr lang="ru-RU"/>
        </a:p>
      </dgm:t>
    </dgm:pt>
    <dgm:pt modelId="{A8C3B320-1B88-4F7A-BD4C-43A6CD920B2B}" type="sibTrans" cxnId="{33779320-4E1E-4BFA-A33B-6DB3A5DDC8C4}">
      <dgm:prSet/>
      <dgm:spPr/>
      <dgm:t>
        <a:bodyPr/>
        <a:lstStyle/>
        <a:p>
          <a:endParaRPr lang="ru-RU"/>
        </a:p>
      </dgm:t>
    </dgm:pt>
    <dgm:pt modelId="{F009B1A8-5A09-4FE0-B0A0-D9E1ACC8DA8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производство и потребление информации выступают важнейшим видом деятельности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113B539-BFB2-49C6-973D-5F000CE65C49}" type="parTrans" cxnId="{E5F21187-EA4B-44A4-9B99-950221FD93B6}">
      <dgm:prSet/>
      <dgm:spPr/>
      <dgm:t>
        <a:bodyPr/>
        <a:lstStyle/>
        <a:p>
          <a:endParaRPr lang="ru-RU"/>
        </a:p>
      </dgm:t>
    </dgm:pt>
    <dgm:pt modelId="{AAE30ACF-470C-4BF0-8FFF-6339DFF33E1E}" type="sibTrans" cxnId="{E5F21187-EA4B-44A4-9B99-950221FD93B6}">
      <dgm:prSet/>
      <dgm:spPr/>
      <dgm:t>
        <a:bodyPr/>
        <a:lstStyle/>
        <a:p>
          <a:endParaRPr lang="ru-RU"/>
        </a:p>
      </dgm:t>
    </dgm:pt>
    <dgm:pt modelId="{C05AB974-F623-4180-87CC-3EAA0622C8E3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информационные и телекоммуникационные технологии становятся основой не только экономики, но и других сфер жизни людей, а ин-формационная среда, наряду с социальной и экологической, -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важ-нейшей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средой обитания человека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1BDBF9E-F79C-4AF0-832D-36899DEDE343}" type="parTrans" cxnId="{0346B2F4-5CFD-42C8-9B13-3FF60CF8F664}">
      <dgm:prSet/>
      <dgm:spPr/>
      <dgm:t>
        <a:bodyPr/>
        <a:lstStyle/>
        <a:p>
          <a:endParaRPr lang="ru-RU"/>
        </a:p>
      </dgm:t>
    </dgm:pt>
    <dgm:pt modelId="{75BC2A36-0F5C-47DC-A5D7-6BABDFB6DC8B}" type="sibTrans" cxnId="{0346B2F4-5CFD-42C8-9B13-3FF60CF8F664}">
      <dgm:prSet/>
      <dgm:spPr/>
      <dgm:t>
        <a:bodyPr/>
        <a:lstStyle/>
        <a:p>
          <a:endParaRPr lang="ru-RU"/>
        </a:p>
      </dgm:t>
    </dgm:pt>
    <dgm:pt modelId="{6CE7BEE7-F714-4C5F-826B-0E8E8686D41E}" type="pres">
      <dgm:prSet presAssocID="{FDEBBCE0-2327-4066-96B1-318D9423AC8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F58257A6-58A4-49B8-B711-24497D63B793}" type="pres">
      <dgm:prSet presAssocID="{495714D0-19A2-400A-9746-A1ED0E2DFD93}" presName="root" presStyleCnt="0"/>
      <dgm:spPr/>
    </dgm:pt>
    <dgm:pt modelId="{A90FFE4E-9002-40EF-9A5F-E781EFB21BE3}" type="pres">
      <dgm:prSet presAssocID="{495714D0-19A2-400A-9746-A1ED0E2DFD93}" presName="rootComposite" presStyleCnt="0"/>
      <dgm:spPr/>
    </dgm:pt>
    <dgm:pt modelId="{CB15BF7C-CEB8-452C-A4FB-BE11E000841D}" type="pres">
      <dgm:prSet presAssocID="{495714D0-19A2-400A-9746-A1ED0E2DFD93}" presName="rootText" presStyleLbl="node1" presStyleIdx="0" presStyleCnt="1" custScaleX="720429"/>
      <dgm:spPr/>
    </dgm:pt>
    <dgm:pt modelId="{8E265FC3-0785-4CF9-9CE1-45654B6D6A1D}" type="pres">
      <dgm:prSet presAssocID="{495714D0-19A2-400A-9746-A1ED0E2DFD93}" presName="rootConnector" presStyleLbl="node1" presStyleIdx="0" presStyleCnt="1"/>
      <dgm:spPr/>
    </dgm:pt>
    <dgm:pt modelId="{D97FAFEA-4E1A-483C-9DAA-30EA967C22E4}" type="pres">
      <dgm:prSet presAssocID="{495714D0-19A2-400A-9746-A1ED0E2DFD93}" presName="childShape" presStyleCnt="0"/>
      <dgm:spPr/>
    </dgm:pt>
    <dgm:pt modelId="{D1AF3188-C1C1-41E3-A2BA-2D1204DCCC53}" type="pres">
      <dgm:prSet presAssocID="{28E51C82-E158-499E-A8B0-A65846E9CCD2}" presName="Name13" presStyleLbl="parChTrans1D2" presStyleIdx="0" presStyleCnt="6"/>
      <dgm:spPr/>
    </dgm:pt>
    <dgm:pt modelId="{79ED69E8-C8B3-4A4E-925C-5817F1BAFF87}" type="pres">
      <dgm:prSet presAssocID="{6ECD9031-7E16-49B5-A75B-C90303F2E3E6}" presName="childText" presStyleLbl="bgAcc1" presStyleIdx="0" presStyleCnt="6" custScaleX="1065365" custScaleY="1140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91B204-3376-4AE1-B098-341FC361439D}" type="pres">
      <dgm:prSet presAssocID="{991E1F50-1564-4B68-9770-DD49177790D2}" presName="Name13" presStyleLbl="parChTrans1D2" presStyleIdx="1" presStyleCnt="6"/>
      <dgm:spPr/>
    </dgm:pt>
    <dgm:pt modelId="{6BD904A8-243C-4114-AB8D-AAC06061CE57}" type="pres">
      <dgm:prSet presAssocID="{E1C99B21-EF2F-4EFC-982C-962AF649BD40}" presName="childText" presStyleLbl="bgAcc1" presStyleIdx="1" presStyleCnt="6" custScaleX="1065365" custScaleY="1179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B59287-418E-4189-A7A5-99F654FCBC5E}" type="pres">
      <dgm:prSet presAssocID="{67AC2C67-ABDC-4030-98E7-648B6731D60E}" presName="Name13" presStyleLbl="parChTrans1D2" presStyleIdx="2" presStyleCnt="6"/>
      <dgm:spPr/>
    </dgm:pt>
    <dgm:pt modelId="{FA7A2C5A-C1C0-4DF8-B29E-5929D669764A}" type="pres">
      <dgm:prSet presAssocID="{243B0096-F4A1-47E7-B86D-D5D242A03240}" presName="childText" presStyleLbl="bgAcc1" presStyleIdx="2" presStyleCnt="6" custScaleX="1065365" custScaleY="1649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E6BCA3-3998-41B7-991C-CB6AD1BFAA5A}" type="pres">
      <dgm:prSet presAssocID="{41D30C12-6AE4-4406-B9E0-2A87735D8A02}" presName="Name13" presStyleLbl="parChTrans1D2" presStyleIdx="3" presStyleCnt="6"/>
      <dgm:spPr/>
    </dgm:pt>
    <dgm:pt modelId="{B7CCC896-F2C7-4F03-B8C8-C8404D0093C4}" type="pres">
      <dgm:prSet presAssocID="{574C711E-0A4A-4B7E-9DDE-D36DEE07F44A}" presName="childText" presStyleLbl="bgAcc1" presStyleIdx="3" presStyleCnt="6" custScaleX="1065365" custScale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73FE08-FF18-4F3A-A34B-5E04E69293D8}" type="pres">
      <dgm:prSet presAssocID="{1113B539-BFB2-49C6-973D-5F000CE65C49}" presName="Name13" presStyleLbl="parChTrans1D2" presStyleIdx="4" presStyleCnt="6"/>
      <dgm:spPr/>
    </dgm:pt>
    <dgm:pt modelId="{EA3401D1-0090-453F-A878-F58609E80804}" type="pres">
      <dgm:prSet presAssocID="{F009B1A8-5A09-4FE0-B0A0-D9E1ACC8DA82}" presName="childText" presStyleLbl="bgAcc1" presStyleIdx="4" presStyleCnt="6" custScaleX="1065365" custScaleY="1245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46211B-AB3D-4D5D-A7FB-26408313601C}" type="pres">
      <dgm:prSet presAssocID="{F1BDBF9E-F79C-4AF0-832D-36899DEDE343}" presName="Name13" presStyleLbl="parChTrans1D2" presStyleIdx="5" presStyleCnt="6"/>
      <dgm:spPr/>
    </dgm:pt>
    <dgm:pt modelId="{F68F651D-FBF9-494F-96B3-3A1650AB4352}" type="pres">
      <dgm:prSet presAssocID="{C05AB974-F623-4180-87CC-3EAA0622C8E3}" presName="childText" presStyleLbl="bgAcc1" presStyleIdx="5" presStyleCnt="6" custScaleX="1065365" custScaleY="2339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F949520-F90A-4B80-968C-1D9A6DC68B1B}" type="presOf" srcId="{E1C99B21-EF2F-4EFC-982C-962AF649BD40}" destId="{6BD904A8-243C-4114-AB8D-AAC06061CE57}" srcOrd="0" destOrd="0" presId="urn:microsoft.com/office/officeart/2005/8/layout/hierarchy3"/>
    <dgm:cxn modelId="{5B8CE5C7-E197-4708-8D77-D0DD3140310E}" type="presOf" srcId="{574C711E-0A4A-4B7E-9DDE-D36DEE07F44A}" destId="{B7CCC896-F2C7-4F03-B8C8-C8404D0093C4}" srcOrd="0" destOrd="0" presId="urn:microsoft.com/office/officeart/2005/8/layout/hierarchy3"/>
    <dgm:cxn modelId="{D2C4A9F8-7EE5-48DC-BEDD-08A509436F7F}" type="presOf" srcId="{F1BDBF9E-F79C-4AF0-832D-36899DEDE343}" destId="{F446211B-AB3D-4D5D-A7FB-26408313601C}" srcOrd="0" destOrd="0" presId="urn:microsoft.com/office/officeart/2005/8/layout/hierarchy3"/>
    <dgm:cxn modelId="{837D2747-E406-414B-8AAA-AF6590649807}" type="presOf" srcId="{41D30C12-6AE4-4406-B9E0-2A87735D8A02}" destId="{0CE6BCA3-3998-41B7-991C-CB6AD1BFAA5A}" srcOrd="0" destOrd="0" presId="urn:microsoft.com/office/officeart/2005/8/layout/hierarchy3"/>
    <dgm:cxn modelId="{9631A404-4B0A-448F-928A-B128DFA4F743}" srcId="{FDEBBCE0-2327-4066-96B1-318D9423AC86}" destId="{495714D0-19A2-400A-9746-A1ED0E2DFD93}" srcOrd="0" destOrd="0" parTransId="{11500619-B9E1-4CF3-B88F-D62F1D6B54FA}" sibTransId="{CDFFFF93-AB75-4E93-A0DF-CF00610BC3D4}"/>
    <dgm:cxn modelId="{969E4923-DDD9-4F97-BFEE-428C5393EDFE}" type="presOf" srcId="{67AC2C67-ABDC-4030-98E7-648B6731D60E}" destId="{1BB59287-418E-4189-A7A5-99F654FCBC5E}" srcOrd="0" destOrd="0" presId="urn:microsoft.com/office/officeart/2005/8/layout/hierarchy3"/>
    <dgm:cxn modelId="{97AB309D-C956-4952-A86A-91CA1C50BC6E}" type="presOf" srcId="{991E1F50-1564-4B68-9770-DD49177790D2}" destId="{2C91B204-3376-4AE1-B098-341FC361439D}" srcOrd="0" destOrd="0" presId="urn:microsoft.com/office/officeart/2005/8/layout/hierarchy3"/>
    <dgm:cxn modelId="{4E270816-3515-48FF-836C-E8797BE8C0E6}" type="presOf" srcId="{1113B539-BFB2-49C6-973D-5F000CE65C49}" destId="{0473FE08-FF18-4F3A-A34B-5E04E69293D8}" srcOrd="0" destOrd="0" presId="urn:microsoft.com/office/officeart/2005/8/layout/hierarchy3"/>
    <dgm:cxn modelId="{E5F21187-EA4B-44A4-9B99-950221FD93B6}" srcId="{495714D0-19A2-400A-9746-A1ED0E2DFD93}" destId="{F009B1A8-5A09-4FE0-B0A0-D9E1ACC8DA82}" srcOrd="4" destOrd="0" parTransId="{1113B539-BFB2-49C6-973D-5F000CE65C49}" sibTransId="{AAE30ACF-470C-4BF0-8FFF-6339DFF33E1E}"/>
    <dgm:cxn modelId="{0346B2F4-5CFD-42C8-9B13-3FF60CF8F664}" srcId="{495714D0-19A2-400A-9746-A1ED0E2DFD93}" destId="{C05AB974-F623-4180-87CC-3EAA0622C8E3}" srcOrd="5" destOrd="0" parTransId="{F1BDBF9E-F79C-4AF0-832D-36899DEDE343}" sibTransId="{75BC2A36-0F5C-47DC-A5D7-6BABDFB6DC8B}"/>
    <dgm:cxn modelId="{3907F9D3-D75A-4D72-A7BD-73059D36FB2A}" type="presOf" srcId="{FDEBBCE0-2327-4066-96B1-318D9423AC86}" destId="{6CE7BEE7-F714-4C5F-826B-0E8E8686D41E}" srcOrd="0" destOrd="0" presId="urn:microsoft.com/office/officeart/2005/8/layout/hierarchy3"/>
    <dgm:cxn modelId="{E7451379-4C83-41EF-87A8-331DF5D30DE1}" type="presOf" srcId="{C05AB974-F623-4180-87CC-3EAA0622C8E3}" destId="{F68F651D-FBF9-494F-96B3-3A1650AB4352}" srcOrd="0" destOrd="0" presId="urn:microsoft.com/office/officeart/2005/8/layout/hierarchy3"/>
    <dgm:cxn modelId="{46BD8706-F344-4342-819E-93460B7775BE}" type="presOf" srcId="{243B0096-F4A1-47E7-B86D-D5D242A03240}" destId="{FA7A2C5A-C1C0-4DF8-B29E-5929D669764A}" srcOrd="0" destOrd="0" presId="urn:microsoft.com/office/officeart/2005/8/layout/hierarchy3"/>
    <dgm:cxn modelId="{06A6825D-668B-481F-B60B-5646D9F5D7DA}" srcId="{495714D0-19A2-400A-9746-A1ED0E2DFD93}" destId="{6ECD9031-7E16-49B5-A75B-C90303F2E3E6}" srcOrd="0" destOrd="0" parTransId="{28E51C82-E158-499E-A8B0-A65846E9CCD2}" sibTransId="{F9B4F07E-57DA-4975-AB8C-323BB35A52C0}"/>
    <dgm:cxn modelId="{33779320-4E1E-4BFA-A33B-6DB3A5DDC8C4}" srcId="{495714D0-19A2-400A-9746-A1ED0E2DFD93}" destId="{574C711E-0A4A-4B7E-9DDE-D36DEE07F44A}" srcOrd="3" destOrd="0" parTransId="{41D30C12-6AE4-4406-B9E0-2A87735D8A02}" sibTransId="{A8C3B320-1B88-4F7A-BD4C-43A6CD920B2B}"/>
    <dgm:cxn modelId="{B40F1DAC-ADED-4BAB-A6A6-CDA3740A64BD}" type="presOf" srcId="{6ECD9031-7E16-49B5-A75B-C90303F2E3E6}" destId="{79ED69E8-C8B3-4A4E-925C-5817F1BAFF87}" srcOrd="0" destOrd="0" presId="urn:microsoft.com/office/officeart/2005/8/layout/hierarchy3"/>
    <dgm:cxn modelId="{B9F12B46-7FDF-4593-AAAD-AF439B53AED9}" type="presOf" srcId="{495714D0-19A2-400A-9746-A1ED0E2DFD93}" destId="{CB15BF7C-CEB8-452C-A4FB-BE11E000841D}" srcOrd="0" destOrd="0" presId="urn:microsoft.com/office/officeart/2005/8/layout/hierarchy3"/>
    <dgm:cxn modelId="{959C3716-39B6-407F-8B59-4243AFC9B54F}" srcId="{495714D0-19A2-400A-9746-A1ED0E2DFD93}" destId="{243B0096-F4A1-47E7-B86D-D5D242A03240}" srcOrd="2" destOrd="0" parTransId="{67AC2C67-ABDC-4030-98E7-648B6731D60E}" sibTransId="{F423938E-A89D-41AD-B769-D4F46F28B2C3}"/>
    <dgm:cxn modelId="{BF745513-40EC-4100-BB5E-8C19D889D3F5}" type="presOf" srcId="{28E51C82-E158-499E-A8B0-A65846E9CCD2}" destId="{D1AF3188-C1C1-41E3-A2BA-2D1204DCCC53}" srcOrd="0" destOrd="0" presId="urn:microsoft.com/office/officeart/2005/8/layout/hierarchy3"/>
    <dgm:cxn modelId="{B66A16A2-6211-431E-873B-4CC58B574E9D}" type="presOf" srcId="{F009B1A8-5A09-4FE0-B0A0-D9E1ACC8DA82}" destId="{EA3401D1-0090-453F-A878-F58609E80804}" srcOrd="0" destOrd="0" presId="urn:microsoft.com/office/officeart/2005/8/layout/hierarchy3"/>
    <dgm:cxn modelId="{EA0A3A83-2F7F-4499-9EEF-D6C4C27C1A18}" type="presOf" srcId="{495714D0-19A2-400A-9746-A1ED0E2DFD93}" destId="{8E265FC3-0785-4CF9-9CE1-45654B6D6A1D}" srcOrd="1" destOrd="0" presId="urn:microsoft.com/office/officeart/2005/8/layout/hierarchy3"/>
    <dgm:cxn modelId="{93DA54D3-6B7B-4C3B-A73B-C91C25C79611}" srcId="{495714D0-19A2-400A-9746-A1ED0E2DFD93}" destId="{E1C99B21-EF2F-4EFC-982C-962AF649BD40}" srcOrd="1" destOrd="0" parTransId="{991E1F50-1564-4B68-9770-DD49177790D2}" sibTransId="{B09996F8-0A89-4C76-9847-D2883047E0C2}"/>
    <dgm:cxn modelId="{8D613161-1EE2-42E5-8EFD-63ABF3B8E464}" type="presParOf" srcId="{6CE7BEE7-F714-4C5F-826B-0E8E8686D41E}" destId="{F58257A6-58A4-49B8-B711-24497D63B793}" srcOrd="0" destOrd="0" presId="urn:microsoft.com/office/officeart/2005/8/layout/hierarchy3"/>
    <dgm:cxn modelId="{1CD0FBA8-E7A3-4C8D-9FA3-50D576893904}" type="presParOf" srcId="{F58257A6-58A4-49B8-B711-24497D63B793}" destId="{A90FFE4E-9002-40EF-9A5F-E781EFB21BE3}" srcOrd="0" destOrd="0" presId="urn:microsoft.com/office/officeart/2005/8/layout/hierarchy3"/>
    <dgm:cxn modelId="{46F7DB75-5095-4E46-B822-5735E8A1756F}" type="presParOf" srcId="{A90FFE4E-9002-40EF-9A5F-E781EFB21BE3}" destId="{CB15BF7C-CEB8-452C-A4FB-BE11E000841D}" srcOrd="0" destOrd="0" presId="urn:microsoft.com/office/officeart/2005/8/layout/hierarchy3"/>
    <dgm:cxn modelId="{F7E7AC15-CB50-406C-B06A-8E863DB8B9B3}" type="presParOf" srcId="{A90FFE4E-9002-40EF-9A5F-E781EFB21BE3}" destId="{8E265FC3-0785-4CF9-9CE1-45654B6D6A1D}" srcOrd="1" destOrd="0" presId="urn:microsoft.com/office/officeart/2005/8/layout/hierarchy3"/>
    <dgm:cxn modelId="{113AFCA6-7A51-4B4D-9063-EC4B0BDF08EF}" type="presParOf" srcId="{F58257A6-58A4-49B8-B711-24497D63B793}" destId="{D97FAFEA-4E1A-483C-9DAA-30EA967C22E4}" srcOrd="1" destOrd="0" presId="urn:microsoft.com/office/officeart/2005/8/layout/hierarchy3"/>
    <dgm:cxn modelId="{A403D773-0202-474E-A971-9B6D310ACA86}" type="presParOf" srcId="{D97FAFEA-4E1A-483C-9DAA-30EA967C22E4}" destId="{D1AF3188-C1C1-41E3-A2BA-2D1204DCCC53}" srcOrd="0" destOrd="0" presId="urn:microsoft.com/office/officeart/2005/8/layout/hierarchy3"/>
    <dgm:cxn modelId="{54E24159-76EA-4FF3-BD3E-C7DDFEF484AF}" type="presParOf" srcId="{D97FAFEA-4E1A-483C-9DAA-30EA967C22E4}" destId="{79ED69E8-C8B3-4A4E-925C-5817F1BAFF87}" srcOrd="1" destOrd="0" presId="urn:microsoft.com/office/officeart/2005/8/layout/hierarchy3"/>
    <dgm:cxn modelId="{6E7B919E-7AB4-4116-8ECE-7BF48FFC494B}" type="presParOf" srcId="{D97FAFEA-4E1A-483C-9DAA-30EA967C22E4}" destId="{2C91B204-3376-4AE1-B098-341FC361439D}" srcOrd="2" destOrd="0" presId="urn:microsoft.com/office/officeart/2005/8/layout/hierarchy3"/>
    <dgm:cxn modelId="{6F8A60F1-9AD8-4F5D-8A43-8B2D6C2B0E16}" type="presParOf" srcId="{D97FAFEA-4E1A-483C-9DAA-30EA967C22E4}" destId="{6BD904A8-243C-4114-AB8D-AAC06061CE57}" srcOrd="3" destOrd="0" presId="urn:microsoft.com/office/officeart/2005/8/layout/hierarchy3"/>
    <dgm:cxn modelId="{D9A90D16-1BDA-49E9-86B3-DC487EDE2283}" type="presParOf" srcId="{D97FAFEA-4E1A-483C-9DAA-30EA967C22E4}" destId="{1BB59287-418E-4189-A7A5-99F654FCBC5E}" srcOrd="4" destOrd="0" presId="urn:microsoft.com/office/officeart/2005/8/layout/hierarchy3"/>
    <dgm:cxn modelId="{DCA90AD0-817B-4C20-8586-503018796CB8}" type="presParOf" srcId="{D97FAFEA-4E1A-483C-9DAA-30EA967C22E4}" destId="{FA7A2C5A-C1C0-4DF8-B29E-5929D669764A}" srcOrd="5" destOrd="0" presId="urn:microsoft.com/office/officeart/2005/8/layout/hierarchy3"/>
    <dgm:cxn modelId="{DF867D85-6EBE-4F85-910A-843053A39517}" type="presParOf" srcId="{D97FAFEA-4E1A-483C-9DAA-30EA967C22E4}" destId="{0CE6BCA3-3998-41B7-991C-CB6AD1BFAA5A}" srcOrd="6" destOrd="0" presId="urn:microsoft.com/office/officeart/2005/8/layout/hierarchy3"/>
    <dgm:cxn modelId="{0F5D91FB-CAB3-45EC-81B0-4709226F2944}" type="presParOf" srcId="{D97FAFEA-4E1A-483C-9DAA-30EA967C22E4}" destId="{B7CCC896-F2C7-4F03-B8C8-C8404D0093C4}" srcOrd="7" destOrd="0" presId="urn:microsoft.com/office/officeart/2005/8/layout/hierarchy3"/>
    <dgm:cxn modelId="{95ED3051-27F8-48E9-84F6-F0642F82AB83}" type="presParOf" srcId="{D97FAFEA-4E1A-483C-9DAA-30EA967C22E4}" destId="{0473FE08-FF18-4F3A-A34B-5E04E69293D8}" srcOrd="8" destOrd="0" presId="urn:microsoft.com/office/officeart/2005/8/layout/hierarchy3"/>
    <dgm:cxn modelId="{019FB96E-1CF2-4F93-A421-6843190955E3}" type="presParOf" srcId="{D97FAFEA-4E1A-483C-9DAA-30EA967C22E4}" destId="{EA3401D1-0090-453F-A878-F58609E80804}" srcOrd="9" destOrd="0" presId="urn:microsoft.com/office/officeart/2005/8/layout/hierarchy3"/>
    <dgm:cxn modelId="{C2965D0D-BF6D-4C7B-BD6F-C48FB18553A2}" type="presParOf" srcId="{D97FAFEA-4E1A-483C-9DAA-30EA967C22E4}" destId="{F446211B-AB3D-4D5D-A7FB-26408313601C}" srcOrd="10" destOrd="0" presId="urn:microsoft.com/office/officeart/2005/8/layout/hierarchy3"/>
    <dgm:cxn modelId="{99FB3611-0CEE-4F30-9EDF-8EF360D74FA4}" type="presParOf" srcId="{D97FAFEA-4E1A-483C-9DAA-30EA967C22E4}" destId="{F68F651D-FBF9-494F-96B3-3A1650AB4352}" srcOrd="1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15BF7C-CEB8-452C-A4FB-BE11E000841D}">
      <dsp:nvSpPr>
        <dsp:cNvPr id="0" name=""/>
        <dsp:cNvSpPr/>
      </dsp:nvSpPr>
      <dsp:spPr>
        <a:xfrm>
          <a:off x="928" y="216022"/>
          <a:ext cx="6194421" cy="4299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Характерные черты постиндустриального общества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520" y="228614"/>
        <a:ext cx="6169237" cy="404728"/>
      </dsp:txXfrm>
    </dsp:sp>
    <dsp:sp modelId="{D1AF3188-C1C1-41E3-A2BA-2D1204DCCC53}">
      <dsp:nvSpPr>
        <dsp:cNvPr id="0" name=""/>
        <dsp:cNvSpPr/>
      </dsp:nvSpPr>
      <dsp:spPr>
        <a:xfrm>
          <a:off x="620370" y="645934"/>
          <a:ext cx="619442" cy="3525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2564"/>
              </a:lnTo>
              <a:lnTo>
                <a:pt x="619442" y="35256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ED69E8-C8B3-4A4E-925C-5817F1BAFF87}">
      <dsp:nvSpPr>
        <dsp:cNvPr id="0" name=""/>
        <dsp:cNvSpPr/>
      </dsp:nvSpPr>
      <dsp:spPr>
        <a:xfrm>
          <a:off x="1239812" y="753412"/>
          <a:ext cx="7328211" cy="4901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экономику, основанную на производстве товаров, сменяет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экономи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-ка услуг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54169" y="767769"/>
        <a:ext cx="7299497" cy="461458"/>
      </dsp:txXfrm>
    </dsp:sp>
    <dsp:sp modelId="{2C91B204-3376-4AE1-B098-341FC361439D}">
      <dsp:nvSpPr>
        <dsp:cNvPr id="0" name=""/>
        <dsp:cNvSpPr/>
      </dsp:nvSpPr>
      <dsp:spPr>
        <a:xfrm>
          <a:off x="620370" y="645934"/>
          <a:ext cx="619442" cy="9587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8759"/>
              </a:lnTo>
              <a:lnTo>
                <a:pt x="619442" y="95875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D904A8-243C-4114-AB8D-AAC06061CE57}">
      <dsp:nvSpPr>
        <dsp:cNvPr id="0" name=""/>
        <dsp:cNvSpPr/>
      </dsp:nvSpPr>
      <dsp:spPr>
        <a:xfrm>
          <a:off x="1239812" y="1351063"/>
          <a:ext cx="7328211" cy="5072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сокращение числа занятых в сельскохозяйственном 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промышлен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-ном производстве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54669" y="1365920"/>
        <a:ext cx="7298497" cy="477547"/>
      </dsp:txXfrm>
    </dsp:sp>
    <dsp:sp modelId="{1BB59287-418E-4189-A7A5-99F654FCBC5E}">
      <dsp:nvSpPr>
        <dsp:cNvPr id="0" name=""/>
        <dsp:cNvSpPr/>
      </dsp:nvSpPr>
      <dsp:spPr>
        <a:xfrm>
          <a:off x="620370" y="645934"/>
          <a:ext cx="619442" cy="15917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1766"/>
              </a:lnTo>
              <a:lnTo>
                <a:pt x="619442" y="159176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7A2C5A-C1C0-4DF8-B29E-5929D669764A}">
      <dsp:nvSpPr>
        <dsp:cNvPr id="0" name=""/>
        <dsp:cNvSpPr/>
      </dsp:nvSpPr>
      <dsp:spPr>
        <a:xfrm>
          <a:off x="1239812" y="1965803"/>
          <a:ext cx="7328211" cy="5437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применение ресурсосберегающих технологий, которые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обеспечи-вают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повышение производительности труда и качества продукции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55739" y="1981730"/>
        <a:ext cx="7296357" cy="511941"/>
      </dsp:txXfrm>
    </dsp:sp>
    <dsp:sp modelId="{0CE6BCA3-3998-41B7-991C-CB6AD1BFAA5A}">
      <dsp:nvSpPr>
        <dsp:cNvPr id="0" name=""/>
        <dsp:cNvSpPr/>
      </dsp:nvSpPr>
      <dsp:spPr>
        <a:xfrm>
          <a:off x="620370" y="645934"/>
          <a:ext cx="619442" cy="22247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24773"/>
              </a:lnTo>
              <a:lnTo>
                <a:pt x="619442" y="222477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CCC896-F2C7-4F03-B8C8-C8404D0093C4}">
      <dsp:nvSpPr>
        <dsp:cNvPr id="0" name=""/>
        <dsp:cNvSpPr/>
      </dsp:nvSpPr>
      <dsp:spPr>
        <a:xfrm>
          <a:off x="1239812" y="2617076"/>
          <a:ext cx="7328211" cy="5072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определяющую роль в процессе производства играют специалисты, техники, менеджеры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54669" y="2631933"/>
        <a:ext cx="7298497" cy="477547"/>
      </dsp:txXfrm>
    </dsp:sp>
    <dsp:sp modelId="{0473FE08-FF18-4F3A-A34B-5E04E69293D8}">
      <dsp:nvSpPr>
        <dsp:cNvPr id="0" name=""/>
        <dsp:cNvSpPr/>
      </dsp:nvSpPr>
      <dsp:spPr>
        <a:xfrm>
          <a:off x="620370" y="645934"/>
          <a:ext cx="619442" cy="30028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02864"/>
              </a:lnTo>
              <a:lnTo>
                <a:pt x="619442" y="300286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3401D1-0090-453F-A878-F58609E80804}">
      <dsp:nvSpPr>
        <dsp:cNvPr id="0" name=""/>
        <dsp:cNvSpPr/>
      </dsp:nvSpPr>
      <dsp:spPr>
        <a:xfrm>
          <a:off x="1239812" y="3231816"/>
          <a:ext cx="7328211" cy="8339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«революция управляющих (менеджеров)»: роль управляющих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кор-порациями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становится более важной, чем роль собственников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капи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-тала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64238" y="3256242"/>
        <a:ext cx="7279359" cy="785112"/>
      </dsp:txXfrm>
    </dsp:sp>
    <dsp:sp modelId="{F446211B-AB3D-4D5D-A7FB-26408313601C}">
      <dsp:nvSpPr>
        <dsp:cNvPr id="0" name=""/>
        <dsp:cNvSpPr/>
      </dsp:nvSpPr>
      <dsp:spPr>
        <a:xfrm>
          <a:off x="620370" y="645934"/>
          <a:ext cx="619442" cy="38529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52963"/>
              </a:lnTo>
              <a:lnTo>
                <a:pt x="619442" y="385296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8F651D-FBF9-494F-96B3-3A1650AB4352}">
      <dsp:nvSpPr>
        <dsp:cNvPr id="0" name=""/>
        <dsp:cNvSpPr/>
      </dsp:nvSpPr>
      <dsp:spPr>
        <a:xfrm>
          <a:off x="1239812" y="4173259"/>
          <a:ext cx="7328211" cy="6512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возрастает общественное значение научного знания 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информа-ционных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технологий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58887" y="4192334"/>
        <a:ext cx="7290061" cy="61312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15BF7C-CEB8-452C-A4FB-BE11E000841D}">
      <dsp:nvSpPr>
        <dsp:cNvPr id="0" name=""/>
        <dsp:cNvSpPr/>
      </dsp:nvSpPr>
      <dsp:spPr>
        <a:xfrm>
          <a:off x="928" y="216024"/>
          <a:ext cx="6194421" cy="4299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Характерные черты постиндустриального общества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520" y="228616"/>
        <a:ext cx="6169237" cy="404728"/>
      </dsp:txXfrm>
    </dsp:sp>
    <dsp:sp modelId="{D1AF3188-C1C1-41E3-A2BA-2D1204DCCC53}">
      <dsp:nvSpPr>
        <dsp:cNvPr id="0" name=""/>
        <dsp:cNvSpPr/>
      </dsp:nvSpPr>
      <dsp:spPr>
        <a:xfrm>
          <a:off x="620370" y="645936"/>
          <a:ext cx="619442" cy="5298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9804"/>
              </a:lnTo>
              <a:lnTo>
                <a:pt x="619442" y="52980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ED69E8-C8B3-4A4E-925C-5817F1BAFF87}">
      <dsp:nvSpPr>
        <dsp:cNvPr id="0" name=""/>
        <dsp:cNvSpPr/>
      </dsp:nvSpPr>
      <dsp:spPr>
        <a:xfrm>
          <a:off x="1239812" y="753414"/>
          <a:ext cx="7328211" cy="8446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многократно увеличиваются капиталовложения в отрасли, которые определяют научно-технический прогресс, или наукоёмкое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произ-водство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64551" y="778153"/>
        <a:ext cx="7278733" cy="795174"/>
      </dsp:txXfrm>
    </dsp:sp>
    <dsp:sp modelId="{2C91B204-3376-4AE1-B098-341FC361439D}">
      <dsp:nvSpPr>
        <dsp:cNvPr id="0" name=""/>
        <dsp:cNvSpPr/>
      </dsp:nvSpPr>
      <dsp:spPr>
        <a:xfrm>
          <a:off x="620370" y="645936"/>
          <a:ext cx="619442" cy="14905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90584"/>
              </a:lnTo>
              <a:lnTo>
                <a:pt x="619442" y="149058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D904A8-243C-4114-AB8D-AAC06061CE57}">
      <dsp:nvSpPr>
        <dsp:cNvPr id="0" name=""/>
        <dsp:cNvSpPr/>
      </dsp:nvSpPr>
      <dsp:spPr>
        <a:xfrm>
          <a:off x="1239812" y="1705545"/>
          <a:ext cx="7328211" cy="8619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появление комплексных научно-производственных объединений, которые соединяют науку, производство, образование,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обслужива-ние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наукоёмкой продукции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65058" y="1730791"/>
        <a:ext cx="7277719" cy="811460"/>
      </dsp:txXfrm>
    </dsp:sp>
    <dsp:sp modelId="{1BB59287-418E-4189-A7A5-99F654FCBC5E}">
      <dsp:nvSpPr>
        <dsp:cNvPr id="0" name=""/>
        <dsp:cNvSpPr/>
      </dsp:nvSpPr>
      <dsp:spPr>
        <a:xfrm>
          <a:off x="620370" y="645936"/>
          <a:ext cx="619442" cy="27631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63117"/>
              </a:lnTo>
              <a:lnTo>
                <a:pt x="619442" y="276311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7A2C5A-C1C0-4DF8-B29E-5929D669764A}">
      <dsp:nvSpPr>
        <dsp:cNvPr id="0" name=""/>
        <dsp:cNvSpPr/>
      </dsp:nvSpPr>
      <dsp:spPr>
        <a:xfrm>
          <a:off x="1239812" y="2674975"/>
          <a:ext cx="7328211" cy="14681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складывание нового типа работника – высококвалифицированного специалиста, который ориентирован на постоянное повышение своих профессиональных знаний и умений, на непрерывное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образо-вание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а высокое качество работника включает не только его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квали-фикацию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но и здоровье, психическое состояние, морально-волевые качества, общую культуру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82813" y="2717976"/>
        <a:ext cx="7242209" cy="1382156"/>
      </dsp:txXfrm>
    </dsp:sp>
    <dsp:sp modelId="{0CE6BCA3-3998-41B7-991C-CB6AD1BFAA5A}">
      <dsp:nvSpPr>
        <dsp:cNvPr id="0" name=""/>
        <dsp:cNvSpPr/>
      </dsp:nvSpPr>
      <dsp:spPr>
        <a:xfrm>
          <a:off x="620370" y="645936"/>
          <a:ext cx="619442" cy="38916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91636"/>
              </a:lnTo>
              <a:lnTo>
                <a:pt x="619442" y="389163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CCC896-F2C7-4F03-B8C8-C8404D0093C4}">
      <dsp:nvSpPr>
        <dsp:cNvPr id="0" name=""/>
        <dsp:cNvSpPr/>
      </dsp:nvSpPr>
      <dsp:spPr>
        <a:xfrm>
          <a:off x="1239812" y="4250611"/>
          <a:ext cx="7328211" cy="5739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усиленное развитие индустрии благосостояния, нацеленной на удовлетворение потребностей людей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56622" y="4267421"/>
        <a:ext cx="7294591" cy="54030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15BF7C-CEB8-452C-A4FB-BE11E000841D}">
      <dsp:nvSpPr>
        <dsp:cNvPr id="0" name=""/>
        <dsp:cNvSpPr/>
      </dsp:nvSpPr>
      <dsp:spPr>
        <a:xfrm>
          <a:off x="928" y="144014"/>
          <a:ext cx="6194421" cy="4299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Характерные черты постиндустриального общества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520" y="156606"/>
        <a:ext cx="6169237" cy="404728"/>
      </dsp:txXfrm>
    </dsp:sp>
    <dsp:sp modelId="{D1AF3188-C1C1-41E3-A2BA-2D1204DCCC53}">
      <dsp:nvSpPr>
        <dsp:cNvPr id="0" name=""/>
        <dsp:cNvSpPr/>
      </dsp:nvSpPr>
      <dsp:spPr>
        <a:xfrm>
          <a:off x="620370" y="573926"/>
          <a:ext cx="619442" cy="3525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2564"/>
              </a:lnTo>
              <a:lnTo>
                <a:pt x="619442" y="35256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ED69E8-C8B3-4A4E-925C-5817F1BAFF87}">
      <dsp:nvSpPr>
        <dsp:cNvPr id="0" name=""/>
        <dsp:cNvSpPr/>
      </dsp:nvSpPr>
      <dsp:spPr>
        <a:xfrm>
          <a:off x="1239812" y="681404"/>
          <a:ext cx="7328211" cy="4901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расходование больших средств на развитие образования,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здравоох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-ранения, транспорта, сферы досуга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54169" y="695761"/>
        <a:ext cx="7299497" cy="461458"/>
      </dsp:txXfrm>
    </dsp:sp>
    <dsp:sp modelId="{2C91B204-3376-4AE1-B098-341FC361439D}">
      <dsp:nvSpPr>
        <dsp:cNvPr id="0" name=""/>
        <dsp:cNvSpPr/>
      </dsp:nvSpPr>
      <dsp:spPr>
        <a:xfrm>
          <a:off x="620370" y="573926"/>
          <a:ext cx="619442" cy="9587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8759"/>
              </a:lnTo>
              <a:lnTo>
                <a:pt x="619442" y="95875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D904A8-243C-4114-AB8D-AAC06061CE57}">
      <dsp:nvSpPr>
        <dsp:cNvPr id="0" name=""/>
        <dsp:cNvSpPr/>
      </dsp:nvSpPr>
      <dsp:spPr>
        <a:xfrm>
          <a:off x="1239812" y="1279055"/>
          <a:ext cx="7328211" cy="5072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культура основывается на широком использовании электронных средств и процессов массовой коммуникации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54669" y="1293912"/>
        <a:ext cx="7298497" cy="477547"/>
      </dsp:txXfrm>
    </dsp:sp>
    <dsp:sp modelId="{1BB59287-418E-4189-A7A5-99F654FCBC5E}">
      <dsp:nvSpPr>
        <dsp:cNvPr id="0" name=""/>
        <dsp:cNvSpPr/>
      </dsp:nvSpPr>
      <dsp:spPr>
        <a:xfrm>
          <a:off x="620370" y="573926"/>
          <a:ext cx="619442" cy="16744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74455"/>
              </a:lnTo>
              <a:lnTo>
                <a:pt x="619442" y="167445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7A2C5A-C1C0-4DF8-B29E-5929D669764A}">
      <dsp:nvSpPr>
        <dsp:cNvPr id="0" name=""/>
        <dsp:cNvSpPr/>
      </dsp:nvSpPr>
      <dsp:spPr>
        <a:xfrm>
          <a:off x="1239812" y="1893795"/>
          <a:ext cx="7328211" cy="7091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формирование информационного общества, технико-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технологичес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-кой основой в котором становятся компьютеры, телевидение,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спут-никовая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связь и Интернет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60583" y="1914566"/>
        <a:ext cx="7286669" cy="667632"/>
      </dsp:txXfrm>
    </dsp:sp>
    <dsp:sp modelId="{0CE6BCA3-3998-41B7-991C-CB6AD1BFAA5A}">
      <dsp:nvSpPr>
        <dsp:cNvPr id="0" name=""/>
        <dsp:cNvSpPr/>
      </dsp:nvSpPr>
      <dsp:spPr>
        <a:xfrm>
          <a:off x="620370" y="573926"/>
          <a:ext cx="619442" cy="23514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51476"/>
              </a:lnTo>
              <a:lnTo>
                <a:pt x="619442" y="235147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CCC896-F2C7-4F03-B8C8-C8404D0093C4}">
      <dsp:nvSpPr>
        <dsp:cNvPr id="0" name=""/>
        <dsp:cNvSpPr/>
      </dsp:nvSpPr>
      <dsp:spPr>
        <a:xfrm>
          <a:off x="1239812" y="2710447"/>
          <a:ext cx="7328211" cy="4299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информация становится наиболее значимым ресурсом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52404" y="2723039"/>
        <a:ext cx="7303027" cy="404728"/>
      </dsp:txXfrm>
    </dsp:sp>
    <dsp:sp modelId="{0473FE08-FF18-4F3A-A34B-5E04E69293D8}">
      <dsp:nvSpPr>
        <dsp:cNvPr id="0" name=""/>
        <dsp:cNvSpPr/>
      </dsp:nvSpPr>
      <dsp:spPr>
        <a:xfrm>
          <a:off x="620370" y="573926"/>
          <a:ext cx="619442" cy="29415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41537"/>
              </a:lnTo>
              <a:lnTo>
                <a:pt x="619442" y="294153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3401D1-0090-453F-A878-F58609E80804}">
      <dsp:nvSpPr>
        <dsp:cNvPr id="0" name=""/>
        <dsp:cNvSpPr/>
      </dsp:nvSpPr>
      <dsp:spPr>
        <a:xfrm>
          <a:off x="1239812" y="3247837"/>
          <a:ext cx="7328211" cy="5352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производство и потребление информации выступают важнейшим видом деятельности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55489" y="3263514"/>
        <a:ext cx="7296857" cy="503899"/>
      </dsp:txXfrm>
    </dsp:sp>
    <dsp:sp modelId="{F446211B-AB3D-4D5D-A7FB-26408313601C}">
      <dsp:nvSpPr>
        <dsp:cNvPr id="0" name=""/>
        <dsp:cNvSpPr/>
      </dsp:nvSpPr>
      <dsp:spPr>
        <a:xfrm>
          <a:off x="620370" y="573926"/>
          <a:ext cx="619442" cy="38196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19630"/>
              </a:lnTo>
              <a:lnTo>
                <a:pt x="619442" y="381963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8F651D-FBF9-494F-96B3-3A1650AB4352}">
      <dsp:nvSpPr>
        <dsp:cNvPr id="0" name=""/>
        <dsp:cNvSpPr/>
      </dsp:nvSpPr>
      <dsp:spPr>
        <a:xfrm>
          <a:off x="1239812" y="3890568"/>
          <a:ext cx="7328211" cy="10059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информационные и телекоммуникационные технологии становятся основой не только экономики, но и других сфер жизни людей, а ин-формационная среда, наряду с социальной и экологической, -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важ-нейшей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средой обитания человека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69276" y="3920032"/>
        <a:ext cx="7269283" cy="9470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FAB113-488D-4C99-BE5E-995D46098B52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B7ADA5-F76F-4ACE-9334-0D83C709C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194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17"/>
          <p:cNvSpPr>
            <a:spLocks noChangeArrowheads="1"/>
          </p:cNvSpPr>
          <p:nvPr/>
        </p:nvSpPr>
        <p:spPr bwMode="ltGray">
          <a:xfrm>
            <a:off x="-1588" y="5157788"/>
            <a:ext cx="9145588" cy="1708150"/>
          </a:xfrm>
          <a:prstGeom prst="rect">
            <a:avLst/>
          </a:prstGeom>
          <a:solidFill>
            <a:schemeClr val="bg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white">
          <a:xfrm>
            <a:off x="0" y="0"/>
            <a:ext cx="9144000" cy="4935538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ltGray">
          <a:xfrm>
            <a:off x="0" y="4933950"/>
            <a:ext cx="9144000" cy="22383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752600" y="3733800"/>
            <a:ext cx="60198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>
                <a:solidFill>
                  <a:srgbClr val="84A1E8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invGray">
          <a:xfrm>
            <a:off x="1266825" y="1125538"/>
            <a:ext cx="2368550" cy="4535487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invGray">
          <a:xfrm flipH="1">
            <a:off x="8221663" y="0"/>
            <a:ext cx="95250" cy="20605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invGray">
          <a:xfrm>
            <a:off x="250825" y="260350"/>
            <a:ext cx="8569325" cy="439261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invGray">
          <a:xfrm>
            <a:off x="7775575" y="908050"/>
            <a:ext cx="1368425" cy="143986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invGray">
          <a:xfrm>
            <a:off x="611188" y="1916113"/>
            <a:ext cx="7921625" cy="1584325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524000"/>
          </a:xfrm>
        </p:spPr>
        <p:txBody>
          <a:bodyPr/>
          <a:lstStyle>
            <a:lvl1pPr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19" name="Рисунок 18"/>
          <p:cNvPicPr/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857628"/>
            <a:ext cx="1357290" cy="128588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33363"/>
            <a:ext cx="2057400" cy="6276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019800" cy="6276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713" y="233363"/>
            <a:ext cx="7862887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62063"/>
            <a:ext cx="8229600" cy="52482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505200" y="6448425"/>
            <a:ext cx="2133600" cy="228600"/>
          </a:xfrm>
        </p:spPr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0" name="Rectangle 16"/>
          <p:cNvSpPr>
            <a:spLocks noChangeArrowheads="1"/>
          </p:cNvSpPr>
          <p:nvPr/>
        </p:nvSpPr>
        <p:spPr bwMode="ltGray">
          <a:xfrm>
            <a:off x="0" y="0"/>
            <a:ext cx="1403350" cy="1247775"/>
          </a:xfrm>
          <a:prstGeom prst="rect">
            <a:avLst/>
          </a:prstGeom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invGray">
          <a:xfrm>
            <a:off x="1403350" y="0"/>
            <a:ext cx="7740650" cy="1052513"/>
          </a:xfrm>
          <a:prstGeom prst="rect">
            <a:avLst/>
          </a:prstGeom>
          <a:solidFill>
            <a:schemeClr val="tx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invGray">
          <a:xfrm>
            <a:off x="8820150" y="0"/>
            <a:ext cx="73025" cy="7651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white">
          <a:xfrm>
            <a:off x="971550" y="134938"/>
            <a:ext cx="7993063" cy="773112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468313" y="6481763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3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0400" y="6477000"/>
            <a:ext cx="182880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448425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n-lt"/>
              </a:defRPr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invGray">
          <a:xfrm>
            <a:off x="1187450" y="908050"/>
            <a:ext cx="7956550" cy="14446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invGray">
          <a:xfrm>
            <a:off x="257556" y="0"/>
            <a:ext cx="1145794" cy="105251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747713" y="233363"/>
            <a:ext cx="7862887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  <a:endParaRPr lang="en-US" dirty="0" smtClean="0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ltGray">
          <a:xfrm>
            <a:off x="0" y="1"/>
            <a:ext cx="250825" cy="687228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6" name="Рисунок 15"/>
          <p:cNvPicPr/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412" y="0"/>
            <a:ext cx="1285852" cy="121442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circl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3933056"/>
            <a:ext cx="7067872" cy="695332"/>
          </a:xfrm>
        </p:spPr>
        <p:txBody>
          <a:bodyPr/>
          <a:lstStyle/>
          <a:p>
            <a:pPr algn="r"/>
            <a:r>
              <a:rPr lang="ru-RU" sz="2800" dirty="0" smtClean="0"/>
              <a:t>Обществоведение. 11 класс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916832"/>
            <a:ext cx="8170792" cy="1524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Горизонты информационного общества</a:t>
            </a: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black">
          <a:xfrm>
            <a:off x="3000364" y="5214950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Ситник П.В.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black">
          <a:xfrm>
            <a:off x="1714480" y="616266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2018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black">
          <a:xfrm>
            <a:off x="1500166" y="28572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Лицей Ивацевичского района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70485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Социальная, экономическая,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политическая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духовная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сферы жизни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информационного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общества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4997808"/>
              </p:ext>
            </p:extLst>
          </p:nvPr>
        </p:nvGraphicFramePr>
        <p:xfrm>
          <a:off x="467544" y="1397000"/>
          <a:ext cx="8352928" cy="484031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3258558640"/>
                    </a:ext>
                  </a:extLst>
                </a:gridCol>
                <a:gridCol w="6264696">
                  <a:extLst>
                    <a:ext uri="{9D8B030D-6E8A-4147-A177-3AD203B41FA5}">
                      <a16:colId xmlns:a16="http://schemas.microsoft.com/office/drawing/2014/main" val="4054556327"/>
                    </a:ext>
                  </a:extLst>
                </a:gridCol>
              </a:tblGrid>
              <a:tr h="533255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Сферы жизни информационного общества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4803728"/>
                  </a:ext>
                </a:extLst>
              </a:tr>
              <a:tr h="861411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Сфера жизни общества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Характерные черты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8506076"/>
                  </a:ext>
                </a:extLst>
              </a:tr>
              <a:tr h="3445646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Социальная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Изменяется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социальная структура общества. На смену классам и социальным слоям индустриального и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началь-ного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этапа постиндустриального общества приходят «ин-формационные сообщества», объединяющие тех, кто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вла-деет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информационными технологиями и умело ими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поль-зуется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. Происходит расширение компьютерных сетей. Создаётся телекоммуникационная инфраструктура, включающая сети передачи данных. Появляются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огром-ные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базы данных, доступ к которым через сети получают миллионы людей. Вырабатываются единые правила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по-ведения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в сетях и поиска в них информации.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90539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4523228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70485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Социальная, экономическая,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политическая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духовная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сферы жизни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информационного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общества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8023735"/>
              </p:ext>
            </p:extLst>
          </p:nvPr>
        </p:nvGraphicFramePr>
        <p:xfrm>
          <a:off x="467544" y="1397000"/>
          <a:ext cx="8352928" cy="484031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3258558640"/>
                    </a:ext>
                  </a:extLst>
                </a:gridCol>
                <a:gridCol w="6264696">
                  <a:extLst>
                    <a:ext uri="{9D8B030D-6E8A-4147-A177-3AD203B41FA5}">
                      <a16:colId xmlns:a16="http://schemas.microsoft.com/office/drawing/2014/main" val="4054556327"/>
                    </a:ext>
                  </a:extLst>
                </a:gridCol>
              </a:tblGrid>
              <a:tr h="533255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Сферы жизни информационного общества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4803728"/>
                  </a:ext>
                </a:extLst>
              </a:tr>
              <a:tr h="861411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Сфера жизни общества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Характерные черты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8506076"/>
                  </a:ext>
                </a:extLst>
              </a:tr>
              <a:tr h="3445646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Политическая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Власть начинает смещаться от капитала к знанию (богат-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ство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и сила уже – это информация и информационные технологии). Расширяется свободный доступ к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полити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-ческой информации, на деле гарантируется свобода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сло-ва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. Формируется электронная система обратной связи между гражданами и структурами власти. Возникает проблема защиты частных интересов личности.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Совре-менные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политические технологии,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соединённые с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элект-ронными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СМИ, дают возможность манипулировать об-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щественным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сознанием, создавать «управляемую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демок-ратию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» (</a:t>
                      </a:r>
                      <a:r>
                        <a:rPr lang="en-US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PR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-технологии).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90539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151943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70485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Социальная, экономическая,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политическая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духовная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сферы жизни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информационного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общества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0365098"/>
              </p:ext>
            </p:extLst>
          </p:nvPr>
        </p:nvGraphicFramePr>
        <p:xfrm>
          <a:off x="467544" y="1397000"/>
          <a:ext cx="8352928" cy="484031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3258558640"/>
                    </a:ext>
                  </a:extLst>
                </a:gridCol>
                <a:gridCol w="6264696">
                  <a:extLst>
                    <a:ext uri="{9D8B030D-6E8A-4147-A177-3AD203B41FA5}">
                      <a16:colId xmlns:a16="http://schemas.microsoft.com/office/drawing/2014/main" val="4054556327"/>
                    </a:ext>
                  </a:extLst>
                </a:gridCol>
              </a:tblGrid>
              <a:tr h="533255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Сферы жизни информационного общества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4803728"/>
                  </a:ext>
                </a:extLst>
              </a:tr>
              <a:tr h="861411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Сфера жизни общества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Характерные черты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8506076"/>
                  </a:ext>
                </a:extLst>
              </a:tr>
              <a:tr h="3445646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Культурная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Возрастает роль информации, науки, образования. Возни-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кает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новое информационное пространство – Интернет, а с ним – широкие возможности для дистанционного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образо-вания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. Возникает компьютерный досуг, общение с «вир-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туальной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реальностью». Мировое информационное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прос-транство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расширяет диалог между народами и отдельны-ми членами общества. Человеку становится всё труднее критически осмысливать предоставляемую ему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информа-цию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. Создаётся угроза обеднения, стандартизации куль-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турной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жизни.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90539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5241809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9350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Понятие информационного общества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Социальная, экономическая, </a:t>
            </a:r>
            <a:r>
              <a:rPr lang="ru-RU" dirty="0" err="1" smtClean="0"/>
              <a:t>полити-ческая</a:t>
            </a:r>
            <a:r>
              <a:rPr lang="ru-RU" dirty="0" smtClean="0"/>
              <a:t> и духовная сферы жизни </a:t>
            </a:r>
            <a:r>
              <a:rPr lang="ru-RU" dirty="0" err="1" smtClean="0"/>
              <a:t>ин-формационного</a:t>
            </a:r>
            <a:r>
              <a:rPr lang="ru-RU" dirty="0" smtClean="0"/>
              <a:t> общества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5825821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Понятие информационного общества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4394193"/>
              </p:ext>
            </p:extLst>
          </p:nvPr>
        </p:nvGraphicFramePr>
        <p:xfrm>
          <a:off x="467544" y="1397000"/>
          <a:ext cx="8496946" cy="4696297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1902134413"/>
                    </a:ext>
                  </a:extLst>
                </a:gridCol>
                <a:gridCol w="6768754">
                  <a:extLst>
                    <a:ext uri="{9D8B030D-6E8A-4147-A177-3AD203B41FA5}">
                      <a16:colId xmlns:a16="http://schemas.microsoft.com/office/drawing/2014/main" val="397268110"/>
                    </a:ext>
                  </a:extLst>
                </a:gridCol>
              </a:tblGrid>
              <a:tr h="557447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Стадии развития общества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8907331"/>
                  </a:ext>
                </a:extLst>
              </a:tr>
              <a:tr h="557447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Традиционное (доиндустриальное) общество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8385328"/>
                  </a:ext>
                </a:extLst>
              </a:tr>
              <a:tr h="557447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Время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вся история человечества вплоть до Нового времени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90612905"/>
                  </a:ext>
                </a:extLst>
              </a:tr>
              <a:tr h="3023956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Характерные черты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ручной труд и примитивная техника, высокий удельный вес сельского хозяйства во всём общественном производстве,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нез-начительные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размеры производства на душу населения, мед-ленный технический прогресс, иерархическая социальная структура с низкой социальной мобильностью, в которой оп-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ределяющую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роль играют собственники земли,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священнослу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-жители (духовенство), армия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9033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0553724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Понятие информационного общества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9150819"/>
              </p:ext>
            </p:extLst>
          </p:nvPr>
        </p:nvGraphicFramePr>
        <p:xfrm>
          <a:off x="467544" y="1397000"/>
          <a:ext cx="8496946" cy="4696297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1902134413"/>
                    </a:ext>
                  </a:extLst>
                </a:gridCol>
                <a:gridCol w="6768754">
                  <a:extLst>
                    <a:ext uri="{9D8B030D-6E8A-4147-A177-3AD203B41FA5}">
                      <a16:colId xmlns:a16="http://schemas.microsoft.com/office/drawing/2014/main" val="397268110"/>
                    </a:ext>
                  </a:extLst>
                </a:gridCol>
              </a:tblGrid>
              <a:tr h="557447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Стадии развития общества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8907331"/>
                  </a:ext>
                </a:extLst>
              </a:tr>
              <a:tr h="557447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Индустриальное общество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8385328"/>
                  </a:ext>
                </a:extLst>
              </a:tr>
              <a:tr h="557447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Время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 </a:t>
                      </a:r>
                      <a:r>
                        <a:rPr lang="en-US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XIX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в. до современности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90612905"/>
                  </a:ext>
                </a:extLst>
              </a:tr>
              <a:tr h="3023956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Характерные черты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определяющая роль промышленности в системе общественно-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го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производства, массовое товарное производство, технологи-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ческое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разделение труда, высокая концентрация производства и рабочей силы, высокий уровень социальной мобильности, развитие товарно-денежных отношений, господство строгого экономического расчёта, полное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отделение промышленного предприятия от домашнего хозяйства, урбанизация, основой развития является научно-технический прогресс,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подкрепляе-мый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духом предпринимательства, конкуренции,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рациональ-ностью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поведения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9033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4655948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Понятие информационного общества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4679364"/>
              </p:ext>
            </p:extLst>
          </p:nvPr>
        </p:nvGraphicFramePr>
        <p:xfrm>
          <a:off x="467544" y="1397000"/>
          <a:ext cx="8496946" cy="477893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1902134413"/>
                    </a:ext>
                  </a:extLst>
                </a:gridCol>
                <a:gridCol w="6768754">
                  <a:extLst>
                    <a:ext uri="{9D8B030D-6E8A-4147-A177-3AD203B41FA5}">
                      <a16:colId xmlns:a16="http://schemas.microsoft.com/office/drawing/2014/main" val="397268110"/>
                    </a:ext>
                  </a:extLst>
                </a:gridCol>
              </a:tblGrid>
              <a:tr h="557447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Стадии развития общества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8907331"/>
                  </a:ext>
                </a:extLst>
              </a:tr>
              <a:tr h="557447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Постиндустриальное (информационное) общество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8385328"/>
                  </a:ext>
                </a:extLst>
              </a:tr>
              <a:tr h="557447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Время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Появляется во второй половине ХХ в. под воздействием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науч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-но-технической революции 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90612905"/>
                  </a:ext>
                </a:extLst>
              </a:tr>
              <a:tr h="3023956">
                <a:tc gridSpan="2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9033024"/>
                  </a:ext>
                </a:extLst>
              </a:tr>
            </a:tbl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611560" y="3269010"/>
            <a:ext cx="4862272" cy="2736304"/>
            <a:chOff x="2784" y="2669089"/>
            <a:chExt cx="2525151" cy="2171223"/>
          </a:xfrm>
          <a:scene3d>
            <a:camera prst="orthographicFront"/>
            <a:lightRig rig="flat" dir="t"/>
          </a:scene3d>
        </p:grpSpPr>
        <p:sp>
          <p:nvSpPr>
            <p:cNvPr id="6" name="Прямоугольник 5"/>
            <p:cNvSpPr/>
            <p:nvPr/>
          </p:nvSpPr>
          <p:spPr>
            <a:xfrm>
              <a:off x="2784" y="2669089"/>
              <a:ext cx="2525151" cy="2171223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TextBox 6"/>
            <p:cNvSpPr txBox="1"/>
            <p:nvPr/>
          </p:nvSpPr>
          <p:spPr>
            <a:xfrm>
              <a:off x="2784" y="2669089"/>
              <a:ext cx="2525151" cy="217122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Информационное общество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это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общество, в котором информация признаётся наиболее значимым ресурсом, производство и потреб-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ление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информации является важнейшим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ви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-дом деятельности, информационные и теле-коммуникационные технологии внедряются во все сферы жизни людей, а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информацион-ная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среда, наряду с социальной и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экологичес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-кой, выступает важнейшей средой обитания человека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23152" t="5001" r="23152"/>
          <a:stretch/>
        </p:blipFill>
        <p:spPr>
          <a:xfrm>
            <a:off x="6516216" y="3040677"/>
            <a:ext cx="1659053" cy="2304256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541305" y="5344933"/>
            <a:ext cx="32791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Дэниэл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Белл, американский </a:t>
            </a:r>
          </a:p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социолог, автор термина </a:t>
            </a:r>
          </a:p>
          <a:p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«постиндустриальное общество»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046785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Понятие информационного общества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450057253"/>
              </p:ext>
            </p:extLst>
          </p:nvPr>
        </p:nvGraphicFramePr>
        <p:xfrm>
          <a:off x="395536" y="1268760"/>
          <a:ext cx="8568952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66343122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Понятие информационного общества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631884417"/>
              </p:ext>
            </p:extLst>
          </p:nvPr>
        </p:nvGraphicFramePr>
        <p:xfrm>
          <a:off x="395536" y="1268760"/>
          <a:ext cx="8568952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09029284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Понятие информационного общества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672786217"/>
              </p:ext>
            </p:extLst>
          </p:nvPr>
        </p:nvGraphicFramePr>
        <p:xfrm>
          <a:off x="395536" y="1268760"/>
          <a:ext cx="8568952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35147899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70485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Социальная, экономическая,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политическая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духовная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сферы жизни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информационного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общества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7080605"/>
              </p:ext>
            </p:extLst>
          </p:nvPr>
        </p:nvGraphicFramePr>
        <p:xfrm>
          <a:off x="467544" y="1397000"/>
          <a:ext cx="8352928" cy="484031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3258558640"/>
                    </a:ext>
                  </a:extLst>
                </a:gridCol>
                <a:gridCol w="6264696">
                  <a:extLst>
                    <a:ext uri="{9D8B030D-6E8A-4147-A177-3AD203B41FA5}">
                      <a16:colId xmlns:a16="http://schemas.microsoft.com/office/drawing/2014/main" val="4054556327"/>
                    </a:ext>
                  </a:extLst>
                </a:gridCol>
              </a:tblGrid>
              <a:tr h="533255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Сферы жизни информационного общества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4803728"/>
                  </a:ext>
                </a:extLst>
              </a:tr>
              <a:tr h="861411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Сфера жизни общества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Характерные черты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8506076"/>
                  </a:ext>
                </a:extLst>
              </a:tr>
              <a:tr h="3445646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Экономическая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Информация становится основным ресурсом. Работа с ин-формацией становится ключевым источником занятости. Повышается конкурентоспособность средних и мелких предприятий. Расширяются возможности работы на дому. Главным становится на количество произведённой про-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дукции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, а её качество. Деятельность людей направлена не столько материальными интересами, сколько заботой о качестве жизни, стремлением получать удовлетворение от проделанной работы.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90539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1104753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mple">
  <a:themeElements>
    <a:clrScheme name="sample 3">
      <a:dk1>
        <a:srgbClr val="1A1A70"/>
      </a:dk1>
      <a:lt1>
        <a:srgbClr val="FFFFFF"/>
      </a:lt1>
      <a:dk2>
        <a:srgbClr val="243D8C"/>
      </a:dk2>
      <a:lt2>
        <a:srgbClr val="DDDDDD"/>
      </a:lt2>
      <a:accent1>
        <a:srgbClr val="3E78C6"/>
      </a:accent1>
      <a:accent2>
        <a:srgbClr val="84A1E8"/>
      </a:accent2>
      <a:accent3>
        <a:srgbClr val="FFFFFF"/>
      </a:accent3>
      <a:accent4>
        <a:srgbClr val="14145F"/>
      </a:accent4>
      <a:accent5>
        <a:srgbClr val="AFBEDF"/>
      </a:accent5>
      <a:accent6>
        <a:srgbClr val="7791D2"/>
      </a:accent6>
      <a:hlink>
        <a:srgbClr val="90B54D"/>
      </a:hlink>
      <a:folHlink>
        <a:srgbClr val="F3C43F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2D4473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53961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A1A70"/>
        </a:dk1>
        <a:lt1>
          <a:srgbClr val="FFFFFF"/>
        </a:lt1>
        <a:dk2>
          <a:srgbClr val="243D8C"/>
        </a:dk2>
        <a:lt2>
          <a:srgbClr val="DDDDDD"/>
        </a:lt2>
        <a:accent1>
          <a:srgbClr val="3E78C6"/>
        </a:accent1>
        <a:accent2>
          <a:srgbClr val="84A1E8"/>
        </a:accent2>
        <a:accent3>
          <a:srgbClr val="FFFFFF"/>
        </a:accent3>
        <a:accent4>
          <a:srgbClr val="14145F"/>
        </a:accent4>
        <a:accent5>
          <a:srgbClr val="AFBEDF"/>
        </a:accent5>
        <a:accent6>
          <a:srgbClr val="7791D2"/>
        </a:accent6>
        <a:hlink>
          <a:srgbClr val="90B54D"/>
        </a:hlink>
        <a:folHlink>
          <a:srgbClr val="F3C4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2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52FD4D52-7B95-4F5C-BAD8-A9409F875E62}">
  <we:reference id="wa104178141" version="3.1.7.1" store="ru-RU" storeType="OMEX"/>
  <we:alternateReferences>
    <we:reference id="WA104178141" version="3.1.7.1" store="WA10417814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4048</TotalTime>
  <Words>883</Words>
  <Application>Microsoft Office PowerPoint</Application>
  <PresentationFormat>Экран (4:3)</PresentationFormat>
  <Paragraphs>77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Cambria</vt:lpstr>
      <vt:lpstr>Verdana</vt:lpstr>
      <vt:lpstr>Wingdings</vt:lpstr>
      <vt:lpstr>sample</vt:lpstr>
      <vt:lpstr>Горизонты информационного общества</vt:lpstr>
      <vt:lpstr>План</vt:lpstr>
      <vt:lpstr> Понятие информационного общества</vt:lpstr>
      <vt:lpstr> Понятие информационного общества</vt:lpstr>
      <vt:lpstr> Понятие информационного общества</vt:lpstr>
      <vt:lpstr> Понятие информационного общества</vt:lpstr>
      <vt:lpstr> Понятие информационного общества</vt:lpstr>
      <vt:lpstr> Понятие информационного общества</vt:lpstr>
      <vt:lpstr> Социальная, экономическая, политическая и духовная сферы жизни информационного общества</vt:lpstr>
      <vt:lpstr> Социальная, экономическая, политическая и духовная сферы жизни информационного общества</vt:lpstr>
      <vt:lpstr> Социальная, экономическая, политическая и духовная сферы жизни информационного общества</vt:lpstr>
      <vt:lpstr> Социальная, экономическая, политическая и духовная сферы жизни информационного общества</vt:lpstr>
    </vt:vector>
  </TitlesOfParts>
  <Company>Лицей Ивацевичского района.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Горизонты информационного общества</dc:title>
  <dc:subject>Горизонты информационного общества</dc:subject>
  <dc:creator>Ситник П.В.</dc:creator>
  <dc:description>Презентация</dc:description>
  <cp:lastModifiedBy>User</cp:lastModifiedBy>
  <cp:revision>370</cp:revision>
  <dcterms:created xsi:type="dcterms:W3CDTF">2009-11-09T18:29:40Z</dcterms:created>
  <dcterms:modified xsi:type="dcterms:W3CDTF">2018-05-02T17:11:27Z</dcterms:modified>
  <cp:category>Обществоведение. 11 класс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02.05.2018</vt:lpwstr>
  </property>
</Properties>
</file>