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100" d="100"/>
          <a:sy n="100" d="100"/>
        </p:scale>
        <p:origin x="-18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39AD60-14F9-427F-8383-87050016B557}" type="doc">
      <dgm:prSet loTypeId="urn:microsoft.com/office/officeart/2005/8/layout/arrow2" loCatId="process" qsTypeId="urn:microsoft.com/office/officeart/2005/8/quickstyle/3d3" qsCatId="3D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3063D28A-E74E-457E-98B0-24E2BE3A0E7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Появление денег с выполнением их функций случай-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товарами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19976ED-C351-4F67-9D6E-47F348649D3C}" type="parTrans" cxnId="{AAA1F226-F4A8-4923-877E-BD310288539D}">
      <dgm:prSet/>
      <dgm:spPr/>
      <dgm:t>
        <a:bodyPr/>
        <a:lstStyle/>
        <a:p>
          <a:endParaRPr lang="ru-RU"/>
        </a:p>
      </dgm:t>
    </dgm:pt>
    <dgm:pt modelId="{C630D0C0-1799-4E62-9F1D-0B8146E21D00}" type="sibTrans" cxnId="{AAA1F226-F4A8-4923-877E-BD310288539D}">
      <dgm:prSet/>
      <dgm:spPr/>
      <dgm:t>
        <a:bodyPr/>
        <a:lstStyle/>
        <a:p>
          <a:endParaRPr lang="ru-RU"/>
        </a:p>
      </dgm:t>
    </dgm:pt>
    <dgm:pt modelId="{BCA1A8DA-01F3-4B8C-8373-8D19D8F3498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Закрепление за золотом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всеоб-щего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эквивален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47A92A2-8AF6-417D-BD12-CEC7AB07387F}" type="parTrans" cxnId="{05EB3ACD-EB14-4D49-B4CF-D666DA4EACE0}">
      <dgm:prSet/>
      <dgm:spPr/>
      <dgm:t>
        <a:bodyPr/>
        <a:lstStyle/>
        <a:p>
          <a:endParaRPr lang="ru-RU"/>
        </a:p>
      </dgm:t>
    </dgm:pt>
    <dgm:pt modelId="{AFD0304C-C892-4693-86A5-7BDAB2D5B14F}" type="sibTrans" cxnId="{05EB3ACD-EB14-4D49-B4CF-D666DA4EACE0}">
      <dgm:prSet/>
      <dgm:spPr/>
      <dgm:t>
        <a:bodyPr/>
        <a:lstStyle/>
        <a:p>
          <a:endParaRPr lang="ru-RU"/>
        </a:p>
      </dgm:t>
    </dgm:pt>
    <dgm:pt modelId="{6269BAF2-F3AE-47EB-B524-24FFABA6F6E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Переход к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бумаж-ным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или кредит-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деньгам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A390B9F-1B0B-4944-AED8-F4B94F6132C7}" type="parTrans" cxnId="{DBC089A3-8F13-4582-B946-F3244101C302}">
      <dgm:prSet/>
      <dgm:spPr/>
      <dgm:t>
        <a:bodyPr/>
        <a:lstStyle/>
        <a:p>
          <a:endParaRPr lang="ru-RU"/>
        </a:p>
      </dgm:t>
    </dgm:pt>
    <dgm:pt modelId="{EC624349-92A2-44FF-BA54-AA9C3A7B9BE4}" type="sibTrans" cxnId="{DBC089A3-8F13-4582-B946-F3244101C302}">
      <dgm:prSet/>
      <dgm:spPr/>
      <dgm:t>
        <a:bodyPr/>
        <a:lstStyle/>
        <a:p>
          <a:endParaRPr lang="ru-RU"/>
        </a:p>
      </dgm:t>
    </dgm:pt>
    <dgm:pt modelId="{F7465149-7FDA-4923-AACA-8C6242BD45B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Постепенное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вытес-нение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наличных де-нег из оборота на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-не появления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элек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-тронных видов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пла-тежей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795AC06-BCAB-4435-AB7E-05840D76397B}" type="parTrans" cxnId="{029317A8-8816-4F76-948C-93224AB61475}">
      <dgm:prSet/>
      <dgm:spPr/>
      <dgm:t>
        <a:bodyPr/>
        <a:lstStyle/>
        <a:p>
          <a:endParaRPr lang="ru-RU"/>
        </a:p>
      </dgm:t>
    </dgm:pt>
    <dgm:pt modelId="{CA7DFC6F-40BF-4566-A140-35B53A7C5B84}" type="sibTrans" cxnId="{029317A8-8816-4F76-948C-93224AB61475}">
      <dgm:prSet/>
      <dgm:spPr/>
      <dgm:t>
        <a:bodyPr/>
        <a:lstStyle/>
        <a:p>
          <a:endParaRPr lang="ru-RU"/>
        </a:p>
      </dgm:t>
    </dgm:pt>
    <dgm:pt modelId="{2570F635-9191-41BF-8403-C77566EA85B6}" type="pres">
      <dgm:prSet presAssocID="{C139AD60-14F9-427F-8383-87050016B55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556971-3D6E-47E6-AF98-4A1716B2B0D9}" type="pres">
      <dgm:prSet presAssocID="{C139AD60-14F9-427F-8383-87050016B557}" presName="arrow" presStyleLbl="bgShp" presStyleIdx="0" presStyleCnt="1"/>
      <dgm:spPr/>
    </dgm:pt>
    <dgm:pt modelId="{4B086982-8D57-44D0-9FA5-860896EC8F13}" type="pres">
      <dgm:prSet presAssocID="{C139AD60-14F9-427F-8383-87050016B557}" presName="arrowDiagram4" presStyleCnt="0"/>
      <dgm:spPr/>
    </dgm:pt>
    <dgm:pt modelId="{1F88B6FB-23C9-4E5D-A93C-F22644381C85}" type="pres">
      <dgm:prSet presAssocID="{3063D28A-E74E-457E-98B0-24E2BE3A0E74}" presName="bullet4a" presStyleLbl="node1" presStyleIdx="0" presStyleCnt="4"/>
      <dgm:spPr/>
    </dgm:pt>
    <dgm:pt modelId="{8C6D6F1E-E808-41D6-8CD0-5AE7902EBACE}" type="pres">
      <dgm:prSet presAssocID="{3063D28A-E74E-457E-98B0-24E2BE3A0E74}" presName="textBox4a" presStyleLbl="revTx" presStyleIdx="0" presStyleCnt="4" custScaleX="146484" custLinFactNeighborX="26680" custLinFactNeighborY="13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DE66F-CA5D-47D5-AC4E-D855FAEC4F89}" type="pres">
      <dgm:prSet presAssocID="{BCA1A8DA-01F3-4B8C-8373-8D19D8F34983}" presName="bullet4b" presStyleLbl="node1" presStyleIdx="1" presStyleCnt="4"/>
      <dgm:spPr/>
    </dgm:pt>
    <dgm:pt modelId="{96A80438-CF7A-4F0D-AD2D-656D72EC65E4}" type="pres">
      <dgm:prSet presAssocID="{BCA1A8DA-01F3-4B8C-8373-8D19D8F34983}" presName="textBox4b" presStyleLbl="revTx" presStyleIdx="1" presStyleCnt="4" custScaleX="108572" custScaleY="91267" custLinFactNeighborX="11017" custLinFactNeighborY="13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7F142-F2CE-4E8D-9F33-EF517B4184EB}" type="pres">
      <dgm:prSet presAssocID="{6269BAF2-F3AE-47EB-B524-24FFABA6F6E2}" presName="bullet4c" presStyleLbl="node1" presStyleIdx="2" presStyleCnt="4"/>
      <dgm:spPr/>
    </dgm:pt>
    <dgm:pt modelId="{59A628D7-D471-4FBC-90FC-97EE0B8E2875}" type="pres">
      <dgm:prSet presAssocID="{6269BAF2-F3AE-47EB-B524-24FFABA6F6E2}" presName="textBox4c" presStyleLbl="revTx" presStyleIdx="2" presStyleCnt="4" custScaleX="124260" custScaleY="85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6DE64-7152-4BF4-AEAC-05D1F3738F3E}" type="pres">
      <dgm:prSet presAssocID="{F7465149-7FDA-4923-AACA-8C6242BD45BD}" presName="bullet4d" presStyleLbl="node1" presStyleIdx="3" presStyleCnt="4"/>
      <dgm:spPr/>
      <dgm:t>
        <a:bodyPr/>
        <a:lstStyle/>
        <a:p>
          <a:endParaRPr lang="ru-RU"/>
        </a:p>
      </dgm:t>
    </dgm:pt>
    <dgm:pt modelId="{96EFDBDD-6768-42E5-AF65-D25935B10297}" type="pres">
      <dgm:prSet presAssocID="{F7465149-7FDA-4923-AACA-8C6242BD45BD}" presName="textBox4d" presStyleLbl="revTx" presStyleIdx="3" presStyleCnt="4" custScaleX="144337" custScaleY="86673" custLinFactNeighborX="14264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EB3ACD-EB14-4D49-B4CF-D666DA4EACE0}" srcId="{C139AD60-14F9-427F-8383-87050016B557}" destId="{BCA1A8DA-01F3-4B8C-8373-8D19D8F34983}" srcOrd="1" destOrd="0" parTransId="{647A92A2-8AF6-417D-BD12-CEC7AB07387F}" sibTransId="{AFD0304C-C892-4693-86A5-7BDAB2D5B14F}"/>
    <dgm:cxn modelId="{38DBCD47-109B-4AFD-B7EC-71FA94676FEC}" type="presOf" srcId="{F7465149-7FDA-4923-AACA-8C6242BD45BD}" destId="{96EFDBDD-6768-42E5-AF65-D25935B10297}" srcOrd="0" destOrd="0" presId="urn:microsoft.com/office/officeart/2005/8/layout/arrow2"/>
    <dgm:cxn modelId="{029317A8-8816-4F76-948C-93224AB61475}" srcId="{C139AD60-14F9-427F-8383-87050016B557}" destId="{F7465149-7FDA-4923-AACA-8C6242BD45BD}" srcOrd="3" destOrd="0" parTransId="{D795AC06-BCAB-4435-AB7E-05840D76397B}" sibTransId="{CA7DFC6F-40BF-4566-A140-35B53A7C5B84}"/>
    <dgm:cxn modelId="{DBC089A3-8F13-4582-B946-F3244101C302}" srcId="{C139AD60-14F9-427F-8383-87050016B557}" destId="{6269BAF2-F3AE-47EB-B524-24FFABA6F6E2}" srcOrd="2" destOrd="0" parTransId="{9A390B9F-1B0B-4944-AED8-F4B94F6132C7}" sibTransId="{EC624349-92A2-44FF-BA54-AA9C3A7B9BE4}"/>
    <dgm:cxn modelId="{E97DCDA7-135C-45F1-908D-4B97C25F4D41}" type="presOf" srcId="{3063D28A-E74E-457E-98B0-24E2BE3A0E74}" destId="{8C6D6F1E-E808-41D6-8CD0-5AE7902EBACE}" srcOrd="0" destOrd="0" presId="urn:microsoft.com/office/officeart/2005/8/layout/arrow2"/>
    <dgm:cxn modelId="{F8BDA1CE-2AC1-4719-8ACB-CD6CA2898DB7}" type="presOf" srcId="{C139AD60-14F9-427F-8383-87050016B557}" destId="{2570F635-9191-41BF-8403-C77566EA85B6}" srcOrd="0" destOrd="0" presId="urn:microsoft.com/office/officeart/2005/8/layout/arrow2"/>
    <dgm:cxn modelId="{6FFEBE9C-4D37-4FA2-B3BB-E9C0D06E9A19}" type="presOf" srcId="{6269BAF2-F3AE-47EB-B524-24FFABA6F6E2}" destId="{59A628D7-D471-4FBC-90FC-97EE0B8E2875}" srcOrd="0" destOrd="0" presId="urn:microsoft.com/office/officeart/2005/8/layout/arrow2"/>
    <dgm:cxn modelId="{342B8C88-E6A8-4190-8E53-835C44E3246D}" type="presOf" srcId="{BCA1A8DA-01F3-4B8C-8373-8D19D8F34983}" destId="{96A80438-CF7A-4F0D-AD2D-656D72EC65E4}" srcOrd="0" destOrd="0" presId="urn:microsoft.com/office/officeart/2005/8/layout/arrow2"/>
    <dgm:cxn modelId="{AAA1F226-F4A8-4923-877E-BD310288539D}" srcId="{C139AD60-14F9-427F-8383-87050016B557}" destId="{3063D28A-E74E-457E-98B0-24E2BE3A0E74}" srcOrd="0" destOrd="0" parTransId="{919976ED-C351-4F67-9D6E-47F348649D3C}" sibTransId="{C630D0C0-1799-4E62-9F1D-0B8146E21D00}"/>
    <dgm:cxn modelId="{CFEA181D-26FF-4634-8A8C-0FD087426EE4}" type="presParOf" srcId="{2570F635-9191-41BF-8403-C77566EA85B6}" destId="{80556971-3D6E-47E6-AF98-4A1716B2B0D9}" srcOrd="0" destOrd="0" presId="urn:microsoft.com/office/officeart/2005/8/layout/arrow2"/>
    <dgm:cxn modelId="{BC9940A2-51D7-4467-9AAF-22FE370442CB}" type="presParOf" srcId="{2570F635-9191-41BF-8403-C77566EA85B6}" destId="{4B086982-8D57-44D0-9FA5-860896EC8F13}" srcOrd="1" destOrd="0" presId="urn:microsoft.com/office/officeart/2005/8/layout/arrow2"/>
    <dgm:cxn modelId="{A14A14BB-BC56-4B13-BB23-A9A49286C53E}" type="presParOf" srcId="{4B086982-8D57-44D0-9FA5-860896EC8F13}" destId="{1F88B6FB-23C9-4E5D-A93C-F22644381C85}" srcOrd="0" destOrd="0" presId="urn:microsoft.com/office/officeart/2005/8/layout/arrow2"/>
    <dgm:cxn modelId="{359E9B35-91A3-4101-9ED3-27AA1DB701A5}" type="presParOf" srcId="{4B086982-8D57-44D0-9FA5-860896EC8F13}" destId="{8C6D6F1E-E808-41D6-8CD0-5AE7902EBACE}" srcOrd="1" destOrd="0" presId="urn:microsoft.com/office/officeart/2005/8/layout/arrow2"/>
    <dgm:cxn modelId="{9DFBF481-7068-4B6C-90F4-E949FBA3B092}" type="presParOf" srcId="{4B086982-8D57-44D0-9FA5-860896EC8F13}" destId="{689DE66F-CA5D-47D5-AC4E-D855FAEC4F89}" srcOrd="2" destOrd="0" presId="urn:microsoft.com/office/officeart/2005/8/layout/arrow2"/>
    <dgm:cxn modelId="{E66B769C-548F-42EE-A464-5687CCB62705}" type="presParOf" srcId="{4B086982-8D57-44D0-9FA5-860896EC8F13}" destId="{96A80438-CF7A-4F0D-AD2D-656D72EC65E4}" srcOrd="3" destOrd="0" presId="urn:microsoft.com/office/officeart/2005/8/layout/arrow2"/>
    <dgm:cxn modelId="{876B6D1C-610A-47FA-BBB1-8E1DAAD08D42}" type="presParOf" srcId="{4B086982-8D57-44D0-9FA5-860896EC8F13}" destId="{DCA7F142-F2CE-4E8D-9F33-EF517B4184EB}" srcOrd="4" destOrd="0" presId="urn:microsoft.com/office/officeart/2005/8/layout/arrow2"/>
    <dgm:cxn modelId="{BF849B5F-458D-468F-8618-8B0DC3272AF9}" type="presParOf" srcId="{4B086982-8D57-44D0-9FA5-860896EC8F13}" destId="{59A628D7-D471-4FBC-90FC-97EE0B8E2875}" srcOrd="5" destOrd="0" presId="urn:microsoft.com/office/officeart/2005/8/layout/arrow2"/>
    <dgm:cxn modelId="{B73D8050-9443-45F9-AAB7-80390E6AF449}" type="presParOf" srcId="{4B086982-8D57-44D0-9FA5-860896EC8F13}" destId="{A866DE64-7152-4BF4-AEAC-05D1F3738F3E}" srcOrd="6" destOrd="0" presId="urn:microsoft.com/office/officeart/2005/8/layout/arrow2"/>
    <dgm:cxn modelId="{6DFF1B3B-87C8-44D9-BA64-E17B5BA08241}" type="presParOf" srcId="{4B086982-8D57-44D0-9FA5-860896EC8F13}" destId="{96EFDBDD-6768-42E5-AF65-D25935B10297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AC01BC-2463-49D4-9A34-00AEC917B961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9E04F4EE-BC85-4B07-A48B-F9893F5E657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Деньги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всеобщий эквивалент, в котором выражается и измеряется стоимость всех товаров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427953C-C101-442E-86AD-EBFFEA2931FB}" type="parTrans" cxnId="{F445F586-EA6C-4161-826F-3048D38E2F2D}">
      <dgm:prSet/>
      <dgm:spPr/>
      <dgm:t>
        <a:bodyPr/>
        <a:lstStyle/>
        <a:p>
          <a:endParaRPr lang="ru-RU"/>
        </a:p>
      </dgm:t>
    </dgm:pt>
    <dgm:pt modelId="{2147FA5A-9131-4906-B73E-A3A1FFC1F5A6}" type="sibTrans" cxnId="{F445F586-EA6C-4161-826F-3048D38E2F2D}">
      <dgm:prSet/>
      <dgm:spPr/>
      <dgm:t>
        <a:bodyPr/>
        <a:lstStyle/>
        <a:p>
          <a:endParaRPr lang="ru-RU"/>
        </a:p>
      </dgm:t>
    </dgm:pt>
    <dgm:pt modelId="{9B0A6236-0366-4312-A087-AA4FA459331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особый товар, который обладает способностью обмениваться на любой другой товар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35305E-7888-472C-A5D0-D6E4D57D6586}" type="parTrans" cxnId="{C78AC232-4F56-475B-810E-3F51BC87909F}">
      <dgm:prSet/>
      <dgm:spPr/>
      <dgm:t>
        <a:bodyPr/>
        <a:lstStyle/>
        <a:p>
          <a:endParaRPr lang="ru-RU"/>
        </a:p>
      </dgm:t>
    </dgm:pt>
    <dgm:pt modelId="{4D0F8B9D-2D7E-41C0-868C-35FD871BBD84}" type="sibTrans" cxnId="{C78AC232-4F56-475B-810E-3F51BC87909F}">
      <dgm:prSet/>
      <dgm:spPr/>
      <dgm:t>
        <a:bodyPr/>
        <a:lstStyle/>
        <a:p>
          <a:endParaRPr lang="ru-RU"/>
        </a:p>
      </dgm:t>
    </dgm:pt>
    <dgm:pt modelId="{9C5FFEAA-F5EB-4890-98E9-7CC918B4254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единственный товар, который нельзя использовать иначе, кроме как освободившись от него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97B3D78-CFE0-4DCE-AAF5-214E46F814DA}" type="parTrans" cxnId="{81EE6604-AA72-4446-930A-39F593BC148C}">
      <dgm:prSet/>
      <dgm:spPr/>
      <dgm:t>
        <a:bodyPr/>
        <a:lstStyle/>
        <a:p>
          <a:endParaRPr lang="ru-RU"/>
        </a:p>
      </dgm:t>
    </dgm:pt>
    <dgm:pt modelId="{90446A35-6520-4034-8C9E-5B6D25480B7F}" type="sibTrans" cxnId="{81EE6604-AA72-4446-930A-39F593BC148C}">
      <dgm:prSet/>
      <dgm:spPr/>
      <dgm:t>
        <a:bodyPr/>
        <a:lstStyle/>
        <a:p>
          <a:endParaRPr lang="ru-RU"/>
        </a:p>
      </dgm:t>
    </dgm:pt>
    <dgm:pt modelId="{AE68221A-126A-4467-8AF4-B4D37BBA02BD}" type="pres">
      <dgm:prSet presAssocID="{25AC01BC-2463-49D4-9A34-00AEC917B96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A070B79-6C76-44B1-A535-1A5AF071B6CC}" type="pres">
      <dgm:prSet presAssocID="{9E04F4EE-BC85-4B07-A48B-F9893F5E6570}" presName="root" presStyleCnt="0"/>
      <dgm:spPr/>
    </dgm:pt>
    <dgm:pt modelId="{73688727-A51C-465D-A4A9-2AF9D7229CB1}" type="pres">
      <dgm:prSet presAssocID="{9E04F4EE-BC85-4B07-A48B-F9893F5E6570}" presName="rootComposite" presStyleCnt="0"/>
      <dgm:spPr/>
    </dgm:pt>
    <dgm:pt modelId="{621C04C1-9853-4532-97B0-BAADAAD409A6}" type="pres">
      <dgm:prSet presAssocID="{9E04F4EE-BC85-4B07-A48B-F9893F5E6570}" presName="rootText" presStyleLbl="node1" presStyleIdx="0" presStyleCnt="1" custScaleX="363357"/>
      <dgm:spPr/>
      <dgm:t>
        <a:bodyPr/>
        <a:lstStyle/>
        <a:p>
          <a:endParaRPr lang="ru-RU"/>
        </a:p>
      </dgm:t>
    </dgm:pt>
    <dgm:pt modelId="{BECF6BD7-DEFE-44CD-81CE-70D5BC382E62}" type="pres">
      <dgm:prSet presAssocID="{9E04F4EE-BC85-4B07-A48B-F9893F5E6570}" presName="rootConnector" presStyleLbl="node1" presStyleIdx="0" presStyleCnt="1"/>
      <dgm:spPr/>
      <dgm:t>
        <a:bodyPr/>
        <a:lstStyle/>
        <a:p>
          <a:endParaRPr lang="ru-RU"/>
        </a:p>
      </dgm:t>
    </dgm:pt>
    <dgm:pt modelId="{2CAEE41F-A6B8-4F5B-BF9F-70419255CDFC}" type="pres">
      <dgm:prSet presAssocID="{9E04F4EE-BC85-4B07-A48B-F9893F5E6570}" presName="childShape" presStyleCnt="0"/>
      <dgm:spPr/>
    </dgm:pt>
    <dgm:pt modelId="{A9DB798D-EC76-4267-9B42-1C3F16FA1FE1}" type="pres">
      <dgm:prSet presAssocID="{0B35305E-7888-472C-A5D0-D6E4D57D6586}" presName="Name13" presStyleLbl="parChTrans1D2" presStyleIdx="0" presStyleCnt="2"/>
      <dgm:spPr/>
      <dgm:t>
        <a:bodyPr/>
        <a:lstStyle/>
        <a:p>
          <a:endParaRPr lang="ru-RU"/>
        </a:p>
      </dgm:t>
    </dgm:pt>
    <dgm:pt modelId="{E8F752E6-07C3-4EE2-8290-211346DAD467}" type="pres">
      <dgm:prSet presAssocID="{9B0A6236-0366-4312-A087-AA4FA4593318}" presName="childText" presStyleLbl="bgAcc1" presStyleIdx="0" presStyleCnt="2" custScaleX="323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BF6E56-1E49-4AE6-AECE-1D026CCCAAE5}" type="pres">
      <dgm:prSet presAssocID="{897B3D78-CFE0-4DCE-AAF5-214E46F814DA}" presName="Name13" presStyleLbl="parChTrans1D2" presStyleIdx="1" presStyleCnt="2"/>
      <dgm:spPr/>
      <dgm:t>
        <a:bodyPr/>
        <a:lstStyle/>
        <a:p>
          <a:endParaRPr lang="ru-RU"/>
        </a:p>
      </dgm:t>
    </dgm:pt>
    <dgm:pt modelId="{A504D690-AB48-4AE2-A4DF-5E5B3BBE9AB7}" type="pres">
      <dgm:prSet presAssocID="{9C5FFEAA-F5EB-4890-98E9-7CC918B42547}" presName="childText" presStyleLbl="bgAcc1" presStyleIdx="1" presStyleCnt="2" custScaleX="323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33AFFE-1891-4FCA-A97B-BE360039D358}" type="presOf" srcId="{0B35305E-7888-472C-A5D0-D6E4D57D6586}" destId="{A9DB798D-EC76-4267-9B42-1C3F16FA1FE1}" srcOrd="0" destOrd="0" presId="urn:microsoft.com/office/officeart/2005/8/layout/hierarchy3"/>
    <dgm:cxn modelId="{87E6CDBD-6733-4799-A003-7945B27CAAFD}" type="presOf" srcId="{9E04F4EE-BC85-4B07-A48B-F9893F5E6570}" destId="{621C04C1-9853-4532-97B0-BAADAAD409A6}" srcOrd="0" destOrd="0" presId="urn:microsoft.com/office/officeart/2005/8/layout/hierarchy3"/>
    <dgm:cxn modelId="{68AA49B9-CDE0-408C-B048-FC2EF790933E}" type="presOf" srcId="{9E04F4EE-BC85-4B07-A48B-F9893F5E6570}" destId="{BECF6BD7-DEFE-44CD-81CE-70D5BC382E62}" srcOrd="1" destOrd="0" presId="urn:microsoft.com/office/officeart/2005/8/layout/hierarchy3"/>
    <dgm:cxn modelId="{AC410E80-93C9-4B45-8007-60C5E2A34D8F}" type="presOf" srcId="{9B0A6236-0366-4312-A087-AA4FA4593318}" destId="{E8F752E6-07C3-4EE2-8290-211346DAD467}" srcOrd="0" destOrd="0" presId="urn:microsoft.com/office/officeart/2005/8/layout/hierarchy3"/>
    <dgm:cxn modelId="{81EE6604-AA72-4446-930A-39F593BC148C}" srcId="{9E04F4EE-BC85-4B07-A48B-F9893F5E6570}" destId="{9C5FFEAA-F5EB-4890-98E9-7CC918B42547}" srcOrd="1" destOrd="0" parTransId="{897B3D78-CFE0-4DCE-AAF5-214E46F814DA}" sibTransId="{90446A35-6520-4034-8C9E-5B6D25480B7F}"/>
    <dgm:cxn modelId="{F445F586-EA6C-4161-826F-3048D38E2F2D}" srcId="{25AC01BC-2463-49D4-9A34-00AEC917B961}" destId="{9E04F4EE-BC85-4B07-A48B-F9893F5E6570}" srcOrd="0" destOrd="0" parTransId="{F427953C-C101-442E-86AD-EBFFEA2931FB}" sibTransId="{2147FA5A-9131-4906-B73E-A3A1FFC1F5A6}"/>
    <dgm:cxn modelId="{1519163C-3AC9-4896-9188-CCA3921BB4BA}" type="presOf" srcId="{9C5FFEAA-F5EB-4890-98E9-7CC918B42547}" destId="{A504D690-AB48-4AE2-A4DF-5E5B3BBE9AB7}" srcOrd="0" destOrd="0" presId="urn:microsoft.com/office/officeart/2005/8/layout/hierarchy3"/>
    <dgm:cxn modelId="{59B23868-80F9-490A-8C79-87E8C7FEE172}" type="presOf" srcId="{897B3D78-CFE0-4DCE-AAF5-214E46F814DA}" destId="{29BF6E56-1E49-4AE6-AECE-1D026CCCAAE5}" srcOrd="0" destOrd="0" presId="urn:microsoft.com/office/officeart/2005/8/layout/hierarchy3"/>
    <dgm:cxn modelId="{D6D9D742-C1E3-4775-9AD5-1D1B9B42C5B6}" type="presOf" srcId="{25AC01BC-2463-49D4-9A34-00AEC917B961}" destId="{AE68221A-126A-4467-8AF4-B4D37BBA02BD}" srcOrd="0" destOrd="0" presId="urn:microsoft.com/office/officeart/2005/8/layout/hierarchy3"/>
    <dgm:cxn modelId="{C78AC232-4F56-475B-810E-3F51BC87909F}" srcId="{9E04F4EE-BC85-4B07-A48B-F9893F5E6570}" destId="{9B0A6236-0366-4312-A087-AA4FA4593318}" srcOrd="0" destOrd="0" parTransId="{0B35305E-7888-472C-A5D0-D6E4D57D6586}" sibTransId="{4D0F8B9D-2D7E-41C0-868C-35FD871BBD84}"/>
    <dgm:cxn modelId="{71612140-3AD1-4742-93D7-3085560CA1BB}" type="presParOf" srcId="{AE68221A-126A-4467-8AF4-B4D37BBA02BD}" destId="{4A070B79-6C76-44B1-A535-1A5AF071B6CC}" srcOrd="0" destOrd="0" presId="urn:microsoft.com/office/officeart/2005/8/layout/hierarchy3"/>
    <dgm:cxn modelId="{B94F5AC9-397B-4579-9111-D2A3091A1F77}" type="presParOf" srcId="{4A070B79-6C76-44B1-A535-1A5AF071B6CC}" destId="{73688727-A51C-465D-A4A9-2AF9D7229CB1}" srcOrd="0" destOrd="0" presId="urn:microsoft.com/office/officeart/2005/8/layout/hierarchy3"/>
    <dgm:cxn modelId="{74DB9D4D-7D0E-4D3B-B0C5-D416F3AF579F}" type="presParOf" srcId="{73688727-A51C-465D-A4A9-2AF9D7229CB1}" destId="{621C04C1-9853-4532-97B0-BAADAAD409A6}" srcOrd="0" destOrd="0" presId="urn:microsoft.com/office/officeart/2005/8/layout/hierarchy3"/>
    <dgm:cxn modelId="{9E1608AE-6740-4F77-A795-BDC8CCCE4110}" type="presParOf" srcId="{73688727-A51C-465D-A4A9-2AF9D7229CB1}" destId="{BECF6BD7-DEFE-44CD-81CE-70D5BC382E62}" srcOrd="1" destOrd="0" presId="urn:microsoft.com/office/officeart/2005/8/layout/hierarchy3"/>
    <dgm:cxn modelId="{9B4A3B42-1DA0-4796-90F0-31C8240AD1AC}" type="presParOf" srcId="{4A070B79-6C76-44B1-A535-1A5AF071B6CC}" destId="{2CAEE41F-A6B8-4F5B-BF9F-70419255CDFC}" srcOrd="1" destOrd="0" presId="urn:microsoft.com/office/officeart/2005/8/layout/hierarchy3"/>
    <dgm:cxn modelId="{0C0405D9-2979-4B1D-A6FD-5BC4D9131FCC}" type="presParOf" srcId="{2CAEE41F-A6B8-4F5B-BF9F-70419255CDFC}" destId="{A9DB798D-EC76-4267-9B42-1C3F16FA1FE1}" srcOrd="0" destOrd="0" presId="urn:microsoft.com/office/officeart/2005/8/layout/hierarchy3"/>
    <dgm:cxn modelId="{86725940-2F0D-46CE-A669-534FC90B2DDD}" type="presParOf" srcId="{2CAEE41F-A6B8-4F5B-BF9F-70419255CDFC}" destId="{E8F752E6-07C3-4EE2-8290-211346DAD467}" srcOrd="1" destOrd="0" presId="urn:microsoft.com/office/officeart/2005/8/layout/hierarchy3"/>
    <dgm:cxn modelId="{D5676BC6-6724-4E35-8F48-31B14557ABE9}" type="presParOf" srcId="{2CAEE41F-A6B8-4F5B-BF9F-70419255CDFC}" destId="{29BF6E56-1E49-4AE6-AECE-1D026CCCAAE5}" srcOrd="2" destOrd="0" presId="urn:microsoft.com/office/officeart/2005/8/layout/hierarchy3"/>
    <dgm:cxn modelId="{2098A743-AB7C-4759-9351-C0F9042E5658}" type="presParOf" srcId="{2CAEE41F-A6B8-4F5B-BF9F-70419255CDFC}" destId="{A504D690-AB48-4AE2-A4DF-5E5B3BBE9AB7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224F5C-3982-486F-B2E0-E245F8168CA0}" type="doc">
      <dgm:prSet loTypeId="urn:microsoft.com/office/officeart/2008/layout/RadialCluster" loCatId="cycle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8ADB5793-FE8A-45D1-B182-E538088D62F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Свойства денег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BF7E2D2-D324-4BD6-B55E-475933A1B5D4}" type="parTrans" cxnId="{74C30795-BEC1-486A-B863-7A9DFB5C1FC5}">
      <dgm:prSet/>
      <dgm:spPr/>
      <dgm:t>
        <a:bodyPr/>
        <a:lstStyle/>
        <a:p>
          <a:endParaRPr lang="ru-RU"/>
        </a:p>
      </dgm:t>
    </dgm:pt>
    <dgm:pt modelId="{632B7E13-4D3C-4496-876C-BFD01214D9B1}" type="sibTrans" cxnId="{74C30795-BEC1-486A-B863-7A9DFB5C1FC5}">
      <dgm:prSet/>
      <dgm:spPr/>
      <dgm:t>
        <a:bodyPr/>
        <a:lstStyle/>
        <a:p>
          <a:endParaRPr lang="ru-RU"/>
        </a:p>
      </dgm:t>
    </dgm:pt>
    <dgm:pt modelId="{0BFF9925-126C-48E3-9D11-96F8BEAB754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высокая стоимость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44B83F7-F4C8-4975-A5E7-4C102A338E88}" type="parTrans" cxnId="{96F600CD-8A11-4665-A648-5BAEC0D6E4B2}">
      <dgm:prSet/>
      <dgm:spPr/>
      <dgm:t>
        <a:bodyPr/>
        <a:lstStyle/>
        <a:p>
          <a:endParaRPr lang="ru-RU"/>
        </a:p>
      </dgm:t>
    </dgm:pt>
    <dgm:pt modelId="{C536F9F7-8838-461F-BEFF-178A3B3F6921}" type="sibTrans" cxnId="{96F600CD-8A11-4665-A648-5BAEC0D6E4B2}">
      <dgm:prSet/>
      <dgm:spPr/>
      <dgm:t>
        <a:bodyPr/>
        <a:lstStyle/>
        <a:p>
          <a:endParaRPr lang="ru-RU"/>
        </a:p>
      </dgm:t>
    </dgm:pt>
    <dgm:pt modelId="{493B02A5-7DCE-475F-92A2-2EA2A214A56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компактность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444BF9F-1196-4D2F-9DF4-11A171C795AD}" type="parTrans" cxnId="{04843997-0C7A-44DE-B979-B3CD89402D92}">
      <dgm:prSet/>
      <dgm:spPr/>
      <dgm:t>
        <a:bodyPr/>
        <a:lstStyle/>
        <a:p>
          <a:endParaRPr lang="ru-RU"/>
        </a:p>
      </dgm:t>
    </dgm:pt>
    <dgm:pt modelId="{F7C1D7CC-CF8E-430E-97AB-543739B7A962}" type="sibTrans" cxnId="{04843997-0C7A-44DE-B979-B3CD89402D92}">
      <dgm:prSet/>
      <dgm:spPr/>
      <dgm:t>
        <a:bodyPr/>
        <a:lstStyle/>
        <a:p>
          <a:endParaRPr lang="ru-RU"/>
        </a:p>
      </dgm:t>
    </dgm:pt>
    <dgm:pt modelId="{73617B6A-F06C-4D9E-A4A4-207518850D65}">
      <dgm:prSet phldrT="[Текст]" custT="1"/>
      <dgm:spPr/>
      <dgm:t>
        <a:bodyPr/>
        <a:lstStyle/>
        <a:p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сохраняемость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AF5BA8A-A1F2-4D63-8285-2E9141C58DE1}" type="parTrans" cxnId="{7D24A108-C30E-484E-9510-8D0DB61DE07B}">
      <dgm:prSet/>
      <dgm:spPr/>
      <dgm:t>
        <a:bodyPr/>
        <a:lstStyle/>
        <a:p>
          <a:endParaRPr lang="ru-RU"/>
        </a:p>
      </dgm:t>
    </dgm:pt>
    <dgm:pt modelId="{51718B76-C3ED-461A-94D6-654484BB61B3}" type="sibTrans" cxnId="{7D24A108-C30E-484E-9510-8D0DB61DE07B}">
      <dgm:prSet/>
      <dgm:spPr/>
      <dgm:t>
        <a:bodyPr/>
        <a:lstStyle/>
        <a:p>
          <a:endParaRPr lang="ru-RU"/>
        </a:p>
      </dgm:t>
    </dgm:pt>
    <dgm:pt modelId="{BC1B7304-BB94-482A-8CFD-43EF043BE4D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однородность во всём своём объёме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7EA1974-DA9C-4EC9-B35F-4D43ABB4101D}" type="parTrans" cxnId="{6C146555-1C9F-4D76-AEB8-C2D22C7B3661}">
      <dgm:prSet/>
      <dgm:spPr/>
      <dgm:t>
        <a:bodyPr/>
        <a:lstStyle/>
        <a:p>
          <a:endParaRPr lang="ru-RU"/>
        </a:p>
      </dgm:t>
    </dgm:pt>
    <dgm:pt modelId="{C6E99703-0EFF-4E78-A220-DCE16A30BB71}" type="sibTrans" cxnId="{6C146555-1C9F-4D76-AEB8-C2D22C7B3661}">
      <dgm:prSet/>
      <dgm:spPr/>
      <dgm:t>
        <a:bodyPr/>
        <a:lstStyle/>
        <a:p>
          <a:endParaRPr lang="ru-RU"/>
        </a:p>
      </dgm:t>
    </dgm:pt>
    <dgm:pt modelId="{AEE1676A-12E0-402E-A20D-024AB9E5137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делимость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94A3854-4A22-43D0-91E3-FD547ED82CB8}" type="parTrans" cxnId="{5BC0C344-627A-4121-81B1-BE09E81CA0DA}">
      <dgm:prSet/>
      <dgm:spPr/>
      <dgm:t>
        <a:bodyPr/>
        <a:lstStyle/>
        <a:p>
          <a:endParaRPr lang="ru-RU"/>
        </a:p>
      </dgm:t>
    </dgm:pt>
    <dgm:pt modelId="{7F25A4BB-A97D-471C-9251-B65FA8F1612A}" type="sibTrans" cxnId="{5BC0C344-627A-4121-81B1-BE09E81CA0DA}">
      <dgm:prSet/>
      <dgm:spPr/>
      <dgm:t>
        <a:bodyPr/>
        <a:lstStyle/>
        <a:p>
          <a:endParaRPr lang="ru-RU"/>
        </a:p>
      </dgm:t>
    </dgm:pt>
    <dgm:pt modelId="{919011FA-D6DC-413C-8EEA-7307A52551A6}" type="pres">
      <dgm:prSet presAssocID="{F9224F5C-3982-486F-B2E0-E245F8168CA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A33C73B-5D53-4C10-8C4D-9F1B5474E340}" type="pres">
      <dgm:prSet presAssocID="{8ADB5793-FE8A-45D1-B182-E538088D62F1}" presName="singleCycle" presStyleCnt="0"/>
      <dgm:spPr/>
    </dgm:pt>
    <dgm:pt modelId="{7152CBD3-8E82-483C-AEBE-63BBA28E2CD2}" type="pres">
      <dgm:prSet presAssocID="{8ADB5793-FE8A-45D1-B182-E538088D62F1}" presName="singleCenter" presStyleLbl="node1" presStyleIdx="0" presStyleCnt="6" custScaleX="127471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FEC0517F-6CD6-4D93-969A-C152EB61F751}" type="pres">
      <dgm:prSet presAssocID="{D44B83F7-F4C8-4975-A5E7-4C102A338E88}" presName="Name56" presStyleLbl="parChTrans1D2" presStyleIdx="0" presStyleCnt="5"/>
      <dgm:spPr/>
      <dgm:t>
        <a:bodyPr/>
        <a:lstStyle/>
        <a:p>
          <a:endParaRPr lang="ru-RU"/>
        </a:p>
      </dgm:t>
    </dgm:pt>
    <dgm:pt modelId="{1D29F048-E5D0-4925-BF6D-046534289060}" type="pres">
      <dgm:prSet presAssocID="{0BFF9925-126C-48E3-9D11-96F8BEAB7547}" presName="text0" presStyleLbl="node1" presStyleIdx="1" presStyleCnt="6" custScaleX="1766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72C25D-2558-4254-ABBF-1D02620E9CCB}" type="pres">
      <dgm:prSet presAssocID="{1444BF9F-1196-4D2F-9DF4-11A171C795AD}" presName="Name56" presStyleLbl="parChTrans1D2" presStyleIdx="1" presStyleCnt="5"/>
      <dgm:spPr/>
      <dgm:t>
        <a:bodyPr/>
        <a:lstStyle/>
        <a:p>
          <a:endParaRPr lang="ru-RU"/>
        </a:p>
      </dgm:t>
    </dgm:pt>
    <dgm:pt modelId="{047D7868-0C47-4E6A-9D96-C66B7A465129}" type="pres">
      <dgm:prSet presAssocID="{493B02A5-7DCE-475F-92A2-2EA2A214A56B}" presName="text0" presStyleLbl="node1" presStyleIdx="2" presStyleCnt="6" custScaleX="176666" custRadScaleRad="123388" custRadScaleInc="-1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2281B-664C-411C-B3D7-A1D36801E5FE}" type="pres">
      <dgm:prSet presAssocID="{1AF5BA8A-A1F2-4D63-8285-2E9141C58DE1}" presName="Name56" presStyleLbl="parChTrans1D2" presStyleIdx="2" presStyleCnt="5"/>
      <dgm:spPr/>
      <dgm:t>
        <a:bodyPr/>
        <a:lstStyle/>
        <a:p>
          <a:endParaRPr lang="ru-RU"/>
        </a:p>
      </dgm:t>
    </dgm:pt>
    <dgm:pt modelId="{C770DDE4-FACD-41DC-ACAA-6A09AF26D897}" type="pres">
      <dgm:prSet presAssocID="{73617B6A-F06C-4D9E-A4A4-207518850D65}" presName="text0" presStyleLbl="node1" presStyleIdx="3" presStyleCnt="6" custScaleX="176666" custRadScaleRad="110564" custRadScaleInc="-18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EDCD3-6177-4D3E-868E-C562D6F2D8E7}" type="pres">
      <dgm:prSet presAssocID="{294A3854-4A22-43D0-91E3-FD547ED82CB8}" presName="Name56" presStyleLbl="parChTrans1D2" presStyleIdx="3" presStyleCnt="5"/>
      <dgm:spPr/>
      <dgm:t>
        <a:bodyPr/>
        <a:lstStyle/>
        <a:p>
          <a:endParaRPr lang="ru-RU"/>
        </a:p>
      </dgm:t>
    </dgm:pt>
    <dgm:pt modelId="{CB8D318A-EFAD-4855-AC83-42CC7B832DFB}" type="pres">
      <dgm:prSet presAssocID="{AEE1676A-12E0-402E-A20D-024AB9E5137E}" presName="text0" presStyleLbl="node1" presStyleIdx="4" presStyleCnt="6" custScaleX="176666" custRadScaleRad="110563" custRadScaleInc="18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44771F-02EE-4ECC-A0A9-BB159D2E15B3}" type="pres">
      <dgm:prSet presAssocID="{27EA1974-DA9C-4EC9-B35F-4D43ABB4101D}" presName="Name56" presStyleLbl="parChTrans1D2" presStyleIdx="4" presStyleCnt="5"/>
      <dgm:spPr/>
      <dgm:t>
        <a:bodyPr/>
        <a:lstStyle/>
        <a:p>
          <a:endParaRPr lang="ru-RU"/>
        </a:p>
      </dgm:t>
    </dgm:pt>
    <dgm:pt modelId="{06E1D506-676C-428F-AA1A-DF9A2EA2FB69}" type="pres">
      <dgm:prSet presAssocID="{BC1B7304-BB94-482A-8CFD-43EF043BE4D7}" presName="text0" presStyleLbl="node1" presStyleIdx="5" presStyleCnt="6" custScaleX="176666" custRadScaleRad="128637" custRadScaleInc="-5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E3C93D-F6F4-40C6-A1F1-56A4027A20AB}" type="presOf" srcId="{0BFF9925-126C-48E3-9D11-96F8BEAB7547}" destId="{1D29F048-E5D0-4925-BF6D-046534289060}" srcOrd="0" destOrd="0" presId="urn:microsoft.com/office/officeart/2008/layout/RadialCluster"/>
    <dgm:cxn modelId="{6C146555-1C9F-4D76-AEB8-C2D22C7B3661}" srcId="{8ADB5793-FE8A-45D1-B182-E538088D62F1}" destId="{BC1B7304-BB94-482A-8CFD-43EF043BE4D7}" srcOrd="4" destOrd="0" parTransId="{27EA1974-DA9C-4EC9-B35F-4D43ABB4101D}" sibTransId="{C6E99703-0EFF-4E78-A220-DCE16A30BB71}"/>
    <dgm:cxn modelId="{462D386F-EFD5-40B2-9BFB-78858AE2AD33}" type="presOf" srcId="{294A3854-4A22-43D0-91E3-FD547ED82CB8}" destId="{4F0EDCD3-6177-4D3E-868E-C562D6F2D8E7}" srcOrd="0" destOrd="0" presId="urn:microsoft.com/office/officeart/2008/layout/RadialCluster"/>
    <dgm:cxn modelId="{D917B170-6E83-407C-AA6A-D324B60748B2}" type="presOf" srcId="{BC1B7304-BB94-482A-8CFD-43EF043BE4D7}" destId="{06E1D506-676C-428F-AA1A-DF9A2EA2FB69}" srcOrd="0" destOrd="0" presId="urn:microsoft.com/office/officeart/2008/layout/RadialCluster"/>
    <dgm:cxn modelId="{B81D5A56-3239-4E37-818D-C9AB381E2AC4}" type="presOf" srcId="{D44B83F7-F4C8-4975-A5E7-4C102A338E88}" destId="{FEC0517F-6CD6-4D93-969A-C152EB61F751}" srcOrd="0" destOrd="0" presId="urn:microsoft.com/office/officeart/2008/layout/RadialCluster"/>
    <dgm:cxn modelId="{196D5045-4109-4134-BA54-AB70E3280133}" type="presOf" srcId="{27EA1974-DA9C-4EC9-B35F-4D43ABB4101D}" destId="{3244771F-02EE-4ECC-A0A9-BB159D2E15B3}" srcOrd="0" destOrd="0" presId="urn:microsoft.com/office/officeart/2008/layout/RadialCluster"/>
    <dgm:cxn modelId="{04843997-0C7A-44DE-B979-B3CD89402D92}" srcId="{8ADB5793-FE8A-45D1-B182-E538088D62F1}" destId="{493B02A5-7DCE-475F-92A2-2EA2A214A56B}" srcOrd="1" destOrd="0" parTransId="{1444BF9F-1196-4D2F-9DF4-11A171C795AD}" sibTransId="{F7C1D7CC-CF8E-430E-97AB-543739B7A962}"/>
    <dgm:cxn modelId="{5BC0C344-627A-4121-81B1-BE09E81CA0DA}" srcId="{8ADB5793-FE8A-45D1-B182-E538088D62F1}" destId="{AEE1676A-12E0-402E-A20D-024AB9E5137E}" srcOrd="3" destOrd="0" parTransId="{294A3854-4A22-43D0-91E3-FD547ED82CB8}" sibTransId="{7F25A4BB-A97D-471C-9251-B65FA8F1612A}"/>
    <dgm:cxn modelId="{2E58C3FD-0CCE-49A6-9B82-632583CEE1C2}" type="presOf" srcId="{F9224F5C-3982-486F-B2E0-E245F8168CA0}" destId="{919011FA-D6DC-413C-8EEA-7307A52551A6}" srcOrd="0" destOrd="0" presId="urn:microsoft.com/office/officeart/2008/layout/RadialCluster"/>
    <dgm:cxn modelId="{668EC109-6E42-47F7-B719-BCA825DA10A8}" type="presOf" srcId="{8ADB5793-FE8A-45D1-B182-E538088D62F1}" destId="{7152CBD3-8E82-483C-AEBE-63BBA28E2CD2}" srcOrd="0" destOrd="0" presId="urn:microsoft.com/office/officeart/2008/layout/RadialCluster"/>
    <dgm:cxn modelId="{5EED2141-04D6-4BAE-9FAD-A4291963F8B6}" type="presOf" srcId="{1AF5BA8A-A1F2-4D63-8285-2E9141C58DE1}" destId="{7332281B-664C-411C-B3D7-A1D36801E5FE}" srcOrd="0" destOrd="0" presId="urn:microsoft.com/office/officeart/2008/layout/RadialCluster"/>
    <dgm:cxn modelId="{74C30795-BEC1-486A-B863-7A9DFB5C1FC5}" srcId="{F9224F5C-3982-486F-B2E0-E245F8168CA0}" destId="{8ADB5793-FE8A-45D1-B182-E538088D62F1}" srcOrd="0" destOrd="0" parTransId="{6BF7E2D2-D324-4BD6-B55E-475933A1B5D4}" sibTransId="{632B7E13-4D3C-4496-876C-BFD01214D9B1}"/>
    <dgm:cxn modelId="{15352339-01A8-4E34-B3F8-E6D1C4B89533}" type="presOf" srcId="{AEE1676A-12E0-402E-A20D-024AB9E5137E}" destId="{CB8D318A-EFAD-4855-AC83-42CC7B832DFB}" srcOrd="0" destOrd="0" presId="urn:microsoft.com/office/officeart/2008/layout/RadialCluster"/>
    <dgm:cxn modelId="{96F600CD-8A11-4665-A648-5BAEC0D6E4B2}" srcId="{8ADB5793-FE8A-45D1-B182-E538088D62F1}" destId="{0BFF9925-126C-48E3-9D11-96F8BEAB7547}" srcOrd="0" destOrd="0" parTransId="{D44B83F7-F4C8-4975-A5E7-4C102A338E88}" sibTransId="{C536F9F7-8838-461F-BEFF-178A3B3F6921}"/>
    <dgm:cxn modelId="{0B4F63B0-A386-47B2-9E51-8F568EEF32FF}" type="presOf" srcId="{1444BF9F-1196-4D2F-9DF4-11A171C795AD}" destId="{8372C25D-2558-4254-ABBF-1D02620E9CCB}" srcOrd="0" destOrd="0" presId="urn:microsoft.com/office/officeart/2008/layout/RadialCluster"/>
    <dgm:cxn modelId="{7D24A108-C30E-484E-9510-8D0DB61DE07B}" srcId="{8ADB5793-FE8A-45D1-B182-E538088D62F1}" destId="{73617B6A-F06C-4D9E-A4A4-207518850D65}" srcOrd="2" destOrd="0" parTransId="{1AF5BA8A-A1F2-4D63-8285-2E9141C58DE1}" sibTransId="{51718B76-C3ED-461A-94D6-654484BB61B3}"/>
    <dgm:cxn modelId="{445252F5-FB94-4AD7-A499-C6427FE34FE1}" type="presOf" srcId="{73617B6A-F06C-4D9E-A4A4-207518850D65}" destId="{C770DDE4-FACD-41DC-ACAA-6A09AF26D897}" srcOrd="0" destOrd="0" presId="urn:microsoft.com/office/officeart/2008/layout/RadialCluster"/>
    <dgm:cxn modelId="{1F069CE9-F655-47F6-9183-EBE4A3658C74}" type="presOf" srcId="{493B02A5-7DCE-475F-92A2-2EA2A214A56B}" destId="{047D7868-0C47-4E6A-9D96-C66B7A465129}" srcOrd="0" destOrd="0" presId="urn:microsoft.com/office/officeart/2008/layout/RadialCluster"/>
    <dgm:cxn modelId="{AEBC386D-01DD-440F-8A1F-F3CF9235EF50}" type="presParOf" srcId="{919011FA-D6DC-413C-8EEA-7307A52551A6}" destId="{FA33C73B-5D53-4C10-8C4D-9F1B5474E340}" srcOrd="0" destOrd="0" presId="urn:microsoft.com/office/officeart/2008/layout/RadialCluster"/>
    <dgm:cxn modelId="{5840421D-8045-44C4-9C67-40BDD495A044}" type="presParOf" srcId="{FA33C73B-5D53-4C10-8C4D-9F1B5474E340}" destId="{7152CBD3-8E82-483C-AEBE-63BBA28E2CD2}" srcOrd="0" destOrd="0" presId="urn:microsoft.com/office/officeart/2008/layout/RadialCluster"/>
    <dgm:cxn modelId="{E861C7CF-F07D-43B3-ADA1-4238CAE0A5D6}" type="presParOf" srcId="{FA33C73B-5D53-4C10-8C4D-9F1B5474E340}" destId="{FEC0517F-6CD6-4D93-969A-C152EB61F751}" srcOrd="1" destOrd="0" presId="urn:microsoft.com/office/officeart/2008/layout/RadialCluster"/>
    <dgm:cxn modelId="{EB68BA7B-01C3-40AA-960E-7B50AFE841D6}" type="presParOf" srcId="{FA33C73B-5D53-4C10-8C4D-9F1B5474E340}" destId="{1D29F048-E5D0-4925-BF6D-046534289060}" srcOrd="2" destOrd="0" presId="urn:microsoft.com/office/officeart/2008/layout/RadialCluster"/>
    <dgm:cxn modelId="{4E71A60B-1841-44D1-83D9-69E28235EB3B}" type="presParOf" srcId="{FA33C73B-5D53-4C10-8C4D-9F1B5474E340}" destId="{8372C25D-2558-4254-ABBF-1D02620E9CCB}" srcOrd="3" destOrd="0" presId="urn:microsoft.com/office/officeart/2008/layout/RadialCluster"/>
    <dgm:cxn modelId="{E1BDF51F-8392-4237-A832-B186AF9CD806}" type="presParOf" srcId="{FA33C73B-5D53-4C10-8C4D-9F1B5474E340}" destId="{047D7868-0C47-4E6A-9D96-C66B7A465129}" srcOrd="4" destOrd="0" presId="urn:microsoft.com/office/officeart/2008/layout/RadialCluster"/>
    <dgm:cxn modelId="{BBCF0D9D-D094-4A12-9E1B-AB631A56B684}" type="presParOf" srcId="{FA33C73B-5D53-4C10-8C4D-9F1B5474E340}" destId="{7332281B-664C-411C-B3D7-A1D36801E5FE}" srcOrd="5" destOrd="0" presId="urn:microsoft.com/office/officeart/2008/layout/RadialCluster"/>
    <dgm:cxn modelId="{B2D9058E-B872-4C35-AA92-2753169BA04F}" type="presParOf" srcId="{FA33C73B-5D53-4C10-8C4D-9F1B5474E340}" destId="{C770DDE4-FACD-41DC-ACAA-6A09AF26D897}" srcOrd="6" destOrd="0" presId="urn:microsoft.com/office/officeart/2008/layout/RadialCluster"/>
    <dgm:cxn modelId="{AFAED7EE-1695-4CA7-AACD-8FA879EF6007}" type="presParOf" srcId="{FA33C73B-5D53-4C10-8C4D-9F1B5474E340}" destId="{4F0EDCD3-6177-4D3E-868E-C562D6F2D8E7}" srcOrd="7" destOrd="0" presId="urn:microsoft.com/office/officeart/2008/layout/RadialCluster"/>
    <dgm:cxn modelId="{A72E5F7E-8737-41E9-A8DD-D739F0C21C06}" type="presParOf" srcId="{FA33C73B-5D53-4C10-8C4D-9F1B5474E340}" destId="{CB8D318A-EFAD-4855-AC83-42CC7B832DFB}" srcOrd="8" destOrd="0" presId="urn:microsoft.com/office/officeart/2008/layout/RadialCluster"/>
    <dgm:cxn modelId="{9F1F509F-6984-425B-9479-38130255F215}" type="presParOf" srcId="{FA33C73B-5D53-4C10-8C4D-9F1B5474E340}" destId="{3244771F-02EE-4ECC-A0A9-BB159D2E15B3}" srcOrd="9" destOrd="0" presId="urn:microsoft.com/office/officeart/2008/layout/RadialCluster"/>
    <dgm:cxn modelId="{7B29058A-11F4-49CA-8B7A-91D770B012F5}" type="presParOf" srcId="{FA33C73B-5D53-4C10-8C4D-9F1B5474E340}" destId="{06E1D506-676C-428F-AA1A-DF9A2EA2FB69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8BB257-D6E6-4FB7-8079-CEB278D6A598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12751535-83EC-41EF-A0C2-5168B9F7320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денег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4BC0878-F9DF-424E-9B17-6D50D2637459}" type="parTrans" cxnId="{F53F8C6F-F9FE-4701-8760-3494B1C0B9F1}">
      <dgm:prSet/>
      <dgm:spPr/>
      <dgm:t>
        <a:bodyPr/>
        <a:lstStyle/>
        <a:p>
          <a:endParaRPr lang="ru-RU"/>
        </a:p>
      </dgm:t>
    </dgm:pt>
    <dgm:pt modelId="{A94AC172-59E1-4D57-8AEA-11BE45450C1D}" type="sibTrans" cxnId="{F53F8C6F-F9FE-4701-8760-3494B1C0B9F1}">
      <dgm:prSet/>
      <dgm:spPr/>
      <dgm:t>
        <a:bodyPr/>
        <a:lstStyle/>
        <a:p>
          <a:endParaRPr lang="ru-RU"/>
        </a:p>
      </dgm:t>
    </dgm:pt>
    <dgm:pt modelId="{13594FF4-4F01-4FA5-9302-B54C9F6680D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натуральные (полноценные)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FC0023E-BC69-4AB6-8F3E-7A4DB3E325D1}" type="parTrans" cxnId="{481AC045-D01A-4A85-BA05-0BD3C1B25622}">
      <dgm:prSet/>
      <dgm:spPr/>
      <dgm:t>
        <a:bodyPr/>
        <a:lstStyle/>
        <a:p>
          <a:endParaRPr lang="ru-RU"/>
        </a:p>
      </dgm:t>
    </dgm:pt>
    <dgm:pt modelId="{9A2C6364-8542-42DB-9E7E-001C5095219F}" type="sibTrans" cxnId="{481AC045-D01A-4A85-BA05-0BD3C1B25622}">
      <dgm:prSet/>
      <dgm:spPr/>
      <dgm:t>
        <a:bodyPr/>
        <a:lstStyle/>
        <a:p>
          <a:endParaRPr lang="ru-RU"/>
        </a:p>
      </dgm:t>
    </dgm:pt>
    <dgm:pt modelId="{6ED93E4B-999A-4044-9083-7E982BF76CD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Символические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CD0A74-FDA4-4B82-BF47-560F817AC798}" type="parTrans" cxnId="{64C18BA3-6463-4096-94D4-9B1041279D72}">
      <dgm:prSet/>
      <dgm:spPr/>
      <dgm:t>
        <a:bodyPr/>
        <a:lstStyle/>
        <a:p>
          <a:endParaRPr lang="ru-RU"/>
        </a:p>
      </dgm:t>
    </dgm:pt>
    <dgm:pt modelId="{9AB64E5A-AD53-4B6D-9B2C-B4FED4D44209}" type="sibTrans" cxnId="{64C18BA3-6463-4096-94D4-9B1041279D72}">
      <dgm:prSet/>
      <dgm:spPr/>
      <dgm:t>
        <a:bodyPr/>
        <a:lstStyle/>
        <a:p>
          <a:endParaRPr lang="ru-RU"/>
        </a:p>
      </dgm:t>
    </dgm:pt>
    <dgm:pt modelId="{12B4B654-3858-4089-8A8D-E13A50F8A49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вещи, которые имеют ценность сами по себе (виды первобытных денег, золотые и серебряные деньги)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CA091A-17DA-469E-990B-0FC10E7CB5E3}" type="parTrans" cxnId="{68E18F91-9479-4591-91FD-4E0DFDBACC3A}">
      <dgm:prSet/>
      <dgm:spPr/>
      <dgm:t>
        <a:bodyPr/>
        <a:lstStyle/>
        <a:p>
          <a:endParaRPr lang="ru-RU"/>
        </a:p>
      </dgm:t>
    </dgm:pt>
    <dgm:pt modelId="{32193B24-4D44-406E-8D72-C073F4CCC80D}" type="sibTrans" cxnId="{68E18F91-9479-4591-91FD-4E0DFDBACC3A}">
      <dgm:prSet/>
      <dgm:spPr/>
      <dgm:t>
        <a:bodyPr/>
        <a:lstStyle/>
        <a:p>
          <a:endParaRPr lang="ru-RU"/>
        </a:p>
      </dgm:t>
    </dgm:pt>
    <dgm:pt modelId="{C2E53FF5-0ED2-4B86-94B1-902BB6D58A0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знаки стоимости, заменители натуральных денег (бумажные, электронные деньги)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C31AF4B-AEEA-46DA-A31B-74F4647E440C}" type="parTrans" cxnId="{0D4D1153-B4CA-4766-8D7E-7760606869EC}">
      <dgm:prSet/>
      <dgm:spPr/>
      <dgm:t>
        <a:bodyPr/>
        <a:lstStyle/>
        <a:p>
          <a:endParaRPr lang="ru-RU"/>
        </a:p>
      </dgm:t>
    </dgm:pt>
    <dgm:pt modelId="{70648184-C1EB-4EEE-A724-B833CA4243ED}" type="sibTrans" cxnId="{0D4D1153-B4CA-4766-8D7E-7760606869EC}">
      <dgm:prSet/>
      <dgm:spPr/>
      <dgm:t>
        <a:bodyPr/>
        <a:lstStyle/>
        <a:p>
          <a:endParaRPr lang="ru-RU"/>
        </a:p>
      </dgm:t>
    </dgm:pt>
    <dgm:pt modelId="{700050D5-3556-49A9-9A27-6F3CC5FC54CA}" type="pres">
      <dgm:prSet presAssocID="{3C8BB257-D6E6-4FB7-8079-CEB278D6A59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7A6BDC8-1CB4-47AA-A7FA-50559C3CAC14}" type="pres">
      <dgm:prSet presAssocID="{12751535-83EC-41EF-A0C2-5168B9F73209}" presName="hierRoot1" presStyleCnt="0">
        <dgm:presLayoutVars>
          <dgm:hierBranch val="init"/>
        </dgm:presLayoutVars>
      </dgm:prSet>
      <dgm:spPr/>
    </dgm:pt>
    <dgm:pt modelId="{BAEEECD7-8679-486E-8FEF-F9830D699D31}" type="pres">
      <dgm:prSet presAssocID="{12751535-83EC-41EF-A0C2-5168B9F73209}" presName="rootComposite1" presStyleCnt="0"/>
      <dgm:spPr/>
    </dgm:pt>
    <dgm:pt modelId="{CDB2996F-33FE-4801-A04F-264CC338433E}" type="pres">
      <dgm:prSet presAssocID="{12751535-83EC-41EF-A0C2-5168B9F73209}" presName="rootText1" presStyleLbl="node0" presStyleIdx="0" presStyleCnt="1" custScaleX="2116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D45FEA-FF00-4C86-A39B-EA879D979FFB}" type="pres">
      <dgm:prSet presAssocID="{12751535-83EC-41EF-A0C2-5168B9F7320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59AE9B4-D136-4839-A7B4-6E23BF534D33}" type="pres">
      <dgm:prSet presAssocID="{12751535-83EC-41EF-A0C2-5168B9F73209}" presName="hierChild2" presStyleCnt="0"/>
      <dgm:spPr/>
    </dgm:pt>
    <dgm:pt modelId="{7F3A9358-3082-4FED-AE26-BE1B63BDEBFD}" type="pres">
      <dgm:prSet presAssocID="{5FC0023E-BC69-4AB6-8F3E-7A4DB3E325D1}" presName="Name37" presStyleLbl="parChTrans1D2" presStyleIdx="0" presStyleCnt="2"/>
      <dgm:spPr/>
      <dgm:t>
        <a:bodyPr/>
        <a:lstStyle/>
        <a:p>
          <a:endParaRPr lang="ru-RU"/>
        </a:p>
      </dgm:t>
    </dgm:pt>
    <dgm:pt modelId="{9D0A5910-A3FB-4B66-8E65-3CF8626316C6}" type="pres">
      <dgm:prSet presAssocID="{13594FF4-4F01-4FA5-9302-B54C9F6680DD}" presName="hierRoot2" presStyleCnt="0">
        <dgm:presLayoutVars>
          <dgm:hierBranch/>
        </dgm:presLayoutVars>
      </dgm:prSet>
      <dgm:spPr/>
    </dgm:pt>
    <dgm:pt modelId="{61E5F823-7C73-472F-BB75-94957B12E534}" type="pres">
      <dgm:prSet presAssocID="{13594FF4-4F01-4FA5-9302-B54C9F6680DD}" presName="rootComposite" presStyleCnt="0"/>
      <dgm:spPr/>
    </dgm:pt>
    <dgm:pt modelId="{73D58F37-C967-4DBA-B3C8-C5E3882AC382}" type="pres">
      <dgm:prSet presAssocID="{13594FF4-4F01-4FA5-9302-B54C9F6680DD}" presName="rootText" presStyleLbl="node2" presStyleIdx="0" presStyleCnt="2" custScaleX="1847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28C5A7-6350-4256-B486-2852ABC0B444}" type="pres">
      <dgm:prSet presAssocID="{13594FF4-4F01-4FA5-9302-B54C9F6680DD}" presName="rootConnector" presStyleLbl="node2" presStyleIdx="0" presStyleCnt="2"/>
      <dgm:spPr/>
      <dgm:t>
        <a:bodyPr/>
        <a:lstStyle/>
        <a:p>
          <a:endParaRPr lang="ru-RU"/>
        </a:p>
      </dgm:t>
    </dgm:pt>
    <dgm:pt modelId="{1690A06A-F887-46F9-9C8D-4C47D0B90737}" type="pres">
      <dgm:prSet presAssocID="{13594FF4-4F01-4FA5-9302-B54C9F6680DD}" presName="hierChild4" presStyleCnt="0"/>
      <dgm:spPr/>
    </dgm:pt>
    <dgm:pt modelId="{BC0F7D33-1020-4D40-9E21-FBC080830D01}" type="pres">
      <dgm:prSet presAssocID="{6FCA091A-17DA-469E-990B-0FC10E7CB5E3}" presName="Name35" presStyleLbl="parChTrans1D3" presStyleIdx="0" presStyleCnt="2"/>
      <dgm:spPr/>
      <dgm:t>
        <a:bodyPr/>
        <a:lstStyle/>
        <a:p>
          <a:endParaRPr lang="ru-RU"/>
        </a:p>
      </dgm:t>
    </dgm:pt>
    <dgm:pt modelId="{D9BB981C-570A-4234-903B-889042670348}" type="pres">
      <dgm:prSet presAssocID="{12B4B654-3858-4089-8A8D-E13A50F8A498}" presName="hierRoot2" presStyleCnt="0">
        <dgm:presLayoutVars>
          <dgm:hierBranch val="init"/>
        </dgm:presLayoutVars>
      </dgm:prSet>
      <dgm:spPr/>
    </dgm:pt>
    <dgm:pt modelId="{BB4AC75A-8C35-410C-B03F-88D6501E1CA3}" type="pres">
      <dgm:prSet presAssocID="{12B4B654-3858-4089-8A8D-E13A50F8A498}" presName="rootComposite" presStyleCnt="0"/>
      <dgm:spPr/>
    </dgm:pt>
    <dgm:pt modelId="{7E2DF429-1F59-4BD1-80FB-8499B3148647}" type="pres">
      <dgm:prSet presAssocID="{12B4B654-3858-4089-8A8D-E13A50F8A498}" presName="rootText" presStyleLbl="node3" presStyleIdx="0" presStyleCnt="2" custScaleX="1847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38E8C6-F29A-476A-B4E3-1273CB644480}" type="pres">
      <dgm:prSet presAssocID="{12B4B654-3858-4089-8A8D-E13A50F8A498}" presName="rootConnector" presStyleLbl="node3" presStyleIdx="0" presStyleCnt="2"/>
      <dgm:spPr/>
      <dgm:t>
        <a:bodyPr/>
        <a:lstStyle/>
        <a:p>
          <a:endParaRPr lang="ru-RU"/>
        </a:p>
      </dgm:t>
    </dgm:pt>
    <dgm:pt modelId="{75BB58FE-749F-43D4-B573-726D4B3AE3A2}" type="pres">
      <dgm:prSet presAssocID="{12B4B654-3858-4089-8A8D-E13A50F8A498}" presName="hierChild4" presStyleCnt="0"/>
      <dgm:spPr/>
    </dgm:pt>
    <dgm:pt modelId="{C710F38C-4FF8-4706-9189-329310BFFA41}" type="pres">
      <dgm:prSet presAssocID="{12B4B654-3858-4089-8A8D-E13A50F8A498}" presName="hierChild5" presStyleCnt="0"/>
      <dgm:spPr/>
    </dgm:pt>
    <dgm:pt modelId="{803D052A-6A7A-481D-88D5-64ABF5647176}" type="pres">
      <dgm:prSet presAssocID="{13594FF4-4F01-4FA5-9302-B54C9F6680DD}" presName="hierChild5" presStyleCnt="0"/>
      <dgm:spPr/>
    </dgm:pt>
    <dgm:pt modelId="{14EC4015-B8BB-4A43-9A7D-5D457D4CB817}" type="pres">
      <dgm:prSet presAssocID="{74CD0A74-FDA4-4B82-BF47-560F817AC798}" presName="Name37" presStyleLbl="parChTrans1D2" presStyleIdx="1" presStyleCnt="2"/>
      <dgm:spPr/>
      <dgm:t>
        <a:bodyPr/>
        <a:lstStyle/>
        <a:p>
          <a:endParaRPr lang="ru-RU"/>
        </a:p>
      </dgm:t>
    </dgm:pt>
    <dgm:pt modelId="{1E629E6D-59CF-4A46-9307-A10D4C7581BB}" type="pres">
      <dgm:prSet presAssocID="{6ED93E4B-999A-4044-9083-7E982BF76CD9}" presName="hierRoot2" presStyleCnt="0">
        <dgm:presLayoutVars>
          <dgm:hierBranch/>
        </dgm:presLayoutVars>
      </dgm:prSet>
      <dgm:spPr/>
    </dgm:pt>
    <dgm:pt modelId="{43C08850-63CA-42BD-AEE3-66B7D3471D9D}" type="pres">
      <dgm:prSet presAssocID="{6ED93E4B-999A-4044-9083-7E982BF76CD9}" presName="rootComposite" presStyleCnt="0"/>
      <dgm:spPr/>
    </dgm:pt>
    <dgm:pt modelId="{6AB93E37-3AE3-4039-9CDA-FA487CE7CFC0}" type="pres">
      <dgm:prSet presAssocID="{6ED93E4B-999A-4044-9083-7E982BF76CD9}" presName="rootText" presStyleLbl="node2" presStyleIdx="1" presStyleCnt="2" custScaleX="1847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6041E8-A09D-4566-87BB-E10F2FF8EEE1}" type="pres">
      <dgm:prSet presAssocID="{6ED93E4B-999A-4044-9083-7E982BF76CD9}" presName="rootConnector" presStyleLbl="node2" presStyleIdx="1" presStyleCnt="2"/>
      <dgm:spPr/>
      <dgm:t>
        <a:bodyPr/>
        <a:lstStyle/>
        <a:p>
          <a:endParaRPr lang="ru-RU"/>
        </a:p>
      </dgm:t>
    </dgm:pt>
    <dgm:pt modelId="{4D1E81A8-AC5B-4534-8D5B-C03CBF209489}" type="pres">
      <dgm:prSet presAssocID="{6ED93E4B-999A-4044-9083-7E982BF76CD9}" presName="hierChild4" presStyleCnt="0"/>
      <dgm:spPr/>
    </dgm:pt>
    <dgm:pt modelId="{934D9EF1-33DF-4AB8-AF33-369ABF796986}" type="pres">
      <dgm:prSet presAssocID="{6C31AF4B-AEEA-46DA-A31B-74F4647E440C}" presName="Name35" presStyleLbl="parChTrans1D3" presStyleIdx="1" presStyleCnt="2"/>
      <dgm:spPr/>
      <dgm:t>
        <a:bodyPr/>
        <a:lstStyle/>
        <a:p>
          <a:endParaRPr lang="ru-RU"/>
        </a:p>
      </dgm:t>
    </dgm:pt>
    <dgm:pt modelId="{B8D909DF-3A46-4404-BC2D-8C637C5F164A}" type="pres">
      <dgm:prSet presAssocID="{C2E53FF5-0ED2-4B86-94B1-902BB6D58A0D}" presName="hierRoot2" presStyleCnt="0">
        <dgm:presLayoutVars>
          <dgm:hierBranch val="init"/>
        </dgm:presLayoutVars>
      </dgm:prSet>
      <dgm:spPr/>
    </dgm:pt>
    <dgm:pt modelId="{B8751264-BB69-4A15-88C8-7B0E77F1BBEF}" type="pres">
      <dgm:prSet presAssocID="{C2E53FF5-0ED2-4B86-94B1-902BB6D58A0D}" presName="rootComposite" presStyleCnt="0"/>
      <dgm:spPr/>
    </dgm:pt>
    <dgm:pt modelId="{43BB19D1-C7E4-42C5-AB90-A814C1942511}" type="pres">
      <dgm:prSet presAssocID="{C2E53FF5-0ED2-4B86-94B1-902BB6D58A0D}" presName="rootText" presStyleLbl="node3" presStyleIdx="1" presStyleCnt="2" custScaleX="1847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D0E512-D2A2-4907-A2BA-E5BBE4067D3A}" type="pres">
      <dgm:prSet presAssocID="{C2E53FF5-0ED2-4B86-94B1-902BB6D58A0D}" presName="rootConnector" presStyleLbl="node3" presStyleIdx="1" presStyleCnt="2"/>
      <dgm:spPr/>
      <dgm:t>
        <a:bodyPr/>
        <a:lstStyle/>
        <a:p>
          <a:endParaRPr lang="ru-RU"/>
        </a:p>
      </dgm:t>
    </dgm:pt>
    <dgm:pt modelId="{6DD68D96-E874-48C6-8E72-8D22B29A63C8}" type="pres">
      <dgm:prSet presAssocID="{C2E53FF5-0ED2-4B86-94B1-902BB6D58A0D}" presName="hierChild4" presStyleCnt="0"/>
      <dgm:spPr/>
    </dgm:pt>
    <dgm:pt modelId="{DBDB567C-8AAF-4061-AF7C-2CA1A199B0F9}" type="pres">
      <dgm:prSet presAssocID="{C2E53FF5-0ED2-4B86-94B1-902BB6D58A0D}" presName="hierChild5" presStyleCnt="0"/>
      <dgm:spPr/>
    </dgm:pt>
    <dgm:pt modelId="{3004EAE5-B92C-46E4-AB4F-EEF5E0B551A9}" type="pres">
      <dgm:prSet presAssocID="{6ED93E4B-999A-4044-9083-7E982BF76CD9}" presName="hierChild5" presStyleCnt="0"/>
      <dgm:spPr/>
    </dgm:pt>
    <dgm:pt modelId="{131617B1-EF6E-4C3B-9FB8-4AE5E8E56B4F}" type="pres">
      <dgm:prSet presAssocID="{12751535-83EC-41EF-A0C2-5168B9F73209}" presName="hierChild3" presStyleCnt="0"/>
      <dgm:spPr/>
    </dgm:pt>
  </dgm:ptLst>
  <dgm:cxnLst>
    <dgm:cxn modelId="{F3ABB10A-971E-44CF-81D3-5BA5BD03732F}" type="presOf" srcId="{6ED93E4B-999A-4044-9083-7E982BF76CD9}" destId="{6AB93E37-3AE3-4039-9CDA-FA487CE7CFC0}" srcOrd="0" destOrd="0" presId="urn:microsoft.com/office/officeart/2005/8/layout/orgChart1"/>
    <dgm:cxn modelId="{68E18F91-9479-4591-91FD-4E0DFDBACC3A}" srcId="{13594FF4-4F01-4FA5-9302-B54C9F6680DD}" destId="{12B4B654-3858-4089-8A8D-E13A50F8A498}" srcOrd="0" destOrd="0" parTransId="{6FCA091A-17DA-469E-990B-0FC10E7CB5E3}" sibTransId="{32193B24-4D44-406E-8D72-C073F4CCC80D}"/>
    <dgm:cxn modelId="{D64272B1-C768-45C5-AC41-6817636B32C2}" type="presOf" srcId="{3C8BB257-D6E6-4FB7-8079-CEB278D6A598}" destId="{700050D5-3556-49A9-9A27-6F3CC5FC54CA}" srcOrd="0" destOrd="0" presId="urn:microsoft.com/office/officeart/2005/8/layout/orgChart1"/>
    <dgm:cxn modelId="{6CDFC8A9-DFFB-48C9-9513-0396F6BCB4BB}" type="presOf" srcId="{12B4B654-3858-4089-8A8D-E13A50F8A498}" destId="{7E2DF429-1F59-4BD1-80FB-8499B3148647}" srcOrd="0" destOrd="0" presId="urn:microsoft.com/office/officeart/2005/8/layout/orgChart1"/>
    <dgm:cxn modelId="{F53F8C6F-F9FE-4701-8760-3494B1C0B9F1}" srcId="{3C8BB257-D6E6-4FB7-8079-CEB278D6A598}" destId="{12751535-83EC-41EF-A0C2-5168B9F73209}" srcOrd="0" destOrd="0" parTransId="{B4BC0878-F9DF-424E-9B17-6D50D2637459}" sibTransId="{A94AC172-59E1-4D57-8AEA-11BE45450C1D}"/>
    <dgm:cxn modelId="{481AC045-D01A-4A85-BA05-0BD3C1B25622}" srcId="{12751535-83EC-41EF-A0C2-5168B9F73209}" destId="{13594FF4-4F01-4FA5-9302-B54C9F6680DD}" srcOrd="0" destOrd="0" parTransId="{5FC0023E-BC69-4AB6-8F3E-7A4DB3E325D1}" sibTransId="{9A2C6364-8542-42DB-9E7E-001C5095219F}"/>
    <dgm:cxn modelId="{516BFBB2-377D-47F0-93CA-F9F7EC6B3548}" type="presOf" srcId="{13594FF4-4F01-4FA5-9302-B54C9F6680DD}" destId="{1328C5A7-6350-4256-B486-2852ABC0B444}" srcOrd="1" destOrd="0" presId="urn:microsoft.com/office/officeart/2005/8/layout/orgChart1"/>
    <dgm:cxn modelId="{9A803B5A-4502-4092-9467-5460C376244C}" type="presOf" srcId="{12B4B654-3858-4089-8A8D-E13A50F8A498}" destId="{2138E8C6-F29A-476A-B4E3-1273CB644480}" srcOrd="1" destOrd="0" presId="urn:microsoft.com/office/officeart/2005/8/layout/orgChart1"/>
    <dgm:cxn modelId="{98752C6D-791A-45FC-A9FC-1AD14E36DE11}" type="presOf" srcId="{C2E53FF5-0ED2-4B86-94B1-902BB6D58A0D}" destId="{8BD0E512-D2A2-4907-A2BA-E5BBE4067D3A}" srcOrd="1" destOrd="0" presId="urn:microsoft.com/office/officeart/2005/8/layout/orgChart1"/>
    <dgm:cxn modelId="{054CDA45-5D54-4056-A000-669EE9DF3353}" type="presOf" srcId="{12751535-83EC-41EF-A0C2-5168B9F73209}" destId="{CED45FEA-FF00-4C86-A39B-EA879D979FFB}" srcOrd="1" destOrd="0" presId="urn:microsoft.com/office/officeart/2005/8/layout/orgChart1"/>
    <dgm:cxn modelId="{64C18BA3-6463-4096-94D4-9B1041279D72}" srcId="{12751535-83EC-41EF-A0C2-5168B9F73209}" destId="{6ED93E4B-999A-4044-9083-7E982BF76CD9}" srcOrd="1" destOrd="0" parTransId="{74CD0A74-FDA4-4B82-BF47-560F817AC798}" sibTransId="{9AB64E5A-AD53-4B6D-9B2C-B4FED4D44209}"/>
    <dgm:cxn modelId="{0D4D1153-B4CA-4766-8D7E-7760606869EC}" srcId="{6ED93E4B-999A-4044-9083-7E982BF76CD9}" destId="{C2E53FF5-0ED2-4B86-94B1-902BB6D58A0D}" srcOrd="0" destOrd="0" parTransId="{6C31AF4B-AEEA-46DA-A31B-74F4647E440C}" sibTransId="{70648184-C1EB-4EEE-A724-B833CA4243ED}"/>
    <dgm:cxn modelId="{D874BB80-A927-408F-B6C3-2C2672430EBA}" type="presOf" srcId="{5FC0023E-BC69-4AB6-8F3E-7A4DB3E325D1}" destId="{7F3A9358-3082-4FED-AE26-BE1B63BDEBFD}" srcOrd="0" destOrd="0" presId="urn:microsoft.com/office/officeart/2005/8/layout/orgChart1"/>
    <dgm:cxn modelId="{B3788D7D-A600-45CB-B7FE-1A6213838B60}" type="presOf" srcId="{12751535-83EC-41EF-A0C2-5168B9F73209}" destId="{CDB2996F-33FE-4801-A04F-264CC338433E}" srcOrd="0" destOrd="0" presId="urn:microsoft.com/office/officeart/2005/8/layout/orgChart1"/>
    <dgm:cxn modelId="{B2C37E2B-4B51-49EE-BBCB-1922EB9B528E}" type="presOf" srcId="{6ED93E4B-999A-4044-9083-7E982BF76CD9}" destId="{8F6041E8-A09D-4566-87BB-E10F2FF8EEE1}" srcOrd="1" destOrd="0" presId="urn:microsoft.com/office/officeart/2005/8/layout/orgChart1"/>
    <dgm:cxn modelId="{B53BE533-C2A0-4ACE-B7C0-4C18C5FB1FFB}" type="presOf" srcId="{13594FF4-4F01-4FA5-9302-B54C9F6680DD}" destId="{73D58F37-C967-4DBA-B3C8-C5E3882AC382}" srcOrd="0" destOrd="0" presId="urn:microsoft.com/office/officeart/2005/8/layout/orgChart1"/>
    <dgm:cxn modelId="{27803406-FAA2-4603-95E6-234F6DAB63F4}" type="presOf" srcId="{74CD0A74-FDA4-4B82-BF47-560F817AC798}" destId="{14EC4015-B8BB-4A43-9A7D-5D457D4CB817}" srcOrd="0" destOrd="0" presId="urn:microsoft.com/office/officeart/2005/8/layout/orgChart1"/>
    <dgm:cxn modelId="{3E8A81A2-3C6F-469C-904C-3D81759D858E}" type="presOf" srcId="{6FCA091A-17DA-469E-990B-0FC10E7CB5E3}" destId="{BC0F7D33-1020-4D40-9E21-FBC080830D01}" srcOrd="0" destOrd="0" presId="urn:microsoft.com/office/officeart/2005/8/layout/orgChart1"/>
    <dgm:cxn modelId="{FFED89FF-DAF4-45FB-88EA-963F894CBA5A}" type="presOf" srcId="{C2E53FF5-0ED2-4B86-94B1-902BB6D58A0D}" destId="{43BB19D1-C7E4-42C5-AB90-A814C1942511}" srcOrd="0" destOrd="0" presId="urn:microsoft.com/office/officeart/2005/8/layout/orgChart1"/>
    <dgm:cxn modelId="{CBC00926-0494-4404-A211-26E539D1E905}" type="presOf" srcId="{6C31AF4B-AEEA-46DA-A31B-74F4647E440C}" destId="{934D9EF1-33DF-4AB8-AF33-369ABF796986}" srcOrd="0" destOrd="0" presId="urn:microsoft.com/office/officeart/2005/8/layout/orgChart1"/>
    <dgm:cxn modelId="{4414FBEA-B8DF-4D45-862C-872AF0C20EC6}" type="presParOf" srcId="{700050D5-3556-49A9-9A27-6F3CC5FC54CA}" destId="{47A6BDC8-1CB4-47AA-A7FA-50559C3CAC14}" srcOrd="0" destOrd="0" presId="urn:microsoft.com/office/officeart/2005/8/layout/orgChart1"/>
    <dgm:cxn modelId="{A67A18E0-93CA-48C0-B6A9-1D9960AD7BFC}" type="presParOf" srcId="{47A6BDC8-1CB4-47AA-A7FA-50559C3CAC14}" destId="{BAEEECD7-8679-486E-8FEF-F9830D699D31}" srcOrd="0" destOrd="0" presId="urn:microsoft.com/office/officeart/2005/8/layout/orgChart1"/>
    <dgm:cxn modelId="{68B64E02-1E35-42FC-85DA-107E71ED2789}" type="presParOf" srcId="{BAEEECD7-8679-486E-8FEF-F9830D699D31}" destId="{CDB2996F-33FE-4801-A04F-264CC338433E}" srcOrd="0" destOrd="0" presId="urn:microsoft.com/office/officeart/2005/8/layout/orgChart1"/>
    <dgm:cxn modelId="{F5BD47D3-87E6-451F-AA1E-4DC3AFDEBE90}" type="presParOf" srcId="{BAEEECD7-8679-486E-8FEF-F9830D699D31}" destId="{CED45FEA-FF00-4C86-A39B-EA879D979FFB}" srcOrd="1" destOrd="0" presId="urn:microsoft.com/office/officeart/2005/8/layout/orgChart1"/>
    <dgm:cxn modelId="{2CE83314-38EB-44EE-8938-0CD3E11C08AD}" type="presParOf" srcId="{47A6BDC8-1CB4-47AA-A7FA-50559C3CAC14}" destId="{C59AE9B4-D136-4839-A7B4-6E23BF534D33}" srcOrd="1" destOrd="0" presId="urn:microsoft.com/office/officeart/2005/8/layout/orgChart1"/>
    <dgm:cxn modelId="{0F840292-BC82-409D-855E-AE233F8FDF5B}" type="presParOf" srcId="{C59AE9B4-D136-4839-A7B4-6E23BF534D33}" destId="{7F3A9358-3082-4FED-AE26-BE1B63BDEBFD}" srcOrd="0" destOrd="0" presId="urn:microsoft.com/office/officeart/2005/8/layout/orgChart1"/>
    <dgm:cxn modelId="{BFBE295A-4E79-4456-B18D-8B40A5526D82}" type="presParOf" srcId="{C59AE9B4-D136-4839-A7B4-6E23BF534D33}" destId="{9D0A5910-A3FB-4B66-8E65-3CF8626316C6}" srcOrd="1" destOrd="0" presId="urn:microsoft.com/office/officeart/2005/8/layout/orgChart1"/>
    <dgm:cxn modelId="{BA6ADBC4-F4EE-4BE8-BE89-BAC300A74930}" type="presParOf" srcId="{9D0A5910-A3FB-4B66-8E65-3CF8626316C6}" destId="{61E5F823-7C73-472F-BB75-94957B12E534}" srcOrd="0" destOrd="0" presId="urn:microsoft.com/office/officeart/2005/8/layout/orgChart1"/>
    <dgm:cxn modelId="{810B7BC0-B628-4AC3-A787-B2E2DAA0C0E1}" type="presParOf" srcId="{61E5F823-7C73-472F-BB75-94957B12E534}" destId="{73D58F37-C967-4DBA-B3C8-C5E3882AC382}" srcOrd="0" destOrd="0" presId="urn:microsoft.com/office/officeart/2005/8/layout/orgChart1"/>
    <dgm:cxn modelId="{25F94B17-BDD7-4B8F-9B51-8EEFE5B4DD3D}" type="presParOf" srcId="{61E5F823-7C73-472F-BB75-94957B12E534}" destId="{1328C5A7-6350-4256-B486-2852ABC0B444}" srcOrd="1" destOrd="0" presId="urn:microsoft.com/office/officeart/2005/8/layout/orgChart1"/>
    <dgm:cxn modelId="{DA024BCA-F7E9-405F-8208-F41046540283}" type="presParOf" srcId="{9D0A5910-A3FB-4B66-8E65-3CF8626316C6}" destId="{1690A06A-F887-46F9-9C8D-4C47D0B90737}" srcOrd="1" destOrd="0" presId="urn:microsoft.com/office/officeart/2005/8/layout/orgChart1"/>
    <dgm:cxn modelId="{291A2543-C492-4ECA-B27A-54BCAA5192A7}" type="presParOf" srcId="{1690A06A-F887-46F9-9C8D-4C47D0B90737}" destId="{BC0F7D33-1020-4D40-9E21-FBC080830D01}" srcOrd="0" destOrd="0" presId="urn:microsoft.com/office/officeart/2005/8/layout/orgChart1"/>
    <dgm:cxn modelId="{6E16A787-BF6C-4340-B36D-3A4B3E17E521}" type="presParOf" srcId="{1690A06A-F887-46F9-9C8D-4C47D0B90737}" destId="{D9BB981C-570A-4234-903B-889042670348}" srcOrd="1" destOrd="0" presId="urn:microsoft.com/office/officeart/2005/8/layout/orgChart1"/>
    <dgm:cxn modelId="{61EA9840-A713-414B-A871-9D25553B3556}" type="presParOf" srcId="{D9BB981C-570A-4234-903B-889042670348}" destId="{BB4AC75A-8C35-410C-B03F-88D6501E1CA3}" srcOrd="0" destOrd="0" presId="urn:microsoft.com/office/officeart/2005/8/layout/orgChart1"/>
    <dgm:cxn modelId="{6FE699DA-6AAB-4D53-8603-5212A22B35C4}" type="presParOf" srcId="{BB4AC75A-8C35-410C-B03F-88D6501E1CA3}" destId="{7E2DF429-1F59-4BD1-80FB-8499B3148647}" srcOrd="0" destOrd="0" presId="urn:microsoft.com/office/officeart/2005/8/layout/orgChart1"/>
    <dgm:cxn modelId="{B0331775-15DE-4693-BCF8-89B58D64CEAE}" type="presParOf" srcId="{BB4AC75A-8C35-410C-B03F-88D6501E1CA3}" destId="{2138E8C6-F29A-476A-B4E3-1273CB644480}" srcOrd="1" destOrd="0" presId="urn:microsoft.com/office/officeart/2005/8/layout/orgChart1"/>
    <dgm:cxn modelId="{3CDB23CE-D58E-463E-98E9-B80BE709B3CE}" type="presParOf" srcId="{D9BB981C-570A-4234-903B-889042670348}" destId="{75BB58FE-749F-43D4-B573-726D4B3AE3A2}" srcOrd="1" destOrd="0" presId="urn:microsoft.com/office/officeart/2005/8/layout/orgChart1"/>
    <dgm:cxn modelId="{D8C6151C-6FF3-4A8B-BCBB-64DB75102120}" type="presParOf" srcId="{D9BB981C-570A-4234-903B-889042670348}" destId="{C710F38C-4FF8-4706-9189-329310BFFA41}" srcOrd="2" destOrd="0" presId="urn:microsoft.com/office/officeart/2005/8/layout/orgChart1"/>
    <dgm:cxn modelId="{B4F979FC-8E30-46CF-B3F5-7B21975E448A}" type="presParOf" srcId="{9D0A5910-A3FB-4B66-8E65-3CF8626316C6}" destId="{803D052A-6A7A-481D-88D5-64ABF5647176}" srcOrd="2" destOrd="0" presId="urn:microsoft.com/office/officeart/2005/8/layout/orgChart1"/>
    <dgm:cxn modelId="{676499A0-B860-447C-818B-8E1BB8049A47}" type="presParOf" srcId="{C59AE9B4-D136-4839-A7B4-6E23BF534D33}" destId="{14EC4015-B8BB-4A43-9A7D-5D457D4CB817}" srcOrd="2" destOrd="0" presId="urn:microsoft.com/office/officeart/2005/8/layout/orgChart1"/>
    <dgm:cxn modelId="{AD8D1F03-D6BE-4247-BAB2-3D7D5A6B9F59}" type="presParOf" srcId="{C59AE9B4-D136-4839-A7B4-6E23BF534D33}" destId="{1E629E6D-59CF-4A46-9307-A10D4C7581BB}" srcOrd="3" destOrd="0" presId="urn:microsoft.com/office/officeart/2005/8/layout/orgChart1"/>
    <dgm:cxn modelId="{F798E424-36F8-4811-B0AC-E6D6D626A120}" type="presParOf" srcId="{1E629E6D-59CF-4A46-9307-A10D4C7581BB}" destId="{43C08850-63CA-42BD-AEE3-66B7D3471D9D}" srcOrd="0" destOrd="0" presId="urn:microsoft.com/office/officeart/2005/8/layout/orgChart1"/>
    <dgm:cxn modelId="{D0FF40EA-892B-4629-BD42-57905CF37EA2}" type="presParOf" srcId="{43C08850-63CA-42BD-AEE3-66B7D3471D9D}" destId="{6AB93E37-3AE3-4039-9CDA-FA487CE7CFC0}" srcOrd="0" destOrd="0" presId="urn:microsoft.com/office/officeart/2005/8/layout/orgChart1"/>
    <dgm:cxn modelId="{4708F988-A3A5-4E3A-ABDB-8FB07384DAC8}" type="presParOf" srcId="{43C08850-63CA-42BD-AEE3-66B7D3471D9D}" destId="{8F6041E8-A09D-4566-87BB-E10F2FF8EEE1}" srcOrd="1" destOrd="0" presId="urn:microsoft.com/office/officeart/2005/8/layout/orgChart1"/>
    <dgm:cxn modelId="{7EE2D890-9BD9-47DE-9D43-B54A86DB2297}" type="presParOf" srcId="{1E629E6D-59CF-4A46-9307-A10D4C7581BB}" destId="{4D1E81A8-AC5B-4534-8D5B-C03CBF209489}" srcOrd="1" destOrd="0" presId="urn:microsoft.com/office/officeart/2005/8/layout/orgChart1"/>
    <dgm:cxn modelId="{FF66572E-E852-4A41-8C5E-63D8A14A695A}" type="presParOf" srcId="{4D1E81A8-AC5B-4534-8D5B-C03CBF209489}" destId="{934D9EF1-33DF-4AB8-AF33-369ABF796986}" srcOrd="0" destOrd="0" presId="urn:microsoft.com/office/officeart/2005/8/layout/orgChart1"/>
    <dgm:cxn modelId="{5E4D5439-B347-4FAE-AF05-7BBFDD7738BD}" type="presParOf" srcId="{4D1E81A8-AC5B-4534-8D5B-C03CBF209489}" destId="{B8D909DF-3A46-4404-BC2D-8C637C5F164A}" srcOrd="1" destOrd="0" presId="urn:microsoft.com/office/officeart/2005/8/layout/orgChart1"/>
    <dgm:cxn modelId="{FE0AE1C4-B4CD-4856-80F6-F9E49105C61F}" type="presParOf" srcId="{B8D909DF-3A46-4404-BC2D-8C637C5F164A}" destId="{B8751264-BB69-4A15-88C8-7B0E77F1BBEF}" srcOrd="0" destOrd="0" presId="urn:microsoft.com/office/officeart/2005/8/layout/orgChart1"/>
    <dgm:cxn modelId="{82DD37C7-6726-4B50-A8C8-0C55C97CE55D}" type="presParOf" srcId="{B8751264-BB69-4A15-88C8-7B0E77F1BBEF}" destId="{43BB19D1-C7E4-42C5-AB90-A814C1942511}" srcOrd="0" destOrd="0" presId="urn:microsoft.com/office/officeart/2005/8/layout/orgChart1"/>
    <dgm:cxn modelId="{D7A4BA9F-4EC6-43C7-BE8F-5DEB884DC176}" type="presParOf" srcId="{B8751264-BB69-4A15-88C8-7B0E77F1BBEF}" destId="{8BD0E512-D2A2-4907-A2BA-E5BBE4067D3A}" srcOrd="1" destOrd="0" presId="urn:microsoft.com/office/officeart/2005/8/layout/orgChart1"/>
    <dgm:cxn modelId="{1CADE2C0-662E-4A44-9C00-7B4BEC2FE21E}" type="presParOf" srcId="{B8D909DF-3A46-4404-BC2D-8C637C5F164A}" destId="{6DD68D96-E874-48C6-8E72-8D22B29A63C8}" srcOrd="1" destOrd="0" presId="urn:microsoft.com/office/officeart/2005/8/layout/orgChart1"/>
    <dgm:cxn modelId="{D636E5D2-F5A6-4EDB-972B-06ED79E92DDF}" type="presParOf" srcId="{B8D909DF-3A46-4404-BC2D-8C637C5F164A}" destId="{DBDB567C-8AAF-4061-AF7C-2CA1A199B0F9}" srcOrd="2" destOrd="0" presId="urn:microsoft.com/office/officeart/2005/8/layout/orgChart1"/>
    <dgm:cxn modelId="{A9E74113-1CC7-4D0E-8595-F3194A7D2119}" type="presParOf" srcId="{1E629E6D-59CF-4A46-9307-A10D4C7581BB}" destId="{3004EAE5-B92C-46E4-AB4F-EEF5E0B551A9}" srcOrd="2" destOrd="0" presId="urn:microsoft.com/office/officeart/2005/8/layout/orgChart1"/>
    <dgm:cxn modelId="{42970643-EC6D-4A6D-BEC2-22AEBEA0F545}" type="presParOf" srcId="{47A6BDC8-1CB4-47AA-A7FA-50559C3CAC14}" destId="{131617B1-EF6E-4C3B-9FB8-4AE5E8E56B4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FD6A2E-2358-493B-AA4C-86F9567E2ECE}" type="doc">
      <dgm:prSet loTypeId="urn:microsoft.com/office/officeart/2005/8/layout/radial5" loCatId="relationship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61CD65A3-A0C6-4DAD-AA69-B917FA2C279D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инфляции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6B510C-15F1-4708-BC28-38512332373D}" type="parTrans" cxnId="{3282446D-B2D8-4FE0-B259-6A10875D2359}">
      <dgm:prSet/>
      <dgm:spPr/>
      <dgm:t>
        <a:bodyPr/>
        <a:lstStyle/>
        <a:p>
          <a:endParaRPr lang="ru-RU"/>
        </a:p>
      </dgm:t>
    </dgm:pt>
    <dgm:pt modelId="{D94E79AB-96AE-4DEB-A75C-30F6D08F249C}" type="sibTrans" cxnId="{3282446D-B2D8-4FE0-B259-6A10875D2359}">
      <dgm:prSet/>
      <dgm:spPr/>
      <dgm:t>
        <a:bodyPr/>
        <a:lstStyle/>
        <a:p>
          <a:endParaRPr lang="ru-RU"/>
        </a:p>
      </dgm:t>
    </dgm:pt>
    <dgm:pt modelId="{9CDCB8BF-A93A-45A8-81AC-449E30236FA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порождающим факторам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63CAB81-894D-402A-9F85-7524070225E9}" type="parTrans" cxnId="{5AA55BE0-774A-473B-818F-8893B11B05A7}">
      <dgm:prSet/>
      <dgm:spPr/>
      <dgm:t>
        <a:bodyPr/>
        <a:lstStyle/>
        <a:p>
          <a:endParaRPr lang="ru-RU"/>
        </a:p>
      </dgm:t>
    </dgm:pt>
    <dgm:pt modelId="{8D01AB32-3A3D-4797-A715-4A25DE3EF718}" type="sibTrans" cxnId="{5AA55BE0-774A-473B-818F-8893B11B05A7}">
      <dgm:prSet/>
      <dgm:spPr/>
      <dgm:t>
        <a:bodyPr/>
        <a:lstStyle/>
        <a:p>
          <a:endParaRPr lang="ru-RU"/>
        </a:p>
      </dgm:t>
    </dgm:pt>
    <dgm:pt modelId="{F2083EB1-1231-4810-B646-0ADFDCB79C3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форме проявления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81E07B3-6241-456F-B2CE-3FC712C4330C}" type="parTrans" cxnId="{9D41E182-6793-4C58-87D5-481AAD626620}">
      <dgm:prSet/>
      <dgm:spPr/>
      <dgm:t>
        <a:bodyPr/>
        <a:lstStyle/>
        <a:p>
          <a:endParaRPr lang="ru-RU"/>
        </a:p>
      </dgm:t>
    </dgm:pt>
    <dgm:pt modelId="{D43A450A-3C9D-4384-B9C2-F4BDEDF0B6DD}" type="sibTrans" cxnId="{9D41E182-6793-4C58-87D5-481AAD626620}">
      <dgm:prSet/>
      <dgm:spPr/>
      <dgm:t>
        <a:bodyPr/>
        <a:lstStyle/>
        <a:p>
          <a:endParaRPr lang="ru-RU"/>
        </a:p>
      </dgm:t>
    </dgm:pt>
    <dgm:pt modelId="{4DDD4B6F-EBA2-44DA-9A3C-EF194EC7367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темпам роста цен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6DD717-EE6D-4E9E-A98E-0B97386F2C92}" type="parTrans" cxnId="{FB6BBEEA-50ED-47CC-86C9-6AB0330D4360}">
      <dgm:prSet/>
      <dgm:spPr/>
      <dgm:t>
        <a:bodyPr/>
        <a:lstStyle/>
        <a:p>
          <a:endParaRPr lang="ru-RU"/>
        </a:p>
      </dgm:t>
    </dgm:pt>
    <dgm:pt modelId="{879A394A-F588-40C5-91AA-7820DFADC066}" type="sibTrans" cxnId="{FB6BBEEA-50ED-47CC-86C9-6AB0330D4360}">
      <dgm:prSet/>
      <dgm:spPr/>
      <dgm:t>
        <a:bodyPr/>
        <a:lstStyle/>
        <a:p>
          <a:endParaRPr lang="ru-RU"/>
        </a:p>
      </dgm:t>
    </dgm:pt>
    <dgm:pt modelId="{6032EC17-BBDB-4202-81C6-6EE9222481FE}">
      <dgm:prSet phldrT="[Текст]"/>
      <dgm:spPr/>
      <dgm:t>
        <a:bodyPr/>
        <a:lstStyle/>
        <a:p>
          <a:endParaRPr lang="ru-RU" dirty="0"/>
        </a:p>
      </dgm:t>
    </dgm:pt>
    <dgm:pt modelId="{5DB5C1C5-E52F-48F7-B027-5DD5718EFCDB}" type="parTrans" cxnId="{423B7189-31CA-42EF-82D6-85899AB8491C}">
      <dgm:prSet/>
      <dgm:spPr/>
      <dgm:t>
        <a:bodyPr/>
        <a:lstStyle/>
        <a:p>
          <a:endParaRPr lang="ru-RU"/>
        </a:p>
      </dgm:t>
    </dgm:pt>
    <dgm:pt modelId="{13C55CD4-2D37-462B-951E-2D493311ADCF}" type="sibTrans" cxnId="{423B7189-31CA-42EF-82D6-85899AB8491C}">
      <dgm:prSet/>
      <dgm:spPr/>
      <dgm:t>
        <a:bodyPr/>
        <a:lstStyle/>
        <a:p>
          <a:endParaRPr lang="ru-RU"/>
        </a:p>
      </dgm:t>
    </dgm:pt>
    <dgm:pt modelId="{1F9D86CC-B3A2-403D-BFCF-9D83D7591C8D}" type="pres">
      <dgm:prSet presAssocID="{B2FD6A2E-2358-493B-AA4C-86F9567E2EC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50612A-D20E-42D4-8C96-52B400A220E3}" type="pres">
      <dgm:prSet presAssocID="{61CD65A3-A0C6-4DAD-AA69-B917FA2C279D}" presName="centerShape" presStyleLbl="node0" presStyleIdx="0" presStyleCnt="1" custScaleX="180751" custScaleY="130647" custLinFactNeighborX="921" custLinFactNeighborY="3984"/>
      <dgm:spPr/>
      <dgm:t>
        <a:bodyPr/>
        <a:lstStyle/>
        <a:p>
          <a:endParaRPr lang="ru-RU"/>
        </a:p>
      </dgm:t>
    </dgm:pt>
    <dgm:pt modelId="{8ACA0C84-2CF1-4392-873C-155660053A92}" type="pres">
      <dgm:prSet presAssocID="{F63CAB81-894D-402A-9F85-7524070225E9}" presName="parTrans" presStyleLbl="sibTrans2D1" presStyleIdx="0" presStyleCnt="3"/>
      <dgm:spPr/>
      <dgm:t>
        <a:bodyPr/>
        <a:lstStyle/>
        <a:p>
          <a:endParaRPr lang="ru-RU"/>
        </a:p>
      </dgm:t>
    </dgm:pt>
    <dgm:pt modelId="{34D38AFC-F2BE-485A-8C68-E1EFB26BA4EB}" type="pres">
      <dgm:prSet presAssocID="{F63CAB81-894D-402A-9F85-7524070225E9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3D2B79BD-29DE-42E5-A7A4-2460F1F08CCB}" type="pres">
      <dgm:prSet presAssocID="{9CDCB8BF-A93A-45A8-81AC-449E30236FA8}" presName="node" presStyleLbl="node1" presStyleIdx="0" presStyleCnt="3" custScaleX="144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20070B-39A6-490E-86EC-86A044D2B3DB}" type="pres">
      <dgm:prSet presAssocID="{481E07B3-6241-456F-B2CE-3FC712C4330C}" presName="parTrans" presStyleLbl="sibTrans2D1" presStyleIdx="1" presStyleCnt="3"/>
      <dgm:spPr/>
      <dgm:t>
        <a:bodyPr/>
        <a:lstStyle/>
        <a:p>
          <a:endParaRPr lang="ru-RU"/>
        </a:p>
      </dgm:t>
    </dgm:pt>
    <dgm:pt modelId="{47021990-1122-4CBC-B5A8-0C60763BE040}" type="pres">
      <dgm:prSet presAssocID="{481E07B3-6241-456F-B2CE-3FC712C4330C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28D6E695-BAA7-49BC-9FD8-25B6551865C5}" type="pres">
      <dgm:prSet presAssocID="{F2083EB1-1231-4810-B646-0ADFDCB79C34}" presName="node" presStyleLbl="node1" presStyleIdx="1" presStyleCnt="3" custScaleX="144126" custRadScaleRad="146163" custRadScaleInc="-18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AC04CA-4458-428C-B508-819B56C893AC}" type="pres">
      <dgm:prSet presAssocID="{136DD717-EE6D-4E9E-A98E-0B97386F2C92}" presName="parTrans" presStyleLbl="sibTrans2D1" presStyleIdx="2" presStyleCnt="3"/>
      <dgm:spPr/>
      <dgm:t>
        <a:bodyPr/>
        <a:lstStyle/>
        <a:p>
          <a:endParaRPr lang="ru-RU"/>
        </a:p>
      </dgm:t>
    </dgm:pt>
    <dgm:pt modelId="{5AF6FA4C-48CA-4DD6-B452-6B122789670E}" type="pres">
      <dgm:prSet presAssocID="{136DD717-EE6D-4E9E-A98E-0B97386F2C92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810CD0EB-507E-40E9-B9B6-A0BE7389A0F4}" type="pres">
      <dgm:prSet presAssocID="{4DDD4B6F-EBA2-44DA-9A3C-EF194EC7367C}" presName="node" presStyleLbl="node1" presStyleIdx="2" presStyleCnt="3" custScaleX="144126" custRadScaleRad="146258" custRadScaleInc="180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3CDA7E-9E23-4743-AFEA-2DDED604FDCE}" type="presOf" srcId="{4DDD4B6F-EBA2-44DA-9A3C-EF194EC7367C}" destId="{810CD0EB-507E-40E9-B9B6-A0BE7389A0F4}" srcOrd="0" destOrd="0" presId="urn:microsoft.com/office/officeart/2005/8/layout/radial5"/>
    <dgm:cxn modelId="{423B7189-31CA-42EF-82D6-85899AB8491C}" srcId="{B2FD6A2E-2358-493B-AA4C-86F9567E2ECE}" destId="{6032EC17-BBDB-4202-81C6-6EE9222481FE}" srcOrd="1" destOrd="0" parTransId="{5DB5C1C5-E52F-48F7-B027-5DD5718EFCDB}" sibTransId="{13C55CD4-2D37-462B-951E-2D493311ADCF}"/>
    <dgm:cxn modelId="{F37DEB1C-5E79-4C4C-ADB5-19215A682DA8}" type="presOf" srcId="{61CD65A3-A0C6-4DAD-AA69-B917FA2C279D}" destId="{6A50612A-D20E-42D4-8C96-52B400A220E3}" srcOrd="0" destOrd="0" presId="urn:microsoft.com/office/officeart/2005/8/layout/radial5"/>
    <dgm:cxn modelId="{3282446D-B2D8-4FE0-B259-6A10875D2359}" srcId="{B2FD6A2E-2358-493B-AA4C-86F9567E2ECE}" destId="{61CD65A3-A0C6-4DAD-AA69-B917FA2C279D}" srcOrd="0" destOrd="0" parTransId="{5A6B510C-15F1-4708-BC28-38512332373D}" sibTransId="{D94E79AB-96AE-4DEB-A75C-30F6D08F249C}"/>
    <dgm:cxn modelId="{0DD3CB6F-C0CA-4E1E-ABA7-2086CFCE5A9C}" type="presOf" srcId="{136DD717-EE6D-4E9E-A98E-0B97386F2C92}" destId="{DFAC04CA-4458-428C-B508-819B56C893AC}" srcOrd="0" destOrd="0" presId="urn:microsoft.com/office/officeart/2005/8/layout/radial5"/>
    <dgm:cxn modelId="{9D41E182-6793-4C58-87D5-481AAD626620}" srcId="{61CD65A3-A0C6-4DAD-AA69-B917FA2C279D}" destId="{F2083EB1-1231-4810-B646-0ADFDCB79C34}" srcOrd="1" destOrd="0" parTransId="{481E07B3-6241-456F-B2CE-3FC712C4330C}" sibTransId="{D43A450A-3C9D-4384-B9C2-F4BDEDF0B6DD}"/>
    <dgm:cxn modelId="{C4DC0675-B8C8-4833-A7AC-DF86EF6584A9}" type="presOf" srcId="{F63CAB81-894D-402A-9F85-7524070225E9}" destId="{34D38AFC-F2BE-485A-8C68-E1EFB26BA4EB}" srcOrd="1" destOrd="0" presId="urn:microsoft.com/office/officeart/2005/8/layout/radial5"/>
    <dgm:cxn modelId="{EC850768-FC8B-4251-9EA3-F296A4822369}" type="presOf" srcId="{9CDCB8BF-A93A-45A8-81AC-449E30236FA8}" destId="{3D2B79BD-29DE-42E5-A7A4-2460F1F08CCB}" srcOrd="0" destOrd="0" presId="urn:microsoft.com/office/officeart/2005/8/layout/radial5"/>
    <dgm:cxn modelId="{FA397204-A0BA-4AAD-A566-443F15153E68}" type="presOf" srcId="{481E07B3-6241-456F-B2CE-3FC712C4330C}" destId="{3320070B-39A6-490E-86EC-86A044D2B3DB}" srcOrd="0" destOrd="0" presId="urn:microsoft.com/office/officeart/2005/8/layout/radial5"/>
    <dgm:cxn modelId="{5AA55BE0-774A-473B-818F-8893B11B05A7}" srcId="{61CD65A3-A0C6-4DAD-AA69-B917FA2C279D}" destId="{9CDCB8BF-A93A-45A8-81AC-449E30236FA8}" srcOrd="0" destOrd="0" parTransId="{F63CAB81-894D-402A-9F85-7524070225E9}" sibTransId="{8D01AB32-3A3D-4797-A715-4A25DE3EF718}"/>
    <dgm:cxn modelId="{70F45DE0-CD54-47D8-97AA-851570984125}" type="presOf" srcId="{F63CAB81-894D-402A-9F85-7524070225E9}" destId="{8ACA0C84-2CF1-4392-873C-155660053A92}" srcOrd="0" destOrd="0" presId="urn:microsoft.com/office/officeart/2005/8/layout/radial5"/>
    <dgm:cxn modelId="{DD60D09F-04A2-46BC-8D2A-AF78A054A667}" type="presOf" srcId="{136DD717-EE6D-4E9E-A98E-0B97386F2C92}" destId="{5AF6FA4C-48CA-4DD6-B452-6B122789670E}" srcOrd="1" destOrd="0" presId="urn:microsoft.com/office/officeart/2005/8/layout/radial5"/>
    <dgm:cxn modelId="{FB6BBEEA-50ED-47CC-86C9-6AB0330D4360}" srcId="{61CD65A3-A0C6-4DAD-AA69-B917FA2C279D}" destId="{4DDD4B6F-EBA2-44DA-9A3C-EF194EC7367C}" srcOrd="2" destOrd="0" parTransId="{136DD717-EE6D-4E9E-A98E-0B97386F2C92}" sibTransId="{879A394A-F588-40C5-91AA-7820DFADC066}"/>
    <dgm:cxn modelId="{5323DBE3-F46B-426F-8248-C9BFE7C1AD9F}" type="presOf" srcId="{481E07B3-6241-456F-B2CE-3FC712C4330C}" destId="{47021990-1122-4CBC-B5A8-0C60763BE040}" srcOrd="1" destOrd="0" presId="urn:microsoft.com/office/officeart/2005/8/layout/radial5"/>
    <dgm:cxn modelId="{AE6A6C6B-C143-42E9-AC94-EFF346A9B039}" type="presOf" srcId="{B2FD6A2E-2358-493B-AA4C-86F9567E2ECE}" destId="{1F9D86CC-B3A2-403D-BFCF-9D83D7591C8D}" srcOrd="0" destOrd="0" presId="urn:microsoft.com/office/officeart/2005/8/layout/radial5"/>
    <dgm:cxn modelId="{E19D5283-8ED6-4374-BBB9-CAF19966AE08}" type="presOf" srcId="{F2083EB1-1231-4810-B646-0ADFDCB79C34}" destId="{28D6E695-BAA7-49BC-9FD8-25B6551865C5}" srcOrd="0" destOrd="0" presId="urn:microsoft.com/office/officeart/2005/8/layout/radial5"/>
    <dgm:cxn modelId="{E97E6FD6-8B84-4F5B-BEED-37FE789F38C5}" type="presParOf" srcId="{1F9D86CC-B3A2-403D-BFCF-9D83D7591C8D}" destId="{6A50612A-D20E-42D4-8C96-52B400A220E3}" srcOrd="0" destOrd="0" presId="urn:microsoft.com/office/officeart/2005/8/layout/radial5"/>
    <dgm:cxn modelId="{21CB93AF-6FED-42AA-AC4F-3647DC97CA9C}" type="presParOf" srcId="{1F9D86CC-B3A2-403D-BFCF-9D83D7591C8D}" destId="{8ACA0C84-2CF1-4392-873C-155660053A92}" srcOrd="1" destOrd="0" presId="urn:microsoft.com/office/officeart/2005/8/layout/radial5"/>
    <dgm:cxn modelId="{6A3666A6-CCFA-4E76-AD1A-DAAAB8FAA155}" type="presParOf" srcId="{8ACA0C84-2CF1-4392-873C-155660053A92}" destId="{34D38AFC-F2BE-485A-8C68-E1EFB26BA4EB}" srcOrd="0" destOrd="0" presId="urn:microsoft.com/office/officeart/2005/8/layout/radial5"/>
    <dgm:cxn modelId="{22117E03-4CEC-44E7-8BA8-5328E56AFEF7}" type="presParOf" srcId="{1F9D86CC-B3A2-403D-BFCF-9D83D7591C8D}" destId="{3D2B79BD-29DE-42E5-A7A4-2460F1F08CCB}" srcOrd="2" destOrd="0" presId="urn:microsoft.com/office/officeart/2005/8/layout/radial5"/>
    <dgm:cxn modelId="{77691304-6CCC-4D6A-AC31-88E6E7D3EDDA}" type="presParOf" srcId="{1F9D86CC-B3A2-403D-BFCF-9D83D7591C8D}" destId="{3320070B-39A6-490E-86EC-86A044D2B3DB}" srcOrd="3" destOrd="0" presId="urn:microsoft.com/office/officeart/2005/8/layout/radial5"/>
    <dgm:cxn modelId="{16C3608E-C246-4BE7-9523-F77B1504EAEC}" type="presParOf" srcId="{3320070B-39A6-490E-86EC-86A044D2B3DB}" destId="{47021990-1122-4CBC-B5A8-0C60763BE040}" srcOrd="0" destOrd="0" presId="urn:microsoft.com/office/officeart/2005/8/layout/radial5"/>
    <dgm:cxn modelId="{12A29175-C2D0-49C1-BD28-69B650A498E9}" type="presParOf" srcId="{1F9D86CC-B3A2-403D-BFCF-9D83D7591C8D}" destId="{28D6E695-BAA7-49BC-9FD8-25B6551865C5}" srcOrd="4" destOrd="0" presId="urn:microsoft.com/office/officeart/2005/8/layout/radial5"/>
    <dgm:cxn modelId="{26B3FF1F-4E10-40DF-8356-526202638300}" type="presParOf" srcId="{1F9D86CC-B3A2-403D-BFCF-9D83D7591C8D}" destId="{DFAC04CA-4458-428C-B508-819B56C893AC}" srcOrd="5" destOrd="0" presId="urn:microsoft.com/office/officeart/2005/8/layout/radial5"/>
    <dgm:cxn modelId="{E91EAEBE-004B-4E6F-B30A-FE346D7CEEA0}" type="presParOf" srcId="{DFAC04CA-4458-428C-B508-819B56C893AC}" destId="{5AF6FA4C-48CA-4DD6-B452-6B122789670E}" srcOrd="0" destOrd="0" presId="urn:microsoft.com/office/officeart/2005/8/layout/radial5"/>
    <dgm:cxn modelId="{BF4ADA8C-D439-4611-A3DE-F5AE1FBD0CED}" type="presParOf" srcId="{1F9D86CC-B3A2-403D-BFCF-9D83D7591C8D}" destId="{810CD0EB-507E-40E9-B9B6-A0BE7389A0F4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FDBA7C-DC31-4E82-87B2-1F20427AD45B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F8AC6C57-87FE-4A8C-99F9-ADECEDF6C770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инфляции по порождающим факторам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508C967-395F-4641-9024-F2E7319C6541}" type="parTrans" cxnId="{F4816CE4-7289-4A72-AA1F-8C52B2398A22}">
      <dgm:prSet/>
      <dgm:spPr/>
      <dgm:t>
        <a:bodyPr/>
        <a:lstStyle/>
        <a:p>
          <a:endParaRPr lang="ru-RU"/>
        </a:p>
      </dgm:t>
    </dgm:pt>
    <dgm:pt modelId="{08421E06-8D99-4877-A128-FFAE1F9AF821}" type="sibTrans" cxnId="{F4816CE4-7289-4A72-AA1F-8C52B2398A22}">
      <dgm:prSet/>
      <dgm:spPr/>
      <dgm:t>
        <a:bodyPr/>
        <a:lstStyle/>
        <a:p>
          <a:endParaRPr lang="ru-RU"/>
        </a:p>
      </dgm:t>
    </dgm:pt>
    <dgm:pt modelId="{90C353B5-7736-4368-823B-7F8C7B1B41D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Инфляция спроса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913EF3B-1A73-4BF6-8351-753CD3A914FC}" type="parTrans" cxnId="{2D0F7ABD-F70F-4668-87BB-3A4ED00BEB2E}">
      <dgm:prSet/>
      <dgm:spPr/>
      <dgm:t>
        <a:bodyPr/>
        <a:lstStyle/>
        <a:p>
          <a:endParaRPr lang="ru-RU"/>
        </a:p>
      </dgm:t>
    </dgm:pt>
    <dgm:pt modelId="{4BC13D97-4E08-4054-82F8-0563B17DAFF2}" type="sibTrans" cxnId="{2D0F7ABD-F70F-4668-87BB-3A4ED00BEB2E}">
      <dgm:prSet/>
      <dgm:spPr/>
      <dgm:t>
        <a:bodyPr/>
        <a:lstStyle/>
        <a:p>
          <a:endParaRPr lang="ru-RU"/>
        </a:p>
      </dgm:t>
    </dgm:pt>
    <dgm:pt modelId="{4D917CCE-0BA8-4713-8393-7520C6FE7A9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Инфляция издержек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CB46E0C-1ABB-454D-8EDA-845938A9D56F}" type="parTrans" cxnId="{67930EB4-CF4B-433C-9733-E3D441AF8202}">
      <dgm:prSet/>
      <dgm:spPr/>
      <dgm:t>
        <a:bodyPr/>
        <a:lstStyle/>
        <a:p>
          <a:endParaRPr lang="ru-RU"/>
        </a:p>
      </dgm:t>
    </dgm:pt>
    <dgm:pt modelId="{90E10633-85D6-446D-B3DA-319444924E27}" type="sibTrans" cxnId="{67930EB4-CF4B-433C-9733-E3D441AF8202}">
      <dgm:prSet/>
      <dgm:spPr/>
      <dgm:t>
        <a:bodyPr/>
        <a:lstStyle/>
        <a:p>
          <a:endParaRPr lang="ru-RU"/>
        </a:p>
      </dgm:t>
    </dgm:pt>
    <dgm:pt modelId="{3475FC7E-DD65-483C-8E5B-0B894B1E673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Инфляция ожидания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8BB60EE-CE0F-4640-AFF9-07FF9ECB91A4}" type="parTrans" cxnId="{EDBB1967-4B6B-425D-B4AD-34CFFD5ECF1B}">
      <dgm:prSet/>
      <dgm:spPr/>
      <dgm:t>
        <a:bodyPr/>
        <a:lstStyle/>
        <a:p>
          <a:endParaRPr lang="ru-RU"/>
        </a:p>
      </dgm:t>
    </dgm:pt>
    <dgm:pt modelId="{1410227E-AA4B-4235-8991-57B762B82FF8}" type="sibTrans" cxnId="{EDBB1967-4B6B-425D-B4AD-34CFFD5ECF1B}">
      <dgm:prSet/>
      <dgm:spPr/>
      <dgm:t>
        <a:bodyPr/>
        <a:lstStyle/>
        <a:p>
          <a:endParaRPr lang="ru-RU"/>
        </a:p>
      </dgm:t>
    </dgm:pt>
    <dgm:pt modelId="{94479768-3381-4E9F-BC97-76073A735CD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более быстрый рост де-нежных доходов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населе-ния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предприятий, чем реальный объём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-водимых товаров и услуг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3E64360-3D92-4364-9835-14A9FAC9C7C0}" type="parTrans" cxnId="{D297EB58-A9D4-4CCE-82A0-1CFE56E38615}">
      <dgm:prSet/>
      <dgm:spPr/>
      <dgm:t>
        <a:bodyPr/>
        <a:lstStyle/>
        <a:p>
          <a:endParaRPr lang="ru-RU"/>
        </a:p>
      </dgm:t>
    </dgm:pt>
    <dgm:pt modelId="{C317CE38-87E9-450F-827A-0502A4D70C48}" type="sibTrans" cxnId="{D297EB58-A9D4-4CCE-82A0-1CFE56E38615}">
      <dgm:prSet/>
      <dgm:spPr/>
      <dgm:t>
        <a:bodyPr/>
        <a:lstStyle/>
        <a:p>
          <a:endParaRPr lang="ru-RU"/>
        </a:p>
      </dgm:t>
    </dgm:pt>
    <dgm:pt modelId="{DC07F794-C88E-434A-8C58-F0619494419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увеличение издержек на используемые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произ-водстве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сырьё и другие производственные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зат-раты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87ED33E-BDF3-4D69-A1A5-81B39B9A1564}" type="parTrans" cxnId="{D82760D4-32E8-4724-B627-2C3DDD81115F}">
      <dgm:prSet/>
      <dgm:spPr/>
      <dgm:t>
        <a:bodyPr/>
        <a:lstStyle/>
        <a:p>
          <a:endParaRPr lang="ru-RU"/>
        </a:p>
      </dgm:t>
    </dgm:pt>
    <dgm:pt modelId="{5216A23F-22C8-43A0-9A85-6462A32CC1C7}" type="sibTrans" cxnId="{D82760D4-32E8-4724-B627-2C3DDD81115F}">
      <dgm:prSet/>
      <dgm:spPr/>
      <dgm:t>
        <a:bodyPr/>
        <a:lstStyle/>
        <a:p>
          <a:endParaRPr lang="ru-RU"/>
        </a:p>
      </dgm:t>
    </dgm:pt>
    <dgm:pt modelId="{F8E7015A-949E-4DEA-9833-E13B52AF821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вследствие ожидания инфляции и построения своих действий на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осно-ве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этих ожиданий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AB6FF36-1781-4847-8EE5-5D7F183197E1}" type="parTrans" cxnId="{A5F73802-F016-461B-AC7D-D511F7AAE079}">
      <dgm:prSet/>
      <dgm:spPr/>
      <dgm:t>
        <a:bodyPr/>
        <a:lstStyle/>
        <a:p>
          <a:endParaRPr lang="ru-RU"/>
        </a:p>
      </dgm:t>
    </dgm:pt>
    <dgm:pt modelId="{BE54F7F4-EDB2-47C4-9300-734F643EA2F0}" type="sibTrans" cxnId="{A5F73802-F016-461B-AC7D-D511F7AAE079}">
      <dgm:prSet/>
      <dgm:spPr/>
      <dgm:t>
        <a:bodyPr/>
        <a:lstStyle/>
        <a:p>
          <a:endParaRPr lang="ru-RU"/>
        </a:p>
      </dgm:t>
    </dgm:pt>
    <dgm:pt modelId="{6EDA3419-EC2D-4D06-91B0-C52CF155EBC6}" type="pres">
      <dgm:prSet presAssocID="{18FDBA7C-DC31-4E82-87B2-1F20427AD45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4811BC-A498-43AD-B2AA-363291491670}" type="pres">
      <dgm:prSet presAssocID="{F8AC6C57-87FE-4A8C-99F9-ADECEDF6C770}" presName="hierRoot1" presStyleCnt="0">
        <dgm:presLayoutVars>
          <dgm:hierBranch val="init"/>
        </dgm:presLayoutVars>
      </dgm:prSet>
      <dgm:spPr/>
    </dgm:pt>
    <dgm:pt modelId="{D0A2CD5B-3C3D-4D2A-AD1B-361D2DB47327}" type="pres">
      <dgm:prSet presAssocID="{F8AC6C57-87FE-4A8C-99F9-ADECEDF6C770}" presName="rootComposite1" presStyleCnt="0"/>
      <dgm:spPr/>
    </dgm:pt>
    <dgm:pt modelId="{47901A1C-85C2-43C7-8041-E41B2A711800}" type="pres">
      <dgm:prSet presAssocID="{F8AC6C57-87FE-4A8C-99F9-ADECEDF6C770}" presName="rootText1" presStyleLbl="node0" presStyleIdx="0" presStyleCnt="1" custScaleX="1769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72DF5D-1FDF-4227-9F7C-567881F772C0}" type="pres">
      <dgm:prSet presAssocID="{F8AC6C57-87FE-4A8C-99F9-ADECEDF6C77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F551243-7910-41CD-8CA0-92359175F2AC}" type="pres">
      <dgm:prSet presAssocID="{F8AC6C57-87FE-4A8C-99F9-ADECEDF6C770}" presName="hierChild2" presStyleCnt="0"/>
      <dgm:spPr/>
    </dgm:pt>
    <dgm:pt modelId="{9B13C30F-65CA-4A96-8048-0E736FE9BF86}" type="pres">
      <dgm:prSet presAssocID="{8913EF3B-1A73-4BF6-8351-753CD3A914F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00D08031-79C5-42E9-AB8C-12A3B409BB8E}" type="pres">
      <dgm:prSet presAssocID="{90C353B5-7736-4368-823B-7F8C7B1B41D5}" presName="hierRoot2" presStyleCnt="0">
        <dgm:presLayoutVars>
          <dgm:hierBranch/>
        </dgm:presLayoutVars>
      </dgm:prSet>
      <dgm:spPr/>
    </dgm:pt>
    <dgm:pt modelId="{43DC4EE3-C4DD-4E47-86E2-C17379822B6F}" type="pres">
      <dgm:prSet presAssocID="{90C353B5-7736-4368-823B-7F8C7B1B41D5}" presName="rootComposite" presStyleCnt="0"/>
      <dgm:spPr/>
    </dgm:pt>
    <dgm:pt modelId="{5F10DFF1-B8CA-44A0-B8B1-BA10C1FCC946}" type="pres">
      <dgm:prSet presAssocID="{90C353B5-7736-4368-823B-7F8C7B1B41D5}" presName="rootText" presStyleLbl="node2" presStyleIdx="0" presStyleCnt="3" custScaleX="1297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68D8B4-3E29-47BD-BA4D-FEA6F832641C}" type="pres">
      <dgm:prSet presAssocID="{90C353B5-7736-4368-823B-7F8C7B1B41D5}" presName="rootConnector" presStyleLbl="node2" presStyleIdx="0" presStyleCnt="3"/>
      <dgm:spPr/>
      <dgm:t>
        <a:bodyPr/>
        <a:lstStyle/>
        <a:p>
          <a:endParaRPr lang="ru-RU"/>
        </a:p>
      </dgm:t>
    </dgm:pt>
    <dgm:pt modelId="{8C633189-F127-4002-9E6E-2EE93B81075C}" type="pres">
      <dgm:prSet presAssocID="{90C353B5-7736-4368-823B-7F8C7B1B41D5}" presName="hierChild4" presStyleCnt="0"/>
      <dgm:spPr/>
    </dgm:pt>
    <dgm:pt modelId="{4B9A7AB6-01CC-4BFE-AF31-63826B3CB55D}" type="pres">
      <dgm:prSet presAssocID="{E3E64360-3D92-4364-9835-14A9FAC9C7C0}" presName="Name35" presStyleLbl="parChTrans1D3" presStyleIdx="0" presStyleCnt="3"/>
      <dgm:spPr/>
      <dgm:t>
        <a:bodyPr/>
        <a:lstStyle/>
        <a:p>
          <a:endParaRPr lang="ru-RU"/>
        </a:p>
      </dgm:t>
    </dgm:pt>
    <dgm:pt modelId="{5407FB13-39B0-4EA6-ACFA-09DC9A9633FE}" type="pres">
      <dgm:prSet presAssocID="{94479768-3381-4E9F-BC97-76073A735CDC}" presName="hierRoot2" presStyleCnt="0">
        <dgm:presLayoutVars>
          <dgm:hierBranch val="init"/>
        </dgm:presLayoutVars>
      </dgm:prSet>
      <dgm:spPr/>
    </dgm:pt>
    <dgm:pt modelId="{AD7AFC16-CDAA-468F-AE3F-D85611DD2004}" type="pres">
      <dgm:prSet presAssocID="{94479768-3381-4E9F-BC97-76073A735CDC}" presName="rootComposite" presStyleCnt="0"/>
      <dgm:spPr/>
    </dgm:pt>
    <dgm:pt modelId="{99AB31B7-DCA6-4BE3-BB7F-6B37BF7D12C9}" type="pres">
      <dgm:prSet presAssocID="{94479768-3381-4E9F-BC97-76073A735CDC}" presName="rootText" presStyleLbl="node3" presStyleIdx="0" presStyleCnt="3" custScaleX="129791" custScaleY="177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E1FB78-6DDE-43B1-BDE0-F1524A9F3EAE}" type="pres">
      <dgm:prSet presAssocID="{94479768-3381-4E9F-BC97-76073A735CDC}" presName="rootConnector" presStyleLbl="node3" presStyleIdx="0" presStyleCnt="3"/>
      <dgm:spPr/>
      <dgm:t>
        <a:bodyPr/>
        <a:lstStyle/>
        <a:p>
          <a:endParaRPr lang="ru-RU"/>
        </a:p>
      </dgm:t>
    </dgm:pt>
    <dgm:pt modelId="{7BA3EC29-668A-4123-B6EB-CD57C0FE762E}" type="pres">
      <dgm:prSet presAssocID="{94479768-3381-4E9F-BC97-76073A735CDC}" presName="hierChild4" presStyleCnt="0"/>
      <dgm:spPr/>
    </dgm:pt>
    <dgm:pt modelId="{5AD90B91-90AC-40F8-95A3-D329CD1C676A}" type="pres">
      <dgm:prSet presAssocID="{94479768-3381-4E9F-BC97-76073A735CDC}" presName="hierChild5" presStyleCnt="0"/>
      <dgm:spPr/>
    </dgm:pt>
    <dgm:pt modelId="{20EA5DBE-1505-4F02-BEFE-2F10DD9C4C53}" type="pres">
      <dgm:prSet presAssocID="{90C353B5-7736-4368-823B-7F8C7B1B41D5}" presName="hierChild5" presStyleCnt="0"/>
      <dgm:spPr/>
    </dgm:pt>
    <dgm:pt modelId="{3DAB20A5-87DA-489A-AE2D-94AAE1306F7F}" type="pres">
      <dgm:prSet presAssocID="{0CB46E0C-1ABB-454D-8EDA-845938A9D56F}" presName="Name37" presStyleLbl="parChTrans1D2" presStyleIdx="1" presStyleCnt="3"/>
      <dgm:spPr/>
      <dgm:t>
        <a:bodyPr/>
        <a:lstStyle/>
        <a:p>
          <a:endParaRPr lang="ru-RU"/>
        </a:p>
      </dgm:t>
    </dgm:pt>
    <dgm:pt modelId="{8E0171FA-5E87-4331-826C-24AB6D24FF43}" type="pres">
      <dgm:prSet presAssocID="{4D917CCE-0BA8-4713-8393-7520C6FE7A9F}" presName="hierRoot2" presStyleCnt="0">
        <dgm:presLayoutVars>
          <dgm:hierBranch/>
        </dgm:presLayoutVars>
      </dgm:prSet>
      <dgm:spPr/>
    </dgm:pt>
    <dgm:pt modelId="{0AA3FD24-06EE-4E07-BD14-2DBA5FFD45F4}" type="pres">
      <dgm:prSet presAssocID="{4D917CCE-0BA8-4713-8393-7520C6FE7A9F}" presName="rootComposite" presStyleCnt="0"/>
      <dgm:spPr/>
    </dgm:pt>
    <dgm:pt modelId="{0AB5CBC8-192E-41AB-9387-5C9585B83234}" type="pres">
      <dgm:prSet presAssocID="{4D917CCE-0BA8-4713-8393-7520C6FE7A9F}" presName="rootText" presStyleLbl="node2" presStyleIdx="1" presStyleCnt="3" custScaleX="1297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938267-B4F8-4963-9315-7ED0916D1931}" type="pres">
      <dgm:prSet presAssocID="{4D917CCE-0BA8-4713-8393-7520C6FE7A9F}" presName="rootConnector" presStyleLbl="node2" presStyleIdx="1" presStyleCnt="3"/>
      <dgm:spPr/>
      <dgm:t>
        <a:bodyPr/>
        <a:lstStyle/>
        <a:p>
          <a:endParaRPr lang="ru-RU"/>
        </a:p>
      </dgm:t>
    </dgm:pt>
    <dgm:pt modelId="{E4354972-F918-47C1-85DD-D6444D8B357D}" type="pres">
      <dgm:prSet presAssocID="{4D917CCE-0BA8-4713-8393-7520C6FE7A9F}" presName="hierChild4" presStyleCnt="0"/>
      <dgm:spPr/>
    </dgm:pt>
    <dgm:pt modelId="{E23E5C4B-9817-4316-ABF2-C16E64F1164E}" type="pres">
      <dgm:prSet presAssocID="{387ED33E-BDF3-4D69-A1A5-81B39B9A1564}" presName="Name35" presStyleLbl="parChTrans1D3" presStyleIdx="1" presStyleCnt="3"/>
      <dgm:spPr/>
      <dgm:t>
        <a:bodyPr/>
        <a:lstStyle/>
        <a:p>
          <a:endParaRPr lang="ru-RU"/>
        </a:p>
      </dgm:t>
    </dgm:pt>
    <dgm:pt modelId="{C16795B3-AD35-4567-8AC7-ED76D40B52C0}" type="pres">
      <dgm:prSet presAssocID="{DC07F794-C88E-434A-8C58-F06194944192}" presName="hierRoot2" presStyleCnt="0">
        <dgm:presLayoutVars>
          <dgm:hierBranch val="init"/>
        </dgm:presLayoutVars>
      </dgm:prSet>
      <dgm:spPr/>
    </dgm:pt>
    <dgm:pt modelId="{9233CF9A-2EE8-49DF-801F-3920A4D2986C}" type="pres">
      <dgm:prSet presAssocID="{DC07F794-C88E-434A-8C58-F06194944192}" presName="rootComposite" presStyleCnt="0"/>
      <dgm:spPr/>
    </dgm:pt>
    <dgm:pt modelId="{8C282F33-CAFA-4E70-A76C-6C160F2E8B40}" type="pres">
      <dgm:prSet presAssocID="{DC07F794-C88E-434A-8C58-F06194944192}" presName="rootText" presStyleLbl="node3" presStyleIdx="1" presStyleCnt="3" custScaleX="129791" custScaleY="177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CFD493-6B7D-4C45-8925-5C0BC9EE6BB3}" type="pres">
      <dgm:prSet presAssocID="{DC07F794-C88E-434A-8C58-F06194944192}" presName="rootConnector" presStyleLbl="node3" presStyleIdx="1" presStyleCnt="3"/>
      <dgm:spPr/>
      <dgm:t>
        <a:bodyPr/>
        <a:lstStyle/>
        <a:p>
          <a:endParaRPr lang="ru-RU"/>
        </a:p>
      </dgm:t>
    </dgm:pt>
    <dgm:pt modelId="{C0259AD9-7AD5-4E80-9449-E37CE7E7184C}" type="pres">
      <dgm:prSet presAssocID="{DC07F794-C88E-434A-8C58-F06194944192}" presName="hierChild4" presStyleCnt="0"/>
      <dgm:spPr/>
    </dgm:pt>
    <dgm:pt modelId="{8D268297-09B2-434E-946F-E2D6B19CB128}" type="pres">
      <dgm:prSet presAssocID="{DC07F794-C88E-434A-8C58-F06194944192}" presName="hierChild5" presStyleCnt="0"/>
      <dgm:spPr/>
    </dgm:pt>
    <dgm:pt modelId="{B1F30FF0-DF9E-46AD-B0E8-2816E908BDB3}" type="pres">
      <dgm:prSet presAssocID="{4D917CCE-0BA8-4713-8393-7520C6FE7A9F}" presName="hierChild5" presStyleCnt="0"/>
      <dgm:spPr/>
    </dgm:pt>
    <dgm:pt modelId="{6DB1C701-8A32-4721-95C4-5D5618D7D576}" type="pres">
      <dgm:prSet presAssocID="{E8BB60EE-CE0F-4640-AFF9-07FF9ECB91A4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93F3F99-71A2-485D-A5C4-C38B5832570C}" type="pres">
      <dgm:prSet presAssocID="{3475FC7E-DD65-483C-8E5B-0B894B1E6732}" presName="hierRoot2" presStyleCnt="0">
        <dgm:presLayoutVars>
          <dgm:hierBranch/>
        </dgm:presLayoutVars>
      </dgm:prSet>
      <dgm:spPr/>
    </dgm:pt>
    <dgm:pt modelId="{FD9968D9-EA2E-43F0-8D4C-BF84772C7F01}" type="pres">
      <dgm:prSet presAssocID="{3475FC7E-DD65-483C-8E5B-0B894B1E6732}" presName="rootComposite" presStyleCnt="0"/>
      <dgm:spPr/>
    </dgm:pt>
    <dgm:pt modelId="{8497998D-3FBB-4E4B-8D0A-27A0A64A810F}" type="pres">
      <dgm:prSet presAssocID="{3475FC7E-DD65-483C-8E5B-0B894B1E6732}" presName="rootText" presStyleLbl="node2" presStyleIdx="2" presStyleCnt="3" custScaleX="1297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31807E-4700-4DDE-879B-37A098F52B68}" type="pres">
      <dgm:prSet presAssocID="{3475FC7E-DD65-483C-8E5B-0B894B1E6732}" presName="rootConnector" presStyleLbl="node2" presStyleIdx="2" presStyleCnt="3"/>
      <dgm:spPr/>
      <dgm:t>
        <a:bodyPr/>
        <a:lstStyle/>
        <a:p>
          <a:endParaRPr lang="ru-RU"/>
        </a:p>
      </dgm:t>
    </dgm:pt>
    <dgm:pt modelId="{612E1BF5-A46F-4EA9-A7A1-A754166C83B4}" type="pres">
      <dgm:prSet presAssocID="{3475FC7E-DD65-483C-8E5B-0B894B1E6732}" presName="hierChild4" presStyleCnt="0"/>
      <dgm:spPr/>
    </dgm:pt>
    <dgm:pt modelId="{370F266E-359E-4D18-8A05-F3AD34280D93}" type="pres">
      <dgm:prSet presAssocID="{AAB6FF36-1781-4847-8EE5-5D7F183197E1}" presName="Name35" presStyleLbl="parChTrans1D3" presStyleIdx="2" presStyleCnt="3"/>
      <dgm:spPr/>
      <dgm:t>
        <a:bodyPr/>
        <a:lstStyle/>
        <a:p>
          <a:endParaRPr lang="ru-RU"/>
        </a:p>
      </dgm:t>
    </dgm:pt>
    <dgm:pt modelId="{023921AF-48B1-4841-8F3D-FDFE80039E2C}" type="pres">
      <dgm:prSet presAssocID="{F8E7015A-949E-4DEA-9833-E13B52AF8213}" presName="hierRoot2" presStyleCnt="0">
        <dgm:presLayoutVars>
          <dgm:hierBranch val="init"/>
        </dgm:presLayoutVars>
      </dgm:prSet>
      <dgm:spPr/>
    </dgm:pt>
    <dgm:pt modelId="{3930EDA9-ABD9-44A2-B994-5FCB12BBB6E9}" type="pres">
      <dgm:prSet presAssocID="{F8E7015A-949E-4DEA-9833-E13B52AF8213}" presName="rootComposite" presStyleCnt="0"/>
      <dgm:spPr/>
    </dgm:pt>
    <dgm:pt modelId="{1F1652BD-4186-4907-BC94-2B9C77A9197A}" type="pres">
      <dgm:prSet presAssocID="{F8E7015A-949E-4DEA-9833-E13B52AF8213}" presName="rootText" presStyleLbl="node3" presStyleIdx="2" presStyleCnt="3" custScaleX="129791" custScaleY="177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36AFBD-85FD-4191-8795-CA1517B0A491}" type="pres">
      <dgm:prSet presAssocID="{F8E7015A-949E-4DEA-9833-E13B52AF8213}" presName="rootConnector" presStyleLbl="node3" presStyleIdx="2" presStyleCnt="3"/>
      <dgm:spPr/>
      <dgm:t>
        <a:bodyPr/>
        <a:lstStyle/>
        <a:p>
          <a:endParaRPr lang="ru-RU"/>
        </a:p>
      </dgm:t>
    </dgm:pt>
    <dgm:pt modelId="{E786BDE4-5E82-469D-B38E-E85FBB7CFF65}" type="pres">
      <dgm:prSet presAssocID="{F8E7015A-949E-4DEA-9833-E13B52AF8213}" presName="hierChild4" presStyleCnt="0"/>
      <dgm:spPr/>
    </dgm:pt>
    <dgm:pt modelId="{BA22901F-D8F0-4F47-B607-80522B394BF6}" type="pres">
      <dgm:prSet presAssocID="{F8E7015A-949E-4DEA-9833-E13B52AF8213}" presName="hierChild5" presStyleCnt="0"/>
      <dgm:spPr/>
    </dgm:pt>
    <dgm:pt modelId="{A07B161E-AD78-4852-B929-27E6B8ECB4B8}" type="pres">
      <dgm:prSet presAssocID="{3475FC7E-DD65-483C-8E5B-0B894B1E6732}" presName="hierChild5" presStyleCnt="0"/>
      <dgm:spPr/>
    </dgm:pt>
    <dgm:pt modelId="{F00B8485-568D-4579-B333-90604F2C1719}" type="pres">
      <dgm:prSet presAssocID="{F8AC6C57-87FE-4A8C-99F9-ADECEDF6C770}" presName="hierChild3" presStyleCnt="0"/>
      <dgm:spPr/>
    </dgm:pt>
  </dgm:ptLst>
  <dgm:cxnLst>
    <dgm:cxn modelId="{3FFFF937-9F3E-484F-A38B-6D121121955B}" type="presOf" srcId="{AAB6FF36-1781-4847-8EE5-5D7F183197E1}" destId="{370F266E-359E-4D18-8A05-F3AD34280D93}" srcOrd="0" destOrd="0" presId="urn:microsoft.com/office/officeart/2005/8/layout/orgChart1"/>
    <dgm:cxn modelId="{EDBB1967-4B6B-425D-B4AD-34CFFD5ECF1B}" srcId="{F8AC6C57-87FE-4A8C-99F9-ADECEDF6C770}" destId="{3475FC7E-DD65-483C-8E5B-0B894B1E6732}" srcOrd="2" destOrd="0" parTransId="{E8BB60EE-CE0F-4640-AFF9-07FF9ECB91A4}" sibTransId="{1410227E-AA4B-4235-8991-57B762B82FF8}"/>
    <dgm:cxn modelId="{277EBC70-FE6E-4AB7-8C9F-7963DA4F31C8}" type="presOf" srcId="{E8BB60EE-CE0F-4640-AFF9-07FF9ECB91A4}" destId="{6DB1C701-8A32-4721-95C4-5D5618D7D576}" srcOrd="0" destOrd="0" presId="urn:microsoft.com/office/officeart/2005/8/layout/orgChart1"/>
    <dgm:cxn modelId="{F3838A2F-E1F2-4104-9F0B-E739C42D59F8}" type="presOf" srcId="{F8E7015A-949E-4DEA-9833-E13B52AF8213}" destId="{A536AFBD-85FD-4191-8795-CA1517B0A491}" srcOrd="1" destOrd="0" presId="urn:microsoft.com/office/officeart/2005/8/layout/orgChart1"/>
    <dgm:cxn modelId="{25268AFB-8A54-487C-9EFB-468DFE7AEDA3}" type="presOf" srcId="{3475FC7E-DD65-483C-8E5B-0B894B1E6732}" destId="{5E31807E-4700-4DDE-879B-37A098F52B68}" srcOrd="1" destOrd="0" presId="urn:microsoft.com/office/officeart/2005/8/layout/orgChart1"/>
    <dgm:cxn modelId="{F8214BC7-A546-4882-89CB-9A6F64C45C3D}" type="presOf" srcId="{94479768-3381-4E9F-BC97-76073A735CDC}" destId="{92E1FB78-6DDE-43B1-BDE0-F1524A9F3EAE}" srcOrd="1" destOrd="0" presId="urn:microsoft.com/office/officeart/2005/8/layout/orgChart1"/>
    <dgm:cxn modelId="{F8BF746A-32F4-4C0D-B09B-7B9CA0B3D35C}" type="presOf" srcId="{F8AC6C57-87FE-4A8C-99F9-ADECEDF6C770}" destId="{47901A1C-85C2-43C7-8041-E41B2A711800}" srcOrd="0" destOrd="0" presId="urn:microsoft.com/office/officeart/2005/8/layout/orgChart1"/>
    <dgm:cxn modelId="{11440F34-8E8A-4F9D-8DA0-52E30C62EFB9}" type="presOf" srcId="{3475FC7E-DD65-483C-8E5B-0B894B1E6732}" destId="{8497998D-3FBB-4E4B-8D0A-27A0A64A810F}" srcOrd="0" destOrd="0" presId="urn:microsoft.com/office/officeart/2005/8/layout/orgChart1"/>
    <dgm:cxn modelId="{0432C651-94A7-421B-B863-7B553447BC41}" type="presOf" srcId="{0CB46E0C-1ABB-454D-8EDA-845938A9D56F}" destId="{3DAB20A5-87DA-489A-AE2D-94AAE1306F7F}" srcOrd="0" destOrd="0" presId="urn:microsoft.com/office/officeart/2005/8/layout/orgChart1"/>
    <dgm:cxn modelId="{1A46ABAB-C12A-4EEC-A486-C723C15D7CAE}" type="presOf" srcId="{18FDBA7C-DC31-4E82-87B2-1F20427AD45B}" destId="{6EDA3419-EC2D-4D06-91B0-C52CF155EBC6}" srcOrd="0" destOrd="0" presId="urn:microsoft.com/office/officeart/2005/8/layout/orgChart1"/>
    <dgm:cxn modelId="{D82760D4-32E8-4724-B627-2C3DDD81115F}" srcId="{4D917CCE-0BA8-4713-8393-7520C6FE7A9F}" destId="{DC07F794-C88E-434A-8C58-F06194944192}" srcOrd="0" destOrd="0" parTransId="{387ED33E-BDF3-4D69-A1A5-81B39B9A1564}" sibTransId="{5216A23F-22C8-43A0-9A85-6462A32CC1C7}"/>
    <dgm:cxn modelId="{66357195-FE42-4888-ABFE-33FD55D33014}" type="presOf" srcId="{387ED33E-BDF3-4D69-A1A5-81B39B9A1564}" destId="{E23E5C4B-9817-4316-ABF2-C16E64F1164E}" srcOrd="0" destOrd="0" presId="urn:microsoft.com/office/officeart/2005/8/layout/orgChart1"/>
    <dgm:cxn modelId="{2D0F7ABD-F70F-4668-87BB-3A4ED00BEB2E}" srcId="{F8AC6C57-87FE-4A8C-99F9-ADECEDF6C770}" destId="{90C353B5-7736-4368-823B-7F8C7B1B41D5}" srcOrd="0" destOrd="0" parTransId="{8913EF3B-1A73-4BF6-8351-753CD3A914FC}" sibTransId="{4BC13D97-4E08-4054-82F8-0563B17DAFF2}"/>
    <dgm:cxn modelId="{4131D0F3-A3BB-4964-BD2D-C7BBBAEEF49E}" type="presOf" srcId="{E3E64360-3D92-4364-9835-14A9FAC9C7C0}" destId="{4B9A7AB6-01CC-4BFE-AF31-63826B3CB55D}" srcOrd="0" destOrd="0" presId="urn:microsoft.com/office/officeart/2005/8/layout/orgChart1"/>
    <dgm:cxn modelId="{EF770D20-3301-48CC-A748-4C3966604894}" type="presOf" srcId="{4D917CCE-0BA8-4713-8393-7520C6FE7A9F}" destId="{81938267-B4F8-4963-9315-7ED0916D1931}" srcOrd="1" destOrd="0" presId="urn:microsoft.com/office/officeart/2005/8/layout/orgChart1"/>
    <dgm:cxn modelId="{828F1E56-98AD-4717-8AFF-B03148AE6F63}" type="presOf" srcId="{8913EF3B-1A73-4BF6-8351-753CD3A914FC}" destId="{9B13C30F-65CA-4A96-8048-0E736FE9BF86}" srcOrd="0" destOrd="0" presId="urn:microsoft.com/office/officeart/2005/8/layout/orgChart1"/>
    <dgm:cxn modelId="{F4816CE4-7289-4A72-AA1F-8C52B2398A22}" srcId="{18FDBA7C-DC31-4E82-87B2-1F20427AD45B}" destId="{F8AC6C57-87FE-4A8C-99F9-ADECEDF6C770}" srcOrd="0" destOrd="0" parTransId="{0508C967-395F-4641-9024-F2E7319C6541}" sibTransId="{08421E06-8D99-4877-A128-FFAE1F9AF821}"/>
    <dgm:cxn modelId="{84B331DF-C346-4D36-9F0E-26F61D142258}" type="presOf" srcId="{DC07F794-C88E-434A-8C58-F06194944192}" destId="{8C282F33-CAFA-4E70-A76C-6C160F2E8B40}" srcOrd="0" destOrd="0" presId="urn:microsoft.com/office/officeart/2005/8/layout/orgChart1"/>
    <dgm:cxn modelId="{01ED9751-459E-4E9F-9158-6F2DD4DC7EED}" type="presOf" srcId="{90C353B5-7736-4368-823B-7F8C7B1B41D5}" destId="{0A68D8B4-3E29-47BD-BA4D-FEA6F832641C}" srcOrd="1" destOrd="0" presId="urn:microsoft.com/office/officeart/2005/8/layout/orgChart1"/>
    <dgm:cxn modelId="{18B0EE5C-1762-4036-A776-95817745BAD4}" type="presOf" srcId="{94479768-3381-4E9F-BC97-76073A735CDC}" destId="{99AB31B7-DCA6-4BE3-BB7F-6B37BF7D12C9}" srcOrd="0" destOrd="0" presId="urn:microsoft.com/office/officeart/2005/8/layout/orgChart1"/>
    <dgm:cxn modelId="{E3F890FD-A3C6-4041-B155-AD7B1AE9647E}" type="presOf" srcId="{90C353B5-7736-4368-823B-7F8C7B1B41D5}" destId="{5F10DFF1-B8CA-44A0-B8B1-BA10C1FCC946}" srcOrd="0" destOrd="0" presId="urn:microsoft.com/office/officeart/2005/8/layout/orgChart1"/>
    <dgm:cxn modelId="{D297EB58-A9D4-4CCE-82A0-1CFE56E38615}" srcId="{90C353B5-7736-4368-823B-7F8C7B1B41D5}" destId="{94479768-3381-4E9F-BC97-76073A735CDC}" srcOrd="0" destOrd="0" parTransId="{E3E64360-3D92-4364-9835-14A9FAC9C7C0}" sibTransId="{C317CE38-87E9-450F-827A-0502A4D70C48}"/>
    <dgm:cxn modelId="{05EEB3CA-1D54-497D-AF1F-EB235E1E2611}" type="presOf" srcId="{4D917CCE-0BA8-4713-8393-7520C6FE7A9F}" destId="{0AB5CBC8-192E-41AB-9387-5C9585B83234}" srcOrd="0" destOrd="0" presId="urn:microsoft.com/office/officeart/2005/8/layout/orgChart1"/>
    <dgm:cxn modelId="{5EDE8AE9-2525-4D3D-83D7-369AB8094904}" type="presOf" srcId="{F8E7015A-949E-4DEA-9833-E13B52AF8213}" destId="{1F1652BD-4186-4907-BC94-2B9C77A9197A}" srcOrd="0" destOrd="0" presId="urn:microsoft.com/office/officeart/2005/8/layout/orgChart1"/>
    <dgm:cxn modelId="{B8CCB0D6-BF8C-4AF1-81F5-B90B0C0E2761}" type="presOf" srcId="{F8AC6C57-87FE-4A8C-99F9-ADECEDF6C770}" destId="{3072DF5D-1FDF-4227-9F7C-567881F772C0}" srcOrd="1" destOrd="0" presId="urn:microsoft.com/office/officeart/2005/8/layout/orgChart1"/>
    <dgm:cxn modelId="{A5F73802-F016-461B-AC7D-D511F7AAE079}" srcId="{3475FC7E-DD65-483C-8E5B-0B894B1E6732}" destId="{F8E7015A-949E-4DEA-9833-E13B52AF8213}" srcOrd="0" destOrd="0" parTransId="{AAB6FF36-1781-4847-8EE5-5D7F183197E1}" sibTransId="{BE54F7F4-EDB2-47C4-9300-734F643EA2F0}"/>
    <dgm:cxn modelId="{40EEC2C0-5BEF-4AB2-BEA6-9E0CC4A38DE8}" type="presOf" srcId="{DC07F794-C88E-434A-8C58-F06194944192}" destId="{C1CFD493-6B7D-4C45-8925-5C0BC9EE6BB3}" srcOrd="1" destOrd="0" presId="urn:microsoft.com/office/officeart/2005/8/layout/orgChart1"/>
    <dgm:cxn modelId="{67930EB4-CF4B-433C-9733-E3D441AF8202}" srcId="{F8AC6C57-87FE-4A8C-99F9-ADECEDF6C770}" destId="{4D917CCE-0BA8-4713-8393-7520C6FE7A9F}" srcOrd="1" destOrd="0" parTransId="{0CB46E0C-1ABB-454D-8EDA-845938A9D56F}" sibTransId="{90E10633-85D6-446D-B3DA-319444924E27}"/>
    <dgm:cxn modelId="{398A31F0-A8F3-40D4-AD66-520F7BED5F98}" type="presParOf" srcId="{6EDA3419-EC2D-4D06-91B0-C52CF155EBC6}" destId="{E74811BC-A498-43AD-B2AA-363291491670}" srcOrd="0" destOrd="0" presId="urn:microsoft.com/office/officeart/2005/8/layout/orgChart1"/>
    <dgm:cxn modelId="{DA78E1A4-B2AE-4983-A31E-085587899CEB}" type="presParOf" srcId="{E74811BC-A498-43AD-B2AA-363291491670}" destId="{D0A2CD5B-3C3D-4D2A-AD1B-361D2DB47327}" srcOrd="0" destOrd="0" presId="urn:microsoft.com/office/officeart/2005/8/layout/orgChart1"/>
    <dgm:cxn modelId="{F5ABF906-DFE8-41FB-A41B-C91CE547E354}" type="presParOf" srcId="{D0A2CD5B-3C3D-4D2A-AD1B-361D2DB47327}" destId="{47901A1C-85C2-43C7-8041-E41B2A711800}" srcOrd="0" destOrd="0" presId="urn:microsoft.com/office/officeart/2005/8/layout/orgChart1"/>
    <dgm:cxn modelId="{A26E41F4-1498-47A0-9DB1-0483917E97A4}" type="presParOf" srcId="{D0A2CD5B-3C3D-4D2A-AD1B-361D2DB47327}" destId="{3072DF5D-1FDF-4227-9F7C-567881F772C0}" srcOrd="1" destOrd="0" presId="urn:microsoft.com/office/officeart/2005/8/layout/orgChart1"/>
    <dgm:cxn modelId="{71AC8CEF-8C42-4626-A6EA-3BF81DAB0566}" type="presParOf" srcId="{E74811BC-A498-43AD-B2AA-363291491670}" destId="{DF551243-7910-41CD-8CA0-92359175F2AC}" srcOrd="1" destOrd="0" presId="urn:microsoft.com/office/officeart/2005/8/layout/orgChart1"/>
    <dgm:cxn modelId="{4E53B0EF-5EE9-47EB-984C-DBB1FE3DD769}" type="presParOf" srcId="{DF551243-7910-41CD-8CA0-92359175F2AC}" destId="{9B13C30F-65CA-4A96-8048-0E736FE9BF86}" srcOrd="0" destOrd="0" presId="urn:microsoft.com/office/officeart/2005/8/layout/orgChart1"/>
    <dgm:cxn modelId="{3F2CF8EC-B8DF-4D57-AE73-5E0325CAD514}" type="presParOf" srcId="{DF551243-7910-41CD-8CA0-92359175F2AC}" destId="{00D08031-79C5-42E9-AB8C-12A3B409BB8E}" srcOrd="1" destOrd="0" presId="urn:microsoft.com/office/officeart/2005/8/layout/orgChart1"/>
    <dgm:cxn modelId="{8C8C35BA-9858-4E7B-9EA6-2AC388E67B49}" type="presParOf" srcId="{00D08031-79C5-42E9-AB8C-12A3B409BB8E}" destId="{43DC4EE3-C4DD-4E47-86E2-C17379822B6F}" srcOrd="0" destOrd="0" presId="urn:microsoft.com/office/officeart/2005/8/layout/orgChart1"/>
    <dgm:cxn modelId="{518A62C5-AEC5-499C-A449-EC9E2FA15134}" type="presParOf" srcId="{43DC4EE3-C4DD-4E47-86E2-C17379822B6F}" destId="{5F10DFF1-B8CA-44A0-B8B1-BA10C1FCC946}" srcOrd="0" destOrd="0" presId="urn:microsoft.com/office/officeart/2005/8/layout/orgChart1"/>
    <dgm:cxn modelId="{ECC2CA11-1A5E-432D-B77E-70426BE9CF42}" type="presParOf" srcId="{43DC4EE3-C4DD-4E47-86E2-C17379822B6F}" destId="{0A68D8B4-3E29-47BD-BA4D-FEA6F832641C}" srcOrd="1" destOrd="0" presId="urn:microsoft.com/office/officeart/2005/8/layout/orgChart1"/>
    <dgm:cxn modelId="{2C833AD7-A282-4496-AE39-1678E18A517B}" type="presParOf" srcId="{00D08031-79C5-42E9-AB8C-12A3B409BB8E}" destId="{8C633189-F127-4002-9E6E-2EE93B81075C}" srcOrd="1" destOrd="0" presId="urn:microsoft.com/office/officeart/2005/8/layout/orgChart1"/>
    <dgm:cxn modelId="{147DCEFB-9F4D-4748-8232-0F705266EB6B}" type="presParOf" srcId="{8C633189-F127-4002-9E6E-2EE93B81075C}" destId="{4B9A7AB6-01CC-4BFE-AF31-63826B3CB55D}" srcOrd="0" destOrd="0" presId="urn:microsoft.com/office/officeart/2005/8/layout/orgChart1"/>
    <dgm:cxn modelId="{3AD7E7CB-B1CF-4D29-AF53-89B8F361A181}" type="presParOf" srcId="{8C633189-F127-4002-9E6E-2EE93B81075C}" destId="{5407FB13-39B0-4EA6-ACFA-09DC9A9633FE}" srcOrd="1" destOrd="0" presId="urn:microsoft.com/office/officeart/2005/8/layout/orgChart1"/>
    <dgm:cxn modelId="{010AA55D-99DD-4B35-8D0E-0E255AA00657}" type="presParOf" srcId="{5407FB13-39B0-4EA6-ACFA-09DC9A9633FE}" destId="{AD7AFC16-CDAA-468F-AE3F-D85611DD2004}" srcOrd="0" destOrd="0" presId="urn:microsoft.com/office/officeart/2005/8/layout/orgChart1"/>
    <dgm:cxn modelId="{14B79437-2BD9-4ED1-8D4E-CC58F9EE51D8}" type="presParOf" srcId="{AD7AFC16-CDAA-468F-AE3F-D85611DD2004}" destId="{99AB31B7-DCA6-4BE3-BB7F-6B37BF7D12C9}" srcOrd="0" destOrd="0" presId="urn:microsoft.com/office/officeart/2005/8/layout/orgChart1"/>
    <dgm:cxn modelId="{98179426-2C2D-49A6-8E5A-A43323B475E6}" type="presParOf" srcId="{AD7AFC16-CDAA-468F-AE3F-D85611DD2004}" destId="{92E1FB78-6DDE-43B1-BDE0-F1524A9F3EAE}" srcOrd="1" destOrd="0" presId="urn:microsoft.com/office/officeart/2005/8/layout/orgChart1"/>
    <dgm:cxn modelId="{919696A1-3941-4E89-8091-ADE4EF42CF9C}" type="presParOf" srcId="{5407FB13-39B0-4EA6-ACFA-09DC9A9633FE}" destId="{7BA3EC29-668A-4123-B6EB-CD57C0FE762E}" srcOrd="1" destOrd="0" presId="urn:microsoft.com/office/officeart/2005/8/layout/orgChart1"/>
    <dgm:cxn modelId="{CDE0F5C1-69DD-4661-8934-77A93D1FF74C}" type="presParOf" srcId="{5407FB13-39B0-4EA6-ACFA-09DC9A9633FE}" destId="{5AD90B91-90AC-40F8-95A3-D329CD1C676A}" srcOrd="2" destOrd="0" presId="urn:microsoft.com/office/officeart/2005/8/layout/orgChart1"/>
    <dgm:cxn modelId="{12F51448-5491-47BC-9273-C6C2EF6F3FE3}" type="presParOf" srcId="{00D08031-79C5-42E9-AB8C-12A3B409BB8E}" destId="{20EA5DBE-1505-4F02-BEFE-2F10DD9C4C53}" srcOrd="2" destOrd="0" presId="urn:microsoft.com/office/officeart/2005/8/layout/orgChart1"/>
    <dgm:cxn modelId="{39AAD5F6-3338-4210-B989-193B4B1629AF}" type="presParOf" srcId="{DF551243-7910-41CD-8CA0-92359175F2AC}" destId="{3DAB20A5-87DA-489A-AE2D-94AAE1306F7F}" srcOrd="2" destOrd="0" presId="urn:microsoft.com/office/officeart/2005/8/layout/orgChart1"/>
    <dgm:cxn modelId="{65B76933-12C0-4E62-A44D-50721D546A1A}" type="presParOf" srcId="{DF551243-7910-41CD-8CA0-92359175F2AC}" destId="{8E0171FA-5E87-4331-826C-24AB6D24FF43}" srcOrd="3" destOrd="0" presId="urn:microsoft.com/office/officeart/2005/8/layout/orgChart1"/>
    <dgm:cxn modelId="{D21BBC08-5C99-4AE3-B375-ED683A93D18E}" type="presParOf" srcId="{8E0171FA-5E87-4331-826C-24AB6D24FF43}" destId="{0AA3FD24-06EE-4E07-BD14-2DBA5FFD45F4}" srcOrd="0" destOrd="0" presId="urn:microsoft.com/office/officeart/2005/8/layout/orgChart1"/>
    <dgm:cxn modelId="{AE1E5A2C-0978-4436-B098-C753283F225A}" type="presParOf" srcId="{0AA3FD24-06EE-4E07-BD14-2DBA5FFD45F4}" destId="{0AB5CBC8-192E-41AB-9387-5C9585B83234}" srcOrd="0" destOrd="0" presId="urn:microsoft.com/office/officeart/2005/8/layout/orgChart1"/>
    <dgm:cxn modelId="{F8EDEB0A-41A4-45F7-91F8-109D777CF845}" type="presParOf" srcId="{0AA3FD24-06EE-4E07-BD14-2DBA5FFD45F4}" destId="{81938267-B4F8-4963-9315-7ED0916D1931}" srcOrd="1" destOrd="0" presId="urn:microsoft.com/office/officeart/2005/8/layout/orgChart1"/>
    <dgm:cxn modelId="{E1EC8932-4A12-4BDE-A692-56581A57720B}" type="presParOf" srcId="{8E0171FA-5E87-4331-826C-24AB6D24FF43}" destId="{E4354972-F918-47C1-85DD-D6444D8B357D}" srcOrd="1" destOrd="0" presId="urn:microsoft.com/office/officeart/2005/8/layout/orgChart1"/>
    <dgm:cxn modelId="{A1BDC796-2C3A-4AB5-A054-696FA4AC8DEB}" type="presParOf" srcId="{E4354972-F918-47C1-85DD-D6444D8B357D}" destId="{E23E5C4B-9817-4316-ABF2-C16E64F1164E}" srcOrd="0" destOrd="0" presId="urn:microsoft.com/office/officeart/2005/8/layout/orgChart1"/>
    <dgm:cxn modelId="{BC3F2B37-BCD9-49A9-AD19-33DA656A9CC0}" type="presParOf" srcId="{E4354972-F918-47C1-85DD-D6444D8B357D}" destId="{C16795B3-AD35-4567-8AC7-ED76D40B52C0}" srcOrd="1" destOrd="0" presId="urn:microsoft.com/office/officeart/2005/8/layout/orgChart1"/>
    <dgm:cxn modelId="{5621D83F-B911-4B42-917D-3135DFC5F5A9}" type="presParOf" srcId="{C16795B3-AD35-4567-8AC7-ED76D40B52C0}" destId="{9233CF9A-2EE8-49DF-801F-3920A4D2986C}" srcOrd="0" destOrd="0" presId="urn:microsoft.com/office/officeart/2005/8/layout/orgChart1"/>
    <dgm:cxn modelId="{94424B4F-C88B-4BDB-AE43-FAD3ACB8A10B}" type="presParOf" srcId="{9233CF9A-2EE8-49DF-801F-3920A4D2986C}" destId="{8C282F33-CAFA-4E70-A76C-6C160F2E8B40}" srcOrd="0" destOrd="0" presId="urn:microsoft.com/office/officeart/2005/8/layout/orgChart1"/>
    <dgm:cxn modelId="{E15423CA-D468-4040-835F-1946464AA86E}" type="presParOf" srcId="{9233CF9A-2EE8-49DF-801F-3920A4D2986C}" destId="{C1CFD493-6B7D-4C45-8925-5C0BC9EE6BB3}" srcOrd="1" destOrd="0" presId="urn:microsoft.com/office/officeart/2005/8/layout/orgChart1"/>
    <dgm:cxn modelId="{422D14F3-B7A6-4E2D-B3A8-37CE6ADBDDD6}" type="presParOf" srcId="{C16795B3-AD35-4567-8AC7-ED76D40B52C0}" destId="{C0259AD9-7AD5-4E80-9449-E37CE7E7184C}" srcOrd="1" destOrd="0" presId="urn:microsoft.com/office/officeart/2005/8/layout/orgChart1"/>
    <dgm:cxn modelId="{B417D543-54E9-48C7-A57B-72CC12BA6FDD}" type="presParOf" srcId="{C16795B3-AD35-4567-8AC7-ED76D40B52C0}" destId="{8D268297-09B2-434E-946F-E2D6B19CB128}" srcOrd="2" destOrd="0" presId="urn:microsoft.com/office/officeart/2005/8/layout/orgChart1"/>
    <dgm:cxn modelId="{A3C1EDFF-811D-4900-92F8-7DD7A4AE5C9B}" type="presParOf" srcId="{8E0171FA-5E87-4331-826C-24AB6D24FF43}" destId="{B1F30FF0-DF9E-46AD-B0E8-2816E908BDB3}" srcOrd="2" destOrd="0" presId="urn:microsoft.com/office/officeart/2005/8/layout/orgChart1"/>
    <dgm:cxn modelId="{50968FF9-F8A6-41FB-B5F7-9906081CCC2A}" type="presParOf" srcId="{DF551243-7910-41CD-8CA0-92359175F2AC}" destId="{6DB1C701-8A32-4721-95C4-5D5618D7D576}" srcOrd="4" destOrd="0" presId="urn:microsoft.com/office/officeart/2005/8/layout/orgChart1"/>
    <dgm:cxn modelId="{437AEDEE-E48C-41F6-8240-BEBF7F5EB693}" type="presParOf" srcId="{DF551243-7910-41CD-8CA0-92359175F2AC}" destId="{393F3F99-71A2-485D-A5C4-C38B5832570C}" srcOrd="5" destOrd="0" presId="urn:microsoft.com/office/officeart/2005/8/layout/orgChart1"/>
    <dgm:cxn modelId="{AC6749D6-A3AF-40EB-BB7E-E1BD052A00A2}" type="presParOf" srcId="{393F3F99-71A2-485D-A5C4-C38B5832570C}" destId="{FD9968D9-EA2E-43F0-8D4C-BF84772C7F01}" srcOrd="0" destOrd="0" presId="urn:microsoft.com/office/officeart/2005/8/layout/orgChart1"/>
    <dgm:cxn modelId="{77BA03E1-3022-469C-AC92-7DE2AFCF6197}" type="presParOf" srcId="{FD9968D9-EA2E-43F0-8D4C-BF84772C7F01}" destId="{8497998D-3FBB-4E4B-8D0A-27A0A64A810F}" srcOrd="0" destOrd="0" presId="urn:microsoft.com/office/officeart/2005/8/layout/orgChart1"/>
    <dgm:cxn modelId="{36F9772F-670E-457C-8D2B-E30382C2F97D}" type="presParOf" srcId="{FD9968D9-EA2E-43F0-8D4C-BF84772C7F01}" destId="{5E31807E-4700-4DDE-879B-37A098F52B68}" srcOrd="1" destOrd="0" presId="urn:microsoft.com/office/officeart/2005/8/layout/orgChart1"/>
    <dgm:cxn modelId="{A6DE92F2-2966-4C9D-A627-880EB619E0FD}" type="presParOf" srcId="{393F3F99-71A2-485D-A5C4-C38B5832570C}" destId="{612E1BF5-A46F-4EA9-A7A1-A754166C83B4}" srcOrd="1" destOrd="0" presId="urn:microsoft.com/office/officeart/2005/8/layout/orgChart1"/>
    <dgm:cxn modelId="{6630A8A1-7E2E-4F27-BB95-43850256D3DB}" type="presParOf" srcId="{612E1BF5-A46F-4EA9-A7A1-A754166C83B4}" destId="{370F266E-359E-4D18-8A05-F3AD34280D93}" srcOrd="0" destOrd="0" presId="urn:microsoft.com/office/officeart/2005/8/layout/orgChart1"/>
    <dgm:cxn modelId="{C3FD243C-A3D1-4D0C-885A-6207899D4264}" type="presParOf" srcId="{612E1BF5-A46F-4EA9-A7A1-A754166C83B4}" destId="{023921AF-48B1-4841-8F3D-FDFE80039E2C}" srcOrd="1" destOrd="0" presId="urn:microsoft.com/office/officeart/2005/8/layout/orgChart1"/>
    <dgm:cxn modelId="{0399A3C4-0D60-447E-B2BF-84947E141A2A}" type="presParOf" srcId="{023921AF-48B1-4841-8F3D-FDFE80039E2C}" destId="{3930EDA9-ABD9-44A2-B994-5FCB12BBB6E9}" srcOrd="0" destOrd="0" presId="urn:microsoft.com/office/officeart/2005/8/layout/orgChart1"/>
    <dgm:cxn modelId="{6BE7FBA7-E628-4B43-BC29-0449F60BA494}" type="presParOf" srcId="{3930EDA9-ABD9-44A2-B994-5FCB12BBB6E9}" destId="{1F1652BD-4186-4907-BC94-2B9C77A9197A}" srcOrd="0" destOrd="0" presId="urn:microsoft.com/office/officeart/2005/8/layout/orgChart1"/>
    <dgm:cxn modelId="{16BFBC19-557A-46E9-A907-820B2782E4AD}" type="presParOf" srcId="{3930EDA9-ABD9-44A2-B994-5FCB12BBB6E9}" destId="{A536AFBD-85FD-4191-8795-CA1517B0A491}" srcOrd="1" destOrd="0" presId="urn:microsoft.com/office/officeart/2005/8/layout/orgChart1"/>
    <dgm:cxn modelId="{12E0AD03-A5F6-4224-9321-F0B0DA85658C}" type="presParOf" srcId="{023921AF-48B1-4841-8F3D-FDFE80039E2C}" destId="{E786BDE4-5E82-469D-B38E-E85FBB7CFF65}" srcOrd="1" destOrd="0" presId="urn:microsoft.com/office/officeart/2005/8/layout/orgChart1"/>
    <dgm:cxn modelId="{BF34F88E-14A4-4BB6-8E12-300424D45424}" type="presParOf" srcId="{023921AF-48B1-4841-8F3D-FDFE80039E2C}" destId="{BA22901F-D8F0-4F47-B607-80522B394BF6}" srcOrd="2" destOrd="0" presId="urn:microsoft.com/office/officeart/2005/8/layout/orgChart1"/>
    <dgm:cxn modelId="{C425E88E-BA92-4182-91E3-9B6856ACB5AC}" type="presParOf" srcId="{393F3F99-71A2-485D-A5C4-C38B5832570C}" destId="{A07B161E-AD78-4852-B929-27E6B8ECB4B8}" srcOrd="2" destOrd="0" presId="urn:microsoft.com/office/officeart/2005/8/layout/orgChart1"/>
    <dgm:cxn modelId="{487A5B2C-63FE-40EE-AA1E-5000AC1D0D7A}" type="presParOf" srcId="{E74811BC-A498-43AD-B2AA-363291491670}" destId="{F00B8485-568D-4579-B333-90604F2C171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FDBA7C-DC31-4E82-87B2-1F20427AD45B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F8AC6C57-87FE-4A8C-99F9-ADECEDF6C770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инфляции по форме проявления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508C967-395F-4641-9024-F2E7319C6541}" type="parTrans" cxnId="{F4816CE4-7289-4A72-AA1F-8C52B2398A22}">
      <dgm:prSet/>
      <dgm:spPr/>
      <dgm:t>
        <a:bodyPr/>
        <a:lstStyle/>
        <a:p>
          <a:endParaRPr lang="ru-RU"/>
        </a:p>
      </dgm:t>
    </dgm:pt>
    <dgm:pt modelId="{08421E06-8D99-4877-A128-FFAE1F9AF821}" type="sibTrans" cxnId="{F4816CE4-7289-4A72-AA1F-8C52B2398A22}">
      <dgm:prSet/>
      <dgm:spPr/>
      <dgm:t>
        <a:bodyPr/>
        <a:lstStyle/>
        <a:p>
          <a:endParaRPr lang="ru-RU"/>
        </a:p>
      </dgm:t>
    </dgm:pt>
    <dgm:pt modelId="{90C353B5-7736-4368-823B-7F8C7B1B41D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Открытая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913EF3B-1A73-4BF6-8351-753CD3A914FC}" type="parTrans" cxnId="{2D0F7ABD-F70F-4668-87BB-3A4ED00BEB2E}">
      <dgm:prSet/>
      <dgm:spPr/>
      <dgm:t>
        <a:bodyPr/>
        <a:lstStyle/>
        <a:p>
          <a:endParaRPr lang="ru-RU"/>
        </a:p>
      </dgm:t>
    </dgm:pt>
    <dgm:pt modelId="{4BC13D97-4E08-4054-82F8-0563B17DAFF2}" type="sibTrans" cxnId="{2D0F7ABD-F70F-4668-87BB-3A4ED00BEB2E}">
      <dgm:prSet/>
      <dgm:spPr/>
      <dgm:t>
        <a:bodyPr/>
        <a:lstStyle/>
        <a:p>
          <a:endParaRPr lang="ru-RU"/>
        </a:p>
      </dgm:t>
    </dgm:pt>
    <dgm:pt modelId="{4D917CCE-0BA8-4713-8393-7520C6FE7A9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Скрытая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CB46E0C-1ABB-454D-8EDA-845938A9D56F}" type="parTrans" cxnId="{67930EB4-CF4B-433C-9733-E3D441AF8202}">
      <dgm:prSet/>
      <dgm:spPr/>
      <dgm:t>
        <a:bodyPr/>
        <a:lstStyle/>
        <a:p>
          <a:endParaRPr lang="ru-RU"/>
        </a:p>
      </dgm:t>
    </dgm:pt>
    <dgm:pt modelId="{90E10633-85D6-446D-B3DA-319444924E27}" type="sibTrans" cxnId="{67930EB4-CF4B-433C-9733-E3D441AF8202}">
      <dgm:prSet/>
      <dgm:spPr/>
      <dgm:t>
        <a:bodyPr/>
        <a:lstStyle/>
        <a:p>
          <a:endParaRPr lang="ru-RU"/>
        </a:p>
      </dgm:t>
    </dgm:pt>
    <dgm:pt modelId="{94479768-3381-4E9F-BC97-76073A735CD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проявляется через рост цен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3E64360-3D92-4364-9835-14A9FAC9C7C0}" type="parTrans" cxnId="{D297EB58-A9D4-4CCE-82A0-1CFE56E38615}">
      <dgm:prSet/>
      <dgm:spPr/>
      <dgm:t>
        <a:bodyPr/>
        <a:lstStyle/>
        <a:p>
          <a:endParaRPr lang="ru-RU"/>
        </a:p>
      </dgm:t>
    </dgm:pt>
    <dgm:pt modelId="{C317CE38-87E9-450F-827A-0502A4D70C48}" type="sibTrans" cxnId="{D297EB58-A9D4-4CCE-82A0-1CFE56E38615}">
      <dgm:prSet/>
      <dgm:spPr/>
      <dgm:t>
        <a:bodyPr/>
        <a:lstStyle/>
        <a:p>
          <a:endParaRPr lang="ru-RU"/>
        </a:p>
      </dgm:t>
    </dgm:pt>
    <dgm:pt modelId="{DC07F794-C88E-434A-8C58-F0619494419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проявляется через дефицит товаров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87ED33E-BDF3-4D69-A1A5-81B39B9A1564}" type="parTrans" cxnId="{D82760D4-32E8-4724-B627-2C3DDD81115F}">
      <dgm:prSet/>
      <dgm:spPr/>
      <dgm:t>
        <a:bodyPr/>
        <a:lstStyle/>
        <a:p>
          <a:endParaRPr lang="ru-RU"/>
        </a:p>
      </dgm:t>
    </dgm:pt>
    <dgm:pt modelId="{5216A23F-22C8-43A0-9A85-6462A32CC1C7}" type="sibTrans" cxnId="{D82760D4-32E8-4724-B627-2C3DDD81115F}">
      <dgm:prSet/>
      <dgm:spPr/>
      <dgm:t>
        <a:bodyPr/>
        <a:lstStyle/>
        <a:p>
          <a:endParaRPr lang="ru-RU"/>
        </a:p>
      </dgm:t>
    </dgm:pt>
    <dgm:pt modelId="{6EDA3419-EC2D-4D06-91B0-C52CF155EBC6}" type="pres">
      <dgm:prSet presAssocID="{18FDBA7C-DC31-4E82-87B2-1F20427AD45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4811BC-A498-43AD-B2AA-363291491670}" type="pres">
      <dgm:prSet presAssocID="{F8AC6C57-87FE-4A8C-99F9-ADECEDF6C770}" presName="hierRoot1" presStyleCnt="0">
        <dgm:presLayoutVars>
          <dgm:hierBranch val="init"/>
        </dgm:presLayoutVars>
      </dgm:prSet>
      <dgm:spPr/>
    </dgm:pt>
    <dgm:pt modelId="{D0A2CD5B-3C3D-4D2A-AD1B-361D2DB47327}" type="pres">
      <dgm:prSet presAssocID="{F8AC6C57-87FE-4A8C-99F9-ADECEDF6C770}" presName="rootComposite1" presStyleCnt="0"/>
      <dgm:spPr/>
    </dgm:pt>
    <dgm:pt modelId="{47901A1C-85C2-43C7-8041-E41B2A711800}" type="pres">
      <dgm:prSet presAssocID="{F8AC6C57-87FE-4A8C-99F9-ADECEDF6C770}" presName="rootText1" presStyleLbl="node0" presStyleIdx="0" presStyleCnt="1" custScaleX="1769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72DF5D-1FDF-4227-9F7C-567881F772C0}" type="pres">
      <dgm:prSet presAssocID="{F8AC6C57-87FE-4A8C-99F9-ADECEDF6C77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F551243-7910-41CD-8CA0-92359175F2AC}" type="pres">
      <dgm:prSet presAssocID="{F8AC6C57-87FE-4A8C-99F9-ADECEDF6C770}" presName="hierChild2" presStyleCnt="0"/>
      <dgm:spPr/>
    </dgm:pt>
    <dgm:pt modelId="{9B13C30F-65CA-4A96-8048-0E736FE9BF86}" type="pres">
      <dgm:prSet presAssocID="{8913EF3B-1A73-4BF6-8351-753CD3A914FC}" presName="Name37" presStyleLbl="parChTrans1D2" presStyleIdx="0" presStyleCnt="2"/>
      <dgm:spPr/>
      <dgm:t>
        <a:bodyPr/>
        <a:lstStyle/>
        <a:p>
          <a:endParaRPr lang="ru-RU"/>
        </a:p>
      </dgm:t>
    </dgm:pt>
    <dgm:pt modelId="{00D08031-79C5-42E9-AB8C-12A3B409BB8E}" type="pres">
      <dgm:prSet presAssocID="{90C353B5-7736-4368-823B-7F8C7B1B41D5}" presName="hierRoot2" presStyleCnt="0">
        <dgm:presLayoutVars>
          <dgm:hierBranch/>
        </dgm:presLayoutVars>
      </dgm:prSet>
      <dgm:spPr/>
    </dgm:pt>
    <dgm:pt modelId="{43DC4EE3-C4DD-4E47-86E2-C17379822B6F}" type="pres">
      <dgm:prSet presAssocID="{90C353B5-7736-4368-823B-7F8C7B1B41D5}" presName="rootComposite" presStyleCnt="0"/>
      <dgm:spPr/>
    </dgm:pt>
    <dgm:pt modelId="{5F10DFF1-B8CA-44A0-B8B1-BA10C1FCC946}" type="pres">
      <dgm:prSet presAssocID="{90C353B5-7736-4368-823B-7F8C7B1B41D5}" presName="rootText" presStyleLbl="node2" presStyleIdx="0" presStyleCnt="2" custScaleX="1801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68D8B4-3E29-47BD-BA4D-FEA6F832641C}" type="pres">
      <dgm:prSet presAssocID="{90C353B5-7736-4368-823B-7F8C7B1B41D5}" presName="rootConnector" presStyleLbl="node2" presStyleIdx="0" presStyleCnt="2"/>
      <dgm:spPr/>
      <dgm:t>
        <a:bodyPr/>
        <a:lstStyle/>
        <a:p>
          <a:endParaRPr lang="ru-RU"/>
        </a:p>
      </dgm:t>
    </dgm:pt>
    <dgm:pt modelId="{8C633189-F127-4002-9E6E-2EE93B81075C}" type="pres">
      <dgm:prSet presAssocID="{90C353B5-7736-4368-823B-7F8C7B1B41D5}" presName="hierChild4" presStyleCnt="0"/>
      <dgm:spPr/>
    </dgm:pt>
    <dgm:pt modelId="{4B9A7AB6-01CC-4BFE-AF31-63826B3CB55D}" type="pres">
      <dgm:prSet presAssocID="{E3E64360-3D92-4364-9835-14A9FAC9C7C0}" presName="Name35" presStyleLbl="parChTrans1D3" presStyleIdx="0" presStyleCnt="2"/>
      <dgm:spPr/>
      <dgm:t>
        <a:bodyPr/>
        <a:lstStyle/>
        <a:p>
          <a:endParaRPr lang="ru-RU"/>
        </a:p>
      </dgm:t>
    </dgm:pt>
    <dgm:pt modelId="{5407FB13-39B0-4EA6-ACFA-09DC9A9633FE}" type="pres">
      <dgm:prSet presAssocID="{94479768-3381-4E9F-BC97-76073A735CDC}" presName="hierRoot2" presStyleCnt="0">
        <dgm:presLayoutVars>
          <dgm:hierBranch val="init"/>
        </dgm:presLayoutVars>
      </dgm:prSet>
      <dgm:spPr/>
    </dgm:pt>
    <dgm:pt modelId="{AD7AFC16-CDAA-468F-AE3F-D85611DD2004}" type="pres">
      <dgm:prSet presAssocID="{94479768-3381-4E9F-BC97-76073A735CDC}" presName="rootComposite" presStyleCnt="0"/>
      <dgm:spPr/>
    </dgm:pt>
    <dgm:pt modelId="{99AB31B7-DCA6-4BE3-BB7F-6B37BF7D12C9}" type="pres">
      <dgm:prSet presAssocID="{94479768-3381-4E9F-BC97-76073A735CDC}" presName="rootText" presStyleLbl="node3" presStyleIdx="0" presStyleCnt="2" custScaleX="180181" custScaleY="177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E1FB78-6DDE-43B1-BDE0-F1524A9F3EAE}" type="pres">
      <dgm:prSet presAssocID="{94479768-3381-4E9F-BC97-76073A735CDC}" presName="rootConnector" presStyleLbl="node3" presStyleIdx="0" presStyleCnt="2"/>
      <dgm:spPr/>
      <dgm:t>
        <a:bodyPr/>
        <a:lstStyle/>
        <a:p>
          <a:endParaRPr lang="ru-RU"/>
        </a:p>
      </dgm:t>
    </dgm:pt>
    <dgm:pt modelId="{7BA3EC29-668A-4123-B6EB-CD57C0FE762E}" type="pres">
      <dgm:prSet presAssocID="{94479768-3381-4E9F-BC97-76073A735CDC}" presName="hierChild4" presStyleCnt="0"/>
      <dgm:spPr/>
    </dgm:pt>
    <dgm:pt modelId="{5AD90B91-90AC-40F8-95A3-D329CD1C676A}" type="pres">
      <dgm:prSet presAssocID="{94479768-3381-4E9F-BC97-76073A735CDC}" presName="hierChild5" presStyleCnt="0"/>
      <dgm:spPr/>
    </dgm:pt>
    <dgm:pt modelId="{20EA5DBE-1505-4F02-BEFE-2F10DD9C4C53}" type="pres">
      <dgm:prSet presAssocID="{90C353B5-7736-4368-823B-7F8C7B1B41D5}" presName="hierChild5" presStyleCnt="0"/>
      <dgm:spPr/>
    </dgm:pt>
    <dgm:pt modelId="{3DAB20A5-87DA-489A-AE2D-94AAE1306F7F}" type="pres">
      <dgm:prSet presAssocID="{0CB46E0C-1ABB-454D-8EDA-845938A9D56F}" presName="Name37" presStyleLbl="parChTrans1D2" presStyleIdx="1" presStyleCnt="2"/>
      <dgm:spPr/>
      <dgm:t>
        <a:bodyPr/>
        <a:lstStyle/>
        <a:p>
          <a:endParaRPr lang="ru-RU"/>
        </a:p>
      </dgm:t>
    </dgm:pt>
    <dgm:pt modelId="{8E0171FA-5E87-4331-826C-24AB6D24FF43}" type="pres">
      <dgm:prSet presAssocID="{4D917CCE-0BA8-4713-8393-7520C6FE7A9F}" presName="hierRoot2" presStyleCnt="0">
        <dgm:presLayoutVars>
          <dgm:hierBranch/>
        </dgm:presLayoutVars>
      </dgm:prSet>
      <dgm:spPr/>
    </dgm:pt>
    <dgm:pt modelId="{0AA3FD24-06EE-4E07-BD14-2DBA5FFD45F4}" type="pres">
      <dgm:prSet presAssocID="{4D917CCE-0BA8-4713-8393-7520C6FE7A9F}" presName="rootComposite" presStyleCnt="0"/>
      <dgm:spPr/>
    </dgm:pt>
    <dgm:pt modelId="{0AB5CBC8-192E-41AB-9387-5C9585B83234}" type="pres">
      <dgm:prSet presAssocID="{4D917CCE-0BA8-4713-8393-7520C6FE7A9F}" presName="rootText" presStyleLbl="node2" presStyleIdx="1" presStyleCnt="2" custScaleX="1801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938267-B4F8-4963-9315-7ED0916D1931}" type="pres">
      <dgm:prSet presAssocID="{4D917CCE-0BA8-4713-8393-7520C6FE7A9F}" presName="rootConnector" presStyleLbl="node2" presStyleIdx="1" presStyleCnt="2"/>
      <dgm:spPr/>
      <dgm:t>
        <a:bodyPr/>
        <a:lstStyle/>
        <a:p>
          <a:endParaRPr lang="ru-RU"/>
        </a:p>
      </dgm:t>
    </dgm:pt>
    <dgm:pt modelId="{E4354972-F918-47C1-85DD-D6444D8B357D}" type="pres">
      <dgm:prSet presAssocID="{4D917CCE-0BA8-4713-8393-7520C6FE7A9F}" presName="hierChild4" presStyleCnt="0"/>
      <dgm:spPr/>
    </dgm:pt>
    <dgm:pt modelId="{E23E5C4B-9817-4316-ABF2-C16E64F1164E}" type="pres">
      <dgm:prSet presAssocID="{387ED33E-BDF3-4D69-A1A5-81B39B9A1564}" presName="Name35" presStyleLbl="parChTrans1D3" presStyleIdx="1" presStyleCnt="2"/>
      <dgm:spPr/>
      <dgm:t>
        <a:bodyPr/>
        <a:lstStyle/>
        <a:p>
          <a:endParaRPr lang="ru-RU"/>
        </a:p>
      </dgm:t>
    </dgm:pt>
    <dgm:pt modelId="{C16795B3-AD35-4567-8AC7-ED76D40B52C0}" type="pres">
      <dgm:prSet presAssocID="{DC07F794-C88E-434A-8C58-F06194944192}" presName="hierRoot2" presStyleCnt="0">
        <dgm:presLayoutVars>
          <dgm:hierBranch val="init"/>
        </dgm:presLayoutVars>
      </dgm:prSet>
      <dgm:spPr/>
    </dgm:pt>
    <dgm:pt modelId="{9233CF9A-2EE8-49DF-801F-3920A4D2986C}" type="pres">
      <dgm:prSet presAssocID="{DC07F794-C88E-434A-8C58-F06194944192}" presName="rootComposite" presStyleCnt="0"/>
      <dgm:spPr/>
    </dgm:pt>
    <dgm:pt modelId="{8C282F33-CAFA-4E70-A76C-6C160F2E8B40}" type="pres">
      <dgm:prSet presAssocID="{DC07F794-C88E-434A-8C58-F06194944192}" presName="rootText" presStyleLbl="node3" presStyleIdx="1" presStyleCnt="2" custScaleX="180181" custScaleY="177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CFD493-6B7D-4C45-8925-5C0BC9EE6BB3}" type="pres">
      <dgm:prSet presAssocID="{DC07F794-C88E-434A-8C58-F06194944192}" presName="rootConnector" presStyleLbl="node3" presStyleIdx="1" presStyleCnt="2"/>
      <dgm:spPr/>
      <dgm:t>
        <a:bodyPr/>
        <a:lstStyle/>
        <a:p>
          <a:endParaRPr lang="ru-RU"/>
        </a:p>
      </dgm:t>
    </dgm:pt>
    <dgm:pt modelId="{C0259AD9-7AD5-4E80-9449-E37CE7E7184C}" type="pres">
      <dgm:prSet presAssocID="{DC07F794-C88E-434A-8C58-F06194944192}" presName="hierChild4" presStyleCnt="0"/>
      <dgm:spPr/>
    </dgm:pt>
    <dgm:pt modelId="{8D268297-09B2-434E-946F-E2D6B19CB128}" type="pres">
      <dgm:prSet presAssocID="{DC07F794-C88E-434A-8C58-F06194944192}" presName="hierChild5" presStyleCnt="0"/>
      <dgm:spPr/>
    </dgm:pt>
    <dgm:pt modelId="{B1F30FF0-DF9E-46AD-B0E8-2816E908BDB3}" type="pres">
      <dgm:prSet presAssocID="{4D917CCE-0BA8-4713-8393-7520C6FE7A9F}" presName="hierChild5" presStyleCnt="0"/>
      <dgm:spPr/>
    </dgm:pt>
    <dgm:pt modelId="{F00B8485-568D-4579-B333-90604F2C1719}" type="pres">
      <dgm:prSet presAssocID="{F8AC6C57-87FE-4A8C-99F9-ADECEDF6C770}" presName="hierChild3" presStyleCnt="0"/>
      <dgm:spPr/>
    </dgm:pt>
  </dgm:ptLst>
  <dgm:cxnLst>
    <dgm:cxn modelId="{576777B7-6A2D-4A28-8004-865B3B9E0842}" type="presOf" srcId="{4D917CCE-0BA8-4713-8393-7520C6FE7A9F}" destId="{81938267-B4F8-4963-9315-7ED0916D1931}" srcOrd="1" destOrd="0" presId="urn:microsoft.com/office/officeart/2005/8/layout/orgChart1"/>
    <dgm:cxn modelId="{54F67480-09C1-4D4F-BF9A-F772C885218E}" type="presOf" srcId="{4D917CCE-0BA8-4713-8393-7520C6FE7A9F}" destId="{0AB5CBC8-192E-41AB-9387-5C9585B83234}" srcOrd="0" destOrd="0" presId="urn:microsoft.com/office/officeart/2005/8/layout/orgChart1"/>
    <dgm:cxn modelId="{DFDA89C8-A057-44F9-9A30-EE220A291DFC}" type="presOf" srcId="{F8AC6C57-87FE-4A8C-99F9-ADECEDF6C770}" destId="{3072DF5D-1FDF-4227-9F7C-567881F772C0}" srcOrd="1" destOrd="0" presId="urn:microsoft.com/office/officeart/2005/8/layout/orgChart1"/>
    <dgm:cxn modelId="{4BE46050-CCAA-4632-B96B-CFA77921EDFB}" type="presOf" srcId="{387ED33E-BDF3-4D69-A1A5-81B39B9A1564}" destId="{E23E5C4B-9817-4316-ABF2-C16E64F1164E}" srcOrd="0" destOrd="0" presId="urn:microsoft.com/office/officeart/2005/8/layout/orgChart1"/>
    <dgm:cxn modelId="{AEA12F37-2705-4767-B956-1A38F5803A57}" type="presOf" srcId="{8913EF3B-1A73-4BF6-8351-753CD3A914FC}" destId="{9B13C30F-65CA-4A96-8048-0E736FE9BF86}" srcOrd="0" destOrd="0" presId="urn:microsoft.com/office/officeart/2005/8/layout/orgChart1"/>
    <dgm:cxn modelId="{46EC4F55-8BDE-465A-9141-86EA5B9488D1}" type="presOf" srcId="{90C353B5-7736-4368-823B-7F8C7B1B41D5}" destId="{5F10DFF1-B8CA-44A0-B8B1-BA10C1FCC946}" srcOrd="0" destOrd="0" presId="urn:microsoft.com/office/officeart/2005/8/layout/orgChart1"/>
    <dgm:cxn modelId="{D82760D4-32E8-4724-B627-2C3DDD81115F}" srcId="{4D917CCE-0BA8-4713-8393-7520C6FE7A9F}" destId="{DC07F794-C88E-434A-8C58-F06194944192}" srcOrd="0" destOrd="0" parTransId="{387ED33E-BDF3-4D69-A1A5-81B39B9A1564}" sibTransId="{5216A23F-22C8-43A0-9A85-6462A32CC1C7}"/>
    <dgm:cxn modelId="{67930EB4-CF4B-433C-9733-E3D441AF8202}" srcId="{F8AC6C57-87FE-4A8C-99F9-ADECEDF6C770}" destId="{4D917CCE-0BA8-4713-8393-7520C6FE7A9F}" srcOrd="1" destOrd="0" parTransId="{0CB46E0C-1ABB-454D-8EDA-845938A9D56F}" sibTransId="{90E10633-85D6-446D-B3DA-319444924E27}"/>
    <dgm:cxn modelId="{F4816CE4-7289-4A72-AA1F-8C52B2398A22}" srcId="{18FDBA7C-DC31-4E82-87B2-1F20427AD45B}" destId="{F8AC6C57-87FE-4A8C-99F9-ADECEDF6C770}" srcOrd="0" destOrd="0" parTransId="{0508C967-395F-4641-9024-F2E7319C6541}" sibTransId="{08421E06-8D99-4877-A128-FFAE1F9AF821}"/>
    <dgm:cxn modelId="{F921967D-2700-4A44-9AE7-D75B6A7EC9A4}" type="presOf" srcId="{0CB46E0C-1ABB-454D-8EDA-845938A9D56F}" destId="{3DAB20A5-87DA-489A-AE2D-94AAE1306F7F}" srcOrd="0" destOrd="0" presId="urn:microsoft.com/office/officeart/2005/8/layout/orgChart1"/>
    <dgm:cxn modelId="{612B84AC-428E-4337-AFF2-FA368C4ED9FE}" type="presOf" srcId="{90C353B5-7736-4368-823B-7F8C7B1B41D5}" destId="{0A68D8B4-3E29-47BD-BA4D-FEA6F832641C}" srcOrd="1" destOrd="0" presId="urn:microsoft.com/office/officeart/2005/8/layout/orgChart1"/>
    <dgm:cxn modelId="{D297EB58-A9D4-4CCE-82A0-1CFE56E38615}" srcId="{90C353B5-7736-4368-823B-7F8C7B1B41D5}" destId="{94479768-3381-4E9F-BC97-76073A735CDC}" srcOrd="0" destOrd="0" parTransId="{E3E64360-3D92-4364-9835-14A9FAC9C7C0}" sibTransId="{C317CE38-87E9-450F-827A-0502A4D70C48}"/>
    <dgm:cxn modelId="{90F580D5-16B0-4F3C-9320-B07587FADE44}" type="presOf" srcId="{F8AC6C57-87FE-4A8C-99F9-ADECEDF6C770}" destId="{47901A1C-85C2-43C7-8041-E41B2A711800}" srcOrd="0" destOrd="0" presId="urn:microsoft.com/office/officeart/2005/8/layout/orgChart1"/>
    <dgm:cxn modelId="{8D0CCEE6-8646-4A72-9134-D6CCDB1ADC6E}" type="presOf" srcId="{E3E64360-3D92-4364-9835-14A9FAC9C7C0}" destId="{4B9A7AB6-01CC-4BFE-AF31-63826B3CB55D}" srcOrd="0" destOrd="0" presId="urn:microsoft.com/office/officeart/2005/8/layout/orgChart1"/>
    <dgm:cxn modelId="{9236EE00-386B-4406-849D-638C9A75C7EA}" type="presOf" srcId="{DC07F794-C88E-434A-8C58-F06194944192}" destId="{8C282F33-CAFA-4E70-A76C-6C160F2E8B40}" srcOrd="0" destOrd="0" presId="urn:microsoft.com/office/officeart/2005/8/layout/orgChart1"/>
    <dgm:cxn modelId="{C116BCA1-2D59-474C-A099-E91C834253D1}" type="presOf" srcId="{DC07F794-C88E-434A-8C58-F06194944192}" destId="{C1CFD493-6B7D-4C45-8925-5C0BC9EE6BB3}" srcOrd="1" destOrd="0" presId="urn:microsoft.com/office/officeart/2005/8/layout/orgChart1"/>
    <dgm:cxn modelId="{4362FE48-5374-4ECC-A750-A7EFB8A321F5}" type="presOf" srcId="{94479768-3381-4E9F-BC97-76073A735CDC}" destId="{99AB31B7-DCA6-4BE3-BB7F-6B37BF7D12C9}" srcOrd="0" destOrd="0" presId="urn:microsoft.com/office/officeart/2005/8/layout/orgChart1"/>
    <dgm:cxn modelId="{2D0F7ABD-F70F-4668-87BB-3A4ED00BEB2E}" srcId="{F8AC6C57-87FE-4A8C-99F9-ADECEDF6C770}" destId="{90C353B5-7736-4368-823B-7F8C7B1B41D5}" srcOrd="0" destOrd="0" parTransId="{8913EF3B-1A73-4BF6-8351-753CD3A914FC}" sibTransId="{4BC13D97-4E08-4054-82F8-0563B17DAFF2}"/>
    <dgm:cxn modelId="{546920FA-7A20-407D-BC30-73A591B872BE}" type="presOf" srcId="{18FDBA7C-DC31-4E82-87B2-1F20427AD45B}" destId="{6EDA3419-EC2D-4D06-91B0-C52CF155EBC6}" srcOrd="0" destOrd="0" presId="urn:microsoft.com/office/officeart/2005/8/layout/orgChart1"/>
    <dgm:cxn modelId="{90A13E46-6BE7-44D4-ADAB-D492516CBADD}" type="presOf" srcId="{94479768-3381-4E9F-BC97-76073A735CDC}" destId="{92E1FB78-6DDE-43B1-BDE0-F1524A9F3EAE}" srcOrd="1" destOrd="0" presId="urn:microsoft.com/office/officeart/2005/8/layout/orgChart1"/>
    <dgm:cxn modelId="{94D7F9EF-AC6D-4D90-A5D3-4E736DE461DA}" type="presParOf" srcId="{6EDA3419-EC2D-4D06-91B0-C52CF155EBC6}" destId="{E74811BC-A498-43AD-B2AA-363291491670}" srcOrd="0" destOrd="0" presId="urn:microsoft.com/office/officeart/2005/8/layout/orgChart1"/>
    <dgm:cxn modelId="{395695D5-D2E1-47FB-907B-C422D0DFE58A}" type="presParOf" srcId="{E74811BC-A498-43AD-B2AA-363291491670}" destId="{D0A2CD5B-3C3D-4D2A-AD1B-361D2DB47327}" srcOrd="0" destOrd="0" presId="urn:microsoft.com/office/officeart/2005/8/layout/orgChart1"/>
    <dgm:cxn modelId="{C9EE0508-2480-43E5-BBDC-C66E62853C05}" type="presParOf" srcId="{D0A2CD5B-3C3D-4D2A-AD1B-361D2DB47327}" destId="{47901A1C-85C2-43C7-8041-E41B2A711800}" srcOrd="0" destOrd="0" presId="urn:microsoft.com/office/officeart/2005/8/layout/orgChart1"/>
    <dgm:cxn modelId="{1D2D3608-7E93-43A5-B4DE-5E678133BFCF}" type="presParOf" srcId="{D0A2CD5B-3C3D-4D2A-AD1B-361D2DB47327}" destId="{3072DF5D-1FDF-4227-9F7C-567881F772C0}" srcOrd="1" destOrd="0" presId="urn:microsoft.com/office/officeart/2005/8/layout/orgChart1"/>
    <dgm:cxn modelId="{13288365-8933-4384-B97C-24697B4CE995}" type="presParOf" srcId="{E74811BC-A498-43AD-B2AA-363291491670}" destId="{DF551243-7910-41CD-8CA0-92359175F2AC}" srcOrd="1" destOrd="0" presId="urn:microsoft.com/office/officeart/2005/8/layout/orgChart1"/>
    <dgm:cxn modelId="{54B8DA43-E827-451A-81D2-E3EAD768B213}" type="presParOf" srcId="{DF551243-7910-41CD-8CA0-92359175F2AC}" destId="{9B13C30F-65CA-4A96-8048-0E736FE9BF86}" srcOrd="0" destOrd="0" presId="urn:microsoft.com/office/officeart/2005/8/layout/orgChart1"/>
    <dgm:cxn modelId="{ABD30364-11EA-4C10-B5B0-93629BBF13F4}" type="presParOf" srcId="{DF551243-7910-41CD-8CA0-92359175F2AC}" destId="{00D08031-79C5-42E9-AB8C-12A3B409BB8E}" srcOrd="1" destOrd="0" presId="urn:microsoft.com/office/officeart/2005/8/layout/orgChart1"/>
    <dgm:cxn modelId="{9D5DE7D0-44F0-4D73-9DEE-9607C3CF728C}" type="presParOf" srcId="{00D08031-79C5-42E9-AB8C-12A3B409BB8E}" destId="{43DC4EE3-C4DD-4E47-86E2-C17379822B6F}" srcOrd="0" destOrd="0" presId="urn:microsoft.com/office/officeart/2005/8/layout/orgChart1"/>
    <dgm:cxn modelId="{2181FCCB-9AF6-4A8B-8D97-58AE9181CD3D}" type="presParOf" srcId="{43DC4EE3-C4DD-4E47-86E2-C17379822B6F}" destId="{5F10DFF1-B8CA-44A0-B8B1-BA10C1FCC946}" srcOrd="0" destOrd="0" presId="urn:microsoft.com/office/officeart/2005/8/layout/orgChart1"/>
    <dgm:cxn modelId="{04C4B3CB-7A10-4386-9EFE-9FEB28A7F613}" type="presParOf" srcId="{43DC4EE3-C4DD-4E47-86E2-C17379822B6F}" destId="{0A68D8B4-3E29-47BD-BA4D-FEA6F832641C}" srcOrd="1" destOrd="0" presId="urn:microsoft.com/office/officeart/2005/8/layout/orgChart1"/>
    <dgm:cxn modelId="{E1707239-7601-4859-AAC1-7A3D55EA5063}" type="presParOf" srcId="{00D08031-79C5-42E9-AB8C-12A3B409BB8E}" destId="{8C633189-F127-4002-9E6E-2EE93B81075C}" srcOrd="1" destOrd="0" presId="urn:microsoft.com/office/officeart/2005/8/layout/orgChart1"/>
    <dgm:cxn modelId="{AD985464-7D72-46EC-8294-F2436F16B74A}" type="presParOf" srcId="{8C633189-F127-4002-9E6E-2EE93B81075C}" destId="{4B9A7AB6-01CC-4BFE-AF31-63826B3CB55D}" srcOrd="0" destOrd="0" presId="urn:microsoft.com/office/officeart/2005/8/layout/orgChart1"/>
    <dgm:cxn modelId="{69F78750-EE16-43B8-9F82-AA9791C1AA5B}" type="presParOf" srcId="{8C633189-F127-4002-9E6E-2EE93B81075C}" destId="{5407FB13-39B0-4EA6-ACFA-09DC9A9633FE}" srcOrd="1" destOrd="0" presId="urn:microsoft.com/office/officeart/2005/8/layout/orgChart1"/>
    <dgm:cxn modelId="{4FEB3E3B-BFAB-4D8C-87AE-84136B37DFC5}" type="presParOf" srcId="{5407FB13-39B0-4EA6-ACFA-09DC9A9633FE}" destId="{AD7AFC16-CDAA-468F-AE3F-D85611DD2004}" srcOrd="0" destOrd="0" presId="urn:microsoft.com/office/officeart/2005/8/layout/orgChart1"/>
    <dgm:cxn modelId="{D4EAB062-507B-4460-B1E8-340EF79FDAA8}" type="presParOf" srcId="{AD7AFC16-CDAA-468F-AE3F-D85611DD2004}" destId="{99AB31B7-DCA6-4BE3-BB7F-6B37BF7D12C9}" srcOrd="0" destOrd="0" presId="urn:microsoft.com/office/officeart/2005/8/layout/orgChart1"/>
    <dgm:cxn modelId="{ECA94F78-6AE3-48EC-93BC-10AAA40CDD44}" type="presParOf" srcId="{AD7AFC16-CDAA-468F-AE3F-D85611DD2004}" destId="{92E1FB78-6DDE-43B1-BDE0-F1524A9F3EAE}" srcOrd="1" destOrd="0" presId="urn:microsoft.com/office/officeart/2005/8/layout/orgChart1"/>
    <dgm:cxn modelId="{A71754CA-F9B7-47E0-869C-16878B7C3052}" type="presParOf" srcId="{5407FB13-39B0-4EA6-ACFA-09DC9A9633FE}" destId="{7BA3EC29-668A-4123-B6EB-CD57C0FE762E}" srcOrd="1" destOrd="0" presId="urn:microsoft.com/office/officeart/2005/8/layout/orgChart1"/>
    <dgm:cxn modelId="{E8978555-9AB9-44C0-96CB-D55249F20400}" type="presParOf" srcId="{5407FB13-39B0-4EA6-ACFA-09DC9A9633FE}" destId="{5AD90B91-90AC-40F8-95A3-D329CD1C676A}" srcOrd="2" destOrd="0" presId="urn:microsoft.com/office/officeart/2005/8/layout/orgChart1"/>
    <dgm:cxn modelId="{649C0A04-71DD-49C6-862D-725A399A0C89}" type="presParOf" srcId="{00D08031-79C5-42E9-AB8C-12A3B409BB8E}" destId="{20EA5DBE-1505-4F02-BEFE-2F10DD9C4C53}" srcOrd="2" destOrd="0" presId="urn:microsoft.com/office/officeart/2005/8/layout/orgChart1"/>
    <dgm:cxn modelId="{9D2304C7-2664-42C6-BDD6-138C9B6B3471}" type="presParOf" srcId="{DF551243-7910-41CD-8CA0-92359175F2AC}" destId="{3DAB20A5-87DA-489A-AE2D-94AAE1306F7F}" srcOrd="2" destOrd="0" presId="urn:microsoft.com/office/officeart/2005/8/layout/orgChart1"/>
    <dgm:cxn modelId="{1280444B-24D2-4155-85B6-D308684A7E2E}" type="presParOf" srcId="{DF551243-7910-41CD-8CA0-92359175F2AC}" destId="{8E0171FA-5E87-4331-826C-24AB6D24FF43}" srcOrd="3" destOrd="0" presId="urn:microsoft.com/office/officeart/2005/8/layout/orgChart1"/>
    <dgm:cxn modelId="{93DC6904-62DA-4887-B46E-78FE34CB08C7}" type="presParOf" srcId="{8E0171FA-5E87-4331-826C-24AB6D24FF43}" destId="{0AA3FD24-06EE-4E07-BD14-2DBA5FFD45F4}" srcOrd="0" destOrd="0" presId="urn:microsoft.com/office/officeart/2005/8/layout/orgChart1"/>
    <dgm:cxn modelId="{AB50D6E8-3DDD-4B17-B85E-A03784A99250}" type="presParOf" srcId="{0AA3FD24-06EE-4E07-BD14-2DBA5FFD45F4}" destId="{0AB5CBC8-192E-41AB-9387-5C9585B83234}" srcOrd="0" destOrd="0" presId="urn:microsoft.com/office/officeart/2005/8/layout/orgChart1"/>
    <dgm:cxn modelId="{973CCDAA-A630-4D7C-BCE5-745187D17B6B}" type="presParOf" srcId="{0AA3FD24-06EE-4E07-BD14-2DBA5FFD45F4}" destId="{81938267-B4F8-4963-9315-7ED0916D1931}" srcOrd="1" destOrd="0" presId="urn:microsoft.com/office/officeart/2005/8/layout/orgChart1"/>
    <dgm:cxn modelId="{6AD9916D-BDBF-4F3B-9155-13B23BDD6A30}" type="presParOf" srcId="{8E0171FA-5E87-4331-826C-24AB6D24FF43}" destId="{E4354972-F918-47C1-85DD-D6444D8B357D}" srcOrd="1" destOrd="0" presId="urn:microsoft.com/office/officeart/2005/8/layout/orgChart1"/>
    <dgm:cxn modelId="{2523252B-3927-4A4E-B1A6-4A62267F1CB5}" type="presParOf" srcId="{E4354972-F918-47C1-85DD-D6444D8B357D}" destId="{E23E5C4B-9817-4316-ABF2-C16E64F1164E}" srcOrd="0" destOrd="0" presId="urn:microsoft.com/office/officeart/2005/8/layout/orgChart1"/>
    <dgm:cxn modelId="{E4C37037-6730-4658-8EF3-45AF98318C8D}" type="presParOf" srcId="{E4354972-F918-47C1-85DD-D6444D8B357D}" destId="{C16795B3-AD35-4567-8AC7-ED76D40B52C0}" srcOrd="1" destOrd="0" presId="urn:microsoft.com/office/officeart/2005/8/layout/orgChart1"/>
    <dgm:cxn modelId="{BF58795F-7BDB-411D-A707-81CF60875D8E}" type="presParOf" srcId="{C16795B3-AD35-4567-8AC7-ED76D40B52C0}" destId="{9233CF9A-2EE8-49DF-801F-3920A4D2986C}" srcOrd="0" destOrd="0" presId="urn:microsoft.com/office/officeart/2005/8/layout/orgChart1"/>
    <dgm:cxn modelId="{675B9670-1657-408B-881F-9CABB8EF5078}" type="presParOf" srcId="{9233CF9A-2EE8-49DF-801F-3920A4D2986C}" destId="{8C282F33-CAFA-4E70-A76C-6C160F2E8B40}" srcOrd="0" destOrd="0" presId="urn:microsoft.com/office/officeart/2005/8/layout/orgChart1"/>
    <dgm:cxn modelId="{53489D1F-0EB3-4A47-AB94-011D10E5CFD9}" type="presParOf" srcId="{9233CF9A-2EE8-49DF-801F-3920A4D2986C}" destId="{C1CFD493-6B7D-4C45-8925-5C0BC9EE6BB3}" srcOrd="1" destOrd="0" presId="urn:microsoft.com/office/officeart/2005/8/layout/orgChart1"/>
    <dgm:cxn modelId="{A7EC49C3-C338-4962-B81C-A6BBFD752723}" type="presParOf" srcId="{C16795B3-AD35-4567-8AC7-ED76D40B52C0}" destId="{C0259AD9-7AD5-4E80-9449-E37CE7E7184C}" srcOrd="1" destOrd="0" presId="urn:microsoft.com/office/officeart/2005/8/layout/orgChart1"/>
    <dgm:cxn modelId="{E22DDD37-D89D-4C67-B0D2-3BB315CC3230}" type="presParOf" srcId="{C16795B3-AD35-4567-8AC7-ED76D40B52C0}" destId="{8D268297-09B2-434E-946F-E2D6B19CB128}" srcOrd="2" destOrd="0" presId="urn:microsoft.com/office/officeart/2005/8/layout/orgChart1"/>
    <dgm:cxn modelId="{5B114278-BE75-4167-869D-B8AADC819278}" type="presParOf" srcId="{8E0171FA-5E87-4331-826C-24AB6D24FF43}" destId="{B1F30FF0-DF9E-46AD-B0E8-2816E908BDB3}" srcOrd="2" destOrd="0" presId="urn:microsoft.com/office/officeart/2005/8/layout/orgChart1"/>
    <dgm:cxn modelId="{A3F48507-34D8-47C5-80FC-D4866465BFCB}" type="presParOf" srcId="{E74811BC-A498-43AD-B2AA-363291491670}" destId="{F00B8485-568D-4579-B333-90604F2C171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FDBA7C-DC31-4E82-87B2-1F20427AD45B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F8AC6C57-87FE-4A8C-99F9-ADECEDF6C770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инфляции по темпам роста цен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508C967-395F-4641-9024-F2E7319C6541}" type="parTrans" cxnId="{F4816CE4-7289-4A72-AA1F-8C52B2398A22}">
      <dgm:prSet/>
      <dgm:spPr/>
      <dgm:t>
        <a:bodyPr/>
        <a:lstStyle/>
        <a:p>
          <a:endParaRPr lang="ru-RU"/>
        </a:p>
      </dgm:t>
    </dgm:pt>
    <dgm:pt modelId="{08421E06-8D99-4877-A128-FFAE1F9AF821}" type="sibTrans" cxnId="{F4816CE4-7289-4A72-AA1F-8C52B2398A22}">
      <dgm:prSet/>
      <dgm:spPr/>
      <dgm:t>
        <a:bodyPr/>
        <a:lstStyle/>
        <a:p>
          <a:endParaRPr lang="ru-RU"/>
        </a:p>
      </dgm:t>
    </dgm:pt>
    <dgm:pt modelId="{90C353B5-7736-4368-823B-7F8C7B1B41D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Умеренная (ползучая)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913EF3B-1A73-4BF6-8351-753CD3A914FC}" type="parTrans" cxnId="{2D0F7ABD-F70F-4668-87BB-3A4ED00BEB2E}">
      <dgm:prSet/>
      <dgm:spPr/>
      <dgm:t>
        <a:bodyPr/>
        <a:lstStyle/>
        <a:p>
          <a:endParaRPr lang="ru-RU"/>
        </a:p>
      </dgm:t>
    </dgm:pt>
    <dgm:pt modelId="{4BC13D97-4E08-4054-82F8-0563B17DAFF2}" type="sibTrans" cxnId="{2D0F7ABD-F70F-4668-87BB-3A4ED00BEB2E}">
      <dgm:prSet/>
      <dgm:spPr/>
      <dgm:t>
        <a:bodyPr/>
        <a:lstStyle/>
        <a:p>
          <a:endParaRPr lang="ru-RU"/>
        </a:p>
      </dgm:t>
    </dgm:pt>
    <dgm:pt modelId="{4D917CCE-0BA8-4713-8393-7520C6FE7A9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Галопирующая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CB46E0C-1ABB-454D-8EDA-845938A9D56F}" type="parTrans" cxnId="{67930EB4-CF4B-433C-9733-E3D441AF8202}">
      <dgm:prSet/>
      <dgm:spPr/>
      <dgm:t>
        <a:bodyPr/>
        <a:lstStyle/>
        <a:p>
          <a:endParaRPr lang="ru-RU"/>
        </a:p>
      </dgm:t>
    </dgm:pt>
    <dgm:pt modelId="{90E10633-85D6-446D-B3DA-319444924E27}" type="sibTrans" cxnId="{67930EB4-CF4B-433C-9733-E3D441AF8202}">
      <dgm:prSet/>
      <dgm:spPr/>
      <dgm:t>
        <a:bodyPr/>
        <a:lstStyle/>
        <a:p>
          <a:endParaRPr lang="ru-RU"/>
        </a:p>
      </dgm:t>
    </dgm:pt>
    <dgm:pt modelId="{3475FC7E-DD65-483C-8E5B-0B894B1E673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Гиперинфляция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8BB60EE-CE0F-4640-AFF9-07FF9ECB91A4}" type="parTrans" cxnId="{EDBB1967-4B6B-425D-B4AD-34CFFD5ECF1B}">
      <dgm:prSet/>
      <dgm:spPr/>
      <dgm:t>
        <a:bodyPr/>
        <a:lstStyle/>
        <a:p>
          <a:endParaRPr lang="ru-RU"/>
        </a:p>
      </dgm:t>
    </dgm:pt>
    <dgm:pt modelId="{1410227E-AA4B-4235-8991-57B762B82FF8}" type="sibTrans" cxnId="{EDBB1967-4B6B-425D-B4AD-34CFFD5ECF1B}">
      <dgm:prSet/>
      <dgm:spPr/>
      <dgm:t>
        <a:bodyPr/>
        <a:lstStyle/>
        <a:p>
          <a:endParaRPr lang="ru-RU"/>
        </a:p>
      </dgm:t>
    </dgm:pt>
    <dgm:pt modelId="{94479768-3381-4E9F-BC97-76073A735CD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 10% в год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3E64360-3D92-4364-9835-14A9FAC9C7C0}" type="parTrans" cxnId="{D297EB58-A9D4-4CCE-82A0-1CFE56E38615}">
      <dgm:prSet/>
      <dgm:spPr/>
      <dgm:t>
        <a:bodyPr/>
        <a:lstStyle/>
        <a:p>
          <a:endParaRPr lang="ru-RU"/>
        </a:p>
      </dgm:t>
    </dgm:pt>
    <dgm:pt modelId="{C317CE38-87E9-450F-827A-0502A4D70C48}" type="sibTrans" cxnId="{D297EB58-A9D4-4CCE-82A0-1CFE56E38615}">
      <dgm:prSet/>
      <dgm:spPr/>
      <dgm:t>
        <a:bodyPr/>
        <a:lstStyle/>
        <a:p>
          <a:endParaRPr lang="ru-RU"/>
        </a:p>
      </dgm:t>
    </dgm:pt>
    <dgm:pt modelId="{DC07F794-C88E-434A-8C58-F0619494419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 200% в год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87ED33E-BDF3-4D69-A1A5-81B39B9A1564}" type="parTrans" cxnId="{D82760D4-32E8-4724-B627-2C3DDD81115F}">
      <dgm:prSet/>
      <dgm:spPr/>
      <dgm:t>
        <a:bodyPr/>
        <a:lstStyle/>
        <a:p>
          <a:endParaRPr lang="ru-RU"/>
        </a:p>
      </dgm:t>
    </dgm:pt>
    <dgm:pt modelId="{5216A23F-22C8-43A0-9A85-6462A32CC1C7}" type="sibTrans" cxnId="{D82760D4-32E8-4724-B627-2C3DDD81115F}">
      <dgm:prSet/>
      <dgm:spPr/>
      <dgm:t>
        <a:bodyPr/>
        <a:lstStyle/>
        <a:p>
          <a:endParaRPr lang="ru-RU"/>
        </a:p>
      </dgm:t>
    </dgm:pt>
    <dgm:pt modelId="{F8E7015A-949E-4DEA-9833-E13B52AF821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свыше 200% в год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AB6FF36-1781-4847-8EE5-5D7F183197E1}" type="parTrans" cxnId="{A5F73802-F016-461B-AC7D-D511F7AAE079}">
      <dgm:prSet/>
      <dgm:spPr/>
      <dgm:t>
        <a:bodyPr/>
        <a:lstStyle/>
        <a:p>
          <a:endParaRPr lang="ru-RU"/>
        </a:p>
      </dgm:t>
    </dgm:pt>
    <dgm:pt modelId="{BE54F7F4-EDB2-47C4-9300-734F643EA2F0}" type="sibTrans" cxnId="{A5F73802-F016-461B-AC7D-D511F7AAE079}">
      <dgm:prSet/>
      <dgm:spPr/>
      <dgm:t>
        <a:bodyPr/>
        <a:lstStyle/>
        <a:p>
          <a:endParaRPr lang="ru-RU"/>
        </a:p>
      </dgm:t>
    </dgm:pt>
    <dgm:pt modelId="{6EDA3419-EC2D-4D06-91B0-C52CF155EBC6}" type="pres">
      <dgm:prSet presAssocID="{18FDBA7C-DC31-4E82-87B2-1F20427AD45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4811BC-A498-43AD-B2AA-363291491670}" type="pres">
      <dgm:prSet presAssocID="{F8AC6C57-87FE-4A8C-99F9-ADECEDF6C770}" presName="hierRoot1" presStyleCnt="0">
        <dgm:presLayoutVars>
          <dgm:hierBranch val="init"/>
        </dgm:presLayoutVars>
      </dgm:prSet>
      <dgm:spPr/>
    </dgm:pt>
    <dgm:pt modelId="{D0A2CD5B-3C3D-4D2A-AD1B-361D2DB47327}" type="pres">
      <dgm:prSet presAssocID="{F8AC6C57-87FE-4A8C-99F9-ADECEDF6C770}" presName="rootComposite1" presStyleCnt="0"/>
      <dgm:spPr/>
    </dgm:pt>
    <dgm:pt modelId="{47901A1C-85C2-43C7-8041-E41B2A711800}" type="pres">
      <dgm:prSet presAssocID="{F8AC6C57-87FE-4A8C-99F9-ADECEDF6C770}" presName="rootText1" presStyleLbl="node0" presStyleIdx="0" presStyleCnt="1" custScaleX="2507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72DF5D-1FDF-4227-9F7C-567881F772C0}" type="pres">
      <dgm:prSet presAssocID="{F8AC6C57-87FE-4A8C-99F9-ADECEDF6C77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F551243-7910-41CD-8CA0-92359175F2AC}" type="pres">
      <dgm:prSet presAssocID="{F8AC6C57-87FE-4A8C-99F9-ADECEDF6C770}" presName="hierChild2" presStyleCnt="0"/>
      <dgm:spPr/>
    </dgm:pt>
    <dgm:pt modelId="{9B13C30F-65CA-4A96-8048-0E736FE9BF86}" type="pres">
      <dgm:prSet presAssocID="{8913EF3B-1A73-4BF6-8351-753CD3A914F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00D08031-79C5-42E9-AB8C-12A3B409BB8E}" type="pres">
      <dgm:prSet presAssocID="{90C353B5-7736-4368-823B-7F8C7B1B41D5}" presName="hierRoot2" presStyleCnt="0">
        <dgm:presLayoutVars>
          <dgm:hierBranch/>
        </dgm:presLayoutVars>
      </dgm:prSet>
      <dgm:spPr/>
    </dgm:pt>
    <dgm:pt modelId="{43DC4EE3-C4DD-4E47-86E2-C17379822B6F}" type="pres">
      <dgm:prSet presAssocID="{90C353B5-7736-4368-823B-7F8C7B1B41D5}" presName="rootComposite" presStyleCnt="0"/>
      <dgm:spPr/>
    </dgm:pt>
    <dgm:pt modelId="{5F10DFF1-B8CA-44A0-B8B1-BA10C1FCC946}" type="pres">
      <dgm:prSet presAssocID="{90C353B5-7736-4368-823B-7F8C7B1B41D5}" presName="rootText" presStyleLbl="node2" presStyleIdx="0" presStyleCnt="3" custScaleX="1839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68D8B4-3E29-47BD-BA4D-FEA6F832641C}" type="pres">
      <dgm:prSet presAssocID="{90C353B5-7736-4368-823B-7F8C7B1B41D5}" presName="rootConnector" presStyleLbl="node2" presStyleIdx="0" presStyleCnt="3"/>
      <dgm:spPr/>
      <dgm:t>
        <a:bodyPr/>
        <a:lstStyle/>
        <a:p>
          <a:endParaRPr lang="ru-RU"/>
        </a:p>
      </dgm:t>
    </dgm:pt>
    <dgm:pt modelId="{8C633189-F127-4002-9E6E-2EE93B81075C}" type="pres">
      <dgm:prSet presAssocID="{90C353B5-7736-4368-823B-7F8C7B1B41D5}" presName="hierChild4" presStyleCnt="0"/>
      <dgm:spPr/>
    </dgm:pt>
    <dgm:pt modelId="{4B9A7AB6-01CC-4BFE-AF31-63826B3CB55D}" type="pres">
      <dgm:prSet presAssocID="{E3E64360-3D92-4364-9835-14A9FAC9C7C0}" presName="Name35" presStyleLbl="parChTrans1D3" presStyleIdx="0" presStyleCnt="3"/>
      <dgm:spPr/>
      <dgm:t>
        <a:bodyPr/>
        <a:lstStyle/>
        <a:p>
          <a:endParaRPr lang="ru-RU"/>
        </a:p>
      </dgm:t>
    </dgm:pt>
    <dgm:pt modelId="{5407FB13-39B0-4EA6-ACFA-09DC9A9633FE}" type="pres">
      <dgm:prSet presAssocID="{94479768-3381-4E9F-BC97-76073A735CDC}" presName="hierRoot2" presStyleCnt="0">
        <dgm:presLayoutVars>
          <dgm:hierBranch val="init"/>
        </dgm:presLayoutVars>
      </dgm:prSet>
      <dgm:spPr/>
    </dgm:pt>
    <dgm:pt modelId="{AD7AFC16-CDAA-468F-AE3F-D85611DD2004}" type="pres">
      <dgm:prSet presAssocID="{94479768-3381-4E9F-BC97-76073A735CDC}" presName="rootComposite" presStyleCnt="0"/>
      <dgm:spPr/>
    </dgm:pt>
    <dgm:pt modelId="{99AB31B7-DCA6-4BE3-BB7F-6B37BF7D12C9}" type="pres">
      <dgm:prSet presAssocID="{94479768-3381-4E9F-BC97-76073A735CDC}" presName="rootText" presStyleLbl="node3" presStyleIdx="0" presStyleCnt="3" custScaleX="183966" custScaleY="177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E1FB78-6DDE-43B1-BDE0-F1524A9F3EAE}" type="pres">
      <dgm:prSet presAssocID="{94479768-3381-4E9F-BC97-76073A735CDC}" presName="rootConnector" presStyleLbl="node3" presStyleIdx="0" presStyleCnt="3"/>
      <dgm:spPr/>
      <dgm:t>
        <a:bodyPr/>
        <a:lstStyle/>
        <a:p>
          <a:endParaRPr lang="ru-RU"/>
        </a:p>
      </dgm:t>
    </dgm:pt>
    <dgm:pt modelId="{7BA3EC29-668A-4123-B6EB-CD57C0FE762E}" type="pres">
      <dgm:prSet presAssocID="{94479768-3381-4E9F-BC97-76073A735CDC}" presName="hierChild4" presStyleCnt="0"/>
      <dgm:spPr/>
    </dgm:pt>
    <dgm:pt modelId="{5AD90B91-90AC-40F8-95A3-D329CD1C676A}" type="pres">
      <dgm:prSet presAssocID="{94479768-3381-4E9F-BC97-76073A735CDC}" presName="hierChild5" presStyleCnt="0"/>
      <dgm:spPr/>
    </dgm:pt>
    <dgm:pt modelId="{20EA5DBE-1505-4F02-BEFE-2F10DD9C4C53}" type="pres">
      <dgm:prSet presAssocID="{90C353B5-7736-4368-823B-7F8C7B1B41D5}" presName="hierChild5" presStyleCnt="0"/>
      <dgm:spPr/>
    </dgm:pt>
    <dgm:pt modelId="{3DAB20A5-87DA-489A-AE2D-94AAE1306F7F}" type="pres">
      <dgm:prSet presAssocID="{0CB46E0C-1ABB-454D-8EDA-845938A9D56F}" presName="Name37" presStyleLbl="parChTrans1D2" presStyleIdx="1" presStyleCnt="3"/>
      <dgm:spPr/>
      <dgm:t>
        <a:bodyPr/>
        <a:lstStyle/>
        <a:p>
          <a:endParaRPr lang="ru-RU"/>
        </a:p>
      </dgm:t>
    </dgm:pt>
    <dgm:pt modelId="{8E0171FA-5E87-4331-826C-24AB6D24FF43}" type="pres">
      <dgm:prSet presAssocID="{4D917CCE-0BA8-4713-8393-7520C6FE7A9F}" presName="hierRoot2" presStyleCnt="0">
        <dgm:presLayoutVars>
          <dgm:hierBranch/>
        </dgm:presLayoutVars>
      </dgm:prSet>
      <dgm:spPr/>
    </dgm:pt>
    <dgm:pt modelId="{0AA3FD24-06EE-4E07-BD14-2DBA5FFD45F4}" type="pres">
      <dgm:prSet presAssocID="{4D917CCE-0BA8-4713-8393-7520C6FE7A9F}" presName="rootComposite" presStyleCnt="0"/>
      <dgm:spPr/>
    </dgm:pt>
    <dgm:pt modelId="{0AB5CBC8-192E-41AB-9387-5C9585B83234}" type="pres">
      <dgm:prSet presAssocID="{4D917CCE-0BA8-4713-8393-7520C6FE7A9F}" presName="rootText" presStyleLbl="node2" presStyleIdx="1" presStyleCnt="3" custScaleX="1839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938267-B4F8-4963-9315-7ED0916D1931}" type="pres">
      <dgm:prSet presAssocID="{4D917CCE-0BA8-4713-8393-7520C6FE7A9F}" presName="rootConnector" presStyleLbl="node2" presStyleIdx="1" presStyleCnt="3"/>
      <dgm:spPr/>
      <dgm:t>
        <a:bodyPr/>
        <a:lstStyle/>
        <a:p>
          <a:endParaRPr lang="ru-RU"/>
        </a:p>
      </dgm:t>
    </dgm:pt>
    <dgm:pt modelId="{E4354972-F918-47C1-85DD-D6444D8B357D}" type="pres">
      <dgm:prSet presAssocID="{4D917CCE-0BA8-4713-8393-7520C6FE7A9F}" presName="hierChild4" presStyleCnt="0"/>
      <dgm:spPr/>
    </dgm:pt>
    <dgm:pt modelId="{E23E5C4B-9817-4316-ABF2-C16E64F1164E}" type="pres">
      <dgm:prSet presAssocID="{387ED33E-BDF3-4D69-A1A5-81B39B9A1564}" presName="Name35" presStyleLbl="parChTrans1D3" presStyleIdx="1" presStyleCnt="3"/>
      <dgm:spPr/>
      <dgm:t>
        <a:bodyPr/>
        <a:lstStyle/>
        <a:p>
          <a:endParaRPr lang="ru-RU"/>
        </a:p>
      </dgm:t>
    </dgm:pt>
    <dgm:pt modelId="{C16795B3-AD35-4567-8AC7-ED76D40B52C0}" type="pres">
      <dgm:prSet presAssocID="{DC07F794-C88E-434A-8C58-F06194944192}" presName="hierRoot2" presStyleCnt="0">
        <dgm:presLayoutVars>
          <dgm:hierBranch val="init"/>
        </dgm:presLayoutVars>
      </dgm:prSet>
      <dgm:spPr/>
    </dgm:pt>
    <dgm:pt modelId="{9233CF9A-2EE8-49DF-801F-3920A4D2986C}" type="pres">
      <dgm:prSet presAssocID="{DC07F794-C88E-434A-8C58-F06194944192}" presName="rootComposite" presStyleCnt="0"/>
      <dgm:spPr/>
    </dgm:pt>
    <dgm:pt modelId="{8C282F33-CAFA-4E70-A76C-6C160F2E8B40}" type="pres">
      <dgm:prSet presAssocID="{DC07F794-C88E-434A-8C58-F06194944192}" presName="rootText" presStyleLbl="node3" presStyleIdx="1" presStyleCnt="3" custScaleX="183966" custScaleY="177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CFD493-6B7D-4C45-8925-5C0BC9EE6BB3}" type="pres">
      <dgm:prSet presAssocID="{DC07F794-C88E-434A-8C58-F06194944192}" presName="rootConnector" presStyleLbl="node3" presStyleIdx="1" presStyleCnt="3"/>
      <dgm:spPr/>
      <dgm:t>
        <a:bodyPr/>
        <a:lstStyle/>
        <a:p>
          <a:endParaRPr lang="ru-RU"/>
        </a:p>
      </dgm:t>
    </dgm:pt>
    <dgm:pt modelId="{C0259AD9-7AD5-4E80-9449-E37CE7E7184C}" type="pres">
      <dgm:prSet presAssocID="{DC07F794-C88E-434A-8C58-F06194944192}" presName="hierChild4" presStyleCnt="0"/>
      <dgm:spPr/>
    </dgm:pt>
    <dgm:pt modelId="{8D268297-09B2-434E-946F-E2D6B19CB128}" type="pres">
      <dgm:prSet presAssocID="{DC07F794-C88E-434A-8C58-F06194944192}" presName="hierChild5" presStyleCnt="0"/>
      <dgm:spPr/>
    </dgm:pt>
    <dgm:pt modelId="{B1F30FF0-DF9E-46AD-B0E8-2816E908BDB3}" type="pres">
      <dgm:prSet presAssocID="{4D917CCE-0BA8-4713-8393-7520C6FE7A9F}" presName="hierChild5" presStyleCnt="0"/>
      <dgm:spPr/>
    </dgm:pt>
    <dgm:pt modelId="{6DB1C701-8A32-4721-95C4-5D5618D7D576}" type="pres">
      <dgm:prSet presAssocID="{E8BB60EE-CE0F-4640-AFF9-07FF9ECB91A4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93F3F99-71A2-485D-A5C4-C38B5832570C}" type="pres">
      <dgm:prSet presAssocID="{3475FC7E-DD65-483C-8E5B-0B894B1E6732}" presName="hierRoot2" presStyleCnt="0">
        <dgm:presLayoutVars>
          <dgm:hierBranch/>
        </dgm:presLayoutVars>
      </dgm:prSet>
      <dgm:spPr/>
    </dgm:pt>
    <dgm:pt modelId="{FD9968D9-EA2E-43F0-8D4C-BF84772C7F01}" type="pres">
      <dgm:prSet presAssocID="{3475FC7E-DD65-483C-8E5B-0B894B1E6732}" presName="rootComposite" presStyleCnt="0"/>
      <dgm:spPr/>
    </dgm:pt>
    <dgm:pt modelId="{8497998D-3FBB-4E4B-8D0A-27A0A64A810F}" type="pres">
      <dgm:prSet presAssocID="{3475FC7E-DD65-483C-8E5B-0B894B1E6732}" presName="rootText" presStyleLbl="node2" presStyleIdx="2" presStyleCnt="3" custScaleX="1839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31807E-4700-4DDE-879B-37A098F52B68}" type="pres">
      <dgm:prSet presAssocID="{3475FC7E-DD65-483C-8E5B-0B894B1E6732}" presName="rootConnector" presStyleLbl="node2" presStyleIdx="2" presStyleCnt="3"/>
      <dgm:spPr/>
      <dgm:t>
        <a:bodyPr/>
        <a:lstStyle/>
        <a:p>
          <a:endParaRPr lang="ru-RU"/>
        </a:p>
      </dgm:t>
    </dgm:pt>
    <dgm:pt modelId="{612E1BF5-A46F-4EA9-A7A1-A754166C83B4}" type="pres">
      <dgm:prSet presAssocID="{3475FC7E-DD65-483C-8E5B-0B894B1E6732}" presName="hierChild4" presStyleCnt="0"/>
      <dgm:spPr/>
    </dgm:pt>
    <dgm:pt modelId="{370F266E-359E-4D18-8A05-F3AD34280D93}" type="pres">
      <dgm:prSet presAssocID="{AAB6FF36-1781-4847-8EE5-5D7F183197E1}" presName="Name35" presStyleLbl="parChTrans1D3" presStyleIdx="2" presStyleCnt="3"/>
      <dgm:spPr/>
      <dgm:t>
        <a:bodyPr/>
        <a:lstStyle/>
        <a:p>
          <a:endParaRPr lang="ru-RU"/>
        </a:p>
      </dgm:t>
    </dgm:pt>
    <dgm:pt modelId="{023921AF-48B1-4841-8F3D-FDFE80039E2C}" type="pres">
      <dgm:prSet presAssocID="{F8E7015A-949E-4DEA-9833-E13B52AF8213}" presName="hierRoot2" presStyleCnt="0">
        <dgm:presLayoutVars>
          <dgm:hierBranch val="init"/>
        </dgm:presLayoutVars>
      </dgm:prSet>
      <dgm:spPr/>
    </dgm:pt>
    <dgm:pt modelId="{3930EDA9-ABD9-44A2-B994-5FCB12BBB6E9}" type="pres">
      <dgm:prSet presAssocID="{F8E7015A-949E-4DEA-9833-E13B52AF8213}" presName="rootComposite" presStyleCnt="0"/>
      <dgm:spPr/>
    </dgm:pt>
    <dgm:pt modelId="{1F1652BD-4186-4907-BC94-2B9C77A9197A}" type="pres">
      <dgm:prSet presAssocID="{F8E7015A-949E-4DEA-9833-E13B52AF8213}" presName="rootText" presStyleLbl="node3" presStyleIdx="2" presStyleCnt="3" custScaleX="183966" custScaleY="177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36AFBD-85FD-4191-8795-CA1517B0A491}" type="pres">
      <dgm:prSet presAssocID="{F8E7015A-949E-4DEA-9833-E13B52AF8213}" presName="rootConnector" presStyleLbl="node3" presStyleIdx="2" presStyleCnt="3"/>
      <dgm:spPr/>
      <dgm:t>
        <a:bodyPr/>
        <a:lstStyle/>
        <a:p>
          <a:endParaRPr lang="ru-RU"/>
        </a:p>
      </dgm:t>
    </dgm:pt>
    <dgm:pt modelId="{E786BDE4-5E82-469D-B38E-E85FBB7CFF65}" type="pres">
      <dgm:prSet presAssocID="{F8E7015A-949E-4DEA-9833-E13B52AF8213}" presName="hierChild4" presStyleCnt="0"/>
      <dgm:spPr/>
    </dgm:pt>
    <dgm:pt modelId="{BA22901F-D8F0-4F47-B607-80522B394BF6}" type="pres">
      <dgm:prSet presAssocID="{F8E7015A-949E-4DEA-9833-E13B52AF8213}" presName="hierChild5" presStyleCnt="0"/>
      <dgm:spPr/>
    </dgm:pt>
    <dgm:pt modelId="{A07B161E-AD78-4852-B929-27E6B8ECB4B8}" type="pres">
      <dgm:prSet presAssocID="{3475FC7E-DD65-483C-8E5B-0B894B1E6732}" presName="hierChild5" presStyleCnt="0"/>
      <dgm:spPr/>
    </dgm:pt>
    <dgm:pt modelId="{F00B8485-568D-4579-B333-90604F2C1719}" type="pres">
      <dgm:prSet presAssocID="{F8AC6C57-87FE-4A8C-99F9-ADECEDF6C770}" presName="hierChild3" presStyleCnt="0"/>
      <dgm:spPr/>
    </dgm:pt>
  </dgm:ptLst>
  <dgm:cxnLst>
    <dgm:cxn modelId="{D72321B0-182D-4A35-B669-4E24D81DCF25}" type="presOf" srcId="{387ED33E-BDF3-4D69-A1A5-81B39B9A1564}" destId="{E23E5C4B-9817-4316-ABF2-C16E64F1164E}" srcOrd="0" destOrd="0" presId="urn:microsoft.com/office/officeart/2005/8/layout/orgChart1"/>
    <dgm:cxn modelId="{AD889DE9-2D21-43EE-B589-A89A8F689CF0}" type="presOf" srcId="{94479768-3381-4E9F-BC97-76073A735CDC}" destId="{99AB31B7-DCA6-4BE3-BB7F-6B37BF7D12C9}" srcOrd="0" destOrd="0" presId="urn:microsoft.com/office/officeart/2005/8/layout/orgChart1"/>
    <dgm:cxn modelId="{F9DB92D0-381A-4D63-946F-3FFA9BAEE8C3}" type="presOf" srcId="{4D917CCE-0BA8-4713-8393-7520C6FE7A9F}" destId="{81938267-B4F8-4963-9315-7ED0916D1931}" srcOrd="1" destOrd="0" presId="urn:microsoft.com/office/officeart/2005/8/layout/orgChart1"/>
    <dgm:cxn modelId="{26E793A2-9EAF-4047-8FD1-2D1A18E6BA75}" type="presOf" srcId="{94479768-3381-4E9F-BC97-76073A735CDC}" destId="{92E1FB78-6DDE-43B1-BDE0-F1524A9F3EAE}" srcOrd="1" destOrd="0" presId="urn:microsoft.com/office/officeart/2005/8/layout/orgChart1"/>
    <dgm:cxn modelId="{B9DEE159-F05C-4DD4-82BF-3FF34A8FE30A}" type="presOf" srcId="{E3E64360-3D92-4364-9835-14A9FAC9C7C0}" destId="{4B9A7AB6-01CC-4BFE-AF31-63826B3CB55D}" srcOrd="0" destOrd="0" presId="urn:microsoft.com/office/officeart/2005/8/layout/orgChart1"/>
    <dgm:cxn modelId="{EDBB1967-4B6B-425D-B4AD-34CFFD5ECF1B}" srcId="{F8AC6C57-87FE-4A8C-99F9-ADECEDF6C770}" destId="{3475FC7E-DD65-483C-8E5B-0B894B1E6732}" srcOrd="2" destOrd="0" parTransId="{E8BB60EE-CE0F-4640-AFF9-07FF9ECB91A4}" sibTransId="{1410227E-AA4B-4235-8991-57B762B82FF8}"/>
    <dgm:cxn modelId="{32675513-1F44-4A93-B86F-9DB52C010959}" type="presOf" srcId="{E8BB60EE-CE0F-4640-AFF9-07FF9ECB91A4}" destId="{6DB1C701-8A32-4721-95C4-5D5618D7D576}" srcOrd="0" destOrd="0" presId="urn:microsoft.com/office/officeart/2005/8/layout/orgChart1"/>
    <dgm:cxn modelId="{E9F9D265-3C04-4C88-B51B-88421F05ED47}" type="presOf" srcId="{AAB6FF36-1781-4847-8EE5-5D7F183197E1}" destId="{370F266E-359E-4D18-8A05-F3AD34280D93}" srcOrd="0" destOrd="0" presId="urn:microsoft.com/office/officeart/2005/8/layout/orgChart1"/>
    <dgm:cxn modelId="{52D745CE-284F-4157-9F21-3286F2B5197F}" type="presOf" srcId="{90C353B5-7736-4368-823B-7F8C7B1B41D5}" destId="{5F10DFF1-B8CA-44A0-B8B1-BA10C1FCC946}" srcOrd="0" destOrd="0" presId="urn:microsoft.com/office/officeart/2005/8/layout/orgChart1"/>
    <dgm:cxn modelId="{FF18B688-EEC5-4A01-8D74-2DCDC1AA0CD3}" type="presOf" srcId="{3475FC7E-DD65-483C-8E5B-0B894B1E6732}" destId="{5E31807E-4700-4DDE-879B-37A098F52B68}" srcOrd="1" destOrd="0" presId="urn:microsoft.com/office/officeart/2005/8/layout/orgChart1"/>
    <dgm:cxn modelId="{FD0E081F-2A58-47E9-AF8F-BDC1C385A210}" type="presOf" srcId="{90C353B5-7736-4368-823B-7F8C7B1B41D5}" destId="{0A68D8B4-3E29-47BD-BA4D-FEA6F832641C}" srcOrd="1" destOrd="0" presId="urn:microsoft.com/office/officeart/2005/8/layout/orgChart1"/>
    <dgm:cxn modelId="{949BA4BF-59EF-4B86-9D33-C04791757BB4}" type="presOf" srcId="{18FDBA7C-DC31-4E82-87B2-1F20427AD45B}" destId="{6EDA3419-EC2D-4D06-91B0-C52CF155EBC6}" srcOrd="0" destOrd="0" presId="urn:microsoft.com/office/officeart/2005/8/layout/orgChart1"/>
    <dgm:cxn modelId="{AF420C46-9184-4CE0-A6D1-C8895BF9417F}" type="presOf" srcId="{F8AC6C57-87FE-4A8C-99F9-ADECEDF6C770}" destId="{47901A1C-85C2-43C7-8041-E41B2A711800}" srcOrd="0" destOrd="0" presId="urn:microsoft.com/office/officeart/2005/8/layout/orgChart1"/>
    <dgm:cxn modelId="{D82760D4-32E8-4724-B627-2C3DDD81115F}" srcId="{4D917CCE-0BA8-4713-8393-7520C6FE7A9F}" destId="{DC07F794-C88E-434A-8C58-F06194944192}" srcOrd="0" destOrd="0" parTransId="{387ED33E-BDF3-4D69-A1A5-81B39B9A1564}" sibTransId="{5216A23F-22C8-43A0-9A85-6462A32CC1C7}"/>
    <dgm:cxn modelId="{2D0F7ABD-F70F-4668-87BB-3A4ED00BEB2E}" srcId="{F8AC6C57-87FE-4A8C-99F9-ADECEDF6C770}" destId="{90C353B5-7736-4368-823B-7F8C7B1B41D5}" srcOrd="0" destOrd="0" parTransId="{8913EF3B-1A73-4BF6-8351-753CD3A914FC}" sibTransId="{4BC13D97-4E08-4054-82F8-0563B17DAFF2}"/>
    <dgm:cxn modelId="{9CBCEE38-796D-41E3-9BC7-487A0AAEDA6A}" type="presOf" srcId="{3475FC7E-DD65-483C-8E5B-0B894B1E6732}" destId="{8497998D-3FBB-4E4B-8D0A-27A0A64A810F}" srcOrd="0" destOrd="0" presId="urn:microsoft.com/office/officeart/2005/8/layout/orgChart1"/>
    <dgm:cxn modelId="{FA86B4D2-D6FF-4EE2-ACA2-1BAE6A514194}" type="presOf" srcId="{F8AC6C57-87FE-4A8C-99F9-ADECEDF6C770}" destId="{3072DF5D-1FDF-4227-9F7C-567881F772C0}" srcOrd="1" destOrd="0" presId="urn:microsoft.com/office/officeart/2005/8/layout/orgChart1"/>
    <dgm:cxn modelId="{F4816CE4-7289-4A72-AA1F-8C52B2398A22}" srcId="{18FDBA7C-DC31-4E82-87B2-1F20427AD45B}" destId="{F8AC6C57-87FE-4A8C-99F9-ADECEDF6C770}" srcOrd="0" destOrd="0" parTransId="{0508C967-395F-4641-9024-F2E7319C6541}" sibTransId="{08421E06-8D99-4877-A128-FFAE1F9AF821}"/>
    <dgm:cxn modelId="{EF44A7B3-6E49-40F4-BEF4-EA12323ACC0F}" type="presOf" srcId="{DC07F794-C88E-434A-8C58-F06194944192}" destId="{C1CFD493-6B7D-4C45-8925-5C0BC9EE6BB3}" srcOrd="1" destOrd="0" presId="urn:microsoft.com/office/officeart/2005/8/layout/orgChart1"/>
    <dgm:cxn modelId="{C4EAD2D2-42DF-4E35-A09E-8653E00D899E}" type="presOf" srcId="{4D917CCE-0BA8-4713-8393-7520C6FE7A9F}" destId="{0AB5CBC8-192E-41AB-9387-5C9585B83234}" srcOrd="0" destOrd="0" presId="urn:microsoft.com/office/officeart/2005/8/layout/orgChart1"/>
    <dgm:cxn modelId="{8EA68BE8-D1B6-4F66-AAD7-D24DF0E99976}" type="presOf" srcId="{F8E7015A-949E-4DEA-9833-E13B52AF8213}" destId="{1F1652BD-4186-4907-BC94-2B9C77A9197A}" srcOrd="0" destOrd="0" presId="urn:microsoft.com/office/officeart/2005/8/layout/orgChart1"/>
    <dgm:cxn modelId="{D297EB58-A9D4-4CCE-82A0-1CFE56E38615}" srcId="{90C353B5-7736-4368-823B-7F8C7B1B41D5}" destId="{94479768-3381-4E9F-BC97-76073A735CDC}" srcOrd="0" destOrd="0" parTransId="{E3E64360-3D92-4364-9835-14A9FAC9C7C0}" sibTransId="{C317CE38-87E9-450F-827A-0502A4D70C48}"/>
    <dgm:cxn modelId="{0FFD4832-34A3-40D1-BF33-DE8CD1464A83}" type="presOf" srcId="{8913EF3B-1A73-4BF6-8351-753CD3A914FC}" destId="{9B13C30F-65CA-4A96-8048-0E736FE9BF86}" srcOrd="0" destOrd="0" presId="urn:microsoft.com/office/officeart/2005/8/layout/orgChart1"/>
    <dgm:cxn modelId="{A5F73802-F016-461B-AC7D-D511F7AAE079}" srcId="{3475FC7E-DD65-483C-8E5B-0B894B1E6732}" destId="{F8E7015A-949E-4DEA-9833-E13B52AF8213}" srcOrd="0" destOrd="0" parTransId="{AAB6FF36-1781-4847-8EE5-5D7F183197E1}" sibTransId="{BE54F7F4-EDB2-47C4-9300-734F643EA2F0}"/>
    <dgm:cxn modelId="{434036DE-63C2-429A-91E6-1219E7E02A61}" type="presOf" srcId="{DC07F794-C88E-434A-8C58-F06194944192}" destId="{8C282F33-CAFA-4E70-A76C-6C160F2E8B40}" srcOrd="0" destOrd="0" presId="urn:microsoft.com/office/officeart/2005/8/layout/orgChart1"/>
    <dgm:cxn modelId="{6EBCB7A0-27AE-4FE5-8DD9-E19B83C3783F}" type="presOf" srcId="{F8E7015A-949E-4DEA-9833-E13B52AF8213}" destId="{A536AFBD-85FD-4191-8795-CA1517B0A491}" srcOrd="1" destOrd="0" presId="urn:microsoft.com/office/officeart/2005/8/layout/orgChart1"/>
    <dgm:cxn modelId="{67930EB4-CF4B-433C-9733-E3D441AF8202}" srcId="{F8AC6C57-87FE-4A8C-99F9-ADECEDF6C770}" destId="{4D917CCE-0BA8-4713-8393-7520C6FE7A9F}" srcOrd="1" destOrd="0" parTransId="{0CB46E0C-1ABB-454D-8EDA-845938A9D56F}" sibTransId="{90E10633-85D6-446D-B3DA-319444924E27}"/>
    <dgm:cxn modelId="{19D8F9D5-A8C5-4D17-9833-6E0B294E36D2}" type="presOf" srcId="{0CB46E0C-1ABB-454D-8EDA-845938A9D56F}" destId="{3DAB20A5-87DA-489A-AE2D-94AAE1306F7F}" srcOrd="0" destOrd="0" presId="urn:microsoft.com/office/officeart/2005/8/layout/orgChart1"/>
    <dgm:cxn modelId="{AC7DA145-51F0-4C1B-8CE5-5E84AE68B3B8}" type="presParOf" srcId="{6EDA3419-EC2D-4D06-91B0-C52CF155EBC6}" destId="{E74811BC-A498-43AD-B2AA-363291491670}" srcOrd="0" destOrd="0" presId="urn:microsoft.com/office/officeart/2005/8/layout/orgChart1"/>
    <dgm:cxn modelId="{146E7422-B97E-487F-8D0F-67395D6FC989}" type="presParOf" srcId="{E74811BC-A498-43AD-B2AA-363291491670}" destId="{D0A2CD5B-3C3D-4D2A-AD1B-361D2DB47327}" srcOrd="0" destOrd="0" presId="urn:microsoft.com/office/officeart/2005/8/layout/orgChart1"/>
    <dgm:cxn modelId="{9CFC4701-80DD-4271-BD35-49BFB9996F17}" type="presParOf" srcId="{D0A2CD5B-3C3D-4D2A-AD1B-361D2DB47327}" destId="{47901A1C-85C2-43C7-8041-E41B2A711800}" srcOrd="0" destOrd="0" presId="urn:microsoft.com/office/officeart/2005/8/layout/orgChart1"/>
    <dgm:cxn modelId="{B8B28887-89E7-46B6-9BBF-100397595962}" type="presParOf" srcId="{D0A2CD5B-3C3D-4D2A-AD1B-361D2DB47327}" destId="{3072DF5D-1FDF-4227-9F7C-567881F772C0}" srcOrd="1" destOrd="0" presId="urn:microsoft.com/office/officeart/2005/8/layout/orgChart1"/>
    <dgm:cxn modelId="{A4CE7F69-F142-49A7-BB93-304676DFC496}" type="presParOf" srcId="{E74811BC-A498-43AD-B2AA-363291491670}" destId="{DF551243-7910-41CD-8CA0-92359175F2AC}" srcOrd="1" destOrd="0" presId="urn:microsoft.com/office/officeart/2005/8/layout/orgChart1"/>
    <dgm:cxn modelId="{9772BE08-62E1-4ECA-B8E9-9C94B9D84879}" type="presParOf" srcId="{DF551243-7910-41CD-8CA0-92359175F2AC}" destId="{9B13C30F-65CA-4A96-8048-0E736FE9BF86}" srcOrd="0" destOrd="0" presId="urn:microsoft.com/office/officeart/2005/8/layout/orgChart1"/>
    <dgm:cxn modelId="{43295C5C-0F7C-4897-A1C2-104C576623BC}" type="presParOf" srcId="{DF551243-7910-41CD-8CA0-92359175F2AC}" destId="{00D08031-79C5-42E9-AB8C-12A3B409BB8E}" srcOrd="1" destOrd="0" presId="urn:microsoft.com/office/officeart/2005/8/layout/orgChart1"/>
    <dgm:cxn modelId="{D100E3B4-A5A7-4FE9-AA46-C9F215A76664}" type="presParOf" srcId="{00D08031-79C5-42E9-AB8C-12A3B409BB8E}" destId="{43DC4EE3-C4DD-4E47-86E2-C17379822B6F}" srcOrd="0" destOrd="0" presId="urn:microsoft.com/office/officeart/2005/8/layout/orgChart1"/>
    <dgm:cxn modelId="{537F29E8-C609-4DDB-9C29-9CB2DCB6FD51}" type="presParOf" srcId="{43DC4EE3-C4DD-4E47-86E2-C17379822B6F}" destId="{5F10DFF1-B8CA-44A0-B8B1-BA10C1FCC946}" srcOrd="0" destOrd="0" presId="urn:microsoft.com/office/officeart/2005/8/layout/orgChart1"/>
    <dgm:cxn modelId="{EC9E44C3-A975-460F-9152-53CA6DA4F45E}" type="presParOf" srcId="{43DC4EE3-C4DD-4E47-86E2-C17379822B6F}" destId="{0A68D8B4-3E29-47BD-BA4D-FEA6F832641C}" srcOrd="1" destOrd="0" presId="urn:microsoft.com/office/officeart/2005/8/layout/orgChart1"/>
    <dgm:cxn modelId="{EDD42A63-B486-4207-836F-756CA45DDED0}" type="presParOf" srcId="{00D08031-79C5-42E9-AB8C-12A3B409BB8E}" destId="{8C633189-F127-4002-9E6E-2EE93B81075C}" srcOrd="1" destOrd="0" presId="urn:microsoft.com/office/officeart/2005/8/layout/orgChart1"/>
    <dgm:cxn modelId="{BBD341D9-3C8E-4C4C-8137-F729759F17AC}" type="presParOf" srcId="{8C633189-F127-4002-9E6E-2EE93B81075C}" destId="{4B9A7AB6-01CC-4BFE-AF31-63826B3CB55D}" srcOrd="0" destOrd="0" presId="urn:microsoft.com/office/officeart/2005/8/layout/orgChart1"/>
    <dgm:cxn modelId="{E2CC8CE2-52C6-44FA-B200-5B4DFB76AF53}" type="presParOf" srcId="{8C633189-F127-4002-9E6E-2EE93B81075C}" destId="{5407FB13-39B0-4EA6-ACFA-09DC9A9633FE}" srcOrd="1" destOrd="0" presId="urn:microsoft.com/office/officeart/2005/8/layout/orgChart1"/>
    <dgm:cxn modelId="{05CB9265-3257-46C0-9EBB-9FF2E6276A31}" type="presParOf" srcId="{5407FB13-39B0-4EA6-ACFA-09DC9A9633FE}" destId="{AD7AFC16-CDAA-468F-AE3F-D85611DD2004}" srcOrd="0" destOrd="0" presId="urn:microsoft.com/office/officeart/2005/8/layout/orgChart1"/>
    <dgm:cxn modelId="{F66FA597-3718-47CD-B488-5C41B808B09E}" type="presParOf" srcId="{AD7AFC16-CDAA-468F-AE3F-D85611DD2004}" destId="{99AB31B7-DCA6-4BE3-BB7F-6B37BF7D12C9}" srcOrd="0" destOrd="0" presId="urn:microsoft.com/office/officeart/2005/8/layout/orgChart1"/>
    <dgm:cxn modelId="{0160C252-A08B-4272-9423-EAB931E73E2F}" type="presParOf" srcId="{AD7AFC16-CDAA-468F-AE3F-D85611DD2004}" destId="{92E1FB78-6DDE-43B1-BDE0-F1524A9F3EAE}" srcOrd="1" destOrd="0" presId="urn:microsoft.com/office/officeart/2005/8/layout/orgChart1"/>
    <dgm:cxn modelId="{2403967D-7511-49DB-9065-BC721C7AA87F}" type="presParOf" srcId="{5407FB13-39B0-4EA6-ACFA-09DC9A9633FE}" destId="{7BA3EC29-668A-4123-B6EB-CD57C0FE762E}" srcOrd="1" destOrd="0" presId="urn:microsoft.com/office/officeart/2005/8/layout/orgChart1"/>
    <dgm:cxn modelId="{67C8CC6A-4657-4552-954C-265356EB8E24}" type="presParOf" srcId="{5407FB13-39B0-4EA6-ACFA-09DC9A9633FE}" destId="{5AD90B91-90AC-40F8-95A3-D329CD1C676A}" srcOrd="2" destOrd="0" presId="urn:microsoft.com/office/officeart/2005/8/layout/orgChart1"/>
    <dgm:cxn modelId="{FA31DE49-BF75-437B-99BD-A55B6CEC497A}" type="presParOf" srcId="{00D08031-79C5-42E9-AB8C-12A3B409BB8E}" destId="{20EA5DBE-1505-4F02-BEFE-2F10DD9C4C53}" srcOrd="2" destOrd="0" presId="urn:microsoft.com/office/officeart/2005/8/layout/orgChart1"/>
    <dgm:cxn modelId="{E08D095A-5044-487A-82DB-B1360A9991B2}" type="presParOf" srcId="{DF551243-7910-41CD-8CA0-92359175F2AC}" destId="{3DAB20A5-87DA-489A-AE2D-94AAE1306F7F}" srcOrd="2" destOrd="0" presId="urn:microsoft.com/office/officeart/2005/8/layout/orgChart1"/>
    <dgm:cxn modelId="{F41EB55D-6D6C-4D22-95C7-652A4F543A45}" type="presParOf" srcId="{DF551243-7910-41CD-8CA0-92359175F2AC}" destId="{8E0171FA-5E87-4331-826C-24AB6D24FF43}" srcOrd="3" destOrd="0" presId="urn:microsoft.com/office/officeart/2005/8/layout/orgChart1"/>
    <dgm:cxn modelId="{01D776F7-1B9C-404F-A654-4DEAC0CB5568}" type="presParOf" srcId="{8E0171FA-5E87-4331-826C-24AB6D24FF43}" destId="{0AA3FD24-06EE-4E07-BD14-2DBA5FFD45F4}" srcOrd="0" destOrd="0" presId="urn:microsoft.com/office/officeart/2005/8/layout/orgChart1"/>
    <dgm:cxn modelId="{98006A19-A78A-4D4C-9AE0-4D483D4C0633}" type="presParOf" srcId="{0AA3FD24-06EE-4E07-BD14-2DBA5FFD45F4}" destId="{0AB5CBC8-192E-41AB-9387-5C9585B83234}" srcOrd="0" destOrd="0" presId="urn:microsoft.com/office/officeart/2005/8/layout/orgChart1"/>
    <dgm:cxn modelId="{E1B1B0C8-5FD4-458E-A3E7-40D94BBB1C84}" type="presParOf" srcId="{0AA3FD24-06EE-4E07-BD14-2DBA5FFD45F4}" destId="{81938267-B4F8-4963-9315-7ED0916D1931}" srcOrd="1" destOrd="0" presId="urn:microsoft.com/office/officeart/2005/8/layout/orgChart1"/>
    <dgm:cxn modelId="{074C099D-48C4-409B-AB85-B8D759582A2E}" type="presParOf" srcId="{8E0171FA-5E87-4331-826C-24AB6D24FF43}" destId="{E4354972-F918-47C1-85DD-D6444D8B357D}" srcOrd="1" destOrd="0" presId="urn:microsoft.com/office/officeart/2005/8/layout/orgChart1"/>
    <dgm:cxn modelId="{1E162DBC-0315-4CEB-8CCA-3BDF4758D868}" type="presParOf" srcId="{E4354972-F918-47C1-85DD-D6444D8B357D}" destId="{E23E5C4B-9817-4316-ABF2-C16E64F1164E}" srcOrd="0" destOrd="0" presId="urn:microsoft.com/office/officeart/2005/8/layout/orgChart1"/>
    <dgm:cxn modelId="{D82EC33B-3075-464A-B694-B7F8BE4E5B4F}" type="presParOf" srcId="{E4354972-F918-47C1-85DD-D6444D8B357D}" destId="{C16795B3-AD35-4567-8AC7-ED76D40B52C0}" srcOrd="1" destOrd="0" presId="urn:microsoft.com/office/officeart/2005/8/layout/orgChart1"/>
    <dgm:cxn modelId="{73CA5EA6-8856-40E6-BFE9-66DE264FCE2D}" type="presParOf" srcId="{C16795B3-AD35-4567-8AC7-ED76D40B52C0}" destId="{9233CF9A-2EE8-49DF-801F-3920A4D2986C}" srcOrd="0" destOrd="0" presId="urn:microsoft.com/office/officeart/2005/8/layout/orgChart1"/>
    <dgm:cxn modelId="{7EDFDF5F-50D2-415F-8CC7-8A4D9CD78EDA}" type="presParOf" srcId="{9233CF9A-2EE8-49DF-801F-3920A4D2986C}" destId="{8C282F33-CAFA-4E70-A76C-6C160F2E8B40}" srcOrd="0" destOrd="0" presId="urn:microsoft.com/office/officeart/2005/8/layout/orgChart1"/>
    <dgm:cxn modelId="{8FB63138-68A1-404F-9981-21E1821088B6}" type="presParOf" srcId="{9233CF9A-2EE8-49DF-801F-3920A4D2986C}" destId="{C1CFD493-6B7D-4C45-8925-5C0BC9EE6BB3}" srcOrd="1" destOrd="0" presId="urn:microsoft.com/office/officeart/2005/8/layout/orgChart1"/>
    <dgm:cxn modelId="{7F8DB66D-C3BE-49A8-8609-2C3179B1FE91}" type="presParOf" srcId="{C16795B3-AD35-4567-8AC7-ED76D40B52C0}" destId="{C0259AD9-7AD5-4E80-9449-E37CE7E7184C}" srcOrd="1" destOrd="0" presId="urn:microsoft.com/office/officeart/2005/8/layout/orgChart1"/>
    <dgm:cxn modelId="{112A25B1-35D3-45CA-87EE-25D5B439F20D}" type="presParOf" srcId="{C16795B3-AD35-4567-8AC7-ED76D40B52C0}" destId="{8D268297-09B2-434E-946F-E2D6B19CB128}" srcOrd="2" destOrd="0" presId="urn:microsoft.com/office/officeart/2005/8/layout/orgChart1"/>
    <dgm:cxn modelId="{5F92F9C2-665D-4D39-83C5-6D37E0D4D6FD}" type="presParOf" srcId="{8E0171FA-5E87-4331-826C-24AB6D24FF43}" destId="{B1F30FF0-DF9E-46AD-B0E8-2816E908BDB3}" srcOrd="2" destOrd="0" presId="urn:microsoft.com/office/officeart/2005/8/layout/orgChart1"/>
    <dgm:cxn modelId="{24CFE1A7-0F9C-414D-996A-F505518EBE0F}" type="presParOf" srcId="{DF551243-7910-41CD-8CA0-92359175F2AC}" destId="{6DB1C701-8A32-4721-95C4-5D5618D7D576}" srcOrd="4" destOrd="0" presId="urn:microsoft.com/office/officeart/2005/8/layout/orgChart1"/>
    <dgm:cxn modelId="{F270604A-C9C7-4CA2-BA58-62F123E57C75}" type="presParOf" srcId="{DF551243-7910-41CD-8CA0-92359175F2AC}" destId="{393F3F99-71A2-485D-A5C4-C38B5832570C}" srcOrd="5" destOrd="0" presId="urn:microsoft.com/office/officeart/2005/8/layout/orgChart1"/>
    <dgm:cxn modelId="{334C5F4F-2644-4A0D-822B-514B9F168FC8}" type="presParOf" srcId="{393F3F99-71A2-485D-A5C4-C38B5832570C}" destId="{FD9968D9-EA2E-43F0-8D4C-BF84772C7F01}" srcOrd="0" destOrd="0" presId="urn:microsoft.com/office/officeart/2005/8/layout/orgChart1"/>
    <dgm:cxn modelId="{A9175B3C-B4C2-44EB-9122-2D5007B7B42D}" type="presParOf" srcId="{FD9968D9-EA2E-43F0-8D4C-BF84772C7F01}" destId="{8497998D-3FBB-4E4B-8D0A-27A0A64A810F}" srcOrd="0" destOrd="0" presId="urn:microsoft.com/office/officeart/2005/8/layout/orgChart1"/>
    <dgm:cxn modelId="{97959B34-F016-44BE-A383-689043BF484C}" type="presParOf" srcId="{FD9968D9-EA2E-43F0-8D4C-BF84772C7F01}" destId="{5E31807E-4700-4DDE-879B-37A098F52B68}" srcOrd="1" destOrd="0" presId="urn:microsoft.com/office/officeart/2005/8/layout/orgChart1"/>
    <dgm:cxn modelId="{914DE26C-4D36-4E91-9E9F-F763E2A084D4}" type="presParOf" srcId="{393F3F99-71A2-485D-A5C4-C38B5832570C}" destId="{612E1BF5-A46F-4EA9-A7A1-A754166C83B4}" srcOrd="1" destOrd="0" presId="urn:microsoft.com/office/officeart/2005/8/layout/orgChart1"/>
    <dgm:cxn modelId="{56E6BC62-46ED-4BB0-8A52-27427BEB2379}" type="presParOf" srcId="{612E1BF5-A46F-4EA9-A7A1-A754166C83B4}" destId="{370F266E-359E-4D18-8A05-F3AD34280D93}" srcOrd="0" destOrd="0" presId="urn:microsoft.com/office/officeart/2005/8/layout/orgChart1"/>
    <dgm:cxn modelId="{B24CF67A-704C-4879-9C52-79F93F6A14C9}" type="presParOf" srcId="{612E1BF5-A46F-4EA9-A7A1-A754166C83B4}" destId="{023921AF-48B1-4841-8F3D-FDFE80039E2C}" srcOrd="1" destOrd="0" presId="urn:microsoft.com/office/officeart/2005/8/layout/orgChart1"/>
    <dgm:cxn modelId="{952F4BF0-789A-4DDC-A50F-833A01C57FAB}" type="presParOf" srcId="{023921AF-48B1-4841-8F3D-FDFE80039E2C}" destId="{3930EDA9-ABD9-44A2-B994-5FCB12BBB6E9}" srcOrd="0" destOrd="0" presId="urn:microsoft.com/office/officeart/2005/8/layout/orgChart1"/>
    <dgm:cxn modelId="{A757A6C0-BEFE-4ACD-AF54-C1609982CACE}" type="presParOf" srcId="{3930EDA9-ABD9-44A2-B994-5FCB12BBB6E9}" destId="{1F1652BD-4186-4907-BC94-2B9C77A9197A}" srcOrd="0" destOrd="0" presId="urn:microsoft.com/office/officeart/2005/8/layout/orgChart1"/>
    <dgm:cxn modelId="{E04D9DF4-AC0D-4E3C-A5B2-894014CED379}" type="presParOf" srcId="{3930EDA9-ABD9-44A2-B994-5FCB12BBB6E9}" destId="{A536AFBD-85FD-4191-8795-CA1517B0A491}" srcOrd="1" destOrd="0" presId="urn:microsoft.com/office/officeart/2005/8/layout/orgChart1"/>
    <dgm:cxn modelId="{AED71B57-21A7-44CA-98E7-0338E910F320}" type="presParOf" srcId="{023921AF-48B1-4841-8F3D-FDFE80039E2C}" destId="{E786BDE4-5E82-469D-B38E-E85FBB7CFF65}" srcOrd="1" destOrd="0" presId="urn:microsoft.com/office/officeart/2005/8/layout/orgChart1"/>
    <dgm:cxn modelId="{610BB9A6-6065-462F-A0DA-B4641943AF22}" type="presParOf" srcId="{023921AF-48B1-4841-8F3D-FDFE80039E2C}" destId="{BA22901F-D8F0-4F47-B607-80522B394BF6}" srcOrd="2" destOrd="0" presId="urn:microsoft.com/office/officeart/2005/8/layout/orgChart1"/>
    <dgm:cxn modelId="{66B7BD61-9C96-4D74-862C-DB3CE420FB19}" type="presParOf" srcId="{393F3F99-71A2-485D-A5C4-C38B5832570C}" destId="{A07B161E-AD78-4852-B929-27E6B8ECB4B8}" srcOrd="2" destOrd="0" presId="urn:microsoft.com/office/officeart/2005/8/layout/orgChart1"/>
    <dgm:cxn modelId="{C9C6A804-2741-41B4-9FDB-DE7AC035A984}" type="presParOf" srcId="{E74811BC-A498-43AD-B2AA-363291491670}" destId="{F00B8485-568D-4579-B333-90604F2C171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0E558A5-8ED3-4E23-9777-07EE19A36B42}" type="doc">
      <dgm:prSet loTypeId="urn:diagrams.loki3.com/BracketList+Icon" loCatId="officeonline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1A7214C1-B7B2-4914-8709-DC805840D97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Социально-экономические последствия инфляции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13F148C-433A-4487-A077-213BDC6D0355}" type="parTrans" cxnId="{914238B6-502C-4954-B8E9-165DC23DBA5F}">
      <dgm:prSet/>
      <dgm:spPr/>
      <dgm:t>
        <a:bodyPr/>
        <a:lstStyle/>
        <a:p>
          <a:endParaRPr lang="ru-RU"/>
        </a:p>
      </dgm:t>
    </dgm:pt>
    <dgm:pt modelId="{FF49E279-9E51-4C25-876A-0C03F5BB8CD2}" type="sibTrans" cxnId="{914238B6-502C-4954-B8E9-165DC23DBA5F}">
      <dgm:prSet/>
      <dgm:spPr/>
      <dgm:t>
        <a:bodyPr/>
        <a:lstStyle/>
        <a:p>
          <a:endParaRPr lang="ru-RU"/>
        </a:p>
      </dgm:t>
    </dgm:pt>
    <dgm:pt modelId="{F6142213-5D06-4D43-80AA-2DE7076F801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снижение уровня жизни населения;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4590DC3-2DFE-4EB3-88F7-054E9FBF5E62}" type="parTrans" cxnId="{75D7C86C-198D-4A68-8FA1-DB4CFB19E7E5}">
      <dgm:prSet/>
      <dgm:spPr/>
      <dgm:t>
        <a:bodyPr/>
        <a:lstStyle/>
        <a:p>
          <a:endParaRPr lang="ru-RU"/>
        </a:p>
      </dgm:t>
    </dgm:pt>
    <dgm:pt modelId="{0419E095-2452-4622-BCEC-AAB88F75F4B6}" type="sibTrans" cxnId="{75D7C86C-198D-4A68-8FA1-DB4CFB19E7E5}">
      <dgm:prSet/>
      <dgm:spPr/>
      <dgm:t>
        <a:bodyPr/>
        <a:lstStyle/>
        <a:p>
          <a:endParaRPr lang="ru-RU"/>
        </a:p>
      </dgm:t>
    </dgm:pt>
    <dgm:pt modelId="{FCF436AF-F417-4BFE-9AB0-0FAF1F39B9B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снижение реальных доходов населения, особенно социальных групп с фиксированными доходами (пенсионеров, студентов, работников бюджетной сферы);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018084A-3643-499A-B2C1-18EFAC4154AE}" type="parTrans" cxnId="{CC8CCB6F-31E5-4106-8131-C12E7512C780}">
      <dgm:prSet/>
      <dgm:spPr/>
      <dgm:t>
        <a:bodyPr/>
        <a:lstStyle/>
        <a:p>
          <a:endParaRPr lang="ru-RU"/>
        </a:p>
      </dgm:t>
    </dgm:pt>
    <dgm:pt modelId="{935C146F-2253-47C3-8357-00710ABB4495}" type="sibTrans" cxnId="{CC8CCB6F-31E5-4106-8131-C12E7512C780}">
      <dgm:prSet/>
      <dgm:spPr/>
      <dgm:t>
        <a:bodyPr/>
        <a:lstStyle/>
        <a:p>
          <a:endParaRPr lang="ru-RU"/>
        </a:p>
      </dgm:t>
    </dgm:pt>
    <dgm:pt modelId="{716375E6-E9BE-4A5B-B9AB-FA54DAF6FD4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обесценивание денежных сбережений населения;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4CC9A2-E407-4131-99ED-3E9563FD31B5}" type="parTrans" cxnId="{97466AED-B8B1-433A-A26A-8B73D0BFA8B0}">
      <dgm:prSet/>
      <dgm:spPr/>
      <dgm:t>
        <a:bodyPr/>
        <a:lstStyle/>
        <a:p>
          <a:endParaRPr lang="ru-RU"/>
        </a:p>
      </dgm:t>
    </dgm:pt>
    <dgm:pt modelId="{B44083C6-DCE2-47D7-A76D-B35E7479873E}" type="sibTrans" cxnId="{97466AED-B8B1-433A-A26A-8B73D0BFA8B0}">
      <dgm:prSet/>
      <dgm:spPr/>
      <dgm:t>
        <a:bodyPr/>
        <a:lstStyle/>
        <a:p>
          <a:endParaRPr lang="ru-RU"/>
        </a:p>
      </dgm:t>
    </dgm:pt>
    <dgm:pt modelId="{9ECF4DF1-B92A-4E29-9B59-0E2E42CBEF2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сокращение социальных программ;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F0F8408-5F94-482F-9478-6E3C012349B9}" type="parTrans" cxnId="{535B8196-C06F-47FB-A27C-7270DBAA14EE}">
      <dgm:prSet/>
      <dgm:spPr/>
      <dgm:t>
        <a:bodyPr/>
        <a:lstStyle/>
        <a:p>
          <a:endParaRPr lang="ru-RU"/>
        </a:p>
      </dgm:t>
    </dgm:pt>
    <dgm:pt modelId="{EFED8683-C266-4BBB-946A-FE46A810A346}" type="sibTrans" cxnId="{535B8196-C06F-47FB-A27C-7270DBAA14EE}">
      <dgm:prSet/>
      <dgm:spPr/>
      <dgm:t>
        <a:bodyPr/>
        <a:lstStyle/>
        <a:p>
          <a:endParaRPr lang="ru-RU"/>
        </a:p>
      </dgm:t>
    </dgm:pt>
    <dgm:pt modelId="{04C673BC-55BD-41DA-B9D4-2BDF6EF3C43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рост социальной напряжённости в обществе;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B693144-A9A7-42E4-BDD6-69667D9AE199}" type="parTrans" cxnId="{B2737E67-67B4-4D54-9850-371F7972DA54}">
      <dgm:prSet/>
      <dgm:spPr/>
      <dgm:t>
        <a:bodyPr/>
        <a:lstStyle/>
        <a:p>
          <a:endParaRPr lang="ru-RU"/>
        </a:p>
      </dgm:t>
    </dgm:pt>
    <dgm:pt modelId="{70D8693D-B49A-4483-B61F-D398B18192DC}" type="sibTrans" cxnId="{B2737E67-67B4-4D54-9850-371F7972DA54}">
      <dgm:prSet/>
      <dgm:spPr/>
      <dgm:t>
        <a:bodyPr/>
        <a:lstStyle/>
        <a:p>
          <a:endParaRPr lang="ru-RU"/>
        </a:p>
      </dgm:t>
    </dgm:pt>
    <dgm:pt modelId="{55CEEBAD-A9DA-4CAC-B272-5DB255AC969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сбои в системе налогообложения;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34D4804-60C2-46AB-BE2C-F7B0E6C10692}" type="parTrans" cxnId="{AFCF04FC-D7FF-4F1F-A98B-C2F0FB6D1208}">
      <dgm:prSet/>
      <dgm:spPr/>
      <dgm:t>
        <a:bodyPr/>
        <a:lstStyle/>
        <a:p>
          <a:endParaRPr lang="ru-RU"/>
        </a:p>
      </dgm:t>
    </dgm:pt>
    <dgm:pt modelId="{604A1358-4FFC-43AA-A719-68D8904F4908}" type="sibTrans" cxnId="{AFCF04FC-D7FF-4F1F-A98B-C2F0FB6D1208}">
      <dgm:prSet/>
      <dgm:spPr/>
      <dgm:t>
        <a:bodyPr/>
        <a:lstStyle/>
        <a:p>
          <a:endParaRPr lang="ru-RU"/>
        </a:p>
      </dgm:t>
    </dgm:pt>
    <dgm:pt modelId="{CC5AED30-F489-4F20-A679-32400EB6153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перераспределение доходов и богатств между различными группами населения;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39D2DBE-42AF-4D23-94D3-A8D7BF9A616B}" type="parTrans" cxnId="{A144F835-DE52-4992-BA86-4D8234B6C7E4}">
      <dgm:prSet/>
      <dgm:spPr/>
      <dgm:t>
        <a:bodyPr/>
        <a:lstStyle/>
        <a:p>
          <a:endParaRPr lang="ru-RU"/>
        </a:p>
      </dgm:t>
    </dgm:pt>
    <dgm:pt modelId="{B79C566D-9FC5-43DB-B6E1-B68D0E2CFE0F}" type="sibTrans" cxnId="{A144F835-DE52-4992-BA86-4D8234B6C7E4}">
      <dgm:prSet/>
      <dgm:spPr/>
      <dgm:t>
        <a:bodyPr/>
        <a:lstStyle/>
        <a:p>
          <a:endParaRPr lang="ru-RU"/>
        </a:p>
      </dgm:t>
    </dgm:pt>
    <dgm:pt modelId="{450AFBB4-B09C-4B5E-862C-39F1933D990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падение объёмов производства;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109522D-9B2D-42A3-A515-243759C76D3E}" type="parTrans" cxnId="{E3EF1529-069A-4359-9FE1-3B2982F4E347}">
      <dgm:prSet/>
      <dgm:spPr/>
      <dgm:t>
        <a:bodyPr/>
        <a:lstStyle/>
        <a:p>
          <a:endParaRPr lang="ru-RU"/>
        </a:p>
      </dgm:t>
    </dgm:pt>
    <dgm:pt modelId="{49E81F6A-F54B-4683-A820-39970C85ED01}" type="sibTrans" cxnId="{E3EF1529-069A-4359-9FE1-3B2982F4E347}">
      <dgm:prSet/>
      <dgm:spPr/>
      <dgm:t>
        <a:bodyPr/>
        <a:lstStyle/>
        <a:p>
          <a:endParaRPr lang="ru-RU"/>
        </a:p>
      </dgm:t>
    </dgm:pt>
    <dgm:pt modelId="{22553682-3E7C-4B43-8F56-DC72A3EFDF0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невозможность планирования и прогнозирования хозяйственной деятельности;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69EE52-6A77-4459-91CA-A649AEDEFF77}" type="parTrans" cxnId="{6035675F-3FB7-4E1A-8856-EEF8C51970B4}">
      <dgm:prSet/>
      <dgm:spPr/>
      <dgm:t>
        <a:bodyPr/>
        <a:lstStyle/>
        <a:p>
          <a:endParaRPr lang="ru-RU"/>
        </a:p>
      </dgm:t>
    </dgm:pt>
    <dgm:pt modelId="{250719D6-5A50-4BFE-A394-C77C1A898B6E}" type="sibTrans" cxnId="{6035675F-3FB7-4E1A-8856-EEF8C51970B4}">
      <dgm:prSet/>
      <dgm:spPr/>
      <dgm:t>
        <a:bodyPr/>
        <a:lstStyle/>
        <a:p>
          <a:endParaRPr lang="ru-RU"/>
        </a:p>
      </dgm:t>
    </dgm:pt>
    <dgm:pt modelId="{DAA260DE-B044-4B9E-AC40-07142CB568B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резкое уменьшение долгосрочных инвестиций в экономику;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A9E476F-4334-49FF-BF3B-88B28B9C8DBD}" type="parTrans" cxnId="{2A639E04-301F-45D2-8423-A54939325FC6}">
      <dgm:prSet/>
      <dgm:spPr/>
      <dgm:t>
        <a:bodyPr/>
        <a:lstStyle/>
        <a:p>
          <a:endParaRPr lang="ru-RU"/>
        </a:p>
      </dgm:t>
    </dgm:pt>
    <dgm:pt modelId="{7A49743C-BD53-4C08-BA7D-4C47724D737C}" type="sibTrans" cxnId="{2A639E04-301F-45D2-8423-A54939325FC6}">
      <dgm:prSet/>
      <dgm:spPr/>
      <dgm:t>
        <a:bodyPr/>
        <a:lstStyle/>
        <a:p>
          <a:endParaRPr lang="ru-RU"/>
        </a:p>
      </dgm:t>
    </dgm:pt>
    <dgm:pt modelId="{D8DAFA7C-7F4F-4BF8-B888-FCE23547E6B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падение экономической эффективности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произ-водства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4FF90B8-EB20-4994-9C06-2EA931C3A852}" type="parTrans" cxnId="{680A9119-1F1A-4116-85EE-A3473BFF38D2}">
      <dgm:prSet/>
      <dgm:spPr/>
      <dgm:t>
        <a:bodyPr/>
        <a:lstStyle/>
        <a:p>
          <a:endParaRPr lang="ru-RU"/>
        </a:p>
      </dgm:t>
    </dgm:pt>
    <dgm:pt modelId="{161C589A-BC01-4D3B-9080-C1B1AAF90127}" type="sibTrans" cxnId="{680A9119-1F1A-4116-85EE-A3473BFF38D2}">
      <dgm:prSet/>
      <dgm:spPr/>
      <dgm:t>
        <a:bodyPr/>
        <a:lstStyle/>
        <a:p>
          <a:endParaRPr lang="ru-RU"/>
        </a:p>
      </dgm:t>
    </dgm:pt>
    <dgm:pt modelId="{14A1F798-3D9B-43DC-8253-89E7BD727E6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снижение управляемости экономики.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6A2B49B-E997-4AB6-B843-0485C573BC90}" type="parTrans" cxnId="{415F0D81-3D55-4AE5-B67D-87BE270A194E}">
      <dgm:prSet/>
      <dgm:spPr/>
      <dgm:t>
        <a:bodyPr/>
        <a:lstStyle/>
        <a:p>
          <a:endParaRPr lang="ru-RU"/>
        </a:p>
      </dgm:t>
    </dgm:pt>
    <dgm:pt modelId="{F252FD25-29D0-4A66-882A-C3AE4861EB9F}" type="sibTrans" cxnId="{415F0D81-3D55-4AE5-B67D-87BE270A194E}">
      <dgm:prSet/>
      <dgm:spPr/>
      <dgm:t>
        <a:bodyPr/>
        <a:lstStyle/>
        <a:p>
          <a:endParaRPr lang="ru-RU"/>
        </a:p>
      </dgm:t>
    </dgm:pt>
    <dgm:pt modelId="{6F061A7B-FF63-48F4-88CA-E83A81AB6380}" type="pres">
      <dgm:prSet presAssocID="{40E558A5-8ED3-4E23-9777-07EE19A36B4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41E2B7-25D5-410C-B5BF-59C6602980ED}" type="pres">
      <dgm:prSet presAssocID="{1A7214C1-B7B2-4914-8709-DC805840D970}" presName="linNode" presStyleCnt="0"/>
      <dgm:spPr/>
    </dgm:pt>
    <dgm:pt modelId="{514B6834-4D56-4177-82A7-310BCC473135}" type="pres">
      <dgm:prSet presAssocID="{1A7214C1-B7B2-4914-8709-DC805840D970}" presName="parTx" presStyleLbl="revTx" presStyleIdx="0" presStyleCnt="1" custScaleX="982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D4A7B-8E5C-495E-801A-8D208CEC6799}" type="pres">
      <dgm:prSet presAssocID="{1A7214C1-B7B2-4914-8709-DC805840D970}" presName="bracket" presStyleLbl="parChTrans1D1" presStyleIdx="0" presStyleCnt="1" custScaleX="247541"/>
      <dgm:spPr/>
    </dgm:pt>
    <dgm:pt modelId="{A0C7609D-F91D-4CC3-99C1-E749B03A2EC4}" type="pres">
      <dgm:prSet presAssocID="{1A7214C1-B7B2-4914-8709-DC805840D970}" presName="spH" presStyleCnt="0"/>
      <dgm:spPr/>
    </dgm:pt>
    <dgm:pt modelId="{D28EC920-5DE0-4D0C-A9FE-A6E7E597B160}" type="pres">
      <dgm:prSet presAssocID="{1A7214C1-B7B2-4914-8709-DC805840D970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466AED-B8B1-433A-A26A-8B73D0BFA8B0}" srcId="{1A7214C1-B7B2-4914-8709-DC805840D970}" destId="{716375E6-E9BE-4A5B-B9AB-FA54DAF6FD40}" srcOrd="2" destOrd="0" parTransId="{734CC9A2-E407-4131-99ED-3E9563FD31B5}" sibTransId="{B44083C6-DCE2-47D7-A76D-B35E7479873E}"/>
    <dgm:cxn modelId="{A144F835-DE52-4992-BA86-4D8234B6C7E4}" srcId="{1A7214C1-B7B2-4914-8709-DC805840D970}" destId="{CC5AED30-F489-4F20-A679-32400EB6153D}" srcOrd="6" destOrd="0" parTransId="{E39D2DBE-42AF-4D23-94D3-A8D7BF9A616B}" sibTransId="{B79C566D-9FC5-43DB-B6E1-B68D0E2CFE0F}"/>
    <dgm:cxn modelId="{B2737E67-67B4-4D54-9850-371F7972DA54}" srcId="{1A7214C1-B7B2-4914-8709-DC805840D970}" destId="{04C673BC-55BD-41DA-B9D4-2BDF6EF3C431}" srcOrd="4" destOrd="0" parTransId="{EB693144-A9A7-42E4-BDD6-69667D9AE199}" sibTransId="{70D8693D-B49A-4483-B61F-D398B18192DC}"/>
    <dgm:cxn modelId="{415F0D81-3D55-4AE5-B67D-87BE270A194E}" srcId="{1A7214C1-B7B2-4914-8709-DC805840D970}" destId="{14A1F798-3D9B-43DC-8253-89E7BD727E62}" srcOrd="11" destOrd="0" parTransId="{B6A2B49B-E997-4AB6-B843-0485C573BC90}" sibTransId="{F252FD25-29D0-4A66-882A-C3AE4861EB9F}"/>
    <dgm:cxn modelId="{2A639E04-301F-45D2-8423-A54939325FC6}" srcId="{1A7214C1-B7B2-4914-8709-DC805840D970}" destId="{DAA260DE-B044-4B9E-AC40-07142CB568B9}" srcOrd="9" destOrd="0" parTransId="{1A9E476F-4334-49FF-BF3B-88B28B9C8DBD}" sibTransId="{7A49743C-BD53-4C08-BA7D-4C47724D737C}"/>
    <dgm:cxn modelId="{CC8CCB6F-31E5-4106-8131-C12E7512C780}" srcId="{1A7214C1-B7B2-4914-8709-DC805840D970}" destId="{FCF436AF-F417-4BFE-9AB0-0FAF1F39B9BB}" srcOrd="1" destOrd="0" parTransId="{9018084A-3643-499A-B2C1-18EFAC4154AE}" sibTransId="{935C146F-2253-47C3-8357-00710ABB4495}"/>
    <dgm:cxn modelId="{61CB319E-9E85-40ED-8C3B-EE29C65318CA}" type="presOf" srcId="{22553682-3E7C-4B43-8F56-DC72A3EFDF05}" destId="{D28EC920-5DE0-4D0C-A9FE-A6E7E597B160}" srcOrd="0" destOrd="8" presId="urn:diagrams.loki3.com/BracketList+Icon"/>
    <dgm:cxn modelId="{EB25B7D9-25A5-4A86-8306-DA835102C8A5}" type="presOf" srcId="{FCF436AF-F417-4BFE-9AB0-0FAF1F39B9BB}" destId="{D28EC920-5DE0-4D0C-A9FE-A6E7E597B160}" srcOrd="0" destOrd="1" presId="urn:diagrams.loki3.com/BracketList+Icon"/>
    <dgm:cxn modelId="{6DE1ED9D-B376-4058-BEA8-E08294064ED2}" type="presOf" srcId="{450AFBB4-B09C-4B5E-862C-39F1933D990B}" destId="{D28EC920-5DE0-4D0C-A9FE-A6E7E597B160}" srcOrd="0" destOrd="7" presId="urn:diagrams.loki3.com/BracketList+Icon"/>
    <dgm:cxn modelId="{AF1A8C53-753A-4839-8DE2-943A147FE38E}" type="presOf" srcId="{F6142213-5D06-4D43-80AA-2DE7076F8014}" destId="{D28EC920-5DE0-4D0C-A9FE-A6E7E597B160}" srcOrd="0" destOrd="0" presId="urn:diagrams.loki3.com/BracketList+Icon"/>
    <dgm:cxn modelId="{AFCF04FC-D7FF-4F1F-A98B-C2F0FB6D1208}" srcId="{1A7214C1-B7B2-4914-8709-DC805840D970}" destId="{55CEEBAD-A9DA-4CAC-B272-5DB255AC969F}" srcOrd="5" destOrd="0" parTransId="{234D4804-60C2-46AB-BE2C-F7B0E6C10692}" sibTransId="{604A1358-4FFC-43AA-A719-68D8904F4908}"/>
    <dgm:cxn modelId="{5B1B2F81-E517-4EFF-9F7F-C42D57F92D79}" type="presOf" srcId="{DAA260DE-B044-4B9E-AC40-07142CB568B9}" destId="{D28EC920-5DE0-4D0C-A9FE-A6E7E597B160}" srcOrd="0" destOrd="9" presId="urn:diagrams.loki3.com/BracketList+Icon"/>
    <dgm:cxn modelId="{680A9119-1F1A-4116-85EE-A3473BFF38D2}" srcId="{1A7214C1-B7B2-4914-8709-DC805840D970}" destId="{D8DAFA7C-7F4F-4BF8-B888-FCE23547E6B7}" srcOrd="10" destOrd="0" parTransId="{E4FF90B8-EB20-4994-9C06-2EA931C3A852}" sibTransId="{161C589A-BC01-4D3B-9080-C1B1AAF90127}"/>
    <dgm:cxn modelId="{75D7C86C-198D-4A68-8FA1-DB4CFB19E7E5}" srcId="{1A7214C1-B7B2-4914-8709-DC805840D970}" destId="{F6142213-5D06-4D43-80AA-2DE7076F8014}" srcOrd="0" destOrd="0" parTransId="{94590DC3-2DFE-4EB3-88F7-054E9FBF5E62}" sibTransId="{0419E095-2452-4622-BCEC-AAB88F75F4B6}"/>
    <dgm:cxn modelId="{6709CE65-2024-401B-9405-E8DB671F52AD}" type="presOf" srcId="{1A7214C1-B7B2-4914-8709-DC805840D970}" destId="{514B6834-4D56-4177-82A7-310BCC473135}" srcOrd="0" destOrd="0" presId="urn:diagrams.loki3.com/BracketList+Icon"/>
    <dgm:cxn modelId="{131C3BDC-4AD5-46DC-ABA2-1160C7C929A4}" type="presOf" srcId="{9ECF4DF1-B92A-4E29-9B59-0E2E42CBEF22}" destId="{D28EC920-5DE0-4D0C-A9FE-A6E7E597B160}" srcOrd="0" destOrd="3" presId="urn:diagrams.loki3.com/BracketList+Icon"/>
    <dgm:cxn modelId="{6035675F-3FB7-4E1A-8856-EEF8C51970B4}" srcId="{1A7214C1-B7B2-4914-8709-DC805840D970}" destId="{22553682-3E7C-4B43-8F56-DC72A3EFDF05}" srcOrd="8" destOrd="0" parTransId="{8869EE52-6A77-4459-91CA-A649AEDEFF77}" sibTransId="{250719D6-5A50-4BFE-A394-C77C1A898B6E}"/>
    <dgm:cxn modelId="{535B8196-C06F-47FB-A27C-7270DBAA14EE}" srcId="{1A7214C1-B7B2-4914-8709-DC805840D970}" destId="{9ECF4DF1-B92A-4E29-9B59-0E2E42CBEF22}" srcOrd="3" destOrd="0" parTransId="{CF0F8408-5F94-482F-9478-6E3C012349B9}" sibTransId="{EFED8683-C266-4BBB-946A-FE46A810A346}"/>
    <dgm:cxn modelId="{A6F835FC-5287-44C4-8CF9-06609159C73F}" type="presOf" srcId="{40E558A5-8ED3-4E23-9777-07EE19A36B42}" destId="{6F061A7B-FF63-48F4-88CA-E83A81AB6380}" srcOrd="0" destOrd="0" presId="urn:diagrams.loki3.com/BracketList+Icon"/>
    <dgm:cxn modelId="{1DB61CE8-F959-4BF7-B287-A79B9A023167}" type="presOf" srcId="{D8DAFA7C-7F4F-4BF8-B888-FCE23547E6B7}" destId="{D28EC920-5DE0-4D0C-A9FE-A6E7E597B160}" srcOrd="0" destOrd="10" presId="urn:diagrams.loki3.com/BracketList+Icon"/>
    <dgm:cxn modelId="{1066C843-349D-4F55-AB5E-94FA06905B6F}" type="presOf" srcId="{55CEEBAD-A9DA-4CAC-B272-5DB255AC969F}" destId="{D28EC920-5DE0-4D0C-A9FE-A6E7E597B160}" srcOrd="0" destOrd="5" presId="urn:diagrams.loki3.com/BracketList+Icon"/>
    <dgm:cxn modelId="{914238B6-502C-4954-B8E9-165DC23DBA5F}" srcId="{40E558A5-8ED3-4E23-9777-07EE19A36B42}" destId="{1A7214C1-B7B2-4914-8709-DC805840D970}" srcOrd="0" destOrd="0" parTransId="{413F148C-433A-4487-A077-213BDC6D0355}" sibTransId="{FF49E279-9E51-4C25-876A-0C03F5BB8CD2}"/>
    <dgm:cxn modelId="{D6EA8E15-3D59-4298-B532-75A46014DFB8}" type="presOf" srcId="{04C673BC-55BD-41DA-B9D4-2BDF6EF3C431}" destId="{D28EC920-5DE0-4D0C-A9FE-A6E7E597B160}" srcOrd="0" destOrd="4" presId="urn:diagrams.loki3.com/BracketList+Icon"/>
    <dgm:cxn modelId="{A737DE86-C53F-4FBA-8F8A-3CD986F2FC70}" type="presOf" srcId="{716375E6-E9BE-4A5B-B9AB-FA54DAF6FD40}" destId="{D28EC920-5DE0-4D0C-A9FE-A6E7E597B160}" srcOrd="0" destOrd="2" presId="urn:diagrams.loki3.com/BracketList+Icon"/>
    <dgm:cxn modelId="{55DB935E-90FB-48E1-8A12-8FE3F3D7CCB4}" type="presOf" srcId="{14A1F798-3D9B-43DC-8253-89E7BD727E62}" destId="{D28EC920-5DE0-4D0C-A9FE-A6E7E597B160}" srcOrd="0" destOrd="11" presId="urn:diagrams.loki3.com/BracketList+Icon"/>
    <dgm:cxn modelId="{017AB180-D8F3-4D2A-AA37-D02D8DAA00B6}" type="presOf" srcId="{CC5AED30-F489-4F20-A679-32400EB6153D}" destId="{D28EC920-5DE0-4D0C-A9FE-A6E7E597B160}" srcOrd="0" destOrd="6" presId="urn:diagrams.loki3.com/BracketList+Icon"/>
    <dgm:cxn modelId="{E3EF1529-069A-4359-9FE1-3B2982F4E347}" srcId="{1A7214C1-B7B2-4914-8709-DC805840D970}" destId="{450AFBB4-B09C-4B5E-862C-39F1933D990B}" srcOrd="7" destOrd="0" parTransId="{C109522D-9B2D-42A3-A515-243759C76D3E}" sibTransId="{49E81F6A-F54B-4683-A820-39970C85ED01}"/>
    <dgm:cxn modelId="{AB394126-36B4-4EC2-B636-5A6526622C33}" type="presParOf" srcId="{6F061A7B-FF63-48F4-88CA-E83A81AB6380}" destId="{5C41E2B7-25D5-410C-B5BF-59C6602980ED}" srcOrd="0" destOrd="0" presId="urn:diagrams.loki3.com/BracketList+Icon"/>
    <dgm:cxn modelId="{21C44CB1-ABA0-4DC2-8F9D-36F2B592C821}" type="presParOf" srcId="{5C41E2B7-25D5-410C-B5BF-59C6602980ED}" destId="{514B6834-4D56-4177-82A7-310BCC473135}" srcOrd="0" destOrd="0" presId="urn:diagrams.loki3.com/BracketList+Icon"/>
    <dgm:cxn modelId="{78F38433-4BCC-4068-8E41-8ED9BFB95DD8}" type="presParOf" srcId="{5C41E2B7-25D5-410C-B5BF-59C6602980ED}" destId="{1B3D4A7B-8E5C-495E-801A-8D208CEC6799}" srcOrd="1" destOrd="0" presId="urn:diagrams.loki3.com/BracketList+Icon"/>
    <dgm:cxn modelId="{DDC626E4-DC13-445B-80A6-027930A94A1F}" type="presParOf" srcId="{5C41E2B7-25D5-410C-B5BF-59C6602980ED}" destId="{A0C7609D-F91D-4CC3-99C1-E749B03A2EC4}" srcOrd="2" destOrd="0" presId="urn:diagrams.loki3.com/BracketList+Icon"/>
    <dgm:cxn modelId="{41060987-3941-416E-A95D-4545FE503320}" type="presParOf" srcId="{5C41E2B7-25D5-410C-B5BF-59C6602980ED}" destId="{D28EC920-5DE0-4D0C-A9FE-A6E7E597B160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556971-3D6E-47E6-AF98-4A1716B2B0D9}">
      <dsp:nvSpPr>
        <dsp:cNvPr id="0" name=""/>
        <dsp:cNvSpPr/>
      </dsp:nvSpPr>
      <dsp:spPr>
        <a:xfrm>
          <a:off x="174599" y="0"/>
          <a:ext cx="8435776" cy="527236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tint val="55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88B6FB-23C9-4E5D-A93C-F22644381C85}">
      <dsp:nvSpPr>
        <dsp:cNvPr id="0" name=""/>
        <dsp:cNvSpPr/>
      </dsp:nvSpPr>
      <dsp:spPr>
        <a:xfrm>
          <a:off x="1005523" y="3920526"/>
          <a:ext cx="194022" cy="194022"/>
        </a:xfrm>
        <a:prstGeom prst="ellipse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6D6F1E-E808-41D6-8CD0-5AE7902EBACE}">
      <dsp:nvSpPr>
        <dsp:cNvPr id="0" name=""/>
        <dsp:cNvSpPr/>
      </dsp:nvSpPr>
      <dsp:spPr>
        <a:xfrm>
          <a:off x="1152129" y="4017538"/>
          <a:ext cx="2113057" cy="1254821"/>
        </a:xfrm>
        <a:prstGeom prst="rect">
          <a:avLst/>
        </a:prstGeom>
        <a:noFill/>
        <a:ln w="6350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09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Появление денег с выполнением их функций случай-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товарами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2129" y="4017538"/>
        <a:ext cx="2113057" cy="1254821"/>
      </dsp:txXfrm>
    </dsp:sp>
    <dsp:sp modelId="{689DE66F-CA5D-47D5-AC4E-D855FAEC4F89}">
      <dsp:nvSpPr>
        <dsp:cNvPr id="0" name=""/>
        <dsp:cNvSpPr/>
      </dsp:nvSpPr>
      <dsp:spPr>
        <a:xfrm>
          <a:off x="2376337" y="2694175"/>
          <a:ext cx="337431" cy="337431"/>
        </a:xfrm>
        <a:prstGeom prst="ellipse">
          <a:avLst/>
        </a:prstGeom>
        <a:solidFill>
          <a:schemeClr val="accent5">
            <a:shade val="50000"/>
            <a:hueOff val="169449"/>
            <a:satOff val="-13502"/>
            <a:lumOff val="24656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A80438-CF7A-4F0D-AD2D-656D72EC65E4}">
      <dsp:nvSpPr>
        <dsp:cNvPr id="0" name=""/>
        <dsp:cNvSpPr/>
      </dsp:nvSpPr>
      <dsp:spPr>
        <a:xfrm>
          <a:off x="2664293" y="3001303"/>
          <a:ext cx="1923367" cy="2199049"/>
        </a:xfrm>
        <a:prstGeom prst="rect">
          <a:avLst/>
        </a:prstGeom>
        <a:noFill/>
        <a:ln w="6350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798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Закрепление за золотом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всеоб-щего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эквивален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4293" y="3001303"/>
        <a:ext cx="1923367" cy="2199049"/>
      </dsp:txXfrm>
    </dsp:sp>
    <dsp:sp modelId="{DCA7F142-F2CE-4E8D-9F33-EF517B4184EB}">
      <dsp:nvSpPr>
        <dsp:cNvPr id="0" name=""/>
        <dsp:cNvSpPr/>
      </dsp:nvSpPr>
      <dsp:spPr>
        <a:xfrm>
          <a:off x="4126761" y="1790493"/>
          <a:ext cx="447096" cy="447096"/>
        </a:xfrm>
        <a:prstGeom prst="ellipse">
          <a:avLst/>
        </a:prstGeom>
        <a:solidFill>
          <a:schemeClr val="accent5">
            <a:shade val="50000"/>
            <a:hueOff val="338897"/>
            <a:satOff val="-27004"/>
            <a:lumOff val="49312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A628D7-D471-4FBC-90FC-97EE0B8E2875}">
      <dsp:nvSpPr>
        <dsp:cNvPr id="0" name=""/>
        <dsp:cNvSpPr/>
      </dsp:nvSpPr>
      <dsp:spPr>
        <a:xfrm>
          <a:off x="4135424" y="2248021"/>
          <a:ext cx="2201282" cy="2790358"/>
        </a:xfrm>
        <a:prstGeom prst="rect">
          <a:avLst/>
        </a:prstGeom>
        <a:noFill/>
        <a:ln w="6350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907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Переход к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бумаж-ным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или кредит-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деньгам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35424" y="2248021"/>
        <a:ext cx="2201282" cy="2790358"/>
      </dsp:txXfrm>
    </dsp:sp>
    <dsp:sp modelId="{A866DE64-7152-4BF4-AEAC-05D1F3738F3E}">
      <dsp:nvSpPr>
        <dsp:cNvPr id="0" name=""/>
        <dsp:cNvSpPr/>
      </dsp:nvSpPr>
      <dsp:spPr>
        <a:xfrm>
          <a:off x="6033246" y="1192607"/>
          <a:ext cx="598940" cy="598940"/>
        </a:xfrm>
        <a:prstGeom prst="ellipse">
          <a:avLst/>
        </a:prstGeom>
        <a:solidFill>
          <a:schemeClr val="accent5">
            <a:shade val="50000"/>
            <a:hueOff val="169449"/>
            <a:satOff val="-13502"/>
            <a:lumOff val="24656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EFDBDD-6768-42E5-AF65-D25935B10297}">
      <dsp:nvSpPr>
        <dsp:cNvPr id="0" name=""/>
        <dsp:cNvSpPr/>
      </dsp:nvSpPr>
      <dsp:spPr>
        <a:xfrm>
          <a:off x="6192687" y="1743976"/>
          <a:ext cx="2556948" cy="3276483"/>
        </a:xfrm>
        <a:prstGeom prst="rect">
          <a:avLst/>
        </a:prstGeom>
        <a:noFill/>
        <a:ln w="6350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366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Постепенное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вытес-нение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наличных де-нег из оборота на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-не появления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элек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-тронных видов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пла-тежей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192687" y="1743976"/>
        <a:ext cx="2556948" cy="32764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1C04C1-9853-4532-97B0-BAADAAD409A6}">
      <dsp:nvSpPr>
        <dsp:cNvPr id="0" name=""/>
        <dsp:cNvSpPr/>
      </dsp:nvSpPr>
      <dsp:spPr>
        <a:xfrm>
          <a:off x="4892" y="540366"/>
          <a:ext cx="8703182" cy="11976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Деньги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всеобщий эквивалент, в котором выражается и измеряется стоимость всех товаров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969" y="575443"/>
        <a:ext cx="8633028" cy="1127453"/>
      </dsp:txXfrm>
    </dsp:sp>
    <dsp:sp modelId="{A9DB798D-EC76-4267-9B42-1C3F16FA1FE1}">
      <dsp:nvSpPr>
        <dsp:cNvPr id="0" name=""/>
        <dsp:cNvSpPr/>
      </dsp:nvSpPr>
      <dsp:spPr>
        <a:xfrm>
          <a:off x="875210" y="1737974"/>
          <a:ext cx="870318" cy="898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8205"/>
              </a:lnTo>
              <a:lnTo>
                <a:pt x="870318" y="89820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F752E6-07C3-4EE2-8290-211346DAD467}">
      <dsp:nvSpPr>
        <dsp:cNvPr id="0" name=""/>
        <dsp:cNvSpPr/>
      </dsp:nvSpPr>
      <dsp:spPr>
        <a:xfrm>
          <a:off x="1745529" y="2037376"/>
          <a:ext cx="6206807" cy="11976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особый товар, который обладает способностью обмениваться на любой другой товар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80606" y="2072453"/>
        <a:ext cx="6136653" cy="1127453"/>
      </dsp:txXfrm>
    </dsp:sp>
    <dsp:sp modelId="{29BF6E56-1E49-4AE6-AECE-1D026CCCAAE5}">
      <dsp:nvSpPr>
        <dsp:cNvPr id="0" name=""/>
        <dsp:cNvSpPr/>
      </dsp:nvSpPr>
      <dsp:spPr>
        <a:xfrm>
          <a:off x="875210" y="1737974"/>
          <a:ext cx="870318" cy="2395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5215"/>
              </a:lnTo>
              <a:lnTo>
                <a:pt x="870318" y="239521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04D690-AB48-4AE2-A4DF-5E5B3BBE9AB7}">
      <dsp:nvSpPr>
        <dsp:cNvPr id="0" name=""/>
        <dsp:cNvSpPr/>
      </dsp:nvSpPr>
      <dsp:spPr>
        <a:xfrm>
          <a:off x="1745529" y="3534385"/>
          <a:ext cx="6206807" cy="11976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единственный товар, который нельзя использовать иначе, кроме как освободившись от него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80606" y="3569462"/>
        <a:ext cx="6136653" cy="11274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2CBD3-8E82-483C-AEBE-63BBA28E2CD2}">
      <dsp:nvSpPr>
        <dsp:cNvPr id="0" name=""/>
        <dsp:cNvSpPr/>
      </dsp:nvSpPr>
      <dsp:spPr>
        <a:xfrm>
          <a:off x="3384378" y="2056742"/>
          <a:ext cx="2016219" cy="158170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Свойства денег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61591" y="2133955"/>
        <a:ext cx="1861793" cy="1427282"/>
      </dsp:txXfrm>
    </dsp:sp>
    <dsp:sp modelId="{FEC0517F-6CD6-4D93-969A-C152EB61F751}">
      <dsp:nvSpPr>
        <dsp:cNvPr id="0" name=""/>
        <dsp:cNvSpPr/>
      </dsp:nvSpPr>
      <dsp:spPr>
        <a:xfrm rot="16200000">
          <a:off x="3945861" y="1610115"/>
          <a:ext cx="8932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93253" y="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29F048-E5D0-4925-BF6D-046534289060}">
      <dsp:nvSpPr>
        <dsp:cNvPr id="0" name=""/>
        <dsp:cNvSpPr/>
      </dsp:nvSpPr>
      <dsp:spPr>
        <a:xfrm>
          <a:off x="3456384" y="103744"/>
          <a:ext cx="1872207" cy="105974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высокая стоимость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08116" y="155476"/>
        <a:ext cx="1768743" cy="956280"/>
      </dsp:txXfrm>
    </dsp:sp>
    <dsp:sp modelId="{8372C25D-2558-4254-ABBF-1D02620E9CCB}">
      <dsp:nvSpPr>
        <dsp:cNvPr id="0" name=""/>
        <dsp:cNvSpPr/>
      </dsp:nvSpPr>
      <dsp:spPr>
        <a:xfrm rot="20496650">
          <a:off x="5383160" y="2404729"/>
          <a:ext cx="6829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82948" y="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7D7868-0C47-4E6A-9D96-C66B7A465129}">
      <dsp:nvSpPr>
        <dsp:cNvPr id="0" name=""/>
        <dsp:cNvSpPr/>
      </dsp:nvSpPr>
      <dsp:spPr>
        <a:xfrm>
          <a:off x="6048672" y="1455929"/>
          <a:ext cx="1872207" cy="105974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компактность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100404" y="1507661"/>
        <a:ext cx="1768743" cy="956280"/>
      </dsp:txXfrm>
    </dsp:sp>
    <dsp:sp modelId="{7332281B-664C-411C-B3D7-A1D36801E5FE}">
      <dsp:nvSpPr>
        <dsp:cNvPr id="0" name=""/>
        <dsp:cNvSpPr/>
      </dsp:nvSpPr>
      <dsp:spPr>
        <a:xfrm rot="2845346">
          <a:off x="5013342" y="3879344"/>
          <a:ext cx="65428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4281" y="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70DDE4-FACD-41DC-ACAA-6A09AF26D897}">
      <dsp:nvSpPr>
        <dsp:cNvPr id="0" name=""/>
        <dsp:cNvSpPr/>
      </dsp:nvSpPr>
      <dsp:spPr>
        <a:xfrm>
          <a:off x="5112578" y="4120238"/>
          <a:ext cx="1872207" cy="105974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сохраняемость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164310" y="4171970"/>
        <a:ext cx="1768743" cy="956280"/>
      </dsp:txXfrm>
    </dsp:sp>
    <dsp:sp modelId="{4F0EDCD3-6177-4D3E-868E-C562D6F2D8E7}">
      <dsp:nvSpPr>
        <dsp:cNvPr id="0" name=""/>
        <dsp:cNvSpPr/>
      </dsp:nvSpPr>
      <dsp:spPr>
        <a:xfrm rot="7954654">
          <a:off x="3117370" y="3879336"/>
          <a:ext cx="6542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4259" y="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8D318A-EFAD-4855-AC83-42CC7B832DFB}">
      <dsp:nvSpPr>
        <dsp:cNvPr id="0" name=""/>
        <dsp:cNvSpPr/>
      </dsp:nvSpPr>
      <dsp:spPr>
        <a:xfrm>
          <a:off x="1800204" y="4120222"/>
          <a:ext cx="1872207" cy="105974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делимость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51936" y="4171954"/>
        <a:ext cx="1768743" cy="956280"/>
      </dsp:txXfrm>
    </dsp:sp>
    <dsp:sp modelId="{3244771F-02EE-4ECC-A0A9-BB159D2E15B3}">
      <dsp:nvSpPr>
        <dsp:cNvPr id="0" name=""/>
        <dsp:cNvSpPr/>
      </dsp:nvSpPr>
      <dsp:spPr>
        <a:xfrm rot="11765974">
          <a:off x="2576123" y="2442319"/>
          <a:ext cx="8244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4421" y="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E1D506-676C-428F-AA1A-DF9A2EA2FB69}">
      <dsp:nvSpPr>
        <dsp:cNvPr id="0" name=""/>
        <dsp:cNvSpPr/>
      </dsp:nvSpPr>
      <dsp:spPr>
        <a:xfrm>
          <a:off x="720082" y="1527953"/>
          <a:ext cx="1872207" cy="105974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однородность во всём своём объёме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71814" y="1579685"/>
        <a:ext cx="1768743" cy="9562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4D9EF1-33DF-4AB8-AF33-369ABF796986}">
      <dsp:nvSpPr>
        <dsp:cNvPr id="0" name=""/>
        <dsp:cNvSpPr/>
      </dsp:nvSpPr>
      <dsp:spPr>
        <a:xfrm>
          <a:off x="6587417" y="2595973"/>
          <a:ext cx="91440" cy="4501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012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EC4015-B8BB-4A43-9A7D-5D457D4CB817}">
      <dsp:nvSpPr>
        <dsp:cNvPr id="0" name=""/>
        <dsp:cNvSpPr/>
      </dsp:nvSpPr>
      <dsp:spPr>
        <a:xfrm>
          <a:off x="4428492" y="1074138"/>
          <a:ext cx="2204645" cy="45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060"/>
              </a:lnTo>
              <a:lnTo>
                <a:pt x="2204645" y="225060"/>
              </a:lnTo>
              <a:lnTo>
                <a:pt x="2204645" y="45012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0F7D33-1020-4D40-9E21-FBC080830D01}">
      <dsp:nvSpPr>
        <dsp:cNvPr id="0" name=""/>
        <dsp:cNvSpPr/>
      </dsp:nvSpPr>
      <dsp:spPr>
        <a:xfrm>
          <a:off x="2178126" y="2595973"/>
          <a:ext cx="91440" cy="4501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012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3A9358-3082-4FED-AE26-BE1B63BDEBFD}">
      <dsp:nvSpPr>
        <dsp:cNvPr id="0" name=""/>
        <dsp:cNvSpPr/>
      </dsp:nvSpPr>
      <dsp:spPr>
        <a:xfrm>
          <a:off x="2223846" y="1074138"/>
          <a:ext cx="2204645" cy="450120"/>
        </a:xfrm>
        <a:custGeom>
          <a:avLst/>
          <a:gdLst/>
          <a:ahLst/>
          <a:cxnLst/>
          <a:rect l="0" t="0" r="0" b="0"/>
          <a:pathLst>
            <a:path>
              <a:moveTo>
                <a:pt x="2204645" y="0"/>
              </a:moveTo>
              <a:lnTo>
                <a:pt x="2204645" y="225060"/>
              </a:lnTo>
              <a:lnTo>
                <a:pt x="0" y="225060"/>
              </a:lnTo>
              <a:lnTo>
                <a:pt x="0" y="45012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B2996F-33FE-4801-A04F-264CC338433E}">
      <dsp:nvSpPr>
        <dsp:cNvPr id="0" name=""/>
        <dsp:cNvSpPr/>
      </dsp:nvSpPr>
      <dsp:spPr>
        <a:xfrm>
          <a:off x="2160240" y="2424"/>
          <a:ext cx="4536503" cy="10717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денег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0240" y="2424"/>
        <a:ext cx="4536503" cy="1071714"/>
      </dsp:txXfrm>
    </dsp:sp>
    <dsp:sp modelId="{73D58F37-C967-4DBA-B3C8-C5E3882AC382}">
      <dsp:nvSpPr>
        <dsp:cNvPr id="0" name=""/>
        <dsp:cNvSpPr/>
      </dsp:nvSpPr>
      <dsp:spPr>
        <a:xfrm>
          <a:off x="244261" y="1524258"/>
          <a:ext cx="3959170" cy="10717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натуральные (полноценные)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4261" y="1524258"/>
        <a:ext cx="3959170" cy="1071714"/>
      </dsp:txXfrm>
    </dsp:sp>
    <dsp:sp modelId="{7E2DF429-1F59-4BD1-80FB-8499B3148647}">
      <dsp:nvSpPr>
        <dsp:cNvPr id="0" name=""/>
        <dsp:cNvSpPr/>
      </dsp:nvSpPr>
      <dsp:spPr>
        <a:xfrm>
          <a:off x="244261" y="3046093"/>
          <a:ext cx="3959170" cy="10717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вещи, которые имеют ценность сами по себе (виды первобытных денег, золотые и серебряные деньги)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4261" y="3046093"/>
        <a:ext cx="3959170" cy="1071714"/>
      </dsp:txXfrm>
    </dsp:sp>
    <dsp:sp modelId="{6AB93E37-3AE3-4039-9CDA-FA487CE7CFC0}">
      <dsp:nvSpPr>
        <dsp:cNvPr id="0" name=""/>
        <dsp:cNvSpPr/>
      </dsp:nvSpPr>
      <dsp:spPr>
        <a:xfrm>
          <a:off x="4653552" y="1524258"/>
          <a:ext cx="3959170" cy="10717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Символические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3552" y="1524258"/>
        <a:ext cx="3959170" cy="1071714"/>
      </dsp:txXfrm>
    </dsp:sp>
    <dsp:sp modelId="{43BB19D1-C7E4-42C5-AB90-A814C1942511}">
      <dsp:nvSpPr>
        <dsp:cNvPr id="0" name=""/>
        <dsp:cNvSpPr/>
      </dsp:nvSpPr>
      <dsp:spPr>
        <a:xfrm>
          <a:off x="4653552" y="3046093"/>
          <a:ext cx="3959170" cy="10717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знаки стоимости, заменители натуральных денег (бумажные, электронные деньги)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3552" y="3046093"/>
        <a:ext cx="3959170" cy="10717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0612A-D20E-42D4-8C96-52B400A220E3}">
      <dsp:nvSpPr>
        <dsp:cNvPr id="0" name=""/>
        <dsp:cNvSpPr/>
      </dsp:nvSpPr>
      <dsp:spPr>
        <a:xfrm>
          <a:off x="3312386" y="2031982"/>
          <a:ext cx="2160221" cy="156141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инфляции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28743" y="2260645"/>
        <a:ext cx="1527507" cy="1104084"/>
      </dsp:txXfrm>
    </dsp:sp>
    <dsp:sp modelId="{8ACA0C84-2CF1-4392-873C-155660053A92}">
      <dsp:nvSpPr>
        <dsp:cNvPr id="0" name=""/>
        <dsp:cNvSpPr/>
      </dsp:nvSpPr>
      <dsp:spPr>
        <a:xfrm rot="16141356">
          <a:off x="4206578" y="1488172"/>
          <a:ext cx="334749" cy="4751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tint val="6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4257647" y="1633411"/>
        <a:ext cx="234324" cy="285103"/>
      </dsp:txXfrm>
    </dsp:sp>
    <dsp:sp modelId="{3D2B79BD-29DE-42E5-A7A4-2460F1F08CCB}">
      <dsp:nvSpPr>
        <dsp:cNvPr id="0" name=""/>
        <dsp:cNvSpPr/>
      </dsp:nvSpPr>
      <dsp:spPr>
        <a:xfrm>
          <a:off x="3349357" y="3015"/>
          <a:ext cx="2014252" cy="139756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порождающим факторам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44337" y="207683"/>
        <a:ext cx="1424292" cy="988227"/>
      </dsp:txXfrm>
    </dsp:sp>
    <dsp:sp modelId="{3320070B-39A6-490E-86EC-86A044D2B3DB}">
      <dsp:nvSpPr>
        <dsp:cNvPr id="0" name=""/>
        <dsp:cNvSpPr/>
      </dsp:nvSpPr>
      <dsp:spPr>
        <a:xfrm rot="982025">
          <a:off x="5546670" y="2973708"/>
          <a:ext cx="406105" cy="4751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tint val="6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549139" y="3051577"/>
        <a:ext cx="284274" cy="285103"/>
      </dsp:txXfrm>
    </dsp:sp>
    <dsp:sp modelId="{28D6E695-BAA7-49BC-9FD8-25B6551865C5}">
      <dsp:nvSpPr>
        <dsp:cNvPr id="0" name=""/>
        <dsp:cNvSpPr/>
      </dsp:nvSpPr>
      <dsp:spPr>
        <a:xfrm>
          <a:off x="6048678" y="2896097"/>
          <a:ext cx="2014252" cy="139756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форме проявления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343658" y="3100765"/>
        <a:ext cx="1424292" cy="988227"/>
      </dsp:txXfrm>
    </dsp:sp>
    <dsp:sp modelId="{DFAC04CA-4458-428C-B508-819B56C893AC}">
      <dsp:nvSpPr>
        <dsp:cNvPr id="0" name=""/>
        <dsp:cNvSpPr/>
      </dsp:nvSpPr>
      <dsp:spPr>
        <a:xfrm rot="9843169">
          <a:off x="2778333" y="2973217"/>
          <a:ext cx="441849" cy="47517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tint val="6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2908337" y="3050041"/>
        <a:ext cx="309294" cy="285103"/>
      </dsp:txXfrm>
    </dsp:sp>
    <dsp:sp modelId="{810CD0EB-507E-40E9-B9B6-A0BE7389A0F4}">
      <dsp:nvSpPr>
        <dsp:cNvPr id="0" name=""/>
        <dsp:cNvSpPr/>
      </dsp:nvSpPr>
      <dsp:spPr>
        <a:xfrm>
          <a:off x="648066" y="2896085"/>
          <a:ext cx="2014252" cy="139756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темпам роста цен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43046" y="3100753"/>
        <a:ext cx="1424292" cy="9882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F266E-359E-4D18-8A05-F3AD34280D93}">
      <dsp:nvSpPr>
        <dsp:cNvPr id="0" name=""/>
        <dsp:cNvSpPr/>
      </dsp:nvSpPr>
      <dsp:spPr>
        <a:xfrm>
          <a:off x="7415138" y="2750197"/>
          <a:ext cx="91440" cy="427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731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B1C701-8A32-4721-95C4-5D5618D7D576}">
      <dsp:nvSpPr>
        <dsp:cNvPr id="0" name=""/>
        <dsp:cNvSpPr/>
      </dsp:nvSpPr>
      <dsp:spPr>
        <a:xfrm>
          <a:off x="4392488" y="1305454"/>
          <a:ext cx="3068370" cy="427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659"/>
              </a:lnTo>
              <a:lnTo>
                <a:pt x="3068370" y="213659"/>
              </a:lnTo>
              <a:lnTo>
                <a:pt x="3068370" y="427318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3E5C4B-9817-4316-ABF2-C16E64F1164E}">
      <dsp:nvSpPr>
        <dsp:cNvPr id="0" name=""/>
        <dsp:cNvSpPr/>
      </dsp:nvSpPr>
      <dsp:spPr>
        <a:xfrm>
          <a:off x="4346767" y="2750197"/>
          <a:ext cx="91440" cy="427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731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B20A5-87DA-489A-AE2D-94AAE1306F7F}">
      <dsp:nvSpPr>
        <dsp:cNvPr id="0" name=""/>
        <dsp:cNvSpPr/>
      </dsp:nvSpPr>
      <dsp:spPr>
        <a:xfrm>
          <a:off x="4346767" y="1305454"/>
          <a:ext cx="91440" cy="427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7318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9A7AB6-01CC-4BFE-AF31-63826B3CB55D}">
      <dsp:nvSpPr>
        <dsp:cNvPr id="0" name=""/>
        <dsp:cNvSpPr/>
      </dsp:nvSpPr>
      <dsp:spPr>
        <a:xfrm>
          <a:off x="1278397" y="2750197"/>
          <a:ext cx="91440" cy="427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731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13C30F-65CA-4A96-8048-0E736FE9BF86}">
      <dsp:nvSpPr>
        <dsp:cNvPr id="0" name=""/>
        <dsp:cNvSpPr/>
      </dsp:nvSpPr>
      <dsp:spPr>
        <a:xfrm>
          <a:off x="1324117" y="1305454"/>
          <a:ext cx="3068370" cy="427318"/>
        </a:xfrm>
        <a:custGeom>
          <a:avLst/>
          <a:gdLst/>
          <a:ahLst/>
          <a:cxnLst/>
          <a:rect l="0" t="0" r="0" b="0"/>
          <a:pathLst>
            <a:path>
              <a:moveTo>
                <a:pt x="3068370" y="0"/>
              </a:moveTo>
              <a:lnTo>
                <a:pt x="3068370" y="213659"/>
              </a:lnTo>
              <a:lnTo>
                <a:pt x="0" y="213659"/>
              </a:lnTo>
              <a:lnTo>
                <a:pt x="0" y="427318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901A1C-85C2-43C7-8041-E41B2A711800}">
      <dsp:nvSpPr>
        <dsp:cNvPr id="0" name=""/>
        <dsp:cNvSpPr/>
      </dsp:nvSpPr>
      <dsp:spPr>
        <a:xfrm>
          <a:off x="2592286" y="288029"/>
          <a:ext cx="3600402" cy="10174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инфляции по порождающим факторам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92286" y="288029"/>
        <a:ext cx="3600402" cy="1017425"/>
      </dsp:txXfrm>
    </dsp:sp>
    <dsp:sp modelId="{5F10DFF1-B8CA-44A0-B8B1-BA10C1FCC946}">
      <dsp:nvSpPr>
        <dsp:cNvPr id="0" name=""/>
        <dsp:cNvSpPr/>
      </dsp:nvSpPr>
      <dsp:spPr>
        <a:xfrm>
          <a:off x="3591" y="1732772"/>
          <a:ext cx="2641052" cy="10174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Инфляция спроса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91" y="1732772"/>
        <a:ext cx="2641052" cy="1017425"/>
      </dsp:txXfrm>
    </dsp:sp>
    <dsp:sp modelId="{99AB31B7-DCA6-4BE3-BB7F-6B37BF7D12C9}">
      <dsp:nvSpPr>
        <dsp:cNvPr id="0" name=""/>
        <dsp:cNvSpPr/>
      </dsp:nvSpPr>
      <dsp:spPr>
        <a:xfrm>
          <a:off x="3591" y="3177516"/>
          <a:ext cx="2641052" cy="18068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более быстрый рост де-нежных доходов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населе-ния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предприятий, чем реальный объём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-водимых товаров и услуг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91" y="3177516"/>
        <a:ext cx="2641052" cy="1806814"/>
      </dsp:txXfrm>
    </dsp:sp>
    <dsp:sp modelId="{0AB5CBC8-192E-41AB-9387-5C9585B83234}">
      <dsp:nvSpPr>
        <dsp:cNvPr id="0" name=""/>
        <dsp:cNvSpPr/>
      </dsp:nvSpPr>
      <dsp:spPr>
        <a:xfrm>
          <a:off x="3071961" y="1732772"/>
          <a:ext cx="2641052" cy="10174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Инфляция издержек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71961" y="1732772"/>
        <a:ext cx="2641052" cy="1017425"/>
      </dsp:txXfrm>
    </dsp:sp>
    <dsp:sp modelId="{8C282F33-CAFA-4E70-A76C-6C160F2E8B40}">
      <dsp:nvSpPr>
        <dsp:cNvPr id="0" name=""/>
        <dsp:cNvSpPr/>
      </dsp:nvSpPr>
      <dsp:spPr>
        <a:xfrm>
          <a:off x="3071961" y="3177516"/>
          <a:ext cx="2641052" cy="18068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увеличение издержек на используемые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произ-водстве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сырьё и другие производственные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зат-раты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71961" y="3177516"/>
        <a:ext cx="2641052" cy="1806814"/>
      </dsp:txXfrm>
    </dsp:sp>
    <dsp:sp modelId="{8497998D-3FBB-4E4B-8D0A-27A0A64A810F}">
      <dsp:nvSpPr>
        <dsp:cNvPr id="0" name=""/>
        <dsp:cNvSpPr/>
      </dsp:nvSpPr>
      <dsp:spPr>
        <a:xfrm>
          <a:off x="6140332" y="1732772"/>
          <a:ext cx="2641052" cy="10174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Инфляция ожидания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140332" y="1732772"/>
        <a:ext cx="2641052" cy="1017425"/>
      </dsp:txXfrm>
    </dsp:sp>
    <dsp:sp modelId="{1F1652BD-4186-4907-BC94-2B9C77A9197A}">
      <dsp:nvSpPr>
        <dsp:cNvPr id="0" name=""/>
        <dsp:cNvSpPr/>
      </dsp:nvSpPr>
      <dsp:spPr>
        <a:xfrm>
          <a:off x="6140332" y="3177516"/>
          <a:ext cx="2641052" cy="18068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вследствие ожидания инфляции и построения своих действий на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осно-ве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этих ожиданий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140332" y="3177516"/>
        <a:ext cx="2641052" cy="18068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3E5C4B-9817-4316-ABF2-C16E64F1164E}">
      <dsp:nvSpPr>
        <dsp:cNvPr id="0" name=""/>
        <dsp:cNvSpPr/>
      </dsp:nvSpPr>
      <dsp:spPr>
        <a:xfrm>
          <a:off x="6644435" y="2764168"/>
          <a:ext cx="91440" cy="4796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9677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B20A5-87DA-489A-AE2D-94AAE1306F7F}">
      <dsp:nvSpPr>
        <dsp:cNvPr id="0" name=""/>
        <dsp:cNvSpPr/>
      </dsp:nvSpPr>
      <dsp:spPr>
        <a:xfrm>
          <a:off x="4392488" y="1142400"/>
          <a:ext cx="2297667" cy="479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838"/>
              </a:lnTo>
              <a:lnTo>
                <a:pt x="2297667" y="239838"/>
              </a:lnTo>
              <a:lnTo>
                <a:pt x="2297667" y="479677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9A7AB6-01CC-4BFE-AF31-63826B3CB55D}">
      <dsp:nvSpPr>
        <dsp:cNvPr id="0" name=""/>
        <dsp:cNvSpPr/>
      </dsp:nvSpPr>
      <dsp:spPr>
        <a:xfrm>
          <a:off x="2049100" y="2764168"/>
          <a:ext cx="91440" cy="4796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9677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13C30F-65CA-4A96-8048-0E736FE9BF86}">
      <dsp:nvSpPr>
        <dsp:cNvPr id="0" name=""/>
        <dsp:cNvSpPr/>
      </dsp:nvSpPr>
      <dsp:spPr>
        <a:xfrm>
          <a:off x="2094820" y="1142400"/>
          <a:ext cx="2297667" cy="479677"/>
        </a:xfrm>
        <a:custGeom>
          <a:avLst/>
          <a:gdLst/>
          <a:ahLst/>
          <a:cxnLst/>
          <a:rect l="0" t="0" r="0" b="0"/>
          <a:pathLst>
            <a:path>
              <a:moveTo>
                <a:pt x="2297667" y="0"/>
              </a:moveTo>
              <a:lnTo>
                <a:pt x="2297667" y="239838"/>
              </a:lnTo>
              <a:lnTo>
                <a:pt x="0" y="239838"/>
              </a:lnTo>
              <a:lnTo>
                <a:pt x="0" y="479677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901A1C-85C2-43C7-8041-E41B2A711800}">
      <dsp:nvSpPr>
        <dsp:cNvPr id="0" name=""/>
        <dsp:cNvSpPr/>
      </dsp:nvSpPr>
      <dsp:spPr>
        <a:xfrm>
          <a:off x="2371708" y="311"/>
          <a:ext cx="4041558" cy="114208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инфляции по форме проявления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71708" y="311"/>
        <a:ext cx="4041558" cy="1142089"/>
      </dsp:txXfrm>
    </dsp:sp>
    <dsp:sp modelId="{5F10DFF1-B8CA-44A0-B8B1-BA10C1FCC946}">
      <dsp:nvSpPr>
        <dsp:cNvPr id="0" name=""/>
        <dsp:cNvSpPr/>
      </dsp:nvSpPr>
      <dsp:spPr>
        <a:xfrm>
          <a:off x="36991" y="1622078"/>
          <a:ext cx="4115657" cy="114208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Открытая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991" y="1622078"/>
        <a:ext cx="4115657" cy="1142089"/>
      </dsp:txXfrm>
    </dsp:sp>
    <dsp:sp modelId="{99AB31B7-DCA6-4BE3-BB7F-6B37BF7D12C9}">
      <dsp:nvSpPr>
        <dsp:cNvPr id="0" name=""/>
        <dsp:cNvSpPr/>
      </dsp:nvSpPr>
      <dsp:spPr>
        <a:xfrm>
          <a:off x="36991" y="3243845"/>
          <a:ext cx="4115657" cy="202820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проявляется через рост цен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991" y="3243845"/>
        <a:ext cx="4115657" cy="2028202"/>
      </dsp:txXfrm>
    </dsp:sp>
    <dsp:sp modelId="{0AB5CBC8-192E-41AB-9387-5C9585B83234}">
      <dsp:nvSpPr>
        <dsp:cNvPr id="0" name=""/>
        <dsp:cNvSpPr/>
      </dsp:nvSpPr>
      <dsp:spPr>
        <a:xfrm>
          <a:off x="4632326" y="1622078"/>
          <a:ext cx="4115657" cy="114208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Скрытая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32326" y="1622078"/>
        <a:ext cx="4115657" cy="1142089"/>
      </dsp:txXfrm>
    </dsp:sp>
    <dsp:sp modelId="{8C282F33-CAFA-4E70-A76C-6C160F2E8B40}">
      <dsp:nvSpPr>
        <dsp:cNvPr id="0" name=""/>
        <dsp:cNvSpPr/>
      </dsp:nvSpPr>
      <dsp:spPr>
        <a:xfrm>
          <a:off x="4632326" y="3243845"/>
          <a:ext cx="4115657" cy="202820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проявляется через дефицит товаров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32326" y="3243845"/>
        <a:ext cx="4115657" cy="20282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F266E-359E-4D18-8A05-F3AD34280D93}">
      <dsp:nvSpPr>
        <dsp:cNvPr id="0" name=""/>
        <dsp:cNvSpPr/>
      </dsp:nvSpPr>
      <dsp:spPr>
        <a:xfrm>
          <a:off x="7374546" y="2106883"/>
          <a:ext cx="91440" cy="3102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214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B1C701-8A32-4721-95C4-5D5618D7D576}">
      <dsp:nvSpPr>
        <dsp:cNvPr id="0" name=""/>
        <dsp:cNvSpPr/>
      </dsp:nvSpPr>
      <dsp:spPr>
        <a:xfrm>
          <a:off x="4392488" y="1058064"/>
          <a:ext cx="3027778" cy="3102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107"/>
              </a:lnTo>
              <a:lnTo>
                <a:pt x="3027778" y="155107"/>
              </a:lnTo>
              <a:lnTo>
                <a:pt x="3027778" y="31021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3E5C4B-9817-4316-ABF2-C16E64F1164E}">
      <dsp:nvSpPr>
        <dsp:cNvPr id="0" name=""/>
        <dsp:cNvSpPr/>
      </dsp:nvSpPr>
      <dsp:spPr>
        <a:xfrm>
          <a:off x="4346768" y="2106883"/>
          <a:ext cx="91440" cy="3102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214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B20A5-87DA-489A-AE2D-94AAE1306F7F}">
      <dsp:nvSpPr>
        <dsp:cNvPr id="0" name=""/>
        <dsp:cNvSpPr/>
      </dsp:nvSpPr>
      <dsp:spPr>
        <a:xfrm>
          <a:off x="4346768" y="1058064"/>
          <a:ext cx="91440" cy="3102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21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9A7AB6-01CC-4BFE-AF31-63826B3CB55D}">
      <dsp:nvSpPr>
        <dsp:cNvPr id="0" name=""/>
        <dsp:cNvSpPr/>
      </dsp:nvSpPr>
      <dsp:spPr>
        <a:xfrm>
          <a:off x="1318989" y="2106883"/>
          <a:ext cx="91440" cy="3102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0214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13C30F-65CA-4A96-8048-0E736FE9BF86}">
      <dsp:nvSpPr>
        <dsp:cNvPr id="0" name=""/>
        <dsp:cNvSpPr/>
      </dsp:nvSpPr>
      <dsp:spPr>
        <a:xfrm>
          <a:off x="1364709" y="1058064"/>
          <a:ext cx="3027778" cy="310214"/>
        </a:xfrm>
        <a:custGeom>
          <a:avLst/>
          <a:gdLst/>
          <a:ahLst/>
          <a:cxnLst/>
          <a:rect l="0" t="0" r="0" b="0"/>
          <a:pathLst>
            <a:path>
              <a:moveTo>
                <a:pt x="3027778" y="0"/>
              </a:moveTo>
              <a:lnTo>
                <a:pt x="3027778" y="155107"/>
              </a:lnTo>
              <a:lnTo>
                <a:pt x="0" y="155107"/>
              </a:lnTo>
              <a:lnTo>
                <a:pt x="0" y="31021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901A1C-85C2-43C7-8041-E41B2A711800}">
      <dsp:nvSpPr>
        <dsp:cNvPr id="0" name=""/>
        <dsp:cNvSpPr/>
      </dsp:nvSpPr>
      <dsp:spPr>
        <a:xfrm>
          <a:off x="2540133" y="319459"/>
          <a:ext cx="3704709" cy="73860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инфляции по темпам роста цен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40133" y="319459"/>
        <a:ext cx="3704709" cy="738605"/>
      </dsp:txXfrm>
    </dsp:sp>
    <dsp:sp modelId="{5F10DFF1-B8CA-44A0-B8B1-BA10C1FCC946}">
      <dsp:nvSpPr>
        <dsp:cNvPr id="0" name=""/>
        <dsp:cNvSpPr/>
      </dsp:nvSpPr>
      <dsp:spPr>
        <a:xfrm>
          <a:off x="5927" y="1368278"/>
          <a:ext cx="2717564" cy="73860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Умеренная (ползучая)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27" y="1368278"/>
        <a:ext cx="2717564" cy="738605"/>
      </dsp:txXfrm>
    </dsp:sp>
    <dsp:sp modelId="{99AB31B7-DCA6-4BE3-BB7F-6B37BF7D12C9}">
      <dsp:nvSpPr>
        <dsp:cNvPr id="0" name=""/>
        <dsp:cNvSpPr/>
      </dsp:nvSpPr>
      <dsp:spPr>
        <a:xfrm>
          <a:off x="5927" y="2417097"/>
          <a:ext cx="2717564" cy="131166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 10% в год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27" y="2417097"/>
        <a:ext cx="2717564" cy="1311666"/>
      </dsp:txXfrm>
    </dsp:sp>
    <dsp:sp modelId="{0AB5CBC8-192E-41AB-9387-5C9585B83234}">
      <dsp:nvSpPr>
        <dsp:cNvPr id="0" name=""/>
        <dsp:cNvSpPr/>
      </dsp:nvSpPr>
      <dsp:spPr>
        <a:xfrm>
          <a:off x="3033705" y="1368278"/>
          <a:ext cx="2717564" cy="73860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Галопирующая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33705" y="1368278"/>
        <a:ext cx="2717564" cy="738605"/>
      </dsp:txXfrm>
    </dsp:sp>
    <dsp:sp modelId="{8C282F33-CAFA-4E70-A76C-6C160F2E8B40}">
      <dsp:nvSpPr>
        <dsp:cNvPr id="0" name=""/>
        <dsp:cNvSpPr/>
      </dsp:nvSpPr>
      <dsp:spPr>
        <a:xfrm>
          <a:off x="3033705" y="2417097"/>
          <a:ext cx="2717564" cy="131166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 200% в год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33705" y="2417097"/>
        <a:ext cx="2717564" cy="1311666"/>
      </dsp:txXfrm>
    </dsp:sp>
    <dsp:sp modelId="{8497998D-3FBB-4E4B-8D0A-27A0A64A810F}">
      <dsp:nvSpPr>
        <dsp:cNvPr id="0" name=""/>
        <dsp:cNvSpPr/>
      </dsp:nvSpPr>
      <dsp:spPr>
        <a:xfrm>
          <a:off x="6061484" y="1368278"/>
          <a:ext cx="2717564" cy="73860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Гиперинфляция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61484" y="1368278"/>
        <a:ext cx="2717564" cy="738605"/>
      </dsp:txXfrm>
    </dsp:sp>
    <dsp:sp modelId="{1F1652BD-4186-4907-BC94-2B9C77A9197A}">
      <dsp:nvSpPr>
        <dsp:cNvPr id="0" name=""/>
        <dsp:cNvSpPr/>
      </dsp:nvSpPr>
      <dsp:spPr>
        <a:xfrm>
          <a:off x="6061484" y="2417097"/>
          <a:ext cx="2717564" cy="131166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свыше 200% в год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61484" y="2417097"/>
        <a:ext cx="2717564" cy="131166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4B6834-4D56-4177-82A7-310BCC473135}">
      <dsp:nvSpPr>
        <dsp:cNvPr id="0" name=""/>
        <dsp:cNvSpPr/>
      </dsp:nvSpPr>
      <dsp:spPr>
        <a:xfrm>
          <a:off x="2955" y="2105292"/>
          <a:ext cx="2015762" cy="1061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Социально-экономические последствия инфляции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55" y="2105292"/>
        <a:ext cx="2015762" cy="1061775"/>
      </dsp:txXfrm>
    </dsp:sp>
    <dsp:sp modelId="{1B3D4A7B-8E5C-495E-801A-8D208CEC6799}">
      <dsp:nvSpPr>
        <dsp:cNvPr id="0" name=""/>
        <dsp:cNvSpPr/>
      </dsp:nvSpPr>
      <dsp:spPr>
        <a:xfrm>
          <a:off x="2018718" y="48103"/>
          <a:ext cx="1016177" cy="5176153"/>
        </a:xfrm>
        <a:prstGeom prst="leftBrace">
          <a:avLst>
            <a:gd name="adj1" fmla="val 35000"/>
            <a:gd name="adj2" fmla="val 50000"/>
          </a:avLst>
        </a:pr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EC920-5DE0-4D0C-A9FE-A6E7E597B160}">
      <dsp:nvSpPr>
        <dsp:cNvPr id="0" name=""/>
        <dsp:cNvSpPr/>
      </dsp:nvSpPr>
      <dsp:spPr>
        <a:xfrm>
          <a:off x="3199099" y="48103"/>
          <a:ext cx="5582920" cy="517615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снижение уровня жизни населения;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снижение реальных доходов населения, особенно социальных групп с фиксированными доходами (пенсионеров, студентов, работников бюджетной сферы);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обесценивание денежных сбережений населения;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сокращение социальных программ;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рост социальной напряжённости в обществе;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сбои в системе налогообложения;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перераспределение доходов и богатств между различными группами населения;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падение объёмов производства;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невозможность планирования и прогнозирования хозяйственной деятельности;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резкое уменьшение долгосрочных инвестиций в экономику;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падение экономической эффективности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произ-водства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снижение управляемости экономики.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99099" y="48103"/>
        <a:ext cx="5582920" cy="5176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F7A24B-554D-4B99-A3CC-7667F56D1027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0672D4C-A99E-49DD-8A16-1D1994231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84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391B76B-D742-4BD2-BF24-F4C760DB831C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257B995-136A-4A15-87A5-26420C3C10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50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5184648"/>
              <a:ext cx="9144000" cy="1673352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5180368"/>
              <a:ext cx="9144000" cy="1600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3352801"/>
              <a:ext cx="9144000" cy="182756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5181600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55676" y="3373031"/>
            <a:ext cx="8229600" cy="2043684"/>
          </a:xfrm>
          <a:noFill/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7000" kern="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66801" y="5429252"/>
            <a:ext cx="8129524" cy="757517"/>
          </a:xfrm>
        </p:spPr>
        <p:txBody>
          <a:bodyPr/>
          <a:lstStyle>
            <a:lvl1pPr marL="0" indent="0" algn="l">
              <a:buNone/>
              <a:defRPr sz="1600" kern="100" cap="all" spc="1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5496" y="132671"/>
            <a:ext cx="9073008" cy="10754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15"/>
          <p:cNvSpPr/>
          <p:nvPr userDrawn="1"/>
        </p:nvSpPr>
        <p:spPr>
          <a:xfrm>
            <a:off x="0" y="0"/>
            <a:ext cx="9144000" cy="1196753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40000"/>
                </a:schemeClr>
              </a:gs>
              <a:gs pos="0">
                <a:schemeClr val="accent5">
                  <a:alpha val="90000"/>
                </a:schemeClr>
              </a:gs>
              <a:gs pos="100000">
                <a:schemeClr val="accent3">
                  <a:alpha val="40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/>
          <p:cNvSpPr/>
          <p:nvPr userDrawn="1"/>
        </p:nvSpPr>
        <p:spPr>
          <a:xfrm>
            <a:off x="0" y="1"/>
            <a:ext cx="9144000" cy="1196752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25000"/>
                </a:schemeClr>
              </a:gs>
              <a:gs pos="100000">
                <a:schemeClr val="accent3">
                  <a:alpha val="25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10"/>
          <p:cNvCxnSpPr/>
          <p:nvPr userDrawn="1"/>
        </p:nvCxnSpPr>
        <p:spPr>
          <a:xfrm>
            <a:off x="-10843" y="1202671"/>
            <a:ext cx="9144000" cy="1588"/>
          </a:xfrm>
          <a:prstGeom prst="line">
            <a:avLst/>
          </a:prstGeom>
          <a:ln w="28575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 userDrawn="1"/>
          </p:nvSpPr>
          <p:spPr>
            <a:xfrm>
              <a:off x="0" y="342900"/>
              <a:ext cx="9144000" cy="6172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0" y="457200"/>
              <a:ext cx="9144000" cy="59436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341312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6505575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2" y="3962402"/>
            <a:ext cx="8153399" cy="1371599"/>
          </a:xfrm>
        </p:spPr>
        <p:txBody>
          <a:bodyPr anchor="b" anchorCtr="0"/>
          <a:lstStyle>
            <a:lvl1pPr algn="l">
              <a:defRPr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57276" y="5438776"/>
            <a:ext cx="8129524" cy="904875"/>
          </a:xfrm>
        </p:spPr>
        <p:txBody>
          <a:bodyPr anchor="t" anchorCtr="0"/>
          <a:lstStyle>
            <a:lvl1pPr marL="0" indent="0">
              <a:buNone/>
              <a:defRPr sz="1400" cap="all" spc="1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33400" y="1600201"/>
            <a:ext cx="3963988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533400" y="2174877"/>
            <a:ext cx="3963988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7" y="1600201"/>
            <a:ext cx="3965574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3965574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932114" cy="968375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457200"/>
            <a:ext cx="5035550" cy="5562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33400" y="1435101"/>
            <a:ext cx="2932114" cy="4584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ctangle 18"/>
          <p:cNvPicPr>
            <a:picLocks noChangeAspect="1"/>
          </p:cNvPicPr>
          <p:nvPr/>
        </p:nvPicPr>
        <p:blipFill>
          <a:blip r:embed="rId11">
            <a:duotone>
              <a:schemeClr val="accent3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00203"/>
            <a:ext cx="8077200" cy="441241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34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11/27/2016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0462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457199" y="3212976"/>
            <a:ext cx="8229600" cy="2043684"/>
          </a:xfrm>
        </p:spPr>
        <p:txBody>
          <a:bodyPr>
            <a:normAutofit/>
          </a:bodyPr>
          <a:lstStyle/>
          <a:p>
            <a:pPr algn="ctr"/>
            <a:r>
              <a:rPr lang="ru-RU" sz="7000" kern="100" baseline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Деньги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107504" y="5429253"/>
            <a:ext cx="8928991" cy="376012"/>
          </a:xfrm>
        </p:spPr>
        <p:txBody>
          <a:bodyPr/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Обществоведение.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класс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>
          <a:xfrm>
            <a:off x="107504" y="6381328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Ситник П.В.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4"/>
          <p:cNvSpPr txBox="1">
            <a:spLocks/>
          </p:cNvSpPr>
          <p:nvPr/>
        </p:nvSpPr>
        <p:spPr>
          <a:xfrm>
            <a:off x="113184" y="116632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71758084"/>
              </p:ext>
            </p:extLst>
          </p:nvPr>
        </p:nvGraphicFramePr>
        <p:xfrm>
          <a:off x="179512" y="1397000"/>
          <a:ext cx="8784976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6685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05607671"/>
              </p:ext>
            </p:extLst>
          </p:nvPr>
        </p:nvGraphicFramePr>
        <p:xfrm>
          <a:off x="179512" y="1397000"/>
          <a:ext cx="8784976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7092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210706118"/>
              </p:ext>
            </p:extLst>
          </p:nvPr>
        </p:nvGraphicFramePr>
        <p:xfrm>
          <a:off x="179512" y="1397000"/>
          <a:ext cx="8784976" cy="404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179512" y="5517232"/>
            <a:ext cx="8784976" cy="1224136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Уровень инфляции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экономический показатель, который измеряется в увели-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чении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цен на тот или иной процент за определённый период времени (месяц, квартал, год и т.д.). Безопасный уровень инфляции = 3-5% в год.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303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619684"/>
              </p:ext>
            </p:extLst>
          </p:nvPr>
        </p:nvGraphicFramePr>
        <p:xfrm>
          <a:off x="251520" y="1397000"/>
          <a:ext cx="8712968" cy="354416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160240"/>
                <a:gridCol w="6552728"/>
              </a:tblGrid>
              <a:tr h="54204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Жертвы инфляции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87561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Потребители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Обесценивание личных сбережений. Уменьшение текущего потребления.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87561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Производители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Снижение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спроса на товары и услуги. Затруднения в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плани-ровании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деятельности на перспективу.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125088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Государство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Кризис взаимных неплатежей. Снижение объёма налоговых поступлений. Нехватка денежных средств для оплаты теку-щих расходов.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179512" y="5229200"/>
            <a:ext cx="3459509" cy="1142089"/>
            <a:chOff x="36991" y="1622078"/>
            <a:chExt cx="4115657" cy="1142089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36991" y="1622078"/>
              <a:ext cx="4115657" cy="1142089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36991" y="1622078"/>
              <a:ext cx="4115657" cy="114208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Главный способ погашения инфляции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508104" y="5229199"/>
            <a:ext cx="3459509" cy="1142089"/>
            <a:chOff x="36991" y="1622078"/>
            <a:chExt cx="4115657" cy="1142089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36991" y="1622078"/>
              <a:ext cx="4115657" cy="1142089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36991" y="1622078"/>
              <a:ext cx="4115657" cy="114208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регулирование цен и сокращение расходов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4" name="Стрелка вправо 3"/>
          <p:cNvSpPr/>
          <p:nvPr/>
        </p:nvSpPr>
        <p:spPr>
          <a:xfrm>
            <a:off x="3923928" y="5517349"/>
            <a:ext cx="1368152" cy="571045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44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27706250"/>
              </p:ext>
            </p:extLst>
          </p:nvPr>
        </p:nvGraphicFramePr>
        <p:xfrm>
          <a:off x="179512" y="1397000"/>
          <a:ext cx="8784976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581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33400" y="1600200"/>
            <a:ext cx="8077200" cy="44116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Сущность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 виды денег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Функции денег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Инфляция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Сущность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виды денег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57628661"/>
              </p:ext>
            </p:extLst>
          </p:nvPr>
        </p:nvGraphicFramePr>
        <p:xfrm>
          <a:off x="179512" y="1397000"/>
          <a:ext cx="8784976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323528" y="1628800"/>
            <a:ext cx="3744416" cy="598940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50000"/>
              <a:hueOff val="169449"/>
              <a:satOff val="-13502"/>
              <a:lumOff val="24656"/>
              <a:alphaOff val="0"/>
            </a:schemeClr>
          </a:fillRef>
          <a:effectRef idx="2">
            <a:schemeClr val="accent5">
              <a:shade val="50000"/>
              <a:hueOff val="169449"/>
              <a:satOff val="-13502"/>
              <a:lumOff val="24656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2" name="Группа 11"/>
          <p:cNvGrpSpPr/>
          <p:nvPr/>
        </p:nvGrpSpPr>
        <p:grpSpPr>
          <a:xfrm>
            <a:off x="395536" y="1637215"/>
            <a:ext cx="3600400" cy="590525"/>
            <a:chOff x="2664293" y="3001303"/>
            <a:chExt cx="1923367" cy="2199049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2664293" y="3001303"/>
              <a:ext cx="1923367" cy="2199049"/>
            </a:xfrm>
            <a:prstGeom prst="rect">
              <a:avLst/>
            </a:pr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2664293" y="3506266"/>
              <a:ext cx="1923367" cy="16940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8798" tIns="0" rIns="0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Этапы развития денег</a:t>
              </a:r>
              <a:endParaRPr lang="ru-RU" sz="20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32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Сущность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виды денег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916647030"/>
              </p:ext>
            </p:extLst>
          </p:nvPr>
        </p:nvGraphicFramePr>
        <p:xfrm>
          <a:off x="251520" y="1397000"/>
          <a:ext cx="871296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772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Сущность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виды денег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04175179"/>
              </p:ext>
            </p:extLst>
          </p:nvPr>
        </p:nvGraphicFramePr>
        <p:xfrm>
          <a:off x="179512" y="1397000"/>
          <a:ext cx="8784976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942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Сущность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виды денег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082963513"/>
              </p:ext>
            </p:extLst>
          </p:nvPr>
        </p:nvGraphicFramePr>
        <p:xfrm>
          <a:off x="107504" y="1397000"/>
          <a:ext cx="8856984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323528" y="5661248"/>
            <a:ext cx="8352928" cy="1071714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Монета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- денежный знак (как правило, изготовленный из металла)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опреде-лённой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формы, веса и достоинства, удостоверенный и гарантированный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го-сударством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в качестве средства обращения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489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денег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663843"/>
              </p:ext>
            </p:extLst>
          </p:nvPr>
        </p:nvGraphicFramePr>
        <p:xfrm>
          <a:off x="179512" y="1397000"/>
          <a:ext cx="8784976" cy="2176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520280"/>
                <a:gridCol w="6264696"/>
              </a:tblGrid>
              <a:tr h="442003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функции денег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02000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Мера стоимости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Обеспечение деньгами выражения стоимости всех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това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-ров как одинаковых величин, качественно равных и коли-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чественно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сравнимых.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71400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Средство обращения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Выполнение деньгами роли посредника в 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обращении то-варов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т.е. товар - деньги - товар.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179512" y="3739592"/>
            <a:ext cx="8784976" cy="535857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Цена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- стоимость товара, выраженная в деньгах.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79512" y="4459672"/>
            <a:ext cx="8784976" cy="1440160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Масштаб цен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- (до середины 70-х гг. ХХ в.) весовое количество благородного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ме-талла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принятое в качестве денежной единицы; (в современном мире)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официаль-ная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величина денежной единицы, которая определяется либо законодательным путём, либо косвенно на основании валютного курса по отношению к валютам других стран.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79512" y="6043848"/>
            <a:ext cx="8784976" cy="535857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Обращение товаров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- обмен товарами, совершаемый с помощью денег.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113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денег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043472"/>
              </p:ext>
            </p:extLst>
          </p:nvPr>
        </p:nvGraphicFramePr>
        <p:xfrm>
          <a:off x="179512" y="1397000"/>
          <a:ext cx="8784976" cy="510544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520280"/>
                <a:gridCol w="6264696"/>
              </a:tblGrid>
              <a:tr h="442003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функции денег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02000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Средство платежа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Использование денег при покупке-продаже товаров в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кре-дит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при выплате зарплаты, пенсий, при оплате налогов, земельной ренты и т.п., т.е. с отсрочкой платежа, когда об-мен имеет форму движения: товар - долговое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обязатель-ство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- деньги.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71400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Средство сбережения и накопления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Использование денег для накопления и хранения богат-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ств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(эта функция выполнялась при обращении в качестве денег золота и серебра, в современном мире значение этой функции утрачено).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71400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Мировые деньги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Использование денег в качестве международного платёж-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покупательного средства, а также как всеобщего воплощения общественного богатства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при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предоставле-нии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займа или субсидий одной страной другой (до 1976 г. эту функцию выполняло золото, в современном мире - национальные денежные единицы крупнейших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экономи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-чески развитых стран и их объединений: €, ₤, </a:t>
                      </a:r>
                      <a:r>
                        <a:rPr lang="en-US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$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¥).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311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79512" y="5877272"/>
            <a:ext cx="8784976" cy="936104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Инфляция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это обесценивание бумажных, а также электронных денег, вызванное превышением количества денег, находящихся в обращении, над их товарным покрытием.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95439939"/>
              </p:ext>
            </p:extLst>
          </p:nvPr>
        </p:nvGraphicFramePr>
        <p:xfrm>
          <a:off x="179512" y="1397000"/>
          <a:ext cx="8712968" cy="4336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045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_Plan">
  <a:themeElements>
    <a:clrScheme name="Business Plan">
      <a:dk1>
        <a:sysClr val="windowText" lastClr="000000"/>
      </a:dk1>
      <a:lt1>
        <a:sysClr val="window" lastClr="FFFFFF"/>
      </a:lt1>
      <a:dk2>
        <a:srgbClr val="284E6A"/>
      </a:dk2>
      <a:lt2>
        <a:srgbClr val="EFE3C4"/>
      </a:lt2>
      <a:accent1>
        <a:srgbClr val="646F4D"/>
      </a:accent1>
      <a:accent2>
        <a:srgbClr val="934721"/>
      </a:accent2>
      <a:accent3>
        <a:srgbClr val="A46721"/>
      </a:accent3>
      <a:accent4>
        <a:srgbClr val="655E6D"/>
      </a:accent4>
      <a:accent5>
        <a:srgbClr val="3A5F7B"/>
      </a:accent5>
      <a:accent6>
        <a:srgbClr val="665E45"/>
      </a:accent6>
      <a:hlink>
        <a:srgbClr val="64A2C8"/>
      </a:hlink>
      <a:folHlink>
        <a:srgbClr val="9BA967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79FDC98-7AF7-4E72-BB26-8372763C82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Business_Plan</Template>
  <TotalTime>0</TotalTime>
  <Words>758</Words>
  <Application>Microsoft Office PowerPoint</Application>
  <PresentationFormat>Экран (4:3)</PresentationFormat>
  <Paragraphs>116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Business_Plan</vt:lpstr>
      <vt:lpstr>Деньги</vt:lpstr>
      <vt:lpstr>План</vt:lpstr>
      <vt:lpstr>Сущность и виды денег</vt:lpstr>
      <vt:lpstr>Сущность и виды денег</vt:lpstr>
      <vt:lpstr>Сущность и виды денег</vt:lpstr>
      <vt:lpstr>Сущность и виды денег</vt:lpstr>
      <vt:lpstr>Функции денег</vt:lpstr>
      <vt:lpstr>Функции денег</vt:lpstr>
      <vt:lpstr>Инфляция</vt:lpstr>
      <vt:lpstr>Инфляция</vt:lpstr>
      <vt:lpstr>Инфляция</vt:lpstr>
      <vt:lpstr>Инфляция</vt:lpstr>
      <vt:lpstr>Инфляция</vt:lpstr>
      <vt:lpstr>Инфляция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Деньги</dc:title>
  <dc:subject>Деньги</dc:subject>
  <dc:creator/>
  <dc:description>Презентация</dc:description>
  <cp:lastModifiedBy/>
  <cp:revision>1</cp:revision>
  <dcterms:created xsi:type="dcterms:W3CDTF">2016-11-03T16:53:09Z</dcterms:created>
  <dcterms:modified xsi:type="dcterms:W3CDTF">2016-11-27T13:35:36Z</dcterms:modified>
  <cp:category>Обществоведение. 10 класс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TC100819229990</vt:lpwstr>
  </property>
  <property fmtid="{D5CDD505-2E9C-101B-9397-08002B2CF9AE}" pid="3" name="Автор">
    <vt:lpwstr>Ситник П.В.</vt:lpwstr>
  </property>
  <property fmtid="{D5CDD505-2E9C-101B-9397-08002B2CF9AE}" pid="4" name="Дата создания">
    <vt:lpwstr>27.11.2016</vt:lpwstr>
  </property>
</Properties>
</file>