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6" r:id="rId3"/>
    <p:sldId id="298" r:id="rId4"/>
    <p:sldId id="316" r:id="rId5"/>
    <p:sldId id="317" r:id="rId6"/>
    <p:sldId id="318" r:id="rId7"/>
    <p:sldId id="319" r:id="rId8"/>
    <p:sldId id="321" r:id="rId9"/>
    <p:sldId id="322" r:id="rId10"/>
    <p:sldId id="323" r:id="rId11"/>
    <p:sldId id="324" r:id="rId12"/>
    <p:sldId id="320" r:id="rId13"/>
    <p:sldId id="325" r:id="rId14"/>
    <p:sldId id="326" r:id="rId15"/>
    <p:sldId id="32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9719" autoAdjust="0"/>
  </p:normalViewPr>
  <p:slideViewPr>
    <p:cSldViewPr>
      <p:cViewPr varScale="1">
        <p:scale>
          <a:sx n="105" d="100"/>
          <a:sy n="105" d="100"/>
        </p:scale>
        <p:origin x="169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F37C22-7E17-41DB-A715-E1DB7B0AD0EB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D1F6D3A-2AD4-4585-A3A4-6592378A90D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Функции уголовного права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9509175-5AD5-49D9-B74A-D29C3DEA92B6}" type="parTrans" cxnId="{2FC8FC0B-BCA4-4749-B6E1-8AD9EDE32FBA}">
      <dgm:prSet/>
      <dgm:spPr/>
      <dgm:t>
        <a:bodyPr/>
        <a:lstStyle/>
        <a:p>
          <a:endParaRPr lang="ru-RU"/>
        </a:p>
      </dgm:t>
    </dgm:pt>
    <dgm:pt modelId="{AE87E9F4-4995-4A3C-9468-F85B38554419}" type="sibTrans" cxnId="{2FC8FC0B-BCA4-4749-B6E1-8AD9EDE32FBA}">
      <dgm:prSet/>
      <dgm:spPr/>
      <dgm:t>
        <a:bodyPr/>
        <a:lstStyle/>
        <a:p>
          <a:endParaRPr lang="ru-RU"/>
        </a:p>
      </dgm:t>
    </dgm:pt>
    <dgm:pt modelId="{61EF7E81-A22B-4134-9F17-9F89F1D0DCF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законности и правопорядка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F12164D-491D-44C5-875B-3D1E372E2182}" type="parTrans" cxnId="{9415BB54-E229-4EED-AA91-37022FB09D6C}">
      <dgm:prSet/>
      <dgm:spPr/>
      <dgm:t>
        <a:bodyPr/>
        <a:lstStyle/>
        <a:p>
          <a:endParaRPr lang="ru-RU"/>
        </a:p>
      </dgm:t>
    </dgm:pt>
    <dgm:pt modelId="{B1F7FC91-F3C6-4DB9-82A3-F7017F1440DF}" type="sibTrans" cxnId="{9415BB54-E229-4EED-AA91-37022FB09D6C}">
      <dgm:prSet/>
      <dgm:spPr/>
      <dgm:t>
        <a:bodyPr/>
        <a:lstStyle/>
        <a:p>
          <a:endParaRPr lang="ru-RU"/>
        </a:p>
      </dgm:t>
    </dgm:pt>
    <dgm:pt modelId="{98E9D4EF-903F-48DB-8FC9-74FBC8CB6AB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пресечение, ограничение или предупреждение преступных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дейст-вий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отдельных членов общества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85D4CBE-3145-49C0-A068-8BEA5B13D1E9}" type="parTrans" cxnId="{9F1969D1-DAEE-4335-8235-CB8654CCA796}">
      <dgm:prSet/>
      <dgm:spPr/>
      <dgm:t>
        <a:bodyPr/>
        <a:lstStyle/>
        <a:p>
          <a:endParaRPr lang="ru-RU"/>
        </a:p>
      </dgm:t>
    </dgm:pt>
    <dgm:pt modelId="{E5EE89FF-6573-48AE-9994-3922CF7EBD13}" type="sibTrans" cxnId="{9F1969D1-DAEE-4335-8235-CB8654CCA796}">
      <dgm:prSet/>
      <dgm:spPr/>
      <dgm:t>
        <a:bodyPr/>
        <a:lstStyle/>
        <a:p>
          <a:endParaRPr lang="ru-RU"/>
        </a:p>
      </dgm:t>
    </dgm:pt>
    <dgm:pt modelId="{626728D5-C0DA-45E3-822F-6A7039B99D5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определение вида наказания, которому следует подвергнуть тех, кто совершил преступление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A8BFB0F-B01E-4492-BE13-897BBDB3301E}" type="parTrans" cxnId="{09704501-8195-4BAB-80ED-6F1AEE00A696}">
      <dgm:prSet/>
      <dgm:spPr/>
      <dgm:t>
        <a:bodyPr/>
        <a:lstStyle/>
        <a:p>
          <a:endParaRPr lang="ru-RU"/>
        </a:p>
      </dgm:t>
    </dgm:pt>
    <dgm:pt modelId="{A6E0DA82-4AA9-436F-AFEF-A2BDB89B4681}" type="sibTrans" cxnId="{09704501-8195-4BAB-80ED-6F1AEE00A696}">
      <dgm:prSet/>
      <dgm:spPr/>
      <dgm:t>
        <a:bodyPr/>
        <a:lstStyle/>
        <a:p>
          <a:endParaRPr lang="ru-RU"/>
        </a:p>
      </dgm:t>
    </dgm:pt>
    <dgm:pt modelId="{97DE5223-0A0D-4D73-88A7-03EDD8178D8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воспитание граждан в духе соблюдения законности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271E70E-FD5E-4D79-BE19-D398887900DB}" type="parTrans" cxnId="{FDD95574-26F2-4145-95C3-A02FC363AB52}">
      <dgm:prSet/>
      <dgm:spPr/>
      <dgm:t>
        <a:bodyPr/>
        <a:lstStyle/>
        <a:p>
          <a:endParaRPr lang="ru-RU"/>
        </a:p>
      </dgm:t>
    </dgm:pt>
    <dgm:pt modelId="{CA6E2E97-5A03-4EE1-A88F-A0C29082405E}" type="sibTrans" cxnId="{FDD95574-26F2-4145-95C3-A02FC363AB52}">
      <dgm:prSet/>
      <dgm:spPr/>
      <dgm:t>
        <a:bodyPr/>
        <a:lstStyle/>
        <a:p>
          <a:endParaRPr lang="ru-RU"/>
        </a:p>
      </dgm:t>
    </dgm:pt>
    <dgm:pt modelId="{468B01C3-EE61-491B-9806-E7EF1AEDB81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охрана мира и безопасности человечества, человека, его прав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-бод, собственности, прав юридических лиц, природной среды,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общес-твенных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государственных интересов, конституционного строя, а также установленного правопорядка от преступных посягательств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890BB5F-6594-480A-B5EC-65300B08BA63}" type="parTrans" cxnId="{B7F1E4F2-7F97-4D4C-BD43-519B326DD5D6}">
      <dgm:prSet/>
      <dgm:spPr/>
      <dgm:t>
        <a:bodyPr/>
        <a:lstStyle/>
        <a:p>
          <a:endParaRPr lang="ru-RU"/>
        </a:p>
      </dgm:t>
    </dgm:pt>
    <dgm:pt modelId="{F26AA3E4-FEF6-4D5B-844A-03194DA3B849}" type="sibTrans" cxnId="{B7F1E4F2-7F97-4D4C-BD43-519B326DD5D6}">
      <dgm:prSet/>
      <dgm:spPr/>
      <dgm:t>
        <a:bodyPr/>
        <a:lstStyle/>
        <a:p>
          <a:endParaRPr lang="ru-RU"/>
        </a:p>
      </dgm:t>
    </dgm:pt>
    <dgm:pt modelId="{90939BDC-6E92-40E4-B156-87D3CA37AD92}" type="pres">
      <dgm:prSet presAssocID="{F9F37C22-7E17-41DB-A715-E1DB7B0AD0E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24B3D41-A336-4BC3-9580-73213241A7C3}" type="pres">
      <dgm:prSet presAssocID="{1D1F6D3A-2AD4-4585-A3A4-6592378A90DB}" presName="root" presStyleCnt="0"/>
      <dgm:spPr/>
    </dgm:pt>
    <dgm:pt modelId="{DBB2056A-88B6-4584-9168-11E001EF7CC6}" type="pres">
      <dgm:prSet presAssocID="{1D1F6D3A-2AD4-4585-A3A4-6592378A90DB}" presName="rootComposite" presStyleCnt="0"/>
      <dgm:spPr/>
    </dgm:pt>
    <dgm:pt modelId="{896F9EFA-56DE-41E5-BE4A-BD9A76332757}" type="pres">
      <dgm:prSet presAssocID="{1D1F6D3A-2AD4-4585-A3A4-6592378A90DB}" presName="rootText" presStyleLbl="node1" presStyleIdx="0" presStyleCnt="1" custScaleX="368583" custScaleY="63247"/>
      <dgm:spPr/>
      <dgm:t>
        <a:bodyPr/>
        <a:lstStyle/>
        <a:p>
          <a:endParaRPr lang="ru-RU"/>
        </a:p>
      </dgm:t>
    </dgm:pt>
    <dgm:pt modelId="{A4003246-1A69-42FA-A289-A733C39E11A4}" type="pres">
      <dgm:prSet presAssocID="{1D1F6D3A-2AD4-4585-A3A4-6592378A90DB}" presName="rootConnector" presStyleLbl="node1" presStyleIdx="0" presStyleCnt="1"/>
      <dgm:spPr/>
      <dgm:t>
        <a:bodyPr/>
        <a:lstStyle/>
        <a:p>
          <a:endParaRPr lang="ru-RU"/>
        </a:p>
      </dgm:t>
    </dgm:pt>
    <dgm:pt modelId="{0C436070-E4E8-4C3F-8B27-84C57A926F09}" type="pres">
      <dgm:prSet presAssocID="{1D1F6D3A-2AD4-4585-A3A4-6592378A90DB}" presName="childShape" presStyleCnt="0"/>
      <dgm:spPr/>
    </dgm:pt>
    <dgm:pt modelId="{E695E5A5-15ED-4EA6-A185-D957D68339DB}" type="pres">
      <dgm:prSet presAssocID="{6F12164D-491D-44C5-875B-3D1E372E2182}" presName="Name13" presStyleLbl="parChTrans1D2" presStyleIdx="0" presStyleCnt="5"/>
      <dgm:spPr/>
      <dgm:t>
        <a:bodyPr/>
        <a:lstStyle/>
        <a:p>
          <a:endParaRPr lang="ru-RU"/>
        </a:p>
      </dgm:t>
    </dgm:pt>
    <dgm:pt modelId="{ED7B0D24-CEA6-4AA3-90EF-0CD7D0747888}" type="pres">
      <dgm:prSet presAssocID="{61EF7E81-A22B-4134-9F17-9F89F1D0DCF9}" presName="childText" presStyleLbl="bgAcc1" presStyleIdx="0" presStyleCnt="5" custScaleX="629116" custScaleY="52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2FFE55-B1AB-4C1B-8B00-DDF73BAA04F3}" type="pres">
      <dgm:prSet presAssocID="{085D4CBE-3145-49C0-A068-8BEA5B13D1E9}" presName="Name13" presStyleLbl="parChTrans1D2" presStyleIdx="1" presStyleCnt="5"/>
      <dgm:spPr/>
      <dgm:t>
        <a:bodyPr/>
        <a:lstStyle/>
        <a:p>
          <a:endParaRPr lang="ru-RU"/>
        </a:p>
      </dgm:t>
    </dgm:pt>
    <dgm:pt modelId="{49820BE8-9D21-4453-B20B-D2B352EC0515}" type="pres">
      <dgm:prSet presAssocID="{98E9D4EF-903F-48DB-8FC9-74FBC8CB6AB0}" presName="childText" presStyleLbl="bgAcc1" presStyleIdx="1" presStyleCnt="5" custScaleX="629116" custScaleY="830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7DCBDD-A346-46DA-AACE-4DA4B4C0ED57}" type="pres">
      <dgm:prSet presAssocID="{DA8BFB0F-B01E-4492-BE13-897BBDB3301E}" presName="Name13" presStyleLbl="parChTrans1D2" presStyleIdx="2" presStyleCnt="5"/>
      <dgm:spPr/>
      <dgm:t>
        <a:bodyPr/>
        <a:lstStyle/>
        <a:p>
          <a:endParaRPr lang="ru-RU"/>
        </a:p>
      </dgm:t>
    </dgm:pt>
    <dgm:pt modelId="{23505A8C-9032-466B-9781-EB60F6BAEE8F}" type="pres">
      <dgm:prSet presAssocID="{626728D5-C0DA-45E3-822F-6A7039B99D5A}" presName="childText" presStyleLbl="bgAcc1" presStyleIdx="2" presStyleCnt="5" custScaleX="629116" custScaleY="830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81FF3-F068-4635-B18C-98E5E49E25ED}" type="pres">
      <dgm:prSet presAssocID="{5890BB5F-6594-480A-B5EC-65300B08BA63}" presName="Name13" presStyleLbl="parChTrans1D2" presStyleIdx="3" presStyleCnt="5"/>
      <dgm:spPr/>
      <dgm:t>
        <a:bodyPr/>
        <a:lstStyle/>
        <a:p>
          <a:endParaRPr lang="ru-RU"/>
        </a:p>
      </dgm:t>
    </dgm:pt>
    <dgm:pt modelId="{B1257FD4-B96F-43F9-A2ED-5A6B55742D48}" type="pres">
      <dgm:prSet presAssocID="{468B01C3-EE61-491B-9806-E7EF1AEDB81F}" presName="childText" presStyleLbl="bgAcc1" presStyleIdx="3" presStyleCnt="5" custScaleX="629197" custScaleY="15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1B3300-60D3-4CDB-BC69-1AF80904491D}" type="pres">
      <dgm:prSet presAssocID="{B271E70E-FD5E-4D79-BE19-D398887900DB}" presName="Name13" presStyleLbl="parChTrans1D2" presStyleIdx="4" presStyleCnt="5"/>
      <dgm:spPr/>
      <dgm:t>
        <a:bodyPr/>
        <a:lstStyle/>
        <a:p>
          <a:endParaRPr lang="ru-RU"/>
        </a:p>
      </dgm:t>
    </dgm:pt>
    <dgm:pt modelId="{A940CE25-47F7-485F-A23C-53F4A3142FE1}" type="pres">
      <dgm:prSet presAssocID="{97DE5223-0A0D-4D73-88A7-03EDD8178D8E}" presName="childText" presStyleLbl="bgAcc1" presStyleIdx="4" presStyleCnt="5" custScaleX="629197" custScaleY="50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A768AA-4AB1-42B0-AE3C-E6B2D9EF1613}" type="presOf" srcId="{61EF7E81-A22B-4134-9F17-9F89F1D0DCF9}" destId="{ED7B0D24-CEA6-4AA3-90EF-0CD7D0747888}" srcOrd="0" destOrd="0" presId="urn:microsoft.com/office/officeart/2005/8/layout/hierarchy3"/>
    <dgm:cxn modelId="{1C1E7684-52EA-4B57-A821-E78DAAD8905F}" type="presOf" srcId="{1D1F6D3A-2AD4-4585-A3A4-6592378A90DB}" destId="{A4003246-1A69-42FA-A289-A733C39E11A4}" srcOrd="1" destOrd="0" presId="urn:microsoft.com/office/officeart/2005/8/layout/hierarchy3"/>
    <dgm:cxn modelId="{5E6749C3-B935-4898-A035-CF3516D36D8D}" type="presOf" srcId="{97DE5223-0A0D-4D73-88A7-03EDD8178D8E}" destId="{A940CE25-47F7-485F-A23C-53F4A3142FE1}" srcOrd="0" destOrd="0" presId="urn:microsoft.com/office/officeart/2005/8/layout/hierarchy3"/>
    <dgm:cxn modelId="{AD6E8033-C100-45EC-8BE2-C33379B7B6AF}" type="presOf" srcId="{085D4CBE-3145-49C0-A068-8BEA5B13D1E9}" destId="{172FFE55-B1AB-4C1B-8B00-DDF73BAA04F3}" srcOrd="0" destOrd="0" presId="urn:microsoft.com/office/officeart/2005/8/layout/hierarchy3"/>
    <dgm:cxn modelId="{4CDC2F88-0D1C-4FDD-BCC1-2FE94A73AA9A}" type="presOf" srcId="{98E9D4EF-903F-48DB-8FC9-74FBC8CB6AB0}" destId="{49820BE8-9D21-4453-B20B-D2B352EC0515}" srcOrd="0" destOrd="0" presId="urn:microsoft.com/office/officeart/2005/8/layout/hierarchy3"/>
    <dgm:cxn modelId="{B7F1E4F2-7F97-4D4C-BD43-519B326DD5D6}" srcId="{1D1F6D3A-2AD4-4585-A3A4-6592378A90DB}" destId="{468B01C3-EE61-491B-9806-E7EF1AEDB81F}" srcOrd="3" destOrd="0" parTransId="{5890BB5F-6594-480A-B5EC-65300B08BA63}" sibTransId="{F26AA3E4-FEF6-4D5B-844A-03194DA3B849}"/>
    <dgm:cxn modelId="{2FC8FC0B-BCA4-4749-B6E1-8AD9EDE32FBA}" srcId="{F9F37C22-7E17-41DB-A715-E1DB7B0AD0EB}" destId="{1D1F6D3A-2AD4-4585-A3A4-6592378A90DB}" srcOrd="0" destOrd="0" parTransId="{69509175-5AD5-49D9-B74A-D29C3DEA92B6}" sibTransId="{AE87E9F4-4995-4A3C-9468-F85B38554419}"/>
    <dgm:cxn modelId="{5B5AFB49-63DE-4196-B73B-5CF83B718CCE}" type="presOf" srcId="{B271E70E-FD5E-4D79-BE19-D398887900DB}" destId="{8A1B3300-60D3-4CDB-BC69-1AF80904491D}" srcOrd="0" destOrd="0" presId="urn:microsoft.com/office/officeart/2005/8/layout/hierarchy3"/>
    <dgm:cxn modelId="{78C1FC9A-7981-4F54-A5AC-E9E8D0F83BFE}" type="presOf" srcId="{5890BB5F-6594-480A-B5EC-65300B08BA63}" destId="{19C81FF3-F068-4635-B18C-98E5E49E25ED}" srcOrd="0" destOrd="0" presId="urn:microsoft.com/office/officeart/2005/8/layout/hierarchy3"/>
    <dgm:cxn modelId="{8C752594-D818-43FE-8289-179FD9392E56}" type="presOf" srcId="{DA8BFB0F-B01E-4492-BE13-897BBDB3301E}" destId="{387DCBDD-A346-46DA-AACE-4DA4B4C0ED57}" srcOrd="0" destOrd="0" presId="urn:microsoft.com/office/officeart/2005/8/layout/hierarchy3"/>
    <dgm:cxn modelId="{09704501-8195-4BAB-80ED-6F1AEE00A696}" srcId="{1D1F6D3A-2AD4-4585-A3A4-6592378A90DB}" destId="{626728D5-C0DA-45E3-822F-6A7039B99D5A}" srcOrd="2" destOrd="0" parTransId="{DA8BFB0F-B01E-4492-BE13-897BBDB3301E}" sibTransId="{A6E0DA82-4AA9-436F-AFEF-A2BDB89B4681}"/>
    <dgm:cxn modelId="{36F70985-D58C-4B56-81F6-8428ABAEADF9}" type="presOf" srcId="{1D1F6D3A-2AD4-4585-A3A4-6592378A90DB}" destId="{896F9EFA-56DE-41E5-BE4A-BD9A76332757}" srcOrd="0" destOrd="0" presId="urn:microsoft.com/office/officeart/2005/8/layout/hierarchy3"/>
    <dgm:cxn modelId="{9415BB54-E229-4EED-AA91-37022FB09D6C}" srcId="{1D1F6D3A-2AD4-4585-A3A4-6592378A90DB}" destId="{61EF7E81-A22B-4134-9F17-9F89F1D0DCF9}" srcOrd="0" destOrd="0" parTransId="{6F12164D-491D-44C5-875B-3D1E372E2182}" sibTransId="{B1F7FC91-F3C6-4DB9-82A3-F7017F1440DF}"/>
    <dgm:cxn modelId="{9F1969D1-DAEE-4335-8235-CB8654CCA796}" srcId="{1D1F6D3A-2AD4-4585-A3A4-6592378A90DB}" destId="{98E9D4EF-903F-48DB-8FC9-74FBC8CB6AB0}" srcOrd="1" destOrd="0" parTransId="{085D4CBE-3145-49C0-A068-8BEA5B13D1E9}" sibTransId="{E5EE89FF-6573-48AE-9994-3922CF7EBD13}"/>
    <dgm:cxn modelId="{95566D42-D0F1-485D-BDFA-694E5481FA6B}" type="presOf" srcId="{626728D5-C0DA-45E3-822F-6A7039B99D5A}" destId="{23505A8C-9032-466B-9781-EB60F6BAEE8F}" srcOrd="0" destOrd="0" presId="urn:microsoft.com/office/officeart/2005/8/layout/hierarchy3"/>
    <dgm:cxn modelId="{8699BE0F-9C9C-4AC0-92BB-4F73899CF9E2}" type="presOf" srcId="{F9F37C22-7E17-41DB-A715-E1DB7B0AD0EB}" destId="{90939BDC-6E92-40E4-B156-87D3CA37AD92}" srcOrd="0" destOrd="0" presId="urn:microsoft.com/office/officeart/2005/8/layout/hierarchy3"/>
    <dgm:cxn modelId="{FDD95574-26F2-4145-95C3-A02FC363AB52}" srcId="{1D1F6D3A-2AD4-4585-A3A4-6592378A90DB}" destId="{97DE5223-0A0D-4D73-88A7-03EDD8178D8E}" srcOrd="4" destOrd="0" parTransId="{B271E70E-FD5E-4D79-BE19-D398887900DB}" sibTransId="{CA6E2E97-5A03-4EE1-A88F-A0C29082405E}"/>
    <dgm:cxn modelId="{78653F4B-6BDE-41F0-95F8-6C162121873F}" type="presOf" srcId="{468B01C3-EE61-491B-9806-E7EF1AEDB81F}" destId="{B1257FD4-B96F-43F9-A2ED-5A6B55742D48}" srcOrd="0" destOrd="0" presId="urn:microsoft.com/office/officeart/2005/8/layout/hierarchy3"/>
    <dgm:cxn modelId="{C45C796B-8E4D-49E7-A4AB-AD30A0B65636}" type="presOf" srcId="{6F12164D-491D-44C5-875B-3D1E372E2182}" destId="{E695E5A5-15ED-4EA6-A185-D957D68339DB}" srcOrd="0" destOrd="0" presId="urn:microsoft.com/office/officeart/2005/8/layout/hierarchy3"/>
    <dgm:cxn modelId="{EEF2C2A1-A908-474A-A534-CFF6F3CF3661}" type="presParOf" srcId="{90939BDC-6E92-40E4-B156-87D3CA37AD92}" destId="{B24B3D41-A336-4BC3-9580-73213241A7C3}" srcOrd="0" destOrd="0" presId="urn:microsoft.com/office/officeart/2005/8/layout/hierarchy3"/>
    <dgm:cxn modelId="{B5085C2F-28AF-462F-A0C7-271682CBF248}" type="presParOf" srcId="{B24B3D41-A336-4BC3-9580-73213241A7C3}" destId="{DBB2056A-88B6-4584-9168-11E001EF7CC6}" srcOrd="0" destOrd="0" presId="urn:microsoft.com/office/officeart/2005/8/layout/hierarchy3"/>
    <dgm:cxn modelId="{E57FC516-57CE-49DA-8503-9C8AF607760D}" type="presParOf" srcId="{DBB2056A-88B6-4584-9168-11E001EF7CC6}" destId="{896F9EFA-56DE-41E5-BE4A-BD9A76332757}" srcOrd="0" destOrd="0" presId="urn:microsoft.com/office/officeart/2005/8/layout/hierarchy3"/>
    <dgm:cxn modelId="{A797EE6E-CE91-4575-9467-5C2ADA5BE8D4}" type="presParOf" srcId="{DBB2056A-88B6-4584-9168-11E001EF7CC6}" destId="{A4003246-1A69-42FA-A289-A733C39E11A4}" srcOrd="1" destOrd="0" presId="urn:microsoft.com/office/officeart/2005/8/layout/hierarchy3"/>
    <dgm:cxn modelId="{6668D846-E265-4AD3-900D-3323FD1900CF}" type="presParOf" srcId="{B24B3D41-A336-4BC3-9580-73213241A7C3}" destId="{0C436070-E4E8-4C3F-8B27-84C57A926F09}" srcOrd="1" destOrd="0" presId="urn:microsoft.com/office/officeart/2005/8/layout/hierarchy3"/>
    <dgm:cxn modelId="{5963404D-3644-45A3-B620-6D220A6C28D4}" type="presParOf" srcId="{0C436070-E4E8-4C3F-8B27-84C57A926F09}" destId="{E695E5A5-15ED-4EA6-A185-D957D68339DB}" srcOrd="0" destOrd="0" presId="urn:microsoft.com/office/officeart/2005/8/layout/hierarchy3"/>
    <dgm:cxn modelId="{8D366E10-503E-405F-A706-051B5ADC368C}" type="presParOf" srcId="{0C436070-E4E8-4C3F-8B27-84C57A926F09}" destId="{ED7B0D24-CEA6-4AA3-90EF-0CD7D0747888}" srcOrd="1" destOrd="0" presId="urn:microsoft.com/office/officeart/2005/8/layout/hierarchy3"/>
    <dgm:cxn modelId="{31099FC3-B5F7-4483-8D5E-F62273AAF44E}" type="presParOf" srcId="{0C436070-E4E8-4C3F-8B27-84C57A926F09}" destId="{172FFE55-B1AB-4C1B-8B00-DDF73BAA04F3}" srcOrd="2" destOrd="0" presId="urn:microsoft.com/office/officeart/2005/8/layout/hierarchy3"/>
    <dgm:cxn modelId="{43D2595D-72E2-402B-8FA8-443868B1E8D1}" type="presParOf" srcId="{0C436070-E4E8-4C3F-8B27-84C57A926F09}" destId="{49820BE8-9D21-4453-B20B-D2B352EC0515}" srcOrd="3" destOrd="0" presId="urn:microsoft.com/office/officeart/2005/8/layout/hierarchy3"/>
    <dgm:cxn modelId="{9F0B4BED-C555-4BE6-B6CA-4EF50644FB45}" type="presParOf" srcId="{0C436070-E4E8-4C3F-8B27-84C57A926F09}" destId="{387DCBDD-A346-46DA-AACE-4DA4B4C0ED57}" srcOrd="4" destOrd="0" presId="urn:microsoft.com/office/officeart/2005/8/layout/hierarchy3"/>
    <dgm:cxn modelId="{995F3E7B-A6A4-4C27-9FF9-FE2535FEEBF6}" type="presParOf" srcId="{0C436070-E4E8-4C3F-8B27-84C57A926F09}" destId="{23505A8C-9032-466B-9781-EB60F6BAEE8F}" srcOrd="5" destOrd="0" presId="urn:microsoft.com/office/officeart/2005/8/layout/hierarchy3"/>
    <dgm:cxn modelId="{38094D41-E118-4802-AA7A-6F057597AB13}" type="presParOf" srcId="{0C436070-E4E8-4C3F-8B27-84C57A926F09}" destId="{19C81FF3-F068-4635-B18C-98E5E49E25ED}" srcOrd="6" destOrd="0" presId="urn:microsoft.com/office/officeart/2005/8/layout/hierarchy3"/>
    <dgm:cxn modelId="{9EE03642-71CE-4A36-9816-E35509735015}" type="presParOf" srcId="{0C436070-E4E8-4C3F-8B27-84C57A926F09}" destId="{B1257FD4-B96F-43F9-A2ED-5A6B55742D48}" srcOrd="7" destOrd="0" presId="urn:microsoft.com/office/officeart/2005/8/layout/hierarchy3"/>
    <dgm:cxn modelId="{0745878F-2765-4CCB-9B3C-5D9972055D1B}" type="presParOf" srcId="{0C436070-E4E8-4C3F-8B27-84C57A926F09}" destId="{8A1B3300-60D3-4CDB-BC69-1AF80904491D}" srcOrd="8" destOrd="0" presId="urn:microsoft.com/office/officeart/2005/8/layout/hierarchy3"/>
    <dgm:cxn modelId="{002852A9-1F50-4339-8D4D-42B4EB89FEAA}" type="presParOf" srcId="{0C436070-E4E8-4C3F-8B27-84C57A926F09}" destId="{A940CE25-47F7-485F-A23C-53F4A3142FE1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CD492D0-E3BE-492E-9338-77E14F93F29C}" type="doc">
      <dgm:prSet loTypeId="urn:microsoft.com/office/officeart/2005/8/layout/hList1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5222260-77CC-4174-9268-409D7710D379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Обстоятельства, отягчающие уголовную ответственность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533DCB2-89FF-4399-8952-EE4BA859D891}" type="parTrans" cxnId="{5836DF8D-0D70-4D8C-9984-BFD549B59A66}">
      <dgm:prSet/>
      <dgm:spPr/>
      <dgm:t>
        <a:bodyPr/>
        <a:lstStyle/>
        <a:p>
          <a:endParaRPr lang="ru-RU"/>
        </a:p>
      </dgm:t>
    </dgm:pt>
    <dgm:pt modelId="{F6AD0EEF-1E7E-4579-9992-7A27F2E0791E}" type="sibTrans" cxnId="{5836DF8D-0D70-4D8C-9984-BFD549B59A66}">
      <dgm:prSet/>
      <dgm:spPr/>
      <dgm:t>
        <a:bodyPr/>
        <a:lstStyle/>
        <a:p>
          <a:endParaRPr lang="ru-RU"/>
        </a:p>
      </dgm:t>
    </dgm:pt>
    <dgm:pt modelId="{335579AE-8182-4706-8362-E762882A105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по неосторожности вследствие сознательного на-рушения установленных правил безопасности;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89F93B4-DEB6-49AA-8F5B-28CF5C213D7C}" type="parTrans" cxnId="{7FA65A1B-F088-40FE-A32C-4CBF0641840E}">
      <dgm:prSet/>
      <dgm:spPr/>
      <dgm:t>
        <a:bodyPr/>
        <a:lstStyle/>
        <a:p>
          <a:endParaRPr lang="ru-RU"/>
        </a:p>
      </dgm:t>
    </dgm:pt>
    <dgm:pt modelId="{72C99B71-1B8A-415E-9E9C-FB9F35BBB0F8}" type="sibTrans" cxnId="{7FA65A1B-F088-40FE-A32C-4CBF0641840E}">
      <dgm:prSet/>
      <dgm:spPr/>
      <dgm:t>
        <a:bodyPr/>
        <a:lstStyle/>
        <a:p>
          <a:endParaRPr lang="ru-RU"/>
        </a:p>
      </dgm:t>
    </dgm:pt>
    <dgm:pt modelId="{5C0AB6E8-D5E7-4928-9510-AD5C2676186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в состоянии алкогольного опьянения либо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сос-тоянии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вызванном потреблением наркотических средств, психотропных, токсических или других одурманивающих веществ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E8C29AB-F7B1-44A0-B556-9D1E4EBACABC}" type="parTrans" cxnId="{21979EE5-CCDD-48F5-8728-3A1582CBAE12}">
      <dgm:prSet/>
      <dgm:spPr/>
      <dgm:t>
        <a:bodyPr/>
        <a:lstStyle/>
        <a:p>
          <a:endParaRPr lang="ru-RU"/>
        </a:p>
      </dgm:t>
    </dgm:pt>
    <dgm:pt modelId="{726C45B4-D4D2-4A86-9EAD-99BA4F1E358E}" type="sibTrans" cxnId="{21979EE5-CCDD-48F5-8728-3A1582CBAE12}">
      <dgm:prSet/>
      <dgm:spPr/>
      <dgm:t>
        <a:bodyPr/>
        <a:lstStyle/>
        <a:p>
          <a:endParaRPr lang="ru-RU"/>
        </a:p>
      </dgm:t>
    </dgm:pt>
    <dgm:pt modelId="{CEED27A3-1FB2-4806-BBAA-7535B8BA94EE}" type="pres">
      <dgm:prSet presAssocID="{ECD492D0-E3BE-492E-9338-77E14F93F29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85B637-8DC6-4753-B3C3-01CAE70CFECF}" type="pres">
      <dgm:prSet presAssocID="{B5222260-77CC-4174-9268-409D7710D379}" presName="composite" presStyleCnt="0"/>
      <dgm:spPr/>
    </dgm:pt>
    <dgm:pt modelId="{53817E5B-1B9F-4482-AF9E-8F61ECD94775}" type="pres">
      <dgm:prSet presAssocID="{B5222260-77CC-4174-9268-409D7710D379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E60D00-1374-4E84-BAF3-D75033D57824}" type="pres">
      <dgm:prSet presAssocID="{B5222260-77CC-4174-9268-409D7710D379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B93B9D-29C9-47DC-9D6A-77BA92469FE4}" type="presOf" srcId="{ECD492D0-E3BE-492E-9338-77E14F93F29C}" destId="{CEED27A3-1FB2-4806-BBAA-7535B8BA94EE}" srcOrd="0" destOrd="0" presId="urn:microsoft.com/office/officeart/2005/8/layout/hList1"/>
    <dgm:cxn modelId="{5836DF8D-0D70-4D8C-9984-BFD549B59A66}" srcId="{ECD492D0-E3BE-492E-9338-77E14F93F29C}" destId="{B5222260-77CC-4174-9268-409D7710D379}" srcOrd="0" destOrd="0" parTransId="{5533DCB2-89FF-4399-8952-EE4BA859D891}" sibTransId="{F6AD0EEF-1E7E-4579-9992-7A27F2E0791E}"/>
    <dgm:cxn modelId="{27A54987-B333-417F-BA9C-DBA025BEA679}" type="presOf" srcId="{5C0AB6E8-D5E7-4928-9510-AD5C2676186F}" destId="{35E60D00-1374-4E84-BAF3-D75033D57824}" srcOrd="0" destOrd="1" presId="urn:microsoft.com/office/officeart/2005/8/layout/hList1"/>
    <dgm:cxn modelId="{C1920250-CDC7-488F-B409-2ED35B16DC35}" type="presOf" srcId="{335579AE-8182-4706-8362-E762882A1056}" destId="{35E60D00-1374-4E84-BAF3-D75033D57824}" srcOrd="0" destOrd="0" presId="urn:microsoft.com/office/officeart/2005/8/layout/hList1"/>
    <dgm:cxn modelId="{21979EE5-CCDD-48F5-8728-3A1582CBAE12}" srcId="{B5222260-77CC-4174-9268-409D7710D379}" destId="{5C0AB6E8-D5E7-4928-9510-AD5C2676186F}" srcOrd="1" destOrd="0" parTransId="{BE8C29AB-F7B1-44A0-B556-9D1E4EBACABC}" sibTransId="{726C45B4-D4D2-4A86-9EAD-99BA4F1E358E}"/>
    <dgm:cxn modelId="{7FA65A1B-F088-40FE-A32C-4CBF0641840E}" srcId="{B5222260-77CC-4174-9268-409D7710D379}" destId="{335579AE-8182-4706-8362-E762882A1056}" srcOrd="0" destOrd="0" parTransId="{E89F93B4-DEB6-49AA-8F5B-28CF5C213D7C}" sibTransId="{72C99B71-1B8A-415E-9E9C-FB9F35BBB0F8}"/>
    <dgm:cxn modelId="{002CCE89-5B81-48E0-92F6-E81445C9EF58}" type="presOf" srcId="{B5222260-77CC-4174-9268-409D7710D379}" destId="{53817E5B-1B9F-4482-AF9E-8F61ECD94775}" srcOrd="0" destOrd="0" presId="urn:microsoft.com/office/officeart/2005/8/layout/hList1"/>
    <dgm:cxn modelId="{70F3E3CA-F5E0-40E4-8400-2DEB1B49268A}" type="presParOf" srcId="{CEED27A3-1FB2-4806-BBAA-7535B8BA94EE}" destId="{7085B637-8DC6-4753-B3C3-01CAE70CFECF}" srcOrd="0" destOrd="0" presId="urn:microsoft.com/office/officeart/2005/8/layout/hList1"/>
    <dgm:cxn modelId="{49AB5FCC-19DB-4E6F-92FB-F75C2621A11B}" type="presParOf" srcId="{7085B637-8DC6-4753-B3C3-01CAE70CFECF}" destId="{53817E5B-1B9F-4482-AF9E-8F61ECD94775}" srcOrd="0" destOrd="0" presId="urn:microsoft.com/office/officeart/2005/8/layout/hList1"/>
    <dgm:cxn modelId="{3CB7D43A-F2E4-48F9-8225-A8D0FD0E5C90}" type="presParOf" srcId="{7085B637-8DC6-4753-B3C3-01CAE70CFECF}" destId="{35E60D00-1374-4E84-BAF3-D75033D5782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F37C22-7E17-41DB-A715-E1DB7B0AD0EB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D1F6D3A-2AD4-4585-A3A4-6592378A90D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Принципы уголовного закона и уголовной ответственности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9509175-5AD5-49D9-B74A-D29C3DEA92B6}" type="parTrans" cxnId="{2FC8FC0B-BCA4-4749-B6E1-8AD9EDE32FBA}">
      <dgm:prSet/>
      <dgm:spPr/>
      <dgm:t>
        <a:bodyPr/>
        <a:lstStyle/>
        <a:p>
          <a:endParaRPr lang="ru-RU"/>
        </a:p>
      </dgm:t>
    </dgm:pt>
    <dgm:pt modelId="{AE87E9F4-4995-4A3C-9468-F85B38554419}" type="sibTrans" cxnId="{2FC8FC0B-BCA4-4749-B6E1-8AD9EDE32FBA}">
      <dgm:prSet/>
      <dgm:spPr/>
      <dgm:t>
        <a:bodyPr/>
        <a:lstStyle/>
        <a:p>
          <a:endParaRPr lang="ru-RU"/>
        </a:p>
      </dgm:t>
    </dgm:pt>
    <dgm:pt modelId="{61EF7E81-A22B-4134-9F17-9F89F1D0DCF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F12164D-491D-44C5-875B-3D1E372E2182}" type="parTrans" cxnId="{9415BB54-E229-4EED-AA91-37022FB09D6C}">
      <dgm:prSet/>
      <dgm:spPr/>
      <dgm:t>
        <a:bodyPr/>
        <a:lstStyle/>
        <a:p>
          <a:endParaRPr lang="ru-RU"/>
        </a:p>
      </dgm:t>
    </dgm:pt>
    <dgm:pt modelId="{B1F7FC91-F3C6-4DB9-82A3-F7017F1440DF}" type="sibTrans" cxnId="{9415BB54-E229-4EED-AA91-37022FB09D6C}">
      <dgm:prSet/>
      <dgm:spPr/>
      <dgm:t>
        <a:bodyPr/>
        <a:lstStyle/>
        <a:p>
          <a:endParaRPr lang="ru-RU"/>
        </a:p>
      </dgm:t>
    </dgm:pt>
    <dgm:pt modelId="{98E9D4EF-903F-48DB-8FC9-74FBC8CB6AB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равенство граждан перед законом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85D4CBE-3145-49C0-A068-8BEA5B13D1E9}" type="parTrans" cxnId="{9F1969D1-DAEE-4335-8235-CB8654CCA796}">
      <dgm:prSet/>
      <dgm:spPr/>
      <dgm:t>
        <a:bodyPr/>
        <a:lstStyle/>
        <a:p>
          <a:endParaRPr lang="ru-RU"/>
        </a:p>
      </dgm:t>
    </dgm:pt>
    <dgm:pt modelId="{E5EE89FF-6573-48AE-9994-3922CF7EBD13}" type="sibTrans" cxnId="{9F1969D1-DAEE-4335-8235-CB8654CCA796}">
      <dgm:prSet/>
      <dgm:spPr/>
      <dgm:t>
        <a:bodyPr/>
        <a:lstStyle/>
        <a:p>
          <a:endParaRPr lang="ru-RU"/>
        </a:p>
      </dgm:t>
    </dgm:pt>
    <dgm:pt modelId="{626728D5-C0DA-45E3-822F-6A7039B99D5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неотвратимость наказания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A8BFB0F-B01E-4492-BE13-897BBDB3301E}" type="parTrans" cxnId="{09704501-8195-4BAB-80ED-6F1AEE00A696}">
      <dgm:prSet/>
      <dgm:spPr/>
      <dgm:t>
        <a:bodyPr/>
        <a:lstStyle/>
        <a:p>
          <a:endParaRPr lang="ru-RU"/>
        </a:p>
      </dgm:t>
    </dgm:pt>
    <dgm:pt modelId="{A6E0DA82-4AA9-436F-AFEF-A2BDB89B4681}" type="sibTrans" cxnId="{09704501-8195-4BAB-80ED-6F1AEE00A696}">
      <dgm:prSet/>
      <dgm:spPr/>
      <dgm:t>
        <a:bodyPr/>
        <a:lstStyle/>
        <a:p>
          <a:endParaRPr lang="ru-RU"/>
        </a:p>
      </dgm:t>
    </dgm:pt>
    <dgm:pt modelId="{97DE5223-0A0D-4D73-88A7-03EDD8178D8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справедливость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271E70E-FD5E-4D79-BE19-D398887900DB}" type="parTrans" cxnId="{FDD95574-26F2-4145-95C3-A02FC363AB52}">
      <dgm:prSet/>
      <dgm:spPr/>
      <dgm:t>
        <a:bodyPr/>
        <a:lstStyle/>
        <a:p>
          <a:endParaRPr lang="ru-RU"/>
        </a:p>
      </dgm:t>
    </dgm:pt>
    <dgm:pt modelId="{CA6E2E97-5A03-4EE1-A88F-A0C29082405E}" type="sibTrans" cxnId="{FDD95574-26F2-4145-95C3-A02FC363AB52}">
      <dgm:prSet/>
      <dgm:spPr/>
      <dgm:t>
        <a:bodyPr/>
        <a:lstStyle/>
        <a:p>
          <a:endParaRPr lang="ru-RU"/>
        </a:p>
      </dgm:t>
    </dgm:pt>
    <dgm:pt modelId="{468B01C3-EE61-491B-9806-E7EF1AEDB81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личная виновная ответственность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890BB5F-6594-480A-B5EC-65300B08BA63}" type="parTrans" cxnId="{B7F1E4F2-7F97-4D4C-BD43-519B326DD5D6}">
      <dgm:prSet/>
      <dgm:spPr/>
      <dgm:t>
        <a:bodyPr/>
        <a:lstStyle/>
        <a:p>
          <a:endParaRPr lang="ru-RU"/>
        </a:p>
      </dgm:t>
    </dgm:pt>
    <dgm:pt modelId="{F26AA3E4-FEF6-4D5B-844A-03194DA3B849}" type="sibTrans" cxnId="{B7F1E4F2-7F97-4D4C-BD43-519B326DD5D6}">
      <dgm:prSet/>
      <dgm:spPr/>
      <dgm:t>
        <a:bodyPr/>
        <a:lstStyle/>
        <a:p>
          <a:endParaRPr lang="ru-RU"/>
        </a:p>
      </dgm:t>
    </dgm:pt>
    <dgm:pt modelId="{736EABC4-038D-4739-BD1A-E0B84A4C786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гуманизм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D37E0F5-52B0-44BA-8E66-A8687777D626}" type="parTrans" cxnId="{16EFED1E-7A5B-4B4F-8987-1129F6362732}">
      <dgm:prSet/>
      <dgm:spPr/>
      <dgm:t>
        <a:bodyPr/>
        <a:lstStyle/>
        <a:p>
          <a:endParaRPr lang="ru-RU"/>
        </a:p>
      </dgm:t>
    </dgm:pt>
    <dgm:pt modelId="{4656F8D9-F5D6-480D-8997-D7A686E71B96}" type="sibTrans" cxnId="{16EFED1E-7A5B-4B4F-8987-1129F6362732}">
      <dgm:prSet/>
      <dgm:spPr/>
      <dgm:t>
        <a:bodyPr/>
        <a:lstStyle/>
        <a:p>
          <a:endParaRPr lang="ru-RU"/>
        </a:p>
      </dgm:t>
    </dgm:pt>
    <dgm:pt modelId="{90939BDC-6E92-40E4-B156-87D3CA37AD92}" type="pres">
      <dgm:prSet presAssocID="{F9F37C22-7E17-41DB-A715-E1DB7B0AD0E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24B3D41-A336-4BC3-9580-73213241A7C3}" type="pres">
      <dgm:prSet presAssocID="{1D1F6D3A-2AD4-4585-A3A4-6592378A90DB}" presName="root" presStyleCnt="0"/>
      <dgm:spPr/>
    </dgm:pt>
    <dgm:pt modelId="{DBB2056A-88B6-4584-9168-11E001EF7CC6}" type="pres">
      <dgm:prSet presAssocID="{1D1F6D3A-2AD4-4585-A3A4-6592378A90DB}" presName="rootComposite" presStyleCnt="0"/>
      <dgm:spPr/>
    </dgm:pt>
    <dgm:pt modelId="{896F9EFA-56DE-41E5-BE4A-BD9A76332757}" type="pres">
      <dgm:prSet presAssocID="{1D1F6D3A-2AD4-4585-A3A4-6592378A90DB}" presName="rootText" presStyleLbl="node1" presStyleIdx="0" presStyleCnt="1" custScaleX="368583" custScaleY="96629"/>
      <dgm:spPr/>
      <dgm:t>
        <a:bodyPr/>
        <a:lstStyle/>
        <a:p>
          <a:endParaRPr lang="ru-RU"/>
        </a:p>
      </dgm:t>
    </dgm:pt>
    <dgm:pt modelId="{A4003246-1A69-42FA-A289-A733C39E11A4}" type="pres">
      <dgm:prSet presAssocID="{1D1F6D3A-2AD4-4585-A3A4-6592378A90DB}" presName="rootConnector" presStyleLbl="node1" presStyleIdx="0" presStyleCnt="1"/>
      <dgm:spPr/>
      <dgm:t>
        <a:bodyPr/>
        <a:lstStyle/>
        <a:p>
          <a:endParaRPr lang="ru-RU"/>
        </a:p>
      </dgm:t>
    </dgm:pt>
    <dgm:pt modelId="{0C436070-E4E8-4C3F-8B27-84C57A926F09}" type="pres">
      <dgm:prSet presAssocID="{1D1F6D3A-2AD4-4585-A3A4-6592378A90DB}" presName="childShape" presStyleCnt="0"/>
      <dgm:spPr/>
    </dgm:pt>
    <dgm:pt modelId="{E695E5A5-15ED-4EA6-A185-D957D68339DB}" type="pres">
      <dgm:prSet presAssocID="{6F12164D-491D-44C5-875B-3D1E372E2182}" presName="Name13" presStyleLbl="parChTrans1D2" presStyleIdx="0" presStyleCnt="6"/>
      <dgm:spPr/>
      <dgm:t>
        <a:bodyPr/>
        <a:lstStyle/>
        <a:p>
          <a:endParaRPr lang="ru-RU"/>
        </a:p>
      </dgm:t>
    </dgm:pt>
    <dgm:pt modelId="{ED7B0D24-CEA6-4AA3-90EF-0CD7D0747888}" type="pres">
      <dgm:prSet presAssocID="{61EF7E81-A22B-4134-9F17-9F89F1D0DCF9}" presName="childText" presStyleLbl="bgAcc1" presStyleIdx="0" presStyleCnt="6" custScaleX="629116" custScaleY="100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2FFE55-B1AB-4C1B-8B00-DDF73BAA04F3}" type="pres">
      <dgm:prSet presAssocID="{085D4CBE-3145-49C0-A068-8BEA5B13D1E9}" presName="Name13" presStyleLbl="parChTrans1D2" presStyleIdx="1" presStyleCnt="6"/>
      <dgm:spPr/>
      <dgm:t>
        <a:bodyPr/>
        <a:lstStyle/>
        <a:p>
          <a:endParaRPr lang="ru-RU"/>
        </a:p>
      </dgm:t>
    </dgm:pt>
    <dgm:pt modelId="{49820BE8-9D21-4453-B20B-D2B352EC0515}" type="pres">
      <dgm:prSet presAssocID="{98E9D4EF-903F-48DB-8FC9-74FBC8CB6AB0}" presName="childText" presStyleLbl="bgAcc1" presStyleIdx="1" presStyleCnt="6" custScaleX="629116" custScaleY="100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7DCBDD-A346-46DA-AACE-4DA4B4C0ED57}" type="pres">
      <dgm:prSet presAssocID="{DA8BFB0F-B01E-4492-BE13-897BBDB3301E}" presName="Name13" presStyleLbl="parChTrans1D2" presStyleIdx="2" presStyleCnt="6"/>
      <dgm:spPr/>
      <dgm:t>
        <a:bodyPr/>
        <a:lstStyle/>
        <a:p>
          <a:endParaRPr lang="ru-RU"/>
        </a:p>
      </dgm:t>
    </dgm:pt>
    <dgm:pt modelId="{23505A8C-9032-466B-9781-EB60F6BAEE8F}" type="pres">
      <dgm:prSet presAssocID="{626728D5-C0DA-45E3-822F-6A7039B99D5A}" presName="childText" presStyleLbl="bgAcc1" presStyleIdx="2" presStyleCnt="6" custScaleX="629116" custScaleY="100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81FF3-F068-4635-B18C-98E5E49E25ED}" type="pres">
      <dgm:prSet presAssocID="{5890BB5F-6594-480A-B5EC-65300B08BA63}" presName="Name13" presStyleLbl="parChTrans1D2" presStyleIdx="3" presStyleCnt="6"/>
      <dgm:spPr/>
      <dgm:t>
        <a:bodyPr/>
        <a:lstStyle/>
        <a:p>
          <a:endParaRPr lang="ru-RU"/>
        </a:p>
      </dgm:t>
    </dgm:pt>
    <dgm:pt modelId="{B1257FD4-B96F-43F9-A2ED-5A6B55742D48}" type="pres">
      <dgm:prSet presAssocID="{468B01C3-EE61-491B-9806-E7EF1AEDB81F}" presName="childText" presStyleLbl="bgAcc1" presStyleIdx="3" presStyleCnt="6" custScaleX="629197" custScaleY="100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1B3300-60D3-4CDB-BC69-1AF80904491D}" type="pres">
      <dgm:prSet presAssocID="{B271E70E-FD5E-4D79-BE19-D398887900DB}" presName="Name13" presStyleLbl="parChTrans1D2" presStyleIdx="4" presStyleCnt="6"/>
      <dgm:spPr/>
      <dgm:t>
        <a:bodyPr/>
        <a:lstStyle/>
        <a:p>
          <a:endParaRPr lang="ru-RU"/>
        </a:p>
      </dgm:t>
    </dgm:pt>
    <dgm:pt modelId="{A940CE25-47F7-485F-A23C-53F4A3142FE1}" type="pres">
      <dgm:prSet presAssocID="{97DE5223-0A0D-4D73-88A7-03EDD8178D8E}" presName="childText" presStyleLbl="bgAcc1" presStyleIdx="4" presStyleCnt="6" custScaleX="629197" custScaleY="100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581987-9A6A-4558-8B8F-7372ACD4C08D}" type="pres">
      <dgm:prSet presAssocID="{9D37E0F5-52B0-44BA-8E66-A8687777D626}" presName="Name13" presStyleLbl="parChTrans1D2" presStyleIdx="5" presStyleCnt="6"/>
      <dgm:spPr/>
      <dgm:t>
        <a:bodyPr/>
        <a:lstStyle/>
        <a:p>
          <a:endParaRPr lang="ru-RU"/>
        </a:p>
      </dgm:t>
    </dgm:pt>
    <dgm:pt modelId="{3D693678-42C5-4158-83F3-1FB5D8F67BD8}" type="pres">
      <dgm:prSet presAssocID="{736EABC4-038D-4739-BD1A-E0B84A4C786D}" presName="childText" presStyleLbl="bgAcc1" presStyleIdx="5" presStyleCnt="6" custScaleX="629182" custScaleY="100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A768AA-4AB1-42B0-AE3C-E6B2D9EF1613}" type="presOf" srcId="{61EF7E81-A22B-4134-9F17-9F89F1D0DCF9}" destId="{ED7B0D24-CEA6-4AA3-90EF-0CD7D0747888}" srcOrd="0" destOrd="0" presId="urn:microsoft.com/office/officeart/2005/8/layout/hierarchy3"/>
    <dgm:cxn modelId="{1C1E7684-52EA-4B57-A821-E78DAAD8905F}" type="presOf" srcId="{1D1F6D3A-2AD4-4585-A3A4-6592378A90DB}" destId="{A4003246-1A69-42FA-A289-A733C39E11A4}" srcOrd="1" destOrd="0" presId="urn:microsoft.com/office/officeart/2005/8/layout/hierarchy3"/>
    <dgm:cxn modelId="{5E6749C3-B935-4898-A035-CF3516D36D8D}" type="presOf" srcId="{97DE5223-0A0D-4D73-88A7-03EDD8178D8E}" destId="{A940CE25-47F7-485F-A23C-53F4A3142FE1}" srcOrd="0" destOrd="0" presId="urn:microsoft.com/office/officeart/2005/8/layout/hierarchy3"/>
    <dgm:cxn modelId="{AD6E8033-C100-45EC-8BE2-C33379B7B6AF}" type="presOf" srcId="{085D4CBE-3145-49C0-A068-8BEA5B13D1E9}" destId="{172FFE55-B1AB-4C1B-8B00-DDF73BAA04F3}" srcOrd="0" destOrd="0" presId="urn:microsoft.com/office/officeart/2005/8/layout/hierarchy3"/>
    <dgm:cxn modelId="{4CDC2F88-0D1C-4FDD-BCC1-2FE94A73AA9A}" type="presOf" srcId="{98E9D4EF-903F-48DB-8FC9-74FBC8CB6AB0}" destId="{49820BE8-9D21-4453-B20B-D2B352EC0515}" srcOrd="0" destOrd="0" presId="urn:microsoft.com/office/officeart/2005/8/layout/hierarchy3"/>
    <dgm:cxn modelId="{B7F1E4F2-7F97-4D4C-BD43-519B326DD5D6}" srcId="{1D1F6D3A-2AD4-4585-A3A4-6592378A90DB}" destId="{468B01C3-EE61-491B-9806-E7EF1AEDB81F}" srcOrd="3" destOrd="0" parTransId="{5890BB5F-6594-480A-B5EC-65300B08BA63}" sibTransId="{F26AA3E4-FEF6-4D5B-844A-03194DA3B849}"/>
    <dgm:cxn modelId="{2FC8FC0B-BCA4-4749-B6E1-8AD9EDE32FBA}" srcId="{F9F37C22-7E17-41DB-A715-E1DB7B0AD0EB}" destId="{1D1F6D3A-2AD4-4585-A3A4-6592378A90DB}" srcOrd="0" destOrd="0" parTransId="{69509175-5AD5-49D9-B74A-D29C3DEA92B6}" sibTransId="{AE87E9F4-4995-4A3C-9468-F85B38554419}"/>
    <dgm:cxn modelId="{5B5AFB49-63DE-4196-B73B-5CF83B718CCE}" type="presOf" srcId="{B271E70E-FD5E-4D79-BE19-D398887900DB}" destId="{8A1B3300-60D3-4CDB-BC69-1AF80904491D}" srcOrd="0" destOrd="0" presId="urn:microsoft.com/office/officeart/2005/8/layout/hierarchy3"/>
    <dgm:cxn modelId="{78C1FC9A-7981-4F54-A5AC-E9E8D0F83BFE}" type="presOf" srcId="{5890BB5F-6594-480A-B5EC-65300B08BA63}" destId="{19C81FF3-F068-4635-B18C-98E5E49E25ED}" srcOrd="0" destOrd="0" presId="urn:microsoft.com/office/officeart/2005/8/layout/hierarchy3"/>
    <dgm:cxn modelId="{8C752594-D818-43FE-8289-179FD9392E56}" type="presOf" srcId="{DA8BFB0F-B01E-4492-BE13-897BBDB3301E}" destId="{387DCBDD-A346-46DA-AACE-4DA4B4C0ED57}" srcOrd="0" destOrd="0" presId="urn:microsoft.com/office/officeart/2005/8/layout/hierarchy3"/>
    <dgm:cxn modelId="{09704501-8195-4BAB-80ED-6F1AEE00A696}" srcId="{1D1F6D3A-2AD4-4585-A3A4-6592378A90DB}" destId="{626728D5-C0DA-45E3-822F-6A7039B99D5A}" srcOrd="2" destOrd="0" parTransId="{DA8BFB0F-B01E-4492-BE13-897BBDB3301E}" sibTransId="{A6E0DA82-4AA9-436F-AFEF-A2BDB89B4681}"/>
    <dgm:cxn modelId="{36F70985-D58C-4B56-81F6-8428ABAEADF9}" type="presOf" srcId="{1D1F6D3A-2AD4-4585-A3A4-6592378A90DB}" destId="{896F9EFA-56DE-41E5-BE4A-BD9A76332757}" srcOrd="0" destOrd="0" presId="urn:microsoft.com/office/officeart/2005/8/layout/hierarchy3"/>
    <dgm:cxn modelId="{9415BB54-E229-4EED-AA91-37022FB09D6C}" srcId="{1D1F6D3A-2AD4-4585-A3A4-6592378A90DB}" destId="{61EF7E81-A22B-4134-9F17-9F89F1D0DCF9}" srcOrd="0" destOrd="0" parTransId="{6F12164D-491D-44C5-875B-3D1E372E2182}" sibTransId="{B1F7FC91-F3C6-4DB9-82A3-F7017F1440DF}"/>
    <dgm:cxn modelId="{9F1969D1-DAEE-4335-8235-CB8654CCA796}" srcId="{1D1F6D3A-2AD4-4585-A3A4-6592378A90DB}" destId="{98E9D4EF-903F-48DB-8FC9-74FBC8CB6AB0}" srcOrd="1" destOrd="0" parTransId="{085D4CBE-3145-49C0-A068-8BEA5B13D1E9}" sibTransId="{E5EE89FF-6573-48AE-9994-3922CF7EBD13}"/>
    <dgm:cxn modelId="{95566D42-D0F1-485D-BDFA-694E5481FA6B}" type="presOf" srcId="{626728D5-C0DA-45E3-822F-6A7039B99D5A}" destId="{23505A8C-9032-466B-9781-EB60F6BAEE8F}" srcOrd="0" destOrd="0" presId="urn:microsoft.com/office/officeart/2005/8/layout/hierarchy3"/>
    <dgm:cxn modelId="{8699BE0F-9C9C-4AC0-92BB-4F73899CF9E2}" type="presOf" srcId="{F9F37C22-7E17-41DB-A715-E1DB7B0AD0EB}" destId="{90939BDC-6E92-40E4-B156-87D3CA37AD92}" srcOrd="0" destOrd="0" presId="urn:microsoft.com/office/officeart/2005/8/layout/hierarchy3"/>
    <dgm:cxn modelId="{16EFED1E-7A5B-4B4F-8987-1129F6362732}" srcId="{1D1F6D3A-2AD4-4585-A3A4-6592378A90DB}" destId="{736EABC4-038D-4739-BD1A-E0B84A4C786D}" srcOrd="5" destOrd="0" parTransId="{9D37E0F5-52B0-44BA-8E66-A8687777D626}" sibTransId="{4656F8D9-F5D6-480D-8997-D7A686E71B96}"/>
    <dgm:cxn modelId="{FDD95574-26F2-4145-95C3-A02FC363AB52}" srcId="{1D1F6D3A-2AD4-4585-A3A4-6592378A90DB}" destId="{97DE5223-0A0D-4D73-88A7-03EDD8178D8E}" srcOrd="4" destOrd="0" parTransId="{B271E70E-FD5E-4D79-BE19-D398887900DB}" sibTransId="{CA6E2E97-5A03-4EE1-A88F-A0C29082405E}"/>
    <dgm:cxn modelId="{78653F4B-6BDE-41F0-95F8-6C162121873F}" type="presOf" srcId="{468B01C3-EE61-491B-9806-E7EF1AEDB81F}" destId="{B1257FD4-B96F-43F9-A2ED-5A6B55742D48}" srcOrd="0" destOrd="0" presId="urn:microsoft.com/office/officeart/2005/8/layout/hierarchy3"/>
    <dgm:cxn modelId="{12BB79C1-C5A7-4CEC-98A1-469C3DB3712D}" type="presOf" srcId="{9D37E0F5-52B0-44BA-8E66-A8687777D626}" destId="{F4581987-9A6A-4558-8B8F-7372ACD4C08D}" srcOrd="0" destOrd="0" presId="urn:microsoft.com/office/officeart/2005/8/layout/hierarchy3"/>
    <dgm:cxn modelId="{EA6DC540-48B5-49B7-B9FD-13039BFB80A7}" type="presOf" srcId="{736EABC4-038D-4739-BD1A-E0B84A4C786D}" destId="{3D693678-42C5-4158-83F3-1FB5D8F67BD8}" srcOrd="0" destOrd="0" presId="urn:microsoft.com/office/officeart/2005/8/layout/hierarchy3"/>
    <dgm:cxn modelId="{C45C796B-8E4D-49E7-A4AB-AD30A0B65636}" type="presOf" srcId="{6F12164D-491D-44C5-875B-3D1E372E2182}" destId="{E695E5A5-15ED-4EA6-A185-D957D68339DB}" srcOrd="0" destOrd="0" presId="urn:microsoft.com/office/officeart/2005/8/layout/hierarchy3"/>
    <dgm:cxn modelId="{EEF2C2A1-A908-474A-A534-CFF6F3CF3661}" type="presParOf" srcId="{90939BDC-6E92-40E4-B156-87D3CA37AD92}" destId="{B24B3D41-A336-4BC3-9580-73213241A7C3}" srcOrd="0" destOrd="0" presId="urn:microsoft.com/office/officeart/2005/8/layout/hierarchy3"/>
    <dgm:cxn modelId="{B5085C2F-28AF-462F-A0C7-271682CBF248}" type="presParOf" srcId="{B24B3D41-A336-4BC3-9580-73213241A7C3}" destId="{DBB2056A-88B6-4584-9168-11E001EF7CC6}" srcOrd="0" destOrd="0" presId="urn:microsoft.com/office/officeart/2005/8/layout/hierarchy3"/>
    <dgm:cxn modelId="{E57FC516-57CE-49DA-8503-9C8AF607760D}" type="presParOf" srcId="{DBB2056A-88B6-4584-9168-11E001EF7CC6}" destId="{896F9EFA-56DE-41E5-BE4A-BD9A76332757}" srcOrd="0" destOrd="0" presId="urn:microsoft.com/office/officeart/2005/8/layout/hierarchy3"/>
    <dgm:cxn modelId="{A797EE6E-CE91-4575-9467-5C2ADA5BE8D4}" type="presParOf" srcId="{DBB2056A-88B6-4584-9168-11E001EF7CC6}" destId="{A4003246-1A69-42FA-A289-A733C39E11A4}" srcOrd="1" destOrd="0" presId="urn:microsoft.com/office/officeart/2005/8/layout/hierarchy3"/>
    <dgm:cxn modelId="{6668D846-E265-4AD3-900D-3323FD1900CF}" type="presParOf" srcId="{B24B3D41-A336-4BC3-9580-73213241A7C3}" destId="{0C436070-E4E8-4C3F-8B27-84C57A926F09}" srcOrd="1" destOrd="0" presId="urn:microsoft.com/office/officeart/2005/8/layout/hierarchy3"/>
    <dgm:cxn modelId="{5963404D-3644-45A3-B620-6D220A6C28D4}" type="presParOf" srcId="{0C436070-E4E8-4C3F-8B27-84C57A926F09}" destId="{E695E5A5-15ED-4EA6-A185-D957D68339DB}" srcOrd="0" destOrd="0" presId="urn:microsoft.com/office/officeart/2005/8/layout/hierarchy3"/>
    <dgm:cxn modelId="{8D366E10-503E-405F-A706-051B5ADC368C}" type="presParOf" srcId="{0C436070-E4E8-4C3F-8B27-84C57A926F09}" destId="{ED7B0D24-CEA6-4AA3-90EF-0CD7D0747888}" srcOrd="1" destOrd="0" presId="urn:microsoft.com/office/officeart/2005/8/layout/hierarchy3"/>
    <dgm:cxn modelId="{31099FC3-B5F7-4483-8D5E-F62273AAF44E}" type="presParOf" srcId="{0C436070-E4E8-4C3F-8B27-84C57A926F09}" destId="{172FFE55-B1AB-4C1B-8B00-DDF73BAA04F3}" srcOrd="2" destOrd="0" presId="urn:microsoft.com/office/officeart/2005/8/layout/hierarchy3"/>
    <dgm:cxn modelId="{43D2595D-72E2-402B-8FA8-443868B1E8D1}" type="presParOf" srcId="{0C436070-E4E8-4C3F-8B27-84C57A926F09}" destId="{49820BE8-9D21-4453-B20B-D2B352EC0515}" srcOrd="3" destOrd="0" presId="urn:microsoft.com/office/officeart/2005/8/layout/hierarchy3"/>
    <dgm:cxn modelId="{9F0B4BED-C555-4BE6-B6CA-4EF50644FB45}" type="presParOf" srcId="{0C436070-E4E8-4C3F-8B27-84C57A926F09}" destId="{387DCBDD-A346-46DA-AACE-4DA4B4C0ED57}" srcOrd="4" destOrd="0" presId="urn:microsoft.com/office/officeart/2005/8/layout/hierarchy3"/>
    <dgm:cxn modelId="{995F3E7B-A6A4-4C27-9FF9-FE2535FEEBF6}" type="presParOf" srcId="{0C436070-E4E8-4C3F-8B27-84C57A926F09}" destId="{23505A8C-9032-466B-9781-EB60F6BAEE8F}" srcOrd="5" destOrd="0" presId="urn:microsoft.com/office/officeart/2005/8/layout/hierarchy3"/>
    <dgm:cxn modelId="{38094D41-E118-4802-AA7A-6F057597AB13}" type="presParOf" srcId="{0C436070-E4E8-4C3F-8B27-84C57A926F09}" destId="{19C81FF3-F068-4635-B18C-98E5E49E25ED}" srcOrd="6" destOrd="0" presId="urn:microsoft.com/office/officeart/2005/8/layout/hierarchy3"/>
    <dgm:cxn modelId="{9EE03642-71CE-4A36-9816-E35509735015}" type="presParOf" srcId="{0C436070-E4E8-4C3F-8B27-84C57A926F09}" destId="{B1257FD4-B96F-43F9-A2ED-5A6B55742D48}" srcOrd="7" destOrd="0" presId="urn:microsoft.com/office/officeart/2005/8/layout/hierarchy3"/>
    <dgm:cxn modelId="{0745878F-2765-4CCB-9B3C-5D9972055D1B}" type="presParOf" srcId="{0C436070-E4E8-4C3F-8B27-84C57A926F09}" destId="{8A1B3300-60D3-4CDB-BC69-1AF80904491D}" srcOrd="8" destOrd="0" presId="urn:microsoft.com/office/officeart/2005/8/layout/hierarchy3"/>
    <dgm:cxn modelId="{002852A9-1F50-4339-8D4D-42B4EB89FEAA}" type="presParOf" srcId="{0C436070-E4E8-4C3F-8B27-84C57A926F09}" destId="{A940CE25-47F7-485F-A23C-53F4A3142FE1}" srcOrd="9" destOrd="0" presId="urn:microsoft.com/office/officeart/2005/8/layout/hierarchy3"/>
    <dgm:cxn modelId="{8E9F2C53-DDB5-42D9-AB87-2D98AF50D3FB}" type="presParOf" srcId="{0C436070-E4E8-4C3F-8B27-84C57A926F09}" destId="{F4581987-9A6A-4558-8B8F-7372ACD4C08D}" srcOrd="10" destOrd="0" presId="urn:microsoft.com/office/officeart/2005/8/layout/hierarchy3"/>
    <dgm:cxn modelId="{D6D03DCB-AA53-466F-889D-EC4968004384}" type="presParOf" srcId="{0C436070-E4E8-4C3F-8B27-84C57A926F09}" destId="{3D693678-42C5-4158-83F3-1FB5D8F67BD8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74926D-1E75-4D45-A2E0-A4AD97A86577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39EEC65-EF0E-421C-964B-4E860ED151E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Преступление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совершённое виновное общественно опасное деяние (действие или бездействие), характеризующееся признаками, пре-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дусмотренными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Уголовным кодексом, и запрещённое им под угрозой наказания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10EC4FE-C794-48B4-8508-7FCEFB48C75D}" type="parTrans" cxnId="{58D1265B-D98B-43BF-ACAE-9C63C577785F}">
      <dgm:prSet/>
      <dgm:spPr/>
      <dgm:t>
        <a:bodyPr/>
        <a:lstStyle/>
        <a:p>
          <a:endParaRPr lang="ru-RU"/>
        </a:p>
      </dgm:t>
    </dgm:pt>
    <dgm:pt modelId="{F0604481-13A7-4AA5-A583-622DADAE45C5}" type="sibTrans" cxnId="{58D1265B-D98B-43BF-ACAE-9C63C577785F}">
      <dgm:prSet/>
      <dgm:spPr/>
      <dgm:t>
        <a:bodyPr/>
        <a:lstStyle/>
        <a:p>
          <a:endParaRPr lang="ru-RU"/>
        </a:p>
      </dgm:t>
    </dgm:pt>
    <dgm:pt modelId="{2E152406-6B8A-4A76-8E44-7B17FFA321C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Признаки преступления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C325677-29A9-4D05-8C18-29CF4D52DB57}" type="parTrans" cxnId="{FD37A1C8-A5E2-4563-B4E5-562BFCE84499}">
      <dgm:prSet/>
      <dgm:spPr/>
      <dgm:t>
        <a:bodyPr/>
        <a:lstStyle/>
        <a:p>
          <a:endParaRPr lang="ru-RU"/>
        </a:p>
      </dgm:t>
    </dgm:pt>
    <dgm:pt modelId="{AC3B5009-69BD-496A-8AAF-8FE933C9158F}" type="sibTrans" cxnId="{FD37A1C8-A5E2-4563-B4E5-562BFCE84499}">
      <dgm:prSet/>
      <dgm:spPr/>
      <dgm:t>
        <a:bodyPr/>
        <a:lstStyle/>
        <a:p>
          <a:endParaRPr lang="ru-RU"/>
        </a:p>
      </dgm:t>
    </dgm:pt>
    <dgm:pt modelId="{97D2E613-ABB7-435E-91F8-B446EFB767E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Категории преступлений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4C03B8F-BC9E-4CFD-80E2-97905D919626}" type="parTrans" cxnId="{C169BEAC-78A8-4AC5-937D-98CA430B720E}">
      <dgm:prSet/>
      <dgm:spPr/>
      <dgm:t>
        <a:bodyPr/>
        <a:lstStyle/>
        <a:p>
          <a:endParaRPr lang="ru-RU"/>
        </a:p>
      </dgm:t>
    </dgm:pt>
    <dgm:pt modelId="{5C78CB0E-5E3B-49AD-8931-459F71089E3C}" type="sibTrans" cxnId="{C169BEAC-78A8-4AC5-937D-98CA430B720E}">
      <dgm:prSet/>
      <dgm:spPr/>
      <dgm:t>
        <a:bodyPr/>
        <a:lstStyle/>
        <a:p>
          <a:endParaRPr lang="ru-RU"/>
        </a:p>
      </dgm:t>
    </dgm:pt>
    <dgm:pt modelId="{DF23244F-F242-414E-B7F0-04D3630F97D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особо тяжкие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F0C6F13-4730-4D35-A3E0-4E25177A9AF8}" type="parTrans" cxnId="{3F2B89FC-51A9-4A12-9746-7A4F6DDF6A7D}">
      <dgm:prSet/>
      <dgm:spPr/>
      <dgm:t>
        <a:bodyPr/>
        <a:lstStyle/>
        <a:p>
          <a:endParaRPr lang="ru-RU"/>
        </a:p>
      </dgm:t>
    </dgm:pt>
    <dgm:pt modelId="{1622358D-A9FF-4EDA-9289-4A38774E46B9}" type="sibTrans" cxnId="{3F2B89FC-51A9-4A12-9746-7A4F6DDF6A7D}">
      <dgm:prSet/>
      <dgm:spPr/>
      <dgm:t>
        <a:bodyPr/>
        <a:lstStyle/>
        <a:p>
          <a:endParaRPr lang="ru-RU"/>
        </a:p>
      </dgm:t>
    </dgm:pt>
    <dgm:pt modelId="{45E963B2-FC4D-4ABE-9B34-36D188392F7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представляющие большой общественной опасности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A2E5DEC-33CA-408A-A89A-6348B070AD93}" type="parTrans" cxnId="{5562434B-9EB3-4159-BD6E-7B6C1F8834F3}">
      <dgm:prSet/>
      <dgm:spPr/>
      <dgm:t>
        <a:bodyPr/>
        <a:lstStyle/>
        <a:p>
          <a:endParaRPr lang="ru-RU"/>
        </a:p>
      </dgm:t>
    </dgm:pt>
    <dgm:pt modelId="{DA27E990-1531-48FF-966C-5502318C1A29}" type="sibTrans" cxnId="{5562434B-9EB3-4159-BD6E-7B6C1F8834F3}">
      <dgm:prSet/>
      <dgm:spPr/>
      <dgm:t>
        <a:bodyPr/>
        <a:lstStyle/>
        <a:p>
          <a:endParaRPr lang="ru-RU"/>
        </a:p>
      </dgm:t>
    </dgm:pt>
    <dgm:pt modelId="{202D79D5-3C43-41C4-8ED9-680EA878DC8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менее тяжкие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53DE356-7F9C-4CE6-BB9E-A1922D61B1D5}" type="parTrans" cxnId="{AE1C19DD-FE8A-4AC5-9751-A0CC97DCEAF1}">
      <dgm:prSet/>
      <dgm:spPr/>
      <dgm:t>
        <a:bodyPr/>
        <a:lstStyle/>
        <a:p>
          <a:endParaRPr lang="ru-RU"/>
        </a:p>
      </dgm:t>
    </dgm:pt>
    <dgm:pt modelId="{879B5CAB-DC3B-477F-9E40-FEC4040D2BF7}" type="sibTrans" cxnId="{AE1C19DD-FE8A-4AC5-9751-A0CC97DCEAF1}">
      <dgm:prSet/>
      <dgm:spPr/>
      <dgm:t>
        <a:bodyPr/>
        <a:lstStyle/>
        <a:p>
          <a:endParaRPr lang="ru-RU"/>
        </a:p>
      </dgm:t>
    </dgm:pt>
    <dgm:pt modelId="{DA3467AC-73BE-4F99-B916-262126DA9E5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тяжкие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B1C8B89-5BC7-410B-A0B7-2A2C0AAAC35B}" type="parTrans" cxnId="{78D04BFF-D83A-4B89-A146-95443E1B925F}">
      <dgm:prSet/>
      <dgm:spPr/>
      <dgm:t>
        <a:bodyPr/>
        <a:lstStyle/>
        <a:p>
          <a:endParaRPr lang="ru-RU"/>
        </a:p>
      </dgm:t>
    </dgm:pt>
    <dgm:pt modelId="{E05C6C1A-98C9-4CC2-8A7A-73AEC4FAA7A4}" type="sibTrans" cxnId="{78D04BFF-D83A-4B89-A146-95443E1B925F}">
      <dgm:prSet/>
      <dgm:spPr/>
      <dgm:t>
        <a:bodyPr/>
        <a:lstStyle/>
        <a:p>
          <a:endParaRPr lang="ru-RU"/>
        </a:p>
      </dgm:t>
    </dgm:pt>
    <dgm:pt modelId="{C8D00458-91C6-4AF6-B939-9D36CB1140F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виновность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B56D394-866B-4745-944E-FA825568108B}" type="parTrans" cxnId="{381ECC61-AD46-4F1A-8220-AE91E4305EB3}">
      <dgm:prSet/>
      <dgm:spPr/>
      <dgm:t>
        <a:bodyPr/>
        <a:lstStyle/>
        <a:p>
          <a:endParaRPr lang="ru-RU"/>
        </a:p>
      </dgm:t>
    </dgm:pt>
    <dgm:pt modelId="{6B91800E-CC57-41C8-A0C0-39234BE6E760}" type="sibTrans" cxnId="{381ECC61-AD46-4F1A-8220-AE91E4305EB3}">
      <dgm:prSet/>
      <dgm:spPr/>
      <dgm:t>
        <a:bodyPr/>
        <a:lstStyle/>
        <a:p>
          <a:endParaRPr lang="ru-RU"/>
        </a:p>
      </dgm:t>
    </dgm:pt>
    <dgm:pt modelId="{EE7CE719-7643-40B3-B822-9C6E7A527AD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общественная опасность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30520D1-0D2B-458B-BACA-89C0D82E9228}" type="parTrans" cxnId="{CDFAB1F1-97CC-4621-898E-B5CF5F3FFE78}">
      <dgm:prSet/>
      <dgm:spPr/>
      <dgm:t>
        <a:bodyPr/>
        <a:lstStyle/>
        <a:p>
          <a:endParaRPr lang="ru-RU"/>
        </a:p>
      </dgm:t>
    </dgm:pt>
    <dgm:pt modelId="{CFB182BC-EDEE-4296-BD17-7DAC193E7003}" type="sibTrans" cxnId="{CDFAB1F1-97CC-4621-898E-B5CF5F3FFE78}">
      <dgm:prSet/>
      <dgm:spPr/>
      <dgm:t>
        <a:bodyPr/>
        <a:lstStyle/>
        <a:p>
          <a:endParaRPr lang="ru-RU"/>
        </a:p>
      </dgm:t>
    </dgm:pt>
    <dgm:pt modelId="{5EEBE1EB-268F-4718-8BEC-A4562A3B0F2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уголовная противоправность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845525A-5BD3-4E9C-837A-5E27AA0E00F7}" type="parTrans" cxnId="{EC7E0B06-81EF-457C-BC62-94550CA0881B}">
      <dgm:prSet/>
      <dgm:spPr/>
      <dgm:t>
        <a:bodyPr/>
        <a:lstStyle/>
        <a:p>
          <a:endParaRPr lang="ru-RU"/>
        </a:p>
      </dgm:t>
    </dgm:pt>
    <dgm:pt modelId="{0D4D4719-C24A-4A9C-B03C-11AA7A3416F1}" type="sibTrans" cxnId="{EC7E0B06-81EF-457C-BC62-94550CA0881B}">
      <dgm:prSet/>
      <dgm:spPr/>
      <dgm:t>
        <a:bodyPr/>
        <a:lstStyle/>
        <a:p>
          <a:endParaRPr lang="ru-RU"/>
        </a:p>
      </dgm:t>
    </dgm:pt>
    <dgm:pt modelId="{B5133C7E-8EC9-4EE5-A5A7-A9A197CCBF9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уголовная наказуемость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6F8838E-7538-4366-B1A2-765B2091E128}" type="parTrans" cxnId="{DEAC6EF4-D76C-403C-93A2-BFFC87AF0979}">
      <dgm:prSet/>
      <dgm:spPr/>
      <dgm:t>
        <a:bodyPr/>
        <a:lstStyle/>
        <a:p>
          <a:endParaRPr lang="ru-RU"/>
        </a:p>
      </dgm:t>
    </dgm:pt>
    <dgm:pt modelId="{EE3E9062-A43E-4ECE-B942-F58859EDF22E}" type="sibTrans" cxnId="{DEAC6EF4-D76C-403C-93A2-BFFC87AF0979}">
      <dgm:prSet/>
      <dgm:spPr/>
      <dgm:t>
        <a:bodyPr/>
        <a:lstStyle/>
        <a:p>
          <a:endParaRPr lang="ru-RU"/>
        </a:p>
      </dgm:t>
    </dgm:pt>
    <dgm:pt modelId="{6F89906D-FB2D-4AAB-9765-80BE867C29D4}" type="pres">
      <dgm:prSet presAssocID="{FC74926D-1E75-4D45-A2E0-A4AD97A8657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2A776BA-5BBE-4D94-A8CC-675443D3A825}" type="pres">
      <dgm:prSet presAssocID="{139EEC65-EF0E-421C-964B-4E860ED151EB}" presName="hierRoot1" presStyleCnt="0">
        <dgm:presLayoutVars>
          <dgm:hierBranch val="init"/>
        </dgm:presLayoutVars>
      </dgm:prSet>
      <dgm:spPr/>
    </dgm:pt>
    <dgm:pt modelId="{E4E48DF6-01C1-40B9-8D02-A281B5E00B81}" type="pres">
      <dgm:prSet presAssocID="{139EEC65-EF0E-421C-964B-4E860ED151EB}" presName="rootComposite1" presStyleCnt="0"/>
      <dgm:spPr/>
    </dgm:pt>
    <dgm:pt modelId="{49B35C7D-AD24-4B74-9A08-7307B09A3CC6}" type="pres">
      <dgm:prSet presAssocID="{139EEC65-EF0E-421C-964B-4E860ED151EB}" presName="rootText1" presStyleLbl="node0" presStyleIdx="0" presStyleCnt="1" custScaleX="657144" custScaleY="1832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D97B68-0461-4E1B-99D3-7E184E35D982}" type="pres">
      <dgm:prSet presAssocID="{139EEC65-EF0E-421C-964B-4E860ED151E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49AEAAF-7E79-43A4-83C0-8FBF3F071831}" type="pres">
      <dgm:prSet presAssocID="{139EEC65-EF0E-421C-964B-4E860ED151EB}" presName="hierChild2" presStyleCnt="0"/>
      <dgm:spPr/>
    </dgm:pt>
    <dgm:pt modelId="{63A537DF-2976-492E-B94D-665D894E32AC}" type="pres">
      <dgm:prSet presAssocID="{4C325677-29A9-4D05-8C18-29CF4D52DB57}" presName="Name37" presStyleLbl="parChTrans1D2" presStyleIdx="0" presStyleCnt="2"/>
      <dgm:spPr/>
      <dgm:t>
        <a:bodyPr/>
        <a:lstStyle/>
        <a:p>
          <a:endParaRPr lang="ru-RU"/>
        </a:p>
      </dgm:t>
    </dgm:pt>
    <dgm:pt modelId="{EFDA307E-7587-40BD-8B65-08DBC579B687}" type="pres">
      <dgm:prSet presAssocID="{2E152406-6B8A-4A76-8E44-7B17FFA321CD}" presName="hierRoot2" presStyleCnt="0">
        <dgm:presLayoutVars>
          <dgm:hierBranch val="init"/>
        </dgm:presLayoutVars>
      </dgm:prSet>
      <dgm:spPr/>
    </dgm:pt>
    <dgm:pt modelId="{41AEC41F-3526-4F31-BD3B-EEB30D556D42}" type="pres">
      <dgm:prSet presAssocID="{2E152406-6B8A-4A76-8E44-7B17FFA321CD}" presName="rootComposite" presStyleCnt="0"/>
      <dgm:spPr/>
    </dgm:pt>
    <dgm:pt modelId="{A3BF20B2-4E70-4FA6-BD0A-2A3B2CD5C1A3}" type="pres">
      <dgm:prSet presAssocID="{2E152406-6B8A-4A76-8E44-7B17FFA321CD}" presName="rootText" presStyleLbl="node2" presStyleIdx="0" presStyleCnt="2" custScaleX="3416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E96A75-4D47-49F1-968B-E5C8FD6D8F15}" type="pres">
      <dgm:prSet presAssocID="{2E152406-6B8A-4A76-8E44-7B17FFA321CD}" presName="rootConnector" presStyleLbl="node2" presStyleIdx="0" presStyleCnt="2"/>
      <dgm:spPr/>
      <dgm:t>
        <a:bodyPr/>
        <a:lstStyle/>
        <a:p>
          <a:endParaRPr lang="ru-RU"/>
        </a:p>
      </dgm:t>
    </dgm:pt>
    <dgm:pt modelId="{F1B2E118-B363-4E8B-BB43-2698FE0E3611}" type="pres">
      <dgm:prSet presAssocID="{2E152406-6B8A-4A76-8E44-7B17FFA321CD}" presName="hierChild4" presStyleCnt="0"/>
      <dgm:spPr/>
    </dgm:pt>
    <dgm:pt modelId="{122FA18E-4825-4769-9F3C-8F5A7DA7380F}" type="pres">
      <dgm:prSet presAssocID="{030520D1-0D2B-458B-BACA-89C0D82E9228}" presName="Name37" presStyleLbl="parChTrans1D3" presStyleIdx="0" presStyleCnt="8"/>
      <dgm:spPr/>
      <dgm:t>
        <a:bodyPr/>
        <a:lstStyle/>
        <a:p>
          <a:endParaRPr lang="ru-RU"/>
        </a:p>
      </dgm:t>
    </dgm:pt>
    <dgm:pt modelId="{ABB8241B-6DC5-4865-BC8F-D666B1411699}" type="pres">
      <dgm:prSet presAssocID="{EE7CE719-7643-40B3-B822-9C6E7A527ADF}" presName="hierRoot2" presStyleCnt="0">
        <dgm:presLayoutVars>
          <dgm:hierBranch val="init"/>
        </dgm:presLayoutVars>
      </dgm:prSet>
      <dgm:spPr/>
    </dgm:pt>
    <dgm:pt modelId="{CDDFADE6-DED8-49AA-9CDA-739B613FF407}" type="pres">
      <dgm:prSet presAssocID="{EE7CE719-7643-40B3-B822-9C6E7A527ADF}" presName="rootComposite" presStyleCnt="0"/>
      <dgm:spPr/>
    </dgm:pt>
    <dgm:pt modelId="{679F4090-0D94-4CD4-97F4-B99E61BB5F93}" type="pres">
      <dgm:prSet presAssocID="{EE7CE719-7643-40B3-B822-9C6E7A527ADF}" presName="rootText" presStyleLbl="node3" presStyleIdx="0" presStyleCnt="8" custScaleX="235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26A3DE-D032-497B-BF23-F6237E3B15FE}" type="pres">
      <dgm:prSet presAssocID="{EE7CE719-7643-40B3-B822-9C6E7A527ADF}" presName="rootConnector" presStyleLbl="node3" presStyleIdx="0" presStyleCnt="8"/>
      <dgm:spPr/>
      <dgm:t>
        <a:bodyPr/>
        <a:lstStyle/>
        <a:p>
          <a:endParaRPr lang="ru-RU"/>
        </a:p>
      </dgm:t>
    </dgm:pt>
    <dgm:pt modelId="{66D663CA-CE90-4F65-9DB2-7728B85FED8F}" type="pres">
      <dgm:prSet presAssocID="{EE7CE719-7643-40B3-B822-9C6E7A527ADF}" presName="hierChild4" presStyleCnt="0"/>
      <dgm:spPr/>
    </dgm:pt>
    <dgm:pt modelId="{42C898D3-5DD6-4AF8-BAA0-9D06F072646E}" type="pres">
      <dgm:prSet presAssocID="{EE7CE719-7643-40B3-B822-9C6E7A527ADF}" presName="hierChild5" presStyleCnt="0"/>
      <dgm:spPr/>
    </dgm:pt>
    <dgm:pt modelId="{39E36F09-6E3D-409A-B5ED-33D76BEF868C}" type="pres">
      <dgm:prSet presAssocID="{2845525A-5BD3-4E9C-837A-5E27AA0E00F7}" presName="Name37" presStyleLbl="parChTrans1D3" presStyleIdx="1" presStyleCnt="8"/>
      <dgm:spPr/>
      <dgm:t>
        <a:bodyPr/>
        <a:lstStyle/>
        <a:p>
          <a:endParaRPr lang="ru-RU"/>
        </a:p>
      </dgm:t>
    </dgm:pt>
    <dgm:pt modelId="{783BE88D-B62F-48E6-92E4-C6B229C40EA6}" type="pres">
      <dgm:prSet presAssocID="{5EEBE1EB-268F-4718-8BEC-A4562A3B0F21}" presName="hierRoot2" presStyleCnt="0">
        <dgm:presLayoutVars>
          <dgm:hierBranch val="init"/>
        </dgm:presLayoutVars>
      </dgm:prSet>
      <dgm:spPr/>
    </dgm:pt>
    <dgm:pt modelId="{C7FFA284-F1CC-44ED-8BB4-0601F6EFF32C}" type="pres">
      <dgm:prSet presAssocID="{5EEBE1EB-268F-4718-8BEC-A4562A3B0F21}" presName="rootComposite" presStyleCnt="0"/>
      <dgm:spPr/>
    </dgm:pt>
    <dgm:pt modelId="{B10015B0-CF02-4F2C-9FA9-9EF295AE48C6}" type="pres">
      <dgm:prSet presAssocID="{5EEBE1EB-268F-4718-8BEC-A4562A3B0F21}" presName="rootText" presStyleLbl="node3" presStyleIdx="1" presStyleCnt="8" custScaleX="235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5D2E0C-1E6D-4C95-B100-44A6645A23D5}" type="pres">
      <dgm:prSet presAssocID="{5EEBE1EB-268F-4718-8BEC-A4562A3B0F21}" presName="rootConnector" presStyleLbl="node3" presStyleIdx="1" presStyleCnt="8"/>
      <dgm:spPr/>
      <dgm:t>
        <a:bodyPr/>
        <a:lstStyle/>
        <a:p>
          <a:endParaRPr lang="ru-RU"/>
        </a:p>
      </dgm:t>
    </dgm:pt>
    <dgm:pt modelId="{060DB5E7-D932-467F-BED3-66C13D36BD63}" type="pres">
      <dgm:prSet presAssocID="{5EEBE1EB-268F-4718-8BEC-A4562A3B0F21}" presName="hierChild4" presStyleCnt="0"/>
      <dgm:spPr/>
    </dgm:pt>
    <dgm:pt modelId="{4C1BBB01-A1AD-4097-B6FA-E417D6D62928}" type="pres">
      <dgm:prSet presAssocID="{5EEBE1EB-268F-4718-8BEC-A4562A3B0F21}" presName="hierChild5" presStyleCnt="0"/>
      <dgm:spPr/>
    </dgm:pt>
    <dgm:pt modelId="{88C4E1D4-49D0-474D-94D0-C862780D6ED2}" type="pres">
      <dgm:prSet presAssocID="{16F8838E-7538-4366-B1A2-765B2091E128}" presName="Name37" presStyleLbl="parChTrans1D3" presStyleIdx="2" presStyleCnt="8"/>
      <dgm:spPr/>
      <dgm:t>
        <a:bodyPr/>
        <a:lstStyle/>
        <a:p>
          <a:endParaRPr lang="ru-RU"/>
        </a:p>
      </dgm:t>
    </dgm:pt>
    <dgm:pt modelId="{CF01C2CF-BAA2-47C1-A05C-2A420718C7D8}" type="pres">
      <dgm:prSet presAssocID="{B5133C7E-8EC9-4EE5-A5A7-A9A197CCBF9D}" presName="hierRoot2" presStyleCnt="0">
        <dgm:presLayoutVars>
          <dgm:hierBranch val="init"/>
        </dgm:presLayoutVars>
      </dgm:prSet>
      <dgm:spPr/>
    </dgm:pt>
    <dgm:pt modelId="{CAD6271D-0B7D-4214-BA81-BE29954697D8}" type="pres">
      <dgm:prSet presAssocID="{B5133C7E-8EC9-4EE5-A5A7-A9A197CCBF9D}" presName="rootComposite" presStyleCnt="0"/>
      <dgm:spPr/>
    </dgm:pt>
    <dgm:pt modelId="{8AAC78CC-281D-49F7-8122-3E2B1D215A73}" type="pres">
      <dgm:prSet presAssocID="{B5133C7E-8EC9-4EE5-A5A7-A9A197CCBF9D}" presName="rootText" presStyleLbl="node3" presStyleIdx="2" presStyleCnt="8" custScaleX="235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CFFE11-9CA2-4C1A-BAA2-9D1FDC36D6F5}" type="pres">
      <dgm:prSet presAssocID="{B5133C7E-8EC9-4EE5-A5A7-A9A197CCBF9D}" presName="rootConnector" presStyleLbl="node3" presStyleIdx="2" presStyleCnt="8"/>
      <dgm:spPr/>
      <dgm:t>
        <a:bodyPr/>
        <a:lstStyle/>
        <a:p>
          <a:endParaRPr lang="ru-RU"/>
        </a:p>
      </dgm:t>
    </dgm:pt>
    <dgm:pt modelId="{BFC3A38F-E99F-4D22-9DCC-B76756CB6ED2}" type="pres">
      <dgm:prSet presAssocID="{B5133C7E-8EC9-4EE5-A5A7-A9A197CCBF9D}" presName="hierChild4" presStyleCnt="0"/>
      <dgm:spPr/>
    </dgm:pt>
    <dgm:pt modelId="{7A512CB0-BFC6-4458-9C1E-8D63AEAE8D7D}" type="pres">
      <dgm:prSet presAssocID="{B5133C7E-8EC9-4EE5-A5A7-A9A197CCBF9D}" presName="hierChild5" presStyleCnt="0"/>
      <dgm:spPr/>
    </dgm:pt>
    <dgm:pt modelId="{FD82A4F5-CF18-454D-AA02-18A53A0D1AA3}" type="pres">
      <dgm:prSet presAssocID="{DB56D394-866B-4745-944E-FA825568108B}" presName="Name37" presStyleLbl="parChTrans1D3" presStyleIdx="3" presStyleCnt="8"/>
      <dgm:spPr/>
      <dgm:t>
        <a:bodyPr/>
        <a:lstStyle/>
        <a:p>
          <a:endParaRPr lang="ru-RU"/>
        </a:p>
      </dgm:t>
    </dgm:pt>
    <dgm:pt modelId="{5E35758A-737D-4BF4-A7F1-A00A52790559}" type="pres">
      <dgm:prSet presAssocID="{C8D00458-91C6-4AF6-B939-9D36CB1140FD}" presName="hierRoot2" presStyleCnt="0">
        <dgm:presLayoutVars>
          <dgm:hierBranch val="init"/>
        </dgm:presLayoutVars>
      </dgm:prSet>
      <dgm:spPr/>
    </dgm:pt>
    <dgm:pt modelId="{C9BE6C33-15D2-4E0B-AD2B-4C1FDB7569F6}" type="pres">
      <dgm:prSet presAssocID="{C8D00458-91C6-4AF6-B939-9D36CB1140FD}" presName="rootComposite" presStyleCnt="0"/>
      <dgm:spPr/>
    </dgm:pt>
    <dgm:pt modelId="{8016CCDA-868C-4204-95FC-A467F712D45F}" type="pres">
      <dgm:prSet presAssocID="{C8D00458-91C6-4AF6-B939-9D36CB1140FD}" presName="rootText" presStyleLbl="node3" presStyleIdx="3" presStyleCnt="8" custScaleX="235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218029-A309-4BB7-B5B3-0CC52E6162E2}" type="pres">
      <dgm:prSet presAssocID="{C8D00458-91C6-4AF6-B939-9D36CB1140FD}" presName="rootConnector" presStyleLbl="node3" presStyleIdx="3" presStyleCnt="8"/>
      <dgm:spPr/>
      <dgm:t>
        <a:bodyPr/>
        <a:lstStyle/>
        <a:p>
          <a:endParaRPr lang="ru-RU"/>
        </a:p>
      </dgm:t>
    </dgm:pt>
    <dgm:pt modelId="{FA3D56B4-4EBE-4D26-95F8-EF3DB56563F8}" type="pres">
      <dgm:prSet presAssocID="{C8D00458-91C6-4AF6-B939-9D36CB1140FD}" presName="hierChild4" presStyleCnt="0"/>
      <dgm:spPr/>
    </dgm:pt>
    <dgm:pt modelId="{1908EF4A-59BF-4269-8230-E8427989F80B}" type="pres">
      <dgm:prSet presAssocID="{C8D00458-91C6-4AF6-B939-9D36CB1140FD}" presName="hierChild5" presStyleCnt="0"/>
      <dgm:spPr/>
    </dgm:pt>
    <dgm:pt modelId="{D8559144-A391-49AB-A0F1-FEF07D3ADC90}" type="pres">
      <dgm:prSet presAssocID="{2E152406-6B8A-4A76-8E44-7B17FFA321CD}" presName="hierChild5" presStyleCnt="0"/>
      <dgm:spPr/>
    </dgm:pt>
    <dgm:pt modelId="{E0C2C706-99B3-4B5E-B2EC-D55E13E1DCA8}" type="pres">
      <dgm:prSet presAssocID="{24C03B8F-BC9E-4CFD-80E2-97905D919626}" presName="Name37" presStyleLbl="parChTrans1D2" presStyleIdx="1" presStyleCnt="2"/>
      <dgm:spPr/>
      <dgm:t>
        <a:bodyPr/>
        <a:lstStyle/>
        <a:p>
          <a:endParaRPr lang="ru-RU"/>
        </a:p>
      </dgm:t>
    </dgm:pt>
    <dgm:pt modelId="{2A13415B-932B-4770-A072-37E534FA94C7}" type="pres">
      <dgm:prSet presAssocID="{97D2E613-ABB7-435E-91F8-B446EFB767E2}" presName="hierRoot2" presStyleCnt="0">
        <dgm:presLayoutVars>
          <dgm:hierBranch val="init"/>
        </dgm:presLayoutVars>
      </dgm:prSet>
      <dgm:spPr/>
    </dgm:pt>
    <dgm:pt modelId="{1EF9B322-F2CF-4097-B838-64016C6DCACD}" type="pres">
      <dgm:prSet presAssocID="{97D2E613-ABB7-435E-91F8-B446EFB767E2}" presName="rootComposite" presStyleCnt="0"/>
      <dgm:spPr/>
    </dgm:pt>
    <dgm:pt modelId="{F6A49DA3-B3DF-4A0D-97C8-9677C1D37DD2}" type="pres">
      <dgm:prSet presAssocID="{97D2E613-ABB7-435E-91F8-B446EFB767E2}" presName="rootText" presStyleLbl="node2" presStyleIdx="1" presStyleCnt="2" custScaleX="3416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9C8644-E65C-4843-9236-80A2EE35BB9C}" type="pres">
      <dgm:prSet presAssocID="{97D2E613-ABB7-435E-91F8-B446EFB767E2}" presName="rootConnector" presStyleLbl="node2" presStyleIdx="1" presStyleCnt="2"/>
      <dgm:spPr/>
      <dgm:t>
        <a:bodyPr/>
        <a:lstStyle/>
        <a:p>
          <a:endParaRPr lang="ru-RU"/>
        </a:p>
      </dgm:t>
    </dgm:pt>
    <dgm:pt modelId="{49B55782-2FB0-4AD7-8FA7-7DAD9ED7DA01}" type="pres">
      <dgm:prSet presAssocID="{97D2E613-ABB7-435E-91F8-B446EFB767E2}" presName="hierChild4" presStyleCnt="0"/>
      <dgm:spPr/>
    </dgm:pt>
    <dgm:pt modelId="{EB54A479-63A2-4EE5-A6A6-B69D1AB4D132}" type="pres">
      <dgm:prSet presAssocID="{8A2E5DEC-33CA-408A-A89A-6348B070AD93}" presName="Name37" presStyleLbl="parChTrans1D3" presStyleIdx="4" presStyleCnt="8"/>
      <dgm:spPr/>
      <dgm:t>
        <a:bodyPr/>
        <a:lstStyle/>
        <a:p>
          <a:endParaRPr lang="ru-RU"/>
        </a:p>
      </dgm:t>
    </dgm:pt>
    <dgm:pt modelId="{8C346820-3696-4EB6-9AFE-828EE0DE3294}" type="pres">
      <dgm:prSet presAssocID="{45E963B2-FC4D-4ABE-9B34-36D188392F7F}" presName="hierRoot2" presStyleCnt="0">
        <dgm:presLayoutVars>
          <dgm:hierBranch val="init"/>
        </dgm:presLayoutVars>
      </dgm:prSet>
      <dgm:spPr/>
    </dgm:pt>
    <dgm:pt modelId="{25CA6677-D22A-4401-8F25-4EA48363B060}" type="pres">
      <dgm:prSet presAssocID="{45E963B2-FC4D-4ABE-9B34-36D188392F7F}" presName="rootComposite" presStyleCnt="0"/>
      <dgm:spPr/>
    </dgm:pt>
    <dgm:pt modelId="{05D3D1CC-0309-4CC6-B28F-1793057F521B}" type="pres">
      <dgm:prSet presAssocID="{45E963B2-FC4D-4ABE-9B34-36D188392F7F}" presName="rootText" presStyleLbl="node3" presStyleIdx="4" presStyleCnt="8" custScaleX="235056" custScaleY="1199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D6F180-DBB4-41A8-8078-7BFD2A3CC375}" type="pres">
      <dgm:prSet presAssocID="{45E963B2-FC4D-4ABE-9B34-36D188392F7F}" presName="rootConnector" presStyleLbl="node3" presStyleIdx="4" presStyleCnt="8"/>
      <dgm:spPr/>
      <dgm:t>
        <a:bodyPr/>
        <a:lstStyle/>
        <a:p>
          <a:endParaRPr lang="ru-RU"/>
        </a:p>
      </dgm:t>
    </dgm:pt>
    <dgm:pt modelId="{6D29A7E4-0829-4687-905F-2973ABBC66F2}" type="pres">
      <dgm:prSet presAssocID="{45E963B2-FC4D-4ABE-9B34-36D188392F7F}" presName="hierChild4" presStyleCnt="0"/>
      <dgm:spPr/>
    </dgm:pt>
    <dgm:pt modelId="{6DB1D283-A759-4B69-83E3-0F3598FC405E}" type="pres">
      <dgm:prSet presAssocID="{45E963B2-FC4D-4ABE-9B34-36D188392F7F}" presName="hierChild5" presStyleCnt="0"/>
      <dgm:spPr/>
    </dgm:pt>
    <dgm:pt modelId="{3A6A098B-C503-4CBC-B6A8-B3E2B7405761}" type="pres">
      <dgm:prSet presAssocID="{153DE356-7F9C-4CE6-BB9E-A1922D61B1D5}" presName="Name37" presStyleLbl="parChTrans1D3" presStyleIdx="5" presStyleCnt="8"/>
      <dgm:spPr/>
      <dgm:t>
        <a:bodyPr/>
        <a:lstStyle/>
        <a:p>
          <a:endParaRPr lang="ru-RU"/>
        </a:p>
      </dgm:t>
    </dgm:pt>
    <dgm:pt modelId="{12E4BCBC-3BA2-4C26-AB4C-8DE47809D205}" type="pres">
      <dgm:prSet presAssocID="{202D79D5-3C43-41C4-8ED9-680EA878DC89}" presName="hierRoot2" presStyleCnt="0">
        <dgm:presLayoutVars>
          <dgm:hierBranch val="init"/>
        </dgm:presLayoutVars>
      </dgm:prSet>
      <dgm:spPr/>
    </dgm:pt>
    <dgm:pt modelId="{E74D877F-5FD8-4C92-9946-9283FCE30B5D}" type="pres">
      <dgm:prSet presAssocID="{202D79D5-3C43-41C4-8ED9-680EA878DC89}" presName="rootComposite" presStyleCnt="0"/>
      <dgm:spPr/>
    </dgm:pt>
    <dgm:pt modelId="{DB1E140B-4F50-45E2-B9DB-6AA2B46A275D}" type="pres">
      <dgm:prSet presAssocID="{202D79D5-3C43-41C4-8ED9-680EA878DC89}" presName="rootText" presStyleLbl="node3" presStyleIdx="5" presStyleCnt="8" custScaleX="235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3442B6-28C4-4088-A568-5BCB90E55D14}" type="pres">
      <dgm:prSet presAssocID="{202D79D5-3C43-41C4-8ED9-680EA878DC89}" presName="rootConnector" presStyleLbl="node3" presStyleIdx="5" presStyleCnt="8"/>
      <dgm:spPr/>
      <dgm:t>
        <a:bodyPr/>
        <a:lstStyle/>
        <a:p>
          <a:endParaRPr lang="ru-RU"/>
        </a:p>
      </dgm:t>
    </dgm:pt>
    <dgm:pt modelId="{65379BA5-E2D0-45C6-AFFC-3831E178995C}" type="pres">
      <dgm:prSet presAssocID="{202D79D5-3C43-41C4-8ED9-680EA878DC89}" presName="hierChild4" presStyleCnt="0"/>
      <dgm:spPr/>
    </dgm:pt>
    <dgm:pt modelId="{7A013245-6AA3-4D7C-B25C-F74481EB7DE4}" type="pres">
      <dgm:prSet presAssocID="{202D79D5-3C43-41C4-8ED9-680EA878DC89}" presName="hierChild5" presStyleCnt="0"/>
      <dgm:spPr/>
    </dgm:pt>
    <dgm:pt modelId="{50CB1924-67F4-4362-88BB-9CF66BDD6698}" type="pres">
      <dgm:prSet presAssocID="{AB1C8B89-5BC7-410B-A0B7-2A2C0AAAC35B}" presName="Name37" presStyleLbl="parChTrans1D3" presStyleIdx="6" presStyleCnt="8"/>
      <dgm:spPr/>
      <dgm:t>
        <a:bodyPr/>
        <a:lstStyle/>
        <a:p>
          <a:endParaRPr lang="ru-RU"/>
        </a:p>
      </dgm:t>
    </dgm:pt>
    <dgm:pt modelId="{4809C345-6DEA-466F-AF17-5AC04C1D9E35}" type="pres">
      <dgm:prSet presAssocID="{DA3467AC-73BE-4F99-B916-262126DA9E5E}" presName="hierRoot2" presStyleCnt="0">
        <dgm:presLayoutVars>
          <dgm:hierBranch val="init"/>
        </dgm:presLayoutVars>
      </dgm:prSet>
      <dgm:spPr/>
    </dgm:pt>
    <dgm:pt modelId="{B4198336-93C8-4FF9-B9DC-509C95D5B984}" type="pres">
      <dgm:prSet presAssocID="{DA3467AC-73BE-4F99-B916-262126DA9E5E}" presName="rootComposite" presStyleCnt="0"/>
      <dgm:spPr/>
    </dgm:pt>
    <dgm:pt modelId="{4E2A96A2-108B-4201-9875-49267F062B3E}" type="pres">
      <dgm:prSet presAssocID="{DA3467AC-73BE-4F99-B916-262126DA9E5E}" presName="rootText" presStyleLbl="node3" presStyleIdx="6" presStyleCnt="8" custScaleX="235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543125-3D50-4351-A636-2DA96696B957}" type="pres">
      <dgm:prSet presAssocID="{DA3467AC-73BE-4F99-B916-262126DA9E5E}" presName="rootConnector" presStyleLbl="node3" presStyleIdx="6" presStyleCnt="8"/>
      <dgm:spPr/>
      <dgm:t>
        <a:bodyPr/>
        <a:lstStyle/>
        <a:p>
          <a:endParaRPr lang="ru-RU"/>
        </a:p>
      </dgm:t>
    </dgm:pt>
    <dgm:pt modelId="{67ED80E8-3349-4F66-98FD-B97EB42B6064}" type="pres">
      <dgm:prSet presAssocID="{DA3467AC-73BE-4F99-B916-262126DA9E5E}" presName="hierChild4" presStyleCnt="0"/>
      <dgm:spPr/>
    </dgm:pt>
    <dgm:pt modelId="{563592A9-EF3E-4456-8355-25433D0E6DF3}" type="pres">
      <dgm:prSet presAssocID="{DA3467AC-73BE-4F99-B916-262126DA9E5E}" presName="hierChild5" presStyleCnt="0"/>
      <dgm:spPr/>
    </dgm:pt>
    <dgm:pt modelId="{22D238D5-9AFB-41BB-9FEE-CBC0DDD49798}" type="pres">
      <dgm:prSet presAssocID="{FF0C6F13-4730-4D35-A3E0-4E25177A9AF8}" presName="Name37" presStyleLbl="parChTrans1D3" presStyleIdx="7" presStyleCnt="8"/>
      <dgm:spPr/>
      <dgm:t>
        <a:bodyPr/>
        <a:lstStyle/>
        <a:p>
          <a:endParaRPr lang="ru-RU"/>
        </a:p>
      </dgm:t>
    </dgm:pt>
    <dgm:pt modelId="{37E543EF-9316-407D-BAFF-1743D35C434E}" type="pres">
      <dgm:prSet presAssocID="{DF23244F-F242-414E-B7F0-04D3630F97DE}" presName="hierRoot2" presStyleCnt="0">
        <dgm:presLayoutVars>
          <dgm:hierBranch val="init"/>
        </dgm:presLayoutVars>
      </dgm:prSet>
      <dgm:spPr/>
    </dgm:pt>
    <dgm:pt modelId="{6740DF4C-B6CF-4E3E-985D-F62855B4082F}" type="pres">
      <dgm:prSet presAssocID="{DF23244F-F242-414E-B7F0-04D3630F97DE}" presName="rootComposite" presStyleCnt="0"/>
      <dgm:spPr/>
    </dgm:pt>
    <dgm:pt modelId="{4898947B-CA7D-4BB9-8FCF-BFC4862F6595}" type="pres">
      <dgm:prSet presAssocID="{DF23244F-F242-414E-B7F0-04D3630F97DE}" presName="rootText" presStyleLbl="node3" presStyleIdx="7" presStyleCnt="8" custScaleX="235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AD80FD-1807-4C6A-B6FA-C93385C71BB7}" type="pres">
      <dgm:prSet presAssocID="{DF23244F-F242-414E-B7F0-04D3630F97DE}" presName="rootConnector" presStyleLbl="node3" presStyleIdx="7" presStyleCnt="8"/>
      <dgm:spPr/>
      <dgm:t>
        <a:bodyPr/>
        <a:lstStyle/>
        <a:p>
          <a:endParaRPr lang="ru-RU"/>
        </a:p>
      </dgm:t>
    </dgm:pt>
    <dgm:pt modelId="{C1905DF0-AA1A-4E55-9527-981EE1937CC1}" type="pres">
      <dgm:prSet presAssocID="{DF23244F-F242-414E-B7F0-04D3630F97DE}" presName="hierChild4" presStyleCnt="0"/>
      <dgm:spPr/>
    </dgm:pt>
    <dgm:pt modelId="{9B5E7F39-86B4-4187-89DC-8241BF8CD6E0}" type="pres">
      <dgm:prSet presAssocID="{DF23244F-F242-414E-B7F0-04D3630F97DE}" presName="hierChild5" presStyleCnt="0"/>
      <dgm:spPr/>
    </dgm:pt>
    <dgm:pt modelId="{A1FFD754-ED19-4AB4-A7E7-598DADCAA2B4}" type="pres">
      <dgm:prSet presAssocID="{97D2E613-ABB7-435E-91F8-B446EFB767E2}" presName="hierChild5" presStyleCnt="0"/>
      <dgm:spPr/>
    </dgm:pt>
    <dgm:pt modelId="{1E067FFB-0B19-4CFF-B77C-855201365CE5}" type="pres">
      <dgm:prSet presAssocID="{139EEC65-EF0E-421C-964B-4E860ED151EB}" presName="hierChild3" presStyleCnt="0"/>
      <dgm:spPr/>
    </dgm:pt>
  </dgm:ptLst>
  <dgm:cxnLst>
    <dgm:cxn modelId="{E94CBFAE-8CBF-427D-B8A7-12E600864CC6}" type="presOf" srcId="{202D79D5-3C43-41C4-8ED9-680EA878DC89}" destId="{213442B6-28C4-4088-A568-5BCB90E55D14}" srcOrd="1" destOrd="0" presId="urn:microsoft.com/office/officeart/2005/8/layout/orgChart1"/>
    <dgm:cxn modelId="{856C3285-8B0F-4660-B107-0F77F1E00144}" type="presOf" srcId="{5EEBE1EB-268F-4718-8BEC-A4562A3B0F21}" destId="{DE5D2E0C-1E6D-4C95-B100-44A6645A23D5}" srcOrd="1" destOrd="0" presId="urn:microsoft.com/office/officeart/2005/8/layout/orgChart1"/>
    <dgm:cxn modelId="{C169BEAC-78A8-4AC5-937D-98CA430B720E}" srcId="{139EEC65-EF0E-421C-964B-4E860ED151EB}" destId="{97D2E613-ABB7-435E-91F8-B446EFB767E2}" srcOrd="1" destOrd="0" parTransId="{24C03B8F-BC9E-4CFD-80E2-97905D919626}" sibTransId="{5C78CB0E-5E3B-49AD-8931-459F71089E3C}"/>
    <dgm:cxn modelId="{CDFAB1F1-97CC-4621-898E-B5CF5F3FFE78}" srcId="{2E152406-6B8A-4A76-8E44-7B17FFA321CD}" destId="{EE7CE719-7643-40B3-B822-9C6E7A527ADF}" srcOrd="0" destOrd="0" parTransId="{030520D1-0D2B-458B-BACA-89C0D82E9228}" sibTransId="{CFB182BC-EDEE-4296-BD17-7DAC193E7003}"/>
    <dgm:cxn modelId="{91781946-7172-4FE5-B2BC-D5D678F41A95}" type="presOf" srcId="{030520D1-0D2B-458B-BACA-89C0D82E9228}" destId="{122FA18E-4825-4769-9F3C-8F5A7DA7380F}" srcOrd="0" destOrd="0" presId="urn:microsoft.com/office/officeart/2005/8/layout/orgChart1"/>
    <dgm:cxn modelId="{88EE13F4-2012-4CB8-B195-6D32AA61BC3D}" type="presOf" srcId="{45E963B2-FC4D-4ABE-9B34-36D188392F7F}" destId="{97D6F180-DBB4-41A8-8078-7BFD2A3CC375}" srcOrd="1" destOrd="0" presId="urn:microsoft.com/office/officeart/2005/8/layout/orgChart1"/>
    <dgm:cxn modelId="{3F2B89FC-51A9-4A12-9746-7A4F6DDF6A7D}" srcId="{97D2E613-ABB7-435E-91F8-B446EFB767E2}" destId="{DF23244F-F242-414E-B7F0-04D3630F97DE}" srcOrd="3" destOrd="0" parTransId="{FF0C6F13-4730-4D35-A3E0-4E25177A9AF8}" sibTransId="{1622358D-A9FF-4EDA-9289-4A38774E46B9}"/>
    <dgm:cxn modelId="{DEAC6EF4-D76C-403C-93A2-BFFC87AF0979}" srcId="{2E152406-6B8A-4A76-8E44-7B17FFA321CD}" destId="{B5133C7E-8EC9-4EE5-A5A7-A9A197CCBF9D}" srcOrd="2" destOrd="0" parTransId="{16F8838E-7538-4366-B1A2-765B2091E128}" sibTransId="{EE3E9062-A43E-4ECE-B942-F58859EDF22E}"/>
    <dgm:cxn modelId="{F10C0D74-C13D-4FA1-9669-F71B16AFE2D3}" type="presOf" srcId="{B5133C7E-8EC9-4EE5-A5A7-A9A197CCBF9D}" destId="{A2CFFE11-9CA2-4C1A-BAA2-9D1FDC36D6F5}" srcOrd="1" destOrd="0" presId="urn:microsoft.com/office/officeart/2005/8/layout/orgChart1"/>
    <dgm:cxn modelId="{D3CF1A88-FB4E-4300-9A4D-15B26B74A1B3}" type="presOf" srcId="{DF23244F-F242-414E-B7F0-04D3630F97DE}" destId="{4898947B-CA7D-4BB9-8FCF-BFC4862F6595}" srcOrd="0" destOrd="0" presId="urn:microsoft.com/office/officeart/2005/8/layout/orgChart1"/>
    <dgm:cxn modelId="{58D1265B-D98B-43BF-ACAE-9C63C577785F}" srcId="{FC74926D-1E75-4D45-A2E0-A4AD97A86577}" destId="{139EEC65-EF0E-421C-964B-4E860ED151EB}" srcOrd="0" destOrd="0" parTransId="{D10EC4FE-C794-48B4-8508-7FCEFB48C75D}" sibTransId="{F0604481-13A7-4AA5-A583-622DADAE45C5}"/>
    <dgm:cxn modelId="{1B496B28-C274-40E7-A5B7-7E607738BB5F}" type="presOf" srcId="{97D2E613-ABB7-435E-91F8-B446EFB767E2}" destId="{F6A49DA3-B3DF-4A0D-97C8-9677C1D37DD2}" srcOrd="0" destOrd="0" presId="urn:microsoft.com/office/officeart/2005/8/layout/orgChart1"/>
    <dgm:cxn modelId="{170ED913-1084-42D0-9B99-A04C127728E5}" type="presOf" srcId="{8A2E5DEC-33CA-408A-A89A-6348B070AD93}" destId="{EB54A479-63A2-4EE5-A6A6-B69D1AB4D132}" srcOrd="0" destOrd="0" presId="urn:microsoft.com/office/officeart/2005/8/layout/orgChart1"/>
    <dgm:cxn modelId="{AE1C19DD-FE8A-4AC5-9751-A0CC97DCEAF1}" srcId="{97D2E613-ABB7-435E-91F8-B446EFB767E2}" destId="{202D79D5-3C43-41C4-8ED9-680EA878DC89}" srcOrd="1" destOrd="0" parTransId="{153DE356-7F9C-4CE6-BB9E-A1922D61B1D5}" sibTransId="{879B5CAB-DC3B-477F-9E40-FEC4040D2BF7}"/>
    <dgm:cxn modelId="{37756B74-5261-4653-9DF9-894C1F03ACA3}" type="presOf" srcId="{202D79D5-3C43-41C4-8ED9-680EA878DC89}" destId="{DB1E140B-4F50-45E2-B9DB-6AA2B46A275D}" srcOrd="0" destOrd="0" presId="urn:microsoft.com/office/officeart/2005/8/layout/orgChart1"/>
    <dgm:cxn modelId="{1323F62D-7880-46AD-897E-AD24D3891FA5}" type="presOf" srcId="{16F8838E-7538-4366-B1A2-765B2091E128}" destId="{88C4E1D4-49D0-474D-94D0-C862780D6ED2}" srcOrd="0" destOrd="0" presId="urn:microsoft.com/office/officeart/2005/8/layout/orgChart1"/>
    <dgm:cxn modelId="{78B9321B-8FAA-4C56-ACAF-475632B129DF}" type="presOf" srcId="{139EEC65-EF0E-421C-964B-4E860ED151EB}" destId="{49B35C7D-AD24-4B74-9A08-7307B09A3CC6}" srcOrd="0" destOrd="0" presId="urn:microsoft.com/office/officeart/2005/8/layout/orgChart1"/>
    <dgm:cxn modelId="{6C4D310C-83B5-4E03-8DF9-20441A8BCDF3}" type="presOf" srcId="{97D2E613-ABB7-435E-91F8-B446EFB767E2}" destId="{B79C8644-E65C-4843-9236-80A2EE35BB9C}" srcOrd="1" destOrd="0" presId="urn:microsoft.com/office/officeart/2005/8/layout/orgChart1"/>
    <dgm:cxn modelId="{AF628CCC-6F0A-425A-843E-E97A9736FF77}" type="presOf" srcId="{2E152406-6B8A-4A76-8E44-7B17FFA321CD}" destId="{87E96A75-4D47-49F1-968B-E5C8FD6D8F15}" srcOrd="1" destOrd="0" presId="urn:microsoft.com/office/officeart/2005/8/layout/orgChart1"/>
    <dgm:cxn modelId="{912BC80D-6202-4E38-B65D-2F28D79FF5AE}" type="presOf" srcId="{4C325677-29A9-4D05-8C18-29CF4D52DB57}" destId="{63A537DF-2976-492E-B94D-665D894E32AC}" srcOrd="0" destOrd="0" presId="urn:microsoft.com/office/officeart/2005/8/layout/orgChart1"/>
    <dgm:cxn modelId="{860BA51C-2DE7-4E7C-B64B-86D0E8A61471}" type="presOf" srcId="{C8D00458-91C6-4AF6-B939-9D36CB1140FD}" destId="{48218029-A309-4BB7-B5B3-0CC52E6162E2}" srcOrd="1" destOrd="0" presId="urn:microsoft.com/office/officeart/2005/8/layout/orgChart1"/>
    <dgm:cxn modelId="{2A104ACD-20AF-4824-8D6B-7E3A13571DBD}" type="presOf" srcId="{DA3467AC-73BE-4F99-B916-262126DA9E5E}" destId="{4E2A96A2-108B-4201-9875-49267F062B3E}" srcOrd="0" destOrd="0" presId="urn:microsoft.com/office/officeart/2005/8/layout/orgChart1"/>
    <dgm:cxn modelId="{5A8F8623-225A-47F5-87B9-B010319FFC94}" type="presOf" srcId="{45E963B2-FC4D-4ABE-9B34-36D188392F7F}" destId="{05D3D1CC-0309-4CC6-B28F-1793057F521B}" srcOrd="0" destOrd="0" presId="urn:microsoft.com/office/officeart/2005/8/layout/orgChart1"/>
    <dgm:cxn modelId="{78D04BFF-D83A-4B89-A146-95443E1B925F}" srcId="{97D2E613-ABB7-435E-91F8-B446EFB767E2}" destId="{DA3467AC-73BE-4F99-B916-262126DA9E5E}" srcOrd="2" destOrd="0" parTransId="{AB1C8B89-5BC7-410B-A0B7-2A2C0AAAC35B}" sibTransId="{E05C6C1A-98C9-4CC2-8A7A-73AEC4FAA7A4}"/>
    <dgm:cxn modelId="{BA96A517-A1D3-477E-B522-105F849BB747}" type="presOf" srcId="{B5133C7E-8EC9-4EE5-A5A7-A9A197CCBF9D}" destId="{8AAC78CC-281D-49F7-8122-3E2B1D215A73}" srcOrd="0" destOrd="0" presId="urn:microsoft.com/office/officeart/2005/8/layout/orgChart1"/>
    <dgm:cxn modelId="{EC7E0B06-81EF-457C-BC62-94550CA0881B}" srcId="{2E152406-6B8A-4A76-8E44-7B17FFA321CD}" destId="{5EEBE1EB-268F-4718-8BEC-A4562A3B0F21}" srcOrd="1" destOrd="0" parTransId="{2845525A-5BD3-4E9C-837A-5E27AA0E00F7}" sibTransId="{0D4D4719-C24A-4A9C-B03C-11AA7A3416F1}"/>
    <dgm:cxn modelId="{33618D2F-C0A4-4E77-9AD1-A12FCDD1E334}" type="presOf" srcId="{5EEBE1EB-268F-4718-8BEC-A4562A3B0F21}" destId="{B10015B0-CF02-4F2C-9FA9-9EF295AE48C6}" srcOrd="0" destOrd="0" presId="urn:microsoft.com/office/officeart/2005/8/layout/orgChart1"/>
    <dgm:cxn modelId="{A58FB665-B39B-43F9-ABEB-846ECA7094E7}" type="presOf" srcId="{DF23244F-F242-414E-B7F0-04D3630F97DE}" destId="{17AD80FD-1807-4C6A-B6FA-C93385C71BB7}" srcOrd="1" destOrd="0" presId="urn:microsoft.com/office/officeart/2005/8/layout/orgChart1"/>
    <dgm:cxn modelId="{5562434B-9EB3-4159-BD6E-7B6C1F8834F3}" srcId="{97D2E613-ABB7-435E-91F8-B446EFB767E2}" destId="{45E963B2-FC4D-4ABE-9B34-36D188392F7F}" srcOrd="0" destOrd="0" parTransId="{8A2E5DEC-33CA-408A-A89A-6348B070AD93}" sibTransId="{DA27E990-1531-48FF-966C-5502318C1A29}"/>
    <dgm:cxn modelId="{12F842D7-CC0E-45D8-8936-C65BE0799BE7}" type="presOf" srcId="{24C03B8F-BC9E-4CFD-80E2-97905D919626}" destId="{E0C2C706-99B3-4B5E-B2EC-D55E13E1DCA8}" srcOrd="0" destOrd="0" presId="urn:microsoft.com/office/officeart/2005/8/layout/orgChart1"/>
    <dgm:cxn modelId="{60D38324-D109-406C-AFEA-76C331440546}" type="presOf" srcId="{2E152406-6B8A-4A76-8E44-7B17FFA321CD}" destId="{A3BF20B2-4E70-4FA6-BD0A-2A3B2CD5C1A3}" srcOrd="0" destOrd="0" presId="urn:microsoft.com/office/officeart/2005/8/layout/orgChart1"/>
    <dgm:cxn modelId="{DEF5C56A-1243-4076-83E3-B5749FFFB71F}" type="presOf" srcId="{DA3467AC-73BE-4F99-B916-262126DA9E5E}" destId="{29543125-3D50-4351-A636-2DA96696B957}" srcOrd="1" destOrd="0" presId="urn:microsoft.com/office/officeart/2005/8/layout/orgChart1"/>
    <dgm:cxn modelId="{40D68084-35F0-450A-976A-4282A5595F7A}" type="presOf" srcId="{FF0C6F13-4730-4D35-A3E0-4E25177A9AF8}" destId="{22D238D5-9AFB-41BB-9FEE-CBC0DDD49798}" srcOrd="0" destOrd="0" presId="urn:microsoft.com/office/officeart/2005/8/layout/orgChart1"/>
    <dgm:cxn modelId="{CC92ED2D-0CDB-401E-9354-55334600DFD4}" type="presOf" srcId="{AB1C8B89-5BC7-410B-A0B7-2A2C0AAAC35B}" destId="{50CB1924-67F4-4362-88BB-9CF66BDD6698}" srcOrd="0" destOrd="0" presId="urn:microsoft.com/office/officeart/2005/8/layout/orgChart1"/>
    <dgm:cxn modelId="{B3CED9B4-ADA0-4066-B434-60D6BA9497FC}" type="presOf" srcId="{139EEC65-EF0E-421C-964B-4E860ED151EB}" destId="{E2D97B68-0461-4E1B-99D3-7E184E35D982}" srcOrd="1" destOrd="0" presId="urn:microsoft.com/office/officeart/2005/8/layout/orgChart1"/>
    <dgm:cxn modelId="{381ECC61-AD46-4F1A-8220-AE91E4305EB3}" srcId="{2E152406-6B8A-4A76-8E44-7B17FFA321CD}" destId="{C8D00458-91C6-4AF6-B939-9D36CB1140FD}" srcOrd="3" destOrd="0" parTransId="{DB56D394-866B-4745-944E-FA825568108B}" sibTransId="{6B91800E-CC57-41C8-A0C0-39234BE6E760}"/>
    <dgm:cxn modelId="{8EA81BCE-69B4-43BE-A3B5-2E865F5D07B4}" type="presOf" srcId="{EE7CE719-7643-40B3-B822-9C6E7A527ADF}" destId="{679F4090-0D94-4CD4-97F4-B99E61BB5F93}" srcOrd="0" destOrd="0" presId="urn:microsoft.com/office/officeart/2005/8/layout/orgChart1"/>
    <dgm:cxn modelId="{5ACA81C5-512A-4470-BE4B-7E9F6CFCCC8B}" type="presOf" srcId="{DB56D394-866B-4745-944E-FA825568108B}" destId="{FD82A4F5-CF18-454D-AA02-18A53A0D1AA3}" srcOrd="0" destOrd="0" presId="urn:microsoft.com/office/officeart/2005/8/layout/orgChart1"/>
    <dgm:cxn modelId="{FD37A1C8-A5E2-4563-B4E5-562BFCE84499}" srcId="{139EEC65-EF0E-421C-964B-4E860ED151EB}" destId="{2E152406-6B8A-4A76-8E44-7B17FFA321CD}" srcOrd="0" destOrd="0" parTransId="{4C325677-29A9-4D05-8C18-29CF4D52DB57}" sibTransId="{AC3B5009-69BD-496A-8AAF-8FE933C9158F}"/>
    <dgm:cxn modelId="{10C36DBE-59B3-47EE-AF6B-C3E74710BB3E}" type="presOf" srcId="{153DE356-7F9C-4CE6-BB9E-A1922D61B1D5}" destId="{3A6A098B-C503-4CBC-B6A8-B3E2B7405761}" srcOrd="0" destOrd="0" presId="urn:microsoft.com/office/officeart/2005/8/layout/orgChart1"/>
    <dgm:cxn modelId="{1662C2A5-D988-4677-B77B-474BB53A3AC8}" type="presOf" srcId="{FC74926D-1E75-4D45-A2E0-A4AD97A86577}" destId="{6F89906D-FB2D-4AAB-9765-80BE867C29D4}" srcOrd="0" destOrd="0" presId="urn:microsoft.com/office/officeart/2005/8/layout/orgChart1"/>
    <dgm:cxn modelId="{636DADE2-C6D2-4DE6-8B63-3C27A9302AC2}" type="presOf" srcId="{C8D00458-91C6-4AF6-B939-9D36CB1140FD}" destId="{8016CCDA-868C-4204-95FC-A467F712D45F}" srcOrd="0" destOrd="0" presId="urn:microsoft.com/office/officeart/2005/8/layout/orgChart1"/>
    <dgm:cxn modelId="{24AD96C2-661D-4005-9411-8A91293594F9}" type="presOf" srcId="{EE7CE719-7643-40B3-B822-9C6E7A527ADF}" destId="{9F26A3DE-D032-497B-BF23-F6237E3B15FE}" srcOrd="1" destOrd="0" presId="urn:microsoft.com/office/officeart/2005/8/layout/orgChart1"/>
    <dgm:cxn modelId="{48E0C6B6-CACC-4711-BBD4-9ABEB1F18A7C}" type="presOf" srcId="{2845525A-5BD3-4E9C-837A-5E27AA0E00F7}" destId="{39E36F09-6E3D-409A-B5ED-33D76BEF868C}" srcOrd="0" destOrd="0" presId="urn:microsoft.com/office/officeart/2005/8/layout/orgChart1"/>
    <dgm:cxn modelId="{858C14C3-E0B4-4960-8A0C-AB88A7EFDDCC}" type="presParOf" srcId="{6F89906D-FB2D-4AAB-9765-80BE867C29D4}" destId="{42A776BA-5BBE-4D94-A8CC-675443D3A825}" srcOrd="0" destOrd="0" presId="urn:microsoft.com/office/officeart/2005/8/layout/orgChart1"/>
    <dgm:cxn modelId="{26C9EDA3-BC93-4F8A-8319-813C59D68650}" type="presParOf" srcId="{42A776BA-5BBE-4D94-A8CC-675443D3A825}" destId="{E4E48DF6-01C1-40B9-8D02-A281B5E00B81}" srcOrd="0" destOrd="0" presId="urn:microsoft.com/office/officeart/2005/8/layout/orgChart1"/>
    <dgm:cxn modelId="{1F69EF04-BB95-4577-AF03-326EE2A0F0E3}" type="presParOf" srcId="{E4E48DF6-01C1-40B9-8D02-A281B5E00B81}" destId="{49B35C7D-AD24-4B74-9A08-7307B09A3CC6}" srcOrd="0" destOrd="0" presId="urn:microsoft.com/office/officeart/2005/8/layout/orgChart1"/>
    <dgm:cxn modelId="{24379B88-ABEB-41B7-8EE9-03B858239CF2}" type="presParOf" srcId="{E4E48DF6-01C1-40B9-8D02-A281B5E00B81}" destId="{E2D97B68-0461-4E1B-99D3-7E184E35D982}" srcOrd="1" destOrd="0" presId="urn:microsoft.com/office/officeart/2005/8/layout/orgChart1"/>
    <dgm:cxn modelId="{D1286766-FD2E-4DDF-911C-40863F3E2CDB}" type="presParOf" srcId="{42A776BA-5BBE-4D94-A8CC-675443D3A825}" destId="{F49AEAAF-7E79-43A4-83C0-8FBF3F071831}" srcOrd="1" destOrd="0" presId="urn:microsoft.com/office/officeart/2005/8/layout/orgChart1"/>
    <dgm:cxn modelId="{3BEAB50F-12B0-4A98-B1C6-F5042ED385E9}" type="presParOf" srcId="{F49AEAAF-7E79-43A4-83C0-8FBF3F071831}" destId="{63A537DF-2976-492E-B94D-665D894E32AC}" srcOrd="0" destOrd="0" presId="urn:microsoft.com/office/officeart/2005/8/layout/orgChart1"/>
    <dgm:cxn modelId="{D2C8842F-6FA8-4CED-9E88-EF57E2D5B216}" type="presParOf" srcId="{F49AEAAF-7E79-43A4-83C0-8FBF3F071831}" destId="{EFDA307E-7587-40BD-8B65-08DBC579B687}" srcOrd="1" destOrd="0" presId="urn:microsoft.com/office/officeart/2005/8/layout/orgChart1"/>
    <dgm:cxn modelId="{948B1FA4-D27B-44CF-A1A6-600E8BFD282F}" type="presParOf" srcId="{EFDA307E-7587-40BD-8B65-08DBC579B687}" destId="{41AEC41F-3526-4F31-BD3B-EEB30D556D42}" srcOrd="0" destOrd="0" presId="urn:microsoft.com/office/officeart/2005/8/layout/orgChart1"/>
    <dgm:cxn modelId="{9CAAF087-5962-41AF-B06E-944C91B06615}" type="presParOf" srcId="{41AEC41F-3526-4F31-BD3B-EEB30D556D42}" destId="{A3BF20B2-4E70-4FA6-BD0A-2A3B2CD5C1A3}" srcOrd="0" destOrd="0" presId="urn:microsoft.com/office/officeart/2005/8/layout/orgChart1"/>
    <dgm:cxn modelId="{B3B631AB-D069-4C35-855B-B7AB28BABEFD}" type="presParOf" srcId="{41AEC41F-3526-4F31-BD3B-EEB30D556D42}" destId="{87E96A75-4D47-49F1-968B-E5C8FD6D8F15}" srcOrd="1" destOrd="0" presId="urn:microsoft.com/office/officeart/2005/8/layout/orgChart1"/>
    <dgm:cxn modelId="{228CEF7A-8B67-41B6-B911-15A23F0B9526}" type="presParOf" srcId="{EFDA307E-7587-40BD-8B65-08DBC579B687}" destId="{F1B2E118-B363-4E8B-BB43-2698FE0E3611}" srcOrd="1" destOrd="0" presId="urn:microsoft.com/office/officeart/2005/8/layout/orgChart1"/>
    <dgm:cxn modelId="{F897C7A7-0C36-4681-AB7C-394ADF858526}" type="presParOf" srcId="{F1B2E118-B363-4E8B-BB43-2698FE0E3611}" destId="{122FA18E-4825-4769-9F3C-8F5A7DA7380F}" srcOrd="0" destOrd="0" presId="urn:microsoft.com/office/officeart/2005/8/layout/orgChart1"/>
    <dgm:cxn modelId="{1EA81106-19BE-4144-8D48-202C4FF677F5}" type="presParOf" srcId="{F1B2E118-B363-4E8B-BB43-2698FE0E3611}" destId="{ABB8241B-6DC5-4865-BC8F-D666B1411699}" srcOrd="1" destOrd="0" presId="urn:microsoft.com/office/officeart/2005/8/layout/orgChart1"/>
    <dgm:cxn modelId="{76EB7863-DCF1-4B3B-BD74-DB63D685047B}" type="presParOf" srcId="{ABB8241B-6DC5-4865-BC8F-D666B1411699}" destId="{CDDFADE6-DED8-49AA-9CDA-739B613FF407}" srcOrd="0" destOrd="0" presId="urn:microsoft.com/office/officeart/2005/8/layout/orgChart1"/>
    <dgm:cxn modelId="{30FE3B82-FE22-4F7E-AB6F-DF13CADC3A5E}" type="presParOf" srcId="{CDDFADE6-DED8-49AA-9CDA-739B613FF407}" destId="{679F4090-0D94-4CD4-97F4-B99E61BB5F93}" srcOrd="0" destOrd="0" presId="urn:microsoft.com/office/officeart/2005/8/layout/orgChart1"/>
    <dgm:cxn modelId="{77708C54-956F-45A9-9EDE-47B82EBA82B7}" type="presParOf" srcId="{CDDFADE6-DED8-49AA-9CDA-739B613FF407}" destId="{9F26A3DE-D032-497B-BF23-F6237E3B15FE}" srcOrd="1" destOrd="0" presId="urn:microsoft.com/office/officeart/2005/8/layout/orgChart1"/>
    <dgm:cxn modelId="{51506FE7-A3FF-49A8-8F0C-5863D406EC62}" type="presParOf" srcId="{ABB8241B-6DC5-4865-BC8F-D666B1411699}" destId="{66D663CA-CE90-4F65-9DB2-7728B85FED8F}" srcOrd="1" destOrd="0" presId="urn:microsoft.com/office/officeart/2005/8/layout/orgChart1"/>
    <dgm:cxn modelId="{915BDB4B-948C-423A-B181-9323BA984C79}" type="presParOf" srcId="{ABB8241B-6DC5-4865-BC8F-D666B1411699}" destId="{42C898D3-5DD6-4AF8-BAA0-9D06F072646E}" srcOrd="2" destOrd="0" presId="urn:microsoft.com/office/officeart/2005/8/layout/orgChart1"/>
    <dgm:cxn modelId="{9324030C-C056-48C9-AD76-8053335EF265}" type="presParOf" srcId="{F1B2E118-B363-4E8B-BB43-2698FE0E3611}" destId="{39E36F09-6E3D-409A-B5ED-33D76BEF868C}" srcOrd="2" destOrd="0" presId="urn:microsoft.com/office/officeart/2005/8/layout/orgChart1"/>
    <dgm:cxn modelId="{FC700C2E-9DEC-4079-975F-09A893AE6478}" type="presParOf" srcId="{F1B2E118-B363-4E8B-BB43-2698FE0E3611}" destId="{783BE88D-B62F-48E6-92E4-C6B229C40EA6}" srcOrd="3" destOrd="0" presId="urn:microsoft.com/office/officeart/2005/8/layout/orgChart1"/>
    <dgm:cxn modelId="{CEF9F6A2-3461-4F5D-ADEB-6D4F8BF0254D}" type="presParOf" srcId="{783BE88D-B62F-48E6-92E4-C6B229C40EA6}" destId="{C7FFA284-F1CC-44ED-8BB4-0601F6EFF32C}" srcOrd="0" destOrd="0" presId="urn:microsoft.com/office/officeart/2005/8/layout/orgChart1"/>
    <dgm:cxn modelId="{46DD7033-A98F-4D2F-98A3-FB448E449332}" type="presParOf" srcId="{C7FFA284-F1CC-44ED-8BB4-0601F6EFF32C}" destId="{B10015B0-CF02-4F2C-9FA9-9EF295AE48C6}" srcOrd="0" destOrd="0" presId="urn:microsoft.com/office/officeart/2005/8/layout/orgChart1"/>
    <dgm:cxn modelId="{463C8B4B-C02A-492F-A665-DE4CC1F6393B}" type="presParOf" srcId="{C7FFA284-F1CC-44ED-8BB4-0601F6EFF32C}" destId="{DE5D2E0C-1E6D-4C95-B100-44A6645A23D5}" srcOrd="1" destOrd="0" presId="urn:microsoft.com/office/officeart/2005/8/layout/orgChart1"/>
    <dgm:cxn modelId="{1A0B04EA-D4DF-441B-BBA2-8A9D3619F7F8}" type="presParOf" srcId="{783BE88D-B62F-48E6-92E4-C6B229C40EA6}" destId="{060DB5E7-D932-467F-BED3-66C13D36BD63}" srcOrd="1" destOrd="0" presId="urn:microsoft.com/office/officeart/2005/8/layout/orgChart1"/>
    <dgm:cxn modelId="{6D93C54B-FE8D-4434-919E-252AA5F807A7}" type="presParOf" srcId="{783BE88D-B62F-48E6-92E4-C6B229C40EA6}" destId="{4C1BBB01-A1AD-4097-B6FA-E417D6D62928}" srcOrd="2" destOrd="0" presId="urn:microsoft.com/office/officeart/2005/8/layout/orgChart1"/>
    <dgm:cxn modelId="{95E02D9A-041B-4CDE-99BC-698786D3F025}" type="presParOf" srcId="{F1B2E118-B363-4E8B-BB43-2698FE0E3611}" destId="{88C4E1D4-49D0-474D-94D0-C862780D6ED2}" srcOrd="4" destOrd="0" presId="urn:microsoft.com/office/officeart/2005/8/layout/orgChart1"/>
    <dgm:cxn modelId="{DC3F020F-F5B6-4F75-BD64-2835E4959ACC}" type="presParOf" srcId="{F1B2E118-B363-4E8B-BB43-2698FE0E3611}" destId="{CF01C2CF-BAA2-47C1-A05C-2A420718C7D8}" srcOrd="5" destOrd="0" presId="urn:microsoft.com/office/officeart/2005/8/layout/orgChart1"/>
    <dgm:cxn modelId="{1A8CE39A-7511-4840-90BD-23148A531B45}" type="presParOf" srcId="{CF01C2CF-BAA2-47C1-A05C-2A420718C7D8}" destId="{CAD6271D-0B7D-4214-BA81-BE29954697D8}" srcOrd="0" destOrd="0" presId="urn:microsoft.com/office/officeart/2005/8/layout/orgChart1"/>
    <dgm:cxn modelId="{B2A47F68-BF41-49C3-8276-098623DD6331}" type="presParOf" srcId="{CAD6271D-0B7D-4214-BA81-BE29954697D8}" destId="{8AAC78CC-281D-49F7-8122-3E2B1D215A73}" srcOrd="0" destOrd="0" presId="urn:microsoft.com/office/officeart/2005/8/layout/orgChart1"/>
    <dgm:cxn modelId="{20AF86CC-1598-4EC8-8DA0-2FB78A041FA0}" type="presParOf" srcId="{CAD6271D-0B7D-4214-BA81-BE29954697D8}" destId="{A2CFFE11-9CA2-4C1A-BAA2-9D1FDC36D6F5}" srcOrd="1" destOrd="0" presId="urn:microsoft.com/office/officeart/2005/8/layout/orgChart1"/>
    <dgm:cxn modelId="{C08AE3F9-8FAB-4EBD-B75F-0628A84A4671}" type="presParOf" srcId="{CF01C2CF-BAA2-47C1-A05C-2A420718C7D8}" destId="{BFC3A38F-E99F-4D22-9DCC-B76756CB6ED2}" srcOrd="1" destOrd="0" presId="urn:microsoft.com/office/officeart/2005/8/layout/orgChart1"/>
    <dgm:cxn modelId="{AD59002E-EC9D-4BB4-B09A-63EDAB746801}" type="presParOf" srcId="{CF01C2CF-BAA2-47C1-A05C-2A420718C7D8}" destId="{7A512CB0-BFC6-4458-9C1E-8D63AEAE8D7D}" srcOrd="2" destOrd="0" presId="urn:microsoft.com/office/officeart/2005/8/layout/orgChart1"/>
    <dgm:cxn modelId="{78FCB29B-83DC-406B-9C2C-3D3E85BBCD00}" type="presParOf" srcId="{F1B2E118-B363-4E8B-BB43-2698FE0E3611}" destId="{FD82A4F5-CF18-454D-AA02-18A53A0D1AA3}" srcOrd="6" destOrd="0" presId="urn:microsoft.com/office/officeart/2005/8/layout/orgChart1"/>
    <dgm:cxn modelId="{CB40FB90-D8E6-487B-B171-B97E046DCE04}" type="presParOf" srcId="{F1B2E118-B363-4E8B-BB43-2698FE0E3611}" destId="{5E35758A-737D-4BF4-A7F1-A00A52790559}" srcOrd="7" destOrd="0" presId="urn:microsoft.com/office/officeart/2005/8/layout/orgChart1"/>
    <dgm:cxn modelId="{B5D7C300-E139-44A0-85DD-21125048FF93}" type="presParOf" srcId="{5E35758A-737D-4BF4-A7F1-A00A52790559}" destId="{C9BE6C33-15D2-4E0B-AD2B-4C1FDB7569F6}" srcOrd="0" destOrd="0" presId="urn:microsoft.com/office/officeart/2005/8/layout/orgChart1"/>
    <dgm:cxn modelId="{13F8F4A1-6762-413C-98CF-4856D8070AC4}" type="presParOf" srcId="{C9BE6C33-15D2-4E0B-AD2B-4C1FDB7569F6}" destId="{8016CCDA-868C-4204-95FC-A467F712D45F}" srcOrd="0" destOrd="0" presId="urn:microsoft.com/office/officeart/2005/8/layout/orgChart1"/>
    <dgm:cxn modelId="{33218EAF-C50E-4336-9C57-19134C4180AA}" type="presParOf" srcId="{C9BE6C33-15D2-4E0B-AD2B-4C1FDB7569F6}" destId="{48218029-A309-4BB7-B5B3-0CC52E6162E2}" srcOrd="1" destOrd="0" presId="urn:microsoft.com/office/officeart/2005/8/layout/orgChart1"/>
    <dgm:cxn modelId="{7D061D53-40B1-4D6D-B5AA-5D59B5B3B7A2}" type="presParOf" srcId="{5E35758A-737D-4BF4-A7F1-A00A52790559}" destId="{FA3D56B4-4EBE-4D26-95F8-EF3DB56563F8}" srcOrd="1" destOrd="0" presId="urn:microsoft.com/office/officeart/2005/8/layout/orgChart1"/>
    <dgm:cxn modelId="{569D6F93-2A2D-4A43-8EB1-ACF3A5D4BF60}" type="presParOf" srcId="{5E35758A-737D-4BF4-A7F1-A00A52790559}" destId="{1908EF4A-59BF-4269-8230-E8427989F80B}" srcOrd="2" destOrd="0" presId="urn:microsoft.com/office/officeart/2005/8/layout/orgChart1"/>
    <dgm:cxn modelId="{CDF2D116-E9EE-44BA-ABA2-543FDDF2DF40}" type="presParOf" srcId="{EFDA307E-7587-40BD-8B65-08DBC579B687}" destId="{D8559144-A391-49AB-A0F1-FEF07D3ADC90}" srcOrd="2" destOrd="0" presId="urn:microsoft.com/office/officeart/2005/8/layout/orgChart1"/>
    <dgm:cxn modelId="{06D3713C-0C85-4784-91A4-F96FDFFBF01D}" type="presParOf" srcId="{F49AEAAF-7E79-43A4-83C0-8FBF3F071831}" destId="{E0C2C706-99B3-4B5E-B2EC-D55E13E1DCA8}" srcOrd="2" destOrd="0" presId="urn:microsoft.com/office/officeart/2005/8/layout/orgChart1"/>
    <dgm:cxn modelId="{FEB72435-1253-4E86-8228-519910269710}" type="presParOf" srcId="{F49AEAAF-7E79-43A4-83C0-8FBF3F071831}" destId="{2A13415B-932B-4770-A072-37E534FA94C7}" srcOrd="3" destOrd="0" presId="urn:microsoft.com/office/officeart/2005/8/layout/orgChart1"/>
    <dgm:cxn modelId="{23728287-1ADE-460F-8E92-C8A2C43E6B16}" type="presParOf" srcId="{2A13415B-932B-4770-A072-37E534FA94C7}" destId="{1EF9B322-F2CF-4097-B838-64016C6DCACD}" srcOrd="0" destOrd="0" presId="urn:microsoft.com/office/officeart/2005/8/layout/orgChart1"/>
    <dgm:cxn modelId="{C64B1AB4-660E-4CD6-9046-6B100D0F62F7}" type="presParOf" srcId="{1EF9B322-F2CF-4097-B838-64016C6DCACD}" destId="{F6A49DA3-B3DF-4A0D-97C8-9677C1D37DD2}" srcOrd="0" destOrd="0" presId="urn:microsoft.com/office/officeart/2005/8/layout/orgChart1"/>
    <dgm:cxn modelId="{241F5F94-DB98-432C-8FB3-4E40AA061855}" type="presParOf" srcId="{1EF9B322-F2CF-4097-B838-64016C6DCACD}" destId="{B79C8644-E65C-4843-9236-80A2EE35BB9C}" srcOrd="1" destOrd="0" presId="urn:microsoft.com/office/officeart/2005/8/layout/orgChart1"/>
    <dgm:cxn modelId="{CB218FAC-6491-474C-8C15-6A9AA335F494}" type="presParOf" srcId="{2A13415B-932B-4770-A072-37E534FA94C7}" destId="{49B55782-2FB0-4AD7-8FA7-7DAD9ED7DA01}" srcOrd="1" destOrd="0" presId="urn:microsoft.com/office/officeart/2005/8/layout/orgChart1"/>
    <dgm:cxn modelId="{A0D81A3E-35F8-4E16-B9AC-4E8209740897}" type="presParOf" srcId="{49B55782-2FB0-4AD7-8FA7-7DAD9ED7DA01}" destId="{EB54A479-63A2-4EE5-A6A6-B69D1AB4D132}" srcOrd="0" destOrd="0" presId="urn:microsoft.com/office/officeart/2005/8/layout/orgChart1"/>
    <dgm:cxn modelId="{8BF81C21-DFB2-4620-BA91-5C3134D1AFE4}" type="presParOf" srcId="{49B55782-2FB0-4AD7-8FA7-7DAD9ED7DA01}" destId="{8C346820-3696-4EB6-9AFE-828EE0DE3294}" srcOrd="1" destOrd="0" presId="urn:microsoft.com/office/officeart/2005/8/layout/orgChart1"/>
    <dgm:cxn modelId="{73A356D0-D684-4ACB-B418-B793EE4048A4}" type="presParOf" srcId="{8C346820-3696-4EB6-9AFE-828EE0DE3294}" destId="{25CA6677-D22A-4401-8F25-4EA48363B060}" srcOrd="0" destOrd="0" presId="urn:microsoft.com/office/officeart/2005/8/layout/orgChart1"/>
    <dgm:cxn modelId="{A6C8B012-5C40-43EC-A46D-EEDC549E3BAB}" type="presParOf" srcId="{25CA6677-D22A-4401-8F25-4EA48363B060}" destId="{05D3D1CC-0309-4CC6-B28F-1793057F521B}" srcOrd="0" destOrd="0" presId="urn:microsoft.com/office/officeart/2005/8/layout/orgChart1"/>
    <dgm:cxn modelId="{DCC3B2CE-6583-4A09-8E6F-11F5D35B3D77}" type="presParOf" srcId="{25CA6677-D22A-4401-8F25-4EA48363B060}" destId="{97D6F180-DBB4-41A8-8078-7BFD2A3CC375}" srcOrd="1" destOrd="0" presId="urn:microsoft.com/office/officeart/2005/8/layout/orgChart1"/>
    <dgm:cxn modelId="{A8E746AE-A214-4BC1-ADFF-F5717CA7EB5D}" type="presParOf" srcId="{8C346820-3696-4EB6-9AFE-828EE0DE3294}" destId="{6D29A7E4-0829-4687-905F-2973ABBC66F2}" srcOrd="1" destOrd="0" presId="urn:microsoft.com/office/officeart/2005/8/layout/orgChart1"/>
    <dgm:cxn modelId="{0106C978-FF5B-477F-82A1-8D82DF110B8D}" type="presParOf" srcId="{8C346820-3696-4EB6-9AFE-828EE0DE3294}" destId="{6DB1D283-A759-4B69-83E3-0F3598FC405E}" srcOrd="2" destOrd="0" presId="urn:microsoft.com/office/officeart/2005/8/layout/orgChart1"/>
    <dgm:cxn modelId="{FB6B05BF-1EE0-49CB-B8FB-5F3E004F375E}" type="presParOf" srcId="{49B55782-2FB0-4AD7-8FA7-7DAD9ED7DA01}" destId="{3A6A098B-C503-4CBC-B6A8-B3E2B7405761}" srcOrd="2" destOrd="0" presId="urn:microsoft.com/office/officeart/2005/8/layout/orgChart1"/>
    <dgm:cxn modelId="{C40EC899-3771-4806-8FE2-74D85378C5F8}" type="presParOf" srcId="{49B55782-2FB0-4AD7-8FA7-7DAD9ED7DA01}" destId="{12E4BCBC-3BA2-4C26-AB4C-8DE47809D205}" srcOrd="3" destOrd="0" presId="urn:microsoft.com/office/officeart/2005/8/layout/orgChart1"/>
    <dgm:cxn modelId="{A956F8A1-C15D-4EDA-8147-A3388FBD8C3F}" type="presParOf" srcId="{12E4BCBC-3BA2-4C26-AB4C-8DE47809D205}" destId="{E74D877F-5FD8-4C92-9946-9283FCE30B5D}" srcOrd="0" destOrd="0" presId="urn:microsoft.com/office/officeart/2005/8/layout/orgChart1"/>
    <dgm:cxn modelId="{3DC6487E-27B4-4F9D-8E80-CAA33AF84742}" type="presParOf" srcId="{E74D877F-5FD8-4C92-9946-9283FCE30B5D}" destId="{DB1E140B-4F50-45E2-B9DB-6AA2B46A275D}" srcOrd="0" destOrd="0" presId="urn:microsoft.com/office/officeart/2005/8/layout/orgChart1"/>
    <dgm:cxn modelId="{72478AD2-BB32-48D4-BCA8-A24F571CF212}" type="presParOf" srcId="{E74D877F-5FD8-4C92-9946-9283FCE30B5D}" destId="{213442B6-28C4-4088-A568-5BCB90E55D14}" srcOrd="1" destOrd="0" presId="urn:microsoft.com/office/officeart/2005/8/layout/orgChart1"/>
    <dgm:cxn modelId="{CEA076DB-29CA-479D-9482-24D98B0F6882}" type="presParOf" srcId="{12E4BCBC-3BA2-4C26-AB4C-8DE47809D205}" destId="{65379BA5-E2D0-45C6-AFFC-3831E178995C}" srcOrd="1" destOrd="0" presId="urn:microsoft.com/office/officeart/2005/8/layout/orgChart1"/>
    <dgm:cxn modelId="{0D765191-B0D8-4039-9068-B5C2832D0337}" type="presParOf" srcId="{12E4BCBC-3BA2-4C26-AB4C-8DE47809D205}" destId="{7A013245-6AA3-4D7C-B25C-F74481EB7DE4}" srcOrd="2" destOrd="0" presId="urn:microsoft.com/office/officeart/2005/8/layout/orgChart1"/>
    <dgm:cxn modelId="{CB2A441A-0959-4E3C-8887-16EB60315395}" type="presParOf" srcId="{49B55782-2FB0-4AD7-8FA7-7DAD9ED7DA01}" destId="{50CB1924-67F4-4362-88BB-9CF66BDD6698}" srcOrd="4" destOrd="0" presId="urn:microsoft.com/office/officeart/2005/8/layout/orgChart1"/>
    <dgm:cxn modelId="{79AB3CE1-15C5-4123-8020-9D88D1F56C4A}" type="presParOf" srcId="{49B55782-2FB0-4AD7-8FA7-7DAD9ED7DA01}" destId="{4809C345-6DEA-466F-AF17-5AC04C1D9E35}" srcOrd="5" destOrd="0" presId="urn:microsoft.com/office/officeart/2005/8/layout/orgChart1"/>
    <dgm:cxn modelId="{D31B27B1-9222-4794-B611-32DBCAD6433B}" type="presParOf" srcId="{4809C345-6DEA-466F-AF17-5AC04C1D9E35}" destId="{B4198336-93C8-4FF9-B9DC-509C95D5B984}" srcOrd="0" destOrd="0" presId="urn:microsoft.com/office/officeart/2005/8/layout/orgChart1"/>
    <dgm:cxn modelId="{9A24173B-EAB8-49BE-BA20-45846E959B07}" type="presParOf" srcId="{B4198336-93C8-4FF9-B9DC-509C95D5B984}" destId="{4E2A96A2-108B-4201-9875-49267F062B3E}" srcOrd="0" destOrd="0" presId="urn:microsoft.com/office/officeart/2005/8/layout/orgChart1"/>
    <dgm:cxn modelId="{6CECF39E-A464-4D66-8CE1-9BB60FD826AD}" type="presParOf" srcId="{B4198336-93C8-4FF9-B9DC-509C95D5B984}" destId="{29543125-3D50-4351-A636-2DA96696B957}" srcOrd="1" destOrd="0" presId="urn:microsoft.com/office/officeart/2005/8/layout/orgChart1"/>
    <dgm:cxn modelId="{0EDE14D6-D4F1-4D69-A183-986A9A9EC621}" type="presParOf" srcId="{4809C345-6DEA-466F-AF17-5AC04C1D9E35}" destId="{67ED80E8-3349-4F66-98FD-B97EB42B6064}" srcOrd="1" destOrd="0" presId="urn:microsoft.com/office/officeart/2005/8/layout/orgChart1"/>
    <dgm:cxn modelId="{B04DE58A-CD47-4734-A903-0B70AA225B42}" type="presParOf" srcId="{4809C345-6DEA-466F-AF17-5AC04C1D9E35}" destId="{563592A9-EF3E-4456-8355-25433D0E6DF3}" srcOrd="2" destOrd="0" presId="urn:microsoft.com/office/officeart/2005/8/layout/orgChart1"/>
    <dgm:cxn modelId="{D4C31ECC-1577-45BD-983B-26A3EBA0A100}" type="presParOf" srcId="{49B55782-2FB0-4AD7-8FA7-7DAD9ED7DA01}" destId="{22D238D5-9AFB-41BB-9FEE-CBC0DDD49798}" srcOrd="6" destOrd="0" presId="urn:microsoft.com/office/officeart/2005/8/layout/orgChart1"/>
    <dgm:cxn modelId="{D768E773-A2EB-43BE-96B2-17AC6DD93839}" type="presParOf" srcId="{49B55782-2FB0-4AD7-8FA7-7DAD9ED7DA01}" destId="{37E543EF-9316-407D-BAFF-1743D35C434E}" srcOrd="7" destOrd="0" presId="urn:microsoft.com/office/officeart/2005/8/layout/orgChart1"/>
    <dgm:cxn modelId="{4FFE64EA-7B30-4DA8-A244-D7FA4033D8D7}" type="presParOf" srcId="{37E543EF-9316-407D-BAFF-1743D35C434E}" destId="{6740DF4C-B6CF-4E3E-985D-F62855B4082F}" srcOrd="0" destOrd="0" presId="urn:microsoft.com/office/officeart/2005/8/layout/orgChart1"/>
    <dgm:cxn modelId="{8E4ADDD3-0A9C-43A1-9A0B-DE0601A10F4B}" type="presParOf" srcId="{6740DF4C-B6CF-4E3E-985D-F62855B4082F}" destId="{4898947B-CA7D-4BB9-8FCF-BFC4862F6595}" srcOrd="0" destOrd="0" presId="urn:microsoft.com/office/officeart/2005/8/layout/orgChart1"/>
    <dgm:cxn modelId="{0BD07EFA-AEE5-40FF-98FB-2F1DBD1C68E3}" type="presParOf" srcId="{6740DF4C-B6CF-4E3E-985D-F62855B4082F}" destId="{17AD80FD-1807-4C6A-B6FA-C93385C71BB7}" srcOrd="1" destOrd="0" presId="urn:microsoft.com/office/officeart/2005/8/layout/orgChart1"/>
    <dgm:cxn modelId="{ED198289-EA78-4427-A654-2C03AF4BEED2}" type="presParOf" srcId="{37E543EF-9316-407D-BAFF-1743D35C434E}" destId="{C1905DF0-AA1A-4E55-9527-981EE1937CC1}" srcOrd="1" destOrd="0" presId="urn:microsoft.com/office/officeart/2005/8/layout/orgChart1"/>
    <dgm:cxn modelId="{BDF5BDD3-2EAD-419E-8718-174D030367F5}" type="presParOf" srcId="{37E543EF-9316-407D-BAFF-1743D35C434E}" destId="{9B5E7F39-86B4-4187-89DC-8241BF8CD6E0}" srcOrd="2" destOrd="0" presId="urn:microsoft.com/office/officeart/2005/8/layout/orgChart1"/>
    <dgm:cxn modelId="{854ACD7D-1403-41BE-8EDB-CED4254EE851}" type="presParOf" srcId="{2A13415B-932B-4770-A072-37E534FA94C7}" destId="{A1FFD754-ED19-4AB4-A7E7-598DADCAA2B4}" srcOrd="2" destOrd="0" presId="urn:microsoft.com/office/officeart/2005/8/layout/orgChart1"/>
    <dgm:cxn modelId="{57678C75-0CAC-4C6D-ABE1-6C7D7D56F3D4}" type="presParOf" srcId="{42A776BA-5BBE-4D94-A8CC-675443D3A825}" destId="{1E067FFB-0B19-4CFF-B77C-855201365CE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27570F-A6C1-4AAF-ACEC-AAB0644D43EC}" type="doc">
      <dgm:prSet loTypeId="urn:microsoft.com/office/officeart/2005/8/layout/hierarchy2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03CB731-3B2D-4C26-930B-E87E1EA6987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Наказание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принудительная мера уголовно-правового воз-действия, применяемая по при-говору суда к лицу, осуждённому за преступление, и заключаю-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щаяся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предусмотренных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-ном лишении или ограничении прав и свобод осуждённого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D6B0FCE-E9CD-4A89-8E53-4DEFC07380A2}" type="parTrans" cxnId="{6E917AA7-8685-4A55-B806-98AD0C7F2182}">
      <dgm:prSet/>
      <dgm:spPr/>
      <dgm:t>
        <a:bodyPr/>
        <a:lstStyle/>
        <a:p>
          <a:endParaRPr lang="ru-RU"/>
        </a:p>
      </dgm:t>
    </dgm:pt>
    <dgm:pt modelId="{1157557C-67D3-40C5-B39A-56227033D446}" type="sibTrans" cxnId="{6E917AA7-8685-4A55-B806-98AD0C7F2182}">
      <dgm:prSet/>
      <dgm:spPr/>
      <dgm:t>
        <a:bodyPr/>
        <a:lstStyle/>
        <a:p>
          <a:endParaRPr lang="ru-RU"/>
        </a:p>
      </dgm:t>
    </dgm:pt>
    <dgm:pt modelId="{AD799B53-ABE3-4678-BCED-7CB3A0AD4FE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налагается на виновное лицо независимо от его желания или нежелания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07CF22F-1A9C-4192-A54C-B88EB6DFADB1}" type="parTrans" cxnId="{8BEE3BCF-8B8C-4367-A5C7-D063B7946505}">
      <dgm:prSet/>
      <dgm:spPr/>
      <dgm:t>
        <a:bodyPr/>
        <a:lstStyle/>
        <a:p>
          <a:endParaRPr lang="ru-RU"/>
        </a:p>
      </dgm:t>
    </dgm:pt>
    <dgm:pt modelId="{9DA92C34-758F-4887-AA86-9685F2362F18}" type="sibTrans" cxnId="{8BEE3BCF-8B8C-4367-A5C7-D063B7946505}">
      <dgm:prSet/>
      <dgm:spPr/>
      <dgm:t>
        <a:bodyPr/>
        <a:lstStyle/>
        <a:p>
          <a:endParaRPr lang="ru-RU"/>
        </a:p>
      </dgm:t>
    </dgm:pt>
    <dgm:pt modelId="{49929D5B-56C5-4FAC-9193-88A7F9C393B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подлежит исполнению только тогда, когда приговор вступил в законную силу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E48A4D6-5405-434C-B506-09082D626BE0}" type="parTrans" cxnId="{BB77DC81-0F9B-401C-88C1-BD94632222CF}">
      <dgm:prSet/>
      <dgm:spPr/>
      <dgm:t>
        <a:bodyPr/>
        <a:lstStyle/>
        <a:p>
          <a:endParaRPr lang="ru-RU"/>
        </a:p>
      </dgm:t>
    </dgm:pt>
    <dgm:pt modelId="{DA8B912C-510E-48FA-BA1D-56340C98FEC0}" type="sibTrans" cxnId="{BB77DC81-0F9B-401C-88C1-BD94632222CF}">
      <dgm:prSet/>
      <dgm:spPr/>
      <dgm:t>
        <a:bodyPr/>
        <a:lstStyle/>
        <a:p>
          <a:endParaRPr lang="ru-RU"/>
        </a:p>
      </dgm:t>
    </dgm:pt>
    <dgm:pt modelId="{94D640F4-7CE7-4127-A629-4BC05C79A7F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применяется от имени государства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8BE85AC-FB4A-4C24-8862-491E9686D349}" type="parTrans" cxnId="{6D3D4ECD-F34F-473C-B1CB-10FEDF26942F}">
      <dgm:prSet/>
      <dgm:spPr/>
      <dgm:t>
        <a:bodyPr/>
        <a:lstStyle/>
        <a:p>
          <a:endParaRPr lang="ru-RU"/>
        </a:p>
      </dgm:t>
    </dgm:pt>
    <dgm:pt modelId="{CCA15741-3A99-46A7-B7FC-E281FA489368}" type="sibTrans" cxnId="{6D3D4ECD-F34F-473C-B1CB-10FEDF26942F}">
      <dgm:prSet/>
      <dgm:spPr/>
      <dgm:t>
        <a:bodyPr/>
        <a:lstStyle/>
        <a:p>
          <a:endParaRPr lang="ru-RU"/>
        </a:p>
      </dgm:t>
    </dgm:pt>
    <dgm:pt modelId="{8A445813-FDEA-4747-9A2D-A1E911824E5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определяется в приговоре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F4AF0D8-9840-4292-A975-01CA3E50957C}" type="parTrans" cxnId="{B53B3DE6-B5A9-477B-BE58-232DC465B987}">
      <dgm:prSet/>
      <dgm:spPr/>
      <dgm:t>
        <a:bodyPr/>
        <a:lstStyle/>
        <a:p>
          <a:endParaRPr lang="ru-RU"/>
        </a:p>
      </dgm:t>
    </dgm:pt>
    <dgm:pt modelId="{95328018-EE21-4EC5-9E76-D1CE1B84AEFB}" type="sibTrans" cxnId="{B53B3DE6-B5A9-477B-BE58-232DC465B987}">
      <dgm:prSet/>
      <dgm:spPr/>
      <dgm:t>
        <a:bodyPr/>
        <a:lstStyle/>
        <a:p>
          <a:endParaRPr lang="ru-RU"/>
        </a:p>
      </dgm:t>
    </dgm:pt>
    <dgm:pt modelId="{16CEEAF3-B6B3-462B-9FB3-0C277FB2FBE3}" type="pres">
      <dgm:prSet presAssocID="{0C27570F-A6C1-4AAF-ACEC-AAB0644D43E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6F86F88-C485-4C59-B6CC-EDF8B73D9C36}" type="pres">
      <dgm:prSet presAssocID="{B03CB731-3B2D-4C26-930B-E87E1EA69879}" presName="root1" presStyleCnt="0"/>
      <dgm:spPr/>
    </dgm:pt>
    <dgm:pt modelId="{577EDFB2-62A1-4DF9-8C5E-52130C276B3F}" type="pres">
      <dgm:prSet presAssocID="{B03CB731-3B2D-4C26-930B-E87E1EA69879}" presName="LevelOneTextNode" presStyleLbl="node0" presStyleIdx="0" presStyleCnt="1" custScaleX="155652" custScaleY="2226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16F905-2B41-42AD-811D-0B91CD91801E}" type="pres">
      <dgm:prSet presAssocID="{B03CB731-3B2D-4C26-930B-E87E1EA69879}" presName="level2hierChild" presStyleCnt="0"/>
      <dgm:spPr/>
    </dgm:pt>
    <dgm:pt modelId="{9BE3C087-1EB1-468D-9C2A-539C9CF237C8}" type="pres">
      <dgm:prSet presAssocID="{E07CF22F-1A9C-4192-A54C-B88EB6DFADB1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32283636-B07E-4C23-963B-5E1E199E3D74}" type="pres">
      <dgm:prSet presAssocID="{E07CF22F-1A9C-4192-A54C-B88EB6DFADB1}" presName="connTx" presStyleLbl="parChTrans1D2" presStyleIdx="0" presStyleCnt="4"/>
      <dgm:spPr/>
      <dgm:t>
        <a:bodyPr/>
        <a:lstStyle/>
        <a:p>
          <a:endParaRPr lang="ru-RU"/>
        </a:p>
      </dgm:t>
    </dgm:pt>
    <dgm:pt modelId="{61EE83DF-8842-4609-956F-2484283E7A60}" type="pres">
      <dgm:prSet presAssocID="{AD799B53-ABE3-4678-BCED-7CB3A0AD4FE4}" presName="root2" presStyleCnt="0"/>
      <dgm:spPr/>
    </dgm:pt>
    <dgm:pt modelId="{5757ADDF-77C6-488F-9ABC-9E4AF317ACA5}" type="pres">
      <dgm:prSet presAssocID="{AD799B53-ABE3-4678-BCED-7CB3A0AD4FE4}" presName="LevelTwoTextNode" presStyleLbl="node2" presStyleIdx="0" presStyleCnt="4" custScaleX="141353" custLinFactNeighborX="36232" custLinFactNeighborY="48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4F3D14-FF2F-474E-AF5E-1AF723770341}" type="pres">
      <dgm:prSet presAssocID="{AD799B53-ABE3-4678-BCED-7CB3A0AD4FE4}" presName="level3hierChild" presStyleCnt="0"/>
      <dgm:spPr/>
    </dgm:pt>
    <dgm:pt modelId="{B4D12205-C90C-4406-A420-5AA3CFF844FA}" type="pres">
      <dgm:prSet presAssocID="{58BE85AC-FB4A-4C24-8862-491E9686D349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184B58E1-BA54-4453-9FBD-EA7AFAE8392B}" type="pres">
      <dgm:prSet presAssocID="{58BE85AC-FB4A-4C24-8862-491E9686D349}" presName="connTx" presStyleLbl="parChTrans1D2" presStyleIdx="1" presStyleCnt="4"/>
      <dgm:spPr/>
      <dgm:t>
        <a:bodyPr/>
        <a:lstStyle/>
        <a:p>
          <a:endParaRPr lang="ru-RU"/>
        </a:p>
      </dgm:t>
    </dgm:pt>
    <dgm:pt modelId="{ACD28DA7-CB0C-4F0E-A2D8-FA06303612D1}" type="pres">
      <dgm:prSet presAssocID="{94D640F4-7CE7-4127-A629-4BC05C79A7FF}" presName="root2" presStyleCnt="0"/>
      <dgm:spPr/>
    </dgm:pt>
    <dgm:pt modelId="{438000BD-2CE6-4D5D-B0CC-1872C9DBB2B3}" type="pres">
      <dgm:prSet presAssocID="{94D640F4-7CE7-4127-A629-4BC05C79A7FF}" presName="LevelTwoTextNode" presStyleLbl="node2" presStyleIdx="1" presStyleCnt="4" custScaleX="141353" custLinFactNeighborX="36232" custLinFactNeighborY="48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56D8BA-198E-45E2-8842-B460440917B1}" type="pres">
      <dgm:prSet presAssocID="{94D640F4-7CE7-4127-A629-4BC05C79A7FF}" presName="level3hierChild" presStyleCnt="0"/>
      <dgm:spPr/>
    </dgm:pt>
    <dgm:pt modelId="{C8F35F7E-247E-4E2E-9501-84C30F40E2CF}" type="pres">
      <dgm:prSet presAssocID="{CF4AF0D8-9840-4292-A975-01CA3E50957C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1B05AFA2-C16D-4E82-9032-CE152ECF8094}" type="pres">
      <dgm:prSet presAssocID="{CF4AF0D8-9840-4292-A975-01CA3E50957C}" presName="connTx" presStyleLbl="parChTrans1D2" presStyleIdx="2" presStyleCnt="4"/>
      <dgm:spPr/>
      <dgm:t>
        <a:bodyPr/>
        <a:lstStyle/>
        <a:p>
          <a:endParaRPr lang="ru-RU"/>
        </a:p>
      </dgm:t>
    </dgm:pt>
    <dgm:pt modelId="{45036460-1002-4A1A-96C6-D6A089526FCA}" type="pres">
      <dgm:prSet presAssocID="{8A445813-FDEA-4747-9A2D-A1E911824E55}" presName="root2" presStyleCnt="0"/>
      <dgm:spPr/>
    </dgm:pt>
    <dgm:pt modelId="{18717B86-E285-440A-82CB-3B89ECEDE489}" type="pres">
      <dgm:prSet presAssocID="{8A445813-FDEA-4747-9A2D-A1E911824E55}" presName="LevelTwoTextNode" presStyleLbl="node2" presStyleIdx="2" presStyleCnt="4" custScaleX="141353" custLinFactNeighborX="36232" custLinFactNeighborY="48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0F7113-F447-489F-A595-5C6EF0D78561}" type="pres">
      <dgm:prSet presAssocID="{8A445813-FDEA-4747-9A2D-A1E911824E55}" presName="level3hierChild" presStyleCnt="0"/>
      <dgm:spPr/>
    </dgm:pt>
    <dgm:pt modelId="{D8AEFFB4-82F3-4035-B8E7-E123A4BB4084}" type="pres">
      <dgm:prSet presAssocID="{4E48A4D6-5405-434C-B506-09082D626BE0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752C94CA-716B-4F4E-80D3-0B620DBD7759}" type="pres">
      <dgm:prSet presAssocID="{4E48A4D6-5405-434C-B506-09082D626BE0}" presName="connTx" presStyleLbl="parChTrans1D2" presStyleIdx="3" presStyleCnt="4"/>
      <dgm:spPr/>
      <dgm:t>
        <a:bodyPr/>
        <a:lstStyle/>
        <a:p>
          <a:endParaRPr lang="ru-RU"/>
        </a:p>
      </dgm:t>
    </dgm:pt>
    <dgm:pt modelId="{BEE66F6F-D6D2-4FBB-8470-70A34971799B}" type="pres">
      <dgm:prSet presAssocID="{49929D5B-56C5-4FAC-9193-88A7F9C393BD}" presName="root2" presStyleCnt="0"/>
      <dgm:spPr/>
    </dgm:pt>
    <dgm:pt modelId="{A8FE5B40-C717-48B0-8BA2-C9312E969AC7}" type="pres">
      <dgm:prSet presAssocID="{49929D5B-56C5-4FAC-9193-88A7F9C393BD}" presName="LevelTwoTextNode" presStyleLbl="node2" presStyleIdx="3" presStyleCnt="4" custScaleX="141353" custLinFactNeighborX="36232" custLinFactNeighborY="48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959DC5-2673-4316-9A94-5D77D84FD00E}" type="pres">
      <dgm:prSet presAssocID="{49929D5B-56C5-4FAC-9193-88A7F9C393BD}" presName="level3hierChild" presStyleCnt="0"/>
      <dgm:spPr/>
    </dgm:pt>
  </dgm:ptLst>
  <dgm:cxnLst>
    <dgm:cxn modelId="{3C5BA465-94AB-4A3D-BDE2-930F53062651}" type="presOf" srcId="{CF4AF0D8-9840-4292-A975-01CA3E50957C}" destId="{1B05AFA2-C16D-4E82-9032-CE152ECF8094}" srcOrd="1" destOrd="0" presId="urn:microsoft.com/office/officeart/2005/8/layout/hierarchy2"/>
    <dgm:cxn modelId="{CAFE05B5-5C67-49D3-A1AD-06223CF5F5DF}" type="presOf" srcId="{B03CB731-3B2D-4C26-930B-E87E1EA69879}" destId="{577EDFB2-62A1-4DF9-8C5E-52130C276B3F}" srcOrd="0" destOrd="0" presId="urn:microsoft.com/office/officeart/2005/8/layout/hierarchy2"/>
    <dgm:cxn modelId="{E30476E7-7635-4F93-8E4F-12253F1622D8}" type="presOf" srcId="{4E48A4D6-5405-434C-B506-09082D626BE0}" destId="{D8AEFFB4-82F3-4035-B8E7-E123A4BB4084}" srcOrd="0" destOrd="0" presId="urn:microsoft.com/office/officeart/2005/8/layout/hierarchy2"/>
    <dgm:cxn modelId="{BB77DC81-0F9B-401C-88C1-BD94632222CF}" srcId="{B03CB731-3B2D-4C26-930B-E87E1EA69879}" destId="{49929D5B-56C5-4FAC-9193-88A7F9C393BD}" srcOrd="3" destOrd="0" parTransId="{4E48A4D6-5405-434C-B506-09082D626BE0}" sibTransId="{DA8B912C-510E-48FA-BA1D-56340C98FEC0}"/>
    <dgm:cxn modelId="{518A3273-73EB-43B7-BBA1-A31EE2656D15}" type="presOf" srcId="{E07CF22F-1A9C-4192-A54C-B88EB6DFADB1}" destId="{9BE3C087-1EB1-468D-9C2A-539C9CF237C8}" srcOrd="0" destOrd="0" presId="urn:microsoft.com/office/officeart/2005/8/layout/hierarchy2"/>
    <dgm:cxn modelId="{94469588-9B65-4099-8C4A-758900DF0DE4}" type="presOf" srcId="{0C27570F-A6C1-4AAF-ACEC-AAB0644D43EC}" destId="{16CEEAF3-B6B3-462B-9FB3-0C277FB2FBE3}" srcOrd="0" destOrd="0" presId="urn:microsoft.com/office/officeart/2005/8/layout/hierarchy2"/>
    <dgm:cxn modelId="{6E917AA7-8685-4A55-B806-98AD0C7F2182}" srcId="{0C27570F-A6C1-4AAF-ACEC-AAB0644D43EC}" destId="{B03CB731-3B2D-4C26-930B-E87E1EA69879}" srcOrd="0" destOrd="0" parTransId="{CD6B0FCE-E9CD-4A89-8E53-4DEFC07380A2}" sibTransId="{1157557C-67D3-40C5-B39A-56227033D446}"/>
    <dgm:cxn modelId="{F5DC1918-D149-4B43-AD65-85CED115C44A}" type="presOf" srcId="{8A445813-FDEA-4747-9A2D-A1E911824E55}" destId="{18717B86-E285-440A-82CB-3B89ECEDE489}" srcOrd="0" destOrd="0" presId="urn:microsoft.com/office/officeart/2005/8/layout/hierarchy2"/>
    <dgm:cxn modelId="{A78464A1-8D23-49FA-93E0-9D17B28FC803}" type="presOf" srcId="{CF4AF0D8-9840-4292-A975-01CA3E50957C}" destId="{C8F35F7E-247E-4E2E-9501-84C30F40E2CF}" srcOrd="0" destOrd="0" presId="urn:microsoft.com/office/officeart/2005/8/layout/hierarchy2"/>
    <dgm:cxn modelId="{887F99A8-B7A1-4426-832C-702E8842C51C}" type="presOf" srcId="{E07CF22F-1A9C-4192-A54C-B88EB6DFADB1}" destId="{32283636-B07E-4C23-963B-5E1E199E3D74}" srcOrd="1" destOrd="0" presId="urn:microsoft.com/office/officeart/2005/8/layout/hierarchy2"/>
    <dgm:cxn modelId="{B53B3DE6-B5A9-477B-BE58-232DC465B987}" srcId="{B03CB731-3B2D-4C26-930B-E87E1EA69879}" destId="{8A445813-FDEA-4747-9A2D-A1E911824E55}" srcOrd="2" destOrd="0" parTransId="{CF4AF0D8-9840-4292-A975-01CA3E50957C}" sibTransId="{95328018-EE21-4EC5-9E76-D1CE1B84AEFB}"/>
    <dgm:cxn modelId="{8BEE3BCF-8B8C-4367-A5C7-D063B7946505}" srcId="{B03CB731-3B2D-4C26-930B-E87E1EA69879}" destId="{AD799B53-ABE3-4678-BCED-7CB3A0AD4FE4}" srcOrd="0" destOrd="0" parTransId="{E07CF22F-1A9C-4192-A54C-B88EB6DFADB1}" sibTransId="{9DA92C34-758F-4887-AA86-9685F2362F18}"/>
    <dgm:cxn modelId="{4D66A1F5-A0FA-458D-9304-35EF7806B13F}" type="presOf" srcId="{94D640F4-7CE7-4127-A629-4BC05C79A7FF}" destId="{438000BD-2CE6-4D5D-B0CC-1872C9DBB2B3}" srcOrd="0" destOrd="0" presId="urn:microsoft.com/office/officeart/2005/8/layout/hierarchy2"/>
    <dgm:cxn modelId="{3654C144-D6B9-4189-A311-5189CC99BD13}" type="presOf" srcId="{58BE85AC-FB4A-4C24-8862-491E9686D349}" destId="{184B58E1-BA54-4453-9FBD-EA7AFAE8392B}" srcOrd="1" destOrd="0" presId="urn:microsoft.com/office/officeart/2005/8/layout/hierarchy2"/>
    <dgm:cxn modelId="{BA864EDF-087A-4D29-BAFC-03A2535DE5A6}" type="presOf" srcId="{AD799B53-ABE3-4678-BCED-7CB3A0AD4FE4}" destId="{5757ADDF-77C6-488F-9ABC-9E4AF317ACA5}" srcOrd="0" destOrd="0" presId="urn:microsoft.com/office/officeart/2005/8/layout/hierarchy2"/>
    <dgm:cxn modelId="{6D3D4ECD-F34F-473C-B1CB-10FEDF26942F}" srcId="{B03CB731-3B2D-4C26-930B-E87E1EA69879}" destId="{94D640F4-7CE7-4127-A629-4BC05C79A7FF}" srcOrd="1" destOrd="0" parTransId="{58BE85AC-FB4A-4C24-8862-491E9686D349}" sibTransId="{CCA15741-3A99-46A7-B7FC-E281FA489368}"/>
    <dgm:cxn modelId="{E6CB238F-5066-4998-9CBB-6A31015EABCC}" type="presOf" srcId="{49929D5B-56C5-4FAC-9193-88A7F9C393BD}" destId="{A8FE5B40-C717-48B0-8BA2-C9312E969AC7}" srcOrd="0" destOrd="0" presId="urn:microsoft.com/office/officeart/2005/8/layout/hierarchy2"/>
    <dgm:cxn modelId="{56C3A28D-22F3-4E0A-808D-80646578C0B0}" type="presOf" srcId="{58BE85AC-FB4A-4C24-8862-491E9686D349}" destId="{B4D12205-C90C-4406-A420-5AA3CFF844FA}" srcOrd="0" destOrd="0" presId="urn:microsoft.com/office/officeart/2005/8/layout/hierarchy2"/>
    <dgm:cxn modelId="{E1CF520D-B74D-4F00-8C5F-4EA4422D51B5}" type="presOf" srcId="{4E48A4D6-5405-434C-B506-09082D626BE0}" destId="{752C94CA-716B-4F4E-80D3-0B620DBD7759}" srcOrd="1" destOrd="0" presId="urn:microsoft.com/office/officeart/2005/8/layout/hierarchy2"/>
    <dgm:cxn modelId="{66AB18E7-73BC-4175-ABB3-912A28DAE081}" type="presParOf" srcId="{16CEEAF3-B6B3-462B-9FB3-0C277FB2FBE3}" destId="{96F86F88-C485-4C59-B6CC-EDF8B73D9C36}" srcOrd="0" destOrd="0" presId="urn:microsoft.com/office/officeart/2005/8/layout/hierarchy2"/>
    <dgm:cxn modelId="{A1F5492B-EF75-4724-A495-A1A38578152A}" type="presParOf" srcId="{96F86F88-C485-4C59-B6CC-EDF8B73D9C36}" destId="{577EDFB2-62A1-4DF9-8C5E-52130C276B3F}" srcOrd="0" destOrd="0" presId="urn:microsoft.com/office/officeart/2005/8/layout/hierarchy2"/>
    <dgm:cxn modelId="{2296806B-0747-499E-9261-B43A36947EDC}" type="presParOf" srcId="{96F86F88-C485-4C59-B6CC-EDF8B73D9C36}" destId="{D816F905-2B41-42AD-811D-0B91CD91801E}" srcOrd="1" destOrd="0" presId="urn:microsoft.com/office/officeart/2005/8/layout/hierarchy2"/>
    <dgm:cxn modelId="{420D63B6-9235-4A13-80B1-26E54150AD1C}" type="presParOf" srcId="{D816F905-2B41-42AD-811D-0B91CD91801E}" destId="{9BE3C087-1EB1-468D-9C2A-539C9CF237C8}" srcOrd="0" destOrd="0" presId="urn:microsoft.com/office/officeart/2005/8/layout/hierarchy2"/>
    <dgm:cxn modelId="{ABE5B1BB-61AB-4494-B469-A0D9EE06947D}" type="presParOf" srcId="{9BE3C087-1EB1-468D-9C2A-539C9CF237C8}" destId="{32283636-B07E-4C23-963B-5E1E199E3D74}" srcOrd="0" destOrd="0" presId="urn:microsoft.com/office/officeart/2005/8/layout/hierarchy2"/>
    <dgm:cxn modelId="{BBC69EE5-A600-4399-B620-3435C771C6EC}" type="presParOf" srcId="{D816F905-2B41-42AD-811D-0B91CD91801E}" destId="{61EE83DF-8842-4609-956F-2484283E7A60}" srcOrd="1" destOrd="0" presId="urn:microsoft.com/office/officeart/2005/8/layout/hierarchy2"/>
    <dgm:cxn modelId="{6D4D2D30-C37A-4809-9648-E3F89E80AC68}" type="presParOf" srcId="{61EE83DF-8842-4609-956F-2484283E7A60}" destId="{5757ADDF-77C6-488F-9ABC-9E4AF317ACA5}" srcOrd="0" destOrd="0" presId="urn:microsoft.com/office/officeart/2005/8/layout/hierarchy2"/>
    <dgm:cxn modelId="{F2005F62-4C1E-4F5B-984E-7EF667A2B5C6}" type="presParOf" srcId="{61EE83DF-8842-4609-956F-2484283E7A60}" destId="{B54F3D14-FF2F-474E-AF5E-1AF723770341}" srcOrd="1" destOrd="0" presId="urn:microsoft.com/office/officeart/2005/8/layout/hierarchy2"/>
    <dgm:cxn modelId="{E76ACB1F-BC36-445E-9CC0-F92874BC1D75}" type="presParOf" srcId="{D816F905-2B41-42AD-811D-0B91CD91801E}" destId="{B4D12205-C90C-4406-A420-5AA3CFF844FA}" srcOrd="2" destOrd="0" presId="urn:microsoft.com/office/officeart/2005/8/layout/hierarchy2"/>
    <dgm:cxn modelId="{6C63AB63-31EE-4A44-8270-CDC03A0F9B7C}" type="presParOf" srcId="{B4D12205-C90C-4406-A420-5AA3CFF844FA}" destId="{184B58E1-BA54-4453-9FBD-EA7AFAE8392B}" srcOrd="0" destOrd="0" presId="urn:microsoft.com/office/officeart/2005/8/layout/hierarchy2"/>
    <dgm:cxn modelId="{6A1AB416-4230-4A02-B111-6C3059B36D97}" type="presParOf" srcId="{D816F905-2B41-42AD-811D-0B91CD91801E}" destId="{ACD28DA7-CB0C-4F0E-A2D8-FA06303612D1}" srcOrd="3" destOrd="0" presId="urn:microsoft.com/office/officeart/2005/8/layout/hierarchy2"/>
    <dgm:cxn modelId="{BD4D9CED-E4B5-45A4-8BC4-5ECB73F1C31B}" type="presParOf" srcId="{ACD28DA7-CB0C-4F0E-A2D8-FA06303612D1}" destId="{438000BD-2CE6-4D5D-B0CC-1872C9DBB2B3}" srcOrd="0" destOrd="0" presId="urn:microsoft.com/office/officeart/2005/8/layout/hierarchy2"/>
    <dgm:cxn modelId="{90458FA3-B2A6-40E5-9DC7-C2D311181265}" type="presParOf" srcId="{ACD28DA7-CB0C-4F0E-A2D8-FA06303612D1}" destId="{3A56D8BA-198E-45E2-8842-B460440917B1}" srcOrd="1" destOrd="0" presId="urn:microsoft.com/office/officeart/2005/8/layout/hierarchy2"/>
    <dgm:cxn modelId="{6A99E6FF-A5B0-416F-99ED-309368526C47}" type="presParOf" srcId="{D816F905-2B41-42AD-811D-0B91CD91801E}" destId="{C8F35F7E-247E-4E2E-9501-84C30F40E2CF}" srcOrd="4" destOrd="0" presId="urn:microsoft.com/office/officeart/2005/8/layout/hierarchy2"/>
    <dgm:cxn modelId="{97E47633-01E2-4986-B67F-8F0B19811008}" type="presParOf" srcId="{C8F35F7E-247E-4E2E-9501-84C30F40E2CF}" destId="{1B05AFA2-C16D-4E82-9032-CE152ECF8094}" srcOrd="0" destOrd="0" presId="urn:microsoft.com/office/officeart/2005/8/layout/hierarchy2"/>
    <dgm:cxn modelId="{EF16DFE0-9C3A-4286-9D74-54E1E2BBBB29}" type="presParOf" srcId="{D816F905-2B41-42AD-811D-0B91CD91801E}" destId="{45036460-1002-4A1A-96C6-D6A089526FCA}" srcOrd="5" destOrd="0" presId="urn:microsoft.com/office/officeart/2005/8/layout/hierarchy2"/>
    <dgm:cxn modelId="{A5D763C0-2066-4D6C-BEED-71944EEB4939}" type="presParOf" srcId="{45036460-1002-4A1A-96C6-D6A089526FCA}" destId="{18717B86-E285-440A-82CB-3B89ECEDE489}" srcOrd="0" destOrd="0" presId="urn:microsoft.com/office/officeart/2005/8/layout/hierarchy2"/>
    <dgm:cxn modelId="{09F571D4-CECD-43DA-8487-F8D7FD1703F7}" type="presParOf" srcId="{45036460-1002-4A1A-96C6-D6A089526FCA}" destId="{650F7113-F447-489F-A595-5C6EF0D78561}" srcOrd="1" destOrd="0" presId="urn:microsoft.com/office/officeart/2005/8/layout/hierarchy2"/>
    <dgm:cxn modelId="{C7012FE4-B731-4441-8925-14169741D099}" type="presParOf" srcId="{D816F905-2B41-42AD-811D-0B91CD91801E}" destId="{D8AEFFB4-82F3-4035-B8E7-E123A4BB4084}" srcOrd="6" destOrd="0" presId="urn:microsoft.com/office/officeart/2005/8/layout/hierarchy2"/>
    <dgm:cxn modelId="{F11F884F-617C-449A-8BF2-F1CBB6016550}" type="presParOf" srcId="{D8AEFFB4-82F3-4035-B8E7-E123A4BB4084}" destId="{752C94CA-716B-4F4E-80D3-0B620DBD7759}" srcOrd="0" destOrd="0" presId="urn:microsoft.com/office/officeart/2005/8/layout/hierarchy2"/>
    <dgm:cxn modelId="{CA4953BD-B6E4-4315-A023-2895A7D56407}" type="presParOf" srcId="{D816F905-2B41-42AD-811D-0B91CD91801E}" destId="{BEE66F6F-D6D2-4FBB-8470-70A34971799B}" srcOrd="7" destOrd="0" presId="urn:microsoft.com/office/officeart/2005/8/layout/hierarchy2"/>
    <dgm:cxn modelId="{271E6FB2-A508-406D-8497-A4DB37E2B0D7}" type="presParOf" srcId="{BEE66F6F-D6D2-4FBB-8470-70A34971799B}" destId="{A8FE5B40-C717-48B0-8BA2-C9312E969AC7}" srcOrd="0" destOrd="0" presId="urn:microsoft.com/office/officeart/2005/8/layout/hierarchy2"/>
    <dgm:cxn modelId="{4C719D92-8A94-4836-8E30-C85E70FC4087}" type="presParOf" srcId="{BEE66F6F-D6D2-4FBB-8470-70A34971799B}" destId="{61959DC5-2673-4316-9A94-5D77D84FD00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54E2759-8775-4418-BA36-784F4C1F5C03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B05B34B-B0CA-4596-B025-9C9D4443340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Цели наказания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F32162D-095B-4A7E-BDA4-A80EAD7C3D69}" type="parTrans" cxnId="{B3CCD56C-1589-4DEB-9C2A-3E9BA9F93167}">
      <dgm:prSet/>
      <dgm:spPr/>
      <dgm:t>
        <a:bodyPr/>
        <a:lstStyle/>
        <a:p>
          <a:endParaRPr lang="ru-RU"/>
        </a:p>
      </dgm:t>
    </dgm:pt>
    <dgm:pt modelId="{36E718D4-5600-46D0-8B7B-CF9A5E60EAE2}" type="sibTrans" cxnId="{B3CCD56C-1589-4DEB-9C2A-3E9BA9F93167}">
      <dgm:prSet/>
      <dgm:spPr/>
      <dgm:t>
        <a:bodyPr/>
        <a:lstStyle/>
        <a:p>
          <a:endParaRPr lang="ru-RU"/>
        </a:p>
      </dgm:t>
    </dgm:pt>
    <dgm:pt modelId="{A609468B-22C9-49BC-B799-6F118778E82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охранительная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DA30C26-5539-479F-A8D5-84BB0084576D}" type="parTrans" cxnId="{61658596-D8BA-4CD2-9906-7EA9A343E46B}">
      <dgm:prSet/>
      <dgm:spPr/>
      <dgm:t>
        <a:bodyPr/>
        <a:lstStyle/>
        <a:p>
          <a:endParaRPr lang="ru-RU"/>
        </a:p>
      </dgm:t>
    </dgm:pt>
    <dgm:pt modelId="{768AF53C-9907-4971-ACC2-EC82E36A967B}" type="sibTrans" cxnId="{61658596-D8BA-4CD2-9906-7EA9A343E46B}">
      <dgm:prSet/>
      <dgm:spPr/>
      <dgm:t>
        <a:bodyPr/>
        <a:lstStyle/>
        <a:p>
          <a:endParaRPr lang="ru-RU"/>
        </a:p>
      </dgm:t>
    </dgm:pt>
    <dgm:pt modelId="{1FA28E96-3C70-4462-A450-62FAFF02BCD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воспитательная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4CEC1F1-F7BB-4373-B5D1-23B4A8E53589}" type="parTrans" cxnId="{A68B5F1F-99A4-4651-9157-7F486DBF0FB1}">
      <dgm:prSet/>
      <dgm:spPr/>
      <dgm:t>
        <a:bodyPr/>
        <a:lstStyle/>
        <a:p>
          <a:endParaRPr lang="ru-RU"/>
        </a:p>
      </dgm:t>
    </dgm:pt>
    <dgm:pt modelId="{02FB55E4-9E94-4192-9748-6CD2FB36E413}" type="sibTrans" cxnId="{A68B5F1F-99A4-4651-9157-7F486DBF0FB1}">
      <dgm:prSet/>
      <dgm:spPr/>
      <dgm:t>
        <a:bodyPr/>
        <a:lstStyle/>
        <a:p>
          <a:endParaRPr lang="ru-RU"/>
        </a:p>
      </dgm:t>
    </dgm:pt>
    <dgm:pt modelId="{F17EB2E7-54A6-48C2-88E5-F69FAC332E2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профилактическая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6D8DA00-FE99-4422-BCFC-2AD4EC73E382}" type="parTrans" cxnId="{FCE13073-B66A-443F-A4EC-66D97966B488}">
      <dgm:prSet/>
      <dgm:spPr/>
      <dgm:t>
        <a:bodyPr/>
        <a:lstStyle/>
        <a:p>
          <a:endParaRPr lang="ru-RU"/>
        </a:p>
      </dgm:t>
    </dgm:pt>
    <dgm:pt modelId="{E7846173-BDB5-45DE-8C7B-C4E1C1E6DCC0}" type="sibTrans" cxnId="{FCE13073-B66A-443F-A4EC-66D97966B488}">
      <dgm:prSet/>
      <dgm:spPr/>
      <dgm:t>
        <a:bodyPr/>
        <a:lstStyle/>
        <a:p>
          <a:endParaRPr lang="ru-RU"/>
        </a:p>
      </dgm:t>
    </dgm:pt>
    <dgm:pt modelId="{FEC24478-0090-4AA7-8B23-DA6601A7045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охрана (защита) основных ценностей жизни человека и общества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04974AE-6D2F-4014-910A-86D298F0FBC1}" type="parTrans" cxnId="{4B56B06A-85EC-4F0A-86D9-576F8790DBD8}">
      <dgm:prSet/>
      <dgm:spPr/>
      <dgm:t>
        <a:bodyPr/>
        <a:lstStyle/>
        <a:p>
          <a:endParaRPr lang="ru-RU"/>
        </a:p>
      </dgm:t>
    </dgm:pt>
    <dgm:pt modelId="{7B912BAE-6D16-4B34-A8F0-5C2854DE204F}" type="sibTrans" cxnId="{4B56B06A-85EC-4F0A-86D9-576F8790DBD8}">
      <dgm:prSet/>
      <dgm:spPr/>
      <dgm:t>
        <a:bodyPr/>
        <a:lstStyle/>
        <a:p>
          <a:endParaRPr lang="ru-RU"/>
        </a:p>
      </dgm:t>
    </dgm:pt>
    <dgm:pt modelId="{1F95677A-3CEA-4597-A298-557380C7793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изменение сознания правонарушителя в сторону поведения, соответствующего закону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80AC98A-3459-4C2A-B81F-CE94A8652A9C}" type="parTrans" cxnId="{ED003DC2-D46A-4109-B0CA-47616F8949B8}">
      <dgm:prSet/>
      <dgm:spPr/>
      <dgm:t>
        <a:bodyPr/>
        <a:lstStyle/>
        <a:p>
          <a:endParaRPr lang="ru-RU"/>
        </a:p>
      </dgm:t>
    </dgm:pt>
    <dgm:pt modelId="{C8ACB176-DD37-4073-ADAD-D979E398294B}" type="sibTrans" cxnId="{ED003DC2-D46A-4109-B0CA-47616F8949B8}">
      <dgm:prSet/>
      <dgm:spPr/>
      <dgm:t>
        <a:bodyPr/>
        <a:lstStyle/>
        <a:p>
          <a:endParaRPr lang="ru-RU"/>
        </a:p>
      </dgm:t>
    </dgm:pt>
    <dgm:pt modelId="{DE28FFDE-92EC-4AC9-AE59-98B198BB867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недопущение правонарушения в будущем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D383933-A9C9-4B9D-A127-2ECEC820ED4D}" type="parTrans" cxnId="{11511281-9B41-4424-BC9B-29CEB2975784}">
      <dgm:prSet/>
      <dgm:spPr/>
      <dgm:t>
        <a:bodyPr/>
        <a:lstStyle/>
        <a:p>
          <a:endParaRPr lang="ru-RU"/>
        </a:p>
      </dgm:t>
    </dgm:pt>
    <dgm:pt modelId="{501AFC96-3492-4B55-A7C8-AC60847DF04C}" type="sibTrans" cxnId="{11511281-9B41-4424-BC9B-29CEB2975784}">
      <dgm:prSet/>
      <dgm:spPr/>
      <dgm:t>
        <a:bodyPr/>
        <a:lstStyle/>
        <a:p>
          <a:endParaRPr lang="ru-RU"/>
        </a:p>
      </dgm:t>
    </dgm:pt>
    <dgm:pt modelId="{6C27A002-E3B4-4BF8-AC22-46E572358AE8}" type="pres">
      <dgm:prSet presAssocID="{454E2759-8775-4418-BA36-784F4C1F5C0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2AC2165-5CE2-4189-B633-0727CC79AC7D}" type="pres">
      <dgm:prSet presAssocID="{1B05B34B-B0CA-4596-B025-9C9D44433404}" presName="hierRoot1" presStyleCnt="0">
        <dgm:presLayoutVars>
          <dgm:hierBranch val="init"/>
        </dgm:presLayoutVars>
      </dgm:prSet>
      <dgm:spPr/>
    </dgm:pt>
    <dgm:pt modelId="{C49D7F43-A1B1-418D-8ECE-8CEEC72B34F7}" type="pres">
      <dgm:prSet presAssocID="{1B05B34B-B0CA-4596-B025-9C9D44433404}" presName="rootComposite1" presStyleCnt="0"/>
      <dgm:spPr/>
    </dgm:pt>
    <dgm:pt modelId="{057CB6CB-27B1-4480-8AD2-27DDCA632248}" type="pres">
      <dgm:prSet presAssocID="{1B05B34B-B0CA-4596-B025-9C9D44433404}" presName="rootText1" presStyleLbl="node0" presStyleIdx="0" presStyleCnt="1" custScaleX="154944" custScaleY="618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ABD419-4AE6-4D1F-B68D-10321C898922}" type="pres">
      <dgm:prSet presAssocID="{1B05B34B-B0CA-4596-B025-9C9D4443340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07063A2-58F5-4CF1-89BD-42AE8D5D0B69}" type="pres">
      <dgm:prSet presAssocID="{1B05B34B-B0CA-4596-B025-9C9D44433404}" presName="hierChild2" presStyleCnt="0"/>
      <dgm:spPr/>
    </dgm:pt>
    <dgm:pt modelId="{533FB2B9-A251-4888-97B0-361902949C23}" type="pres">
      <dgm:prSet presAssocID="{1DA30C26-5539-479F-A8D5-84BB0084576D}" presName="Name37" presStyleLbl="parChTrans1D2" presStyleIdx="0" presStyleCnt="3"/>
      <dgm:spPr/>
      <dgm:t>
        <a:bodyPr/>
        <a:lstStyle/>
        <a:p>
          <a:endParaRPr lang="ru-RU"/>
        </a:p>
      </dgm:t>
    </dgm:pt>
    <dgm:pt modelId="{FF434323-470D-4E78-A8B7-EC8C06DF10CA}" type="pres">
      <dgm:prSet presAssocID="{A609468B-22C9-49BC-B799-6F118778E829}" presName="hierRoot2" presStyleCnt="0">
        <dgm:presLayoutVars>
          <dgm:hierBranch/>
        </dgm:presLayoutVars>
      </dgm:prSet>
      <dgm:spPr/>
    </dgm:pt>
    <dgm:pt modelId="{E06F86DE-44FA-4E8B-B96C-23044FC1455B}" type="pres">
      <dgm:prSet presAssocID="{A609468B-22C9-49BC-B799-6F118778E829}" presName="rootComposite" presStyleCnt="0"/>
      <dgm:spPr/>
    </dgm:pt>
    <dgm:pt modelId="{A432ABFF-EC0E-4B8F-8596-29A90DD1AC9E}" type="pres">
      <dgm:prSet presAssocID="{A609468B-22C9-49BC-B799-6F118778E829}" presName="rootText" presStyleLbl="node2" presStyleIdx="0" presStyleCnt="3" custScaleY="782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7B2653-4977-4C99-BF47-929B25D64894}" type="pres">
      <dgm:prSet presAssocID="{A609468B-22C9-49BC-B799-6F118778E829}" presName="rootConnector" presStyleLbl="node2" presStyleIdx="0" presStyleCnt="3"/>
      <dgm:spPr/>
      <dgm:t>
        <a:bodyPr/>
        <a:lstStyle/>
        <a:p>
          <a:endParaRPr lang="ru-RU"/>
        </a:p>
      </dgm:t>
    </dgm:pt>
    <dgm:pt modelId="{FB471D32-5950-4ADA-8765-01F31176BB63}" type="pres">
      <dgm:prSet presAssocID="{A609468B-22C9-49BC-B799-6F118778E829}" presName="hierChild4" presStyleCnt="0"/>
      <dgm:spPr/>
    </dgm:pt>
    <dgm:pt modelId="{C2F92AF0-6596-48F8-B981-6BFD1E967F9E}" type="pres">
      <dgm:prSet presAssocID="{704974AE-6D2F-4014-910A-86D298F0FBC1}" presName="Name35" presStyleLbl="parChTrans1D3" presStyleIdx="0" presStyleCnt="3"/>
      <dgm:spPr/>
      <dgm:t>
        <a:bodyPr/>
        <a:lstStyle/>
        <a:p>
          <a:endParaRPr lang="ru-RU"/>
        </a:p>
      </dgm:t>
    </dgm:pt>
    <dgm:pt modelId="{325096DA-FBE5-4166-865B-2390B8B325FF}" type="pres">
      <dgm:prSet presAssocID="{FEC24478-0090-4AA7-8B23-DA6601A70456}" presName="hierRoot2" presStyleCnt="0">
        <dgm:presLayoutVars>
          <dgm:hierBranch val="init"/>
        </dgm:presLayoutVars>
      </dgm:prSet>
      <dgm:spPr/>
    </dgm:pt>
    <dgm:pt modelId="{B34253CE-E99F-4B96-85C9-76AB966250D8}" type="pres">
      <dgm:prSet presAssocID="{FEC24478-0090-4AA7-8B23-DA6601A70456}" presName="rootComposite" presStyleCnt="0"/>
      <dgm:spPr/>
    </dgm:pt>
    <dgm:pt modelId="{9E4C3A8E-7762-44F8-8130-A8308072B443}" type="pres">
      <dgm:prSet presAssocID="{FEC24478-0090-4AA7-8B23-DA6601A70456}" presName="rootText" presStyleLbl="node3" presStyleIdx="0" presStyleCnt="3" custScaleY="1283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46D20D-C2BF-4245-838D-DA11541A4AB5}" type="pres">
      <dgm:prSet presAssocID="{FEC24478-0090-4AA7-8B23-DA6601A70456}" presName="rootConnector" presStyleLbl="node3" presStyleIdx="0" presStyleCnt="3"/>
      <dgm:spPr/>
      <dgm:t>
        <a:bodyPr/>
        <a:lstStyle/>
        <a:p>
          <a:endParaRPr lang="ru-RU"/>
        </a:p>
      </dgm:t>
    </dgm:pt>
    <dgm:pt modelId="{264DCDF0-75D3-4BF8-83D9-294BCDAC8D42}" type="pres">
      <dgm:prSet presAssocID="{FEC24478-0090-4AA7-8B23-DA6601A70456}" presName="hierChild4" presStyleCnt="0"/>
      <dgm:spPr/>
    </dgm:pt>
    <dgm:pt modelId="{3345EEF6-40C5-4511-9EA4-2DE4178773AD}" type="pres">
      <dgm:prSet presAssocID="{FEC24478-0090-4AA7-8B23-DA6601A70456}" presName="hierChild5" presStyleCnt="0"/>
      <dgm:spPr/>
    </dgm:pt>
    <dgm:pt modelId="{BCC84B6A-BD36-43E9-A898-BD7A340EA324}" type="pres">
      <dgm:prSet presAssocID="{A609468B-22C9-49BC-B799-6F118778E829}" presName="hierChild5" presStyleCnt="0"/>
      <dgm:spPr/>
    </dgm:pt>
    <dgm:pt modelId="{0447A9B5-F50D-4BA3-A908-2AFDA82692A3}" type="pres">
      <dgm:prSet presAssocID="{C4CEC1F1-F7BB-4373-B5D1-23B4A8E53589}" presName="Name37" presStyleLbl="parChTrans1D2" presStyleIdx="1" presStyleCnt="3"/>
      <dgm:spPr/>
      <dgm:t>
        <a:bodyPr/>
        <a:lstStyle/>
        <a:p>
          <a:endParaRPr lang="ru-RU"/>
        </a:p>
      </dgm:t>
    </dgm:pt>
    <dgm:pt modelId="{75A1607A-0047-49BE-99C9-159E9424EA0D}" type="pres">
      <dgm:prSet presAssocID="{1FA28E96-3C70-4462-A450-62FAFF02BCD5}" presName="hierRoot2" presStyleCnt="0">
        <dgm:presLayoutVars>
          <dgm:hierBranch/>
        </dgm:presLayoutVars>
      </dgm:prSet>
      <dgm:spPr/>
    </dgm:pt>
    <dgm:pt modelId="{22C05439-DD77-46D2-924B-34B1D0484DFD}" type="pres">
      <dgm:prSet presAssocID="{1FA28E96-3C70-4462-A450-62FAFF02BCD5}" presName="rootComposite" presStyleCnt="0"/>
      <dgm:spPr/>
    </dgm:pt>
    <dgm:pt modelId="{CE230F12-AC55-4BF8-AF78-F609CE8CA04E}" type="pres">
      <dgm:prSet presAssocID="{1FA28E96-3C70-4462-A450-62FAFF02BCD5}" presName="rootText" presStyleLbl="node2" presStyleIdx="1" presStyleCnt="3" custScaleY="782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053E3C-6575-4EBF-82DD-B05FFBE47BB6}" type="pres">
      <dgm:prSet presAssocID="{1FA28E96-3C70-4462-A450-62FAFF02BCD5}" presName="rootConnector" presStyleLbl="node2" presStyleIdx="1" presStyleCnt="3"/>
      <dgm:spPr/>
      <dgm:t>
        <a:bodyPr/>
        <a:lstStyle/>
        <a:p>
          <a:endParaRPr lang="ru-RU"/>
        </a:p>
      </dgm:t>
    </dgm:pt>
    <dgm:pt modelId="{51466388-850F-4AC0-A5E8-270AE8D7B6AD}" type="pres">
      <dgm:prSet presAssocID="{1FA28E96-3C70-4462-A450-62FAFF02BCD5}" presName="hierChild4" presStyleCnt="0"/>
      <dgm:spPr/>
    </dgm:pt>
    <dgm:pt modelId="{8B141242-8A9D-488F-AB9E-343EDDF590DF}" type="pres">
      <dgm:prSet presAssocID="{E80AC98A-3459-4C2A-B81F-CE94A8652A9C}" presName="Name35" presStyleLbl="parChTrans1D3" presStyleIdx="1" presStyleCnt="3"/>
      <dgm:spPr/>
      <dgm:t>
        <a:bodyPr/>
        <a:lstStyle/>
        <a:p>
          <a:endParaRPr lang="ru-RU"/>
        </a:p>
      </dgm:t>
    </dgm:pt>
    <dgm:pt modelId="{9870B60C-A060-46E1-B346-D71112C8AD72}" type="pres">
      <dgm:prSet presAssocID="{1F95677A-3CEA-4597-A298-557380C77934}" presName="hierRoot2" presStyleCnt="0">
        <dgm:presLayoutVars>
          <dgm:hierBranch val="init"/>
        </dgm:presLayoutVars>
      </dgm:prSet>
      <dgm:spPr/>
    </dgm:pt>
    <dgm:pt modelId="{E5372364-2D9B-4397-A202-4DA93A5DF61B}" type="pres">
      <dgm:prSet presAssocID="{1F95677A-3CEA-4597-A298-557380C77934}" presName="rootComposite" presStyleCnt="0"/>
      <dgm:spPr/>
    </dgm:pt>
    <dgm:pt modelId="{4FAB0965-8236-4182-879B-296A2EBAB3D9}" type="pres">
      <dgm:prSet presAssocID="{1F95677A-3CEA-4597-A298-557380C77934}" presName="rootText" presStyleLbl="node3" presStyleIdx="1" presStyleCnt="3" custScaleY="1283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0655D8-C548-48BF-A745-A71287C013B5}" type="pres">
      <dgm:prSet presAssocID="{1F95677A-3CEA-4597-A298-557380C77934}" presName="rootConnector" presStyleLbl="node3" presStyleIdx="1" presStyleCnt="3"/>
      <dgm:spPr/>
      <dgm:t>
        <a:bodyPr/>
        <a:lstStyle/>
        <a:p>
          <a:endParaRPr lang="ru-RU"/>
        </a:p>
      </dgm:t>
    </dgm:pt>
    <dgm:pt modelId="{B24BBB3C-4CBF-420E-BEC8-2CEDD15938F7}" type="pres">
      <dgm:prSet presAssocID="{1F95677A-3CEA-4597-A298-557380C77934}" presName="hierChild4" presStyleCnt="0"/>
      <dgm:spPr/>
    </dgm:pt>
    <dgm:pt modelId="{8635CE50-8EAE-45B5-B08A-759825E5A0F0}" type="pres">
      <dgm:prSet presAssocID="{1F95677A-3CEA-4597-A298-557380C77934}" presName="hierChild5" presStyleCnt="0"/>
      <dgm:spPr/>
    </dgm:pt>
    <dgm:pt modelId="{975EC69F-F227-4EBB-8529-3787249CAD33}" type="pres">
      <dgm:prSet presAssocID="{1FA28E96-3C70-4462-A450-62FAFF02BCD5}" presName="hierChild5" presStyleCnt="0"/>
      <dgm:spPr/>
    </dgm:pt>
    <dgm:pt modelId="{F042881F-E87C-4471-BE1E-D7D879F35A9A}" type="pres">
      <dgm:prSet presAssocID="{46D8DA00-FE99-4422-BCFC-2AD4EC73E382}" presName="Name37" presStyleLbl="parChTrans1D2" presStyleIdx="2" presStyleCnt="3"/>
      <dgm:spPr/>
      <dgm:t>
        <a:bodyPr/>
        <a:lstStyle/>
        <a:p>
          <a:endParaRPr lang="ru-RU"/>
        </a:p>
      </dgm:t>
    </dgm:pt>
    <dgm:pt modelId="{7E8201F4-D459-4F8B-A9A8-12CD8B2A67C8}" type="pres">
      <dgm:prSet presAssocID="{F17EB2E7-54A6-48C2-88E5-F69FAC332E2F}" presName="hierRoot2" presStyleCnt="0">
        <dgm:presLayoutVars>
          <dgm:hierBranch/>
        </dgm:presLayoutVars>
      </dgm:prSet>
      <dgm:spPr/>
    </dgm:pt>
    <dgm:pt modelId="{44F9BB60-BB56-4FE9-B9FD-27C6D344B438}" type="pres">
      <dgm:prSet presAssocID="{F17EB2E7-54A6-48C2-88E5-F69FAC332E2F}" presName="rootComposite" presStyleCnt="0"/>
      <dgm:spPr/>
    </dgm:pt>
    <dgm:pt modelId="{D05E941F-1510-4CE6-8448-EDE399CAF015}" type="pres">
      <dgm:prSet presAssocID="{F17EB2E7-54A6-48C2-88E5-F69FAC332E2F}" presName="rootText" presStyleLbl="node2" presStyleIdx="2" presStyleCnt="3" custScaleY="782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F55D75-98F5-4298-96E0-7CC927E831F2}" type="pres">
      <dgm:prSet presAssocID="{F17EB2E7-54A6-48C2-88E5-F69FAC332E2F}" presName="rootConnector" presStyleLbl="node2" presStyleIdx="2" presStyleCnt="3"/>
      <dgm:spPr/>
      <dgm:t>
        <a:bodyPr/>
        <a:lstStyle/>
        <a:p>
          <a:endParaRPr lang="ru-RU"/>
        </a:p>
      </dgm:t>
    </dgm:pt>
    <dgm:pt modelId="{BBFD48C1-8642-457E-BFA2-39C2346552F9}" type="pres">
      <dgm:prSet presAssocID="{F17EB2E7-54A6-48C2-88E5-F69FAC332E2F}" presName="hierChild4" presStyleCnt="0"/>
      <dgm:spPr/>
    </dgm:pt>
    <dgm:pt modelId="{AAC05E3C-A132-4968-9894-F024967999DD}" type="pres">
      <dgm:prSet presAssocID="{8D383933-A9C9-4B9D-A127-2ECEC820ED4D}" presName="Name35" presStyleLbl="parChTrans1D3" presStyleIdx="2" presStyleCnt="3"/>
      <dgm:spPr/>
      <dgm:t>
        <a:bodyPr/>
        <a:lstStyle/>
        <a:p>
          <a:endParaRPr lang="ru-RU"/>
        </a:p>
      </dgm:t>
    </dgm:pt>
    <dgm:pt modelId="{F89D1A9A-028B-443C-9C0F-EBEF45125F36}" type="pres">
      <dgm:prSet presAssocID="{DE28FFDE-92EC-4AC9-AE59-98B198BB8670}" presName="hierRoot2" presStyleCnt="0">
        <dgm:presLayoutVars>
          <dgm:hierBranch val="init"/>
        </dgm:presLayoutVars>
      </dgm:prSet>
      <dgm:spPr/>
    </dgm:pt>
    <dgm:pt modelId="{BAE3B29F-A105-4F21-BDD2-630755BA23B1}" type="pres">
      <dgm:prSet presAssocID="{DE28FFDE-92EC-4AC9-AE59-98B198BB8670}" presName="rootComposite" presStyleCnt="0"/>
      <dgm:spPr/>
    </dgm:pt>
    <dgm:pt modelId="{BAE1AE22-16C9-4273-AA2C-328281803531}" type="pres">
      <dgm:prSet presAssocID="{DE28FFDE-92EC-4AC9-AE59-98B198BB8670}" presName="rootText" presStyleLbl="node3" presStyleIdx="2" presStyleCnt="3" custScaleY="1283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92CCB1-2278-4627-91B7-37F71BE87128}" type="pres">
      <dgm:prSet presAssocID="{DE28FFDE-92EC-4AC9-AE59-98B198BB8670}" presName="rootConnector" presStyleLbl="node3" presStyleIdx="2" presStyleCnt="3"/>
      <dgm:spPr/>
      <dgm:t>
        <a:bodyPr/>
        <a:lstStyle/>
        <a:p>
          <a:endParaRPr lang="ru-RU"/>
        </a:p>
      </dgm:t>
    </dgm:pt>
    <dgm:pt modelId="{F7145E35-22F8-4465-838B-C709F0D943B2}" type="pres">
      <dgm:prSet presAssocID="{DE28FFDE-92EC-4AC9-AE59-98B198BB8670}" presName="hierChild4" presStyleCnt="0"/>
      <dgm:spPr/>
    </dgm:pt>
    <dgm:pt modelId="{79846AB9-F552-4DFF-B8A1-9F6B11F9E46B}" type="pres">
      <dgm:prSet presAssocID="{DE28FFDE-92EC-4AC9-AE59-98B198BB8670}" presName="hierChild5" presStyleCnt="0"/>
      <dgm:spPr/>
    </dgm:pt>
    <dgm:pt modelId="{2C6AEB92-584D-496C-8487-5DF6D10380C0}" type="pres">
      <dgm:prSet presAssocID="{F17EB2E7-54A6-48C2-88E5-F69FAC332E2F}" presName="hierChild5" presStyleCnt="0"/>
      <dgm:spPr/>
    </dgm:pt>
    <dgm:pt modelId="{7A6D620B-22BE-48A4-B5F2-685734CEFB52}" type="pres">
      <dgm:prSet presAssocID="{1B05B34B-B0CA-4596-B025-9C9D44433404}" presName="hierChild3" presStyleCnt="0"/>
      <dgm:spPr/>
    </dgm:pt>
  </dgm:ptLst>
  <dgm:cxnLst>
    <dgm:cxn modelId="{5D74EDFC-CEB9-408F-B2AC-C002AA066EAD}" type="presOf" srcId="{8D383933-A9C9-4B9D-A127-2ECEC820ED4D}" destId="{AAC05E3C-A132-4968-9894-F024967999DD}" srcOrd="0" destOrd="0" presId="urn:microsoft.com/office/officeart/2005/8/layout/orgChart1"/>
    <dgm:cxn modelId="{BE614BF6-95E6-4C31-8DB1-B08EAB85C63F}" type="presOf" srcId="{A609468B-22C9-49BC-B799-6F118778E829}" destId="{D47B2653-4977-4C99-BF47-929B25D64894}" srcOrd="1" destOrd="0" presId="urn:microsoft.com/office/officeart/2005/8/layout/orgChart1"/>
    <dgm:cxn modelId="{A963D7DD-1D5B-49AB-A78C-59E981501484}" type="presOf" srcId="{1F95677A-3CEA-4597-A298-557380C77934}" destId="{4FAB0965-8236-4182-879B-296A2EBAB3D9}" srcOrd="0" destOrd="0" presId="urn:microsoft.com/office/officeart/2005/8/layout/orgChart1"/>
    <dgm:cxn modelId="{4887D1C5-B28A-4550-B96C-C0C9845A6D71}" type="presOf" srcId="{1FA28E96-3C70-4462-A450-62FAFF02BCD5}" destId="{CE230F12-AC55-4BF8-AF78-F609CE8CA04E}" srcOrd="0" destOrd="0" presId="urn:microsoft.com/office/officeart/2005/8/layout/orgChart1"/>
    <dgm:cxn modelId="{E0926BDE-3FE4-4FCE-A084-EEA7A4483DFD}" type="presOf" srcId="{704974AE-6D2F-4014-910A-86D298F0FBC1}" destId="{C2F92AF0-6596-48F8-B981-6BFD1E967F9E}" srcOrd="0" destOrd="0" presId="urn:microsoft.com/office/officeart/2005/8/layout/orgChart1"/>
    <dgm:cxn modelId="{3D344E13-8EA9-4765-AF14-0B6067A556E9}" type="presOf" srcId="{1FA28E96-3C70-4462-A450-62FAFF02BCD5}" destId="{DF053E3C-6575-4EBF-82DD-B05FFBE47BB6}" srcOrd="1" destOrd="0" presId="urn:microsoft.com/office/officeart/2005/8/layout/orgChart1"/>
    <dgm:cxn modelId="{ED003DC2-D46A-4109-B0CA-47616F8949B8}" srcId="{1FA28E96-3C70-4462-A450-62FAFF02BCD5}" destId="{1F95677A-3CEA-4597-A298-557380C77934}" srcOrd="0" destOrd="0" parTransId="{E80AC98A-3459-4C2A-B81F-CE94A8652A9C}" sibTransId="{C8ACB176-DD37-4073-ADAD-D979E398294B}"/>
    <dgm:cxn modelId="{75E2388F-7EA7-408D-B535-77E70F2AE9E3}" type="presOf" srcId="{A609468B-22C9-49BC-B799-6F118778E829}" destId="{A432ABFF-EC0E-4B8F-8596-29A90DD1AC9E}" srcOrd="0" destOrd="0" presId="urn:microsoft.com/office/officeart/2005/8/layout/orgChart1"/>
    <dgm:cxn modelId="{8BA7AA82-932A-4446-AD07-A4CBB7EE2900}" type="presOf" srcId="{1F95677A-3CEA-4597-A298-557380C77934}" destId="{460655D8-C548-48BF-A745-A71287C013B5}" srcOrd="1" destOrd="0" presId="urn:microsoft.com/office/officeart/2005/8/layout/orgChart1"/>
    <dgm:cxn modelId="{B3CCD56C-1589-4DEB-9C2A-3E9BA9F93167}" srcId="{454E2759-8775-4418-BA36-784F4C1F5C03}" destId="{1B05B34B-B0CA-4596-B025-9C9D44433404}" srcOrd="0" destOrd="0" parTransId="{FF32162D-095B-4A7E-BDA4-A80EAD7C3D69}" sibTransId="{36E718D4-5600-46D0-8B7B-CF9A5E60EAE2}"/>
    <dgm:cxn modelId="{93AEE104-EC0D-49FB-AF9E-9A72D1B9F5AA}" type="presOf" srcId="{46D8DA00-FE99-4422-BCFC-2AD4EC73E382}" destId="{F042881F-E87C-4471-BE1E-D7D879F35A9A}" srcOrd="0" destOrd="0" presId="urn:microsoft.com/office/officeart/2005/8/layout/orgChart1"/>
    <dgm:cxn modelId="{A68B5F1F-99A4-4651-9157-7F486DBF0FB1}" srcId="{1B05B34B-B0CA-4596-B025-9C9D44433404}" destId="{1FA28E96-3C70-4462-A450-62FAFF02BCD5}" srcOrd="1" destOrd="0" parTransId="{C4CEC1F1-F7BB-4373-B5D1-23B4A8E53589}" sibTransId="{02FB55E4-9E94-4192-9748-6CD2FB36E413}"/>
    <dgm:cxn modelId="{E02D024B-2CF2-44EC-A41D-924182D521BC}" type="presOf" srcId="{F17EB2E7-54A6-48C2-88E5-F69FAC332E2F}" destId="{EAF55D75-98F5-4298-96E0-7CC927E831F2}" srcOrd="1" destOrd="0" presId="urn:microsoft.com/office/officeart/2005/8/layout/orgChart1"/>
    <dgm:cxn modelId="{F0220FFF-1BE0-4BBE-AD08-A0712AE1E730}" type="presOf" srcId="{DE28FFDE-92EC-4AC9-AE59-98B198BB8670}" destId="{3F92CCB1-2278-4627-91B7-37F71BE87128}" srcOrd="1" destOrd="0" presId="urn:microsoft.com/office/officeart/2005/8/layout/orgChart1"/>
    <dgm:cxn modelId="{8AD67C74-30D7-415E-AE01-C86F2E52B5CB}" type="presOf" srcId="{E80AC98A-3459-4C2A-B81F-CE94A8652A9C}" destId="{8B141242-8A9D-488F-AB9E-343EDDF590DF}" srcOrd="0" destOrd="0" presId="urn:microsoft.com/office/officeart/2005/8/layout/orgChart1"/>
    <dgm:cxn modelId="{CED3BBCA-CC25-4CDA-BB6D-28F86FBD23BC}" type="presOf" srcId="{C4CEC1F1-F7BB-4373-B5D1-23B4A8E53589}" destId="{0447A9B5-F50D-4BA3-A908-2AFDA82692A3}" srcOrd="0" destOrd="0" presId="urn:microsoft.com/office/officeart/2005/8/layout/orgChart1"/>
    <dgm:cxn modelId="{085B0860-8566-4766-8234-E8BA783A72C0}" type="presOf" srcId="{F17EB2E7-54A6-48C2-88E5-F69FAC332E2F}" destId="{D05E941F-1510-4CE6-8448-EDE399CAF015}" srcOrd="0" destOrd="0" presId="urn:microsoft.com/office/officeart/2005/8/layout/orgChart1"/>
    <dgm:cxn modelId="{61658596-D8BA-4CD2-9906-7EA9A343E46B}" srcId="{1B05B34B-B0CA-4596-B025-9C9D44433404}" destId="{A609468B-22C9-49BC-B799-6F118778E829}" srcOrd="0" destOrd="0" parTransId="{1DA30C26-5539-479F-A8D5-84BB0084576D}" sibTransId="{768AF53C-9907-4971-ACC2-EC82E36A967B}"/>
    <dgm:cxn modelId="{11511281-9B41-4424-BC9B-29CEB2975784}" srcId="{F17EB2E7-54A6-48C2-88E5-F69FAC332E2F}" destId="{DE28FFDE-92EC-4AC9-AE59-98B198BB8670}" srcOrd="0" destOrd="0" parTransId="{8D383933-A9C9-4B9D-A127-2ECEC820ED4D}" sibTransId="{501AFC96-3492-4B55-A7C8-AC60847DF04C}"/>
    <dgm:cxn modelId="{9BA9E12F-1A53-4E74-BEE7-C5B334D374FE}" type="presOf" srcId="{DE28FFDE-92EC-4AC9-AE59-98B198BB8670}" destId="{BAE1AE22-16C9-4273-AA2C-328281803531}" srcOrd="0" destOrd="0" presId="urn:microsoft.com/office/officeart/2005/8/layout/orgChart1"/>
    <dgm:cxn modelId="{4B56B06A-85EC-4F0A-86D9-576F8790DBD8}" srcId="{A609468B-22C9-49BC-B799-6F118778E829}" destId="{FEC24478-0090-4AA7-8B23-DA6601A70456}" srcOrd="0" destOrd="0" parTransId="{704974AE-6D2F-4014-910A-86D298F0FBC1}" sibTransId="{7B912BAE-6D16-4B34-A8F0-5C2854DE204F}"/>
    <dgm:cxn modelId="{6524508D-439B-4F9B-938C-7F1CDA6CFA34}" type="presOf" srcId="{1B05B34B-B0CA-4596-B025-9C9D44433404}" destId="{057CB6CB-27B1-4480-8AD2-27DDCA632248}" srcOrd="0" destOrd="0" presId="urn:microsoft.com/office/officeart/2005/8/layout/orgChart1"/>
    <dgm:cxn modelId="{FCE13073-B66A-443F-A4EC-66D97966B488}" srcId="{1B05B34B-B0CA-4596-B025-9C9D44433404}" destId="{F17EB2E7-54A6-48C2-88E5-F69FAC332E2F}" srcOrd="2" destOrd="0" parTransId="{46D8DA00-FE99-4422-BCFC-2AD4EC73E382}" sibTransId="{E7846173-BDB5-45DE-8C7B-C4E1C1E6DCC0}"/>
    <dgm:cxn modelId="{F27C456E-C038-4D28-84DD-EBEFDCCD8A87}" type="presOf" srcId="{FEC24478-0090-4AA7-8B23-DA6601A70456}" destId="{0A46D20D-C2BF-4245-838D-DA11541A4AB5}" srcOrd="1" destOrd="0" presId="urn:microsoft.com/office/officeart/2005/8/layout/orgChart1"/>
    <dgm:cxn modelId="{5AAF8A48-CA86-4BF9-96EC-FF6463A52CBD}" type="presOf" srcId="{1DA30C26-5539-479F-A8D5-84BB0084576D}" destId="{533FB2B9-A251-4888-97B0-361902949C23}" srcOrd="0" destOrd="0" presId="urn:microsoft.com/office/officeart/2005/8/layout/orgChart1"/>
    <dgm:cxn modelId="{D4B165DF-C508-4E4F-BBD3-64E1CDCA2720}" type="presOf" srcId="{FEC24478-0090-4AA7-8B23-DA6601A70456}" destId="{9E4C3A8E-7762-44F8-8130-A8308072B443}" srcOrd="0" destOrd="0" presId="urn:microsoft.com/office/officeart/2005/8/layout/orgChart1"/>
    <dgm:cxn modelId="{36078DD6-5B76-43C2-93A6-E1F351BD9CDD}" type="presOf" srcId="{454E2759-8775-4418-BA36-784F4C1F5C03}" destId="{6C27A002-E3B4-4BF8-AC22-46E572358AE8}" srcOrd="0" destOrd="0" presId="urn:microsoft.com/office/officeart/2005/8/layout/orgChart1"/>
    <dgm:cxn modelId="{D1A8CEA3-4DA3-4AAC-B5EE-325506F9AA3F}" type="presOf" srcId="{1B05B34B-B0CA-4596-B025-9C9D44433404}" destId="{2FABD419-4AE6-4D1F-B68D-10321C898922}" srcOrd="1" destOrd="0" presId="urn:microsoft.com/office/officeart/2005/8/layout/orgChart1"/>
    <dgm:cxn modelId="{49416E54-32A0-48F4-927B-806B1A5810C2}" type="presParOf" srcId="{6C27A002-E3B4-4BF8-AC22-46E572358AE8}" destId="{E2AC2165-5CE2-4189-B633-0727CC79AC7D}" srcOrd="0" destOrd="0" presId="urn:microsoft.com/office/officeart/2005/8/layout/orgChart1"/>
    <dgm:cxn modelId="{526D59B0-3C44-47A8-A0B3-738F04A8766F}" type="presParOf" srcId="{E2AC2165-5CE2-4189-B633-0727CC79AC7D}" destId="{C49D7F43-A1B1-418D-8ECE-8CEEC72B34F7}" srcOrd="0" destOrd="0" presId="urn:microsoft.com/office/officeart/2005/8/layout/orgChart1"/>
    <dgm:cxn modelId="{2451E411-A823-4B02-AEC5-EFF8FEBA5418}" type="presParOf" srcId="{C49D7F43-A1B1-418D-8ECE-8CEEC72B34F7}" destId="{057CB6CB-27B1-4480-8AD2-27DDCA632248}" srcOrd="0" destOrd="0" presId="urn:microsoft.com/office/officeart/2005/8/layout/orgChart1"/>
    <dgm:cxn modelId="{FA74F31D-B407-4136-A1AC-C46EB6597D5A}" type="presParOf" srcId="{C49D7F43-A1B1-418D-8ECE-8CEEC72B34F7}" destId="{2FABD419-4AE6-4D1F-B68D-10321C898922}" srcOrd="1" destOrd="0" presId="urn:microsoft.com/office/officeart/2005/8/layout/orgChart1"/>
    <dgm:cxn modelId="{980AA3C3-BA21-4340-9D57-B7C3ED5D9979}" type="presParOf" srcId="{E2AC2165-5CE2-4189-B633-0727CC79AC7D}" destId="{A07063A2-58F5-4CF1-89BD-42AE8D5D0B69}" srcOrd="1" destOrd="0" presId="urn:microsoft.com/office/officeart/2005/8/layout/orgChart1"/>
    <dgm:cxn modelId="{13056B06-F860-4C55-841A-6A4843D5C8D3}" type="presParOf" srcId="{A07063A2-58F5-4CF1-89BD-42AE8D5D0B69}" destId="{533FB2B9-A251-4888-97B0-361902949C23}" srcOrd="0" destOrd="0" presId="urn:microsoft.com/office/officeart/2005/8/layout/orgChart1"/>
    <dgm:cxn modelId="{A940E3A0-88C1-4FFD-9B10-4901CCE4E4A9}" type="presParOf" srcId="{A07063A2-58F5-4CF1-89BD-42AE8D5D0B69}" destId="{FF434323-470D-4E78-A8B7-EC8C06DF10CA}" srcOrd="1" destOrd="0" presId="urn:microsoft.com/office/officeart/2005/8/layout/orgChart1"/>
    <dgm:cxn modelId="{2B87A4F0-4CB9-44CB-BF06-9958FD39D7B5}" type="presParOf" srcId="{FF434323-470D-4E78-A8B7-EC8C06DF10CA}" destId="{E06F86DE-44FA-4E8B-B96C-23044FC1455B}" srcOrd="0" destOrd="0" presId="urn:microsoft.com/office/officeart/2005/8/layout/orgChart1"/>
    <dgm:cxn modelId="{50F714C2-7F95-4393-AB80-9C7A9B593B90}" type="presParOf" srcId="{E06F86DE-44FA-4E8B-B96C-23044FC1455B}" destId="{A432ABFF-EC0E-4B8F-8596-29A90DD1AC9E}" srcOrd="0" destOrd="0" presId="urn:microsoft.com/office/officeart/2005/8/layout/orgChart1"/>
    <dgm:cxn modelId="{A284C678-4896-48BE-9E5C-FB0C28E23E09}" type="presParOf" srcId="{E06F86DE-44FA-4E8B-B96C-23044FC1455B}" destId="{D47B2653-4977-4C99-BF47-929B25D64894}" srcOrd="1" destOrd="0" presId="urn:microsoft.com/office/officeart/2005/8/layout/orgChart1"/>
    <dgm:cxn modelId="{4676823C-DDDF-46B6-AC21-B5EEB1859965}" type="presParOf" srcId="{FF434323-470D-4E78-A8B7-EC8C06DF10CA}" destId="{FB471D32-5950-4ADA-8765-01F31176BB63}" srcOrd="1" destOrd="0" presId="urn:microsoft.com/office/officeart/2005/8/layout/orgChart1"/>
    <dgm:cxn modelId="{5618FE20-FF03-4575-9C61-4BDBC4A1B623}" type="presParOf" srcId="{FB471D32-5950-4ADA-8765-01F31176BB63}" destId="{C2F92AF0-6596-48F8-B981-6BFD1E967F9E}" srcOrd="0" destOrd="0" presId="urn:microsoft.com/office/officeart/2005/8/layout/orgChart1"/>
    <dgm:cxn modelId="{542F6AD2-3C91-40B4-A4A9-64FDE25C3C60}" type="presParOf" srcId="{FB471D32-5950-4ADA-8765-01F31176BB63}" destId="{325096DA-FBE5-4166-865B-2390B8B325FF}" srcOrd="1" destOrd="0" presId="urn:microsoft.com/office/officeart/2005/8/layout/orgChart1"/>
    <dgm:cxn modelId="{5817D741-05CC-4D9B-9CE5-7D63DAC21988}" type="presParOf" srcId="{325096DA-FBE5-4166-865B-2390B8B325FF}" destId="{B34253CE-E99F-4B96-85C9-76AB966250D8}" srcOrd="0" destOrd="0" presId="urn:microsoft.com/office/officeart/2005/8/layout/orgChart1"/>
    <dgm:cxn modelId="{522D96D7-7465-4119-BF3A-B41697F735D4}" type="presParOf" srcId="{B34253CE-E99F-4B96-85C9-76AB966250D8}" destId="{9E4C3A8E-7762-44F8-8130-A8308072B443}" srcOrd="0" destOrd="0" presId="urn:microsoft.com/office/officeart/2005/8/layout/orgChart1"/>
    <dgm:cxn modelId="{9A166F73-9F7A-4002-B1D7-74FBA698E8E0}" type="presParOf" srcId="{B34253CE-E99F-4B96-85C9-76AB966250D8}" destId="{0A46D20D-C2BF-4245-838D-DA11541A4AB5}" srcOrd="1" destOrd="0" presId="urn:microsoft.com/office/officeart/2005/8/layout/orgChart1"/>
    <dgm:cxn modelId="{CAC5693D-4764-4B03-9F43-435B38C65B86}" type="presParOf" srcId="{325096DA-FBE5-4166-865B-2390B8B325FF}" destId="{264DCDF0-75D3-4BF8-83D9-294BCDAC8D42}" srcOrd="1" destOrd="0" presId="urn:microsoft.com/office/officeart/2005/8/layout/orgChart1"/>
    <dgm:cxn modelId="{42ABDE2E-BD7E-45DD-B090-9E2A132403A4}" type="presParOf" srcId="{325096DA-FBE5-4166-865B-2390B8B325FF}" destId="{3345EEF6-40C5-4511-9EA4-2DE4178773AD}" srcOrd="2" destOrd="0" presId="urn:microsoft.com/office/officeart/2005/8/layout/orgChart1"/>
    <dgm:cxn modelId="{A2F6BD30-01FF-4B3D-849B-99641DA56AAB}" type="presParOf" srcId="{FF434323-470D-4E78-A8B7-EC8C06DF10CA}" destId="{BCC84B6A-BD36-43E9-A898-BD7A340EA324}" srcOrd="2" destOrd="0" presId="urn:microsoft.com/office/officeart/2005/8/layout/orgChart1"/>
    <dgm:cxn modelId="{6216BBA9-7047-4F6F-BAE3-ED22AEED6B48}" type="presParOf" srcId="{A07063A2-58F5-4CF1-89BD-42AE8D5D0B69}" destId="{0447A9B5-F50D-4BA3-A908-2AFDA82692A3}" srcOrd="2" destOrd="0" presId="urn:microsoft.com/office/officeart/2005/8/layout/orgChart1"/>
    <dgm:cxn modelId="{40CF89B0-FA80-493F-ABDA-4DF9C02C613A}" type="presParOf" srcId="{A07063A2-58F5-4CF1-89BD-42AE8D5D0B69}" destId="{75A1607A-0047-49BE-99C9-159E9424EA0D}" srcOrd="3" destOrd="0" presId="urn:microsoft.com/office/officeart/2005/8/layout/orgChart1"/>
    <dgm:cxn modelId="{036EF4E5-7D71-434B-BE70-1683581EA65A}" type="presParOf" srcId="{75A1607A-0047-49BE-99C9-159E9424EA0D}" destId="{22C05439-DD77-46D2-924B-34B1D0484DFD}" srcOrd="0" destOrd="0" presId="urn:microsoft.com/office/officeart/2005/8/layout/orgChart1"/>
    <dgm:cxn modelId="{56FE169F-8903-4AE9-8A03-32BACFEA48C9}" type="presParOf" srcId="{22C05439-DD77-46D2-924B-34B1D0484DFD}" destId="{CE230F12-AC55-4BF8-AF78-F609CE8CA04E}" srcOrd="0" destOrd="0" presId="urn:microsoft.com/office/officeart/2005/8/layout/orgChart1"/>
    <dgm:cxn modelId="{E52D1084-93F7-4988-940E-54F4EF6CDD25}" type="presParOf" srcId="{22C05439-DD77-46D2-924B-34B1D0484DFD}" destId="{DF053E3C-6575-4EBF-82DD-B05FFBE47BB6}" srcOrd="1" destOrd="0" presId="urn:microsoft.com/office/officeart/2005/8/layout/orgChart1"/>
    <dgm:cxn modelId="{903B9129-670A-4343-B61C-B0CA4FAF4173}" type="presParOf" srcId="{75A1607A-0047-49BE-99C9-159E9424EA0D}" destId="{51466388-850F-4AC0-A5E8-270AE8D7B6AD}" srcOrd="1" destOrd="0" presId="urn:microsoft.com/office/officeart/2005/8/layout/orgChart1"/>
    <dgm:cxn modelId="{AFB40403-29AC-45EC-9B4C-72D120981929}" type="presParOf" srcId="{51466388-850F-4AC0-A5E8-270AE8D7B6AD}" destId="{8B141242-8A9D-488F-AB9E-343EDDF590DF}" srcOrd="0" destOrd="0" presId="urn:microsoft.com/office/officeart/2005/8/layout/orgChart1"/>
    <dgm:cxn modelId="{C6F7108C-1B3B-4150-A700-B1176A9A7F76}" type="presParOf" srcId="{51466388-850F-4AC0-A5E8-270AE8D7B6AD}" destId="{9870B60C-A060-46E1-B346-D71112C8AD72}" srcOrd="1" destOrd="0" presId="urn:microsoft.com/office/officeart/2005/8/layout/orgChart1"/>
    <dgm:cxn modelId="{997F2A87-C5B2-445F-A7EC-136E98ACF322}" type="presParOf" srcId="{9870B60C-A060-46E1-B346-D71112C8AD72}" destId="{E5372364-2D9B-4397-A202-4DA93A5DF61B}" srcOrd="0" destOrd="0" presId="urn:microsoft.com/office/officeart/2005/8/layout/orgChart1"/>
    <dgm:cxn modelId="{A9E4AFC8-FDDE-45BB-9F92-F29E81DEAA50}" type="presParOf" srcId="{E5372364-2D9B-4397-A202-4DA93A5DF61B}" destId="{4FAB0965-8236-4182-879B-296A2EBAB3D9}" srcOrd="0" destOrd="0" presId="urn:microsoft.com/office/officeart/2005/8/layout/orgChart1"/>
    <dgm:cxn modelId="{829CBAC4-56E6-46B0-95EA-3FAE0318B5E1}" type="presParOf" srcId="{E5372364-2D9B-4397-A202-4DA93A5DF61B}" destId="{460655D8-C548-48BF-A745-A71287C013B5}" srcOrd="1" destOrd="0" presId="urn:microsoft.com/office/officeart/2005/8/layout/orgChart1"/>
    <dgm:cxn modelId="{D2AC5F0A-807C-495D-9399-2A45B76DCA80}" type="presParOf" srcId="{9870B60C-A060-46E1-B346-D71112C8AD72}" destId="{B24BBB3C-4CBF-420E-BEC8-2CEDD15938F7}" srcOrd="1" destOrd="0" presId="urn:microsoft.com/office/officeart/2005/8/layout/orgChart1"/>
    <dgm:cxn modelId="{539C9781-1820-46B8-9ACB-126C25C5E383}" type="presParOf" srcId="{9870B60C-A060-46E1-B346-D71112C8AD72}" destId="{8635CE50-8EAE-45B5-B08A-759825E5A0F0}" srcOrd="2" destOrd="0" presId="urn:microsoft.com/office/officeart/2005/8/layout/orgChart1"/>
    <dgm:cxn modelId="{4B42467C-E33B-4E5B-96D7-6513B33CD776}" type="presParOf" srcId="{75A1607A-0047-49BE-99C9-159E9424EA0D}" destId="{975EC69F-F227-4EBB-8529-3787249CAD33}" srcOrd="2" destOrd="0" presId="urn:microsoft.com/office/officeart/2005/8/layout/orgChart1"/>
    <dgm:cxn modelId="{F173C5D5-1161-4683-9E2F-2E0C880AD7F4}" type="presParOf" srcId="{A07063A2-58F5-4CF1-89BD-42AE8D5D0B69}" destId="{F042881F-E87C-4471-BE1E-D7D879F35A9A}" srcOrd="4" destOrd="0" presId="urn:microsoft.com/office/officeart/2005/8/layout/orgChart1"/>
    <dgm:cxn modelId="{47E89FCB-557D-47E8-AACC-580974E7DBCF}" type="presParOf" srcId="{A07063A2-58F5-4CF1-89BD-42AE8D5D0B69}" destId="{7E8201F4-D459-4F8B-A9A8-12CD8B2A67C8}" srcOrd="5" destOrd="0" presId="urn:microsoft.com/office/officeart/2005/8/layout/orgChart1"/>
    <dgm:cxn modelId="{1DF00CAD-28AF-4AA2-86BD-24B5320ABDB2}" type="presParOf" srcId="{7E8201F4-D459-4F8B-A9A8-12CD8B2A67C8}" destId="{44F9BB60-BB56-4FE9-B9FD-27C6D344B438}" srcOrd="0" destOrd="0" presId="urn:microsoft.com/office/officeart/2005/8/layout/orgChart1"/>
    <dgm:cxn modelId="{DFD54D92-9529-4C06-9013-AC6F00AFEC27}" type="presParOf" srcId="{44F9BB60-BB56-4FE9-B9FD-27C6D344B438}" destId="{D05E941F-1510-4CE6-8448-EDE399CAF015}" srcOrd="0" destOrd="0" presId="urn:microsoft.com/office/officeart/2005/8/layout/orgChart1"/>
    <dgm:cxn modelId="{627F5A32-457D-4A5A-9910-43214587C67F}" type="presParOf" srcId="{44F9BB60-BB56-4FE9-B9FD-27C6D344B438}" destId="{EAF55D75-98F5-4298-96E0-7CC927E831F2}" srcOrd="1" destOrd="0" presId="urn:microsoft.com/office/officeart/2005/8/layout/orgChart1"/>
    <dgm:cxn modelId="{A04EA13A-AE1E-4BD6-96D2-3984B6919A22}" type="presParOf" srcId="{7E8201F4-D459-4F8B-A9A8-12CD8B2A67C8}" destId="{BBFD48C1-8642-457E-BFA2-39C2346552F9}" srcOrd="1" destOrd="0" presId="urn:microsoft.com/office/officeart/2005/8/layout/orgChart1"/>
    <dgm:cxn modelId="{75D9CF12-909F-4256-A781-0916FDA2FD55}" type="presParOf" srcId="{BBFD48C1-8642-457E-BFA2-39C2346552F9}" destId="{AAC05E3C-A132-4968-9894-F024967999DD}" srcOrd="0" destOrd="0" presId="urn:microsoft.com/office/officeart/2005/8/layout/orgChart1"/>
    <dgm:cxn modelId="{3720B530-5BD3-419A-92AE-A22D568D5EDB}" type="presParOf" srcId="{BBFD48C1-8642-457E-BFA2-39C2346552F9}" destId="{F89D1A9A-028B-443C-9C0F-EBEF45125F36}" srcOrd="1" destOrd="0" presId="urn:microsoft.com/office/officeart/2005/8/layout/orgChart1"/>
    <dgm:cxn modelId="{EED8D808-35A8-4BB6-8A92-F4CAD8A53F2E}" type="presParOf" srcId="{F89D1A9A-028B-443C-9C0F-EBEF45125F36}" destId="{BAE3B29F-A105-4F21-BDD2-630755BA23B1}" srcOrd="0" destOrd="0" presId="urn:microsoft.com/office/officeart/2005/8/layout/orgChart1"/>
    <dgm:cxn modelId="{01F62C70-4FD9-416A-90DC-C60EFC02F885}" type="presParOf" srcId="{BAE3B29F-A105-4F21-BDD2-630755BA23B1}" destId="{BAE1AE22-16C9-4273-AA2C-328281803531}" srcOrd="0" destOrd="0" presId="urn:microsoft.com/office/officeart/2005/8/layout/orgChart1"/>
    <dgm:cxn modelId="{7B123E78-888E-4E2B-8D1E-BCADD8B7F469}" type="presParOf" srcId="{BAE3B29F-A105-4F21-BDD2-630755BA23B1}" destId="{3F92CCB1-2278-4627-91B7-37F71BE87128}" srcOrd="1" destOrd="0" presId="urn:microsoft.com/office/officeart/2005/8/layout/orgChart1"/>
    <dgm:cxn modelId="{593C5A9B-0674-49BF-83B5-9E7837291C49}" type="presParOf" srcId="{F89D1A9A-028B-443C-9C0F-EBEF45125F36}" destId="{F7145E35-22F8-4465-838B-C709F0D943B2}" srcOrd="1" destOrd="0" presId="urn:microsoft.com/office/officeart/2005/8/layout/orgChart1"/>
    <dgm:cxn modelId="{6FB2C55F-FA01-4EEC-9541-3E6CE9CCF792}" type="presParOf" srcId="{F89D1A9A-028B-443C-9C0F-EBEF45125F36}" destId="{79846AB9-F552-4DFF-B8A1-9F6B11F9E46B}" srcOrd="2" destOrd="0" presId="urn:microsoft.com/office/officeart/2005/8/layout/orgChart1"/>
    <dgm:cxn modelId="{70E16C48-99AA-4647-854D-CDCCAE4C13BA}" type="presParOf" srcId="{7E8201F4-D459-4F8B-A9A8-12CD8B2A67C8}" destId="{2C6AEB92-584D-496C-8487-5DF6D10380C0}" srcOrd="2" destOrd="0" presId="urn:microsoft.com/office/officeart/2005/8/layout/orgChart1"/>
    <dgm:cxn modelId="{69FEAB9B-E483-474B-B225-1AF8CE62194F}" type="presParOf" srcId="{E2AC2165-5CE2-4189-B633-0727CC79AC7D}" destId="{7A6D620B-22BE-48A4-B5F2-685734CEFB5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6156BAC-24F4-4EEF-BC95-6D92EE9BF3F1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588FA62A-5B18-4A28-A72C-3A729B8F90D9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Судимость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DF1F5FE-AC7C-4863-AF8D-36F16E618BD4}" type="parTrans" cxnId="{EA7D7937-3323-46FF-B84D-EBFB534D1F9A}">
      <dgm:prSet/>
      <dgm:spPr/>
      <dgm:t>
        <a:bodyPr/>
        <a:lstStyle/>
        <a:p>
          <a:endParaRPr lang="ru-RU"/>
        </a:p>
      </dgm:t>
    </dgm:pt>
    <dgm:pt modelId="{CE9FB1CA-A8D0-4734-957F-AB0145944254}" type="sibTrans" cxnId="{EA7D7937-3323-46FF-B84D-EBFB534D1F9A}">
      <dgm:prSet/>
      <dgm:spPr/>
      <dgm:t>
        <a:bodyPr/>
        <a:lstStyle/>
        <a:p>
          <a:endParaRPr lang="ru-RU"/>
        </a:p>
      </dgm:t>
    </dgm:pt>
    <dgm:pt modelId="{7326DF18-F572-4DA7-A28A-7BCDC8447D01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правовое последствие, связанное с определёнными ограничения-ми прав личности после отбытия наказания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AAEFD9F-A09A-442C-ADA4-6B5591960D5C}" type="parTrans" cxnId="{8FF2F67A-4F09-4822-93F7-2BC8C73B71EA}">
      <dgm:prSet/>
      <dgm:spPr/>
      <dgm:t>
        <a:bodyPr/>
        <a:lstStyle/>
        <a:p>
          <a:endParaRPr lang="ru-RU"/>
        </a:p>
      </dgm:t>
    </dgm:pt>
    <dgm:pt modelId="{AD19BA45-9490-44FF-B540-E5F0562E2F6E}" type="sibTrans" cxnId="{8FF2F67A-4F09-4822-93F7-2BC8C73B71EA}">
      <dgm:prSet/>
      <dgm:spPr/>
      <dgm:t>
        <a:bodyPr/>
        <a:lstStyle/>
        <a:p>
          <a:endParaRPr lang="ru-RU"/>
        </a:p>
      </dgm:t>
    </dgm:pt>
    <dgm:pt modelId="{2EC9464B-6B2E-4144-BBBC-6EF95F3D3E6F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правовое состояние лица, осуждённого за совершённое им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прес-тупление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заключающееся в возможности применения к данному лицу наказания либо мер уголовной ответственности в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соответ-ствии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приговором суда и уголовным законодательством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0254A6F-51A4-4078-9CD5-EB3FDE4BCF3F}" type="parTrans" cxnId="{852B3807-1896-4463-B8A7-4A0644E7753D}">
      <dgm:prSet/>
      <dgm:spPr/>
      <dgm:t>
        <a:bodyPr/>
        <a:lstStyle/>
        <a:p>
          <a:endParaRPr lang="ru-RU"/>
        </a:p>
      </dgm:t>
    </dgm:pt>
    <dgm:pt modelId="{40D13D2A-8893-439F-8CF0-26321EE8BE90}" type="sibTrans" cxnId="{852B3807-1896-4463-B8A7-4A0644E7753D}">
      <dgm:prSet/>
      <dgm:spPr/>
      <dgm:t>
        <a:bodyPr/>
        <a:lstStyle/>
        <a:p>
          <a:endParaRPr lang="ru-RU"/>
        </a:p>
      </dgm:t>
    </dgm:pt>
    <dgm:pt modelId="{8C9E17B6-A551-4AFD-BE28-3CF050F04A72}" type="pres">
      <dgm:prSet presAssocID="{A6156BAC-24F4-4EEF-BC95-6D92EE9BF3F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647E317-C982-485E-84DB-F3F9C806BD49}" type="pres">
      <dgm:prSet presAssocID="{588FA62A-5B18-4A28-A72C-3A729B8F90D9}" presName="root" presStyleCnt="0"/>
      <dgm:spPr/>
    </dgm:pt>
    <dgm:pt modelId="{58DA35FC-6593-44A6-B1D6-0AB1A6E0D939}" type="pres">
      <dgm:prSet presAssocID="{588FA62A-5B18-4A28-A72C-3A729B8F90D9}" presName="rootComposite" presStyleCnt="0"/>
      <dgm:spPr/>
    </dgm:pt>
    <dgm:pt modelId="{BD294ECC-6EAC-47C5-9F8C-AC64CD5D0F15}" type="pres">
      <dgm:prSet presAssocID="{588FA62A-5B18-4A28-A72C-3A729B8F90D9}" presName="rootText" presStyleLbl="node1" presStyleIdx="0" presStyleCnt="1" custScaleX="240372" custScaleY="67392"/>
      <dgm:spPr/>
      <dgm:t>
        <a:bodyPr/>
        <a:lstStyle/>
        <a:p>
          <a:endParaRPr lang="ru-RU"/>
        </a:p>
      </dgm:t>
    </dgm:pt>
    <dgm:pt modelId="{9DA297AF-839D-40D0-9059-EE53E31388D3}" type="pres">
      <dgm:prSet presAssocID="{588FA62A-5B18-4A28-A72C-3A729B8F90D9}" presName="rootConnector" presStyleLbl="node1" presStyleIdx="0" presStyleCnt="1"/>
      <dgm:spPr/>
      <dgm:t>
        <a:bodyPr/>
        <a:lstStyle/>
        <a:p>
          <a:endParaRPr lang="ru-RU"/>
        </a:p>
      </dgm:t>
    </dgm:pt>
    <dgm:pt modelId="{55BC0182-3D31-4B9B-A20E-04C7ABD5AFC5}" type="pres">
      <dgm:prSet presAssocID="{588FA62A-5B18-4A28-A72C-3A729B8F90D9}" presName="childShape" presStyleCnt="0"/>
      <dgm:spPr/>
    </dgm:pt>
    <dgm:pt modelId="{AF886E17-28F3-45AE-8221-AD21A0EAEB9A}" type="pres">
      <dgm:prSet presAssocID="{9AAEFD9F-A09A-442C-ADA4-6B5591960D5C}" presName="Name13" presStyleLbl="parChTrans1D2" presStyleIdx="0" presStyleCnt="2"/>
      <dgm:spPr/>
      <dgm:t>
        <a:bodyPr/>
        <a:lstStyle/>
        <a:p>
          <a:endParaRPr lang="ru-RU"/>
        </a:p>
      </dgm:t>
    </dgm:pt>
    <dgm:pt modelId="{786122C1-8D7E-4C58-A37A-1AB00167EDAD}" type="pres">
      <dgm:prSet presAssocID="{7326DF18-F572-4DA7-A28A-7BCDC8447D01}" presName="childText" presStyleLbl="bgAcc1" presStyleIdx="0" presStyleCnt="2" custScaleX="321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4A2DBE-475E-4E54-B92E-05428BB2B202}" type="pres">
      <dgm:prSet presAssocID="{30254A6F-51A4-4078-9CD5-EB3FDE4BCF3F}" presName="Name13" presStyleLbl="parChTrans1D2" presStyleIdx="1" presStyleCnt="2"/>
      <dgm:spPr/>
      <dgm:t>
        <a:bodyPr/>
        <a:lstStyle/>
        <a:p>
          <a:endParaRPr lang="ru-RU"/>
        </a:p>
      </dgm:t>
    </dgm:pt>
    <dgm:pt modelId="{0E90C640-4067-4C80-ADD5-4E14A6A54DB8}" type="pres">
      <dgm:prSet presAssocID="{2EC9464B-6B2E-4144-BBBC-6EF95F3D3E6F}" presName="childText" presStyleLbl="bgAcc1" presStyleIdx="1" presStyleCnt="2" custScaleX="321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5A8571-6CC4-4122-ACCA-889FF1868066}" type="presOf" srcId="{A6156BAC-24F4-4EEF-BC95-6D92EE9BF3F1}" destId="{8C9E17B6-A551-4AFD-BE28-3CF050F04A72}" srcOrd="0" destOrd="0" presId="urn:microsoft.com/office/officeart/2005/8/layout/hierarchy3"/>
    <dgm:cxn modelId="{901821B4-9015-4432-A711-07C79DE34466}" type="presOf" srcId="{30254A6F-51A4-4078-9CD5-EB3FDE4BCF3F}" destId="{6D4A2DBE-475E-4E54-B92E-05428BB2B202}" srcOrd="0" destOrd="0" presId="urn:microsoft.com/office/officeart/2005/8/layout/hierarchy3"/>
    <dgm:cxn modelId="{6CA4661F-CB75-417D-B314-C401D0938084}" type="presOf" srcId="{2EC9464B-6B2E-4144-BBBC-6EF95F3D3E6F}" destId="{0E90C640-4067-4C80-ADD5-4E14A6A54DB8}" srcOrd="0" destOrd="0" presId="urn:microsoft.com/office/officeart/2005/8/layout/hierarchy3"/>
    <dgm:cxn modelId="{F5335E10-0E1D-4E09-B9B2-1CADD404328A}" type="presOf" srcId="{588FA62A-5B18-4A28-A72C-3A729B8F90D9}" destId="{BD294ECC-6EAC-47C5-9F8C-AC64CD5D0F15}" srcOrd="0" destOrd="0" presId="urn:microsoft.com/office/officeart/2005/8/layout/hierarchy3"/>
    <dgm:cxn modelId="{566E8BBE-3F78-40A8-B945-329DEE2CE55F}" type="presOf" srcId="{7326DF18-F572-4DA7-A28A-7BCDC8447D01}" destId="{786122C1-8D7E-4C58-A37A-1AB00167EDAD}" srcOrd="0" destOrd="0" presId="urn:microsoft.com/office/officeart/2005/8/layout/hierarchy3"/>
    <dgm:cxn modelId="{5D4E0598-9987-4BFF-97BE-EAFC7336E1F5}" type="presOf" srcId="{588FA62A-5B18-4A28-A72C-3A729B8F90D9}" destId="{9DA297AF-839D-40D0-9059-EE53E31388D3}" srcOrd="1" destOrd="0" presId="urn:microsoft.com/office/officeart/2005/8/layout/hierarchy3"/>
    <dgm:cxn modelId="{8FF2F67A-4F09-4822-93F7-2BC8C73B71EA}" srcId="{588FA62A-5B18-4A28-A72C-3A729B8F90D9}" destId="{7326DF18-F572-4DA7-A28A-7BCDC8447D01}" srcOrd="0" destOrd="0" parTransId="{9AAEFD9F-A09A-442C-ADA4-6B5591960D5C}" sibTransId="{AD19BA45-9490-44FF-B540-E5F0562E2F6E}"/>
    <dgm:cxn modelId="{EA7D7937-3323-46FF-B84D-EBFB534D1F9A}" srcId="{A6156BAC-24F4-4EEF-BC95-6D92EE9BF3F1}" destId="{588FA62A-5B18-4A28-A72C-3A729B8F90D9}" srcOrd="0" destOrd="0" parTransId="{8DF1F5FE-AC7C-4863-AF8D-36F16E618BD4}" sibTransId="{CE9FB1CA-A8D0-4734-957F-AB0145944254}"/>
    <dgm:cxn modelId="{852B3807-1896-4463-B8A7-4A0644E7753D}" srcId="{588FA62A-5B18-4A28-A72C-3A729B8F90D9}" destId="{2EC9464B-6B2E-4144-BBBC-6EF95F3D3E6F}" srcOrd="1" destOrd="0" parTransId="{30254A6F-51A4-4078-9CD5-EB3FDE4BCF3F}" sibTransId="{40D13D2A-8893-439F-8CF0-26321EE8BE90}"/>
    <dgm:cxn modelId="{BB46746F-708D-4B29-A4D2-9F66BD9E018B}" type="presOf" srcId="{9AAEFD9F-A09A-442C-ADA4-6B5591960D5C}" destId="{AF886E17-28F3-45AE-8221-AD21A0EAEB9A}" srcOrd="0" destOrd="0" presId="urn:microsoft.com/office/officeart/2005/8/layout/hierarchy3"/>
    <dgm:cxn modelId="{D5F82087-BC5A-4F83-8419-1B305C7BF125}" type="presParOf" srcId="{8C9E17B6-A551-4AFD-BE28-3CF050F04A72}" destId="{E647E317-C982-485E-84DB-F3F9C806BD49}" srcOrd="0" destOrd="0" presId="urn:microsoft.com/office/officeart/2005/8/layout/hierarchy3"/>
    <dgm:cxn modelId="{FFB2C456-549D-44D3-9DF5-FBA9005902BB}" type="presParOf" srcId="{E647E317-C982-485E-84DB-F3F9C806BD49}" destId="{58DA35FC-6593-44A6-B1D6-0AB1A6E0D939}" srcOrd="0" destOrd="0" presId="urn:microsoft.com/office/officeart/2005/8/layout/hierarchy3"/>
    <dgm:cxn modelId="{EAD0F8E3-C201-4A8C-9971-2C356AC45B89}" type="presParOf" srcId="{58DA35FC-6593-44A6-B1D6-0AB1A6E0D939}" destId="{BD294ECC-6EAC-47C5-9F8C-AC64CD5D0F15}" srcOrd="0" destOrd="0" presId="urn:microsoft.com/office/officeart/2005/8/layout/hierarchy3"/>
    <dgm:cxn modelId="{4208BD3F-228D-409E-AF5B-B7F12B7EECD7}" type="presParOf" srcId="{58DA35FC-6593-44A6-B1D6-0AB1A6E0D939}" destId="{9DA297AF-839D-40D0-9059-EE53E31388D3}" srcOrd="1" destOrd="0" presId="urn:microsoft.com/office/officeart/2005/8/layout/hierarchy3"/>
    <dgm:cxn modelId="{AB1E9545-C6B9-4D1B-BF60-2ABCE743A3AB}" type="presParOf" srcId="{E647E317-C982-485E-84DB-F3F9C806BD49}" destId="{55BC0182-3D31-4B9B-A20E-04C7ABD5AFC5}" srcOrd="1" destOrd="0" presId="urn:microsoft.com/office/officeart/2005/8/layout/hierarchy3"/>
    <dgm:cxn modelId="{CB71C7C6-5313-4718-899B-570BE1E1D7EF}" type="presParOf" srcId="{55BC0182-3D31-4B9B-A20E-04C7ABD5AFC5}" destId="{AF886E17-28F3-45AE-8221-AD21A0EAEB9A}" srcOrd="0" destOrd="0" presId="urn:microsoft.com/office/officeart/2005/8/layout/hierarchy3"/>
    <dgm:cxn modelId="{D58F6B5A-C4B2-45BB-A780-99BA6C60FBAF}" type="presParOf" srcId="{55BC0182-3D31-4B9B-A20E-04C7ABD5AFC5}" destId="{786122C1-8D7E-4C58-A37A-1AB00167EDAD}" srcOrd="1" destOrd="0" presId="urn:microsoft.com/office/officeart/2005/8/layout/hierarchy3"/>
    <dgm:cxn modelId="{EAD68DC4-C85E-4682-92DA-72BEC8CF1DB7}" type="presParOf" srcId="{55BC0182-3D31-4B9B-A20E-04C7ABD5AFC5}" destId="{6D4A2DBE-475E-4E54-B92E-05428BB2B202}" srcOrd="2" destOrd="0" presId="urn:microsoft.com/office/officeart/2005/8/layout/hierarchy3"/>
    <dgm:cxn modelId="{87556A68-6C1E-4315-AA3F-428B80529933}" type="presParOf" srcId="{55BC0182-3D31-4B9B-A20E-04C7ABD5AFC5}" destId="{0E90C640-4067-4C80-ADD5-4E14A6A54DB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F6E1445-68A5-4F61-8CD0-A59148DD29A2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3C3E756-0532-48EC-B217-C2AEC7A40551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Обстоятельства, исключающие преступность деяния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BA072F0-DF41-4125-BE33-08F9E7B49EE2}" type="parTrans" cxnId="{94345453-7CF5-41E0-86B4-70FA76BDCE7C}">
      <dgm:prSet/>
      <dgm:spPr/>
      <dgm:t>
        <a:bodyPr/>
        <a:lstStyle/>
        <a:p>
          <a:endParaRPr lang="ru-RU"/>
        </a:p>
      </dgm:t>
    </dgm:pt>
    <dgm:pt modelId="{E581A284-B952-4666-926D-FFC2719B8C42}" type="sibTrans" cxnId="{94345453-7CF5-41E0-86B4-70FA76BDCE7C}">
      <dgm:prSet/>
      <dgm:spPr/>
      <dgm:t>
        <a:bodyPr/>
        <a:lstStyle/>
        <a:p>
          <a:endParaRPr lang="ru-RU"/>
        </a:p>
      </dgm:t>
    </dgm:pt>
    <dgm:pt modelId="{5E127AD2-14ED-4A67-AD15-D26247584F4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необходимая оборона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932EE17-43B6-459F-969E-257E8C2B8CB0}" type="parTrans" cxnId="{219A63D6-95E5-4CB0-8929-F38D531D48E1}">
      <dgm:prSet/>
      <dgm:spPr/>
      <dgm:t>
        <a:bodyPr/>
        <a:lstStyle/>
        <a:p>
          <a:endParaRPr lang="ru-RU"/>
        </a:p>
      </dgm:t>
    </dgm:pt>
    <dgm:pt modelId="{A2433CB3-7ADA-4670-A92C-67D702E17189}" type="sibTrans" cxnId="{219A63D6-95E5-4CB0-8929-F38D531D48E1}">
      <dgm:prSet/>
      <dgm:spPr/>
      <dgm:t>
        <a:bodyPr/>
        <a:lstStyle/>
        <a:p>
          <a:endParaRPr lang="ru-RU"/>
        </a:p>
      </dgm:t>
    </dgm:pt>
    <dgm:pt modelId="{FAF06353-D7CF-44C3-BCF3-5D8A7332CB3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причинение вреда при задержании лица, совершившего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преступле-ние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EA4916B-3FDB-4DC5-B15F-B10F1B4D8955}" type="parTrans" cxnId="{C96BE276-0DBB-472F-AAC3-CE2521A2E471}">
      <dgm:prSet/>
      <dgm:spPr/>
      <dgm:t>
        <a:bodyPr/>
        <a:lstStyle/>
        <a:p>
          <a:endParaRPr lang="ru-RU"/>
        </a:p>
      </dgm:t>
    </dgm:pt>
    <dgm:pt modelId="{3761E919-6E94-4C9D-881F-02F146BB4CA6}" type="sibTrans" cxnId="{C96BE276-0DBB-472F-AAC3-CE2521A2E471}">
      <dgm:prSet/>
      <dgm:spPr/>
      <dgm:t>
        <a:bodyPr/>
        <a:lstStyle/>
        <a:p>
          <a:endParaRPr lang="ru-RU"/>
        </a:p>
      </dgm:t>
    </dgm:pt>
    <dgm:pt modelId="{343B7AFC-EC11-41D0-9644-BBE93B6ADD2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выполнение специального задания по предупреждению или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раск-рытию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преступления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E25B5BF-ED80-4737-ACE3-14037DCFE769}" type="parTrans" cxnId="{59977CE7-F586-4C02-BBE4-D6C0739BECA9}">
      <dgm:prSet/>
      <dgm:spPr/>
      <dgm:t>
        <a:bodyPr/>
        <a:lstStyle/>
        <a:p>
          <a:endParaRPr lang="ru-RU"/>
        </a:p>
      </dgm:t>
    </dgm:pt>
    <dgm:pt modelId="{C4920AE3-12AF-4E27-92A0-0237127D0709}" type="sibTrans" cxnId="{59977CE7-F586-4C02-BBE4-D6C0739BECA9}">
      <dgm:prSet/>
      <dgm:spPr/>
      <dgm:t>
        <a:bodyPr/>
        <a:lstStyle/>
        <a:p>
          <a:endParaRPr lang="ru-RU"/>
        </a:p>
      </dgm:t>
    </dgm:pt>
    <dgm:pt modelId="{3BB2BE97-62AA-4A79-9F28-8458351B869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крайняя необходимость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9E24852-965E-4A1B-BF56-90A6C7A339D4}" type="parTrans" cxnId="{60E70801-E549-40CF-B781-CDBBDC360CAA}">
      <dgm:prSet/>
      <dgm:spPr/>
      <dgm:t>
        <a:bodyPr/>
        <a:lstStyle/>
        <a:p>
          <a:endParaRPr lang="ru-RU"/>
        </a:p>
      </dgm:t>
    </dgm:pt>
    <dgm:pt modelId="{85381E95-D9BD-4F53-9AA5-C54409E51C27}" type="sibTrans" cxnId="{60E70801-E549-40CF-B781-CDBBDC360CAA}">
      <dgm:prSet/>
      <dgm:spPr/>
      <dgm:t>
        <a:bodyPr/>
        <a:lstStyle/>
        <a:p>
          <a:endParaRPr lang="ru-RU"/>
        </a:p>
      </dgm:t>
    </dgm:pt>
    <dgm:pt modelId="{B4BDABA2-2B31-4785-8395-FBAD40F8AA1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обоснованный риск для достижения общественно полезной цели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FAD24FE-1220-4120-9151-2A2796985AC6}" type="parTrans" cxnId="{4FBB7FC8-E667-4DC4-B6D5-6D82A4EF23AA}">
      <dgm:prSet/>
      <dgm:spPr/>
      <dgm:t>
        <a:bodyPr/>
        <a:lstStyle/>
        <a:p>
          <a:endParaRPr lang="ru-RU"/>
        </a:p>
      </dgm:t>
    </dgm:pt>
    <dgm:pt modelId="{C48F0B68-C7CD-413C-8382-D025292649A9}" type="sibTrans" cxnId="{4FBB7FC8-E667-4DC4-B6D5-6D82A4EF23AA}">
      <dgm:prSet/>
      <dgm:spPr/>
      <dgm:t>
        <a:bodyPr/>
        <a:lstStyle/>
        <a:p>
          <a:endParaRPr lang="ru-RU"/>
        </a:p>
      </dgm:t>
    </dgm:pt>
    <dgm:pt modelId="{B80CA4DF-7E8D-49A6-9A70-72D46228E94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ошибка в наличии обстоятельств, исключающих преступность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дея-ния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F72D799-592C-445B-BD9F-5A1E71978CD5}" type="parTrans" cxnId="{9B742624-4DCA-4E6C-9808-0897BD6D7B38}">
      <dgm:prSet/>
      <dgm:spPr/>
      <dgm:t>
        <a:bodyPr/>
        <a:lstStyle/>
        <a:p>
          <a:endParaRPr lang="ru-RU"/>
        </a:p>
      </dgm:t>
    </dgm:pt>
    <dgm:pt modelId="{51E28A86-1000-47D0-894F-905E4CAEA51E}" type="sibTrans" cxnId="{9B742624-4DCA-4E6C-9808-0897BD6D7B38}">
      <dgm:prSet/>
      <dgm:spPr/>
      <dgm:t>
        <a:bodyPr/>
        <a:lstStyle/>
        <a:p>
          <a:endParaRPr lang="ru-RU"/>
        </a:p>
      </dgm:t>
    </dgm:pt>
    <dgm:pt modelId="{7774B2C3-A861-47A3-9A6B-DF587D6331E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исполнение обязательного приказа или распоряжения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1CB9428-27E2-4947-B15F-B67B1DB1BD7D}" type="parTrans" cxnId="{DD43EEEA-9D63-4EC5-84FA-DA6036CDE406}">
      <dgm:prSet/>
      <dgm:spPr/>
      <dgm:t>
        <a:bodyPr/>
        <a:lstStyle/>
        <a:p>
          <a:endParaRPr lang="ru-RU"/>
        </a:p>
      </dgm:t>
    </dgm:pt>
    <dgm:pt modelId="{24F83575-2230-454F-8047-F7B44ED0FA73}" type="sibTrans" cxnId="{DD43EEEA-9D63-4EC5-84FA-DA6036CDE406}">
      <dgm:prSet/>
      <dgm:spPr/>
      <dgm:t>
        <a:bodyPr/>
        <a:lstStyle/>
        <a:p>
          <a:endParaRPr lang="ru-RU"/>
        </a:p>
      </dgm:t>
    </dgm:pt>
    <dgm:pt modelId="{D4F1593F-BF3F-4F43-95D6-1370F251D04C}" type="pres">
      <dgm:prSet presAssocID="{6F6E1445-68A5-4F61-8CD0-A59148DD29A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3630AA9-4C63-4615-A1E3-9E252030052E}" type="pres">
      <dgm:prSet presAssocID="{D3C3E756-0532-48EC-B217-C2AEC7A40551}" presName="root" presStyleCnt="0"/>
      <dgm:spPr/>
    </dgm:pt>
    <dgm:pt modelId="{1F7391A7-E240-48D8-9456-E72B2888149C}" type="pres">
      <dgm:prSet presAssocID="{D3C3E756-0532-48EC-B217-C2AEC7A40551}" presName="rootComposite" presStyleCnt="0"/>
      <dgm:spPr/>
    </dgm:pt>
    <dgm:pt modelId="{29108C4F-B04A-45F6-8743-2EB77A49C597}" type="pres">
      <dgm:prSet presAssocID="{D3C3E756-0532-48EC-B217-C2AEC7A40551}" presName="rootText" presStyleLbl="node1" presStyleIdx="0" presStyleCnt="1" custScaleX="595969"/>
      <dgm:spPr/>
      <dgm:t>
        <a:bodyPr/>
        <a:lstStyle/>
        <a:p>
          <a:endParaRPr lang="ru-RU"/>
        </a:p>
      </dgm:t>
    </dgm:pt>
    <dgm:pt modelId="{B3DD721E-EC4D-400E-95D0-565E8BBB573F}" type="pres">
      <dgm:prSet presAssocID="{D3C3E756-0532-48EC-B217-C2AEC7A40551}" presName="rootConnector" presStyleLbl="node1" presStyleIdx="0" presStyleCnt="1"/>
      <dgm:spPr/>
      <dgm:t>
        <a:bodyPr/>
        <a:lstStyle/>
        <a:p>
          <a:endParaRPr lang="ru-RU"/>
        </a:p>
      </dgm:t>
    </dgm:pt>
    <dgm:pt modelId="{C82B25BF-32CB-4F02-9436-4CA6FA8B0E72}" type="pres">
      <dgm:prSet presAssocID="{D3C3E756-0532-48EC-B217-C2AEC7A40551}" presName="childShape" presStyleCnt="0"/>
      <dgm:spPr/>
    </dgm:pt>
    <dgm:pt modelId="{019E7A1A-35A7-4CA7-A1C0-254E80B29DE8}" type="pres">
      <dgm:prSet presAssocID="{F932EE17-43B6-459F-969E-257E8C2B8CB0}" presName="Name13" presStyleLbl="parChTrans1D2" presStyleIdx="0" presStyleCnt="7"/>
      <dgm:spPr/>
      <dgm:t>
        <a:bodyPr/>
        <a:lstStyle/>
        <a:p>
          <a:endParaRPr lang="ru-RU"/>
        </a:p>
      </dgm:t>
    </dgm:pt>
    <dgm:pt modelId="{07009AC0-FD76-4F80-A4DA-8CD23E55B59E}" type="pres">
      <dgm:prSet presAssocID="{5E127AD2-14ED-4A67-AD15-D26247584F41}" presName="childText" presStyleLbl="bgAcc1" presStyleIdx="0" presStyleCnt="7" custScaleX="886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6963D0-254A-4B33-8425-F440801997FE}" type="pres">
      <dgm:prSet presAssocID="{1EA4916B-3FDB-4DC5-B15F-B10F1B4D8955}" presName="Name13" presStyleLbl="parChTrans1D2" presStyleIdx="1" presStyleCnt="7"/>
      <dgm:spPr/>
      <dgm:t>
        <a:bodyPr/>
        <a:lstStyle/>
        <a:p>
          <a:endParaRPr lang="ru-RU"/>
        </a:p>
      </dgm:t>
    </dgm:pt>
    <dgm:pt modelId="{B640BE0B-588A-4AB6-B833-E757153EE026}" type="pres">
      <dgm:prSet presAssocID="{FAF06353-D7CF-44C3-BCF3-5D8A7332CB39}" presName="childText" presStyleLbl="bgAcc1" presStyleIdx="1" presStyleCnt="7" custScaleX="886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A649F4-20B0-4BBB-A9DD-B53E47323341}" type="pres">
      <dgm:prSet presAssocID="{09E24852-965E-4A1B-BF56-90A6C7A339D4}" presName="Name13" presStyleLbl="parChTrans1D2" presStyleIdx="2" presStyleCnt="7"/>
      <dgm:spPr/>
      <dgm:t>
        <a:bodyPr/>
        <a:lstStyle/>
        <a:p>
          <a:endParaRPr lang="ru-RU"/>
        </a:p>
      </dgm:t>
    </dgm:pt>
    <dgm:pt modelId="{EF04A734-4FD7-4A0B-A9F0-224A24D9AF5B}" type="pres">
      <dgm:prSet presAssocID="{3BB2BE97-62AA-4A79-9F28-8458351B8696}" presName="childText" presStyleLbl="bgAcc1" presStyleIdx="2" presStyleCnt="7" custScaleX="886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49C81D-7799-4083-8477-E2CA1A185519}" type="pres">
      <dgm:prSet presAssocID="{3FAD24FE-1220-4120-9151-2A2796985AC6}" presName="Name13" presStyleLbl="parChTrans1D2" presStyleIdx="3" presStyleCnt="7"/>
      <dgm:spPr/>
      <dgm:t>
        <a:bodyPr/>
        <a:lstStyle/>
        <a:p>
          <a:endParaRPr lang="ru-RU"/>
        </a:p>
      </dgm:t>
    </dgm:pt>
    <dgm:pt modelId="{4FED894A-A2BE-438C-ABCB-2DB1FC9835D7}" type="pres">
      <dgm:prSet presAssocID="{B4BDABA2-2B31-4785-8395-FBAD40F8AA1F}" presName="childText" presStyleLbl="bgAcc1" presStyleIdx="3" presStyleCnt="7" custScaleX="886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52758C-A8AB-4A9D-9149-632299FB615F}" type="pres">
      <dgm:prSet presAssocID="{6F72D799-592C-445B-BD9F-5A1E71978CD5}" presName="Name13" presStyleLbl="parChTrans1D2" presStyleIdx="4" presStyleCnt="7"/>
      <dgm:spPr/>
      <dgm:t>
        <a:bodyPr/>
        <a:lstStyle/>
        <a:p>
          <a:endParaRPr lang="ru-RU"/>
        </a:p>
      </dgm:t>
    </dgm:pt>
    <dgm:pt modelId="{DC873709-F8FB-487E-922C-A5856461BA92}" type="pres">
      <dgm:prSet presAssocID="{B80CA4DF-7E8D-49A6-9A70-72D46228E944}" presName="childText" presStyleLbl="bgAcc1" presStyleIdx="4" presStyleCnt="7" custScaleX="886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CAB8BB-2684-484F-8741-211DA5951A88}" type="pres">
      <dgm:prSet presAssocID="{51CB9428-27E2-4947-B15F-B67B1DB1BD7D}" presName="Name13" presStyleLbl="parChTrans1D2" presStyleIdx="5" presStyleCnt="7"/>
      <dgm:spPr/>
      <dgm:t>
        <a:bodyPr/>
        <a:lstStyle/>
        <a:p>
          <a:endParaRPr lang="ru-RU"/>
        </a:p>
      </dgm:t>
    </dgm:pt>
    <dgm:pt modelId="{0ABFD9A7-5CC7-4F8F-9B87-380E1A1E83FA}" type="pres">
      <dgm:prSet presAssocID="{7774B2C3-A861-47A3-9A6B-DF587D6331EA}" presName="childText" presStyleLbl="bgAcc1" presStyleIdx="5" presStyleCnt="7" custScaleX="886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0328FF-69E4-4559-AD7E-A9BCAC2D9FD0}" type="pres">
      <dgm:prSet presAssocID="{EE25B5BF-ED80-4737-ACE3-14037DCFE769}" presName="Name13" presStyleLbl="parChTrans1D2" presStyleIdx="6" presStyleCnt="7"/>
      <dgm:spPr/>
      <dgm:t>
        <a:bodyPr/>
        <a:lstStyle/>
        <a:p>
          <a:endParaRPr lang="ru-RU"/>
        </a:p>
      </dgm:t>
    </dgm:pt>
    <dgm:pt modelId="{3A50E5F7-0F98-4521-99D1-6AC80F69A00D}" type="pres">
      <dgm:prSet presAssocID="{343B7AFC-EC11-41D0-9644-BBE93B6ADD22}" presName="childText" presStyleLbl="bgAcc1" presStyleIdx="6" presStyleCnt="7" custScaleX="886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742624-4DCA-4E6C-9808-0897BD6D7B38}" srcId="{D3C3E756-0532-48EC-B217-C2AEC7A40551}" destId="{B80CA4DF-7E8D-49A6-9A70-72D46228E944}" srcOrd="4" destOrd="0" parTransId="{6F72D799-592C-445B-BD9F-5A1E71978CD5}" sibTransId="{51E28A86-1000-47D0-894F-905E4CAEA51E}"/>
    <dgm:cxn modelId="{9E15C8CD-7F1B-4F6C-B85D-881B4BCD145B}" type="presOf" srcId="{51CB9428-27E2-4947-B15F-B67B1DB1BD7D}" destId="{60CAB8BB-2684-484F-8741-211DA5951A88}" srcOrd="0" destOrd="0" presId="urn:microsoft.com/office/officeart/2005/8/layout/hierarchy3"/>
    <dgm:cxn modelId="{C211589D-C103-4313-9CE8-75D4C50FDA18}" type="presOf" srcId="{6F72D799-592C-445B-BD9F-5A1E71978CD5}" destId="{8B52758C-A8AB-4A9D-9149-632299FB615F}" srcOrd="0" destOrd="0" presId="urn:microsoft.com/office/officeart/2005/8/layout/hierarchy3"/>
    <dgm:cxn modelId="{59977CE7-F586-4C02-BBE4-D6C0739BECA9}" srcId="{D3C3E756-0532-48EC-B217-C2AEC7A40551}" destId="{343B7AFC-EC11-41D0-9644-BBE93B6ADD22}" srcOrd="6" destOrd="0" parTransId="{EE25B5BF-ED80-4737-ACE3-14037DCFE769}" sibTransId="{C4920AE3-12AF-4E27-92A0-0237127D0709}"/>
    <dgm:cxn modelId="{A14D6DD7-7051-4390-9B20-041DB5D156BE}" type="presOf" srcId="{3BB2BE97-62AA-4A79-9F28-8458351B8696}" destId="{EF04A734-4FD7-4A0B-A9F0-224A24D9AF5B}" srcOrd="0" destOrd="0" presId="urn:microsoft.com/office/officeart/2005/8/layout/hierarchy3"/>
    <dgm:cxn modelId="{60E70801-E549-40CF-B781-CDBBDC360CAA}" srcId="{D3C3E756-0532-48EC-B217-C2AEC7A40551}" destId="{3BB2BE97-62AA-4A79-9F28-8458351B8696}" srcOrd="2" destOrd="0" parTransId="{09E24852-965E-4A1B-BF56-90A6C7A339D4}" sibTransId="{85381E95-D9BD-4F53-9AA5-C54409E51C27}"/>
    <dgm:cxn modelId="{793AFBAF-52BF-49B4-A265-F19BB778BC18}" type="presOf" srcId="{343B7AFC-EC11-41D0-9644-BBE93B6ADD22}" destId="{3A50E5F7-0F98-4521-99D1-6AC80F69A00D}" srcOrd="0" destOrd="0" presId="urn:microsoft.com/office/officeart/2005/8/layout/hierarchy3"/>
    <dgm:cxn modelId="{F7DDC801-2CF1-4F3C-A2E0-CE9FDBAD6D70}" type="presOf" srcId="{1EA4916B-3FDB-4DC5-B15F-B10F1B4D8955}" destId="{2F6963D0-254A-4B33-8425-F440801997FE}" srcOrd="0" destOrd="0" presId="urn:microsoft.com/office/officeart/2005/8/layout/hierarchy3"/>
    <dgm:cxn modelId="{94345453-7CF5-41E0-86B4-70FA76BDCE7C}" srcId="{6F6E1445-68A5-4F61-8CD0-A59148DD29A2}" destId="{D3C3E756-0532-48EC-B217-C2AEC7A40551}" srcOrd="0" destOrd="0" parTransId="{CBA072F0-DF41-4125-BE33-08F9E7B49EE2}" sibTransId="{E581A284-B952-4666-926D-FFC2719B8C42}"/>
    <dgm:cxn modelId="{02CFB3A3-75D8-4D42-B890-F4206F2543AA}" type="presOf" srcId="{09E24852-965E-4A1B-BF56-90A6C7A339D4}" destId="{2EA649F4-20B0-4BBB-A9DD-B53E47323341}" srcOrd="0" destOrd="0" presId="urn:microsoft.com/office/officeart/2005/8/layout/hierarchy3"/>
    <dgm:cxn modelId="{4FBB7FC8-E667-4DC4-B6D5-6D82A4EF23AA}" srcId="{D3C3E756-0532-48EC-B217-C2AEC7A40551}" destId="{B4BDABA2-2B31-4785-8395-FBAD40F8AA1F}" srcOrd="3" destOrd="0" parTransId="{3FAD24FE-1220-4120-9151-2A2796985AC6}" sibTransId="{C48F0B68-C7CD-413C-8382-D025292649A9}"/>
    <dgm:cxn modelId="{DD43EEEA-9D63-4EC5-84FA-DA6036CDE406}" srcId="{D3C3E756-0532-48EC-B217-C2AEC7A40551}" destId="{7774B2C3-A861-47A3-9A6B-DF587D6331EA}" srcOrd="5" destOrd="0" parTransId="{51CB9428-27E2-4947-B15F-B67B1DB1BD7D}" sibTransId="{24F83575-2230-454F-8047-F7B44ED0FA73}"/>
    <dgm:cxn modelId="{5FBE670C-041A-4BB1-BC3D-49BD0FFC7BE1}" type="presOf" srcId="{D3C3E756-0532-48EC-B217-C2AEC7A40551}" destId="{B3DD721E-EC4D-400E-95D0-565E8BBB573F}" srcOrd="1" destOrd="0" presId="urn:microsoft.com/office/officeart/2005/8/layout/hierarchy3"/>
    <dgm:cxn modelId="{219A63D6-95E5-4CB0-8929-F38D531D48E1}" srcId="{D3C3E756-0532-48EC-B217-C2AEC7A40551}" destId="{5E127AD2-14ED-4A67-AD15-D26247584F41}" srcOrd="0" destOrd="0" parTransId="{F932EE17-43B6-459F-969E-257E8C2B8CB0}" sibTransId="{A2433CB3-7ADA-4670-A92C-67D702E17189}"/>
    <dgm:cxn modelId="{2687D354-45A7-4022-9792-8B019686EA52}" type="presOf" srcId="{B80CA4DF-7E8D-49A6-9A70-72D46228E944}" destId="{DC873709-F8FB-487E-922C-A5856461BA92}" srcOrd="0" destOrd="0" presId="urn:microsoft.com/office/officeart/2005/8/layout/hierarchy3"/>
    <dgm:cxn modelId="{2559D7E1-9EB7-4F9D-B92A-33A05E11D851}" type="presOf" srcId="{B4BDABA2-2B31-4785-8395-FBAD40F8AA1F}" destId="{4FED894A-A2BE-438C-ABCB-2DB1FC9835D7}" srcOrd="0" destOrd="0" presId="urn:microsoft.com/office/officeart/2005/8/layout/hierarchy3"/>
    <dgm:cxn modelId="{85CC5A1C-1ED1-4A67-903B-D32C146E51B1}" type="presOf" srcId="{6F6E1445-68A5-4F61-8CD0-A59148DD29A2}" destId="{D4F1593F-BF3F-4F43-95D6-1370F251D04C}" srcOrd="0" destOrd="0" presId="urn:microsoft.com/office/officeart/2005/8/layout/hierarchy3"/>
    <dgm:cxn modelId="{59D51797-EC83-4FD8-ACD9-2C08C002F75C}" type="presOf" srcId="{3FAD24FE-1220-4120-9151-2A2796985AC6}" destId="{5D49C81D-7799-4083-8477-E2CA1A185519}" srcOrd="0" destOrd="0" presId="urn:microsoft.com/office/officeart/2005/8/layout/hierarchy3"/>
    <dgm:cxn modelId="{F9F31033-9ADF-4EE0-BE52-284B491BFA72}" type="presOf" srcId="{7774B2C3-A861-47A3-9A6B-DF587D6331EA}" destId="{0ABFD9A7-5CC7-4F8F-9B87-380E1A1E83FA}" srcOrd="0" destOrd="0" presId="urn:microsoft.com/office/officeart/2005/8/layout/hierarchy3"/>
    <dgm:cxn modelId="{C96BE276-0DBB-472F-AAC3-CE2521A2E471}" srcId="{D3C3E756-0532-48EC-B217-C2AEC7A40551}" destId="{FAF06353-D7CF-44C3-BCF3-5D8A7332CB39}" srcOrd="1" destOrd="0" parTransId="{1EA4916B-3FDB-4DC5-B15F-B10F1B4D8955}" sibTransId="{3761E919-6E94-4C9D-881F-02F146BB4CA6}"/>
    <dgm:cxn modelId="{1E03D025-B84E-469D-BD9C-ADCD337E1B05}" type="presOf" srcId="{FAF06353-D7CF-44C3-BCF3-5D8A7332CB39}" destId="{B640BE0B-588A-4AB6-B833-E757153EE026}" srcOrd="0" destOrd="0" presId="urn:microsoft.com/office/officeart/2005/8/layout/hierarchy3"/>
    <dgm:cxn modelId="{683A2F01-86F8-4E81-BDF5-2C2A6589CADB}" type="presOf" srcId="{D3C3E756-0532-48EC-B217-C2AEC7A40551}" destId="{29108C4F-B04A-45F6-8743-2EB77A49C597}" srcOrd="0" destOrd="0" presId="urn:microsoft.com/office/officeart/2005/8/layout/hierarchy3"/>
    <dgm:cxn modelId="{C782EBCC-1F96-44BE-B11F-61FA3ED8FFD6}" type="presOf" srcId="{5E127AD2-14ED-4A67-AD15-D26247584F41}" destId="{07009AC0-FD76-4F80-A4DA-8CD23E55B59E}" srcOrd="0" destOrd="0" presId="urn:microsoft.com/office/officeart/2005/8/layout/hierarchy3"/>
    <dgm:cxn modelId="{59489E5D-88B4-4251-8034-BA9370C30302}" type="presOf" srcId="{EE25B5BF-ED80-4737-ACE3-14037DCFE769}" destId="{AF0328FF-69E4-4559-AD7E-A9BCAC2D9FD0}" srcOrd="0" destOrd="0" presId="urn:microsoft.com/office/officeart/2005/8/layout/hierarchy3"/>
    <dgm:cxn modelId="{18832D8F-B379-4A24-A6B2-9AD5958F4848}" type="presOf" srcId="{F932EE17-43B6-459F-969E-257E8C2B8CB0}" destId="{019E7A1A-35A7-4CA7-A1C0-254E80B29DE8}" srcOrd="0" destOrd="0" presId="urn:microsoft.com/office/officeart/2005/8/layout/hierarchy3"/>
    <dgm:cxn modelId="{5AFE770E-CE50-4E30-A6DF-7FFB290E541D}" type="presParOf" srcId="{D4F1593F-BF3F-4F43-95D6-1370F251D04C}" destId="{F3630AA9-4C63-4615-A1E3-9E252030052E}" srcOrd="0" destOrd="0" presId="urn:microsoft.com/office/officeart/2005/8/layout/hierarchy3"/>
    <dgm:cxn modelId="{6192B045-9FF8-4E88-8558-EDE9100DE992}" type="presParOf" srcId="{F3630AA9-4C63-4615-A1E3-9E252030052E}" destId="{1F7391A7-E240-48D8-9456-E72B2888149C}" srcOrd="0" destOrd="0" presId="urn:microsoft.com/office/officeart/2005/8/layout/hierarchy3"/>
    <dgm:cxn modelId="{07495920-DDC8-4FC7-93D5-BA397751B1F1}" type="presParOf" srcId="{1F7391A7-E240-48D8-9456-E72B2888149C}" destId="{29108C4F-B04A-45F6-8743-2EB77A49C597}" srcOrd="0" destOrd="0" presId="urn:microsoft.com/office/officeart/2005/8/layout/hierarchy3"/>
    <dgm:cxn modelId="{9FE3D4C2-2EAE-4762-BD27-643E07666F45}" type="presParOf" srcId="{1F7391A7-E240-48D8-9456-E72B2888149C}" destId="{B3DD721E-EC4D-400E-95D0-565E8BBB573F}" srcOrd="1" destOrd="0" presId="urn:microsoft.com/office/officeart/2005/8/layout/hierarchy3"/>
    <dgm:cxn modelId="{C27FF8B5-DCD9-4B8F-B85F-E8E7AADF9B3C}" type="presParOf" srcId="{F3630AA9-4C63-4615-A1E3-9E252030052E}" destId="{C82B25BF-32CB-4F02-9436-4CA6FA8B0E72}" srcOrd="1" destOrd="0" presId="urn:microsoft.com/office/officeart/2005/8/layout/hierarchy3"/>
    <dgm:cxn modelId="{A960C0D9-4EE4-4A31-9B8A-06E1D2072342}" type="presParOf" srcId="{C82B25BF-32CB-4F02-9436-4CA6FA8B0E72}" destId="{019E7A1A-35A7-4CA7-A1C0-254E80B29DE8}" srcOrd="0" destOrd="0" presId="urn:microsoft.com/office/officeart/2005/8/layout/hierarchy3"/>
    <dgm:cxn modelId="{D01603B0-B099-4192-8C6A-2479DCD915DA}" type="presParOf" srcId="{C82B25BF-32CB-4F02-9436-4CA6FA8B0E72}" destId="{07009AC0-FD76-4F80-A4DA-8CD23E55B59E}" srcOrd="1" destOrd="0" presId="urn:microsoft.com/office/officeart/2005/8/layout/hierarchy3"/>
    <dgm:cxn modelId="{367E051C-34B2-4EBF-83D4-B4C1F7D1A6AD}" type="presParOf" srcId="{C82B25BF-32CB-4F02-9436-4CA6FA8B0E72}" destId="{2F6963D0-254A-4B33-8425-F440801997FE}" srcOrd="2" destOrd="0" presId="urn:microsoft.com/office/officeart/2005/8/layout/hierarchy3"/>
    <dgm:cxn modelId="{9A569036-021B-4924-A0F5-5E94C128279C}" type="presParOf" srcId="{C82B25BF-32CB-4F02-9436-4CA6FA8B0E72}" destId="{B640BE0B-588A-4AB6-B833-E757153EE026}" srcOrd="3" destOrd="0" presId="urn:microsoft.com/office/officeart/2005/8/layout/hierarchy3"/>
    <dgm:cxn modelId="{8B234CCB-42E6-4965-805B-D1C0E279FFEA}" type="presParOf" srcId="{C82B25BF-32CB-4F02-9436-4CA6FA8B0E72}" destId="{2EA649F4-20B0-4BBB-A9DD-B53E47323341}" srcOrd="4" destOrd="0" presId="urn:microsoft.com/office/officeart/2005/8/layout/hierarchy3"/>
    <dgm:cxn modelId="{54365F94-E033-4DBF-B27A-D571444C2627}" type="presParOf" srcId="{C82B25BF-32CB-4F02-9436-4CA6FA8B0E72}" destId="{EF04A734-4FD7-4A0B-A9F0-224A24D9AF5B}" srcOrd="5" destOrd="0" presId="urn:microsoft.com/office/officeart/2005/8/layout/hierarchy3"/>
    <dgm:cxn modelId="{406497A6-DB84-4B30-9FA1-19AF7A8F3A64}" type="presParOf" srcId="{C82B25BF-32CB-4F02-9436-4CA6FA8B0E72}" destId="{5D49C81D-7799-4083-8477-E2CA1A185519}" srcOrd="6" destOrd="0" presId="urn:microsoft.com/office/officeart/2005/8/layout/hierarchy3"/>
    <dgm:cxn modelId="{4C887366-03B5-4F67-BFB9-B295DA12D128}" type="presParOf" srcId="{C82B25BF-32CB-4F02-9436-4CA6FA8B0E72}" destId="{4FED894A-A2BE-438C-ABCB-2DB1FC9835D7}" srcOrd="7" destOrd="0" presId="urn:microsoft.com/office/officeart/2005/8/layout/hierarchy3"/>
    <dgm:cxn modelId="{D859061B-63C6-4824-A221-F90502F0A3BB}" type="presParOf" srcId="{C82B25BF-32CB-4F02-9436-4CA6FA8B0E72}" destId="{8B52758C-A8AB-4A9D-9149-632299FB615F}" srcOrd="8" destOrd="0" presId="urn:microsoft.com/office/officeart/2005/8/layout/hierarchy3"/>
    <dgm:cxn modelId="{E0D97DB3-49E4-48BA-BEF9-B7878938431C}" type="presParOf" srcId="{C82B25BF-32CB-4F02-9436-4CA6FA8B0E72}" destId="{DC873709-F8FB-487E-922C-A5856461BA92}" srcOrd="9" destOrd="0" presId="urn:microsoft.com/office/officeart/2005/8/layout/hierarchy3"/>
    <dgm:cxn modelId="{22401EB8-950C-4EEE-B4BD-A24F176E5DBF}" type="presParOf" srcId="{C82B25BF-32CB-4F02-9436-4CA6FA8B0E72}" destId="{60CAB8BB-2684-484F-8741-211DA5951A88}" srcOrd="10" destOrd="0" presId="urn:microsoft.com/office/officeart/2005/8/layout/hierarchy3"/>
    <dgm:cxn modelId="{861DD223-AA7B-424F-BF71-0D09CE2C8657}" type="presParOf" srcId="{C82B25BF-32CB-4F02-9436-4CA6FA8B0E72}" destId="{0ABFD9A7-5CC7-4F8F-9B87-380E1A1E83FA}" srcOrd="11" destOrd="0" presId="urn:microsoft.com/office/officeart/2005/8/layout/hierarchy3"/>
    <dgm:cxn modelId="{7A3EEDD5-883E-474A-AB0B-4C650EE8AEE2}" type="presParOf" srcId="{C82B25BF-32CB-4F02-9436-4CA6FA8B0E72}" destId="{AF0328FF-69E4-4559-AD7E-A9BCAC2D9FD0}" srcOrd="12" destOrd="0" presId="urn:microsoft.com/office/officeart/2005/8/layout/hierarchy3"/>
    <dgm:cxn modelId="{A260A4CE-D67B-43D7-8340-91BDE77EBA1E}" type="presParOf" srcId="{C82B25BF-32CB-4F02-9436-4CA6FA8B0E72}" destId="{3A50E5F7-0F98-4521-99D1-6AC80F69A00D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CD492D0-E3BE-492E-9338-77E14F93F29C}" type="doc">
      <dgm:prSet loTypeId="urn:microsoft.com/office/officeart/2005/8/layout/hList1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5222260-77CC-4174-9268-409D7710D379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Обстоятельства, отягчающие уголовную ответственность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533DCB2-89FF-4399-8952-EE4BA859D891}" type="parTrans" cxnId="{5836DF8D-0D70-4D8C-9984-BFD549B59A66}">
      <dgm:prSet/>
      <dgm:spPr/>
      <dgm:t>
        <a:bodyPr/>
        <a:lstStyle/>
        <a:p>
          <a:endParaRPr lang="ru-RU"/>
        </a:p>
      </dgm:t>
    </dgm:pt>
    <dgm:pt modelId="{F6AD0EEF-1E7E-4579-9992-7A27F2E0791E}" type="sibTrans" cxnId="{5836DF8D-0D70-4D8C-9984-BFD549B59A66}">
      <dgm:prSet/>
      <dgm:spPr/>
      <dgm:t>
        <a:bodyPr/>
        <a:lstStyle/>
        <a:p>
          <a:endParaRPr lang="ru-RU"/>
        </a:p>
      </dgm:t>
    </dgm:pt>
    <dgm:pt modelId="{335579AE-8182-4706-8362-E762882A105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лицом, ранее совершившим какое-либо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преступле-ние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если не истекли сроки давности либо не погашена или не снята суди-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 предшествующее преступление;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89F93B4-DEB6-49AA-8F5B-28CF5C213D7C}" type="parTrans" cxnId="{7FA65A1B-F088-40FE-A32C-4CBF0641840E}">
      <dgm:prSet/>
      <dgm:spPr/>
      <dgm:t>
        <a:bodyPr/>
        <a:lstStyle/>
        <a:p>
          <a:endParaRPr lang="ru-RU"/>
        </a:p>
      </dgm:t>
    </dgm:pt>
    <dgm:pt modelId="{72C99B71-1B8A-415E-9E9C-FB9F35BBB0F8}" type="sibTrans" cxnId="{7FA65A1B-F088-40FE-A32C-4CBF0641840E}">
      <dgm:prSet/>
      <dgm:spPr/>
      <dgm:t>
        <a:bodyPr/>
        <a:lstStyle/>
        <a:p>
          <a:endParaRPr lang="ru-RU"/>
        </a:p>
      </dgm:t>
    </dgm:pt>
    <dgm:pt modelId="{1C534015-7433-433D-A6B3-9BF69C91956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в отношении заведомо малолетнего, престарелого или лица, находящегося в беспомощном состоянии;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3A03D68-750D-4099-A97D-57CFFEE03286}" type="parTrans" cxnId="{4089214D-64E2-48CD-9AC7-FDC6229D5D0E}">
      <dgm:prSet/>
      <dgm:spPr/>
      <dgm:t>
        <a:bodyPr/>
        <a:lstStyle/>
        <a:p>
          <a:endParaRPr lang="ru-RU"/>
        </a:p>
      </dgm:t>
    </dgm:pt>
    <dgm:pt modelId="{EF799027-BCB3-4D61-8D1E-79E3CFA84D3C}" type="sibTrans" cxnId="{4089214D-64E2-48CD-9AC7-FDC6229D5D0E}">
      <dgm:prSet/>
      <dgm:spPr/>
      <dgm:t>
        <a:bodyPr/>
        <a:lstStyle/>
        <a:p>
          <a:endParaRPr lang="ru-RU"/>
        </a:p>
      </dgm:t>
    </dgm:pt>
    <dgm:pt modelId="{9F54645C-5981-4823-BA36-F813CCFC19C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в отношении заведомо для виновного беременной женщины;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97BC91F-6B35-4FD4-A0C1-D7832A1ECF21}" type="parTrans" cxnId="{83F2516A-41F7-4C74-9FC5-E07C129AC663}">
      <dgm:prSet/>
      <dgm:spPr/>
      <dgm:t>
        <a:bodyPr/>
        <a:lstStyle/>
        <a:p>
          <a:endParaRPr lang="ru-RU"/>
        </a:p>
      </dgm:t>
    </dgm:pt>
    <dgm:pt modelId="{B19351B2-418E-4DC8-993C-8C6BF018DE22}" type="sibTrans" cxnId="{83F2516A-41F7-4C74-9FC5-E07C129AC663}">
      <dgm:prSet/>
      <dgm:spPr/>
      <dgm:t>
        <a:bodyPr/>
        <a:lstStyle/>
        <a:p>
          <a:endParaRPr lang="ru-RU"/>
        </a:p>
      </dgm:t>
    </dgm:pt>
    <dgm:pt modelId="{7A453F31-B8B2-43E6-A268-1340D014223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общеопасным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способом;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325D004-8DEF-46C0-91B6-FA8287F43691}" type="parTrans" cxnId="{3DE3E5E8-2B5A-4C4E-AFB3-69DB188F682D}">
      <dgm:prSet/>
      <dgm:spPr/>
      <dgm:t>
        <a:bodyPr/>
        <a:lstStyle/>
        <a:p>
          <a:endParaRPr lang="ru-RU"/>
        </a:p>
      </dgm:t>
    </dgm:pt>
    <dgm:pt modelId="{4945879A-74E1-4C52-A212-D007B0B15B9B}" type="sibTrans" cxnId="{3DE3E5E8-2B5A-4C4E-AFB3-69DB188F682D}">
      <dgm:prSet/>
      <dgm:spPr/>
      <dgm:t>
        <a:bodyPr/>
        <a:lstStyle/>
        <a:p>
          <a:endParaRPr lang="ru-RU"/>
        </a:p>
      </dgm:t>
    </dgm:pt>
    <dgm:pt modelId="{18BACE73-5E9E-487D-B444-3F9B31B1714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с особой жестокостью или издевательством;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EF94DBD-B7AF-4F8E-9180-2552A0CC5F55}" type="parTrans" cxnId="{C0119312-5AC0-4C83-B2FA-D593C06485B0}">
      <dgm:prSet/>
      <dgm:spPr/>
      <dgm:t>
        <a:bodyPr/>
        <a:lstStyle/>
        <a:p>
          <a:endParaRPr lang="ru-RU"/>
        </a:p>
      </dgm:t>
    </dgm:pt>
    <dgm:pt modelId="{AA77A72F-8D46-4DB3-B3F0-577A21C18026}" type="sibTrans" cxnId="{C0119312-5AC0-4C83-B2FA-D593C06485B0}">
      <dgm:prSet/>
      <dgm:spPr/>
      <dgm:t>
        <a:bodyPr/>
        <a:lstStyle/>
        <a:p>
          <a:endParaRPr lang="ru-RU"/>
        </a:p>
      </dgm:t>
    </dgm:pt>
    <dgm:pt modelId="{D74F210E-371A-49CC-BBE8-A7B292DD9D6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в отношении лица, находящегося в материальной, служебной или иной зависимости от виновного;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DDFAC0E-9EB3-4D10-ACF6-C44EC89D9309}" type="parTrans" cxnId="{66EB941C-D120-432B-8D63-062FADDD9FEF}">
      <dgm:prSet/>
      <dgm:spPr/>
      <dgm:t>
        <a:bodyPr/>
        <a:lstStyle/>
        <a:p>
          <a:endParaRPr lang="ru-RU"/>
        </a:p>
      </dgm:t>
    </dgm:pt>
    <dgm:pt modelId="{269C5F71-5022-4E17-A31A-DFF0DC94476F}" type="sibTrans" cxnId="{66EB941C-D120-432B-8D63-062FADDD9FEF}">
      <dgm:prSet/>
      <dgm:spPr/>
      <dgm:t>
        <a:bodyPr/>
        <a:lstStyle/>
        <a:p>
          <a:endParaRPr lang="ru-RU"/>
        </a:p>
      </dgm:t>
    </dgm:pt>
    <dgm:pt modelId="{1B3453C0-A3C3-46BE-9F26-6EB52FAD2C8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в отношении лица или его близких в связи с осу-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ществлением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им служебной деятельности или выполнением общественного долга;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EA5E907-FE70-4E7A-B942-3E2AED80FC0D}" type="parTrans" cxnId="{4842621D-2D6D-4EB9-9D90-9B643E19756E}">
      <dgm:prSet/>
      <dgm:spPr/>
    </dgm:pt>
    <dgm:pt modelId="{95DB1445-BF1C-4FCC-83BF-DDE190D26DB8}" type="sibTrans" cxnId="{4842621D-2D6D-4EB9-9D90-9B643E19756E}">
      <dgm:prSet/>
      <dgm:spPr/>
    </dgm:pt>
    <dgm:pt modelId="{EB3DBE88-5938-4258-B929-EA20DC72F33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из корыстных или иных низменных побуждений;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28AE38D-6F77-42B5-AF61-82223F962217}" type="parTrans" cxnId="{1F748F63-81CA-4390-9D9A-27D63C37A4E6}">
      <dgm:prSet/>
      <dgm:spPr/>
    </dgm:pt>
    <dgm:pt modelId="{BD87D479-F72F-4CD3-8E89-C131DBF8F391}" type="sibTrans" cxnId="{1F748F63-81CA-4390-9D9A-27D63C37A4E6}">
      <dgm:prSet/>
      <dgm:spPr/>
    </dgm:pt>
    <dgm:pt modelId="{CEED27A3-1FB2-4806-BBAA-7535B8BA94EE}" type="pres">
      <dgm:prSet presAssocID="{ECD492D0-E3BE-492E-9338-77E14F93F29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85B637-8DC6-4753-B3C3-01CAE70CFECF}" type="pres">
      <dgm:prSet presAssocID="{B5222260-77CC-4174-9268-409D7710D379}" presName="composite" presStyleCnt="0"/>
      <dgm:spPr/>
    </dgm:pt>
    <dgm:pt modelId="{53817E5B-1B9F-4482-AF9E-8F61ECD94775}" type="pres">
      <dgm:prSet presAssocID="{B5222260-77CC-4174-9268-409D7710D379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E60D00-1374-4E84-BAF3-D75033D57824}" type="pres">
      <dgm:prSet presAssocID="{B5222260-77CC-4174-9268-409D7710D379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B93B9D-29C9-47DC-9D6A-77BA92469FE4}" type="presOf" srcId="{ECD492D0-E3BE-492E-9338-77E14F93F29C}" destId="{CEED27A3-1FB2-4806-BBAA-7535B8BA94EE}" srcOrd="0" destOrd="0" presId="urn:microsoft.com/office/officeart/2005/8/layout/hList1"/>
    <dgm:cxn modelId="{40DC0D2F-1D99-4D19-991E-451170D324B8}" type="presOf" srcId="{7A453F31-B8B2-43E6-A268-1340D0142236}" destId="{35E60D00-1374-4E84-BAF3-D75033D57824}" srcOrd="0" destOrd="3" presId="urn:microsoft.com/office/officeart/2005/8/layout/hList1"/>
    <dgm:cxn modelId="{4089214D-64E2-48CD-9AC7-FDC6229D5D0E}" srcId="{B5222260-77CC-4174-9268-409D7710D379}" destId="{1C534015-7433-433D-A6B3-9BF69C919565}" srcOrd="1" destOrd="0" parTransId="{93A03D68-750D-4099-A97D-57CFFEE03286}" sibTransId="{EF799027-BCB3-4D61-8D1E-79E3CFA84D3C}"/>
    <dgm:cxn modelId="{782501DD-4AA7-4D9F-A66D-7A733308DC4B}" type="presOf" srcId="{1B3453C0-A3C3-46BE-9F26-6EB52FAD2C8D}" destId="{35E60D00-1374-4E84-BAF3-D75033D57824}" srcOrd="0" destOrd="6" presId="urn:microsoft.com/office/officeart/2005/8/layout/hList1"/>
    <dgm:cxn modelId="{7FA65A1B-F088-40FE-A32C-4CBF0641840E}" srcId="{B5222260-77CC-4174-9268-409D7710D379}" destId="{335579AE-8182-4706-8362-E762882A1056}" srcOrd="0" destOrd="0" parTransId="{E89F93B4-DEB6-49AA-8F5B-28CF5C213D7C}" sibTransId="{72C99B71-1B8A-415E-9E9C-FB9F35BBB0F8}"/>
    <dgm:cxn modelId="{DF72BDAB-99E6-468E-B379-E71806529DC4}" type="presOf" srcId="{18BACE73-5E9E-487D-B444-3F9B31B17146}" destId="{35E60D00-1374-4E84-BAF3-D75033D57824}" srcOrd="0" destOrd="4" presId="urn:microsoft.com/office/officeart/2005/8/layout/hList1"/>
    <dgm:cxn modelId="{253418C6-01D9-4245-9809-A1CB838EBBC4}" type="presOf" srcId="{D74F210E-371A-49CC-BBE8-A7B292DD9D67}" destId="{35E60D00-1374-4E84-BAF3-D75033D57824}" srcOrd="0" destOrd="5" presId="urn:microsoft.com/office/officeart/2005/8/layout/hList1"/>
    <dgm:cxn modelId="{C1920250-CDC7-488F-B409-2ED35B16DC35}" type="presOf" srcId="{335579AE-8182-4706-8362-E762882A1056}" destId="{35E60D00-1374-4E84-BAF3-D75033D57824}" srcOrd="0" destOrd="0" presId="urn:microsoft.com/office/officeart/2005/8/layout/hList1"/>
    <dgm:cxn modelId="{C0119312-5AC0-4C83-B2FA-D593C06485B0}" srcId="{B5222260-77CC-4174-9268-409D7710D379}" destId="{18BACE73-5E9E-487D-B444-3F9B31B17146}" srcOrd="4" destOrd="0" parTransId="{2EF94DBD-B7AF-4F8E-9180-2552A0CC5F55}" sibTransId="{AA77A72F-8D46-4DB3-B3F0-577A21C18026}"/>
    <dgm:cxn modelId="{3DE3E5E8-2B5A-4C4E-AFB3-69DB188F682D}" srcId="{B5222260-77CC-4174-9268-409D7710D379}" destId="{7A453F31-B8B2-43E6-A268-1340D0142236}" srcOrd="3" destOrd="0" parTransId="{0325D004-8DEF-46C0-91B6-FA8287F43691}" sibTransId="{4945879A-74E1-4C52-A212-D007B0B15B9B}"/>
    <dgm:cxn modelId="{C96EA942-2747-48E2-B892-AE12B517724B}" type="presOf" srcId="{EB3DBE88-5938-4258-B929-EA20DC72F330}" destId="{35E60D00-1374-4E84-BAF3-D75033D57824}" srcOrd="0" destOrd="7" presId="urn:microsoft.com/office/officeart/2005/8/layout/hList1"/>
    <dgm:cxn modelId="{992FA8EA-526E-4FF5-AFAC-ADD9C3FB4EDC}" type="presOf" srcId="{1C534015-7433-433D-A6B3-9BF69C919565}" destId="{35E60D00-1374-4E84-BAF3-D75033D57824}" srcOrd="0" destOrd="1" presId="urn:microsoft.com/office/officeart/2005/8/layout/hList1"/>
    <dgm:cxn modelId="{5836DF8D-0D70-4D8C-9984-BFD549B59A66}" srcId="{ECD492D0-E3BE-492E-9338-77E14F93F29C}" destId="{B5222260-77CC-4174-9268-409D7710D379}" srcOrd="0" destOrd="0" parTransId="{5533DCB2-89FF-4399-8952-EE4BA859D891}" sibTransId="{F6AD0EEF-1E7E-4579-9992-7A27F2E0791E}"/>
    <dgm:cxn modelId="{66EB941C-D120-432B-8D63-062FADDD9FEF}" srcId="{B5222260-77CC-4174-9268-409D7710D379}" destId="{D74F210E-371A-49CC-BBE8-A7B292DD9D67}" srcOrd="5" destOrd="0" parTransId="{2DDFAC0E-9EB3-4D10-ACF6-C44EC89D9309}" sibTransId="{269C5F71-5022-4E17-A31A-DFF0DC94476F}"/>
    <dgm:cxn modelId="{1F748F63-81CA-4390-9D9A-27D63C37A4E6}" srcId="{B5222260-77CC-4174-9268-409D7710D379}" destId="{EB3DBE88-5938-4258-B929-EA20DC72F330}" srcOrd="7" destOrd="0" parTransId="{A28AE38D-6F77-42B5-AF61-82223F962217}" sibTransId="{BD87D479-F72F-4CD3-8E89-C131DBF8F391}"/>
    <dgm:cxn modelId="{002CCE89-5B81-48E0-92F6-E81445C9EF58}" type="presOf" srcId="{B5222260-77CC-4174-9268-409D7710D379}" destId="{53817E5B-1B9F-4482-AF9E-8F61ECD94775}" srcOrd="0" destOrd="0" presId="urn:microsoft.com/office/officeart/2005/8/layout/hList1"/>
    <dgm:cxn modelId="{83F2516A-41F7-4C74-9FC5-E07C129AC663}" srcId="{B5222260-77CC-4174-9268-409D7710D379}" destId="{9F54645C-5981-4823-BA36-F813CCFC19C6}" srcOrd="2" destOrd="0" parTransId="{497BC91F-6B35-4FD4-A0C1-D7832A1ECF21}" sibTransId="{B19351B2-418E-4DC8-993C-8C6BF018DE22}"/>
    <dgm:cxn modelId="{4842621D-2D6D-4EB9-9D90-9B643E19756E}" srcId="{B5222260-77CC-4174-9268-409D7710D379}" destId="{1B3453C0-A3C3-46BE-9F26-6EB52FAD2C8D}" srcOrd="6" destOrd="0" parTransId="{1EA5E907-FE70-4E7A-B942-3E2AED80FC0D}" sibTransId="{95DB1445-BF1C-4FCC-83BF-DDE190D26DB8}"/>
    <dgm:cxn modelId="{9F84DA68-381E-489D-9AE6-765F296EEA43}" type="presOf" srcId="{9F54645C-5981-4823-BA36-F813CCFC19C6}" destId="{35E60D00-1374-4E84-BAF3-D75033D57824}" srcOrd="0" destOrd="2" presId="urn:microsoft.com/office/officeart/2005/8/layout/hList1"/>
    <dgm:cxn modelId="{70F3E3CA-F5E0-40E4-8400-2DEB1B49268A}" type="presParOf" srcId="{CEED27A3-1FB2-4806-BBAA-7535B8BA94EE}" destId="{7085B637-8DC6-4753-B3C3-01CAE70CFECF}" srcOrd="0" destOrd="0" presId="urn:microsoft.com/office/officeart/2005/8/layout/hList1"/>
    <dgm:cxn modelId="{49AB5FCC-19DB-4E6F-92FB-F75C2621A11B}" type="presParOf" srcId="{7085B637-8DC6-4753-B3C3-01CAE70CFECF}" destId="{53817E5B-1B9F-4482-AF9E-8F61ECD94775}" srcOrd="0" destOrd="0" presId="urn:microsoft.com/office/officeart/2005/8/layout/hList1"/>
    <dgm:cxn modelId="{3CB7D43A-F2E4-48F9-8225-A8D0FD0E5C90}" type="presParOf" srcId="{7085B637-8DC6-4753-B3C3-01CAE70CFECF}" destId="{35E60D00-1374-4E84-BAF3-D75033D5782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CD492D0-E3BE-492E-9338-77E14F93F29C}" type="doc">
      <dgm:prSet loTypeId="urn:microsoft.com/office/officeart/2005/8/layout/hList1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5222260-77CC-4174-9268-409D7710D379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Обстоятельства, отягчающие уголовную ответственность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533DCB2-89FF-4399-8952-EE4BA859D891}" type="parTrans" cxnId="{5836DF8D-0D70-4D8C-9984-BFD549B59A66}">
      <dgm:prSet/>
      <dgm:spPr/>
      <dgm:t>
        <a:bodyPr/>
        <a:lstStyle/>
        <a:p>
          <a:endParaRPr lang="ru-RU"/>
        </a:p>
      </dgm:t>
    </dgm:pt>
    <dgm:pt modelId="{F6AD0EEF-1E7E-4579-9992-7A27F2E0791E}" type="sibTrans" cxnId="{5836DF8D-0D70-4D8C-9984-BFD549B59A66}">
      <dgm:prSet/>
      <dgm:spPr/>
      <dgm:t>
        <a:bodyPr/>
        <a:lstStyle/>
        <a:p>
          <a:endParaRPr lang="ru-RU"/>
        </a:p>
      </dgm:t>
    </dgm:pt>
    <dgm:pt modelId="{335579AE-8182-4706-8362-E762882A105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по мотивам расовой, национальной, религиозной вражды или розни, политической или идеологической вражды, а равно по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мо-тивам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вражды или розни в отношении какой-либо социальной группы;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89F93B4-DEB6-49AA-8F5B-28CF5C213D7C}" type="parTrans" cxnId="{7FA65A1B-F088-40FE-A32C-4CBF0641840E}">
      <dgm:prSet/>
      <dgm:spPr/>
      <dgm:t>
        <a:bodyPr/>
        <a:lstStyle/>
        <a:p>
          <a:endParaRPr lang="ru-RU"/>
        </a:p>
      </dgm:t>
    </dgm:pt>
    <dgm:pt modelId="{72C99B71-1B8A-415E-9E9C-FB9F35BBB0F8}" type="sibTrans" cxnId="{7FA65A1B-F088-40FE-A32C-4CBF0641840E}">
      <dgm:prSet/>
      <dgm:spPr/>
      <dgm:t>
        <a:bodyPr/>
        <a:lstStyle/>
        <a:p>
          <a:endParaRPr lang="ru-RU"/>
        </a:p>
      </dgm:t>
    </dgm:pt>
    <dgm:pt modelId="{6CF7AFFF-44D8-4AE1-90F8-1C03742502D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с целью скрыть другое преступление или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облег-чить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его совершение;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DAC82FB-B90E-42F8-8DAF-F91ED068EDB5}" type="parTrans" cxnId="{27EF1194-16EC-484B-8005-D7BCC4AAA78E}">
      <dgm:prSet/>
      <dgm:spPr/>
      <dgm:t>
        <a:bodyPr/>
        <a:lstStyle/>
        <a:p>
          <a:endParaRPr lang="ru-RU"/>
        </a:p>
      </dgm:t>
    </dgm:pt>
    <dgm:pt modelId="{F5AF8A79-8EEE-4749-8BF7-C50E59F55828}" type="sibTrans" cxnId="{27EF1194-16EC-484B-8005-D7BCC4AAA78E}">
      <dgm:prSet/>
      <dgm:spPr/>
      <dgm:t>
        <a:bodyPr/>
        <a:lstStyle/>
        <a:p>
          <a:endParaRPr lang="ru-RU"/>
        </a:p>
      </dgm:t>
    </dgm:pt>
    <dgm:pt modelId="{A34FDF89-AC33-4824-BFFF-59A79E7B7D7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группой лиц по предварительному сговору,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орга-низованной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группой или преступной организацией;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F0D2175-5F3B-4C08-B2EA-560A3D106F11}" type="parTrans" cxnId="{09957B6F-1527-4842-B385-BB9793F73BB3}">
      <dgm:prSet/>
      <dgm:spPr/>
      <dgm:t>
        <a:bodyPr/>
        <a:lstStyle/>
        <a:p>
          <a:endParaRPr lang="ru-RU"/>
        </a:p>
      </dgm:t>
    </dgm:pt>
    <dgm:pt modelId="{0D60907F-882F-4DEB-8D5D-F35FF6A0184D}" type="sibTrans" cxnId="{09957B6F-1527-4842-B385-BB9793F73BB3}">
      <dgm:prSet/>
      <dgm:spPr/>
      <dgm:t>
        <a:bodyPr/>
        <a:lstStyle/>
        <a:p>
          <a:endParaRPr lang="ru-RU"/>
        </a:p>
      </dgm:t>
    </dgm:pt>
    <dgm:pt modelId="{5DCB225E-1A69-4B3A-9635-6B1AD5D37B8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лицом, нарушившим тем самым принятую им при-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сягу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или профессиональную клятву;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EC17FCA-FAFB-49F6-837A-42FBFAFB297B}" type="parTrans" cxnId="{F3EB4F90-EA0A-42C1-B6B7-257C61E2AB9B}">
      <dgm:prSet/>
      <dgm:spPr/>
      <dgm:t>
        <a:bodyPr/>
        <a:lstStyle/>
        <a:p>
          <a:endParaRPr lang="ru-RU"/>
        </a:p>
      </dgm:t>
    </dgm:pt>
    <dgm:pt modelId="{BFF442C1-EE5D-47A0-AFAC-4BC403EFE140}" type="sibTrans" cxnId="{F3EB4F90-EA0A-42C1-B6B7-257C61E2AB9B}">
      <dgm:prSet/>
      <dgm:spPr/>
      <dgm:t>
        <a:bodyPr/>
        <a:lstStyle/>
        <a:p>
          <a:endParaRPr lang="ru-RU"/>
        </a:p>
      </dgm:t>
    </dgm:pt>
    <dgm:pt modelId="{8ADE20F2-35C7-43FE-94D9-208ACADCD18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преступления, повлекшего тяжкие последствия;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927DB5F-68EB-4E2C-86B4-598F5DA196FC}" type="parTrans" cxnId="{3C2591CC-156A-4AA6-A553-B028A436BC49}">
      <dgm:prSet/>
      <dgm:spPr/>
      <dgm:t>
        <a:bodyPr/>
        <a:lstStyle/>
        <a:p>
          <a:endParaRPr lang="ru-RU"/>
        </a:p>
      </dgm:t>
    </dgm:pt>
    <dgm:pt modelId="{465D461A-B72B-4763-8785-2CC895086B18}" type="sibTrans" cxnId="{3C2591CC-156A-4AA6-A553-B028A436BC49}">
      <dgm:prSet/>
      <dgm:spPr/>
      <dgm:t>
        <a:bodyPr/>
        <a:lstStyle/>
        <a:p>
          <a:endParaRPr lang="ru-RU"/>
        </a:p>
      </dgm:t>
    </dgm:pt>
    <dgm:pt modelId="{89472CD9-4AEE-44B1-AAB1-54701CC706D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с использованием заведомо малолетнего или лица, заведомо для виновного страдающего психическим расстройством (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заболева-нием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 или слабоумием;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9A4D703-C110-4E6F-A711-75857E3796F1}" type="parTrans" cxnId="{CEFF8A90-D41C-4D01-B425-52B5FBD59EA4}">
      <dgm:prSet/>
      <dgm:spPr/>
      <dgm:t>
        <a:bodyPr/>
        <a:lstStyle/>
        <a:p>
          <a:endParaRPr lang="ru-RU"/>
        </a:p>
      </dgm:t>
    </dgm:pt>
    <dgm:pt modelId="{4AE87933-452A-49FC-94BF-39D8489B60C5}" type="sibTrans" cxnId="{CEFF8A90-D41C-4D01-B425-52B5FBD59EA4}">
      <dgm:prSet/>
      <dgm:spPr/>
      <dgm:t>
        <a:bodyPr/>
        <a:lstStyle/>
        <a:p>
          <a:endParaRPr lang="ru-RU"/>
        </a:p>
      </dgm:t>
    </dgm:pt>
    <dgm:pt modelId="{A2A4CD3E-6409-4B2C-B08D-E5AC2CE3C51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с использованием условий общественного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бедст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-вия или чрезвычайного положения;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D58656D-D87C-4E06-8653-CF14A5DEAEF4}" type="parTrans" cxnId="{CAA1296C-D427-4ADF-904A-5E26412A1C62}">
      <dgm:prSet/>
      <dgm:spPr/>
      <dgm:t>
        <a:bodyPr/>
        <a:lstStyle/>
        <a:p>
          <a:endParaRPr lang="ru-RU"/>
        </a:p>
      </dgm:t>
    </dgm:pt>
    <dgm:pt modelId="{D525541E-B748-4454-9C13-05D2A20916F1}" type="sibTrans" cxnId="{CAA1296C-D427-4ADF-904A-5E26412A1C62}">
      <dgm:prSet/>
      <dgm:spPr/>
      <dgm:t>
        <a:bodyPr/>
        <a:lstStyle/>
        <a:p>
          <a:endParaRPr lang="ru-RU"/>
        </a:p>
      </dgm:t>
    </dgm:pt>
    <dgm:pt modelId="{CEED27A3-1FB2-4806-BBAA-7535B8BA94EE}" type="pres">
      <dgm:prSet presAssocID="{ECD492D0-E3BE-492E-9338-77E14F93F29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85B637-8DC6-4753-B3C3-01CAE70CFECF}" type="pres">
      <dgm:prSet presAssocID="{B5222260-77CC-4174-9268-409D7710D379}" presName="composite" presStyleCnt="0"/>
      <dgm:spPr/>
    </dgm:pt>
    <dgm:pt modelId="{53817E5B-1B9F-4482-AF9E-8F61ECD94775}" type="pres">
      <dgm:prSet presAssocID="{B5222260-77CC-4174-9268-409D7710D379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E60D00-1374-4E84-BAF3-D75033D57824}" type="pres">
      <dgm:prSet presAssocID="{B5222260-77CC-4174-9268-409D7710D379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B93B9D-29C9-47DC-9D6A-77BA92469FE4}" type="presOf" srcId="{ECD492D0-E3BE-492E-9338-77E14F93F29C}" destId="{CEED27A3-1FB2-4806-BBAA-7535B8BA94EE}" srcOrd="0" destOrd="0" presId="urn:microsoft.com/office/officeart/2005/8/layout/hList1"/>
    <dgm:cxn modelId="{CAA1296C-D427-4ADF-904A-5E26412A1C62}" srcId="{B5222260-77CC-4174-9268-409D7710D379}" destId="{A2A4CD3E-6409-4B2C-B08D-E5AC2CE3C51B}" srcOrd="6" destOrd="0" parTransId="{4D58656D-D87C-4E06-8653-CF14A5DEAEF4}" sibTransId="{D525541E-B748-4454-9C13-05D2A20916F1}"/>
    <dgm:cxn modelId="{09957B6F-1527-4842-B385-BB9793F73BB3}" srcId="{B5222260-77CC-4174-9268-409D7710D379}" destId="{A34FDF89-AC33-4824-BFFF-59A79E7B7D79}" srcOrd="2" destOrd="0" parTransId="{4F0D2175-5F3B-4C08-B2EA-560A3D106F11}" sibTransId="{0D60907F-882F-4DEB-8D5D-F35FF6A0184D}"/>
    <dgm:cxn modelId="{45C7AD3D-F986-4E8D-A178-C7D98C36BE14}" type="presOf" srcId="{6CF7AFFF-44D8-4AE1-90F8-1C03742502D8}" destId="{35E60D00-1374-4E84-BAF3-D75033D57824}" srcOrd="0" destOrd="1" presId="urn:microsoft.com/office/officeart/2005/8/layout/hList1"/>
    <dgm:cxn modelId="{D17E2C93-99B6-49AF-A470-BA567BCBD44C}" type="presOf" srcId="{8ADE20F2-35C7-43FE-94D9-208ACADCD18A}" destId="{35E60D00-1374-4E84-BAF3-D75033D57824}" srcOrd="0" destOrd="4" presId="urn:microsoft.com/office/officeart/2005/8/layout/hList1"/>
    <dgm:cxn modelId="{66235BDF-61B0-44FF-98F4-7E12E4C37A01}" type="presOf" srcId="{A34FDF89-AC33-4824-BFFF-59A79E7B7D79}" destId="{35E60D00-1374-4E84-BAF3-D75033D57824}" srcOrd="0" destOrd="2" presId="urn:microsoft.com/office/officeart/2005/8/layout/hList1"/>
    <dgm:cxn modelId="{7FA65A1B-F088-40FE-A32C-4CBF0641840E}" srcId="{B5222260-77CC-4174-9268-409D7710D379}" destId="{335579AE-8182-4706-8362-E762882A1056}" srcOrd="0" destOrd="0" parTransId="{E89F93B4-DEB6-49AA-8F5B-28CF5C213D7C}" sibTransId="{72C99B71-1B8A-415E-9E9C-FB9F35BBB0F8}"/>
    <dgm:cxn modelId="{3C2591CC-156A-4AA6-A553-B028A436BC49}" srcId="{B5222260-77CC-4174-9268-409D7710D379}" destId="{8ADE20F2-35C7-43FE-94D9-208ACADCD18A}" srcOrd="4" destOrd="0" parTransId="{6927DB5F-68EB-4E2C-86B4-598F5DA196FC}" sibTransId="{465D461A-B72B-4763-8785-2CC895086B18}"/>
    <dgm:cxn modelId="{43091B89-6EB4-448C-AF5E-31B34336EB76}" type="presOf" srcId="{5DCB225E-1A69-4B3A-9635-6B1AD5D37B86}" destId="{35E60D00-1374-4E84-BAF3-D75033D57824}" srcOrd="0" destOrd="3" presId="urn:microsoft.com/office/officeart/2005/8/layout/hList1"/>
    <dgm:cxn modelId="{9FCA361A-7E41-4A2C-AC03-C0C723275EA3}" type="presOf" srcId="{89472CD9-4AEE-44B1-AAB1-54701CC706DC}" destId="{35E60D00-1374-4E84-BAF3-D75033D57824}" srcOrd="0" destOrd="5" presId="urn:microsoft.com/office/officeart/2005/8/layout/hList1"/>
    <dgm:cxn modelId="{6BCF4C96-DB30-49BA-9267-EAA6E83EE634}" type="presOf" srcId="{A2A4CD3E-6409-4B2C-B08D-E5AC2CE3C51B}" destId="{35E60D00-1374-4E84-BAF3-D75033D57824}" srcOrd="0" destOrd="6" presId="urn:microsoft.com/office/officeart/2005/8/layout/hList1"/>
    <dgm:cxn modelId="{CEFF8A90-D41C-4D01-B425-52B5FBD59EA4}" srcId="{B5222260-77CC-4174-9268-409D7710D379}" destId="{89472CD9-4AEE-44B1-AAB1-54701CC706DC}" srcOrd="5" destOrd="0" parTransId="{69A4D703-C110-4E6F-A711-75857E3796F1}" sibTransId="{4AE87933-452A-49FC-94BF-39D8489B60C5}"/>
    <dgm:cxn modelId="{F3EB4F90-EA0A-42C1-B6B7-257C61E2AB9B}" srcId="{B5222260-77CC-4174-9268-409D7710D379}" destId="{5DCB225E-1A69-4B3A-9635-6B1AD5D37B86}" srcOrd="3" destOrd="0" parTransId="{9EC17FCA-FAFB-49F6-837A-42FBFAFB297B}" sibTransId="{BFF442C1-EE5D-47A0-AFAC-4BC403EFE140}"/>
    <dgm:cxn modelId="{C1920250-CDC7-488F-B409-2ED35B16DC35}" type="presOf" srcId="{335579AE-8182-4706-8362-E762882A1056}" destId="{35E60D00-1374-4E84-BAF3-D75033D57824}" srcOrd="0" destOrd="0" presId="urn:microsoft.com/office/officeart/2005/8/layout/hList1"/>
    <dgm:cxn modelId="{5836DF8D-0D70-4D8C-9984-BFD549B59A66}" srcId="{ECD492D0-E3BE-492E-9338-77E14F93F29C}" destId="{B5222260-77CC-4174-9268-409D7710D379}" srcOrd="0" destOrd="0" parTransId="{5533DCB2-89FF-4399-8952-EE4BA859D891}" sibTransId="{F6AD0EEF-1E7E-4579-9992-7A27F2E0791E}"/>
    <dgm:cxn modelId="{27EF1194-16EC-484B-8005-D7BCC4AAA78E}" srcId="{B5222260-77CC-4174-9268-409D7710D379}" destId="{6CF7AFFF-44D8-4AE1-90F8-1C03742502D8}" srcOrd="1" destOrd="0" parTransId="{CDAC82FB-B90E-42F8-8DAF-F91ED068EDB5}" sibTransId="{F5AF8A79-8EEE-4749-8BF7-C50E59F55828}"/>
    <dgm:cxn modelId="{002CCE89-5B81-48E0-92F6-E81445C9EF58}" type="presOf" srcId="{B5222260-77CC-4174-9268-409D7710D379}" destId="{53817E5B-1B9F-4482-AF9E-8F61ECD94775}" srcOrd="0" destOrd="0" presId="urn:microsoft.com/office/officeart/2005/8/layout/hList1"/>
    <dgm:cxn modelId="{70F3E3CA-F5E0-40E4-8400-2DEB1B49268A}" type="presParOf" srcId="{CEED27A3-1FB2-4806-BBAA-7535B8BA94EE}" destId="{7085B637-8DC6-4753-B3C3-01CAE70CFECF}" srcOrd="0" destOrd="0" presId="urn:microsoft.com/office/officeart/2005/8/layout/hList1"/>
    <dgm:cxn modelId="{49AB5FCC-19DB-4E6F-92FB-F75C2621A11B}" type="presParOf" srcId="{7085B637-8DC6-4753-B3C3-01CAE70CFECF}" destId="{53817E5B-1B9F-4482-AF9E-8F61ECD94775}" srcOrd="0" destOrd="0" presId="urn:microsoft.com/office/officeart/2005/8/layout/hList1"/>
    <dgm:cxn modelId="{3CB7D43A-F2E4-48F9-8225-A8D0FD0E5C90}" type="presParOf" srcId="{7085B637-8DC6-4753-B3C3-01CAE70CFECF}" destId="{35E60D00-1374-4E84-BAF3-D75033D5782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6F9EFA-56DE-41E5-BE4A-BD9A76332757}">
      <dsp:nvSpPr>
        <dsp:cNvPr id="0" name=""/>
        <dsp:cNvSpPr/>
      </dsp:nvSpPr>
      <dsp:spPr>
        <a:xfrm>
          <a:off x="4753" y="304478"/>
          <a:ext cx="5467002" cy="4690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Функции уголовного права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491" y="318216"/>
        <a:ext cx="5439526" cy="441579"/>
      </dsp:txXfrm>
    </dsp:sp>
    <dsp:sp modelId="{E695E5A5-15ED-4EA6-A185-D957D68339DB}">
      <dsp:nvSpPr>
        <dsp:cNvPr id="0" name=""/>
        <dsp:cNvSpPr/>
      </dsp:nvSpPr>
      <dsp:spPr>
        <a:xfrm>
          <a:off x="551453" y="773533"/>
          <a:ext cx="546700" cy="3800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0089"/>
              </a:lnTo>
              <a:lnTo>
                <a:pt x="546700" y="38008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7B0D24-CEA6-4AA3-90EF-0CD7D0747888}">
      <dsp:nvSpPr>
        <dsp:cNvPr id="0" name=""/>
        <dsp:cNvSpPr/>
      </dsp:nvSpPr>
      <dsp:spPr>
        <a:xfrm>
          <a:off x="1098153" y="958940"/>
          <a:ext cx="7465084" cy="3893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законности и правопорядка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9557" y="970344"/>
        <a:ext cx="7442276" cy="366559"/>
      </dsp:txXfrm>
    </dsp:sp>
    <dsp:sp modelId="{172FFE55-B1AB-4C1B-8B00-DDF73BAA04F3}">
      <dsp:nvSpPr>
        <dsp:cNvPr id="0" name=""/>
        <dsp:cNvSpPr/>
      </dsp:nvSpPr>
      <dsp:spPr>
        <a:xfrm>
          <a:off x="551453" y="773533"/>
          <a:ext cx="546700" cy="106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8057"/>
              </a:lnTo>
              <a:lnTo>
                <a:pt x="546700" y="106805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20BE8-9D21-4453-B20B-D2B352EC0515}">
      <dsp:nvSpPr>
        <dsp:cNvPr id="0" name=""/>
        <dsp:cNvSpPr/>
      </dsp:nvSpPr>
      <dsp:spPr>
        <a:xfrm>
          <a:off x="1098153" y="1533713"/>
          <a:ext cx="7465084" cy="615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пресечение, ограничение или предупреждение преступных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дейст-вий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отдельных членов общества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16188" y="1551748"/>
        <a:ext cx="7429014" cy="579685"/>
      </dsp:txXfrm>
    </dsp:sp>
    <dsp:sp modelId="{387DCBDD-A346-46DA-AACE-4DA4B4C0ED57}">
      <dsp:nvSpPr>
        <dsp:cNvPr id="0" name=""/>
        <dsp:cNvSpPr/>
      </dsp:nvSpPr>
      <dsp:spPr>
        <a:xfrm>
          <a:off x="551453" y="773533"/>
          <a:ext cx="546700" cy="18692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9219"/>
              </a:lnTo>
              <a:lnTo>
                <a:pt x="546700" y="186921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505A8C-9032-466B-9781-EB60F6BAEE8F}">
      <dsp:nvSpPr>
        <dsp:cNvPr id="0" name=""/>
        <dsp:cNvSpPr/>
      </dsp:nvSpPr>
      <dsp:spPr>
        <a:xfrm>
          <a:off x="1098153" y="2334875"/>
          <a:ext cx="7465084" cy="615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определение вида наказания, которому следует подвергнуть тех, кто совершил преступление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16188" y="2352910"/>
        <a:ext cx="7429014" cy="579685"/>
      </dsp:txXfrm>
    </dsp:sp>
    <dsp:sp modelId="{19C81FF3-F068-4635-B18C-98E5E49E25ED}">
      <dsp:nvSpPr>
        <dsp:cNvPr id="0" name=""/>
        <dsp:cNvSpPr/>
      </dsp:nvSpPr>
      <dsp:spPr>
        <a:xfrm>
          <a:off x="551453" y="773533"/>
          <a:ext cx="546700" cy="29187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8722"/>
              </a:lnTo>
              <a:lnTo>
                <a:pt x="546700" y="291872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257FD4-B96F-43F9-A2ED-5A6B55742D48}">
      <dsp:nvSpPr>
        <dsp:cNvPr id="0" name=""/>
        <dsp:cNvSpPr/>
      </dsp:nvSpPr>
      <dsp:spPr>
        <a:xfrm>
          <a:off x="1098153" y="3136037"/>
          <a:ext cx="7466045" cy="11124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охрана мира и безопасности человечества, человека, его прав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-бод, собственности, прав юридических лиц, природной среды,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общес-твенных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государственных интересов, конституционного строя, а также установленного правопорядка от преступных посягательств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30735" y="3168619"/>
        <a:ext cx="7400881" cy="1047272"/>
      </dsp:txXfrm>
    </dsp:sp>
    <dsp:sp modelId="{8A1B3300-60D3-4CDB-BC69-1AF80904491D}">
      <dsp:nvSpPr>
        <dsp:cNvPr id="0" name=""/>
        <dsp:cNvSpPr/>
      </dsp:nvSpPr>
      <dsp:spPr>
        <a:xfrm>
          <a:off x="551453" y="773533"/>
          <a:ext cx="546700" cy="3847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7450"/>
              </a:lnTo>
              <a:lnTo>
                <a:pt x="546700" y="384745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40CE25-47F7-485F-A23C-53F4A3142FE1}">
      <dsp:nvSpPr>
        <dsp:cNvPr id="0" name=""/>
        <dsp:cNvSpPr/>
      </dsp:nvSpPr>
      <dsp:spPr>
        <a:xfrm>
          <a:off x="1098153" y="4433880"/>
          <a:ext cx="7466045" cy="374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воспитание граждан в духе соблюдения законности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9113" y="4444840"/>
        <a:ext cx="7444125" cy="35228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817E5B-1B9F-4482-AF9E-8F61ECD94775}">
      <dsp:nvSpPr>
        <dsp:cNvPr id="0" name=""/>
        <dsp:cNvSpPr/>
      </dsp:nvSpPr>
      <dsp:spPr>
        <a:xfrm>
          <a:off x="0" y="9497"/>
          <a:ext cx="8568952" cy="9504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Обстоятельства, отягчающие уголовную ответственность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9497"/>
        <a:ext cx="8568952" cy="950400"/>
      </dsp:txXfrm>
    </dsp:sp>
    <dsp:sp modelId="{35E60D00-1374-4E84-BAF3-D75033D57824}">
      <dsp:nvSpPr>
        <dsp:cNvPr id="0" name=""/>
        <dsp:cNvSpPr/>
      </dsp:nvSpPr>
      <dsp:spPr>
        <a:xfrm>
          <a:off x="0" y="959897"/>
          <a:ext cx="8568952" cy="1494652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по неосторожности вследствие сознательного на-рушения установленных правил безопасности;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в состоянии алкогольного опьянения либо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сос-тоянии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вызванном потреблением наркотических средств, психотропных, токсических или других одурманивающих веществ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959897"/>
        <a:ext cx="8568952" cy="14946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6F9EFA-56DE-41E5-BE4A-BD9A76332757}">
      <dsp:nvSpPr>
        <dsp:cNvPr id="0" name=""/>
        <dsp:cNvSpPr/>
      </dsp:nvSpPr>
      <dsp:spPr>
        <a:xfrm>
          <a:off x="807578" y="3951"/>
          <a:ext cx="4441457" cy="5821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Принципы уголовного закона и уголовной ответственности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24630" y="21003"/>
        <a:ext cx="4407353" cy="548090"/>
      </dsp:txXfrm>
    </dsp:sp>
    <dsp:sp modelId="{E695E5A5-15ED-4EA6-A185-D957D68339DB}">
      <dsp:nvSpPr>
        <dsp:cNvPr id="0" name=""/>
        <dsp:cNvSpPr/>
      </dsp:nvSpPr>
      <dsp:spPr>
        <a:xfrm>
          <a:off x="1251724" y="586145"/>
          <a:ext cx="444145" cy="4521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2185"/>
              </a:lnTo>
              <a:lnTo>
                <a:pt x="444145" y="45218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7B0D24-CEA6-4AA3-90EF-0CD7D0747888}">
      <dsp:nvSpPr>
        <dsp:cNvPr id="0" name=""/>
        <dsp:cNvSpPr/>
      </dsp:nvSpPr>
      <dsp:spPr>
        <a:xfrm>
          <a:off x="1695869" y="736771"/>
          <a:ext cx="6064722" cy="603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13534" y="754436"/>
        <a:ext cx="6029392" cy="567788"/>
      </dsp:txXfrm>
    </dsp:sp>
    <dsp:sp modelId="{172FFE55-B1AB-4C1B-8B00-DDF73BAA04F3}">
      <dsp:nvSpPr>
        <dsp:cNvPr id="0" name=""/>
        <dsp:cNvSpPr/>
      </dsp:nvSpPr>
      <dsp:spPr>
        <a:xfrm>
          <a:off x="1251724" y="586145"/>
          <a:ext cx="444145" cy="12059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5930"/>
              </a:lnTo>
              <a:lnTo>
                <a:pt x="444145" y="120593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20BE8-9D21-4453-B20B-D2B352EC0515}">
      <dsp:nvSpPr>
        <dsp:cNvPr id="0" name=""/>
        <dsp:cNvSpPr/>
      </dsp:nvSpPr>
      <dsp:spPr>
        <a:xfrm>
          <a:off x="1695869" y="1490516"/>
          <a:ext cx="6064722" cy="603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равенство граждан перед законом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13534" y="1508181"/>
        <a:ext cx="6029392" cy="567788"/>
      </dsp:txXfrm>
    </dsp:sp>
    <dsp:sp modelId="{387DCBDD-A346-46DA-AACE-4DA4B4C0ED57}">
      <dsp:nvSpPr>
        <dsp:cNvPr id="0" name=""/>
        <dsp:cNvSpPr/>
      </dsp:nvSpPr>
      <dsp:spPr>
        <a:xfrm>
          <a:off x="1251724" y="586145"/>
          <a:ext cx="444145" cy="1959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9675"/>
              </a:lnTo>
              <a:lnTo>
                <a:pt x="444145" y="195967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505A8C-9032-466B-9781-EB60F6BAEE8F}">
      <dsp:nvSpPr>
        <dsp:cNvPr id="0" name=""/>
        <dsp:cNvSpPr/>
      </dsp:nvSpPr>
      <dsp:spPr>
        <a:xfrm>
          <a:off x="1695869" y="2244262"/>
          <a:ext cx="6064722" cy="603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неотвратимость наказания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13534" y="2261927"/>
        <a:ext cx="6029392" cy="567788"/>
      </dsp:txXfrm>
    </dsp:sp>
    <dsp:sp modelId="{19C81FF3-F068-4635-B18C-98E5E49E25ED}">
      <dsp:nvSpPr>
        <dsp:cNvPr id="0" name=""/>
        <dsp:cNvSpPr/>
      </dsp:nvSpPr>
      <dsp:spPr>
        <a:xfrm>
          <a:off x="1251724" y="586145"/>
          <a:ext cx="444145" cy="27134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3420"/>
              </a:lnTo>
              <a:lnTo>
                <a:pt x="444145" y="271342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257FD4-B96F-43F9-A2ED-5A6B55742D48}">
      <dsp:nvSpPr>
        <dsp:cNvPr id="0" name=""/>
        <dsp:cNvSpPr/>
      </dsp:nvSpPr>
      <dsp:spPr>
        <a:xfrm>
          <a:off x="1695869" y="2998007"/>
          <a:ext cx="6065503" cy="603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личная виновная ответственность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13534" y="3015672"/>
        <a:ext cx="6030173" cy="567788"/>
      </dsp:txXfrm>
    </dsp:sp>
    <dsp:sp modelId="{8A1B3300-60D3-4CDB-BC69-1AF80904491D}">
      <dsp:nvSpPr>
        <dsp:cNvPr id="0" name=""/>
        <dsp:cNvSpPr/>
      </dsp:nvSpPr>
      <dsp:spPr>
        <a:xfrm>
          <a:off x="1251724" y="586145"/>
          <a:ext cx="444145" cy="34671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7166"/>
              </a:lnTo>
              <a:lnTo>
                <a:pt x="444145" y="346716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40CE25-47F7-485F-A23C-53F4A3142FE1}">
      <dsp:nvSpPr>
        <dsp:cNvPr id="0" name=""/>
        <dsp:cNvSpPr/>
      </dsp:nvSpPr>
      <dsp:spPr>
        <a:xfrm>
          <a:off x="1695869" y="3751752"/>
          <a:ext cx="6065503" cy="603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справедливость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13534" y="3769417"/>
        <a:ext cx="6030173" cy="567788"/>
      </dsp:txXfrm>
    </dsp:sp>
    <dsp:sp modelId="{F4581987-9A6A-4558-8B8F-7372ACD4C08D}">
      <dsp:nvSpPr>
        <dsp:cNvPr id="0" name=""/>
        <dsp:cNvSpPr/>
      </dsp:nvSpPr>
      <dsp:spPr>
        <a:xfrm>
          <a:off x="1251724" y="586145"/>
          <a:ext cx="444145" cy="42209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20911"/>
              </a:lnTo>
              <a:lnTo>
                <a:pt x="444145" y="422091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93678-42C5-4158-83F3-1FB5D8F67BD8}">
      <dsp:nvSpPr>
        <dsp:cNvPr id="0" name=""/>
        <dsp:cNvSpPr/>
      </dsp:nvSpPr>
      <dsp:spPr>
        <a:xfrm>
          <a:off x="1695869" y="4505497"/>
          <a:ext cx="6065359" cy="603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гуманизм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13534" y="4523162"/>
        <a:ext cx="6030029" cy="5677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D238D5-9AFB-41BB-9FEE-CBC0DDD49798}">
      <dsp:nvSpPr>
        <dsp:cNvPr id="0" name=""/>
        <dsp:cNvSpPr/>
      </dsp:nvSpPr>
      <dsp:spPr>
        <a:xfrm>
          <a:off x="4726321" y="1872473"/>
          <a:ext cx="589566" cy="3094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4957"/>
              </a:lnTo>
              <a:lnTo>
                <a:pt x="589566" y="3094957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CB1924-67F4-4362-88BB-9CF66BDD6698}">
      <dsp:nvSpPr>
        <dsp:cNvPr id="0" name=""/>
        <dsp:cNvSpPr/>
      </dsp:nvSpPr>
      <dsp:spPr>
        <a:xfrm>
          <a:off x="4726321" y="1872473"/>
          <a:ext cx="589566" cy="22780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8059"/>
              </a:lnTo>
              <a:lnTo>
                <a:pt x="589566" y="2278059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6A098B-C503-4CBC-B6A8-B3E2B7405761}">
      <dsp:nvSpPr>
        <dsp:cNvPr id="0" name=""/>
        <dsp:cNvSpPr/>
      </dsp:nvSpPr>
      <dsp:spPr>
        <a:xfrm>
          <a:off x="4726321" y="1872473"/>
          <a:ext cx="589566" cy="14611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1160"/>
              </a:lnTo>
              <a:lnTo>
                <a:pt x="589566" y="146116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54A479-63A2-4EE5-A6A6-B69D1AB4D132}">
      <dsp:nvSpPr>
        <dsp:cNvPr id="0" name=""/>
        <dsp:cNvSpPr/>
      </dsp:nvSpPr>
      <dsp:spPr>
        <a:xfrm>
          <a:off x="4726321" y="1872473"/>
          <a:ext cx="589566" cy="5867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6760"/>
              </a:lnTo>
              <a:lnTo>
                <a:pt x="589566" y="58676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C2C706-99B3-4B5E-B2EC-D55E13E1DCA8}">
      <dsp:nvSpPr>
        <dsp:cNvPr id="0" name=""/>
        <dsp:cNvSpPr/>
      </dsp:nvSpPr>
      <dsp:spPr>
        <a:xfrm>
          <a:off x="4212468" y="1055575"/>
          <a:ext cx="2086030" cy="2416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808"/>
              </a:lnTo>
              <a:lnTo>
                <a:pt x="2086030" y="120808"/>
              </a:lnTo>
              <a:lnTo>
                <a:pt x="2086030" y="24161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82A4F5-CF18-454D-AA02-18A53A0D1AA3}">
      <dsp:nvSpPr>
        <dsp:cNvPr id="0" name=""/>
        <dsp:cNvSpPr/>
      </dsp:nvSpPr>
      <dsp:spPr>
        <a:xfrm>
          <a:off x="554259" y="1872473"/>
          <a:ext cx="589566" cy="29799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9953"/>
              </a:lnTo>
              <a:lnTo>
                <a:pt x="589566" y="2979953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C4E1D4-49D0-474D-94D0-C862780D6ED2}">
      <dsp:nvSpPr>
        <dsp:cNvPr id="0" name=""/>
        <dsp:cNvSpPr/>
      </dsp:nvSpPr>
      <dsp:spPr>
        <a:xfrm>
          <a:off x="554259" y="1872473"/>
          <a:ext cx="589566" cy="21630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3055"/>
              </a:lnTo>
              <a:lnTo>
                <a:pt x="589566" y="2163055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E36F09-6E3D-409A-B5ED-33D76BEF868C}">
      <dsp:nvSpPr>
        <dsp:cNvPr id="0" name=""/>
        <dsp:cNvSpPr/>
      </dsp:nvSpPr>
      <dsp:spPr>
        <a:xfrm>
          <a:off x="554259" y="1872473"/>
          <a:ext cx="589566" cy="1346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6156"/>
              </a:lnTo>
              <a:lnTo>
                <a:pt x="589566" y="1346156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2FA18E-4825-4769-9F3C-8F5A7DA7380F}">
      <dsp:nvSpPr>
        <dsp:cNvPr id="0" name=""/>
        <dsp:cNvSpPr/>
      </dsp:nvSpPr>
      <dsp:spPr>
        <a:xfrm>
          <a:off x="554259" y="1872473"/>
          <a:ext cx="589566" cy="529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9258"/>
              </a:lnTo>
              <a:lnTo>
                <a:pt x="589566" y="529258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A537DF-2976-492E-B94D-665D894E32AC}">
      <dsp:nvSpPr>
        <dsp:cNvPr id="0" name=""/>
        <dsp:cNvSpPr/>
      </dsp:nvSpPr>
      <dsp:spPr>
        <a:xfrm>
          <a:off x="2126437" y="1055575"/>
          <a:ext cx="2086030" cy="241617"/>
        </a:xfrm>
        <a:custGeom>
          <a:avLst/>
          <a:gdLst/>
          <a:ahLst/>
          <a:cxnLst/>
          <a:rect l="0" t="0" r="0" b="0"/>
          <a:pathLst>
            <a:path>
              <a:moveTo>
                <a:pt x="2086030" y="0"/>
              </a:moveTo>
              <a:lnTo>
                <a:pt x="2086030" y="120808"/>
              </a:lnTo>
              <a:lnTo>
                <a:pt x="0" y="120808"/>
              </a:lnTo>
              <a:lnTo>
                <a:pt x="0" y="24161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B35C7D-AD24-4B74-9A08-7307B09A3CC6}">
      <dsp:nvSpPr>
        <dsp:cNvPr id="0" name=""/>
        <dsp:cNvSpPr/>
      </dsp:nvSpPr>
      <dsp:spPr>
        <a:xfrm>
          <a:off x="432046" y="1511"/>
          <a:ext cx="7560843" cy="105406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Преступление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совершённое виновное общественно опасное деяние (действие или бездействие), характеризующееся признаками, пре-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дусмотренными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Уголовным кодексом, и запрещённое им под угрозой наказания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2046" y="1511"/>
        <a:ext cx="7560843" cy="1054063"/>
      </dsp:txXfrm>
    </dsp:sp>
    <dsp:sp modelId="{A3BF20B2-4E70-4FA6-BD0A-2A3B2CD5C1A3}">
      <dsp:nvSpPr>
        <dsp:cNvPr id="0" name=""/>
        <dsp:cNvSpPr/>
      </dsp:nvSpPr>
      <dsp:spPr>
        <a:xfrm>
          <a:off x="161215" y="1297193"/>
          <a:ext cx="3930443" cy="57528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Признаки преступления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1215" y="1297193"/>
        <a:ext cx="3930443" cy="575280"/>
      </dsp:txXfrm>
    </dsp:sp>
    <dsp:sp modelId="{679F4090-0D94-4CD4-97F4-B99E61BB5F93}">
      <dsp:nvSpPr>
        <dsp:cNvPr id="0" name=""/>
        <dsp:cNvSpPr/>
      </dsp:nvSpPr>
      <dsp:spPr>
        <a:xfrm>
          <a:off x="1143826" y="2114091"/>
          <a:ext cx="2704463" cy="57528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общественная опасность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43826" y="2114091"/>
        <a:ext cx="2704463" cy="575280"/>
      </dsp:txXfrm>
    </dsp:sp>
    <dsp:sp modelId="{B10015B0-CF02-4F2C-9FA9-9EF295AE48C6}">
      <dsp:nvSpPr>
        <dsp:cNvPr id="0" name=""/>
        <dsp:cNvSpPr/>
      </dsp:nvSpPr>
      <dsp:spPr>
        <a:xfrm>
          <a:off x="1143826" y="2930990"/>
          <a:ext cx="2704463" cy="57528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уголовная противоправность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43826" y="2930990"/>
        <a:ext cx="2704463" cy="575280"/>
      </dsp:txXfrm>
    </dsp:sp>
    <dsp:sp modelId="{8AAC78CC-281D-49F7-8122-3E2B1D215A73}">
      <dsp:nvSpPr>
        <dsp:cNvPr id="0" name=""/>
        <dsp:cNvSpPr/>
      </dsp:nvSpPr>
      <dsp:spPr>
        <a:xfrm>
          <a:off x="1143826" y="3747888"/>
          <a:ext cx="2704463" cy="57528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уголовная наказуемость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43826" y="3747888"/>
        <a:ext cx="2704463" cy="575280"/>
      </dsp:txXfrm>
    </dsp:sp>
    <dsp:sp modelId="{8016CCDA-868C-4204-95FC-A467F712D45F}">
      <dsp:nvSpPr>
        <dsp:cNvPr id="0" name=""/>
        <dsp:cNvSpPr/>
      </dsp:nvSpPr>
      <dsp:spPr>
        <a:xfrm>
          <a:off x="1143826" y="4564787"/>
          <a:ext cx="2704463" cy="57528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виновность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43826" y="4564787"/>
        <a:ext cx="2704463" cy="575280"/>
      </dsp:txXfrm>
    </dsp:sp>
    <dsp:sp modelId="{F6A49DA3-B3DF-4A0D-97C8-9677C1D37DD2}">
      <dsp:nvSpPr>
        <dsp:cNvPr id="0" name=""/>
        <dsp:cNvSpPr/>
      </dsp:nvSpPr>
      <dsp:spPr>
        <a:xfrm>
          <a:off x="4333276" y="1297193"/>
          <a:ext cx="3930443" cy="57528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Категории преступлений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33276" y="1297193"/>
        <a:ext cx="3930443" cy="575280"/>
      </dsp:txXfrm>
    </dsp:sp>
    <dsp:sp modelId="{05D3D1CC-0309-4CC6-B28F-1793057F521B}">
      <dsp:nvSpPr>
        <dsp:cNvPr id="0" name=""/>
        <dsp:cNvSpPr/>
      </dsp:nvSpPr>
      <dsp:spPr>
        <a:xfrm>
          <a:off x="5315887" y="2114091"/>
          <a:ext cx="2704463" cy="6902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представляющие большой общественной опасности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315887" y="2114091"/>
        <a:ext cx="2704463" cy="690284"/>
      </dsp:txXfrm>
    </dsp:sp>
    <dsp:sp modelId="{DB1E140B-4F50-45E2-B9DB-6AA2B46A275D}">
      <dsp:nvSpPr>
        <dsp:cNvPr id="0" name=""/>
        <dsp:cNvSpPr/>
      </dsp:nvSpPr>
      <dsp:spPr>
        <a:xfrm>
          <a:off x="5315887" y="3045994"/>
          <a:ext cx="2704463" cy="57528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менее тяжкие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315887" y="3045994"/>
        <a:ext cx="2704463" cy="575280"/>
      </dsp:txXfrm>
    </dsp:sp>
    <dsp:sp modelId="{4E2A96A2-108B-4201-9875-49267F062B3E}">
      <dsp:nvSpPr>
        <dsp:cNvPr id="0" name=""/>
        <dsp:cNvSpPr/>
      </dsp:nvSpPr>
      <dsp:spPr>
        <a:xfrm>
          <a:off x="5315887" y="3862893"/>
          <a:ext cx="2704463" cy="57528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тяжкие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315887" y="3862893"/>
        <a:ext cx="2704463" cy="575280"/>
      </dsp:txXfrm>
    </dsp:sp>
    <dsp:sp modelId="{4898947B-CA7D-4BB9-8FCF-BFC4862F6595}">
      <dsp:nvSpPr>
        <dsp:cNvPr id="0" name=""/>
        <dsp:cNvSpPr/>
      </dsp:nvSpPr>
      <dsp:spPr>
        <a:xfrm>
          <a:off x="5315887" y="4679791"/>
          <a:ext cx="2704463" cy="57528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особо тяжкие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315887" y="4679791"/>
        <a:ext cx="2704463" cy="5752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7EDFB2-62A1-4DF9-8C5E-52130C276B3F}">
      <dsp:nvSpPr>
        <dsp:cNvPr id="0" name=""/>
        <dsp:cNvSpPr/>
      </dsp:nvSpPr>
      <dsp:spPr>
        <a:xfrm>
          <a:off x="291862" y="1297407"/>
          <a:ext cx="3621608" cy="25897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Наказание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принудительная мера уголовно-правового воз-действия, применяемая по при-говору суда к лицу, осуждённому за преступление, и заключаю-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щаяся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предусмотренных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-ном лишении или ограничении прав и свобод осуждённого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67713" y="1373258"/>
        <a:ext cx="3469906" cy="2438058"/>
      </dsp:txXfrm>
    </dsp:sp>
    <dsp:sp modelId="{9BE3C087-1EB1-468D-9C2A-539C9CF237C8}">
      <dsp:nvSpPr>
        <dsp:cNvPr id="0" name=""/>
        <dsp:cNvSpPr/>
      </dsp:nvSpPr>
      <dsp:spPr>
        <a:xfrm rot="18124995">
          <a:off x="3373893" y="1596999"/>
          <a:ext cx="2301711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2301711" y="201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4467206" y="1559651"/>
        <a:ext cx="115085" cy="115085"/>
      </dsp:txXfrm>
    </dsp:sp>
    <dsp:sp modelId="{5757ADDF-77C6-488F-9ABC-9E4AF317ACA5}">
      <dsp:nvSpPr>
        <dsp:cNvPr id="0" name=""/>
        <dsp:cNvSpPr/>
      </dsp:nvSpPr>
      <dsp:spPr>
        <a:xfrm>
          <a:off x="5136027" y="60417"/>
          <a:ext cx="3288908" cy="11633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налагается на виновное лицо независимо от его желания или нежелания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170101" y="94491"/>
        <a:ext cx="3220760" cy="1095219"/>
      </dsp:txXfrm>
    </dsp:sp>
    <dsp:sp modelId="{B4D12205-C90C-4406-A420-5AA3CFF844FA}">
      <dsp:nvSpPr>
        <dsp:cNvPr id="0" name=""/>
        <dsp:cNvSpPr/>
      </dsp:nvSpPr>
      <dsp:spPr>
        <a:xfrm rot="20003765">
          <a:off x="3841087" y="2265935"/>
          <a:ext cx="1367323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367323" y="201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490566" y="2251947"/>
        <a:ext cx="68366" cy="68366"/>
      </dsp:txXfrm>
    </dsp:sp>
    <dsp:sp modelId="{438000BD-2CE6-4D5D-B0CC-1872C9DBB2B3}">
      <dsp:nvSpPr>
        <dsp:cNvPr id="0" name=""/>
        <dsp:cNvSpPr/>
      </dsp:nvSpPr>
      <dsp:spPr>
        <a:xfrm>
          <a:off x="5136027" y="1398289"/>
          <a:ext cx="3288908" cy="11633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применяется от имени государства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170101" y="1432363"/>
        <a:ext cx="3220760" cy="1095219"/>
      </dsp:txXfrm>
    </dsp:sp>
    <dsp:sp modelId="{C8F35F7E-247E-4E2E-9501-84C30F40E2CF}">
      <dsp:nvSpPr>
        <dsp:cNvPr id="0" name=""/>
        <dsp:cNvSpPr/>
      </dsp:nvSpPr>
      <dsp:spPr>
        <a:xfrm rot="1841286">
          <a:off x="3813926" y="2934871"/>
          <a:ext cx="1421645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421645" y="201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489207" y="2919525"/>
        <a:ext cx="71082" cy="71082"/>
      </dsp:txXfrm>
    </dsp:sp>
    <dsp:sp modelId="{18717B86-E285-440A-82CB-3B89ECEDE489}">
      <dsp:nvSpPr>
        <dsp:cNvPr id="0" name=""/>
        <dsp:cNvSpPr/>
      </dsp:nvSpPr>
      <dsp:spPr>
        <a:xfrm>
          <a:off x="5136027" y="2736161"/>
          <a:ext cx="3288908" cy="11633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определяется в приговоре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170101" y="2770235"/>
        <a:ext cx="3220760" cy="1095219"/>
      </dsp:txXfrm>
    </dsp:sp>
    <dsp:sp modelId="{D8AEFFB4-82F3-4035-B8E7-E123A4BB4084}">
      <dsp:nvSpPr>
        <dsp:cNvPr id="0" name=""/>
        <dsp:cNvSpPr/>
      </dsp:nvSpPr>
      <dsp:spPr>
        <a:xfrm rot="3521888">
          <a:off x="3348189" y="3577395"/>
          <a:ext cx="2353120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2353120" y="201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4465921" y="3538762"/>
        <a:ext cx="117656" cy="117656"/>
      </dsp:txXfrm>
    </dsp:sp>
    <dsp:sp modelId="{A8FE5B40-C717-48B0-8BA2-C9312E969AC7}">
      <dsp:nvSpPr>
        <dsp:cNvPr id="0" name=""/>
        <dsp:cNvSpPr/>
      </dsp:nvSpPr>
      <dsp:spPr>
        <a:xfrm>
          <a:off x="5136027" y="4021208"/>
          <a:ext cx="3288908" cy="11633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подлежит исполнению только тогда, когда приговор вступил в законную силу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170101" y="4055282"/>
        <a:ext cx="3220760" cy="109521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C05E3C-A132-4968-9894-F024967999DD}">
      <dsp:nvSpPr>
        <dsp:cNvPr id="0" name=""/>
        <dsp:cNvSpPr/>
      </dsp:nvSpPr>
      <dsp:spPr>
        <a:xfrm>
          <a:off x="7147099" y="2664296"/>
          <a:ext cx="91440" cy="5172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725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42881F-E87C-4471-BE1E-D7D879F35A9A}">
      <dsp:nvSpPr>
        <dsp:cNvPr id="0" name=""/>
        <dsp:cNvSpPr/>
      </dsp:nvSpPr>
      <dsp:spPr>
        <a:xfrm>
          <a:off x="4212468" y="1183160"/>
          <a:ext cx="2980351" cy="5172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625"/>
              </a:lnTo>
              <a:lnTo>
                <a:pt x="2980351" y="258625"/>
              </a:lnTo>
              <a:lnTo>
                <a:pt x="2980351" y="51725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141242-8A9D-488F-AB9E-343EDDF590DF}">
      <dsp:nvSpPr>
        <dsp:cNvPr id="0" name=""/>
        <dsp:cNvSpPr/>
      </dsp:nvSpPr>
      <dsp:spPr>
        <a:xfrm>
          <a:off x="4166748" y="2664296"/>
          <a:ext cx="91440" cy="5172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725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47A9B5-F50D-4BA3-A908-2AFDA82692A3}">
      <dsp:nvSpPr>
        <dsp:cNvPr id="0" name=""/>
        <dsp:cNvSpPr/>
      </dsp:nvSpPr>
      <dsp:spPr>
        <a:xfrm>
          <a:off x="4166748" y="1183160"/>
          <a:ext cx="91440" cy="5172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725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F92AF0-6596-48F8-B981-6BFD1E967F9E}">
      <dsp:nvSpPr>
        <dsp:cNvPr id="0" name=""/>
        <dsp:cNvSpPr/>
      </dsp:nvSpPr>
      <dsp:spPr>
        <a:xfrm>
          <a:off x="1186396" y="2664296"/>
          <a:ext cx="91440" cy="5172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725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3FB2B9-A251-4888-97B0-361902949C23}">
      <dsp:nvSpPr>
        <dsp:cNvPr id="0" name=""/>
        <dsp:cNvSpPr/>
      </dsp:nvSpPr>
      <dsp:spPr>
        <a:xfrm>
          <a:off x="1232116" y="1183160"/>
          <a:ext cx="2980351" cy="517251"/>
        </a:xfrm>
        <a:custGeom>
          <a:avLst/>
          <a:gdLst/>
          <a:ahLst/>
          <a:cxnLst/>
          <a:rect l="0" t="0" r="0" b="0"/>
          <a:pathLst>
            <a:path>
              <a:moveTo>
                <a:pt x="2980351" y="0"/>
              </a:moveTo>
              <a:lnTo>
                <a:pt x="2980351" y="258625"/>
              </a:lnTo>
              <a:lnTo>
                <a:pt x="0" y="258625"/>
              </a:lnTo>
              <a:lnTo>
                <a:pt x="0" y="51725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7CB6CB-27B1-4480-8AD2-27DDCA632248}">
      <dsp:nvSpPr>
        <dsp:cNvPr id="0" name=""/>
        <dsp:cNvSpPr/>
      </dsp:nvSpPr>
      <dsp:spPr>
        <a:xfrm>
          <a:off x="2304254" y="421865"/>
          <a:ext cx="3816426" cy="76129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Цели наказания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04254" y="421865"/>
        <a:ext cx="3816426" cy="761295"/>
      </dsp:txXfrm>
    </dsp:sp>
    <dsp:sp modelId="{A432ABFF-EC0E-4B8F-8596-29A90DD1AC9E}">
      <dsp:nvSpPr>
        <dsp:cNvPr id="0" name=""/>
        <dsp:cNvSpPr/>
      </dsp:nvSpPr>
      <dsp:spPr>
        <a:xfrm>
          <a:off x="565" y="1700411"/>
          <a:ext cx="2463100" cy="96388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охранительная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65" y="1700411"/>
        <a:ext cx="2463100" cy="963885"/>
      </dsp:txXfrm>
    </dsp:sp>
    <dsp:sp modelId="{9E4C3A8E-7762-44F8-8130-A8308072B443}">
      <dsp:nvSpPr>
        <dsp:cNvPr id="0" name=""/>
        <dsp:cNvSpPr/>
      </dsp:nvSpPr>
      <dsp:spPr>
        <a:xfrm>
          <a:off x="565" y="3181547"/>
          <a:ext cx="2463100" cy="158116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охрана (защита) основных ценностей жизни человека и общества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65" y="3181547"/>
        <a:ext cx="2463100" cy="1581162"/>
      </dsp:txXfrm>
    </dsp:sp>
    <dsp:sp modelId="{CE230F12-AC55-4BF8-AF78-F609CE8CA04E}">
      <dsp:nvSpPr>
        <dsp:cNvPr id="0" name=""/>
        <dsp:cNvSpPr/>
      </dsp:nvSpPr>
      <dsp:spPr>
        <a:xfrm>
          <a:off x="2980917" y="1700411"/>
          <a:ext cx="2463100" cy="96388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воспитательная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80917" y="1700411"/>
        <a:ext cx="2463100" cy="963885"/>
      </dsp:txXfrm>
    </dsp:sp>
    <dsp:sp modelId="{4FAB0965-8236-4182-879B-296A2EBAB3D9}">
      <dsp:nvSpPr>
        <dsp:cNvPr id="0" name=""/>
        <dsp:cNvSpPr/>
      </dsp:nvSpPr>
      <dsp:spPr>
        <a:xfrm>
          <a:off x="2980917" y="3181547"/>
          <a:ext cx="2463100" cy="158116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изменение сознания правонарушителя в сторону поведения, соответствующего закону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80917" y="3181547"/>
        <a:ext cx="2463100" cy="1581162"/>
      </dsp:txXfrm>
    </dsp:sp>
    <dsp:sp modelId="{D05E941F-1510-4CE6-8448-EDE399CAF015}">
      <dsp:nvSpPr>
        <dsp:cNvPr id="0" name=""/>
        <dsp:cNvSpPr/>
      </dsp:nvSpPr>
      <dsp:spPr>
        <a:xfrm>
          <a:off x="5961269" y="1700411"/>
          <a:ext cx="2463100" cy="96388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профилактическая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961269" y="1700411"/>
        <a:ext cx="2463100" cy="963885"/>
      </dsp:txXfrm>
    </dsp:sp>
    <dsp:sp modelId="{BAE1AE22-16C9-4273-AA2C-328281803531}">
      <dsp:nvSpPr>
        <dsp:cNvPr id="0" name=""/>
        <dsp:cNvSpPr/>
      </dsp:nvSpPr>
      <dsp:spPr>
        <a:xfrm>
          <a:off x="5961269" y="3181547"/>
          <a:ext cx="2463100" cy="158116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недопущение правонарушения в будущем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961269" y="3181547"/>
        <a:ext cx="2463100" cy="158116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294ECC-6EAC-47C5-9F8C-AC64CD5D0F15}">
      <dsp:nvSpPr>
        <dsp:cNvPr id="0" name=""/>
        <dsp:cNvSpPr/>
      </dsp:nvSpPr>
      <dsp:spPr>
        <a:xfrm>
          <a:off x="2640" y="294018"/>
          <a:ext cx="6635032" cy="9301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Судимость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882" y="321260"/>
        <a:ext cx="6580548" cy="875632"/>
      </dsp:txXfrm>
    </dsp:sp>
    <dsp:sp modelId="{AF886E17-28F3-45AE-8221-AD21A0EAEB9A}">
      <dsp:nvSpPr>
        <dsp:cNvPr id="0" name=""/>
        <dsp:cNvSpPr/>
      </dsp:nvSpPr>
      <dsp:spPr>
        <a:xfrm>
          <a:off x="666143" y="1224135"/>
          <a:ext cx="663503" cy="10351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5119"/>
              </a:lnTo>
              <a:lnTo>
                <a:pt x="663503" y="103511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6122C1-8D7E-4C58-A37A-1AB00167EDAD}">
      <dsp:nvSpPr>
        <dsp:cNvPr id="0" name=""/>
        <dsp:cNvSpPr/>
      </dsp:nvSpPr>
      <dsp:spPr>
        <a:xfrm>
          <a:off x="1329646" y="1569175"/>
          <a:ext cx="7092649" cy="13801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правовое последствие, связанное с определёнными ограничения-ми прав личности после отбытия наказания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70069" y="1609598"/>
        <a:ext cx="7011803" cy="1299313"/>
      </dsp:txXfrm>
    </dsp:sp>
    <dsp:sp modelId="{6D4A2DBE-475E-4E54-B92E-05428BB2B202}">
      <dsp:nvSpPr>
        <dsp:cNvPr id="0" name=""/>
        <dsp:cNvSpPr/>
      </dsp:nvSpPr>
      <dsp:spPr>
        <a:xfrm>
          <a:off x="666143" y="1224135"/>
          <a:ext cx="663503" cy="2760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0318"/>
              </a:lnTo>
              <a:lnTo>
                <a:pt x="663503" y="276031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90C640-4067-4C80-ADD5-4E14A6A54DB8}">
      <dsp:nvSpPr>
        <dsp:cNvPr id="0" name=""/>
        <dsp:cNvSpPr/>
      </dsp:nvSpPr>
      <dsp:spPr>
        <a:xfrm>
          <a:off x="1329646" y="3294374"/>
          <a:ext cx="7092649" cy="13801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правовое состояние лица, осуждённого за совершённое им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прес-тупление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заключающееся в возможности применения к данному лицу наказания либо мер уголовной ответственности в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соответ-ствии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приговором суда и уголовным законодательством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70069" y="3334797"/>
        <a:ext cx="7011803" cy="129931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108C4F-B04A-45F6-8743-2EB77A49C597}">
      <dsp:nvSpPr>
        <dsp:cNvPr id="0" name=""/>
        <dsp:cNvSpPr/>
      </dsp:nvSpPr>
      <dsp:spPr>
        <a:xfrm>
          <a:off x="2958" y="151564"/>
          <a:ext cx="6055601" cy="508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Обстоятельства, исключающие преступность деяния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838" y="166444"/>
        <a:ext cx="6025841" cy="478286"/>
      </dsp:txXfrm>
    </dsp:sp>
    <dsp:sp modelId="{019E7A1A-35A7-4CA7-A1C0-254E80B29DE8}">
      <dsp:nvSpPr>
        <dsp:cNvPr id="0" name=""/>
        <dsp:cNvSpPr/>
      </dsp:nvSpPr>
      <dsp:spPr>
        <a:xfrm>
          <a:off x="608518" y="659611"/>
          <a:ext cx="605560" cy="3810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1035"/>
              </a:lnTo>
              <a:lnTo>
                <a:pt x="605560" y="38103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009AC0-FD76-4F80-A4DA-8CD23E55B59E}">
      <dsp:nvSpPr>
        <dsp:cNvPr id="0" name=""/>
        <dsp:cNvSpPr/>
      </dsp:nvSpPr>
      <dsp:spPr>
        <a:xfrm>
          <a:off x="1214079" y="786622"/>
          <a:ext cx="7207898" cy="508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необходимая оборона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28959" y="801502"/>
        <a:ext cx="7178138" cy="478286"/>
      </dsp:txXfrm>
    </dsp:sp>
    <dsp:sp modelId="{2F6963D0-254A-4B33-8425-F440801997FE}">
      <dsp:nvSpPr>
        <dsp:cNvPr id="0" name=""/>
        <dsp:cNvSpPr/>
      </dsp:nvSpPr>
      <dsp:spPr>
        <a:xfrm>
          <a:off x="608518" y="659611"/>
          <a:ext cx="605560" cy="1016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6093"/>
              </a:lnTo>
              <a:lnTo>
                <a:pt x="605560" y="10160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40BE0B-588A-4AB6-B833-E757153EE026}">
      <dsp:nvSpPr>
        <dsp:cNvPr id="0" name=""/>
        <dsp:cNvSpPr/>
      </dsp:nvSpPr>
      <dsp:spPr>
        <a:xfrm>
          <a:off x="1214079" y="1421681"/>
          <a:ext cx="7207898" cy="508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причинение вреда при задержании лица, совершившего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преступле-ние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28959" y="1436561"/>
        <a:ext cx="7178138" cy="478286"/>
      </dsp:txXfrm>
    </dsp:sp>
    <dsp:sp modelId="{2EA649F4-20B0-4BBB-A9DD-B53E47323341}">
      <dsp:nvSpPr>
        <dsp:cNvPr id="0" name=""/>
        <dsp:cNvSpPr/>
      </dsp:nvSpPr>
      <dsp:spPr>
        <a:xfrm>
          <a:off x="608518" y="659611"/>
          <a:ext cx="605560" cy="1651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1151"/>
              </a:lnTo>
              <a:lnTo>
                <a:pt x="605560" y="165115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04A734-4FD7-4A0B-A9F0-224A24D9AF5B}">
      <dsp:nvSpPr>
        <dsp:cNvPr id="0" name=""/>
        <dsp:cNvSpPr/>
      </dsp:nvSpPr>
      <dsp:spPr>
        <a:xfrm>
          <a:off x="1214079" y="2056739"/>
          <a:ext cx="7207898" cy="508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крайняя необходимость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28959" y="2071619"/>
        <a:ext cx="7178138" cy="478286"/>
      </dsp:txXfrm>
    </dsp:sp>
    <dsp:sp modelId="{5D49C81D-7799-4083-8477-E2CA1A185519}">
      <dsp:nvSpPr>
        <dsp:cNvPr id="0" name=""/>
        <dsp:cNvSpPr/>
      </dsp:nvSpPr>
      <dsp:spPr>
        <a:xfrm>
          <a:off x="608518" y="659611"/>
          <a:ext cx="605560" cy="22862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6210"/>
              </a:lnTo>
              <a:lnTo>
                <a:pt x="605560" y="228621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ED894A-A2BE-438C-ABCB-2DB1FC9835D7}">
      <dsp:nvSpPr>
        <dsp:cNvPr id="0" name=""/>
        <dsp:cNvSpPr/>
      </dsp:nvSpPr>
      <dsp:spPr>
        <a:xfrm>
          <a:off x="1214079" y="2691797"/>
          <a:ext cx="7207898" cy="508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обоснованный риск для достижения общественно полезной цели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28959" y="2706677"/>
        <a:ext cx="7178138" cy="478286"/>
      </dsp:txXfrm>
    </dsp:sp>
    <dsp:sp modelId="{8B52758C-A8AB-4A9D-9149-632299FB615F}">
      <dsp:nvSpPr>
        <dsp:cNvPr id="0" name=""/>
        <dsp:cNvSpPr/>
      </dsp:nvSpPr>
      <dsp:spPr>
        <a:xfrm>
          <a:off x="608518" y="659611"/>
          <a:ext cx="605560" cy="29212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21268"/>
              </a:lnTo>
              <a:lnTo>
                <a:pt x="605560" y="292126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873709-F8FB-487E-922C-A5856461BA92}">
      <dsp:nvSpPr>
        <dsp:cNvPr id="0" name=""/>
        <dsp:cNvSpPr/>
      </dsp:nvSpPr>
      <dsp:spPr>
        <a:xfrm>
          <a:off x="1214079" y="3326856"/>
          <a:ext cx="7207898" cy="508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ошибка в наличии обстоятельств, исключающих преступность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дея-ния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28959" y="3341736"/>
        <a:ext cx="7178138" cy="478286"/>
      </dsp:txXfrm>
    </dsp:sp>
    <dsp:sp modelId="{60CAB8BB-2684-484F-8741-211DA5951A88}">
      <dsp:nvSpPr>
        <dsp:cNvPr id="0" name=""/>
        <dsp:cNvSpPr/>
      </dsp:nvSpPr>
      <dsp:spPr>
        <a:xfrm>
          <a:off x="608518" y="659611"/>
          <a:ext cx="605560" cy="35563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56326"/>
              </a:lnTo>
              <a:lnTo>
                <a:pt x="605560" y="355632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BFD9A7-5CC7-4F8F-9B87-380E1A1E83FA}">
      <dsp:nvSpPr>
        <dsp:cNvPr id="0" name=""/>
        <dsp:cNvSpPr/>
      </dsp:nvSpPr>
      <dsp:spPr>
        <a:xfrm>
          <a:off x="1214079" y="3961914"/>
          <a:ext cx="7207898" cy="508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исполнение обязательного приказа или распоряжения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28959" y="3976794"/>
        <a:ext cx="7178138" cy="478286"/>
      </dsp:txXfrm>
    </dsp:sp>
    <dsp:sp modelId="{AF0328FF-69E4-4559-AD7E-A9BCAC2D9FD0}">
      <dsp:nvSpPr>
        <dsp:cNvPr id="0" name=""/>
        <dsp:cNvSpPr/>
      </dsp:nvSpPr>
      <dsp:spPr>
        <a:xfrm>
          <a:off x="608518" y="659611"/>
          <a:ext cx="605560" cy="41913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91385"/>
              </a:lnTo>
              <a:lnTo>
                <a:pt x="605560" y="419138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50E5F7-0F98-4521-99D1-6AC80F69A00D}">
      <dsp:nvSpPr>
        <dsp:cNvPr id="0" name=""/>
        <dsp:cNvSpPr/>
      </dsp:nvSpPr>
      <dsp:spPr>
        <a:xfrm>
          <a:off x="1214079" y="4596972"/>
          <a:ext cx="7207898" cy="508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выполнение специального задания по предупреждению или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раск-рытию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преступления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28959" y="4611852"/>
        <a:ext cx="7178138" cy="47828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817E5B-1B9F-4482-AF9E-8F61ECD94775}">
      <dsp:nvSpPr>
        <dsp:cNvPr id="0" name=""/>
        <dsp:cNvSpPr/>
      </dsp:nvSpPr>
      <dsp:spPr>
        <a:xfrm>
          <a:off x="0" y="13744"/>
          <a:ext cx="8568952" cy="8064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Обстоятельства, отягчающие уголовную ответственность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3744"/>
        <a:ext cx="8568952" cy="806400"/>
      </dsp:txXfrm>
    </dsp:sp>
    <dsp:sp modelId="{35E60D00-1374-4E84-BAF3-D75033D57824}">
      <dsp:nvSpPr>
        <dsp:cNvPr id="0" name=""/>
        <dsp:cNvSpPr/>
      </dsp:nvSpPr>
      <dsp:spPr>
        <a:xfrm>
          <a:off x="0" y="820144"/>
          <a:ext cx="8568952" cy="415043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лицом, ранее совершившим какое-либо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преступле-ние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если не истекли сроки давности либо не погашена или не снята суди-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 предшествующее преступление;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в отношении заведомо малолетнего, престарелого или лица, находящегося в беспомощном состоянии;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в отношении заведомо для виновного беременной женщины;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общеопасным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способом;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с особой жестокостью или издевательством;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в отношении лица, находящегося в материальной, служебной или иной зависимости от виновного;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в отношении лица или его близких в связи с осу-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ществлением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им служебной деятельности или выполнением общественного долга;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из корыстных или иных низменных побуждений;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820144"/>
        <a:ext cx="8568952" cy="415043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817E5B-1B9F-4482-AF9E-8F61ECD94775}">
      <dsp:nvSpPr>
        <dsp:cNvPr id="0" name=""/>
        <dsp:cNvSpPr/>
      </dsp:nvSpPr>
      <dsp:spPr>
        <a:xfrm>
          <a:off x="0" y="1414"/>
          <a:ext cx="8568952" cy="8640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Обстоятельства, отягчающие уголовную ответственность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414"/>
        <a:ext cx="8568952" cy="864000"/>
      </dsp:txXfrm>
    </dsp:sp>
    <dsp:sp modelId="{35E60D00-1374-4E84-BAF3-D75033D57824}">
      <dsp:nvSpPr>
        <dsp:cNvPr id="0" name=""/>
        <dsp:cNvSpPr/>
      </dsp:nvSpPr>
      <dsp:spPr>
        <a:xfrm>
          <a:off x="0" y="865414"/>
          <a:ext cx="8568952" cy="41175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по мотивам расовой, национальной, религиозной вражды или розни, политической или идеологической вражды, а равно по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мо-тивам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вражды или розни в отношении какой-либо социальной группы;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с целью скрыть другое преступление или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облег-чить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его совершение;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группой лиц по предварительному сговору,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орга-низованной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группой или преступной организацией;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лицом, нарушившим тем самым принятую им при-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сягу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или профессиональную клятву;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преступления, повлекшего тяжкие последствия;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с использованием заведомо малолетнего или лица, заведомо для виновного страдающего психическим расстройством (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заболева-нием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 или слабоумием;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преступления с использованием условий общественного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бедст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-вия или чрезвычайного положения;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865414"/>
        <a:ext cx="8568952" cy="4117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3733800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</a:t>
            </a:r>
            <a:r>
              <a:rPr lang="ru-RU" sz="2800" dirty="0" smtClean="0"/>
              <a:t>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1981200"/>
            <a:ext cx="7541840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Основы уголовного права</a:t>
            </a:r>
            <a:endParaRPr lang="ru-RU" sz="4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2017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Наказание, его цель и виды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/>
          </p:nvPr>
        </p:nvGraphicFramePr>
        <p:xfrm>
          <a:off x="467544" y="1268760"/>
          <a:ext cx="8424936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569461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Наказание, его цель и виды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539552" y="1397000"/>
          <a:ext cx="8352928" cy="46990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195125870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39755687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Виды наказаний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030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дополнительные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18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82563" indent="-182563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общественные работы;</a:t>
                      </a:r>
                    </a:p>
                    <a:p>
                      <a:pPr marL="182563" indent="-182563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штраф;</a:t>
                      </a:r>
                    </a:p>
                    <a:p>
                      <a:pPr marL="182563" indent="-182563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лишение права занимать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опреде-лённые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должности или заниматься определённой деятельностью;</a:t>
                      </a:r>
                    </a:p>
                    <a:p>
                      <a:pPr marL="182563" indent="-182563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исправительные работы;</a:t>
                      </a:r>
                    </a:p>
                    <a:p>
                      <a:pPr marL="182563" indent="-182563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ограничение по военной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службе;</a:t>
                      </a:r>
                    </a:p>
                    <a:p>
                      <a:pPr marL="182563" indent="-182563">
                        <a:buFont typeface="Arial" panose="020B0604020202020204" pitchFamily="34" charset="0"/>
                        <a:buChar char="•"/>
                      </a:pP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арест;</a:t>
                      </a:r>
                    </a:p>
                    <a:p>
                      <a:pPr marL="182563" indent="-182563">
                        <a:buFont typeface="Arial" panose="020B0604020202020204" pitchFamily="34" charset="0"/>
                        <a:buChar char="•"/>
                      </a:pP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ограничение свободы;</a:t>
                      </a:r>
                    </a:p>
                    <a:p>
                      <a:pPr marL="182563" indent="-182563">
                        <a:buFont typeface="Arial" panose="020B0604020202020204" pitchFamily="34" charset="0"/>
                        <a:buChar char="•"/>
                      </a:pP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направление в дисциплинарную воинскую часть;</a:t>
                      </a:r>
                    </a:p>
                    <a:p>
                      <a:pPr marL="182563" indent="-182563">
                        <a:buFont typeface="Arial" panose="020B0604020202020204" pitchFamily="34" charset="0"/>
                        <a:buChar char="•"/>
                      </a:pP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лишение свободы;</a:t>
                      </a:r>
                    </a:p>
                    <a:p>
                      <a:pPr marL="182563" indent="-182563">
                        <a:buFont typeface="Arial" panose="020B0604020202020204" pitchFamily="34" charset="0"/>
                        <a:buChar char="•"/>
                      </a:pP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пожизненное заключение;</a:t>
                      </a:r>
                    </a:p>
                    <a:p>
                      <a:pPr marL="182563" indent="-182563">
                        <a:buFont typeface="Arial" panose="020B0604020202020204" pitchFamily="34" charset="0"/>
                        <a:buChar char="•"/>
                      </a:pP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смертная казнь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563" indent="-182563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лишение воинского или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специаль-ного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звания;</a:t>
                      </a:r>
                    </a:p>
                    <a:p>
                      <a:pPr marL="182563" indent="-182563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конфискация имущества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3378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73976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Обстоятельства,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исключающие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уголовную ответственность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67829217"/>
              </p:ext>
            </p:extLst>
          </p:nvPr>
        </p:nvGraphicFramePr>
        <p:xfrm>
          <a:off x="467544" y="1124744"/>
          <a:ext cx="842493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22857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Обстоятельства, отягчающие уголовную ответственность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/>
          </p:nvPr>
        </p:nvGraphicFramePr>
        <p:xfrm>
          <a:off x="395536" y="1397000"/>
          <a:ext cx="8568952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392266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Обстоятельства, отягчающие уголовную ответственность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/>
          </p:nvPr>
        </p:nvGraphicFramePr>
        <p:xfrm>
          <a:off x="395536" y="1397000"/>
          <a:ext cx="8568952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068726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Обстоятельства, отягчающие уголовную ответственность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/>
          </p:nvPr>
        </p:nvGraphicFramePr>
        <p:xfrm>
          <a:off x="395536" y="1397000"/>
          <a:ext cx="8568952" cy="246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689179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Область </a:t>
            </a:r>
            <a:r>
              <a:rPr lang="ru-RU" dirty="0" smtClean="0"/>
              <a:t>применения уголовного </a:t>
            </a:r>
            <a:r>
              <a:rPr lang="ru-RU" dirty="0" smtClean="0"/>
              <a:t>права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Наказание, его цель и виды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Обстоятельства, исключающие </a:t>
            </a:r>
            <a:r>
              <a:rPr lang="ru-RU" dirty="0" err="1" smtClean="0"/>
              <a:t>уголов-ную</a:t>
            </a:r>
            <a:r>
              <a:rPr lang="ru-RU" dirty="0" smtClean="0"/>
              <a:t> ответственность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Обстоятельства, </a:t>
            </a:r>
            <a:r>
              <a:rPr lang="ru-RU" dirty="0" smtClean="0"/>
              <a:t>отягчающие </a:t>
            </a:r>
            <a:r>
              <a:rPr lang="ru-RU" dirty="0"/>
              <a:t>уголовную ответственность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применения уголовного права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53634" y="1340768"/>
            <a:ext cx="5126478" cy="1350788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Уголовное право </a:t>
              </a:r>
              <a:r>
                <a:rPr lang="ru-RU" kern="1200" dirty="0" smtClean="0">
                  <a:latin typeface="Cambria" panose="02040503050406030204" pitchFamily="18" charset="0"/>
                </a:rPr>
                <a:t>– это совокупность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юриди-ческих</a:t>
              </a:r>
              <a:r>
                <a:rPr lang="ru-RU" kern="1200" dirty="0" smtClean="0">
                  <a:latin typeface="Cambria" panose="02040503050406030204" pitchFamily="18" charset="0"/>
                </a:rPr>
                <a:t> норм, определяющих преступность и наказуемость деяний, опасных для сложив-шейся системы общественных отношений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738647" y="5865553"/>
            <a:ext cx="3151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Уголовный кодекс Республики Беларусь. 9 июля 1999 г.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2386" r="3736"/>
          <a:stretch/>
        </p:blipFill>
        <p:spPr>
          <a:xfrm>
            <a:off x="5738648" y="1196752"/>
            <a:ext cx="3151169" cy="4608512"/>
          </a:xfrm>
          <a:prstGeom prst="rect">
            <a:avLst/>
          </a:prstGeom>
          <a:ln w="38100"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8" name="Группа 17"/>
          <p:cNvGrpSpPr/>
          <p:nvPr/>
        </p:nvGrpSpPr>
        <p:grpSpPr>
          <a:xfrm>
            <a:off x="453634" y="3203359"/>
            <a:ext cx="5127614" cy="3168353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9" name="Прямоугольник 1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20" name="Прямоугольник 19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Статья 2: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Уголовный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кодекс Республики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Бела-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русь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имеет задачей охрану мира и безопасности человечества, человека, его прав и свобод,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соб-ственности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прав юридических лиц,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природной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среды, общественных и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государственных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инте-ресов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конституционного строя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Республики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Бе-ларусь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а также установленного правопорядка от преступных посягательств. Уголовный кодекс Республики Беларусь способствует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предупреж-дению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преступных посягательств, воспитанию граждан в духе соблюдения законодательства Республики Беларусь.</a:t>
              </a:r>
              <a:endParaRPr lang="ru-RU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применения уголовного права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27150522"/>
              </p:ext>
            </p:extLst>
          </p:nvPr>
        </p:nvGraphicFramePr>
        <p:xfrm>
          <a:off x="395536" y="1196752"/>
          <a:ext cx="856895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082471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применения уголовного права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16668151"/>
              </p:ext>
            </p:extLst>
          </p:nvPr>
        </p:nvGraphicFramePr>
        <p:xfrm>
          <a:off x="395536" y="1196752"/>
          <a:ext cx="856895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16578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применения уголовного права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10097250"/>
              </p:ext>
            </p:extLst>
          </p:nvPr>
        </p:nvGraphicFramePr>
        <p:xfrm>
          <a:off x="395536" y="1124744"/>
          <a:ext cx="842493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572441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применения уголовного права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271852"/>
              </p:ext>
            </p:extLst>
          </p:nvPr>
        </p:nvGraphicFramePr>
        <p:xfrm>
          <a:off x="395536" y="1397000"/>
          <a:ext cx="8640960" cy="51257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3561813419"/>
                    </a:ext>
                  </a:extLst>
                </a:gridCol>
                <a:gridCol w="6480720">
                  <a:extLst>
                    <a:ext uri="{9D8B030D-6E8A-4147-A177-3AD203B41FA5}">
                      <a16:colId xmlns:a16="http://schemas.microsoft.com/office/drawing/2014/main" val="375490678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Категории преступлений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3299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Преступления, не представляющие большой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общест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-венной опасности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Умышленные преступления и преступления, совершённые по неосторожности, за которые законом предусмотрено на-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казание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 виде лишения свободы на срок не свыше 2 лет или иное более мягкое наказание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6033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Менее тяжкие преступления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Умышленные преступления, за которые законом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предус-мотрено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максимальное наказание в виде лишения свободы на срок не свыше 6 лет, а также преступления, совершённые по неосторожности, за которые законом предусмотрено на-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казание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 виде лишения свободы на срок свыше 2 лет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97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Тяжкие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преступ-ления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Умышленные преступления, за которые законом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предус-мотрено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максимальное наказание в виде лишения свободы на срок не свыше 12 лет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12529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Особо тяжкие преступления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Умышленные преступления, за которые законом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предус-мотрено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максимальное наказание в виде лишения свободы на срок свыше 12 лет, пожизненного заключения или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смер-тной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казни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5529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290580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Наказание, его цель и виды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/>
          </p:nvPr>
        </p:nvGraphicFramePr>
        <p:xfrm>
          <a:off x="467544" y="1196752"/>
          <a:ext cx="842493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411317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Наказание, его цель и виды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467544" y="1196752"/>
          <a:ext cx="842493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829524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2356</TotalTime>
  <Words>959</Words>
  <Application>Microsoft Office PowerPoint</Application>
  <PresentationFormat>Экран (4:3)</PresentationFormat>
  <Paragraphs>118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</vt:lpstr>
      <vt:lpstr>Cambria Math</vt:lpstr>
      <vt:lpstr>Verdana</vt:lpstr>
      <vt:lpstr>Wingdings</vt:lpstr>
      <vt:lpstr>sample</vt:lpstr>
      <vt:lpstr>Основы уголовного права</vt:lpstr>
      <vt:lpstr>План</vt:lpstr>
      <vt:lpstr>Область применения уголовного права</vt:lpstr>
      <vt:lpstr>Область применения уголовного права</vt:lpstr>
      <vt:lpstr>Область применения уголовного права</vt:lpstr>
      <vt:lpstr>Область применения уголовного права</vt:lpstr>
      <vt:lpstr>Область применения уголовного права</vt:lpstr>
      <vt:lpstr>Наказание, его цель и виды</vt:lpstr>
      <vt:lpstr>Наказание, его цель и виды</vt:lpstr>
      <vt:lpstr>Наказание, его цель и виды</vt:lpstr>
      <vt:lpstr>Наказание, его цель и виды</vt:lpstr>
      <vt:lpstr>Обстоятельства, исключающие уголовную ответственность</vt:lpstr>
      <vt:lpstr>Обстоятельства, отягчающие уголовную ответственность</vt:lpstr>
      <vt:lpstr>Обстоятельства, отягчающие уголовную ответственность</vt:lpstr>
      <vt:lpstr>Обстоятельства, отягчающие уголовную ответственность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уголовного права</dc:title>
  <dc:subject>Основы уголовного права</dc:subject>
  <dc:creator>Ситник П.В.</dc:creator>
  <dc:description>Презентация</dc:description>
  <cp:lastModifiedBy>User</cp:lastModifiedBy>
  <cp:revision>203</cp:revision>
  <dcterms:created xsi:type="dcterms:W3CDTF">2009-11-09T18:29:40Z</dcterms:created>
  <dcterms:modified xsi:type="dcterms:W3CDTF">2017-12-14T16:27:03Z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14.12.2017</vt:lpwstr>
  </property>
</Properties>
</file>