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2"/>
  </p:sldMasterIdLst>
  <p:notesMasterIdLst>
    <p:notesMasterId r:id="rId16"/>
  </p:notesMasterIdLst>
  <p:handoutMasterIdLst>
    <p:handoutMasterId r:id="rId17"/>
  </p:handoutMasterIdLst>
  <p:sldIdLst>
    <p:sldId id="256" r:id="rId3"/>
    <p:sldId id="257" r:id="rId4"/>
    <p:sldId id="277" r:id="rId5"/>
    <p:sldId id="278" r:id="rId6"/>
    <p:sldId id="279" r:id="rId7"/>
    <p:sldId id="280" r:id="rId8"/>
    <p:sldId id="281" r:id="rId9"/>
    <p:sldId id="282" r:id="rId10"/>
    <p:sldId id="283" r:id="rId11"/>
    <p:sldId id="284" r:id="rId12"/>
    <p:sldId id="285" r:id="rId13"/>
    <p:sldId id="286" r:id="rId14"/>
    <p:sldId id="287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>
      <p:cViewPr varScale="1">
        <p:scale>
          <a:sx n="106" d="100"/>
          <a:sy n="106" d="100"/>
        </p:scale>
        <p:origin x="-16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384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CFB1A3A-FCFE-43CE-8478-A828D77C4535}" type="doc">
      <dgm:prSet loTypeId="urn:microsoft.com/office/officeart/2005/8/layout/equation2" loCatId="relationship" qsTypeId="urn:microsoft.com/office/officeart/2005/8/quickstyle/simple5" qsCatId="simple" csTypeId="urn:microsoft.com/office/officeart/2005/8/colors/accent1_2" csCatId="accent1" phldr="1"/>
      <dgm:spPr/>
    </dgm:pt>
    <dgm:pt modelId="{09CC73A0-EBDB-484F-85DD-0030434A3AB2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Сознание человеком своей принадлежности к определённому этносу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8D8AA9E-CBC1-4CF1-BA0E-BFBADFE64424}" type="parTrans" cxnId="{B193AD7E-99AB-41D0-9BCF-7A1858BA7B01}">
      <dgm:prSet/>
      <dgm:spPr/>
      <dgm:t>
        <a:bodyPr/>
        <a:lstStyle/>
        <a:p>
          <a:endParaRPr lang="ru-RU"/>
        </a:p>
      </dgm:t>
    </dgm:pt>
    <dgm:pt modelId="{61A4F0E1-A150-42A1-B81C-B559A4486951}" type="sibTrans" cxnId="{B193AD7E-99AB-41D0-9BCF-7A1858BA7B01}">
      <dgm:prSet/>
      <dgm:spPr/>
      <dgm:t>
        <a:bodyPr/>
        <a:lstStyle/>
        <a:p>
          <a:endParaRPr lang="ru-RU"/>
        </a:p>
      </dgm:t>
    </dgm:pt>
    <dgm:pt modelId="{791685FF-0C49-4E36-B597-2249B433BEE7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Передача из поколения в поколение памяти о предках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DAF1BEB-F348-45E6-834E-9DDC45E3C8E6}" type="parTrans" cxnId="{61B8F1FF-536B-4FF8-806A-EFED291ADC05}">
      <dgm:prSet/>
      <dgm:spPr/>
      <dgm:t>
        <a:bodyPr/>
        <a:lstStyle/>
        <a:p>
          <a:endParaRPr lang="ru-RU"/>
        </a:p>
      </dgm:t>
    </dgm:pt>
    <dgm:pt modelId="{C89C81FE-F177-4DD8-BA66-B9622FCD6C8E}" type="sibTrans" cxnId="{61B8F1FF-536B-4FF8-806A-EFED291ADC05}">
      <dgm:prSet/>
      <dgm:spPr/>
      <dgm:t>
        <a:bodyPr/>
        <a:lstStyle/>
        <a:p>
          <a:endParaRPr lang="ru-RU"/>
        </a:p>
      </dgm:t>
    </dgm:pt>
    <dgm:pt modelId="{856D7A2E-C95F-402A-9CCB-896C183894A5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Образование историко-культурного наследия, которое определяет целостность этноса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0395155-D4DA-43E9-A6D3-90F06314370C}" type="parTrans" cxnId="{DB8029B4-4F11-4B8E-BFD5-E6D701516ED8}">
      <dgm:prSet/>
      <dgm:spPr/>
      <dgm:t>
        <a:bodyPr/>
        <a:lstStyle/>
        <a:p>
          <a:endParaRPr lang="ru-RU"/>
        </a:p>
      </dgm:t>
    </dgm:pt>
    <dgm:pt modelId="{0535060F-EE81-4655-A33B-694C3810CA39}" type="sibTrans" cxnId="{DB8029B4-4F11-4B8E-BFD5-E6D701516ED8}">
      <dgm:prSet/>
      <dgm:spPr/>
      <dgm:t>
        <a:bodyPr/>
        <a:lstStyle/>
        <a:p>
          <a:endParaRPr lang="ru-RU"/>
        </a:p>
      </dgm:t>
    </dgm:pt>
    <dgm:pt modelId="{7089F3BC-8CD4-4624-8FF8-188890CBF9A6}" type="pres">
      <dgm:prSet presAssocID="{1CFB1A3A-FCFE-43CE-8478-A828D77C4535}" presName="Name0" presStyleCnt="0">
        <dgm:presLayoutVars>
          <dgm:dir/>
          <dgm:resizeHandles val="exact"/>
        </dgm:presLayoutVars>
      </dgm:prSet>
      <dgm:spPr/>
    </dgm:pt>
    <dgm:pt modelId="{6EF1DA6E-A2B0-4589-B439-74843DCE5A14}" type="pres">
      <dgm:prSet presAssocID="{1CFB1A3A-FCFE-43CE-8478-A828D77C4535}" presName="vNodes" presStyleCnt="0"/>
      <dgm:spPr/>
    </dgm:pt>
    <dgm:pt modelId="{9C2B75A1-8CD1-4CA7-8A46-9EBA9EACDD5F}" type="pres">
      <dgm:prSet presAssocID="{09CC73A0-EBDB-484F-85DD-0030434A3AB2}" presName="node" presStyleLbl="node1" presStyleIdx="0" presStyleCnt="3" custScaleX="165732" custScaleY="39371">
        <dgm:presLayoutVars>
          <dgm:bulletEnabled val="1"/>
        </dgm:presLayoutVars>
      </dgm:prSet>
      <dgm:spPr>
        <a:prstGeom prst="roundRect">
          <a:avLst/>
        </a:prstGeom>
      </dgm:spPr>
    </dgm:pt>
    <dgm:pt modelId="{57CD5BAA-D246-4768-827B-AB94B9EC2C30}" type="pres">
      <dgm:prSet presAssocID="{61A4F0E1-A150-42A1-B81C-B559A4486951}" presName="spacerT" presStyleCnt="0"/>
      <dgm:spPr/>
    </dgm:pt>
    <dgm:pt modelId="{B89B724D-ABD7-4F51-87B5-FE97AF7C3758}" type="pres">
      <dgm:prSet presAssocID="{61A4F0E1-A150-42A1-B81C-B559A4486951}" presName="sibTrans" presStyleLbl="sibTrans2D1" presStyleIdx="0" presStyleCnt="2"/>
      <dgm:spPr/>
    </dgm:pt>
    <dgm:pt modelId="{3498667F-5001-4213-9E94-7EBA74C5831E}" type="pres">
      <dgm:prSet presAssocID="{61A4F0E1-A150-42A1-B81C-B559A4486951}" presName="spacerB" presStyleCnt="0"/>
      <dgm:spPr/>
    </dgm:pt>
    <dgm:pt modelId="{696FD039-A585-42BA-8E18-4302CAD4BD29}" type="pres">
      <dgm:prSet presAssocID="{791685FF-0C49-4E36-B597-2249B433BEE7}" presName="node" presStyleLbl="node1" presStyleIdx="1" presStyleCnt="3" custScaleX="165732" custScaleY="39371">
        <dgm:presLayoutVars>
          <dgm:bulletEnabled val="1"/>
        </dgm:presLayoutVars>
      </dgm:prSet>
      <dgm:spPr>
        <a:prstGeom prst="roundRect">
          <a:avLst/>
        </a:prstGeom>
      </dgm:spPr>
    </dgm:pt>
    <dgm:pt modelId="{5169CC40-02FB-4EBD-BE6C-3EC071FF6AB1}" type="pres">
      <dgm:prSet presAssocID="{1CFB1A3A-FCFE-43CE-8478-A828D77C4535}" presName="sibTransLast" presStyleLbl="sibTrans2D1" presStyleIdx="1" presStyleCnt="2"/>
      <dgm:spPr/>
    </dgm:pt>
    <dgm:pt modelId="{5AE559F6-5711-4026-9001-16D0A3621836}" type="pres">
      <dgm:prSet presAssocID="{1CFB1A3A-FCFE-43CE-8478-A828D77C4535}" presName="connectorText" presStyleLbl="sibTrans2D1" presStyleIdx="1" presStyleCnt="2"/>
      <dgm:spPr/>
    </dgm:pt>
    <dgm:pt modelId="{D7711282-162D-4A32-A6A0-A7AA2B890E17}" type="pres">
      <dgm:prSet presAssocID="{1CFB1A3A-FCFE-43CE-8478-A828D77C4535}" presName="lastNode" presStyleLbl="node1" presStyleIdx="2" presStyleCnt="3" custScaleX="66149" custScaleY="50744">
        <dgm:presLayoutVars>
          <dgm:bulletEnabled val="1"/>
        </dgm:presLayoutVars>
      </dgm:prSet>
      <dgm:spPr>
        <a:prstGeom prst="roundRect">
          <a:avLst/>
        </a:prstGeom>
      </dgm:spPr>
    </dgm:pt>
  </dgm:ptLst>
  <dgm:cxnLst>
    <dgm:cxn modelId="{5376CFFE-D4EB-4337-A6B0-3718BC510588}" type="presOf" srcId="{C89C81FE-F177-4DD8-BA66-B9622FCD6C8E}" destId="{5AE559F6-5711-4026-9001-16D0A3621836}" srcOrd="1" destOrd="0" presId="urn:microsoft.com/office/officeart/2005/8/layout/equation2"/>
    <dgm:cxn modelId="{50D25770-9B45-47FC-84FD-F82F501C0BB5}" type="presOf" srcId="{1CFB1A3A-FCFE-43CE-8478-A828D77C4535}" destId="{7089F3BC-8CD4-4624-8FF8-188890CBF9A6}" srcOrd="0" destOrd="0" presId="urn:microsoft.com/office/officeart/2005/8/layout/equation2"/>
    <dgm:cxn modelId="{B193AD7E-99AB-41D0-9BCF-7A1858BA7B01}" srcId="{1CFB1A3A-FCFE-43CE-8478-A828D77C4535}" destId="{09CC73A0-EBDB-484F-85DD-0030434A3AB2}" srcOrd="0" destOrd="0" parTransId="{48D8AA9E-CBC1-4CF1-BA0E-BFBADFE64424}" sibTransId="{61A4F0E1-A150-42A1-B81C-B559A4486951}"/>
    <dgm:cxn modelId="{987829B4-26E2-4E97-8727-35742B49A1CE}" type="presOf" srcId="{791685FF-0C49-4E36-B597-2249B433BEE7}" destId="{696FD039-A585-42BA-8E18-4302CAD4BD29}" srcOrd="0" destOrd="0" presId="urn:microsoft.com/office/officeart/2005/8/layout/equation2"/>
    <dgm:cxn modelId="{DB8029B4-4F11-4B8E-BFD5-E6D701516ED8}" srcId="{1CFB1A3A-FCFE-43CE-8478-A828D77C4535}" destId="{856D7A2E-C95F-402A-9CCB-896C183894A5}" srcOrd="2" destOrd="0" parTransId="{00395155-D4DA-43E9-A6D3-90F06314370C}" sibTransId="{0535060F-EE81-4655-A33B-694C3810CA39}"/>
    <dgm:cxn modelId="{E300CEF8-0D5A-4B8B-AF1A-475F93C2DD4A}" type="presOf" srcId="{09CC73A0-EBDB-484F-85DD-0030434A3AB2}" destId="{9C2B75A1-8CD1-4CA7-8A46-9EBA9EACDD5F}" srcOrd="0" destOrd="0" presId="urn:microsoft.com/office/officeart/2005/8/layout/equation2"/>
    <dgm:cxn modelId="{02956475-E0D3-4384-ACAC-0F701A49AB0B}" type="presOf" srcId="{61A4F0E1-A150-42A1-B81C-B559A4486951}" destId="{B89B724D-ABD7-4F51-87B5-FE97AF7C3758}" srcOrd="0" destOrd="0" presId="urn:microsoft.com/office/officeart/2005/8/layout/equation2"/>
    <dgm:cxn modelId="{41861742-F14F-4200-98EE-A33422778770}" type="presOf" srcId="{C89C81FE-F177-4DD8-BA66-B9622FCD6C8E}" destId="{5169CC40-02FB-4EBD-BE6C-3EC071FF6AB1}" srcOrd="0" destOrd="0" presId="urn:microsoft.com/office/officeart/2005/8/layout/equation2"/>
    <dgm:cxn modelId="{61B8F1FF-536B-4FF8-806A-EFED291ADC05}" srcId="{1CFB1A3A-FCFE-43CE-8478-A828D77C4535}" destId="{791685FF-0C49-4E36-B597-2249B433BEE7}" srcOrd="1" destOrd="0" parTransId="{3DAF1BEB-F348-45E6-834E-9DDC45E3C8E6}" sibTransId="{C89C81FE-F177-4DD8-BA66-B9622FCD6C8E}"/>
    <dgm:cxn modelId="{D3C235B2-2384-42EC-BD28-A2E3D33E02DF}" type="presOf" srcId="{856D7A2E-C95F-402A-9CCB-896C183894A5}" destId="{D7711282-162D-4A32-A6A0-A7AA2B890E17}" srcOrd="0" destOrd="0" presId="urn:microsoft.com/office/officeart/2005/8/layout/equation2"/>
    <dgm:cxn modelId="{2D4BD207-1BFE-4955-9D0B-BC21A41C2191}" type="presParOf" srcId="{7089F3BC-8CD4-4624-8FF8-188890CBF9A6}" destId="{6EF1DA6E-A2B0-4589-B439-74843DCE5A14}" srcOrd="0" destOrd="0" presId="urn:microsoft.com/office/officeart/2005/8/layout/equation2"/>
    <dgm:cxn modelId="{E40FEFEB-7D99-4705-8F9C-8317E36BEDAD}" type="presParOf" srcId="{6EF1DA6E-A2B0-4589-B439-74843DCE5A14}" destId="{9C2B75A1-8CD1-4CA7-8A46-9EBA9EACDD5F}" srcOrd="0" destOrd="0" presId="urn:microsoft.com/office/officeart/2005/8/layout/equation2"/>
    <dgm:cxn modelId="{550F8672-7217-4B53-B3F1-B0AA3716EA3C}" type="presParOf" srcId="{6EF1DA6E-A2B0-4589-B439-74843DCE5A14}" destId="{57CD5BAA-D246-4768-827B-AB94B9EC2C30}" srcOrd="1" destOrd="0" presId="urn:microsoft.com/office/officeart/2005/8/layout/equation2"/>
    <dgm:cxn modelId="{DC56E7BB-CF1B-443B-93AE-3B0C18817014}" type="presParOf" srcId="{6EF1DA6E-A2B0-4589-B439-74843DCE5A14}" destId="{B89B724D-ABD7-4F51-87B5-FE97AF7C3758}" srcOrd="2" destOrd="0" presId="urn:microsoft.com/office/officeart/2005/8/layout/equation2"/>
    <dgm:cxn modelId="{232E6EAA-A0E9-457A-82A7-C780D571F031}" type="presParOf" srcId="{6EF1DA6E-A2B0-4589-B439-74843DCE5A14}" destId="{3498667F-5001-4213-9E94-7EBA74C5831E}" srcOrd="3" destOrd="0" presId="urn:microsoft.com/office/officeart/2005/8/layout/equation2"/>
    <dgm:cxn modelId="{FE991A25-B24C-451D-99B4-48740CDD01C5}" type="presParOf" srcId="{6EF1DA6E-A2B0-4589-B439-74843DCE5A14}" destId="{696FD039-A585-42BA-8E18-4302CAD4BD29}" srcOrd="4" destOrd="0" presId="urn:microsoft.com/office/officeart/2005/8/layout/equation2"/>
    <dgm:cxn modelId="{070E481F-D70B-4313-A747-8923AAE72FAF}" type="presParOf" srcId="{7089F3BC-8CD4-4624-8FF8-188890CBF9A6}" destId="{5169CC40-02FB-4EBD-BE6C-3EC071FF6AB1}" srcOrd="1" destOrd="0" presId="urn:microsoft.com/office/officeart/2005/8/layout/equation2"/>
    <dgm:cxn modelId="{0CF523BC-3542-471E-9AC7-3EE0077DA140}" type="presParOf" srcId="{5169CC40-02FB-4EBD-BE6C-3EC071FF6AB1}" destId="{5AE559F6-5711-4026-9001-16D0A3621836}" srcOrd="0" destOrd="0" presId="urn:microsoft.com/office/officeart/2005/8/layout/equation2"/>
    <dgm:cxn modelId="{A37B099C-92C6-4EDE-B712-A6001218FC20}" type="presParOf" srcId="{7089F3BC-8CD4-4624-8FF8-188890CBF9A6}" destId="{D7711282-162D-4A32-A6A0-A7AA2B890E17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1CCD93F-2760-4064-8111-713D95CD56E4}" type="doc">
      <dgm:prSet loTypeId="urn:microsoft.com/office/officeart/2005/8/layout/process2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06E054B-064F-4FDE-A480-2363EA546EDE}">
      <dgm:prSet phldrT="[Текст]" custT="1"/>
      <dgm:spPr/>
      <dgm:t>
        <a:bodyPr rIns="68400"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Нация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- исторически сложившаяся политическая, территориальная, социально-экономическая и духовная общность людей с определённой психологией и самосознанием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4FB8E6B-D09A-4521-ACA3-147EDC832368}" type="parTrans" cxnId="{26F6C032-A052-4C21-A20A-177B999AC3F5}">
      <dgm:prSet/>
      <dgm:spPr/>
      <dgm:t>
        <a:bodyPr/>
        <a:lstStyle/>
        <a:p>
          <a:endParaRPr lang="ru-RU"/>
        </a:p>
      </dgm:t>
    </dgm:pt>
    <dgm:pt modelId="{70F3A5C0-CA4C-4821-8BFA-49FD04302F9E}" type="sibTrans" cxnId="{26F6C032-A052-4C21-A20A-177B999AC3F5}">
      <dgm:prSet/>
      <dgm:spPr/>
      <dgm:t>
        <a:bodyPr/>
        <a:lstStyle/>
        <a:p>
          <a:endParaRPr lang="ru-RU"/>
        </a:p>
      </dgm:t>
    </dgm:pt>
    <dgm:pt modelId="{B27A64F2-FBC2-40C2-9ED7-7B135F7A116C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Народность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- общность людей, сложившаяся из нескольких племён, близких по своему происхождению и языку, либо из разноязычных племён, смешавшихся в результате завоеваний, имеющая общий язык, территорию проживания, культуру и отчасти хозяйственную деятельность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ECEF6F3-DAD6-47B6-965A-0443FB6B7E5C}" type="parTrans" cxnId="{44F09B4B-5B8E-4706-B2A7-DB41EDFA4A15}">
      <dgm:prSet/>
      <dgm:spPr/>
      <dgm:t>
        <a:bodyPr/>
        <a:lstStyle/>
        <a:p>
          <a:endParaRPr lang="ru-RU"/>
        </a:p>
      </dgm:t>
    </dgm:pt>
    <dgm:pt modelId="{5A2EC591-0792-44B7-B3B6-278FE8EAA554}" type="sibTrans" cxnId="{44F09B4B-5B8E-4706-B2A7-DB41EDFA4A15}">
      <dgm:prSet/>
      <dgm:spPr/>
      <dgm:t>
        <a:bodyPr/>
        <a:lstStyle/>
        <a:p>
          <a:endParaRPr lang="ru-RU"/>
        </a:p>
      </dgm:t>
    </dgm:pt>
    <dgm:pt modelId="{EAAF8740-9012-4E82-87AB-727A22F92AD2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Племя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- состоящее из нескольких родов образование людей, говорящих на одном языке, имеющих общие бытовые правила и религиозные обряды и считающих людей из других племён чужаками. В племени,  в отличие от рода, имеется формальный лидер – вождь, а также совет старейшин.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5205DE2-DC89-4E7D-BD4A-E307B5B397A1}" type="parTrans" cxnId="{698A92F0-AE3A-4C86-A220-7681A3E5B503}">
      <dgm:prSet/>
      <dgm:spPr/>
      <dgm:t>
        <a:bodyPr/>
        <a:lstStyle/>
        <a:p>
          <a:endParaRPr lang="ru-RU"/>
        </a:p>
      </dgm:t>
    </dgm:pt>
    <dgm:pt modelId="{058BCD7A-920C-4110-90C2-71C71A7462E6}" type="sibTrans" cxnId="{698A92F0-AE3A-4C86-A220-7681A3E5B503}">
      <dgm:prSet/>
      <dgm:spPr/>
      <dgm:t>
        <a:bodyPr/>
        <a:lstStyle/>
        <a:p>
          <a:endParaRPr lang="ru-RU"/>
        </a:p>
      </dgm:t>
    </dgm:pt>
    <dgm:pt modelId="{8EDE8A66-D541-47C1-B463-E880CB969864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Род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- группа людей, связанных между собой родственными узами, характеризующаяся отсутствием формальной системы руководства и использующая в качестве законов родовые традиции, передаваемые в устной форме.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CCDE71B-9A4B-420E-A634-225DF16E77FC}" type="parTrans" cxnId="{8F1694EF-7239-4BB9-A6DC-B2804B53821C}">
      <dgm:prSet/>
      <dgm:spPr/>
      <dgm:t>
        <a:bodyPr/>
        <a:lstStyle/>
        <a:p>
          <a:endParaRPr lang="ru-RU"/>
        </a:p>
      </dgm:t>
    </dgm:pt>
    <dgm:pt modelId="{64F38509-5C0B-47B8-A35B-5ED0A292DAA1}" type="sibTrans" cxnId="{8F1694EF-7239-4BB9-A6DC-B2804B53821C}">
      <dgm:prSet/>
      <dgm:spPr/>
      <dgm:t>
        <a:bodyPr/>
        <a:lstStyle/>
        <a:p>
          <a:endParaRPr lang="ru-RU"/>
        </a:p>
      </dgm:t>
    </dgm:pt>
    <dgm:pt modelId="{97F657C0-BDAD-4B63-A634-EF6D0EE47933}" type="pres">
      <dgm:prSet presAssocID="{61CCD93F-2760-4064-8111-713D95CD56E4}" presName="linearFlow" presStyleCnt="0">
        <dgm:presLayoutVars>
          <dgm:resizeHandles val="exact"/>
        </dgm:presLayoutVars>
      </dgm:prSet>
      <dgm:spPr/>
    </dgm:pt>
    <dgm:pt modelId="{66DD8CC7-E5EA-47FA-8D49-0C932ACB8C2D}" type="pres">
      <dgm:prSet presAssocID="{F06E054B-064F-4FDE-A480-2363EA546EDE}" presName="node" presStyleLbl="node1" presStyleIdx="0" presStyleCnt="4" custScaleX="485208" custScaleY="2436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9A109E-F03E-433E-8715-6ED49DD9FBA4}" type="pres">
      <dgm:prSet presAssocID="{70F3A5C0-CA4C-4821-8BFA-49FD04302F9E}" presName="sibTrans" presStyleLbl="sibTrans2D1" presStyleIdx="0" presStyleCnt="3" custAng="10800000" custScaleX="218226" custScaleY="331052" custLinFactX="1200000" custLinFactNeighborX="1216723" custLinFactNeighborY="-7498"/>
      <dgm:spPr/>
    </dgm:pt>
    <dgm:pt modelId="{10188F5B-3996-417E-ABBB-28FA9F684216}" type="pres">
      <dgm:prSet presAssocID="{70F3A5C0-CA4C-4821-8BFA-49FD04302F9E}" presName="connectorText" presStyleLbl="sibTrans2D1" presStyleIdx="0" presStyleCnt="3"/>
      <dgm:spPr/>
    </dgm:pt>
    <dgm:pt modelId="{0C2B1117-F098-423A-88B1-2AF690F8EE76}" type="pres">
      <dgm:prSet presAssocID="{B27A64F2-FBC2-40C2-9ED7-7B135F7A116C}" presName="node" presStyleLbl="node1" presStyleIdx="1" presStyleCnt="4" custScaleX="485208" custScaleY="2436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D56B11-949A-438B-822C-3FE708627F85}" type="pres">
      <dgm:prSet presAssocID="{5A2EC591-0792-44B7-B3B6-278FE8EAA554}" presName="sibTrans" presStyleLbl="sibTrans2D1" presStyleIdx="1" presStyleCnt="3" custAng="10800000" custScaleX="218226" custScaleY="331052" custLinFactX="1200000" custLinFactNeighborX="1216723" custLinFactNeighborY="-7498"/>
      <dgm:spPr/>
    </dgm:pt>
    <dgm:pt modelId="{A38AAD0C-ACD5-456F-B80E-CB611560D9AA}" type="pres">
      <dgm:prSet presAssocID="{5A2EC591-0792-44B7-B3B6-278FE8EAA554}" presName="connectorText" presStyleLbl="sibTrans2D1" presStyleIdx="1" presStyleCnt="3"/>
      <dgm:spPr/>
    </dgm:pt>
    <dgm:pt modelId="{ABFA3659-6D77-4D2F-B7A8-B04181C2B7F6}" type="pres">
      <dgm:prSet presAssocID="{EAAF8740-9012-4E82-87AB-727A22F92AD2}" presName="node" presStyleLbl="node1" presStyleIdx="2" presStyleCnt="4" custScaleX="485208" custScaleY="2436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EDD37B-1485-4399-958F-81560D0C6220}" type="pres">
      <dgm:prSet presAssocID="{058BCD7A-920C-4110-90C2-71C71A7462E6}" presName="sibTrans" presStyleLbl="sibTrans2D1" presStyleIdx="2" presStyleCnt="3" custAng="10800000" custScaleX="218226" custScaleY="331052" custLinFactX="1200000" custLinFactNeighborX="1216723" custLinFactNeighborY="-7498"/>
      <dgm:spPr/>
    </dgm:pt>
    <dgm:pt modelId="{1F0FFCE3-31E4-4ED0-A1B8-BDD0AD51193A}" type="pres">
      <dgm:prSet presAssocID="{058BCD7A-920C-4110-90C2-71C71A7462E6}" presName="connectorText" presStyleLbl="sibTrans2D1" presStyleIdx="2" presStyleCnt="3"/>
      <dgm:spPr/>
    </dgm:pt>
    <dgm:pt modelId="{00D8B86F-9DE4-4A80-B7AC-633993351119}" type="pres">
      <dgm:prSet presAssocID="{8EDE8A66-D541-47C1-B463-E880CB969864}" presName="node" presStyleLbl="node1" presStyleIdx="3" presStyleCnt="4" custScaleX="485208" custScaleY="2436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CBC8626-0913-426F-BC55-3D1D132FD7D5}" type="presOf" srcId="{70F3A5C0-CA4C-4821-8BFA-49FD04302F9E}" destId="{019A109E-F03E-433E-8715-6ED49DD9FBA4}" srcOrd="0" destOrd="0" presId="urn:microsoft.com/office/officeart/2005/8/layout/process2"/>
    <dgm:cxn modelId="{44F09B4B-5B8E-4706-B2A7-DB41EDFA4A15}" srcId="{61CCD93F-2760-4064-8111-713D95CD56E4}" destId="{B27A64F2-FBC2-40C2-9ED7-7B135F7A116C}" srcOrd="1" destOrd="0" parTransId="{9ECEF6F3-DAD6-47B6-965A-0443FB6B7E5C}" sibTransId="{5A2EC591-0792-44B7-B3B6-278FE8EAA554}"/>
    <dgm:cxn modelId="{ADA17B0C-59E8-4DB6-85DC-1A645A8EE9F4}" type="presOf" srcId="{F06E054B-064F-4FDE-A480-2363EA546EDE}" destId="{66DD8CC7-E5EA-47FA-8D49-0C932ACB8C2D}" srcOrd="0" destOrd="0" presId="urn:microsoft.com/office/officeart/2005/8/layout/process2"/>
    <dgm:cxn modelId="{C4103A9A-15DA-4596-A531-BE9EA6B26FFA}" type="presOf" srcId="{70F3A5C0-CA4C-4821-8BFA-49FD04302F9E}" destId="{10188F5B-3996-417E-ABBB-28FA9F684216}" srcOrd="1" destOrd="0" presId="urn:microsoft.com/office/officeart/2005/8/layout/process2"/>
    <dgm:cxn modelId="{F1375901-8EBF-4517-BE51-C1F2739C9B90}" type="presOf" srcId="{8EDE8A66-D541-47C1-B463-E880CB969864}" destId="{00D8B86F-9DE4-4A80-B7AC-633993351119}" srcOrd="0" destOrd="0" presId="urn:microsoft.com/office/officeart/2005/8/layout/process2"/>
    <dgm:cxn modelId="{720EC80F-BD4F-40C6-86B2-DAA5EBCBFD0B}" type="presOf" srcId="{61CCD93F-2760-4064-8111-713D95CD56E4}" destId="{97F657C0-BDAD-4B63-A634-EF6D0EE47933}" srcOrd="0" destOrd="0" presId="urn:microsoft.com/office/officeart/2005/8/layout/process2"/>
    <dgm:cxn modelId="{8F1694EF-7239-4BB9-A6DC-B2804B53821C}" srcId="{61CCD93F-2760-4064-8111-713D95CD56E4}" destId="{8EDE8A66-D541-47C1-B463-E880CB969864}" srcOrd="3" destOrd="0" parTransId="{DCCDE71B-9A4B-420E-A634-225DF16E77FC}" sibTransId="{64F38509-5C0B-47B8-A35B-5ED0A292DAA1}"/>
    <dgm:cxn modelId="{2F0DA97E-BFF0-424D-BCEE-E56DBB888CA2}" type="presOf" srcId="{5A2EC591-0792-44B7-B3B6-278FE8EAA554}" destId="{A38AAD0C-ACD5-456F-B80E-CB611560D9AA}" srcOrd="1" destOrd="0" presId="urn:microsoft.com/office/officeart/2005/8/layout/process2"/>
    <dgm:cxn modelId="{1473F346-0277-4F7C-9A0E-434FD727E894}" type="presOf" srcId="{EAAF8740-9012-4E82-87AB-727A22F92AD2}" destId="{ABFA3659-6D77-4D2F-B7A8-B04181C2B7F6}" srcOrd="0" destOrd="0" presId="urn:microsoft.com/office/officeart/2005/8/layout/process2"/>
    <dgm:cxn modelId="{698A92F0-AE3A-4C86-A220-7681A3E5B503}" srcId="{61CCD93F-2760-4064-8111-713D95CD56E4}" destId="{EAAF8740-9012-4E82-87AB-727A22F92AD2}" srcOrd="2" destOrd="0" parTransId="{55205DE2-DC89-4E7D-BD4A-E307B5B397A1}" sibTransId="{058BCD7A-920C-4110-90C2-71C71A7462E6}"/>
    <dgm:cxn modelId="{D3CCE583-67E5-4A9C-AFE3-F672B75E6682}" type="presOf" srcId="{058BCD7A-920C-4110-90C2-71C71A7462E6}" destId="{1F0FFCE3-31E4-4ED0-A1B8-BDD0AD51193A}" srcOrd="1" destOrd="0" presId="urn:microsoft.com/office/officeart/2005/8/layout/process2"/>
    <dgm:cxn modelId="{7F132FA8-98F2-4B76-A654-5574D346BB73}" type="presOf" srcId="{B27A64F2-FBC2-40C2-9ED7-7B135F7A116C}" destId="{0C2B1117-F098-423A-88B1-2AF690F8EE76}" srcOrd="0" destOrd="0" presId="urn:microsoft.com/office/officeart/2005/8/layout/process2"/>
    <dgm:cxn modelId="{E41B56CF-52E5-4F2F-B730-3B606B2EEB33}" type="presOf" srcId="{058BCD7A-920C-4110-90C2-71C71A7462E6}" destId="{F0EDD37B-1485-4399-958F-81560D0C6220}" srcOrd="0" destOrd="0" presId="urn:microsoft.com/office/officeart/2005/8/layout/process2"/>
    <dgm:cxn modelId="{59DCFE47-A4EF-4AA0-B0F7-4BB02851CF56}" type="presOf" srcId="{5A2EC591-0792-44B7-B3B6-278FE8EAA554}" destId="{AED56B11-949A-438B-822C-3FE708627F85}" srcOrd="0" destOrd="0" presId="urn:microsoft.com/office/officeart/2005/8/layout/process2"/>
    <dgm:cxn modelId="{26F6C032-A052-4C21-A20A-177B999AC3F5}" srcId="{61CCD93F-2760-4064-8111-713D95CD56E4}" destId="{F06E054B-064F-4FDE-A480-2363EA546EDE}" srcOrd="0" destOrd="0" parTransId="{04FB8E6B-D09A-4521-ACA3-147EDC832368}" sibTransId="{70F3A5C0-CA4C-4821-8BFA-49FD04302F9E}"/>
    <dgm:cxn modelId="{7FBD2B62-927E-4971-AF47-617D5A82618E}" type="presParOf" srcId="{97F657C0-BDAD-4B63-A634-EF6D0EE47933}" destId="{66DD8CC7-E5EA-47FA-8D49-0C932ACB8C2D}" srcOrd="0" destOrd="0" presId="urn:microsoft.com/office/officeart/2005/8/layout/process2"/>
    <dgm:cxn modelId="{A990C3A2-906B-4644-A3B9-23AB5C2C72C1}" type="presParOf" srcId="{97F657C0-BDAD-4B63-A634-EF6D0EE47933}" destId="{019A109E-F03E-433E-8715-6ED49DD9FBA4}" srcOrd="1" destOrd="0" presId="urn:microsoft.com/office/officeart/2005/8/layout/process2"/>
    <dgm:cxn modelId="{1441F958-9EF4-46A4-8558-DD035F52C102}" type="presParOf" srcId="{019A109E-F03E-433E-8715-6ED49DD9FBA4}" destId="{10188F5B-3996-417E-ABBB-28FA9F684216}" srcOrd="0" destOrd="0" presId="urn:microsoft.com/office/officeart/2005/8/layout/process2"/>
    <dgm:cxn modelId="{048456D2-01AA-4A85-8976-E4D0CC202480}" type="presParOf" srcId="{97F657C0-BDAD-4B63-A634-EF6D0EE47933}" destId="{0C2B1117-F098-423A-88B1-2AF690F8EE76}" srcOrd="2" destOrd="0" presId="urn:microsoft.com/office/officeart/2005/8/layout/process2"/>
    <dgm:cxn modelId="{CDB99636-4F09-456A-845E-D400464154E3}" type="presParOf" srcId="{97F657C0-BDAD-4B63-A634-EF6D0EE47933}" destId="{AED56B11-949A-438B-822C-3FE708627F85}" srcOrd="3" destOrd="0" presId="urn:microsoft.com/office/officeart/2005/8/layout/process2"/>
    <dgm:cxn modelId="{F31E03F8-2C5B-494F-82C6-D1B9D9180F4E}" type="presParOf" srcId="{AED56B11-949A-438B-822C-3FE708627F85}" destId="{A38AAD0C-ACD5-456F-B80E-CB611560D9AA}" srcOrd="0" destOrd="0" presId="urn:microsoft.com/office/officeart/2005/8/layout/process2"/>
    <dgm:cxn modelId="{4409B077-B907-4F29-9DB6-C018F34FF474}" type="presParOf" srcId="{97F657C0-BDAD-4B63-A634-EF6D0EE47933}" destId="{ABFA3659-6D77-4D2F-B7A8-B04181C2B7F6}" srcOrd="4" destOrd="0" presId="urn:microsoft.com/office/officeart/2005/8/layout/process2"/>
    <dgm:cxn modelId="{A3AB00B3-E016-406B-818F-E159030C68D7}" type="presParOf" srcId="{97F657C0-BDAD-4B63-A634-EF6D0EE47933}" destId="{F0EDD37B-1485-4399-958F-81560D0C6220}" srcOrd="5" destOrd="0" presId="urn:microsoft.com/office/officeart/2005/8/layout/process2"/>
    <dgm:cxn modelId="{7FCB1D02-BD83-4FE9-A06F-109C4149D49E}" type="presParOf" srcId="{F0EDD37B-1485-4399-958F-81560D0C6220}" destId="{1F0FFCE3-31E4-4ED0-A1B8-BDD0AD51193A}" srcOrd="0" destOrd="0" presId="urn:microsoft.com/office/officeart/2005/8/layout/process2"/>
    <dgm:cxn modelId="{14CDF47C-885B-48B5-9357-EF8672A42292}" type="presParOf" srcId="{97F657C0-BDAD-4B63-A634-EF6D0EE47933}" destId="{00D8B86F-9DE4-4A80-B7AC-633993351119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CFB1A3A-FCFE-43CE-8478-A828D77C4535}" type="doc">
      <dgm:prSet loTypeId="urn:microsoft.com/office/officeart/2005/8/layout/equation2" loCatId="relationship" qsTypeId="urn:microsoft.com/office/officeart/2005/8/quickstyle/simple5" qsCatId="simple" csTypeId="urn:microsoft.com/office/officeart/2005/8/colors/accent1_2" csCatId="accent1" phldr="1"/>
      <dgm:spPr/>
    </dgm:pt>
    <dgm:pt modelId="{09CC73A0-EBDB-484F-85DD-0030434A3AB2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Этническая и национальная принадлежность человека определяется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8D8AA9E-CBC1-4CF1-BA0E-BFBADFE64424}" type="parTrans" cxnId="{B193AD7E-99AB-41D0-9BCF-7A1858BA7B01}">
      <dgm:prSet/>
      <dgm:spPr/>
      <dgm:t>
        <a:bodyPr/>
        <a:lstStyle/>
        <a:p>
          <a:endParaRPr lang="ru-RU"/>
        </a:p>
      </dgm:t>
    </dgm:pt>
    <dgm:pt modelId="{61A4F0E1-A150-42A1-B81C-B559A4486951}" type="sibTrans" cxnId="{B193AD7E-99AB-41D0-9BCF-7A1858BA7B01}">
      <dgm:prSet/>
      <dgm:spPr/>
      <dgm:t>
        <a:bodyPr/>
        <a:lstStyle/>
        <a:p>
          <a:endParaRPr lang="ru-RU"/>
        </a:p>
      </dgm:t>
    </dgm:pt>
    <dgm:pt modelId="{856D7A2E-C95F-402A-9CCB-896C183894A5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его самосознанием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0395155-D4DA-43E9-A6D3-90F06314370C}" type="parTrans" cxnId="{DB8029B4-4F11-4B8E-BFD5-E6D701516ED8}">
      <dgm:prSet/>
      <dgm:spPr/>
      <dgm:t>
        <a:bodyPr/>
        <a:lstStyle/>
        <a:p>
          <a:endParaRPr lang="ru-RU"/>
        </a:p>
      </dgm:t>
    </dgm:pt>
    <dgm:pt modelId="{0535060F-EE81-4655-A33B-694C3810CA39}" type="sibTrans" cxnId="{DB8029B4-4F11-4B8E-BFD5-E6D701516ED8}">
      <dgm:prSet/>
      <dgm:spPr/>
      <dgm:t>
        <a:bodyPr/>
        <a:lstStyle/>
        <a:p>
          <a:endParaRPr lang="ru-RU"/>
        </a:p>
      </dgm:t>
    </dgm:pt>
    <dgm:pt modelId="{7089F3BC-8CD4-4624-8FF8-188890CBF9A6}" type="pres">
      <dgm:prSet presAssocID="{1CFB1A3A-FCFE-43CE-8478-A828D77C4535}" presName="Name0" presStyleCnt="0">
        <dgm:presLayoutVars>
          <dgm:dir/>
          <dgm:resizeHandles val="exact"/>
        </dgm:presLayoutVars>
      </dgm:prSet>
      <dgm:spPr/>
    </dgm:pt>
    <dgm:pt modelId="{6EF1DA6E-A2B0-4589-B439-74843DCE5A14}" type="pres">
      <dgm:prSet presAssocID="{1CFB1A3A-FCFE-43CE-8478-A828D77C4535}" presName="vNodes" presStyleCnt="0"/>
      <dgm:spPr/>
    </dgm:pt>
    <dgm:pt modelId="{9C2B75A1-8CD1-4CA7-8A46-9EBA9EACDD5F}" type="pres">
      <dgm:prSet presAssocID="{09CC73A0-EBDB-484F-85DD-0030434A3AB2}" presName="node" presStyleLbl="node1" presStyleIdx="0" presStyleCnt="2" custScaleX="178226" custScaleY="48169">
        <dgm:presLayoutVars>
          <dgm:bulletEnabled val="1"/>
        </dgm:presLayoutVars>
      </dgm:prSet>
      <dgm:spPr>
        <a:prstGeom prst="roundRect">
          <a:avLst/>
        </a:prstGeom>
      </dgm:spPr>
    </dgm:pt>
    <dgm:pt modelId="{5169CC40-02FB-4EBD-BE6C-3EC071FF6AB1}" type="pres">
      <dgm:prSet presAssocID="{1CFB1A3A-FCFE-43CE-8478-A828D77C4535}" presName="sibTransLast" presStyleLbl="sibTrans2D1" presStyleIdx="0" presStyleCnt="1"/>
      <dgm:spPr/>
    </dgm:pt>
    <dgm:pt modelId="{5AE559F6-5711-4026-9001-16D0A3621836}" type="pres">
      <dgm:prSet presAssocID="{1CFB1A3A-FCFE-43CE-8478-A828D77C4535}" presName="connectorText" presStyleLbl="sibTrans2D1" presStyleIdx="0" presStyleCnt="1"/>
      <dgm:spPr/>
    </dgm:pt>
    <dgm:pt modelId="{D7711282-162D-4A32-A6A0-A7AA2B890E17}" type="pres">
      <dgm:prSet presAssocID="{1CFB1A3A-FCFE-43CE-8478-A828D77C4535}" presName="lastNode" presStyleLbl="node1" presStyleIdx="1" presStyleCnt="2" custScaleX="176586" custScaleY="27278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</dgm:ptLst>
  <dgm:cxnLst>
    <dgm:cxn modelId="{57D604CC-CE9B-457E-9897-12A4D769C1D9}" type="presOf" srcId="{1CFB1A3A-FCFE-43CE-8478-A828D77C4535}" destId="{7089F3BC-8CD4-4624-8FF8-188890CBF9A6}" srcOrd="0" destOrd="0" presId="urn:microsoft.com/office/officeart/2005/8/layout/equation2"/>
    <dgm:cxn modelId="{06873CDC-759E-49E7-A976-CFE79FA356ED}" type="presOf" srcId="{61A4F0E1-A150-42A1-B81C-B559A4486951}" destId="{5AE559F6-5711-4026-9001-16D0A3621836}" srcOrd="1" destOrd="0" presId="urn:microsoft.com/office/officeart/2005/8/layout/equation2"/>
    <dgm:cxn modelId="{F7DFC7A5-DDB7-4D82-BC18-69FEFD2EF474}" type="presOf" srcId="{09CC73A0-EBDB-484F-85DD-0030434A3AB2}" destId="{9C2B75A1-8CD1-4CA7-8A46-9EBA9EACDD5F}" srcOrd="0" destOrd="0" presId="urn:microsoft.com/office/officeart/2005/8/layout/equation2"/>
    <dgm:cxn modelId="{744D320C-D4B5-473A-9295-7EF5A315F02D}" type="presOf" srcId="{61A4F0E1-A150-42A1-B81C-B559A4486951}" destId="{5169CC40-02FB-4EBD-BE6C-3EC071FF6AB1}" srcOrd="0" destOrd="0" presId="urn:microsoft.com/office/officeart/2005/8/layout/equation2"/>
    <dgm:cxn modelId="{B193AD7E-99AB-41D0-9BCF-7A1858BA7B01}" srcId="{1CFB1A3A-FCFE-43CE-8478-A828D77C4535}" destId="{09CC73A0-EBDB-484F-85DD-0030434A3AB2}" srcOrd="0" destOrd="0" parTransId="{48D8AA9E-CBC1-4CF1-BA0E-BFBADFE64424}" sibTransId="{61A4F0E1-A150-42A1-B81C-B559A4486951}"/>
    <dgm:cxn modelId="{DB8029B4-4F11-4B8E-BFD5-E6D701516ED8}" srcId="{1CFB1A3A-FCFE-43CE-8478-A828D77C4535}" destId="{856D7A2E-C95F-402A-9CCB-896C183894A5}" srcOrd="1" destOrd="0" parTransId="{00395155-D4DA-43E9-A6D3-90F06314370C}" sibTransId="{0535060F-EE81-4655-A33B-694C3810CA39}"/>
    <dgm:cxn modelId="{83525C68-ECB2-4F36-AB39-3989C9BBB5BE}" type="presOf" srcId="{856D7A2E-C95F-402A-9CCB-896C183894A5}" destId="{D7711282-162D-4A32-A6A0-A7AA2B890E17}" srcOrd="0" destOrd="0" presId="urn:microsoft.com/office/officeart/2005/8/layout/equation2"/>
    <dgm:cxn modelId="{1F490E9C-80EF-4418-9131-DE89951DF9A4}" type="presParOf" srcId="{7089F3BC-8CD4-4624-8FF8-188890CBF9A6}" destId="{6EF1DA6E-A2B0-4589-B439-74843DCE5A14}" srcOrd="0" destOrd="0" presId="urn:microsoft.com/office/officeart/2005/8/layout/equation2"/>
    <dgm:cxn modelId="{3AD51BBB-31B8-4EDA-A023-A2552CD4AC69}" type="presParOf" srcId="{6EF1DA6E-A2B0-4589-B439-74843DCE5A14}" destId="{9C2B75A1-8CD1-4CA7-8A46-9EBA9EACDD5F}" srcOrd="0" destOrd="0" presId="urn:microsoft.com/office/officeart/2005/8/layout/equation2"/>
    <dgm:cxn modelId="{065D4ADA-8BDC-4C1B-94A6-DCAF92D8DC1E}" type="presParOf" srcId="{7089F3BC-8CD4-4624-8FF8-188890CBF9A6}" destId="{5169CC40-02FB-4EBD-BE6C-3EC071FF6AB1}" srcOrd="1" destOrd="0" presId="urn:microsoft.com/office/officeart/2005/8/layout/equation2"/>
    <dgm:cxn modelId="{235AB7F0-B604-4044-A21A-C0B1FDE7B9EC}" type="presParOf" srcId="{5169CC40-02FB-4EBD-BE6C-3EC071FF6AB1}" destId="{5AE559F6-5711-4026-9001-16D0A3621836}" srcOrd="0" destOrd="0" presId="urn:microsoft.com/office/officeart/2005/8/layout/equation2"/>
    <dgm:cxn modelId="{67DB5E8C-EECE-42B4-9AB6-995A8C51BF76}" type="presParOf" srcId="{7089F3BC-8CD4-4624-8FF8-188890CBF9A6}" destId="{D7711282-162D-4A32-A6A0-A7AA2B890E17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FF44AE4-B70A-4A41-A68A-54AB79DE18D4}" type="doc">
      <dgm:prSet loTypeId="urn:microsoft.com/office/officeart/2005/8/layout/orgChart1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80595A0-B6A2-4501-B039-70F474E81D22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 современном мире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B9567D1-7A84-4ADE-80D8-8E295C02ADAE}" type="parTrans" cxnId="{51DF13FD-EB62-4786-AAA8-9E7D2E1FCF1F}">
      <dgm:prSet/>
      <dgm:spPr/>
      <dgm:t>
        <a:bodyPr/>
        <a:lstStyle/>
        <a:p>
          <a:endParaRPr lang="ru-RU"/>
        </a:p>
      </dgm:t>
    </dgm:pt>
    <dgm:pt modelId="{A528BAF6-085C-4EF5-8768-B579A49D8FDF}" type="sibTrans" cxnId="{51DF13FD-EB62-4786-AAA8-9E7D2E1FCF1F}">
      <dgm:prSet/>
      <dgm:spPr/>
      <dgm:t>
        <a:bodyPr/>
        <a:lstStyle/>
        <a:p>
          <a:endParaRPr lang="ru-RU"/>
        </a:p>
      </dgm:t>
    </dgm:pt>
    <dgm:pt modelId="{0AD33673-D829-4C7A-9044-3439E1E26603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Для обозначения 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этнической принадлежности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людей пользуются термином «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национальность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»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147028C-FD95-4943-8525-B401B6CCCA01}" type="parTrans" cxnId="{4B99EE66-E589-492A-BD1D-67699163E03E}">
      <dgm:prSet/>
      <dgm:spPr/>
      <dgm:t>
        <a:bodyPr/>
        <a:lstStyle/>
        <a:p>
          <a:endParaRPr lang="ru-RU"/>
        </a:p>
      </dgm:t>
    </dgm:pt>
    <dgm:pt modelId="{1A4B4FE2-DD76-4303-8237-998B548FB68F}" type="sibTrans" cxnId="{4B99EE66-E589-492A-BD1D-67699163E03E}">
      <dgm:prSet/>
      <dgm:spPr/>
      <dgm:t>
        <a:bodyPr/>
        <a:lstStyle/>
        <a:p>
          <a:endParaRPr lang="ru-RU"/>
        </a:p>
      </dgm:t>
    </dgm:pt>
    <dgm:pt modelId="{365C06F7-E105-4B9A-A548-D84BFEDB512F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Понятие «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нация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» отождествляется с понятием «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народ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»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2BC6DD9-CCB1-48B5-B5E1-246020465E17}" type="parTrans" cxnId="{2C964432-E495-4E13-9FB4-FF396E394529}">
      <dgm:prSet/>
      <dgm:spPr/>
      <dgm:t>
        <a:bodyPr/>
        <a:lstStyle/>
        <a:p>
          <a:endParaRPr lang="ru-RU"/>
        </a:p>
      </dgm:t>
    </dgm:pt>
    <dgm:pt modelId="{3226861D-9E17-4500-A49E-0E9866496D91}" type="sibTrans" cxnId="{2C964432-E495-4E13-9FB4-FF396E394529}">
      <dgm:prSet/>
      <dgm:spPr/>
      <dgm:t>
        <a:bodyPr/>
        <a:lstStyle/>
        <a:p>
          <a:endParaRPr lang="ru-RU"/>
        </a:p>
      </dgm:t>
    </dgm:pt>
    <dgm:pt modelId="{7915EACD-E225-4029-B883-C21B2112DFE4}" type="pres">
      <dgm:prSet presAssocID="{1FF44AE4-B70A-4A41-A68A-54AB79DE18D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21B57EB-3B05-4F7A-B2B7-4063C7CC19FE}" type="pres">
      <dgm:prSet presAssocID="{C80595A0-B6A2-4501-B039-70F474E81D22}" presName="hierRoot1" presStyleCnt="0">
        <dgm:presLayoutVars>
          <dgm:hierBranch val="init"/>
        </dgm:presLayoutVars>
      </dgm:prSet>
      <dgm:spPr/>
    </dgm:pt>
    <dgm:pt modelId="{8A1F7D4B-EC26-4411-9819-5FFE854575BF}" type="pres">
      <dgm:prSet presAssocID="{C80595A0-B6A2-4501-B039-70F474E81D22}" presName="rootComposite1" presStyleCnt="0"/>
      <dgm:spPr/>
    </dgm:pt>
    <dgm:pt modelId="{71A1441F-ED67-4C3B-AEED-BDCFB8C2AAB0}" type="pres">
      <dgm:prSet presAssocID="{C80595A0-B6A2-4501-B039-70F474E81D22}" presName="rootText1" presStyleLbl="node0" presStyleIdx="0" presStyleCnt="1" custScaleY="65223">
        <dgm:presLayoutVars>
          <dgm:chPref val="3"/>
        </dgm:presLayoutVars>
      </dgm:prSet>
      <dgm:spPr/>
    </dgm:pt>
    <dgm:pt modelId="{FAA5672F-73AC-47A5-8F82-4032DA19B7B9}" type="pres">
      <dgm:prSet presAssocID="{C80595A0-B6A2-4501-B039-70F474E81D22}" presName="rootConnector1" presStyleLbl="node1" presStyleIdx="0" presStyleCnt="0"/>
      <dgm:spPr/>
    </dgm:pt>
    <dgm:pt modelId="{BDCD8B24-8DCA-4241-AE31-1C5BA6A7B4C8}" type="pres">
      <dgm:prSet presAssocID="{C80595A0-B6A2-4501-B039-70F474E81D22}" presName="hierChild2" presStyleCnt="0"/>
      <dgm:spPr/>
    </dgm:pt>
    <dgm:pt modelId="{911E5F33-BCB9-4209-A801-2DF050567D27}" type="pres">
      <dgm:prSet presAssocID="{E147028C-FD95-4943-8525-B401B6CCCA01}" presName="Name37" presStyleLbl="parChTrans1D2" presStyleIdx="0" presStyleCnt="2"/>
      <dgm:spPr/>
    </dgm:pt>
    <dgm:pt modelId="{87F3F0BE-3E84-403E-9A3F-69F916EC2A91}" type="pres">
      <dgm:prSet presAssocID="{0AD33673-D829-4C7A-9044-3439E1E26603}" presName="hierRoot2" presStyleCnt="0">
        <dgm:presLayoutVars>
          <dgm:hierBranch val="init"/>
        </dgm:presLayoutVars>
      </dgm:prSet>
      <dgm:spPr/>
    </dgm:pt>
    <dgm:pt modelId="{5848ADBC-8BB0-4852-953F-AFEB50AAC69F}" type="pres">
      <dgm:prSet presAssocID="{0AD33673-D829-4C7A-9044-3439E1E26603}" presName="rootComposite" presStyleCnt="0"/>
      <dgm:spPr/>
    </dgm:pt>
    <dgm:pt modelId="{05F29104-F1A1-4900-BDC7-40F07DC4BD1B}" type="pres">
      <dgm:prSet presAssocID="{0AD33673-D829-4C7A-9044-3439E1E26603}" presName="rootText" presStyleLbl="node2" presStyleIdx="0" presStyleCnt="2" custScaleX="135708">
        <dgm:presLayoutVars>
          <dgm:chPref val="3"/>
        </dgm:presLayoutVars>
      </dgm:prSet>
      <dgm:spPr/>
    </dgm:pt>
    <dgm:pt modelId="{C18E6083-8837-4126-B28E-AE2D14E2178D}" type="pres">
      <dgm:prSet presAssocID="{0AD33673-D829-4C7A-9044-3439E1E26603}" presName="rootConnector" presStyleLbl="node2" presStyleIdx="0" presStyleCnt="2"/>
      <dgm:spPr/>
    </dgm:pt>
    <dgm:pt modelId="{10B31DD6-B86D-45C8-8664-A45386F7AD0A}" type="pres">
      <dgm:prSet presAssocID="{0AD33673-D829-4C7A-9044-3439E1E26603}" presName="hierChild4" presStyleCnt="0"/>
      <dgm:spPr/>
    </dgm:pt>
    <dgm:pt modelId="{DCC25D62-A560-4B59-BD40-C34FA50426D0}" type="pres">
      <dgm:prSet presAssocID="{0AD33673-D829-4C7A-9044-3439E1E26603}" presName="hierChild5" presStyleCnt="0"/>
      <dgm:spPr/>
    </dgm:pt>
    <dgm:pt modelId="{411CAC02-AA49-4A9C-AD3D-1F4476C5B628}" type="pres">
      <dgm:prSet presAssocID="{C2BC6DD9-CCB1-48B5-B5E1-246020465E17}" presName="Name37" presStyleLbl="parChTrans1D2" presStyleIdx="1" presStyleCnt="2"/>
      <dgm:spPr/>
    </dgm:pt>
    <dgm:pt modelId="{3A80309A-3524-4698-B0BA-6306392D280C}" type="pres">
      <dgm:prSet presAssocID="{365C06F7-E105-4B9A-A548-D84BFEDB512F}" presName="hierRoot2" presStyleCnt="0">
        <dgm:presLayoutVars>
          <dgm:hierBranch val="init"/>
        </dgm:presLayoutVars>
      </dgm:prSet>
      <dgm:spPr/>
    </dgm:pt>
    <dgm:pt modelId="{9E67BE69-1F9A-4C23-8D74-4D21149B1F4D}" type="pres">
      <dgm:prSet presAssocID="{365C06F7-E105-4B9A-A548-D84BFEDB512F}" presName="rootComposite" presStyleCnt="0"/>
      <dgm:spPr/>
    </dgm:pt>
    <dgm:pt modelId="{679BDD77-2AB0-45AB-AC85-3A8D070EFF1B}" type="pres">
      <dgm:prSet presAssocID="{365C06F7-E105-4B9A-A548-D84BFEDB512F}" presName="rootText" presStyleLbl="node2" presStyleIdx="1" presStyleCnt="2" custScaleX="13570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A02B93E-62A0-4DF8-A35E-826999683A92}" type="pres">
      <dgm:prSet presAssocID="{365C06F7-E105-4B9A-A548-D84BFEDB512F}" presName="rootConnector" presStyleLbl="node2" presStyleIdx="1" presStyleCnt="2"/>
      <dgm:spPr/>
    </dgm:pt>
    <dgm:pt modelId="{04A1FEE9-96F9-48F0-BAB6-CEB17E7AD725}" type="pres">
      <dgm:prSet presAssocID="{365C06F7-E105-4B9A-A548-D84BFEDB512F}" presName="hierChild4" presStyleCnt="0"/>
      <dgm:spPr/>
    </dgm:pt>
    <dgm:pt modelId="{E0EE9BDB-BA6C-4A07-8E0F-E91422A80F0C}" type="pres">
      <dgm:prSet presAssocID="{365C06F7-E105-4B9A-A548-D84BFEDB512F}" presName="hierChild5" presStyleCnt="0"/>
      <dgm:spPr/>
    </dgm:pt>
    <dgm:pt modelId="{B27E5FD5-03DA-4FD5-9776-C77017122199}" type="pres">
      <dgm:prSet presAssocID="{C80595A0-B6A2-4501-B039-70F474E81D22}" presName="hierChild3" presStyleCnt="0"/>
      <dgm:spPr/>
    </dgm:pt>
  </dgm:ptLst>
  <dgm:cxnLst>
    <dgm:cxn modelId="{2C964432-E495-4E13-9FB4-FF396E394529}" srcId="{C80595A0-B6A2-4501-B039-70F474E81D22}" destId="{365C06F7-E105-4B9A-A548-D84BFEDB512F}" srcOrd="1" destOrd="0" parTransId="{C2BC6DD9-CCB1-48B5-B5E1-246020465E17}" sibTransId="{3226861D-9E17-4500-A49E-0E9866496D91}"/>
    <dgm:cxn modelId="{B6BBA83D-CD18-4744-A560-C7909627A613}" type="presOf" srcId="{C80595A0-B6A2-4501-B039-70F474E81D22}" destId="{71A1441F-ED67-4C3B-AEED-BDCFB8C2AAB0}" srcOrd="0" destOrd="0" presId="urn:microsoft.com/office/officeart/2005/8/layout/orgChart1"/>
    <dgm:cxn modelId="{4B99EE66-E589-492A-BD1D-67699163E03E}" srcId="{C80595A0-B6A2-4501-B039-70F474E81D22}" destId="{0AD33673-D829-4C7A-9044-3439E1E26603}" srcOrd="0" destOrd="0" parTransId="{E147028C-FD95-4943-8525-B401B6CCCA01}" sibTransId="{1A4B4FE2-DD76-4303-8237-998B548FB68F}"/>
    <dgm:cxn modelId="{7B5DB4D5-3FB5-4303-81A4-F275E3DF2555}" type="presOf" srcId="{0AD33673-D829-4C7A-9044-3439E1E26603}" destId="{C18E6083-8837-4126-B28E-AE2D14E2178D}" srcOrd="1" destOrd="0" presId="urn:microsoft.com/office/officeart/2005/8/layout/orgChart1"/>
    <dgm:cxn modelId="{BD709AE0-91FA-4182-88BE-C64A68EF0D38}" type="presOf" srcId="{C80595A0-B6A2-4501-B039-70F474E81D22}" destId="{FAA5672F-73AC-47A5-8F82-4032DA19B7B9}" srcOrd="1" destOrd="0" presId="urn:microsoft.com/office/officeart/2005/8/layout/orgChart1"/>
    <dgm:cxn modelId="{6FF9B5C3-B31F-4F03-B114-35986B413181}" type="presOf" srcId="{0AD33673-D829-4C7A-9044-3439E1E26603}" destId="{05F29104-F1A1-4900-BDC7-40F07DC4BD1B}" srcOrd="0" destOrd="0" presId="urn:microsoft.com/office/officeart/2005/8/layout/orgChart1"/>
    <dgm:cxn modelId="{D6DB4EA1-4F70-4F1F-9F61-10CF06B7A436}" type="presOf" srcId="{365C06F7-E105-4B9A-A548-D84BFEDB512F}" destId="{679BDD77-2AB0-45AB-AC85-3A8D070EFF1B}" srcOrd="0" destOrd="0" presId="urn:microsoft.com/office/officeart/2005/8/layout/orgChart1"/>
    <dgm:cxn modelId="{8AD734A2-1784-40EE-99EC-237E6BE0623B}" type="presOf" srcId="{E147028C-FD95-4943-8525-B401B6CCCA01}" destId="{911E5F33-BCB9-4209-A801-2DF050567D27}" srcOrd="0" destOrd="0" presId="urn:microsoft.com/office/officeart/2005/8/layout/orgChart1"/>
    <dgm:cxn modelId="{461B8BDD-E0BB-48F5-A522-81473FCE89BF}" type="presOf" srcId="{1FF44AE4-B70A-4A41-A68A-54AB79DE18D4}" destId="{7915EACD-E225-4029-B883-C21B2112DFE4}" srcOrd="0" destOrd="0" presId="urn:microsoft.com/office/officeart/2005/8/layout/orgChart1"/>
    <dgm:cxn modelId="{579E6416-F228-4768-AC88-30C722AE01DC}" type="presOf" srcId="{365C06F7-E105-4B9A-A548-D84BFEDB512F}" destId="{0A02B93E-62A0-4DF8-A35E-826999683A92}" srcOrd="1" destOrd="0" presId="urn:microsoft.com/office/officeart/2005/8/layout/orgChart1"/>
    <dgm:cxn modelId="{51DF13FD-EB62-4786-AAA8-9E7D2E1FCF1F}" srcId="{1FF44AE4-B70A-4A41-A68A-54AB79DE18D4}" destId="{C80595A0-B6A2-4501-B039-70F474E81D22}" srcOrd="0" destOrd="0" parTransId="{7B9567D1-7A84-4ADE-80D8-8E295C02ADAE}" sibTransId="{A528BAF6-085C-4EF5-8768-B579A49D8FDF}"/>
    <dgm:cxn modelId="{FD59B9B1-8F5D-438B-BD00-596F71DA0C1B}" type="presOf" srcId="{C2BC6DD9-CCB1-48B5-B5E1-246020465E17}" destId="{411CAC02-AA49-4A9C-AD3D-1F4476C5B628}" srcOrd="0" destOrd="0" presId="urn:microsoft.com/office/officeart/2005/8/layout/orgChart1"/>
    <dgm:cxn modelId="{1BFFB20F-ED1F-412B-A8EC-A5B440E564CB}" type="presParOf" srcId="{7915EACD-E225-4029-B883-C21B2112DFE4}" destId="{E21B57EB-3B05-4F7A-B2B7-4063C7CC19FE}" srcOrd="0" destOrd="0" presId="urn:microsoft.com/office/officeart/2005/8/layout/orgChart1"/>
    <dgm:cxn modelId="{563EDCA1-781F-404D-AB4B-0517B453F580}" type="presParOf" srcId="{E21B57EB-3B05-4F7A-B2B7-4063C7CC19FE}" destId="{8A1F7D4B-EC26-4411-9819-5FFE854575BF}" srcOrd="0" destOrd="0" presId="urn:microsoft.com/office/officeart/2005/8/layout/orgChart1"/>
    <dgm:cxn modelId="{180B2959-02DB-4703-A552-1889C7FE3C5E}" type="presParOf" srcId="{8A1F7D4B-EC26-4411-9819-5FFE854575BF}" destId="{71A1441F-ED67-4C3B-AEED-BDCFB8C2AAB0}" srcOrd="0" destOrd="0" presId="urn:microsoft.com/office/officeart/2005/8/layout/orgChart1"/>
    <dgm:cxn modelId="{FDFA5C60-F88F-47CA-9D3E-CB78F8C7C812}" type="presParOf" srcId="{8A1F7D4B-EC26-4411-9819-5FFE854575BF}" destId="{FAA5672F-73AC-47A5-8F82-4032DA19B7B9}" srcOrd="1" destOrd="0" presId="urn:microsoft.com/office/officeart/2005/8/layout/orgChart1"/>
    <dgm:cxn modelId="{D5CCC8FE-5436-4EF6-86EB-B6343AA2670D}" type="presParOf" srcId="{E21B57EB-3B05-4F7A-B2B7-4063C7CC19FE}" destId="{BDCD8B24-8DCA-4241-AE31-1C5BA6A7B4C8}" srcOrd="1" destOrd="0" presId="urn:microsoft.com/office/officeart/2005/8/layout/orgChart1"/>
    <dgm:cxn modelId="{1F9FD666-5B6E-4FA3-AA8F-A7C4B8E585A5}" type="presParOf" srcId="{BDCD8B24-8DCA-4241-AE31-1C5BA6A7B4C8}" destId="{911E5F33-BCB9-4209-A801-2DF050567D27}" srcOrd="0" destOrd="0" presId="urn:microsoft.com/office/officeart/2005/8/layout/orgChart1"/>
    <dgm:cxn modelId="{CB9E1B27-CBF9-433B-8F94-58A0432F637A}" type="presParOf" srcId="{BDCD8B24-8DCA-4241-AE31-1C5BA6A7B4C8}" destId="{87F3F0BE-3E84-403E-9A3F-69F916EC2A91}" srcOrd="1" destOrd="0" presId="urn:microsoft.com/office/officeart/2005/8/layout/orgChart1"/>
    <dgm:cxn modelId="{6DF18055-8CBD-40DD-B840-8BE8C903B3E7}" type="presParOf" srcId="{87F3F0BE-3E84-403E-9A3F-69F916EC2A91}" destId="{5848ADBC-8BB0-4852-953F-AFEB50AAC69F}" srcOrd="0" destOrd="0" presId="urn:microsoft.com/office/officeart/2005/8/layout/orgChart1"/>
    <dgm:cxn modelId="{E9A459D1-D5C3-4793-9FED-A148E5ABA249}" type="presParOf" srcId="{5848ADBC-8BB0-4852-953F-AFEB50AAC69F}" destId="{05F29104-F1A1-4900-BDC7-40F07DC4BD1B}" srcOrd="0" destOrd="0" presId="urn:microsoft.com/office/officeart/2005/8/layout/orgChart1"/>
    <dgm:cxn modelId="{DFE32C44-E530-4250-95E7-1D7627789228}" type="presParOf" srcId="{5848ADBC-8BB0-4852-953F-AFEB50AAC69F}" destId="{C18E6083-8837-4126-B28E-AE2D14E2178D}" srcOrd="1" destOrd="0" presId="urn:microsoft.com/office/officeart/2005/8/layout/orgChart1"/>
    <dgm:cxn modelId="{FA50767E-686C-4DF3-B218-5A86A1FB243B}" type="presParOf" srcId="{87F3F0BE-3E84-403E-9A3F-69F916EC2A91}" destId="{10B31DD6-B86D-45C8-8664-A45386F7AD0A}" srcOrd="1" destOrd="0" presId="urn:microsoft.com/office/officeart/2005/8/layout/orgChart1"/>
    <dgm:cxn modelId="{FD1651D7-D829-4812-A384-A1B53FBC0EAF}" type="presParOf" srcId="{87F3F0BE-3E84-403E-9A3F-69F916EC2A91}" destId="{DCC25D62-A560-4B59-BD40-C34FA50426D0}" srcOrd="2" destOrd="0" presId="urn:microsoft.com/office/officeart/2005/8/layout/orgChart1"/>
    <dgm:cxn modelId="{8DC518F3-B40A-49EF-B11B-094804266E67}" type="presParOf" srcId="{BDCD8B24-8DCA-4241-AE31-1C5BA6A7B4C8}" destId="{411CAC02-AA49-4A9C-AD3D-1F4476C5B628}" srcOrd="2" destOrd="0" presId="urn:microsoft.com/office/officeart/2005/8/layout/orgChart1"/>
    <dgm:cxn modelId="{E0A9ED44-5F48-4456-BDA1-5CE25F286169}" type="presParOf" srcId="{BDCD8B24-8DCA-4241-AE31-1C5BA6A7B4C8}" destId="{3A80309A-3524-4698-B0BA-6306392D280C}" srcOrd="3" destOrd="0" presId="urn:microsoft.com/office/officeart/2005/8/layout/orgChart1"/>
    <dgm:cxn modelId="{DA729E0B-BC24-450B-A81F-99B0A6877414}" type="presParOf" srcId="{3A80309A-3524-4698-B0BA-6306392D280C}" destId="{9E67BE69-1F9A-4C23-8D74-4D21149B1F4D}" srcOrd="0" destOrd="0" presId="urn:microsoft.com/office/officeart/2005/8/layout/orgChart1"/>
    <dgm:cxn modelId="{662DB5BD-6080-4D02-9D7B-0FF9527D9CFB}" type="presParOf" srcId="{9E67BE69-1F9A-4C23-8D74-4D21149B1F4D}" destId="{679BDD77-2AB0-45AB-AC85-3A8D070EFF1B}" srcOrd="0" destOrd="0" presId="urn:microsoft.com/office/officeart/2005/8/layout/orgChart1"/>
    <dgm:cxn modelId="{938AE6E6-CCC2-48C2-A7A7-EFD3E1F3E0B9}" type="presParOf" srcId="{9E67BE69-1F9A-4C23-8D74-4D21149B1F4D}" destId="{0A02B93E-62A0-4DF8-A35E-826999683A92}" srcOrd="1" destOrd="0" presId="urn:microsoft.com/office/officeart/2005/8/layout/orgChart1"/>
    <dgm:cxn modelId="{70FE3A15-C6ED-43C1-80E5-BFBCDCAA57F1}" type="presParOf" srcId="{3A80309A-3524-4698-B0BA-6306392D280C}" destId="{04A1FEE9-96F9-48F0-BAB6-CEB17E7AD725}" srcOrd="1" destOrd="0" presId="urn:microsoft.com/office/officeart/2005/8/layout/orgChart1"/>
    <dgm:cxn modelId="{0501CD93-A794-4C9A-8A0D-363271196B5C}" type="presParOf" srcId="{3A80309A-3524-4698-B0BA-6306392D280C}" destId="{E0EE9BDB-BA6C-4A07-8E0F-E91422A80F0C}" srcOrd="2" destOrd="0" presId="urn:microsoft.com/office/officeart/2005/8/layout/orgChart1"/>
    <dgm:cxn modelId="{D8C6440D-D4BB-4BBD-BD49-39608BFFB2A4}" type="presParOf" srcId="{E21B57EB-3B05-4F7A-B2B7-4063C7CC19FE}" destId="{B27E5FD5-03DA-4FD5-9776-C7701712219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1DDD816-F723-4E9A-BA6C-68A3C4BC9FE4}" type="doc">
      <dgm:prSet loTypeId="urn:microsoft.com/office/officeart/2005/8/layout/orgChart1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6AB783B-A076-4108-96BC-1B09CE6766B5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Характерные черты нации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1819306-04F7-4063-98DD-169EB9B90619}" type="parTrans" cxnId="{DAD0D117-75B6-40FC-A118-A0BFB432AEDC}">
      <dgm:prSet/>
      <dgm:spPr/>
      <dgm:t>
        <a:bodyPr/>
        <a:lstStyle/>
        <a:p>
          <a:endParaRPr lang="ru-RU"/>
        </a:p>
      </dgm:t>
    </dgm:pt>
    <dgm:pt modelId="{AB9EB88C-A9C4-4CFE-9400-D692E1DBA691}" type="sibTrans" cxnId="{DAD0D117-75B6-40FC-A118-A0BFB432AEDC}">
      <dgm:prSet/>
      <dgm:spPr/>
      <dgm:t>
        <a:bodyPr/>
        <a:lstStyle/>
        <a:p>
          <a:endParaRPr lang="ru-RU"/>
        </a:p>
      </dgm:t>
    </dgm:pt>
    <dgm:pt modelId="{BDF7606F-E543-4C63-ABB2-8BA1A6913021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отличающие нацию от прочих форм этноса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14129D7-1D8E-4348-9909-8C82ACE6F107}" type="parTrans" cxnId="{AC4DE0B3-1E23-4274-B764-8A4A7C773AE0}">
      <dgm:prSet/>
      <dgm:spPr/>
      <dgm:t>
        <a:bodyPr/>
        <a:lstStyle/>
        <a:p>
          <a:endParaRPr lang="ru-RU"/>
        </a:p>
      </dgm:t>
    </dgm:pt>
    <dgm:pt modelId="{6B9DCFFF-F92A-4AB1-AAF1-76F8ACB53847}" type="sibTrans" cxnId="{AC4DE0B3-1E23-4274-B764-8A4A7C773AE0}">
      <dgm:prSet/>
      <dgm:spPr/>
      <dgm:t>
        <a:bodyPr/>
        <a:lstStyle/>
        <a:p>
          <a:endParaRPr lang="ru-RU"/>
        </a:p>
      </dgm:t>
    </dgm:pt>
    <dgm:pt modelId="{C1A6F713-72BE-4C07-9F82-1F6D9D513C67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общие для нации и этноса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A346E20-545A-436B-A032-848A23DD28F6}" type="parTrans" cxnId="{5947A478-FEFC-45FD-A6ED-FFD3707F7476}">
      <dgm:prSet/>
      <dgm:spPr/>
      <dgm:t>
        <a:bodyPr/>
        <a:lstStyle/>
        <a:p>
          <a:endParaRPr lang="ru-RU"/>
        </a:p>
      </dgm:t>
    </dgm:pt>
    <dgm:pt modelId="{CE88FA29-B539-4582-8630-176090C3C6ED}" type="sibTrans" cxnId="{5947A478-FEFC-45FD-A6ED-FFD3707F7476}">
      <dgm:prSet/>
      <dgm:spPr/>
      <dgm:t>
        <a:bodyPr/>
        <a:lstStyle/>
        <a:p>
          <a:endParaRPr lang="ru-RU"/>
        </a:p>
      </dgm:t>
    </dgm:pt>
    <dgm:pt modelId="{60AE5C73-7363-495F-93A7-54FE404615C6}">
      <dgm:prSet custT="1"/>
      <dgm:spPr/>
      <dgm:t>
        <a:bodyPr/>
        <a:lstStyle/>
        <a:p>
          <a:pPr marL="179388" indent="-179388"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формирование в период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капита-листических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отношений;</a:t>
          </a:r>
        </a:p>
        <a:p>
          <a:pPr marL="179388" indent="-179388"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общая экономическая деятель-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ность</a:t>
          </a:r>
          <a:endParaRPr lang="ru-RU" sz="18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9388" indent="-179388" algn="l"/>
          <a:endParaRPr lang="ru-RU" sz="18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9388" indent="-179388" algn="l"/>
          <a:endParaRPr lang="ru-RU" sz="18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9388" indent="-179388" algn="l"/>
          <a:endParaRPr lang="ru-RU" sz="18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9388" indent="-179388" algn="l"/>
          <a:endParaRPr lang="ru-RU" sz="18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9388" indent="-179388" algn="l"/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F4A2C9E-628F-49FD-B76A-7D44BA101510}" type="parTrans" cxnId="{9B34562D-91FF-419F-A986-229713F2E319}">
      <dgm:prSet/>
      <dgm:spPr/>
      <dgm:t>
        <a:bodyPr/>
        <a:lstStyle/>
        <a:p>
          <a:endParaRPr lang="ru-RU"/>
        </a:p>
      </dgm:t>
    </dgm:pt>
    <dgm:pt modelId="{142BE60F-2080-4C9B-81E8-FC13768DDF9D}" type="sibTrans" cxnId="{9B34562D-91FF-419F-A986-229713F2E319}">
      <dgm:prSet/>
      <dgm:spPr/>
      <dgm:t>
        <a:bodyPr/>
        <a:lstStyle/>
        <a:p>
          <a:endParaRPr lang="ru-RU"/>
        </a:p>
      </dgm:t>
    </dgm:pt>
    <dgm:pt modelId="{823846F0-62CF-4F75-8F9E-84732E20749C}">
      <dgm:prSet custT="1"/>
      <dgm:spPr/>
      <dgm:t>
        <a:bodyPr/>
        <a:lstStyle/>
        <a:p>
          <a:pPr marL="179388" indent="-179388"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система традиционных форм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по-ведения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известных всем её пред-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ставителям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;</a:t>
          </a:r>
        </a:p>
        <a:p>
          <a:pPr marL="179388" indent="-179388"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бытовая символика и другие эле-менты культуры, которые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обес-печивают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взаимопонимание её представителей;</a:t>
          </a:r>
        </a:p>
        <a:p>
          <a:pPr marL="179388" indent="-179388"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сходство мировоззрения;</a:t>
          </a:r>
        </a:p>
        <a:p>
          <a:pPr marL="179388" indent="-179388"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национальный характер и образ мыслей;</a:t>
          </a:r>
        </a:p>
        <a:p>
          <a:pPr marL="179388" indent="-179388"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национальное самосознание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560CFA4-2D60-47B5-92A6-E6D24940BE2C}" type="parTrans" cxnId="{1EDA15E1-7771-42E3-BD2A-26EDEE72660C}">
      <dgm:prSet/>
      <dgm:spPr/>
      <dgm:t>
        <a:bodyPr/>
        <a:lstStyle/>
        <a:p>
          <a:endParaRPr lang="ru-RU"/>
        </a:p>
      </dgm:t>
    </dgm:pt>
    <dgm:pt modelId="{7DA5EA7D-4A8C-41D0-A7B8-0F8D2E17DEC0}" type="sibTrans" cxnId="{1EDA15E1-7771-42E3-BD2A-26EDEE72660C}">
      <dgm:prSet/>
      <dgm:spPr/>
      <dgm:t>
        <a:bodyPr/>
        <a:lstStyle/>
        <a:p>
          <a:endParaRPr lang="ru-RU"/>
        </a:p>
      </dgm:t>
    </dgm:pt>
    <dgm:pt modelId="{6C5E61DB-5EFE-47C8-BC7C-E4ABBE7E2662}" type="pres">
      <dgm:prSet presAssocID="{D1DDD816-F723-4E9A-BA6C-68A3C4BC9FE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FF5F573E-FB90-4F40-9A3E-817D867FB599}" type="pres">
      <dgm:prSet presAssocID="{46AB783B-A076-4108-96BC-1B09CE6766B5}" presName="hierRoot1" presStyleCnt="0">
        <dgm:presLayoutVars>
          <dgm:hierBranch val="init"/>
        </dgm:presLayoutVars>
      </dgm:prSet>
      <dgm:spPr/>
    </dgm:pt>
    <dgm:pt modelId="{1B8A1FFE-D692-4473-9055-9952F4F80F15}" type="pres">
      <dgm:prSet presAssocID="{46AB783B-A076-4108-96BC-1B09CE6766B5}" presName="rootComposite1" presStyleCnt="0"/>
      <dgm:spPr/>
    </dgm:pt>
    <dgm:pt modelId="{57AD1610-B8BE-4606-A3C9-53BACD405AEC}" type="pres">
      <dgm:prSet presAssocID="{46AB783B-A076-4108-96BC-1B09CE6766B5}" presName="rootText1" presStyleLbl="node0" presStyleIdx="0" presStyleCnt="1" custScaleX="158503" custScaleY="44947">
        <dgm:presLayoutVars>
          <dgm:chPref val="3"/>
        </dgm:presLayoutVars>
      </dgm:prSet>
      <dgm:spPr/>
    </dgm:pt>
    <dgm:pt modelId="{59AA020D-AAB2-4FBE-B686-E9C4B0436564}" type="pres">
      <dgm:prSet presAssocID="{46AB783B-A076-4108-96BC-1B09CE6766B5}" presName="rootConnector1" presStyleLbl="node1" presStyleIdx="0" presStyleCnt="0"/>
      <dgm:spPr/>
    </dgm:pt>
    <dgm:pt modelId="{23498F67-D164-43A2-B6E8-A4819167B6BD}" type="pres">
      <dgm:prSet presAssocID="{46AB783B-A076-4108-96BC-1B09CE6766B5}" presName="hierChild2" presStyleCnt="0"/>
      <dgm:spPr/>
    </dgm:pt>
    <dgm:pt modelId="{B08F596F-13B5-48CD-B2B0-1E8849CFEE84}" type="pres">
      <dgm:prSet presAssocID="{514129D7-1D8E-4348-9909-8C82ACE6F107}" presName="Name37" presStyleLbl="parChTrans1D2" presStyleIdx="0" presStyleCnt="2"/>
      <dgm:spPr/>
    </dgm:pt>
    <dgm:pt modelId="{CA1F829B-4B4E-4B5D-8888-C0E07110B235}" type="pres">
      <dgm:prSet presAssocID="{BDF7606F-E543-4C63-ABB2-8BA1A6913021}" presName="hierRoot2" presStyleCnt="0">
        <dgm:presLayoutVars>
          <dgm:hierBranch/>
        </dgm:presLayoutVars>
      </dgm:prSet>
      <dgm:spPr/>
    </dgm:pt>
    <dgm:pt modelId="{77AD83AA-F7FD-4E48-8A8D-5B1C67BF3F1C}" type="pres">
      <dgm:prSet presAssocID="{BDF7606F-E543-4C63-ABB2-8BA1A6913021}" presName="rootComposite" presStyleCnt="0"/>
      <dgm:spPr/>
    </dgm:pt>
    <dgm:pt modelId="{0BC29B91-71C6-40D2-A42E-A61E9C454D12}" type="pres">
      <dgm:prSet presAssocID="{BDF7606F-E543-4C63-ABB2-8BA1A6913021}" presName="rootText" presStyleLbl="node2" presStyleIdx="0" presStyleCnt="2" custScaleX="142264" custScaleY="4581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1D2F209-9672-4200-A60F-1C09D00CF8B8}" type="pres">
      <dgm:prSet presAssocID="{BDF7606F-E543-4C63-ABB2-8BA1A6913021}" presName="rootConnector" presStyleLbl="node2" presStyleIdx="0" presStyleCnt="2"/>
      <dgm:spPr/>
    </dgm:pt>
    <dgm:pt modelId="{7FB842DC-3012-4C86-9607-72F5F852D7B1}" type="pres">
      <dgm:prSet presAssocID="{BDF7606F-E543-4C63-ABB2-8BA1A6913021}" presName="hierChild4" presStyleCnt="0"/>
      <dgm:spPr/>
    </dgm:pt>
    <dgm:pt modelId="{B86F6228-1EFC-4C63-92A3-DD7C291452CF}" type="pres">
      <dgm:prSet presAssocID="{CF4A2C9E-628F-49FD-B76A-7D44BA101510}" presName="Name35" presStyleLbl="parChTrans1D3" presStyleIdx="0" presStyleCnt="2"/>
      <dgm:spPr/>
    </dgm:pt>
    <dgm:pt modelId="{D046989F-5A04-4BB7-B85F-E03766862AEB}" type="pres">
      <dgm:prSet presAssocID="{60AE5C73-7363-495F-93A7-54FE404615C6}" presName="hierRoot2" presStyleCnt="0">
        <dgm:presLayoutVars>
          <dgm:hierBranch/>
        </dgm:presLayoutVars>
      </dgm:prSet>
      <dgm:spPr/>
    </dgm:pt>
    <dgm:pt modelId="{67109415-961D-4C7E-8076-AFBCB006688A}" type="pres">
      <dgm:prSet presAssocID="{60AE5C73-7363-495F-93A7-54FE404615C6}" presName="rootComposite" presStyleCnt="0"/>
      <dgm:spPr/>
    </dgm:pt>
    <dgm:pt modelId="{834872B0-A908-4B44-8744-E88A7D41B728}" type="pres">
      <dgm:prSet presAssocID="{60AE5C73-7363-495F-93A7-54FE404615C6}" presName="rootText" presStyleLbl="node3" presStyleIdx="0" presStyleCnt="2" custScaleX="160656" custScaleY="26157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9BAC55C-1FC3-488E-88A9-76A172ADC118}" type="pres">
      <dgm:prSet presAssocID="{60AE5C73-7363-495F-93A7-54FE404615C6}" presName="rootConnector" presStyleLbl="node3" presStyleIdx="0" presStyleCnt="2"/>
      <dgm:spPr/>
    </dgm:pt>
    <dgm:pt modelId="{ED66147A-63B9-4452-A23D-4D0FC7D65432}" type="pres">
      <dgm:prSet presAssocID="{60AE5C73-7363-495F-93A7-54FE404615C6}" presName="hierChild4" presStyleCnt="0"/>
      <dgm:spPr/>
    </dgm:pt>
    <dgm:pt modelId="{CAC26053-DA7E-42F9-BA77-E5548CA4DF4F}" type="pres">
      <dgm:prSet presAssocID="{60AE5C73-7363-495F-93A7-54FE404615C6}" presName="hierChild5" presStyleCnt="0"/>
      <dgm:spPr/>
    </dgm:pt>
    <dgm:pt modelId="{E869A8B5-120A-4697-834F-EA3862D08BE1}" type="pres">
      <dgm:prSet presAssocID="{BDF7606F-E543-4C63-ABB2-8BA1A6913021}" presName="hierChild5" presStyleCnt="0"/>
      <dgm:spPr/>
    </dgm:pt>
    <dgm:pt modelId="{E8DF0E97-6600-412C-8E05-30380ACF5CB2}" type="pres">
      <dgm:prSet presAssocID="{BA346E20-545A-436B-A032-848A23DD28F6}" presName="Name37" presStyleLbl="parChTrans1D2" presStyleIdx="1" presStyleCnt="2"/>
      <dgm:spPr/>
    </dgm:pt>
    <dgm:pt modelId="{0738815C-CD8F-4F11-9384-DF1580DD6A81}" type="pres">
      <dgm:prSet presAssocID="{C1A6F713-72BE-4C07-9F82-1F6D9D513C67}" presName="hierRoot2" presStyleCnt="0">
        <dgm:presLayoutVars>
          <dgm:hierBranch/>
        </dgm:presLayoutVars>
      </dgm:prSet>
      <dgm:spPr/>
    </dgm:pt>
    <dgm:pt modelId="{9635A871-C636-4997-A5F3-2F06B71B74EA}" type="pres">
      <dgm:prSet presAssocID="{C1A6F713-72BE-4C07-9F82-1F6D9D513C67}" presName="rootComposite" presStyleCnt="0"/>
      <dgm:spPr/>
    </dgm:pt>
    <dgm:pt modelId="{566733B9-12B3-4A8D-932F-868175FDCF05}" type="pres">
      <dgm:prSet presAssocID="{C1A6F713-72BE-4C07-9F82-1F6D9D513C67}" presName="rootText" presStyleLbl="node2" presStyleIdx="1" presStyleCnt="2" custScaleX="142264" custScaleY="4581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2F1BC37-C31E-4458-9262-66887CCD2230}" type="pres">
      <dgm:prSet presAssocID="{C1A6F713-72BE-4C07-9F82-1F6D9D513C67}" presName="rootConnector" presStyleLbl="node2" presStyleIdx="1" presStyleCnt="2"/>
      <dgm:spPr/>
    </dgm:pt>
    <dgm:pt modelId="{A7AF0376-DBFC-4AD3-8151-C48468A684CC}" type="pres">
      <dgm:prSet presAssocID="{C1A6F713-72BE-4C07-9F82-1F6D9D513C67}" presName="hierChild4" presStyleCnt="0"/>
      <dgm:spPr/>
    </dgm:pt>
    <dgm:pt modelId="{22D6AE8F-3806-4307-8E1E-89E33F8B5A90}" type="pres">
      <dgm:prSet presAssocID="{0560CFA4-2D60-47B5-92A6-E6D24940BE2C}" presName="Name35" presStyleLbl="parChTrans1D3" presStyleIdx="1" presStyleCnt="2"/>
      <dgm:spPr/>
    </dgm:pt>
    <dgm:pt modelId="{F2059EC5-298A-45D7-A0B5-7CD217985AD3}" type="pres">
      <dgm:prSet presAssocID="{823846F0-62CF-4F75-8F9E-84732E20749C}" presName="hierRoot2" presStyleCnt="0">
        <dgm:presLayoutVars>
          <dgm:hierBranch val="init"/>
        </dgm:presLayoutVars>
      </dgm:prSet>
      <dgm:spPr/>
    </dgm:pt>
    <dgm:pt modelId="{041AECC4-8E5E-4104-8326-E2B67A648139}" type="pres">
      <dgm:prSet presAssocID="{823846F0-62CF-4F75-8F9E-84732E20749C}" presName="rootComposite" presStyleCnt="0"/>
      <dgm:spPr/>
    </dgm:pt>
    <dgm:pt modelId="{87DCFD8D-4CD3-43AE-817F-D01E3F7230FC}" type="pres">
      <dgm:prSet presAssocID="{823846F0-62CF-4F75-8F9E-84732E20749C}" presName="rootText" presStyleLbl="node3" presStyleIdx="1" presStyleCnt="2" custScaleX="160656" custScaleY="26157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28C1468-C2FC-4815-93DB-958BC18B742E}" type="pres">
      <dgm:prSet presAssocID="{823846F0-62CF-4F75-8F9E-84732E20749C}" presName="rootConnector" presStyleLbl="node3" presStyleIdx="1" presStyleCnt="2"/>
      <dgm:spPr/>
    </dgm:pt>
    <dgm:pt modelId="{AAD23834-0CEF-42F5-98FC-7FE674F2F0D3}" type="pres">
      <dgm:prSet presAssocID="{823846F0-62CF-4F75-8F9E-84732E20749C}" presName="hierChild4" presStyleCnt="0"/>
      <dgm:spPr/>
    </dgm:pt>
    <dgm:pt modelId="{33EE1AEA-7811-4A74-908F-EA205CDF0B3B}" type="pres">
      <dgm:prSet presAssocID="{823846F0-62CF-4F75-8F9E-84732E20749C}" presName="hierChild5" presStyleCnt="0"/>
      <dgm:spPr/>
    </dgm:pt>
    <dgm:pt modelId="{57637F42-774A-4CE8-9458-A0C6C248228A}" type="pres">
      <dgm:prSet presAssocID="{C1A6F713-72BE-4C07-9F82-1F6D9D513C67}" presName="hierChild5" presStyleCnt="0"/>
      <dgm:spPr/>
    </dgm:pt>
    <dgm:pt modelId="{8E80BBAB-4E6D-42A4-974D-7CDB128C622F}" type="pres">
      <dgm:prSet presAssocID="{46AB783B-A076-4108-96BC-1B09CE6766B5}" presName="hierChild3" presStyleCnt="0"/>
      <dgm:spPr/>
    </dgm:pt>
  </dgm:ptLst>
  <dgm:cxnLst>
    <dgm:cxn modelId="{FD333A3B-0C8A-4693-90D8-DE899F32A382}" type="presOf" srcId="{60AE5C73-7363-495F-93A7-54FE404615C6}" destId="{99BAC55C-1FC3-488E-88A9-76A172ADC118}" srcOrd="1" destOrd="0" presId="urn:microsoft.com/office/officeart/2005/8/layout/orgChart1"/>
    <dgm:cxn modelId="{C0E0CE4A-8622-4DC4-89B3-E5C93D8F8D7A}" type="presOf" srcId="{C1A6F713-72BE-4C07-9F82-1F6D9D513C67}" destId="{566733B9-12B3-4A8D-932F-868175FDCF05}" srcOrd="0" destOrd="0" presId="urn:microsoft.com/office/officeart/2005/8/layout/orgChart1"/>
    <dgm:cxn modelId="{1DA4A626-4232-451D-A951-3B7D75538061}" type="presOf" srcId="{823846F0-62CF-4F75-8F9E-84732E20749C}" destId="{228C1468-C2FC-4815-93DB-958BC18B742E}" srcOrd="1" destOrd="0" presId="urn:microsoft.com/office/officeart/2005/8/layout/orgChart1"/>
    <dgm:cxn modelId="{DAD0D117-75B6-40FC-A118-A0BFB432AEDC}" srcId="{D1DDD816-F723-4E9A-BA6C-68A3C4BC9FE4}" destId="{46AB783B-A076-4108-96BC-1B09CE6766B5}" srcOrd="0" destOrd="0" parTransId="{F1819306-04F7-4063-98DD-169EB9B90619}" sibTransId="{AB9EB88C-A9C4-4CFE-9400-D692E1DBA691}"/>
    <dgm:cxn modelId="{ADB484FF-A0E7-422A-AAD6-526A0889CFA7}" type="presOf" srcId="{46AB783B-A076-4108-96BC-1B09CE6766B5}" destId="{57AD1610-B8BE-4606-A3C9-53BACD405AEC}" srcOrd="0" destOrd="0" presId="urn:microsoft.com/office/officeart/2005/8/layout/orgChart1"/>
    <dgm:cxn modelId="{1EDA15E1-7771-42E3-BD2A-26EDEE72660C}" srcId="{C1A6F713-72BE-4C07-9F82-1F6D9D513C67}" destId="{823846F0-62CF-4F75-8F9E-84732E20749C}" srcOrd="0" destOrd="0" parTransId="{0560CFA4-2D60-47B5-92A6-E6D24940BE2C}" sibTransId="{7DA5EA7D-4A8C-41D0-A7B8-0F8D2E17DEC0}"/>
    <dgm:cxn modelId="{9B34562D-91FF-419F-A986-229713F2E319}" srcId="{BDF7606F-E543-4C63-ABB2-8BA1A6913021}" destId="{60AE5C73-7363-495F-93A7-54FE404615C6}" srcOrd="0" destOrd="0" parTransId="{CF4A2C9E-628F-49FD-B76A-7D44BA101510}" sibTransId="{142BE60F-2080-4C9B-81E8-FC13768DDF9D}"/>
    <dgm:cxn modelId="{0C07A6D7-A837-4DF0-9291-A9780E18207F}" type="presOf" srcId="{46AB783B-A076-4108-96BC-1B09CE6766B5}" destId="{59AA020D-AAB2-4FBE-B686-E9C4B0436564}" srcOrd="1" destOrd="0" presId="urn:microsoft.com/office/officeart/2005/8/layout/orgChart1"/>
    <dgm:cxn modelId="{04A9DC48-9688-448B-99C1-04D3F64C98EA}" type="presOf" srcId="{60AE5C73-7363-495F-93A7-54FE404615C6}" destId="{834872B0-A908-4B44-8744-E88A7D41B728}" srcOrd="0" destOrd="0" presId="urn:microsoft.com/office/officeart/2005/8/layout/orgChart1"/>
    <dgm:cxn modelId="{F37DCC0A-31FA-4A2F-9791-EFE193A7B7EF}" type="presOf" srcId="{CF4A2C9E-628F-49FD-B76A-7D44BA101510}" destId="{B86F6228-1EFC-4C63-92A3-DD7C291452CF}" srcOrd="0" destOrd="0" presId="urn:microsoft.com/office/officeart/2005/8/layout/orgChart1"/>
    <dgm:cxn modelId="{B7882A0E-0BEE-425F-B164-3999911F6178}" type="presOf" srcId="{514129D7-1D8E-4348-9909-8C82ACE6F107}" destId="{B08F596F-13B5-48CD-B2B0-1E8849CFEE84}" srcOrd="0" destOrd="0" presId="urn:microsoft.com/office/officeart/2005/8/layout/orgChart1"/>
    <dgm:cxn modelId="{A4E828B8-A2A4-464C-870C-4A1980326006}" type="presOf" srcId="{D1DDD816-F723-4E9A-BA6C-68A3C4BC9FE4}" destId="{6C5E61DB-5EFE-47C8-BC7C-E4ABBE7E2662}" srcOrd="0" destOrd="0" presId="urn:microsoft.com/office/officeart/2005/8/layout/orgChart1"/>
    <dgm:cxn modelId="{AC4DE0B3-1E23-4274-B764-8A4A7C773AE0}" srcId="{46AB783B-A076-4108-96BC-1B09CE6766B5}" destId="{BDF7606F-E543-4C63-ABB2-8BA1A6913021}" srcOrd="0" destOrd="0" parTransId="{514129D7-1D8E-4348-9909-8C82ACE6F107}" sibTransId="{6B9DCFFF-F92A-4AB1-AAF1-76F8ACB53847}"/>
    <dgm:cxn modelId="{6FAD0F2A-A291-4E1A-9FF7-2794A4CD2A9C}" type="presOf" srcId="{0560CFA4-2D60-47B5-92A6-E6D24940BE2C}" destId="{22D6AE8F-3806-4307-8E1E-89E33F8B5A90}" srcOrd="0" destOrd="0" presId="urn:microsoft.com/office/officeart/2005/8/layout/orgChart1"/>
    <dgm:cxn modelId="{5947A478-FEFC-45FD-A6ED-FFD3707F7476}" srcId="{46AB783B-A076-4108-96BC-1B09CE6766B5}" destId="{C1A6F713-72BE-4C07-9F82-1F6D9D513C67}" srcOrd="1" destOrd="0" parTransId="{BA346E20-545A-436B-A032-848A23DD28F6}" sibTransId="{CE88FA29-B539-4582-8630-176090C3C6ED}"/>
    <dgm:cxn modelId="{8D9248EA-264E-4CD3-9434-574173CD0609}" type="presOf" srcId="{BA346E20-545A-436B-A032-848A23DD28F6}" destId="{E8DF0E97-6600-412C-8E05-30380ACF5CB2}" srcOrd="0" destOrd="0" presId="urn:microsoft.com/office/officeart/2005/8/layout/orgChart1"/>
    <dgm:cxn modelId="{51EC4ABA-C50A-4718-BF40-609B7101999C}" type="presOf" srcId="{BDF7606F-E543-4C63-ABB2-8BA1A6913021}" destId="{B1D2F209-9672-4200-A60F-1C09D00CF8B8}" srcOrd="1" destOrd="0" presId="urn:microsoft.com/office/officeart/2005/8/layout/orgChart1"/>
    <dgm:cxn modelId="{A4EE9C15-6080-49D1-BC6D-962BA73F608C}" type="presOf" srcId="{BDF7606F-E543-4C63-ABB2-8BA1A6913021}" destId="{0BC29B91-71C6-40D2-A42E-A61E9C454D12}" srcOrd="0" destOrd="0" presId="urn:microsoft.com/office/officeart/2005/8/layout/orgChart1"/>
    <dgm:cxn modelId="{C6A2F105-188C-4289-91A4-18E63492A494}" type="presOf" srcId="{C1A6F713-72BE-4C07-9F82-1F6D9D513C67}" destId="{E2F1BC37-C31E-4458-9262-66887CCD2230}" srcOrd="1" destOrd="0" presId="urn:microsoft.com/office/officeart/2005/8/layout/orgChart1"/>
    <dgm:cxn modelId="{DFDEFC39-38F0-4F33-B31F-4147CDD181B2}" type="presOf" srcId="{823846F0-62CF-4F75-8F9E-84732E20749C}" destId="{87DCFD8D-4CD3-43AE-817F-D01E3F7230FC}" srcOrd="0" destOrd="0" presId="urn:microsoft.com/office/officeart/2005/8/layout/orgChart1"/>
    <dgm:cxn modelId="{24CC443A-69CE-45D9-B1E4-1831AB00B43C}" type="presParOf" srcId="{6C5E61DB-5EFE-47C8-BC7C-E4ABBE7E2662}" destId="{FF5F573E-FB90-4F40-9A3E-817D867FB599}" srcOrd="0" destOrd="0" presId="urn:microsoft.com/office/officeart/2005/8/layout/orgChart1"/>
    <dgm:cxn modelId="{C55979B2-2B1F-4D59-A1B2-4171FEC61932}" type="presParOf" srcId="{FF5F573E-FB90-4F40-9A3E-817D867FB599}" destId="{1B8A1FFE-D692-4473-9055-9952F4F80F15}" srcOrd="0" destOrd="0" presId="urn:microsoft.com/office/officeart/2005/8/layout/orgChart1"/>
    <dgm:cxn modelId="{925D1596-544D-4DD8-91B7-07EC536FB59D}" type="presParOf" srcId="{1B8A1FFE-D692-4473-9055-9952F4F80F15}" destId="{57AD1610-B8BE-4606-A3C9-53BACD405AEC}" srcOrd="0" destOrd="0" presId="urn:microsoft.com/office/officeart/2005/8/layout/orgChart1"/>
    <dgm:cxn modelId="{8B12C4B8-2915-45CC-9F14-7B99200EEB1B}" type="presParOf" srcId="{1B8A1FFE-D692-4473-9055-9952F4F80F15}" destId="{59AA020D-AAB2-4FBE-B686-E9C4B0436564}" srcOrd="1" destOrd="0" presId="urn:microsoft.com/office/officeart/2005/8/layout/orgChart1"/>
    <dgm:cxn modelId="{59364DED-FC93-4FBB-AE7F-196EB4F8B32C}" type="presParOf" srcId="{FF5F573E-FB90-4F40-9A3E-817D867FB599}" destId="{23498F67-D164-43A2-B6E8-A4819167B6BD}" srcOrd="1" destOrd="0" presId="urn:microsoft.com/office/officeart/2005/8/layout/orgChart1"/>
    <dgm:cxn modelId="{BD002E4B-CE90-4BD9-A168-A83059D7F52C}" type="presParOf" srcId="{23498F67-D164-43A2-B6E8-A4819167B6BD}" destId="{B08F596F-13B5-48CD-B2B0-1E8849CFEE84}" srcOrd="0" destOrd="0" presId="urn:microsoft.com/office/officeart/2005/8/layout/orgChart1"/>
    <dgm:cxn modelId="{D4B0EB31-938C-4E63-A400-B30B71437C3B}" type="presParOf" srcId="{23498F67-D164-43A2-B6E8-A4819167B6BD}" destId="{CA1F829B-4B4E-4B5D-8888-C0E07110B235}" srcOrd="1" destOrd="0" presId="urn:microsoft.com/office/officeart/2005/8/layout/orgChart1"/>
    <dgm:cxn modelId="{D1563648-0916-4648-9AEB-032BFB067834}" type="presParOf" srcId="{CA1F829B-4B4E-4B5D-8888-C0E07110B235}" destId="{77AD83AA-F7FD-4E48-8A8D-5B1C67BF3F1C}" srcOrd="0" destOrd="0" presId="urn:microsoft.com/office/officeart/2005/8/layout/orgChart1"/>
    <dgm:cxn modelId="{9D17613E-72B8-446F-895D-45FA62856B2B}" type="presParOf" srcId="{77AD83AA-F7FD-4E48-8A8D-5B1C67BF3F1C}" destId="{0BC29B91-71C6-40D2-A42E-A61E9C454D12}" srcOrd="0" destOrd="0" presId="urn:microsoft.com/office/officeart/2005/8/layout/orgChart1"/>
    <dgm:cxn modelId="{1731B86B-1ABA-401C-B356-9EFF8D56C681}" type="presParOf" srcId="{77AD83AA-F7FD-4E48-8A8D-5B1C67BF3F1C}" destId="{B1D2F209-9672-4200-A60F-1C09D00CF8B8}" srcOrd="1" destOrd="0" presId="urn:microsoft.com/office/officeart/2005/8/layout/orgChart1"/>
    <dgm:cxn modelId="{52D5A544-9498-4985-848A-EB417D2E75D4}" type="presParOf" srcId="{CA1F829B-4B4E-4B5D-8888-C0E07110B235}" destId="{7FB842DC-3012-4C86-9607-72F5F852D7B1}" srcOrd="1" destOrd="0" presId="urn:microsoft.com/office/officeart/2005/8/layout/orgChart1"/>
    <dgm:cxn modelId="{7E706B74-50DE-42FA-914A-7398F20A338B}" type="presParOf" srcId="{7FB842DC-3012-4C86-9607-72F5F852D7B1}" destId="{B86F6228-1EFC-4C63-92A3-DD7C291452CF}" srcOrd="0" destOrd="0" presId="urn:microsoft.com/office/officeart/2005/8/layout/orgChart1"/>
    <dgm:cxn modelId="{107CC5FD-81DA-4FDF-B478-21E1D9553BED}" type="presParOf" srcId="{7FB842DC-3012-4C86-9607-72F5F852D7B1}" destId="{D046989F-5A04-4BB7-B85F-E03766862AEB}" srcOrd="1" destOrd="0" presId="urn:microsoft.com/office/officeart/2005/8/layout/orgChart1"/>
    <dgm:cxn modelId="{E52CBA7B-E968-4331-9B5A-423A73B97CB5}" type="presParOf" srcId="{D046989F-5A04-4BB7-B85F-E03766862AEB}" destId="{67109415-961D-4C7E-8076-AFBCB006688A}" srcOrd="0" destOrd="0" presId="urn:microsoft.com/office/officeart/2005/8/layout/orgChart1"/>
    <dgm:cxn modelId="{CE5F01DD-A79F-4ACA-9C65-F3F9D0195A10}" type="presParOf" srcId="{67109415-961D-4C7E-8076-AFBCB006688A}" destId="{834872B0-A908-4B44-8744-E88A7D41B728}" srcOrd="0" destOrd="0" presId="urn:microsoft.com/office/officeart/2005/8/layout/orgChart1"/>
    <dgm:cxn modelId="{FF66DB41-A7E2-470E-8176-95757BF20160}" type="presParOf" srcId="{67109415-961D-4C7E-8076-AFBCB006688A}" destId="{99BAC55C-1FC3-488E-88A9-76A172ADC118}" srcOrd="1" destOrd="0" presId="urn:microsoft.com/office/officeart/2005/8/layout/orgChart1"/>
    <dgm:cxn modelId="{8180AE92-D5D4-4532-9016-79784EDA611E}" type="presParOf" srcId="{D046989F-5A04-4BB7-B85F-E03766862AEB}" destId="{ED66147A-63B9-4452-A23D-4D0FC7D65432}" srcOrd="1" destOrd="0" presId="urn:microsoft.com/office/officeart/2005/8/layout/orgChart1"/>
    <dgm:cxn modelId="{569FCC13-22E9-4183-AA6E-DCE8CFCE86DD}" type="presParOf" srcId="{D046989F-5A04-4BB7-B85F-E03766862AEB}" destId="{CAC26053-DA7E-42F9-BA77-E5548CA4DF4F}" srcOrd="2" destOrd="0" presId="urn:microsoft.com/office/officeart/2005/8/layout/orgChart1"/>
    <dgm:cxn modelId="{C475F662-180C-4074-8AD5-ABFB53111F59}" type="presParOf" srcId="{CA1F829B-4B4E-4B5D-8888-C0E07110B235}" destId="{E869A8B5-120A-4697-834F-EA3862D08BE1}" srcOrd="2" destOrd="0" presId="urn:microsoft.com/office/officeart/2005/8/layout/orgChart1"/>
    <dgm:cxn modelId="{8CA906F2-0A4F-4DA1-895E-909A874CE04E}" type="presParOf" srcId="{23498F67-D164-43A2-B6E8-A4819167B6BD}" destId="{E8DF0E97-6600-412C-8E05-30380ACF5CB2}" srcOrd="2" destOrd="0" presId="urn:microsoft.com/office/officeart/2005/8/layout/orgChart1"/>
    <dgm:cxn modelId="{4B52BD67-965E-452B-85D7-F18F734C99B0}" type="presParOf" srcId="{23498F67-D164-43A2-B6E8-A4819167B6BD}" destId="{0738815C-CD8F-4F11-9384-DF1580DD6A81}" srcOrd="3" destOrd="0" presId="urn:microsoft.com/office/officeart/2005/8/layout/orgChart1"/>
    <dgm:cxn modelId="{B0C64732-89CC-465A-8D48-D9FA63E0CB9C}" type="presParOf" srcId="{0738815C-CD8F-4F11-9384-DF1580DD6A81}" destId="{9635A871-C636-4997-A5F3-2F06B71B74EA}" srcOrd="0" destOrd="0" presId="urn:microsoft.com/office/officeart/2005/8/layout/orgChart1"/>
    <dgm:cxn modelId="{2CE168F2-B4D5-4E8B-96D7-615E0961EAE3}" type="presParOf" srcId="{9635A871-C636-4997-A5F3-2F06B71B74EA}" destId="{566733B9-12B3-4A8D-932F-868175FDCF05}" srcOrd="0" destOrd="0" presId="urn:microsoft.com/office/officeart/2005/8/layout/orgChart1"/>
    <dgm:cxn modelId="{506BA30D-AFFD-4A67-A541-4CF6893E116F}" type="presParOf" srcId="{9635A871-C636-4997-A5F3-2F06B71B74EA}" destId="{E2F1BC37-C31E-4458-9262-66887CCD2230}" srcOrd="1" destOrd="0" presId="urn:microsoft.com/office/officeart/2005/8/layout/orgChart1"/>
    <dgm:cxn modelId="{FE62857B-6A47-4307-B621-E6A9C66DA043}" type="presParOf" srcId="{0738815C-CD8F-4F11-9384-DF1580DD6A81}" destId="{A7AF0376-DBFC-4AD3-8151-C48468A684CC}" srcOrd="1" destOrd="0" presId="urn:microsoft.com/office/officeart/2005/8/layout/orgChart1"/>
    <dgm:cxn modelId="{62375B7E-B9DC-4C09-81CD-7C441096E648}" type="presParOf" srcId="{A7AF0376-DBFC-4AD3-8151-C48468A684CC}" destId="{22D6AE8F-3806-4307-8E1E-89E33F8B5A90}" srcOrd="0" destOrd="0" presId="urn:microsoft.com/office/officeart/2005/8/layout/orgChart1"/>
    <dgm:cxn modelId="{62FD350E-18DF-4589-A197-53F12396C288}" type="presParOf" srcId="{A7AF0376-DBFC-4AD3-8151-C48468A684CC}" destId="{F2059EC5-298A-45D7-A0B5-7CD217985AD3}" srcOrd="1" destOrd="0" presId="urn:microsoft.com/office/officeart/2005/8/layout/orgChart1"/>
    <dgm:cxn modelId="{58822980-5612-4D9F-960E-9016DB4FD8BC}" type="presParOf" srcId="{F2059EC5-298A-45D7-A0B5-7CD217985AD3}" destId="{041AECC4-8E5E-4104-8326-E2B67A648139}" srcOrd="0" destOrd="0" presId="urn:microsoft.com/office/officeart/2005/8/layout/orgChart1"/>
    <dgm:cxn modelId="{5650FF52-0BDA-4720-A083-5FF7CEE7A42E}" type="presParOf" srcId="{041AECC4-8E5E-4104-8326-E2B67A648139}" destId="{87DCFD8D-4CD3-43AE-817F-D01E3F7230FC}" srcOrd="0" destOrd="0" presId="urn:microsoft.com/office/officeart/2005/8/layout/orgChart1"/>
    <dgm:cxn modelId="{0AD89720-18F2-4F91-B04E-649E67E8A9AD}" type="presParOf" srcId="{041AECC4-8E5E-4104-8326-E2B67A648139}" destId="{228C1468-C2FC-4815-93DB-958BC18B742E}" srcOrd="1" destOrd="0" presId="urn:microsoft.com/office/officeart/2005/8/layout/orgChart1"/>
    <dgm:cxn modelId="{A17F610C-5FBD-4EF1-B0FB-EC17F7A95F13}" type="presParOf" srcId="{F2059EC5-298A-45D7-A0B5-7CD217985AD3}" destId="{AAD23834-0CEF-42F5-98FC-7FE674F2F0D3}" srcOrd="1" destOrd="0" presId="urn:microsoft.com/office/officeart/2005/8/layout/orgChart1"/>
    <dgm:cxn modelId="{9F068BF0-4F0E-461A-A692-3327CFF475CA}" type="presParOf" srcId="{F2059EC5-298A-45D7-A0B5-7CD217985AD3}" destId="{33EE1AEA-7811-4A74-908F-EA205CDF0B3B}" srcOrd="2" destOrd="0" presId="urn:microsoft.com/office/officeart/2005/8/layout/orgChart1"/>
    <dgm:cxn modelId="{AE2A8A8E-D1BA-49B5-8BD0-D0FEE6ECEBF4}" type="presParOf" srcId="{0738815C-CD8F-4F11-9384-DF1580DD6A81}" destId="{57637F42-774A-4CE8-9458-A0C6C248228A}" srcOrd="2" destOrd="0" presId="urn:microsoft.com/office/officeart/2005/8/layout/orgChart1"/>
    <dgm:cxn modelId="{D5B8332F-C0C5-418E-9953-C50911571B3B}" type="presParOf" srcId="{FF5F573E-FB90-4F40-9A3E-817D867FB599}" destId="{8E80BBAB-4E6D-42A4-974D-7CDB128C622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EA9B497-F657-431B-B450-B3623EBDB758}" type="doc">
      <dgm:prSet loTypeId="urn:microsoft.com/office/officeart/2005/8/layout/target2" loCatId="relationship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81F3EB-5D6B-4265-8F11-CAE4E940E16E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Межнациональный конфликт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форма отношений между национальны-ми общностями, характеризующаяся состоянием взаимных претензий, открытым противостоянием этносов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AB5E55E-28F3-4037-9E63-C45C609624B0}" type="parTrans" cxnId="{F9EFAF9C-D9DB-44D9-8FC0-D7F841E05433}">
      <dgm:prSet/>
      <dgm:spPr/>
      <dgm:t>
        <a:bodyPr/>
        <a:lstStyle/>
        <a:p>
          <a:endParaRPr lang="ru-RU"/>
        </a:p>
      </dgm:t>
    </dgm:pt>
    <dgm:pt modelId="{71562972-9B16-44D8-8F1B-AD756FDE48A1}" type="sibTrans" cxnId="{F9EFAF9C-D9DB-44D9-8FC0-D7F841E05433}">
      <dgm:prSet/>
      <dgm:spPr/>
      <dgm:t>
        <a:bodyPr/>
        <a:lstStyle/>
        <a:p>
          <a:endParaRPr lang="ru-RU"/>
        </a:p>
      </dgm:t>
    </dgm:pt>
    <dgm:pt modelId="{7B7BC483-DE70-4B1D-9F6A-5FD9DDAA2E46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Причины межнациональных конфликтов: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410AF36-B6C7-41E8-852E-9903A1310EDC}" type="parTrans" cxnId="{F3A0EFE4-B65A-4347-B03A-355F5C4008C7}">
      <dgm:prSet/>
      <dgm:spPr/>
      <dgm:t>
        <a:bodyPr/>
        <a:lstStyle/>
        <a:p>
          <a:endParaRPr lang="ru-RU"/>
        </a:p>
      </dgm:t>
    </dgm:pt>
    <dgm:pt modelId="{F6D781FC-CCE0-4FFC-BBCE-E95901E7FD5B}" type="sibTrans" cxnId="{F3A0EFE4-B65A-4347-B03A-355F5C4008C7}">
      <dgm:prSet/>
      <dgm:spPr/>
      <dgm:t>
        <a:bodyPr/>
        <a:lstStyle/>
        <a:p>
          <a:endParaRPr lang="ru-RU"/>
        </a:p>
      </dgm:t>
    </dgm:pt>
    <dgm:pt modelId="{88B5EA64-5E87-47BD-8141-16022F508411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территориальные притязания; стрем-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ление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той или иной нации создать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собс-твенную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государст-венность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либо из-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менить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ранее уста-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новленные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нацио-нально-территори-альные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границы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8A772B8-9A95-4FED-B544-17484870DD7B}" type="parTrans" cxnId="{AC19DF40-A8A4-494A-A14F-F109E78EC75E}">
      <dgm:prSet/>
      <dgm:spPr/>
      <dgm:t>
        <a:bodyPr/>
        <a:lstStyle/>
        <a:p>
          <a:endParaRPr lang="ru-RU"/>
        </a:p>
      </dgm:t>
    </dgm:pt>
    <dgm:pt modelId="{BC175B51-8180-4FE4-8B35-A57B7518A8B9}" type="sibTrans" cxnId="{AC19DF40-A8A4-494A-A14F-F109E78EC75E}">
      <dgm:prSet/>
      <dgm:spPr/>
      <dgm:t>
        <a:bodyPr/>
        <a:lstStyle/>
        <a:p>
          <a:endParaRPr lang="ru-RU"/>
        </a:p>
      </dgm:t>
    </dgm:pt>
    <dgm:pt modelId="{6E1D5589-A990-435D-838F-A53A9EAC67C7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ограничения в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ис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-пользовании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нацио-нального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языка, ущемление прав и свобод людей по на-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циональному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приз-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наку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8C5FAD0-5818-4761-BE6F-D9C5736DBEF9}" type="parTrans" cxnId="{0088AC0B-D46D-4760-9DB4-F3DF52CF06D4}">
      <dgm:prSet/>
      <dgm:spPr/>
      <dgm:t>
        <a:bodyPr/>
        <a:lstStyle/>
        <a:p>
          <a:endParaRPr lang="ru-RU"/>
        </a:p>
      </dgm:t>
    </dgm:pt>
    <dgm:pt modelId="{39BE243D-0480-45B6-A736-211A2525109B}" type="sibTrans" cxnId="{0088AC0B-D46D-4760-9DB4-F3DF52CF06D4}">
      <dgm:prSet/>
      <dgm:spPr/>
      <dgm:t>
        <a:bodyPr/>
        <a:lstStyle/>
        <a:p>
          <a:endParaRPr lang="ru-RU"/>
        </a:p>
      </dgm:t>
    </dgm:pt>
    <dgm:pt modelId="{BC98A4D0-8D3B-4643-BB49-A032CEB3B416}">
      <dgm:prSet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опасения относи-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тельно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того, что в результате притока иноязычного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насе-ления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произойдёт размывание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корен-ного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этноса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3FA8E2F-A6DA-405E-A18D-7D14A6248EDF}" type="parTrans" cxnId="{A5F8CD55-2D1E-47ED-A6FD-C4D0A42939E7}">
      <dgm:prSet/>
      <dgm:spPr/>
      <dgm:t>
        <a:bodyPr/>
        <a:lstStyle/>
        <a:p>
          <a:endParaRPr lang="ru-RU"/>
        </a:p>
      </dgm:t>
    </dgm:pt>
    <dgm:pt modelId="{3108768E-5638-4E3C-B3DE-AAF8F5346227}" type="sibTrans" cxnId="{A5F8CD55-2D1E-47ED-A6FD-C4D0A42939E7}">
      <dgm:prSet/>
      <dgm:spPr/>
      <dgm:t>
        <a:bodyPr/>
        <a:lstStyle/>
        <a:p>
          <a:endParaRPr lang="ru-RU"/>
        </a:p>
      </dgm:t>
    </dgm:pt>
    <dgm:pt modelId="{100E07E0-31C0-4073-BBC3-69EC3B046404}" type="pres">
      <dgm:prSet presAssocID="{4EA9B497-F657-431B-B450-B3623EBDB758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</dgm:pt>
    <dgm:pt modelId="{8B95A039-9D98-4C4C-8A88-EC3AF62C2734}" type="pres">
      <dgm:prSet presAssocID="{4EA9B497-F657-431B-B450-B3623EBDB758}" presName="outerBox" presStyleCnt="0"/>
      <dgm:spPr/>
    </dgm:pt>
    <dgm:pt modelId="{48B148B1-B735-4183-83BC-D79F718355C1}" type="pres">
      <dgm:prSet presAssocID="{4EA9B497-F657-431B-B450-B3623EBDB758}" presName="outerBoxParent" presStyleLbl="node1" presStyleIdx="0" presStyleCnt="2"/>
      <dgm:spPr/>
      <dgm:t>
        <a:bodyPr/>
        <a:lstStyle/>
        <a:p>
          <a:endParaRPr lang="ru-RU"/>
        </a:p>
      </dgm:t>
    </dgm:pt>
    <dgm:pt modelId="{3F60E41B-786B-4C70-A68B-066A7C5E5BAA}" type="pres">
      <dgm:prSet presAssocID="{4EA9B497-F657-431B-B450-B3623EBDB758}" presName="outerBoxChildren" presStyleCnt="0"/>
      <dgm:spPr/>
    </dgm:pt>
    <dgm:pt modelId="{B6D9C9F6-88A9-4896-B72B-78E61157EFE0}" type="pres">
      <dgm:prSet presAssocID="{4EA9B497-F657-431B-B450-B3623EBDB758}" presName="middleBox" presStyleCnt="0"/>
      <dgm:spPr/>
    </dgm:pt>
    <dgm:pt modelId="{186BCB64-A2EA-45B5-98F1-D032EBFD5CFB}" type="pres">
      <dgm:prSet presAssocID="{4EA9B497-F657-431B-B450-B3623EBDB758}" presName="middleBoxParent" presStyleLbl="node1" presStyleIdx="1" presStyleCnt="2" custScaleY="106815" custLinFactNeighborX="163" custLinFactNeighborY="-4069"/>
      <dgm:spPr/>
      <dgm:t>
        <a:bodyPr/>
        <a:lstStyle/>
        <a:p>
          <a:endParaRPr lang="ru-RU"/>
        </a:p>
      </dgm:t>
    </dgm:pt>
    <dgm:pt modelId="{637E9EBA-AFEC-494F-A4A7-AB520DAB1F8C}" type="pres">
      <dgm:prSet presAssocID="{4EA9B497-F657-431B-B450-B3623EBDB758}" presName="middleBoxChildren" presStyleCnt="0"/>
      <dgm:spPr/>
    </dgm:pt>
    <dgm:pt modelId="{273B0640-19D1-4B0F-95A9-EBE3BDE6FA5C}" type="pres">
      <dgm:prSet presAssocID="{88B5EA64-5E87-47BD-8141-16022F508411}" presName="mChild" presStyleLbl="fgAcc1" presStyleIdx="0" presStyleCnt="3" custScaleY="186715" custLinFactNeighborX="87935" custLinFactNeighborY="-266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926DDB-8A89-4552-A1D1-96B76A4FEF60}" type="pres">
      <dgm:prSet presAssocID="{BC175B51-8180-4FE4-8B35-A57B7518A8B9}" presName="middleSibTrans" presStyleCnt="0"/>
      <dgm:spPr/>
    </dgm:pt>
    <dgm:pt modelId="{0BBF1240-05D8-4B0E-96D4-84F0018C1D42}" type="pres">
      <dgm:prSet presAssocID="{BC98A4D0-8D3B-4643-BB49-A032CEB3B416}" presName="mChild" presStyleLbl="fgAcc1" presStyleIdx="1" presStyleCnt="3" custScaleY="186715" custLinFactNeighborY="-260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2B214B-9B27-46CB-BB2F-305F76D79123}" type="pres">
      <dgm:prSet presAssocID="{3108768E-5638-4E3C-B3DE-AAF8F5346227}" presName="middleSibTrans" presStyleCnt="0"/>
      <dgm:spPr/>
    </dgm:pt>
    <dgm:pt modelId="{0BEDEEA9-0237-40CE-BF7B-00E7E62DEF96}" type="pres">
      <dgm:prSet presAssocID="{6E1D5589-A990-435D-838F-A53A9EAC67C7}" presName="mChild" presStyleLbl="fgAcc1" presStyleIdx="2" presStyleCnt="3" custScaleY="186715" custLinFactNeighborY="-260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FA3590E-1B37-4C43-8D2B-9FC5B0806706}" type="presOf" srcId="{4EA9B497-F657-431B-B450-B3623EBDB758}" destId="{100E07E0-31C0-4073-BBC3-69EC3B046404}" srcOrd="0" destOrd="0" presId="urn:microsoft.com/office/officeart/2005/8/layout/target2"/>
    <dgm:cxn modelId="{F3A0EFE4-B65A-4347-B03A-355F5C4008C7}" srcId="{4EA9B497-F657-431B-B450-B3623EBDB758}" destId="{7B7BC483-DE70-4B1D-9F6A-5FD9DDAA2E46}" srcOrd="1" destOrd="0" parTransId="{8410AF36-B6C7-41E8-852E-9903A1310EDC}" sibTransId="{F6D781FC-CCE0-4FFC-BBCE-E95901E7FD5B}"/>
    <dgm:cxn modelId="{A5F8CD55-2D1E-47ED-A6FD-C4D0A42939E7}" srcId="{7B7BC483-DE70-4B1D-9F6A-5FD9DDAA2E46}" destId="{BC98A4D0-8D3B-4643-BB49-A032CEB3B416}" srcOrd="1" destOrd="0" parTransId="{63FA8E2F-A6DA-405E-A18D-7D14A6248EDF}" sibTransId="{3108768E-5638-4E3C-B3DE-AAF8F5346227}"/>
    <dgm:cxn modelId="{C4E6485E-5CAD-4D1E-8B74-D071584A40CE}" type="presOf" srcId="{7B7BC483-DE70-4B1D-9F6A-5FD9DDAA2E46}" destId="{186BCB64-A2EA-45B5-98F1-D032EBFD5CFB}" srcOrd="0" destOrd="0" presId="urn:microsoft.com/office/officeart/2005/8/layout/target2"/>
    <dgm:cxn modelId="{512F3C0C-FF22-4DD9-9F0F-21FF56BF5AB9}" type="presOf" srcId="{6E1D5589-A990-435D-838F-A53A9EAC67C7}" destId="{0BEDEEA9-0237-40CE-BF7B-00E7E62DEF96}" srcOrd="0" destOrd="0" presId="urn:microsoft.com/office/officeart/2005/8/layout/target2"/>
    <dgm:cxn modelId="{686B6FC3-0557-47E5-B83D-4BD99320C1E5}" type="presOf" srcId="{BC98A4D0-8D3B-4643-BB49-A032CEB3B416}" destId="{0BBF1240-05D8-4B0E-96D4-84F0018C1D42}" srcOrd="0" destOrd="0" presId="urn:microsoft.com/office/officeart/2005/8/layout/target2"/>
    <dgm:cxn modelId="{E08155E0-0A3C-4DD8-99D7-EF921C5627DC}" type="presOf" srcId="{88B5EA64-5E87-47BD-8141-16022F508411}" destId="{273B0640-19D1-4B0F-95A9-EBE3BDE6FA5C}" srcOrd="0" destOrd="0" presId="urn:microsoft.com/office/officeart/2005/8/layout/target2"/>
    <dgm:cxn modelId="{14722B7C-A81D-4B5A-856B-BD92CF732823}" type="presOf" srcId="{A881F3EB-5D6B-4265-8F11-CAE4E940E16E}" destId="{48B148B1-B735-4183-83BC-D79F718355C1}" srcOrd="0" destOrd="0" presId="urn:microsoft.com/office/officeart/2005/8/layout/target2"/>
    <dgm:cxn modelId="{AC19DF40-A8A4-494A-A14F-F109E78EC75E}" srcId="{7B7BC483-DE70-4B1D-9F6A-5FD9DDAA2E46}" destId="{88B5EA64-5E87-47BD-8141-16022F508411}" srcOrd="0" destOrd="0" parTransId="{F8A772B8-9A95-4FED-B544-17484870DD7B}" sibTransId="{BC175B51-8180-4FE4-8B35-A57B7518A8B9}"/>
    <dgm:cxn modelId="{0088AC0B-D46D-4760-9DB4-F3DF52CF06D4}" srcId="{7B7BC483-DE70-4B1D-9F6A-5FD9DDAA2E46}" destId="{6E1D5589-A990-435D-838F-A53A9EAC67C7}" srcOrd="2" destOrd="0" parTransId="{78C5FAD0-5818-4761-BE6F-D9C5736DBEF9}" sibTransId="{39BE243D-0480-45B6-A736-211A2525109B}"/>
    <dgm:cxn modelId="{F9EFAF9C-D9DB-44D9-8FC0-D7F841E05433}" srcId="{4EA9B497-F657-431B-B450-B3623EBDB758}" destId="{A881F3EB-5D6B-4265-8F11-CAE4E940E16E}" srcOrd="0" destOrd="0" parTransId="{6AB5E55E-28F3-4037-9E63-C45C609624B0}" sibTransId="{71562972-9B16-44D8-8F1B-AD756FDE48A1}"/>
    <dgm:cxn modelId="{90493D62-2689-4772-8DF8-9317FFC981D0}" type="presParOf" srcId="{100E07E0-31C0-4073-BBC3-69EC3B046404}" destId="{8B95A039-9D98-4C4C-8A88-EC3AF62C2734}" srcOrd="0" destOrd="0" presId="urn:microsoft.com/office/officeart/2005/8/layout/target2"/>
    <dgm:cxn modelId="{20409FA5-AE1E-4728-8EB8-69DAD33BE821}" type="presParOf" srcId="{8B95A039-9D98-4C4C-8A88-EC3AF62C2734}" destId="{48B148B1-B735-4183-83BC-D79F718355C1}" srcOrd="0" destOrd="0" presId="urn:microsoft.com/office/officeart/2005/8/layout/target2"/>
    <dgm:cxn modelId="{0106CE43-B439-42B6-B2DC-6605DE98B4A5}" type="presParOf" srcId="{8B95A039-9D98-4C4C-8A88-EC3AF62C2734}" destId="{3F60E41B-786B-4C70-A68B-066A7C5E5BAA}" srcOrd="1" destOrd="0" presId="urn:microsoft.com/office/officeart/2005/8/layout/target2"/>
    <dgm:cxn modelId="{C4212B93-F1B6-4D7A-83A3-EC34CED42745}" type="presParOf" srcId="{100E07E0-31C0-4073-BBC3-69EC3B046404}" destId="{B6D9C9F6-88A9-4896-B72B-78E61157EFE0}" srcOrd="1" destOrd="0" presId="urn:microsoft.com/office/officeart/2005/8/layout/target2"/>
    <dgm:cxn modelId="{E2E53D53-581B-4C5E-93AF-35CE97C53EA1}" type="presParOf" srcId="{B6D9C9F6-88A9-4896-B72B-78E61157EFE0}" destId="{186BCB64-A2EA-45B5-98F1-D032EBFD5CFB}" srcOrd="0" destOrd="0" presId="urn:microsoft.com/office/officeart/2005/8/layout/target2"/>
    <dgm:cxn modelId="{325D6CEA-BDE5-42B3-90B7-2BDE501D8CD7}" type="presParOf" srcId="{B6D9C9F6-88A9-4896-B72B-78E61157EFE0}" destId="{637E9EBA-AFEC-494F-A4A7-AB520DAB1F8C}" srcOrd="1" destOrd="0" presId="urn:microsoft.com/office/officeart/2005/8/layout/target2"/>
    <dgm:cxn modelId="{29036E19-9482-4D8D-96C1-3FD31E7DA376}" type="presParOf" srcId="{637E9EBA-AFEC-494F-A4A7-AB520DAB1F8C}" destId="{273B0640-19D1-4B0F-95A9-EBE3BDE6FA5C}" srcOrd="0" destOrd="0" presId="urn:microsoft.com/office/officeart/2005/8/layout/target2"/>
    <dgm:cxn modelId="{DA534072-F93A-466E-A432-350317C4A538}" type="presParOf" srcId="{637E9EBA-AFEC-494F-A4A7-AB520DAB1F8C}" destId="{06926DDB-8A89-4552-A1D1-96B76A4FEF60}" srcOrd="1" destOrd="0" presId="urn:microsoft.com/office/officeart/2005/8/layout/target2"/>
    <dgm:cxn modelId="{AB572591-83B6-4BCD-B22A-CFA80C68B450}" type="presParOf" srcId="{637E9EBA-AFEC-494F-A4A7-AB520DAB1F8C}" destId="{0BBF1240-05D8-4B0E-96D4-84F0018C1D42}" srcOrd="2" destOrd="0" presId="urn:microsoft.com/office/officeart/2005/8/layout/target2"/>
    <dgm:cxn modelId="{22103B10-347A-45A1-919A-54BC5D6535B9}" type="presParOf" srcId="{637E9EBA-AFEC-494F-A4A7-AB520DAB1F8C}" destId="{D82B214B-9B27-46CB-BB2F-305F76D79123}" srcOrd="3" destOrd="0" presId="urn:microsoft.com/office/officeart/2005/8/layout/target2"/>
    <dgm:cxn modelId="{72A1AB06-8179-4E2B-9B4A-4A9426730C32}" type="presParOf" srcId="{637E9EBA-AFEC-494F-A4A7-AB520DAB1F8C}" destId="{0BEDEEA9-0237-40CE-BF7B-00E7E62DEF96}" srcOrd="4" destOrd="0" presId="urn:microsoft.com/office/officeart/2005/8/layout/targe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EF62C60-4F14-44C0-9E2B-F81B8EA5BCF7}" type="doc">
      <dgm:prSet loTypeId="urn:microsoft.com/office/officeart/2009/3/layout/HorizontalOrganizationChart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5D2796C-D871-4091-B8F6-06DBEEF05CBF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Виды конфликтов по масштабам и распространённости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55C0BF5-0265-481A-BB35-123C9823CF93}" type="parTrans" cxnId="{7D339921-0E83-4A93-A9CC-93B1DDBE4CB6}">
      <dgm:prSet/>
      <dgm:spPr/>
      <dgm:t>
        <a:bodyPr/>
        <a:lstStyle/>
        <a:p>
          <a:endParaRPr lang="ru-RU"/>
        </a:p>
      </dgm:t>
    </dgm:pt>
    <dgm:pt modelId="{E74A8F1D-42FA-4D97-965B-7CCF745E247D}" type="sibTrans" cxnId="{7D339921-0E83-4A93-A9CC-93B1DDBE4CB6}">
      <dgm:prSet/>
      <dgm:spPr/>
      <dgm:t>
        <a:bodyPr/>
        <a:lstStyle/>
        <a:p>
          <a:endParaRPr lang="ru-RU"/>
        </a:p>
      </dgm:t>
    </dgm:pt>
    <dgm:pt modelId="{33C58214-587F-4247-BBEE-DC0324C7A7ED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локальные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1CF5DD0-081E-4500-B0C8-ABB4F1ECF9EE}" type="parTrans" cxnId="{7B2D8FA4-A40E-43AD-AF99-952C51814E35}">
      <dgm:prSet/>
      <dgm:spPr/>
      <dgm:t>
        <a:bodyPr/>
        <a:lstStyle/>
        <a:p>
          <a:endParaRPr lang="ru-RU"/>
        </a:p>
      </dgm:t>
    </dgm:pt>
    <dgm:pt modelId="{85D5C883-3253-4E8A-9E9D-357ECFAC057B}" type="sibTrans" cxnId="{7B2D8FA4-A40E-43AD-AF99-952C51814E35}">
      <dgm:prSet/>
      <dgm:spPr/>
      <dgm:t>
        <a:bodyPr/>
        <a:lstStyle/>
        <a:p>
          <a:endParaRPr lang="ru-RU"/>
        </a:p>
      </dgm:t>
    </dgm:pt>
    <dgm:pt modelId="{17F00E04-4A63-45B6-ADE8-9F5765D7DC36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региональные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2C0224D-E502-4FB0-98D9-02E1752477B2}" type="parTrans" cxnId="{484E4C0C-5E97-42E4-BB3E-19A34C89A326}">
      <dgm:prSet/>
      <dgm:spPr/>
      <dgm:t>
        <a:bodyPr/>
        <a:lstStyle/>
        <a:p>
          <a:endParaRPr lang="ru-RU"/>
        </a:p>
      </dgm:t>
    </dgm:pt>
    <dgm:pt modelId="{0D122D1E-8B53-4E34-8A9B-69D08B83F6FA}" type="sibTrans" cxnId="{484E4C0C-5E97-42E4-BB3E-19A34C89A326}">
      <dgm:prSet/>
      <dgm:spPr/>
      <dgm:t>
        <a:bodyPr/>
        <a:lstStyle/>
        <a:p>
          <a:endParaRPr lang="ru-RU"/>
        </a:p>
      </dgm:t>
    </dgm:pt>
    <dgm:pt modelId="{E99016F3-E061-4956-9029-4CF75B13D524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национальные (в пределах одной страны)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60DC970-AC56-4784-824C-D19DD1954F67}" type="parTrans" cxnId="{2A602FED-DA69-4991-9829-FC07B32E7676}">
      <dgm:prSet/>
      <dgm:spPr/>
      <dgm:t>
        <a:bodyPr/>
        <a:lstStyle/>
        <a:p>
          <a:endParaRPr lang="ru-RU"/>
        </a:p>
      </dgm:t>
    </dgm:pt>
    <dgm:pt modelId="{8ED1CB49-8748-447B-8481-C4C912C811C8}" type="sibTrans" cxnId="{2A602FED-DA69-4991-9829-FC07B32E7676}">
      <dgm:prSet/>
      <dgm:spPr/>
      <dgm:t>
        <a:bodyPr/>
        <a:lstStyle/>
        <a:p>
          <a:endParaRPr lang="ru-RU"/>
        </a:p>
      </dgm:t>
    </dgm:pt>
    <dgm:pt modelId="{D6BBCA7A-A755-4AE3-8047-C202F237458F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глобальные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B7A0382-6B33-4DC0-93B7-315FD44E1216}" type="parTrans" cxnId="{193AB7C0-4C78-426B-BC4F-919E7368B71B}">
      <dgm:prSet/>
      <dgm:spPr/>
      <dgm:t>
        <a:bodyPr/>
        <a:lstStyle/>
        <a:p>
          <a:endParaRPr lang="ru-RU"/>
        </a:p>
      </dgm:t>
    </dgm:pt>
    <dgm:pt modelId="{15DC49FC-CF6F-46B7-8CFD-0F2FA27B6996}" type="sibTrans" cxnId="{193AB7C0-4C78-426B-BC4F-919E7368B71B}">
      <dgm:prSet/>
      <dgm:spPr/>
      <dgm:t>
        <a:bodyPr/>
        <a:lstStyle/>
        <a:p>
          <a:endParaRPr lang="ru-RU"/>
        </a:p>
      </dgm:t>
    </dgm:pt>
    <dgm:pt modelId="{F1D75A3A-70F2-49F5-8E27-C6FFB8302036}" type="pres">
      <dgm:prSet presAssocID="{8EF62C60-4F14-44C0-9E2B-F81B8EA5BCF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024FC09D-4240-4CA7-AC4F-8D87318AB72C}" type="pres">
      <dgm:prSet presAssocID="{F5D2796C-D871-4091-B8F6-06DBEEF05CBF}" presName="hierRoot1" presStyleCnt="0">
        <dgm:presLayoutVars>
          <dgm:hierBranch val="init"/>
        </dgm:presLayoutVars>
      </dgm:prSet>
      <dgm:spPr/>
    </dgm:pt>
    <dgm:pt modelId="{01528E6C-F5D4-40CF-920D-BA9BF775D2CE}" type="pres">
      <dgm:prSet presAssocID="{F5D2796C-D871-4091-B8F6-06DBEEF05CBF}" presName="rootComposite1" presStyleCnt="0"/>
      <dgm:spPr/>
    </dgm:pt>
    <dgm:pt modelId="{E6CFE9AB-DC36-4311-BD6D-5C2296C63A5C}" type="pres">
      <dgm:prSet presAssocID="{F5D2796C-D871-4091-B8F6-06DBEEF05CBF}" presName="rootText1" presStyleLbl="node0" presStyleIdx="0" presStyleCnt="1">
        <dgm:presLayoutVars>
          <dgm:chPref val="3"/>
        </dgm:presLayoutVars>
      </dgm:prSet>
      <dgm:spPr/>
    </dgm:pt>
    <dgm:pt modelId="{BD437333-3215-4A54-8F6C-8E50ABFB6D91}" type="pres">
      <dgm:prSet presAssocID="{F5D2796C-D871-4091-B8F6-06DBEEF05CBF}" presName="rootConnector1" presStyleLbl="node1" presStyleIdx="0" presStyleCnt="0"/>
      <dgm:spPr/>
    </dgm:pt>
    <dgm:pt modelId="{7BE0895A-7BAE-45E8-83FA-DAF133322D7E}" type="pres">
      <dgm:prSet presAssocID="{F5D2796C-D871-4091-B8F6-06DBEEF05CBF}" presName="hierChild2" presStyleCnt="0"/>
      <dgm:spPr/>
    </dgm:pt>
    <dgm:pt modelId="{FE32C822-DF9E-42D0-B94B-683C8CA9573C}" type="pres">
      <dgm:prSet presAssocID="{11CF5DD0-081E-4500-B0C8-ABB4F1ECF9EE}" presName="Name64" presStyleLbl="parChTrans1D2" presStyleIdx="0" presStyleCnt="4"/>
      <dgm:spPr/>
    </dgm:pt>
    <dgm:pt modelId="{DF8FF3EA-BE1F-4123-9E07-CE3472D034AF}" type="pres">
      <dgm:prSet presAssocID="{33C58214-587F-4247-BBEE-DC0324C7A7ED}" presName="hierRoot2" presStyleCnt="0">
        <dgm:presLayoutVars>
          <dgm:hierBranch val="init"/>
        </dgm:presLayoutVars>
      </dgm:prSet>
      <dgm:spPr/>
    </dgm:pt>
    <dgm:pt modelId="{CBB9C586-FBC1-4309-B50F-32BD2B3C75E6}" type="pres">
      <dgm:prSet presAssocID="{33C58214-587F-4247-BBEE-DC0324C7A7ED}" presName="rootComposite" presStyleCnt="0"/>
      <dgm:spPr/>
    </dgm:pt>
    <dgm:pt modelId="{DB106D6E-A985-4462-8B5D-16155E0E2E5B}" type="pres">
      <dgm:prSet presAssocID="{33C58214-587F-4247-BBEE-DC0324C7A7ED}" presName="rootText" presStyleLbl="node2" presStyleIdx="0" presStyleCnt="4">
        <dgm:presLayoutVars>
          <dgm:chPref val="3"/>
        </dgm:presLayoutVars>
      </dgm:prSet>
      <dgm:spPr/>
    </dgm:pt>
    <dgm:pt modelId="{11CAD4DD-44E1-4B1B-92B6-1170DAD2D713}" type="pres">
      <dgm:prSet presAssocID="{33C58214-587F-4247-BBEE-DC0324C7A7ED}" presName="rootConnector" presStyleLbl="node2" presStyleIdx="0" presStyleCnt="4"/>
      <dgm:spPr/>
    </dgm:pt>
    <dgm:pt modelId="{4FC2000C-A488-4658-928A-20885D51B5C3}" type="pres">
      <dgm:prSet presAssocID="{33C58214-587F-4247-BBEE-DC0324C7A7ED}" presName="hierChild4" presStyleCnt="0"/>
      <dgm:spPr/>
    </dgm:pt>
    <dgm:pt modelId="{3CCA2FEA-CE33-4A50-9024-BC4DAA77FBA9}" type="pres">
      <dgm:prSet presAssocID="{33C58214-587F-4247-BBEE-DC0324C7A7ED}" presName="hierChild5" presStyleCnt="0"/>
      <dgm:spPr/>
    </dgm:pt>
    <dgm:pt modelId="{2876C32B-EAF6-411E-92D5-26E38E537CDB}" type="pres">
      <dgm:prSet presAssocID="{D2C0224D-E502-4FB0-98D9-02E1752477B2}" presName="Name64" presStyleLbl="parChTrans1D2" presStyleIdx="1" presStyleCnt="4"/>
      <dgm:spPr/>
    </dgm:pt>
    <dgm:pt modelId="{2F462059-2DC5-4B6B-B942-E904D57416F5}" type="pres">
      <dgm:prSet presAssocID="{17F00E04-4A63-45B6-ADE8-9F5765D7DC36}" presName="hierRoot2" presStyleCnt="0">
        <dgm:presLayoutVars>
          <dgm:hierBranch val="init"/>
        </dgm:presLayoutVars>
      </dgm:prSet>
      <dgm:spPr/>
    </dgm:pt>
    <dgm:pt modelId="{37390045-DE38-4EC4-8A9E-96F9C0CE2FF4}" type="pres">
      <dgm:prSet presAssocID="{17F00E04-4A63-45B6-ADE8-9F5765D7DC36}" presName="rootComposite" presStyleCnt="0"/>
      <dgm:spPr/>
    </dgm:pt>
    <dgm:pt modelId="{776E942F-7974-4274-8F5F-F95D5F135D23}" type="pres">
      <dgm:prSet presAssocID="{17F00E04-4A63-45B6-ADE8-9F5765D7DC36}" presName="rootText" presStyleLbl="node2" presStyleIdx="1" presStyleCnt="4">
        <dgm:presLayoutVars>
          <dgm:chPref val="3"/>
        </dgm:presLayoutVars>
      </dgm:prSet>
      <dgm:spPr/>
    </dgm:pt>
    <dgm:pt modelId="{54270F0C-5E82-4AB9-A177-30DE180E2346}" type="pres">
      <dgm:prSet presAssocID="{17F00E04-4A63-45B6-ADE8-9F5765D7DC36}" presName="rootConnector" presStyleLbl="node2" presStyleIdx="1" presStyleCnt="4"/>
      <dgm:spPr/>
    </dgm:pt>
    <dgm:pt modelId="{F85DC19A-18B2-45A8-9457-EDAD2984BF05}" type="pres">
      <dgm:prSet presAssocID="{17F00E04-4A63-45B6-ADE8-9F5765D7DC36}" presName="hierChild4" presStyleCnt="0"/>
      <dgm:spPr/>
    </dgm:pt>
    <dgm:pt modelId="{7544D9B1-B7DF-49B2-A287-C93E1D20A226}" type="pres">
      <dgm:prSet presAssocID="{17F00E04-4A63-45B6-ADE8-9F5765D7DC36}" presName="hierChild5" presStyleCnt="0"/>
      <dgm:spPr/>
    </dgm:pt>
    <dgm:pt modelId="{380E33D8-0985-458E-8C61-B48AC6854FCB}" type="pres">
      <dgm:prSet presAssocID="{060DC970-AC56-4784-824C-D19DD1954F67}" presName="Name64" presStyleLbl="parChTrans1D2" presStyleIdx="2" presStyleCnt="4"/>
      <dgm:spPr/>
    </dgm:pt>
    <dgm:pt modelId="{A4F172B4-3551-4B34-86AA-7C331920FC64}" type="pres">
      <dgm:prSet presAssocID="{E99016F3-E061-4956-9029-4CF75B13D524}" presName="hierRoot2" presStyleCnt="0">
        <dgm:presLayoutVars>
          <dgm:hierBranch val="init"/>
        </dgm:presLayoutVars>
      </dgm:prSet>
      <dgm:spPr/>
    </dgm:pt>
    <dgm:pt modelId="{13193FFE-427B-4EBB-9F87-EEFA7955FF5C}" type="pres">
      <dgm:prSet presAssocID="{E99016F3-E061-4956-9029-4CF75B13D524}" presName="rootComposite" presStyleCnt="0"/>
      <dgm:spPr/>
    </dgm:pt>
    <dgm:pt modelId="{26B6DDF5-8295-44E0-857E-B48B03B871CF}" type="pres">
      <dgm:prSet presAssocID="{E99016F3-E061-4956-9029-4CF75B13D524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04AFD7A-095C-4521-9ECB-AAC27ABF28BD}" type="pres">
      <dgm:prSet presAssocID="{E99016F3-E061-4956-9029-4CF75B13D524}" presName="rootConnector" presStyleLbl="node2" presStyleIdx="2" presStyleCnt="4"/>
      <dgm:spPr/>
    </dgm:pt>
    <dgm:pt modelId="{85D7DF95-FB35-4B56-90A3-F55C40B5BCB6}" type="pres">
      <dgm:prSet presAssocID="{E99016F3-E061-4956-9029-4CF75B13D524}" presName="hierChild4" presStyleCnt="0"/>
      <dgm:spPr/>
    </dgm:pt>
    <dgm:pt modelId="{0AF0D662-D1C7-4F26-8C9E-48B3186784CD}" type="pres">
      <dgm:prSet presAssocID="{E99016F3-E061-4956-9029-4CF75B13D524}" presName="hierChild5" presStyleCnt="0"/>
      <dgm:spPr/>
    </dgm:pt>
    <dgm:pt modelId="{FEB02A25-94C5-4BDF-A22E-8058AA7C0A61}" type="pres">
      <dgm:prSet presAssocID="{0B7A0382-6B33-4DC0-93B7-315FD44E1216}" presName="Name64" presStyleLbl="parChTrans1D2" presStyleIdx="3" presStyleCnt="4"/>
      <dgm:spPr/>
    </dgm:pt>
    <dgm:pt modelId="{D083C850-43B5-43D3-A75A-3ADF64C02D34}" type="pres">
      <dgm:prSet presAssocID="{D6BBCA7A-A755-4AE3-8047-C202F237458F}" presName="hierRoot2" presStyleCnt="0">
        <dgm:presLayoutVars>
          <dgm:hierBranch val="init"/>
        </dgm:presLayoutVars>
      </dgm:prSet>
      <dgm:spPr/>
    </dgm:pt>
    <dgm:pt modelId="{E5C1AA60-2684-4B64-A073-1D9B18D65593}" type="pres">
      <dgm:prSet presAssocID="{D6BBCA7A-A755-4AE3-8047-C202F237458F}" presName="rootComposite" presStyleCnt="0"/>
      <dgm:spPr/>
    </dgm:pt>
    <dgm:pt modelId="{D872D63B-1910-40BB-B8EA-40D5D308A757}" type="pres">
      <dgm:prSet presAssocID="{D6BBCA7A-A755-4AE3-8047-C202F237458F}" presName="rootText" presStyleLbl="node2" presStyleIdx="3" presStyleCnt="4">
        <dgm:presLayoutVars>
          <dgm:chPref val="3"/>
        </dgm:presLayoutVars>
      </dgm:prSet>
      <dgm:spPr/>
    </dgm:pt>
    <dgm:pt modelId="{AA19348F-A319-4674-859E-816DC9041A30}" type="pres">
      <dgm:prSet presAssocID="{D6BBCA7A-A755-4AE3-8047-C202F237458F}" presName="rootConnector" presStyleLbl="node2" presStyleIdx="3" presStyleCnt="4"/>
      <dgm:spPr/>
    </dgm:pt>
    <dgm:pt modelId="{CB9CC13D-FF0C-43E4-9470-0BEBFEED296C}" type="pres">
      <dgm:prSet presAssocID="{D6BBCA7A-A755-4AE3-8047-C202F237458F}" presName="hierChild4" presStyleCnt="0"/>
      <dgm:spPr/>
    </dgm:pt>
    <dgm:pt modelId="{CA1D5D8A-8715-48C4-972C-7990B3ED7F41}" type="pres">
      <dgm:prSet presAssocID="{D6BBCA7A-A755-4AE3-8047-C202F237458F}" presName="hierChild5" presStyleCnt="0"/>
      <dgm:spPr/>
    </dgm:pt>
    <dgm:pt modelId="{65DB267F-414B-44B8-B027-EF110C302EA5}" type="pres">
      <dgm:prSet presAssocID="{F5D2796C-D871-4091-B8F6-06DBEEF05CBF}" presName="hierChild3" presStyleCnt="0"/>
      <dgm:spPr/>
    </dgm:pt>
  </dgm:ptLst>
  <dgm:cxnLst>
    <dgm:cxn modelId="{20E6DD5D-014C-4215-B623-94F1D721DD66}" type="presOf" srcId="{060DC970-AC56-4784-824C-D19DD1954F67}" destId="{380E33D8-0985-458E-8C61-B48AC6854FCB}" srcOrd="0" destOrd="0" presId="urn:microsoft.com/office/officeart/2009/3/layout/HorizontalOrganizationChart"/>
    <dgm:cxn modelId="{E5493D42-B321-4EE5-A2D4-F9985B07C11E}" type="presOf" srcId="{E99016F3-E061-4956-9029-4CF75B13D524}" destId="{C04AFD7A-095C-4521-9ECB-AAC27ABF28BD}" srcOrd="1" destOrd="0" presId="urn:microsoft.com/office/officeart/2009/3/layout/HorizontalOrganizationChart"/>
    <dgm:cxn modelId="{2A602FED-DA69-4991-9829-FC07B32E7676}" srcId="{F5D2796C-D871-4091-B8F6-06DBEEF05CBF}" destId="{E99016F3-E061-4956-9029-4CF75B13D524}" srcOrd="2" destOrd="0" parTransId="{060DC970-AC56-4784-824C-D19DD1954F67}" sibTransId="{8ED1CB49-8748-447B-8481-C4C912C811C8}"/>
    <dgm:cxn modelId="{1000C0C9-49BE-4709-B277-EAA586732FBB}" type="presOf" srcId="{17F00E04-4A63-45B6-ADE8-9F5765D7DC36}" destId="{776E942F-7974-4274-8F5F-F95D5F135D23}" srcOrd="0" destOrd="0" presId="urn:microsoft.com/office/officeart/2009/3/layout/HorizontalOrganizationChart"/>
    <dgm:cxn modelId="{7B2D8FA4-A40E-43AD-AF99-952C51814E35}" srcId="{F5D2796C-D871-4091-B8F6-06DBEEF05CBF}" destId="{33C58214-587F-4247-BBEE-DC0324C7A7ED}" srcOrd="0" destOrd="0" parTransId="{11CF5DD0-081E-4500-B0C8-ABB4F1ECF9EE}" sibTransId="{85D5C883-3253-4E8A-9E9D-357ECFAC057B}"/>
    <dgm:cxn modelId="{EB044DB3-9A51-43A0-95DD-77A662CB057E}" type="presOf" srcId="{D2C0224D-E502-4FB0-98D9-02E1752477B2}" destId="{2876C32B-EAF6-411E-92D5-26E38E537CDB}" srcOrd="0" destOrd="0" presId="urn:microsoft.com/office/officeart/2009/3/layout/HorizontalOrganizationChart"/>
    <dgm:cxn modelId="{484E4C0C-5E97-42E4-BB3E-19A34C89A326}" srcId="{F5D2796C-D871-4091-B8F6-06DBEEF05CBF}" destId="{17F00E04-4A63-45B6-ADE8-9F5765D7DC36}" srcOrd="1" destOrd="0" parTransId="{D2C0224D-E502-4FB0-98D9-02E1752477B2}" sibTransId="{0D122D1E-8B53-4E34-8A9B-69D08B83F6FA}"/>
    <dgm:cxn modelId="{F65314C4-9B52-4150-90F0-ADB1C7FA5021}" type="presOf" srcId="{8EF62C60-4F14-44C0-9E2B-F81B8EA5BCF7}" destId="{F1D75A3A-70F2-49F5-8E27-C6FFB8302036}" srcOrd="0" destOrd="0" presId="urn:microsoft.com/office/officeart/2009/3/layout/HorizontalOrganizationChart"/>
    <dgm:cxn modelId="{7D339921-0E83-4A93-A9CC-93B1DDBE4CB6}" srcId="{8EF62C60-4F14-44C0-9E2B-F81B8EA5BCF7}" destId="{F5D2796C-D871-4091-B8F6-06DBEEF05CBF}" srcOrd="0" destOrd="0" parTransId="{455C0BF5-0265-481A-BB35-123C9823CF93}" sibTransId="{E74A8F1D-42FA-4D97-965B-7CCF745E247D}"/>
    <dgm:cxn modelId="{193AB7C0-4C78-426B-BC4F-919E7368B71B}" srcId="{F5D2796C-D871-4091-B8F6-06DBEEF05CBF}" destId="{D6BBCA7A-A755-4AE3-8047-C202F237458F}" srcOrd="3" destOrd="0" parTransId="{0B7A0382-6B33-4DC0-93B7-315FD44E1216}" sibTransId="{15DC49FC-CF6F-46B7-8CFD-0F2FA27B6996}"/>
    <dgm:cxn modelId="{8AEF3FB5-601E-4923-B731-F0E8BF458B79}" type="presOf" srcId="{33C58214-587F-4247-BBEE-DC0324C7A7ED}" destId="{DB106D6E-A985-4462-8B5D-16155E0E2E5B}" srcOrd="0" destOrd="0" presId="urn:microsoft.com/office/officeart/2009/3/layout/HorizontalOrganizationChart"/>
    <dgm:cxn modelId="{A39959DC-BE70-455B-BBA8-F7D7F615F047}" type="presOf" srcId="{F5D2796C-D871-4091-B8F6-06DBEEF05CBF}" destId="{E6CFE9AB-DC36-4311-BD6D-5C2296C63A5C}" srcOrd="0" destOrd="0" presId="urn:microsoft.com/office/officeart/2009/3/layout/HorizontalOrganizationChart"/>
    <dgm:cxn modelId="{9F80F30B-6902-46A7-B817-F157F2F1D611}" type="presOf" srcId="{17F00E04-4A63-45B6-ADE8-9F5765D7DC36}" destId="{54270F0C-5E82-4AB9-A177-30DE180E2346}" srcOrd="1" destOrd="0" presId="urn:microsoft.com/office/officeart/2009/3/layout/HorizontalOrganizationChart"/>
    <dgm:cxn modelId="{34817D48-23B0-4EAD-95CF-24B30963031F}" type="presOf" srcId="{E99016F3-E061-4956-9029-4CF75B13D524}" destId="{26B6DDF5-8295-44E0-857E-B48B03B871CF}" srcOrd="0" destOrd="0" presId="urn:microsoft.com/office/officeart/2009/3/layout/HorizontalOrganizationChart"/>
    <dgm:cxn modelId="{05998648-5119-44B2-9BCE-E9D442AE6065}" type="presOf" srcId="{11CF5DD0-081E-4500-B0C8-ABB4F1ECF9EE}" destId="{FE32C822-DF9E-42D0-B94B-683C8CA9573C}" srcOrd="0" destOrd="0" presId="urn:microsoft.com/office/officeart/2009/3/layout/HorizontalOrganizationChart"/>
    <dgm:cxn modelId="{8654AE1A-A455-4743-8FCB-B2AD58363AB0}" type="presOf" srcId="{33C58214-587F-4247-BBEE-DC0324C7A7ED}" destId="{11CAD4DD-44E1-4B1B-92B6-1170DAD2D713}" srcOrd="1" destOrd="0" presId="urn:microsoft.com/office/officeart/2009/3/layout/HorizontalOrganizationChart"/>
    <dgm:cxn modelId="{BB7FF05C-43A6-494F-A0F8-97CF0F801A06}" type="presOf" srcId="{D6BBCA7A-A755-4AE3-8047-C202F237458F}" destId="{AA19348F-A319-4674-859E-816DC9041A30}" srcOrd="1" destOrd="0" presId="urn:microsoft.com/office/officeart/2009/3/layout/HorizontalOrganizationChart"/>
    <dgm:cxn modelId="{0EC2B073-682A-4FE9-B035-B63CAE355C60}" type="presOf" srcId="{0B7A0382-6B33-4DC0-93B7-315FD44E1216}" destId="{FEB02A25-94C5-4BDF-A22E-8058AA7C0A61}" srcOrd="0" destOrd="0" presId="urn:microsoft.com/office/officeart/2009/3/layout/HorizontalOrganizationChart"/>
    <dgm:cxn modelId="{6297EEEF-60CB-493E-82DD-EE8E5B25479F}" type="presOf" srcId="{D6BBCA7A-A755-4AE3-8047-C202F237458F}" destId="{D872D63B-1910-40BB-B8EA-40D5D308A757}" srcOrd="0" destOrd="0" presId="urn:microsoft.com/office/officeart/2009/3/layout/HorizontalOrganizationChart"/>
    <dgm:cxn modelId="{B06CB165-CB06-41B5-A5FD-0760F19FFB6F}" type="presOf" srcId="{F5D2796C-D871-4091-B8F6-06DBEEF05CBF}" destId="{BD437333-3215-4A54-8F6C-8E50ABFB6D91}" srcOrd="1" destOrd="0" presId="urn:microsoft.com/office/officeart/2009/3/layout/HorizontalOrganizationChart"/>
    <dgm:cxn modelId="{CEED789C-CE8D-4EFE-A3E1-364272856B56}" type="presParOf" srcId="{F1D75A3A-70F2-49F5-8E27-C6FFB8302036}" destId="{024FC09D-4240-4CA7-AC4F-8D87318AB72C}" srcOrd="0" destOrd="0" presId="urn:microsoft.com/office/officeart/2009/3/layout/HorizontalOrganizationChart"/>
    <dgm:cxn modelId="{E24ED650-27DE-405D-B18A-2F7A71CB257A}" type="presParOf" srcId="{024FC09D-4240-4CA7-AC4F-8D87318AB72C}" destId="{01528E6C-F5D4-40CF-920D-BA9BF775D2CE}" srcOrd="0" destOrd="0" presId="urn:microsoft.com/office/officeart/2009/3/layout/HorizontalOrganizationChart"/>
    <dgm:cxn modelId="{F0856353-513E-4189-AD13-15FB39C0E9AD}" type="presParOf" srcId="{01528E6C-F5D4-40CF-920D-BA9BF775D2CE}" destId="{E6CFE9AB-DC36-4311-BD6D-5C2296C63A5C}" srcOrd="0" destOrd="0" presId="urn:microsoft.com/office/officeart/2009/3/layout/HorizontalOrganizationChart"/>
    <dgm:cxn modelId="{AC87C9D1-8E6C-4806-B18D-804489AEA53F}" type="presParOf" srcId="{01528E6C-F5D4-40CF-920D-BA9BF775D2CE}" destId="{BD437333-3215-4A54-8F6C-8E50ABFB6D91}" srcOrd="1" destOrd="0" presId="urn:microsoft.com/office/officeart/2009/3/layout/HorizontalOrganizationChart"/>
    <dgm:cxn modelId="{94607883-8BDF-47A1-8655-6B2818B3CC1F}" type="presParOf" srcId="{024FC09D-4240-4CA7-AC4F-8D87318AB72C}" destId="{7BE0895A-7BAE-45E8-83FA-DAF133322D7E}" srcOrd="1" destOrd="0" presId="urn:microsoft.com/office/officeart/2009/3/layout/HorizontalOrganizationChart"/>
    <dgm:cxn modelId="{7889E17C-79EB-43E5-8603-D282F6256AFE}" type="presParOf" srcId="{7BE0895A-7BAE-45E8-83FA-DAF133322D7E}" destId="{FE32C822-DF9E-42D0-B94B-683C8CA9573C}" srcOrd="0" destOrd="0" presId="urn:microsoft.com/office/officeart/2009/3/layout/HorizontalOrganizationChart"/>
    <dgm:cxn modelId="{56721148-583F-4121-BD40-AE4FB64BC4BB}" type="presParOf" srcId="{7BE0895A-7BAE-45E8-83FA-DAF133322D7E}" destId="{DF8FF3EA-BE1F-4123-9E07-CE3472D034AF}" srcOrd="1" destOrd="0" presId="urn:microsoft.com/office/officeart/2009/3/layout/HorizontalOrganizationChart"/>
    <dgm:cxn modelId="{F1A2D2A3-93B7-4BCC-BF4B-2E7416C7EDC6}" type="presParOf" srcId="{DF8FF3EA-BE1F-4123-9E07-CE3472D034AF}" destId="{CBB9C586-FBC1-4309-B50F-32BD2B3C75E6}" srcOrd="0" destOrd="0" presId="urn:microsoft.com/office/officeart/2009/3/layout/HorizontalOrganizationChart"/>
    <dgm:cxn modelId="{4E32DA14-C779-4BA6-87FB-FD0FD0ADCBE1}" type="presParOf" srcId="{CBB9C586-FBC1-4309-B50F-32BD2B3C75E6}" destId="{DB106D6E-A985-4462-8B5D-16155E0E2E5B}" srcOrd="0" destOrd="0" presId="urn:microsoft.com/office/officeart/2009/3/layout/HorizontalOrganizationChart"/>
    <dgm:cxn modelId="{7AB12B9B-60C8-4F5C-949C-8395AD8678FA}" type="presParOf" srcId="{CBB9C586-FBC1-4309-B50F-32BD2B3C75E6}" destId="{11CAD4DD-44E1-4B1B-92B6-1170DAD2D713}" srcOrd="1" destOrd="0" presId="urn:microsoft.com/office/officeart/2009/3/layout/HorizontalOrganizationChart"/>
    <dgm:cxn modelId="{CE61BBE4-1C07-476C-AAC9-54A0ABDB6591}" type="presParOf" srcId="{DF8FF3EA-BE1F-4123-9E07-CE3472D034AF}" destId="{4FC2000C-A488-4658-928A-20885D51B5C3}" srcOrd="1" destOrd="0" presId="urn:microsoft.com/office/officeart/2009/3/layout/HorizontalOrganizationChart"/>
    <dgm:cxn modelId="{FBF7B8DF-7942-43F6-B9D6-0BB7C9B0082B}" type="presParOf" srcId="{DF8FF3EA-BE1F-4123-9E07-CE3472D034AF}" destId="{3CCA2FEA-CE33-4A50-9024-BC4DAA77FBA9}" srcOrd="2" destOrd="0" presId="urn:microsoft.com/office/officeart/2009/3/layout/HorizontalOrganizationChart"/>
    <dgm:cxn modelId="{4E008A47-B4B5-4BAE-A75F-612BC756BD09}" type="presParOf" srcId="{7BE0895A-7BAE-45E8-83FA-DAF133322D7E}" destId="{2876C32B-EAF6-411E-92D5-26E38E537CDB}" srcOrd="2" destOrd="0" presId="urn:microsoft.com/office/officeart/2009/3/layout/HorizontalOrganizationChart"/>
    <dgm:cxn modelId="{65D55FF5-3E21-4E37-87D5-02129CA9C7D2}" type="presParOf" srcId="{7BE0895A-7BAE-45E8-83FA-DAF133322D7E}" destId="{2F462059-2DC5-4B6B-B942-E904D57416F5}" srcOrd="3" destOrd="0" presId="urn:microsoft.com/office/officeart/2009/3/layout/HorizontalOrganizationChart"/>
    <dgm:cxn modelId="{E875BFA8-D1D6-4CFA-A149-F8153970E2AF}" type="presParOf" srcId="{2F462059-2DC5-4B6B-B942-E904D57416F5}" destId="{37390045-DE38-4EC4-8A9E-96F9C0CE2FF4}" srcOrd="0" destOrd="0" presId="urn:microsoft.com/office/officeart/2009/3/layout/HorizontalOrganizationChart"/>
    <dgm:cxn modelId="{804F0CA4-5EBC-410D-8CE1-E96B8539C209}" type="presParOf" srcId="{37390045-DE38-4EC4-8A9E-96F9C0CE2FF4}" destId="{776E942F-7974-4274-8F5F-F95D5F135D23}" srcOrd="0" destOrd="0" presId="urn:microsoft.com/office/officeart/2009/3/layout/HorizontalOrganizationChart"/>
    <dgm:cxn modelId="{E283B35F-2475-4DEF-AC02-784066639655}" type="presParOf" srcId="{37390045-DE38-4EC4-8A9E-96F9C0CE2FF4}" destId="{54270F0C-5E82-4AB9-A177-30DE180E2346}" srcOrd="1" destOrd="0" presId="urn:microsoft.com/office/officeart/2009/3/layout/HorizontalOrganizationChart"/>
    <dgm:cxn modelId="{6A8DBC80-D28C-4508-999A-FE5116FB112C}" type="presParOf" srcId="{2F462059-2DC5-4B6B-B942-E904D57416F5}" destId="{F85DC19A-18B2-45A8-9457-EDAD2984BF05}" srcOrd="1" destOrd="0" presId="urn:microsoft.com/office/officeart/2009/3/layout/HorizontalOrganizationChart"/>
    <dgm:cxn modelId="{DEECCB73-6C79-4C0F-BAE7-115000055CC3}" type="presParOf" srcId="{2F462059-2DC5-4B6B-B942-E904D57416F5}" destId="{7544D9B1-B7DF-49B2-A287-C93E1D20A226}" srcOrd="2" destOrd="0" presId="urn:microsoft.com/office/officeart/2009/3/layout/HorizontalOrganizationChart"/>
    <dgm:cxn modelId="{7CC32E16-F4D3-4C4C-AF9E-67F629000B8E}" type="presParOf" srcId="{7BE0895A-7BAE-45E8-83FA-DAF133322D7E}" destId="{380E33D8-0985-458E-8C61-B48AC6854FCB}" srcOrd="4" destOrd="0" presId="urn:microsoft.com/office/officeart/2009/3/layout/HorizontalOrganizationChart"/>
    <dgm:cxn modelId="{C4A00E0D-EE1A-4316-8989-A9A2CB45C89C}" type="presParOf" srcId="{7BE0895A-7BAE-45E8-83FA-DAF133322D7E}" destId="{A4F172B4-3551-4B34-86AA-7C331920FC64}" srcOrd="5" destOrd="0" presId="urn:microsoft.com/office/officeart/2009/3/layout/HorizontalOrganizationChart"/>
    <dgm:cxn modelId="{D33E59A1-D29D-4CBD-97A9-96D45592F872}" type="presParOf" srcId="{A4F172B4-3551-4B34-86AA-7C331920FC64}" destId="{13193FFE-427B-4EBB-9F87-EEFA7955FF5C}" srcOrd="0" destOrd="0" presId="urn:microsoft.com/office/officeart/2009/3/layout/HorizontalOrganizationChart"/>
    <dgm:cxn modelId="{11B31C15-BB0F-4FBE-BFE8-716E4824FC19}" type="presParOf" srcId="{13193FFE-427B-4EBB-9F87-EEFA7955FF5C}" destId="{26B6DDF5-8295-44E0-857E-B48B03B871CF}" srcOrd="0" destOrd="0" presId="urn:microsoft.com/office/officeart/2009/3/layout/HorizontalOrganizationChart"/>
    <dgm:cxn modelId="{98FB97A2-4DEA-44CC-8A5E-C5E3A555BFB1}" type="presParOf" srcId="{13193FFE-427B-4EBB-9F87-EEFA7955FF5C}" destId="{C04AFD7A-095C-4521-9ECB-AAC27ABF28BD}" srcOrd="1" destOrd="0" presId="urn:microsoft.com/office/officeart/2009/3/layout/HorizontalOrganizationChart"/>
    <dgm:cxn modelId="{1BD8ACD4-BC05-43EA-9B66-1D39AF8B3A85}" type="presParOf" srcId="{A4F172B4-3551-4B34-86AA-7C331920FC64}" destId="{85D7DF95-FB35-4B56-90A3-F55C40B5BCB6}" srcOrd="1" destOrd="0" presId="urn:microsoft.com/office/officeart/2009/3/layout/HorizontalOrganizationChart"/>
    <dgm:cxn modelId="{1525C648-0487-46F3-AE2D-18DA0D1655F9}" type="presParOf" srcId="{A4F172B4-3551-4B34-86AA-7C331920FC64}" destId="{0AF0D662-D1C7-4F26-8C9E-48B3186784CD}" srcOrd="2" destOrd="0" presId="urn:microsoft.com/office/officeart/2009/3/layout/HorizontalOrganizationChart"/>
    <dgm:cxn modelId="{23D48BA1-847E-4FFB-94B3-4453C6E661E7}" type="presParOf" srcId="{7BE0895A-7BAE-45E8-83FA-DAF133322D7E}" destId="{FEB02A25-94C5-4BDF-A22E-8058AA7C0A61}" srcOrd="6" destOrd="0" presId="urn:microsoft.com/office/officeart/2009/3/layout/HorizontalOrganizationChart"/>
    <dgm:cxn modelId="{27B11F66-9D19-4011-B3B7-3A6238E71B98}" type="presParOf" srcId="{7BE0895A-7BAE-45E8-83FA-DAF133322D7E}" destId="{D083C850-43B5-43D3-A75A-3ADF64C02D34}" srcOrd="7" destOrd="0" presId="urn:microsoft.com/office/officeart/2009/3/layout/HorizontalOrganizationChart"/>
    <dgm:cxn modelId="{792DB7A7-600D-4DCE-8830-FD896548D91A}" type="presParOf" srcId="{D083C850-43B5-43D3-A75A-3ADF64C02D34}" destId="{E5C1AA60-2684-4B64-A073-1D9B18D65593}" srcOrd="0" destOrd="0" presId="urn:microsoft.com/office/officeart/2009/3/layout/HorizontalOrganizationChart"/>
    <dgm:cxn modelId="{11AEB281-8039-4FE3-B6F3-F1B925E52094}" type="presParOf" srcId="{E5C1AA60-2684-4B64-A073-1D9B18D65593}" destId="{D872D63B-1910-40BB-B8EA-40D5D308A757}" srcOrd="0" destOrd="0" presId="urn:microsoft.com/office/officeart/2009/3/layout/HorizontalOrganizationChart"/>
    <dgm:cxn modelId="{27DC0D09-8AF3-4945-876C-9FDC3C284D5D}" type="presParOf" srcId="{E5C1AA60-2684-4B64-A073-1D9B18D65593}" destId="{AA19348F-A319-4674-859E-816DC9041A30}" srcOrd="1" destOrd="0" presId="urn:microsoft.com/office/officeart/2009/3/layout/HorizontalOrganizationChart"/>
    <dgm:cxn modelId="{B7B7A2C9-56A4-4E15-86E7-7D6B65AA718E}" type="presParOf" srcId="{D083C850-43B5-43D3-A75A-3ADF64C02D34}" destId="{CB9CC13D-FF0C-43E4-9470-0BEBFEED296C}" srcOrd="1" destOrd="0" presId="urn:microsoft.com/office/officeart/2009/3/layout/HorizontalOrganizationChart"/>
    <dgm:cxn modelId="{CB9617C3-C89B-4DA2-BA19-71E2E2734848}" type="presParOf" srcId="{D083C850-43B5-43D3-A75A-3ADF64C02D34}" destId="{CA1D5D8A-8715-48C4-972C-7990B3ED7F41}" srcOrd="2" destOrd="0" presId="urn:microsoft.com/office/officeart/2009/3/layout/HorizontalOrganizationChart"/>
    <dgm:cxn modelId="{F3C47EB7-9773-4B86-A2F1-128036C380BC}" type="presParOf" srcId="{024FC09D-4240-4CA7-AC4F-8D87318AB72C}" destId="{65DB267F-414B-44B8-B027-EF110C302EA5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EF62C60-4F14-44C0-9E2B-F81B8EA5BCF7}" type="doc">
      <dgm:prSet loTypeId="urn:microsoft.com/office/officeart/2009/3/layout/HorizontalOrganizationChart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5D2796C-D871-4091-B8F6-06DBEEF05CBF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Гуманистический подход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 этническим проблемам состоит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55C0BF5-0265-481A-BB35-123C9823CF93}" type="parTrans" cxnId="{7D339921-0E83-4A93-A9CC-93B1DDBE4CB6}">
      <dgm:prSet/>
      <dgm:spPr/>
      <dgm:t>
        <a:bodyPr/>
        <a:lstStyle/>
        <a:p>
          <a:endParaRPr lang="ru-RU"/>
        </a:p>
      </dgm:t>
    </dgm:pt>
    <dgm:pt modelId="{E74A8F1D-42FA-4D97-965B-7CCF745E247D}" type="sibTrans" cxnId="{7D339921-0E83-4A93-A9CC-93B1DDBE4CB6}">
      <dgm:prSet/>
      <dgm:spPr/>
      <dgm:t>
        <a:bodyPr/>
        <a:lstStyle/>
        <a:p>
          <a:endParaRPr lang="ru-RU"/>
        </a:p>
      </dgm:t>
    </dgm:pt>
    <dgm:pt modelId="{33C58214-587F-4247-BBEE-DC0324C7A7ED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 приверженности идее мира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1CF5DD0-081E-4500-B0C8-ABB4F1ECF9EE}" type="parTrans" cxnId="{7B2D8FA4-A40E-43AD-AF99-952C51814E35}">
      <dgm:prSet/>
      <dgm:spPr/>
      <dgm:t>
        <a:bodyPr/>
        <a:lstStyle/>
        <a:p>
          <a:endParaRPr lang="ru-RU"/>
        </a:p>
      </dgm:t>
    </dgm:pt>
    <dgm:pt modelId="{85D5C883-3253-4E8A-9E9D-357ECFAC057B}" type="sibTrans" cxnId="{7B2D8FA4-A40E-43AD-AF99-952C51814E35}">
      <dgm:prSet/>
      <dgm:spPr/>
      <dgm:t>
        <a:bodyPr/>
        <a:lstStyle/>
        <a:p>
          <a:endParaRPr lang="ru-RU"/>
        </a:p>
      </dgm:t>
    </dgm:pt>
    <dgm:pt modelId="{17F00E04-4A63-45B6-ADE8-9F5765D7DC36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 признании прав и свобод человека важнейшей ценностью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2C0224D-E502-4FB0-98D9-02E1752477B2}" type="parTrans" cxnId="{484E4C0C-5E97-42E4-BB3E-19A34C89A326}">
      <dgm:prSet/>
      <dgm:spPr/>
      <dgm:t>
        <a:bodyPr/>
        <a:lstStyle/>
        <a:p>
          <a:endParaRPr lang="ru-RU"/>
        </a:p>
      </dgm:t>
    </dgm:pt>
    <dgm:pt modelId="{0D122D1E-8B53-4E34-8A9B-69D08B83F6FA}" type="sibTrans" cxnId="{484E4C0C-5E97-42E4-BB3E-19A34C89A326}">
      <dgm:prSet/>
      <dgm:spPr/>
      <dgm:t>
        <a:bodyPr/>
        <a:lstStyle/>
        <a:p>
          <a:endParaRPr lang="ru-RU"/>
        </a:p>
      </dgm:t>
    </dgm:pt>
    <dgm:pt modelId="{E99016F3-E061-4956-9029-4CF75B13D524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 поиске согласия по спорным межнациональным вопросам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60DC970-AC56-4784-824C-D19DD1954F67}" type="parTrans" cxnId="{2A602FED-DA69-4991-9829-FC07B32E7676}">
      <dgm:prSet/>
      <dgm:spPr/>
      <dgm:t>
        <a:bodyPr/>
        <a:lstStyle/>
        <a:p>
          <a:endParaRPr lang="ru-RU"/>
        </a:p>
      </dgm:t>
    </dgm:pt>
    <dgm:pt modelId="{8ED1CB49-8748-447B-8481-C4C912C811C8}" type="sibTrans" cxnId="{2A602FED-DA69-4991-9829-FC07B32E7676}">
      <dgm:prSet/>
      <dgm:spPr/>
      <dgm:t>
        <a:bodyPr/>
        <a:lstStyle/>
        <a:p>
          <a:endParaRPr lang="ru-RU"/>
        </a:p>
      </dgm:t>
    </dgm:pt>
    <dgm:pt modelId="{D6BBCA7A-A755-4AE3-8047-C202F237458F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 отказе от национального насилия во всех его видах и формах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B7A0382-6B33-4DC0-93B7-315FD44E1216}" type="parTrans" cxnId="{193AB7C0-4C78-426B-BC4F-919E7368B71B}">
      <dgm:prSet/>
      <dgm:spPr/>
      <dgm:t>
        <a:bodyPr/>
        <a:lstStyle/>
        <a:p>
          <a:endParaRPr lang="ru-RU"/>
        </a:p>
      </dgm:t>
    </dgm:pt>
    <dgm:pt modelId="{15DC49FC-CF6F-46B7-8CFD-0F2FA27B6996}" type="sibTrans" cxnId="{193AB7C0-4C78-426B-BC4F-919E7368B71B}">
      <dgm:prSet/>
      <dgm:spPr/>
      <dgm:t>
        <a:bodyPr/>
        <a:lstStyle/>
        <a:p>
          <a:endParaRPr lang="ru-RU"/>
        </a:p>
      </dgm:t>
    </dgm:pt>
    <dgm:pt modelId="{F1D75A3A-70F2-49F5-8E27-C6FFB8302036}" type="pres">
      <dgm:prSet presAssocID="{8EF62C60-4F14-44C0-9E2B-F81B8EA5BCF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024FC09D-4240-4CA7-AC4F-8D87318AB72C}" type="pres">
      <dgm:prSet presAssocID="{F5D2796C-D871-4091-B8F6-06DBEEF05CBF}" presName="hierRoot1" presStyleCnt="0">
        <dgm:presLayoutVars>
          <dgm:hierBranch val="init"/>
        </dgm:presLayoutVars>
      </dgm:prSet>
      <dgm:spPr/>
    </dgm:pt>
    <dgm:pt modelId="{01528E6C-F5D4-40CF-920D-BA9BF775D2CE}" type="pres">
      <dgm:prSet presAssocID="{F5D2796C-D871-4091-B8F6-06DBEEF05CBF}" presName="rootComposite1" presStyleCnt="0"/>
      <dgm:spPr/>
    </dgm:pt>
    <dgm:pt modelId="{E6CFE9AB-DC36-4311-BD6D-5C2296C63A5C}" type="pres">
      <dgm:prSet presAssocID="{F5D2796C-D871-4091-B8F6-06DBEEF05CBF}" presName="rootText1" presStyleLbl="node0" presStyleIdx="0" presStyleCnt="1" custScaleX="105692">
        <dgm:presLayoutVars>
          <dgm:chPref val="3"/>
        </dgm:presLayoutVars>
      </dgm:prSet>
      <dgm:spPr/>
    </dgm:pt>
    <dgm:pt modelId="{BD437333-3215-4A54-8F6C-8E50ABFB6D91}" type="pres">
      <dgm:prSet presAssocID="{F5D2796C-D871-4091-B8F6-06DBEEF05CBF}" presName="rootConnector1" presStyleLbl="node1" presStyleIdx="0" presStyleCnt="0"/>
      <dgm:spPr/>
    </dgm:pt>
    <dgm:pt modelId="{7BE0895A-7BAE-45E8-83FA-DAF133322D7E}" type="pres">
      <dgm:prSet presAssocID="{F5D2796C-D871-4091-B8F6-06DBEEF05CBF}" presName="hierChild2" presStyleCnt="0"/>
      <dgm:spPr/>
    </dgm:pt>
    <dgm:pt modelId="{FE32C822-DF9E-42D0-B94B-683C8CA9573C}" type="pres">
      <dgm:prSet presAssocID="{11CF5DD0-081E-4500-B0C8-ABB4F1ECF9EE}" presName="Name64" presStyleLbl="parChTrans1D2" presStyleIdx="0" presStyleCnt="4"/>
      <dgm:spPr/>
    </dgm:pt>
    <dgm:pt modelId="{DF8FF3EA-BE1F-4123-9E07-CE3472D034AF}" type="pres">
      <dgm:prSet presAssocID="{33C58214-587F-4247-BBEE-DC0324C7A7ED}" presName="hierRoot2" presStyleCnt="0">
        <dgm:presLayoutVars>
          <dgm:hierBranch val="init"/>
        </dgm:presLayoutVars>
      </dgm:prSet>
      <dgm:spPr/>
    </dgm:pt>
    <dgm:pt modelId="{CBB9C586-FBC1-4309-B50F-32BD2B3C75E6}" type="pres">
      <dgm:prSet presAssocID="{33C58214-587F-4247-BBEE-DC0324C7A7ED}" presName="rootComposite" presStyleCnt="0"/>
      <dgm:spPr/>
    </dgm:pt>
    <dgm:pt modelId="{DB106D6E-A985-4462-8B5D-16155E0E2E5B}" type="pres">
      <dgm:prSet presAssocID="{33C58214-587F-4247-BBEE-DC0324C7A7ED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1CAD4DD-44E1-4B1B-92B6-1170DAD2D713}" type="pres">
      <dgm:prSet presAssocID="{33C58214-587F-4247-BBEE-DC0324C7A7ED}" presName="rootConnector" presStyleLbl="node2" presStyleIdx="0" presStyleCnt="4"/>
      <dgm:spPr/>
    </dgm:pt>
    <dgm:pt modelId="{4FC2000C-A488-4658-928A-20885D51B5C3}" type="pres">
      <dgm:prSet presAssocID="{33C58214-587F-4247-BBEE-DC0324C7A7ED}" presName="hierChild4" presStyleCnt="0"/>
      <dgm:spPr/>
    </dgm:pt>
    <dgm:pt modelId="{3CCA2FEA-CE33-4A50-9024-BC4DAA77FBA9}" type="pres">
      <dgm:prSet presAssocID="{33C58214-587F-4247-BBEE-DC0324C7A7ED}" presName="hierChild5" presStyleCnt="0"/>
      <dgm:spPr/>
    </dgm:pt>
    <dgm:pt modelId="{2876C32B-EAF6-411E-92D5-26E38E537CDB}" type="pres">
      <dgm:prSet presAssocID="{D2C0224D-E502-4FB0-98D9-02E1752477B2}" presName="Name64" presStyleLbl="parChTrans1D2" presStyleIdx="1" presStyleCnt="4"/>
      <dgm:spPr/>
    </dgm:pt>
    <dgm:pt modelId="{2F462059-2DC5-4B6B-B942-E904D57416F5}" type="pres">
      <dgm:prSet presAssocID="{17F00E04-4A63-45B6-ADE8-9F5765D7DC36}" presName="hierRoot2" presStyleCnt="0">
        <dgm:presLayoutVars>
          <dgm:hierBranch val="init"/>
        </dgm:presLayoutVars>
      </dgm:prSet>
      <dgm:spPr/>
    </dgm:pt>
    <dgm:pt modelId="{37390045-DE38-4EC4-8A9E-96F9C0CE2FF4}" type="pres">
      <dgm:prSet presAssocID="{17F00E04-4A63-45B6-ADE8-9F5765D7DC36}" presName="rootComposite" presStyleCnt="0"/>
      <dgm:spPr/>
    </dgm:pt>
    <dgm:pt modelId="{776E942F-7974-4274-8F5F-F95D5F135D23}" type="pres">
      <dgm:prSet presAssocID="{17F00E04-4A63-45B6-ADE8-9F5765D7DC36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4270F0C-5E82-4AB9-A177-30DE180E2346}" type="pres">
      <dgm:prSet presAssocID="{17F00E04-4A63-45B6-ADE8-9F5765D7DC36}" presName="rootConnector" presStyleLbl="node2" presStyleIdx="1" presStyleCnt="4"/>
      <dgm:spPr/>
    </dgm:pt>
    <dgm:pt modelId="{F85DC19A-18B2-45A8-9457-EDAD2984BF05}" type="pres">
      <dgm:prSet presAssocID="{17F00E04-4A63-45B6-ADE8-9F5765D7DC36}" presName="hierChild4" presStyleCnt="0"/>
      <dgm:spPr/>
    </dgm:pt>
    <dgm:pt modelId="{7544D9B1-B7DF-49B2-A287-C93E1D20A226}" type="pres">
      <dgm:prSet presAssocID="{17F00E04-4A63-45B6-ADE8-9F5765D7DC36}" presName="hierChild5" presStyleCnt="0"/>
      <dgm:spPr/>
    </dgm:pt>
    <dgm:pt modelId="{380E33D8-0985-458E-8C61-B48AC6854FCB}" type="pres">
      <dgm:prSet presAssocID="{060DC970-AC56-4784-824C-D19DD1954F67}" presName="Name64" presStyleLbl="parChTrans1D2" presStyleIdx="2" presStyleCnt="4"/>
      <dgm:spPr/>
    </dgm:pt>
    <dgm:pt modelId="{A4F172B4-3551-4B34-86AA-7C331920FC64}" type="pres">
      <dgm:prSet presAssocID="{E99016F3-E061-4956-9029-4CF75B13D524}" presName="hierRoot2" presStyleCnt="0">
        <dgm:presLayoutVars>
          <dgm:hierBranch val="init"/>
        </dgm:presLayoutVars>
      </dgm:prSet>
      <dgm:spPr/>
    </dgm:pt>
    <dgm:pt modelId="{13193FFE-427B-4EBB-9F87-EEFA7955FF5C}" type="pres">
      <dgm:prSet presAssocID="{E99016F3-E061-4956-9029-4CF75B13D524}" presName="rootComposite" presStyleCnt="0"/>
      <dgm:spPr/>
    </dgm:pt>
    <dgm:pt modelId="{26B6DDF5-8295-44E0-857E-B48B03B871CF}" type="pres">
      <dgm:prSet presAssocID="{E99016F3-E061-4956-9029-4CF75B13D524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04AFD7A-095C-4521-9ECB-AAC27ABF28BD}" type="pres">
      <dgm:prSet presAssocID="{E99016F3-E061-4956-9029-4CF75B13D524}" presName="rootConnector" presStyleLbl="node2" presStyleIdx="2" presStyleCnt="4"/>
      <dgm:spPr/>
    </dgm:pt>
    <dgm:pt modelId="{85D7DF95-FB35-4B56-90A3-F55C40B5BCB6}" type="pres">
      <dgm:prSet presAssocID="{E99016F3-E061-4956-9029-4CF75B13D524}" presName="hierChild4" presStyleCnt="0"/>
      <dgm:spPr/>
    </dgm:pt>
    <dgm:pt modelId="{0AF0D662-D1C7-4F26-8C9E-48B3186784CD}" type="pres">
      <dgm:prSet presAssocID="{E99016F3-E061-4956-9029-4CF75B13D524}" presName="hierChild5" presStyleCnt="0"/>
      <dgm:spPr/>
    </dgm:pt>
    <dgm:pt modelId="{FEB02A25-94C5-4BDF-A22E-8058AA7C0A61}" type="pres">
      <dgm:prSet presAssocID="{0B7A0382-6B33-4DC0-93B7-315FD44E1216}" presName="Name64" presStyleLbl="parChTrans1D2" presStyleIdx="3" presStyleCnt="4"/>
      <dgm:spPr/>
    </dgm:pt>
    <dgm:pt modelId="{D083C850-43B5-43D3-A75A-3ADF64C02D34}" type="pres">
      <dgm:prSet presAssocID="{D6BBCA7A-A755-4AE3-8047-C202F237458F}" presName="hierRoot2" presStyleCnt="0">
        <dgm:presLayoutVars>
          <dgm:hierBranch val="init"/>
        </dgm:presLayoutVars>
      </dgm:prSet>
      <dgm:spPr/>
    </dgm:pt>
    <dgm:pt modelId="{E5C1AA60-2684-4B64-A073-1D9B18D65593}" type="pres">
      <dgm:prSet presAssocID="{D6BBCA7A-A755-4AE3-8047-C202F237458F}" presName="rootComposite" presStyleCnt="0"/>
      <dgm:spPr/>
    </dgm:pt>
    <dgm:pt modelId="{D872D63B-1910-40BB-B8EA-40D5D308A757}" type="pres">
      <dgm:prSet presAssocID="{D6BBCA7A-A755-4AE3-8047-C202F237458F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A19348F-A319-4674-859E-816DC9041A30}" type="pres">
      <dgm:prSet presAssocID="{D6BBCA7A-A755-4AE3-8047-C202F237458F}" presName="rootConnector" presStyleLbl="node2" presStyleIdx="3" presStyleCnt="4"/>
      <dgm:spPr/>
    </dgm:pt>
    <dgm:pt modelId="{CB9CC13D-FF0C-43E4-9470-0BEBFEED296C}" type="pres">
      <dgm:prSet presAssocID="{D6BBCA7A-A755-4AE3-8047-C202F237458F}" presName="hierChild4" presStyleCnt="0"/>
      <dgm:spPr/>
    </dgm:pt>
    <dgm:pt modelId="{CA1D5D8A-8715-48C4-972C-7990B3ED7F41}" type="pres">
      <dgm:prSet presAssocID="{D6BBCA7A-A755-4AE3-8047-C202F237458F}" presName="hierChild5" presStyleCnt="0"/>
      <dgm:spPr/>
    </dgm:pt>
    <dgm:pt modelId="{65DB267F-414B-44B8-B027-EF110C302EA5}" type="pres">
      <dgm:prSet presAssocID="{F5D2796C-D871-4091-B8F6-06DBEEF05CBF}" presName="hierChild3" presStyleCnt="0"/>
      <dgm:spPr/>
    </dgm:pt>
  </dgm:ptLst>
  <dgm:cxnLst>
    <dgm:cxn modelId="{9AC0C12B-8373-4349-A980-60E8EF2F2DFA}" type="presOf" srcId="{0B7A0382-6B33-4DC0-93B7-315FD44E1216}" destId="{FEB02A25-94C5-4BDF-A22E-8058AA7C0A61}" srcOrd="0" destOrd="0" presId="urn:microsoft.com/office/officeart/2009/3/layout/HorizontalOrganizationChart"/>
    <dgm:cxn modelId="{193AB7C0-4C78-426B-BC4F-919E7368B71B}" srcId="{F5D2796C-D871-4091-B8F6-06DBEEF05CBF}" destId="{D6BBCA7A-A755-4AE3-8047-C202F237458F}" srcOrd="3" destOrd="0" parTransId="{0B7A0382-6B33-4DC0-93B7-315FD44E1216}" sibTransId="{15DC49FC-CF6F-46B7-8CFD-0F2FA27B6996}"/>
    <dgm:cxn modelId="{EB340999-FC68-41C7-B1B1-413149655419}" type="presOf" srcId="{33C58214-587F-4247-BBEE-DC0324C7A7ED}" destId="{DB106D6E-A985-4462-8B5D-16155E0E2E5B}" srcOrd="0" destOrd="0" presId="urn:microsoft.com/office/officeart/2009/3/layout/HorizontalOrganizationChart"/>
    <dgm:cxn modelId="{484E4C0C-5E97-42E4-BB3E-19A34C89A326}" srcId="{F5D2796C-D871-4091-B8F6-06DBEEF05CBF}" destId="{17F00E04-4A63-45B6-ADE8-9F5765D7DC36}" srcOrd="1" destOrd="0" parTransId="{D2C0224D-E502-4FB0-98D9-02E1752477B2}" sibTransId="{0D122D1E-8B53-4E34-8A9B-69D08B83F6FA}"/>
    <dgm:cxn modelId="{7D339921-0E83-4A93-A9CC-93B1DDBE4CB6}" srcId="{8EF62C60-4F14-44C0-9E2B-F81B8EA5BCF7}" destId="{F5D2796C-D871-4091-B8F6-06DBEEF05CBF}" srcOrd="0" destOrd="0" parTransId="{455C0BF5-0265-481A-BB35-123C9823CF93}" sibTransId="{E74A8F1D-42FA-4D97-965B-7CCF745E247D}"/>
    <dgm:cxn modelId="{A47AB916-F50F-4B3F-A592-7EB512371E87}" type="presOf" srcId="{D6BBCA7A-A755-4AE3-8047-C202F237458F}" destId="{AA19348F-A319-4674-859E-816DC9041A30}" srcOrd="1" destOrd="0" presId="urn:microsoft.com/office/officeart/2009/3/layout/HorizontalOrganizationChart"/>
    <dgm:cxn modelId="{A6CFE184-FB87-4BAF-8362-7267DDD1DB25}" type="presOf" srcId="{17F00E04-4A63-45B6-ADE8-9F5765D7DC36}" destId="{54270F0C-5E82-4AB9-A177-30DE180E2346}" srcOrd="1" destOrd="0" presId="urn:microsoft.com/office/officeart/2009/3/layout/HorizontalOrganizationChart"/>
    <dgm:cxn modelId="{E5EB91F9-63D7-421A-A93E-01AD613F9CA2}" type="presOf" srcId="{F5D2796C-D871-4091-B8F6-06DBEEF05CBF}" destId="{E6CFE9AB-DC36-4311-BD6D-5C2296C63A5C}" srcOrd="0" destOrd="0" presId="urn:microsoft.com/office/officeart/2009/3/layout/HorizontalOrganizationChart"/>
    <dgm:cxn modelId="{7B2D8FA4-A40E-43AD-AF99-952C51814E35}" srcId="{F5D2796C-D871-4091-B8F6-06DBEEF05CBF}" destId="{33C58214-587F-4247-BBEE-DC0324C7A7ED}" srcOrd="0" destOrd="0" parTransId="{11CF5DD0-081E-4500-B0C8-ABB4F1ECF9EE}" sibTransId="{85D5C883-3253-4E8A-9E9D-357ECFAC057B}"/>
    <dgm:cxn modelId="{4D18FC3C-F4F3-4D6F-B7E8-6BF6721E4A95}" type="presOf" srcId="{17F00E04-4A63-45B6-ADE8-9F5765D7DC36}" destId="{776E942F-7974-4274-8F5F-F95D5F135D23}" srcOrd="0" destOrd="0" presId="urn:microsoft.com/office/officeart/2009/3/layout/HorizontalOrganizationChart"/>
    <dgm:cxn modelId="{57229C9C-C726-4586-8C0B-461F4BFD1442}" type="presOf" srcId="{E99016F3-E061-4956-9029-4CF75B13D524}" destId="{26B6DDF5-8295-44E0-857E-B48B03B871CF}" srcOrd="0" destOrd="0" presId="urn:microsoft.com/office/officeart/2009/3/layout/HorizontalOrganizationChart"/>
    <dgm:cxn modelId="{A688B054-8F47-4698-8727-E98A88AF3087}" type="presOf" srcId="{D6BBCA7A-A755-4AE3-8047-C202F237458F}" destId="{D872D63B-1910-40BB-B8EA-40D5D308A757}" srcOrd="0" destOrd="0" presId="urn:microsoft.com/office/officeart/2009/3/layout/HorizontalOrganizationChart"/>
    <dgm:cxn modelId="{25DC3149-8AD2-4F64-83E6-E6DA0E645688}" type="presOf" srcId="{D2C0224D-E502-4FB0-98D9-02E1752477B2}" destId="{2876C32B-EAF6-411E-92D5-26E38E537CDB}" srcOrd="0" destOrd="0" presId="urn:microsoft.com/office/officeart/2009/3/layout/HorizontalOrganizationChart"/>
    <dgm:cxn modelId="{B8933DD8-AB0B-49D7-A726-F23E542EDF1F}" type="presOf" srcId="{33C58214-587F-4247-BBEE-DC0324C7A7ED}" destId="{11CAD4DD-44E1-4B1B-92B6-1170DAD2D713}" srcOrd="1" destOrd="0" presId="urn:microsoft.com/office/officeart/2009/3/layout/HorizontalOrganizationChart"/>
    <dgm:cxn modelId="{2A602FED-DA69-4991-9829-FC07B32E7676}" srcId="{F5D2796C-D871-4091-B8F6-06DBEEF05CBF}" destId="{E99016F3-E061-4956-9029-4CF75B13D524}" srcOrd="2" destOrd="0" parTransId="{060DC970-AC56-4784-824C-D19DD1954F67}" sibTransId="{8ED1CB49-8748-447B-8481-C4C912C811C8}"/>
    <dgm:cxn modelId="{492133C6-203D-48D5-A4C5-00E1F7999A97}" type="presOf" srcId="{E99016F3-E061-4956-9029-4CF75B13D524}" destId="{C04AFD7A-095C-4521-9ECB-AAC27ABF28BD}" srcOrd="1" destOrd="0" presId="urn:microsoft.com/office/officeart/2009/3/layout/HorizontalOrganizationChart"/>
    <dgm:cxn modelId="{F3BC4F35-D524-41A2-A65B-57520BE1167D}" type="presOf" srcId="{F5D2796C-D871-4091-B8F6-06DBEEF05CBF}" destId="{BD437333-3215-4A54-8F6C-8E50ABFB6D91}" srcOrd="1" destOrd="0" presId="urn:microsoft.com/office/officeart/2009/3/layout/HorizontalOrganizationChart"/>
    <dgm:cxn modelId="{7D137CB2-F711-4BCD-BF74-BA7FAB21109E}" type="presOf" srcId="{11CF5DD0-081E-4500-B0C8-ABB4F1ECF9EE}" destId="{FE32C822-DF9E-42D0-B94B-683C8CA9573C}" srcOrd="0" destOrd="0" presId="urn:microsoft.com/office/officeart/2009/3/layout/HorizontalOrganizationChart"/>
    <dgm:cxn modelId="{45791068-756D-4A65-886D-E2CA13CB7168}" type="presOf" srcId="{8EF62C60-4F14-44C0-9E2B-F81B8EA5BCF7}" destId="{F1D75A3A-70F2-49F5-8E27-C6FFB8302036}" srcOrd="0" destOrd="0" presId="urn:microsoft.com/office/officeart/2009/3/layout/HorizontalOrganizationChart"/>
    <dgm:cxn modelId="{FD0174B1-2D41-4275-88AF-A19C1031BEFB}" type="presOf" srcId="{060DC970-AC56-4784-824C-D19DD1954F67}" destId="{380E33D8-0985-458E-8C61-B48AC6854FCB}" srcOrd="0" destOrd="0" presId="urn:microsoft.com/office/officeart/2009/3/layout/HorizontalOrganizationChart"/>
    <dgm:cxn modelId="{EFF45FAA-1FA6-4145-8EF1-7626BEA52E71}" type="presParOf" srcId="{F1D75A3A-70F2-49F5-8E27-C6FFB8302036}" destId="{024FC09D-4240-4CA7-AC4F-8D87318AB72C}" srcOrd="0" destOrd="0" presId="urn:microsoft.com/office/officeart/2009/3/layout/HorizontalOrganizationChart"/>
    <dgm:cxn modelId="{2C631032-271B-460F-A9DF-6904ECC732A3}" type="presParOf" srcId="{024FC09D-4240-4CA7-AC4F-8D87318AB72C}" destId="{01528E6C-F5D4-40CF-920D-BA9BF775D2CE}" srcOrd="0" destOrd="0" presId="urn:microsoft.com/office/officeart/2009/3/layout/HorizontalOrganizationChart"/>
    <dgm:cxn modelId="{6E9CD73B-387D-478E-AF90-E306ABFAD6EC}" type="presParOf" srcId="{01528E6C-F5D4-40CF-920D-BA9BF775D2CE}" destId="{E6CFE9AB-DC36-4311-BD6D-5C2296C63A5C}" srcOrd="0" destOrd="0" presId="urn:microsoft.com/office/officeart/2009/3/layout/HorizontalOrganizationChart"/>
    <dgm:cxn modelId="{E088B160-D4B4-4F5D-AE9B-8DD56F891070}" type="presParOf" srcId="{01528E6C-F5D4-40CF-920D-BA9BF775D2CE}" destId="{BD437333-3215-4A54-8F6C-8E50ABFB6D91}" srcOrd="1" destOrd="0" presId="urn:microsoft.com/office/officeart/2009/3/layout/HorizontalOrganizationChart"/>
    <dgm:cxn modelId="{06687FA7-3FEE-48A6-B8D3-6958928FF1B0}" type="presParOf" srcId="{024FC09D-4240-4CA7-AC4F-8D87318AB72C}" destId="{7BE0895A-7BAE-45E8-83FA-DAF133322D7E}" srcOrd="1" destOrd="0" presId="urn:microsoft.com/office/officeart/2009/3/layout/HorizontalOrganizationChart"/>
    <dgm:cxn modelId="{1EF34A78-2C84-422A-8298-008458108CF5}" type="presParOf" srcId="{7BE0895A-7BAE-45E8-83FA-DAF133322D7E}" destId="{FE32C822-DF9E-42D0-B94B-683C8CA9573C}" srcOrd="0" destOrd="0" presId="urn:microsoft.com/office/officeart/2009/3/layout/HorizontalOrganizationChart"/>
    <dgm:cxn modelId="{F659DDFD-B605-4841-BFF1-F87B69BE34C7}" type="presParOf" srcId="{7BE0895A-7BAE-45E8-83FA-DAF133322D7E}" destId="{DF8FF3EA-BE1F-4123-9E07-CE3472D034AF}" srcOrd="1" destOrd="0" presId="urn:microsoft.com/office/officeart/2009/3/layout/HorizontalOrganizationChart"/>
    <dgm:cxn modelId="{0AF1AE31-69B1-4EC8-9C38-905039122E37}" type="presParOf" srcId="{DF8FF3EA-BE1F-4123-9E07-CE3472D034AF}" destId="{CBB9C586-FBC1-4309-B50F-32BD2B3C75E6}" srcOrd="0" destOrd="0" presId="urn:microsoft.com/office/officeart/2009/3/layout/HorizontalOrganizationChart"/>
    <dgm:cxn modelId="{0624B4A7-A5FA-4A3F-8DEA-030DA45B5B43}" type="presParOf" srcId="{CBB9C586-FBC1-4309-B50F-32BD2B3C75E6}" destId="{DB106D6E-A985-4462-8B5D-16155E0E2E5B}" srcOrd="0" destOrd="0" presId="urn:microsoft.com/office/officeart/2009/3/layout/HorizontalOrganizationChart"/>
    <dgm:cxn modelId="{DE5AE807-41EC-4D3C-9765-8D0CB7259B64}" type="presParOf" srcId="{CBB9C586-FBC1-4309-B50F-32BD2B3C75E6}" destId="{11CAD4DD-44E1-4B1B-92B6-1170DAD2D713}" srcOrd="1" destOrd="0" presId="urn:microsoft.com/office/officeart/2009/3/layout/HorizontalOrganizationChart"/>
    <dgm:cxn modelId="{07A20E44-CB55-4EF3-AD96-0FAF6CE6174B}" type="presParOf" srcId="{DF8FF3EA-BE1F-4123-9E07-CE3472D034AF}" destId="{4FC2000C-A488-4658-928A-20885D51B5C3}" srcOrd="1" destOrd="0" presId="urn:microsoft.com/office/officeart/2009/3/layout/HorizontalOrganizationChart"/>
    <dgm:cxn modelId="{1E59A845-1FE1-410C-B6FA-FBA804A07536}" type="presParOf" srcId="{DF8FF3EA-BE1F-4123-9E07-CE3472D034AF}" destId="{3CCA2FEA-CE33-4A50-9024-BC4DAA77FBA9}" srcOrd="2" destOrd="0" presId="urn:microsoft.com/office/officeart/2009/3/layout/HorizontalOrganizationChart"/>
    <dgm:cxn modelId="{7EE3B135-7D87-4A3F-B16F-E9C587E4BE18}" type="presParOf" srcId="{7BE0895A-7BAE-45E8-83FA-DAF133322D7E}" destId="{2876C32B-EAF6-411E-92D5-26E38E537CDB}" srcOrd="2" destOrd="0" presId="urn:microsoft.com/office/officeart/2009/3/layout/HorizontalOrganizationChart"/>
    <dgm:cxn modelId="{575B6F31-789B-4C47-91F9-BD23975DAE7F}" type="presParOf" srcId="{7BE0895A-7BAE-45E8-83FA-DAF133322D7E}" destId="{2F462059-2DC5-4B6B-B942-E904D57416F5}" srcOrd="3" destOrd="0" presId="urn:microsoft.com/office/officeart/2009/3/layout/HorizontalOrganizationChart"/>
    <dgm:cxn modelId="{7A0FC7F8-59FA-402B-B721-B7FED28F4225}" type="presParOf" srcId="{2F462059-2DC5-4B6B-B942-E904D57416F5}" destId="{37390045-DE38-4EC4-8A9E-96F9C0CE2FF4}" srcOrd="0" destOrd="0" presId="urn:microsoft.com/office/officeart/2009/3/layout/HorizontalOrganizationChart"/>
    <dgm:cxn modelId="{AFC3D28F-2D01-4DBA-AE98-FCD37F3BBE88}" type="presParOf" srcId="{37390045-DE38-4EC4-8A9E-96F9C0CE2FF4}" destId="{776E942F-7974-4274-8F5F-F95D5F135D23}" srcOrd="0" destOrd="0" presId="urn:microsoft.com/office/officeart/2009/3/layout/HorizontalOrganizationChart"/>
    <dgm:cxn modelId="{6F2DB3D3-B36B-469C-818C-085113E2F78C}" type="presParOf" srcId="{37390045-DE38-4EC4-8A9E-96F9C0CE2FF4}" destId="{54270F0C-5E82-4AB9-A177-30DE180E2346}" srcOrd="1" destOrd="0" presId="urn:microsoft.com/office/officeart/2009/3/layout/HorizontalOrganizationChart"/>
    <dgm:cxn modelId="{CFD4E1C5-044A-4097-8872-4A2668CAFAA1}" type="presParOf" srcId="{2F462059-2DC5-4B6B-B942-E904D57416F5}" destId="{F85DC19A-18B2-45A8-9457-EDAD2984BF05}" srcOrd="1" destOrd="0" presId="urn:microsoft.com/office/officeart/2009/3/layout/HorizontalOrganizationChart"/>
    <dgm:cxn modelId="{D529B78F-6D73-40BA-8398-EF973539098F}" type="presParOf" srcId="{2F462059-2DC5-4B6B-B942-E904D57416F5}" destId="{7544D9B1-B7DF-49B2-A287-C93E1D20A226}" srcOrd="2" destOrd="0" presId="urn:microsoft.com/office/officeart/2009/3/layout/HorizontalOrganizationChart"/>
    <dgm:cxn modelId="{4604475B-988F-4C4D-A532-A7FCDFB68A11}" type="presParOf" srcId="{7BE0895A-7BAE-45E8-83FA-DAF133322D7E}" destId="{380E33D8-0985-458E-8C61-B48AC6854FCB}" srcOrd="4" destOrd="0" presId="urn:microsoft.com/office/officeart/2009/3/layout/HorizontalOrganizationChart"/>
    <dgm:cxn modelId="{D54F9E4B-4174-40E3-9F97-431B253A5C67}" type="presParOf" srcId="{7BE0895A-7BAE-45E8-83FA-DAF133322D7E}" destId="{A4F172B4-3551-4B34-86AA-7C331920FC64}" srcOrd="5" destOrd="0" presId="urn:microsoft.com/office/officeart/2009/3/layout/HorizontalOrganizationChart"/>
    <dgm:cxn modelId="{6DD66479-C589-48F8-838A-0021A324E103}" type="presParOf" srcId="{A4F172B4-3551-4B34-86AA-7C331920FC64}" destId="{13193FFE-427B-4EBB-9F87-EEFA7955FF5C}" srcOrd="0" destOrd="0" presId="urn:microsoft.com/office/officeart/2009/3/layout/HorizontalOrganizationChart"/>
    <dgm:cxn modelId="{BCB38994-A118-4AA0-84CB-5FE64AD73B57}" type="presParOf" srcId="{13193FFE-427B-4EBB-9F87-EEFA7955FF5C}" destId="{26B6DDF5-8295-44E0-857E-B48B03B871CF}" srcOrd="0" destOrd="0" presId="urn:microsoft.com/office/officeart/2009/3/layout/HorizontalOrganizationChart"/>
    <dgm:cxn modelId="{EB9F4F95-D7C3-4D85-9365-35F6F8AB6134}" type="presParOf" srcId="{13193FFE-427B-4EBB-9F87-EEFA7955FF5C}" destId="{C04AFD7A-095C-4521-9ECB-AAC27ABF28BD}" srcOrd="1" destOrd="0" presId="urn:microsoft.com/office/officeart/2009/3/layout/HorizontalOrganizationChart"/>
    <dgm:cxn modelId="{E6E86A44-9194-4688-A581-6EF23066EBFF}" type="presParOf" srcId="{A4F172B4-3551-4B34-86AA-7C331920FC64}" destId="{85D7DF95-FB35-4B56-90A3-F55C40B5BCB6}" srcOrd="1" destOrd="0" presId="urn:microsoft.com/office/officeart/2009/3/layout/HorizontalOrganizationChart"/>
    <dgm:cxn modelId="{B10306F1-26D1-4FC2-82F3-B5B1483D10BE}" type="presParOf" srcId="{A4F172B4-3551-4B34-86AA-7C331920FC64}" destId="{0AF0D662-D1C7-4F26-8C9E-48B3186784CD}" srcOrd="2" destOrd="0" presId="urn:microsoft.com/office/officeart/2009/3/layout/HorizontalOrganizationChart"/>
    <dgm:cxn modelId="{0090D5CA-4802-455F-8129-9A6B3FB493D8}" type="presParOf" srcId="{7BE0895A-7BAE-45E8-83FA-DAF133322D7E}" destId="{FEB02A25-94C5-4BDF-A22E-8058AA7C0A61}" srcOrd="6" destOrd="0" presId="urn:microsoft.com/office/officeart/2009/3/layout/HorizontalOrganizationChart"/>
    <dgm:cxn modelId="{A2C6325D-11C8-4008-89F1-D97C757191F5}" type="presParOf" srcId="{7BE0895A-7BAE-45E8-83FA-DAF133322D7E}" destId="{D083C850-43B5-43D3-A75A-3ADF64C02D34}" srcOrd="7" destOrd="0" presId="urn:microsoft.com/office/officeart/2009/3/layout/HorizontalOrganizationChart"/>
    <dgm:cxn modelId="{E1C13CED-95A7-46B2-94D6-4D8E90B98671}" type="presParOf" srcId="{D083C850-43B5-43D3-A75A-3ADF64C02D34}" destId="{E5C1AA60-2684-4B64-A073-1D9B18D65593}" srcOrd="0" destOrd="0" presId="urn:microsoft.com/office/officeart/2009/3/layout/HorizontalOrganizationChart"/>
    <dgm:cxn modelId="{5701BE94-66D9-4203-803B-0F9103327CFF}" type="presParOf" srcId="{E5C1AA60-2684-4B64-A073-1D9B18D65593}" destId="{D872D63B-1910-40BB-B8EA-40D5D308A757}" srcOrd="0" destOrd="0" presId="urn:microsoft.com/office/officeart/2009/3/layout/HorizontalOrganizationChart"/>
    <dgm:cxn modelId="{CCEBEAE9-2C44-4B48-9B8E-FFC0F3D7103C}" type="presParOf" srcId="{E5C1AA60-2684-4B64-A073-1D9B18D65593}" destId="{AA19348F-A319-4674-859E-816DC9041A30}" srcOrd="1" destOrd="0" presId="urn:microsoft.com/office/officeart/2009/3/layout/HorizontalOrganizationChart"/>
    <dgm:cxn modelId="{094AA0A7-C556-466E-9D02-234372C520A9}" type="presParOf" srcId="{D083C850-43B5-43D3-A75A-3ADF64C02D34}" destId="{CB9CC13D-FF0C-43E4-9470-0BEBFEED296C}" srcOrd="1" destOrd="0" presId="urn:microsoft.com/office/officeart/2009/3/layout/HorizontalOrganizationChart"/>
    <dgm:cxn modelId="{1A6FE6AE-F2A6-44FB-96BC-846847922ECE}" type="presParOf" srcId="{D083C850-43B5-43D3-A75A-3ADF64C02D34}" destId="{CA1D5D8A-8715-48C4-972C-7990B3ED7F41}" srcOrd="2" destOrd="0" presId="urn:microsoft.com/office/officeart/2009/3/layout/HorizontalOrganizationChart"/>
    <dgm:cxn modelId="{F11A1FFF-1711-4A6A-A22B-B7C89DBF40E1}" type="presParOf" srcId="{024FC09D-4240-4CA7-AC4F-8D87318AB72C}" destId="{65DB267F-414B-44B8-B027-EF110C302EA5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2B75A1-8CD1-4CA7-8A46-9EBA9EACDD5F}">
      <dsp:nvSpPr>
        <dsp:cNvPr id="0" name=""/>
        <dsp:cNvSpPr/>
      </dsp:nvSpPr>
      <dsp:spPr>
        <a:xfrm>
          <a:off x="134" y="329268"/>
          <a:ext cx="3733113" cy="88683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Сознание человеком своей принадлежности к определённому этносу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3426" y="372560"/>
        <a:ext cx="3646529" cy="800247"/>
      </dsp:txXfrm>
    </dsp:sp>
    <dsp:sp modelId="{B89B724D-ABD7-4F51-87B5-FE97AF7C3758}">
      <dsp:nvSpPr>
        <dsp:cNvPr id="0" name=""/>
        <dsp:cNvSpPr/>
      </dsp:nvSpPr>
      <dsp:spPr>
        <a:xfrm>
          <a:off x="1213466" y="1399002"/>
          <a:ext cx="1306450" cy="1306450"/>
        </a:xfrm>
        <a:prstGeom prst="mathPlus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>
        <a:off x="1386636" y="1898588"/>
        <a:ext cx="960110" cy="307278"/>
      </dsp:txXfrm>
    </dsp:sp>
    <dsp:sp modelId="{696FD039-A585-42BA-8E18-4302CAD4BD29}">
      <dsp:nvSpPr>
        <dsp:cNvPr id="0" name=""/>
        <dsp:cNvSpPr/>
      </dsp:nvSpPr>
      <dsp:spPr>
        <a:xfrm>
          <a:off x="134" y="2888356"/>
          <a:ext cx="3733113" cy="88683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Передача из поколения в поколение памяти о предках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3426" y="2931648"/>
        <a:ext cx="3646529" cy="800247"/>
      </dsp:txXfrm>
    </dsp:sp>
    <dsp:sp modelId="{5169CC40-02FB-4EBD-BE6C-3EC071FF6AB1}">
      <dsp:nvSpPr>
        <dsp:cNvPr id="0" name=""/>
        <dsp:cNvSpPr/>
      </dsp:nvSpPr>
      <dsp:spPr>
        <a:xfrm>
          <a:off x="4071123" y="1633262"/>
          <a:ext cx="716295" cy="8379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4071123" y="1800848"/>
        <a:ext cx="501407" cy="502758"/>
      </dsp:txXfrm>
    </dsp:sp>
    <dsp:sp modelId="{D7711282-162D-4A32-A6A0-A7AA2B890E17}">
      <dsp:nvSpPr>
        <dsp:cNvPr id="0" name=""/>
        <dsp:cNvSpPr/>
      </dsp:nvSpPr>
      <dsp:spPr>
        <a:xfrm>
          <a:off x="5084748" y="909219"/>
          <a:ext cx="2980012" cy="228601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Образование историко-культурного наследия, которое определяет целостность этноса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196342" y="1020813"/>
        <a:ext cx="2756824" cy="206282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DD8CC7-E5EA-47FA-8D49-0C932ACB8C2D}">
      <dsp:nvSpPr>
        <dsp:cNvPr id="0" name=""/>
        <dsp:cNvSpPr/>
      </dsp:nvSpPr>
      <dsp:spPr>
        <a:xfrm>
          <a:off x="72004" y="3928"/>
          <a:ext cx="8064903" cy="101233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40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Нация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- исторически сложившаяся политическая, территориальная, социально-экономическая и духовная общность людей с определённой психологией и самосознанием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1654" y="33578"/>
        <a:ext cx="8005603" cy="953038"/>
      </dsp:txXfrm>
    </dsp:sp>
    <dsp:sp modelId="{019A109E-F03E-433E-8715-6ED49DD9FBA4}">
      <dsp:nvSpPr>
        <dsp:cNvPr id="0" name=""/>
        <dsp:cNvSpPr/>
      </dsp:nvSpPr>
      <dsp:spPr>
        <a:xfrm rot="16200000">
          <a:off x="7700333" y="796610"/>
          <a:ext cx="340054" cy="61904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-5400000">
        <a:off x="7684648" y="1038119"/>
        <a:ext cx="371425" cy="238038"/>
      </dsp:txXfrm>
    </dsp:sp>
    <dsp:sp modelId="{0C2B1117-F098-423A-88B1-2AF690F8EE76}">
      <dsp:nvSpPr>
        <dsp:cNvPr id="0" name=""/>
        <dsp:cNvSpPr/>
      </dsp:nvSpPr>
      <dsp:spPr>
        <a:xfrm>
          <a:off x="72004" y="1224036"/>
          <a:ext cx="8064903" cy="101233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Народность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- общность людей, сложившаяся из нескольких племён, близких по своему происхождению и языку, либо из разноязычных племён, смешавшихся в результате завоеваний, имеющая общий язык, территорию проживания, культуру и отчасти хозяйственную деятельность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1654" y="1253686"/>
        <a:ext cx="8005603" cy="953038"/>
      </dsp:txXfrm>
    </dsp:sp>
    <dsp:sp modelId="{AED56B11-949A-438B-822C-3FE708627F85}">
      <dsp:nvSpPr>
        <dsp:cNvPr id="0" name=""/>
        <dsp:cNvSpPr/>
      </dsp:nvSpPr>
      <dsp:spPr>
        <a:xfrm rot="16200000">
          <a:off x="7700333" y="2016718"/>
          <a:ext cx="340054" cy="61904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-5400000">
        <a:off x="7684648" y="2258227"/>
        <a:ext cx="371425" cy="238038"/>
      </dsp:txXfrm>
    </dsp:sp>
    <dsp:sp modelId="{ABFA3659-6D77-4D2F-B7A8-B04181C2B7F6}">
      <dsp:nvSpPr>
        <dsp:cNvPr id="0" name=""/>
        <dsp:cNvSpPr/>
      </dsp:nvSpPr>
      <dsp:spPr>
        <a:xfrm>
          <a:off x="72004" y="2444144"/>
          <a:ext cx="8064903" cy="101233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Племя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- состоящее из нескольких родов образование людей, говорящих на одном языке, имеющих общие бытовые правила и религиозные обряды и считающих людей из других племён чужаками. В племени,  в отличие от рода, имеется формальный лидер – вождь, а также совет старейшин.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1654" y="2473794"/>
        <a:ext cx="8005603" cy="953038"/>
      </dsp:txXfrm>
    </dsp:sp>
    <dsp:sp modelId="{F0EDD37B-1485-4399-958F-81560D0C6220}">
      <dsp:nvSpPr>
        <dsp:cNvPr id="0" name=""/>
        <dsp:cNvSpPr/>
      </dsp:nvSpPr>
      <dsp:spPr>
        <a:xfrm rot="16200000">
          <a:off x="7700333" y="3236826"/>
          <a:ext cx="340054" cy="61904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-5400000">
        <a:off x="7684648" y="3478335"/>
        <a:ext cx="371425" cy="238038"/>
      </dsp:txXfrm>
    </dsp:sp>
    <dsp:sp modelId="{00D8B86F-9DE4-4A80-B7AC-633993351119}">
      <dsp:nvSpPr>
        <dsp:cNvPr id="0" name=""/>
        <dsp:cNvSpPr/>
      </dsp:nvSpPr>
      <dsp:spPr>
        <a:xfrm>
          <a:off x="72004" y="3664252"/>
          <a:ext cx="8064903" cy="101233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Род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- группа людей, связанных между собой родственными узами, характеризующаяся отсутствием формальной системы руководства и использующая в качестве законов родовые традиции, передаваемые в устной форме.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1654" y="3693902"/>
        <a:ext cx="8005603" cy="95303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2B75A1-8CD1-4CA7-8A46-9EBA9EACDD5F}">
      <dsp:nvSpPr>
        <dsp:cNvPr id="0" name=""/>
        <dsp:cNvSpPr/>
      </dsp:nvSpPr>
      <dsp:spPr>
        <a:xfrm>
          <a:off x="1777" y="252028"/>
          <a:ext cx="3463594" cy="93610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Этническая и национальная принадлежность человека определяется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7474" y="297725"/>
        <a:ext cx="3372200" cy="844708"/>
      </dsp:txXfrm>
    </dsp:sp>
    <dsp:sp modelId="{5169CC40-02FB-4EBD-BE6C-3EC071FF6AB1}">
      <dsp:nvSpPr>
        <dsp:cNvPr id="0" name=""/>
        <dsp:cNvSpPr/>
      </dsp:nvSpPr>
      <dsp:spPr>
        <a:xfrm>
          <a:off x="3756877" y="358612"/>
          <a:ext cx="617992" cy="72293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100" kern="1200"/>
        </a:p>
      </dsp:txBody>
      <dsp:txXfrm>
        <a:off x="3756877" y="503199"/>
        <a:ext cx="432594" cy="433760"/>
      </dsp:txXfrm>
    </dsp:sp>
    <dsp:sp modelId="{D7711282-162D-4A32-A6A0-A7AA2B890E17}">
      <dsp:nvSpPr>
        <dsp:cNvPr id="0" name=""/>
        <dsp:cNvSpPr/>
      </dsp:nvSpPr>
      <dsp:spPr>
        <a:xfrm>
          <a:off x="4631395" y="455023"/>
          <a:ext cx="3431723" cy="53011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его самосознанием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657273" y="480901"/>
        <a:ext cx="3379967" cy="47835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1CAC02-AA49-4A9C-AD3D-1F4476C5B628}">
      <dsp:nvSpPr>
        <dsp:cNvPr id="0" name=""/>
        <dsp:cNvSpPr/>
      </dsp:nvSpPr>
      <dsp:spPr>
        <a:xfrm>
          <a:off x="4068451" y="942339"/>
          <a:ext cx="2179156" cy="5840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2022"/>
              </a:lnTo>
              <a:lnTo>
                <a:pt x="2179156" y="292022"/>
              </a:lnTo>
              <a:lnTo>
                <a:pt x="2179156" y="58404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1E5F33-BCB9-4209-A801-2DF050567D27}">
      <dsp:nvSpPr>
        <dsp:cNvPr id="0" name=""/>
        <dsp:cNvSpPr/>
      </dsp:nvSpPr>
      <dsp:spPr>
        <a:xfrm>
          <a:off x="1889295" y="942339"/>
          <a:ext cx="2179156" cy="584045"/>
        </a:xfrm>
        <a:custGeom>
          <a:avLst/>
          <a:gdLst/>
          <a:ahLst/>
          <a:cxnLst/>
          <a:rect l="0" t="0" r="0" b="0"/>
          <a:pathLst>
            <a:path>
              <a:moveTo>
                <a:pt x="2179156" y="0"/>
              </a:moveTo>
              <a:lnTo>
                <a:pt x="2179156" y="292022"/>
              </a:lnTo>
              <a:lnTo>
                <a:pt x="0" y="292022"/>
              </a:lnTo>
              <a:lnTo>
                <a:pt x="0" y="58404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A1441F-ED67-4C3B-AEED-BDCFB8C2AAB0}">
      <dsp:nvSpPr>
        <dsp:cNvPr id="0" name=""/>
        <dsp:cNvSpPr/>
      </dsp:nvSpPr>
      <dsp:spPr>
        <a:xfrm>
          <a:off x="2677867" y="35358"/>
          <a:ext cx="2781168" cy="90698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 современном мире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677867" y="35358"/>
        <a:ext cx="2781168" cy="906980"/>
      </dsp:txXfrm>
    </dsp:sp>
    <dsp:sp modelId="{05F29104-F1A1-4900-BDC7-40F07DC4BD1B}">
      <dsp:nvSpPr>
        <dsp:cNvPr id="0" name=""/>
        <dsp:cNvSpPr/>
      </dsp:nvSpPr>
      <dsp:spPr>
        <a:xfrm>
          <a:off x="2161" y="1526384"/>
          <a:ext cx="3774267" cy="139058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Для обозначения 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этнической принадлежности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людей пользуются термином «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национальность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»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161" y="1526384"/>
        <a:ext cx="3774267" cy="1390584"/>
      </dsp:txXfrm>
    </dsp:sp>
    <dsp:sp modelId="{679BDD77-2AB0-45AB-AC85-3A8D070EFF1B}">
      <dsp:nvSpPr>
        <dsp:cNvPr id="0" name=""/>
        <dsp:cNvSpPr/>
      </dsp:nvSpPr>
      <dsp:spPr>
        <a:xfrm>
          <a:off x="4360474" y="1526384"/>
          <a:ext cx="3774267" cy="139058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Понятие «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нация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» отождествляется с понятием «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народ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»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360474" y="1526384"/>
        <a:ext cx="3774267" cy="139058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D6AE8F-3806-4307-8E1E-89E33F8B5A90}">
      <dsp:nvSpPr>
        <dsp:cNvPr id="0" name=""/>
        <dsp:cNvSpPr/>
      </dsp:nvSpPr>
      <dsp:spPr>
        <a:xfrm>
          <a:off x="6181176" y="1649527"/>
          <a:ext cx="91440" cy="49904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9904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DF0E97-6600-412C-8E05-30380ACF5CB2}">
      <dsp:nvSpPr>
        <dsp:cNvPr id="0" name=""/>
        <dsp:cNvSpPr/>
      </dsp:nvSpPr>
      <dsp:spPr>
        <a:xfrm>
          <a:off x="4068452" y="606070"/>
          <a:ext cx="2158444" cy="4990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9522"/>
              </a:lnTo>
              <a:lnTo>
                <a:pt x="2158444" y="249522"/>
              </a:lnTo>
              <a:lnTo>
                <a:pt x="2158444" y="49904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6F6228-1EFC-4C63-92A3-DD7C291452CF}">
      <dsp:nvSpPr>
        <dsp:cNvPr id="0" name=""/>
        <dsp:cNvSpPr/>
      </dsp:nvSpPr>
      <dsp:spPr>
        <a:xfrm>
          <a:off x="1864287" y="1649527"/>
          <a:ext cx="91440" cy="49904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9904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8F596F-13B5-48CD-B2B0-1E8849CFEE84}">
      <dsp:nvSpPr>
        <dsp:cNvPr id="0" name=""/>
        <dsp:cNvSpPr/>
      </dsp:nvSpPr>
      <dsp:spPr>
        <a:xfrm>
          <a:off x="1910007" y="606070"/>
          <a:ext cx="2158444" cy="499045"/>
        </a:xfrm>
        <a:custGeom>
          <a:avLst/>
          <a:gdLst/>
          <a:ahLst/>
          <a:cxnLst/>
          <a:rect l="0" t="0" r="0" b="0"/>
          <a:pathLst>
            <a:path>
              <a:moveTo>
                <a:pt x="2158444" y="0"/>
              </a:moveTo>
              <a:lnTo>
                <a:pt x="2158444" y="249522"/>
              </a:lnTo>
              <a:lnTo>
                <a:pt x="0" y="249522"/>
              </a:lnTo>
              <a:lnTo>
                <a:pt x="0" y="49904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AD1610-B8BE-4606-A3C9-53BACD405AEC}">
      <dsp:nvSpPr>
        <dsp:cNvPr id="0" name=""/>
        <dsp:cNvSpPr/>
      </dsp:nvSpPr>
      <dsp:spPr>
        <a:xfrm>
          <a:off x="2185112" y="72008"/>
          <a:ext cx="3766679" cy="53406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Характерные черты нации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185112" y="72008"/>
        <a:ext cx="3766679" cy="534062"/>
      </dsp:txXfrm>
    </dsp:sp>
    <dsp:sp modelId="{0BC29B91-71C6-40D2-A42E-A61E9C454D12}">
      <dsp:nvSpPr>
        <dsp:cNvPr id="0" name=""/>
        <dsp:cNvSpPr/>
      </dsp:nvSpPr>
      <dsp:spPr>
        <a:xfrm>
          <a:off x="219619" y="1105116"/>
          <a:ext cx="3380774" cy="54441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отличающие нацию от прочих форм этноса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19619" y="1105116"/>
        <a:ext cx="3380774" cy="544411"/>
      </dsp:txXfrm>
    </dsp:sp>
    <dsp:sp modelId="{834872B0-A908-4B44-8744-E88A7D41B728}">
      <dsp:nvSpPr>
        <dsp:cNvPr id="0" name=""/>
        <dsp:cNvSpPr/>
      </dsp:nvSpPr>
      <dsp:spPr>
        <a:xfrm>
          <a:off x="1085" y="2148573"/>
          <a:ext cx="3817843" cy="310801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179388" lvl="0" indent="-179388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формирование в период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капита-листических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отношений;</a:t>
          </a:r>
        </a:p>
        <a:p>
          <a:pPr marL="179388" lvl="0" indent="-179388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общая экономическая деятель-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ность</a:t>
          </a:r>
          <a:endParaRPr lang="ru-RU" sz="1800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9388" lvl="0" indent="-179388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9388" lvl="0" indent="-179388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9388" lvl="0" indent="-179388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9388" lvl="0" indent="-179388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9388" lvl="0" indent="-179388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85" y="2148573"/>
        <a:ext cx="3817843" cy="3108010"/>
      </dsp:txXfrm>
    </dsp:sp>
    <dsp:sp modelId="{566733B9-12B3-4A8D-932F-868175FDCF05}">
      <dsp:nvSpPr>
        <dsp:cNvPr id="0" name=""/>
        <dsp:cNvSpPr/>
      </dsp:nvSpPr>
      <dsp:spPr>
        <a:xfrm>
          <a:off x="4536509" y="1105116"/>
          <a:ext cx="3380774" cy="54441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общие для нации и этноса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536509" y="1105116"/>
        <a:ext cx="3380774" cy="544411"/>
      </dsp:txXfrm>
    </dsp:sp>
    <dsp:sp modelId="{87DCFD8D-4CD3-43AE-817F-D01E3F7230FC}">
      <dsp:nvSpPr>
        <dsp:cNvPr id="0" name=""/>
        <dsp:cNvSpPr/>
      </dsp:nvSpPr>
      <dsp:spPr>
        <a:xfrm>
          <a:off x="4317974" y="2148573"/>
          <a:ext cx="3817843" cy="310801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179388" lvl="0" indent="-179388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система традиционных форм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по-ведения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известных всем её пред-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ставителям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;</a:t>
          </a:r>
        </a:p>
        <a:p>
          <a:pPr marL="179388" lvl="0" indent="-179388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бытовая символика и другие эле-менты культуры, которые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обес-печивают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взаимопонимание её представителей;</a:t>
          </a:r>
        </a:p>
        <a:p>
          <a:pPr marL="179388" lvl="0" indent="-179388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сходство мировоззрения;</a:t>
          </a:r>
        </a:p>
        <a:p>
          <a:pPr marL="179388" lvl="0" indent="-179388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национальный характер и образ мыслей;</a:t>
          </a:r>
        </a:p>
        <a:p>
          <a:pPr marL="179388" lvl="0" indent="-179388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национальное самосознание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317974" y="2148573"/>
        <a:ext cx="3817843" cy="310801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B148B1-B735-4183-83BC-D79F718355C1}">
      <dsp:nvSpPr>
        <dsp:cNvPr id="0" name=""/>
        <dsp:cNvSpPr/>
      </dsp:nvSpPr>
      <dsp:spPr>
        <a:xfrm>
          <a:off x="0" y="0"/>
          <a:ext cx="8136904" cy="5272360"/>
        </a:xfrm>
        <a:prstGeom prst="roundRect">
          <a:avLst>
            <a:gd name="adj" fmla="val 85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4091937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Межнациональный конфликт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форма отношений между национальны-ми общностями, характеризующаяся состоянием взаимных претензий, открытым противостоянием этносов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1259" y="131259"/>
        <a:ext cx="7874386" cy="5009842"/>
      </dsp:txXfrm>
    </dsp:sp>
    <dsp:sp modelId="{186BCB64-A2EA-45B5-98F1-D032EBFD5CFB}">
      <dsp:nvSpPr>
        <dsp:cNvPr id="0" name=""/>
        <dsp:cNvSpPr/>
      </dsp:nvSpPr>
      <dsp:spPr>
        <a:xfrm>
          <a:off x="216022" y="1042158"/>
          <a:ext cx="7730058" cy="3942169"/>
        </a:xfrm>
        <a:prstGeom prst="roundRect">
          <a:avLst>
            <a:gd name="adj" fmla="val 105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2343564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Причины межнациональных конфликтов: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37257" y="1163393"/>
        <a:ext cx="7487588" cy="3699699"/>
      </dsp:txXfrm>
    </dsp:sp>
    <dsp:sp modelId="{273B0640-19D1-4B0F-95A9-EBE3BDE6FA5C}">
      <dsp:nvSpPr>
        <dsp:cNvPr id="0" name=""/>
        <dsp:cNvSpPr/>
      </dsp:nvSpPr>
      <dsp:spPr>
        <a:xfrm>
          <a:off x="432048" y="1815970"/>
          <a:ext cx="2420361" cy="3100950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территориальные притязания; стрем-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ление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той или иной нации создать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собс-твенную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государст-венность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либо из-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менить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ранее уста-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новленные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нацио-нально-территори-альные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границы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06482" y="1890404"/>
        <a:ext cx="2271493" cy="2952082"/>
      </dsp:txXfrm>
    </dsp:sp>
    <dsp:sp modelId="{0BBF1240-05D8-4B0E-96D4-84F0018C1D42}">
      <dsp:nvSpPr>
        <dsp:cNvPr id="0" name=""/>
        <dsp:cNvSpPr/>
      </dsp:nvSpPr>
      <dsp:spPr>
        <a:xfrm>
          <a:off x="2857263" y="1826749"/>
          <a:ext cx="2420361" cy="3100950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опасения относи-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тельно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того, что в результате притока иноязычного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насе-ления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произойдёт размывание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корен-ного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этноса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931697" y="1901183"/>
        <a:ext cx="2271493" cy="2952082"/>
      </dsp:txXfrm>
    </dsp:sp>
    <dsp:sp modelId="{0BEDEEA9-0237-40CE-BF7B-00E7E62DEF96}">
      <dsp:nvSpPr>
        <dsp:cNvPr id="0" name=""/>
        <dsp:cNvSpPr/>
      </dsp:nvSpPr>
      <dsp:spPr>
        <a:xfrm>
          <a:off x="5317852" y="1826749"/>
          <a:ext cx="2420361" cy="3100950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ограничения в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ис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-пользовании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нацио-нального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языка, ущемление прав и свобод людей по на-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циональному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приз-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наку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392286" y="1901183"/>
        <a:ext cx="2271493" cy="295208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B02A25-94C5-4BDF-A22E-8058AA7C0A61}">
      <dsp:nvSpPr>
        <dsp:cNvPr id="0" name=""/>
        <dsp:cNvSpPr/>
      </dsp:nvSpPr>
      <dsp:spPr>
        <a:xfrm>
          <a:off x="3766259" y="2700300"/>
          <a:ext cx="676393" cy="21813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38196" y="0"/>
              </a:lnTo>
              <a:lnTo>
                <a:pt x="338196" y="2181369"/>
              </a:lnTo>
              <a:lnTo>
                <a:pt x="676393" y="218136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0E33D8-0985-458E-8C61-B48AC6854FCB}">
      <dsp:nvSpPr>
        <dsp:cNvPr id="0" name=""/>
        <dsp:cNvSpPr/>
      </dsp:nvSpPr>
      <dsp:spPr>
        <a:xfrm>
          <a:off x="3766259" y="2700300"/>
          <a:ext cx="676393" cy="7271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38196" y="0"/>
              </a:lnTo>
              <a:lnTo>
                <a:pt x="338196" y="727123"/>
              </a:lnTo>
              <a:lnTo>
                <a:pt x="676393" y="72712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76C32B-EAF6-411E-92D5-26E38E537CDB}">
      <dsp:nvSpPr>
        <dsp:cNvPr id="0" name=""/>
        <dsp:cNvSpPr/>
      </dsp:nvSpPr>
      <dsp:spPr>
        <a:xfrm>
          <a:off x="3766259" y="1973176"/>
          <a:ext cx="676393" cy="727123"/>
        </a:xfrm>
        <a:custGeom>
          <a:avLst/>
          <a:gdLst/>
          <a:ahLst/>
          <a:cxnLst/>
          <a:rect l="0" t="0" r="0" b="0"/>
          <a:pathLst>
            <a:path>
              <a:moveTo>
                <a:pt x="0" y="727123"/>
              </a:moveTo>
              <a:lnTo>
                <a:pt x="338196" y="727123"/>
              </a:lnTo>
              <a:lnTo>
                <a:pt x="338196" y="0"/>
              </a:lnTo>
              <a:lnTo>
                <a:pt x="676393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32C822-DF9E-42D0-B94B-683C8CA9573C}">
      <dsp:nvSpPr>
        <dsp:cNvPr id="0" name=""/>
        <dsp:cNvSpPr/>
      </dsp:nvSpPr>
      <dsp:spPr>
        <a:xfrm>
          <a:off x="3766259" y="518930"/>
          <a:ext cx="676393" cy="2181369"/>
        </a:xfrm>
        <a:custGeom>
          <a:avLst/>
          <a:gdLst/>
          <a:ahLst/>
          <a:cxnLst/>
          <a:rect l="0" t="0" r="0" b="0"/>
          <a:pathLst>
            <a:path>
              <a:moveTo>
                <a:pt x="0" y="2181369"/>
              </a:moveTo>
              <a:lnTo>
                <a:pt x="338196" y="2181369"/>
              </a:lnTo>
              <a:lnTo>
                <a:pt x="338196" y="0"/>
              </a:lnTo>
              <a:lnTo>
                <a:pt x="676393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CFE9AB-DC36-4311-BD6D-5C2296C63A5C}">
      <dsp:nvSpPr>
        <dsp:cNvPr id="0" name=""/>
        <dsp:cNvSpPr/>
      </dsp:nvSpPr>
      <dsp:spPr>
        <a:xfrm>
          <a:off x="384291" y="2184549"/>
          <a:ext cx="3381967" cy="10315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Виды конфликтов по масштабам и распространённости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84291" y="2184549"/>
        <a:ext cx="3381967" cy="1031500"/>
      </dsp:txXfrm>
    </dsp:sp>
    <dsp:sp modelId="{DB106D6E-A985-4462-8B5D-16155E0E2E5B}">
      <dsp:nvSpPr>
        <dsp:cNvPr id="0" name=""/>
        <dsp:cNvSpPr/>
      </dsp:nvSpPr>
      <dsp:spPr>
        <a:xfrm>
          <a:off x="4442652" y="3180"/>
          <a:ext cx="3381967" cy="10315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локальные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442652" y="3180"/>
        <a:ext cx="3381967" cy="1031500"/>
      </dsp:txXfrm>
    </dsp:sp>
    <dsp:sp modelId="{776E942F-7974-4274-8F5F-F95D5F135D23}">
      <dsp:nvSpPr>
        <dsp:cNvPr id="0" name=""/>
        <dsp:cNvSpPr/>
      </dsp:nvSpPr>
      <dsp:spPr>
        <a:xfrm>
          <a:off x="4442652" y="1457426"/>
          <a:ext cx="3381967" cy="10315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региональные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442652" y="1457426"/>
        <a:ext cx="3381967" cy="1031500"/>
      </dsp:txXfrm>
    </dsp:sp>
    <dsp:sp modelId="{26B6DDF5-8295-44E0-857E-B48B03B871CF}">
      <dsp:nvSpPr>
        <dsp:cNvPr id="0" name=""/>
        <dsp:cNvSpPr/>
      </dsp:nvSpPr>
      <dsp:spPr>
        <a:xfrm>
          <a:off x="4442652" y="2911672"/>
          <a:ext cx="3381967" cy="10315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национальные (в пределах одной страны)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442652" y="2911672"/>
        <a:ext cx="3381967" cy="1031500"/>
      </dsp:txXfrm>
    </dsp:sp>
    <dsp:sp modelId="{D872D63B-1910-40BB-B8EA-40D5D308A757}">
      <dsp:nvSpPr>
        <dsp:cNvPr id="0" name=""/>
        <dsp:cNvSpPr/>
      </dsp:nvSpPr>
      <dsp:spPr>
        <a:xfrm>
          <a:off x="4442652" y="4365919"/>
          <a:ext cx="3381967" cy="10315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глобальные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442652" y="4365919"/>
        <a:ext cx="3381967" cy="103150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B02A25-94C5-4BDF-A22E-8058AA7C0A61}">
      <dsp:nvSpPr>
        <dsp:cNvPr id="0" name=""/>
        <dsp:cNvSpPr/>
      </dsp:nvSpPr>
      <dsp:spPr>
        <a:xfrm>
          <a:off x="3862510" y="2700300"/>
          <a:ext cx="676393" cy="21813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38196" y="0"/>
              </a:lnTo>
              <a:lnTo>
                <a:pt x="338196" y="2181369"/>
              </a:lnTo>
              <a:lnTo>
                <a:pt x="676393" y="218136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0E33D8-0985-458E-8C61-B48AC6854FCB}">
      <dsp:nvSpPr>
        <dsp:cNvPr id="0" name=""/>
        <dsp:cNvSpPr/>
      </dsp:nvSpPr>
      <dsp:spPr>
        <a:xfrm>
          <a:off x="3862510" y="2700300"/>
          <a:ext cx="676393" cy="7271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38196" y="0"/>
              </a:lnTo>
              <a:lnTo>
                <a:pt x="338196" y="727123"/>
              </a:lnTo>
              <a:lnTo>
                <a:pt x="676393" y="72712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76C32B-EAF6-411E-92D5-26E38E537CDB}">
      <dsp:nvSpPr>
        <dsp:cNvPr id="0" name=""/>
        <dsp:cNvSpPr/>
      </dsp:nvSpPr>
      <dsp:spPr>
        <a:xfrm>
          <a:off x="3862510" y="1973176"/>
          <a:ext cx="676393" cy="727123"/>
        </a:xfrm>
        <a:custGeom>
          <a:avLst/>
          <a:gdLst/>
          <a:ahLst/>
          <a:cxnLst/>
          <a:rect l="0" t="0" r="0" b="0"/>
          <a:pathLst>
            <a:path>
              <a:moveTo>
                <a:pt x="0" y="727123"/>
              </a:moveTo>
              <a:lnTo>
                <a:pt x="338196" y="727123"/>
              </a:lnTo>
              <a:lnTo>
                <a:pt x="338196" y="0"/>
              </a:lnTo>
              <a:lnTo>
                <a:pt x="676393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32C822-DF9E-42D0-B94B-683C8CA9573C}">
      <dsp:nvSpPr>
        <dsp:cNvPr id="0" name=""/>
        <dsp:cNvSpPr/>
      </dsp:nvSpPr>
      <dsp:spPr>
        <a:xfrm>
          <a:off x="3862510" y="518930"/>
          <a:ext cx="676393" cy="2181369"/>
        </a:xfrm>
        <a:custGeom>
          <a:avLst/>
          <a:gdLst/>
          <a:ahLst/>
          <a:cxnLst/>
          <a:rect l="0" t="0" r="0" b="0"/>
          <a:pathLst>
            <a:path>
              <a:moveTo>
                <a:pt x="0" y="2181369"/>
              </a:moveTo>
              <a:lnTo>
                <a:pt x="338196" y="2181369"/>
              </a:lnTo>
              <a:lnTo>
                <a:pt x="338196" y="0"/>
              </a:lnTo>
              <a:lnTo>
                <a:pt x="676393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CFE9AB-DC36-4311-BD6D-5C2296C63A5C}">
      <dsp:nvSpPr>
        <dsp:cNvPr id="0" name=""/>
        <dsp:cNvSpPr/>
      </dsp:nvSpPr>
      <dsp:spPr>
        <a:xfrm>
          <a:off x="288040" y="2184549"/>
          <a:ext cx="3574469" cy="10315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Гуманистический подход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 этническим проблемам состоит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88040" y="2184549"/>
        <a:ext cx="3574469" cy="1031500"/>
      </dsp:txXfrm>
    </dsp:sp>
    <dsp:sp modelId="{DB106D6E-A985-4462-8B5D-16155E0E2E5B}">
      <dsp:nvSpPr>
        <dsp:cNvPr id="0" name=""/>
        <dsp:cNvSpPr/>
      </dsp:nvSpPr>
      <dsp:spPr>
        <a:xfrm>
          <a:off x="4538903" y="3180"/>
          <a:ext cx="3381967" cy="10315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 приверженности идее мира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538903" y="3180"/>
        <a:ext cx="3381967" cy="1031500"/>
      </dsp:txXfrm>
    </dsp:sp>
    <dsp:sp modelId="{776E942F-7974-4274-8F5F-F95D5F135D23}">
      <dsp:nvSpPr>
        <dsp:cNvPr id="0" name=""/>
        <dsp:cNvSpPr/>
      </dsp:nvSpPr>
      <dsp:spPr>
        <a:xfrm>
          <a:off x="4538903" y="1457426"/>
          <a:ext cx="3381967" cy="10315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 признании прав и свобод человека важнейшей ценностью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538903" y="1457426"/>
        <a:ext cx="3381967" cy="1031500"/>
      </dsp:txXfrm>
    </dsp:sp>
    <dsp:sp modelId="{26B6DDF5-8295-44E0-857E-B48B03B871CF}">
      <dsp:nvSpPr>
        <dsp:cNvPr id="0" name=""/>
        <dsp:cNvSpPr/>
      </dsp:nvSpPr>
      <dsp:spPr>
        <a:xfrm>
          <a:off x="4538903" y="2911672"/>
          <a:ext cx="3381967" cy="10315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 поиске согласия по спорным межнациональным вопросам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538903" y="2911672"/>
        <a:ext cx="3381967" cy="1031500"/>
      </dsp:txXfrm>
    </dsp:sp>
    <dsp:sp modelId="{D872D63B-1910-40BB-B8EA-40D5D308A757}">
      <dsp:nvSpPr>
        <dsp:cNvPr id="0" name=""/>
        <dsp:cNvSpPr/>
      </dsp:nvSpPr>
      <dsp:spPr>
        <a:xfrm>
          <a:off x="4538903" y="4365919"/>
          <a:ext cx="3381967" cy="10315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 отказе от национального насилия во всех его видах и формах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538903" y="4365919"/>
        <a:ext cx="3381967" cy="10315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331ED6-7227-4D8C-BF81-1081549C8125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2CDCAE-6B02-4CB9-9E7D-867A03FFB7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6758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7E0071-00F4-4E10-9D54-AF8D99A8A3A0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C97589-81B3-48A3-8226-3514F33742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4889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97589-81B3-48A3-8226-3514F337429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271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6.jpeg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7" name="Big Background Pic" descr="PPP_BUSI_TLE_Networking_2007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" name="Middle BG"/>
            <p:cNvSpPr/>
            <p:nvPr/>
          </p:nvSpPr>
          <p:spPr>
            <a:xfrm>
              <a:off x="0" y="2819400"/>
              <a:ext cx="9144000" cy="228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3" name="Header"/>
            <p:cNvGrpSpPr/>
            <p:nvPr/>
          </p:nvGrpSpPr>
          <p:grpSpPr>
            <a:xfrm>
              <a:off x="0" y="0"/>
              <a:ext cx="9144000" cy="2819400"/>
              <a:chOff x="0" y="0"/>
              <a:chExt cx="9144000" cy="2819400"/>
            </a:xfrm>
          </p:grpSpPr>
          <p:sp>
            <p:nvSpPr>
              <p:cNvPr id="9" name="Rectangle 8"/>
              <p:cNvSpPr/>
              <p:nvPr userDrawn="1"/>
            </p:nvSpPr>
            <p:spPr>
              <a:xfrm>
                <a:off x="0" y="0"/>
                <a:ext cx="9144000" cy="2667000"/>
              </a:xfrm>
              <a:prstGeom prst="rect">
                <a:avLst/>
              </a:prstGeom>
              <a:solidFill>
                <a:schemeClr val="accent1">
                  <a:lumMod val="75000"/>
                  <a:alpha val="43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" name="Rectangle 9"/>
              <p:cNvSpPr/>
              <p:nvPr userDrawn="1"/>
            </p:nvSpPr>
            <p:spPr>
              <a:xfrm>
                <a:off x="0" y="2667000"/>
                <a:ext cx="9144000" cy="15240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lang="en-US" sz="1800" kern="1200">
                  <a:solidFill>
                    <a:schemeClr val="lt1"/>
                  </a:solidFill>
                  <a:latin typeface="Arial" pitchFamily="34" charset="0"/>
                  <a:ea typeface="+mn-ea"/>
                  <a:cs typeface="Arial" pitchFamily="34" charset="0"/>
                </a:endParaRPr>
              </a:p>
            </p:txBody>
          </p:sp>
        </p:grpSp>
        <p:sp>
          <p:nvSpPr>
            <p:cNvPr id="11" name="Footer"/>
            <p:cNvSpPr/>
            <p:nvPr/>
          </p:nvSpPr>
          <p:spPr>
            <a:xfrm>
              <a:off x="0" y="5105400"/>
              <a:ext cx="9144000" cy="17526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SubTitle Back"/>
            <p:cNvSpPr/>
            <p:nvPr/>
          </p:nvSpPr>
          <p:spPr>
            <a:xfrm>
              <a:off x="4176712" y="4545808"/>
              <a:ext cx="4953000" cy="1828800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9" name="Big Picture"/>
            <p:cNvGrpSpPr/>
            <p:nvPr/>
          </p:nvGrpSpPr>
          <p:grpSpPr>
            <a:xfrm>
              <a:off x="428625" y="1919288"/>
              <a:ext cx="4371975" cy="3686036"/>
              <a:chOff x="428625" y="1919288"/>
              <a:chExt cx="4371975" cy="3686036"/>
            </a:xfrm>
          </p:grpSpPr>
          <p:pic>
            <p:nvPicPr>
              <p:cNvPr id="14" name="Picture 13" descr="PPP_BUSI_TLE_Networking_2007_elements.jpg"/>
              <p:cNvPicPr>
                <a:picLocks noChangeAspect="1"/>
              </p:cNvPicPr>
              <p:nvPr userDrawn="1"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428625" y="2019300"/>
                <a:ext cx="4267200" cy="3586024"/>
              </a:xfrm>
              <a:prstGeom prst="rect">
                <a:avLst/>
              </a:prstGeom>
              <a:noFill/>
              <a:ln w="3175">
                <a:solidFill>
                  <a:schemeClr val="accent1"/>
                </a:solidFill>
              </a:ln>
            </p:spPr>
          </p:pic>
          <p:sp>
            <p:nvSpPr>
              <p:cNvPr id="15" name="Rectangle 9"/>
              <p:cNvSpPr/>
              <p:nvPr userDrawn="1"/>
            </p:nvSpPr>
            <p:spPr>
              <a:xfrm>
                <a:off x="533400" y="1919288"/>
                <a:ext cx="4267200" cy="3581400"/>
              </a:xfrm>
              <a:prstGeom prst="rect">
                <a:avLst/>
              </a:prstGeom>
              <a:no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0" name="Small Pics"/>
            <p:cNvGrpSpPr/>
            <p:nvPr/>
          </p:nvGrpSpPr>
          <p:grpSpPr>
            <a:xfrm>
              <a:off x="1828800" y="3333750"/>
              <a:ext cx="3286125" cy="2472407"/>
              <a:chOff x="1828800" y="3333750"/>
              <a:chExt cx="3286125" cy="2472407"/>
            </a:xfrm>
          </p:grpSpPr>
          <p:pic>
            <p:nvPicPr>
              <p:cNvPr id="16" name="Lady" descr="PPP_BUSI_TLE_Networking_2007_elements3.jpg"/>
              <p:cNvPicPr>
                <a:picLocks noChangeAspect="1"/>
              </p:cNvPicPr>
              <p:nvPr userDrawn="1"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1828800" y="4601028"/>
                <a:ext cx="1216152" cy="1205129"/>
              </a:xfrm>
              <a:prstGeom prst="rect">
                <a:avLst/>
              </a:prstGeom>
              <a:noFill/>
              <a:ln w="3175">
                <a:solidFill>
                  <a:schemeClr val="tx2"/>
                </a:solidFill>
              </a:ln>
            </p:spPr>
          </p:pic>
          <p:pic>
            <p:nvPicPr>
              <p:cNvPr id="17" name="Back of Head" descr="PPP_BUSI_TLE_Networking_2007_elements2.jpg"/>
              <p:cNvPicPr preferRelativeResize="0">
                <a:picLocks/>
              </p:cNvPicPr>
              <p:nvPr userDrawn="1"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4200525" y="3333750"/>
                <a:ext cx="914400" cy="1005840"/>
              </a:xfrm>
              <a:prstGeom prst="rect">
                <a:avLst/>
              </a:prstGeom>
              <a:noFill/>
              <a:ln w="3175">
                <a:solidFill>
                  <a:schemeClr val="tx2"/>
                </a:solidFill>
              </a:ln>
            </p:spPr>
          </p:pic>
          <p:pic>
            <p:nvPicPr>
              <p:cNvPr id="18" name="Brown Suit Guy" descr="PPP_BUSI_TLE_Networking_2007_elements4.jpg"/>
              <p:cNvPicPr>
                <a:picLocks noChangeAspect="1"/>
              </p:cNvPicPr>
              <p:nvPr userDrawn="1"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2819400" y="3947886"/>
                <a:ext cx="1016000" cy="1016000"/>
              </a:xfrm>
              <a:prstGeom prst="rect">
                <a:avLst/>
              </a:prstGeom>
              <a:noFill/>
              <a:ln w="3175">
                <a:solidFill>
                  <a:schemeClr val="tx2"/>
                </a:solidFill>
              </a:ln>
            </p:spPr>
          </p:pic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81600" y="2819400"/>
            <a:ext cx="3962400" cy="1676400"/>
          </a:xfrm>
        </p:spPr>
        <p:txBody>
          <a:bodyPr>
            <a:normAutofit/>
            <a:scene3d>
              <a:camera prst="perspectiveAbove"/>
              <a:lightRig rig="threePt" dir="t"/>
            </a:scene3d>
          </a:bodyPr>
          <a:lstStyle>
            <a:lvl1pPr>
              <a:defRPr sz="4000" b="1" cap="none" spc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400" y="4876800"/>
            <a:ext cx="4343400" cy="11430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C5F06607-930E-4283-99FA-DF83B94C87F0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Header BG Accent 1"/>
          <p:cNvSpPr/>
          <p:nvPr/>
        </p:nvSpPr>
        <p:spPr>
          <a:xfrm rot="5400000">
            <a:off x="5067300" y="2781300"/>
            <a:ext cx="6858000" cy="12954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1"/>
              </a:solidFill>
            </a:endParaRPr>
          </a:p>
        </p:txBody>
      </p:sp>
      <p:pic>
        <p:nvPicPr>
          <p:cNvPr id="7" name="Big Background Pic" descr="PPP_BUSI_TLE_Networking_2007.png"/>
          <p:cNvPicPr>
            <a:picLocks noChangeAspect="1"/>
          </p:cNvPicPr>
          <p:nvPr/>
        </p:nvPicPr>
        <p:blipFill>
          <a:blip r:embed="rId2" cstate="print">
            <a:lum bright="50000" contrast="-50000"/>
          </a:blip>
          <a:stretch>
            <a:fillRect/>
          </a:stretch>
        </p:blipFill>
        <p:spPr>
          <a:xfrm rot="5400000">
            <a:off x="-2457450" y="857250"/>
            <a:ext cx="6858000" cy="514350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brightRoom" dir="t">
              <a:rot lat="0" lon="0" rev="3600000"/>
            </a:lightRig>
          </a:scene3d>
          <a:sp3d prstMaterial="flat"/>
        </p:spPr>
      </p:pic>
      <p:sp>
        <p:nvSpPr>
          <p:cNvPr id="8" name="Rectangle 7"/>
          <p:cNvSpPr/>
          <p:nvPr/>
        </p:nvSpPr>
        <p:spPr>
          <a:xfrm>
            <a:off x="2743200" y="0"/>
            <a:ext cx="2286000" cy="6858000"/>
          </a:xfrm>
          <a:prstGeom prst="rect">
            <a:avLst/>
          </a:prstGeom>
          <a:gradFill flip="none" rotWithShape="1">
            <a:gsLst>
              <a:gs pos="65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01000" y="0"/>
            <a:ext cx="990600" cy="685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7162800" cy="5943600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Bar Accent 1"/>
          <p:cNvSpPr/>
          <p:nvPr/>
        </p:nvSpPr>
        <p:spPr>
          <a:xfrm rot="5400000">
            <a:off x="3853519" y="-3482340"/>
            <a:ext cx="137160" cy="786384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Bar Accent 2"/>
          <p:cNvSpPr/>
          <p:nvPr/>
        </p:nvSpPr>
        <p:spPr>
          <a:xfrm rot="5400000">
            <a:off x="8427720" y="-198120"/>
            <a:ext cx="137160" cy="1295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2" name="Lady" descr="PPP_BUSI_TLE_Networking_2007_elements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902372" y="155964"/>
            <a:ext cx="787122" cy="779988"/>
          </a:xfrm>
          <a:prstGeom prst="rect">
            <a:avLst/>
          </a:prstGeom>
          <a:noFill/>
          <a:ln w="3175">
            <a:solidFill>
              <a:schemeClr val="tx2"/>
            </a:solidFill>
          </a:ln>
        </p:spPr>
      </p:pic>
      <p:pic>
        <p:nvPicPr>
          <p:cNvPr id="13" name="Brown Suit Guy" descr="PPP_BUSI_TLE_Networking_2007_elements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127006" y="228601"/>
            <a:ext cx="657579" cy="657579"/>
          </a:xfrm>
          <a:prstGeom prst="rect">
            <a:avLst/>
          </a:prstGeom>
          <a:noFill/>
          <a:ln w="3175">
            <a:solidFill>
              <a:schemeClr val="tx2"/>
            </a:solidFill>
          </a:ln>
        </p:spPr>
      </p:pic>
      <p:pic>
        <p:nvPicPr>
          <p:cNvPr id="14" name="Back of Head" descr="PPP_BUSI_TLE_Networking_2007_elements2.jpg"/>
          <p:cNvPicPr preferRelativeResize="0">
            <a:picLocks/>
          </p:cNvPicPr>
          <p:nvPr/>
        </p:nvPicPr>
        <p:blipFill>
          <a:blip r:embed="rId5" cstate="print"/>
          <a:stretch>
            <a:fillRect/>
          </a:stretch>
        </p:blipFill>
        <p:spPr>
          <a:xfrm rot="5400000">
            <a:off x="440697" y="727710"/>
            <a:ext cx="685800" cy="754380"/>
          </a:xfrm>
          <a:prstGeom prst="rect">
            <a:avLst/>
          </a:prstGeom>
          <a:noFill/>
          <a:ln w="3175">
            <a:solidFill>
              <a:schemeClr val="tx2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Header BG Accent 1"/>
          <p:cNvSpPr/>
          <p:nvPr/>
        </p:nvSpPr>
        <p:spPr>
          <a:xfrm rot="5400000">
            <a:off x="5067300" y="2781300"/>
            <a:ext cx="6858000" cy="12954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1"/>
              </a:solidFill>
            </a:endParaRPr>
          </a:p>
        </p:txBody>
      </p:sp>
      <p:pic>
        <p:nvPicPr>
          <p:cNvPr id="7" name="Big Background Pic" descr="PPP_BUSI_TLE_Networking_2007.png"/>
          <p:cNvPicPr>
            <a:picLocks noChangeAspect="1"/>
          </p:cNvPicPr>
          <p:nvPr/>
        </p:nvPicPr>
        <p:blipFill>
          <a:blip r:embed="rId2" cstate="print">
            <a:lum bright="50000" contrast="-50000"/>
          </a:blip>
          <a:stretch>
            <a:fillRect/>
          </a:stretch>
        </p:blipFill>
        <p:spPr>
          <a:xfrm rot="5400000">
            <a:off x="-2457450" y="857250"/>
            <a:ext cx="6858000" cy="514350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brightRoom" dir="t">
              <a:rot lat="0" lon="0" rev="3600000"/>
            </a:lightRig>
          </a:scene3d>
          <a:sp3d prstMaterial="flat"/>
        </p:spPr>
      </p:pic>
      <p:sp>
        <p:nvSpPr>
          <p:cNvPr id="8" name="Rectangle 7"/>
          <p:cNvSpPr/>
          <p:nvPr/>
        </p:nvSpPr>
        <p:spPr>
          <a:xfrm>
            <a:off x="2743200" y="0"/>
            <a:ext cx="2286000" cy="6858000"/>
          </a:xfrm>
          <a:prstGeom prst="rect">
            <a:avLst/>
          </a:prstGeom>
          <a:gradFill flip="none" rotWithShape="1">
            <a:gsLst>
              <a:gs pos="65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01000" y="0"/>
            <a:ext cx="990600" cy="685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7162800" cy="5943600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Bar Accent 1"/>
          <p:cNvSpPr/>
          <p:nvPr/>
        </p:nvSpPr>
        <p:spPr>
          <a:xfrm rot="5400000">
            <a:off x="3853519" y="-3482340"/>
            <a:ext cx="137160" cy="786384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Bar Accent 2"/>
          <p:cNvSpPr/>
          <p:nvPr/>
        </p:nvSpPr>
        <p:spPr>
          <a:xfrm rot="5400000">
            <a:off x="8427720" y="-198120"/>
            <a:ext cx="137160" cy="1295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1066800"/>
            <a:ext cx="9144000" cy="57912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Header BG Accent 1"/>
          <p:cNvSpPr/>
          <p:nvPr userDrawn="1"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1"/>
              </a:solidFill>
            </a:endParaRPr>
          </a:p>
        </p:txBody>
      </p:sp>
      <p:pic>
        <p:nvPicPr>
          <p:cNvPr id="9" name="Big Background Pic" descr="PPP_BUSI_TLE_Networking_2007.png"/>
          <p:cNvPicPr>
            <a:picLocks noChangeAspect="1"/>
          </p:cNvPicPr>
          <p:nvPr userDrawn="1"/>
        </p:nvPicPr>
        <p:blipFill>
          <a:blip r:embed="rId2" cstate="print"/>
          <a:srcRect b="16250"/>
          <a:stretch>
            <a:fillRect/>
          </a:stretch>
        </p:blipFill>
        <p:spPr>
          <a:xfrm>
            <a:off x="0" y="1114424"/>
            <a:ext cx="9144000" cy="5743576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 prstMaterial="softEdge"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924800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784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Bar Accent 1"/>
          <p:cNvSpPr/>
          <p:nvPr userDrawn="1"/>
        </p:nvSpPr>
        <p:spPr>
          <a:xfrm rot="16200000">
            <a:off x="4495800" y="-3505199"/>
            <a:ext cx="152400" cy="9144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ar Accent 1"/>
          <p:cNvSpPr/>
          <p:nvPr userDrawn="1"/>
        </p:nvSpPr>
        <p:spPr>
          <a:xfrm>
            <a:off x="8433858" y="1066800"/>
            <a:ext cx="100542" cy="5791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Bar Accent 2"/>
          <p:cNvSpPr/>
          <p:nvPr userDrawn="1"/>
        </p:nvSpPr>
        <p:spPr>
          <a:xfrm>
            <a:off x="8429626" y="0"/>
            <a:ext cx="104775" cy="1066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Header BG Accent 1"/>
          <p:cNvSpPr/>
          <p:nvPr userDrawn="1"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924800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7848600" cy="45259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5F06607-930E-4283-99FA-DF83B94C87F0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Bar Accent 1"/>
          <p:cNvSpPr/>
          <p:nvPr userDrawn="1"/>
        </p:nvSpPr>
        <p:spPr>
          <a:xfrm rot="16200000">
            <a:off x="4495800" y="-3429000"/>
            <a:ext cx="152400" cy="9144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Header BG Accent 1"/>
          <p:cNvSpPr/>
          <p:nvPr userDrawn="1"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924800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7848600" cy="45259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5F06607-930E-4283-99FA-DF83B94C87F0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Bar Accent 1"/>
          <p:cNvSpPr/>
          <p:nvPr userDrawn="1"/>
        </p:nvSpPr>
        <p:spPr>
          <a:xfrm rot="16200000">
            <a:off x="4495800" y="-3429000"/>
            <a:ext cx="152400" cy="9144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eader BG Accent 1"/>
          <p:cNvSpPr/>
          <p:nvPr/>
        </p:nvSpPr>
        <p:spPr>
          <a:xfrm>
            <a:off x="-9525" y="0"/>
            <a:ext cx="8321040" cy="109728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" name="Body BG"/>
          <p:cNvGrpSpPr/>
          <p:nvPr/>
        </p:nvGrpSpPr>
        <p:grpSpPr>
          <a:xfrm>
            <a:off x="1" y="1066800"/>
            <a:ext cx="8425815" cy="5791200"/>
            <a:chOff x="-9526" y="1066800"/>
            <a:chExt cx="8435341" cy="5791200"/>
          </a:xfrm>
          <a:solidFill>
            <a:schemeClr val="accent1">
              <a:lumMod val="50000"/>
            </a:schemeClr>
          </a:solidFill>
        </p:grpSpPr>
        <p:sp>
          <p:nvSpPr>
            <p:cNvPr id="11" name="Rectangle 10"/>
            <p:cNvSpPr/>
            <p:nvPr userDrawn="1"/>
          </p:nvSpPr>
          <p:spPr>
            <a:xfrm>
              <a:off x="-9526" y="1066800"/>
              <a:ext cx="8321040" cy="5791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8258175" y="1295400"/>
              <a:ext cx="167640" cy="5562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6" name="Side Bar"/>
          <p:cNvGrpSpPr/>
          <p:nvPr/>
        </p:nvGrpSpPr>
        <p:grpSpPr>
          <a:xfrm>
            <a:off x="8305801" y="0"/>
            <a:ext cx="842687" cy="6858000"/>
            <a:chOff x="8305800" y="0"/>
            <a:chExt cx="842687" cy="6858000"/>
          </a:xfrm>
        </p:grpSpPr>
        <p:sp>
          <p:nvSpPr>
            <p:cNvPr id="9" name="SideBar Accent 2"/>
            <p:cNvSpPr/>
            <p:nvPr userDrawn="1"/>
          </p:nvSpPr>
          <p:spPr>
            <a:xfrm>
              <a:off x="8305800" y="0"/>
              <a:ext cx="838200" cy="1295400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SideBar Accent 1"/>
            <p:cNvSpPr/>
            <p:nvPr userDrawn="1"/>
          </p:nvSpPr>
          <p:spPr>
            <a:xfrm>
              <a:off x="8544983" y="1295400"/>
              <a:ext cx="603504" cy="5562600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4" name="SideBar Pic" descr="PPP_BUSI_TXT_Networking_2007_elements.png"/>
            <p:cNvPicPr>
              <a:picLocks noChangeAspect="1"/>
            </p:cNvPicPr>
            <p:nvPr userDrawn="1"/>
          </p:nvPicPr>
          <p:blipFill>
            <a:blip r:embed="rId18" cstate="print"/>
            <a:stretch>
              <a:fillRect/>
            </a:stretch>
          </p:blipFill>
          <p:spPr>
            <a:xfrm>
              <a:off x="8458200" y="0"/>
              <a:ext cx="6858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" name="Bar Accent 1"/>
            <p:cNvSpPr/>
            <p:nvPr userDrawn="1"/>
          </p:nvSpPr>
          <p:spPr>
            <a:xfrm>
              <a:off x="8421158" y="1295400"/>
              <a:ext cx="118872" cy="55626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Bar Accent 2"/>
            <p:cNvSpPr/>
            <p:nvPr userDrawn="1"/>
          </p:nvSpPr>
          <p:spPr>
            <a:xfrm>
              <a:off x="8429625" y="0"/>
              <a:ext cx="114300" cy="1295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C5F06607-930E-4283-99FA-DF83B94C87F0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86" r:id="rId4"/>
    <p:sldLayoutId id="2147483687" r:id="rId5"/>
    <p:sldLayoutId id="2147483688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 w="12700">
            <a:solidFill>
              <a:schemeClr val="tx2">
                <a:satMod val="155000"/>
              </a:schemeClr>
            </a:solidFill>
            <a:prstDash val="solid"/>
          </a:ln>
          <a:solidFill>
            <a:schemeClr val="bg1"/>
          </a:solidFill>
          <a:effectLst>
            <a:outerShdw blurRad="41275" dist="20320" dir="1800000" algn="tl" rotWithShape="0">
              <a:srgbClr val="000000">
                <a:alpha val="40000"/>
              </a:srgbClr>
            </a:outerShdw>
            <a:reflection blurRad="6350" stA="55000" endA="300" endPos="45500" dir="5400000" sy="-100000" algn="bl" rotWithShape="0"/>
          </a:effectLst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Нации и национальные отношения</a:t>
            </a:r>
            <a:endParaRPr lang="ru-RU" sz="3200" dirty="0"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Обществоведение</a:t>
            </a:r>
          </a:p>
          <a:p>
            <a:r>
              <a:rPr lang="ru-RU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10 класс</a:t>
            </a:r>
            <a:endParaRPr lang="ru-RU" dirty="0"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195736" y="44624"/>
            <a:ext cx="4680520" cy="597843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  <a:scene3d>
              <a:camera prst="perspectiveAbove"/>
              <a:lightRig rig="threePt" dir="t"/>
            </a:scene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1" kern="1200" cap="none" spc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ru-RU" sz="2000" dirty="0" smtClean="0">
                <a:solidFill>
                  <a:srgbClr val="00206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Лицей </a:t>
            </a:r>
            <a:r>
              <a:rPr lang="ru-RU" sz="2000" dirty="0" err="1" smtClean="0">
                <a:solidFill>
                  <a:srgbClr val="00206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Ивацевичского</a:t>
            </a:r>
            <a:r>
              <a:rPr lang="ru-RU" sz="2000" dirty="0" smtClean="0">
                <a:solidFill>
                  <a:srgbClr val="00206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района</a:t>
            </a:r>
            <a:endParaRPr lang="ru-RU" sz="2000" dirty="0">
              <a:solidFill>
                <a:srgbClr val="002060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6252195"/>
            <a:ext cx="1691680" cy="597843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  <a:scene3d>
              <a:camera prst="perspectiveAbove"/>
              <a:lightRig rig="threePt" dir="t"/>
            </a:scene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1" kern="1200" cap="none" spc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ru-RU" sz="2000" dirty="0" smtClean="0">
                <a:solidFill>
                  <a:schemeClr val="bg1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Ситник П.В.</a:t>
            </a:r>
            <a:endParaRPr lang="ru-RU" sz="2000" dirty="0">
              <a:solidFill>
                <a:schemeClr val="bg1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066800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Межнациональные конфликты и пути их преодоления</a:t>
            </a:r>
            <a:endParaRPr lang="ru-RU" sz="4000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147972" y="1553272"/>
            <a:ext cx="8136904" cy="407260"/>
            <a:chOff x="2161" y="1526384"/>
            <a:chExt cx="3774267" cy="1390584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2161" y="1526384"/>
              <a:ext cx="3774267" cy="1390584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Прямоугольник 6"/>
            <p:cNvSpPr/>
            <p:nvPr/>
          </p:nvSpPr>
          <p:spPr>
            <a:xfrm>
              <a:off x="2161" y="1526384"/>
              <a:ext cx="3774267" cy="13905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Национализм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150295" y="1969406"/>
            <a:ext cx="4068452" cy="1312058"/>
            <a:chOff x="2161" y="1526384"/>
            <a:chExt cx="3774267" cy="1390584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2161" y="1526384"/>
              <a:ext cx="3774267" cy="1390584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Прямоугольник 9"/>
            <p:cNvSpPr/>
            <p:nvPr/>
          </p:nvSpPr>
          <p:spPr>
            <a:xfrm>
              <a:off x="2161" y="1526384"/>
              <a:ext cx="3774267" cy="13905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Первоначально: идеология и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полити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-ка, обосновывавшая борьбу против национального угнетения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4218747" y="1969406"/>
            <a:ext cx="4068452" cy="1312058"/>
            <a:chOff x="2161" y="1526384"/>
            <a:chExt cx="3774267" cy="1390584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2161" y="1526384"/>
              <a:ext cx="3774267" cy="1390584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Прямоугольник 12"/>
            <p:cNvSpPr/>
            <p:nvPr/>
          </p:nvSpPr>
          <p:spPr>
            <a:xfrm>
              <a:off x="2161" y="1526384"/>
              <a:ext cx="3774267" cy="13905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В современном мире: утверждение приоритета национальных ценностей, превосходства и даже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исключитель-ности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своей нации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177588" y="4293096"/>
            <a:ext cx="8136904" cy="1296144"/>
            <a:chOff x="2161" y="1526384"/>
            <a:chExt cx="3774267" cy="1390584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2161" y="1526384"/>
              <a:ext cx="3774267" cy="1390584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Прямоугольник 15"/>
            <p:cNvSpPr/>
            <p:nvPr/>
          </p:nvSpPr>
          <p:spPr>
            <a:xfrm>
              <a:off x="2161" y="1526384"/>
              <a:ext cx="3774267" cy="13905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Шовинизм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 крайне агрессивная форма национализма; убеждения в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превос-ходстве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своей нации и праве «поучать» другие нации, навязывая им свою культуру и политическую линию; стремление к захвату чужих территорий. Крайним проявлением шовинизма является фашизм.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172362" y="5589240"/>
            <a:ext cx="8136904" cy="720080"/>
            <a:chOff x="2161" y="1526384"/>
            <a:chExt cx="3774267" cy="1390584"/>
          </a:xfrm>
        </p:grpSpPr>
        <p:sp>
          <p:nvSpPr>
            <p:cNvPr id="18" name="Прямоугольник 17"/>
            <p:cNvSpPr/>
            <p:nvPr/>
          </p:nvSpPr>
          <p:spPr>
            <a:xfrm>
              <a:off x="2161" y="1526384"/>
              <a:ext cx="3774267" cy="1390584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Прямоугольник 18"/>
            <p:cNvSpPr/>
            <p:nvPr/>
          </p:nvSpPr>
          <p:spPr>
            <a:xfrm>
              <a:off x="2161" y="1526384"/>
              <a:ext cx="3774267" cy="13905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Геноцид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– практика физического истребления целых групп населения по национальному признаку.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20" name="Группа 19"/>
          <p:cNvGrpSpPr/>
          <p:nvPr/>
        </p:nvGrpSpPr>
        <p:grpSpPr>
          <a:xfrm rot="5400000">
            <a:off x="3823817" y="3221374"/>
            <a:ext cx="844446" cy="1154982"/>
            <a:chOff x="3756877" y="358612"/>
            <a:chExt cx="617992" cy="722934"/>
          </a:xfrm>
        </p:grpSpPr>
        <p:sp>
          <p:nvSpPr>
            <p:cNvPr id="21" name="Стрелка вправо 20"/>
            <p:cNvSpPr/>
            <p:nvPr/>
          </p:nvSpPr>
          <p:spPr>
            <a:xfrm>
              <a:off x="3756877" y="358612"/>
              <a:ext cx="617992" cy="722934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Стрелка вправо 4"/>
            <p:cNvSpPr/>
            <p:nvPr/>
          </p:nvSpPr>
          <p:spPr>
            <a:xfrm>
              <a:off x="3756877" y="503199"/>
              <a:ext cx="432594" cy="4337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100" kern="1200"/>
            </a:p>
          </p:txBody>
        </p:sp>
      </p:grpSp>
    </p:spTree>
    <p:extLst>
      <p:ext uri="{BB962C8B-B14F-4D97-AF65-F5344CB8AC3E}">
        <p14:creationId xmlns:p14="http://schemas.microsoft.com/office/powerpoint/2010/main" val="592754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066800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Межнациональные конфликты и пути их преодоления</a:t>
            </a:r>
            <a:endParaRPr lang="ru-RU" sz="4000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271838909"/>
              </p:ext>
            </p:extLst>
          </p:nvPr>
        </p:nvGraphicFramePr>
        <p:xfrm>
          <a:off x="107504" y="1268760"/>
          <a:ext cx="8208912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40339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066800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Межнациональные конфликты и пути их преодоления</a:t>
            </a:r>
            <a:endParaRPr lang="ru-RU" sz="4000"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150295" y="1969406"/>
            <a:ext cx="3053553" cy="1312058"/>
            <a:chOff x="2161" y="1526384"/>
            <a:chExt cx="3774267" cy="1390584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2161" y="1526384"/>
              <a:ext cx="3774267" cy="1390584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Прямоугольник 9"/>
            <p:cNvSpPr/>
            <p:nvPr/>
          </p:nvSpPr>
          <p:spPr>
            <a:xfrm>
              <a:off x="2161" y="1526384"/>
              <a:ext cx="3774267" cy="13905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Всеобщая декларация прав человека (1948 г.);</a:t>
              </a:r>
            </a:p>
            <a:p>
              <a:pPr lvl="0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Хельсинский акт (1975 г.);</a:t>
              </a:r>
            </a:p>
            <a:p>
              <a:pPr lvl="0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Парижская хартия (1990 г.)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4932040" y="1969406"/>
            <a:ext cx="3392389" cy="1312058"/>
            <a:chOff x="2161" y="1526384"/>
            <a:chExt cx="3774267" cy="1390584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2161" y="1526384"/>
              <a:ext cx="3774267" cy="1390584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Прямоугольник 12"/>
            <p:cNvSpPr/>
            <p:nvPr/>
          </p:nvSpPr>
          <p:spPr>
            <a:xfrm>
              <a:off x="2161" y="1526384"/>
              <a:ext cx="3774267" cy="13905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принцип равноправия наций и приоритет прав человека над правами нации и государства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827584" y="4653136"/>
            <a:ext cx="7018200" cy="1643680"/>
            <a:chOff x="2161" y="1526384"/>
            <a:chExt cx="3774267" cy="1390584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2161" y="1526384"/>
              <a:ext cx="3774267" cy="1390584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Прямоугольник 15"/>
            <p:cNvSpPr/>
            <p:nvPr/>
          </p:nvSpPr>
          <p:spPr>
            <a:xfrm>
              <a:off x="2161" y="1526384"/>
              <a:ext cx="3774267" cy="13905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Международные организации, осуществляющие контроль за соблюдением данных основополагающих норм: Комиссия ООН по правам человека, Совет ООН по устранению расовой дискриминации, Гаагский международный суд и др.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20" name="Группа 19"/>
          <p:cNvGrpSpPr/>
          <p:nvPr/>
        </p:nvGrpSpPr>
        <p:grpSpPr>
          <a:xfrm rot="5400000">
            <a:off x="5943060" y="3390471"/>
            <a:ext cx="1370347" cy="1154982"/>
            <a:chOff x="3756877" y="358612"/>
            <a:chExt cx="617992" cy="722934"/>
          </a:xfrm>
        </p:grpSpPr>
        <p:sp>
          <p:nvSpPr>
            <p:cNvPr id="21" name="Стрелка вправо 20"/>
            <p:cNvSpPr/>
            <p:nvPr/>
          </p:nvSpPr>
          <p:spPr>
            <a:xfrm>
              <a:off x="3756877" y="358612"/>
              <a:ext cx="617992" cy="722934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Стрелка вправо 4"/>
            <p:cNvSpPr/>
            <p:nvPr/>
          </p:nvSpPr>
          <p:spPr>
            <a:xfrm>
              <a:off x="3756877" y="503199"/>
              <a:ext cx="432594" cy="4337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100" kern="1200"/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3203848" y="2047944"/>
            <a:ext cx="1728191" cy="1154982"/>
            <a:chOff x="3756877" y="358612"/>
            <a:chExt cx="617992" cy="722934"/>
          </a:xfrm>
        </p:grpSpPr>
        <p:sp>
          <p:nvSpPr>
            <p:cNvPr id="24" name="Стрелка вправо 23"/>
            <p:cNvSpPr/>
            <p:nvPr/>
          </p:nvSpPr>
          <p:spPr>
            <a:xfrm>
              <a:off x="3756877" y="358612"/>
              <a:ext cx="617992" cy="722934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Стрелка вправо 4"/>
            <p:cNvSpPr/>
            <p:nvPr/>
          </p:nvSpPr>
          <p:spPr>
            <a:xfrm>
              <a:off x="3756877" y="503199"/>
              <a:ext cx="432594" cy="4337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100" kern="120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3096408" y="2440769"/>
            <a:ext cx="1835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провозглашают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1822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 rot="8848174">
            <a:off x="3942765" y="3807567"/>
            <a:ext cx="1728191" cy="1154982"/>
            <a:chOff x="3756877" y="358612"/>
            <a:chExt cx="617992" cy="722934"/>
          </a:xfrm>
        </p:grpSpPr>
        <p:sp>
          <p:nvSpPr>
            <p:cNvPr id="16" name="Стрелка вправо 15"/>
            <p:cNvSpPr/>
            <p:nvPr/>
          </p:nvSpPr>
          <p:spPr>
            <a:xfrm>
              <a:off x="3756877" y="358612"/>
              <a:ext cx="617992" cy="722934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Стрелка вправо 4"/>
            <p:cNvSpPr/>
            <p:nvPr/>
          </p:nvSpPr>
          <p:spPr>
            <a:xfrm>
              <a:off x="3756877" y="503199"/>
              <a:ext cx="432594" cy="4337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100" kern="120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066800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Межнациональные конфликты и пути их преодоления</a:t>
            </a:r>
            <a:endParaRPr lang="ru-RU" sz="4000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251520" y="1340769"/>
            <a:ext cx="3816424" cy="1512168"/>
            <a:chOff x="2161" y="1526384"/>
            <a:chExt cx="3774267" cy="1390584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2161" y="1526384"/>
              <a:ext cx="3774267" cy="1390584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Прямоугольник 6"/>
            <p:cNvSpPr/>
            <p:nvPr/>
          </p:nvSpPr>
          <p:spPr>
            <a:xfrm>
              <a:off x="2161" y="1526384"/>
              <a:ext cx="3774267" cy="13905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Государство регулирует отношения между социальными, национальны-ми и другими общностями на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осно-ве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принципов равенства перед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зако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-ном, уважения их прав и интересов.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251520" y="3117378"/>
            <a:ext cx="3816424" cy="3479973"/>
            <a:chOff x="2161" y="1526384"/>
            <a:chExt cx="3774267" cy="1390584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2161" y="1526384"/>
              <a:ext cx="3774267" cy="1390584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Прямоугольник 9"/>
            <p:cNvSpPr/>
            <p:nvPr/>
          </p:nvSpPr>
          <p:spPr>
            <a:xfrm>
              <a:off x="2161" y="1526384"/>
              <a:ext cx="3774267" cy="13905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Каждый имеет право сохранять свою национальную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принадлеж-ность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, равно как никто не может быть принуждён к определению и указанию национальной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принад-лежности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. Оскорбление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националь-ного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достоинства преследуется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сог-ласно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закону. Каждый имеет право пользоваться родным языком, вы-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бирать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язык общения. Государство гарантирует в соответствии с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зако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-ном свободу выбора языка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воспита-ния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и обучения.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 rot="12681136">
            <a:off x="3941312" y="1922056"/>
            <a:ext cx="1728191" cy="1154982"/>
            <a:chOff x="3756877" y="358612"/>
            <a:chExt cx="617992" cy="722934"/>
          </a:xfrm>
        </p:grpSpPr>
        <p:sp>
          <p:nvSpPr>
            <p:cNvPr id="12" name="Стрелка вправо 11"/>
            <p:cNvSpPr/>
            <p:nvPr/>
          </p:nvSpPr>
          <p:spPr>
            <a:xfrm>
              <a:off x="3756877" y="358612"/>
              <a:ext cx="617992" cy="722934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Стрелка вправо 4"/>
            <p:cNvSpPr/>
            <p:nvPr/>
          </p:nvSpPr>
          <p:spPr>
            <a:xfrm>
              <a:off x="3756877" y="503199"/>
              <a:ext cx="432594" cy="4337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100" kern="1200"/>
            </a:p>
          </p:txBody>
        </p:sp>
      </p:grpSp>
      <p:sp>
        <p:nvSpPr>
          <p:cNvPr id="14" name="TextBox 13"/>
          <p:cNvSpPr txBox="1"/>
          <p:nvPr/>
        </p:nvSpPr>
        <p:spPr>
          <a:xfrm rot="19646774">
            <a:off x="4477915" y="4149080"/>
            <a:ext cx="741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ст. 50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pic>
        <p:nvPicPr>
          <p:cNvPr id="2050" name="Picture 2" descr="Картинки по запросу конституция рб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973225"/>
            <a:ext cx="2762250" cy="3800476"/>
          </a:xfrm>
          <a:prstGeom prst="rect">
            <a:avLst/>
          </a:prstGeom>
          <a:ln w="28575"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 rot="1874211">
            <a:off x="4435925" y="2286496"/>
            <a:ext cx="741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ст. 14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1015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2"/>
            <a:ext cx="8784976" cy="4525963"/>
          </a:xfrm>
        </p:spPr>
        <p:txBody>
          <a:bodyPr/>
          <a:lstStyle/>
          <a:p>
            <a:r>
              <a:rPr lang="ru-RU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Понятие нации</a:t>
            </a:r>
            <a:endParaRPr lang="ru-RU" dirty="0" smtClean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ru-RU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Развитие наций и национальных </a:t>
            </a:r>
            <a:r>
              <a:rPr lang="ru-RU" dirty="0" err="1" smtClean="0">
                <a:latin typeface="Cambria Math" panose="02040503050406030204" pitchFamily="18" charset="0"/>
                <a:ea typeface="Cambria Math" panose="02040503050406030204" pitchFamily="18" charset="0"/>
              </a:rPr>
              <a:t>отноше-ний</a:t>
            </a:r>
            <a:endParaRPr lang="ru-RU" dirty="0" smtClean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ru-RU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Национальное самосознание</a:t>
            </a:r>
          </a:p>
          <a:p>
            <a:r>
              <a:rPr lang="ru-RU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Межнациональные конфликты и пути их преодоления</a:t>
            </a:r>
            <a:endParaRPr lang="ru-RU" dirty="0" smtClean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0223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201760" y="1412776"/>
            <a:ext cx="8064896" cy="1080120"/>
          </a:xfrm>
          <a:prstGeom prst="rect">
            <a:avLst/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0"/>
              <a:satOff val="0"/>
              <a:lumOff val="0"/>
              <a:alphaOff val="0"/>
            </a:schemeClr>
          </a:fillRef>
          <a:effectRef idx="3">
            <a:schemeClr val="accent1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Этнос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(греч.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ethnos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-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на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род) - исторически сложившаяся на определённой территории общность людей, которая характеризуется единством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проис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-хождения, культуры, языка, а также сознанием своего единства.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0668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Понятие нации</a:t>
            </a:r>
            <a:endParaRPr lang="ru-RU" sz="4000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389708222"/>
              </p:ext>
            </p:extLst>
          </p:nvPr>
        </p:nvGraphicFramePr>
        <p:xfrm>
          <a:off x="201760" y="2564904"/>
          <a:ext cx="8064896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31946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2123728" y="1412776"/>
            <a:ext cx="4730280" cy="432048"/>
          </a:xfrm>
          <a:prstGeom prst="rect">
            <a:avLst/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0"/>
              <a:satOff val="0"/>
              <a:lumOff val="0"/>
              <a:alphaOff val="0"/>
            </a:schemeClr>
          </a:fillRef>
          <a:effectRef idx="3">
            <a:schemeClr val="accent1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Этапы (формы) развития этноса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0668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Понятие нации</a:t>
            </a:r>
            <a:endParaRPr lang="ru-RU" sz="4000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289064823"/>
              </p:ext>
            </p:extLst>
          </p:nvPr>
        </p:nvGraphicFramePr>
        <p:xfrm>
          <a:off x="107504" y="1988840"/>
          <a:ext cx="8208912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4404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3563888" y="2780928"/>
            <a:ext cx="4752528" cy="936102"/>
            <a:chOff x="1777" y="252028"/>
            <a:chExt cx="3463594" cy="936102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1777" y="252028"/>
              <a:ext cx="3463594" cy="936102"/>
            </a:xfrm>
            <a:prstGeom prst="round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Скругленный прямоугольник 4"/>
            <p:cNvSpPr/>
            <p:nvPr/>
          </p:nvSpPr>
          <p:spPr>
            <a:xfrm>
              <a:off x="47474" y="297725"/>
              <a:ext cx="3372200" cy="8447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u="sng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национальное самосознание 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зависит от 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включённости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человека в национальную культуру и чувства причастности к ней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179512" y="2780928"/>
            <a:ext cx="3240360" cy="936102"/>
            <a:chOff x="1777" y="252028"/>
            <a:chExt cx="3463594" cy="936102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1777" y="252028"/>
              <a:ext cx="3463594" cy="936102"/>
            </a:xfrm>
            <a:prstGeom prst="round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Скругленный прямоугольник 4"/>
            <p:cNvSpPr/>
            <p:nvPr/>
          </p:nvSpPr>
          <p:spPr>
            <a:xfrm>
              <a:off x="47474" y="297725"/>
              <a:ext cx="3372200" cy="8447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u="sng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э</a:t>
              </a:r>
              <a:r>
                <a:rPr lang="ru-RU" sz="1800" u="sng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тническое самосознание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зависит от происхождения человека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 rot="10063562">
            <a:off x="2613728" y="2242235"/>
            <a:ext cx="4156235" cy="361467"/>
            <a:chOff x="3756877" y="358612"/>
            <a:chExt cx="617992" cy="722934"/>
          </a:xfrm>
        </p:grpSpPr>
        <p:sp>
          <p:nvSpPr>
            <p:cNvPr id="13" name="Стрелка вправо 12"/>
            <p:cNvSpPr/>
            <p:nvPr/>
          </p:nvSpPr>
          <p:spPr>
            <a:xfrm>
              <a:off x="3756877" y="358612"/>
              <a:ext cx="617992" cy="722934"/>
            </a:xfrm>
            <a:prstGeom prst="rightArrow">
              <a:avLst>
                <a:gd name="adj1" fmla="val 60000"/>
                <a:gd name="adj2" fmla="val 114482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Стрелка вправо 4"/>
            <p:cNvSpPr/>
            <p:nvPr/>
          </p:nvSpPr>
          <p:spPr>
            <a:xfrm>
              <a:off x="3756877" y="503199"/>
              <a:ext cx="432594" cy="4337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100" kern="1200"/>
            </a:p>
          </p:txBody>
        </p:sp>
      </p:grpSp>
      <p:grpSp>
        <p:nvGrpSpPr>
          <p:cNvPr id="15" name="Группа 14"/>
          <p:cNvGrpSpPr/>
          <p:nvPr/>
        </p:nvGrpSpPr>
        <p:grpSpPr>
          <a:xfrm rot="6978357">
            <a:off x="6321087" y="2351679"/>
            <a:ext cx="873388" cy="361467"/>
            <a:chOff x="3756877" y="358612"/>
            <a:chExt cx="617992" cy="722934"/>
          </a:xfrm>
        </p:grpSpPr>
        <p:sp>
          <p:nvSpPr>
            <p:cNvPr id="16" name="Стрелка вправо 15"/>
            <p:cNvSpPr/>
            <p:nvPr/>
          </p:nvSpPr>
          <p:spPr>
            <a:xfrm>
              <a:off x="3756877" y="358612"/>
              <a:ext cx="617992" cy="722934"/>
            </a:xfrm>
            <a:prstGeom prst="rightArrow">
              <a:avLst>
                <a:gd name="adj1" fmla="val 60000"/>
                <a:gd name="adj2" fmla="val 114482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Стрелка вправо 4"/>
            <p:cNvSpPr/>
            <p:nvPr/>
          </p:nvSpPr>
          <p:spPr>
            <a:xfrm>
              <a:off x="3756877" y="503199"/>
              <a:ext cx="432594" cy="4337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100" kern="120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066800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Развитие наций и национальных отношений</a:t>
            </a:r>
            <a:endParaRPr lang="ru-RU" sz="4000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843249222"/>
              </p:ext>
            </p:extLst>
          </p:nvPr>
        </p:nvGraphicFramePr>
        <p:xfrm>
          <a:off x="179512" y="1196752"/>
          <a:ext cx="8064896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4222680741"/>
              </p:ext>
            </p:extLst>
          </p:nvPr>
        </p:nvGraphicFramePr>
        <p:xfrm>
          <a:off x="179512" y="3789040"/>
          <a:ext cx="8136904" cy="2952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4219809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066800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Развитие наций и национальных отношений</a:t>
            </a:r>
            <a:endParaRPr lang="ru-RU" sz="4000" dirty="0"/>
          </a:p>
        </p:txBody>
      </p:sp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1668684513"/>
              </p:ext>
            </p:extLst>
          </p:nvPr>
        </p:nvGraphicFramePr>
        <p:xfrm>
          <a:off x="107504" y="1268760"/>
          <a:ext cx="8136904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86889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201760" y="1228673"/>
            <a:ext cx="4032448" cy="2736304"/>
          </a:xfrm>
          <a:prstGeom prst="rect">
            <a:avLst/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0"/>
              <a:satOff val="0"/>
              <a:lumOff val="0"/>
              <a:alphaOff val="0"/>
            </a:schemeClr>
          </a:fillRef>
          <a:effectRef idx="3">
            <a:schemeClr val="accent1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Национальное самосознание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- осознание народом своих коренных интересов, целей и идеалов, своего места среди других народов и своего отношения к ним, базирующееся на исторической памяти и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предпола-гающее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оценку прошлого своей на-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ции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, а также её современного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сос-тояния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0668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Национальное самосознание</a:t>
            </a:r>
            <a:endParaRPr lang="ru-RU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01760" y="4005064"/>
            <a:ext cx="4032448" cy="2736304"/>
          </a:xfrm>
          <a:prstGeom prst="rect">
            <a:avLst/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0"/>
              <a:satOff val="0"/>
              <a:lumOff val="0"/>
              <a:alphaOff val="0"/>
            </a:schemeClr>
          </a:fillRef>
          <a:effectRef idx="3">
            <a:schemeClr val="accent1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Национальная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самоидентифика-ция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личности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- самостоятельное причисление человеком себя к той или иной национальности, исходя из владения языком, на котором он говорит и который считает родным, приверженности традициям и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обы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-чаям, которые он соблюдает, культу-ре, которая ему близка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239962"/>
            <a:ext cx="3427858" cy="5063882"/>
          </a:xfrm>
          <a:prstGeom prst="rect">
            <a:avLst/>
          </a:prstGeom>
          <a:ln w="28575">
            <a:solidFill>
              <a:schemeClr val="accent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7" name="Группа 6"/>
          <p:cNvGrpSpPr/>
          <p:nvPr/>
        </p:nvGrpSpPr>
        <p:grpSpPr>
          <a:xfrm>
            <a:off x="5056227" y="6362695"/>
            <a:ext cx="2603419" cy="411047"/>
            <a:chOff x="2185112" y="72008"/>
            <a:chExt cx="3766679" cy="534062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2185112" y="72008"/>
              <a:ext cx="3766679" cy="534062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Прямоугольник 8"/>
            <p:cNvSpPr/>
            <p:nvPr/>
          </p:nvSpPr>
          <p:spPr>
            <a:xfrm>
              <a:off x="2185112" y="72008"/>
              <a:ext cx="3766679" cy="5340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Белорус. Худ. </a:t>
              </a:r>
              <a:r>
                <a:rPr lang="ru-RU" sz="16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И.Е.Репин</a:t>
              </a:r>
              <a:endParaRPr lang="ru-RU" sz="16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89371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066800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Межнациональные конфликты и пути их преодоления</a:t>
            </a:r>
            <a:endParaRPr lang="ru-RU" sz="4000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593602249"/>
              </p:ext>
            </p:extLst>
          </p:nvPr>
        </p:nvGraphicFramePr>
        <p:xfrm>
          <a:off x="107504" y="1397000"/>
          <a:ext cx="8136904" cy="5272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37372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066800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Межнациональные конфликты и пути их преодоления</a:t>
            </a:r>
            <a:endParaRPr lang="ru-RU" sz="4000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682299787"/>
              </p:ext>
            </p:extLst>
          </p:nvPr>
        </p:nvGraphicFramePr>
        <p:xfrm>
          <a:off x="107504" y="1268760"/>
          <a:ext cx="8208912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23190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tworking_2007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F79646"/>
      </a:accent2>
      <a:accent3>
        <a:srgbClr val="9BBB59"/>
      </a:accent3>
      <a:accent4>
        <a:srgbClr val="8064A2"/>
      </a:accent4>
      <a:accent5>
        <a:srgbClr val="4BACC6"/>
      </a:accent5>
      <a:accent6>
        <a:srgbClr val="C0504D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352E504-0C65-4A68-8323-859DD793638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с оформлением Общение в сети</Template>
  <TotalTime>1035</TotalTime>
  <Words>822</Words>
  <Application>Microsoft Office PowerPoint</Application>
  <PresentationFormat>Экран (4:3)</PresentationFormat>
  <Paragraphs>84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Networking_2007</vt:lpstr>
      <vt:lpstr>Нации и национальные отношения</vt:lpstr>
      <vt:lpstr>План урока</vt:lpstr>
      <vt:lpstr>Понятие нации</vt:lpstr>
      <vt:lpstr>Понятие нации</vt:lpstr>
      <vt:lpstr>Развитие наций и национальных отношений</vt:lpstr>
      <vt:lpstr>Развитие наций и национальных отношений</vt:lpstr>
      <vt:lpstr>Национальное самосознание</vt:lpstr>
      <vt:lpstr>Межнациональные конфликты и пути их преодоления</vt:lpstr>
      <vt:lpstr>Межнациональные конфликты и пути их преодоления</vt:lpstr>
      <vt:lpstr>Межнациональные конфликты и пути их преодоления</vt:lpstr>
      <vt:lpstr>Межнациональные конфликты и пути их преодоления</vt:lpstr>
      <vt:lpstr>Межнациональные конфликты и пути их преодоления</vt:lpstr>
      <vt:lpstr>Межнациональные конфликты и пути их преодоления</vt:lpstr>
    </vt:vector>
  </TitlesOfParts>
  <Company>Лицей Ивацевичского района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Нации и национальные отношения</dc:title>
  <dc:subject>Нации и национальные отношения</dc:subject>
  <dc:creator>Ситник П.В.</dc:creator>
  <dc:description>Презентация</dc:description>
  <cp:lastModifiedBy>User</cp:lastModifiedBy>
  <cp:revision>98</cp:revision>
  <dcterms:created xsi:type="dcterms:W3CDTF">2013-08-18T12:52:54Z</dcterms:created>
  <dcterms:modified xsi:type="dcterms:W3CDTF">2016-10-06T19:21:18Z</dcterms:modified>
  <cp:category>Обществоведение. 10 класс.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06.10.2016</vt:lpwstr>
  </property>
</Properties>
</file>