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719" autoAdjust="0"/>
  </p:normalViewPr>
  <p:slideViewPr>
    <p:cSldViewPr>
      <p:cViewPr varScale="1">
        <p:scale>
          <a:sx n="105" d="100"/>
          <a:sy n="105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A2E57B-C9B1-4F93-B841-34E4E2E16801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8B1F2B16-31B6-438F-BF06-4F25D67E5F3D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Договоры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04CFFE7-E900-42C6-80CE-EDA10D11E3AA}" type="parTrans" cxnId="{ABAB519E-C683-4A01-9C47-95099FE3071B}">
      <dgm:prSet/>
      <dgm:spPr/>
      <dgm:t>
        <a:bodyPr/>
        <a:lstStyle/>
        <a:p>
          <a:endParaRPr lang="ru-RU"/>
        </a:p>
      </dgm:t>
    </dgm:pt>
    <dgm:pt modelId="{93D41750-47C1-4C5D-A858-0C7784A67997}" type="sibTrans" cxnId="{ABAB519E-C683-4A01-9C47-95099FE3071B}">
      <dgm:prSet/>
      <dgm:spPr/>
      <dgm:t>
        <a:bodyPr/>
        <a:lstStyle/>
        <a:p>
          <a:endParaRPr lang="ru-RU"/>
        </a:p>
      </dgm:t>
    </dgm:pt>
    <dgm:pt modelId="{7BA1EF38-537D-46F7-BEA2-92D429404EE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предварительный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137A02B-C02D-43DA-8158-188BD19A2FAF}" type="parTrans" cxnId="{0721372B-DC70-4B4F-9D3B-4FBED66F6203}">
      <dgm:prSet/>
      <dgm:spPr/>
      <dgm:t>
        <a:bodyPr/>
        <a:lstStyle/>
        <a:p>
          <a:endParaRPr lang="ru-RU"/>
        </a:p>
      </dgm:t>
    </dgm:pt>
    <dgm:pt modelId="{D504142D-529E-43A6-A6A6-5A36F2E0A492}" type="sibTrans" cxnId="{0721372B-DC70-4B4F-9D3B-4FBED66F6203}">
      <dgm:prSet/>
      <dgm:spPr/>
      <dgm:t>
        <a:bodyPr/>
        <a:lstStyle/>
        <a:p>
          <a:endParaRPr lang="ru-RU"/>
        </a:p>
      </dgm:t>
    </dgm:pt>
    <dgm:pt modelId="{971DFA04-2329-48AF-91FA-0DD024AE025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односторонний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9E36EBD-D92C-43FD-AB09-596EBB821AC2}" type="parTrans" cxnId="{958EE394-ECC2-43CC-A05D-3CAC6A2EB1C5}">
      <dgm:prSet/>
      <dgm:spPr/>
      <dgm:t>
        <a:bodyPr/>
        <a:lstStyle/>
        <a:p>
          <a:endParaRPr lang="ru-RU"/>
        </a:p>
      </dgm:t>
    </dgm:pt>
    <dgm:pt modelId="{E88E0243-74E0-4012-ABB1-7A98D3DB3807}" type="sibTrans" cxnId="{958EE394-ECC2-43CC-A05D-3CAC6A2EB1C5}">
      <dgm:prSet/>
      <dgm:spPr/>
      <dgm:t>
        <a:bodyPr/>
        <a:lstStyle/>
        <a:p>
          <a:endParaRPr lang="ru-RU"/>
        </a:p>
      </dgm:t>
    </dgm:pt>
    <dgm:pt modelId="{A43AEFA2-AA2C-49A6-BF89-A0092B72D16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3FBCB39-6CD3-4059-BAB5-B18F199B378E}" type="parTrans" cxnId="{B014C230-C7DF-44CB-9199-0B72B2BEFD99}">
      <dgm:prSet/>
      <dgm:spPr/>
      <dgm:t>
        <a:bodyPr/>
        <a:lstStyle/>
        <a:p>
          <a:endParaRPr lang="ru-RU"/>
        </a:p>
      </dgm:t>
    </dgm:pt>
    <dgm:pt modelId="{2CC823FB-A42B-439A-8130-B9F2709C9E66}" type="sibTrans" cxnId="{B014C230-C7DF-44CB-9199-0B72B2BEFD99}">
      <dgm:prSet/>
      <dgm:spPr/>
      <dgm:t>
        <a:bodyPr/>
        <a:lstStyle/>
        <a:p>
          <a:endParaRPr lang="ru-RU"/>
        </a:p>
      </dgm:t>
    </dgm:pt>
    <dgm:pt modelId="{DDFC34FC-70F6-4DC7-B71C-D36D129BA89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стороны обязуются в будущем заключить основной договор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3AED14-26A1-49EB-AA5E-6EEAA81D723D}" type="parTrans" cxnId="{941DE080-319B-44BF-B859-4386F00299F9}">
      <dgm:prSet/>
      <dgm:spPr/>
      <dgm:t>
        <a:bodyPr/>
        <a:lstStyle/>
        <a:p>
          <a:endParaRPr lang="ru-RU"/>
        </a:p>
      </dgm:t>
    </dgm:pt>
    <dgm:pt modelId="{9D05E4E0-FAD8-4C99-808E-5B648330FDFA}" type="sibTrans" cxnId="{941DE080-319B-44BF-B859-4386F00299F9}">
      <dgm:prSet/>
      <dgm:spPr/>
      <dgm:t>
        <a:bodyPr/>
        <a:lstStyle/>
        <a:p>
          <a:endParaRPr lang="ru-RU"/>
        </a:p>
      </dgm:t>
    </dgm:pt>
    <dgm:pt modelId="{A1711DC0-C7E9-4ADD-8B98-4BFA7013FA7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один из участников обладает только правами, другой - обязанностями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9829D3D-988D-4BF7-9BEE-324019485069}" type="parTrans" cxnId="{09A5D213-C5E3-4741-91C9-09BA7E8F2717}">
      <dgm:prSet/>
      <dgm:spPr/>
      <dgm:t>
        <a:bodyPr/>
        <a:lstStyle/>
        <a:p>
          <a:endParaRPr lang="ru-RU"/>
        </a:p>
      </dgm:t>
    </dgm:pt>
    <dgm:pt modelId="{C2889D59-7BAB-4DC3-9783-4339BE70EDD1}" type="sibTrans" cxnId="{09A5D213-C5E3-4741-91C9-09BA7E8F2717}">
      <dgm:prSet/>
      <dgm:spPr/>
      <dgm:t>
        <a:bodyPr/>
        <a:lstStyle/>
        <a:p>
          <a:endParaRPr lang="ru-RU"/>
        </a:p>
      </dgm:t>
    </dgm:pt>
    <dgm:pt modelId="{0BA500A3-1DFB-466D-9F49-F91547E7647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одна из сторон обязуется исполнить обязанности без получения платы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1F7CAB-4B4C-406A-BB85-AEBC835337B7}" type="parTrans" cxnId="{1177B35D-4048-4513-B9ED-A7338A49E692}">
      <dgm:prSet/>
      <dgm:spPr/>
      <dgm:t>
        <a:bodyPr/>
        <a:lstStyle/>
        <a:p>
          <a:endParaRPr lang="ru-RU"/>
        </a:p>
      </dgm:t>
    </dgm:pt>
    <dgm:pt modelId="{FC705171-1F69-46C7-862E-717E820A6A48}" type="sibTrans" cxnId="{1177B35D-4048-4513-B9ED-A7338A49E692}">
      <dgm:prSet/>
      <dgm:spPr/>
      <dgm:t>
        <a:bodyPr/>
        <a:lstStyle/>
        <a:p>
          <a:endParaRPr lang="ru-RU"/>
        </a:p>
      </dgm:t>
    </dgm:pt>
    <dgm:pt modelId="{74E19122-7CF6-41BB-AE85-019A233A5B8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одна из сторон за исполнение обязанностей должна получить плату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0BAD97-E6E3-477A-827B-FB1682F712FC}" type="parTrans" cxnId="{0943C3E9-C6F9-484E-8690-F05B993AC14B}">
      <dgm:prSet/>
      <dgm:spPr/>
      <dgm:t>
        <a:bodyPr/>
        <a:lstStyle/>
        <a:p>
          <a:endParaRPr lang="ru-RU"/>
        </a:p>
      </dgm:t>
    </dgm:pt>
    <dgm:pt modelId="{8AE54586-0A5B-4CF7-AA55-17DC543EC132}" type="sibTrans" cxnId="{0943C3E9-C6F9-484E-8690-F05B993AC14B}">
      <dgm:prSet/>
      <dgm:spPr/>
      <dgm:t>
        <a:bodyPr/>
        <a:lstStyle/>
        <a:p>
          <a:endParaRPr lang="ru-RU"/>
        </a:p>
      </dgm:t>
    </dgm:pt>
    <dgm:pt modelId="{0F46551D-0D9E-4114-8866-60303475CA9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каждая из сторон имеет и права, и обязанности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E525ABA-89E0-4082-8BE3-62303F79282C}" type="parTrans" cxnId="{62AB65A5-EF4C-4DA8-9D62-90BEAF1AF058}">
      <dgm:prSet/>
      <dgm:spPr/>
      <dgm:t>
        <a:bodyPr/>
        <a:lstStyle/>
        <a:p>
          <a:endParaRPr lang="ru-RU"/>
        </a:p>
      </dgm:t>
    </dgm:pt>
    <dgm:pt modelId="{3B15DF45-3EC2-44C1-9DB1-2B89AF6CFDEE}" type="sibTrans" cxnId="{62AB65A5-EF4C-4DA8-9D62-90BEAF1AF058}">
      <dgm:prSet/>
      <dgm:spPr/>
      <dgm:t>
        <a:bodyPr/>
        <a:lstStyle/>
        <a:p>
          <a:endParaRPr lang="ru-RU"/>
        </a:p>
      </dgm:t>
    </dgm:pt>
    <dgm:pt modelId="{61157F29-AF10-463F-90F9-AE7308E83CB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возмездный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07B583F-05F8-4D3E-9D6A-7EB9C445D21C}" type="parTrans" cxnId="{7A76D04C-6378-4DA6-8AD5-2CAEBE88EA50}">
      <dgm:prSet/>
      <dgm:spPr/>
      <dgm:t>
        <a:bodyPr/>
        <a:lstStyle/>
        <a:p>
          <a:endParaRPr lang="ru-RU"/>
        </a:p>
      </dgm:t>
    </dgm:pt>
    <dgm:pt modelId="{AF154AB8-BB0A-47AB-8B92-4D02227B8C64}" type="sibTrans" cxnId="{7A76D04C-6378-4DA6-8AD5-2CAEBE88EA50}">
      <dgm:prSet/>
      <dgm:spPr/>
      <dgm:t>
        <a:bodyPr/>
        <a:lstStyle/>
        <a:p>
          <a:endParaRPr lang="ru-RU"/>
        </a:p>
      </dgm:t>
    </dgm:pt>
    <dgm:pt modelId="{5BE6EA2A-F3D6-4943-B4CB-D9C88140572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безвозмездный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C1179C3-D7FB-45FB-B334-C8B83CADB121}" type="parTrans" cxnId="{783EEF45-1147-4F1D-A549-97B338F984CE}">
      <dgm:prSet/>
      <dgm:spPr/>
      <dgm:t>
        <a:bodyPr/>
        <a:lstStyle/>
        <a:p>
          <a:endParaRPr lang="ru-RU"/>
        </a:p>
      </dgm:t>
    </dgm:pt>
    <dgm:pt modelId="{CDFA5CD9-1162-43B3-A168-233E8EF4C80D}" type="sibTrans" cxnId="{783EEF45-1147-4F1D-A549-97B338F984CE}">
      <dgm:prSet/>
      <dgm:spPr/>
      <dgm:t>
        <a:bodyPr/>
        <a:lstStyle/>
        <a:p>
          <a:endParaRPr lang="ru-RU"/>
        </a:p>
      </dgm:t>
    </dgm:pt>
    <dgm:pt modelId="{FCFDEF29-DC45-4F9D-B6C0-08A1C207BCDD}" type="pres">
      <dgm:prSet presAssocID="{79A2E57B-C9B1-4F93-B841-34E4E2E1680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70CF3C4-0095-4255-AAF6-8CC157539071}" type="pres">
      <dgm:prSet presAssocID="{8B1F2B16-31B6-438F-BF06-4F25D67E5F3D}" presName="root1" presStyleCnt="0"/>
      <dgm:spPr/>
    </dgm:pt>
    <dgm:pt modelId="{39284B15-345A-40F9-85B8-CA0CC7A929E3}" type="pres">
      <dgm:prSet presAssocID="{8B1F2B16-31B6-438F-BF06-4F25D67E5F3D}" presName="LevelOneTextNode" presStyleLbl="node0" presStyleIdx="0" presStyleCnt="1">
        <dgm:presLayoutVars>
          <dgm:chPref val="3"/>
        </dgm:presLayoutVars>
      </dgm:prSet>
      <dgm:spPr/>
    </dgm:pt>
    <dgm:pt modelId="{D0496225-7B4C-4F52-965C-8E96DAC9BEAB}" type="pres">
      <dgm:prSet presAssocID="{8B1F2B16-31B6-438F-BF06-4F25D67E5F3D}" presName="level2hierChild" presStyleCnt="0"/>
      <dgm:spPr/>
    </dgm:pt>
    <dgm:pt modelId="{73F033BA-93D9-4D99-9FAB-550BB71DD1FF}" type="pres">
      <dgm:prSet presAssocID="{C137A02B-C02D-43DA-8158-188BD19A2FAF}" presName="conn2-1" presStyleLbl="parChTrans1D2" presStyleIdx="0" presStyleCnt="5"/>
      <dgm:spPr/>
    </dgm:pt>
    <dgm:pt modelId="{D2A18DB5-3FD1-4DDF-BD65-382476C46078}" type="pres">
      <dgm:prSet presAssocID="{C137A02B-C02D-43DA-8158-188BD19A2FAF}" presName="connTx" presStyleLbl="parChTrans1D2" presStyleIdx="0" presStyleCnt="5"/>
      <dgm:spPr/>
    </dgm:pt>
    <dgm:pt modelId="{01E4F496-8C51-4ED6-8ED0-DF3D93DF082E}" type="pres">
      <dgm:prSet presAssocID="{7BA1EF38-537D-46F7-BEA2-92D429404EE8}" presName="root2" presStyleCnt="0"/>
      <dgm:spPr/>
    </dgm:pt>
    <dgm:pt modelId="{B4F63665-E150-4BD2-A5A9-7F40977C4177}" type="pres">
      <dgm:prSet presAssocID="{7BA1EF38-537D-46F7-BEA2-92D429404EE8}" presName="LevelTwoTextNode" presStyleLbl="node2" presStyleIdx="0" presStyleCnt="5">
        <dgm:presLayoutVars>
          <dgm:chPref val="3"/>
        </dgm:presLayoutVars>
      </dgm:prSet>
      <dgm:spPr/>
    </dgm:pt>
    <dgm:pt modelId="{92BC2E26-2458-4D82-BF37-1C492AC08113}" type="pres">
      <dgm:prSet presAssocID="{7BA1EF38-537D-46F7-BEA2-92D429404EE8}" presName="level3hierChild" presStyleCnt="0"/>
      <dgm:spPr/>
    </dgm:pt>
    <dgm:pt modelId="{17C938D6-D5A6-4BBA-88EA-07993269A431}" type="pres">
      <dgm:prSet presAssocID="{0B3AED14-26A1-49EB-AA5E-6EEAA81D723D}" presName="conn2-1" presStyleLbl="parChTrans1D3" presStyleIdx="0" presStyleCnt="5"/>
      <dgm:spPr/>
    </dgm:pt>
    <dgm:pt modelId="{5458BEBD-0238-4515-993E-A5423859FD46}" type="pres">
      <dgm:prSet presAssocID="{0B3AED14-26A1-49EB-AA5E-6EEAA81D723D}" presName="connTx" presStyleLbl="parChTrans1D3" presStyleIdx="0" presStyleCnt="5"/>
      <dgm:spPr/>
    </dgm:pt>
    <dgm:pt modelId="{5BCA5531-FC4B-4281-BA2F-0645B20653B4}" type="pres">
      <dgm:prSet presAssocID="{DDFC34FC-70F6-4DC7-B71C-D36D129BA89C}" presName="root2" presStyleCnt="0"/>
      <dgm:spPr/>
    </dgm:pt>
    <dgm:pt modelId="{2F587528-078C-446B-AC77-C06C6233BB4F}" type="pres">
      <dgm:prSet presAssocID="{DDFC34FC-70F6-4DC7-B71C-D36D129BA89C}" presName="LevelTwoTextNode" presStyleLbl="node3" presStyleIdx="0" presStyleCnt="5" custScaleX="204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57F607-C60C-4C78-9043-46F18B490936}" type="pres">
      <dgm:prSet presAssocID="{DDFC34FC-70F6-4DC7-B71C-D36D129BA89C}" presName="level3hierChild" presStyleCnt="0"/>
      <dgm:spPr/>
    </dgm:pt>
    <dgm:pt modelId="{8A5FA5CB-C469-44F2-BC8F-15107968AF61}" type="pres">
      <dgm:prSet presAssocID="{09E36EBD-D92C-43FD-AB09-596EBB821AC2}" presName="conn2-1" presStyleLbl="parChTrans1D2" presStyleIdx="1" presStyleCnt="5"/>
      <dgm:spPr/>
    </dgm:pt>
    <dgm:pt modelId="{146FFF92-25B0-4778-8712-EA31A9C727A4}" type="pres">
      <dgm:prSet presAssocID="{09E36EBD-D92C-43FD-AB09-596EBB821AC2}" presName="connTx" presStyleLbl="parChTrans1D2" presStyleIdx="1" presStyleCnt="5"/>
      <dgm:spPr/>
    </dgm:pt>
    <dgm:pt modelId="{C7B81434-FE5F-4A2F-99B6-5B29F79A4A32}" type="pres">
      <dgm:prSet presAssocID="{971DFA04-2329-48AF-91FA-0DD024AE0256}" presName="root2" presStyleCnt="0"/>
      <dgm:spPr/>
    </dgm:pt>
    <dgm:pt modelId="{65DB48B5-0112-4337-837E-AE1D85239731}" type="pres">
      <dgm:prSet presAssocID="{971DFA04-2329-48AF-91FA-0DD024AE0256}" presName="LevelTwoTextNode" presStyleLbl="node2" presStyleIdx="1" presStyleCnt="5">
        <dgm:presLayoutVars>
          <dgm:chPref val="3"/>
        </dgm:presLayoutVars>
      </dgm:prSet>
      <dgm:spPr/>
    </dgm:pt>
    <dgm:pt modelId="{5DB551B6-C4DD-4CF5-B7DE-B21F30988746}" type="pres">
      <dgm:prSet presAssocID="{971DFA04-2329-48AF-91FA-0DD024AE0256}" presName="level3hierChild" presStyleCnt="0"/>
      <dgm:spPr/>
    </dgm:pt>
    <dgm:pt modelId="{6424806C-5537-44AD-AEF5-5EAADE053DCC}" type="pres">
      <dgm:prSet presAssocID="{C9829D3D-988D-4BF7-9BEE-324019485069}" presName="conn2-1" presStyleLbl="parChTrans1D3" presStyleIdx="1" presStyleCnt="5"/>
      <dgm:spPr/>
    </dgm:pt>
    <dgm:pt modelId="{744206AB-C9B8-4779-82E9-53F420F5B657}" type="pres">
      <dgm:prSet presAssocID="{C9829D3D-988D-4BF7-9BEE-324019485069}" presName="connTx" presStyleLbl="parChTrans1D3" presStyleIdx="1" presStyleCnt="5"/>
      <dgm:spPr/>
    </dgm:pt>
    <dgm:pt modelId="{4C4D03E6-D3D8-4049-B7A2-D85C8A11929C}" type="pres">
      <dgm:prSet presAssocID="{A1711DC0-C7E9-4ADD-8B98-4BFA7013FA73}" presName="root2" presStyleCnt="0"/>
      <dgm:spPr/>
    </dgm:pt>
    <dgm:pt modelId="{CECE8468-F6C7-4AE0-BD65-D5890A7C22EC}" type="pres">
      <dgm:prSet presAssocID="{A1711DC0-C7E9-4ADD-8B98-4BFA7013FA73}" presName="LevelTwoTextNode" presStyleLbl="node3" presStyleIdx="1" presStyleCnt="5" custScaleX="204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641B21-76C6-416E-8C63-7C04D912CF06}" type="pres">
      <dgm:prSet presAssocID="{A1711DC0-C7E9-4ADD-8B98-4BFA7013FA73}" presName="level3hierChild" presStyleCnt="0"/>
      <dgm:spPr/>
    </dgm:pt>
    <dgm:pt modelId="{C2E01D86-8DA8-4B76-8CDD-CA1FDFF6B835}" type="pres">
      <dgm:prSet presAssocID="{03FBCB39-6CD3-4059-BAB5-B18F199B378E}" presName="conn2-1" presStyleLbl="parChTrans1D2" presStyleIdx="2" presStyleCnt="5"/>
      <dgm:spPr/>
    </dgm:pt>
    <dgm:pt modelId="{A338A3EA-8EEE-46C7-A172-B161442501C0}" type="pres">
      <dgm:prSet presAssocID="{03FBCB39-6CD3-4059-BAB5-B18F199B378E}" presName="connTx" presStyleLbl="parChTrans1D2" presStyleIdx="2" presStyleCnt="5"/>
      <dgm:spPr/>
    </dgm:pt>
    <dgm:pt modelId="{157DCEA7-964F-435A-8684-7BDF46D06DC9}" type="pres">
      <dgm:prSet presAssocID="{A43AEFA2-AA2C-49A6-BF89-A0092B72D167}" presName="root2" presStyleCnt="0"/>
      <dgm:spPr/>
    </dgm:pt>
    <dgm:pt modelId="{C9C40F2B-ED83-42FC-BF2D-EFB32CC7C3B3}" type="pres">
      <dgm:prSet presAssocID="{A43AEFA2-AA2C-49A6-BF89-A0092B72D167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B30E1E-6081-42AA-A7FC-74253B61E130}" type="pres">
      <dgm:prSet presAssocID="{A43AEFA2-AA2C-49A6-BF89-A0092B72D167}" presName="level3hierChild" presStyleCnt="0"/>
      <dgm:spPr/>
    </dgm:pt>
    <dgm:pt modelId="{B4F84002-8449-4623-BF34-0933035331D7}" type="pres">
      <dgm:prSet presAssocID="{9E525ABA-89E0-4082-8BE3-62303F79282C}" presName="conn2-1" presStyleLbl="parChTrans1D3" presStyleIdx="2" presStyleCnt="5"/>
      <dgm:spPr/>
    </dgm:pt>
    <dgm:pt modelId="{F4AB1271-1041-4291-BF1C-A33A07A879F1}" type="pres">
      <dgm:prSet presAssocID="{9E525ABA-89E0-4082-8BE3-62303F79282C}" presName="connTx" presStyleLbl="parChTrans1D3" presStyleIdx="2" presStyleCnt="5"/>
      <dgm:spPr/>
    </dgm:pt>
    <dgm:pt modelId="{00CD55F0-A722-4B9E-9CE2-A6A3AD503162}" type="pres">
      <dgm:prSet presAssocID="{0F46551D-0D9E-4114-8866-60303475CA9B}" presName="root2" presStyleCnt="0"/>
      <dgm:spPr/>
    </dgm:pt>
    <dgm:pt modelId="{3E6D1AD3-1F81-4497-B3A7-533B66C61626}" type="pres">
      <dgm:prSet presAssocID="{0F46551D-0D9E-4114-8866-60303475CA9B}" presName="LevelTwoTextNode" presStyleLbl="node3" presStyleIdx="2" presStyleCnt="5" custScaleX="204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252534-2F06-48E9-91F0-846142D680BC}" type="pres">
      <dgm:prSet presAssocID="{0F46551D-0D9E-4114-8866-60303475CA9B}" presName="level3hierChild" presStyleCnt="0"/>
      <dgm:spPr/>
    </dgm:pt>
    <dgm:pt modelId="{98C1A2F2-C6E8-4B31-B74B-8E4DAD4168CF}" type="pres">
      <dgm:prSet presAssocID="{207B583F-05F8-4D3E-9D6A-7EB9C445D21C}" presName="conn2-1" presStyleLbl="parChTrans1D2" presStyleIdx="3" presStyleCnt="5"/>
      <dgm:spPr/>
    </dgm:pt>
    <dgm:pt modelId="{7B433812-2DCF-44C4-9303-1BD072009AE1}" type="pres">
      <dgm:prSet presAssocID="{207B583F-05F8-4D3E-9D6A-7EB9C445D21C}" presName="connTx" presStyleLbl="parChTrans1D2" presStyleIdx="3" presStyleCnt="5"/>
      <dgm:spPr/>
    </dgm:pt>
    <dgm:pt modelId="{C18EF79E-366A-4305-9DBE-50BC35ACFB3B}" type="pres">
      <dgm:prSet presAssocID="{61157F29-AF10-463F-90F9-AE7308E83CB4}" presName="root2" presStyleCnt="0"/>
      <dgm:spPr/>
    </dgm:pt>
    <dgm:pt modelId="{EA74A35B-14A8-4A06-81EB-88CF29D24554}" type="pres">
      <dgm:prSet presAssocID="{61157F29-AF10-463F-90F9-AE7308E83CB4}" presName="LevelTwoTextNode" presStyleLbl="node2" presStyleIdx="3" presStyleCnt="5">
        <dgm:presLayoutVars>
          <dgm:chPref val="3"/>
        </dgm:presLayoutVars>
      </dgm:prSet>
      <dgm:spPr/>
    </dgm:pt>
    <dgm:pt modelId="{97692808-2221-4CFB-9CF5-2A65BFB8BBA8}" type="pres">
      <dgm:prSet presAssocID="{61157F29-AF10-463F-90F9-AE7308E83CB4}" presName="level3hierChild" presStyleCnt="0"/>
      <dgm:spPr/>
    </dgm:pt>
    <dgm:pt modelId="{5D6F4ABA-ACFC-4254-8436-2B91B757ADF3}" type="pres">
      <dgm:prSet presAssocID="{F70BAD97-E6E3-477A-827B-FB1682F712FC}" presName="conn2-1" presStyleLbl="parChTrans1D3" presStyleIdx="3" presStyleCnt="5"/>
      <dgm:spPr/>
    </dgm:pt>
    <dgm:pt modelId="{7073F3FF-044C-4015-8527-24071229C13D}" type="pres">
      <dgm:prSet presAssocID="{F70BAD97-E6E3-477A-827B-FB1682F712FC}" presName="connTx" presStyleLbl="parChTrans1D3" presStyleIdx="3" presStyleCnt="5"/>
      <dgm:spPr/>
    </dgm:pt>
    <dgm:pt modelId="{318D5B16-6464-41C4-A545-33E6E195D01B}" type="pres">
      <dgm:prSet presAssocID="{74E19122-7CF6-41BB-AE85-019A233A5B81}" presName="root2" presStyleCnt="0"/>
      <dgm:spPr/>
    </dgm:pt>
    <dgm:pt modelId="{057C9B60-AB24-4F36-9ED4-C2AE451EAD62}" type="pres">
      <dgm:prSet presAssocID="{74E19122-7CF6-41BB-AE85-019A233A5B81}" presName="LevelTwoTextNode" presStyleLbl="node3" presStyleIdx="3" presStyleCnt="5" custScaleX="204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243EFA-521D-426E-88C0-93EE9EA38C7A}" type="pres">
      <dgm:prSet presAssocID="{74E19122-7CF6-41BB-AE85-019A233A5B81}" presName="level3hierChild" presStyleCnt="0"/>
      <dgm:spPr/>
    </dgm:pt>
    <dgm:pt modelId="{DD0F82C6-8340-45F0-A7B1-5742853481A2}" type="pres">
      <dgm:prSet presAssocID="{CC1179C3-D7FB-45FB-B334-C8B83CADB121}" presName="conn2-1" presStyleLbl="parChTrans1D2" presStyleIdx="4" presStyleCnt="5"/>
      <dgm:spPr/>
    </dgm:pt>
    <dgm:pt modelId="{40836FE8-C75C-4A2F-9B9F-7D22ED2CD728}" type="pres">
      <dgm:prSet presAssocID="{CC1179C3-D7FB-45FB-B334-C8B83CADB121}" presName="connTx" presStyleLbl="parChTrans1D2" presStyleIdx="4" presStyleCnt="5"/>
      <dgm:spPr/>
    </dgm:pt>
    <dgm:pt modelId="{ABE0EC72-5CBB-45AF-8FCC-AFA50D5AF9B9}" type="pres">
      <dgm:prSet presAssocID="{5BE6EA2A-F3D6-4943-B4CB-D9C88140572A}" presName="root2" presStyleCnt="0"/>
      <dgm:spPr/>
    </dgm:pt>
    <dgm:pt modelId="{50C4FBB2-1DB3-477F-9EAA-8909D15B592A}" type="pres">
      <dgm:prSet presAssocID="{5BE6EA2A-F3D6-4943-B4CB-D9C88140572A}" presName="LevelTwoTextNode" presStyleLbl="node2" presStyleIdx="4" presStyleCnt="5">
        <dgm:presLayoutVars>
          <dgm:chPref val="3"/>
        </dgm:presLayoutVars>
      </dgm:prSet>
      <dgm:spPr/>
    </dgm:pt>
    <dgm:pt modelId="{B184F2F8-893D-4CF4-98C3-34790B29E8DF}" type="pres">
      <dgm:prSet presAssocID="{5BE6EA2A-F3D6-4943-B4CB-D9C88140572A}" presName="level3hierChild" presStyleCnt="0"/>
      <dgm:spPr/>
    </dgm:pt>
    <dgm:pt modelId="{AE316D75-54D1-4A5F-94C4-BDBB418E83BF}" type="pres">
      <dgm:prSet presAssocID="{F71F7CAB-4B4C-406A-BB85-AEBC835337B7}" presName="conn2-1" presStyleLbl="parChTrans1D3" presStyleIdx="4" presStyleCnt="5"/>
      <dgm:spPr/>
    </dgm:pt>
    <dgm:pt modelId="{013A4C24-1C37-48E5-97B7-95663A72FD68}" type="pres">
      <dgm:prSet presAssocID="{F71F7CAB-4B4C-406A-BB85-AEBC835337B7}" presName="connTx" presStyleLbl="parChTrans1D3" presStyleIdx="4" presStyleCnt="5"/>
      <dgm:spPr/>
    </dgm:pt>
    <dgm:pt modelId="{D1C24B96-8291-444E-8A10-CEAB5CECC5F1}" type="pres">
      <dgm:prSet presAssocID="{0BA500A3-1DFB-466D-9F49-F91547E76477}" presName="root2" presStyleCnt="0"/>
      <dgm:spPr/>
    </dgm:pt>
    <dgm:pt modelId="{5E7E660A-8EAD-4505-A0B4-B3B55AB608FF}" type="pres">
      <dgm:prSet presAssocID="{0BA500A3-1DFB-466D-9F49-F91547E76477}" presName="LevelTwoTextNode" presStyleLbl="node3" presStyleIdx="4" presStyleCnt="5" custScaleX="204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908752-8776-4EC5-8DD8-135E084BF947}" type="pres">
      <dgm:prSet presAssocID="{0BA500A3-1DFB-466D-9F49-F91547E76477}" presName="level3hierChild" presStyleCnt="0"/>
      <dgm:spPr/>
    </dgm:pt>
  </dgm:ptLst>
  <dgm:cxnLst>
    <dgm:cxn modelId="{DEA5CB5F-C22F-4B3D-8954-E81F605601CB}" type="presOf" srcId="{C137A02B-C02D-43DA-8158-188BD19A2FAF}" destId="{73F033BA-93D9-4D99-9FAB-550BB71DD1FF}" srcOrd="0" destOrd="0" presId="urn:microsoft.com/office/officeart/2008/layout/HorizontalMultiLevelHierarchy"/>
    <dgm:cxn modelId="{941DE080-319B-44BF-B859-4386F00299F9}" srcId="{7BA1EF38-537D-46F7-BEA2-92D429404EE8}" destId="{DDFC34FC-70F6-4DC7-B71C-D36D129BA89C}" srcOrd="0" destOrd="0" parTransId="{0B3AED14-26A1-49EB-AA5E-6EEAA81D723D}" sibTransId="{9D05E4E0-FAD8-4C99-808E-5B648330FDFA}"/>
    <dgm:cxn modelId="{9E77B3DA-A29D-4595-AAD5-B85013636A97}" type="presOf" srcId="{F70BAD97-E6E3-477A-827B-FB1682F712FC}" destId="{5D6F4ABA-ACFC-4254-8436-2B91B757ADF3}" srcOrd="0" destOrd="0" presId="urn:microsoft.com/office/officeart/2008/layout/HorizontalMultiLevelHierarchy"/>
    <dgm:cxn modelId="{D1467A20-7FDF-48CB-9B3C-E337C569C6B5}" type="presOf" srcId="{7BA1EF38-537D-46F7-BEA2-92D429404EE8}" destId="{B4F63665-E150-4BD2-A5A9-7F40977C4177}" srcOrd="0" destOrd="0" presId="urn:microsoft.com/office/officeart/2008/layout/HorizontalMultiLevelHierarchy"/>
    <dgm:cxn modelId="{D3502280-6795-44E6-839A-169E50DD4EFE}" type="presOf" srcId="{03FBCB39-6CD3-4059-BAB5-B18F199B378E}" destId="{C2E01D86-8DA8-4B76-8CDD-CA1FDFF6B835}" srcOrd="0" destOrd="0" presId="urn:microsoft.com/office/officeart/2008/layout/HorizontalMultiLevelHierarchy"/>
    <dgm:cxn modelId="{5CB1F580-F6FD-48C1-BEA4-ADFE030A27DE}" type="presOf" srcId="{61157F29-AF10-463F-90F9-AE7308E83CB4}" destId="{EA74A35B-14A8-4A06-81EB-88CF29D24554}" srcOrd="0" destOrd="0" presId="urn:microsoft.com/office/officeart/2008/layout/HorizontalMultiLevelHierarchy"/>
    <dgm:cxn modelId="{ACB9D6AC-FC1E-430C-AFE5-6764BAC1719B}" type="presOf" srcId="{A1711DC0-C7E9-4ADD-8B98-4BFA7013FA73}" destId="{CECE8468-F6C7-4AE0-BD65-D5890A7C22EC}" srcOrd="0" destOrd="0" presId="urn:microsoft.com/office/officeart/2008/layout/HorizontalMultiLevelHierarchy"/>
    <dgm:cxn modelId="{40E52076-7E0C-4EA1-97BF-0DE6B580C6A7}" type="presOf" srcId="{207B583F-05F8-4D3E-9D6A-7EB9C445D21C}" destId="{7B433812-2DCF-44C4-9303-1BD072009AE1}" srcOrd="1" destOrd="0" presId="urn:microsoft.com/office/officeart/2008/layout/HorizontalMultiLevelHierarchy"/>
    <dgm:cxn modelId="{BAF22976-A3D3-4677-886D-81DCA5B8BC58}" type="presOf" srcId="{0B3AED14-26A1-49EB-AA5E-6EEAA81D723D}" destId="{17C938D6-D5A6-4BBA-88EA-07993269A431}" srcOrd="0" destOrd="0" presId="urn:microsoft.com/office/officeart/2008/layout/HorizontalMultiLevelHierarchy"/>
    <dgm:cxn modelId="{443D66B2-4A6F-4EC1-9FBB-43BB02539DE1}" type="presOf" srcId="{09E36EBD-D92C-43FD-AB09-596EBB821AC2}" destId="{146FFF92-25B0-4778-8712-EA31A9C727A4}" srcOrd="1" destOrd="0" presId="urn:microsoft.com/office/officeart/2008/layout/HorizontalMultiLevelHierarchy"/>
    <dgm:cxn modelId="{1DAB77AE-607E-44CB-A4AB-B0828B2063AC}" type="presOf" srcId="{79A2E57B-C9B1-4F93-B841-34E4E2E16801}" destId="{FCFDEF29-DC45-4F9D-B6C0-08A1C207BCDD}" srcOrd="0" destOrd="0" presId="urn:microsoft.com/office/officeart/2008/layout/HorizontalMultiLevelHierarchy"/>
    <dgm:cxn modelId="{6B5E41EC-BC6B-4A6D-ADD3-359652D68CFE}" type="presOf" srcId="{0BA500A3-1DFB-466D-9F49-F91547E76477}" destId="{5E7E660A-8EAD-4505-A0B4-B3B55AB608FF}" srcOrd="0" destOrd="0" presId="urn:microsoft.com/office/officeart/2008/layout/HorizontalMultiLevelHierarchy"/>
    <dgm:cxn modelId="{D01393D1-EFF7-4470-ADF8-64ED31964984}" type="presOf" srcId="{74E19122-7CF6-41BB-AE85-019A233A5B81}" destId="{057C9B60-AB24-4F36-9ED4-C2AE451EAD62}" srcOrd="0" destOrd="0" presId="urn:microsoft.com/office/officeart/2008/layout/HorizontalMultiLevelHierarchy"/>
    <dgm:cxn modelId="{2F69F8BB-BC83-4388-AEFA-34DFE2D6D2A2}" type="presOf" srcId="{CC1179C3-D7FB-45FB-B334-C8B83CADB121}" destId="{DD0F82C6-8340-45F0-A7B1-5742853481A2}" srcOrd="0" destOrd="0" presId="urn:microsoft.com/office/officeart/2008/layout/HorizontalMultiLevelHierarchy"/>
    <dgm:cxn modelId="{F2A1BA4C-B628-4FDC-8A24-69B0E7ADD2AB}" type="presOf" srcId="{9E525ABA-89E0-4082-8BE3-62303F79282C}" destId="{F4AB1271-1041-4291-BF1C-A33A07A879F1}" srcOrd="1" destOrd="0" presId="urn:microsoft.com/office/officeart/2008/layout/HorizontalMultiLevelHierarchy"/>
    <dgm:cxn modelId="{774DAD83-AF7F-4A48-9EA8-1809E26DE9E1}" type="presOf" srcId="{DDFC34FC-70F6-4DC7-B71C-D36D129BA89C}" destId="{2F587528-078C-446B-AC77-C06C6233BB4F}" srcOrd="0" destOrd="0" presId="urn:microsoft.com/office/officeart/2008/layout/HorizontalMultiLevelHierarchy"/>
    <dgm:cxn modelId="{09A5D213-C5E3-4741-91C9-09BA7E8F2717}" srcId="{971DFA04-2329-48AF-91FA-0DD024AE0256}" destId="{A1711DC0-C7E9-4ADD-8B98-4BFA7013FA73}" srcOrd="0" destOrd="0" parTransId="{C9829D3D-988D-4BF7-9BEE-324019485069}" sibTransId="{C2889D59-7BAB-4DC3-9783-4339BE70EDD1}"/>
    <dgm:cxn modelId="{2B15C374-81B7-43CC-A0F1-40784A1C4F09}" type="presOf" srcId="{8B1F2B16-31B6-438F-BF06-4F25D67E5F3D}" destId="{39284B15-345A-40F9-85B8-CA0CC7A929E3}" srcOrd="0" destOrd="0" presId="urn:microsoft.com/office/officeart/2008/layout/HorizontalMultiLevelHierarchy"/>
    <dgm:cxn modelId="{587657C5-2BCD-47AB-A952-52D1682302B1}" type="presOf" srcId="{C9829D3D-988D-4BF7-9BEE-324019485069}" destId="{6424806C-5537-44AD-AEF5-5EAADE053DCC}" srcOrd="0" destOrd="0" presId="urn:microsoft.com/office/officeart/2008/layout/HorizontalMultiLevelHierarchy"/>
    <dgm:cxn modelId="{3AEF6778-B41F-4B8A-BB13-B4C0DFE827FD}" type="presOf" srcId="{C9829D3D-988D-4BF7-9BEE-324019485069}" destId="{744206AB-C9B8-4779-82E9-53F420F5B657}" srcOrd="1" destOrd="0" presId="urn:microsoft.com/office/officeart/2008/layout/HorizontalMultiLevelHierarchy"/>
    <dgm:cxn modelId="{62AB65A5-EF4C-4DA8-9D62-90BEAF1AF058}" srcId="{A43AEFA2-AA2C-49A6-BF89-A0092B72D167}" destId="{0F46551D-0D9E-4114-8866-60303475CA9B}" srcOrd="0" destOrd="0" parTransId="{9E525ABA-89E0-4082-8BE3-62303F79282C}" sibTransId="{3B15DF45-3EC2-44C1-9DB1-2B89AF6CFDEE}"/>
    <dgm:cxn modelId="{3EC7FB65-09E3-4824-AB63-699108A048D1}" type="presOf" srcId="{CC1179C3-D7FB-45FB-B334-C8B83CADB121}" destId="{40836FE8-C75C-4A2F-9B9F-7D22ED2CD728}" srcOrd="1" destOrd="0" presId="urn:microsoft.com/office/officeart/2008/layout/HorizontalMultiLevelHierarchy"/>
    <dgm:cxn modelId="{ABAB519E-C683-4A01-9C47-95099FE3071B}" srcId="{79A2E57B-C9B1-4F93-B841-34E4E2E16801}" destId="{8B1F2B16-31B6-438F-BF06-4F25D67E5F3D}" srcOrd="0" destOrd="0" parTransId="{104CFFE7-E900-42C6-80CE-EDA10D11E3AA}" sibTransId="{93D41750-47C1-4C5D-A858-0C7784A67997}"/>
    <dgm:cxn modelId="{B014C230-C7DF-44CB-9199-0B72B2BEFD99}" srcId="{8B1F2B16-31B6-438F-BF06-4F25D67E5F3D}" destId="{A43AEFA2-AA2C-49A6-BF89-A0092B72D167}" srcOrd="2" destOrd="0" parTransId="{03FBCB39-6CD3-4059-BAB5-B18F199B378E}" sibTransId="{2CC823FB-A42B-439A-8130-B9F2709C9E66}"/>
    <dgm:cxn modelId="{6A49F9CC-A7EA-408D-B6EC-F92CBE721B0A}" type="presOf" srcId="{971DFA04-2329-48AF-91FA-0DD024AE0256}" destId="{65DB48B5-0112-4337-837E-AE1D85239731}" srcOrd="0" destOrd="0" presId="urn:microsoft.com/office/officeart/2008/layout/HorizontalMultiLevelHierarchy"/>
    <dgm:cxn modelId="{BDFABCB7-8084-4CE9-8615-535FBBD8C8A6}" type="presOf" srcId="{9E525ABA-89E0-4082-8BE3-62303F79282C}" destId="{B4F84002-8449-4623-BF34-0933035331D7}" srcOrd="0" destOrd="0" presId="urn:microsoft.com/office/officeart/2008/layout/HorizontalMultiLevelHierarchy"/>
    <dgm:cxn modelId="{E462164E-EDB4-43C8-B118-A16EAEA744B7}" type="presOf" srcId="{09E36EBD-D92C-43FD-AB09-596EBB821AC2}" destId="{8A5FA5CB-C469-44F2-BC8F-15107968AF61}" srcOrd="0" destOrd="0" presId="urn:microsoft.com/office/officeart/2008/layout/HorizontalMultiLevelHierarchy"/>
    <dgm:cxn modelId="{D9B2CBFA-D497-45E7-A1E2-10AAC1480675}" type="presOf" srcId="{0F46551D-0D9E-4114-8866-60303475CA9B}" destId="{3E6D1AD3-1F81-4497-B3A7-533B66C61626}" srcOrd="0" destOrd="0" presId="urn:microsoft.com/office/officeart/2008/layout/HorizontalMultiLevelHierarchy"/>
    <dgm:cxn modelId="{958EE394-ECC2-43CC-A05D-3CAC6A2EB1C5}" srcId="{8B1F2B16-31B6-438F-BF06-4F25D67E5F3D}" destId="{971DFA04-2329-48AF-91FA-0DD024AE0256}" srcOrd="1" destOrd="0" parTransId="{09E36EBD-D92C-43FD-AB09-596EBB821AC2}" sibTransId="{E88E0243-74E0-4012-ABB1-7A98D3DB3807}"/>
    <dgm:cxn modelId="{AFE4E9AC-45CA-4B13-8F46-480BEECF69BD}" type="presOf" srcId="{A43AEFA2-AA2C-49A6-BF89-A0092B72D167}" destId="{C9C40F2B-ED83-42FC-BF2D-EFB32CC7C3B3}" srcOrd="0" destOrd="0" presId="urn:microsoft.com/office/officeart/2008/layout/HorizontalMultiLevelHierarchy"/>
    <dgm:cxn modelId="{2B414DFB-2176-44F0-BFAC-A4A32EBE7FEA}" type="presOf" srcId="{F71F7CAB-4B4C-406A-BB85-AEBC835337B7}" destId="{013A4C24-1C37-48E5-97B7-95663A72FD68}" srcOrd="1" destOrd="0" presId="urn:microsoft.com/office/officeart/2008/layout/HorizontalMultiLevelHierarchy"/>
    <dgm:cxn modelId="{39DF5044-7E52-4951-BDB2-1E744B1B3B04}" type="presOf" srcId="{207B583F-05F8-4D3E-9D6A-7EB9C445D21C}" destId="{98C1A2F2-C6E8-4B31-B74B-8E4DAD4168CF}" srcOrd="0" destOrd="0" presId="urn:microsoft.com/office/officeart/2008/layout/HorizontalMultiLevelHierarchy"/>
    <dgm:cxn modelId="{7A76D04C-6378-4DA6-8AD5-2CAEBE88EA50}" srcId="{8B1F2B16-31B6-438F-BF06-4F25D67E5F3D}" destId="{61157F29-AF10-463F-90F9-AE7308E83CB4}" srcOrd="3" destOrd="0" parTransId="{207B583F-05F8-4D3E-9D6A-7EB9C445D21C}" sibTransId="{AF154AB8-BB0A-47AB-8B92-4D02227B8C64}"/>
    <dgm:cxn modelId="{A4B7D5CA-FC5C-41DD-8FB9-A2C10EA19882}" type="presOf" srcId="{5BE6EA2A-F3D6-4943-B4CB-D9C88140572A}" destId="{50C4FBB2-1DB3-477F-9EAA-8909D15B592A}" srcOrd="0" destOrd="0" presId="urn:microsoft.com/office/officeart/2008/layout/HorizontalMultiLevelHierarchy"/>
    <dgm:cxn modelId="{0721372B-DC70-4B4F-9D3B-4FBED66F6203}" srcId="{8B1F2B16-31B6-438F-BF06-4F25D67E5F3D}" destId="{7BA1EF38-537D-46F7-BEA2-92D429404EE8}" srcOrd="0" destOrd="0" parTransId="{C137A02B-C02D-43DA-8158-188BD19A2FAF}" sibTransId="{D504142D-529E-43A6-A6A6-5A36F2E0A492}"/>
    <dgm:cxn modelId="{5CCAD94E-4782-4375-8DD6-00EB97336F9C}" type="presOf" srcId="{F70BAD97-E6E3-477A-827B-FB1682F712FC}" destId="{7073F3FF-044C-4015-8527-24071229C13D}" srcOrd="1" destOrd="0" presId="urn:microsoft.com/office/officeart/2008/layout/HorizontalMultiLevelHierarchy"/>
    <dgm:cxn modelId="{484984D7-2D62-4B8C-8D37-1C987AD1777A}" type="presOf" srcId="{0B3AED14-26A1-49EB-AA5E-6EEAA81D723D}" destId="{5458BEBD-0238-4515-993E-A5423859FD46}" srcOrd="1" destOrd="0" presId="urn:microsoft.com/office/officeart/2008/layout/HorizontalMultiLevelHierarchy"/>
    <dgm:cxn modelId="{BF109072-E9E3-4C0D-8E47-FA717621EF7A}" type="presOf" srcId="{C137A02B-C02D-43DA-8158-188BD19A2FAF}" destId="{D2A18DB5-3FD1-4DDF-BD65-382476C46078}" srcOrd="1" destOrd="0" presId="urn:microsoft.com/office/officeart/2008/layout/HorizontalMultiLevelHierarchy"/>
    <dgm:cxn modelId="{783EEF45-1147-4F1D-A549-97B338F984CE}" srcId="{8B1F2B16-31B6-438F-BF06-4F25D67E5F3D}" destId="{5BE6EA2A-F3D6-4943-B4CB-D9C88140572A}" srcOrd="4" destOrd="0" parTransId="{CC1179C3-D7FB-45FB-B334-C8B83CADB121}" sibTransId="{CDFA5CD9-1162-43B3-A168-233E8EF4C80D}"/>
    <dgm:cxn modelId="{1177B35D-4048-4513-B9ED-A7338A49E692}" srcId="{5BE6EA2A-F3D6-4943-B4CB-D9C88140572A}" destId="{0BA500A3-1DFB-466D-9F49-F91547E76477}" srcOrd="0" destOrd="0" parTransId="{F71F7CAB-4B4C-406A-BB85-AEBC835337B7}" sibTransId="{FC705171-1F69-46C7-862E-717E820A6A48}"/>
    <dgm:cxn modelId="{5CDF1BE7-1E33-42DD-B61D-C28CD41F64A1}" type="presOf" srcId="{03FBCB39-6CD3-4059-BAB5-B18F199B378E}" destId="{A338A3EA-8EEE-46C7-A172-B161442501C0}" srcOrd="1" destOrd="0" presId="urn:microsoft.com/office/officeart/2008/layout/HorizontalMultiLevelHierarchy"/>
    <dgm:cxn modelId="{0943C3E9-C6F9-484E-8690-F05B993AC14B}" srcId="{61157F29-AF10-463F-90F9-AE7308E83CB4}" destId="{74E19122-7CF6-41BB-AE85-019A233A5B81}" srcOrd="0" destOrd="0" parTransId="{F70BAD97-E6E3-477A-827B-FB1682F712FC}" sibTransId="{8AE54586-0A5B-4CF7-AA55-17DC543EC132}"/>
    <dgm:cxn modelId="{92DC7B51-F483-4359-B1EE-1495D124D2C5}" type="presOf" srcId="{F71F7CAB-4B4C-406A-BB85-AEBC835337B7}" destId="{AE316D75-54D1-4A5F-94C4-BDBB418E83BF}" srcOrd="0" destOrd="0" presId="urn:microsoft.com/office/officeart/2008/layout/HorizontalMultiLevelHierarchy"/>
    <dgm:cxn modelId="{B4EFBD53-A38A-47CD-AAC3-AC7EA763A82B}" type="presParOf" srcId="{FCFDEF29-DC45-4F9D-B6C0-08A1C207BCDD}" destId="{770CF3C4-0095-4255-AAF6-8CC157539071}" srcOrd="0" destOrd="0" presId="urn:microsoft.com/office/officeart/2008/layout/HorizontalMultiLevelHierarchy"/>
    <dgm:cxn modelId="{4BC98CBD-5311-475F-AD2B-E9F301B28601}" type="presParOf" srcId="{770CF3C4-0095-4255-AAF6-8CC157539071}" destId="{39284B15-345A-40F9-85B8-CA0CC7A929E3}" srcOrd="0" destOrd="0" presId="urn:microsoft.com/office/officeart/2008/layout/HorizontalMultiLevelHierarchy"/>
    <dgm:cxn modelId="{980587FF-2A53-49F6-96FE-3B5C3319267B}" type="presParOf" srcId="{770CF3C4-0095-4255-AAF6-8CC157539071}" destId="{D0496225-7B4C-4F52-965C-8E96DAC9BEAB}" srcOrd="1" destOrd="0" presId="urn:microsoft.com/office/officeart/2008/layout/HorizontalMultiLevelHierarchy"/>
    <dgm:cxn modelId="{D8EDAD78-D60B-4A36-A4C4-A91472FC10DB}" type="presParOf" srcId="{D0496225-7B4C-4F52-965C-8E96DAC9BEAB}" destId="{73F033BA-93D9-4D99-9FAB-550BB71DD1FF}" srcOrd="0" destOrd="0" presId="urn:microsoft.com/office/officeart/2008/layout/HorizontalMultiLevelHierarchy"/>
    <dgm:cxn modelId="{DD646582-51DF-404B-8A89-E2F121126179}" type="presParOf" srcId="{73F033BA-93D9-4D99-9FAB-550BB71DD1FF}" destId="{D2A18DB5-3FD1-4DDF-BD65-382476C46078}" srcOrd="0" destOrd="0" presId="urn:microsoft.com/office/officeart/2008/layout/HorizontalMultiLevelHierarchy"/>
    <dgm:cxn modelId="{7659BDA2-41B1-47CB-8BA7-B46B1D2703F2}" type="presParOf" srcId="{D0496225-7B4C-4F52-965C-8E96DAC9BEAB}" destId="{01E4F496-8C51-4ED6-8ED0-DF3D93DF082E}" srcOrd="1" destOrd="0" presId="urn:microsoft.com/office/officeart/2008/layout/HorizontalMultiLevelHierarchy"/>
    <dgm:cxn modelId="{67527F2F-372E-4D7B-AE24-F0D219B186E4}" type="presParOf" srcId="{01E4F496-8C51-4ED6-8ED0-DF3D93DF082E}" destId="{B4F63665-E150-4BD2-A5A9-7F40977C4177}" srcOrd="0" destOrd="0" presId="urn:microsoft.com/office/officeart/2008/layout/HorizontalMultiLevelHierarchy"/>
    <dgm:cxn modelId="{76D9F909-617F-45DD-A2CF-65E0CE2815C9}" type="presParOf" srcId="{01E4F496-8C51-4ED6-8ED0-DF3D93DF082E}" destId="{92BC2E26-2458-4D82-BF37-1C492AC08113}" srcOrd="1" destOrd="0" presId="urn:microsoft.com/office/officeart/2008/layout/HorizontalMultiLevelHierarchy"/>
    <dgm:cxn modelId="{E477F760-5F3B-4B19-AA95-5CA4293CFAFE}" type="presParOf" srcId="{92BC2E26-2458-4D82-BF37-1C492AC08113}" destId="{17C938D6-D5A6-4BBA-88EA-07993269A431}" srcOrd="0" destOrd="0" presId="urn:microsoft.com/office/officeart/2008/layout/HorizontalMultiLevelHierarchy"/>
    <dgm:cxn modelId="{C9B8BF97-8374-464D-BA70-3885745D55A9}" type="presParOf" srcId="{17C938D6-D5A6-4BBA-88EA-07993269A431}" destId="{5458BEBD-0238-4515-993E-A5423859FD46}" srcOrd="0" destOrd="0" presId="urn:microsoft.com/office/officeart/2008/layout/HorizontalMultiLevelHierarchy"/>
    <dgm:cxn modelId="{B4FB6788-09E2-4AC2-A033-E87991BC759E}" type="presParOf" srcId="{92BC2E26-2458-4D82-BF37-1C492AC08113}" destId="{5BCA5531-FC4B-4281-BA2F-0645B20653B4}" srcOrd="1" destOrd="0" presId="urn:microsoft.com/office/officeart/2008/layout/HorizontalMultiLevelHierarchy"/>
    <dgm:cxn modelId="{2895DE94-58F5-4CE8-BBB7-4F859ADA26EB}" type="presParOf" srcId="{5BCA5531-FC4B-4281-BA2F-0645B20653B4}" destId="{2F587528-078C-446B-AC77-C06C6233BB4F}" srcOrd="0" destOrd="0" presId="urn:microsoft.com/office/officeart/2008/layout/HorizontalMultiLevelHierarchy"/>
    <dgm:cxn modelId="{399880ED-66F0-443B-A379-8DE78E27872B}" type="presParOf" srcId="{5BCA5531-FC4B-4281-BA2F-0645B20653B4}" destId="{A857F607-C60C-4C78-9043-46F18B490936}" srcOrd="1" destOrd="0" presId="urn:microsoft.com/office/officeart/2008/layout/HorizontalMultiLevelHierarchy"/>
    <dgm:cxn modelId="{09C422E0-143B-4978-BD79-39223B9D7AA6}" type="presParOf" srcId="{D0496225-7B4C-4F52-965C-8E96DAC9BEAB}" destId="{8A5FA5CB-C469-44F2-BC8F-15107968AF61}" srcOrd="2" destOrd="0" presId="urn:microsoft.com/office/officeart/2008/layout/HorizontalMultiLevelHierarchy"/>
    <dgm:cxn modelId="{4D2235CC-98C7-4F49-9E28-369AAE1708A4}" type="presParOf" srcId="{8A5FA5CB-C469-44F2-BC8F-15107968AF61}" destId="{146FFF92-25B0-4778-8712-EA31A9C727A4}" srcOrd="0" destOrd="0" presId="urn:microsoft.com/office/officeart/2008/layout/HorizontalMultiLevelHierarchy"/>
    <dgm:cxn modelId="{06E111C6-4FFC-4CDE-A04E-8F78FF5CEE53}" type="presParOf" srcId="{D0496225-7B4C-4F52-965C-8E96DAC9BEAB}" destId="{C7B81434-FE5F-4A2F-99B6-5B29F79A4A32}" srcOrd="3" destOrd="0" presId="urn:microsoft.com/office/officeart/2008/layout/HorizontalMultiLevelHierarchy"/>
    <dgm:cxn modelId="{01FCECE3-AB2E-4A59-BFAE-CF0775DF3B03}" type="presParOf" srcId="{C7B81434-FE5F-4A2F-99B6-5B29F79A4A32}" destId="{65DB48B5-0112-4337-837E-AE1D85239731}" srcOrd="0" destOrd="0" presId="urn:microsoft.com/office/officeart/2008/layout/HorizontalMultiLevelHierarchy"/>
    <dgm:cxn modelId="{BBB34128-DFCF-49CE-A995-79F52F836D24}" type="presParOf" srcId="{C7B81434-FE5F-4A2F-99B6-5B29F79A4A32}" destId="{5DB551B6-C4DD-4CF5-B7DE-B21F30988746}" srcOrd="1" destOrd="0" presId="urn:microsoft.com/office/officeart/2008/layout/HorizontalMultiLevelHierarchy"/>
    <dgm:cxn modelId="{47DCFF25-81CC-4164-8832-569DF7335739}" type="presParOf" srcId="{5DB551B6-C4DD-4CF5-B7DE-B21F30988746}" destId="{6424806C-5537-44AD-AEF5-5EAADE053DCC}" srcOrd="0" destOrd="0" presId="urn:microsoft.com/office/officeart/2008/layout/HorizontalMultiLevelHierarchy"/>
    <dgm:cxn modelId="{CEDD1233-A6AE-4512-A19A-E374F35BAC13}" type="presParOf" srcId="{6424806C-5537-44AD-AEF5-5EAADE053DCC}" destId="{744206AB-C9B8-4779-82E9-53F420F5B657}" srcOrd="0" destOrd="0" presId="urn:microsoft.com/office/officeart/2008/layout/HorizontalMultiLevelHierarchy"/>
    <dgm:cxn modelId="{65EF62C5-6930-4A6C-9BD6-B277CBA1CBB5}" type="presParOf" srcId="{5DB551B6-C4DD-4CF5-B7DE-B21F30988746}" destId="{4C4D03E6-D3D8-4049-B7A2-D85C8A11929C}" srcOrd="1" destOrd="0" presId="urn:microsoft.com/office/officeart/2008/layout/HorizontalMultiLevelHierarchy"/>
    <dgm:cxn modelId="{3269665E-CE9D-42E3-9A6B-F659BD34FC3E}" type="presParOf" srcId="{4C4D03E6-D3D8-4049-B7A2-D85C8A11929C}" destId="{CECE8468-F6C7-4AE0-BD65-D5890A7C22EC}" srcOrd="0" destOrd="0" presId="urn:microsoft.com/office/officeart/2008/layout/HorizontalMultiLevelHierarchy"/>
    <dgm:cxn modelId="{BDEAF3FA-F9A9-4FC3-AF84-466BADF92154}" type="presParOf" srcId="{4C4D03E6-D3D8-4049-B7A2-D85C8A11929C}" destId="{61641B21-76C6-416E-8C63-7C04D912CF06}" srcOrd="1" destOrd="0" presId="urn:microsoft.com/office/officeart/2008/layout/HorizontalMultiLevelHierarchy"/>
    <dgm:cxn modelId="{577EFE2F-301A-4D27-9138-17D07FFD1C64}" type="presParOf" srcId="{D0496225-7B4C-4F52-965C-8E96DAC9BEAB}" destId="{C2E01D86-8DA8-4B76-8CDD-CA1FDFF6B835}" srcOrd="4" destOrd="0" presId="urn:microsoft.com/office/officeart/2008/layout/HorizontalMultiLevelHierarchy"/>
    <dgm:cxn modelId="{D9F4156B-6739-4D24-BDA7-C203404015D2}" type="presParOf" srcId="{C2E01D86-8DA8-4B76-8CDD-CA1FDFF6B835}" destId="{A338A3EA-8EEE-46C7-A172-B161442501C0}" srcOrd="0" destOrd="0" presId="urn:microsoft.com/office/officeart/2008/layout/HorizontalMultiLevelHierarchy"/>
    <dgm:cxn modelId="{5D24803C-6BA8-4203-B5D3-F47DA9F58594}" type="presParOf" srcId="{D0496225-7B4C-4F52-965C-8E96DAC9BEAB}" destId="{157DCEA7-964F-435A-8684-7BDF46D06DC9}" srcOrd="5" destOrd="0" presId="urn:microsoft.com/office/officeart/2008/layout/HorizontalMultiLevelHierarchy"/>
    <dgm:cxn modelId="{8B27D083-3379-4EEF-9CE2-E0FC102626B3}" type="presParOf" srcId="{157DCEA7-964F-435A-8684-7BDF46D06DC9}" destId="{C9C40F2B-ED83-42FC-BF2D-EFB32CC7C3B3}" srcOrd="0" destOrd="0" presId="urn:microsoft.com/office/officeart/2008/layout/HorizontalMultiLevelHierarchy"/>
    <dgm:cxn modelId="{8442DED3-D278-434B-A5C1-41019DA14861}" type="presParOf" srcId="{157DCEA7-964F-435A-8684-7BDF46D06DC9}" destId="{CBB30E1E-6081-42AA-A7FC-74253B61E130}" srcOrd="1" destOrd="0" presId="urn:microsoft.com/office/officeart/2008/layout/HorizontalMultiLevelHierarchy"/>
    <dgm:cxn modelId="{A4A08101-75CB-46D5-A78A-A8F2A71D4EC8}" type="presParOf" srcId="{CBB30E1E-6081-42AA-A7FC-74253B61E130}" destId="{B4F84002-8449-4623-BF34-0933035331D7}" srcOrd="0" destOrd="0" presId="urn:microsoft.com/office/officeart/2008/layout/HorizontalMultiLevelHierarchy"/>
    <dgm:cxn modelId="{02560F0F-8CDE-42B9-8916-CDB5F77269F2}" type="presParOf" srcId="{B4F84002-8449-4623-BF34-0933035331D7}" destId="{F4AB1271-1041-4291-BF1C-A33A07A879F1}" srcOrd="0" destOrd="0" presId="urn:microsoft.com/office/officeart/2008/layout/HorizontalMultiLevelHierarchy"/>
    <dgm:cxn modelId="{ACBE5E51-08C2-4B8E-B602-7754B6152796}" type="presParOf" srcId="{CBB30E1E-6081-42AA-A7FC-74253B61E130}" destId="{00CD55F0-A722-4B9E-9CE2-A6A3AD503162}" srcOrd="1" destOrd="0" presId="urn:microsoft.com/office/officeart/2008/layout/HorizontalMultiLevelHierarchy"/>
    <dgm:cxn modelId="{7610638B-4324-477F-878D-C4A3B7277EF8}" type="presParOf" srcId="{00CD55F0-A722-4B9E-9CE2-A6A3AD503162}" destId="{3E6D1AD3-1F81-4497-B3A7-533B66C61626}" srcOrd="0" destOrd="0" presId="urn:microsoft.com/office/officeart/2008/layout/HorizontalMultiLevelHierarchy"/>
    <dgm:cxn modelId="{A60FB568-25D1-4D15-B37C-0BDCE23E14FE}" type="presParOf" srcId="{00CD55F0-A722-4B9E-9CE2-A6A3AD503162}" destId="{BB252534-2F06-48E9-91F0-846142D680BC}" srcOrd="1" destOrd="0" presId="urn:microsoft.com/office/officeart/2008/layout/HorizontalMultiLevelHierarchy"/>
    <dgm:cxn modelId="{0889B40F-522C-4461-93AE-A68DCB97A2BA}" type="presParOf" srcId="{D0496225-7B4C-4F52-965C-8E96DAC9BEAB}" destId="{98C1A2F2-C6E8-4B31-B74B-8E4DAD4168CF}" srcOrd="6" destOrd="0" presId="urn:microsoft.com/office/officeart/2008/layout/HorizontalMultiLevelHierarchy"/>
    <dgm:cxn modelId="{BF4A501A-D55A-4C66-81C9-DD9F54AE2CC5}" type="presParOf" srcId="{98C1A2F2-C6E8-4B31-B74B-8E4DAD4168CF}" destId="{7B433812-2DCF-44C4-9303-1BD072009AE1}" srcOrd="0" destOrd="0" presId="urn:microsoft.com/office/officeart/2008/layout/HorizontalMultiLevelHierarchy"/>
    <dgm:cxn modelId="{CBD1697E-2F98-45EE-A10B-4816A652D913}" type="presParOf" srcId="{D0496225-7B4C-4F52-965C-8E96DAC9BEAB}" destId="{C18EF79E-366A-4305-9DBE-50BC35ACFB3B}" srcOrd="7" destOrd="0" presId="urn:microsoft.com/office/officeart/2008/layout/HorizontalMultiLevelHierarchy"/>
    <dgm:cxn modelId="{2F160242-9295-4DFC-AF57-DD98196B9D7A}" type="presParOf" srcId="{C18EF79E-366A-4305-9DBE-50BC35ACFB3B}" destId="{EA74A35B-14A8-4A06-81EB-88CF29D24554}" srcOrd="0" destOrd="0" presId="urn:microsoft.com/office/officeart/2008/layout/HorizontalMultiLevelHierarchy"/>
    <dgm:cxn modelId="{755C5C88-BD11-45C6-82B3-2CB5C8E1FD9D}" type="presParOf" srcId="{C18EF79E-366A-4305-9DBE-50BC35ACFB3B}" destId="{97692808-2221-4CFB-9CF5-2A65BFB8BBA8}" srcOrd="1" destOrd="0" presId="urn:microsoft.com/office/officeart/2008/layout/HorizontalMultiLevelHierarchy"/>
    <dgm:cxn modelId="{4597D0D7-A927-4FE3-A651-CC7504584977}" type="presParOf" srcId="{97692808-2221-4CFB-9CF5-2A65BFB8BBA8}" destId="{5D6F4ABA-ACFC-4254-8436-2B91B757ADF3}" srcOrd="0" destOrd="0" presId="urn:microsoft.com/office/officeart/2008/layout/HorizontalMultiLevelHierarchy"/>
    <dgm:cxn modelId="{ED3F1924-5C58-4163-9A38-D1E74FB5A6E9}" type="presParOf" srcId="{5D6F4ABA-ACFC-4254-8436-2B91B757ADF3}" destId="{7073F3FF-044C-4015-8527-24071229C13D}" srcOrd="0" destOrd="0" presId="urn:microsoft.com/office/officeart/2008/layout/HorizontalMultiLevelHierarchy"/>
    <dgm:cxn modelId="{787A050D-E1AF-44B4-BD50-0F65DD9AE7A3}" type="presParOf" srcId="{97692808-2221-4CFB-9CF5-2A65BFB8BBA8}" destId="{318D5B16-6464-41C4-A545-33E6E195D01B}" srcOrd="1" destOrd="0" presId="urn:microsoft.com/office/officeart/2008/layout/HorizontalMultiLevelHierarchy"/>
    <dgm:cxn modelId="{4383CDD5-9383-494E-A9E8-CB4308CDF14F}" type="presParOf" srcId="{318D5B16-6464-41C4-A545-33E6E195D01B}" destId="{057C9B60-AB24-4F36-9ED4-C2AE451EAD62}" srcOrd="0" destOrd="0" presId="urn:microsoft.com/office/officeart/2008/layout/HorizontalMultiLevelHierarchy"/>
    <dgm:cxn modelId="{DB24DE88-1AB7-49BF-B2B0-03EE8DA036DD}" type="presParOf" srcId="{318D5B16-6464-41C4-A545-33E6E195D01B}" destId="{E2243EFA-521D-426E-88C0-93EE9EA38C7A}" srcOrd="1" destOrd="0" presId="urn:microsoft.com/office/officeart/2008/layout/HorizontalMultiLevelHierarchy"/>
    <dgm:cxn modelId="{C28B18C1-31F2-4FC1-9A1A-965E0D86E91B}" type="presParOf" srcId="{D0496225-7B4C-4F52-965C-8E96DAC9BEAB}" destId="{DD0F82C6-8340-45F0-A7B1-5742853481A2}" srcOrd="8" destOrd="0" presId="urn:microsoft.com/office/officeart/2008/layout/HorizontalMultiLevelHierarchy"/>
    <dgm:cxn modelId="{60E4551F-B2DF-4FE6-B16E-4C48991D64DA}" type="presParOf" srcId="{DD0F82C6-8340-45F0-A7B1-5742853481A2}" destId="{40836FE8-C75C-4A2F-9B9F-7D22ED2CD728}" srcOrd="0" destOrd="0" presId="urn:microsoft.com/office/officeart/2008/layout/HorizontalMultiLevelHierarchy"/>
    <dgm:cxn modelId="{358A57EE-73BD-4310-9AB3-38206CFCDABD}" type="presParOf" srcId="{D0496225-7B4C-4F52-965C-8E96DAC9BEAB}" destId="{ABE0EC72-5CBB-45AF-8FCC-AFA50D5AF9B9}" srcOrd="9" destOrd="0" presId="urn:microsoft.com/office/officeart/2008/layout/HorizontalMultiLevelHierarchy"/>
    <dgm:cxn modelId="{22E10601-A220-4F7F-9A4C-CD2F2B0C9B3B}" type="presParOf" srcId="{ABE0EC72-5CBB-45AF-8FCC-AFA50D5AF9B9}" destId="{50C4FBB2-1DB3-477F-9EAA-8909D15B592A}" srcOrd="0" destOrd="0" presId="urn:microsoft.com/office/officeart/2008/layout/HorizontalMultiLevelHierarchy"/>
    <dgm:cxn modelId="{32A4950C-A376-42C4-B574-E33EEF9044D8}" type="presParOf" srcId="{ABE0EC72-5CBB-45AF-8FCC-AFA50D5AF9B9}" destId="{B184F2F8-893D-4CF4-98C3-34790B29E8DF}" srcOrd="1" destOrd="0" presId="urn:microsoft.com/office/officeart/2008/layout/HorizontalMultiLevelHierarchy"/>
    <dgm:cxn modelId="{F102C295-9B65-4709-B990-4A1306F0353C}" type="presParOf" srcId="{B184F2F8-893D-4CF4-98C3-34790B29E8DF}" destId="{AE316D75-54D1-4A5F-94C4-BDBB418E83BF}" srcOrd="0" destOrd="0" presId="urn:microsoft.com/office/officeart/2008/layout/HorizontalMultiLevelHierarchy"/>
    <dgm:cxn modelId="{37F12648-5D78-4667-9495-487FFFEA1EEF}" type="presParOf" srcId="{AE316D75-54D1-4A5F-94C4-BDBB418E83BF}" destId="{013A4C24-1C37-48E5-97B7-95663A72FD68}" srcOrd="0" destOrd="0" presId="urn:microsoft.com/office/officeart/2008/layout/HorizontalMultiLevelHierarchy"/>
    <dgm:cxn modelId="{D8751B24-767B-4B3C-8A71-D0D5BF176A59}" type="presParOf" srcId="{B184F2F8-893D-4CF4-98C3-34790B29E8DF}" destId="{D1C24B96-8291-444E-8A10-CEAB5CECC5F1}" srcOrd="1" destOrd="0" presId="urn:microsoft.com/office/officeart/2008/layout/HorizontalMultiLevelHierarchy"/>
    <dgm:cxn modelId="{ADA9C0C1-02B2-441C-BC02-F24756BB3B16}" type="presParOf" srcId="{D1C24B96-8291-444E-8A10-CEAB5CECC5F1}" destId="{5E7E660A-8EAD-4505-A0B4-B3B55AB608FF}" srcOrd="0" destOrd="0" presId="urn:microsoft.com/office/officeart/2008/layout/HorizontalMultiLevelHierarchy"/>
    <dgm:cxn modelId="{04B6CD46-4E3C-45DD-A71C-FDCA2F6D6C69}" type="presParOf" srcId="{D1C24B96-8291-444E-8A10-CEAB5CECC5F1}" destId="{5A908752-8776-4EC5-8DD8-135E084BF94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81F57D-107A-4817-95A6-F09B64CAFFEE}" type="doc">
      <dgm:prSet loTypeId="urn:microsoft.com/office/officeart/2005/8/layout/process4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ED99107-2AA7-4876-9F44-6FB3AE939785}">
      <dgm:prSet phldrT="[Текст]" custT="1"/>
      <dgm:spPr>
        <a:gradFill rotWithShape="0">
          <a:gsLst>
            <a:gs pos="100000">
              <a:schemeClr val="accent1">
                <a:lumMod val="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отношения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A07DA69-3C41-4373-BCC9-9C3238ACCBFC}" type="parTrans" cxnId="{18E2032D-791D-406E-B827-03229BFD5813}">
      <dgm:prSet/>
      <dgm:spPr/>
      <dgm:t>
        <a:bodyPr/>
        <a:lstStyle/>
        <a:p>
          <a:endParaRPr lang="ru-RU"/>
        </a:p>
      </dgm:t>
    </dgm:pt>
    <dgm:pt modelId="{BDBD73A6-6C10-4F2E-B44C-B024BD647453}" type="sibTrans" cxnId="{18E2032D-791D-406E-B827-03229BFD5813}">
      <dgm:prSet/>
      <dgm:spPr/>
      <dgm:t>
        <a:bodyPr/>
        <a:lstStyle/>
        <a:p>
          <a:endParaRPr lang="ru-RU"/>
        </a:p>
      </dgm:t>
    </dgm:pt>
    <dgm:pt modelId="{58535790-620F-4584-AEBD-63027F5E9CD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отношения, связанные с принадлежностью имущества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AB8A7E0-AD92-4D19-A9D5-570567B97FD6}" type="parTrans" cxnId="{1BDCE02B-8921-40CB-9C64-12FC9264593E}">
      <dgm:prSet/>
      <dgm:spPr/>
      <dgm:t>
        <a:bodyPr/>
        <a:lstStyle/>
        <a:p>
          <a:endParaRPr lang="ru-RU"/>
        </a:p>
      </dgm:t>
    </dgm:pt>
    <dgm:pt modelId="{E8F6147D-1E8F-4040-974D-B285CC4EC438}" type="sibTrans" cxnId="{1BDCE02B-8921-40CB-9C64-12FC9264593E}">
      <dgm:prSet/>
      <dgm:spPr/>
      <dgm:t>
        <a:bodyPr/>
        <a:lstStyle/>
        <a:p>
          <a:endParaRPr lang="ru-RU"/>
        </a:p>
      </dgm:t>
    </dgm:pt>
    <dgm:pt modelId="{7DAA7296-C280-4CDA-A986-19217214557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отношения, связанные с наследством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47B6A70-5332-49EB-BFA0-541115091C39}" type="parTrans" cxnId="{44115CF9-D7F2-467F-99D6-AA8B644E8A93}">
      <dgm:prSet/>
      <dgm:spPr/>
      <dgm:t>
        <a:bodyPr/>
        <a:lstStyle/>
        <a:p>
          <a:endParaRPr lang="ru-RU"/>
        </a:p>
      </dgm:t>
    </dgm:pt>
    <dgm:pt modelId="{D1793EDE-74F6-4FA4-BA2F-A8AD4165A3E2}" type="sibTrans" cxnId="{44115CF9-D7F2-467F-99D6-AA8B644E8A93}">
      <dgm:prSet/>
      <dgm:spPr/>
      <dgm:t>
        <a:bodyPr/>
        <a:lstStyle/>
        <a:p>
          <a:endParaRPr lang="ru-RU"/>
        </a:p>
      </dgm:t>
    </dgm:pt>
    <dgm:pt modelId="{D530DD2A-CA0D-465D-B3A2-984EEF8BCFD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отношения, связанные с переходом материальных благ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4818828-9D27-4D90-88F6-582E1E17C4AF}" type="parTrans" cxnId="{BABD38AD-E6CE-428F-944A-8D7670A4D4CC}">
      <dgm:prSet/>
      <dgm:spPr/>
      <dgm:t>
        <a:bodyPr/>
        <a:lstStyle/>
        <a:p>
          <a:endParaRPr lang="ru-RU"/>
        </a:p>
      </dgm:t>
    </dgm:pt>
    <dgm:pt modelId="{F90C9056-C808-4BAB-BF91-C11C94D8CB24}" type="sibTrans" cxnId="{BABD38AD-E6CE-428F-944A-8D7670A4D4CC}">
      <dgm:prSet/>
      <dgm:spPr/>
      <dgm:t>
        <a:bodyPr/>
        <a:lstStyle/>
        <a:p>
          <a:endParaRPr lang="ru-RU"/>
        </a:p>
      </dgm:t>
    </dgm:pt>
    <dgm:pt modelId="{DBC9E4BA-F7EF-42F5-ABA9-A938F38F24AB}" type="pres">
      <dgm:prSet presAssocID="{CD81F57D-107A-4817-95A6-F09B64CAFFEE}" presName="Name0" presStyleCnt="0">
        <dgm:presLayoutVars>
          <dgm:dir/>
          <dgm:animLvl val="lvl"/>
          <dgm:resizeHandles val="exact"/>
        </dgm:presLayoutVars>
      </dgm:prSet>
      <dgm:spPr/>
    </dgm:pt>
    <dgm:pt modelId="{E8BBAF46-21FD-4E46-9318-1EAB7247A3DE}" type="pres">
      <dgm:prSet presAssocID="{7DAA7296-C280-4CDA-A986-192172145575}" presName="boxAndChildren" presStyleCnt="0"/>
      <dgm:spPr/>
    </dgm:pt>
    <dgm:pt modelId="{C898F360-415C-4EFC-B651-10E0F805960C}" type="pres">
      <dgm:prSet presAssocID="{7DAA7296-C280-4CDA-A986-192172145575}" presName="parentTextBox" presStyleLbl="node1" presStyleIdx="0" presStyleCnt="4"/>
      <dgm:spPr/>
    </dgm:pt>
    <dgm:pt modelId="{1615D253-861F-4B37-95E1-43D24B9390BE}" type="pres">
      <dgm:prSet presAssocID="{F90C9056-C808-4BAB-BF91-C11C94D8CB24}" presName="sp" presStyleCnt="0"/>
      <dgm:spPr/>
    </dgm:pt>
    <dgm:pt modelId="{7E40952B-2AD8-4536-BBC2-84113ABFE34F}" type="pres">
      <dgm:prSet presAssocID="{D530DD2A-CA0D-465D-B3A2-984EEF8BCFDD}" presName="arrowAndChildren" presStyleCnt="0"/>
      <dgm:spPr/>
    </dgm:pt>
    <dgm:pt modelId="{1203D668-70AE-48F8-AADB-0D5D24095702}" type="pres">
      <dgm:prSet presAssocID="{D530DD2A-CA0D-465D-B3A2-984EEF8BCFDD}" presName="parentTextArrow" presStyleLbl="node1" presStyleIdx="1" presStyleCnt="4"/>
      <dgm:spPr/>
    </dgm:pt>
    <dgm:pt modelId="{0B6281E0-3910-4BF3-A318-CDEAB996DE28}" type="pres">
      <dgm:prSet presAssocID="{E8F6147D-1E8F-4040-974D-B285CC4EC438}" presName="sp" presStyleCnt="0"/>
      <dgm:spPr/>
    </dgm:pt>
    <dgm:pt modelId="{BE3B79CB-8610-495B-B326-5399AF6CFB11}" type="pres">
      <dgm:prSet presAssocID="{58535790-620F-4584-AEBD-63027F5E9CDD}" presName="arrowAndChildren" presStyleCnt="0"/>
      <dgm:spPr/>
    </dgm:pt>
    <dgm:pt modelId="{624FA46C-4720-407A-8136-002818A41E08}" type="pres">
      <dgm:prSet presAssocID="{58535790-620F-4584-AEBD-63027F5E9CDD}" presName="parentTextArrow" presStyleLbl="node1" presStyleIdx="2" presStyleCnt="4"/>
      <dgm:spPr/>
    </dgm:pt>
    <dgm:pt modelId="{1389696E-ECAC-49D4-B88C-7A555B7D565D}" type="pres">
      <dgm:prSet presAssocID="{BDBD73A6-6C10-4F2E-B44C-B024BD647453}" presName="sp" presStyleCnt="0"/>
      <dgm:spPr/>
    </dgm:pt>
    <dgm:pt modelId="{8FCBA3A9-C7DD-4F20-9017-A7CF9A8D93DF}" type="pres">
      <dgm:prSet presAssocID="{1ED99107-2AA7-4876-9F44-6FB3AE939785}" presName="arrowAndChildren" presStyleCnt="0"/>
      <dgm:spPr/>
    </dgm:pt>
    <dgm:pt modelId="{8F3A567E-2917-4591-8E7C-C3D1BE4C7480}" type="pres">
      <dgm:prSet presAssocID="{1ED99107-2AA7-4876-9F44-6FB3AE939785}" presName="parentTextArrow" presStyleLbl="node1" presStyleIdx="3" presStyleCnt="4"/>
      <dgm:spPr/>
    </dgm:pt>
  </dgm:ptLst>
  <dgm:cxnLst>
    <dgm:cxn modelId="{18E2032D-791D-406E-B827-03229BFD5813}" srcId="{CD81F57D-107A-4817-95A6-F09B64CAFFEE}" destId="{1ED99107-2AA7-4876-9F44-6FB3AE939785}" srcOrd="0" destOrd="0" parTransId="{2A07DA69-3C41-4373-BCC9-9C3238ACCBFC}" sibTransId="{BDBD73A6-6C10-4F2E-B44C-B024BD647453}"/>
    <dgm:cxn modelId="{BABD38AD-E6CE-428F-944A-8D7670A4D4CC}" srcId="{CD81F57D-107A-4817-95A6-F09B64CAFFEE}" destId="{D530DD2A-CA0D-465D-B3A2-984EEF8BCFDD}" srcOrd="2" destOrd="0" parTransId="{34818828-9D27-4D90-88F6-582E1E17C4AF}" sibTransId="{F90C9056-C808-4BAB-BF91-C11C94D8CB24}"/>
    <dgm:cxn modelId="{A1B2E721-3303-4DCA-B1E0-F2CFDFEF60D1}" type="presOf" srcId="{D530DD2A-CA0D-465D-B3A2-984EEF8BCFDD}" destId="{1203D668-70AE-48F8-AADB-0D5D24095702}" srcOrd="0" destOrd="0" presId="urn:microsoft.com/office/officeart/2005/8/layout/process4"/>
    <dgm:cxn modelId="{1BDCE02B-8921-40CB-9C64-12FC9264593E}" srcId="{CD81F57D-107A-4817-95A6-F09B64CAFFEE}" destId="{58535790-620F-4584-AEBD-63027F5E9CDD}" srcOrd="1" destOrd="0" parTransId="{0AB8A7E0-AD92-4D19-A9D5-570567B97FD6}" sibTransId="{E8F6147D-1E8F-4040-974D-B285CC4EC438}"/>
    <dgm:cxn modelId="{61E6F1E2-4D45-4C3F-8760-5392B97E4F70}" type="presOf" srcId="{CD81F57D-107A-4817-95A6-F09B64CAFFEE}" destId="{DBC9E4BA-F7EF-42F5-ABA9-A938F38F24AB}" srcOrd="0" destOrd="0" presId="urn:microsoft.com/office/officeart/2005/8/layout/process4"/>
    <dgm:cxn modelId="{6F558948-6AB3-4196-A006-27EDBF42C933}" type="presOf" srcId="{1ED99107-2AA7-4876-9F44-6FB3AE939785}" destId="{8F3A567E-2917-4591-8E7C-C3D1BE4C7480}" srcOrd="0" destOrd="0" presId="urn:microsoft.com/office/officeart/2005/8/layout/process4"/>
    <dgm:cxn modelId="{218E0126-EDE8-4352-B1A8-91EB574989D0}" type="presOf" srcId="{58535790-620F-4584-AEBD-63027F5E9CDD}" destId="{624FA46C-4720-407A-8136-002818A41E08}" srcOrd="0" destOrd="0" presId="urn:microsoft.com/office/officeart/2005/8/layout/process4"/>
    <dgm:cxn modelId="{A4E49749-20B1-4786-B16D-ADF460BFED6F}" type="presOf" srcId="{7DAA7296-C280-4CDA-A986-192172145575}" destId="{C898F360-415C-4EFC-B651-10E0F805960C}" srcOrd="0" destOrd="0" presId="urn:microsoft.com/office/officeart/2005/8/layout/process4"/>
    <dgm:cxn modelId="{44115CF9-D7F2-467F-99D6-AA8B644E8A93}" srcId="{CD81F57D-107A-4817-95A6-F09B64CAFFEE}" destId="{7DAA7296-C280-4CDA-A986-192172145575}" srcOrd="3" destOrd="0" parTransId="{847B6A70-5332-49EB-BFA0-541115091C39}" sibTransId="{D1793EDE-74F6-4FA4-BA2F-A8AD4165A3E2}"/>
    <dgm:cxn modelId="{EA513F65-8008-4353-95AA-44EF51215069}" type="presParOf" srcId="{DBC9E4BA-F7EF-42F5-ABA9-A938F38F24AB}" destId="{E8BBAF46-21FD-4E46-9318-1EAB7247A3DE}" srcOrd="0" destOrd="0" presId="urn:microsoft.com/office/officeart/2005/8/layout/process4"/>
    <dgm:cxn modelId="{249CE8AB-5BBA-472B-BD8B-AD728552AD64}" type="presParOf" srcId="{E8BBAF46-21FD-4E46-9318-1EAB7247A3DE}" destId="{C898F360-415C-4EFC-B651-10E0F805960C}" srcOrd="0" destOrd="0" presId="urn:microsoft.com/office/officeart/2005/8/layout/process4"/>
    <dgm:cxn modelId="{09E2CC62-AC91-4AAC-8033-EDCC662DCFBB}" type="presParOf" srcId="{DBC9E4BA-F7EF-42F5-ABA9-A938F38F24AB}" destId="{1615D253-861F-4B37-95E1-43D24B9390BE}" srcOrd="1" destOrd="0" presId="urn:microsoft.com/office/officeart/2005/8/layout/process4"/>
    <dgm:cxn modelId="{943B81A1-D9C6-4A80-B9BE-A500792649BB}" type="presParOf" srcId="{DBC9E4BA-F7EF-42F5-ABA9-A938F38F24AB}" destId="{7E40952B-2AD8-4536-BBC2-84113ABFE34F}" srcOrd="2" destOrd="0" presId="urn:microsoft.com/office/officeart/2005/8/layout/process4"/>
    <dgm:cxn modelId="{C373EAED-758E-4264-AE2E-575F67D7E9CE}" type="presParOf" srcId="{7E40952B-2AD8-4536-BBC2-84113ABFE34F}" destId="{1203D668-70AE-48F8-AADB-0D5D24095702}" srcOrd="0" destOrd="0" presId="urn:microsoft.com/office/officeart/2005/8/layout/process4"/>
    <dgm:cxn modelId="{D4849BD7-7D15-4228-BFF9-8D072CE09E0C}" type="presParOf" srcId="{DBC9E4BA-F7EF-42F5-ABA9-A938F38F24AB}" destId="{0B6281E0-3910-4BF3-A318-CDEAB996DE28}" srcOrd="3" destOrd="0" presId="urn:microsoft.com/office/officeart/2005/8/layout/process4"/>
    <dgm:cxn modelId="{D327F208-D8D8-495E-BF71-EF8C60973380}" type="presParOf" srcId="{DBC9E4BA-F7EF-42F5-ABA9-A938F38F24AB}" destId="{BE3B79CB-8610-495B-B326-5399AF6CFB11}" srcOrd="4" destOrd="0" presId="urn:microsoft.com/office/officeart/2005/8/layout/process4"/>
    <dgm:cxn modelId="{C7AB4FF3-103F-4E21-8AFF-51BC57855934}" type="presParOf" srcId="{BE3B79CB-8610-495B-B326-5399AF6CFB11}" destId="{624FA46C-4720-407A-8136-002818A41E08}" srcOrd="0" destOrd="0" presId="urn:microsoft.com/office/officeart/2005/8/layout/process4"/>
    <dgm:cxn modelId="{919CF84D-728B-42EE-B0B4-F02CF086B953}" type="presParOf" srcId="{DBC9E4BA-F7EF-42F5-ABA9-A938F38F24AB}" destId="{1389696E-ECAC-49D4-B88C-7A555B7D565D}" srcOrd="5" destOrd="0" presId="urn:microsoft.com/office/officeart/2005/8/layout/process4"/>
    <dgm:cxn modelId="{1FF20217-A0D4-4413-866A-800679D18941}" type="presParOf" srcId="{DBC9E4BA-F7EF-42F5-ABA9-A938F38F24AB}" destId="{8FCBA3A9-C7DD-4F20-9017-A7CF9A8D93DF}" srcOrd="6" destOrd="0" presId="urn:microsoft.com/office/officeart/2005/8/layout/process4"/>
    <dgm:cxn modelId="{CF20979D-57DB-48BE-BCA7-4C84FB284D91}" type="presParOf" srcId="{8FCBA3A9-C7DD-4F20-9017-A7CF9A8D93DF}" destId="{8F3A567E-2917-4591-8E7C-C3D1BE4C748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33A419-F8BC-4163-9C55-DBDA98B986D8}" type="doc">
      <dgm:prSet loTypeId="urn:microsoft.com/office/officeart/2005/8/layout/orgChart1" loCatId="hierarchy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EBBA3D78-82EE-47FB-9B9A-6E8E39E6BD6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Договоры в сфере имущественных отношений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5F711D-D67B-470B-A17F-2082862D7044}" type="parTrans" cxnId="{A78A82AF-7130-47A8-A76A-B0BA171A4312}">
      <dgm:prSet/>
      <dgm:spPr/>
      <dgm:t>
        <a:bodyPr/>
        <a:lstStyle/>
        <a:p>
          <a:endParaRPr lang="ru-RU"/>
        </a:p>
      </dgm:t>
    </dgm:pt>
    <dgm:pt modelId="{F6BD30E4-F3A2-4EC1-9EE2-58C0E1765ABB}" type="sibTrans" cxnId="{A78A82AF-7130-47A8-A76A-B0BA171A4312}">
      <dgm:prSet/>
      <dgm:spPr/>
      <dgm:t>
        <a:bodyPr/>
        <a:lstStyle/>
        <a:p>
          <a:endParaRPr lang="ru-RU"/>
        </a:p>
      </dgm:t>
    </dgm:pt>
    <dgm:pt modelId="{AA089721-34FD-4AB5-8A9F-D8D5442FB15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передаче имущества в собственность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FF88257-EFFA-4BAB-BE4B-D1A111DD3AF3}" type="parTrans" cxnId="{D5DC383E-74FD-4AE5-992A-720FA1AEC833}">
      <dgm:prSet/>
      <dgm:spPr/>
      <dgm:t>
        <a:bodyPr/>
        <a:lstStyle/>
        <a:p>
          <a:endParaRPr lang="ru-RU"/>
        </a:p>
      </dgm:t>
    </dgm:pt>
    <dgm:pt modelId="{DA168E09-F6AF-42D9-825C-9877B215C3ED}" type="sibTrans" cxnId="{D5DC383E-74FD-4AE5-992A-720FA1AEC833}">
      <dgm:prSet/>
      <dgm:spPr/>
      <dgm:t>
        <a:bodyPr/>
        <a:lstStyle/>
        <a:p>
          <a:endParaRPr lang="ru-RU"/>
        </a:p>
      </dgm:t>
    </dgm:pt>
    <dgm:pt modelId="{03802F07-227F-4265-A7B4-E53E6B50154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передаче имущества  в пользование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131D016-1A16-477F-8EF0-06129B065C1E}" type="parTrans" cxnId="{55513084-3A33-491E-AFF9-1C190036AD3B}">
      <dgm:prSet/>
      <dgm:spPr/>
      <dgm:t>
        <a:bodyPr/>
        <a:lstStyle/>
        <a:p>
          <a:endParaRPr lang="ru-RU"/>
        </a:p>
      </dgm:t>
    </dgm:pt>
    <dgm:pt modelId="{94BB3F6D-F0C3-43BB-8186-851F093CD488}" type="sibTrans" cxnId="{55513084-3A33-491E-AFF9-1C190036AD3B}">
      <dgm:prSet/>
      <dgm:spPr/>
      <dgm:t>
        <a:bodyPr/>
        <a:lstStyle/>
        <a:p>
          <a:endParaRPr lang="ru-RU"/>
        </a:p>
      </dgm:t>
    </dgm:pt>
    <dgm:pt modelId="{F1A9E9E9-0116-4A47-A3CE-E5947AE99A5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собственник отказывается от права собственности в пользу своего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контр-агента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(купля-продажа, мена, дарение и т.д.)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CCD02EE-94D7-45E5-BD7B-836C7A71F191}" type="parTrans" cxnId="{E707B6C2-B365-49E7-BC50-A014F3960470}">
      <dgm:prSet/>
      <dgm:spPr/>
      <dgm:t>
        <a:bodyPr/>
        <a:lstStyle/>
        <a:p>
          <a:endParaRPr lang="ru-RU"/>
        </a:p>
      </dgm:t>
    </dgm:pt>
    <dgm:pt modelId="{21F86B89-7B12-4E56-84CE-B2B74CD3A8E9}" type="sibTrans" cxnId="{E707B6C2-B365-49E7-BC50-A014F3960470}">
      <dgm:prSet/>
      <dgm:spPr/>
      <dgm:t>
        <a:bodyPr/>
        <a:lstStyle/>
        <a:p>
          <a:endParaRPr lang="ru-RU"/>
        </a:p>
      </dgm:t>
    </dgm:pt>
    <dgm:pt modelId="{5BFD5C9F-AB60-41B1-8C9E-6A1F280B7FD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собственник, не отказываясь от само-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права собственности, временно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пе-редаёт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другому лицу права на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владе-ние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пользование имуществом (арен-да, безвозмездное пользование и т.д.)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629CC35-5645-4DD7-99B1-581E91A39BD1}" type="parTrans" cxnId="{BA368447-8C7D-441A-9C39-DBCC8A7CB926}">
      <dgm:prSet/>
      <dgm:spPr/>
      <dgm:t>
        <a:bodyPr/>
        <a:lstStyle/>
        <a:p>
          <a:endParaRPr lang="ru-RU"/>
        </a:p>
      </dgm:t>
    </dgm:pt>
    <dgm:pt modelId="{ECB30CC7-F546-4774-959C-152D2DD56517}" type="sibTrans" cxnId="{BA368447-8C7D-441A-9C39-DBCC8A7CB926}">
      <dgm:prSet/>
      <dgm:spPr/>
      <dgm:t>
        <a:bodyPr/>
        <a:lstStyle/>
        <a:p>
          <a:endParaRPr lang="ru-RU"/>
        </a:p>
      </dgm:t>
    </dgm:pt>
    <dgm:pt modelId="{C81F0BF4-A64D-4AA8-8E16-02E244A04174}" type="pres">
      <dgm:prSet presAssocID="{1C33A419-F8BC-4163-9C55-DBDA98B986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49891B4-8F7B-4F2B-BE55-CA7FF6429FC5}" type="pres">
      <dgm:prSet presAssocID="{EBBA3D78-82EE-47FB-9B9A-6E8E39E6BD61}" presName="hierRoot1" presStyleCnt="0">
        <dgm:presLayoutVars>
          <dgm:hierBranch val="init"/>
        </dgm:presLayoutVars>
      </dgm:prSet>
      <dgm:spPr/>
    </dgm:pt>
    <dgm:pt modelId="{568E4825-216C-48D1-9965-BBF0ED2F0F21}" type="pres">
      <dgm:prSet presAssocID="{EBBA3D78-82EE-47FB-9B9A-6E8E39E6BD61}" presName="rootComposite1" presStyleCnt="0"/>
      <dgm:spPr/>
    </dgm:pt>
    <dgm:pt modelId="{76B99388-6499-472D-83F7-324DFA1AEF8B}" type="pres">
      <dgm:prSet presAssocID="{EBBA3D78-82EE-47FB-9B9A-6E8E39E6BD61}" presName="rootText1" presStyleLbl="node0" presStyleIdx="0" presStyleCnt="1" custScaleX="201567">
        <dgm:presLayoutVars>
          <dgm:chPref val="3"/>
        </dgm:presLayoutVars>
      </dgm:prSet>
      <dgm:spPr/>
    </dgm:pt>
    <dgm:pt modelId="{74E1FF83-3A85-4E49-AB45-EC3AD3BC0A33}" type="pres">
      <dgm:prSet presAssocID="{EBBA3D78-82EE-47FB-9B9A-6E8E39E6BD61}" presName="rootConnector1" presStyleLbl="node1" presStyleIdx="0" presStyleCnt="0"/>
      <dgm:spPr/>
    </dgm:pt>
    <dgm:pt modelId="{4C23283E-02B7-4236-872E-ACB065920AB3}" type="pres">
      <dgm:prSet presAssocID="{EBBA3D78-82EE-47FB-9B9A-6E8E39E6BD61}" presName="hierChild2" presStyleCnt="0"/>
      <dgm:spPr/>
    </dgm:pt>
    <dgm:pt modelId="{A39AC47C-ECA6-4EA5-811D-53F0E2B41BBA}" type="pres">
      <dgm:prSet presAssocID="{EFF88257-EFFA-4BAB-BE4B-D1A111DD3AF3}" presName="Name37" presStyleLbl="parChTrans1D2" presStyleIdx="0" presStyleCnt="2"/>
      <dgm:spPr/>
    </dgm:pt>
    <dgm:pt modelId="{A2C3FBF2-4CC7-495A-AD6C-EC46EBF204A7}" type="pres">
      <dgm:prSet presAssocID="{AA089721-34FD-4AB5-8A9F-D8D5442FB15F}" presName="hierRoot2" presStyleCnt="0">
        <dgm:presLayoutVars>
          <dgm:hierBranch/>
        </dgm:presLayoutVars>
      </dgm:prSet>
      <dgm:spPr/>
    </dgm:pt>
    <dgm:pt modelId="{12665E7C-DDF3-4D9F-92E8-D5098F384BCA}" type="pres">
      <dgm:prSet presAssocID="{AA089721-34FD-4AB5-8A9F-D8D5442FB15F}" presName="rootComposite" presStyleCnt="0"/>
      <dgm:spPr/>
    </dgm:pt>
    <dgm:pt modelId="{969BC1DF-0923-4EE4-AFD1-EB854A7B1237}" type="pres">
      <dgm:prSet presAssocID="{AA089721-34FD-4AB5-8A9F-D8D5442FB15F}" presName="rootText" presStyleLbl="node2" presStyleIdx="0" presStyleCnt="2" custScaleX="1926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6ADB1C-97E4-4D90-8CBD-24122E633F13}" type="pres">
      <dgm:prSet presAssocID="{AA089721-34FD-4AB5-8A9F-D8D5442FB15F}" presName="rootConnector" presStyleLbl="node2" presStyleIdx="0" presStyleCnt="2"/>
      <dgm:spPr/>
    </dgm:pt>
    <dgm:pt modelId="{ADA3BDCE-48D8-45F9-B17A-F9135FB4D9C9}" type="pres">
      <dgm:prSet presAssocID="{AA089721-34FD-4AB5-8A9F-D8D5442FB15F}" presName="hierChild4" presStyleCnt="0"/>
      <dgm:spPr/>
    </dgm:pt>
    <dgm:pt modelId="{DC1B1847-3279-4B74-8043-E3000FCE0931}" type="pres">
      <dgm:prSet presAssocID="{7CCD02EE-94D7-45E5-BD7B-836C7A71F191}" presName="Name35" presStyleLbl="parChTrans1D3" presStyleIdx="0" presStyleCnt="2"/>
      <dgm:spPr/>
    </dgm:pt>
    <dgm:pt modelId="{306F9EFD-912C-47AE-8DFA-C12ACF4FDC15}" type="pres">
      <dgm:prSet presAssocID="{F1A9E9E9-0116-4A47-A3CE-E5947AE99A51}" presName="hierRoot2" presStyleCnt="0">
        <dgm:presLayoutVars>
          <dgm:hierBranch val="init"/>
        </dgm:presLayoutVars>
      </dgm:prSet>
      <dgm:spPr/>
    </dgm:pt>
    <dgm:pt modelId="{1E7535EC-011C-439E-9BA6-261741B3E8F4}" type="pres">
      <dgm:prSet presAssocID="{F1A9E9E9-0116-4A47-A3CE-E5947AE99A51}" presName="rootComposite" presStyleCnt="0"/>
      <dgm:spPr/>
    </dgm:pt>
    <dgm:pt modelId="{141CED4E-0B0D-476F-B530-16FF97013348}" type="pres">
      <dgm:prSet presAssocID="{F1A9E9E9-0116-4A47-A3CE-E5947AE99A51}" presName="rootText" presStyleLbl="node3" presStyleIdx="0" presStyleCnt="2" custScaleX="192668" custScaleY="1616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B4EEED-767D-4E54-B9B3-31931B8CC7C5}" type="pres">
      <dgm:prSet presAssocID="{F1A9E9E9-0116-4A47-A3CE-E5947AE99A51}" presName="rootConnector" presStyleLbl="node3" presStyleIdx="0" presStyleCnt="2"/>
      <dgm:spPr/>
    </dgm:pt>
    <dgm:pt modelId="{C81A6FDF-EE74-416F-9CED-848A1680831A}" type="pres">
      <dgm:prSet presAssocID="{F1A9E9E9-0116-4A47-A3CE-E5947AE99A51}" presName="hierChild4" presStyleCnt="0"/>
      <dgm:spPr/>
    </dgm:pt>
    <dgm:pt modelId="{5C6BD50D-6EE0-4302-A69F-EE3CA3ED8360}" type="pres">
      <dgm:prSet presAssocID="{F1A9E9E9-0116-4A47-A3CE-E5947AE99A51}" presName="hierChild5" presStyleCnt="0"/>
      <dgm:spPr/>
    </dgm:pt>
    <dgm:pt modelId="{EB8066DC-4AB9-4A6A-A290-43F19BA369F4}" type="pres">
      <dgm:prSet presAssocID="{AA089721-34FD-4AB5-8A9F-D8D5442FB15F}" presName="hierChild5" presStyleCnt="0"/>
      <dgm:spPr/>
    </dgm:pt>
    <dgm:pt modelId="{6B2DE12A-27D8-49AF-9DFD-707F6904E82F}" type="pres">
      <dgm:prSet presAssocID="{3131D016-1A16-477F-8EF0-06129B065C1E}" presName="Name37" presStyleLbl="parChTrans1D2" presStyleIdx="1" presStyleCnt="2"/>
      <dgm:spPr/>
    </dgm:pt>
    <dgm:pt modelId="{F8796498-19B9-4E81-9B04-2817A73BEF3D}" type="pres">
      <dgm:prSet presAssocID="{03802F07-227F-4265-A7B4-E53E6B50154B}" presName="hierRoot2" presStyleCnt="0">
        <dgm:presLayoutVars>
          <dgm:hierBranch/>
        </dgm:presLayoutVars>
      </dgm:prSet>
      <dgm:spPr/>
    </dgm:pt>
    <dgm:pt modelId="{96A54667-09BB-49B5-806F-CFB2B7453D02}" type="pres">
      <dgm:prSet presAssocID="{03802F07-227F-4265-A7B4-E53E6B50154B}" presName="rootComposite" presStyleCnt="0"/>
      <dgm:spPr/>
    </dgm:pt>
    <dgm:pt modelId="{DD870243-0E6D-4E7C-BE42-BEA47BED89A6}" type="pres">
      <dgm:prSet presAssocID="{03802F07-227F-4265-A7B4-E53E6B50154B}" presName="rootText" presStyleLbl="node2" presStyleIdx="1" presStyleCnt="2" custScaleX="1926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3DDC73-717B-4ECF-ADAA-20BF1B0F4C07}" type="pres">
      <dgm:prSet presAssocID="{03802F07-227F-4265-A7B4-E53E6B50154B}" presName="rootConnector" presStyleLbl="node2" presStyleIdx="1" presStyleCnt="2"/>
      <dgm:spPr/>
    </dgm:pt>
    <dgm:pt modelId="{F1FC1C74-55D1-4640-AAA0-39BA30A1AA36}" type="pres">
      <dgm:prSet presAssocID="{03802F07-227F-4265-A7B4-E53E6B50154B}" presName="hierChild4" presStyleCnt="0"/>
      <dgm:spPr/>
    </dgm:pt>
    <dgm:pt modelId="{864B6D3F-A54E-461D-B7E3-C02E39A05081}" type="pres">
      <dgm:prSet presAssocID="{D629CC35-5645-4DD7-99B1-581E91A39BD1}" presName="Name35" presStyleLbl="parChTrans1D3" presStyleIdx="1" presStyleCnt="2"/>
      <dgm:spPr/>
    </dgm:pt>
    <dgm:pt modelId="{5853485E-FC4E-4768-B44F-73E3920B91E7}" type="pres">
      <dgm:prSet presAssocID="{5BFD5C9F-AB60-41B1-8C9E-6A1F280B7FDE}" presName="hierRoot2" presStyleCnt="0">
        <dgm:presLayoutVars>
          <dgm:hierBranch val="init"/>
        </dgm:presLayoutVars>
      </dgm:prSet>
      <dgm:spPr/>
    </dgm:pt>
    <dgm:pt modelId="{9DD64EC1-7E08-4914-8BE5-103E1E242BC7}" type="pres">
      <dgm:prSet presAssocID="{5BFD5C9F-AB60-41B1-8C9E-6A1F280B7FDE}" presName="rootComposite" presStyleCnt="0"/>
      <dgm:spPr/>
    </dgm:pt>
    <dgm:pt modelId="{2CDFFF3D-BC99-40A7-9C8D-D0F3BA1AE72B}" type="pres">
      <dgm:prSet presAssocID="{5BFD5C9F-AB60-41B1-8C9E-6A1F280B7FDE}" presName="rootText" presStyleLbl="node3" presStyleIdx="1" presStyleCnt="2" custScaleX="192668" custScaleY="1616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DBB642-977A-40C5-A100-C4805B05AA01}" type="pres">
      <dgm:prSet presAssocID="{5BFD5C9F-AB60-41B1-8C9E-6A1F280B7FDE}" presName="rootConnector" presStyleLbl="node3" presStyleIdx="1" presStyleCnt="2"/>
      <dgm:spPr/>
    </dgm:pt>
    <dgm:pt modelId="{134B3E37-74F8-496D-AFB5-6DD343C062E8}" type="pres">
      <dgm:prSet presAssocID="{5BFD5C9F-AB60-41B1-8C9E-6A1F280B7FDE}" presName="hierChild4" presStyleCnt="0"/>
      <dgm:spPr/>
    </dgm:pt>
    <dgm:pt modelId="{A061384C-3BAE-47B7-BF9C-CC214938025A}" type="pres">
      <dgm:prSet presAssocID="{5BFD5C9F-AB60-41B1-8C9E-6A1F280B7FDE}" presName="hierChild5" presStyleCnt="0"/>
      <dgm:spPr/>
    </dgm:pt>
    <dgm:pt modelId="{898C5D35-E1A1-423B-98AC-197F69DB346D}" type="pres">
      <dgm:prSet presAssocID="{03802F07-227F-4265-A7B4-E53E6B50154B}" presName="hierChild5" presStyleCnt="0"/>
      <dgm:spPr/>
    </dgm:pt>
    <dgm:pt modelId="{98BF0586-C46D-4E41-BE96-041D9049E215}" type="pres">
      <dgm:prSet presAssocID="{EBBA3D78-82EE-47FB-9B9A-6E8E39E6BD61}" presName="hierChild3" presStyleCnt="0"/>
      <dgm:spPr/>
    </dgm:pt>
  </dgm:ptLst>
  <dgm:cxnLst>
    <dgm:cxn modelId="{69E32059-E31C-4F60-9D6F-52A4B6CD435B}" type="presOf" srcId="{F1A9E9E9-0116-4A47-A3CE-E5947AE99A51}" destId="{141CED4E-0B0D-476F-B530-16FF97013348}" srcOrd="0" destOrd="0" presId="urn:microsoft.com/office/officeart/2005/8/layout/orgChart1"/>
    <dgm:cxn modelId="{D5DC383E-74FD-4AE5-992A-720FA1AEC833}" srcId="{EBBA3D78-82EE-47FB-9B9A-6E8E39E6BD61}" destId="{AA089721-34FD-4AB5-8A9F-D8D5442FB15F}" srcOrd="0" destOrd="0" parTransId="{EFF88257-EFFA-4BAB-BE4B-D1A111DD3AF3}" sibTransId="{DA168E09-F6AF-42D9-825C-9877B215C3ED}"/>
    <dgm:cxn modelId="{53C3B711-25EF-4C2C-826D-67B08328A690}" type="presOf" srcId="{AA089721-34FD-4AB5-8A9F-D8D5442FB15F}" destId="{5A6ADB1C-97E4-4D90-8CBD-24122E633F13}" srcOrd="1" destOrd="0" presId="urn:microsoft.com/office/officeart/2005/8/layout/orgChart1"/>
    <dgm:cxn modelId="{D288EB6D-3C85-425D-88D1-CD53C2AF135D}" type="presOf" srcId="{5BFD5C9F-AB60-41B1-8C9E-6A1F280B7FDE}" destId="{33DBB642-977A-40C5-A100-C4805B05AA01}" srcOrd="1" destOrd="0" presId="urn:microsoft.com/office/officeart/2005/8/layout/orgChart1"/>
    <dgm:cxn modelId="{BA368447-8C7D-441A-9C39-DBCC8A7CB926}" srcId="{03802F07-227F-4265-A7B4-E53E6B50154B}" destId="{5BFD5C9F-AB60-41B1-8C9E-6A1F280B7FDE}" srcOrd="0" destOrd="0" parTransId="{D629CC35-5645-4DD7-99B1-581E91A39BD1}" sibTransId="{ECB30CC7-F546-4774-959C-152D2DD56517}"/>
    <dgm:cxn modelId="{1ED5F7DB-6DFC-47AA-940A-2D9842E6D3F7}" type="presOf" srcId="{F1A9E9E9-0116-4A47-A3CE-E5947AE99A51}" destId="{DEB4EEED-767D-4E54-B9B3-31931B8CC7C5}" srcOrd="1" destOrd="0" presId="urn:microsoft.com/office/officeart/2005/8/layout/orgChart1"/>
    <dgm:cxn modelId="{C8C86CD3-5949-4E42-9885-CB3585282DA2}" type="presOf" srcId="{7CCD02EE-94D7-45E5-BD7B-836C7A71F191}" destId="{DC1B1847-3279-4B74-8043-E3000FCE0931}" srcOrd="0" destOrd="0" presId="urn:microsoft.com/office/officeart/2005/8/layout/orgChart1"/>
    <dgm:cxn modelId="{364D3395-0B65-46A5-8E16-ED7918A38D11}" type="presOf" srcId="{EFF88257-EFFA-4BAB-BE4B-D1A111DD3AF3}" destId="{A39AC47C-ECA6-4EA5-811D-53F0E2B41BBA}" srcOrd="0" destOrd="0" presId="urn:microsoft.com/office/officeart/2005/8/layout/orgChart1"/>
    <dgm:cxn modelId="{A78A82AF-7130-47A8-A76A-B0BA171A4312}" srcId="{1C33A419-F8BC-4163-9C55-DBDA98B986D8}" destId="{EBBA3D78-82EE-47FB-9B9A-6E8E39E6BD61}" srcOrd="0" destOrd="0" parTransId="{925F711D-D67B-470B-A17F-2082862D7044}" sibTransId="{F6BD30E4-F3A2-4EC1-9EE2-58C0E1765ABB}"/>
    <dgm:cxn modelId="{506A5A5A-D1E4-4BAA-9112-A494E43F54D1}" type="presOf" srcId="{EBBA3D78-82EE-47FB-9B9A-6E8E39E6BD61}" destId="{76B99388-6499-472D-83F7-324DFA1AEF8B}" srcOrd="0" destOrd="0" presId="urn:microsoft.com/office/officeart/2005/8/layout/orgChart1"/>
    <dgm:cxn modelId="{707A1558-B691-4B85-B8DC-73A1AA56726D}" type="presOf" srcId="{5BFD5C9F-AB60-41B1-8C9E-6A1F280B7FDE}" destId="{2CDFFF3D-BC99-40A7-9C8D-D0F3BA1AE72B}" srcOrd="0" destOrd="0" presId="urn:microsoft.com/office/officeart/2005/8/layout/orgChart1"/>
    <dgm:cxn modelId="{D497C19A-281C-4A12-B54A-2D2BA3139708}" type="presOf" srcId="{03802F07-227F-4265-A7B4-E53E6B50154B}" destId="{DD870243-0E6D-4E7C-BE42-BEA47BED89A6}" srcOrd="0" destOrd="0" presId="urn:microsoft.com/office/officeart/2005/8/layout/orgChart1"/>
    <dgm:cxn modelId="{4B115481-7534-4DD3-88C1-FA1A2D5AF4FE}" type="presOf" srcId="{3131D016-1A16-477F-8EF0-06129B065C1E}" destId="{6B2DE12A-27D8-49AF-9DFD-707F6904E82F}" srcOrd="0" destOrd="0" presId="urn:microsoft.com/office/officeart/2005/8/layout/orgChart1"/>
    <dgm:cxn modelId="{5B8C032B-9FD6-4EAE-A619-2E2B37624CC2}" type="presOf" srcId="{D629CC35-5645-4DD7-99B1-581E91A39BD1}" destId="{864B6D3F-A54E-461D-B7E3-C02E39A05081}" srcOrd="0" destOrd="0" presId="urn:microsoft.com/office/officeart/2005/8/layout/orgChart1"/>
    <dgm:cxn modelId="{B35EEE60-A85B-4FF1-9C3B-8096D74B208D}" type="presOf" srcId="{EBBA3D78-82EE-47FB-9B9A-6E8E39E6BD61}" destId="{74E1FF83-3A85-4E49-AB45-EC3AD3BC0A33}" srcOrd="1" destOrd="0" presId="urn:microsoft.com/office/officeart/2005/8/layout/orgChart1"/>
    <dgm:cxn modelId="{C69F8B96-9FFC-4375-9923-3D8168C0B89E}" type="presOf" srcId="{AA089721-34FD-4AB5-8A9F-D8D5442FB15F}" destId="{969BC1DF-0923-4EE4-AFD1-EB854A7B1237}" srcOrd="0" destOrd="0" presId="urn:microsoft.com/office/officeart/2005/8/layout/orgChart1"/>
    <dgm:cxn modelId="{55513084-3A33-491E-AFF9-1C190036AD3B}" srcId="{EBBA3D78-82EE-47FB-9B9A-6E8E39E6BD61}" destId="{03802F07-227F-4265-A7B4-E53E6B50154B}" srcOrd="1" destOrd="0" parTransId="{3131D016-1A16-477F-8EF0-06129B065C1E}" sibTransId="{94BB3F6D-F0C3-43BB-8186-851F093CD488}"/>
    <dgm:cxn modelId="{635D82A7-A08D-4A85-A87C-47237D941497}" type="presOf" srcId="{03802F07-227F-4265-A7B4-E53E6B50154B}" destId="{353DDC73-717B-4ECF-ADAA-20BF1B0F4C07}" srcOrd="1" destOrd="0" presId="urn:microsoft.com/office/officeart/2005/8/layout/orgChart1"/>
    <dgm:cxn modelId="{E707B6C2-B365-49E7-BC50-A014F3960470}" srcId="{AA089721-34FD-4AB5-8A9F-D8D5442FB15F}" destId="{F1A9E9E9-0116-4A47-A3CE-E5947AE99A51}" srcOrd="0" destOrd="0" parTransId="{7CCD02EE-94D7-45E5-BD7B-836C7A71F191}" sibTransId="{21F86B89-7B12-4E56-84CE-B2B74CD3A8E9}"/>
    <dgm:cxn modelId="{39C50DE5-3091-4042-B0EE-C64A6F12E08F}" type="presOf" srcId="{1C33A419-F8BC-4163-9C55-DBDA98B986D8}" destId="{C81F0BF4-A64D-4AA8-8E16-02E244A04174}" srcOrd="0" destOrd="0" presId="urn:microsoft.com/office/officeart/2005/8/layout/orgChart1"/>
    <dgm:cxn modelId="{A8F51B22-2F22-4E2B-8CAB-62E1CFBCA71F}" type="presParOf" srcId="{C81F0BF4-A64D-4AA8-8E16-02E244A04174}" destId="{049891B4-8F7B-4F2B-BE55-CA7FF6429FC5}" srcOrd="0" destOrd="0" presId="urn:microsoft.com/office/officeart/2005/8/layout/orgChart1"/>
    <dgm:cxn modelId="{719E091A-FBFE-4F48-867A-ACEA408E2EA4}" type="presParOf" srcId="{049891B4-8F7B-4F2B-BE55-CA7FF6429FC5}" destId="{568E4825-216C-48D1-9965-BBF0ED2F0F21}" srcOrd="0" destOrd="0" presId="urn:microsoft.com/office/officeart/2005/8/layout/orgChart1"/>
    <dgm:cxn modelId="{517064C8-FB3E-4834-9890-B5DBF39E30F8}" type="presParOf" srcId="{568E4825-216C-48D1-9965-BBF0ED2F0F21}" destId="{76B99388-6499-472D-83F7-324DFA1AEF8B}" srcOrd="0" destOrd="0" presId="urn:microsoft.com/office/officeart/2005/8/layout/orgChart1"/>
    <dgm:cxn modelId="{C4CD6FEE-EDDF-4DD9-A509-D5A55527EDB4}" type="presParOf" srcId="{568E4825-216C-48D1-9965-BBF0ED2F0F21}" destId="{74E1FF83-3A85-4E49-AB45-EC3AD3BC0A33}" srcOrd="1" destOrd="0" presId="urn:microsoft.com/office/officeart/2005/8/layout/orgChart1"/>
    <dgm:cxn modelId="{132D8ED3-D5D3-4CB1-AF50-FEB9BDA79B90}" type="presParOf" srcId="{049891B4-8F7B-4F2B-BE55-CA7FF6429FC5}" destId="{4C23283E-02B7-4236-872E-ACB065920AB3}" srcOrd="1" destOrd="0" presId="urn:microsoft.com/office/officeart/2005/8/layout/orgChart1"/>
    <dgm:cxn modelId="{B56F8B34-4B02-43EB-B9D7-3ADDC126CF6F}" type="presParOf" srcId="{4C23283E-02B7-4236-872E-ACB065920AB3}" destId="{A39AC47C-ECA6-4EA5-811D-53F0E2B41BBA}" srcOrd="0" destOrd="0" presId="urn:microsoft.com/office/officeart/2005/8/layout/orgChart1"/>
    <dgm:cxn modelId="{F351B8C8-3D47-487E-854A-26C3218BEBE1}" type="presParOf" srcId="{4C23283E-02B7-4236-872E-ACB065920AB3}" destId="{A2C3FBF2-4CC7-495A-AD6C-EC46EBF204A7}" srcOrd="1" destOrd="0" presId="urn:microsoft.com/office/officeart/2005/8/layout/orgChart1"/>
    <dgm:cxn modelId="{1095A240-A709-4FEE-AFFB-DF63546E92A4}" type="presParOf" srcId="{A2C3FBF2-4CC7-495A-AD6C-EC46EBF204A7}" destId="{12665E7C-DDF3-4D9F-92E8-D5098F384BCA}" srcOrd="0" destOrd="0" presId="urn:microsoft.com/office/officeart/2005/8/layout/orgChart1"/>
    <dgm:cxn modelId="{86C8F171-4E0A-4A98-BF0C-1336AE2E4759}" type="presParOf" srcId="{12665E7C-DDF3-4D9F-92E8-D5098F384BCA}" destId="{969BC1DF-0923-4EE4-AFD1-EB854A7B1237}" srcOrd="0" destOrd="0" presId="urn:microsoft.com/office/officeart/2005/8/layout/orgChart1"/>
    <dgm:cxn modelId="{74C0C724-5DCC-47BB-9F23-228970345AEF}" type="presParOf" srcId="{12665E7C-DDF3-4D9F-92E8-D5098F384BCA}" destId="{5A6ADB1C-97E4-4D90-8CBD-24122E633F13}" srcOrd="1" destOrd="0" presId="urn:microsoft.com/office/officeart/2005/8/layout/orgChart1"/>
    <dgm:cxn modelId="{224C05B5-8ABE-484C-BF57-DEC24AF443E0}" type="presParOf" srcId="{A2C3FBF2-4CC7-495A-AD6C-EC46EBF204A7}" destId="{ADA3BDCE-48D8-45F9-B17A-F9135FB4D9C9}" srcOrd="1" destOrd="0" presId="urn:microsoft.com/office/officeart/2005/8/layout/orgChart1"/>
    <dgm:cxn modelId="{302873C5-C807-4F4B-BC06-BCBF9100DB2B}" type="presParOf" srcId="{ADA3BDCE-48D8-45F9-B17A-F9135FB4D9C9}" destId="{DC1B1847-3279-4B74-8043-E3000FCE0931}" srcOrd="0" destOrd="0" presId="urn:microsoft.com/office/officeart/2005/8/layout/orgChart1"/>
    <dgm:cxn modelId="{96AD0D95-6340-44F9-9CEA-5DD99CAD0FD3}" type="presParOf" srcId="{ADA3BDCE-48D8-45F9-B17A-F9135FB4D9C9}" destId="{306F9EFD-912C-47AE-8DFA-C12ACF4FDC15}" srcOrd="1" destOrd="0" presId="urn:microsoft.com/office/officeart/2005/8/layout/orgChart1"/>
    <dgm:cxn modelId="{1F7EF608-E50D-43FF-B106-B7980B555B9D}" type="presParOf" srcId="{306F9EFD-912C-47AE-8DFA-C12ACF4FDC15}" destId="{1E7535EC-011C-439E-9BA6-261741B3E8F4}" srcOrd="0" destOrd="0" presId="urn:microsoft.com/office/officeart/2005/8/layout/orgChart1"/>
    <dgm:cxn modelId="{DE0A02E0-61A1-4E6E-9333-D65676CB2F32}" type="presParOf" srcId="{1E7535EC-011C-439E-9BA6-261741B3E8F4}" destId="{141CED4E-0B0D-476F-B530-16FF97013348}" srcOrd="0" destOrd="0" presId="urn:microsoft.com/office/officeart/2005/8/layout/orgChart1"/>
    <dgm:cxn modelId="{BF282969-7B99-4397-9DC1-9280CEF43657}" type="presParOf" srcId="{1E7535EC-011C-439E-9BA6-261741B3E8F4}" destId="{DEB4EEED-767D-4E54-B9B3-31931B8CC7C5}" srcOrd="1" destOrd="0" presId="urn:microsoft.com/office/officeart/2005/8/layout/orgChart1"/>
    <dgm:cxn modelId="{765A59C3-B6B7-4DFB-84A0-EC5CE4CA1A5A}" type="presParOf" srcId="{306F9EFD-912C-47AE-8DFA-C12ACF4FDC15}" destId="{C81A6FDF-EE74-416F-9CED-848A1680831A}" srcOrd="1" destOrd="0" presId="urn:microsoft.com/office/officeart/2005/8/layout/orgChart1"/>
    <dgm:cxn modelId="{005DC8BC-124E-4A0D-85DB-EA02C9689750}" type="presParOf" srcId="{306F9EFD-912C-47AE-8DFA-C12ACF4FDC15}" destId="{5C6BD50D-6EE0-4302-A69F-EE3CA3ED8360}" srcOrd="2" destOrd="0" presId="urn:microsoft.com/office/officeart/2005/8/layout/orgChart1"/>
    <dgm:cxn modelId="{D674DD1F-952D-46C0-BBC0-F910FE928D3A}" type="presParOf" srcId="{A2C3FBF2-4CC7-495A-AD6C-EC46EBF204A7}" destId="{EB8066DC-4AB9-4A6A-A290-43F19BA369F4}" srcOrd="2" destOrd="0" presId="urn:microsoft.com/office/officeart/2005/8/layout/orgChart1"/>
    <dgm:cxn modelId="{7AF5F2E9-5CEB-4B5A-8537-33F53C2B0C9E}" type="presParOf" srcId="{4C23283E-02B7-4236-872E-ACB065920AB3}" destId="{6B2DE12A-27D8-49AF-9DFD-707F6904E82F}" srcOrd="2" destOrd="0" presId="urn:microsoft.com/office/officeart/2005/8/layout/orgChart1"/>
    <dgm:cxn modelId="{60FA8DB7-A0CD-4C94-B1DE-BDFF03D2F47E}" type="presParOf" srcId="{4C23283E-02B7-4236-872E-ACB065920AB3}" destId="{F8796498-19B9-4E81-9B04-2817A73BEF3D}" srcOrd="3" destOrd="0" presId="urn:microsoft.com/office/officeart/2005/8/layout/orgChart1"/>
    <dgm:cxn modelId="{51016319-00A5-486A-BAAB-FD0C09F18E1B}" type="presParOf" srcId="{F8796498-19B9-4E81-9B04-2817A73BEF3D}" destId="{96A54667-09BB-49B5-806F-CFB2B7453D02}" srcOrd="0" destOrd="0" presId="urn:microsoft.com/office/officeart/2005/8/layout/orgChart1"/>
    <dgm:cxn modelId="{C357E56F-85BA-42A6-BDCC-6ED749058E4B}" type="presParOf" srcId="{96A54667-09BB-49B5-806F-CFB2B7453D02}" destId="{DD870243-0E6D-4E7C-BE42-BEA47BED89A6}" srcOrd="0" destOrd="0" presId="urn:microsoft.com/office/officeart/2005/8/layout/orgChart1"/>
    <dgm:cxn modelId="{C0FC7C91-42D5-4631-BAB1-12FE4B65D67F}" type="presParOf" srcId="{96A54667-09BB-49B5-806F-CFB2B7453D02}" destId="{353DDC73-717B-4ECF-ADAA-20BF1B0F4C07}" srcOrd="1" destOrd="0" presId="urn:microsoft.com/office/officeart/2005/8/layout/orgChart1"/>
    <dgm:cxn modelId="{D5A7DCE9-FC03-4F07-9C95-728BAF938B7D}" type="presParOf" srcId="{F8796498-19B9-4E81-9B04-2817A73BEF3D}" destId="{F1FC1C74-55D1-4640-AAA0-39BA30A1AA36}" srcOrd="1" destOrd="0" presId="urn:microsoft.com/office/officeart/2005/8/layout/orgChart1"/>
    <dgm:cxn modelId="{88911CDE-0080-4713-9172-EAE0BD581720}" type="presParOf" srcId="{F1FC1C74-55D1-4640-AAA0-39BA30A1AA36}" destId="{864B6D3F-A54E-461D-B7E3-C02E39A05081}" srcOrd="0" destOrd="0" presId="urn:microsoft.com/office/officeart/2005/8/layout/orgChart1"/>
    <dgm:cxn modelId="{0E643DCB-E3F0-4FD5-ADF2-4E5072C39CF7}" type="presParOf" srcId="{F1FC1C74-55D1-4640-AAA0-39BA30A1AA36}" destId="{5853485E-FC4E-4768-B44F-73E3920B91E7}" srcOrd="1" destOrd="0" presId="urn:microsoft.com/office/officeart/2005/8/layout/orgChart1"/>
    <dgm:cxn modelId="{ABEC0C8B-4E47-4F9A-82A8-D58D0A392A09}" type="presParOf" srcId="{5853485E-FC4E-4768-B44F-73E3920B91E7}" destId="{9DD64EC1-7E08-4914-8BE5-103E1E242BC7}" srcOrd="0" destOrd="0" presId="urn:microsoft.com/office/officeart/2005/8/layout/orgChart1"/>
    <dgm:cxn modelId="{610F4A3C-11D5-4593-859F-1B6664497F76}" type="presParOf" srcId="{9DD64EC1-7E08-4914-8BE5-103E1E242BC7}" destId="{2CDFFF3D-BC99-40A7-9C8D-D0F3BA1AE72B}" srcOrd="0" destOrd="0" presId="urn:microsoft.com/office/officeart/2005/8/layout/orgChart1"/>
    <dgm:cxn modelId="{2095F35D-2477-4B81-96B5-AF89673409A4}" type="presParOf" srcId="{9DD64EC1-7E08-4914-8BE5-103E1E242BC7}" destId="{33DBB642-977A-40C5-A100-C4805B05AA01}" srcOrd="1" destOrd="0" presId="urn:microsoft.com/office/officeart/2005/8/layout/orgChart1"/>
    <dgm:cxn modelId="{9F9978D1-EE9B-4B0A-98C4-964512A5BB04}" type="presParOf" srcId="{5853485E-FC4E-4768-B44F-73E3920B91E7}" destId="{134B3E37-74F8-496D-AFB5-6DD343C062E8}" srcOrd="1" destOrd="0" presId="urn:microsoft.com/office/officeart/2005/8/layout/orgChart1"/>
    <dgm:cxn modelId="{E1B2C348-E7DE-48A5-BF2F-57498DA5B20D}" type="presParOf" srcId="{5853485E-FC4E-4768-B44F-73E3920B91E7}" destId="{A061384C-3BAE-47B7-BF9C-CC214938025A}" srcOrd="2" destOrd="0" presId="urn:microsoft.com/office/officeart/2005/8/layout/orgChart1"/>
    <dgm:cxn modelId="{CBAAAE52-D249-4612-838B-3CD7B0488E78}" type="presParOf" srcId="{F8796498-19B9-4E81-9B04-2817A73BEF3D}" destId="{898C5D35-E1A1-423B-98AC-197F69DB346D}" srcOrd="2" destOrd="0" presId="urn:microsoft.com/office/officeart/2005/8/layout/orgChart1"/>
    <dgm:cxn modelId="{BB94396D-08F6-4DCD-AEAC-DDD013C5F2E9}" type="presParOf" srcId="{049891B4-8F7B-4F2B-BE55-CA7FF6429FC5}" destId="{98BF0586-C46D-4E41-BE96-041D9049E21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33A419-F8BC-4163-9C55-DBDA98B986D8}" type="doc">
      <dgm:prSet loTypeId="urn:microsoft.com/office/officeart/2005/8/layout/orgChart1" loCatId="hierarchy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EBBA3D78-82EE-47FB-9B9A-6E8E39E6BD6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авторского права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5F711D-D67B-470B-A17F-2082862D7044}" type="parTrans" cxnId="{A78A82AF-7130-47A8-A76A-B0BA171A4312}">
      <dgm:prSet/>
      <dgm:spPr/>
      <dgm:t>
        <a:bodyPr/>
        <a:lstStyle/>
        <a:p>
          <a:endParaRPr lang="ru-RU"/>
        </a:p>
      </dgm:t>
    </dgm:pt>
    <dgm:pt modelId="{F6BD30E4-F3A2-4EC1-9EE2-58C0E1765ABB}" type="sibTrans" cxnId="{A78A82AF-7130-47A8-A76A-B0BA171A4312}">
      <dgm:prSet/>
      <dgm:spPr/>
      <dgm:t>
        <a:bodyPr/>
        <a:lstStyle/>
        <a:p>
          <a:endParaRPr lang="ru-RU"/>
        </a:p>
      </dgm:t>
    </dgm:pt>
    <dgm:pt modelId="{AA089721-34FD-4AB5-8A9F-D8D5442FB15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неимущественные права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(не могут быть переданы автором другому лицу)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FF88257-EFFA-4BAB-BE4B-D1A111DD3AF3}" type="parTrans" cxnId="{D5DC383E-74FD-4AE5-992A-720FA1AEC833}">
      <dgm:prSet/>
      <dgm:spPr/>
      <dgm:t>
        <a:bodyPr/>
        <a:lstStyle/>
        <a:p>
          <a:endParaRPr lang="ru-RU"/>
        </a:p>
      </dgm:t>
    </dgm:pt>
    <dgm:pt modelId="{DA168E09-F6AF-42D9-825C-9877B215C3ED}" type="sibTrans" cxnId="{D5DC383E-74FD-4AE5-992A-720FA1AEC833}">
      <dgm:prSet/>
      <dgm:spPr/>
      <dgm:t>
        <a:bodyPr/>
        <a:lstStyle/>
        <a:p>
          <a:endParaRPr lang="ru-RU"/>
        </a:p>
      </dgm:t>
    </dgm:pt>
    <dgm:pt modelId="{03802F07-227F-4265-A7B4-E53E6B50154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имущественные права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131D016-1A16-477F-8EF0-06129B065C1E}" type="parTrans" cxnId="{55513084-3A33-491E-AFF9-1C190036AD3B}">
      <dgm:prSet/>
      <dgm:spPr/>
      <dgm:t>
        <a:bodyPr/>
        <a:lstStyle/>
        <a:p>
          <a:endParaRPr lang="ru-RU"/>
        </a:p>
      </dgm:t>
    </dgm:pt>
    <dgm:pt modelId="{94BB3F6D-F0C3-43BB-8186-851F093CD488}" type="sibTrans" cxnId="{55513084-3A33-491E-AFF9-1C190036AD3B}">
      <dgm:prSet/>
      <dgm:spPr/>
      <dgm:t>
        <a:bodyPr/>
        <a:lstStyle/>
        <a:p>
          <a:endParaRPr lang="ru-RU"/>
        </a:p>
      </dgm:t>
    </dgm:pt>
    <dgm:pt modelId="{F1A9E9E9-0116-4A47-A3CE-E5947AE99A5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авторства;</a:t>
          </a:r>
        </a:p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имя;</a:t>
          </a:r>
        </a:p>
        <a:p>
          <a:pPr marL="180975" indent="-180975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неприкосновенность про-изведения;</a:t>
          </a:r>
        </a:p>
        <a:p>
          <a:pPr marL="180975" indent="-180975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обнародование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произведе-ния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CCD02EE-94D7-45E5-BD7B-836C7A71F191}" type="parTrans" cxnId="{E707B6C2-B365-49E7-BC50-A014F3960470}">
      <dgm:prSet/>
      <dgm:spPr/>
      <dgm:t>
        <a:bodyPr/>
        <a:lstStyle/>
        <a:p>
          <a:endParaRPr lang="ru-RU"/>
        </a:p>
      </dgm:t>
    </dgm:pt>
    <dgm:pt modelId="{21F86B89-7B12-4E56-84CE-B2B74CD3A8E9}" type="sibTrans" cxnId="{E707B6C2-B365-49E7-BC50-A014F3960470}">
      <dgm:prSet/>
      <dgm:spPr/>
      <dgm:t>
        <a:bodyPr/>
        <a:lstStyle/>
        <a:p>
          <a:endParaRPr lang="ru-RU"/>
        </a:p>
      </dgm:t>
    </dgm:pt>
    <dgm:pt modelId="{5BFD5C9F-AB60-41B1-8C9E-6A1F280B7FD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воспроизведение;</a:t>
          </a:r>
        </a:p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распространение;</a:t>
          </a:r>
        </a:p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публичный показ;</a:t>
          </a:r>
        </a:p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перевод и переработку;</a:t>
          </a:r>
        </a:p>
        <a:p>
          <a:pPr marL="180975" indent="-180975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доведение до всеобщего сведения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629CC35-5645-4DD7-99B1-581E91A39BD1}" type="parTrans" cxnId="{BA368447-8C7D-441A-9C39-DBCC8A7CB926}">
      <dgm:prSet/>
      <dgm:spPr/>
      <dgm:t>
        <a:bodyPr/>
        <a:lstStyle/>
        <a:p>
          <a:endParaRPr lang="ru-RU"/>
        </a:p>
      </dgm:t>
    </dgm:pt>
    <dgm:pt modelId="{ECB30CC7-F546-4774-959C-152D2DD56517}" type="sibTrans" cxnId="{BA368447-8C7D-441A-9C39-DBCC8A7CB926}">
      <dgm:prSet/>
      <dgm:spPr/>
      <dgm:t>
        <a:bodyPr/>
        <a:lstStyle/>
        <a:p>
          <a:endParaRPr lang="ru-RU"/>
        </a:p>
      </dgm:t>
    </dgm:pt>
    <dgm:pt modelId="{C81F0BF4-A64D-4AA8-8E16-02E244A04174}" type="pres">
      <dgm:prSet presAssocID="{1C33A419-F8BC-4163-9C55-DBDA98B986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49891B4-8F7B-4F2B-BE55-CA7FF6429FC5}" type="pres">
      <dgm:prSet presAssocID="{EBBA3D78-82EE-47FB-9B9A-6E8E39E6BD61}" presName="hierRoot1" presStyleCnt="0">
        <dgm:presLayoutVars>
          <dgm:hierBranch val="init"/>
        </dgm:presLayoutVars>
      </dgm:prSet>
      <dgm:spPr/>
    </dgm:pt>
    <dgm:pt modelId="{568E4825-216C-48D1-9965-BBF0ED2F0F21}" type="pres">
      <dgm:prSet presAssocID="{EBBA3D78-82EE-47FB-9B9A-6E8E39E6BD61}" presName="rootComposite1" presStyleCnt="0"/>
      <dgm:spPr/>
    </dgm:pt>
    <dgm:pt modelId="{76B99388-6499-472D-83F7-324DFA1AEF8B}" type="pres">
      <dgm:prSet presAssocID="{EBBA3D78-82EE-47FB-9B9A-6E8E39E6BD61}" presName="rootText1" presStyleLbl="node0" presStyleIdx="0" presStyleCnt="1" custScaleX="201567">
        <dgm:presLayoutVars>
          <dgm:chPref val="3"/>
        </dgm:presLayoutVars>
      </dgm:prSet>
      <dgm:spPr/>
    </dgm:pt>
    <dgm:pt modelId="{74E1FF83-3A85-4E49-AB45-EC3AD3BC0A33}" type="pres">
      <dgm:prSet presAssocID="{EBBA3D78-82EE-47FB-9B9A-6E8E39E6BD61}" presName="rootConnector1" presStyleLbl="node1" presStyleIdx="0" presStyleCnt="0"/>
      <dgm:spPr/>
    </dgm:pt>
    <dgm:pt modelId="{4C23283E-02B7-4236-872E-ACB065920AB3}" type="pres">
      <dgm:prSet presAssocID="{EBBA3D78-82EE-47FB-9B9A-6E8E39E6BD61}" presName="hierChild2" presStyleCnt="0"/>
      <dgm:spPr/>
    </dgm:pt>
    <dgm:pt modelId="{A39AC47C-ECA6-4EA5-811D-53F0E2B41BBA}" type="pres">
      <dgm:prSet presAssocID="{EFF88257-EFFA-4BAB-BE4B-D1A111DD3AF3}" presName="Name37" presStyleLbl="parChTrans1D2" presStyleIdx="0" presStyleCnt="2"/>
      <dgm:spPr/>
    </dgm:pt>
    <dgm:pt modelId="{A2C3FBF2-4CC7-495A-AD6C-EC46EBF204A7}" type="pres">
      <dgm:prSet presAssocID="{AA089721-34FD-4AB5-8A9F-D8D5442FB15F}" presName="hierRoot2" presStyleCnt="0">
        <dgm:presLayoutVars>
          <dgm:hierBranch/>
        </dgm:presLayoutVars>
      </dgm:prSet>
      <dgm:spPr/>
    </dgm:pt>
    <dgm:pt modelId="{12665E7C-DDF3-4D9F-92E8-D5098F384BCA}" type="pres">
      <dgm:prSet presAssocID="{AA089721-34FD-4AB5-8A9F-D8D5442FB15F}" presName="rootComposite" presStyleCnt="0"/>
      <dgm:spPr/>
    </dgm:pt>
    <dgm:pt modelId="{969BC1DF-0923-4EE4-AFD1-EB854A7B1237}" type="pres">
      <dgm:prSet presAssocID="{AA089721-34FD-4AB5-8A9F-D8D5442FB15F}" presName="rootText" presStyleLbl="node2" presStyleIdx="0" presStyleCnt="2" custScaleX="1926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6ADB1C-97E4-4D90-8CBD-24122E633F13}" type="pres">
      <dgm:prSet presAssocID="{AA089721-34FD-4AB5-8A9F-D8D5442FB15F}" presName="rootConnector" presStyleLbl="node2" presStyleIdx="0" presStyleCnt="2"/>
      <dgm:spPr/>
    </dgm:pt>
    <dgm:pt modelId="{ADA3BDCE-48D8-45F9-B17A-F9135FB4D9C9}" type="pres">
      <dgm:prSet presAssocID="{AA089721-34FD-4AB5-8A9F-D8D5442FB15F}" presName="hierChild4" presStyleCnt="0"/>
      <dgm:spPr/>
    </dgm:pt>
    <dgm:pt modelId="{DC1B1847-3279-4B74-8043-E3000FCE0931}" type="pres">
      <dgm:prSet presAssocID="{7CCD02EE-94D7-45E5-BD7B-836C7A71F191}" presName="Name35" presStyleLbl="parChTrans1D3" presStyleIdx="0" presStyleCnt="2"/>
      <dgm:spPr/>
    </dgm:pt>
    <dgm:pt modelId="{306F9EFD-912C-47AE-8DFA-C12ACF4FDC15}" type="pres">
      <dgm:prSet presAssocID="{F1A9E9E9-0116-4A47-A3CE-E5947AE99A51}" presName="hierRoot2" presStyleCnt="0">
        <dgm:presLayoutVars>
          <dgm:hierBranch val="init"/>
        </dgm:presLayoutVars>
      </dgm:prSet>
      <dgm:spPr/>
    </dgm:pt>
    <dgm:pt modelId="{1E7535EC-011C-439E-9BA6-261741B3E8F4}" type="pres">
      <dgm:prSet presAssocID="{F1A9E9E9-0116-4A47-A3CE-E5947AE99A51}" presName="rootComposite" presStyleCnt="0"/>
      <dgm:spPr/>
    </dgm:pt>
    <dgm:pt modelId="{141CED4E-0B0D-476F-B530-16FF97013348}" type="pres">
      <dgm:prSet presAssocID="{F1A9E9E9-0116-4A47-A3CE-E5947AE99A51}" presName="rootText" presStyleLbl="node3" presStyleIdx="0" presStyleCnt="2" custScaleX="192668" custScaleY="1889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B4EEED-767D-4E54-B9B3-31931B8CC7C5}" type="pres">
      <dgm:prSet presAssocID="{F1A9E9E9-0116-4A47-A3CE-E5947AE99A51}" presName="rootConnector" presStyleLbl="node3" presStyleIdx="0" presStyleCnt="2"/>
      <dgm:spPr/>
    </dgm:pt>
    <dgm:pt modelId="{C81A6FDF-EE74-416F-9CED-848A1680831A}" type="pres">
      <dgm:prSet presAssocID="{F1A9E9E9-0116-4A47-A3CE-E5947AE99A51}" presName="hierChild4" presStyleCnt="0"/>
      <dgm:spPr/>
    </dgm:pt>
    <dgm:pt modelId="{5C6BD50D-6EE0-4302-A69F-EE3CA3ED8360}" type="pres">
      <dgm:prSet presAssocID="{F1A9E9E9-0116-4A47-A3CE-E5947AE99A51}" presName="hierChild5" presStyleCnt="0"/>
      <dgm:spPr/>
    </dgm:pt>
    <dgm:pt modelId="{EB8066DC-4AB9-4A6A-A290-43F19BA369F4}" type="pres">
      <dgm:prSet presAssocID="{AA089721-34FD-4AB5-8A9F-D8D5442FB15F}" presName="hierChild5" presStyleCnt="0"/>
      <dgm:spPr/>
    </dgm:pt>
    <dgm:pt modelId="{6B2DE12A-27D8-49AF-9DFD-707F6904E82F}" type="pres">
      <dgm:prSet presAssocID="{3131D016-1A16-477F-8EF0-06129B065C1E}" presName="Name37" presStyleLbl="parChTrans1D2" presStyleIdx="1" presStyleCnt="2"/>
      <dgm:spPr/>
    </dgm:pt>
    <dgm:pt modelId="{F8796498-19B9-4E81-9B04-2817A73BEF3D}" type="pres">
      <dgm:prSet presAssocID="{03802F07-227F-4265-A7B4-E53E6B50154B}" presName="hierRoot2" presStyleCnt="0">
        <dgm:presLayoutVars>
          <dgm:hierBranch/>
        </dgm:presLayoutVars>
      </dgm:prSet>
      <dgm:spPr/>
    </dgm:pt>
    <dgm:pt modelId="{96A54667-09BB-49B5-806F-CFB2B7453D02}" type="pres">
      <dgm:prSet presAssocID="{03802F07-227F-4265-A7B4-E53E6B50154B}" presName="rootComposite" presStyleCnt="0"/>
      <dgm:spPr/>
    </dgm:pt>
    <dgm:pt modelId="{DD870243-0E6D-4E7C-BE42-BEA47BED89A6}" type="pres">
      <dgm:prSet presAssocID="{03802F07-227F-4265-A7B4-E53E6B50154B}" presName="rootText" presStyleLbl="node2" presStyleIdx="1" presStyleCnt="2" custScaleX="1926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3DDC73-717B-4ECF-ADAA-20BF1B0F4C07}" type="pres">
      <dgm:prSet presAssocID="{03802F07-227F-4265-A7B4-E53E6B50154B}" presName="rootConnector" presStyleLbl="node2" presStyleIdx="1" presStyleCnt="2"/>
      <dgm:spPr/>
    </dgm:pt>
    <dgm:pt modelId="{F1FC1C74-55D1-4640-AAA0-39BA30A1AA36}" type="pres">
      <dgm:prSet presAssocID="{03802F07-227F-4265-A7B4-E53E6B50154B}" presName="hierChild4" presStyleCnt="0"/>
      <dgm:spPr/>
    </dgm:pt>
    <dgm:pt modelId="{864B6D3F-A54E-461D-B7E3-C02E39A05081}" type="pres">
      <dgm:prSet presAssocID="{D629CC35-5645-4DD7-99B1-581E91A39BD1}" presName="Name35" presStyleLbl="parChTrans1D3" presStyleIdx="1" presStyleCnt="2"/>
      <dgm:spPr/>
    </dgm:pt>
    <dgm:pt modelId="{5853485E-FC4E-4768-B44F-73E3920B91E7}" type="pres">
      <dgm:prSet presAssocID="{5BFD5C9F-AB60-41B1-8C9E-6A1F280B7FDE}" presName="hierRoot2" presStyleCnt="0">
        <dgm:presLayoutVars>
          <dgm:hierBranch val="init"/>
        </dgm:presLayoutVars>
      </dgm:prSet>
      <dgm:spPr/>
    </dgm:pt>
    <dgm:pt modelId="{9DD64EC1-7E08-4914-8BE5-103E1E242BC7}" type="pres">
      <dgm:prSet presAssocID="{5BFD5C9F-AB60-41B1-8C9E-6A1F280B7FDE}" presName="rootComposite" presStyleCnt="0"/>
      <dgm:spPr/>
    </dgm:pt>
    <dgm:pt modelId="{2CDFFF3D-BC99-40A7-9C8D-D0F3BA1AE72B}" type="pres">
      <dgm:prSet presAssocID="{5BFD5C9F-AB60-41B1-8C9E-6A1F280B7FDE}" presName="rootText" presStyleLbl="node3" presStyleIdx="1" presStyleCnt="2" custScaleX="192668" custScaleY="1889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DBB642-977A-40C5-A100-C4805B05AA01}" type="pres">
      <dgm:prSet presAssocID="{5BFD5C9F-AB60-41B1-8C9E-6A1F280B7FDE}" presName="rootConnector" presStyleLbl="node3" presStyleIdx="1" presStyleCnt="2"/>
      <dgm:spPr/>
    </dgm:pt>
    <dgm:pt modelId="{134B3E37-74F8-496D-AFB5-6DD343C062E8}" type="pres">
      <dgm:prSet presAssocID="{5BFD5C9F-AB60-41B1-8C9E-6A1F280B7FDE}" presName="hierChild4" presStyleCnt="0"/>
      <dgm:spPr/>
    </dgm:pt>
    <dgm:pt modelId="{A061384C-3BAE-47B7-BF9C-CC214938025A}" type="pres">
      <dgm:prSet presAssocID="{5BFD5C9F-AB60-41B1-8C9E-6A1F280B7FDE}" presName="hierChild5" presStyleCnt="0"/>
      <dgm:spPr/>
    </dgm:pt>
    <dgm:pt modelId="{898C5D35-E1A1-423B-98AC-197F69DB346D}" type="pres">
      <dgm:prSet presAssocID="{03802F07-227F-4265-A7B4-E53E6B50154B}" presName="hierChild5" presStyleCnt="0"/>
      <dgm:spPr/>
    </dgm:pt>
    <dgm:pt modelId="{98BF0586-C46D-4E41-BE96-041D9049E215}" type="pres">
      <dgm:prSet presAssocID="{EBBA3D78-82EE-47FB-9B9A-6E8E39E6BD61}" presName="hierChild3" presStyleCnt="0"/>
      <dgm:spPr/>
    </dgm:pt>
  </dgm:ptLst>
  <dgm:cxnLst>
    <dgm:cxn modelId="{D5DC383E-74FD-4AE5-992A-720FA1AEC833}" srcId="{EBBA3D78-82EE-47FB-9B9A-6E8E39E6BD61}" destId="{AA089721-34FD-4AB5-8A9F-D8D5442FB15F}" srcOrd="0" destOrd="0" parTransId="{EFF88257-EFFA-4BAB-BE4B-D1A111DD3AF3}" sibTransId="{DA168E09-F6AF-42D9-825C-9877B215C3ED}"/>
    <dgm:cxn modelId="{57230C5F-E8B1-4480-9766-6700677B51A4}" type="presOf" srcId="{5BFD5C9F-AB60-41B1-8C9E-6A1F280B7FDE}" destId="{2CDFFF3D-BC99-40A7-9C8D-D0F3BA1AE72B}" srcOrd="0" destOrd="0" presId="urn:microsoft.com/office/officeart/2005/8/layout/orgChart1"/>
    <dgm:cxn modelId="{BA368447-8C7D-441A-9C39-DBCC8A7CB926}" srcId="{03802F07-227F-4265-A7B4-E53E6B50154B}" destId="{5BFD5C9F-AB60-41B1-8C9E-6A1F280B7FDE}" srcOrd="0" destOrd="0" parTransId="{D629CC35-5645-4DD7-99B1-581E91A39BD1}" sibTransId="{ECB30CC7-F546-4774-959C-152D2DD56517}"/>
    <dgm:cxn modelId="{A6B69C69-7F8A-4AD8-9B10-C4B31F90DFEB}" type="presOf" srcId="{EBBA3D78-82EE-47FB-9B9A-6E8E39E6BD61}" destId="{74E1FF83-3A85-4E49-AB45-EC3AD3BC0A33}" srcOrd="1" destOrd="0" presId="urn:microsoft.com/office/officeart/2005/8/layout/orgChart1"/>
    <dgm:cxn modelId="{DB320B33-51FE-4ACD-9C03-CDB049B1B63A}" type="presOf" srcId="{AA089721-34FD-4AB5-8A9F-D8D5442FB15F}" destId="{5A6ADB1C-97E4-4D90-8CBD-24122E633F13}" srcOrd="1" destOrd="0" presId="urn:microsoft.com/office/officeart/2005/8/layout/orgChart1"/>
    <dgm:cxn modelId="{989F2B22-3DE6-4F4B-89BA-E05F61359A6A}" type="presOf" srcId="{EBBA3D78-82EE-47FB-9B9A-6E8E39E6BD61}" destId="{76B99388-6499-472D-83F7-324DFA1AEF8B}" srcOrd="0" destOrd="0" presId="urn:microsoft.com/office/officeart/2005/8/layout/orgChart1"/>
    <dgm:cxn modelId="{812D6FCF-5ADE-42D3-8182-FEB081F948C9}" type="presOf" srcId="{1C33A419-F8BC-4163-9C55-DBDA98B986D8}" destId="{C81F0BF4-A64D-4AA8-8E16-02E244A04174}" srcOrd="0" destOrd="0" presId="urn:microsoft.com/office/officeart/2005/8/layout/orgChart1"/>
    <dgm:cxn modelId="{A5FF65BF-78BB-4FBA-AF74-524153B98597}" type="presOf" srcId="{5BFD5C9F-AB60-41B1-8C9E-6A1F280B7FDE}" destId="{33DBB642-977A-40C5-A100-C4805B05AA01}" srcOrd="1" destOrd="0" presId="urn:microsoft.com/office/officeart/2005/8/layout/orgChart1"/>
    <dgm:cxn modelId="{A78A82AF-7130-47A8-A76A-B0BA171A4312}" srcId="{1C33A419-F8BC-4163-9C55-DBDA98B986D8}" destId="{EBBA3D78-82EE-47FB-9B9A-6E8E39E6BD61}" srcOrd="0" destOrd="0" parTransId="{925F711D-D67B-470B-A17F-2082862D7044}" sibTransId="{F6BD30E4-F3A2-4EC1-9EE2-58C0E1765ABB}"/>
    <dgm:cxn modelId="{0F84FA9F-B7A1-4FBE-8400-2FB9A8BB7184}" type="presOf" srcId="{7CCD02EE-94D7-45E5-BD7B-836C7A71F191}" destId="{DC1B1847-3279-4B74-8043-E3000FCE0931}" srcOrd="0" destOrd="0" presId="urn:microsoft.com/office/officeart/2005/8/layout/orgChart1"/>
    <dgm:cxn modelId="{70C9726B-DE52-4E5C-A65E-413157DD552B}" type="presOf" srcId="{F1A9E9E9-0116-4A47-A3CE-E5947AE99A51}" destId="{DEB4EEED-767D-4E54-B9B3-31931B8CC7C5}" srcOrd="1" destOrd="0" presId="urn:microsoft.com/office/officeart/2005/8/layout/orgChart1"/>
    <dgm:cxn modelId="{F2DFEEA6-44BC-4B10-9C44-616504A93D5A}" type="presOf" srcId="{03802F07-227F-4265-A7B4-E53E6B50154B}" destId="{353DDC73-717B-4ECF-ADAA-20BF1B0F4C07}" srcOrd="1" destOrd="0" presId="urn:microsoft.com/office/officeart/2005/8/layout/orgChart1"/>
    <dgm:cxn modelId="{92E95EFE-9543-4B9C-A0AA-F26968078134}" type="presOf" srcId="{D629CC35-5645-4DD7-99B1-581E91A39BD1}" destId="{864B6D3F-A54E-461D-B7E3-C02E39A05081}" srcOrd="0" destOrd="0" presId="urn:microsoft.com/office/officeart/2005/8/layout/orgChart1"/>
    <dgm:cxn modelId="{2F5E1A2C-4120-4E00-A639-D6FF21B732AD}" type="presOf" srcId="{AA089721-34FD-4AB5-8A9F-D8D5442FB15F}" destId="{969BC1DF-0923-4EE4-AFD1-EB854A7B1237}" srcOrd="0" destOrd="0" presId="urn:microsoft.com/office/officeart/2005/8/layout/orgChart1"/>
    <dgm:cxn modelId="{55513084-3A33-491E-AFF9-1C190036AD3B}" srcId="{EBBA3D78-82EE-47FB-9B9A-6E8E39E6BD61}" destId="{03802F07-227F-4265-A7B4-E53E6B50154B}" srcOrd="1" destOrd="0" parTransId="{3131D016-1A16-477F-8EF0-06129B065C1E}" sibTransId="{94BB3F6D-F0C3-43BB-8186-851F093CD488}"/>
    <dgm:cxn modelId="{AD70192C-FC95-4702-A03B-9DAC63080712}" type="presOf" srcId="{03802F07-227F-4265-A7B4-E53E6B50154B}" destId="{DD870243-0E6D-4E7C-BE42-BEA47BED89A6}" srcOrd="0" destOrd="0" presId="urn:microsoft.com/office/officeart/2005/8/layout/orgChart1"/>
    <dgm:cxn modelId="{A57D5820-A39E-45DB-BA46-8E10958DC2C6}" type="presOf" srcId="{EFF88257-EFFA-4BAB-BE4B-D1A111DD3AF3}" destId="{A39AC47C-ECA6-4EA5-811D-53F0E2B41BBA}" srcOrd="0" destOrd="0" presId="urn:microsoft.com/office/officeart/2005/8/layout/orgChart1"/>
    <dgm:cxn modelId="{765F6867-2D39-43D4-AE84-8CEF2E9CFC4C}" type="presOf" srcId="{F1A9E9E9-0116-4A47-A3CE-E5947AE99A51}" destId="{141CED4E-0B0D-476F-B530-16FF97013348}" srcOrd="0" destOrd="0" presId="urn:microsoft.com/office/officeart/2005/8/layout/orgChart1"/>
    <dgm:cxn modelId="{5EDD67AB-DAD8-4270-812B-17703C42EFFA}" type="presOf" srcId="{3131D016-1A16-477F-8EF0-06129B065C1E}" destId="{6B2DE12A-27D8-49AF-9DFD-707F6904E82F}" srcOrd="0" destOrd="0" presId="urn:microsoft.com/office/officeart/2005/8/layout/orgChart1"/>
    <dgm:cxn modelId="{E707B6C2-B365-49E7-BC50-A014F3960470}" srcId="{AA089721-34FD-4AB5-8A9F-D8D5442FB15F}" destId="{F1A9E9E9-0116-4A47-A3CE-E5947AE99A51}" srcOrd="0" destOrd="0" parTransId="{7CCD02EE-94D7-45E5-BD7B-836C7A71F191}" sibTransId="{21F86B89-7B12-4E56-84CE-B2B74CD3A8E9}"/>
    <dgm:cxn modelId="{A5BF942E-06C8-4C2C-8003-99A1BA528483}" type="presParOf" srcId="{C81F0BF4-A64D-4AA8-8E16-02E244A04174}" destId="{049891B4-8F7B-4F2B-BE55-CA7FF6429FC5}" srcOrd="0" destOrd="0" presId="urn:microsoft.com/office/officeart/2005/8/layout/orgChart1"/>
    <dgm:cxn modelId="{07F70012-581D-40CE-AFAC-313B68FB5D75}" type="presParOf" srcId="{049891B4-8F7B-4F2B-BE55-CA7FF6429FC5}" destId="{568E4825-216C-48D1-9965-BBF0ED2F0F21}" srcOrd="0" destOrd="0" presId="urn:microsoft.com/office/officeart/2005/8/layout/orgChart1"/>
    <dgm:cxn modelId="{202DE258-F547-42BC-A578-76C975C7AC3F}" type="presParOf" srcId="{568E4825-216C-48D1-9965-BBF0ED2F0F21}" destId="{76B99388-6499-472D-83F7-324DFA1AEF8B}" srcOrd="0" destOrd="0" presId="urn:microsoft.com/office/officeart/2005/8/layout/orgChart1"/>
    <dgm:cxn modelId="{116C045F-9186-4B98-884B-8553A45AB25C}" type="presParOf" srcId="{568E4825-216C-48D1-9965-BBF0ED2F0F21}" destId="{74E1FF83-3A85-4E49-AB45-EC3AD3BC0A33}" srcOrd="1" destOrd="0" presId="urn:microsoft.com/office/officeart/2005/8/layout/orgChart1"/>
    <dgm:cxn modelId="{3DBBA32B-C3D2-440D-8B95-C6CAC8489763}" type="presParOf" srcId="{049891B4-8F7B-4F2B-BE55-CA7FF6429FC5}" destId="{4C23283E-02B7-4236-872E-ACB065920AB3}" srcOrd="1" destOrd="0" presId="urn:microsoft.com/office/officeart/2005/8/layout/orgChart1"/>
    <dgm:cxn modelId="{A6122A34-4806-46AD-906A-B8F43ABB3186}" type="presParOf" srcId="{4C23283E-02B7-4236-872E-ACB065920AB3}" destId="{A39AC47C-ECA6-4EA5-811D-53F0E2B41BBA}" srcOrd="0" destOrd="0" presId="urn:microsoft.com/office/officeart/2005/8/layout/orgChart1"/>
    <dgm:cxn modelId="{5A5B2810-FD35-49F1-97AD-633C0AEF07CE}" type="presParOf" srcId="{4C23283E-02B7-4236-872E-ACB065920AB3}" destId="{A2C3FBF2-4CC7-495A-AD6C-EC46EBF204A7}" srcOrd="1" destOrd="0" presId="urn:microsoft.com/office/officeart/2005/8/layout/orgChart1"/>
    <dgm:cxn modelId="{C70C9BEB-BD09-4B23-80DD-DE261B7BCD97}" type="presParOf" srcId="{A2C3FBF2-4CC7-495A-AD6C-EC46EBF204A7}" destId="{12665E7C-DDF3-4D9F-92E8-D5098F384BCA}" srcOrd="0" destOrd="0" presId="urn:microsoft.com/office/officeart/2005/8/layout/orgChart1"/>
    <dgm:cxn modelId="{4642B4DE-A210-472C-BE6F-FB7BA2EF646F}" type="presParOf" srcId="{12665E7C-DDF3-4D9F-92E8-D5098F384BCA}" destId="{969BC1DF-0923-4EE4-AFD1-EB854A7B1237}" srcOrd="0" destOrd="0" presId="urn:microsoft.com/office/officeart/2005/8/layout/orgChart1"/>
    <dgm:cxn modelId="{4F6D3D07-6956-4525-9627-04F722B6EF31}" type="presParOf" srcId="{12665E7C-DDF3-4D9F-92E8-D5098F384BCA}" destId="{5A6ADB1C-97E4-4D90-8CBD-24122E633F13}" srcOrd="1" destOrd="0" presId="urn:microsoft.com/office/officeart/2005/8/layout/orgChart1"/>
    <dgm:cxn modelId="{9E75B4B0-C2D0-4895-86D6-AB1CDB0B934F}" type="presParOf" srcId="{A2C3FBF2-4CC7-495A-AD6C-EC46EBF204A7}" destId="{ADA3BDCE-48D8-45F9-B17A-F9135FB4D9C9}" srcOrd="1" destOrd="0" presId="urn:microsoft.com/office/officeart/2005/8/layout/orgChart1"/>
    <dgm:cxn modelId="{6EDE8ED7-70E9-41AE-A3B1-9D6647FCD318}" type="presParOf" srcId="{ADA3BDCE-48D8-45F9-B17A-F9135FB4D9C9}" destId="{DC1B1847-3279-4B74-8043-E3000FCE0931}" srcOrd="0" destOrd="0" presId="urn:microsoft.com/office/officeart/2005/8/layout/orgChart1"/>
    <dgm:cxn modelId="{EA91CB3E-990F-4A2E-B040-AC9FDC82F89F}" type="presParOf" srcId="{ADA3BDCE-48D8-45F9-B17A-F9135FB4D9C9}" destId="{306F9EFD-912C-47AE-8DFA-C12ACF4FDC15}" srcOrd="1" destOrd="0" presId="urn:microsoft.com/office/officeart/2005/8/layout/orgChart1"/>
    <dgm:cxn modelId="{54BAE601-7413-4625-B542-510043055325}" type="presParOf" srcId="{306F9EFD-912C-47AE-8DFA-C12ACF4FDC15}" destId="{1E7535EC-011C-439E-9BA6-261741B3E8F4}" srcOrd="0" destOrd="0" presId="urn:microsoft.com/office/officeart/2005/8/layout/orgChart1"/>
    <dgm:cxn modelId="{C03A2C5A-A548-4CB0-8370-02C1401F9FB3}" type="presParOf" srcId="{1E7535EC-011C-439E-9BA6-261741B3E8F4}" destId="{141CED4E-0B0D-476F-B530-16FF97013348}" srcOrd="0" destOrd="0" presId="urn:microsoft.com/office/officeart/2005/8/layout/orgChart1"/>
    <dgm:cxn modelId="{E5891385-8E16-4405-87C8-26EB17DF949A}" type="presParOf" srcId="{1E7535EC-011C-439E-9BA6-261741B3E8F4}" destId="{DEB4EEED-767D-4E54-B9B3-31931B8CC7C5}" srcOrd="1" destOrd="0" presId="urn:microsoft.com/office/officeart/2005/8/layout/orgChart1"/>
    <dgm:cxn modelId="{F92A4719-A1E4-4CAA-9C88-167682A4E24D}" type="presParOf" srcId="{306F9EFD-912C-47AE-8DFA-C12ACF4FDC15}" destId="{C81A6FDF-EE74-416F-9CED-848A1680831A}" srcOrd="1" destOrd="0" presId="urn:microsoft.com/office/officeart/2005/8/layout/orgChart1"/>
    <dgm:cxn modelId="{B4D0F396-9AD6-4E2B-8249-3FF7A6423707}" type="presParOf" srcId="{306F9EFD-912C-47AE-8DFA-C12ACF4FDC15}" destId="{5C6BD50D-6EE0-4302-A69F-EE3CA3ED8360}" srcOrd="2" destOrd="0" presId="urn:microsoft.com/office/officeart/2005/8/layout/orgChart1"/>
    <dgm:cxn modelId="{8266C2E7-DC35-45A0-A9EF-90D6DB9834B8}" type="presParOf" srcId="{A2C3FBF2-4CC7-495A-AD6C-EC46EBF204A7}" destId="{EB8066DC-4AB9-4A6A-A290-43F19BA369F4}" srcOrd="2" destOrd="0" presId="urn:microsoft.com/office/officeart/2005/8/layout/orgChart1"/>
    <dgm:cxn modelId="{45BAAF31-85EF-47C3-B20D-F09D08123FC2}" type="presParOf" srcId="{4C23283E-02B7-4236-872E-ACB065920AB3}" destId="{6B2DE12A-27D8-49AF-9DFD-707F6904E82F}" srcOrd="2" destOrd="0" presId="urn:microsoft.com/office/officeart/2005/8/layout/orgChart1"/>
    <dgm:cxn modelId="{A21D530A-E013-4629-A59D-1C3E3548E805}" type="presParOf" srcId="{4C23283E-02B7-4236-872E-ACB065920AB3}" destId="{F8796498-19B9-4E81-9B04-2817A73BEF3D}" srcOrd="3" destOrd="0" presId="urn:microsoft.com/office/officeart/2005/8/layout/orgChart1"/>
    <dgm:cxn modelId="{145ABF42-00B0-4EC0-BE79-8FEDCC75FB9A}" type="presParOf" srcId="{F8796498-19B9-4E81-9B04-2817A73BEF3D}" destId="{96A54667-09BB-49B5-806F-CFB2B7453D02}" srcOrd="0" destOrd="0" presId="urn:microsoft.com/office/officeart/2005/8/layout/orgChart1"/>
    <dgm:cxn modelId="{CB6940F1-512C-4996-B3C3-0E64BE43E48F}" type="presParOf" srcId="{96A54667-09BB-49B5-806F-CFB2B7453D02}" destId="{DD870243-0E6D-4E7C-BE42-BEA47BED89A6}" srcOrd="0" destOrd="0" presId="urn:microsoft.com/office/officeart/2005/8/layout/orgChart1"/>
    <dgm:cxn modelId="{D6DC8F60-0D08-4BBB-96A5-AE7BE4AE7A86}" type="presParOf" srcId="{96A54667-09BB-49B5-806F-CFB2B7453D02}" destId="{353DDC73-717B-4ECF-ADAA-20BF1B0F4C07}" srcOrd="1" destOrd="0" presId="urn:microsoft.com/office/officeart/2005/8/layout/orgChart1"/>
    <dgm:cxn modelId="{33FDA012-8155-4846-B83F-C2E296CD5CF4}" type="presParOf" srcId="{F8796498-19B9-4E81-9B04-2817A73BEF3D}" destId="{F1FC1C74-55D1-4640-AAA0-39BA30A1AA36}" srcOrd="1" destOrd="0" presId="urn:microsoft.com/office/officeart/2005/8/layout/orgChart1"/>
    <dgm:cxn modelId="{0BCF553D-163A-42E0-B22E-EFB493596CDF}" type="presParOf" srcId="{F1FC1C74-55D1-4640-AAA0-39BA30A1AA36}" destId="{864B6D3F-A54E-461D-B7E3-C02E39A05081}" srcOrd="0" destOrd="0" presId="urn:microsoft.com/office/officeart/2005/8/layout/orgChart1"/>
    <dgm:cxn modelId="{9BFF6739-9E93-4A42-9EF5-83B3BF697CA0}" type="presParOf" srcId="{F1FC1C74-55D1-4640-AAA0-39BA30A1AA36}" destId="{5853485E-FC4E-4768-B44F-73E3920B91E7}" srcOrd="1" destOrd="0" presId="urn:microsoft.com/office/officeart/2005/8/layout/orgChart1"/>
    <dgm:cxn modelId="{903FEE4D-6034-4F9E-B9A4-72865C418322}" type="presParOf" srcId="{5853485E-FC4E-4768-B44F-73E3920B91E7}" destId="{9DD64EC1-7E08-4914-8BE5-103E1E242BC7}" srcOrd="0" destOrd="0" presId="urn:microsoft.com/office/officeart/2005/8/layout/orgChart1"/>
    <dgm:cxn modelId="{7FBCE96B-254E-45B4-84AB-98CC01AB2C93}" type="presParOf" srcId="{9DD64EC1-7E08-4914-8BE5-103E1E242BC7}" destId="{2CDFFF3D-BC99-40A7-9C8D-D0F3BA1AE72B}" srcOrd="0" destOrd="0" presId="urn:microsoft.com/office/officeart/2005/8/layout/orgChart1"/>
    <dgm:cxn modelId="{A402ADD2-4521-4371-B3B6-1414A11D9EA3}" type="presParOf" srcId="{9DD64EC1-7E08-4914-8BE5-103E1E242BC7}" destId="{33DBB642-977A-40C5-A100-C4805B05AA01}" srcOrd="1" destOrd="0" presId="urn:microsoft.com/office/officeart/2005/8/layout/orgChart1"/>
    <dgm:cxn modelId="{198B3B6F-0E90-4F20-932F-EC4272370E55}" type="presParOf" srcId="{5853485E-FC4E-4768-B44F-73E3920B91E7}" destId="{134B3E37-74F8-496D-AFB5-6DD343C062E8}" srcOrd="1" destOrd="0" presId="urn:microsoft.com/office/officeart/2005/8/layout/orgChart1"/>
    <dgm:cxn modelId="{C009260A-29DE-4FC1-A321-1B57CF1C7DE6}" type="presParOf" srcId="{5853485E-FC4E-4768-B44F-73E3920B91E7}" destId="{A061384C-3BAE-47B7-BF9C-CC214938025A}" srcOrd="2" destOrd="0" presId="urn:microsoft.com/office/officeart/2005/8/layout/orgChart1"/>
    <dgm:cxn modelId="{C652CAD8-854C-49EB-97DE-10493091782D}" type="presParOf" srcId="{F8796498-19B9-4E81-9B04-2817A73BEF3D}" destId="{898C5D35-E1A1-423B-98AC-197F69DB346D}" srcOrd="2" destOrd="0" presId="urn:microsoft.com/office/officeart/2005/8/layout/orgChart1"/>
    <dgm:cxn modelId="{C5A35080-573A-4D3E-A100-0F4FF05CC35A}" type="presParOf" srcId="{049891B4-8F7B-4F2B-BE55-CA7FF6429FC5}" destId="{98BF0586-C46D-4E41-BE96-041D9049E21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1F0697-84F4-4A00-B908-A295B9D6CAF9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43C18DB-514E-4F0A-B8ED-85B739A4EF6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трудового договора в Республике Беларусь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(Трудовой кодекс Республики Беларусь, ст. 17)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9BFF77A-F312-4035-842A-9D64B389EB25}" type="parTrans" cxnId="{34200852-3D99-4349-B32C-0AA0B2A6D081}">
      <dgm:prSet/>
      <dgm:spPr/>
      <dgm:t>
        <a:bodyPr/>
        <a:lstStyle/>
        <a:p>
          <a:endParaRPr lang="ru-RU"/>
        </a:p>
      </dgm:t>
    </dgm:pt>
    <dgm:pt modelId="{E808D621-603D-4EBE-A223-E75A9F0C7D4B}" type="sibTrans" cxnId="{34200852-3D99-4349-B32C-0AA0B2A6D081}">
      <dgm:prSet/>
      <dgm:spPr/>
      <dgm:t>
        <a:bodyPr/>
        <a:lstStyle/>
        <a:p>
          <a:endParaRPr lang="ru-RU"/>
        </a:p>
      </dgm:t>
    </dgm:pt>
    <dgm:pt modelId="{7E4A404D-72EA-495E-905F-DECA19564BA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неопределенный срок (бессрочный договор)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930C0CF-22C9-4997-9308-8B369BC1F4E8}" type="parTrans" cxnId="{1E3BF04D-B5B6-49B2-993A-23D647D6B9A8}">
      <dgm:prSet/>
      <dgm:spPr/>
      <dgm:t>
        <a:bodyPr/>
        <a:lstStyle/>
        <a:p>
          <a:endParaRPr lang="ru-RU"/>
        </a:p>
      </dgm:t>
    </dgm:pt>
    <dgm:pt modelId="{8060F80E-57D5-49D9-AF33-3B44B89A7753}" type="sibTrans" cxnId="{1E3BF04D-B5B6-49B2-993A-23D647D6B9A8}">
      <dgm:prSet/>
      <dgm:spPr/>
      <dgm:t>
        <a:bodyPr/>
        <a:lstStyle/>
        <a:p>
          <a:endParaRPr lang="ru-RU"/>
        </a:p>
      </dgm:t>
    </dgm:pt>
    <dgm:pt modelId="{EE1B29C2-345A-4267-9D4C-F1EE66BA4FC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определённый срок не более 5 лет (срочный трудовой договор или контракт)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BEDCF9-C23B-4BFE-BF3F-99DDB37E1465}" type="parTrans" cxnId="{C7E7AE72-2350-405B-B055-C7C1D131B0D8}">
      <dgm:prSet/>
      <dgm:spPr/>
      <dgm:t>
        <a:bodyPr/>
        <a:lstStyle/>
        <a:p>
          <a:endParaRPr lang="ru-RU"/>
        </a:p>
      </dgm:t>
    </dgm:pt>
    <dgm:pt modelId="{5671E8E5-D999-4BD6-9FB8-A7A51DA387B4}" type="sibTrans" cxnId="{C7E7AE72-2350-405B-B055-C7C1D131B0D8}">
      <dgm:prSet/>
      <dgm:spPr/>
      <dgm:t>
        <a:bodyPr/>
        <a:lstStyle/>
        <a:p>
          <a:endParaRPr lang="ru-RU"/>
        </a:p>
      </dgm:t>
    </dgm:pt>
    <dgm:pt modelId="{2D92BAF1-BB9F-4816-878B-D2A34AF848D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время выполнения сезонных работ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7B731EB-858A-47A2-A7A6-EED3D92B6883}" type="parTrans" cxnId="{D2938D60-0160-4F50-BC1E-0CE58AEAD220}">
      <dgm:prSet/>
      <dgm:spPr/>
      <dgm:t>
        <a:bodyPr/>
        <a:lstStyle/>
        <a:p>
          <a:endParaRPr lang="ru-RU"/>
        </a:p>
      </dgm:t>
    </dgm:pt>
    <dgm:pt modelId="{ADCB2D56-8258-4312-8D7A-61BBEAC18370}" type="sibTrans" cxnId="{D2938D60-0160-4F50-BC1E-0CE58AEAD220}">
      <dgm:prSet/>
      <dgm:spPr/>
      <dgm:t>
        <a:bodyPr/>
        <a:lstStyle/>
        <a:p>
          <a:endParaRPr lang="ru-RU"/>
        </a:p>
      </dgm:t>
    </dgm:pt>
    <dgm:pt modelId="{BB700446-B932-4DE0-9C08-60FB72DCDB0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время выполнения определенной работы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BD170E8-2D41-479B-9428-720F93DB98A4}" type="parTrans" cxnId="{14AC223F-EE81-4656-A6AC-A0F8B370F4CD}">
      <dgm:prSet/>
      <dgm:spPr/>
      <dgm:t>
        <a:bodyPr/>
        <a:lstStyle/>
        <a:p>
          <a:endParaRPr lang="ru-RU"/>
        </a:p>
      </dgm:t>
    </dgm:pt>
    <dgm:pt modelId="{110FAB7C-6C51-492B-8648-55C9FBC3953E}" type="sibTrans" cxnId="{14AC223F-EE81-4656-A6AC-A0F8B370F4CD}">
      <dgm:prSet/>
      <dgm:spPr/>
      <dgm:t>
        <a:bodyPr/>
        <a:lstStyle/>
        <a:p>
          <a:endParaRPr lang="ru-RU"/>
        </a:p>
      </dgm:t>
    </dgm:pt>
    <dgm:pt modelId="{06906F89-39B7-4513-86E9-F58F974B8F8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время выполнения обязанностей временно отсутствующего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ра-ботника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за которым в соответствии с законом сохраняется рабочее место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63F7DC2-FD73-4961-8270-F62E9A691B8F}" type="parTrans" cxnId="{002EE2F2-C31A-48C2-B6F0-AB8189B0BFBF}">
      <dgm:prSet/>
      <dgm:spPr/>
      <dgm:t>
        <a:bodyPr/>
        <a:lstStyle/>
        <a:p>
          <a:endParaRPr lang="ru-RU"/>
        </a:p>
      </dgm:t>
    </dgm:pt>
    <dgm:pt modelId="{CEE32537-549E-4E5A-81BE-E90E94F577AB}" type="sibTrans" cxnId="{002EE2F2-C31A-48C2-B6F0-AB8189B0BFBF}">
      <dgm:prSet/>
      <dgm:spPr/>
      <dgm:t>
        <a:bodyPr/>
        <a:lstStyle/>
        <a:p>
          <a:endParaRPr lang="ru-RU"/>
        </a:p>
      </dgm:t>
    </dgm:pt>
    <dgm:pt modelId="{72B09444-5827-4562-A0E2-1A86B711722B}" type="pres">
      <dgm:prSet presAssocID="{E41F0697-84F4-4A00-B908-A295B9D6CAF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25CD5CD-5471-4757-8E53-F94137E4B9A7}" type="pres">
      <dgm:prSet presAssocID="{643C18DB-514E-4F0A-B8ED-85B739A4EF6B}" presName="root" presStyleCnt="0"/>
      <dgm:spPr/>
    </dgm:pt>
    <dgm:pt modelId="{AE3753DF-8A95-4CA3-BE58-0EF7890072F2}" type="pres">
      <dgm:prSet presAssocID="{643C18DB-514E-4F0A-B8ED-85B739A4EF6B}" presName="rootComposite" presStyleCnt="0"/>
      <dgm:spPr/>
    </dgm:pt>
    <dgm:pt modelId="{E9D2E6A2-A83C-4A99-93C5-E396FA8D9043}" type="pres">
      <dgm:prSet presAssocID="{643C18DB-514E-4F0A-B8ED-85B739A4EF6B}" presName="rootText" presStyleLbl="node1" presStyleIdx="0" presStyleCnt="1" custScaleX="431928"/>
      <dgm:spPr/>
    </dgm:pt>
    <dgm:pt modelId="{B31F0C65-B829-40E9-8183-2C821D7748DA}" type="pres">
      <dgm:prSet presAssocID="{643C18DB-514E-4F0A-B8ED-85B739A4EF6B}" presName="rootConnector" presStyleLbl="node1" presStyleIdx="0" presStyleCnt="1"/>
      <dgm:spPr/>
    </dgm:pt>
    <dgm:pt modelId="{0E85FEF1-06A6-4922-9A23-608B12549152}" type="pres">
      <dgm:prSet presAssocID="{643C18DB-514E-4F0A-B8ED-85B739A4EF6B}" presName="childShape" presStyleCnt="0"/>
      <dgm:spPr/>
    </dgm:pt>
    <dgm:pt modelId="{B4349D82-D23B-4F3B-8AC2-4361F46718E0}" type="pres">
      <dgm:prSet presAssocID="{C930C0CF-22C9-4997-9308-8B369BC1F4E8}" presName="Name13" presStyleLbl="parChTrans1D2" presStyleIdx="0" presStyleCnt="5"/>
      <dgm:spPr/>
    </dgm:pt>
    <dgm:pt modelId="{87259C65-A00C-40D9-B174-FBBB26A54E4F}" type="pres">
      <dgm:prSet presAssocID="{7E4A404D-72EA-495E-905F-DECA19564BA1}" presName="childText" presStyleLbl="bgAcc1" presStyleIdx="0" presStyleCnt="5" custScaleX="664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8A9518-AAB4-4242-A9B1-35B3E4CB3C62}" type="pres">
      <dgm:prSet presAssocID="{FFBEDCF9-C23B-4BFE-BF3F-99DDB37E1465}" presName="Name13" presStyleLbl="parChTrans1D2" presStyleIdx="1" presStyleCnt="5"/>
      <dgm:spPr/>
    </dgm:pt>
    <dgm:pt modelId="{737FE492-3E94-438B-A6AF-CD8F7D77D280}" type="pres">
      <dgm:prSet presAssocID="{EE1B29C2-345A-4267-9D4C-F1EE66BA4FCD}" presName="childText" presStyleLbl="bgAcc1" presStyleIdx="1" presStyleCnt="5" custScaleX="664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2944D7-0ABD-4EF2-AE47-1B499B6C371E}" type="pres">
      <dgm:prSet presAssocID="{5BD170E8-2D41-479B-9428-720F93DB98A4}" presName="Name13" presStyleLbl="parChTrans1D2" presStyleIdx="2" presStyleCnt="5"/>
      <dgm:spPr/>
    </dgm:pt>
    <dgm:pt modelId="{1D80B196-E1EF-4579-8CF5-ACA65F426B6B}" type="pres">
      <dgm:prSet presAssocID="{BB700446-B932-4DE0-9C08-60FB72DCDB09}" presName="childText" presStyleLbl="bgAcc1" presStyleIdx="2" presStyleCnt="5" custScaleX="664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E03B7F-F9E6-4A1F-BCD7-457F2734DD93}" type="pres">
      <dgm:prSet presAssocID="{663F7DC2-FD73-4961-8270-F62E9A691B8F}" presName="Name13" presStyleLbl="parChTrans1D2" presStyleIdx="3" presStyleCnt="5"/>
      <dgm:spPr/>
    </dgm:pt>
    <dgm:pt modelId="{6132E2D7-73AB-4023-9A52-85961C8CE639}" type="pres">
      <dgm:prSet presAssocID="{06906F89-39B7-4513-86E9-F58F974B8F87}" presName="childText" presStyleLbl="bgAcc1" presStyleIdx="3" presStyleCnt="5" custScaleX="664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C6B084-F92A-4DF9-9948-108419834817}" type="pres">
      <dgm:prSet presAssocID="{27B731EB-858A-47A2-A7A6-EED3D92B6883}" presName="Name13" presStyleLbl="parChTrans1D2" presStyleIdx="4" presStyleCnt="5"/>
      <dgm:spPr/>
    </dgm:pt>
    <dgm:pt modelId="{45F7E852-95F2-4A86-B37B-1F3C7B14283C}" type="pres">
      <dgm:prSet presAssocID="{2D92BAF1-BB9F-4816-878B-D2A34AF848DA}" presName="childText" presStyleLbl="bgAcc1" presStyleIdx="4" presStyleCnt="5" custScaleX="664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E7AE72-2350-405B-B055-C7C1D131B0D8}" srcId="{643C18DB-514E-4F0A-B8ED-85B739A4EF6B}" destId="{EE1B29C2-345A-4267-9D4C-F1EE66BA4FCD}" srcOrd="1" destOrd="0" parTransId="{FFBEDCF9-C23B-4BFE-BF3F-99DDB37E1465}" sibTransId="{5671E8E5-D999-4BD6-9FB8-A7A51DA387B4}"/>
    <dgm:cxn modelId="{A69BF022-150D-4715-B9FA-372BC428C38A}" type="presOf" srcId="{643C18DB-514E-4F0A-B8ED-85B739A4EF6B}" destId="{B31F0C65-B829-40E9-8183-2C821D7748DA}" srcOrd="1" destOrd="0" presId="urn:microsoft.com/office/officeart/2005/8/layout/hierarchy3"/>
    <dgm:cxn modelId="{14AC223F-EE81-4656-A6AC-A0F8B370F4CD}" srcId="{643C18DB-514E-4F0A-B8ED-85B739A4EF6B}" destId="{BB700446-B932-4DE0-9C08-60FB72DCDB09}" srcOrd="2" destOrd="0" parTransId="{5BD170E8-2D41-479B-9428-720F93DB98A4}" sibTransId="{110FAB7C-6C51-492B-8648-55C9FBC3953E}"/>
    <dgm:cxn modelId="{CB11F098-D3AF-40EE-A5E4-63ADF7EA5D84}" type="presOf" srcId="{663F7DC2-FD73-4961-8270-F62E9A691B8F}" destId="{F2E03B7F-F9E6-4A1F-BCD7-457F2734DD93}" srcOrd="0" destOrd="0" presId="urn:microsoft.com/office/officeart/2005/8/layout/hierarchy3"/>
    <dgm:cxn modelId="{4D6E01E6-DB1A-4614-903F-8AED9917C7B6}" type="presOf" srcId="{FFBEDCF9-C23B-4BFE-BF3F-99DDB37E1465}" destId="{958A9518-AAB4-4242-A9B1-35B3E4CB3C62}" srcOrd="0" destOrd="0" presId="urn:microsoft.com/office/officeart/2005/8/layout/hierarchy3"/>
    <dgm:cxn modelId="{D2938D60-0160-4F50-BC1E-0CE58AEAD220}" srcId="{643C18DB-514E-4F0A-B8ED-85B739A4EF6B}" destId="{2D92BAF1-BB9F-4816-878B-D2A34AF848DA}" srcOrd="4" destOrd="0" parTransId="{27B731EB-858A-47A2-A7A6-EED3D92B6883}" sibTransId="{ADCB2D56-8258-4312-8D7A-61BBEAC18370}"/>
    <dgm:cxn modelId="{28A4C41A-14EE-4603-BED7-F4DFE785981E}" type="presOf" srcId="{06906F89-39B7-4513-86E9-F58F974B8F87}" destId="{6132E2D7-73AB-4023-9A52-85961C8CE639}" srcOrd="0" destOrd="0" presId="urn:microsoft.com/office/officeart/2005/8/layout/hierarchy3"/>
    <dgm:cxn modelId="{70F16EFF-C252-432C-8C88-C502250D210E}" type="presOf" srcId="{5BD170E8-2D41-479B-9428-720F93DB98A4}" destId="{C22944D7-0ABD-4EF2-AE47-1B499B6C371E}" srcOrd="0" destOrd="0" presId="urn:microsoft.com/office/officeart/2005/8/layout/hierarchy3"/>
    <dgm:cxn modelId="{002EE2F2-C31A-48C2-B6F0-AB8189B0BFBF}" srcId="{643C18DB-514E-4F0A-B8ED-85B739A4EF6B}" destId="{06906F89-39B7-4513-86E9-F58F974B8F87}" srcOrd="3" destOrd="0" parTransId="{663F7DC2-FD73-4961-8270-F62E9A691B8F}" sibTransId="{CEE32537-549E-4E5A-81BE-E90E94F577AB}"/>
    <dgm:cxn modelId="{06CFB879-93CE-4F22-B7B6-095F1035EE9A}" type="presOf" srcId="{643C18DB-514E-4F0A-B8ED-85B739A4EF6B}" destId="{E9D2E6A2-A83C-4A99-93C5-E396FA8D9043}" srcOrd="0" destOrd="0" presId="urn:microsoft.com/office/officeart/2005/8/layout/hierarchy3"/>
    <dgm:cxn modelId="{E2EB0147-2CD6-4593-8618-EFA527981847}" type="presOf" srcId="{2D92BAF1-BB9F-4816-878B-D2A34AF848DA}" destId="{45F7E852-95F2-4A86-B37B-1F3C7B14283C}" srcOrd="0" destOrd="0" presId="urn:microsoft.com/office/officeart/2005/8/layout/hierarchy3"/>
    <dgm:cxn modelId="{DCC7AF56-6CA8-4F1A-989A-02EB45A847C8}" type="presOf" srcId="{E41F0697-84F4-4A00-B908-A295B9D6CAF9}" destId="{72B09444-5827-4562-A0E2-1A86B711722B}" srcOrd="0" destOrd="0" presId="urn:microsoft.com/office/officeart/2005/8/layout/hierarchy3"/>
    <dgm:cxn modelId="{1E3BF04D-B5B6-49B2-993A-23D647D6B9A8}" srcId="{643C18DB-514E-4F0A-B8ED-85B739A4EF6B}" destId="{7E4A404D-72EA-495E-905F-DECA19564BA1}" srcOrd="0" destOrd="0" parTransId="{C930C0CF-22C9-4997-9308-8B369BC1F4E8}" sibTransId="{8060F80E-57D5-49D9-AF33-3B44B89A7753}"/>
    <dgm:cxn modelId="{6942B3E3-2274-4114-8D88-785024B6BE44}" type="presOf" srcId="{27B731EB-858A-47A2-A7A6-EED3D92B6883}" destId="{81C6B084-F92A-4DF9-9948-108419834817}" srcOrd="0" destOrd="0" presId="urn:microsoft.com/office/officeart/2005/8/layout/hierarchy3"/>
    <dgm:cxn modelId="{B9C0397A-DF86-46F6-A004-82823EC2A6FB}" type="presOf" srcId="{7E4A404D-72EA-495E-905F-DECA19564BA1}" destId="{87259C65-A00C-40D9-B174-FBBB26A54E4F}" srcOrd="0" destOrd="0" presId="urn:microsoft.com/office/officeart/2005/8/layout/hierarchy3"/>
    <dgm:cxn modelId="{2B0A1B04-25F3-4A89-8F90-01F2D6C48FB7}" type="presOf" srcId="{EE1B29C2-345A-4267-9D4C-F1EE66BA4FCD}" destId="{737FE492-3E94-438B-A6AF-CD8F7D77D280}" srcOrd="0" destOrd="0" presId="urn:microsoft.com/office/officeart/2005/8/layout/hierarchy3"/>
    <dgm:cxn modelId="{34200852-3D99-4349-B32C-0AA0B2A6D081}" srcId="{E41F0697-84F4-4A00-B908-A295B9D6CAF9}" destId="{643C18DB-514E-4F0A-B8ED-85B739A4EF6B}" srcOrd="0" destOrd="0" parTransId="{B9BFF77A-F312-4035-842A-9D64B389EB25}" sibTransId="{E808D621-603D-4EBE-A223-E75A9F0C7D4B}"/>
    <dgm:cxn modelId="{E3F984B1-69D3-4B65-A48E-2E7A69F90B52}" type="presOf" srcId="{C930C0CF-22C9-4997-9308-8B369BC1F4E8}" destId="{B4349D82-D23B-4F3B-8AC2-4361F46718E0}" srcOrd="0" destOrd="0" presId="urn:microsoft.com/office/officeart/2005/8/layout/hierarchy3"/>
    <dgm:cxn modelId="{902B4BB7-C25D-4471-A0A2-B77F48D0AFD8}" type="presOf" srcId="{BB700446-B932-4DE0-9C08-60FB72DCDB09}" destId="{1D80B196-E1EF-4579-8CF5-ACA65F426B6B}" srcOrd="0" destOrd="0" presId="urn:microsoft.com/office/officeart/2005/8/layout/hierarchy3"/>
    <dgm:cxn modelId="{7E7E752F-6352-4B45-89DC-03DEDBB9B608}" type="presParOf" srcId="{72B09444-5827-4562-A0E2-1A86B711722B}" destId="{F25CD5CD-5471-4757-8E53-F94137E4B9A7}" srcOrd="0" destOrd="0" presId="urn:microsoft.com/office/officeart/2005/8/layout/hierarchy3"/>
    <dgm:cxn modelId="{396CF273-043C-4E99-8B8F-342154E7BB41}" type="presParOf" srcId="{F25CD5CD-5471-4757-8E53-F94137E4B9A7}" destId="{AE3753DF-8A95-4CA3-BE58-0EF7890072F2}" srcOrd="0" destOrd="0" presId="urn:microsoft.com/office/officeart/2005/8/layout/hierarchy3"/>
    <dgm:cxn modelId="{CC1E2064-3891-4F5D-9F42-9047D4FD0A58}" type="presParOf" srcId="{AE3753DF-8A95-4CA3-BE58-0EF7890072F2}" destId="{E9D2E6A2-A83C-4A99-93C5-E396FA8D9043}" srcOrd="0" destOrd="0" presId="urn:microsoft.com/office/officeart/2005/8/layout/hierarchy3"/>
    <dgm:cxn modelId="{0DB7CE4B-B00C-4F67-A9D7-EAD4AED3BD79}" type="presParOf" srcId="{AE3753DF-8A95-4CA3-BE58-0EF7890072F2}" destId="{B31F0C65-B829-40E9-8183-2C821D7748DA}" srcOrd="1" destOrd="0" presId="urn:microsoft.com/office/officeart/2005/8/layout/hierarchy3"/>
    <dgm:cxn modelId="{58EBA4D0-CC18-4326-89E1-5F5FF3A4A03B}" type="presParOf" srcId="{F25CD5CD-5471-4757-8E53-F94137E4B9A7}" destId="{0E85FEF1-06A6-4922-9A23-608B12549152}" srcOrd="1" destOrd="0" presId="urn:microsoft.com/office/officeart/2005/8/layout/hierarchy3"/>
    <dgm:cxn modelId="{506F54AA-F035-48B0-A0F9-DD25C363C631}" type="presParOf" srcId="{0E85FEF1-06A6-4922-9A23-608B12549152}" destId="{B4349D82-D23B-4F3B-8AC2-4361F46718E0}" srcOrd="0" destOrd="0" presId="urn:microsoft.com/office/officeart/2005/8/layout/hierarchy3"/>
    <dgm:cxn modelId="{62DF54DD-978E-4C7B-9B95-4344B5F9F8BA}" type="presParOf" srcId="{0E85FEF1-06A6-4922-9A23-608B12549152}" destId="{87259C65-A00C-40D9-B174-FBBB26A54E4F}" srcOrd="1" destOrd="0" presId="urn:microsoft.com/office/officeart/2005/8/layout/hierarchy3"/>
    <dgm:cxn modelId="{BBB5DD1E-EB39-45E0-B0CA-CA8E5302A302}" type="presParOf" srcId="{0E85FEF1-06A6-4922-9A23-608B12549152}" destId="{958A9518-AAB4-4242-A9B1-35B3E4CB3C62}" srcOrd="2" destOrd="0" presId="urn:microsoft.com/office/officeart/2005/8/layout/hierarchy3"/>
    <dgm:cxn modelId="{2A427846-E778-47F6-8842-49DE9F13BF7E}" type="presParOf" srcId="{0E85FEF1-06A6-4922-9A23-608B12549152}" destId="{737FE492-3E94-438B-A6AF-CD8F7D77D280}" srcOrd="3" destOrd="0" presId="urn:microsoft.com/office/officeart/2005/8/layout/hierarchy3"/>
    <dgm:cxn modelId="{4BC89482-90A0-481A-91E5-EA42AF103C2A}" type="presParOf" srcId="{0E85FEF1-06A6-4922-9A23-608B12549152}" destId="{C22944D7-0ABD-4EF2-AE47-1B499B6C371E}" srcOrd="4" destOrd="0" presId="urn:microsoft.com/office/officeart/2005/8/layout/hierarchy3"/>
    <dgm:cxn modelId="{C85D1181-F710-4AE9-9794-8E590C8B476B}" type="presParOf" srcId="{0E85FEF1-06A6-4922-9A23-608B12549152}" destId="{1D80B196-E1EF-4579-8CF5-ACA65F426B6B}" srcOrd="5" destOrd="0" presId="urn:microsoft.com/office/officeart/2005/8/layout/hierarchy3"/>
    <dgm:cxn modelId="{783F4A75-C00F-4362-90D1-7572FB271255}" type="presParOf" srcId="{0E85FEF1-06A6-4922-9A23-608B12549152}" destId="{F2E03B7F-F9E6-4A1F-BCD7-457F2734DD93}" srcOrd="6" destOrd="0" presId="urn:microsoft.com/office/officeart/2005/8/layout/hierarchy3"/>
    <dgm:cxn modelId="{FDC77730-4869-429F-AE9A-EB366757FA50}" type="presParOf" srcId="{0E85FEF1-06A6-4922-9A23-608B12549152}" destId="{6132E2D7-73AB-4023-9A52-85961C8CE639}" srcOrd="7" destOrd="0" presId="urn:microsoft.com/office/officeart/2005/8/layout/hierarchy3"/>
    <dgm:cxn modelId="{349316E4-C3FA-42B9-9C62-7B88AC08D827}" type="presParOf" srcId="{0E85FEF1-06A6-4922-9A23-608B12549152}" destId="{81C6B084-F92A-4DF9-9948-108419834817}" srcOrd="8" destOrd="0" presId="urn:microsoft.com/office/officeart/2005/8/layout/hierarchy3"/>
    <dgm:cxn modelId="{7A749591-929E-4233-BA61-E77F49570786}" type="presParOf" srcId="{0E85FEF1-06A6-4922-9A23-608B12549152}" destId="{45F7E852-95F2-4A86-B37B-1F3C7B14283C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7F79985-25B5-4B59-BC0C-A33C4A3F28D4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641E6CA-65D3-4CDF-B432-552EFED85AB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Законный режим имущества супругов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1D87BC-AAAD-4590-A9CA-FF3A9D198470}" type="parTrans" cxnId="{1D894620-7CAB-4F9C-A6AA-C5BA2EF007C8}">
      <dgm:prSet/>
      <dgm:spPr/>
      <dgm:t>
        <a:bodyPr/>
        <a:lstStyle/>
        <a:p>
          <a:endParaRPr lang="ru-RU"/>
        </a:p>
      </dgm:t>
    </dgm:pt>
    <dgm:pt modelId="{F73CBFE9-855A-42EC-B239-D074984DA9C2}" type="sibTrans" cxnId="{1D894620-7CAB-4F9C-A6AA-C5BA2EF007C8}">
      <dgm:prSet/>
      <dgm:spPr/>
      <dgm:t>
        <a:bodyPr/>
        <a:lstStyle/>
        <a:p>
          <a:endParaRPr lang="ru-RU"/>
        </a:p>
      </dgm:t>
    </dgm:pt>
    <dgm:pt modelId="{69F3E7A1-DBD7-4B12-AB7A-0BDE2D3294B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предметы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индиви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-дуального пользования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31D5095-E5FD-4D38-9EA6-8E656238886D}" type="parTrans" cxnId="{092FE78E-4B57-46FB-BFCA-040B999A781B}">
      <dgm:prSet/>
      <dgm:spPr/>
      <dgm:t>
        <a:bodyPr/>
        <a:lstStyle/>
        <a:p>
          <a:endParaRPr lang="ru-RU"/>
        </a:p>
      </dgm:t>
    </dgm:pt>
    <dgm:pt modelId="{12369DFD-3F4D-4442-BBA8-2C6D097A173D}" type="sibTrans" cxnId="{092FE78E-4B57-46FB-BFCA-040B999A781B}">
      <dgm:prSet/>
      <dgm:spPr/>
      <dgm:t>
        <a:bodyPr/>
        <a:lstStyle/>
        <a:p>
          <a:endParaRPr lang="ru-RU"/>
        </a:p>
      </dgm:t>
    </dgm:pt>
    <dgm:pt modelId="{BDD7CF14-19B1-442E-B031-2710D539C13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Личная собственность супругов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6A6238A-89E9-4BD0-9FB3-8C0D5DB5B598}" type="parTrans" cxnId="{1BEAA0FB-44A5-46FF-8E53-DE56EC108FF0}">
      <dgm:prSet/>
      <dgm:spPr/>
      <dgm:t>
        <a:bodyPr/>
        <a:lstStyle/>
        <a:p>
          <a:endParaRPr lang="ru-RU"/>
        </a:p>
      </dgm:t>
    </dgm:pt>
    <dgm:pt modelId="{BE09F833-09CC-4FC0-92D6-7979CB6DACD3}" type="sibTrans" cxnId="{1BEAA0FB-44A5-46FF-8E53-DE56EC108FF0}">
      <dgm:prSet/>
      <dgm:spPr/>
      <dgm:t>
        <a:bodyPr/>
        <a:lstStyle/>
        <a:p>
          <a:endParaRPr lang="ru-RU"/>
        </a:p>
      </dgm:t>
    </dgm:pt>
    <dgm:pt modelId="{7C43BFA2-6727-4E8D-8283-3E2D651D263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всё то имущество, которое супруг нажил до брака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08D1D0-AAED-4A18-9537-2D7493393678}" type="parTrans" cxnId="{D40BC496-4E73-4AA4-90B6-1FD8FBAEC301}">
      <dgm:prSet/>
      <dgm:spPr/>
      <dgm:t>
        <a:bodyPr/>
        <a:lstStyle/>
        <a:p>
          <a:endParaRPr lang="ru-RU"/>
        </a:p>
      </dgm:t>
    </dgm:pt>
    <dgm:pt modelId="{791E81BB-80BF-4327-BCBC-E8A35AFED2F5}" type="sibTrans" cxnId="{D40BC496-4E73-4AA4-90B6-1FD8FBAEC301}">
      <dgm:prSet/>
      <dgm:spPr/>
      <dgm:t>
        <a:bodyPr/>
        <a:lstStyle/>
        <a:p>
          <a:endParaRPr lang="ru-RU"/>
        </a:p>
      </dgm:t>
    </dgm:pt>
    <dgm:pt modelId="{06DFCE36-6B86-4488-9CDB-3D73F97F17B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имущество, получен-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одним из супругов во время брака в дар, в порядке наследования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301EFD1-8536-4E43-962B-F702E3BF9E90}" type="parTrans" cxnId="{B304178A-AC6D-4222-8BAE-F62D173EE5D4}">
      <dgm:prSet/>
      <dgm:spPr/>
      <dgm:t>
        <a:bodyPr/>
        <a:lstStyle/>
        <a:p>
          <a:endParaRPr lang="ru-RU"/>
        </a:p>
      </dgm:t>
    </dgm:pt>
    <dgm:pt modelId="{CDAEBF97-7CB2-4D10-A70B-99CCB658B277}" type="sibTrans" cxnId="{B304178A-AC6D-4222-8BAE-F62D173EE5D4}">
      <dgm:prSet/>
      <dgm:spPr/>
      <dgm:t>
        <a:bodyPr/>
        <a:lstStyle/>
        <a:p>
          <a:endParaRPr lang="ru-RU"/>
        </a:p>
      </dgm:t>
    </dgm:pt>
    <dgm:pt modelId="{9746A103-B428-4A7F-A90C-9ECEBBDB7A0F}" type="pres">
      <dgm:prSet presAssocID="{17F79985-25B5-4B59-BC0C-A33C4A3F28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FA972D6-087D-4E89-BFC3-D4F721830359}" type="pres">
      <dgm:prSet presAssocID="{2641E6CA-65D3-4CDF-B432-552EFED85ABE}" presName="hierRoot1" presStyleCnt="0">
        <dgm:presLayoutVars>
          <dgm:hierBranch val="init"/>
        </dgm:presLayoutVars>
      </dgm:prSet>
      <dgm:spPr/>
    </dgm:pt>
    <dgm:pt modelId="{6FEC2D63-5378-443F-90CD-AE5A460D5910}" type="pres">
      <dgm:prSet presAssocID="{2641E6CA-65D3-4CDF-B432-552EFED85ABE}" presName="rootComposite1" presStyleCnt="0"/>
      <dgm:spPr/>
    </dgm:pt>
    <dgm:pt modelId="{6BBF459D-7EB6-4B36-991B-3379F359BAEB}" type="pres">
      <dgm:prSet presAssocID="{2641E6CA-65D3-4CDF-B432-552EFED85ABE}" presName="rootText1" presStyleLbl="node0" presStyleIdx="0" presStyleCnt="1" custScaleX="204078" custScaleY="650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F32768-639D-4439-B823-A7F2D078D8EB}" type="pres">
      <dgm:prSet presAssocID="{2641E6CA-65D3-4CDF-B432-552EFED85ABE}" presName="rootConnector1" presStyleLbl="node1" presStyleIdx="0" presStyleCnt="0"/>
      <dgm:spPr/>
    </dgm:pt>
    <dgm:pt modelId="{077979DA-FB56-46ED-9BF9-6C6955DA3172}" type="pres">
      <dgm:prSet presAssocID="{2641E6CA-65D3-4CDF-B432-552EFED85ABE}" presName="hierChild2" presStyleCnt="0"/>
      <dgm:spPr/>
    </dgm:pt>
    <dgm:pt modelId="{6D0CDC27-D9D4-4B3C-BBDA-29C159D599CE}" type="pres">
      <dgm:prSet presAssocID="{66A6238A-89E9-4BD0-9FB3-8C0D5DB5B598}" presName="Name37" presStyleLbl="parChTrans1D2" presStyleIdx="0" presStyleCnt="1"/>
      <dgm:spPr/>
    </dgm:pt>
    <dgm:pt modelId="{3BACC84A-5AA6-4F7C-BC58-E96CE7E9582C}" type="pres">
      <dgm:prSet presAssocID="{BDD7CF14-19B1-442E-B031-2710D539C13B}" presName="hierRoot2" presStyleCnt="0">
        <dgm:presLayoutVars>
          <dgm:hierBranch/>
        </dgm:presLayoutVars>
      </dgm:prSet>
      <dgm:spPr/>
    </dgm:pt>
    <dgm:pt modelId="{7B861AF8-E57F-48CE-B813-6CC56FE8A115}" type="pres">
      <dgm:prSet presAssocID="{BDD7CF14-19B1-442E-B031-2710D539C13B}" presName="rootComposite" presStyleCnt="0"/>
      <dgm:spPr/>
    </dgm:pt>
    <dgm:pt modelId="{3A90D084-4EAF-4493-8E0E-634B63CE8364}" type="pres">
      <dgm:prSet presAssocID="{BDD7CF14-19B1-442E-B031-2710D539C13B}" presName="rootText" presStyleLbl="node2" presStyleIdx="0" presStyleCnt="1" custScaleX="204078" custScaleY="65043">
        <dgm:presLayoutVars>
          <dgm:chPref val="3"/>
        </dgm:presLayoutVars>
      </dgm:prSet>
      <dgm:spPr/>
    </dgm:pt>
    <dgm:pt modelId="{10CC5BB7-3E5C-4FFD-B126-58FB127AF325}" type="pres">
      <dgm:prSet presAssocID="{BDD7CF14-19B1-442E-B031-2710D539C13B}" presName="rootConnector" presStyleLbl="node2" presStyleIdx="0" presStyleCnt="1"/>
      <dgm:spPr/>
    </dgm:pt>
    <dgm:pt modelId="{790DD6ED-A84F-4947-97B6-5AB559AD4A50}" type="pres">
      <dgm:prSet presAssocID="{BDD7CF14-19B1-442E-B031-2710D539C13B}" presName="hierChild4" presStyleCnt="0"/>
      <dgm:spPr/>
    </dgm:pt>
    <dgm:pt modelId="{65A1FE80-757A-4FF0-957C-61EB7FA4B868}" type="pres">
      <dgm:prSet presAssocID="{4508D1D0-AAED-4A18-9537-2D7493393678}" presName="Name35" presStyleLbl="parChTrans1D3" presStyleIdx="0" presStyleCnt="3"/>
      <dgm:spPr/>
    </dgm:pt>
    <dgm:pt modelId="{F09BB072-D808-45FE-AA8B-95E2861ABE76}" type="pres">
      <dgm:prSet presAssocID="{7C43BFA2-6727-4E8D-8283-3E2D651D2632}" presName="hierRoot2" presStyleCnt="0">
        <dgm:presLayoutVars>
          <dgm:hierBranch val="init"/>
        </dgm:presLayoutVars>
      </dgm:prSet>
      <dgm:spPr/>
    </dgm:pt>
    <dgm:pt modelId="{CCFC587B-C278-434E-A963-6F8BF63BE4FD}" type="pres">
      <dgm:prSet presAssocID="{7C43BFA2-6727-4E8D-8283-3E2D651D2632}" presName="rootComposite" presStyleCnt="0"/>
      <dgm:spPr/>
    </dgm:pt>
    <dgm:pt modelId="{DD7F9F95-3D72-4B41-AB91-3E93E5D16629}" type="pres">
      <dgm:prSet presAssocID="{7C43BFA2-6727-4E8D-8283-3E2D651D2632}" presName="rootText" presStyleLbl="node3" presStyleIdx="0" presStyleCnt="3" custScaleY="1528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184B6D-4DDB-478D-824A-94A1C6E96ADB}" type="pres">
      <dgm:prSet presAssocID="{7C43BFA2-6727-4E8D-8283-3E2D651D2632}" presName="rootConnector" presStyleLbl="node3" presStyleIdx="0" presStyleCnt="3"/>
      <dgm:spPr/>
    </dgm:pt>
    <dgm:pt modelId="{0FBC2F40-5861-47B8-888C-5DB651AE6603}" type="pres">
      <dgm:prSet presAssocID="{7C43BFA2-6727-4E8D-8283-3E2D651D2632}" presName="hierChild4" presStyleCnt="0"/>
      <dgm:spPr/>
    </dgm:pt>
    <dgm:pt modelId="{65897FAF-CDF8-489C-ABC8-333416A6D105}" type="pres">
      <dgm:prSet presAssocID="{7C43BFA2-6727-4E8D-8283-3E2D651D2632}" presName="hierChild5" presStyleCnt="0"/>
      <dgm:spPr/>
    </dgm:pt>
    <dgm:pt modelId="{02CB4E18-CAE9-4F2F-A18A-9B62F787D8B6}" type="pres">
      <dgm:prSet presAssocID="{5301EFD1-8536-4E43-962B-F702E3BF9E90}" presName="Name35" presStyleLbl="parChTrans1D3" presStyleIdx="1" presStyleCnt="3"/>
      <dgm:spPr/>
    </dgm:pt>
    <dgm:pt modelId="{9A1B7953-7FD9-411A-BF5D-E77594A50A2E}" type="pres">
      <dgm:prSet presAssocID="{06DFCE36-6B86-4488-9CDB-3D73F97F17B8}" presName="hierRoot2" presStyleCnt="0">
        <dgm:presLayoutVars>
          <dgm:hierBranch val="init"/>
        </dgm:presLayoutVars>
      </dgm:prSet>
      <dgm:spPr/>
    </dgm:pt>
    <dgm:pt modelId="{8B5C51E8-E247-4A27-9DE3-DA58813F8ACE}" type="pres">
      <dgm:prSet presAssocID="{06DFCE36-6B86-4488-9CDB-3D73F97F17B8}" presName="rootComposite" presStyleCnt="0"/>
      <dgm:spPr/>
    </dgm:pt>
    <dgm:pt modelId="{307193B8-A618-4A79-910B-18F2668454EC}" type="pres">
      <dgm:prSet presAssocID="{06DFCE36-6B86-4488-9CDB-3D73F97F17B8}" presName="rootText" presStyleLbl="node3" presStyleIdx="1" presStyleCnt="3" custScaleY="1528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C78E34-E364-4FDA-BCDA-70651B82E200}" type="pres">
      <dgm:prSet presAssocID="{06DFCE36-6B86-4488-9CDB-3D73F97F17B8}" presName="rootConnector" presStyleLbl="node3" presStyleIdx="1" presStyleCnt="3"/>
      <dgm:spPr/>
    </dgm:pt>
    <dgm:pt modelId="{66CD43D9-9441-48C7-B5A2-AC615608312C}" type="pres">
      <dgm:prSet presAssocID="{06DFCE36-6B86-4488-9CDB-3D73F97F17B8}" presName="hierChild4" presStyleCnt="0"/>
      <dgm:spPr/>
    </dgm:pt>
    <dgm:pt modelId="{AE6CFCE2-40F5-414A-9CA1-6FA0E058B3AC}" type="pres">
      <dgm:prSet presAssocID="{06DFCE36-6B86-4488-9CDB-3D73F97F17B8}" presName="hierChild5" presStyleCnt="0"/>
      <dgm:spPr/>
    </dgm:pt>
    <dgm:pt modelId="{E1B3490A-D54F-4458-B7B8-DDA5AA146169}" type="pres">
      <dgm:prSet presAssocID="{B31D5095-E5FD-4D38-9EA6-8E656238886D}" presName="Name35" presStyleLbl="parChTrans1D3" presStyleIdx="2" presStyleCnt="3"/>
      <dgm:spPr/>
    </dgm:pt>
    <dgm:pt modelId="{4A1F81BB-AAEF-452A-BF7D-B0055873B29B}" type="pres">
      <dgm:prSet presAssocID="{69F3E7A1-DBD7-4B12-AB7A-0BDE2D3294BB}" presName="hierRoot2" presStyleCnt="0">
        <dgm:presLayoutVars>
          <dgm:hierBranch val="init"/>
        </dgm:presLayoutVars>
      </dgm:prSet>
      <dgm:spPr/>
    </dgm:pt>
    <dgm:pt modelId="{99ED61F0-2DBC-4AC5-A4E0-95F63A82C33F}" type="pres">
      <dgm:prSet presAssocID="{69F3E7A1-DBD7-4B12-AB7A-0BDE2D3294BB}" presName="rootComposite" presStyleCnt="0"/>
      <dgm:spPr/>
    </dgm:pt>
    <dgm:pt modelId="{0388ADC9-E9DA-4BF6-8415-4C64FB80BBAC}" type="pres">
      <dgm:prSet presAssocID="{69F3E7A1-DBD7-4B12-AB7A-0BDE2D3294BB}" presName="rootText" presStyleLbl="node3" presStyleIdx="2" presStyleCnt="3" custScaleY="1528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5359BC-7180-4A5C-A7DE-A6535A9B6122}" type="pres">
      <dgm:prSet presAssocID="{69F3E7A1-DBD7-4B12-AB7A-0BDE2D3294BB}" presName="rootConnector" presStyleLbl="node3" presStyleIdx="2" presStyleCnt="3"/>
      <dgm:spPr/>
    </dgm:pt>
    <dgm:pt modelId="{798A1701-5BED-4946-BE8E-98F077736E76}" type="pres">
      <dgm:prSet presAssocID="{69F3E7A1-DBD7-4B12-AB7A-0BDE2D3294BB}" presName="hierChild4" presStyleCnt="0"/>
      <dgm:spPr/>
    </dgm:pt>
    <dgm:pt modelId="{58FAEA66-C28A-4EBB-A72B-4455BAAC79D4}" type="pres">
      <dgm:prSet presAssocID="{69F3E7A1-DBD7-4B12-AB7A-0BDE2D3294BB}" presName="hierChild5" presStyleCnt="0"/>
      <dgm:spPr/>
    </dgm:pt>
    <dgm:pt modelId="{1ED7CAE9-7085-4EDE-AD71-DE7467566EAE}" type="pres">
      <dgm:prSet presAssocID="{BDD7CF14-19B1-442E-B031-2710D539C13B}" presName="hierChild5" presStyleCnt="0"/>
      <dgm:spPr/>
    </dgm:pt>
    <dgm:pt modelId="{ADB3A091-7D9F-4908-B2E1-6A3860A2008E}" type="pres">
      <dgm:prSet presAssocID="{2641E6CA-65D3-4CDF-B432-552EFED85ABE}" presName="hierChild3" presStyleCnt="0"/>
      <dgm:spPr/>
    </dgm:pt>
  </dgm:ptLst>
  <dgm:cxnLst>
    <dgm:cxn modelId="{FCA99D59-DBC8-4B42-A5AD-D43B6F872D9C}" type="presOf" srcId="{06DFCE36-6B86-4488-9CDB-3D73F97F17B8}" destId="{F7C78E34-E364-4FDA-BCDA-70651B82E200}" srcOrd="1" destOrd="0" presId="urn:microsoft.com/office/officeart/2005/8/layout/orgChart1"/>
    <dgm:cxn modelId="{1C90849B-A9EA-4066-87E0-472AFD56ECF6}" type="presOf" srcId="{BDD7CF14-19B1-442E-B031-2710D539C13B}" destId="{10CC5BB7-3E5C-4FFD-B126-58FB127AF325}" srcOrd="1" destOrd="0" presId="urn:microsoft.com/office/officeart/2005/8/layout/orgChart1"/>
    <dgm:cxn modelId="{DED931E3-831F-480E-A412-B309E23A32E5}" type="presOf" srcId="{B31D5095-E5FD-4D38-9EA6-8E656238886D}" destId="{E1B3490A-D54F-4458-B7B8-DDA5AA146169}" srcOrd="0" destOrd="0" presId="urn:microsoft.com/office/officeart/2005/8/layout/orgChart1"/>
    <dgm:cxn modelId="{46E66711-DD8B-4195-88D8-30D03543FBD0}" type="presOf" srcId="{17F79985-25B5-4B59-BC0C-A33C4A3F28D4}" destId="{9746A103-B428-4A7F-A90C-9ECEBBDB7A0F}" srcOrd="0" destOrd="0" presId="urn:microsoft.com/office/officeart/2005/8/layout/orgChart1"/>
    <dgm:cxn modelId="{74CED314-8CA1-45CB-846B-680E68F44114}" type="presOf" srcId="{BDD7CF14-19B1-442E-B031-2710D539C13B}" destId="{3A90D084-4EAF-4493-8E0E-634B63CE8364}" srcOrd="0" destOrd="0" presId="urn:microsoft.com/office/officeart/2005/8/layout/orgChart1"/>
    <dgm:cxn modelId="{118212EE-51DC-436B-B064-B53DCF5A6AD9}" type="presOf" srcId="{5301EFD1-8536-4E43-962B-F702E3BF9E90}" destId="{02CB4E18-CAE9-4F2F-A18A-9B62F787D8B6}" srcOrd="0" destOrd="0" presId="urn:microsoft.com/office/officeart/2005/8/layout/orgChart1"/>
    <dgm:cxn modelId="{092FE78E-4B57-46FB-BFCA-040B999A781B}" srcId="{BDD7CF14-19B1-442E-B031-2710D539C13B}" destId="{69F3E7A1-DBD7-4B12-AB7A-0BDE2D3294BB}" srcOrd="2" destOrd="0" parTransId="{B31D5095-E5FD-4D38-9EA6-8E656238886D}" sibTransId="{12369DFD-3F4D-4442-BBA8-2C6D097A173D}"/>
    <dgm:cxn modelId="{A974A79C-EB8F-4A48-BD61-57C2AEBB342A}" type="presOf" srcId="{66A6238A-89E9-4BD0-9FB3-8C0D5DB5B598}" destId="{6D0CDC27-D9D4-4B3C-BBDA-29C159D599CE}" srcOrd="0" destOrd="0" presId="urn:microsoft.com/office/officeart/2005/8/layout/orgChart1"/>
    <dgm:cxn modelId="{07208537-3F44-4803-9E59-84ABDB8E4D4D}" type="presOf" srcId="{69F3E7A1-DBD7-4B12-AB7A-0BDE2D3294BB}" destId="{0E5359BC-7180-4A5C-A7DE-A6535A9B6122}" srcOrd="1" destOrd="0" presId="urn:microsoft.com/office/officeart/2005/8/layout/orgChart1"/>
    <dgm:cxn modelId="{B304178A-AC6D-4222-8BAE-F62D173EE5D4}" srcId="{BDD7CF14-19B1-442E-B031-2710D539C13B}" destId="{06DFCE36-6B86-4488-9CDB-3D73F97F17B8}" srcOrd="1" destOrd="0" parTransId="{5301EFD1-8536-4E43-962B-F702E3BF9E90}" sibTransId="{CDAEBF97-7CB2-4D10-A70B-99CCB658B277}"/>
    <dgm:cxn modelId="{1BEAA0FB-44A5-46FF-8E53-DE56EC108FF0}" srcId="{2641E6CA-65D3-4CDF-B432-552EFED85ABE}" destId="{BDD7CF14-19B1-442E-B031-2710D539C13B}" srcOrd="0" destOrd="0" parTransId="{66A6238A-89E9-4BD0-9FB3-8C0D5DB5B598}" sibTransId="{BE09F833-09CC-4FC0-92D6-7979CB6DACD3}"/>
    <dgm:cxn modelId="{D40BC496-4E73-4AA4-90B6-1FD8FBAEC301}" srcId="{BDD7CF14-19B1-442E-B031-2710D539C13B}" destId="{7C43BFA2-6727-4E8D-8283-3E2D651D2632}" srcOrd="0" destOrd="0" parTransId="{4508D1D0-AAED-4A18-9537-2D7493393678}" sibTransId="{791E81BB-80BF-4327-BCBC-E8A35AFED2F5}"/>
    <dgm:cxn modelId="{1D894620-7CAB-4F9C-A6AA-C5BA2EF007C8}" srcId="{17F79985-25B5-4B59-BC0C-A33C4A3F28D4}" destId="{2641E6CA-65D3-4CDF-B432-552EFED85ABE}" srcOrd="0" destOrd="0" parTransId="{C81D87BC-AAAD-4590-A9CA-FF3A9D198470}" sibTransId="{F73CBFE9-855A-42EC-B239-D074984DA9C2}"/>
    <dgm:cxn modelId="{EACC099F-2AF7-4594-887D-5E997C121098}" type="presOf" srcId="{7C43BFA2-6727-4E8D-8283-3E2D651D2632}" destId="{DD7F9F95-3D72-4B41-AB91-3E93E5D16629}" srcOrd="0" destOrd="0" presId="urn:microsoft.com/office/officeart/2005/8/layout/orgChart1"/>
    <dgm:cxn modelId="{10BF96C1-78E5-4EFA-B059-9BE7F086A4F4}" type="presOf" srcId="{2641E6CA-65D3-4CDF-B432-552EFED85ABE}" destId="{6BBF459D-7EB6-4B36-991B-3379F359BAEB}" srcOrd="0" destOrd="0" presId="urn:microsoft.com/office/officeart/2005/8/layout/orgChart1"/>
    <dgm:cxn modelId="{B3AFE97F-24DD-4880-BAA5-2B609A773B95}" type="presOf" srcId="{4508D1D0-AAED-4A18-9537-2D7493393678}" destId="{65A1FE80-757A-4FF0-957C-61EB7FA4B868}" srcOrd="0" destOrd="0" presId="urn:microsoft.com/office/officeart/2005/8/layout/orgChart1"/>
    <dgm:cxn modelId="{896CE82C-8CB9-4D0C-9373-8940B8152107}" type="presOf" srcId="{7C43BFA2-6727-4E8D-8283-3E2D651D2632}" destId="{3B184B6D-4DDB-478D-824A-94A1C6E96ADB}" srcOrd="1" destOrd="0" presId="urn:microsoft.com/office/officeart/2005/8/layout/orgChart1"/>
    <dgm:cxn modelId="{D3377A69-6F9A-4B2F-8435-BB6E0D00BA2E}" type="presOf" srcId="{06DFCE36-6B86-4488-9CDB-3D73F97F17B8}" destId="{307193B8-A618-4A79-910B-18F2668454EC}" srcOrd="0" destOrd="0" presId="urn:microsoft.com/office/officeart/2005/8/layout/orgChart1"/>
    <dgm:cxn modelId="{42E7740F-D440-4051-8DFD-54DC1FA92242}" type="presOf" srcId="{69F3E7A1-DBD7-4B12-AB7A-0BDE2D3294BB}" destId="{0388ADC9-E9DA-4BF6-8415-4C64FB80BBAC}" srcOrd="0" destOrd="0" presId="urn:microsoft.com/office/officeart/2005/8/layout/orgChart1"/>
    <dgm:cxn modelId="{2FF6F35A-C5A0-448A-B91A-5E5DBA6EC883}" type="presOf" srcId="{2641E6CA-65D3-4CDF-B432-552EFED85ABE}" destId="{7EF32768-639D-4439-B823-A7F2D078D8EB}" srcOrd="1" destOrd="0" presId="urn:microsoft.com/office/officeart/2005/8/layout/orgChart1"/>
    <dgm:cxn modelId="{A6DA01BD-CC05-4903-AD6D-C64717D845D8}" type="presParOf" srcId="{9746A103-B428-4A7F-A90C-9ECEBBDB7A0F}" destId="{7FA972D6-087D-4E89-BFC3-D4F721830359}" srcOrd="0" destOrd="0" presId="urn:microsoft.com/office/officeart/2005/8/layout/orgChart1"/>
    <dgm:cxn modelId="{36DA5DC8-71DC-4FDB-8A72-7EF61478F5C0}" type="presParOf" srcId="{7FA972D6-087D-4E89-BFC3-D4F721830359}" destId="{6FEC2D63-5378-443F-90CD-AE5A460D5910}" srcOrd="0" destOrd="0" presId="urn:microsoft.com/office/officeart/2005/8/layout/orgChart1"/>
    <dgm:cxn modelId="{D2BD3413-E0E4-43EC-AAF1-2EB679721957}" type="presParOf" srcId="{6FEC2D63-5378-443F-90CD-AE5A460D5910}" destId="{6BBF459D-7EB6-4B36-991B-3379F359BAEB}" srcOrd="0" destOrd="0" presId="urn:microsoft.com/office/officeart/2005/8/layout/orgChart1"/>
    <dgm:cxn modelId="{87FCC489-F234-4811-AB86-52697DF90641}" type="presParOf" srcId="{6FEC2D63-5378-443F-90CD-AE5A460D5910}" destId="{7EF32768-639D-4439-B823-A7F2D078D8EB}" srcOrd="1" destOrd="0" presId="urn:microsoft.com/office/officeart/2005/8/layout/orgChart1"/>
    <dgm:cxn modelId="{9A8F1906-9783-458D-8B47-EA253C6FE097}" type="presParOf" srcId="{7FA972D6-087D-4E89-BFC3-D4F721830359}" destId="{077979DA-FB56-46ED-9BF9-6C6955DA3172}" srcOrd="1" destOrd="0" presId="urn:microsoft.com/office/officeart/2005/8/layout/orgChart1"/>
    <dgm:cxn modelId="{EE6FFC23-6A1F-4169-A46C-EAF60BAF9FB8}" type="presParOf" srcId="{077979DA-FB56-46ED-9BF9-6C6955DA3172}" destId="{6D0CDC27-D9D4-4B3C-BBDA-29C159D599CE}" srcOrd="0" destOrd="0" presId="urn:microsoft.com/office/officeart/2005/8/layout/orgChart1"/>
    <dgm:cxn modelId="{57334797-20B0-4A9B-8396-E289F03756CC}" type="presParOf" srcId="{077979DA-FB56-46ED-9BF9-6C6955DA3172}" destId="{3BACC84A-5AA6-4F7C-BC58-E96CE7E9582C}" srcOrd="1" destOrd="0" presId="urn:microsoft.com/office/officeart/2005/8/layout/orgChart1"/>
    <dgm:cxn modelId="{2687073F-02F0-404A-9169-5352CF68D345}" type="presParOf" srcId="{3BACC84A-5AA6-4F7C-BC58-E96CE7E9582C}" destId="{7B861AF8-E57F-48CE-B813-6CC56FE8A115}" srcOrd="0" destOrd="0" presId="urn:microsoft.com/office/officeart/2005/8/layout/orgChart1"/>
    <dgm:cxn modelId="{F7244121-0D0F-4E58-9B77-4799DB232A62}" type="presParOf" srcId="{7B861AF8-E57F-48CE-B813-6CC56FE8A115}" destId="{3A90D084-4EAF-4493-8E0E-634B63CE8364}" srcOrd="0" destOrd="0" presId="urn:microsoft.com/office/officeart/2005/8/layout/orgChart1"/>
    <dgm:cxn modelId="{535B3BAC-D286-4375-AB11-B09295AAB243}" type="presParOf" srcId="{7B861AF8-E57F-48CE-B813-6CC56FE8A115}" destId="{10CC5BB7-3E5C-4FFD-B126-58FB127AF325}" srcOrd="1" destOrd="0" presId="urn:microsoft.com/office/officeart/2005/8/layout/orgChart1"/>
    <dgm:cxn modelId="{31A544C8-52A5-4EDB-A744-7B27502167A2}" type="presParOf" srcId="{3BACC84A-5AA6-4F7C-BC58-E96CE7E9582C}" destId="{790DD6ED-A84F-4947-97B6-5AB559AD4A50}" srcOrd="1" destOrd="0" presId="urn:microsoft.com/office/officeart/2005/8/layout/orgChart1"/>
    <dgm:cxn modelId="{8CF3A282-F0C3-407E-92F8-CF8606687E11}" type="presParOf" srcId="{790DD6ED-A84F-4947-97B6-5AB559AD4A50}" destId="{65A1FE80-757A-4FF0-957C-61EB7FA4B868}" srcOrd="0" destOrd="0" presId="urn:microsoft.com/office/officeart/2005/8/layout/orgChart1"/>
    <dgm:cxn modelId="{91BA52F1-0EF5-449B-9478-24BD5D0DD22B}" type="presParOf" srcId="{790DD6ED-A84F-4947-97B6-5AB559AD4A50}" destId="{F09BB072-D808-45FE-AA8B-95E2861ABE76}" srcOrd="1" destOrd="0" presId="urn:microsoft.com/office/officeart/2005/8/layout/orgChart1"/>
    <dgm:cxn modelId="{461C6B50-5837-4C43-B925-1159FE0E2084}" type="presParOf" srcId="{F09BB072-D808-45FE-AA8B-95E2861ABE76}" destId="{CCFC587B-C278-434E-A963-6F8BF63BE4FD}" srcOrd="0" destOrd="0" presId="urn:microsoft.com/office/officeart/2005/8/layout/orgChart1"/>
    <dgm:cxn modelId="{ED68DB8A-2EAD-4B71-AD37-F83DAE5EFFDE}" type="presParOf" srcId="{CCFC587B-C278-434E-A963-6F8BF63BE4FD}" destId="{DD7F9F95-3D72-4B41-AB91-3E93E5D16629}" srcOrd="0" destOrd="0" presId="urn:microsoft.com/office/officeart/2005/8/layout/orgChart1"/>
    <dgm:cxn modelId="{C7CE38F9-8B99-4837-931C-1336AC27D685}" type="presParOf" srcId="{CCFC587B-C278-434E-A963-6F8BF63BE4FD}" destId="{3B184B6D-4DDB-478D-824A-94A1C6E96ADB}" srcOrd="1" destOrd="0" presId="urn:microsoft.com/office/officeart/2005/8/layout/orgChart1"/>
    <dgm:cxn modelId="{FBB4B615-2BF5-4CC3-A759-F476FC573B58}" type="presParOf" srcId="{F09BB072-D808-45FE-AA8B-95E2861ABE76}" destId="{0FBC2F40-5861-47B8-888C-5DB651AE6603}" srcOrd="1" destOrd="0" presId="urn:microsoft.com/office/officeart/2005/8/layout/orgChart1"/>
    <dgm:cxn modelId="{7AD36CC2-B54D-4F30-A6FF-76230C0A29C4}" type="presParOf" srcId="{F09BB072-D808-45FE-AA8B-95E2861ABE76}" destId="{65897FAF-CDF8-489C-ABC8-333416A6D105}" srcOrd="2" destOrd="0" presId="urn:microsoft.com/office/officeart/2005/8/layout/orgChart1"/>
    <dgm:cxn modelId="{4AB83534-B243-416D-AE08-88BC87417916}" type="presParOf" srcId="{790DD6ED-A84F-4947-97B6-5AB559AD4A50}" destId="{02CB4E18-CAE9-4F2F-A18A-9B62F787D8B6}" srcOrd="2" destOrd="0" presId="urn:microsoft.com/office/officeart/2005/8/layout/orgChart1"/>
    <dgm:cxn modelId="{198EFA2B-9DE2-4860-BAE5-2196C3044E7B}" type="presParOf" srcId="{790DD6ED-A84F-4947-97B6-5AB559AD4A50}" destId="{9A1B7953-7FD9-411A-BF5D-E77594A50A2E}" srcOrd="3" destOrd="0" presId="urn:microsoft.com/office/officeart/2005/8/layout/orgChart1"/>
    <dgm:cxn modelId="{70F0BA97-8140-44B2-9C72-D68999FF5A2D}" type="presParOf" srcId="{9A1B7953-7FD9-411A-BF5D-E77594A50A2E}" destId="{8B5C51E8-E247-4A27-9DE3-DA58813F8ACE}" srcOrd="0" destOrd="0" presId="urn:microsoft.com/office/officeart/2005/8/layout/orgChart1"/>
    <dgm:cxn modelId="{D0172035-BE29-4F36-860D-CBCAA452CEBD}" type="presParOf" srcId="{8B5C51E8-E247-4A27-9DE3-DA58813F8ACE}" destId="{307193B8-A618-4A79-910B-18F2668454EC}" srcOrd="0" destOrd="0" presId="urn:microsoft.com/office/officeart/2005/8/layout/orgChart1"/>
    <dgm:cxn modelId="{DB700D44-B26C-422B-B621-28FEB8EB78C6}" type="presParOf" srcId="{8B5C51E8-E247-4A27-9DE3-DA58813F8ACE}" destId="{F7C78E34-E364-4FDA-BCDA-70651B82E200}" srcOrd="1" destOrd="0" presId="urn:microsoft.com/office/officeart/2005/8/layout/orgChart1"/>
    <dgm:cxn modelId="{73C0579E-8077-4745-900E-1AD55386DD14}" type="presParOf" srcId="{9A1B7953-7FD9-411A-BF5D-E77594A50A2E}" destId="{66CD43D9-9441-48C7-B5A2-AC615608312C}" srcOrd="1" destOrd="0" presId="urn:microsoft.com/office/officeart/2005/8/layout/orgChart1"/>
    <dgm:cxn modelId="{17CBC095-65F5-4810-9EE2-7B2AC0C7EFC9}" type="presParOf" srcId="{9A1B7953-7FD9-411A-BF5D-E77594A50A2E}" destId="{AE6CFCE2-40F5-414A-9CA1-6FA0E058B3AC}" srcOrd="2" destOrd="0" presId="urn:microsoft.com/office/officeart/2005/8/layout/orgChart1"/>
    <dgm:cxn modelId="{EC5CC3A1-62CB-45B5-B54E-B2DDC129B9F0}" type="presParOf" srcId="{790DD6ED-A84F-4947-97B6-5AB559AD4A50}" destId="{E1B3490A-D54F-4458-B7B8-DDA5AA146169}" srcOrd="4" destOrd="0" presId="urn:microsoft.com/office/officeart/2005/8/layout/orgChart1"/>
    <dgm:cxn modelId="{22419D7A-31BA-4390-8A63-6A856EC6EF86}" type="presParOf" srcId="{790DD6ED-A84F-4947-97B6-5AB559AD4A50}" destId="{4A1F81BB-AAEF-452A-BF7D-B0055873B29B}" srcOrd="5" destOrd="0" presId="urn:microsoft.com/office/officeart/2005/8/layout/orgChart1"/>
    <dgm:cxn modelId="{DEAB767F-C0AC-41E1-A938-64AF2462051B}" type="presParOf" srcId="{4A1F81BB-AAEF-452A-BF7D-B0055873B29B}" destId="{99ED61F0-2DBC-4AC5-A4E0-95F63A82C33F}" srcOrd="0" destOrd="0" presId="urn:microsoft.com/office/officeart/2005/8/layout/orgChart1"/>
    <dgm:cxn modelId="{0F1D5D7B-706A-459F-8A1D-FA58A88865F2}" type="presParOf" srcId="{99ED61F0-2DBC-4AC5-A4E0-95F63A82C33F}" destId="{0388ADC9-E9DA-4BF6-8415-4C64FB80BBAC}" srcOrd="0" destOrd="0" presId="urn:microsoft.com/office/officeart/2005/8/layout/orgChart1"/>
    <dgm:cxn modelId="{BF37D56A-5713-44E8-B001-E6BB1D1D1246}" type="presParOf" srcId="{99ED61F0-2DBC-4AC5-A4E0-95F63A82C33F}" destId="{0E5359BC-7180-4A5C-A7DE-A6535A9B6122}" srcOrd="1" destOrd="0" presId="urn:microsoft.com/office/officeart/2005/8/layout/orgChart1"/>
    <dgm:cxn modelId="{9DE6FA46-E186-4EC4-B7B8-9AE535D9D606}" type="presParOf" srcId="{4A1F81BB-AAEF-452A-BF7D-B0055873B29B}" destId="{798A1701-5BED-4946-BE8E-98F077736E76}" srcOrd="1" destOrd="0" presId="urn:microsoft.com/office/officeart/2005/8/layout/orgChart1"/>
    <dgm:cxn modelId="{D9C8741D-A1B6-488D-BA1E-5E7462E3901D}" type="presParOf" srcId="{4A1F81BB-AAEF-452A-BF7D-B0055873B29B}" destId="{58FAEA66-C28A-4EBB-A72B-4455BAAC79D4}" srcOrd="2" destOrd="0" presId="urn:microsoft.com/office/officeart/2005/8/layout/orgChart1"/>
    <dgm:cxn modelId="{CD56C936-BB2D-4213-BD41-3DE1BE64BB4C}" type="presParOf" srcId="{3BACC84A-5AA6-4F7C-BC58-E96CE7E9582C}" destId="{1ED7CAE9-7085-4EDE-AD71-DE7467566EAE}" srcOrd="2" destOrd="0" presId="urn:microsoft.com/office/officeart/2005/8/layout/orgChart1"/>
    <dgm:cxn modelId="{48FAA955-9EA6-4BEF-9737-B5D72C73F130}" type="presParOf" srcId="{7FA972D6-087D-4E89-BFC3-D4F721830359}" destId="{ADB3A091-7D9F-4908-B2E1-6A3860A2008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7F79985-25B5-4B59-BC0C-A33C4A3F28D4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641E6CA-65D3-4CDF-B432-552EFED85AB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Договорной режим имущества супругов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1D87BC-AAAD-4590-A9CA-FF3A9D198470}" type="parTrans" cxnId="{1D894620-7CAB-4F9C-A6AA-C5BA2EF007C8}">
      <dgm:prSet/>
      <dgm:spPr/>
      <dgm:t>
        <a:bodyPr/>
        <a:lstStyle/>
        <a:p>
          <a:endParaRPr lang="ru-RU"/>
        </a:p>
      </dgm:t>
    </dgm:pt>
    <dgm:pt modelId="{F73CBFE9-855A-42EC-B239-D074984DA9C2}" type="sibTrans" cxnId="{1D894620-7CAB-4F9C-A6AA-C5BA2EF007C8}">
      <dgm:prSet/>
      <dgm:spPr/>
      <dgm:t>
        <a:bodyPr/>
        <a:lstStyle/>
        <a:p>
          <a:endParaRPr lang="ru-RU"/>
        </a:p>
      </dgm:t>
    </dgm:pt>
    <dgm:pt modelId="{BDD7CF14-19B1-442E-B031-2710D539C13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Брачный договор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соглашение лиц, вступающих в брак, или соглашение супругов, определяющее имущественные права и обязанности супругов в браке и (или) в случае его расторжения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6A6238A-89E9-4BD0-9FB3-8C0D5DB5B598}" type="parTrans" cxnId="{1BEAA0FB-44A5-46FF-8E53-DE56EC108FF0}">
      <dgm:prSet/>
      <dgm:spPr/>
      <dgm:t>
        <a:bodyPr/>
        <a:lstStyle/>
        <a:p>
          <a:endParaRPr lang="ru-RU"/>
        </a:p>
      </dgm:t>
    </dgm:pt>
    <dgm:pt modelId="{BE09F833-09CC-4FC0-92D6-7979CB6DACD3}" type="sibTrans" cxnId="{1BEAA0FB-44A5-46FF-8E53-DE56EC108FF0}">
      <dgm:prSet/>
      <dgm:spPr/>
      <dgm:t>
        <a:bodyPr/>
        <a:lstStyle/>
        <a:p>
          <a:endParaRPr lang="ru-RU"/>
        </a:p>
      </dgm:t>
    </dgm:pt>
    <dgm:pt modelId="{7C43BFA2-6727-4E8D-8283-3E2D651D263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может изменить установленный за-коном режим совместной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собствен-ности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установить режим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совмест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долевой или раздельной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собст-венности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всё имущество, на его отдельные виды или на имущество каждого из супругов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08D1D0-AAED-4A18-9537-2D7493393678}" type="parTrans" cxnId="{D40BC496-4E73-4AA4-90B6-1FD8FBAEC301}">
      <dgm:prSet/>
      <dgm:spPr/>
      <dgm:t>
        <a:bodyPr/>
        <a:lstStyle/>
        <a:p>
          <a:endParaRPr lang="ru-RU"/>
        </a:p>
      </dgm:t>
    </dgm:pt>
    <dgm:pt modelId="{791E81BB-80BF-4327-BCBC-E8A35AFED2F5}" type="sibTrans" cxnId="{D40BC496-4E73-4AA4-90B6-1FD8FBAEC301}">
      <dgm:prSet/>
      <dgm:spPr/>
      <dgm:t>
        <a:bodyPr/>
        <a:lstStyle/>
        <a:p>
          <a:endParaRPr lang="ru-RU"/>
        </a:p>
      </dgm:t>
    </dgm:pt>
    <dgm:pt modelId="{06DFCE36-6B86-4488-9CDB-3D73F97F17B8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может определить:</a:t>
          </a:r>
        </a:p>
        <a:p>
          <a:pPr marL="180975" indent="-180975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права и обязанности по взаимному содержанию;</a:t>
          </a:r>
        </a:p>
        <a:p>
          <a:pPr marL="180975" indent="-180975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способы участия в доходах друг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дру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-га;</a:t>
          </a:r>
        </a:p>
        <a:p>
          <a:pPr marL="180975" indent="-180975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порядок несения каждым из них се-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мейных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расходов;</a:t>
          </a:r>
        </a:p>
        <a:p>
          <a:pPr marL="180975" indent="-180975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имущество, которое будет передано каждому из супругов в случае рас-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торжения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брака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301EFD1-8536-4E43-962B-F702E3BF9E90}" type="parTrans" cxnId="{B304178A-AC6D-4222-8BAE-F62D173EE5D4}">
      <dgm:prSet/>
      <dgm:spPr/>
      <dgm:t>
        <a:bodyPr/>
        <a:lstStyle/>
        <a:p>
          <a:endParaRPr lang="ru-RU"/>
        </a:p>
      </dgm:t>
    </dgm:pt>
    <dgm:pt modelId="{CDAEBF97-7CB2-4D10-A70B-99CCB658B277}" type="sibTrans" cxnId="{B304178A-AC6D-4222-8BAE-F62D173EE5D4}">
      <dgm:prSet/>
      <dgm:spPr/>
      <dgm:t>
        <a:bodyPr/>
        <a:lstStyle/>
        <a:p>
          <a:endParaRPr lang="ru-RU"/>
        </a:p>
      </dgm:t>
    </dgm:pt>
    <dgm:pt modelId="{9746A103-B428-4A7F-A90C-9ECEBBDB7A0F}" type="pres">
      <dgm:prSet presAssocID="{17F79985-25B5-4B59-BC0C-A33C4A3F28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FA972D6-087D-4E89-BFC3-D4F721830359}" type="pres">
      <dgm:prSet presAssocID="{2641E6CA-65D3-4CDF-B432-552EFED85ABE}" presName="hierRoot1" presStyleCnt="0">
        <dgm:presLayoutVars>
          <dgm:hierBranch val="init"/>
        </dgm:presLayoutVars>
      </dgm:prSet>
      <dgm:spPr/>
    </dgm:pt>
    <dgm:pt modelId="{6FEC2D63-5378-443F-90CD-AE5A460D5910}" type="pres">
      <dgm:prSet presAssocID="{2641E6CA-65D3-4CDF-B432-552EFED85ABE}" presName="rootComposite1" presStyleCnt="0"/>
      <dgm:spPr/>
    </dgm:pt>
    <dgm:pt modelId="{6BBF459D-7EB6-4B36-991B-3379F359BAEB}" type="pres">
      <dgm:prSet presAssocID="{2641E6CA-65D3-4CDF-B432-552EFED85ABE}" presName="rootText1" presStyleLbl="node0" presStyleIdx="0" presStyleCnt="1" custScaleX="375141" custScaleY="650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F32768-639D-4439-B823-A7F2D078D8EB}" type="pres">
      <dgm:prSet presAssocID="{2641E6CA-65D3-4CDF-B432-552EFED85ABE}" presName="rootConnector1" presStyleLbl="node1" presStyleIdx="0" presStyleCnt="0"/>
      <dgm:spPr/>
    </dgm:pt>
    <dgm:pt modelId="{077979DA-FB56-46ED-9BF9-6C6955DA3172}" type="pres">
      <dgm:prSet presAssocID="{2641E6CA-65D3-4CDF-B432-552EFED85ABE}" presName="hierChild2" presStyleCnt="0"/>
      <dgm:spPr/>
    </dgm:pt>
    <dgm:pt modelId="{6D0CDC27-D9D4-4B3C-BBDA-29C159D599CE}" type="pres">
      <dgm:prSet presAssocID="{66A6238A-89E9-4BD0-9FB3-8C0D5DB5B598}" presName="Name37" presStyleLbl="parChTrans1D2" presStyleIdx="0" presStyleCnt="1"/>
      <dgm:spPr/>
    </dgm:pt>
    <dgm:pt modelId="{3BACC84A-5AA6-4F7C-BC58-E96CE7E9582C}" type="pres">
      <dgm:prSet presAssocID="{BDD7CF14-19B1-442E-B031-2710D539C13B}" presName="hierRoot2" presStyleCnt="0">
        <dgm:presLayoutVars>
          <dgm:hierBranch/>
        </dgm:presLayoutVars>
      </dgm:prSet>
      <dgm:spPr/>
    </dgm:pt>
    <dgm:pt modelId="{7B861AF8-E57F-48CE-B813-6CC56FE8A115}" type="pres">
      <dgm:prSet presAssocID="{BDD7CF14-19B1-442E-B031-2710D539C13B}" presName="rootComposite" presStyleCnt="0"/>
      <dgm:spPr/>
    </dgm:pt>
    <dgm:pt modelId="{3A90D084-4EAF-4493-8E0E-634B63CE8364}" type="pres">
      <dgm:prSet presAssocID="{BDD7CF14-19B1-442E-B031-2710D539C13B}" presName="rootText" presStyleLbl="node2" presStyleIdx="0" presStyleCnt="1" custScaleX="375141" custScaleY="878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CC5BB7-3E5C-4FFD-B126-58FB127AF325}" type="pres">
      <dgm:prSet presAssocID="{BDD7CF14-19B1-442E-B031-2710D539C13B}" presName="rootConnector" presStyleLbl="node2" presStyleIdx="0" presStyleCnt="1"/>
      <dgm:spPr/>
    </dgm:pt>
    <dgm:pt modelId="{790DD6ED-A84F-4947-97B6-5AB559AD4A50}" type="pres">
      <dgm:prSet presAssocID="{BDD7CF14-19B1-442E-B031-2710D539C13B}" presName="hierChild4" presStyleCnt="0"/>
      <dgm:spPr/>
    </dgm:pt>
    <dgm:pt modelId="{65A1FE80-757A-4FF0-957C-61EB7FA4B868}" type="pres">
      <dgm:prSet presAssocID="{4508D1D0-AAED-4A18-9537-2D7493393678}" presName="Name35" presStyleLbl="parChTrans1D3" presStyleIdx="0" presStyleCnt="2"/>
      <dgm:spPr/>
    </dgm:pt>
    <dgm:pt modelId="{F09BB072-D808-45FE-AA8B-95E2861ABE76}" type="pres">
      <dgm:prSet presAssocID="{7C43BFA2-6727-4E8D-8283-3E2D651D2632}" presName="hierRoot2" presStyleCnt="0">
        <dgm:presLayoutVars>
          <dgm:hierBranch val="init"/>
        </dgm:presLayoutVars>
      </dgm:prSet>
      <dgm:spPr/>
    </dgm:pt>
    <dgm:pt modelId="{CCFC587B-C278-434E-A963-6F8BF63BE4FD}" type="pres">
      <dgm:prSet presAssocID="{7C43BFA2-6727-4E8D-8283-3E2D651D2632}" presName="rootComposite" presStyleCnt="0"/>
      <dgm:spPr/>
    </dgm:pt>
    <dgm:pt modelId="{DD7F9F95-3D72-4B41-AB91-3E93E5D16629}" type="pres">
      <dgm:prSet presAssocID="{7C43BFA2-6727-4E8D-8283-3E2D651D2632}" presName="rootText" presStyleLbl="node3" presStyleIdx="0" presStyleCnt="2" custScaleX="219316" custScaleY="3045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184B6D-4DDB-478D-824A-94A1C6E96ADB}" type="pres">
      <dgm:prSet presAssocID="{7C43BFA2-6727-4E8D-8283-3E2D651D2632}" presName="rootConnector" presStyleLbl="node3" presStyleIdx="0" presStyleCnt="2"/>
      <dgm:spPr/>
    </dgm:pt>
    <dgm:pt modelId="{0FBC2F40-5861-47B8-888C-5DB651AE6603}" type="pres">
      <dgm:prSet presAssocID="{7C43BFA2-6727-4E8D-8283-3E2D651D2632}" presName="hierChild4" presStyleCnt="0"/>
      <dgm:spPr/>
    </dgm:pt>
    <dgm:pt modelId="{65897FAF-CDF8-489C-ABC8-333416A6D105}" type="pres">
      <dgm:prSet presAssocID="{7C43BFA2-6727-4E8D-8283-3E2D651D2632}" presName="hierChild5" presStyleCnt="0"/>
      <dgm:spPr/>
    </dgm:pt>
    <dgm:pt modelId="{02CB4E18-CAE9-4F2F-A18A-9B62F787D8B6}" type="pres">
      <dgm:prSet presAssocID="{5301EFD1-8536-4E43-962B-F702E3BF9E90}" presName="Name35" presStyleLbl="parChTrans1D3" presStyleIdx="1" presStyleCnt="2"/>
      <dgm:spPr/>
    </dgm:pt>
    <dgm:pt modelId="{9A1B7953-7FD9-411A-BF5D-E77594A50A2E}" type="pres">
      <dgm:prSet presAssocID="{06DFCE36-6B86-4488-9CDB-3D73F97F17B8}" presName="hierRoot2" presStyleCnt="0">
        <dgm:presLayoutVars>
          <dgm:hierBranch val="init"/>
        </dgm:presLayoutVars>
      </dgm:prSet>
      <dgm:spPr/>
    </dgm:pt>
    <dgm:pt modelId="{8B5C51E8-E247-4A27-9DE3-DA58813F8ACE}" type="pres">
      <dgm:prSet presAssocID="{06DFCE36-6B86-4488-9CDB-3D73F97F17B8}" presName="rootComposite" presStyleCnt="0"/>
      <dgm:spPr/>
    </dgm:pt>
    <dgm:pt modelId="{307193B8-A618-4A79-910B-18F2668454EC}" type="pres">
      <dgm:prSet presAssocID="{06DFCE36-6B86-4488-9CDB-3D73F97F17B8}" presName="rootText" presStyleLbl="node3" presStyleIdx="1" presStyleCnt="2" custScaleX="219316" custScaleY="3045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C78E34-E364-4FDA-BCDA-70651B82E200}" type="pres">
      <dgm:prSet presAssocID="{06DFCE36-6B86-4488-9CDB-3D73F97F17B8}" presName="rootConnector" presStyleLbl="node3" presStyleIdx="1" presStyleCnt="2"/>
      <dgm:spPr/>
    </dgm:pt>
    <dgm:pt modelId="{66CD43D9-9441-48C7-B5A2-AC615608312C}" type="pres">
      <dgm:prSet presAssocID="{06DFCE36-6B86-4488-9CDB-3D73F97F17B8}" presName="hierChild4" presStyleCnt="0"/>
      <dgm:spPr/>
    </dgm:pt>
    <dgm:pt modelId="{AE6CFCE2-40F5-414A-9CA1-6FA0E058B3AC}" type="pres">
      <dgm:prSet presAssocID="{06DFCE36-6B86-4488-9CDB-3D73F97F17B8}" presName="hierChild5" presStyleCnt="0"/>
      <dgm:spPr/>
    </dgm:pt>
    <dgm:pt modelId="{1ED7CAE9-7085-4EDE-AD71-DE7467566EAE}" type="pres">
      <dgm:prSet presAssocID="{BDD7CF14-19B1-442E-B031-2710D539C13B}" presName="hierChild5" presStyleCnt="0"/>
      <dgm:spPr/>
    </dgm:pt>
    <dgm:pt modelId="{ADB3A091-7D9F-4908-B2E1-6A3860A2008E}" type="pres">
      <dgm:prSet presAssocID="{2641E6CA-65D3-4CDF-B432-552EFED85ABE}" presName="hierChild3" presStyleCnt="0"/>
      <dgm:spPr/>
    </dgm:pt>
  </dgm:ptLst>
  <dgm:cxnLst>
    <dgm:cxn modelId="{5129C19F-4FEE-431A-B6EB-0F1DD2DF0DE4}" type="presOf" srcId="{5301EFD1-8536-4E43-962B-F702E3BF9E90}" destId="{02CB4E18-CAE9-4F2F-A18A-9B62F787D8B6}" srcOrd="0" destOrd="0" presId="urn:microsoft.com/office/officeart/2005/8/layout/orgChart1"/>
    <dgm:cxn modelId="{B902A6A5-3D5D-4D19-8CEB-6022B17C5F50}" type="presOf" srcId="{2641E6CA-65D3-4CDF-B432-552EFED85ABE}" destId="{7EF32768-639D-4439-B823-A7F2D078D8EB}" srcOrd="1" destOrd="0" presId="urn:microsoft.com/office/officeart/2005/8/layout/orgChart1"/>
    <dgm:cxn modelId="{52281D43-AC0C-4586-A802-1595B0E40C80}" type="presOf" srcId="{2641E6CA-65D3-4CDF-B432-552EFED85ABE}" destId="{6BBF459D-7EB6-4B36-991B-3379F359BAEB}" srcOrd="0" destOrd="0" presId="urn:microsoft.com/office/officeart/2005/8/layout/orgChart1"/>
    <dgm:cxn modelId="{D642C48A-8926-4AA3-BDD8-F555137B9740}" type="presOf" srcId="{BDD7CF14-19B1-442E-B031-2710D539C13B}" destId="{10CC5BB7-3E5C-4FFD-B126-58FB127AF325}" srcOrd="1" destOrd="0" presId="urn:microsoft.com/office/officeart/2005/8/layout/orgChart1"/>
    <dgm:cxn modelId="{B304178A-AC6D-4222-8BAE-F62D173EE5D4}" srcId="{BDD7CF14-19B1-442E-B031-2710D539C13B}" destId="{06DFCE36-6B86-4488-9CDB-3D73F97F17B8}" srcOrd="1" destOrd="0" parTransId="{5301EFD1-8536-4E43-962B-F702E3BF9E90}" sibTransId="{CDAEBF97-7CB2-4D10-A70B-99CCB658B277}"/>
    <dgm:cxn modelId="{54C7C4FF-9792-4876-AE17-6EEA311D9076}" type="presOf" srcId="{06DFCE36-6B86-4488-9CDB-3D73F97F17B8}" destId="{F7C78E34-E364-4FDA-BCDA-70651B82E200}" srcOrd="1" destOrd="0" presId="urn:microsoft.com/office/officeart/2005/8/layout/orgChart1"/>
    <dgm:cxn modelId="{1D894620-7CAB-4F9C-A6AA-C5BA2EF007C8}" srcId="{17F79985-25B5-4B59-BC0C-A33C4A3F28D4}" destId="{2641E6CA-65D3-4CDF-B432-552EFED85ABE}" srcOrd="0" destOrd="0" parTransId="{C81D87BC-AAAD-4590-A9CA-FF3A9D198470}" sibTransId="{F73CBFE9-855A-42EC-B239-D074984DA9C2}"/>
    <dgm:cxn modelId="{E69C9192-692F-4637-96D2-F307FD51F73D}" type="presOf" srcId="{BDD7CF14-19B1-442E-B031-2710D539C13B}" destId="{3A90D084-4EAF-4493-8E0E-634B63CE8364}" srcOrd="0" destOrd="0" presId="urn:microsoft.com/office/officeart/2005/8/layout/orgChart1"/>
    <dgm:cxn modelId="{19154F10-79FD-47B2-9F58-25BC0F3D5BC0}" type="presOf" srcId="{06DFCE36-6B86-4488-9CDB-3D73F97F17B8}" destId="{307193B8-A618-4A79-910B-18F2668454EC}" srcOrd="0" destOrd="0" presId="urn:microsoft.com/office/officeart/2005/8/layout/orgChart1"/>
    <dgm:cxn modelId="{1BEAA0FB-44A5-46FF-8E53-DE56EC108FF0}" srcId="{2641E6CA-65D3-4CDF-B432-552EFED85ABE}" destId="{BDD7CF14-19B1-442E-B031-2710D539C13B}" srcOrd="0" destOrd="0" parTransId="{66A6238A-89E9-4BD0-9FB3-8C0D5DB5B598}" sibTransId="{BE09F833-09CC-4FC0-92D6-7979CB6DACD3}"/>
    <dgm:cxn modelId="{D40BC496-4E73-4AA4-90B6-1FD8FBAEC301}" srcId="{BDD7CF14-19B1-442E-B031-2710D539C13B}" destId="{7C43BFA2-6727-4E8D-8283-3E2D651D2632}" srcOrd="0" destOrd="0" parTransId="{4508D1D0-AAED-4A18-9537-2D7493393678}" sibTransId="{791E81BB-80BF-4327-BCBC-E8A35AFED2F5}"/>
    <dgm:cxn modelId="{7E0E622C-C20F-4DA6-B2D1-0DE0237D25DD}" type="presOf" srcId="{17F79985-25B5-4B59-BC0C-A33C4A3F28D4}" destId="{9746A103-B428-4A7F-A90C-9ECEBBDB7A0F}" srcOrd="0" destOrd="0" presId="urn:microsoft.com/office/officeart/2005/8/layout/orgChart1"/>
    <dgm:cxn modelId="{FD29420B-2E0C-401F-ADD8-7F676DB4EB13}" type="presOf" srcId="{7C43BFA2-6727-4E8D-8283-3E2D651D2632}" destId="{3B184B6D-4DDB-478D-824A-94A1C6E96ADB}" srcOrd="1" destOrd="0" presId="urn:microsoft.com/office/officeart/2005/8/layout/orgChart1"/>
    <dgm:cxn modelId="{E7FFDE38-B6F6-408D-8A96-E28920BF5972}" type="presOf" srcId="{4508D1D0-AAED-4A18-9537-2D7493393678}" destId="{65A1FE80-757A-4FF0-957C-61EB7FA4B868}" srcOrd="0" destOrd="0" presId="urn:microsoft.com/office/officeart/2005/8/layout/orgChart1"/>
    <dgm:cxn modelId="{915FEE9D-88AA-4355-977C-43968B630E08}" type="presOf" srcId="{66A6238A-89E9-4BD0-9FB3-8C0D5DB5B598}" destId="{6D0CDC27-D9D4-4B3C-BBDA-29C159D599CE}" srcOrd="0" destOrd="0" presId="urn:microsoft.com/office/officeart/2005/8/layout/orgChart1"/>
    <dgm:cxn modelId="{E87B69BA-C97F-4926-83F8-F3904BE5D152}" type="presOf" srcId="{7C43BFA2-6727-4E8D-8283-3E2D651D2632}" destId="{DD7F9F95-3D72-4B41-AB91-3E93E5D16629}" srcOrd="0" destOrd="0" presId="urn:microsoft.com/office/officeart/2005/8/layout/orgChart1"/>
    <dgm:cxn modelId="{D3FED751-B0BE-4164-9841-D83CDDD0DE0F}" type="presParOf" srcId="{9746A103-B428-4A7F-A90C-9ECEBBDB7A0F}" destId="{7FA972D6-087D-4E89-BFC3-D4F721830359}" srcOrd="0" destOrd="0" presId="urn:microsoft.com/office/officeart/2005/8/layout/orgChart1"/>
    <dgm:cxn modelId="{2D3FE2E3-92F2-46E7-B0BE-62004E570806}" type="presParOf" srcId="{7FA972D6-087D-4E89-BFC3-D4F721830359}" destId="{6FEC2D63-5378-443F-90CD-AE5A460D5910}" srcOrd="0" destOrd="0" presId="urn:microsoft.com/office/officeart/2005/8/layout/orgChart1"/>
    <dgm:cxn modelId="{0C460BA6-08B4-44E9-9EAB-4D8044865881}" type="presParOf" srcId="{6FEC2D63-5378-443F-90CD-AE5A460D5910}" destId="{6BBF459D-7EB6-4B36-991B-3379F359BAEB}" srcOrd="0" destOrd="0" presId="urn:microsoft.com/office/officeart/2005/8/layout/orgChart1"/>
    <dgm:cxn modelId="{CCF0E126-271E-45DA-B800-E76F2E93F208}" type="presParOf" srcId="{6FEC2D63-5378-443F-90CD-AE5A460D5910}" destId="{7EF32768-639D-4439-B823-A7F2D078D8EB}" srcOrd="1" destOrd="0" presId="urn:microsoft.com/office/officeart/2005/8/layout/orgChart1"/>
    <dgm:cxn modelId="{1CFB6357-962D-430F-8C46-60DB2F98452C}" type="presParOf" srcId="{7FA972D6-087D-4E89-BFC3-D4F721830359}" destId="{077979DA-FB56-46ED-9BF9-6C6955DA3172}" srcOrd="1" destOrd="0" presId="urn:microsoft.com/office/officeart/2005/8/layout/orgChart1"/>
    <dgm:cxn modelId="{47A1E8DE-3BD4-40D1-AE68-7C28C37A4C17}" type="presParOf" srcId="{077979DA-FB56-46ED-9BF9-6C6955DA3172}" destId="{6D0CDC27-D9D4-4B3C-BBDA-29C159D599CE}" srcOrd="0" destOrd="0" presId="urn:microsoft.com/office/officeart/2005/8/layout/orgChart1"/>
    <dgm:cxn modelId="{3F4E1EC6-CC98-4EE8-B155-0ECE9EA6B6EA}" type="presParOf" srcId="{077979DA-FB56-46ED-9BF9-6C6955DA3172}" destId="{3BACC84A-5AA6-4F7C-BC58-E96CE7E9582C}" srcOrd="1" destOrd="0" presId="urn:microsoft.com/office/officeart/2005/8/layout/orgChart1"/>
    <dgm:cxn modelId="{4537B4B0-8B9F-4483-9A7A-41A3349FBD9F}" type="presParOf" srcId="{3BACC84A-5AA6-4F7C-BC58-E96CE7E9582C}" destId="{7B861AF8-E57F-48CE-B813-6CC56FE8A115}" srcOrd="0" destOrd="0" presId="urn:microsoft.com/office/officeart/2005/8/layout/orgChart1"/>
    <dgm:cxn modelId="{F62B4F29-BE64-427F-832E-E1A99875A1D3}" type="presParOf" srcId="{7B861AF8-E57F-48CE-B813-6CC56FE8A115}" destId="{3A90D084-4EAF-4493-8E0E-634B63CE8364}" srcOrd="0" destOrd="0" presId="urn:microsoft.com/office/officeart/2005/8/layout/orgChart1"/>
    <dgm:cxn modelId="{E26246B1-4383-4579-95A2-B8F8700EC43B}" type="presParOf" srcId="{7B861AF8-E57F-48CE-B813-6CC56FE8A115}" destId="{10CC5BB7-3E5C-4FFD-B126-58FB127AF325}" srcOrd="1" destOrd="0" presId="urn:microsoft.com/office/officeart/2005/8/layout/orgChart1"/>
    <dgm:cxn modelId="{C9506DA8-96DA-424D-B8D8-D377BE398C0B}" type="presParOf" srcId="{3BACC84A-5AA6-4F7C-BC58-E96CE7E9582C}" destId="{790DD6ED-A84F-4947-97B6-5AB559AD4A50}" srcOrd="1" destOrd="0" presId="urn:microsoft.com/office/officeart/2005/8/layout/orgChart1"/>
    <dgm:cxn modelId="{D3A70649-A36C-4531-88D8-B32FE97E6BCA}" type="presParOf" srcId="{790DD6ED-A84F-4947-97B6-5AB559AD4A50}" destId="{65A1FE80-757A-4FF0-957C-61EB7FA4B868}" srcOrd="0" destOrd="0" presId="urn:microsoft.com/office/officeart/2005/8/layout/orgChart1"/>
    <dgm:cxn modelId="{1C87609E-43C4-4E47-8599-EF9354E8BE11}" type="presParOf" srcId="{790DD6ED-A84F-4947-97B6-5AB559AD4A50}" destId="{F09BB072-D808-45FE-AA8B-95E2861ABE76}" srcOrd="1" destOrd="0" presId="urn:microsoft.com/office/officeart/2005/8/layout/orgChart1"/>
    <dgm:cxn modelId="{D053A5C0-8C54-46C1-A226-B5F2ECFC961D}" type="presParOf" srcId="{F09BB072-D808-45FE-AA8B-95E2861ABE76}" destId="{CCFC587B-C278-434E-A963-6F8BF63BE4FD}" srcOrd="0" destOrd="0" presId="urn:microsoft.com/office/officeart/2005/8/layout/orgChart1"/>
    <dgm:cxn modelId="{6D2E04B8-6B5B-4871-80C3-F8EB1F84CC6D}" type="presParOf" srcId="{CCFC587B-C278-434E-A963-6F8BF63BE4FD}" destId="{DD7F9F95-3D72-4B41-AB91-3E93E5D16629}" srcOrd="0" destOrd="0" presId="urn:microsoft.com/office/officeart/2005/8/layout/orgChart1"/>
    <dgm:cxn modelId="{D74470D6-E1EC-4526-AF50-AA232E5E8AF0}" type="presParOf" srcId="{CCFC587B-C278-434E-A963-6F8BF63BE4FD}" destId="{3B184B6D-4DDB-478D-824A-94A1C6E96ADB}" srcOrd="1" destOrd="0" presId="urn:microsoft.com/office/officeart/2005/8/layout/orgChart1"/>
    <dgm:cxn modelId="{236F0D20-EB75-4236-919C-236A66B2736C}" type="presParOf" srcId="{F09BB072-D808-45FE-AA8B-95E2861ABE76}" destId="{0FBC2F40-5861-47B8-888C-5DB651AE6603}" srcOrd="1" destOrd="0" presId="urn:microsoft.com/office/officeart/2005/8/layout/orgChart1"/>
    <dgm:cxn modelId="{A56050EA-68C4-4690-89A8-3BC722041D71}" type="presParOf" srcId="{F09BB072-D808-45FE-AA8B-95E2861ABE76}" destId="{65897FAF-CDF8-489C-ABC8-333416A6D105}" srcOrd="2" destOrd="0" presId="urn:microsoft.com/office/officeart/2005/8/layout/orgChart1"/>
    <dgm:cxn modelId="{CCC88D36-5A4F-499D-B358-AD3292E28941}" type="presParOf" srcId="{790DD6ED-A84F-4947-97B6-5AB559AD4A50}" destId="{02CB4E18-CAE9-4F2F-A18A-9B62F787D8B6}" srcOrd="2" destOrd="0" presId="urn:microsoft.com/office/officeart/2005/8/layout/orgChart1"/>
    <dgm:cxn modelId="{2294148A-87C1-4277-A2F6-7ACE77A724EF}" type="presParOf" srcId="{790DD6ED-A84F-4947-97B6-5AB559AD4A50}" destId="{9A1B7953-7FD9-411A-BF5D-E77594A50A2E}" srcOrd="3" destOrd="0" presId="urn:microsoft.com/office/officeart/2005/8/layout/orgChart1"/>
    <dgm:cxn modelId="{E8391DEF-81DC-4B09-951F-DD9E50943EED}" type="presParOf" srcId="{9A1B7953-7FD9-411A-BF5D-E77594A50A2E}" destId="{8B5C51E8-E247-4A27-9DE3-DA58813F8ACE}" srcOrd="0" destOrd="0" presId="urn:microsoft.com/office/officeart/2005/8/layout/orgChart1"/>
    <dgm:cxn modelId="{F3B7B196-DD6E-47B7-AB5F-D771AD608EEA}" type="presParOf" srcId="{8B5C51E8-E247-4A27-9DE3-DA58813F8ACE}" destId="{307193B8-A618-4A79-910B-18F2668454EC}" srcOrd="0" destOrd="0" presId="urn:microsoft.com/office/officeart/2005/8/layout/orgChart1"/>
    <dgm:cxn modelId="{7F0BF0BE-BA2F-4D4B-9567-6C7F9294E431}" type="presParOf" srcId="{8B5C51E8-E247-4A27-9DE3-DA58813F8ACE}" destId="{F7C78E34-E364-4FDA-BCDA-70651B82E200}" srcOrd="1" destOrd="0" presId="urn:microsoft.com/office/officeart/2005/8/layout/orgChart1"/>
    <dgm:cxn modelId="{89C011B1-603F-44BB-A8AD-4D0875D82EAD}" type="presParOf" srcId="{9A1B7953-7FD9-411A-BF5D-E77594A50A2E}" destId="{66CD43D9-9441-48C7-B5A2-AC615608312C}" srcOrd="1" destOrd="0" presId="urn:microsoft.com/office/officeart/2005/8/layout/orgChart1"/>
    <dgm:cxn modelId="{2D8DDD53-026D-482F-BA9A-BEAB0416B6D0}" type="presParOf" srcId="{9A1B7953-7FD9-411A-BF5D-E77594A50A2E}" destId="{AE6CFCE2-40F5-414A-9CA1-6FA0E058B3AC}" srcOrd="2" destOrd="0" presId="urn:microsoft.com/office/officeart/2005/8/layout/orgChart1"/>
    <dgm:cxn modelId="{45D9818E-F55C-4D19-B1CB-264D2AF465D8}" type="presParOf" srcId="{3BACC84A-5AA6-4F7C-BC58-E96CE7E9582C}" destId="{1ED7CAE9-7085-4EDE-AD71-DE7467566EAE}" srcOrd="2" destOrd="0" presId="urn:microsoft.com/office/officeart/2005/8/layout/orgChart1"/>
    <dgm:cxn modelId="{AE4A8AC8-A56D-4AC7-8111-9D458E08F250}" type="presParOf" srcId="{7FA972D6-087D-4E89-BFC3-D4F721830359}" destId="{ADB3A091-7D9F-4908-B2E1-6A3860A2008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316D75-54D1-4A5F-94C4-BDBB418E83BF}">
      <dsp:nvSpPr>
        <dsp:cNvPr id="0" name=""/>
        <dsp:cNvSpPr/>
      </dsp:nvSpPr>
      <dsp:spPr>
        <a:xfrm>
          <a:off x="3437990" y="3677497"/>
          <a:ext cx="443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43775" y="4572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48783" y="3712122"/>
        <a:ext cx="22188" cy="22188"/>
      </dsp:txXfrm>
    </dsp:sp>
    <dsp:sp modelId="{DD0F82C6-8340-45F0-A7B1-5742853481A2}">
      <dsp:nvSpPr>
        <dsp:cNvPr id="0" name=""/>
        <dsp:cNvSpPr/>
      </dsp:nvSpPr>
      <dsp:spPr>
        <a:xfrm>
          <a:off x="775337" y="2032000"/>
          <a:ext cx="443775" cy="1691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1887" y="0"/>
              </a:lnTo>
              <a:lnTo>
                <a:pt x="221887" y="1691217"/>
              </a:lnTo>
              <a:lnTo>
                <a:pt x="443775" y="169121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953513" y="2833896"/>
        <a:ext cx="87423" cy="87423"/>
      </dsp:txXfrm>
    </dsp:sp>
    <dsp:sp modelId="{5D6F4ABA-ACFC-4254-8436-2B91B757ADF3}">
      <dsp:nvSpPr>
        <dsp:cNvPr id="0" name=""/>
        <dsp:cNvSpPr/>
      </dsp:nvSpPr>
      <dsp:spPr>
        <a:xfrm>
          <a:off x="3437990" y="2831888"/>
          <a:ext cx="443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43775" y="4572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48783" y="2866514"/>
        <a:ext cx="22188" cy="22188"/>
      </dsp:txXfrm>
    </dsp:sp>
    <dsp:sp modelId="{98C1A2F2-C6E8-4B31-B74B-8E4DAD4168CF}">
      <dsp:nvSpPr>
        <dsp:cNvPr id="0" name=""/>
        <dsp:cNvSpPr/>
      </dsp:nvSpPr>
      <dsp:spPr>
        <a:xfrm>
          <a:off x="775337" y="2032000"/>
          <a:ext cx="443775" cy="845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1887" y="0"/>
              </a:lnTo>
              <a:lnTo>
                <a:pt x="221887" y="845608"/>
              </a:lnTo>
              <a:lnTo>
                <a:pt x="443775" y="8456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73351" y="2430929"/>
        <a:ext cx="47749" cy="47749"/>
      </dsp:txXfrm>
    </dsp:sp>
    <dsp:sp modelId="{B4F84002-8449-4623-BF34-0933035331D7}">
      <dsp:nvSpPr>
        <dsp:cNvPr id="0" name=""/>
        <dsp:cNvSpPr/>
      </dsp:nvSpPr>
      <dsp:spPr>
        <a:xfrm>
          <a:off x="3437990" y="1986280"/>
          <a:ext cx="443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43775" y="4572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48783" y="2020905"/>
        <a:ext cx="22188" cy="22188"/>
      </dsp:txXfrm>
    </dsp:sp>
    <dsp:sp modelId="{C2E01D86-8DA8-4B76-8CDD-CA1FDFF6B835}">
      <dsp:nvSpPr>
        <dsp:cNvPr id="0" name=""/>
        <dsp:cNvSpPr/>
      </dsp:nvSpPr>
      <dsp:spPr>
        <a:xfrm>
          <a:off x="775337" y="1986280"/>
          <a:ext cx="443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43775" y="4572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86131" y="2020905"/>
        <a:ext cx="22188" cy="22188"/>
      </dsp:txXfrm>
    </dsp:sp>
    <dsp:sp modelId="{6424806C-5537-44AD-AEF5-5EAADE053DCC}">
      <dsp:nvSpPr>
        <dsp:cNvPr id="0" name=""/>
        <dsp:cNvSpPr/>
      </dsp:nvSpPr>
      <dsp:spPr>
        <a:xfrm>
          <a:off x="3437990" y="1140671"/>
          <a:ext cx="443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43775" y="4572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48783" y="1175297"/>
        <a:ext cx="22188" cy="22188"/>
      </dsp:txXfrm>
    </dsp:sp>
    <dsp:sp modelId="{8A5FA5CB-C469-44F2-BC8F-15107968AF61}">
      <dsp:nvSpPr>
        <dsp:cNvPr id="0" name=""/>
        <dsp:cNvSpPr/>
      </dsp:nvSpPr>
      <dsp:spPr>
        <a:xfrm>
          <a:off x="775337" y="1186391"/>
          <a:ext cx="443775" cy="845608"/>
        </a:xfrm>
        <a:custGeom>
          <a:avLst/>
          <a:gdLst/>
          <a:ahLst/>
          <a:cxnLst/>
          <a:rect l="0" t="0" r="0" b="0"/>
          <a:pathLst>
            <a:path>
              <a:moveTo>
                <a:pt x="0" y="845608"/>
              </a:moveTo>
              <a:lnTo>
                <a:pt x="221887" y="845608"/>
              </a:lnTo>
              <a:lnTo>
                <a:pt x="221887" y="0"/>
              </a:lnTo>
              <a:lnTo>
                <a:pt x="443775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73351" y="1585321"/>
        <a:ext cx="47749" cy="47749"/>
      </dsp:txXfrm>
    </dsp:sp>
    <dsp:sp modelId="{17C938D6-D5A6-4BBA-88EA-07993269A431}">
      <dsp:nvSpPr>
        <dsp:cNvPr id="0" name=""/>
        <dsp:cNvSpPr/>
      </dsp:nvSpPr>
      <dsp:spPr>
        <a:xfrm>
          <a:off x="3437990" y="295062"/>
          <a:ext cx="443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43775" y="4572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48783" y="329688"/>
        <a:ext cx="22188" cy="22188"/>
      </dsp:txXfrm>
    </dsp:sp>
    <dsp:sp modelId="{73F033BA-93D9-4D99-9FAB-550BB71DD1FF}">
      <dsp:nvSpPr>
        <dsp:cNvPr id="0" name=""/>
        <dsp:cNvSpPr/>
      </dsp:nvSpPr>
      <dsp:spPr>
        <a:xfrm>
          <a:off x="775337" y="340782"/>
          <a:ext cx="443775" cy="1691217"/>
        </a:xfrm>
        <a:custGeom>
          <a:avLst/>
          <a:gdLst/>
          <a:ahLst/>
          <a:cxnLst/>
          <a:rect l="0" t="0" r="0" b="0"/>
          <a:pathLst>
            <a:path>
              <a:moveTo>
                <a:pt x="0" y="1691217"/>
              </a:moveTo>
              <a:lnTo>
                <a:pt x="221887" y="1691217"/>
              </a:lnTo>
              <a:lnTo>
                <a:pt x="221887" y="0"/>
              </a:lnTo>
              <a:lnTo>
                <a:pt x="443775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953513" y="1142679"/>
        <a:ext cx="87423" cy="87423"/>
      </dsp:txXfrm>
    </dsp:sp>
    <dsp:sp modelId="{39284B15-345A-40F9-85B8-CA0CC7A929E3}">
      <dsp:nvSpPr>
        <dsp:cNvPr id="0" name=""/>
        <dsp:cNvSpPr/>
      </dsp:nvSpPr>
      <dsp:spPr>
        <a:xfrm rot="16200000">
          <a:off x="-1343134" y="1693756"/>
          <a:ext cx="3560457" cy="6764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Договоры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-1343134" y="1693756"/>
        <a:ext cx="3560457" cy="676486"/>
      </dsp:txXfrm>
    </dsp:sp>
    <dsp:sp modelId="{B4F63665-E150-4BD2-A5A9-7F40977C4177}">
      <dsp:nvSpPr>
        <dsp:cNvPr id="0" name=""/>
        <dsp:cNvSpPr/>
      </dsp:nvSpPr>
      <dsp:spPr>
        <a:xfrm>
          <a:off x="1219113" y="2539"/>
          <a:ext cx="2218876" cy="6764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предварительный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9113" y="2539"/>
        <a:ext cx="2218876" cy="676486"/>
      </dsp:txXfrm>
    </dsp:sp>
    <dsp:sp modelId="{2F587528-078C-446B-AC77-C06C6233BB4F}">
      <dsp:nvSpPr>
        <dsp:cNvPr id="0" name=""/>
        <dsp:cNvSpPr/>
      </dsp:nvSpPr>
      <dsp:spPr>
        <a:xfrm>
          <a:off x="3881765" y="2539"/>
          <a:ext cx="4530236" cy="6764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стороны обязуются в будущем заключить основной договор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81765" y="2539"/>
        <a:ext cx="4530236" cy="676486"/>
      </dsp:txXfrm>
    </dsp:sp>
    <dsp:sp modelId="{65DB48B5-0112-4337-837E-AE1D85239731}">
      <dsp:nvSpPr>
        <dsp:cNvPr id="0" name=""/>
        <dsp:cNvSpPr/>
      </dsp:nvSpPr>
      <dsp:spPr>
        <a:xfrm>
          <a:off x="1219113" y="848148"/>
          <a:ext cx="2218876" cy="6764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односторонний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9113" y="848148"/>
        <a:ext cx="2218876" cy="676486"/>
      </dsp:txXfrm>
    </dsp:sp>
    <dsp:sp modelId="{CECE8468-F6C7-4AE0-BD65-D5890A7C22EC}">
      <dsp:nvSpPr>
        <dsp:cNvPr id="0" name=""/>
        <dsp:cNvSpPr/>
      </dsp:nvSpPr>
      <dsp:spPr>
        <a:xfrm>
          <a:off x="3881765" y="848148"/>
          <a:ext cx="4530236" cy="6764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один из участников обладает только правами, другой - обязанностями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81765" y="848148"/>
        <a:ext cx="4530236" cy="676486"/>
      </dsp:txXfrm>
    </dsp:sp>
    <dsp:sp modelId="{C9C40F2B-ED83-42FC-BF2D-EFB32CC7C3B3}">
      <dsp:nvSpPr>
        <dsp:cNvPr id="0" name=""/>
        <dsp:cNvSpPr/>
      </dsp:nvSpPr>
      <dsp:spPr>
        <a:xfrm>
          <a:off x="1219113" y="1693756"/>
          <a:ext cx="2218876" cy="6764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9113" y="1693756"/>
        <a:ext cx="2218876" cy="676486"/>
      </dsp:txXfrm>
    </dsp:sp>
    <dsp:sp modelId="{3E6D1AD3-1F81-4497-B3A7-533B66C61626}">
      <dsp:nvSpPr>
        <dsp:cNvPr id="0" name=""/>
        <dsp:cNvSpPr/>
      </dsp:nvSpPr>
      <dsp:spPr>
        <a:xfrm>
          <a:off x="3881765" y="1693756"/>
          <a:ext cx="4530236" cy="6764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каждая из сторон имеет и права, и обязанности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81765" y="1693756"/>
        <a:ext cx="4530236" cy="676486"/>
      </dsp:txXfrm>
    </dsp:sp>
    <dsp:sp modelId="{EA74A35B-14A8-4A06-81EB-88CF29D24554}">
      <dsp:nvSpPr>
        <dsp:cNvPr id="0" name=""/>
        <dsp:cNvSpPr/>
      </dsp:nvSpPr>
      <dsp:spPr>
        <a:xfrm>
          <a:off x="1219113" y="2539365"/>
          <a:ext cx="2218876" cy="6764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возмездный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9113" y="2539365"/>
        <a:ext cx="2218876" cy="676486"/>
      </dsp:txXfrm>
    </dsp:sp>
    <dsp:sp modelId="{057C9B60-AB24-4F36-9ED4-C2AE451EAD62}">
      <dsp:nvSpPr>
        <dsp:cNvPr id="0" name=""/>
        <dsp:cNvSpPr/>
      </dsp:nvSpPr>
      <dsp:spPr>
        <a:xfrm>
          <a:off x="3881765" y="2539365"/>
          <a:ext cx="4530236" cy="6764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одна из сторон за исполнение обязанностей должна получить плату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81765" y="2539365"/>
        <a:ext cx="4530236" cy="676486"/>
      </dsp:txXfrm>
    </dsp:sp>
    <dsp:sp modelId="{50C4FBB2-1DB3-477F-9EAA-8909D15B592A}">
      <dsp:nvSpPr>
        <dsp:cNvPr id="0" name=""/>
        <dsp:cNvSpPr/>
      </dsp:nvSpPr>
      <dsp:spPr>
        <a:xfrm>
          <a:off x="1219113" y="3384973"/>
          <a:ext cx="2218876" cy="6764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безвозмездный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9113" y="3384973"/>
        <a:ext cx="2218876" cy="676486"/>
      </dsp:txXfrm>
    </dsp:sp>
    <dsp:sp modelId="{5E7E660A-8EAD-4505-A0B4-B3B55AB608FF}">
      <dsp:nvSpPr>
        <dsp:cNvPr id="0" name=""/>
        <dsp:cNvSpPr/>
      </dsp:nvSpPr>
      <dsp:spPr>
        <a:xfrm>
          <a:off x="3881765" y="3384973"/>
          <a:ext cx="4530236" cy="6764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одна из сторон обязуется исполнить обязанности без получения платы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81765" y="3384973"/>
        <a:ext cx="4530236" cy="6764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98F360-415C-4EFC-B651-10E0F805960C}">
      <dsp:nvSpPr>
        <dsp:cNvPr id="0" name=""/>
        <dsp:cNvSpPr/>
      </dsp:nvSpPr>
      <dsp:spPr>
        <a:xfrm>
          <a:off x="0" y="4029166"/>
          <a:ext cx="8568952" cy="88148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отношения, связанные с наследством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4029166"/>
        <a:ext cx="8568952" cy="881483"/>
      </dsp:txXfrm>
    </dsp:sp>
    <dsp:sp modelId="{1203D668-70AE-48F8-AADB-0D5D24095702}">
      <dsp:nvSpPr>
        <dsp:cNvPr id="0" name=""/>
        <dsp:cNvSpPr/>
      </dsp:nvSpPr>
      <dsp:spPr>
        <a:xfrm rot="10800000">
          <a:off x="0" y="2686667"/>
          <a:ext cx="8568952" cy="1355721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отношения, связанные с переходом материальных благ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10800000">
        <a:off x="0" y="2686667"/>
        <a:ext cx="8568952" cy="880907"/>
      </dsp:txXfrm>
    </dsp:sp>
    <dsp:sp modelId="{624FA46C-4720-407A-8136-002818A41E08}">
      <dsp:nvSpPr>
        <dsp:cNvPr id="0" name=""/>
        <dsp:cNvSpPr/>
      </dsp:nvSpPr>
      <dsp:spPr>
        <a:xfrm rot="10800000">
          <a:off x="0" y="1344168"/>
          <a:ext cx="8568952" cy="1355721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отношения, связанные с принадлежностью имущества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10800000">
        <a:off x="0" y="1344168"/>
        <a:ext cx="8568952" cy="880907"/>
      </dsp:txXfrm>
    </dsp:sp>
    <dsp:sp modelId="{8F3A567E-2917-4591-8E7C-C3D1BE4C7480}">
      <dsp:nvSpPr>
        <dsp:cNvPr id="0" name=""/>
        <dsp:cNvSpPr/>
      </dsp:nvSpPr>
      <dsp:spPr>
        <a:xfrm rot="10800000">
          <a:off x="0" y="1670"/>
          <a:ext cx="8568952" cy="1355721"/>
        </a:xfrm>
        <a:prstGeom prst="upArrowCallout">
          <a:avLst/>
        </a:prstGeom>
        <a:gradFill rotWithShape="0">
          <a:gsLst>
            <a:gs pos="100000">
              <a:schemeClr val="accent1">
                <a:lumMod val="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отношения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10800000">
        <a:off x="0" y="1670"/>
        <a:ext cx="8568952" cy="8809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B6D3F-A54E-461D-B7E3-C02E39A05081}">
      <dsp:nvSpPr>
        <dsp:cNvPr id="0" name=""/>
        <dsp:cNvSpPr/>
      </dsp:nvSpPr>
      <dsp:spPr>
        <a:xfrm>
          <a:off x="6490517" y="2694352"/>
          <a:ext cx="91440" cy="4426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262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DE12A-27D8-49AF-9DFD-707F6904E82F}">
      <dsp:nvSpPr>
        <dsp:cNvPr id="0" name=""/>
        <dsp:cNvSpPr/>
      </dsp:nvSpPr>
      <dsp:spPr>
        <a:xfrm>
          <a:off x="4284476" y="1197871"/>
          <a:ext cx="2251761" cy="442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310"/>
              </a:lnTo>
              <a:lnTo>
                <a:pt x="2251761" y="221310"/>
              </a:lnTo>
              <a:lnTo>
                <a:pt x="2251761" y="44262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1B1847-3279-4B74-8043-E3000FCE0931}">
      <dsp:nvSpPr>
        <dsp:cNvPr id="0" name=""/>
        <dsp:cNvSpPr/>
      </dsp:nvSpPr>
      <dsp:spPr>
        <a:xfrm>
          <a:off x="1986994" y="2694352"/>
          <a:ext cx="91440" cy="4426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262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9AC47C-ECA6-4EA5-811D-53F0E2B41BBA}">
      <dsp:nvSpPr>
        <dsp:cNvPr id="0" name=""/>
        <dsp:cNvSpPr/>
      </dsp:nvSpPr>
      <dsp:spPr>
        <a:xfrm>
          <a:off x="2032714" y="1197871"/>
          <a:ext cx="2251761" cy="442621"/>
        </a:xfrm>
        <a:custGeom>
          <a:avLst/>
          <a:gdLst/>
          <a:ahLst/>
          <a:cxnLst/>
          <a:rect l="0" t="0" r="0" b="0"/>
          <a:pathLst>
            <a:path>
              <a:moveTo>
                <a:pt x="2251761" y="0"/>
              </a:moveTo>
              <a:lnTo>
                <a:pt x="2251761" y="221310"/>
              </a:lnTo>
              <a:lnTo>
                <a:pt x="0" y="221310"/>
              </a:lnTo>
              <a:lnTo>
                <a:pt x="0" y="44262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B99388-6499-472D-83F7-324DFA1AEF8B}">
      <dsp:nvSpPr>
        <dsp:cNvPr id="0" name=""/>
        <dsp:cNvSpPr/>
      </dsp:nvSpPr>
      <dsp:spPr>
        <a:xfrm>
          <a:off x="2160242" y="144011"/>
          <a:ext cx="4248466" cy="10538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Договоры в сфере имущественных отношений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0242" y="144011"/>
        <a:ext cx="4248466" cy="1053859"/>
      </dsp:txXfrm>
    </dsp:sp>
    <dsp:sp modelId="{969BC1DF-0923-4EE4-AFD1-EB854A7B1237}">
      <dsp:nvSpPr>
        <dsp:cNvPr id="0" name=""/>
        <dsp:cNvSpPr/>
      </dsp:nvSpPr>
      <dsp:spPr>
        <a:xfrm>
          <a:off x="2264" y="1640492"/>
          <a:ext cx="4060901" cy="10538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передаче имущества в собственность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64" y="1640492"/>
        <a:ext cx="4060901" cy="1053859"/>
      </dsp:txXfrm>
    </dsp:sp>
    <dsp:sp modelId="{141CED4E-0B0D-476F-B530-16FF97013348}">
      <dsp:nvSpPr>
        <dsp:cNvPr id="0" name=""/>
        <dsp:cNvSpPr/>
      </dsp:nvSpPr>
      <dsp:spPr>
        <a:xfrm>
          <a:off x="2264" y="3136973"/>
          <a:ext cx="4060901" cy="170334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собственник отказывается от права собственности в пользу своего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контр-агента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(купля-продажа, мена, дарение и т.д.)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64" y="3136973"/>
        <a:ext cx="4060901" cy="1703342"/>
      </dsp:txXfrm>
    </dsp:sp>
    <dsp:sp modelId="{DD870243-0E6D-4E7C-BE42-BEA47BED89A6}">
      <dsp:nvSpPr>
        <dsp:cNvPr id="0" name=""/>
        <dsp:cNvSpPr/>
      </dsp:nvSpPr>
      <dsp:spPr>
        <a:xfrm>
          <a:off x="4505786" y="1640492"/>
          <a:ext cx="4060901" cy="10538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передаче имущества  в пользование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05786" y="1640492"/>
        <a:ext cx="4060901" cy="1053859"/>
      </dsp:txXfrm>
    </dsp:sp>
    <dsp:sp modelId="{2CDFFF3D-BC99-40A7-9C8D-D0F3BA1AE72B}">
      <dsp:nvSpPr>
        <dsp:cNvPr id="0" name=""/>
        <dsp:cNvSpPr/>
      </dsp:nvSpPr>
      <dsp:spPr>
        <a:xfrm>
          <a:off x="4505786" y="3136973"/>
          <a:ext cx="4060901" cy="170334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собственник, не отказываясь от само-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права собственности, временно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пе-редаёт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другому лицу права на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владе-ние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пользование имуществом (арен-да, безвозмездное пользование и т.д.)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05786" y="3136973"/>
        <a:ext cx="4060901" cy="17033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B6D3F-A54E-461D-B7E3-C02E39A05081}">
      <dsp:nvSpPr>
        <dsp:cNvPr id="0" name=""/>
        <dsp:cNvSpPr/>
      </dsp:nvSpPr>
      <dsp:spPr>
        <a:xfrm>
          <a:off x="6487723" y="2550264"/>
          <a:ext cx="91440" cy="4420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207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DE12A-27D8-49AF-9DFD-707F6904E82F}">
      <dsp:nvSpPr>
        <dsp:cNvPr id="0" name=""/>
        <dsp:cNvSpPr/>
      </dsp:nvSpPr>
      <dsp:spPr>
        <a:xfrm>
          <a:off x="4284476" y="1055640"/>
          <a:ext cx="2248967" cy="4420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035"/>
              </a:lnTo>
              <a:lnTo>
                <a:pt x="2248967" y="221035"/>
              </a:lnTo>
              <a:lnTo>
                <a:pt x="2248967" y="44207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1B1847-3279-4B74-8043-E3000FCE0931}">
      <dsp:nvSpPr>
        <dsp:cNvPr id="0" name=""/>
        <dsp:cNvSpPr/>
      </dsp:nvSpPr>
      <dsp:spPr>
        <a:xfrm>
          <a:off x="1989788" y="2550264"/>
          <a:ext cx="91440" cy="4420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207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9AC47C-ECA6-4EA5-811D-53F0E2B41BBA}">
      <dsp:nvSpPr>
        <dsp:cNvPr id="0" name=""/>
        <dsp:cNvSpPr/>
      </dsp:nvSpPr>
      <dsp:spPr>
        <a:xfrm>
          <a:off x="2035508" y="1055640"/>
          <a:ext cx="2248967" cy="442071"/>
        </a:xfrm>
        <a:custGeom>
          <a:avLst/>
          <a:gdLst/>
          <a:ahLst/>
          <a:cxnLst/>
          <a:rect l="0" t="0" r="0" b="0"/>
          <a:pathLst>
            <a:path>
              <a:moveTo>
                <a:pt x="2248967" y="0"/>
              </a:moveTo>
              <a:lnTo>
                <a:pt x="2248967" y="221035"/>
              </a:lnTo>
              <a:lnTo>
                <a:pt x="0" y="221035"/>
              </a:lnTo>
              <a:lnTo>
                <a:pt x="0" y="44207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B99388-6499-472D-83F7-324DFA1AEF8B}">
      <dsp:nvSpPr>
        <dsp:cNvPr id="0" name=""/>
        <dsp:cNvSpPr/>
      </dsp:nvSpPr>
      <dsp:spPr>
        <a:xfrm>
          <a:off x="2162878" y="3088"/>
          <a:ext cx="4243195" cy="105255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авторского права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2878" y="3088"/>
        <a:ext cx="4243195" cy="1052552"/>
      </dsp:txXfrm>
    </dsp:sp>
    <dsp:sp modelId="{969BC1DF-0923-4EE4-AFD1-EB854A7B1237}">
      <dsp:nvSpPr>
        <dsp:cNvPr id="0" name=""/>
        <dsp:cNvSpPr/>
      </dsp:nvSpPr>
      <dsp:spPr>
        <a:xfrm>
          <a:off x="7577" y="1497712"/>
          <a:ext cx="4055862" cy="105255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неимущественные права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(не могут быть переданы автором другому лицу)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577" y="1497712"/>
        <a:ext cx="4055862" cy="1052552"/>
      </dsp:txXfrm>
    </dsp:sp>
    <dsp:sp modelId="{141CED4E-0B0D-476F-B530-16FF97013348}">
      <dsp:nvSpPr>
        <dsp:cNvPr id="0" name=""/>
        <dsp:cNvSpPr/>
      </dsp:nvSpPr>
      <dsp:spPr>
        <a:xfrm>
          <a:off x="7577" y="2992336"/>
          <a:ext cx="4055862" cy="19889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авторства;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имя;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неприкосновенность про-изведения;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обнародование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произведе-ния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577" y="2992336"/>
        <a:ext cx="4055862" cy="1988902"/>
      </dsp:txXfrm>
    </dsp:sp>
    <dsp:sp modelId="{DD870243-0E6D-4E7C-BE42-BEA47BED89A6}">
      <dsp:nvSpPr>
        <dsp:cNvPr id="0" name=""/>
        <dsp:cNvSpPr/>
      </dsp:nvSpPr>
      <dsp:spPr>
        <a:xfrm>
          <a:off x="4505511" y="1497712"/>
          <a:ext cx="4055862" cy="105255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имущественные права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05511" y="1497712"/>
        <a:ext cx="4055862" cy="1052552"/>
      </dsp:txXfrm>
    </dsp:sp>
    <dsp:sp modelId="{2CDFFF3D-BC99-40A7-9C8D-D0F3BA1AE72B}">
      <dsp:nvSpPr>
        <dsp:cNvPr id="0" name=""/>
        <dsp:cNvSpPr/>
      </dsp:nvSpPr>
      <dsp:spPr>
        <a:xfrm>
          <a:off x="4505511" y="2992336"/>
          <a:ext cx="4055862" cy="19889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воспроизведение;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распространение;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публичный показ;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перевод и переработку;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право на доведение до всеобщего сведения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05511" y="2992336"/>
        <a:ext cx="4055862" cy="19889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D2E6A2-A83C-4A99-93C5-E396FA8D9043}">
      <dsp:nvSpPr>
        <dsp:cNvPr id="0" name=""/>
        <dsp:cNvSpPr/>
      </dsp:nvSpPr>
      <dsp:spPr>
        <a:xfrm>
          <a:off x="3412" y="25016"/>
          <a:ext cx="6032139" cy="6982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трудового договора в Республике Беларусь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(Трудовой кодекс Республики Беларусь, ст. 17)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864" y="45468"/>
        <a:ext cx="5991235" cy="657376"/>
      </dsp:txXfrm>
    </dsp:sp>
    <dsp:sp modelId="{B4349D82-D23B-4F3B-8AC2-4361F46718E0}">
      <dsp:nvSpPr>
        <dsp:cNvPr id="0" name=""/>
        <dsp:cNvSpPr/>
      </dsp:nvSpPr>
      <dsp:spPr>
        <a:xfrm>
          <a:off x="606626" y="723297"/>
          <a:ext cx="603213" cy="5237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710"/>
              </a:lnTo>
              <a:lnTo>
                <a:pt x="603213" y="52371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259C65-A00C-40D9-B174-FBBB26A54E4F}">
      <dsp:nvSpPr>
        <dsp:cNvPr id="0" name=""/>
        <dsp:cNvSpPr/>
      </dsp:nvSpPr>
      <dsp:spPr>
        <a:xfrm>
          <a:off x="1209840" y="897867"/>
          <a:ext cx="7427706" cy="6982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неопределенный срок (бессрочный договор)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0292" y="918319"/>
        <a:ext cx="7386802" cy="657376"/>
      </dsp:txXfrm>
    </dsp:sp>
    <dsp:sp modelId="{958A9518-AAB4-4242-A9B1-35B3E4CB3C62}">
      <dsp:nvSpPr>
        <dsp:cNvPr id="0" name=""/>
        <dsp:cNvSpPr/>
      </dsp:nvSpPr>
      <dsp:spPr>
        <a:xfrm>
          <a:off x="606626" y="723297"/>
          <a:ext cx="603213" cy="13965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6561"/>
              </a:lnTo>
              <a:lnTo>
                <a:pt x="603213" y="139656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FE492-3E94-438B-A6AF-CD8F7D77D280}">
      <dsp:nvSpPr>
        <dsp:cNvPr id="0" name=""/>
        <dsp:cNvSpPr/>
      </dsp:nvSpPr>
      <dsp:spPr>
        <a:xfrm>
          <a:off x="1209840" y="1770718"/>
          <a:ext cx="7427706" cy="6982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определённый срок не более 5 лет (срочный трудовой договор или контракт)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0292" y="1791170"/>
        <a:ext cx="7386802" cy="657376"/>
      </dsp:txXfrm>
    </dsp:sp>
    <dsp:sp modelId="{C22944D7-0ABD-4EF2-AE47-1B499B6C371E}">
      <dsp:nvSpPr>
        <dsp:cNvPr id="0" name=""/>
        <dsp:cNvSpPr/>
      </dsp:nvSpPr>
      <dsp:spPr>
        <a:xfrm>
          <a:off x="606626" y="723297"/>
          <a:ext cx="603213" cy="2269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9412"/>
              </a:lnTo>
              <a:lnTo>
                <a:pt x="603213" y="226941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80B196-E1EF-4579-8CF5-ACA65F426B6B}">
      <dsp:nvSpPr>
        <dsp:cNvPr id="0" name=""/>
        <dsp:cNvSpPr/>
      </dsp:nvSpPr>
      <dsp:spPr>
        <a:xfrm>
          <a:off x="1209840" y="2643569"/>
          <a:ext cx="7427706" cy="6982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время выполнения определенной работы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0292" y="2664021"/>
        <a:ext cx="7386802" cy="657376"/>
      </dsp:txXfrm>
    </dsp:sp>
    <dsp:sp modelId="{F2E03B7F-F9E6-4A1F-BCD7-457F2734DD93}">
      <dsp:nvSpPr>
        <dsp:cNvPr id="0" name=""/>
        <dsp:cNvSpPr/>
      </dsp:nvSpPr>
      <dsp:spPr>
        <a:xfrm>
          <a:off x="606626" y="723297"/>
          <a:ext cx="603213" cy="3142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2263"/>
              </a:lnTo>
              <a:lnTo>
                <a:pt x="603213" y="314226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32E2D7-73AB-4023-9A52-85961C8CE639}">
      <dsp:nvSpPr>
        <dsp:cNvPr id="0" name=""/>
        <dsp:cNvSpPr/>
      </dsp:nvSpPr>
      <dsp:spPr>
        <a:xfrm>
          <a:off x="1209840" y="3516419"/>
          <a:ext cx="7427706" cy="6982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время выполнения обязанностей временно отсутствующего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ра-ботника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за которым в соответствии с законом сохраняется рабочее место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0292" y="3536871"/>
        <a:ext cx="7386802" cy="657376"/>
      </dsp:txXfrm>
    </dsp:sp>
    <dsp:sp modelId="{81C6B084-F92A-4DF9-9948-108419834817}">
      <dsp:nvSpPr>
        <dsp:cNvPr id="0" name=""/>
        <dsp:cNvSpPr/>
      </dsp:nvSpPr>
      <dsp:spPr>
        <a:xfrm>
          <a:off x="606626" y="723297"/>
          <a:ext cx="603213" cy="401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5114"/>
              </a:lnTo>
              <a:lnTo>
                <a:pt x="603213" y="401511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F7E852-95F2-4A86-B37B-1F3C7B14283C}">
      <dsp:nvSpPr>
        <dsp:cNvPr id="0" name=""/>
        <dsp:cNvSpPr/>
      </dsp:nvSpPr>
      <dsp:spPr>
        <a:xfrm>
          <a:off x="1209840" y="4389270"/>
          <a:ext cx="7427706" cy="6982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время выполнения сезонных работ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0292" y="4409722"/>
        <a:ext cx="7386802" cy="6573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B3490A-D54F-4458-B7B8-DDA5AA146169}">
      <dsp:nvSpPr>
        <dsp:cNvPr id="0" name=""/>
        <dsp:cNvSpPr/>
      </dsp:nvSpPr>
      <dsp:spPr>
        <a:xfrm>
          <a:off x="4284476" y="2449409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046"/>
              </a:lnTo>
              <a:lnTo>
                <a:pt x="3031298" y="263046"/>
              </a:lnTo>
              <a:lnTo>
                <a:pt x="3031298" y="52609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CB4E18-CAE9-4F2F-A18A-9B62F787D8B6}">
      <dsp:nvSpPr>
        <dsp:cNvPr id="0" name=""/>
        <dsp:cNvSpPr/>
      </dsp:nvSpPr>
      <dsp:spPr>
        <a:xfrm>
          <a:off x="4238756" y="2449409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1FE80-757A-4FF0-957C-61EB7FA4B868}">
      <dsp:nvSpPr>
        <dsp:cNvPr id="0" name=""/>
        <dsp:cNvSpPr/>
      </dsp:nvSpPr>
      <dsp:spPr>
        <a:xfrm>
          <a:off x="1253177" y="2449409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3031298" y="0"/>
              </a:moveTo>
              <a:lnTo>
                <a:pt x="3031298" y="263046"/>
              </a:lnTo>
              <a:lnTo>
                <a:pt x="0" y="263046"/>
              </a:lnTo>
              <a:lnTo>
                <a:pt x="0" y="52609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0CDC27-D9D4-4B3C-BBDA-29C159D599CE}">
      <dsp:nvSpPr>
        <dsp:cNvPr id="0" name=""/>
        <dsp:cNvSpPr/>
      </dsp:nvSpPr>
      <dsp:spPr>
        <a:xfrm>
          <a:off x="4238756" y="1108586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BF459D-7EB6-4B36-991B-3379F359BAEB}">
      <dsp:nvSpPr>
        <dsp:cNvPr id="0" name=""/>
        <dsp:cNvSpPr/>
      </dsp:nvSpPr>
      <dsp:spPr>
        <a:xfrm>
          <a:off x="1728189" y="293856"/>
          <a:ext cx="5112572" cy="81473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Законный режим имущества супругов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28189" y="293856"/>
        <a:ext cx="5112572" cy="814730"/>
      </dsp:txXfrm>
    </dsp:sp>
    <dsp:sp modelId="{3A90D084-4EAF-4493-8E0E-634B63CE8364}">
      <dsp:nvSpPr>
        <dsp:cNvPr id="0" name=""/>
        <dsp:cNvSpPr/>
      </dsp:nvSpPr>
      <dsp:spPr>
        <a:xfrm>
          <a:off x="1728189" y="1634679"/>
          <a:ext cx="5112572" cy="81473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Личная собственность супругов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28189" y="1634679"/>
        <a:ext cx="5112572" cy="814730"/>
      </dsp:txXfrm>
    </dsp:sp>
    <dsp:sp modelId="{DD7F9F95-3D72-4B41-AB91-3E93E5D16629}">
      <dsp:nvSpPr>
        <dsp:cNvPr id="0" name=""/>
        <dsp:cNvSpPr/>
      </dsp:nvSpPr>
      <dsp:spPr>
        <a:xfrm>
          <a:off x="575" y="2975502"/>
          <a:ext cx="2505205" cy="19152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всё то имущество, которое супруг нажил до брака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5" y="2975502"/>
        <a:ext cx="2505205" cy="1915216"/>
      </dsp:txXfrm>
    </dsp:sp>
    <dsp:sp modelId="{307193B8-A618-4A79-910B-18F2668454EC}">
      <dsp:nvSpPr>
        <dsp:cNvPr id="0" name=""/>
        <dsp:cNvSpPr/>
      </dsp:nvSpPr>
      <dsp:spPr>
        <a:xfrm>
          <a:off x="3031873" y="2975502"/>
          <a:ext cx="2505205" cy="19152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имущество, получен-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одним из супругов во время брака в дар, в порядке наследования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31873" y="2975502"/>
        <a:ext cx="2505205" cy="1915216"/>
      </dsp:txXfrm>
    </dsp:sp>
    <dsp:sp modelId="{0388ADC9-E9DA-4BF6-8415-4C64FB80BBAC}">
      <dsp:nvSpPr>
        <dsp:cNvPr id="0" name=""/>
        <dsp:cNvSpPr/>
      </dsp:nvSpPr>
      <dsp:spPr>
        <a:xfrm>
          <a:off x="6063171" y="2975502"/>
          <a:ext cx="2505205" cy="19152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предметы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индиви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-дуального пользования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63171" y="2975502"/>
        <a:ext cx="2505205" cy="19152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CB4E18-CAE9-4F2F-A18A-9B62F787D8B6}">
      <dsp:nvSpPr>
        <dsp:cNvPr id="0" name=""/>
        <dsp:cNvSpPr/>
      </dsp:nvSpPr>
      <dsp:spPr>
        <a:xfrm>
          <a:off x="4284476" y="1886425"/>
          <a:ext cx="2237229" cy="3910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500"/>
              </a:lnTo>
              <a:lnTo>
                <a:pt x="2237229" y="195500"/>
              </a:lnTo>
              <a:lnTo>
                <a:pt x="2237229" y="3910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1FE80-757A-4FF0-957C-61EB7FA4B868}">
      <dsp:nvSpPr>
        <dsp:cNvPr id="0" name=""/>
        <dsp:cNvSpPr/>
      </dsp:nvSpPr>
      <dsp:spPr>
        <a:xfrm>
          <a:off x="2047246" y="1886425"/>
          <a:ext cx="2237229" cy="391000"/>
        </a:xfrm>
        <a:custGeom>
          <a:avLst/>
          <a:gdLst/>
          <a:ahLst/>
          <a:cxnLst/>
          <a:rect l="0" t="0" r="0" b="0"/>
          <a:pathLst>
            <a:path>
              <a:moveTo>
                <a:pt x="2237229" y="0"/>
              </a:moveTo>
              <a:lnTo>
                <a:pt x="2237229" y="195500"/>
              </a:lnTo>
              <a:lnTo>
                <a:pt x="0" y="195500"/>
              </a:lnTo>
              <a:lnTo>
                <a:pt x="0" y="3910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0CDC27-D9D4-4B3C-BBDA-29C159D599CE}">
      <dsp:nvSpPr>
        <dsp:cNvPr id="0" name=""/>
        <dsp:cNvSpPr/>
      </dsp:nvSpPr>
      <dsp:spPr>
        <a:xfrm>
          <a:off x="4238756" y="677527"/>
          <a:ext cx="91440" cy="3910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100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BF459D-7EB6-4B36-991B-3379F359BAEB}">
      <dsp:nvSpPr>
        <dsp:cNvPr id="0" name=""/>
        <dsp:cNvSpPr/>
      </dsp:nvSpPr>
      <dsp:spPr>
        <a:xfrm>
          <a:off x="792089" y="72007"/>
          <a:ext cx="6984773" cy="60551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Договорной режим имущества супругов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92089" y="72007"/>
        <a:ext cx="6984773" cy="605519"/>
      </dsp:txXfrm>
    </dsp:sp>
    <dsp:sp modelId="{3A90D084-4EAF-4493-8E0E-634B63CE8364}">
      <dsp:nvSpPr>
        <dsp:cNvPr id="0" name=""/>
        <dsp:cNvSpPr/>
      </dsp:nvSpPr>
      <dsp:spPr>
        <a:xfrm>
          <a:off x="792089" y="1068527"/>
          <a:ext cx="6984773" cy="81789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Брачный договор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соглашение лиц, вступающих в брак, или соглашение супругов, определяющее имущественные права и обязанности супругов в браке и (или) в случае его расторжения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92089" y="1068527"/>
        <a:ext cx="6984773" cy="817898"/>
      </dsp:txXfrm>
    </dsp:sp>
    <dsp:sp modelId="{DD7F9F95-3D72-4B41-AB91-3E93E5D16629}">
      <dsp:nvSpPr>
        <dsp:cNvPr id="0" name=""/>
        <dsp:cNvSpPr/>
      </dsp:nvSpPr>
      <dsp:spPr>
        <a:xfrm>
          <a:off x="5517" y="2277425"/>
          <a:ext cx="4083457" cy="283514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может изменить установленный за-коном режим совместной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собствен-ности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установить режим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совмест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долевой или раздельной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собст-венности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всё имущество, на его отдельные виды или на имущество каждого из супругов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517" y="2277425"/>
        <a:ext cx="4083457" cy="2835142"/>
      </dsp:txXfrm>
    </dsp:sp>
    <dsp:sp modelId="{307193B8-A618-4A79-910B-18F2668454EC}">
      <dsp:nvSpPr>
        <dsp:cNvPr id="0" name=""/>
        <dsp:cNvSpPr/>
      </dsp:nvSpPr>
      <dsp:spPr>
        <a:xfrm>
          <a:off x="4479976" y="2277425"/>
          <a:ext cx="4083457" cy="283514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может определить: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права и обязанности по взаимному содержанию;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способы участия в доходах друг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дру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-га;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порядок несения каждым из них се-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мейных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расходов;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имущество, которое будет передано каждому из супругов в случае рас-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торжения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брака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79976" y="2277425"/>
        <a:ext cx="4083457" cy="2835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981200"/>
            <a:ext cx="7541840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Договор как способ регулирования отношений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Семейные отношения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46961094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702671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Семейные отношения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21512682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90691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Имущественные отношения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Авторские права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Трудовые отношения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Семейные отношения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Имущественные отношения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76417" y="1268760"/>
            <a:ext cx="8510854" cy="77472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Договор </a:t>
              </a:r>
              <a:r>
                <a:rPr lang="ru-RU" dirty="0">
                  <a:latin typeface="Cambria" panose="02040503050406030204" pitchFamily="18" charset="0"/>
                </a:rPr>
                <a:t>– соглашение двух или более лиц об установлении, изменении или прекращении </a:t>
              </a:r>
              <a:r>
                <a:rPr lang="ru-RU" dirty="0" smtClean="0">
                  <a:latin typeface="Cambria" panose="02040503050406030204" pitchFamily="18" charset="0"/>
                </a:rPr>
                <a:t>прав </a:t>
              </a:r>
              <a:r>
                <a:rPr lang="ru-RU" dirty="0">
                  <a:latin typeface="Cambria" panose="02040503050406030204" pitchFamily="18" charset="0"/>
                </a:rPr>
                <a:t>и обязанностей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52299134"/>
              </p:ext>
            </p:extLst>
          </p:nvPr>
        </p:nvGraphicFramePr>
        <p:xfrm>
          <a:off x="476417" y="2276872"/>
          <a:ext cx="851085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Имущественные отношения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179832910"/>
              </p:ext>
            </p:extLst>
          </p:nvPr>
        </p:nvGraphicFramePr>
        <p:xfrm>
          <a:off x="395536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833142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Имущественные отношения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3793122"/>
              </p:ext>
            </p:extLst>
          </p:nvPr>
        </p:nvGraphicFramePr>
        <p:xfrm>
          <a:off x="395536" y="1397000"/>
          <a:ext cx="856895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042158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Авторские права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76417" y="1268760"/>
            <a:ext cx="8510854" cy="1224136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Авторское право </a:t>
              </a:r>
              <a:r>
                <a:rPr lang="ru-RU" dirty="0">
                  <a:latin typeface="Cambria" panose="02040503050406030204" pitchFamily="18" charset="0"/>
                </a:rPr>
                <a:t>– институт гражданского права, регулирующий </a:t>
              </a:r>
              <a:r>
                <a:rPr lang="ru-RU" dirty="0" err="1" smtClean="0">
                  <a:latin typeface="Cambria" panose="02040503050406030204" pitchFamily="18" charset="0"/>
                </a:rPr>
                <a:t>правоотноше-ния</a:t>
              </a:r>
              <a:r>
                <a:rPr lang="ru-RU" dirty="0">
                  <a:latin typeface="Cambria" panose="02040503050406030204" pitchFamily="18" charset="0"/>
                </a:rPr>
                <a:t>, связанные с созданием и использованием (изданием, исполнением, показом и т. д.) произведений науки, литературы или искусства, то есть объективных </a:t>
              </a:r>
              <a:r>
                <a:rPr lang="ru-RU" dirty="0" smtClean="0">
                  <a:latin typeface="Cambria" panose="02040503050406030204" pitchFamily="18" charset="0"/>
                </a:rPr>
                <a:t>ре-</a:t>
              </a:r>
              <a:r>
                <a:rPr lang="ru-RU" dirty="0" err="1" smtClean="0">
                  <a:latin typeface="Cambria" panose="02040503050406030204" pitchFamily="18" charset="0"/>
                </a:rPr>
                <a:t>зультатов</a:t>
              </a:r>
              <a:r>
                <a:rPr lang="ru-RU" dirty="0" smtClean="0">
                  <a:latin typeface="Cambria" panose="02040503050406030204" pitchFamily="18" charset="0"/>
                </a:rPr>
                <a:t> </a:t>
              </a:r>
              <a:r>
                <a:rPr lang="ru-RU" dirty="0">
                  <a:latin typeface="Cambria" panose="02040503050406030204" pitchFamily="18" charset="0"/>
                </a:rPr>
                <a:t>творческой деятельности людей в этих областях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pic>
        <p:nvPicPr>
          <p:cNvPr id="1026" name="Picture 2" descr="http://union.by/images/articles/avtor.prav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5" r="3162"/>
          <a:stretch/>
        </p:blipFill>
        <p:spPr bwMode="auto">
          <a:xfrm>
            <a:off x="6360047" y="2689373"/>
            <a:ext cx="2569247" cy="3619947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35696" y="5724544"/>
            <a:ext cx="4480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Закон Республики Беларусь от 17 мая 2011 г.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 авторском праве и смежных правах» </a:t>
            </a:r>
          </a:p>
        </p:txBody>
      </p:sp>
      <p:pic>
        <p:nvPicPr>
          <p:cNvPr id="1028" name="Picture 4" descr="Картинки по запросу авторское право р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46" y="2689373"/>
            <a:ext cx="2857500" cy="2857500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395230" y="2689373"/>
            <a:ext cx="182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Знак охраны авторского права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58290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Авторские права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40399029"/>
              </p:ext>
            </p:extLst>
          </p:nvPr>
        </p:nvGraphicFramePr>
        <p:xfrm>
          <a:off x="395536" y="1397000"/>
          <a:ext cx="856895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567857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Трудовые отношения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61966" y="1772816"/>
            <a:ext cx="8510854" cy="1224136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Трудовые отношения </a:t>
              </a:r>
              <a:r>
                <a:rPr lang="ru-RU" dirty="0">
                  <a:latin typeface="Cambria" panose="02040503050406030204" pitchFamily="18" charset="0"/>
                </a:rPr>
                <a:t>– это отношения, основанные на соглашении между </a:t>
              </a:r>
              <a:r>
                <a:rPr lang="ru-RU" dirty="0" err="1" smtClean="0">
                  <a:latin typeface="Cambria" panose="02040503050406030204" pitchFamily="18" charset="0"/>
                </a:rPr>
                <a:t>ра-ботником</a:t>
              </a:r>
              <a:r>
                <a:rPr lang="ru-RU" dirty="0" smtClean="0">
                  <a:latin typeface="Cambria" panose="02040503050406030204" pitchFamily="18" charset="0"/>
                </a:rPr>
                <a:t> </a:t>
              </a:r>
              <a:r>
                <a:rPr lang="ru-RU" dirty="0">
                  <a:latin typeface="Cambria" panose="02040503050406030204" pitchFamily="18" charset="0"/>
                </a:rPr>
                <a:t>и работодателем о личном выполнении работником трудовой </a:t>
              </a:r>
              <a:r>
                <a:rPr lang="ru-RU" dirty="0" err="1" smtClean="0">
                  <a:latin typeface="Cambria" panose="02040503050406030204" pitchFamily="18" charset="0"/>
                </a:rPr>
                <a:t>функ-ции</a:t>
              </a:r>
              <a:r>
                <a:rPr lang="ru-RU" dirty="0" smtClean="0">
                  <a:latin typeface="Cambria" panose="02040503050406030204" pitchFamily="18" charset="0"/>
                </a:rPr>
                <a:t> </a:t>
              </a:r>
              <a:r>
                <a:rPr lang="ru-RU" dirty="0">
                  <a:latin typeface="Cambria" panose="02040503050406030204" pitchFamily="18" charset="0"/>
                </a:rPr>
                <a:t>(работы по должности, профессии или специальности либо конкретного вида поручаемой ему работы) за заработную плату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745561" y="4184529"/>
            <a:ext cx="7943663" cy="1044671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latin typeface="Cambria" panose="02040503050406030204" pitchFamily="18" charset="0"/>
                </a:rPr>
                <a:t>Трудовые отношения возникают между работником и работодателем на основании заключаемого ими </a:t>
              </a:r>
              <a:r>
                <a:rPr lang="ru-RU" b="1" dirty="0">
                  <a:latin typeface="Cambria" panose="02040503050406030204" pitchFamily="18" charset="0"/>
                </a:rPr>
                <a:t>трудового договора</a:t>
              </a:r>
              <a:r>
                <a:rPr lang="ru-RU" dirty="0">
                  <a:latin typeface="Cambria" panose="02040503050406030204" pitchFamily="18" charset="0"/>
                </a:rPr>
                <a:t>.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10" name="Стрелка вниз 9"/>
          <p:cNvSpPr/>
          <p:nvPr/>
        </p:nvSpPr>
        <p:spPr>
          <a:xfrm>
            <a:off x="3961309" y="3140968"/>
            <a:ext cx="1512168" cy="936104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15551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Трудовые отношения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062855539"/>
              </p:ext>
            </p:extLst>
          </p:nvPr>
        </p:nvGraphicFramePr>
        <p:xfrm>
          <a:off x="395536" y="1268760"/>
          <a:ext cx="864096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329751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2382</TotalTime>
  <Words>590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sample</vt:lpstr>
      <vt:lpstr>Договор как способ регулирования отношений</vt:lpstr>
      <vt:lpstr>План</vt:lpstr>
      <vt:lpstr>Имущественные отношения</vt:lpstr>
      <vt:lpstr>Имущественные отношения</vt:lpstr>
      <vt:lpstr>Имущественные отношения</vt:lpstr>
      <vt:lpstr>Авторские права</vt:lpstr>
      <vt:lpstr>Авторские права</vt:lpstr>
      <vt:lpstr>Трудовые отношения</vt:lpstr>
      <vt:lpstr>Трудовые отношения</vt:lpstr>
      <vt:lpstr>Семейные отношения</vt:lpstr>
      <vt:lpstr>Семейные отношения</vt:lpstr>
    </vt:vector>
  </TitlesOfParts>
  <Company>Лицей Ивацевичского района.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Договор как способ регулирования отношений</dc:title>
  <dc:subject>Договор как способ регулирования отношений</dc:subject>
  <dc:creator>Ситник П.В.</dc:creator>
  <dc:description>Презентация</dc:description>
  <cp:lastModifiedBy>User</cp:lastModifiedBy>
  <cp:revision>194</cp:revision>
  <dcterms:created xsi:type="dcterms:W3CDTF">2009-11-09T18:29:40Z</dcterms:created>
  <dcterms:modified xsi:type="dcterms:W3CDTF">2017-11-23T20:07:38Z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23.11.2017</vt:lpwstr>
  </property>
</Properties>
</file>