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71" r:id="rId10"/>
    <p:sldId id="272" r:id="rId11"/>
    <p:sldId id="273" r:id="rId12"/>
    <p:sldId id="264" r:id="rId13"/>
    <p:sldId id="274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>
      <p:cViewPr varScale="1">
        <p:scale>
          <a:sx n="105" d="100"/>
          <a:sy n="105" d="100"/>
        </p:scale>
        <p:origin x="172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1DD797-E1E5-40BA-A256-5217D52875B2}" type="doc">
      <dgm:prSet loTypeId="urn:microsoft.com/office/officeart/2005/8/layout/radial4" loCatId="relationship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456D14D8-3EE0-41A0-909C-04CC83B0C632}">
      <dgm:prSet phldrT="[Текст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Мораль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856217DF-9A6E-4348-B301-A7F0E4EE70CA}" type="parTrans" cxnId="{C92E2467-618B-405C-ACAF-CBBF71E0FC5E}">
      <dgm:prSet/>
      <dgm:spPr/>
      <dgm:t>
        <a:bodyPr/>
        <a:lstStyle/>
        <a:p>
          <a:endParaRPr lang="ru-RU"/>
        </a:p>
      </dgm:t>
    </dgm:pt>
    <dgm:pt modelId="{42154F23-C74D-4779-AB89-2051A9344AFA}" type="sibTrans" cxnId="{C92E2467-618B-405C-ACAF-CBBF71E0FC5E}">
      <dgm:prSet/>
      <dgm:spPr/>
      <dgm:t>
        <a:bodyPr/>
        <a:lstStyle/>
        <a:p>
          <a:endParaRPr lang="ru-RU"/>
        </a:p>
      </dgm:t>
    </dgm:pt>
    <dgm:pt modelId="{F93D43D6-422D-4323-8415-F8D24C4D1031}">
      <dgm:prSet phldrT="[Текст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связана со всеми сферами общественной жизни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C80C8CF2-5DE2-45A9-8B39-7C01FD9C992B}" type="parTrans" cxnId="{05462A2F-353E-4B6E-BC3F-B67F2CD28B9B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5848C63D-981F-4100-91DD-31A118FE1F58}" type="sibTrans" cxnId="{05462A2F-353E-4B6E-BC3F-B67F2CD28B9B}">
      <dgm:prSet/>
      <dgm:spPr/>
      <dgm:t>
        <a:bodyPr/>
        <a:lstStyle/>
        <a:p>
          <a:endParaRPr lang="ru-RU"/>
        </a:p>
      </dgm:t>
    </dgm:pt>
    <dgm:pt modelId="{EFEB95E3-10E7-4F4D-A629-17B9F5FE67FE}">
      <dgm:prSet phldrT="[Текст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форма общественного сознания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C0B948E-714F-4FC3-873C-C6E2C89A98BB}" type="parTrans" cxnId="{B2A5A6EB-B693-478E-9F42-8FC04FE70158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6221E281-EC90-4877-90CC-E679AF48C34B}" type="sibTrans" cxnId="{B2A5A6EB-B693-478E-9F42-8FC04FE70158}">
      <dgm:prSet/>
      <dgm:spPr/>
      <dgm:t>
        <a:bodyPr/>
        <a:lstStyle/>
        <a:p>
          <a:endParaRPr lang="ru-RU"/>
        </a:p>
      </dgm:t>
    </dgm:pt>
    <dgm:pt modelId="{177CF841-0319-4D84-8917-53FBC128D04A}">
      <dgm:prSet phldrT="[Текст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сформировалась вместе с возникновением человеческого общества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44C2865B-D9A5-448E-85CC-DEEF5E6068BC}" type="parTrans" cxnId="{5147E08C-6FD4-49D0-919E-79E6057C9E56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6DFC8AE5-E5F1-4661-8D80-442960625CD3}" type="sibTrans" cxnId="{5147E08C-6FD4-49D0-919E-79E6057C9E56}">
      <dgm:prSet/>
      <dgm:spPr/>
      <dgm:t>
        <a:bodyPr/>
        <a:lstStyle/>
        <a:p>
          <a:endParaRPr lang="ru-RU"/>
        </a:p>
      </dgm:t>
    </dgm:pt>
    <dgm:pt modelId="{64B9A722-3C41-4251-9FBA-3667C0CDE94C}">
      <dgm:prSet phldrT="[Текст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предмет изучения этики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0870DA7-DDF4-41A8-85BF-FD238311B8FA}" type="parTrans" cxnId="{76C6625D-9F69-4BD6-8141-92AF725DDEA8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81D3B4A8-7787-49C8-A378-BD74B3F99223}" type="sibTrans" cxnId="{76C6625D-9F69-4BD6-8141-92AF725DDEA8}">
      <dgm:prSet/>
      <dgm:spPr/>
      <dgm:t>
        <a:bodyPr/>
        <a:lstStyle/>
        <a:p>
          <a:endParaRPr lang="ru-RU"/>
        </a:p>
      </dgm:t>
    </dgm:pt>
    <dgm:pt modelId="{ABD73C59-565B-469E-973A-9A13F06A5B06}">
      <dgm:prSet phldrT="[Текст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явление культурно-историческое, социальное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39E4625-B34F-4781-A6C2-C67DD6B23BD2}" type="parTrans" cxnId="{C032737E-5C17-4B0F-A5B1-400929445AF6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D1FA2908-722D-4AC6-9812-B3203EFEFEBF}" type="sibTrans" cxnId="{C032737E-5C17-4B0F-A5B1-400929445AF6}">
      <dgm:prSet/>
      <dgm:spPr/>
      <dgm:t>
        <a:bodyPr/>
        <a:lstStyle/>
        <a:p>
          <a:endParaRPr lang="ru-RU"/>
        </a:p>
      </dgm:t>
    </dgm:pt>
    <dgm:pt modelId="{D4FA36B3-3A5D-431E-8DE1-40BCD56DE44C}" type="pres">
      <dgm:prSet presAssocID="{011DD797-E1E5-40BA-A256-5217D52875B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DA373A-1B67-4E73-B32F-91EAFAA6EAD8}" type="pres">
      <dgm:prSet presAssocID="{456D14D8-3EE0-41A0-909C-04CC83B0C632}" presName="centerShape" presStyleLbl="node0" presStyleIdx="0" presStyleCnt="1"/>
      <dgm:spPr/>
      <dgm:t>
        <a:bodyPr/>
        <a:lstStyle/>
        <a:p>
          <a:endParaRPr lang="ru-RU"/>
        </a:p>
      </dgm:t>
    </dgm:pt>
    <dgm:pt modelId="{55D17F85-61BE-40E2-87A5-34E6B68C69C8}" type="pres">
      <dgm:prSet presAssocID="{C80C8CF2-5DE2-45A9-8B39-7C01FD9C992B}" presName="parTrans" presStyleLbl="bgSibTrans2D1" presStyleIdx="0" presStyleCnt="5"/>
      <dgm:spPr/>
      <dgm:t>
        <a:bodyPr/>
        <a:lstStyle/>
        <a:p>
          <a:endParaRPr lang="ru-RU"/>
        </a:p>
      </dgm:t>
    </dgm:pt>
    <dgm:pt modelId="{93B48E48-47F7-41F6-A93D-A8BF8A8F2718}" type="pres">
      <dgm:prSet presAssocID="{F93D43D6-422D-4323-8415-F8D24C4D103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25A5BD-7946-4D16-9272-7B497C80535C}" type="pres">
      <dgm:prSet presAssocID="{2C0B948E-714F-4FC3-873C-C6E2C89A98BB}" presName="parTrans" presStyleLbl="bgSibTrans2D1" presStyleIdx="1" presStyleCnt="5"/>
      <dgm:spPr/>
      <dgm:t>
        <a:bodyPr/>
        <a:lstStyle/>
        <a:p>
          <a:endParaRPr lang="ru-RU"/>
        </a:p>
      </dgm:t>
    </dgm:pt>
    <dgm:pt modelId="{A822F243-57FE-403A-BB7B-CEAD322F80BC}" type="pres">
      <dgm:prSet presAssocID="{EFEB95E3-10E7-4F4D-A629-17B9F5FE67F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2C9D53-E7AA-4102-9DB0-05DCF43666FF}" type="pres">
      <dgm:prSet presAssocID="{44C2865B-D9A5-448E-85CC-DEEF5E6068BC}" presName="parTrans" presStyleLbl="bgSibTrans2D1" presStyleIdx="2" presStyleCnt="5"/>
      <dgm:spPr/>
      <dgm:t>
        <a:bodyPr/>
        <a:lstStyle/>
        <a:p>
          <a:endParaRPr lang="ru-RU"/>
        </a:p>
      </dgm:t>
    </dgm:pt>
    <dgm:pt modelId="{4400B5BD-F8F2-443E-B46A-BCA4DD0CB9A7}" type="pres">
      <dgm:prSet presAssocID="{177CF841-0319-4D84-8917-53FBC128D04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444B3C-27D2-475C-AB83-39A7C1EED243}" type="pres">
      <dgm:prSet presAssocID="{A39E4625-B34F-4781-A6C2-C67DD6B23BD2}" presName="parTrans" presStyleLbl="bgSibTrans2D1" presStyleIdx="3" presStyleCnt="5"/>
      <dgm:spPr/>
      <dgm:t>
        <a:bodyPr/>
        <a:lstStyle/>
        <a:p>
          <a:endParaRPr lang="ru-RU"/>
        </a:p>
      </dgm:t>
    </dgm:pt>
    <dgm:pt modelId="{762407E5-A4D0-4153-86D2-1A73DC49E8B8}" type="pres">
      <dgm:prSet presAssocID="{ABD73C59-565B-469E-973A-9A13F06A5B0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5FB261-E128-4810-8668-D2FBDA50AD8D}" type="pres">
      <dgm:prSet presAssocID="{F0870DA7-DDF4-41A8-85BF-FD238311B8FA}" presName="parTrans" presStyleLbl="bgSibTrans2D1" presStyleIdx="4" presStyleCnt="5"/>
      <dgm:spPr/>
      <dgm:t>
        <a:bodyPr/>
        <a:lstStyle/>
        <a:p>
          <a:endParaRPr lang="ru-RU"/>
        </a:p>
      </dgm:t>
    </dgm:pt>
    <dgm:pt modelId="{4741F8D2-8FCB-4CA7-8A5E-3B85EBD271E2}" type="pres">
      <dgm:prSet presAssocID="{64B9A722-3C41-4251-9FBA-3667C0CDE94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D5D8C1-273D-4184-9757-5A0719C1DA9D}" type="presOf" srcId="{2C0B948E-714F-4FC3-873C-C6E2C89A98BB}" destId="{B025A5BD-7946-4D16-9272-7B497C80535C}" srcOrd="0" destOrd="0" presId="urn:microsoft.com/office/officeart/2005/8/layout/radial4"/>
    <dgm:cxn modelId="{76C6625D-9F69-4BD6-8141-92AF725DDEA8}" srcId="{456D14D8-3EE0-41A0-909C-04CC83B0C632}" destId="{64B9A722-3C41-4251-9FBA-3667C0CDE94C}" srcOrd="4" destOrd="0" parTransId="{F0870DA7-DDF4-41A8-85BF-FD238311B8FA}" sibTransId="{81D3B4A8-7787-49C8-A378-BD74B3F99223}"/>
    <dgm:cxn modelId="{4951DC66-9B08-4C35-A2F7-1CB8B47AA35C}" type="presOf" srcId="{44C2865B-D9A5-448E-85CC-DEEF5E6068BC}" destId="{332C9D53-E7AA-4102-9DB0-05DCF43666FF}" srcOrd="0" destOrd="0" presId="urn:microsoft.com/office/officeart/2005/8/layout/radial4"/>
    <dgm:cxn modelId="{F51EF05D-D0B6-4F0C-ABC1-C4311EDFEA70}" type="presOf" srcId="{C80C8CF2-5DE2-45A9-8B39-7C01FD9C992B}" destId="{55D17F85-61BE-40E2-87A5-34E6B68C69C8}" srcOrd="0" destOrd="0" presId="urn:microsoft.com/office/officeart/2005/8/layout/radial4"/>
    <dgm:cxn modelId="{E342FDB1-4F3D-4B83-BADB-C30564D7D1AD}" type="presOf" srcId="{F0870DA7-DDF4-41A8-85BF-FD238311B8FA}" destId="{935FB261-E128-4810-8668-D2FBDA50AD8D}" srcOrd="0" destOrd="0" presId="urn:microsoft.com/office/officeart/2005/8/layout/radial4"/>
    <dgm:cxn modelId="{E24ACC53-C5C9-475D-93FC-09CEE6A70985}" type="presOf" srcId="{A39E4625-B34F-4781-A6C2-C67DD6B23BD2}" destId="{EF444B3C-27D2-475C-AB83-39A7C1EED243}" srcOrd="0" destOrd="0" presId="urn:microsoft.com/office/officeart/2005/8/layout/radial4"/>
    <dgm:cxn modelId="{FF4A62E9-06C9-48AD-BD06-C0D0A6BDAADC}" type="presOf" srcId="{F93D43D6-422D-4323-8415-F8D24C4D1031}" destId="{93B48E48-47F7-41F6-A93D-A8BF8A8F2718}" srcOrd="0" destOrd="0" presId="urn:microsoft.com/office/officeart/2005/8/layout/radial4"/>
    <dgm:cxn modelId="{5147E08C-6FD4-49D0-919E-79E6057C9E56}" srcId="{456D14D8-3EE0-41A0-909C-04CC83B0C632}" destId="{177CF841-0319-4D84-8917-53FBC128D04A}" srcOrd="2" destOrd="0" parTransId="{44C2865B-D9A5-448E-85CC-DEEF5E6068BC}" sibTransId="{6DFC8AE5-E5F1-4661-8D80-442960625CD3}"/>
    <dgm:cxn modelId="{F0A57634-D51B-4511-B7D1-B8E04AC8C866}" type="presOf" srcId="{ABD73C59-565B-469E-973A-9A13F06A5B06}" destId="{762407E5-A4D0-4153-86D2-1A73DC49E8B8}" srcOrd="0" destOrd="0" presId="urn:microsoft.com/office/officeart/2005/8/layout/radial4"/>
    <dgm:cxn modelId="{F5962AAE-457D-4D48-BBED-BBA1E4492B90}" type="presOf" srcId="{EFEB95E3-10E7-4F4D-A629-17B9F5FE67FE}" destId="{A822F243-57FE-403A-BB7B-CEAD322F80BC}" srcOrd="0" destOrd="0" presId="urn:microsoft.com/office/officeart/2005/8/layout/radial4"/>
    <dgm:cxn modelId="{78195FA8-1488-4A6A-9BCE-7F23A398AC41}" type="presOf" srcId="{011DD797-E1E5-40BA-A256-5217D52875B2}" destId="{D4FA36B3-3A5D-431E-8DE1-40BCD56DE44C}" srcOrd="0" destOrd="0" presId="urn:microsoft.com/office/officeart/2005/8/layout/radial4"/>
    <dgm:cxn modelId="{C032737E-5C17-4B0F-A5B1-400929445AF6}" srcId="{456D14D8-3EE0-41A0-909C-04CC83B0C632}" destId="{ABD73C59-565B-469E-973A-9A13F06A5B06}" srcOrd="3" destOrd="0" parTransId="{A39E4625-B34F-4781-A6C2-C67DD6B23BD2}" sibTransId="{D1FA2908-722D-4AC6-9812-B3203EFEFEBF}"/>
    <dgm:cxn modelId="{1B438BA3-12F1-4B8F-A497-3BF582628359}" type="presOf" srcId="{456D14D8-3EE0-41A0-909C-04CC83B0C632}" destId="{B3DA373A-1B67-4E73-B32F-91EAFAA6EAD8}" srcOrd="0" destOrd="0" presId="urn:microsoft.com/office/officeart/2005/8/layout/radial4"/>
    <dgm:cxn modelId="{C92E2467-618B-405C-ACAF-CBBF71E0FC5E}" srcId="{011DD797-E1E5-40BA-A256-5217D52875B2}" destId="{456D14D8-3EE0-41A0-909C-04CC83B0C632}" srcOrd="0" destOrd="0" parTransId="{856217DF-9A6E-4348-B301-A7F0E4EE70CA}" sibTransId="{42154F23-C74D-4779-AB89-2051A9344AFA}"/>
    <dgm:cxn modelId="{05462A2F-353E-4B6E-BC3F-B67F2CD28B9B}" srcId="{456D14D8-3EE0-41A0-909C-04CC83B0C632}" destId="{F93D43D6-422D-4323-8415-F8D24C4D1031}" srcOrd="0" destOrd="0" parTransId="{C80C8CF2-5DE2-45A9-8B39-7C01FD9C992B}" sibTransId="{5848C63D-981F-4100-91DD-31A118FE1F58}"/>
    <dgm:cxn modelId="{7982AF68-5987-462F-B943-0C75FA70FE42}" type="presOf" srcId="{64B9A722-3C41-4251-9FBA-3667C0CDE94C}" destId="{4741F8D2-8FCB-4CA7-8A5E-3B85EBD271E2}" srcOrd="0" destOrd="0" presId="urn:microsoft.com/office/officeart/2005/8/layout/radial4"/>
    <dgm:cxn modelId="{9A77B95A-5BDB-43D1-9C3C-88203E435640}" type="presOf" srcId="{177CF841-0319-4D84-8917-53FBC128D04A}" destId="{4400B5BD-F8F2-443E-B46A-BCA4DD0CB9A7}" srcOrd="0" destOrd="0" presId="urn:microsoft.com/office/officeart/2005/8/layout/radial4"/>
    <dgm:cxn modelId="{B2A5A6EB-B693-478E-9F42-8FC04FE70158}" srcId="{456D14D8-3EE0-41A0-909C-04CC83B0C632}" destId="{EFEB95E3-10E7-4F4D-A629-17B9F5FE67FE}" srcOrd="1" destOrd="0" parTransId="{2C0B948E-714F-4FC3-873C-C6E2C89A98BB}" sibTransId="{6221E281-EC90-4877-90CC-E679AF48C34B}"/>
    <dgm:cxn modelId="{23C97561-AC11-43CF-97D9-CC6316F3D14A}" type="presParOf" srcId="{D4FA36B3-3A5D-431E-8DE1-40BCD56DE44C}" destId="{B3DA373A-1B67-4E73-B32F-91EAFAA6EAD8}" srcOrd="0" destOrd="0" presId="urn:microsoft.com/office/officeart/2005/8/layout/radial4"/>
    <dgm:cxn modelId="{E1BA5AC3-9E9C-4FAB-BF2D-504D6C76545D}" type="presParOf" srcId="{D4FA36B3-3A5D-431E-8DE1-40BCD56DE44C}" destId="{55D17F85-61BE-40E2-87A5-34E6B68C69C8}" srcOrd="1" destOrd="0" presId="urn:microsoft.com/office/officeart/2005/8/layout/radial4"/>
    <dgm:cxn modelId="{F4D0B9C2-4D55-4ADA-9DA0-27AA0DF9A541}" type="presParOf" srcId="{D4FA36B3-3A5D-431E-8DE1-40BCD56DE44C}" destId="{93B48E48-47F7-41F6-A93D-A8BF8A8F2718}" srcOrd="2" destOrd="0" presId="urn:microsoft.com/office/officeart/2005/8/layout/radial4"/>
    <dgm:cxn modelId="{E41F12C5-6B13-4D95-A838-EBD2B5222AB0}" type="presParOf" srcId="{D4FA36B3-3A5D-431E-8DE1-40BCD56DE44C}" destId="{B025A5BD-7946-4D16-9272-7B497C80535C}" srcOrd="3" destOrd="0" presId="urn:microsoft.com/office/officeart/2005/8/layout/radial4"/>
    <dgm:cxn modelId="{61EF21A0-526B-404B-B071-B2F6DD693087}" type="presParOf" srcId="{D4FA36B3-3A5D-431E-8DE1-40BCD56DE44C}" destId="{A822F243-57FE-403A-BB7B-CEAD322F80BC}" srcOrd="4" destOrd="0" presId="urn:microsoft.com/office/officeart/2005/8/layout/radial4"/>
    <dgm:cxn modelId="{9CDA695F-750A-4F9A-836B-0BE5E0FD17D6}" type="presParOf" srcId="{D4FA36B3-3A5D-431E-8DE1-40BCD56DE44C}" destId="{332C9D53-E7AA-4102-9DB0-05DCF43666FF}" srcOrd="5" destOrd="0" presId="urn:microsoft.com/office/officeart/2005/8/layout/radial4"/>
    <dgm:cxn modelId="{661CFA8D-16EA-4BD0-929F-B5163B28B84D}" type="presParOf" srcId="{D4FA36B3-3A5D-431E-8DE1-40BCD56DE44C}" destId="{4400B5BD-F8F2-443E-B46A-BCA4DD0CB9A7}" srcOrd="6" destOrd="0" presId="urn:microsoft.com/office/officeart/2005/8/layout/radial4"/>
    <dgm:cxn modelId="{F43D7971-97AE-4969-99E8-1B2CFD51439E}" type="presParOf" srcId="{D4FA36B3-3A5D-431E-8DE1-40BCD56DE44C}" destId="{EF444B3C-27D2-475C-AB83-39A7C1EED243}" srcOrd="7" destOrd="0" presId="urn:microsoft.com/office/officeart/2005/8/layout/radial4"/>
    <dgm:cxn modelId="{63367184-24EA-4689-9148-AFD68F1BEC2B}" type="presParOf" srcId="{D4FA36B3-3A5D-431E-8DE1-40BCD56DE44C}" destId="{762407E5-A4D0-4153-86D2-1A73DC49E8B8}" srcOrd="8" destOrd="0" presId="urn:microsoft.com/office/officeart/2005/8/layout/radial4"/>
    <dgm:cxn modelId="{C0192EF2-EBAD-4C79-83EB-9537EAD80626}" type="presParOf" srcId="{D4FA36B3-3A5D-431E-8DE1-40BCD56DE44C}" destId="{935FB261-E128-4810-8668-D2FBDA50AD8D}" srcOrd="9" destOrd="0" presId="urn:microsoft.com/office/officeart/2005/8/layout/radial4"/>
    <dgm:cxn modelId="{FB7B2066-DF60-407B-861F-ABDE74C35FC8}" type="presParOf" srcId="{D4FA36B3-3A5D-431E-8DE1-40BCD56DE44C}" destId="{4741F8D2-8FCB-4CA7-8A5E-3B85EBD271E2}" srcOrd="10" destOrd="0" presId="urn:microsoft.com/office/officeart/2005/8/layout/radial4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1DC23E-7E1B-4DE4-973B-98FBCF865FB7}" type="doc">
      <dgm:prSet loTypeId="urn:microsoft.com/office/officeart/2005/8/layout/venn1" loCatId="relationship" qsTypeId="urn:microsoft.com/office/officeart/2005/8/quickstyle/3d3" qsCatId="3D" csTypeId="urn:microsoft.com/office/officeart/2005/8/colors/accent1_5" csCatId="accent1" phldr="1"/>
      <dgm:spPr/>
    </dgm:pt>
    <dgm:pt modelId="{DF3B8121-953A-4F61-A415-5A130B3D9771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Мораль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BFC37D1-4F85-4B90-9EBC-1E3B7B79EADD}" type="parTrans" cxnId="{F5A1951C-A8EC-4DDE-98F9-D5DBFF4A3F71}">
      <dgm:prSet/>
      <dgm:spPr/>
      <dgm:t>
        <a:bodyPr/>
        <a:lstStyle/>
        <a:p>
          <a:endParaRPr lang="ru-RU"/>
        </a:p>
      </dgm:t>
    </dgm:pt>
    <dgm:pt modelId="{A78D6574-40A8-4E02-87D1-0C7E83CE4539}" type="sibTrans" cxnId="{F5A1951C-A8EC-4DDE-98F9-D5DBFF4A3F71}">
      <dgm:prSet/>
      <dgm:spPr/>
      <dgm:t>
        <a:bodyPr/>
        <a:lstStyle/>
        <a:p>
          <a:endParaRPr lang="ru-RU"/>
        </a:p>
      </dgm:t>
    </dgm:pt>
    <dgm:pt modelId="{1CF1DDFC-2AB3-4489-95C4-AF99EE0FF1C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443CAD9-A039-4C01-8FDA-A0A487EC04D0}" type="parTrans" cxnId="{E59CCEAB-367F-451A-9A06-04E8EFA5F410}">
      <dgm:prSet/>
      <dgm:spPr/>
      <dgm:t>
        <a:bodyPr/>
        <a:lstStyle/>
        <a:p>
          <a:endParaRPr lang="ru-RU"/>
        </a:p>
      </dgm:t>
    </dgm:pt>
    <dgm:pt modelId="{64E22268-9F0D-4A5E-9A21-C208D600FCF3}" type="sibTrans" cxnId="{E59CCEAB-367F-451A-9A06-04E8EFA5F410}">
      <dgm:prSet/>
      <dgm:spPr/>
      <dgm:t>
        <a:bodyPr/>
        <a:lstStyle/>
        <a:p>
          <a:endParaRPr lang="ru-RU"/>
        </a:p>
      </dgm:t>
    </dgm:pt>
    <dgm:pt modelId="{29BA6587-EE7B-43C1-BE82-CD9779A13898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Традиции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0038EBA-67D8-41F2-825F-14A830A58CEF}" type="parTrans" cxnId="{4769C0DC-A96F-4327-A125-C8E602702AF4}">
      <dgm:prSet/>
      <dgm:spPr/>
      <dgm:t>
        <a:bodyPr/>
        <a:lstStyle/>
        <a:p>
          <a:endParaRPr lang="ru-RU"/>
        </a:p>
      </dgm:t>
    </dgm:pt>
    <dgm:pt modelId="{DAA4FA8C-0B4E-490E-9135-AEB15CD7BDE4}" type="sibTrans" cxnId="{4769C0DC-A96F-4327-A125-C8E602702AF4}">
      <dgm:prSet/>
      <dgm:spPr/>
      <dgm:t>
        <a:bodyPr/>
        <a:lstStyle/>
        <a:p>
          <a:endParaRPr lang="ru-RU"/>
        </a:p>
      </dgm:t>
    </dgm:pt>
    <dgm:pt modelId="{5763E387-1F6D-48D8-8DA5-A9EB3CCC35BA}" type="pres">
      <dgm:prSet presAssocID="{811DC23E-7E1B-4DE4-973B-98FBCF865FB7}" presName="compositeShape" presStyleCnt="0">
        <dgm:presLayoutVars>
          <dgm:chMax val="7"/>
          <dgm:dir/>
          <dgm:resizeHandles val="exact"/>
        </dgm:presLayoutVars>
      </dgm:prSet>
      <dgm:spPr/>
    </dgm:pt>
    <dgm:pt modelId="{BA6D79E0-6E8A-45FE-8691-F4BC61DED585}" type="pres">
      <dgm:prSet presAssocID="{DF3B8121-953A-4F61-A415-5A130B3D9771}" presName="circ1" presStyleLbl="vennNode1" presStyleIdx="0" presStyleCnt="3"/>
      <dgm:spPr/>
      <dgm:t>
        <a:bodyPr/>
        <a:lstStyle/>
        <a:p>
          <a:endParaRPr lang="ru-RU"/>
        </a:p>
      </dgm:t>
    </dgm:pt>
    <dgm:pt modelId="{ABA6EB3A-CEBA-4452-BDFC-AE4E4B9D9017}" type="pres">
      <dgm:prSet presAssocID="{DF3B8121-953A-4F61-A415-5A130B3D977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B96059-E26B-4DDC-A65B-15641045A84C}" type="pres">
      <dgm:prSet presAssocID="{1CF1DDFC-2AB3-4489-95C4-AF99EE0FF1C3}" presName="circ2" presStyleLbl="vennNode1" presStyleIdx="1" presStyleCnt="3"/>
      <dgm:spPr/>
      <dgm:t>
        <a:bodyPr/>
        <a:lstStyle/>
        <a:p>
          <a:endParaRPr lang="ru-RU"/>
        </a:p>
      </dgm:t>
    </dgm:pt>
    <dgm:pt modelId="{1D869D7F-67D6-4412-9A32-5CA344A30013}" type="pres">
      <dgm:prSet presAssocID="{1CF1DDFC-2AB3-4489-95C4-AF99EE0FF1C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7233BB-7471-45F2-88D1-28AC44EDACBD}" type="pres">
      <dgm:prSet presAssocID="{29BA6587-EE7B-43C1-BE82-CD9779A13898}" presName="circ3" presStyleLbl="vennNode1" presStyleIdx="2" presStyleCnt="3"/>
      <dgm:spPr/>
      <dgm:t>
        <a:bodyPr/>
        <a:lstStyle/>
        <a:p>
          <a:endParaRPr lang="ru-RU"/>
        </a:p>
      </dgm:t>
    </dgm:pt>
    <dgm:pt modelId="{CC653058-4183-447E-987E-DA3AF8981052}" type="pres">
      <dgm:prSet presAssocID="{29BA6587-EE7B-43C1-BE82-CD9779A1389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A1951C-A8EC-4DDE-98F9-D5DBFF4A3F71}" srcId="{811DC23E-7E1B-4DE4-973B-98FBCF865FB7}" destId="{DF3B8121-953A-4F61-A415-5A130B3D9771}" srcOrd="0" destOrd="0" parTransId="{BBFC37D1-4F85-4B90-9EBC-1E3B7B79EADD}" sibTransId="{A78D6574-40A8-4E02-87D1-0C7E83CE4539}"/>
    <dgm:cxn modelId="{13D15DE5-3148-4884-8966-F880A39D7714}" type="presOf" srcId="{1CF1DDFC-2AB3-4489-95C4-AF99EE0FF1C3}" destId="{FFB96059-E26B-4DDC-A65B-15641045A84C}" srcOrd="0" destOrd="0" presId="urn:microsoft.com/office/officeart/2005/8/layout/venn1"/>
    <dgm:cxn modelId="{EAB6EFEF-FCCE-472F-8123-97798D5FA199}" type="presOf" srcId="{29BA6587-EE7B-43C1-BE82-CD9779A13898}" destId="{CC653058-4183-447E-987E-DA3AF8981052}" srcOrd="1" destOrd="0" presId="urn:microsoft.com/office/officeart/2005/8/layout/venn1"/>
    <dgm:cxn modelId="{8FC362A0-56D3-4F25-9825-1B588EF32B9F}" type="presOf" srcId="{DF3B8121-953A-4F61-A415-5A130B3D9771}" destId="{BA6D79E0-6E8A-45FE-8691-F4BC61DED585}" srcOrd="0" destOrd="0" presId="urn:microsoft.com/office/officeart/2005/8/layout/venn1"/>
    <dgm:cxn modelId="{26F42BF0-440E-4D9A-93B7-B22D8E9D910D}" type="presOf" srcId="{1CF1DDFC-2AB3-4489-95C4-AF99EE0FF1C3}" destId="{1D869D7F-67D6-4412-9A32-5CA344A30013}" srcOrd="1" destOrd="0" presId="urn:microsoft.com/office/officeart/2005/8/layout/venn1"/>
    <dgm:cxn modelId="{3845BE63-F517-4115-BBD2-6D2DC81DCEC6}" type="presOf" srcId="{29BA6587-EE7B-43C1-BE82-CD9779A13898}" destId="{687233BB-7471-45F2-88D1-28AC44EDACBD}" srcOrd="0" destOrd="0" presId="urn:microsoft.com/office/officeart/2005/8/layout/venn1"/>
    <dgm:cxn modelId="{E59CCEAB-367F-451A-9A06-04E8EFA5F410}" srcId="{811DC23E-7E1B-4DE4-973B-98FBCF865FB7}" destId="{1CF1DDFC-2AB3-4489-95C4-AF99EE0FF1C3}" srcOrd="1" destOrd="0" parTransId="{B443CAD9-A039-4C01-8FDA-A0A487EC04D0}" sibTransId="{64E22268-9F0D-4A5E-9A21-C208D600FCF3}"/>
    <dgm:cxn modelId="{FC4F061C-CEED-4842-B426-B59FBA326E2A}" type="presOf" srcId="{811DC23E-7E1B-4DE4-973B-98FBCF865FB7}" destId="{5763E387-1F6D-48D8-8DA5-A9EB3CCC35BA}" srcOrd="0" destOrd="0" presId="urn:microsoft.com/office/officeart/2005/8/layout/venn1"/>
    <dgm:cxn modelId="{4769C0DC-A96F-4327-A125-C8E602702AF4}" srcId="{811DC23E-7E1B-4DE4-973B-98FBCF865FB7}" destId="{29BA6587-EE7B-43C1-BE82-CD9779A13898}" srcOrd="2" destOrd="0" parTransId="{F0038EBA-67D8-41F2-825F-14A830A58CEF}" sibTransId="{DAA4FA8C-0B4E-490E-9135-AEB15CD7BDE4}"/>
    <dgm:cxn modelId="{2627FA24-37A9-4ACF-A8E8-E6F130644195}" type="presOf" srcId="{DF3B8121-953A-4F61-A415-5A130B3D9771}" destId="{ABA6EB3A-CEBA-4452-BDFC-AE4E4B9D9017}" srcOrd="1" destOrd="0" presId="urn:microsoft.com/office/officeart/2005/8/layout/venn1"/>
    <dgm:cxn modelId="{AF05E4FB-C4BF-4CF1-952A-8AA14EDAF77D}" type="presParOf" srcId="{5763E387-1F6D-48D8-8DA5-A9EB3CCC35BA}" destId="{BA6D79E0-6E8A-45FE-8691-F4BC61DED585}" srcOrd="0" destOrd="0" presId="urn:microsoft.com/office/officeart/2005/8/layout/venn1"/>
    <dgm:cxn modelId="{B22375A8-94D5-4009-9546-D978072F874B}" type="presParOf" srcId="{5763E387-1F6D-48D8-8DA5-A9EB3CCC35BA}" destId="{ABA6EB3A-CEBA-4452-BDFC-AE4E4B9D9017}" srcOrd="1" destOrd="0" presId="urn:microsoft.com/office/officeart/2005/8/layout/venn1"/>
    <dgm:cxn modelId="{89D1ABBC-02C4-446B-AFAF-4BD0399FAEF0}" type="presParOf" srcId="{5763E387-1F6D-48D8-8DA5-A9EB3CCC35BA}" destId="{FFB96059-E26B-4DDC-A65B-15641045A84C}" srcOrd="2" destOrd="0" presId="urn:microsoft.com/office/officeart/2005/8/layout/venn1"/>
    <dgm:cxn modelId="{1C7B79F3-2973-4FA2-B7AB-AF083F992348}" type="presParOf" srcId="{5763E387-1F6D-48D8-8DA5-A9EB3CCC35BA}" destId="{1D869D7F-67D6-4412-9A32-5CA344A30013}" srcOrd="3" destOrd="0" presId="urn:microsoft.com/office/officeart/2005/8/layout/venn1"/>
    <dgm:cxn modelId="{444BFB1B-214A-4FA3-B311-AE0E840AC123}" type="presParOf" srcId="{5763E387-1F6D-48D8-8DA5-A9EB3CCC35BA}" destId="{687233BB-7471-45F2-88D1-28AC44EDACBD}" srcOrd="4" destOrd="0" presId="urn:microsoft.com/office/officeart/2005/8/layout/venn1"/>
    <dgm:cxn modelId="{0BD53865-78CE-4135-B19F-C8F50D233170}" type="presParOf" srcId="{5763E387-1F6D-48D8-8DA5-A9EB3CCC35BA}" destId="{CC653058-4183-447E-987E-DA3AF8981052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74BE087-8987-4875-8FEF-2654F0121448}" type="doc">
      <dgm:prSet loTypeId="urn:microsoft.com/office/officeart/2005/8/layout/radial4" loCatId="relationship" qsTypeId="urn:microsoft.com/office/officeart/2005/8/quickstyle/3d1" qsCatId="3D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3B3F5CAD-AE99-4055-9ADE-C05685D13DDB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Моральные нормы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9D6FA50-DCA8-44A4-82C4-CB3E796698D0}" type="parTrans" cxnId="{D45B227C-B6FB-489E-ABD7-5F0DD55F672E}">
      <dgm:prSet/>
      <dgm:spPr/>
      <dgm:t>
        <a:bodyPr/>
        <a:lstStyle/>
        <a:p>
          <a:endParaRPr lang="ru-RU"/>
        </a:p>
      </dgm:t>
    </dgm:pt>
    <dgm:pt modelId="{DD7738F2-F397-4876-BAD3-6838CE3DAD0C}" type="sibTrans" cxnId="{D45B227C-B6FB-489E-ABD7-5F0DD55F672E}">
      <dgm:prSet/>
      <dgm:spPr/>
      <dgm:t>
        <a:bodyPr/>
        <a:lstStyle/>
        <a:p>
          <a:endParaRPr lang="ru-RU"/>
        </a:p>
      </dgm:t>
    </dgm:pt>
    <dgm:pt modelId="{6C3C1F06-B4E6-4BD4-BF13-1A4D6B3E61C5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 лги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C6FA98D-ED6E-4AC2-8824-0B63B16A16B0}" type="parTrans" cxnId="{9D89B8D1-DB98-49CB-B321-82CC07EDB94B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AEE5D792-8F67-498C-AF51-1FE3B502E8EB}" type="sibTrans" cxnId="{9D89B8D1-DB98-49CB-B321-82CC07EDB94B}">
      <dgm:prSet/>
      <dgm:spPr/>
      <dgm:t>
        <a:bodyPr/>
        <a:lstStyle/>
        <a:p>
          <a:endParaRPr lang="ru-RU"/>
        </a:p>
      </dgm:t>
    </dgm:pt>
    <dgm:pt modelId="{A43FB2DE-CD80-46B4-AF91-DB19125ABC90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 завидуй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8570587-0E68-428A-B11D-C0722A5C21D0}" type="parTrans" cxnId="{2EFCBB7F-9D8F-488A-A86E-6EF4B4633E78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5F578906-78EF-40FF-AAD4-CA42349D842F}" type="sibTrans" cxnId="{2EFCBB7F-9D8F-488A-A86E-6EF4B4633E78}">
      <dgm:prSet/>
      <dgm:spPr/>
      <dgm:t>
        <a:bodyPr/>
        <a:lstStyle/>
        <a:p>
          <a:endParaRPr lang="ru-RU"/>
        </a:p>
      </dgm:t>
    </dgm:pt>
    <dgm:pt modelId="{B51C1122-8C7E-47D5-9FD6-0C9D1BE768BC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 обижай слабых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89757E5-6A84-467E-8AB5-D8CB265270ED}" type="parTrans" cxnId="{B9CCCFCE-74E3-4229-8A6C-8B44871D89D6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DFE56247-DED4-471C-8C1F-4AC57E0A471D}" type="sibTrans" cxnId="{B9CCCFCE-74E3-4229-8A6C-8B44871D89D6}">
      <dgm:prSet/>
      <dgm:spPr/>
      <dgm:t>
        <a:bodyPr/>
        <a:lstStyle/>
        <a:p>
          <a:endParaRPr lang="ru-RU"/>
        </a:p>
      </dgm:t>
    </dgm:pt>
    <dgm:pt modelId="{F62B65B2-E8D1-47E4-8F61-68F3368ADEA0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 предавай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9FD98FF-9022-445C-9367-8561CA0688BB}" type="parTrans" cxnId="{E9E65B98-89B2-4D19-AD59-FE54F0864C0F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2C255C6D-DB61-4811-BB6A-D2457DBBAB79}" type="sibTrans" cxnId="{E9E65B98-89B2-4D19-AD59-FE54F0864C0F}">
      <dgm:prSet/>
      <dgm:spPr/>
      <dgm:t>
        <a:bodyPr/>
        <a:lstStyle/>
        <a:p>
          <a:endParaRPr lang="ru-RU"/>
        </a:p>
      </dgm:t>
    </dgm:pt>
    <dgm:pt modelId="{9547BABB-2E38-49D7-B8D9-198CF817AC6C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Уважай старших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8E6922E-3D86-4E4B-AE7A-AF2FDE9D19A9}" type="parTrans" cxnId="{1240024B-2B94-4F21-961F-166BAC4C4A23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3A5577B4-E46E-498F-95A5-899804F7AE24}" type="sibTrans" cxnId="{1240024B-2B94-4F21-961F-166BAC4C4A23}">
      <dgm:prSet/>
      <dgm:spPr/>
      <dgm:t>
        <a:bodyPr/>
        <a:lstStyle/>
        <a:p>
          <a:endParaRPr lang="ru-RU"/>
        </a:p>
      </dgm:t>
    </dgm:pt>
    <dgm:pt modelId="{553E9965-F432-45D1-AF36-5DD002CC2274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 жадничай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4540E7B-C8EB-4EEB-B20F-10BD17073EF9}" type="parTrans" cxnId="{9D0192FA-8036-4C38-A40B-495C4AD82F6E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B8991C7C-08E7-438C-8AEB-244CA38E7FDA}" type="sibTrans" cxnId="{9D0192FA-8036-4C38-A40B-495C4AD82F6E}">
      <dgm:prSet/>
      <dgm:spPr/>
      <dgm:t>
        <a:bodyPr/>
        <a:lstStyle/>
        <a:p>
          <a:endParaRPr lang="ru-RU"/>
        </a:p>
      </dgm:t>
    </dgm:pt>
    <dgm:pt modelId="{CD6F212B-9BA0-4AB0-8EBE-4D139CAC707E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1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Помогай нуждающимся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6519282-7477-4095-98AC-CB310E5E116F}" type="parTrans" cxnId="{1AF46448-C3DB-477D-9580-B15ABB55B5CB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05EAADA6-A042-4321-8ACD-84C3FA754617}" type="sibTrans" cxnId="{1AF46448-C3DB-477D-9580-B15ABB55B5CB}">
      <dgm:prSet/>
      <dgm:spPr/>
      <dgm:t>
        <a:bodyPr/>
        <a:lstStyle/>
        <a:p>
          <a:endParaRPr lang="ru-RU"/>
        </a:p>
      </dgm:t>
    </dgm:pt>
    <dgm:pt modelId="{842452B8-D0CF-4C28-9A8D-71C835F30957}" type="pres">
      <dgm:prSet presAssocID="{174BE087-8987-4875-8FEF-2654F012144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A38573-A3F2-435B-AB00-5BF1CBF0B407}" type="pres">
      <dgm:prSet presAssocID="{3B3F5CAD-AE99-4055-9ADE-C05685D13DDB}" presName="centerShape" presStyleLbl="node0" presStyleIdx="0" presStyleCnt="1" custScaleX="150042"/>
      <dgm:spPr/>
      <dgm:t>
        <a:bodyPr/>
        <a:lstStyle/>
        <a:p>
          <a:endParaRPr lang="ru-RU"/>
        </a:p>
      </dgm:t>
    </dgm:pt>
    <dgm:pt modelId="{D042A126-0FC7-4024-9414-6A2C7F5F0B79}" type="pres">
      <dgm:prSet presAssocID="{AC6FA98D-ED6E-4AC2-8824-0B63B16A16B0}" presName="parTrans" presStyleLbl="bgSibTrans2D1" presStyleIdx="0" presStyleCnt="7"/>
      <dgm:spPr/>
      <dgm:t>
        <a:bodyPr/>
        <a:lstStyle/>
        <a:p>
          <a:endParaRPr lang="ru-RU"/>
        </a:p>
      </dgm:t>
    </dgm:pt>
    <dgm:pt modelId="{35233695-D27D-4A0C-BD7D-53229B805B52}" type="pres">
      <dgm:prSet presAssocID="{6C3C1F06-B4E6-4BD4-BF13-1A4D6B3E61C5}" presName="node" presStyleLbl="node1" presStyleIdx="0" presStyleCnt="7" custScaleX="167251" custRadScaleRad="138187" custRadScaleInc="2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692028-B8C5-4AA3-94F6-55859FD5157B}" type="pres">
      <dgm:prSet presAssocID="{B8570587-0E68-428A-B11D-C0722A5C21D0}" presName="parTrans" presStyleLbl="bgSibTrans2D1" presStyleIdx="1" presStyleCnt="7"/>
      <dgm:spPr/>
      <dgm:t>
        <a:bodyPr/>
        <a:lstStyle/>
        <a:p>
          <a:endParaRPr lang="ru-RU"/>
        </a:p>
      </dgm:t>
    </dgm:pt>
    <dgm:pt modelId="{148AA1C6-78F4-437A-86AD-4DDE752AC3B9}" type="pres">
      <dgm:prSet presAssocID="{A43FB2DE-CD80-46B4-AF91-DB19125ABC90}" presName="node" presStyleLbl="node1" presStyleIdx="1" presStyleCnt="7" custScaleX="167251" custRadScaleRad="117456" custRadScaleInc="-306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1A2764-7FFF-450E-8879-323181E6A54F}" type="pres">
      <dgm:prSet presAssocID="{789757E5-6A84-467E-8AB5-D8CB265270ED}" presName="parTrans" presStyleLbl="bgSibTrans2D1" presStyleIdx="2" presStyleCnt="7"/>
      <dgm:spPr/>
      <dgm:t>
        <a:bodyPr/>
        <a:lstStyle/>
        <a:p>
          <a:endParaRPr lang="ru-RU"/>
        </a:p>
      </dgm:t>
    </dgm:pt>
    <dgm:pt modelId="{E031F783-C7C9-4B08-A9FF-15E350AEF3DA}" type="pres">
      <dgm:prSet presAssocID="{B51C1122-8C7E-47D5-9FD6-0C9D1BE768BC}" presName="node" presStyleLbl="node1" presStyleIdx="2" presStyleCnt="7" custScaleX="167251" custRadScaleRad="116819" custRadScaleInc="-424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C182A1-22F7-430A-8E0A-D20D6B1DE5B7}" type="pres">
      <dgm:prSet presAssocID="{F8E6922E-3D86-4E4B-AE7A-AF2FDE9D19A9}" presName="parTrans" presStyleLbl="bgSibTrans2D1" presStyleIdx="3" presStyleCnt="7"/>
      <dgm:spPr/>
      <dgm:t>
        <a:bodyPr/>
        <a:lstStyle/>
        <a:p>
          <a:endParaRPr lang="ru-RU"/>
        </a:p>
      </dgm:t>
    </dgm:pt>
    <dgm:pt modelId="{B3A645E4-6A5C-47BD-AED1-52945AC393F0}" type="pres">
      <dgm:prSet presAssocID="{9547BABB-2E38-49D7-B8D9-198CF817AC6C}" presName="node" presStyleLbl="node1" presStyleIdx="3" presStyleCnt="7" custScaleX="1672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144543-1044-4E2D-B22B-BB4280DEC628}" type="pres">
      <dgm:prSet presAssocID="{C4540E7B-C8EB-4EEB-B20F-10BD17073EF9}" presName="parTrans" presStyleLbl="bgSibTrans2D1" presStyleIdx="4" presStyleCnt="7"/>
      <dgm:spPr/>
      <dgm:t>
        <a:bodyPr/>
        <a:lstStyle/>
        <a:p>
          <a:endParaRPr lang="ru-RU"/>
        </a:p>
      </dgm:t>
    </dgm:pt>
    <dgm:pt modelId="{657FB1D9-5408-4032-9B8D-6D56767253D8}" type="pres">
      <dgm:prSet presAssocID="{553E9965-F432-45D1-AF36-5DD002CC2274}" presName="node" presStyleLbl="node1" presStyleIdx="4" presStyleCnt="7" custScaleX="167251" custRadScaleRad="114448" custRadScaleInc="458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253F86-487B-4142-8BEE-17413A6BE60E}" type="pres">
      <dgm:prSet presAssocID="{A6519282-7477-4095-98AC-CB310E5E116F}" presName="parTrans" presStyleLbl="bgSibTrans2D1" presStyleIdx="5" presStyleCnt="7"/>
      <dgm:spPr/>
      <dgm:t>
        <a:bodyPr/>
        <a:lstStyle/>
        <a:p>
          <a:endParaRPr lang="ru-RU"/>
        </a:p>
      </dgm:t>
    </dgm:pt>
    <dgm:pt modelId="{7C1B8234-C1F5-4B45-8C69-19E289999F24}" type="pres">
      <dgm:prSet presAssocID="{CD6F212B-9BA0-4AB0-8EBE-4D139CAC707E}" presName="node" presStyleLbl="node1" presStyleIdx="5" presStyleCnt="7" custScaleX="184180" custRadScaleRad="117796" custRadScaleInc="309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57693C-2174-42D8-85D1-9D23C247048D}" type="pres">
      <dgm:prSet presAssocID="{09FD98FF-9022-445C-9367-8561CA0688BB}" presName="parTrans" presStyleLbl="bgSibTrans2D1" presStyleIdx="6" presStyleCnt="7"/>
      <dgm:spPr/>
      <dgm:t>
        <a:bodyPr/>
        <a:lstStyle/>
        <a:p>
          <a:endParaRPr lang="ru-RU"/>
        </a:p>
      </dgm:t>
    </dgm:pt>
    <dgm:pt modelId="{AC366F55-B690-4E74-80AA-E874B0D6B6E3}" type="pres">
      <dgm:prSet presAssocID="{F62B65B2-E8D1-47E4-8F61-68F3368ADEA0}" presName="node" presStyleLbl="node1" presStyleIdx="6" presStyleCnt="7" custScaleX="167251" custRadScaleRad="137937" custRadScaleInc="-2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3F581A2-9020-4902-A1EB-2DA731611150}" type="presOf" srcId="{B51C1122-8C7E-47D5-9FD6-0C9D1BE768BC}" destId="{E031F783-C7C9-4B08-A9FF-15E350AEF3DA}" srcOrd="0" destOrd="0" presId="urn:microsoft.com/office/officeart/2005/8/layout/radial4"/>
    <dgm:cxn modelId="{D834BD89-793B-42E3-80B8-1D76075F4B95}" type="presOf" srcId="{F62B65B2-E8D1-47E4-8F61-68F3368ADEA0}" destId="{AC366F55-B690-4E74-80AA-E874B0D6B6E3}" srcOrd="0" destOrd="0" presId="urn:microsoft.com/office/officeart/2005/8/layout/radial4"/>
    <dgm:cxn modelId="{1ADAED9F-2930-45D1-8EB1-A00553F3F0E7}" type="presOf" srcId="{789757E5-6A84-467E-8AB5-D8CB265270ED}" destId="{8C1A2764-7FFF-450E-8879-323181E6A54F}" srcOrd="0" destOrd="0" presId="urn:microsoft.com/office/officeart/2005/8/layout/radial4"/>
    <dgm:cxn modelId="{06AC5385-DF1E-4929-B47D-221F2C840A1C}" type="presOf" srcId="{F8E6922E-3D86-4E4B-AE7A-AF2FDE9D19A9}" destId="{56C182A1-22F7-430A-8E0A-D20D6B1DE5B7}" srcOrd="0" destOrd="0" presId="urn:microsoft.com/office/officeart/2005/8/layout/radial4"/>
    <dgm:cxn modelId="{2EFCBB7F-9D8F-488A-A86E-6EF4B4633E78}" srcId="{3B3F5CAD-AE99-4055-9ADE-C05685D13DDB}" destId="{A43FB2DE-CD80-46B4-AF91-DB19125ABC90}" srcOrd="1" destOrd="0" parTransId="{B8570587-0E68-428A-B11D-C0722A5C21D0}" sibTransId="{5F578906-78EF-40FF-AAD4-CA42349D842F}"/>
    <dgm:cxn modelId="{64FD10D5-7420-4BEB-A02D-C9246446A25F}" type="presOf" srcId="{CD6F212B-9BA0-4AB0-8EBE-4D139CAC707E}" destId="{7C1B8234-C1F5-4B45-8C69-19E289999F24}" srcOrd="0" destOrd="0" presId="urn:microsoft.com/office/officeart/2005/8/layout/radial4"/>
    <dgm:cxn modelId="{00971D98-111F-47AA-9615-96F62DD02374}" type="presOf" srcId="{174BE087-8987-4875-8FEF-2654F0121448}" destId="{842452B8-D0CF-4C28-9A8D-71C835F30957}" srcOrd="0" destOrd="0" presId="urn:microsoft.com/office/officeart/2005/8/layout/radial4"/>
    <dgm:cxn modelId="{1240024B-2B94-4F21-961F-166BAC4C4A23}" srcId="{3B3F5CAD-AE99-4055-9ADE-C05685D13DDB}" destId="{9547BABB-2E38-49D7-B8D9-198CF817AC6C}" srcOrd="3" destOrd="0" parTransId="{F8E6922E-3D86-4E4B-AE7A-AF2FDE9D19A9}" sibTransId="{3A5577B4-E46E-498F-95A5-899804F7AE24}"/>
    <dgm:cxn modelId="{0211ED5A-BCA9-4DA6-BCB1-262803363B49}" type="presOf" srcId="{AC6FA98D-ED6E-4AC2-8824-0B63B16A16B0}" destId="{D042A126-0FC7-4024-9414-6A2C7F5F0B79}" srcOrd="0" destOrd="0" presId="urn:microsoft.com/office/officeart/2005/8/layout/radial4"/>
    <dgm:cxn modelId="{415C2314-062D-4059-84D6-D1B3CE9B61C1}" type="presOf" srcId="{553E9965-F432-45D1-AF36-5DD002CC2274}" destId="{657FB1D9-5408-4032-9B8D-6D56767253D8}" srcOrd="0" destOrd="0" presId="urn:microsoft.com/office/officeart/2005/8/layout/radial4"/>
    <dgm:cxn modelId="{D45B227C-B6FB-489E-ABD7-5F0DD55F672E}" srcId="{174BE087-8987-4875-8FEF-2654F0121448}" destId="{3B3F5CAD-AE99-4055-9ADE-C05685D13DDB}" srcOrd="0" destOrd="0" parTransId="{59D6FA50-DCA8-44A4-82C4-CB3E796698D0}" sibTransId="{DD7738F2-F397-4876-BAD3-6838CE3DAD0C}"/>
    <dgm:cxn modelId="{E9E65B98-89B2-4D19-AD59-FE54F0864C0F}" srcId="{3B3F5CAD-AE99-4055-9ADE-C05685D13DDB}" destId="{F62B65B2-E8D1-47E4-8F61-68F3368ADEA0}" srcOrd="6" destOrd="0" parTransId="{09FD98FF-9022-445C-9367-8561CA0688BB}" sibTransId="{2C255C6D-DB61-4811-BB6A-D2457DBBAB79}"/>
    <dgm:cxn modelId="{8350B0C0-6307-42D0-962E-3F18B922DB7D}" type="presOf" srcId="{6C3C1F06-B4E6-4BD4-BF13-1A4D6B3E61C5}" destId="{35233695-D27D-4A0C-BD7D-53229B805B52}" srcOrd="0" destOrd="0" presId="urn:microsoft.com/office/officeart/2005/8/layout/radial4"/>
    <dgm:cxn modelId="{DD95FFF0-7958-4227-B2BB-427D35F4FD15}" type="presOf" srcId="{3B3F5CAD-AE99-4055-9ADE-C05685D13DDB}" destId="{F8A38573-A3F2-435B-AB00-5BF1CBF0B407}" srcOrd="0" destOrd="0" presId="urn:microsoft.com/office/officeart/2005/8/layout/radial4"/>
    <dgm:cxn modelId="{F8CD5BF9-6448-4587-AB81-02723C9ECDF4}" type="presOf" srcId="{A43FB2DE-CD80-46B4-AF91-DB19125ABC90}" destId="{148AA1C6-78F4-437A-86AD-4DDE752AC3B9}" srcOrd="0" destOrd="0" presId="urn:microsoft.com/office/officeart/2005/8/layout/radial4"/>
    <dgm:cxn modelId="{3AF0FF7A-DA8F-495F-B23A-547F82FB301F}" type="presOf" srcId="{09FD98FF-9022-445C-9367-8561CA0688BB}" destId="{2557693C-2174-42D8-85D1-9D23C247048D}" srcOrd="0" destOrd="0" presId="urn:microsoft.com/office/officeart/2005/8/layout/radial4"/>
    <dgm:cxn modelId="{B08922B5-A896-44AB-866C-D5595BF850D8}" type="presOf" srcId="{B8570587-0E68-428A-B11D-C0722A5C21D0}" destId="{1E692028-B8C5-4AA3-94F6-55859FD5157B}" srcOrd="0" destOrd="0" presId="urn:microsoft.com/office/officeart/2005/8/layout/radial4"/>
    <dgm:cxn modelId="{B9CCCFCE-74E3-4229-8A6C-8B44871D89D6}" srcId="{3B3F5CAD-AE99-4055-9ADE-C05685D13DDB}" destId="{B51C1122-8C7E-47D5-9FD6-0C9D1BE768BC}" srcOrd="2" destOrd="0" parTransId="{789757E5-6A84-467E-8AB5-D8CB265270ED}" sibTransId="{DFE56247-DED4-471C-8C1F-4AC57E0A471D}"/>
    <dgm:cxn modelId="{7B0AEDF7-5C3E-4A68-886A-E6F5F5DA4099}" type="presOf" srcId="{A6519282-7477-4095-98AC-CB310E5E116F}" destId="{79253F86-487B-4142-8BEE-17413A6BE60E}" srcOrd="0" destOrd="0" presId="urn:microsoft.com/office/officeart/2005/8/layout/radial4"/>
    <dgm:cxn modelId="{9D89B8D1-DB98-49CB-B321-82CC07EDB94B}" srcId="{3B3F5CAD-AE99-4055-9ADE-C05685D13DDB}" destId="{6C3C1F06-B4E6-4BD4-BF13-1A4D6B3E61C5}" srcOrd="0" destOrd="0" parTransId="{AC6FA98D-ED6E-4AC2-8824-0B63B16A16B0}" sibTransId="{AEE5D792-8F67-498C-AF51-1FE3B502E8EB}"/>
    <dgm:cxn modelId="{D09E511A-0852-4FBD-B95D-CEAAEBFD4E14}" type="presOf" srcId="{9547BABB-2E38-49D7-B8D9-198CF817AC6C}" destId="{B3A645E4-6A5C-47BD-AED1-52945AC393F0}" srcOrd="0" destOrd="0" presId="urn:microsoft.com/office/officeart/2005/8/layout/radial4"/>
    <dgm:cxn modelId="{1AF46448-C3DB-477D-9580-B15ABB55B5CB}" srcId="{3B3F5CAD-AE99-4055-9ADE-C05685D13DDB}" destId="{CD6F212B-9BA0-4AB0-8EBE-4D139CAC707E}" srcOrd="5" destOrd="0" parTransId="{A6519282-7477-4095-98AC-CB310E5E116F}" sibTransId="{05EAADA6-A042-4321-8ACD-84C3FA754617}"/>
    <dgm:cxn modelId="{9D0192FA-8036-4C38-A40B-495C4AD82F6E}" srcId="{3B3F5CAD-AE99-4055-9ADE-C05685D13DDB}" destId="{553E9965-F432-45D1-AF36-5DD002CC2274}" srcOrd="4" destOrd="0" parTransId="{C4540E7B-C8EB-4EEB-B20F-10BD17073EF9}" sibTransId="{B8991C7C-08E7-438C-8AEB-244CA38E7FDA}"/>
    <dgm:cxn modelId="{DA5C880D-9E24-44C6-8F8F-C5A450619564}" type="presOf" srcId="{C4540E7B-C8EB-4EEB-B20F-10BD17073EF9}" destId="{0D144543-1044-4E2D-B22B-BB4280DEC628}" srcOrd="0" destOrd="0" presId="urn:microsoft.com/office/officeart/2005/8/layout/radial4"/>
    <dgm:cxn modelId="{633DD105-D7AA-4AC6-8A46-97E76C517382}" type="presParOf" srcId="{842452B8-D0CF-4C28-9A8D-71C835F30957}" destId="{F8A38573-A3F2-435B-AB00-5BF1CBF0B407}" srcOrd="0" destOrd="0" presId="urn:microsoft.com/office/officeart/2005/8/layout/radial4"/>
    <dgm:cxn modelId="{3CE1DFE2-EE7F-41F8-AF72-84E12D0461DA}" type="presParOf" srcId="{842452B8-D0CF-4C28-9A8D-71C835F30957}" destId="{D042A126-0FC7-4024-9414-6A2C7F5F0B79}" srcOrd="1" destOrd="0" presId="urn:microsoft.com/office/officeart/2005/8/layout/radial4"/>
    <dgm:cxn modelId="{01E6679B-BF38-4DE8-AE55-10CB5FE8794A}" type="presParOf" srcId="{842452B8-D0CF-4C28-9A8D-71C835F30957}" destId="{35233695-D27D-4A0C-BD7D-53229B805B52}" srcOrd="2" destOrd="0" presId="urn:microsoft.com/office/officeart/2005/8/layout/radial4"/>
    <dgm:cxn modelId="{ADE4ABB6-B885-4233-B8CE-D54D419777E9}" type="presParOf" srcId="{842452B8-D0CF-4C28-9A8D-71C835F30957}" destId="{1E692028-B8C5-4AA3-94F6-55859FD5157B}" srcOrd="3" destOrd="0" presId="urn:microsoft.com/office/officeart/2005/8/layout/radial4"/>
    <dgm:cxn modelId="{29CE11E8-3408-44A3-A6D5-5342D9E1F656}" type="presParOf" srcId="{842452B8-D0CF-4C28-9A8D-71C835F30957}" destId="{148AA1C6-78F4-437A-86AD-4DDE752AC3B9}" srcOrd="4" destOrd="0" presId="urn:microsoft.com/office/officeart/2005/8/layout/radial4"/>
    <dgm:cxn modelId="{4809613D-8D63-47FB-BC87-2A46F272E2BD}" type="presParOf" srcId="{842452B8-D0CF-4C28-9A8D-71C835F30957}" destId="{8C1A2764-7FFF-450E-8879-323181E6A54F}" srcOrd="5" destOrd="0" presId="urn:microsoft.com/office/officeart/2005/8/layout/radial4"/>
    <dgm:cxn modelId="{095A6A9B-3A38-4101-B490-3BF1D6539969}" type="presParOf" srcId="{842452B8-D0CF-4C28-9A8D-71C835F30957}" destId="{E031F783-C7C9-4B08-A9FF-15E350AEF3DA}" srcOrd="6" destOrd="0" presId="urn:microsoft.com/office/officeart/2005/8/layout/radial4"/>
    <dgm:cxn modelId="{3F7C0362-48B0-4D04-AAEB-D5A0A0CD7BC5}" type="presParOf" srcId="{842452B8-D0CF-4C28-9A8D-71C835F30957}" destId="{56C182A1-22F7-430A-8E0A-D20D6B1DE5B7}" srcOrd="7" destOrd="0" presId="urn:microsoft.com/office/officeart/2005/8/layout/radial4"/>
    <dgm:cxn modelId="{77D3AC96-5130-44AB-8A88-D293C5EA03C7}" type="presParOf" srcId="{842452B8-D0CF-4C28-9A8D-71C835F30957}" destId="{B3A645E4-6A5C-47BD-AED1-52945AC393F0}" srcOrd="8" destOrd="0" presId="urn:microsoft.com/office/officeart/2005/8/layout/radial4"/>
    <dgm:cxn modelId="{7BCBD1FD-6D5C-4DBB-B39E-C0314438E852}" type="presParOf" srcId="{842452B8-D0CF-4C28-9A8D-71C835F30957}" destId="{0D144543-1044-4E2D-B22B-BB4280DEC628}" srcOrd="9" destOrd="0" presId="urn:microsoft.com/office/officeart/2005/8/layout/radial4"/>
    <dgm:cxn modelId="{C0C43A84-0C47-4289-AE78-05D38801C7ED}" type="presParOf" srcId="{842452B8-D0CF-4C28-9A8D-71C835F30957}" destId="{657FB1D9-5408-4032-9B8D-6D56767253D8}" srcOrd="10" destOrd="0" presId="urn:microsoft.com/office/officeart/2005/8/layout/radial4"/>
    <dgm:cxn modelId="{BAD3BDA8-B2CD-41DB-B20B-208ADB8C6BBA}" type="presParOf" srcId="{842452B8-D0CF-4C28-9A8D-71C835F30957}" destId="{79253F86-487B-4142-8BEE-17413A6BE60E}" srcOrd="11" destOrd="0" presId="urn:microsoft.com/office/officeart/2005/8/layout/radial4"/>
    <dgm:cxn modelId="{1A13A984-CCBE-4D0E-B7BB-0DD1AA8EBC6D}" type="presParOf" srcId="{842452B8-D0CF-4C28-9A8D-71C835F30957}" destId="{7C1B8234-C1F5-4B45-8C69-19E289999F24}" srcOrd="12" destOrd="0" presId="urn:microsoft.com/office/officeart/2005/8/layout/radial4"/>
    <dgm:cxn modelId="{E36C201A-D2F2-4FDD-8D71-E1FAA01BAAB2}" type="presParOf" srcId="{842452B8-D0CF-4C28-9A8D-71C835F30957}" destId="{2557693C-2174-42D8-85D1-9D23C247048D}" srcOrd="13" destOrd="0" presId="urn:microsoft.com/office/officeart/2005/8/layout/radial4"/>
    <dgm:cxn modelId="{020B59CB-3F81-44DB-9DC9-8FD344CFC205}" type="presParOf" srcId="{842452B8-D0CF-4C28-9A8D-71C835F30957}" destId="{AC366F55-B690-4E74-80AA-E874B0D6B6E3}" srcOrd="1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EC5BAD9-6352-48F6-B811-ECBA228A587E}" type="doc">
      <dgm:prSet loTypeId="urn:microsoft.com/office/officeart/2011/layout/TabList" loCatId="list" qsTypeId="urn:microsoft.com/office/officeart/2005/8/quickstyle/3d1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86B4D9F1-5343-498F-8CA2-3BA8A094ED8D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Регулятивная функция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5C503DE-2350-4E6B-82E5-BA0B98E0B266}" type="parTrans" cxnId="{2E6ED2B3-5695-4A03-B2E8-4B33F34EB85F}">
      <dgm:prSet/>
      <dgm:spPr/>
      <dgm:t>
        <a:bodyPr/>
        <a:lstStyle/>
        <a:p>
          <a:endParaRPr lang="ru-RU"/>
        </a:p>
      </dgm:t>
    </dgm:pt>
    <dgm:pt modelId="{D19ABDE4-1D96-4122-B964-72A8079BD6C1}" type="sibTrans" cxnId="{2E6ED2B3-5695-4A03-B2E8-4B33F34EB85F}">
      <dgm:prSet/>
      <dgm:spPr/>
      <dgm:t>
        <a:bodyPr/>
        <a:lstStyle/>
        <a:p>
          <a:endParaRPr lang="ru-RU"/>
        </a:p>
      </dgm:t>
    </dgm:pt>
    <dgm:pt modelId="{4FFAEF65-3319-4567-95D1-39761F6C8983}">
      <dgm:prSet phldrT="[Текст]" custT="1"/>
      <dgm:spPr/>
      <dgm:t>
        <a:bodyPr anchor="ctr"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Определение для человека общих указаний в отношении к другим людям</a:t>
          </a:r>
        </a:p>
      </dgm:t>
    </dgm:pt>
    <dgm:pt modelId="{D7022381-04B4-44BD-B905-D612897C170C}" type="parTrans" cxnId="{846D6389-1B1A-43AA-97BE-9C9339DBA54B}">
      <dgm:prSet/>
      <dgm:spPr/>
      <dgm:t>
        <a:bodyPr/>
        <a:lstStyle/>
        <a:p>
          <a:endParaRPr lang="ru-RU"/>
        </a:p>
      </dgm:t>
    </dgm:pt>
    <dgm:pt modelId="{2847A819-22F0-4A2A-B695-9896EE8A5DAA}" type="sibTrans" cxnId="{846D6389-1B1A-43AA-97BE-9C9339DBA54B}">
      <dgm:prSet/>
      <dgm:spPr/>
      <dgm:t>
        <a:bodyPr/>
        <a:lstStyle/>
        <a:p>
          <a:endParaRPr lang="ru-RU"/>
        </a:p>
      </dgm:t>
    </dgm:pt>
    <dgm:pt modelId="{4BC75D09-CB76-4AEA-8435-BB5ED9E37E1B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Воспитательная функция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42D6D68-F949-40A9-95F4-62977968C4BA}" type="parTrans" cxnId="{185701BA-11D3-4258-9340-AD73FD6264E0}">
      <dgm:prSet/>
      <dgm:spPr/>
      <dgm:t>
        <a:bodyPr/>
        <a:lstStyle/>
        <a:p>
          <a:endParaRPr lang="ru-RU"/>
        </a:p>
      </dgm:t>
    </dgm:pt>
    <dgm:pt modelId="{D2E959CB-7307-411B-BE03-F58ACC4E89CB}" type="sibTrans" cxnId="{185701BA-11D3-4258-9340-AD73FD6264E0}">
      <dgm:prSet/>
      <dgm:spPr/>
      <dgm:t>
        <a:bodyPr/>
        <a:lstStyle/>
        <a:p>
          <a:endParaRPr lang="ru-RU"/>
        </a:p>
      </dgm:t>
    </dgm:pt>
    <dgm:pt modelId="{A10E8ED9-52B7-4730-BED9-F2113452A559}">
      <dgm:prSet phldrT="[Текст]" custT="1"/>
      <dgm:spPr/>
      <dgm:t>
        <a:bodyPr anchor="ctr"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Культивирование в каждом человеке чувства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собствен-ного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достоинства, не позволяющего совершать низмен-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ные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поступки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5736732-DFF6-4FFD-B299-C49E5E7FAF90}" type="parTrans" cxnId="{EFC6324E-7FC7-4CDE-93BE-A19ED8865A67}">
      <dgm:prSet/>
      <dgm:spPr/>
      <dgm:t>
        <a:bodyPr/>
        <a:lstStyle/>
        <a:p>
          <a:endParaRPr lang="ru-RU"/>
        </a:p>
      </dgm:t>
    </dgm:pt>
    <dgm:pt modelId="{B2B3C85C-81B7-4437-AF12-C0CB64032D13}" type="sibTrans" cxnId="{EFC6324E-7FC7-4CDE-93BE-A19ED8865A67}">
      <dgm:prSet/>
      <dgm:spPr/>
      <dgm:t>
        <a:bodyPr/>
        <a:lstStyle/>
        <a:p>
          <a:endParaRPr lang="ru-RU"/>
        </a:p>
      </dgm:t>
    </dgm:pt>
    <dgm:pt modelId="{048B2CCF-7F90-4BE7-9C47-7B06ECE120F8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Консолидирую-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щая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(сплочения)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1AE5CFA8-CDA9-45E5-AA6C-8E81D4061E71}" type="parTrans" cxnId="{ABBCE4E3-0C4E-4EC6-B9A5-AF04A2F0537F}">
      <dgm:prSet/>
      <dgm:spPr/>
      <dgm:t>
        <a:bodyPr/>
        <a:lstStyle/>
        <a:p>
          <a:endParaRPr lang="ru-RU"/>
        </a:p>
      </dgm:t>
    </dgm:pt>
    <dgm:pt modelId="{E06BE709-9B42-48EC-962B-84E7D115F900}" type="sibTrans" cxnId="{ABBCE4E3-0C4E-4EC6-B9A5-AF04A2F0537F}">
      <dgm:prSet/>
      <dgm:spPr/>
      <dgm:t>
        <a:bodyPr/>
        <a:lstStyle/>
        <a:p>
          <a:endParaRPr lang="ru-RU"/>
        </a:p>
      </dgm:t>
    </dgm:pt>
    <dgm:pt modelId="{F2E5A18B-20D0-48B3-9AC9-9E68118CF8F8}">
      <dgm:prSet phldrT="[Текст]" custT="1"/>
      <dgm:spPr/>
      <dgm:t>
        <a:bodyPr anchor="ctr"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Сплочение людей в условиях нестабильности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социаль-ных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конфликтов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98718C9E-DB98-4553-B831-621F925E694F}" type="parTrans" cxnId="{96AD0AD3-7B8A-40D5-818F-D342C422C9F5}">
      <dgm:prSet/>
      <dgm:spPr/>
      <dgm:t>
        <a:bodyPr/>
        <a:lstStyle/>
        <a:p>
          <a:endParaRPr lang="ru-RU"/>
        </a:p>
      </dgm:t>
    </dgm:pt>
    <dgm:pt modelId="{B13763DA-A096-4F8E-9A3F-68175123AACA}" type="sibTrans" cxnId="{96AD0AD3-7B8A-40D5-818F-D342C422C9F5}">
      <dgm:prSet/>
      <dgm:spPr/>
      <dgm:t>
        <a:bodyPr/>
        <a:lstStyle/>
        <a:p>
          <a:endParaRPr lang="ru-RU"/>
        </a:p>
      </dgm:t>
    </dgm:pt>
    <dgm:pt modelId="{2E904009-7478-424C-B353-0DFDAE07D587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Гуманизирующая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функция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0126323-35E2-49C0-A055-B6CB23913208}" type="parTrans" cxnId="{AB2DF3B0-F02B-4767-B53A-43C0B5FEABFB}">
      <dgm:prSet/>
      <dgm:spPr/>
      <dgm:t>
        <a:bodyPr/>
        <a:lstStyle/>
        <a:p>
          <a:endParaRPr lang="ru-RU"/>
        </a:p>
      </dgm:t>
    </dgm:pt>
    <dgm:pt modelId="{FAAB3E0E-2E9F-4CF7-875F-D4565D373182}" type="sibTrans" cxnId="{AB2DF3B0-F02B-4767-B53A-43C0B5FEABFB}">
      <dgm:prSet/>
      <dgm:spPr/>
      <dgm:t>
        <a:bodyPr/>
        <a:lstStyle/>
        <a:p>
          <a:endParaRPr lang="ru-RU"/>
        </a:p>
      </dgm:t>
    </dgm:pt>
    <dgm:pt modelId="{B1E682C5-012A-424B-8006-7D63A8431514}">
      <dgm:prSet phldrT="[Текст]" custT="1"/>
      <dgm:spPr/>
      <dgm:t>
        <a:bodyPr anchor="ctr"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Безоговорочный запрет на действия, угрожающие жизни и здоровью людей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E3956CE0-85DC-42A3-A919-73D54C35C877}" type="parTrans" cxnId="{4A728A1B-9192-455F-919E-E65CDADE367B}">
      <dgm:prSet/>
      <dgm:spPr/>
      <dgm:t>
        <a:bodyPr/>
        <a:lstStyle/>
        <a:p>
          <a:endParaRPr lang="ru-RU"/>
        </a:p>
      </dgm:t>
    </dgm:pt>
    <dgm:pt modelId="{0E91FBC8-23E1-4754-9E2F-9E4BDF2B35ED}" type="sibTrans" cxnId="{4A728A1B-9192-455F-919E-E65CDADE367B}">
      <dgm:prSet/>
      <dgm:spPr/>
      <dgm:t>
        <a:bodyPr/>
        <a:lstStyle/>
        <a:p>
          <a:endParaRPr lang="ru-RU"/>
        </a:p>
      </dgm:t>
    </dgm:pt>
    <dgm:pt modelId="{29A1F559-587E-42B4-9F73-5AEE513E9C0D}" type="pres">
      <dgm:prSet presAssocID="{EEC5BAD9-6352-48F6-B811-ECBA228A587E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9EC8F686-14C7-4CCA-84B0-D1358ECEC953}" type="pres">
      <dgm:prSet presAssocID="{86B4D9F1-5343-498F-8CA2-3BA8A094ED8D}" presName="composite" presStyleCnt="0"/>
      <dgm:spPr/>
      <dgm:t>
        <a:bodyPr/>
        <a:lstStyle/>
        <a:p>
          <a:endParaRPr lang="ru-RU"/>
        </a:p>
      </dgm:t>
    </dgm:pt>
    <dgm:pt modelId="{54B29124-1861-4952-84D2-384BA24F922F}" type="pres">
      <dgm:prSet presAssocID="{86B4D9F1-5343-498F-8CA2-3BA8A094ED8D}" presName="FirstChild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029E91-E5BB-4A0E-ACC1-443F1A74D629}" type="pres">
      <dgm:prSet presAssocID="{86B4D9F1-5343-498F-8CA2-3BA8A094ED8D}" presName="Parent" presStyleLbl="alignNode1" presStyleIdx="0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08C126-364B-46B2-8DEE-6C5965AC1812}" type="pres">
      <dgm:prSet presAssocID="{86B4D9F1-5343-498F-8CA2-3BA8A094ED8D}" presName="Accent" presStyleLbl="parChTrans1D1" presStyleIdx="0" presStyleCnt="4"/>
      <dgm:spPr/>
      <dgm:t>
        <a:bodyPr/>
        <a:lstStyle/>
        <a:p>
          <a:endParaRPr lang="ru-RU"/>
        </a:p>
      </dgm:t>
    </dgm:pt>
    <dgm:pt modelId="{1F9DF31B-87F5-40AF-8E2D-13D1ABD510EF}" type="pres">
      <dgm:prSet presAssocID="{D19ABDE4-1D96-4122-B964-72A8079BD6C1}" presName="sibTrans" presStyleCnt="0"/>
      <dgm:spPr/>
      <dgm:t>
        <a:bodyPr/>
        <a:lstStyle/>
        <a:p>
          <a:endParaRPr lang="ru-RU"/>
        </a:p>
      </dgm:t>
    </dgm:pt>
    <dgm:pt modelId="{4447ACC2-01F0-4A47-AC28-07A7757C1030}" type="pres">
      <dgm:prSet presAssocID="{4BC75D09-CB76-4AEA-8435-BB5ED9E37E1B}" presName="composite" presStyleCnt="0"/>
      <dgm:spPr/>
      <dgm:t>
        <a:bodyPr/>
        <a:lstStyle/>
        <a:p>
          <a:endParaRPr lang="ru-RU"/>
        </a:p>
      </dgm:t>
    </dgm:pt>
    <dgm:pt modelId="{780382BD-E6C7-4996-8065-9A931B3EC7FB}" type="pres">
      <dgm:prSet presAssocID="{4BC75D09-CB76-4AEA-8435-BB5ED9E37E1B}" presName="FirstChild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03C5A2-5F91-4ED1-86B0-C6EC2142F3E0}" type="pres">
      <dgm:prSet presAssocID="{4BC75D09-CB76-4AEA-8435-BB5ED9E37E1B}" presName="Parent" presStyleLbl="alignNode1" presStyleIdx="1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31CB4B-2F6D-4305-AEC6-754C7DE26CB5}" type="pres">
      <dgm:prSet presAssocID="{4BC75D09-CB76-4AEA-8435-BB5ED9E37E1B}" presName="Accent" presStyleLbl="parChTrans1D1" presStyleIdx="1" presStyleCnt="4"/>
      <dgm:spPr/>
      <dgm:t>
        <a:bodyPr/>
        <a:lstStyle/>
        <a:p>
          <a:endParaRPr lang="ru-RU"/>
        </a:p>
      </dgm:t>
    </dgm:pt>
    <dgm:pt modelId="{CFEA8379-C776-4D24-B3B2-83DB1F968ED6}" type="pres">
      <dgm:prSet presAssocID="{D2E959CB-7307-411B-BE03-F58ACC4E89CB}" presName="sibTrans" presStyleCnt="0"/>
      <dgm:spPr/>
      <dgm:t>
        <a:bodyPr/>
        <a:lstStyle/>
        <a:p>
          <a:endParaRPr lang="ru-RU"/>
        </a:p>
      </dgm:t>
    </dgm:pt>
    <dgm:pt modelId="{9E959918-FCE2-4341-95BC-D16EABA0D393}" type="pres">
      <dgm:prSet presAssocID="{048B2CCF-7F90-4BE7-9C47-7B06ECE120F8}" presName="composite" presStyleCnt="0"/>
      <dgm:spPr/>
      <dgm:t>
        <a:bodyPr/>
        <a:lstStyle/>
        <a:p>
          <a:endParaRPr lang="ru-RU"/>
        </a:p>
      </dgm:t>
    </dgm:pt>
    <dgm:pt modelId="{48E681AF-8FBE-4F40-9CD2-66BA8E980183}" type="pres">
      <dgm:prSet presAssocID="{048B2CCF-7F90-4BE7-9C47-7B06ECE120F8}" presName="FirstChild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4ED9A0-B436-4C33-8EDE-105E95D56A28}" type="pres">
      <dgm:prSet presAssocID="{048B2CCF-7F90-4BE7-9C47-7B06ECE120F8}" presName="Parent" presStyleLbl="alignNode1" presStyleIdx="2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E2B50A-4A22-4888-83F4-1DCD7530D60A}" type="pres">
      <dgm:prSet presAssocID="{048B2CCF-7F90-4BE7-9C47-7B06ECE120F8}" presName="Accent" presStyleLbl="parChTrans1D1" presStyleIdx="2" presStyleCnt="4"/>
      <dgm:spPr/>
      <dgm:t>
        <a:bodyPr/>
        <a:lstStyle/>
        <a:p>
          <a:endParaRPr lang="ru-RU"/>
        </a:p>
      </dgm:t>
    </dgm:pt>
    <dgm:pt modelId="{4BDC85BD-3476-4BB3-B0C2-C5F674622E3D}" type="pres">
      <dgm:prSet presAssocID="{E06BE709-9B42-48EC-962B-84E7D115F900}" presName="sibTrans" presStyleCnt="0"/>
      <dgm:spPr/>
      <dgm:t>
        <a:bodyPr/>
        <a:lstStyle/>
        <a:p>
          <a:endParaRPr lang="ru-RU"/>
        </a:p>
      </dgm:t>
    </dgm:pt>
    <dgm:pt modelId="{DE8C58F7-01CB-42EA-99D8-6EF0958ADD7A}" type="pres">
      <dgm:prSet presAssocID="{2E904009-7478-424C-B353-0DFDAE07D587}" presName="composite" presStyleCnt="0"/>
      <dgm:spPr/>
      <dgm:t>
        <a:bodyPr/>
        <a:lstStyle/>
        <a:p>
          <a:endParaRPr lang="ru-RU"/>
        </a:p>
      </dgm:t>
    </dgm:pt>
    <dgm:pt modelId="{05196EE4-07BE-4EB9-A958-BB754386EC5B}" type="pres">
      <dgm:prSet presAssocID="{2E904009-7478-424C-B353-0DFDAE07D587}" presName="FirstChild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AD5644-AD0A-4273-A3C6-723E275F0845}" type="pres">
      <dgm:prSet presAssocID="{2E904009-7478-424C-B353-0DFDAE07D587}" presName="Parent" presStyleLbl="alignNode1" presStyleIdx="3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3AF5F1-5662-463F-A5EB-89B841FBD0F4}" type="pres">
      <dgm:prSet presAssocID="{2E904009-7478-424C-B353-0DFDAE07D587}" presName="Accent" presStyleLbl="parChTrans1D1" presStyleIdx="3" presStyleCnt="4"/>
      <dgm:spPr/>
      <dgm:t>
        <a:bodyPr/>
        <a:lstStyle/>
        <a:p>
          <a:endParaRPr lang="ru-RU"/>
        </a:p>
      </dgm:t>
    </dgm:pt>
  </dgm:ptLst>
  <dgm:cxnLst>
    <dgm:cxn modelId="{CA44F3EF-B46A-4EC9-BC0D-A11167F830C9}" type="presOf" srcId="{4BC75D09-CB76-4AEA-8435-BB5ED9E37E1B}" destId="{B703C5A2-5F91-4ED1-86B0-C6EC2142F3E0}" srcOrd="0" destOrd="0" presId="urn:microsoft.com/office/officeart/2011/layout/TabList"/>
    <dgm:cxn modelId="{4A728A1B-9192-455F-919E-E65CDADE367B}" srcId="{2E904009-7478-424C-B353-0DFDAE07D587}" destId="{B1E682C5-012A-424B-8006-7D63A8431514}" srcOrd="0" destOrd="0" parTransId="{E3956CE0-85DC-42A3-A919-73D54C35C877}" sibTransId="{0E91FBC8-23E1-4754-9E2F-9E4BDF2B35ED}"/>
    <dgm:cxn modelId="{2E6ED2B3-5695-4A03-B2E8-4B33F34EB85F}" srcId="{EEC5BAD9-6352-48F6-B811-ECBA228A587E}" destId="{86B4D9F1-5343-498F-8CA2-3BA8A094ED8D}" srcOrd="0" destOrd="0" parTransId="{D5C503DE-2350-4E6B-82E5-BA0B98E0B266}" sibTransId="{D19ABDE4-1D96-4122-B964-72A8079BD6C1}"/>
    <dgm:cxn modelId="{5A1B6F40-8E28-4144-8092-AC61A9A2A8B7}" type="presOf" srcId="{86B4D9F1-5343-498F-8CA2-3BA8A094ED8D}" destId="{C4029E91-E5BB-4A0E-ACC1-443F1A74D629}" srcOrd="0" destOrd="0" presId="urn:microsoft.com/office/officeart/2011/layout/TabList"/>
    <dgm:cxn modelId="{863B2FA2-6572-4268-984E-A5EDF2467531}" type="presOf" srcId="{F2E5A18B-20D0-48B3-9AC9-9E68118CF8F8}" destId="{48E681AF-8FBE-4F40-9CD2-66BA8E980183}" srcOrd="0" destOrd="0" presId="urn:microsoft.com/office/officeart/2011/layout/TabList"/>
    <dgm:cxn modelId="{846D6389-1B1A-43AA-97BE-9C9339DBA54B}" srcId="{86B4D9F1-5343-498F-8CA2-3BA8A094ED8D}" destId="{4FFAEF65-3319-4567-95D1-39761F6C8983}" srcOrd="0" destOrd="0" parTransId="{D7022381-04B4-44BD-B905-D612897C170C}" sibTransId="{2847A819-22F0-4A2A-B695-9896EE8A5DAA}"/>
    <dgm:cxn modelId="{AB2DF3B0-F02B-4767-B53A-43C0B5FEABFB}" srcId="{EEC5BAD9-6352-48F6-B811-ECBA228A587E}" destId="{2E904009-7478-424C-B353-0DFDAE07D587}" srcOrd="3" destOrd="0" parTransId="{F0126323-35E2-49C0-A055-B6CB23913208}" sibTransId="{FAAB3E0E-2E9F-4CF7-875F-D4565D373182}"/>
    <dgm:cxn modelId="{ABBCE4E3-0C4E-4EC6-B9A5-AF04A2F0537F}" srcId="{EEC5BAD9-6352-48F6-B811-ECBA228A587E}" destId="{048B2CCF-7F90-4BE7-9C47-7B06ECE120F8}" srcOrd="2" destOrd="0" parTransId="{1AE5CFA8-CDA9-45E5-AA6C-8E81D4061E71}" sibTransId="{E06BE709-9B42-48EC-962B-84E7D115F900}"/>
    <dgm:cxn modelId="{EFC6324E-7FC7-4CDE-93BE-A19ED8865A67}" srcId="{4BC75D09-CB76-4AEA-8435-BB5ED9E37E1B}" destId="{A10E8ED9-52B7-4730-BED9-F2113452A559}" srcOrd="0" destOrd="0" parTransId="{75736732-DFF6-4FFD-B299-C49E5E7FAF90}" sibTransId="{B2B3C85C-81B7-4437-AF12-C0CB64032D13}"/>
    <dgm:cxn modelId="{CA6C05E3-C116-4BFE-9E4F-EAB8DED366D6}" type="presOf" srcId="{EEC5BAD9-6352-48F6-B811-ECBA228A587E}" destId="{29A1F559-587E-42B4-9F73-5AEE513E9C0D}" srcOrd="0" destOrd="0" presId="urn:microsoft.com/office/officeart/2011/layout/TabList"/>
    <dgm:cxn modelId="{95FAC589-8327-4BFA-B2A6-40B309D19256}" type="presOf" srcId="{A10E8ED9-52B7-4730-BED9-F2113452A559}" destId="{780382BD-E6C7-4996-8065-9A931B3EC7FB}" srcOrd="0" destOrd="0" presId="urn:microsoft.com/office/officeart/2011/layout/TabList"/>
    <dgm:cxn modelId="{96AD0AD3-7B8A-40D5-818F-D342C422C9F5}" srcId="{048B2CCF-7F90-4BE7-9C47-7B06ECE120F8}" destId="{F2E5A18B-20D0-48B3-9AC9-9E68118CF8F8}" srcOrd="0" destOrd="0" parTransId="{98718C9E-DB98-4553-B831-621F925E694F}" sibTransId="{B13763DA-A096-4F8E-9A3F-68175123AACA}"/>
    <dgm:cxn modelId="{BB31BFA3-0546-485C-8F65-EBAAD31F83AB}" type="presOf" srcId="{B1E682C5-012A-424B-8006-7D63A8431514}" destId="{05196EE4-07BE-4EB9-A958-BB754386EC5B}" srcOrd="0" destOrd="0" presId="urn:microsoft.com/office/officeart/2011/layout/TabList"/>
    <dgm:cxn modelId="{5159255F-0B60-4AEB-8353-441727D0A0E9}" type="presOf" srcId="{048B2CCF-7F90-4BE7-9C47-7B06ECE120F8}" destId="{FF4ED9A0-B436-4C33-8EDE-105E95D56A28}" srcOrd="0" destOrd="0" presId="urn:microsoft.com/office/officeart/2011/layout/TabList"/>
    <dgm:cxn modelId="{1BF2B3EE-BC43-4DC8-B18C-5683381BEA7E}" type="presOf" srcId="{4FFAEF65-3319-4567-95D1-39761F6C8983}" destId="{54B29124-1861-4952-84D2-384BA24F922F}" srcOrd="0" destOrd="0" presId="urn:microsoft.com/office/officeart/2011/layout/TabList"/>
    <dgm:cxn modelId="{5D8D1F91-8C03-41A9-BE48-3414C4D7D22F}" type="presOf" srcId="{2E904009-7478-424C-B353-0DFDAE07D587}" destId="{2DAD5644-AD0A-4273-A3C6-723E275F0845}" srcOrd="0" destOrd="0" presId="urn:microsoft.com/office/officeart/2011/layout/TabList"/>
    <dgm:cxn modelId="{185701BA-11D3-4258-9340-AD73FD6264E0}" srcId="{EEC5BAD9-6352-48F6-B811-ECBA228A587E}" destId="{4BC75D09-CB76-4AEA-8435-BB5ED9E37E1B}" srcOrd="1" destOrd="0" parTransId="{242D6D68-F949-40A9-95F4-62977968C4BA}" sibTransId="{D2E959CB-7307-411B-BE03-F58ACC4E89CB}"/>
    <dgm:cxn modelId="{51CB869F-C076-405C-91E8-294B4BE024DF}" type="presParOf" srcId="{29A1F559-587E-42B4-9F73-5AEE513E9C0D}" destId="{9EC8F686-14C7-4CCA-84B0-D1358ECEC953}" srcOrd="0" destOrd="0" presId="urn:microsoft.com/office/officeart/2011/layout/TabList"/>
    <dgm:cxn modelId="{96915DFA-1385-45FB-AECE-B042527AA59F}" type="presParOf" srcId="{9EC8F686-14C7-4CCA-84B0-D1358ECEC953}" destId="{54B29124-1861-4952-84D2-384BA24F922F}" srcOrd="0" destOrd="0" presId="urn:microsoft.com/office/officeart/2011/layout/TabList"/>
    <dgm:cxn modelId="{892994DF-000A-45E6-94EF-0C2CAB0E75DF}" type="presParOf" srcId="{9EC8F686-14C7-4CCA-84B0-D1358ECEC953}" destId="{C4029E91-E5BB-4A0E-ACC1-443F1A74D629}" srcOrd="1" destOrd="0" presId="urn:microsoft.com/office/officeart/2011/layout/TabList"/>
    <dgm:cxn modelId="{8BF435E1-2044-4AC4-BA4F-3D9D022A74B8}" type="presParOf" srcId="{9EC8F686-14C7-4CCA-84B0-D1358ECEC953}" destId="{9C08C126-364B-46B2-8DEE-6C5965AC1812}" srcOrd="2" destOrd="0" presId="urn:microsoft.com/office/officeart/2011/layout/TabList"/>
    <dgm:cxn modelId="{033E7C4A-187A-46D3-B92F-EAA303318170}" type="presParOf" srcId="{29A1F559-587E-42B4-9F73-5AEE513E9C0D}" destId="{1F9DF31B-87F5-40AF-8E2D-13D1ABD510EF}" srcOrd="1" destOrd="0" presId="urn:microsoft.com/office/officeart/2011/layout/TabList"/>
    <dgm:cxn modelId="{47844363-9B20-4BFF-81C6-FB89E9E0B056}" type="presParOf" srcId="{29A1F559-587E-42B4-9F73-5AEE513E9C0D}" destId="{4447ACC2-01F0-4A47-AC28-07A7757C1030}" srcOrd="2" destOrd="0" presId="urn:microsoft.com/office/officeart/2011/layout/TabList"/>
    <dgm:cxn modelId="{B969749E-4D16-4D6F-B203-02BEFBDB5A48}" type="presParOf" srcId="{4447ACC2-01F0-4A47-AC28-07A7757C1030}" destId="{780382BD-E6C7-4996-8065-9A931B3EC7FB}" srcOrd="0" destOrd="0" presId="urn:microsoft.com/office/officeart/2011/layout/TabList"/>
    <dgm:cxn modelId="{B6F75067-D24A-46E9-ABE1-8E2B6C40A86D}" type="presParOf" srcId="{4447ACC2-01F0-4A47-AC28-07A7757C1030}" destId="{B703C5A2-5F91-4ED1-86B0-C6EC2142F3E0}" srcOrd="1" destOrd="0" presId="urn:microsoft.com/office/officeart/2011/layout/TabList"/>
    <dgm:cxn modelId="{7C0E0D49-6BCA-4EF7-9679-F03ABD1B2565}" type="presParOf" srcId="{4447ACC2-01F0-4A47-AC28-07A7757C1030}" destId="{F131CB4B-2F6D-4305-AEC6-754C7DE26CB5}" srcOrd="2" destOrd="0" presId="urn:microsoft.com/office/officeart/2011/layout/TabList"/>
    <dgm:cxn modelId="{7DDF38C1-BD33-4DE4-8C12-152C3C8321CD}" type="presParOf" srcId="{29A1F559-587E-42B4-9F73-5AEE513E9C0D}" destId="{CFEA8379-C776-4D24-B3B2-83DB1F968ED6}" srcOrd="3" destOrd="0" presId="urn:microsoft.com/office/officeart/2011/layout/TabList"/>
    <dgm:cxn modelId="{D60BB615-E827-4B4A-9BCE-6ED3626558BF}" type="presParOf" srcId="{29A1F559-587E-42B4-9F73-5AEE513E9C0D}" destId="{9E959918-FCE2-4341-95BC-D16EABA0D393}" srcOrd="4" destOrd="0" presId="urn:microsoft.com/office/officeart/2011/layout/TabList"/>
    <dgm:cxn modelId="{7503B6E5-A4C9-4518-9967-D0E8F9A06CF9}" type="presParOf" srcId="{9E959918-FCE2-4341-95BC-D16EABA0D393}" destId="{48E681AF-8FBE-4F40-9CD2-66BA8E980183}" srcOrd="0" destOrd="0" presId="urn:microsoft.com/office/officeart/2011/layout/TabList"/>
    <dgm:cxn modelId="{85929AA1-D206-419C-A399-87C036229BEC}" type="presParOf" srcId="{9E959918-FCE2-4341-95BC-D16EABA0D393}" destId="{FF4ED9A0-B436-4C33-8EDE-105E95D56A28}" srcOrd="1" destOrd="0" presId="urn:microsoft.com/office/officeart/2011/layout/TabList"/>
    <dgm:cxn modelId="{3229114B-17E3-47D8-8EE5-8834DF4FFF6B}" type="presParOf" srcId="{9E959918-FCE2-4341-95BC-D16EABA0D393}" destId="{46E2B50A-4A22-4888-83F4-1DCD7530D60A}" srcOrd="2" destOrd="0" presId="urn:microsoft.com/office/officeart/2011/layout/TabList"/>
    <dgm:cxn modelId="{7E797A32-E195-46CE-B716-2ABFCE55D339}" type="presParOf" srcId="{29A1F559-587E-42B4-9F73-5AEE513E9C0D}" destId="{4BDC85BD-3476-4BB3-B0C2-C5F674622E3D}" srcOrd="5" destOrd="0" presId="urn:microsoft.com/office/officeart/2011/layout/TabList"/>
    <dgm:cxn modelId="{E4635CB0-AE60-4EBB-9A99-CD1A4E5E3AEE}" type="presParOf" srcId="{29A1F559-587E-42B4-9F73-5AEE513E9C0D}" destId="{DE8C58F7-01CB-42EA-99D8-6EF0958ADD7A}" srcOrd="6" destOrd="0" presId="urn:microsoft.com/office/officeart/2011/layout/TabList"/>
    <dgm:cxn modelId="{091B6ECC-63D9-42EB-9F84-3A25E247C38B}" type="presParOf" srcId="{DE8C58F7-01CB-42EA-99D8-6EF0958ADD7A}" destId="{05196EE4-07BE-4EB9-A958-BB754386EC5B}" srcOrd="0" destOrd="0" presId="urn:microsoft.com/office/officeart/2011/layout/TabList"/>
    <dgm:cxn modelId="{B4FD3526-C482-4BF1-8E7F-12D81EE17FD6}" type="presParOf" srcId="{DE8C58F7-01CB-42EA-99D8-6EF0958ADD7A}" destId="{2DAD5644-AD0A-4273-A3C6-723E275F0845}" srcOrd="1" destOrd="0" presId="urn:microsoft.com/office/officeart/2011/layout/TabList"/>
    <dgm:cxn modelId="{23995EA7-D79A-4D90-A1C0-F3DC0842F7A6}" type="presParOf" srcId="{DE8C58F7-01CB-42EA-99D8-6EF0958ADD7A}" destId="{B13AF5F1-5662-463F-A5EB-89B841FBD0F4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BE93C95-C731-4BF9-8122-4A4854AF5469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321F1B-CC16-465C-A8C5-BC980E55485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проблема критериев добра и зла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DC478DA-AC91-49DF-9879-3097F57C8EEC}" type="parTrans" cxnId="{A7F78A26-8CC8-40EB-85FE-6ECE916487A3}">
      <dgm:prSet/>
      <dgm:spPr/>
      <dgm:t>
        <a:bodyPr/>
        <a:lstStyle/>
        <a:p>
          <a:endParaRPr lang="ru-RU"/>
        </a:p>
      </dgm:t>
    </dgm:pt>
    <dgm:pt modelId="{DF9E40C5-C391-4DFE-8423-2F4241951C17}" type="sibTrans" cxnId="{A7F78A26-8CC8-40EB-85FE-6ECE916487A3}">
      <dgm:prSet/>
      <dgm:spPr/>
      <dgm:t>
        <a:bodyPr/>
        <a:lstStyle/>
        <a:p>
          <a:endParaRPr lang="ru-RU"/>
        </a:p>
      </dgm:t>
    </dgm:pt>
    <dgm:pt modelId="{01243F43-1A22-4E72-842D-DC69D32A504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проблема смысла жизни и назначения человека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1744526-EB0A-470D-8B4C-946E17284BDE}" type="parTrans" cxnId="{AC78BD01-9392-41AC-852C-072905CA7BB7}">
      <dgm:prSet/>
      <dgm:spPr/>
      <dgm:t>
        <a:bodyPr/>
        <a:lstStyle/>
        <a:p>
          <a:endParaRPr lang="ru-RU"/>
        </a:p>
      </dgm:t>
    </dgm:pt>
    <dgm:pt modelId="{12787427-988B-4D64-B6F8-88400E26F51F}" type="sibTrans" cxnId="{AC78BD01-9392-41AC-852C-072905CA7BB7}">
      <dgm:prSet/>
      <dgm:spPr/>
      <dgm:t>
        <a:bodyPr/>
        <a:lstStyle/>
        <a:p>
          <a:endParaRPr lang="ru-RU"/>
        </a:p>
      </dgm:t>
    </dgm:pt>
    <dgm:pt modelId="{B70ECC7D-32CF-4C0D-8E46-6617D1133DE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проблема справедливости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3CCFE0A-F1BE-412A-851F-C4CB36091B22}" type="parTrans" cxnId="{2DA32B4A-94C1-4570-A824-9C70C7452914}">
      <dgm:prSet/>
      <dgm:spPr/>
      <dgm:t>
        <a:bodyPr/>
        <a:lstStyle/>
        <a:p>
          <a:endParaRPr lang="ru-RU"/>
        </a:p>
      </dgm:t>
    </dgm:pt>
    <dgm:pt modelId="{378F3BCB-F60D-4ECD-8791-EE17FD1FB521}" type="sibTrans" cxnId="{2DA32B4A-94C1-4570-A824-9C70C7452914}">
      <dgm:prSet/>
      <dgm:spPr/>
      <dgm:t>
        <a:bodyPr/>
        <a:lstStyle/>
        <a:p>
          <a:endParaRPr lang="ru-RU"/>
        </a:p>
      </dgm:t>
    </dgm:pt>
    <dgm:pt modelId="{628CEBF0-F664-41FB-AF51-80988F718C2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проблема должного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7FC29AE-A762-479B-93B3-FFF388A84B6E}" type="parTrans" cxnId="{4F8E184B-E9F8-4FF6-9FBF-C00F51260D7F}">
      <dgm:prSet/>
      <dgm:spPr/>
      <dgm:t>
        <a:bodyPr/>
        <a:lstStyle/>
        <a:p>
          <a:endParaRPr lang="ru-RU"/>
        </a:p>
      </dgm:t>
    </dgm:pt>
    <dgm:pt modelId="{10F9A54D-FEFA-45E6-9BF8-30D0D25D2023}" type="sibTrans" cxnId="{4F8E184B-E9F8-4FF6-9FBF-C00F51260D7F}">
      <dgm:prSet/>
      <dgm:spPr/>
      <dgm:t>
        <a:bodyPr/>
        <a:lstStyle/>
        <a:p>
          <a:endParaRPr lang="ru-RU"/>
        </a:p>
      </dgm:t>
    </dgm:pt>
    <dgm:pt modelId="{2AA14185-B74B-4EA8-9FD2-C52155AB01FD}" type="pres">
      <dgm:prSet presAssocID="{0BE93C95-C731-4BF9-8122-4A4854AF546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DCDCD5D-4ECA-44FC-9E39-E83FAF75CA63}" type="pres">
      <dgm:prSet presAssocID="{61321F1B-CC16-465C-A8C5-BC980E554856}" presName="parentLin" presStyleCnt="0"/>
      <dgm:spPr/>
    </dgm:pt>
    <dgm:pt modelId="{A875B9BF-1C8F-469D-82F6-37FC439F1289}" type="pres">
      <dgm:prSet presAssocID="{61321F1B-CC16-465C-A8C5-BC980E554856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12EB0E66-DB9E-4701-83CF-79729D8E8836}" type="pres">
      <dgm:prSet presAssocID="{61321F1B-CC16-465C-A8C5-BC980E554856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E264DE-7D44-4BF5-B3ED-769FF04ADA95}" type="pres">
      <dgm:prSet presAssocID="{61321F1B-CC16-465C-A8C5-BC980E554856}" presName="negativeSpace" presStyleCnt="0"/>
      <dgm:spPr/>
    </dgm:pt>
    <dgm:pt modelId="{C4B2E6B4-436B-4A83-9ACC-5F4A885F4B27}" type="pres">
      <dgm:prSet presAssocID="{61321F1B-CC16-465C-A8C5-BC980E554856}" presName="childText" presStyleLbl="conFgAcc1" presStyleIdx="0" presStyleCnt="4">
        <dgm:presLayoutVars>
          <dgm:bulletEnabled val="1"/>
        </dgm:presLayoutVars>
      </dgm:prSet>
      <dgm:spPr/>
    </dgm:pt>
    <dgm:pt modelId="{0A259ECD-BCC9-4E3C-83F9-D3E72776F53E}" type="pres">
      <dgm:prSet presAssocID="{DF9E40C5-C391-4DFE-8423-2F4241951C17}" presName="spaceBetweenRectangles" presStyleCnt="0"/>
      <dgm:spPr/>
    </dgm:pt>
    <dgm:pt modelId="{47F23684-D977-4086-8328-D8FD037AC75C}" type="pres">
      <dgm:prSet presAssocID="{01243F43-1A22-4E72-842D-DC69D32A5047}" presName="parentLin" presStyleCnt="0"/>
      <dgm:spPr/>
    </dgm:pt>
    <dgm:pt modelId="{DACBFDA2-7BC5-45CE-8BD8-A09A53F63C49}" type="pres">
      <dgm:prSet presAssocID="{01243F43-1A22-4E72-842D-DC69D32A5047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0B2032BB-11F5-4BC6-B025-6A0278A7616D}" type="pres">
      <dgm:prSet presAssocID="{01243F43-1A22-4E72-842D-DC69D32A504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203714-FDED-4361-A013-D3AB66B215D1}" type="pres">
      <dgm:prSet presAssocID="{01243F43-1A22-4E72-842D-DC69D32A5047}" presName="negativeSpace" presStyleCnt="0"/>
      <dgm:spPr/>
    </dgm:pt>
    <dgm:pt modelId="{11BBEB3C-2248-40D9-AEE7-1A87F60DD698}" type="pres">
      <dgm:prSet presAssocID="{01243F43-1A22-4E72-842D-DC69D32A5047}" presName="childText" presStyleLbl="conFgAcc1" presStyleIdx="1" presStyleCnt="4">
        <dgm:presLayoutVars>
          <dgm:bulletEnabled val="1"/>
        </dgm:presLayoutVars>
      </dgm:prSet>
      <dgm:spPr/>
    </dgm:pt>
    <dgm:pt modelId="{C9A421ED-77EB-41C5-8DB1-D5303D59DFE4}" type="pres">
      <dgm:prSet presAssocID="{12787427-988B-4D64-B6F8-88400E26F51F}" presName="spaceBetweenRectangles" presStyleCnt="0"/>
      <dgm:spPr/>
    </dgm:pt>
    <dgm:pt modelId="{028BE27D-9FAB-4A0D-85CD-4D322021A7F8}" type="pres">
      <dgm:prSet presAssocID="{B70ECC7D-32CF-4C0D-8E46-6617D1133DEC}" presName="parentLin" presStyleCnt="0"/>
      <dgm:spPr/>
    </dgm:pt>
    <dgm:pt modelId="{74D12387-6D63-4D57-B574-89DBB58897E6}" type="pres">
      <dgm:prSet presAssocID="{B70ECC7D-32CF-4C0D-8E46-6617D1133DEC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E971CA54-6905-419C-BDFA-7C0A5B1C2C3B}" type="pres">
      <dgm:prSet presAssocID="{B70ECC7D-32CF-4C0D-8E46-6617D1133DE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A64879-6DCA-4DB7-B231-79310E8061C1}" type="pres">
      <dgm:prSet presAssocID="{B70ECC7D-32CF-4C0D-8E46-6617D1133DEC}" presName="negativeSpace" presStyleCnt="0"/>
      <dgm:spPr/>
    </dgm:pt>
    <dgm:pt modelId="{DA58083B-AA95-4F2F-93D8-EE3E6D564142}" type="pres">
      <dgm:prSet presAssocID="{B70ECC7D-32CF-4C0D-8E46-6617D1133DEC}" presName="childText" presStyleLbl="conFgAcc1" presStyleIdx="2" presStyleCnt="4">
        <dgm:presLayoutVars>
          <dgm:bulletEnabled val="1"/>
        </dgm:presLayoutVars>
      </dgm:prSet>
      <dgm:spPr/>
    </dgm:pt>
    <dgm:pt modelId="{487FAB3C-6EDC-4A4E-9113-7634CA1F1BB1}" type="pres">
      <dgm:prSet presAssocID="{378F3BCB-F60D-4ECD-8791-EE17FD1FB521}" presName="spaceBetweenRectangles" presStyleCnt="0"/>
      <dgm:spPr/>
    </dgm:pt>
    <dgm:pt modelId="{ED9BE2BD-7294-4352-80ED-98BAB0741C0B}" type="pres">
      <dgm:prSet presAssocID="{628CEBF0-F664-41FB-AF51-80988F718C2F}" presName="parentLin" presStyleCnt="0"/>
      <dgm:spPr/>
    </dgm:pt>
    <dgm:pt modelId="{345562E9-0DBC-4C08-BB7A-6FD907BFAA1A}" type="pres">
      <dgm:prSet presAssocID="{628CEBF0-F664-41FB-AF51-80988F718C2F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634C49EB-5C04-4451-91A6-1D6EF702F610}" type="pres">
      <dgm:prSet presAssocID="{628CEBF0-F664-41FB-AF51-80988F718C2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6FCD05-318F-46AE-AD46-C1F20B53C0F5}" type="pres">
      <dgm:prSet presAssocID="{628CEBF0-F664-41FB-AF51-80988F718C2F}" presName="negativeSpace" presStyleCnt="0"/>
      <dgm:spPr/>
    </dgm:pt>
    <dgm:pt modelId="{B385EDD5-AC6A-4DA4-8D6A-E8C11B81D5B8}" type="pres">
      <dgm:prSet presAssocID="{628CEBF0-F664-41FB-AF51-80988F718C2F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7ACEE12D-B3A1-4E0D-9993-B2A2144DD7AA}" type="presOf" srcId="{61321F1B-CC16-465C-A8C5-BC980E554856}" destId="{12EB0E66-DB9E-4701-83CF-79729D8E8836}" srcOrd="1" destOrd="0" presId="urn:microsoft.com/office/officeart/2005/8/layout/list1"/>
    <dgm:cxn modelId="{7EFFC04C-D2EB-4938-ACB5-E02D888201AF}" type="presOf" srcId="{01243F43-1A22-4E72-842D-DC69D32A5047}" destId="{DACBFDA2-7BC5-45CE-8BD8-A09A53F63C49}" srcOrd="0" destOrd="0" presId="urn:microsoft.com/office/officeart/2005/8/layout/list1"/>
    <dgm:cxn modelId="{D2B9B0DE-ED82-4573-AD0C-24A00971986A}" type="presOf" srcId="{B70ECC7D-32CF-4C0D-8E46-6617D1133DEC}" destId="{74D12387-6D63-4D57-B574-89DBB58897E6}" srcOrd="0" destOrd="0" presId="urn:microsoft.com/office/officeart/2005/8/layout/list1"/>
    <dgm:cxn modelId="{4F8E184B-E9F8-4FF6-9FBF-C00F51260D7F}" srcId="{0BE93C95-C731-4BF9-8122-4A4854AF5469}" destId="{628CEBF0-F664-41FB-AF51-80988F718C2F}" srcOrd="3" destOrd="0" parTransId="{77FC29AE-A762-479B-93B3-FFF388A84B6E}" sibTransId="{10F9A54D-FEFA-45E6-9BF8-30D0D25D2023}"/>
    <dgm:cxn modelId="{F4A5B067-663E-44E1-A5D6-B9B7537415CA}" type="presOf" srcId="{0BE93C95-C731-4BF9-8122-4A4854AF5469}" destId="{2AA14185-B74B-4EA8-9FD2-C52155AB01FD}" srcOrd="0" destOrd="0" presId="urn:microsoft.com/office/officeart/2005/8/layout/list1"/>
    <dgm:cxn modelId="{A7F78A26-8CC8-40EB-85FE-6ECE916487A3}" srcId="{0BE93C95-C731-4BF9-8122-4A4854AF5469}" destId="{61321F1B-CC16-465C-A8C5-BC980E554856}" srcOrd="0" destOrd="0" parTransId="{ADC478DA-AC91-49DF-9879-3097F57C8EEC}" sibTransId="{DF9E40C5-C391-4DFE-8423-2F4241951C17}"/>
    <dgm:cxn modelId="{AC78BD01-9392-41AC-852C-072905CA7BB7}" srcId="{0BE93C95-C731-4BF9-8122-4A4854AF5469}" destId="{01243F43-1A22-4E72-842D-DC69D32A5047}" srcOrd="1" destOrd="0" parTransId="{F1744526-EB0A-470D-8B4C-946E17284BDE}" sibTransId="{12787427-988B-4D64-B6F8-88400E26F51F}"/>
    <dgm:cxn modelId="{72BDB412-3EC4-4686-BDED-F17F08396810}" type="presOf" srcId="{628CEBF0-F664-41FB-AF51-80988F718C2F}" destId="{634C49EB-5C04-4451-91A6-1D6EF702F610}" srcOrd="1" destOrd="0" presId="urn:microsoft.com/office/officeart/2005/8/layout/list1"/>
    <dgm:cxn modelId="{2DA32B4A-94C1-4570-A824-9C70C7452914}" srcId="{0BE93C95-C731-4BF9-8122-4A4854AF5469}" destId="{B70ECC7D-32CF-4C0D-8E46-6617D1133DEC}" srcOrd="2" destOrd="0" parTransId="{13CCFE0A-F1BE-412A-851F-C4CB36091B22}" sibTransId="{378F3BCB-F60D-4ECD-8791-EE17FD1FB521}"/>
    <dgm:cxn modelId="{5D4D5114-9E15-4D94-AAF7-948DD7793616}" type="presOf" srcId="{61321F1B-CC16-465C-A8C5-BC980E554856}" destId="{A875B9BF-1C8F-469D-82F6-37FC439F1289}" srcOrd="0" destOrd="0" presId="urn:microsoft.com/office/officeart/2005/8/layout/list1"/>
    <dgm:cxn modelId="{B2C6CFFE-9269-482C-81E8-8F1C7C8A8DCE}" type="presOf" srcId="{B70ECC7D-32CF-4C0D-8E46-6617D1133DEC}" destId="{E971CA54-6905-419C-BDFA-7C0A5B1C2C3B}" srcOrd="1" destOrd="0" presId="urn:microsoft.com/office/officeart/2005/8/layout/list1"/>
    <dgm:cxn modelId="{D79DE21E-07B0-4B01-9A41-DE38CE52A79E}" type="presOf" srcId="{01243F43-1A22-4E72-842D-DC69D32A5047}" destId="{0B2032BB-11F5-4BC6-B025-6A0278A7616D}" srcOrd="1" destOrd="0" presId="urn:microsoft.com/office/officeart/2005/8/layout/list1"/>
    <dgm:cxn modelId="{84A25AC8-BE9C-4CA5-A842-DF088691F62C}" type="presOf" srcId="{628CEBF0-F664-41FB-AF51-80988F718C2F}" destId="{345562E9-0DBC-4C08-BB7A-6FD907BFAA1A}" srcOrd="0" destOrd="0" presId="urn:microsoft.com/office/officeart/2005/8/layout/list1"/>
    <dgm:cxn modelId="{551092B1-78DC-4838-AA29-8EAB802B92AE}" type="presParOf" srcId="{2AA14185-B74B-4EA8-9FD2-C52155AB01FD}" destId="{2DCDCD5D-4ECA-44FC-9E39-E83FAF75CA63}" srcOrd="0" destOrd="0" presId="urn:microsoft.com/office/officeart/2005/8/layout/list1"/>
    <dgm:cxn modelId="{C5F25B91-1151-45D6-AE64-6748A8EAFE05}" type="presParOf" srcId="{2DCDCD5D-4ECA-44FC-9E39-E83FAF75CA63}" destId="{A875B9BF-1C8F-469D-82F6-37FC439F1289}" srcOrd="0" destOrd="0" presId="urn:microsoft.com/office/officeart/2005/8/layout/list1"/>
    <dgm:cxn modelId="{55FB33EB-705F-47BD-94FA-68966921FB56}" type="presParOf" srcId="{2DCDCD5D-4ECA-44FC-9E39-E83FAF75CA63}" destId="{12EB0E66-DB9E-4701-83CF-79729D8E8836}" srcOrd="1" destOrd="0" presId="urn:microsoft.com/office/officeart/2005/8/layout/list1"/>
    <dgm:cxn modelId="{E2F71B7C-03CD-4DBB-9023-9F21D5CE0B78}" type="presParOf" srcId="{2AA14185-B74B-4EA8-9FD2-C52155AB01FD}" destId="{F4E264DE-7D44-4BF5-B3ED-769FF04ADA95}" srcOrd="1" destOrd="0" presId="urn:microsoft.com/office/officeart/2005/8/layout/list1"/>
    <dgm:cxn modelId="{00355362-0E57-4FD6-A02D-DB56E8BD10F9}" type="presParOf" srcId="{2AA14185-B74B-4EA8-9FD2-C52155AB01FD}" destId="{C4B2E6B4-436B-4A83-9ACC-5F4A885F4B27}" srcOrd="2" destOrd="0" presId="urn:microsoft.com/office/officeart/2005/8/layout/list1"/>
    <dgm:cxn modelId="{605ABB69-1EB3-4512-B3DF-0D49E54E3CC7}" type="presParOf" srcId="{2AA14185-B74B-4EA8-9FD2-C52155AB01FD}" destId="{0A259ECD-BCC9-4E3C-83F9-D3E72776F53E}" srcOrd="3" destOrd="0" presId="urn:microsoft.com/office/officeart/2005/8/layout/list1"/>
    <dgm:cxn modelId="{BA43870F-CE57-4B84-82A2-5A71BB32C29C}" type="presParOf" srcId="{2AA14185-B74B-4EA8-9FD2-C52155AB01FD}" destId="{47F23684-D977-4086-8328-D8FD037AC75C}" srcOrd="4" destOrd="0" presId="urn:microsoft.com/office/officeart/2005/8/layout/list1"/>
    <dgm:cxn modelId="{EE6FE071-FFBE-465E-8032-88AFD3E5957C}" type="presParOf" srcId="{47F23684-D977-4086-8328-D8FD037AC75C}" destId="{DACBFDA2-7BC5-45CE-8BD8-A09A53F63C49}" srcOrd="0" destOrd="0" presId="urn:microsoft.com/office/officeart/2005/8/layout/list1"/>
    <dgm:cxn modelId="{DFC5CE9E-3FA0-46A4-A430-9714C5C18843}" type="presParOf" srcId="{47F23684-D977-4086-8328-D8FD037AC75C}" destId="{0B2032BB-11F5-4BC6-B025-6A0278A7616D}" srcOrd="1" destOrd="0" presId="urn:microsoft.com/office/officeart/2005/8/layout/list1"/>
    <dgm:cxn modelId="{1365F70A-9079-4246-9E68-D0E9CA6F273A}" type="presParOf" srcId="{2AA14185-B74B-4EA8-9FD2-C52155AB01FD}" destId="{D7203714-FDED-4361-A013-D3AB66B215D1}" srcOrd="5" destOrd="0" presId="urn:microsoft.com/office/officeart/2005/8/layout/list1"/>
    <dgm:cxn modelId="{04784E96-67DA-4009-A17D-BF1E8E37ACFF}" type="presParOf" srcId="{2AA14185-B74B-4EA8-9FD2-C52155AB01FD}" destId="{11BBEB3C-2248-40D9-AEE7-1A87F60DD698}" srcOrd="6" destOrd="0" presId="urn:microsoft.com/office/officeart/2005/8/layout/list1"/>
    <dgm:cxn modelId="{E09AE77D-678F-45F0-95B9-BC5D1A1A83D1}" type="presParOf" srcId="{2AA14185-B74B-4EA8-9FD2-C52155AB01FD}" destId="{C9A421ED-77EB-41C5-8DB1-D5303D59DFE4}" srcOrd="7" destOrd="0" presId="urn:microsoft.com/office/officeart/2005/8/layout/list1"/>
    <dgm:cxn modelId="{8D52C3A5-8545-44CF-8809-0918414002E1}" type="presParOf" srcId="{2AA14185-B74B-4EA8-9FD2-C52155AB01FD}" destId="{028BE27D-9FAB-4A0D-85CD-4D322021A7F8}" srcOrd="8" destOrd="0" presId="urn:microsoft.com/office/officeart/2005/8/layout/list1"/>
    <dgm:cxn modelId="{9AC54C87-4ADA-43AF-ADB4-C9E7842BEF0A}" type="presParOf" srcId="{028BE27D-9FAB-4A0D-85CD-4D322021A7F8}" destId="{74D12387-6D63-4D57-B574-89DBB58897E6}" srcOrd="0" destOrd="0" presId="urn:microsoft.com/office/officeart/2005/8/layout/list1"/>
    <dgm:cxn modelId="{1C7DBA72-17E7-4833-AEF9-26E06F0683C1}" type="presParOf" srcId="{028BE27D-9FAB-4A0D-85CD-4D322021A7F8}" destId="{E971CA54-6905-419C-BDFA-7C0A5B1C2C3B}" srcOrd="1" destOrd="0" presId="urn:microsoft.com/office/officeart/2005/8/layout/list1"/>
    <dgm:cxn modelId="{20356A34-EA8C-42BA-9B63-EB81B045E074}" type="presParOf" srcId="{2AA14185-B74B-4EA8-9FD2-C52155AB01FD}" destId="{84A64879-6DCA-4DB7-B231-79310E8061C1}" srcOrd="9" destOrd="0" presId="urn:microsoft.com/office/officeart/2005/8/layout/list1"/>
    <dgm:cxn modelId="{039DACF3-576F-4577-A971-873E3D4EB5A1}" type="presParOf" srcId="{2AA14185-B74B-4EA8-9FD2-C52155AB01FD}" destId="{DA58083B-AA95-4F2F-93D8-EE3E6D564142}" srcOrd="10" destOrd="0" presId="urn:microsoft.com/office/officeart/2005/8/layout/list1"/>
    <dgm:cxn modelId="{A2E62E6D-802B-46BA-B7EB-90AF16EC2334}" type="presParOf" srcId="{2AA14185-B74B-4EA8-9FD2-C52155AB01FD}" destId="{487FAB3C-6EDC-4A4E-9113-7634CA1F1BB1}" srcOrd="11" destOrd="0" presId="urn:microsoft.com/office/officeart/2005/8/layout/list1"/>
    <dgm:cxn modelId="{C205CE23-3F1A-43FC-80A5-D296E4DEA4A2}" type="presParOf" srcId="{2AA14185-B74B-4EA8-9FD2-C52155AB01FD}" destId="{ED9BE2BD-7294-4352-80ED-98BAB0741C0B}" srcOrd="12" destOrd="0" presId="urn:microsoft.com/office/officeart/2005/8/layout/list1"/>
    <dgm:cxn modelId="{17387E5F-1163-49F1-A61B-AE7A700EF263}" type="presParOf" srcId="{ED9BE2BD-7294-4352-80ED-98BAB0741C0B}" destId="{345562E9-0DBC-4C08-BB7A-6FD907BFAA1A}" srcOrd="0" destOrd="0" presId="urn:microsoft.com/office/officeart/2005/8/layout/list1"/>
    <dgm:cxn modelId="{0AE4E6A4-72AD-48E5-A444-C669B7666FD0}" type="presParOf" srcId="{ED9BE2BD-7294-4352-80ED-98BAB0741C0B}" destId="{634C49EB-5C04-4451-91A6-1D6EF702F610}" srcOrd="1" destOrd="0" presId="urn:microsoft.com/office/officeart/2005/8/layout/list1"/>
    <dgm:cxn modelId="{674548EF-366A-4629-9880-343A22527076}" type="presParOf" srcId="{2AA14185-B74B-4EA8-9FD2-C52155AB01FD}" destId="{6C6FCD05-318F-46AE-AD46-C1F20B53C0F5}" srcOrd="13" destOrd="0" presId="urn:microsoft.com/office/officeart/2005/8/layout/list1"/>
    <dgm:cxn modelId="{AC10C08E-C67C-451B-BD2F-775AB03449D9}" type="presParOf" srcId="{2AA14185-B74B-4EA8-9FD2-C52155AB01FD}" destId="{B385EDD5-AC6A-4DA4-8D6A-E8C11B81D5B8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BE93C95-C731-4BF9-8122-4A4854AF5469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321F1B-CC16-465C-A8C5-BC980E55485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проблема терроризма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DC478DA-AC91-49DF-9879-3097F57C8EEC}" type="parTrans" cxnId="{A7F78A26-8CC8-40EB-85FE-6ECE916487A3}">
      <dgm:prSet/>
      <dgm:spPr/>
      <dgm:t>
        <a:bodyPr/>
        <a:lstStyle/>
        <a:p>
          <a:endParaRPr lang="ru-RU"/>
        </a:p>
      </dgm:t>
    </dgm:pt>
    <dgm:pt modelId="{DF9E40C5-C391-4DFE-8423-2F4241951C17}" type="sibTrans" cxnId="{A7F78A26-8CC8-40EB-85FE-6ECE916487A3}">
      <dgm:prSet/>
      <dgm:spPr/>
      <dgm:t>
        <a:bodyPr/>
        <a:lstStyle/>
        <a:p>
          <a:endParaRPr lang="ru-RU"/>
        </a:p>
      </dgm:t>
    </dgm:pt>
    <dgm:pt modelId="{01243F43-1A22-4E72-842D-DC69D32A504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проблема виртуализации коммуникационных процессов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1744526-EB0A-470D-8B4C-946E17284BDE}" type="parTrans" cxnId="{AC78BD01-9392-41AC-852C-072905CA7BB7}">
      <dgm:prSet/>
      <dgm:spPr/>
      <dgm:t>
        <a:bodyPr/>
        <a:lstStyle/>
        <a:p>
          <a:endParaRPr lang="ru-RU"/>
        </a:p>
      </dgm:t>
    </dgm:pt>
    <dgm:pt modelId="{12787427-988B-4D64-B6F8-88400E26F51F}" type="sibTrans" cxnId="{AC78BD01-9392-41AC-852C-072905CA7BB7}">
      <dgm:prSet/>
      <dgm:spPr/>
      <dgm:t>
        <a:bodyPr/>
        <a:lstStyle/>
        <a:p>
          <a:endParaRPr lang="ru-RU"/>
        </a:p>
      </dgm:t>
    </dgm:pt>
    <dgm:pt modelId="{B70ECC7D-32CF-4C0D-8E46-6617D1133DE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проблема информационной безопасности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3CCFE0A-F1BE-412A-851F-C4CB36091B22}" type="parTrans" cxnId="{2DA32B4A-94C1-4570-A824-9C70C7452914}">
      <dgm:prSet/>
      <dgm:spPr/>
      <dgm:t>
        <a:bodyPr/>
        <a:lstStyle/>
        <a:p>
          <a:endParaRPr lang="ru-RU"/>
        </a:p>
      </dgm:t>
    </dgm:pt>
    <dgm:pt modelId="{378F3BCB-F60D-4ECD-8791-EE17FD1FB521}" type="sibTrans" cxnId="{2DA32B4A-94C1-4570-A824-9C70C7452914}">
      <dgm:prSet/>
      <dgm:spPr/>
      <dgm:t>
        <a:bodyPr/>
        <a:lstStyle/>
        <a:p>
          <a:endParaRPr lang="ru-RU"/>
        </a:p>
      </dgm:t>
    </dgm:pt>
    <dgm:pt modelId="{628CEBF0-F664-41FB-AF51-80988F718C2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проблема компьютерной этики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7FC29AE-A762-479B-93B3-FFF388A84B6E}" type="parTrans" cxnId="{4F8E184B-E9F8-4FF6-9FBF-C00F51260D7F}">
      <dgm:prSet/>
      <dgm:spPr/>
      <dgm:t>
        <a:bodyPr/>
        <a:lstStyle/>
        <a:p>
          <a:endParaRPr lang="ru-RU"/>
        </a:p>
      </dgm:t>
    </dgm:pt>
    <dgm:pt modelId="{10F9A54D-FEFA-45E6-9BF8-30D0D25D2023}" type="sibTrans" cxnId="{4F8E184B-E9F8-4FF6-9FBF-C00F51260D7F}">
      <dgm:prSet/>
      <dgm:spPr/>
      <dgm:t>
        <a:bodyPr/>
        <a:lstStyle/>
        <a:p>
          <a:endParaRPr lang="ru-RU"/>
        </a:p>
      </dgm:t>
    </dgm:pt>
    <dgm:pt modelId="{2AA14185-B74B-4EA8-9FD2-C52155AB01FD}" type="pres">
      <dgm:prSet presAssocID="{0BE93C95-C731-4BF9-8122-4A4854AF546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DCDCD5D-4ECA-44FC-9E39-E83FAF75CA63}" type="pres">
      <dgm:prSet presAssocID="{61321F1B-CC16-465C-A8C5-BC980E554856}" presName="parentLin" presStyleCnt="0"/>
      <dgm:spPr/>
    </dgm:pt>
    <dgm:pt modelId="{A875B9BF-1C8F-469D-82F6-37FC439F1289}" type="pres">
      <dgm:prSet presAssocID="{61321F1B-CC16-465C-A8C5-BC980E554856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12EB0E66-DB9E-4701-83CF-79729D8E8836}" type="pres">
      <dgm:prSet presAssocID="{61321F1B-CC16-465C-A8C5-BC980E554856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E264DE-7D44-4BF5-B3ED-769FF04ADA95}" type="pres">
      <dgm:prSet presAssocID="{61321F1B-CC16-465C-A8C5-BC980E554856}" presName="negativeSpace" presStyleCnt="0"/>
      <dgm:spPr/>
    </dgm:pt>
    <dgm:pt modelId="{C4B2E6B4-436B-4A83-9ACC-5F4A885F4B27}" type="pres">
      <dgm:prSet presAssocID="{61321F1B-CC16-465C-A8C5-BC980E554856}" presName="childText" presStyleLbl="conFgAcc1" presStyleIdx="0" presStyleCnt="4">
        <dgm:presLayoutVars>
          <dgm:bulletEnabled val="1"/>
        </dgm:presLayoutVars>
      </dgm:prSet>
      <dgm:spPr/>
    </dgm:pt>
    <dgm:pt modelId="{0A259ECD-BCC9-4E3C-83F9-D3E72776F53E}" type="pres">
      <dgm:prSet presAssocID="{DF9E40C5-C391-4DFE-8423-2F4241951C17}" presName="spaceBetweenRectangles" presStyleCnt="0"/>
      <dgm:spPr/>
    </dgm:pt>
    <dgm:pt modelId="{47F23684-D977-4086-8328-D8FD037AC75C}" type="pres">
      <dgm:prSet presAssocID="{01243F43-1A22-4E72-842D-DC69D32A5047}" presName="parentLin" presStyleCnt="0"/>
      <dgm:spPr/>
    </dgm:pt>
    <dgm:pt modelId="{DACBFDA2-7BC5-45CE-8BD8-A09A53F63C49}" type="pres">
      <dgm:prSet presAssocID="{01243F43-1A22-4E72-842D-DC69D32A5047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0B2032BB-11F5-4BC6-B025-6A0278A7616D}" type="pres">
      <dgm:prSet presAssocID="{01243F43-1A22-4E72-842D-DC69D32A504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203714-FDED-4361-A013-D3AB66B215D1}" type="pres">
      <dgm:prSet presAssocID="{01243F43-1A22-4E72-842D-DC69D32A5047}" presName="negativeSpace" presStyleCnt="0"/>
      <dgm:spPr/>
    </dgm:pt>
    <dgm:pt modelId="{11BBEB3C-2248-40D9-AEE7-1A87F60DD698}" type="pres">
      <dgm:prSet presAssocID="{01243F43-1A22-4E72-842D-DC69D32A5047}" presName="childText" presStyleLbl="conFgAcc1" presStyleIdx="1" presStyleCnt="4">
        <dgm:presLayoutVars>
          <dgm:bulletEnabled val="1"/>
        </dgm:presLayoutVars>
      </dgm:prSet>
      <dgm:spPr/>
    </dgm:pt>
    <dgm:pt modelId="{C9A421ED-77EB-41C5-8DB1-D5303D59DFE4}" type="pres">
      <dgm:prSet presAssocID="{12787427-988B-4D64-B6F8-88400E26F51F}" presName="spaceBetweenRectangles" presStyleCnt="0"/>
      <dgm:spPr/>
    </dgm:pt>
    <dgm:pt modelId="{028BE27D-9FAB-4A0D-85CD-4D322021A7F8}" type="pres">
      <dgm:prSet presAssocID="{B70ECC7D-32CF-4C0D-8E46-6617D1133DEC}" presName="parentLin" presStyleCnt="0"/>
      <dgm:spPr/>
    </dgm:pt>
    <dgm:pt modelId="{74D12387-6D63-4D57-B574-89DBB58897E6}" type="pres">
      <dgm:prSet presAssocID="{B70ECC7D-32CF-4C0D-8E46-6617D1133DEC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E971CA54-6905-419C-BDFA-7C0A5B1C2C3B}" type="pres">
      <dgm:prSet presAssocID="{B70ECC7D-32CF-4C0D-8E46-6617D1133DE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A64879-6DCA-4DB7-B231-79310E8061C1}" type="pres">
      <dgm:prSet presAssocID="{B70ECC7D-32CF-4C0D-8E46-6617D1133DEC}" presName="negativeSpace" presStyleCnt="0"/>
      <dgm:spPr/>
    </dgm:pt>
    <dgm:pt modelId="{DA58083B-AA95-4F2F-93D8-EE3E6D564142}" type="pres">
      <dgm:prSet presAssocID="{B70ECC7D-32CF-4C0D-8E46-6617D1133DEC}" presName="childText" presStyleLbl="conFgAcc1" presStyleIdx="2" presStyleCnt="4">
        <dgm:presLayoutVars>
          <dgm:bulletEnabled val="1"/>
        </dgm:presLayoutVars>
      </dgm:prSet>
      <dgm:spPr/>
    </dgm:pt>
    <dgm:pt modelId="{487FAB3C-6EDC-4A4E-9113-7634CA1F1BB1}" type="pres">
      <dgm:prSet presAssocID="{378F3BCB-F60D-4ECD-8791-EE17FD1FB521}" presName="spaceBetweenRectangles" presStyleCnt="0"/>
      <dgm:spPr/>
    </dgm:pt>
    <dgm:pt modelId="{ED9BE2BD-7294-4352-80ED-98BAB0741C0B}" type="pres">
      <dgm:prSet presAssocID="{628CEBF0-F664-41FB-AF51-80988F718C2F}" presName="parentLin" presStyleCnt="0"/>
      <dgm:spPr/>
    </dgm:pt>
    <dgm:pt modelId="{345562E9-0DBC-4C08-BB7A-6FD907BFAA1A}" type="pres">
      <dgm:prSet presAssocID="{628CEBF0-F664-41FB-AF51-80988F718C2F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634C49EB-5C04-4451-91A6-1D6EF702F610}" type="pres">
      <dgm:prSet presAssocID="{628CEBF0-F664-41FB-AF51-80988F718C2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6FCD05-318F-46AE-AD46-C1F20B53C0F5}" type="pres">
      <dgm:prSet presAssocID="{628CEBF0-F664-41FB-AF51-80988F718C2F}" presName="negativeSpace" presStyleCnt="0"/>
      <dgm:spPr/>
    </dgm:pt>
    <dgm:pt modelId="{B385EDD5-AC6A-4DA4-8D6A-E8C11B81D5B8}" type="pres">
      <dgm:prSet presAssocID="{628CEBF0-F664-41FB-AF51-80988F718C2F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D8299087-94A4-4380-BF9A-A1839B0383E0}" type="presOf" srcId="{B70ECC7D-32CF-4C0D-8E46-6617D1133DEC}" destId="{74D12387-6D63-4D57-B574-89DBB58897E6}" srcOrd="0" destOrd="0" presId="urn:microsoft.com/office/officeart/2005/8/layout/list1"/>
    <dgm:cxn modelId="{4F8E184B-E9F8-4FF6-9FBF-C00F51260D7F}" srcId="{0BE93C95-C731-4BF9-8122-4A4854AF5469}" destId="{628CEBF0-F664-41FB-AF51-80988F718C2F}" srcOrd="3" destOrd="0" parTransId="{77FC29AE-A762-479B-93B3-FFF388A84B6E}" sibTransId="{10F9A54D-FEFA-45E6-9BF8-30D0D25D2023}"/>
    <dgm:cxn modelId="{989392C4-D8F9-44C5-96B9-A36E42274E84}" type="presOf" srcId="{B70ECC7D-32CF-4C0D-8E46-6617D1133DEC}" destId="{E971CA54-6905-419C-BDFA-7C0A5B1C2C3B}" srcOrd="1" destOrd="0" presId="urn:microsoft.com/office/officeart/2005/8/layout/list1"/>
    <dgm:cxn modelId="{DA0229C1-BBFA-4AB7-AF9A-92D235AE4849}" type="presOf" srcId="{01243F43-1A22-4E72-842D-DC69D32A5047}" destId="{DACBFDA2-7BC5-45CE-8BD8-A09A53F63C49}" srcOrd="0" destOrd="0" presId="urn:microsoft.com/office/officeart/2005/8/layout/list1"/>
    <dgm:cxn modelId="{5C291191-70F8-467E-BDFF-A350E505B3A6}" type="presOf" srcId="{61321F1B-CC16-465C-A8C5-BC980E554856}" destId="{A875B9BF-1C8F-469D-82F6-37FC439F1289}" srcOrd="0" destOrd="0" presId="urn:microsoft.com/office/officeart/2005/8/layout/list1"/>
    <dgm:cxn modelId="{A7F78A26-8CC8-40EB-85FE-6ECE916487A3}" srcId="{0BE93C95-C731-4BF9-8122-4A4854AF5469}" destId="{61321F1B-CC16-465C-A8C5-BC980E554856}" srcOrd="0" destOrd="0" parTransId="{ADC478DA-AC91-49DF-9879-3097F57C8EEC}" sibTransId="{DF9E40C5-C391-4DFE-8423-2F4241951C17}"/>
    <dgm:cxn modelId="{AC78BD01-9392-41AC-852C-072905CA7BB7}" srcId="{0BE93C95-C731-4BF9-8122-4A4854AF5469}" destId="{01243F43-1A22-4E72-842D-DC69D32A5047}" srcOrd="1" destOrd="0" parTransId="{F1744526-EB0A-470D-8B4C-946E17284BDE}" sibTransId="{12787427-988B-4D64-B6F8-88400E26F51F}"/>
    <dgm:cxn modelId="{5E14CA98-F211-4DEE-9145-5F344CDA2394}" type="presOf" srcId="{628CEBF0-F664-41FB-AF51-80988F718C2F}" destId="{634C49EB-5C04-4451-91A6-1D6EF702F610}" srcOrd="1" destOrd="0" presId="urn:microsoft.com/office/officeart/2005/8/layout/list1"/>
    <dgm:cxn modelId="{2DA32B4A-94C1-4570-A824-9C70C7452914}" srcId="{0BE93C95-C731-4BF9-8122-4A4854AF5469}" destId="{B70ECC7D-32CF-4C0D-8E46-6617D1133DEC}" srcOrd="2" destOrd="0" parTransId="{13CCFE0A-F1BE-412A-851F-C4CB36091B22}" sibTransId="{378F3BCB-F60D-4ECD-8791-EE17FD1FB521}"/>
    <dgm:cxn modelId="{C9EDDF90-F314-4D15-8906-DC99302A4B8E}" type="presOf" srcId="{628CEBF0-F664-41FB-AF51-80988F718C2F}" destId="{345562E9-0DBC-4C08-BB7A-6FD907BFAA1A}" srcOrd="0" destOrd="0" presId="urn:microsoft.com/office/officeart/2005/8/layout/list1"/>
    <dgm:cxn modelId="{62C9A7DA-B87F-4EF2-BEEC-858855359BE8}" type="presOf" srcId="{0BE93C95-C731-4BF9-8122-4A4854AF5469}" destId="{2AA14185-B74B-4EA8-9FD2-C52155AB01FD}" srcOrd="0" destOrd="0" presId="urn:microsoft.com/office/officeart/2005/8/layout/list1"/>
    <dgm:cxn modelId="{9B2A8731-CFE9-4B9D-9CAE-EDB4BB9855EA}" type="presOf" srcId="{01243F43-1A22-4E72-842D-DC69D32A5047}" destId="{0B2032BB-11F5-4BC6-B025-6A0278A7616D}" srcOrd="1" destOrd="0" presId="urn:microsoft.com/office/officeart/2005/8/layout/list1"/>
    <dgm:cxn modelId="{B3E8C4FA-EA25-4ACB-B514-51A2D57276C2}" type="presOf" srcId="{61321F1B-CC16-465C-A8C5-BC980E554856}" destId="{12EB0E66-DB9E-4701-83CF-79729D8E8836}" srcOrd="1" destOrd="0" presId="urn:microsoft.com/office/officeart/2005/8/layout/list1"/>
    <dgm:cxn modelId="{1D8F6123-58AB-4B53-B711-5F8ADC094FDC}" type="presParOf" srcId="{2AA14185-B74B-4EA8-9FD2-C52155AB01FD}" destId="{2DCDCD5D-4ECA-44FC-9E39-E83FAF75CA63}" srcOrd="0" destOrd="0" presId="urn:microsoft.com/office/officeart/2005/8/layout/list1"/>
    <dgm:cxn modelId="{CC93C7CB-7679-4889-9346-458FCB19F8E7}" type="presParOf" srcId="{2DCDCD5D-4ECA-44FC-9E39-E83FAF75CA63}" destId="{A875B9BF-1C8F-469D-82F6-37FC439F1289}" srcOrd="0" destOrd="0" presId="urn:microsoft.com/office/officeart/2005/8/layout/list1"/>
    <dgm:cxn modelId="{6EE864D4-FC3F-4C3B-9126-94086A462B28}" type="presParOf" srcId="{2DCDCD5D-4ECA-44FC-9E39-E83FAF75CA63}" destId="{12EB0E66-DB9E-4701-83CF-79729D8E8836}" srcOrd="1" destOrd="0" presId="urn:microsoft.com/office/officeart/2005/8/layout/list1"/>
    <dgm:cxn modelId="{A14A5993-FC4A-4AF9-BE79-466963A95421}" type="presParOf" srcId="{2AA14185-B74B-4EA8-9FD2-C52155AB01FD}" destId="{F4E264DE-7D44-4BF5-B3ED-769FF04ADA95}" srcOrd="1" destOrd="0" presId="urn:microsoft.com/office/officeart/2005/8/layout/list1"/>
    <dgm:cxn modelId="{F725F4F1-E64D-4AF2-8404-F58D40F012A9}" type="presParOf" srcId="{2AA14185-B74B-4EA8-9FD2-C52155AB01FD}" destId="{C4B2E6B4-436B-4A83-9ACC-5F4A885F4B27}" srcOrd="2" destOrd="0" presId="urn:microsoft.com/office/officeart/2005/8/layout/list1"/>
    <dgm:cxn modelId="{65907A0F-85B6-4359-993D-91A850D17D90}" type="presParOf" srcId="{2AA14185-B74B-4EA8-9FD2-C52155AB01FD}" destId="{0A259ECD-BCC9-4E3C-83F9-D3E72776F53E}" srcOrd="3" destOrd="0" presId="urn:microsoft.com/office/officeart/2005/8/layout/list1"/>
    <dgm:cxn modelId="{19A8CC54-B160-4D42-9387-F61CDD470FCA}" type="presParOf" srcId="{2AA14185-B74B-4EA8-9FD2-C52155AB01FD}" destId="{47F23684-D977-4086-8328-D8FD037AC75C}" srcOrd="4" destOrd="0" presId="urn:microsoft.com/office/officeart/2005/8/layout/list1"/>
    <dgm:cxn modelId="{61C4AA6F-706A-414E-BADE-E94BE42DB276}" type="presParOf" srcId="{47F23684-D977-4086-8328-D8FD037AC75C}" destId="{DACBFDA2-7BC5-45CE-8BD8-A09A53F63C49}" srcOrd="0" destOrd="0" presId="urn:microsoft.com/office/officeart/2005/8/layout/list1"/>
    <dgm:cxn modelId="{025BC2BA-04A9-4975-9939-DC86F5BB38A7}" type="presParOf" srcId="{47F23684-D977-4086-8328-D8FD037AC75C}" destId="{0B2032BB-11F5-4BC6-B025-6A0278A7616D}" srcOrd="1" destOrd="0" presId="urn:microsoft.com/office/officeart/2005/8/layout/list1"/>
    <dgm:cxn modelId="{8FE38CA5-6DF4-4F42-9740-A1BFFA8BAF5A}" type="presParOf" srcId="{2AA14185-B74B-4EA8-9FD2-C52155AB01FD}" destId="{D7203714-FDED-4361-A013-D3AB66B215D1}" srcOrd="5" destOrd="0" presId="urn:microsoft.com/office/officeart/2005/8/layout/list1"/>
    <dgm:cxn modelId="{4D7CF57F-E57A-45F4-88BA-C22F0C309292}" type="presParOf" srcId="{2AA14185-B74B-4EA8-9FD2-C52155AB01FD}" destId="{11BBEB3C-2248-40D9-AEE7-1A87F60DD698}" srcOrd="6" destOrd="0" presId="urn:microsoft.com/office/officeart/2005/8/layout/list1"/>
    <dgm:cxn modelId="{0C6F51C9-71D9-4036-ACA4-EAE459FA2E4E}" type="presParOf" srcId="{2AA14185-B74B-4EA8-9FD2-C52155AB01FD}" destId="{C9A421ED-77EB-41C5-8DB1-D5303D59DFE4}" srcOrd="7" destOrd="0" presId="urn:microsoft.com/office/officeart/2005/8/layout/list1"/>
    <dgm:cxn modelId="{C649E031-F172-41E9-9423-933C9644C492}" type="presParOf" srcId="{2AA14185-B74B-4EA8-9FD2-C52155AB01FD}" destId="{028BE27D-9FAB-4A0D-85CD-4D322021A7F8}" srcOrd="8" destOrd="0" presId="urn:microsoft.com/office/officeart/2005/8/layout/list1"/>
    <dgm:cxn modelId="{2F101BF5-5401-4D71-88EC-36DC915B01FB}" type="presParOf" srcId="{028BE27D-9FAB-4A0D-85CD-4D322021A7F8}" destId="{74D12387-6D63-4D57-B574-89DBB58897E6}" srcOrd="0" destOrd="0" presId="urn:microsoft.com/office/officeart/2005/8/layout/list1"/>
    <dgm:cxn modelId="{034941E5-1EDE-4FE3-9CCF-B0524462DC92}" type="presParOf" srcId="{028BE27D-9FAB-4A0D-85CD-4D322021A7F8}" destId="{E971CA54-6905-419C-BDFA-7C0A5B1C2C3B}" srcOrd="1" destOrd="0" presId="urn:microsoft.com/office/officeart/2005/8/layout/list1"/>
    <dgm:cxn modelId="{2B734D60-AA7D-4A87-A3A1-64BE0AB37145}" type="presParOf" srcId="{2AA14185-B74B-4EA8-9FD2-C52155AB01FD}" destId="{84A64879-6DCA-4DB7-B231-79310E8061C1}" srcOrd="9" destOrd="0" presId="urn:microsoft.com/office/officeart/2005/8/layout/list1"/>
    <dgm:cxn modelId="{E8BC8706-ADB0-4921-B438-38632E8AD99B}" type="presParOf" srcId="{2AA14185-B74B-4EA8-9FD2-C52155AB01FD}" destId="{DA58083B-AA95-4F2F-93D8-EE3E6D564142}" srcOrd="10" destOrd="0" presId="urn:microsoft.com/office/officeart/2005/8/layout/list1"/>
    <dgm:cxn modelId="{DF87B221-469C-47C1-881E-8631464C313E}" type="presParOf" srcId="{2AA14185-B74B-4EA8-9FD2-C52155AB01FD}" destId="{487FAB3C-6EDC-4A4E-9113-7634CA1F1BB1}" srcOrd="11" destOrd="0" presId="urn:microsoft.com/office/officeart/2005/8/layout/list1"/>
    <dgm:cxn modelId="{9FECB2B2-5835-4231-AF68-8432DA09C1BE}" type="presParOf" srcId="{2AA14185-B74B-4EA8-9FD2-C52155AB01FD}" destId="{ED9BE2BD-7294-4352-80ED-98BAB0741C0B}" srcOrd="12" destOrd="0" presId="urn:microsoft.com/office/officeart/2005/8/layout/list1"/>
    <dgm:cxn modelId="{ED1EFA79-8C0D-409A-9C04-9DA0C06EF57D}" type="presParOf" srcId="{ED9BE2BD-7294-4352-80ED-98BAB0741C0B}" destId="{345562E9-0DBC-4C08-BB7A-6FD907BFAA1A}" srcOrd="0" destOrd="0" presId="urn:microsoft.com/office/officeart/2005/8/layout/list1"/>
    <dgm:cxn modelId="{03829998-8C27-40A4-8131-EB964DA09202}" type="presParOf" srcId="{ED9BE2BD-7294-4352-80ED-98BAB0741C0B}" destId="{634C49EB-5C04-4451-91A6-1D6EF702F610}" srcOrd="1" destOrd="0" presId="urn:microsoft.com/office/officeart/2005/8/layout/list1"/>
    <dgm:cxn modelId="{C722A63E-DB87-458B-AB41-CA6C34B082B2}" type="presParOf" srcId="{2AA14185-B74B-4EA8-9FD2-C52155AB01FD}" destId="{6C6FCD05-318F-46AE-AD46-C1F20B53C0F5}" srcOrd="13" destOrd="0" presId="urn:microsoft.com/office/officeart/2005/8/layout/list1"/>
    <dgm:cxn modelId="{633F56EE-B67B-4CF3-860A-6B62661FB215}" type="presParOf" srcId="{2AA14185-B74B-4EA8-9FD2-C52155AB01FD}" destId="{B385EDD5-AC6A-4DA4-8D6A-E8C11B81D5B8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DA373A-1B67-4E73-B32F-91EAFAA6EAD8}">
      <dsp:nvSpPr>
        <dsp:cNvPr id="0" name=""/>
        <dsp:cNvSpPr/>
      </dsp:nvSpPr>
      <dsp:spPr>
        <a:xfrm>
          <a:off x="3283614" y="2893635"/>
          <a:ext cx="2145738" cy="214573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/>
        </a:scene3d>
        <a:sp3d>
          <a:bevelT/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Мораль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597850" y="3207871"/>
        <a:ext cx="1517266" cy="1517266"/>
      </dsp:txXfrm>
    </dsp:sp>
    <dsp:sp modelId="{55D17F85-61BE-40E2-87A5-34E6B68C69C8}">
      <dsp:nvSpPr>
        <dsp:cNvPr id="0" name=""/>
        <dsp:cNvSpPr/>
      </dsp:nvSpPr>
      <dsp:spPr>
        <a:xfrm rot="10800000">
          <a:off x="1206546" y="3660736"/>
          <a:ext cx="1962829" cy="61153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3B48E48-47F7-41F6-A93D-A8BF8A8F2718}">
      <dsp:nvSpPr>
        <dsp:cNvPr id="0" name=""/>
        <dsp:cNvSpPr/>
      </dsp:nvSpPr>
      <dsp:spPr>
        <a:xfrm>
          <a:off x="187320" y="3151123"/>
          <a:ext cx="2038451" cy="163076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/>
        </a:scene3d>
        <a:sp3d>
          <a:bevelT/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связана со всеми сферами общественной жизни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35083" y="3198886"/>
        <a:ext cx="1942925" cy="1535235"/>
      </dsp:txXfrm>
    </dsp:sp>
    <dsp:sp modelId="{B025A5BD-7946-4D16-9272-7B497C80535C}">
      <dsp:nvSpPr>
        <dsp:cNvPr id="0" name=""/>
        <dsp:cNvSpPr/>
      </dsp:nvSpPr>
      <dsp:spPr>
        <a:xfrm rot="13500000">
          <a:off x="1841692" y="2127359"/>
          <a:ext cx="1962829" cy="61153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822F243-57FE-403A-BB7B-CEAD322F80BC}">
      <dsp:nvSpPr>
        <dsp:cNvPr id="0" name=""/>
        <dsp:cNvSpPr/>
      </dsp:nvSpPr>
      <dsp:spPr>
        <a:xfrm>
          <a:off x="1109916" y="923781"/>
          <a:ext cx="2038451" cy="163076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/>
        </a:scene3d>
        <a:sp3d>
          <a:bevelT/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форма общественного сознания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157679" y="971544"/>
        <a:ext cx="1942925" cy="1535235"/>
      </dsp:txXfrm>
    </dsp:sp>
    <dsp:sp modelId="{332C9D53-E7AA-4102-9DB0-05DCF43666FF}">
      <dsp:nvSpPr>
        <dsp:cNvPr id="0" name=""/>
        <dsp:cNvSpPr/>
      </dsp:nvSpPr>
      <dsp:spPr>
        <a:xfrm rot="16200000">
          <a:off x="3375069" y="1492213"/>
          <a:ext cx="1962829" cy="61153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400B5BD-F8F2-443E-B46A-BCA4DD0CB9A7}">
      <dsp:nvSpPr>
        <dsp:cNvPr id="0" name=""/>
        <dsp:cNvSpPr/>
      </dsp:nvSpPr>
      <dsp:spPr>
        <a:xfrm>
          <a:off x="3337258" y="1186"/>
          <a:ext cx="2038451" cy="163076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/>
        </a:scene3d>
        <a:sp3d>
          <a:bevelT/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сформировалась вместе с возникновением человеческого общества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385021" y="48949"/>
        <a:ext cx="1942925" cy="1535235"/>
      </dsp:txXfrm>
    </dsp:sp>
    <dsp:sp modelId="{EF444B3C-27D2-475C-AB83-39A7C1EED243}">
      <dsp:nvSpPr>
        <dsp:cNvPr id="0" name=""/>
        <dsp:cNvSpPr/>
      </dsp:nvSpPr>
      <dsp:spPr>
        <a:xfrm rot="18900000">
          <a:off x="4908446" y="2127359"/>
          <a:ext cx="1962829" cy="61153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62407E5-A4D0-4153-86D2-1A73DC49E8B8}">
      <dsp:nvSpPr>
        <dsp:cNvPr id="0" name=""/>
        <dsp:cNvSpPr/>
      </dsp:nvSpPr>
      <dsp:spPr>
        <a:xfrm>
          <a:off x="5564600" y="923781"/>
          <a:ext cx="2038451" cy="163076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/>
        </a:scene3d>
        <a:sp3d>
          <a:bevelT/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явление культурно-историческое, социальное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5612363" y="971544"/>
        <a:ext cx="1942925" cy="1535235"/>
      </dsp:txXfrm>
    </dsp:sp>
    <dsp:sp modelId="{935FB261-E128-4810-8668-D2FBDA50AD8D}">
      <dsp:nvSpPr>
        <dsp:cNvPr id="0" name=""/>
        <dsp:cNvSpPr/>
      </dsp:nvSpPr>
      <dsp:spPr>
        <a:xfrm>
          <a:off x="5543592" y="3660736"/>
          <a:ext cx="1962829" cy="61153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741F8D2-8FCB-4CA7-8A5E-3B85EBD271E2}">
      <dsp:nvSpPr>
        <dsp:cNvPr id="0" name=""/>
        <dsp:cNvSpPr/>
      </dsp:nvSpPr>
      <dsp:spPr>
        <a:xfrm>
          <a:off x="6487195" y="3151123"/>
          <a:ext cx="2038451" cy="163076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/>
        </a:scene3d>
        <a:sp3d>
          <a:bevelT/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предмет изучения этики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534958" y="3198886"/>
        <a:ext cx="1942925" cy="15352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6D79E0-6E8A-45FE-8691-F4BC61DED585}">
      <dsp:nvSpPr>
        <dsp:cNvPr id="0" name=""/>
        <dsp:cNvSpPr/>
      </dsp:nvSpPr>
      <dsp:spPr>
        <a:xfrm>
          <a:off x="3053139" y="55806"/>
          <a:ext cx="2678697" cy="2678697"/>
        </a:xfrm>
        <a:prstGeom prst="ellipse">
          <a:avLst/>
        </a:prstGeom>
        <a:solidFill>
          <a:schemeClr val="accent1">
            <a:shade val="80000"/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Мораль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410298" y="524578"/>
        <a:ext cx="1964378" cy="1205413"/>
      </dsp:txXfrm>
    </dsp:sp>
    <dsp:sp modelId="{FFB96059-E26B-4DDC-A65B-15641045A84C}">
      <dsp:nvSpPr>
        <dsp:cNvPr id="0" name=""/>
        <dsp:cNvSpPr/>
      </dsp:nvSpPr>
      <dsp:spPr>
        <a:xfrm>
          <a:off x="4019702" y="1729992"/>
          <a:ext cx="2678697" cy="2678697"/>
        </a:xfrm>
        <a:prstGeom prst="ellipse">
          <a:avLst/>
        </a:prstGeom>
        <a:solidFill>
          <a:schemeClr val="accent1">
            <a:shade val="80000"/>
            <a:alpha val="50000"/>
            <a:hueOff val="226"/>
            <a:satOff val="-474"/>
            <a:lumOff val="2460"/>
            <a:alphaOff val="15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838937" y="2421989"/>
        <a:ext cx="1607218" cy="1473283"/>
      </dsp:txXfrm>
    </dsp:sp>
    <dsp:sp modelId="{687233BB-7471-45F2-88D1-28AC44EDACBD}">
      <dsp:nvSpPr>
        <dsp:cNvPr id="0" name=""/>
        <dsp:cNvSpPr/>
      </dsp:nvSpPr>
      <dsp:spPr>
        <a:xfrm>
          <a:off x="2086575" y="1729992"/>
          <a:ext cx="2678697" cy="2678697"/>
        </a:xfrm>
        <a:prstGeom prst="ellipse">
          <a:avLst/>
        </a:prstGeom>
        <a:solidFill>
          <a:schemeClr val="accent1">
            <a:shade val="80000"/>
            <a:alpha val="50000"/>
            <a:hueOff val="453"/>
            <a:satOff val="-948"/>
            <a:lumOff val="4919"/>
            <a:alphaOff val="3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Традиции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338819" y="2421989"/>
        <a:ext cx="1607218" cy="14732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A38573-A3F2-435B-AB00-5BF1CBF0B407}">
      <dsp:nvSpPr>
        <dsp:cNvPr id="0" name=""/>
        <dsp:cNvSpPr/>
      </dsp:nvSpPr>
      <dsp:spPr>
        <a:xfrm>
          <a:off x="3289016" y="2128633"/>
          <a:ext cx="2206942" cy="1470882"/>
        </a:xfrm>
        <a:prstGeom prst="ellipse">
          <a:avLst/>
        </a:prstGeom>
        <a:solidFill>
          <a:schemeClr val="lt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Моральные нормы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612215" y="2344039"/>
        <a:ext cx="1560544" cy="1040070"/>
      </dsp:txXfrm>
    </dsp:sp>
    <dsp:sp modelId="{D042A126-0FC7-4024-9414-6A2C7F5F0B79}">
      <dsp:nvSpPr>
        <dsp:cNvPr id="0" name=""/>
        <dsp:cNvSpPr/>
      </dsp:nvSpPr>
      <dsp:spPr>
        <a:xfrm rot="10804011">
          <a:off x="1005050" y="2651780"/>
          <a:ext cx="2158351" cy="419201"/>
        </a:xfrm>
        <a:prstGeom prst="leftArrow">
          <a:avLst>
            <a:gd name="adj1" fmla="val 60000"/>
            <a:gd name="adj2" fmla="val 50000"/>
          </a:avLst>
        </a:prstGeom>
        <a:solidFill>
          <a:schemeClr val="lt1"/>
        </a:solidFill>
        <a:ln w="381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 z="-190500"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35233695-D27D-4A0C-BD7D-53229B805B52}">
      <dsp:nvSpPr>
        <dsp:cNvPr id="0" name=""/>
        <dsp:cNvSpPr/>
      </dsp:nvSpPr>
      <dsp:spPr>
        <a:xfrm>
          <a:off x="144027" y="2448275"/>
          <a:ext cx="1722046" cy="823694"/>
        </a:xfrm>
        <a:prstGeom prst="roundRect">
          <a:avLst>
            <a:gd name="adj" fmla="val 10000"/>
          </a:avLst>
        </a:prstGeom>
        <a:solidFill>
          <a:schemeClr val="lt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 лги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68152" y="2472400"/>
        <a:ext cx="1673796" cy="775444"/>
      </dsp:txXfrm>
    </dsp:sp>
    <dsp:sp modelId="{1E692028-B8C5-4AA3-94F6-55859FD5157B}">
      <dsp:nvSpPr>
        <dsp:cNvPr id="0" name=""/>
        <dsp:cNvSpPr/>
      </dsp:nvSpPr>
      <dsp:spPr>
        <a:xfrm rot="12127083">
          <a:off x="1660366" y="1901699"/>
          <a:ext cx="1759869" cy="419201"/>
        </a:xfrm>
        <a:prstGeom prst="leftArrow">
          <a:avLst>
            <a:gd name="adj1" fmla="val 60000"/>
            <a:gd name="adj2" fmla="val 50000"/>
          </a:avLst>
        </a:prstGeom>
        <a:solidFill>
          <a:schemeClr val="lt1"/>
        </a:solidFill>
        <a:ln w="381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 z="-190500"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148AA1C6-78F4-437A-86AD-4DDE752AC3B9}">
      <dsp:nvSpPr>
        <dsp:cNvPr id="0" name=""/>
        <dsp:cNvSpPr/>
      </dsp:nvSpPr>
      <dsp:spPr>
        <a:xfrm>
          <a:off x="864097" y="1368143"/>
          <a:ext cx="1722046" cy="823694"/>
        </a:xfrm>
        <a:prstGeom prst="roundRect">
          <a:avLst>
            <a:gd name="adj" fmla="val 10000"/>
          </a:avLst>
        </a:prstGeom>
        <a:solidFill>
          <a:schemeClr val="lt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 завидуй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888222" y="1392268"/>
        <a:ext cx="1673796" cy="775444"/>
      </dsp:txXfrm>
    </dsp:sp>
    <dsp:sp modelId="{8C1A2764-7FFF-450E-8879-323181E6A54F}">
      <dsp:nvSpPr>
        <dsp:cNvPr id="0" name=""/>
        <dsp:cNvSpPr/>
      </dsp:nvSpPr>
      <dsp:spPr>
        <a:xfrm rot="13745458">
          <a:off x="2187635" y="1211942"/>
          <a:ext cx="1909788" cy="419201"/>
        </a:xfrm>
        <a:prstGeom prst="leftArrow">
          <a:avLst>
            <a:gd name="adj1" fmla="val 60000"/>
            <a:gd name="adj2" fmla="val 50000"/>
          </a:avLst>
        </a:prstGeom>
        <a:solidFill>
          <a:schemeClr val="lt1"/>
        </a:solidFill>
        <a:ln w="381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 z="-190500"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E031F783-C7C9-4B08-A9FF-15E350AEF3DA}">
      <dsp:nvSpPr>
        <dsp:cNvPr id="0" name=""/>
        <dsp:cNvSpPr/>
      </dsp:nvSpPr>
      <dsp:spPr>
        <a:xfrm>
          <a:off x="1656184" y="288034"/>
          <a:ext cx="1722046" cy="823694"/>
        </a:xfrm>
        <a:prstGeom prst="roundRect">
          <a:avLst>
            <a:gd name="adj" fmla="val 10000"/>
          </a:avLst>
        </a:prstGeom>
        <a:solidFill>
          <a:schemeClr val="lt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 обижай слабых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680309" y="312159"/>
        <a:ext cx="1673796" cy="775444"/>
      </dsp:txXfrm>
    </dsp:sp>
    <dsp:sp modelId="{56C182A1-22F7-430A-8E0A-D20D6B1DE5B7}">
      <dsp:nvSpPr>
        <dsp:cNvPr id="0" name=""/>
        <dsp:cNvSpPr/>
      </dsp:nvSpPr>
      <dsp:spPr>
        <a:xfrm rot="16200000">
          <a:off x="3581723" y="1013893"/>
          <a:ext cx="1621528" cy="419201"/>
        </a:xfrm>
        <a:prstGeom prst="leftArrow">
          <a:avLst>
            <a:gd name="adj1" fmla="val 60000"/>
            <a:gd name="adj2" fmla="val 50000"/>
          </a:avLst>
        </a:prstGeom>
        <a:solidFill>
          <a:schemeClr val="lt1"/>
        </a:solidFill>
        <a:ln w="381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 z="-190500"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B3A645E4-6A5C-47BD-AED1-52945AC393F0}">
      <dsp:nvSpPr>
        <dsp:cNvPr id="0" name=""/>
        <dsp:cNvSpPr/>
      </dsp:nvSpPr>
      <dsp:spPr>
        <a:xfrm>
          <a:off x="3531464" y="883"/>
          <a:ext cx="1722046" cy="823694"/>
        </a:xfrm>
        <a:prstGeom prst="roundRect">
          <a:avLst>
            <a:gd name="adj" fmla="val 10000"/>
          </a:avLst>
        </a:prstGeom>
        <a:solidFill>
          <a:schemeClr val="lt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Уважай старших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555589" y="25008"/>
        <a:ext cx="1673796" cy="775444"/>
      </dsp:txXfrm>
    </dsp:sp>
    <dsp:sp modelId="{0D144543-1044-4E2D-B22B-BB4280DEC628}">
      <dsp:nvSpPr>
        <dsp:cNvPr id="0" name=""/>
        <dsp:cNvSpPr/>
      </dsp:nvSpPr>
      <dsp:spPr>
        <a:xfrm rot="18706629">
          <a:off x="4719968" y="1252267"/>
          <a:ext cx="1850461" cy="419201"/>
        </a:xfrm>
        <a:prstGeom prst="leftArrow">
          <a:avLst>
            <a:gd name="adj1" fmla="val 60000"/>
            <a:gd name="adj2" fmla="val 50000"/>
          </a:avLst>
        </a:prstGeom>
        <a:solidFill>
          <a:schemeClr val="lt1"/>
        </a:solidFill>
        <a:ln w="381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 z="-190500"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657FB1D9-5408-4032-9B8D-6D56767253D8}">
      <dsp:nvSpPr>
        <dsp:cNvPr id="0" name=""/>
        <dsp:cNvSpPr/>
      </dsp:nvSpPr>
      <dsp:spPr>
        <a:xfrm>
          <a:off x="5400596" y="360038"/>
          <a:ext cx="1722046" cy="823694"/>
        </a:xfrm>
        <a:prstGeom prst="roundRect">
          <a:avLst>
            <a:gd name="adj" fmla="val 10000"/>
          </a:avLst>
        </a:prstGeom>
        <a:solidFill>
          <a:schemeClr val="lt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 жадничай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424721" y="384163"/>
        <a:ext cx="1673796" cy="775444"/>
      </dsp:txXfrm>
    </dsp:sp>
    <dsp:sp modelId="{79253F86-487B-4142-8BEE-17413A6BE60E}">
      <dsp:nvSpPr>
        <dsp:cNvPr id="0" name=""/>
        <dsp:cNvSpPr/>
      </dsp:nvSpPr>
      <dsp:spPr>
        <a:xfrm rot="20276959">
          <a:off x="5366163" y="1902148"/>
          <a:ext cx="1767327" cy="419201"/>
        </a:xfrm>
        <a:prstGeom prst="leftArrow">
          <a:avLst>
            <a:gd name="adj1" fmla="val 60000"/>
            <a:gd name="adj2" fmla="val 50000"/>
          </a:avLst>
        </a:prstGeom>
        <a:solidFill>
          <a:schemeClr val="lt1"/>
        </a:solidFill>
        <a:ln w="381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 z="-190500"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7C1B8234-C1F5-4B45-8C69-19E289999F24}">
      <dsp:nvSpPr>
        <dsp:cNvPr id="0" name=""/>
        <dsp:cNvSpPr/>
      </dsp:nvSpPr>
      <dsp:spPr>
        <a:xfrm>
          <a:off x="6120677" y="1368151"/>
          <a:ext cx="1896350" cy="823694"/>
        </a:xfrm>
        <a:prstGeom prst="roundRect">
          <a:avLst>
            <a:gd name="adj" fmla="val 10000"/>
          </a:avLst>
        </a:prstGeom>
        <a:solidFill>
          <a:schemeClr val="lt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Помогай нуждающимся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144802" y="1392276"/>
        <a:ext cx="1848100" cy="775444"/>
      </dsp:txXfrm>
    </dsp:sp>
    <dsp:sp modelId="{2557693C-2174-42D8-85D1-9D23C247048D}">
      <dsp:nvSpPr>
        <dsp:cNvPr id="0" name=""/>
        <dsp:cNvSpPr/>
      </dsp:nvSpPr>
      <dsp:spPr>
        <a:xfrm rot="21595973">
          <a:off x="5621237" y="2651774"/>
          <a:ext cx="2152559" cy="419201"/>
        </a:xfrm>
        <a:prstGeom prst="leftArrow">
          <a:avLst>
            <a:gd name="adj1" fmla="val 60000"/>
            <a:gd name="adj2" fmla="val 50000"/>
          </a:avLst>
        </a:prstGeom>
        <a:solidFill>
          <a:schemeClr val="lt1"/>
        </a:solidFill>
        <a:ln w="381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 z="-190500"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AC366F55-B690-4E74-80AA-E874B0D6B6E3}">
      <dsp:nvSpPr>
        <dsp:cNvPr id="0" name=""/>
        <dsp:cNvSpPr/>
      </dsp:nvSpPr>
      <dsp:spPr>
        <a:xfrm>
          <a:off x="6912773" y="2448267"/>
          <a:ext cx="1722046" cy="823694"/>
        </a:xfrm>
        <a:prstGeom prst="roundRect">
          <a:avLst>
            <a:gd name="adj" fmla="val 10000"/>
          </a:avLst>
        </a:prstGeom>
        <a:solidFill>
          <a:schemeClr val="lt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 предавай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936898" y="2472392"/>
        <a:ext cx="1673796" cy="7754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3AF5F1-5662-463F-A5EB-89B841FBD0F4}">
      <dsp:nvSpPr>
        <dsp:cNvPr id="0" name=""/>
        <dsp:cNvSpPr/>
      </dsp:nvSpPr>
      <dsp:spPr>
        <a:xfrm>
          <a:off x="0" y="3743619"/>
          <a:ext cx="8229600" cy="0"/>
        </a:xfrm>
        <a:prstGeom prst="line">
          <a:avLst/>
        </a:pr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E2B50A-4A22-4888-83F4-1DCD7530D60A}">
      <dsp:nvSpPr>
        <dsp:cNvPr id="0" name=""/>
        <dsp:cNvSpPr/>
      </dsp:nvSpPr>
      <dsp:spPr>
        <a:xfrm>
          <a:off x="0" y="2796640"/>
          <a:ext cx="8229600" cy="0"/>
        </a:xfrm>
        <a:prstGeom prst="line">
          <a:avLst/>
        </a:pr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31CB4B-2F6D-4305-AEC6-754C7DE26CB5}">
      <dsp:nvSpPr>
        <dsp:cNvPr id="0" name=""/>
        <dsp:cNvSpPr/>
      </dsp:nvSpPr>
      <dsp:spPr>
        <a:xfrm>
          <a:off x="0" y="1849660"/>
          <a:ext cx="8229600" cy="0"/>
        </a:xfrm>
        <a:prstGeom prst="line">
          <a:avLst/>
        </a:pr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08C126-364B-46B2-8DEE-6C5965AC1812}">
      <dsp:nvSpPr>
        <dsp:cNvPr id="0" name=""/>
        <dsp:cNvSpPr/>
      </dsp:nvSpPr>
      <dsp:spPr>
        <a:xfrm>
          <a:off x="0" y="902681"/>
          <a:ext cx="8229600" cy="0"/>
        </a:xfrm>
        <a:prstGeom prst="line">
          <a:avLst/>
        </a:pr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B29124-1861-4952-84D2-384BA24F922F}">
      <dsp:nvSpPr>
        <dsp:cNvPr id="0" name=""/>
        <dsp:cNvSpPr/>
      </dsp:nvSpPr>
      <dsp:spPr>
        <a:xfrm>
          <a:off x="2139695" y="796"/>
          <a:ext cx="6089904" cy="901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Определение для человека общих указаний в отношении к другим людям</a:t>
          </a:r>
        </a:p>
      </dsp:txBody>
      <dsp:txXfrm>
        <a:off x="2139695" y="796"/>
        <a:ext cx="6089904" cy="901885"/>
      </dsp:txXfrm>
    </dsp:sp>
    <dsp:sp modelId="{C4029E91-E5BB-4A0E-ACC1-443F1A74D629}">
      <dsp:nvSpPr>
        <dsp:cNvPr id="0" name=""/>
        <dsp:cNvSpPr/>
      </dsp:nvSpPr>
      <dsp:spPr>
        <a:xfrm>
          <a:off x="0" y="796"/>
          <a:ext cx="2139696" cy="901885"/>
        </a:xfrm>
        <a:prstGeom prst="round2SameRect">
          <a:avLst>
            <a:gd name="adj1" fmla="val 16670"/>
            <a:gd name="adj2" fmla="val 0"/>
          </a:avLst>
        </a:prstGeom>
        <a:solidFill>
          <a:schemeClr val="lt1"/>
        </a:solidFill>
        <a:ln w="381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Регулятивная функция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4034" y="44830"/>
        <a:ext cx="2051628" cy="857851"/>
      </dsp:txXfrm>
    </dsp:sp>
    <dsp:sp modelId="{780382BD-E6C7-4996-8065-9A931B3EC7FB}">
      <dsp:nvSpPr>
        <dsp:cNvPr id="0" name=""/>
        <dsp:cNvSpPr/>
      </dsp:nvSpPr>
      <dsp:spPr>
        <a:xfrm>
          <a:off x="2139695" y="947775"/>
          <a:ext cx="6089904" cy="901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Культивирование в каждом человеке чувства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собствен-ного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достоинства, не позволяющего совершать низмен-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ные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поступки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139695" y="947775"/>
        <a:ext cx="6089904" cy="901885"/>
      </dsp:txXfrm>
    </dsp:sp>
    <dsp:sp modelId="{B703C5A2-5F91-4ED1-86B0-C6EC2142F3E0}">
      <dsp:nvSpPr>
        <dsp:cNvPr id="0" name=""/>
        <dsp:cNvSpPr/>
      </dsp:nvSpPr>
      <dsp:spPr>
        <a:xfrm>
          <a:off x="0" y="947775"/>
          <a:ext cx="2139696" cy="901885"/>
        </a:xfrm>
        <a:prstGeom prst="round2SameRect">
          <a:avLst>
            <a:gd name="adj1" fmla="val 16670"/>
            <a:gd name="adj2" fmla="val 0"/>
          </a:avLst>
        </a:prstGeom>
        <a:solidFill>
          <a:schemeClr val="lt1"/>
        </a:solidFill>
        <a:ln w="381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Воспитательная функция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4034" y="991809"/>
        <a:ext cx="2051628" cy="857851"/>
      </dsp:txXfrm>
    </dsp:sp>
    <dsp:sp modelId="{48E681AF-8FBE-4F40-9CD2-66BA8E980183}">
      <dsp:nvSpPr>
        <dsp:cNvPr id="0" name=""/>
        <dsp:cNvSpPr/>
      </dsp:nvSpPr>
      <dsp:spPr>
        <a:xfrm>
          <a:off x="2139695" y="1894755"/>
          <a:ext cx="6089904" cy="901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Сплочение людей в условиях нестабильности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социаль-ных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конфликтов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139695" y="1894755"/>
        <a:ext cx="6089904" cy="901885"/>
      </dsp:txXfrm>
    </dsp:sp>
    <dsp:sp modelId="{FF4ED9A0-B436-4C33-8EDE-105E95D56A28}">
      <dsp:nvSpPr>
        <dsp:cNvPr id="0" name=""/>
        <dsp:cNvSpPr/>
      </dsp:nvSpPr>
      <dsp:spPr>
        <a:xfrm>
          <a:off x="0" y="1894755"/>
          <a:ext cx="2139696" cy="901885"/>
        </a:xfrm>
        <a:prstGeom prst="round2SameRect">
          <a:avLst>
            <a:gd name="adj1" fmla="val 16670"/>
            <a:gd name="adj2" fmla="val 0"/>
          </a:avLst>
        </a:prstGeom>
        <a:solidFill>
          <a:schemeClr val="lt1"/>
        </a:solidFill>
        <a:ln w="381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Консолидирую-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щая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(сплочения)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4034" y="1938789"/>
        <a:ext cx="2051628" cy="857851"/>
      </dsp:txXfrm>
    </dsp:sp>
    <dsp:sp modelId="{05196EE4-07BE-4EB9-A958-BB754386EC5B}">
      <dsp:nvSpPr>
        <dsp:cNvPr id="0" name=""/>
        <dsp:cNvSpPr/>
      </dsp:nvSpPr>
      <dsp:spPr>
        <a:xfrm>
          <a:off x="2139695" y="2841734"/>
          <a:ext cx="6089904" cy="901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Безоговорочный запрет на действия, угрожающие жизни и здоровью людей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139695" y="2841734"/>
        <a:ext cx="6089904" cy="901885"/>
      </dsp:txXfrm>
    </dsp:sp>
    <dsp:sp modelId="{2DAD5644-AD0A-4273-A3C6-723E275F0845}">
      <dsp:nvSpPr>
        <dsp:cNvPr id="0" name=""/>
        <dsp:cNvSpPr/>
      </dsp:nvSpPr>
      <dsp:spPr>
        <a:xfrm>
          <a:off x="0" y="2841734"/>
          <a:ext cx="2139696" cy="901885"/>
        </a:xfrm>
        <a:prstGeom prst="round2SameRect">
          <a:avLst>
            <a:gd name="adj1" fmla="val 16670"/>
            <a:gd name="adj2" fmla="val 0"/>
          </a:avLst>
        </a:prstGeom>
        <a:solidFill>
          <a:schemeClr val="lt1"/>
        </a:solidFill>
        <a:ln w="381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Гуманизирующая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функция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4034" y="2885768"/>
        <a:ext cx="2051628" cy="85785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B2E6B4-436B-4A83-9ACC-5F4A885F4B27}">
      <dsp:nvSpPr>
        <dsp:cNvPr id="0" name=""/>
        <dsp:cNvSpPr/>
      </dsp:nvSpPr>
      <dsp:spPr>
        <a:xfrm>
          <a:off x="0" y="368499"/>
          <a:ext cx="878497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EB0E66-DB9E-4701-83CF-79729D8E8836}">
      <dsp:nvSpPr>
        <dsp:cNvPr id="0" name=""/>
        <dsp:cNvSpPr/>
      </dsp:nvSpPr>
      <dsp:spPr>
        <a:xfrm>
          <a:off x="439248" y="43779"/>
          <a:ext cx="6149483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проблема критериев добра и зла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0951" y="75482"/>
        <a:ext cx="6086077" cy="586034"/>
      </dsp:txXfrm>
    </dsp:sp>
    <dsp:sp modelId="{11BBEB3C-2248-40D9-AEE7-1A87F60DD698}">
      <dsp:nvSpPr>
        <dsp:cNvPr id="0" name=""/>
        <dsp:cNvSpPr/>
      </dsp:nvSpPr>
      <dsp:spPr>
        <a:xfrm>
          <a:off x="0" y="1366419"/>
          <a:ext cx="878497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2032BB-11F5-4BC6-B025-6A0278A7616D}">
      <dsp:nvSpPr>
        <dsp:cNvPr id="0" name=""/>
        <dsp:cNvSpPr/>
      </dsp:nvSpPr>
      <dsp:spPr>
        <a:xfrm>
          <a:off x="439248" y="1041699"/>
          <a:ext cx="6149483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проблема смысла жизни и назначения человека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0951" y="1073402"/>
        <a:ext cx="6086077" cy="586034"/>
      </dsp:txXfrm>
    </dsp:sp>
    <dsp:sp modelId="{DA58083B-AA95-4F2F-93D8-EE3E6D564142}">
      <dsp:nvSpPr>
        <dsp:cNvPr id="0" name=""/>
        <dsp:cNvSpPr/>
      </dsp:nvSpPr>
      <dsp:spPr>
        <a:xfrm>
          <a:off x="0" y="2364340"/>
          <a:ext cx="878497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71CA54-6905-419C-BDFA-7C0A5B1C2C3B}">
      <dsp:nvSpPr>
        <dsp:cNvPr id="0" name=""/>
        <dsp:cNvSpPr/>
      </dsp:nvSpPr>
      <dsp:spPr>
        <a:xfrm>
          <a:off x="439248" y="2039619"/>
          <a:ext cx="6149483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проблема справедливости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0951" y="2071322"/>
        <a:ext cx="6086077" cy="586034"/>
      </dsp:txXfrm>
    </dsp:sp>
    <dsp:sp modelId="{B385EDD5-AC6A-4DA4-8D6A-E8C11B81D5B8}">
      <dsp:nvSpPr>
        <dsp:cNvPr id="0" name=""/>
        <dsp:cNvSpPr/>
      </dsp:nvSpPr>
      <dsp:spPr>
        <a:xfrm>
          <a:off x="0" y="3362260"/>
          <a:ext cx="878497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4C49EB-5C04-4451-91A6-1D6EF702F610}">
      <dsp:nvSpPr>
        <dsp:cNvPr id="0" name=""/>
        <dsp:cNvSpPr/>
      </dsp:nvSpPr>
      <dsp:spPr>
        <a:xfrm>
          <a:off x="439248" y="3037539"/>
          <a:ext cx="6149483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проблема должного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0951" y="3069242"/>
        <a:ext cx="6086077" cy="58603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B2E6B4-436B-4A83-9ACC-5F4A885F4B27}">
      <dsp:nvSpPr>
        <dsp:cNvPr id="0" name=""/>
        <dsp:cNvSpPr/>
      </dsp:nvSpPr>
      <dsp:spPr>
        <a:xfrm>
          <a:off x="0" y="368499"/>
          <a:ext cx="878497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EB0E66-DB9E-4701-83CF-79729D8E8836}">
      <dsp:nvSpPr>
        <dsp:cNvPr id="0" name=""/>
        <dsp:cNvSpPr/>
      </dsp:nvSpPr>
      <dsp:spPr>
        <a:xfrm>
          <a:off x="439248" y="43779"/>
          <a:ext cx="6149483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проблема терроризма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0951" y="75482"/>
        <a:ext cx="6086077" cy="586034"/>
      </dsp:txXfrm>
    </dsp:sp>
    <dsp:sp modelId="{11BBEB3C-2248-40D9-AEE7-1A87F60DD698}">
      <dsp:nvSpPr>
        <dsp:cNvPr id="0" name=""/>
        <dsp:cNvSpPr/>
      </dsp:nvSpPr>
      <dsp:spPr>
        <a:xfrm>
          <a:off x="0" y="1366419"/>
          <a:ext cx="878497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2032BB-11F5-4BC6-B025-6A0278A7616D}">
      <dsp:nvSpPr>
        <dsp:cNvPr id="0" name=""/>
        <dsp:cNvSpPr/>
      </dsp:nvSpPr>
      <dsp:spPr>
        <a:xfrm>
          <a:off x="439248" y="1041699"/>
          <a:ext cx="6149483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проблема виртуализации коммуникационных процессов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0951" y="1073402"/>
        <a:ext cx="6086077" cy="586034"/>
      </dsp:txXfrm>
    </dsp:sp>
    <dsp:sp modelId="{DA58083B-AA95-4F2F-93D8-EE3E6D564142}">
      <dsp:nvSpPr>
        <dsp:cNvPr id="0" name=""/>
        <dsp:cNvSpPr/>
      </dsp:nvSpPr>
      <dsp:spPr>
        <a:xfrm>
          <a:off x="0" y="2364340"/>
          <a:ext cx="878497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71CA54-6905-419C-BDFA-7C0A5B1C2C3B}">
      <dsp:nvSpPr>
        <dsp:cNvPr id="0" name=""/>
        <dsp:cNvSpPr/>
      </dsp:nvSpPr>
      <dsp:spPr>
        <a:xfrm>
          <a:off x="439248" y="2039619"/>
          <a:ext cx="6149483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проблема информационной безопасности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0951" y="2071322"/>
        <a:ext cx="6086077" cy="586034"/>
      </dsp:txXfrm>
    </dsp:sp>
    <dsp:sp modelId="{B385EDD5-AC6A-4DA4-8D6A-E8C11B81D5B8}">
      <dsp:nvSpPr>
        <dsp:cNvPr id="0" name=""/>
        <dsp:cNvSpPr/>
      </dsp:nvSpPr>
      <dsp:spPr>
        <a:xfrm>
          <a:off x="0" y="3362260"/>
          <a:ext cx="878497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4C49EB-5C04-4451-91A6-1D6EF702F610}">
      <dsp:nvSpPr>
        <dsp:cNvPr id="0" name=""/>
        <dsp:cNvSpPr/>
      </dsp:nvSpPr>
      <dsp:spPr>
        <a:xfrm>
          <a:off x="439248" y="3037539"/>
          <a:ext cx="6149483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проблема компьютерной этики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0951" y="3069242"/>
        <a:ext cx="6086077" cy="586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TabList">
  <dgm:title val="Список вкладок"/>
  <dgm:desc val="Служит для отображения непоследовательных или сгруппированных блоков данных. Рекомендуется использовать для списков с текстом уровня 1 небольшого объема. Первый текст уровня 2 отображается рядом с текстом уровня 1, а остальной текст уровня 2 — под текстом уровня 1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E280B1E-C369-4F16-8E1D-A21E0BE825D4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Мораль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Обществоведение, 10 класс</a:t>
            </a:r>
            <a:endParaRPr lang="ru-RU" b="1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67544" y="116632"/>
            <a:ext cx="8001000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Лицей Ивацевичского района</a:t>
            </a:r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139552" y="5805264"/>
            <a:ext cx="8001000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 smtClean="0"/>
              <a:t>Ситник П.В.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47108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07460" cy="1111664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Особенности моральной регуляции</a:t>
            </a:r>
            <a:endParaRPr lang="ru-RU" sz="4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6780" y="6021288"/>
            <a:ext cx="8777708" cy="685849"/>
          </a:xfr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Принципы морали формулируют в обобщённом виде базовые моральные ценности общества: принципы счастья, любви, справедливости, гуманизма.</a:t>
            </a:r>
            <a:endPara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/>
          </p:nvPr>
        </p:nvGraphicFramePr>
        <p:xfrm>
          <a:off x="0" y="1628800"/>
          <a:ext cx="9144000" cy="4248471"/>
        </p:xfrm>
        <a:graphic>
          <a:graphicData uri="http://schemas.openxmlformats.org/drawingml/2006/table">
            <a:tbl>
              <a:tblPr firstRow="1">
                <a:tableStyleId>{21E4AEA4-8DFA-4A89-87EB-49C32662AFE0}</a:tableStyleId>
              </a:tblPr>
              <a:tblGrid>
                <a:gridCol w="15476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963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4883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Принципы морали</a:t>
                      </a:r>
                      <a:endParaRPr lang="ru-RU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2503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Гуманизм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Человеколюбие, отказ от всех форм насилия над личностью,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призна-ние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естественных прав человека, равенство всех людей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3576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Моральная автономия личности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  <a:ea typeface="+mn-ea"/>
                          <a:cs typeface="+mn-cs"/>
                        </a:rPr>
                        <a:t>Человек сам осуществляет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  <a:ea typeface="+mn-ea"/>
                          <a:cs typeface="+mn-cs"/>
                        </a:rPr>
                        <a:t> выбор нравственных принципов и способов своей деятельности и несёт за него ответственность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2503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Альтруизм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Сострадание и милосердие к другим людям, бескорыстное служение им и готовность к самоотречению во имя их блага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2503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Патриотизм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Принцип, выражающий чувство любви к Родине, заботу о её интересах и готовность к её защите от врагов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2503">
                <a:tc>
                  <a:txBody>
                    <a:bodyPr/>
                    <a:lstStyle/>
                    <a:p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Толерант-ность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Терпимость к иного рода взглядам, нравам, привычкам, принятие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дру-гих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культур и способов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проявления человеческой индивидуальности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093388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07460" cy="1111664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Особенности моральной регуляции</a:t>
            </a:r>
            <a:endParaRPr lang="ru-RU" sz="4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467544" y="4869160"/>
            <a:ext cx="3237287" cy="823694"/>
            <a:chOff x="3531464" y="883"/>
            <a:chExt cx="1722046" cy="823694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3531464" y="883"/>
              <a:ext cx="1722046" cy="823694"/>
            </a:xfrm>
            <a:prstGeom prst="roundRect">
              <a:avLst>
                <a:gd name="adj" fmla="val 10000"/>
              </a:avLst>
            </a:prstGeom>
            <a:ln>
              <a:solidFill>
                <a:schemeClr val="accent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3555589" y="25008"/>
              <a:ext cx="1673796" cy="77544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Относись к людям так, как хочешь, чтобы относились к тебе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5390743" y="4832414"/>
            <a:ext cx="3237287" cy="823694"/>
            <a:chOff x="3531464" y="883"/>
            <a:chExt cx="1722046" cy="823694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3531464" y="883"/>
              <a:ext cx="1722046" cy="823694"/>
            </a:xfrm>
            <a:prstGeom prst="roundRect">
              <a:avLst>
                <a:gd name="adj" fmla="val 10000"/>
              </a:avLst>
            </a:prstGeom>
            <a:ln>
              <a:solidFill>
                <a:schemeClr val="accent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3555589" y="25008"/>
              <a:ext cx="1673796" cy="77544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Не </a:t>
              </a: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делайте другим того, чего не хотите </a:t>
              </a: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себе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18" name="Стрелка влево 17"/>
          <p:cNvSpPr/>
          <p:nvPr/>
        </p:nvSpPr>
        <p:spPr>
          <a:xfrm rot="16200000">
            <a:off x="4163171" y="2698257"/>
            <a:ext cx="669796" cy="611535"/>
          </a:xfrm>
          <a:prstGeom prst="leftArrow">
            <a:avLst>
              <a:gd name="adj1" fmla="val 60000"/>
              <a:gd name="adj2" fmla="val 8117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1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5" name="Группа 14"/>
          <p:cNvGrpSpPr/>
          <p:nvPr/>
        </p:nvGrpSpPr>
        <p:grpSpPr>
          <a:xfrm>
            <a:off x="2230373" y="1883696"/>
            <a:ext cx="4434768" cy="823694"/>
            <a:chOff x="3531464" y="883"/>
            <a:chExt cx="1722046" cy="823694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3531464" y="883"/>
              <a:ext cx="1722046" cy="823694"/>
            </a:xfrm>
            <a:prstGeom prst="roundRect">
              <a:avLst>
                <a:gd name="adj" fmla="val 10000"/>
              </a:avLst>
            </a:prstGeom>
            <a:ln>
              <a:solidFill>
                <a:schemeClr val="accent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Скругленный прямоугольник 4"/>
            <p:cNvSpPr/>
            <p:nvPr/>
          </p:nvSpPr>
          <p:spPr>
            <a:xfrm>
              <a:off x="3555589" y="25008"/>
              <a:ext cx="1673796" cy="77544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Общее этическое правило, основополагающий мировой этический принцип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20" name="Стрелка влево 19"/>
          <p:cNvSpPr/>
          <p:nvPr/>
        </p:nvSpPr>
        <p:spPr>
          <a:xfrm rot="16200000">
            <a:off x="3000730" y="4191748"/>
            <a:ext cx="669796" cy="611535"/>
          </a:xfrm>
          <a:prstGeom prst="leftArrow">
            <a:avLst>
              <a:gd name="adj1" fmla="val 60000"/>
              <a:gd name="adj2" fmla="val 8117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1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1" name="Стрелка влево 20"/>
          <p:cNvSpPr/>
          <p:nvPr/>
        </p:nvSpPr>
        <p:spPr>
          <a:xfrm rot="16200000">
            <a:off x="5262951" y="4164085"/>
            <a:ext cx="669796" cy="611535"/>
          </a:xfrm>
          <a:prstGeom prst="leftArrow">
            <a:avLst>
              <a:gd name="adj1" fmla="val 60000"/>
              <a:gd name="adj2" fmla="val 8117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1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6" name="Группа 5"/>
          <p:cNvGrpSpPr/>
          <p:nvPr/>
        </p:nvGrpSpPr>
        <p:grpSpPr>
          <a:xfrm>
            <a:off x="2879426" y="3353715"/>
            <a:ext cx="3237287" cy="823694"/>
            <a:chOff x="3531464" y="883"/>
            <a:chExt cx="1722046" cy="823694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3531464" y="883"/>
              <a:ext cx="1722046" cy="823694"/>
            </a:xfrm>
            <a:prstGeom prst="roundRect">
              <a:avLst>
                <a:gd name="adj" fmla="val 10000"/>
              </a:avLst>
            </a:prstGeom>
            <a:ln>
              <a:solidFill>
                <a:schemeClr val="accent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3555589" y="25008"/>
              <a:ext cx="1673796" cy="77544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Золотое правило нравственности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59815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Общественные функции морали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2852936"/>
          <a:ext cx="8229600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Группа 3"/>
          <p:cNvGrpSpPr/>
          <p:nvPr/>
        </p:nvGrpSpPr>
        <p:grpSpPr>
          <a:xfrm>
            <a:off x="3029922" y="1625835"/>
            <a:ext cx="5544616" cy="901885"/>
            <a:chOff x="0" y="796"/>
            <a:chExt cx="2139696" cy="901885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5" name="Прямоугольник с двумя скругленными соседними углами 4"/>
            <p:cNvSpPr/>
            <p:nvPr/>
          </p:nvSpPr>
          <p:spPr>
            <a:xfrm>
              <a:off x="0" y="796"/>
              <a:ext cx="2139696" cy="901885"/>
            </a:xfrm>
            <a:prstGeom prst="roundRect">
              <a:avLst/>
            </a:prstGeom>
            <a:ln>
              <a:solidFill>
                <a:schemeClr val="accent1">
                  <a:lumMod val="75000"/>
                </a:schemeClr>
              </a:solidFill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7" name="Прямоугольник 6"/>
            <p:cNvSpPr/>
            <p:nvPr/>
          </p:nvSpPr>
          <p:spPr>
            <a:xfrm>
              <a:off x="0" y="796"/>
              <a:ext cx="2139696" cy="901885"/>
            </a:xfrm>
            <a:prstGeom prst="roundRect">
              <a:avLst/>
            </a:prstGeom>
            <a:ln>
              <a:solidFill>
                <a:schemeClr val="accent1">
                  <a:lumMod val="75000"/>
                </a:schemeClr>
              </a:solidFill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Общественные функции морали</a:t>
              </a:r>
              <a:endParaRPr lang="ru-RU" sz="20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991109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 fontScale="90000"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Нравственные проблемы современности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/>
          </p:nvPr>
        </p:nvGraphicFramePr>
        <p:xfrm>
          <a:off x="179512" y="2708920"/>
          <a:ext cx="8784976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611560" y="1700808"/>
            <a:ext cx="8208912" cy="649440"/>
            <a:chOff x="439248" y="43779"/>
            <a:chExt cx="6149483" cy="64944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39248" y="43779"/>
              <a:ext cx="6149483" cy="649440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470951" y="75482"/>
              <a:ext cx="6086077" cy="58603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32436" tIns="0" rIns="232436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Основные нравственные проблемы</a:t>
              </a:r>
              <a:endParaRPr lang="ru-RU" sz="20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83711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 fontScale="90000"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Нравственные проблемы современности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/>
          </p:nvPr>
        </p:nvGraphicFramePr>
        <p:xfrm>
          <a:off x="179512" y="2708920"/>
          <a:ext cx="8784976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611560" y="1700808"/>
            <a:ext cx="8208912" cy="649440"/>
            <a:chOff x="439248" y="43779"/>
            <a:chExt cx="6149483" cy="64944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39248" y="43779"/>
              <a:ext cx="6149483" cy="649440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470951" y="75482"/>
              <a:ext cx="6086077" cy="58603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32436" tIns="0" rIns="232436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Нравственные </a:t>
              </a:r>
              <a:r>
                <a:rPr lang="ru-RU" sz="20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проблемы современности</a:t>
              </a:r>
              <a:endParaRPr lang="ru-RU" sz="20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296296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План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Мораль и нравственность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Особенности моральной регуляции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Общественные функции морали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Нравственные проблемы современности</a:t>
            </a:r>
          </a:p>
        </p:txBody>
      </p:sp>
    </p:spTree>
    <p:extLst>
      <p:ext uri="{BB962C8B-B14F-4D97-AF65-F5344CB8AC3E}">
        <p14:creationId xmlns:p14="http://schemas.microsoft.com/office/powerpoint/2010/main" val="38284427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Мораль и нравственность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179512" y="1628800"/>
          <a:ext cx="8712968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685299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Мораль и нравственность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6780" y="2419909"/>
            <a:ext cx="3528392" cy="1756791"/>
          </a:xfr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Мораль – это система норм и правил поведения, принятых в обществе и основанных на представлениях о добре и зле, о должных и недолжных поступках.</a:t>
            </a:r>
            <a:endPara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146" y="1700808"/>
            <a:ext cx="5124905" cy="49685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179512" y="4869160"/>
            <a:ext cx="3528392" cy="972108"/>
          </a:xfrm>
          <a:prstGeom prst="rect">
            <a:avLst/>
          </a:prstGeo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Особенность морали состоит в том, что это – внутренний регулятор поведения.</a:t>
            </a:r>
            <a:endPara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18030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Мораль и нравственность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788" y="3139989"/>
            <a:ext cx="3888432" cy="1756791"/>
          </a:xfr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Результат размышления людей о своей жизни, о хорошем и 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пло-хом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в ней, о добром и злом в 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де-лах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и поступках, выраженный в принципах, идеалах и нормах, регулирующих поведение людей</a:t>
            </a:r>
            <a:endPara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51520" y="5373216"/>
            <a:ext cx="3888432" cy="972108"/>
          </a:xfrm>
          <a:prstGeom prst="rect">
            <a:avLst/>
          </a:prstGeo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Мир должного</a:t>
            </a:r>
            <a:endPara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004048" y="3140968"/>
            <a:ext cx="3888432" cy="1756791"/>
          </a:xfrm>
          <a:prstGeom prst="rect">
            <a:avLst/>
          </a:prstGeo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mbria" pitchFamily="18" charset="0"/>
                <a:ea typeface="+mn-ea"/>
                <a:cs typeface="+mn-cs"/>
              </a:rPr>
              <a:t>Совокупность людских нравов, та часть общества, которая </a:t>
            </a:r>
            <a:r>
              <a:rPr kumimoji="0" lang="ru-R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mbria" pitchFamily="18" charset="0"/>
                <a:ea typeface="+mn-ea"/>
                <a:cs typeface="+mn-cs"/>
              </a:rPr>
              <a:t>свя-зана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mbria" pitchFamily="18" charset="0"/>
                <a:ea typeface="+mn-ea"/>
                <a:cs typeface="+mn-cs"/>
              </a:rPr>
              <a:t> с делами, обычаями, </a:t>
            </a:r>
            <a:r>
              <a:rPr kumimoji="0" lang="ru-R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mbria" pitchFamily="18" charset="0"/>
                <a:ea typeface="+mn-ea"/>
                <a:cs typeface="+mn-cs"/>
              </a:rPr>
              <a:t>нрава-ми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mbria" pitchFamily="18" charset="0"/>
                <a:ea typeface="+mn-ea"/>
                <a:cs typeface="+mn-cs"/>
              </a:rPr>
              <a:t>, практическим поведением людей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5004048" y="5373216"/>
            <a:ext cx="3888432" cy="972108"/>
          </a:xfrm>
          <a:prstGeom prst="rect">
            <a:avLst/>
          </a:prstGeo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Мир сущего</a:t>
            </a:r>
            <a:endPara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251520" y="1700808"/>
            <a:ext cx="3888432" cy="972108"/>
          </a:xfrm>
          <a:prstGeom prst="rect">
            <a:avLst/>
          </a:prstGeo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Мораль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5004048" y="1700808"/>
            <a:ext cx="3888432" cy="972108"/>
          </a:xfrm>
          <a:prstGeom prst="rect">
            <a:avLst/>
          </a:prstGeo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Нравственность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979712" y="2708920"/>
            <a:ext cx="648072" cy="432048"/>
          </a:xfrm>
          <a:prstGeom prst="downArrow">
            <a:avLst/>
          </a:prstGeom>
          <a:solidFill>
            <a:schemeClr val="accent2">
              <a:alpha val="5000"/>
            </a:schemeClr>
          </a:solidFill>
          <a:ln w="19050">
            <a:solidFill>
              <a:schemeClr val="accent5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6660232" y="2708920"/>
            <a:ext cx="648072" cy="432048"/>
          </a:xfrm>
          <a:prstGeom prst="downArrow">
            <a:avLst/>
          </a:prstGeom>
          <a:solidFill>
            <a:schemeClr val="accent2">
              <a:alpha val="5000"/>
            </a:schemeClr>
          </a:solidFill>
          <a:ln w="19050">
            <a:solidFill>
              <a:schemeClr val="accent5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6732240" y="4941168"/>
            <a:ext cx="648072" cy="432048"/>
          </a:xfrm>
          <a:prstGeom prst="downArrow">
            <a:avLst/>
          </a:prstGeom>
          <a:solidFill>
            <a:schemeClr val="accent2">
              <a:alpha val="5000"/>
            </a:schemeClr>
          </a:solidFill>
          <a:ln w="19050">
            <a:solidFill>
              <a:schemeClr val="accent5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1907704" y="4941168"/>
            <a:ext cx="648072" cy="432048"/>
          </a:xfrm>
          <a:prstGeom prst="downArrow">
            <a:avLst/>
          </a:prstGeom>
          <a:solidFill>
            <a:schemeClr val="accent2">
              <a:alpha val="5000"/>
            </a:schemeClr>
          </a:solidFill>
          <a:ln w="19050">
            <a:solidFill>
              <a:schemeClr val="accent5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716204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 fontScale="90000"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Особенности моральной регуляции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755259861"/>
              </p:ext>
            </p:extLst>
          </p:nvPr>
        </p:nvGraphicFramePr>
        <p:xfrm>
          <a:off x="179512" y="2276872"/>
          <a:ext cx="8784976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1619672" y="1628800"/>
            <a:ext cx="6207089" cy="504055"/>
            <a:chOff x="3053139" y="55806"/>
            <a:chExt cx="2678697" cy="2678697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Овал 5"/>
            <p:cNvSpPr/>
            <p:nvPr/>
          </p:nvSpPr>
          <p:spPr>
            <a:xfrm>
              <a:off x="3053139" y="55806"/>
              <a:ext cx="2678697" cy="2678697"/>
            </a:xfrm>
            <a:prstGeom prst="rect">
              <a:avLst/>
            </a:prstGeom>
            <a:sp3d contourW="12700" prstMaterial="clear">
              <a:bevelT w="177800" h="254000"/>
              <a:bevelB w="152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8" name="Овал 4"/>
            <p:cNvSpPr txBox="1"/>
            <p:nvPr/>
          </p:nvSpPr>
          <p:spPr>
            <a:xfrm>
              <a:off x="3410298" y="792442"/>
              <a:ext cx="1964378" cy="120541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Регуляторы человеческих отношений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935246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 fontScale="90000"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Особенности моральной регуляции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680897"/>
              </p:ext>
            </p:extLst>
          </p:nvPr>
        </p:nvGraphicFramePr>
        <p:xfrm>
          <a:off x="0" y="1628800"/>
          <a:ext cx="9144000" cy="4973320"/>
        </p:xfrm>
        <a:graphic>
          <a:graphicData uri="http://schemas.openxmlformats.org/drawingml/2006/table">
            <a:tbl>
              <a:tblPr firstRow="1">
                <a:tableStyleId>{21E4AEA4-8DFA-4A89-87EB-49C32662AFE0}</a:tableStyleId>
              </a:tblPr>
              <a:tblGrid>
                <a:gridCol w="21957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74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74132">
                  <a:extLst>
                    <a:ext uri="{9D8B030D-6E8A-4147-A177-3AD203B41FA5}">
                      <a16:colId xmlns:a16="http://schemas.microsoft.com/office/drawing/2014/main" val="2279719425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Мораль и право</a:t>
                      </a:r>
                      <a:endParaRPr lang="ru-RU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Мораль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Право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В чём выражается?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В правилах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поведения, уста-</a:t>
                      </a:r>
                      <a:r>
                        <a:rPr lang="ru-RU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навливаемых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в обществе в соответствии с представления-ми о долге и чести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В законах государства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Как поддержи-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ваются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?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Силой общественного мнения, обычаев, убеждений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Силой государства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Каковы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последст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-вия нарушений?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Осуждение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окружающих, «</a:t>
                      </a:r>
                      <a:r>
                        <a:rPr lang="ru-RU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уг-рызения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совести», </a:t>
                      </a:r>
                      <a:r>
                        <a:rPr lang="ru-RU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дискомфор-тное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психическое состояние </a:t>
                      </a:r>
                      <a:r>
                        <a:rPr lang="ru-RU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са-мого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человека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Наступает юридическая ответ-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ственность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, чётко определён-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ная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в законодательных актах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Что регулирует?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Поступки людей, мысли,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чув-ства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, выраженные в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опреде-лённой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форме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Деятельность человека,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орга-низации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, государства в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различ-ных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сферах общественной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жиз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-ни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133213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 fontScale="90000"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Особенности моральной регуляции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1628800"/>
          <a:ext cx="9144000" cy="5059680"/>
        </p:xfrm>
        <a:graphic>
          <a:graphicData uri="http://schemas.openxmlformats.org/drawingml/2006/table">
            <a:tbl>
              <a:tblPr firstRow="1">
                <a:tableStyleId>{21E4AEA4-8DFA-4A89-87EB-49C32662AFE0}</a:tableStyleId>
              </a:tblPr>
              <a:tblGrid>
                <a:gridCol w="15476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963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Основные понятия морали</a:t>
                      </a:r>
                      <a:endParaRPr lang="ru-RU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Добро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Всё то, что способствует улучшению жизни человека, нравственному возвышению личности, совершенствованию общества и природы. Высшее проявление добра - мир, любовь.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Зло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  <a:ea typeface="+mn-ea"/>
                          <a:cs typeface="+mn-cs"/>
                        </a:rPr>
                        <a:t>Понятие, 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  <a:ea typeface="+mn-ea"/>
                          <a:cs typeface="+mn-cs"/>
                        </a:rPr>
                        <a:t>п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  <a:ea typeface="+mn-ea"/>
                          <a:cs typeface="+mn-cs"/>
                        </a:rPr>
                        <a:t>ротивоположное добру, нравственно-отрицательное и </a:t>
                      </a:r>
                      <a:r>
                        <a:rPr lang="ru-RU" sz="1800" b="0" i="0" kern="1200" dirty="0" err="1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  <a:ea typeface="+mn-ea"/>
                          <a:cs typeface="+mn-cs"/>
                        </a:rPr>
                        <a:t>пре-досудительное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  <a:ea typeface="+mn-ea"/>
                          <a:cs typeface="+mn-cs"/>
                        </a:rPr>
                        <a:t> в поступках и мотивах людей и в явлениях </a:t>
                      </a:r>
                      <a:r>
                        <a:rPr lang="ru-RU" sz="1800" b="0" i="0" kern="1200" dirty="0" err="1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  <a:ea typeface="+mn-ea"/>
                          <a:cs typeface="+mn-cs"/>
                        </a:rPr>
                        <a:t>действи-тельности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Долг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Личное осознание безусловного выполнения моральных требований. Главный долг человека - быть Человеком в человеческом обществе.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Совесть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Осознание и чувство моральной ответственности человека за своё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по-ведение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перед самим собой, внутренняя потребность поступать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пра-вильно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. Главное проявление совести - стыд.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Честь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Внешнее общественное признание поступков человека, его заслуг, проявляющееся в почитании, авторитете,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славе.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Достоинство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Самоуважение, потребность человека в осознании 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своей собственной ценности, в одобрении своих поступков самим собой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90935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07460" cy="1111664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Особенности моральной регуляции</a:t>
            </a:r>
            <a:endParaRPr lang="ru-RU" sz="4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6780" y="5229200"/>
            <a:ext cx="8777708" cy="1477937"/>
          </a:xfrm>
          <a:solidFill>
            <a:schemeClr val="accent2">
              <a:lumMod val="50000"/>
              <a:alpha val="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Нормы морали – это формы нравственного требования, определяющие 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пове-дение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людей в различных ситуациях. Нормы морали фиксируются в 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запове-дях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и предписаниях, содержащих указание на то, как должно поступать. Мо-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раль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предлагает каждому человеку образцы должного, разумного, 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общече-ловеческого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.</a:t>
            </a:r>
            <a:endPara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/>
          </p:nvPr>
        </p:nvGraphicFramePr>
        <p:xfrm>
          <a:off x="179512" y="1556792"/>
          <a:ext cx="8784976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9740539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TC101790490[[fn=Decatur]]</Template>
  <TotalTime>721</TotalTime>
  <Words>700</Words>
  <Application>Microsoft Office PowerPoint</Application>
  <PresentationFormat>Экран (4:3)</PresentationFormat>
  <Paragraphs>112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Bodoni MT Condensed</vt:lpstr>
      <vt:lpstr>Cambria</vt:lpstr>
      <vt:lpstr>Courier New</vt:lpstr>
      <vt:lpstr>Franklin Gothic Book</vt:lpstr>
      <vt:lpstr>Times New Roman</vt:lpstr>
      <vt:lpstr>Wingdings</vt:lpstr>
      <vt:lpstr>Decatur</vt:lpstr>
      <vt:lpstr>Мораль</vt:lpstr>
      <vt:lpstr>План</vt:lpstr>
      <vt:lpstr>Мораль и нравственность</vt:lpstr>
      <vt:lpstr>Мораль и нравственность</vt:lpstr>
      <vt:lpstr>Мораль и нравственность</vt:lpstr>
      <vt:lpstr>Особенности моральной регуляции</vt:lpstr>
      <vt:lpstr>Особенности моральной регуляции</vt:lpstr>
      <vt:lpstr>Особенности моральной регуляции</vt:lpstr>
      <vt:lpstr>Особенности моральной регуляции</vt:lpstr>
      <vt:lpstr>Особенности моральной регуляции</vt:lpstr>
      <vt:lpstr>Особенности моральной регуляции</vt:lpstr>
      <vt:lpstr>Общественные функции морали</vt:lpstr>
      <vt:lpstr>Нравственные проблемы современности</vt:lpstr>
      <vt:lpstr>Нравственные проблемы современности</vt:lpstr>
    </vt:vector>
  </TitlesOfParts>
  <Company>Лицей Ивацевичского района.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Мораль</dc:title>
  <dc:subject>Мораль.</dc:subject>
  <dc:creator>Ситник П.В.</dc:creator>
  <dc:description>Презентация.</dc:description>
  <cp:lastModifiedBy>User</cp:lastModifiedBy>
  <cp:revision>45</cp:revision>
  <dcterms:created xsi:type="dcterms:W3CDTF">2012-05-11T17:12:37Z</dcterms:created>
  <dcterms:modified xsi:type="dcterms:W3CDTF">2018-03-17T15:40:38Z</dcterms:modified>
  <cp:category>Обществоведение. 10 класс.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16.03.2017</vt:lpwstr>
  </property>
</Properties>
</file>