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6" r:id="rId4"/>
    <p:sldId id="282" r:id="rId5"/>
    <p:sldId id="283" r:id="rId6"/>
    <p:sldId id="284" r:id="rId7"/>
    <p:sldId id="285" r:id="rId8"/>
    <p:sldId id="277" r:id="rId9"/>
    <p:sldId id="278" r:id="rId10"/>
    <p:sldId id="281" r:id="rId11"/>
    <p:sldId id="286" r:id="rId12"/>
    <p:sldId id="287" r:id="rId13"/>
    <p:sldId id="279" r:id="rId14"/>
    <p:sldId id="280" r:id="rId1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7CA9"/>
    <a:srgbClr val="267C9A"/>
    <a:srgbClr val="0099CC"/>
    <a:srgbClr val="0C788E"/>
    <a:srgbClr val="422C16"/>
    <a:srgbClr val="006666"/>
    <a:srgbClr val="E0C0A0"/>
    <a:srgbClr val="DDDDDD"/>
    <a:srgbClr val="3618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35" autoAdjust="0"/>
    <p:restoredTop sz="94652" autoAdjust="0"/>
  </p:normalViewPr>
  <p:slideViewPr>
    <p:cSldViewPr>
      <p:cViewPr varScale="1">
        <p:scale>
          <a:sx n="99" d="100"/>
          <a:sy n="99" d="100"/>
        </p:scale>
        <p:origin x="179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A0A91C-3691-44DE-9414-7782B43CE845}" type="doc">
      <dgm:prSet loTypeId="urn:microsoft.com/office/officeart/2005/8/layout/orgChart1" loCatId="hierarchy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65F3DE06-85A2-4B9B-BDDA-D99B3E8CFFF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Политическая культура</a:t>
          </a:r>
          <a:endParaRPr lang="ru-RU" sz="1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EB50F04-0A22-41C6-AE84-464085441E94}" type="parTrans" cxnId="{6D34A602-FC4C-481B-BEFD-6C5707E1E0F3}">
      <dgm:prSet/>
      <dgm:spPr/>
      <dgm:t>
        <a:bodyPr/>
        <a:lstStyle/>
        <a:p>
          <a:endParaRPr lang="ru-RU"/>
        </a:p>
      </dgm:t>
    </dgm:pt>
    <dgm:pt modelId="{F3831C9C-4FC4-420A-BE0A-A83022E83448}" type="sibTrans" cxnId="{6D34A602-FC4C-481B-BEFD-6C5707E1E0F3}">
      <dgm:prSet/>
      <dgm:spPr/>
      <dgm:t>
        <a:bodyPr/>
        <a:lstStyle/>
        <a:p>
          <a:endParaRPr lang="ru-RU"/>
        </a:p>
      </dgm:t>
    </dgm:pt>
    <dgm:pt modelId="{300B173E-85E0-48AC-9054-D7B666755258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система исторически сложившихся, относительно устойчивых и 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вопло-щающих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опыт предшествующих 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по-колений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установок, убеждений, пред-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ставлений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моделей поведения, проявляющихся в непосредственной деятельности субъектов 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политичес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-кого процесса</a:t>
          </a:r>
          <a:endParaRPr lang="ru-RU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E3EADEA-A894-44B7-9C6E-9ADE5A8FC2A5}" type="parTrans" cxnId="{5C844ECA-3B51-47E9-9EFE-A0265D16AFEB}">
      <dgm:prSet/>
      <dgm:spPr/>
      <dgm:t>
        <a:bodyPr/>
        <a:lstStyle/>
        <a:p>
          <a:endParaRPr lang="ru-RU"/>
        </a:p>
      </dgm:t>
    </dgm:pt>
    <dgm:pt modelId="{9FA8086F-8DAB-486A-ABC4-B4C90467F6D5}" type="sibTrans" cxnId="{5C844ECA-3B51-47E9-9EFE-A0265D16AFEB}">
      <dgm:prSet/>
      <dgm:spPr/>
      <dgm:t>
        <a:bodyPr/>
        <a:lstStyle/>
        <a:p>
          <a:endParaRPr lang="ru-RU"/>
        </a:p>
      </dgm:t>
    </dgm:pt>
    <dgm:pt modelId="{891D490D-F10D-4692-AAA0-E00612F3ECBC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совокупность политических знаний, убеждений и принципов, проявляю-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щихся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 способах и результатах политической деятельности людей</a:t>
          </a:r>
          <a:endParaRPr lang="ru-RU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509C16E-ADD5-48EC-A4DD-84FC742E4572}" type="parTrans" cxnId="{CD9E6EBC-137E-4504-AB64-08333B7F2408}">
      <dgm:prSet/>
      <dgm:spPr/>
      <dgm:t>
        <a:bodyPr/>
        <a:lstStyle/>
        <a:p>
          <a:endParaRPr lang="ru-RU"/>
        </a:p>
      </dgm:t>
    </dgm:pt>
    <dgm:pt modelId="{32071706-114E-47E4-9CD4-332E3F5E294B}" type="sibTrans" cxnId="{CD9E6EBC-137E-4504-AB64-08333B7F2408}">
      <dgm:prSet/>
      <dgm:spPr/>
      <dgm:t>
        <a:bodyPr/>
        <a:lstStyle/>
        <a:p>
          <a:endParaRPr lang="ru-RU"/>
        </a:p>
      </dgm:t>
    </dgm:pt>
    <dgm:pt modelId="{1397A35A-FA02-4DCB-B54B-ECEE183F6D59}" type="pres">
      <dgm:prSet presAssocID="{48A0A91C-3691-44DE-9414-7782B43CE84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1ED74E-B2BA-4CB9-A521-4839BA35C21E}" type="pres">
      <dgm:prSet presAssocID="{65F3DE06-85A2-4B9B-BDDA-D99B3E8CFFF6}" presName="hierRoot1" presStyleCnt="0">
        <dgm:presLayoutVars>
          <dgm:hierBranch val="init"/>
        </dgm:presLayoutVars>
      </dgm:prSet>
      <dgm:spPr/>
    </dgm:pt>
    <dgm:pt modelId="{72B17E6E-D41C-43A3-88D5-3CA208C28CBE}" type="pres">
      <dgm:prSet presAssocID="{65F3DE06-85A2-4B9B-BDDA-D99B3E8CFFF6}" presName="rootComposite1" presStyleCnt="0"/>
      <dgm:spPr/>
    </dgm:pt>
    <dgm:pt modelId="{D5BB5112-44A6-41B6-B5CA-94474AAF3BBB}" type="pres">
      <dgm:prSet presAssocID="{65F3DE06-85A2-4B9B-BDDA-D99B3E8CFFF6}" presName="rootText1" presStyleLbl="node0" presStyleIdx="0" presStyleCnt="1" custScaleX="191660" custScaleY="512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AA8B39-09BB-4E7F-8D59-6419D3E6EFD2}" type="pres">
      <dgm:prSet presAssocID="{65F3DE06-85A2-4B9B-BDDA-D99B3E8CFFF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DFE4CFB-AC99-4C53-A178-46B19B98C11F}" type="pres">
      <dgm:prSet presAssocID="{65F3DE06-85A2-4B9B-BDDA-D99B3E8CFFF6}" presName="hierChild2" presStyleCnt="0"/>
      <dgm:spPr/>
    </dgm:pt>
    <dgm:pt modelId="{70F5826C-E75B-4973-9B51-43400C8A3102}" type="pres">
      <dgm:prSet presAssocID="{5E3EADEA-A894-44B7-9C6E-9ADE5A8FC2A5}" presName="Name37" presStyleLbl="parChTrans1D2" presStyleIdx="0" presStyleCnt="2"/>
      <dgm:spPr/>
      <dgm:t>
        <a:bodyPr/>
        <a:lstStyle/>
        <a:p>
          <a:endParaRPr lang="ru-RU"/>
        </a:p>
      </dgm:t>
    </dgm:pt>
    <dgm:pt modelId="{C9C382C8-CBAA-442A-ADEE-E1AE1BF9601E}" type="pres">
      <dgm:prSet presAssocID="{300B173E-85E0-48AC-9054-D7B666755258}" presName="hierRoot2" presStyleCnt="0">
        <dgm:presLayoutVars>
          <dgm:hierBranch val="init"/>
        </dgm:presLayoutVars>
      </dgm:prSet>
      <dgm:spPr/>
    </dgm:pt>
    <dgm:pt modelId="{87BADCA9-C02A-42D6-B1BF-B2490194833F}" type="pres">
      <dgm:prSet presAssocID="{300B173E-85E0-48AC-9054-D7B666755258}" presName="rootComposite" presStyleCnt="0"/>
      <dgm:spPr/>
    </dgm:pt>
    <dgm:pt modelId="{2DC44163-9FEC-41C6-85D1-EDCCAE84FD5B}" type="pres">
      <dgm:prSet presAssocID="{300B173E-85E0-48AC-9054-D7B666755258}" presName="rootText" presStyleLbl="node2" presStyleIdx="0" presStyleCnt="2" custScaleX="151796" custScaleY="2306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3BFCB5-61AF-47E9-912B-14FD0E6CC744}" type="pres">
      <dgm:prSet presAssocID="{300B173E-85E0-48AC-9054-D7B666755258}" presName="rootConnector" presStyleLbl="node2" presStyleIdx="0" presStyleCnt="2"/>
      <dgm:spPr/>
      <dgm:t>
        <a:bodyPr/>
        <a:lstStyle/>
        <a:p>
          <a:endParaRPr lang="ru-RU"/>
        </a:p>
      </dgm:t>
    </dgm:pt>
    <dgm:pt modelId="{24A7D350-ACE4-468A-87B6-F5BFB54C9B92}" type="pres">
      <dgm:prSet presAssocID="{300B173E-85E0-48AC-9054-D7B666755258}" presName="hierChild4" presStyleCnt="0"/>
      <dgm:spPr/>
    </dgm:pt>
    <dgm:pt modelId="{215CE486-8720-43A1-A3F1-96F8701C5057}" type="pres">
      <dgm:prSet presAssocID="{300B173E-85E0-48AC-9054-D7B666755258}" presName="hierChild5" presStyleCnt="0"/>
      <dgm:spPr/>
    </dgm:pt>
    <dgm:pt modelId="{C15E2C32-491E-4331-83A0-48135AE3FD76}" type="pres">
      <dgm:prSet presAssocID="{F509C16E-ADD5-48EC-A4DD-84FC742E4572}" presName="Name37" presStyleLbl="parChTrans1D2" presStyleIdx="1" presStyleCnt="2"/>
      <dgm:spPr/>
      <dgm:t>
        <a:bodyPr/>
        <a:lstStyle/>
        <a:p>
          <a:endParaRPr lang="ru-RU"/>
        </a:p>
      </dgm:t>
    </dgm:pt>
    <dgm:pt modelId="{F786AFEE-9DF8-4089-847A-52A3CEA5DF86}" type="pres">
      <dgm:prSet presAssocID="{891D490D-F10D-4692-AAA0-E00612F3ECBC}" presName="hierRoot2" presStyleCnt="0">
        <dgm:presLayoutVars>
          <dgm:hierBranch val="init"/>
        </dgm:presLayoutVars>
      </dgm:prSet>
      <dgm:spPr/>
    </dgm:pt>
    <dgm:pt modelId="{E314A0B3-8560-415A-8059-F9F3CA9BF70B}" type="pres">
      <dgm:prSet presAssocID="{891D490D-F10D-4692-AAA0-E00612F3ECBC}" presName="rootComposite" presStyleCnt="0"/>
      <dgm:spPr/>
    </dgm:pt>
    <dgm:pt modelId="{13EF571C-115D-4C32-8C90-E85E52EEF448}" type="pres">
      <dgm:prSet presAssocID="{891D490D-F10D-4692-AAA0-E00612F3ECBC}" presName="rootText" presStyleLbl="node2" presStyleIdx="1" presStyleCnt="2" custScaleX="151796" custScaleY="1723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21B826-B049-4A6B-B0F1-B8FF7D308667}" type="pres">
      <dgm:prSet presAssocID="{891D490D-F10D-4692-AAA0-E00612F3ECBC}" presName="rootConnector" presStyleLbl="node2" presStyleIdx="1" presStyleCnt="2"/>
      <dgm:spPr/>
      <dgm:t>
        <a:bodyPr/>
        <a:lstStyle/>
        <a:p>
          <a:endParaRPr lang="ru-RU"/>
        </a:p>
      </dgm:t>
    </dgm:pt>
    <dgm:pt modelId="{7A1B7E22-5C51-49D9-8732-9EE9B4E5018E}" type="pres">
      <dgm:prSet presAssocID="{891D490D-F10D-4692-AAA0-E00612F3ECBC}" presName="hierChild4" presStyleCnt="0"/>
      <dgm:spPr/>
    </dgm:pt>
    <dgm:pt modelId="{C010987D-321C-48DF-8632-984574D78190}" type="pres">
      <dgm:prSet presAssocID="{891D490D-F10D-4692-AAA0-E00612F3ECBC}" presName="hierChild5" presStyleCnt="0"/>
      <dgm:spPr/>
    </dgm:pt>
    <dgm:pt modelId="{360CA4CD-3DEE-4630-B720-2595167B903C}" type="pres">
      <dgm:prSet presAssocID="{65F3DE06-85A2-4B9B-BDDA-D99B3E8CFFF6}" presName="hierChild3" presStyleCnt="0"/>
      <dgm:spPr/>
    </dgm:pt>
  </dgm:ptLst>
  <dgm:cxnLst>
    <dgm:cxn modelId="{CD9E6EBC-137E-4504-AB64-08333B7F2408}" srcId="{65F3DE06-85A2-4B9B-BDDA-D99B3E8CFFF6}" destId="{891D490D-F10D-4692-AAA0-E00612F3ECBC}" srcOrd="1" destOrd="0" parTransId="{F509C16E-ADD5-48EC-A4DD-84FC742E4572}" sibTransId="{32071706-114E-47E4-9CD4-332E3F5E294B}"/>
    <dgm:cxn modelId="{397BF764-4B82-4461-B532-1B20976495FD}" type="presOf" srcId="{48A0A91C-3691-44DE-9414-7782B43CE845}" destId="{1397A35A-FA02-4DCB-B54B-ECEE183F6D59}" srcOrd="0" destOrd="0" presId="urn:microsoft.com/office/officeart/2005/8/layout/orgChart1"/>
    <dgm:cxn modelId="{5C844ECA-3B51-47E9-9EFE-A0265D16AFEB}" srcId="{65F3DE06-85A2-4B9B-BDDA-D99B3E8CFFF6}" destId="{300B173E-85E0-48AC-9054-D7B666755258}" srcOrd="0" destOrd="0" parTransId="{5E3EADEA-A894-44B7-9C6E-9ADE5A8FC2A5}" sibTransId="{9FA8086F-8DAB-486A-ABC4-B4C90467F6D5}"/>
    <dgm:cxn modelId="{B8662946-2D4A-45C1-BF2D-853507397B03}" type="presOf" srcId="{891D490D-F10D-4692-AAA0-E00612F3ECBC}" destId="{13EF571C-115D-4C32-8C90-E85E52EEF448}" srcOrd="0" destOrd="0" presId="urn:microsoft.com/office/officeart/2005/8/layout/orgChart1"/>
    <dgm:cxn modelId="{F40529EB-CEC3-43E1-859F-6977E74D571D}" type="presOf" srcId="{F509C16E-ADD5-48EC-A4DD-84FC742E4572}" destId="{C15E2C32-491E-4331-83A0-48135AE3FD76}" srcOrd="0" destOrd="0" presId="urn:microsoft.com/office/officeart/2005/8/layout/orgChart1"/>
    <dgm:cxn modelId="{A2E69E0B-8B62-45EB-AA5A-B9E2C72FAFDC}" type="presOf" srcId="{5E3EADEA-A894-44B7-9C6E-9ADE5A8FC2A5}" destId="{70F5826C-E75B-4973-9B51-43400C8A3102}" srcOrd="0" destOrd="0" presId="urn:microsoft.com/office/officeart/2005/8/layout/orgChart1"/>
    <dgm:cxn modelId="{95133642-2CDA-4DD4-8341-404D093180E9}" type="presOf" srcId="{300B173E-85E0-48AC-9054-D7B666755258}" destId="{703BFCB5-61AF-47E9-912B-14FD0E6CC744}" srcOrd="1" destOrd="0" presId="urn:microsoft.com/office/officeart/2005/8/layout/orgChart1"/>
    <dgm:cxn modelId="{6D34A602-FC4C-481B-BEFD-6C5707E1E0F3}" srcId="{48A0A91C-3691-44DE-9414-7782B43CE845}" destId="{65F3DE06-85A2-4B9B-BDDA-D99B3E8CFFF6}" srcOrd="0" destOrd="0" parTransId="{7EB50F04-0A22-41C6-AE84-464085441E94}" sibTransId="{F3831C9C-4FC4-420A-BE0A-A83022E83448}"/>
    <dgm:cxn modelId="{E5431AAC-076B-462F-9B79-2001B5A82A8E}" type="presOf" srcId="{300B173E-85E0-48AC-9054-D7B666755258}" destId="{2DC44163-9FEC-41C6-85D1-EDCCAE84FD5B}" srcOrd="0" destOrd="0" presId="urn:microsoft.com/office/officeart/2005/8/layout/orgChart1"/>
    <dgm:cxn modelId="{20275943-54AA-4B80-9ADE-E8B7067C1B5D}" type="presOf" srcId="{65F3DE06-85A2-4B9B-BDDA-D99B3E8CFFF6}" destId="{E8AA8B39-09BB-4E7F-8D59-6419D3E6EFD2}" srcOrd="1" destOrd="0" presId="urn:microsoft.com/office/officeart/2005/8/layout/orgChart1"/>
    <dgm:cxn modelId="{64234E3F-E4E2-43ED-BDAE-7EEC90B28ABF}" type="presOf" srcId="{891D490D-F10D-4692-AAA0-E00612F3ECBC}" destId="{6721B826-B049-4A6B-B0F1-B8FF7D308667}" srcOrd="1" destOrd="0" presId="urn:microsoft.com/office/officeart/2005/8/layout/orgChart1"/>
    <dgm:cxn modelId="{55BE14C8-6EC1-4E55-9F15-86620DE120B5}" type="presOf" srcId="{65F3DE06-85A2-4B9B-BDDA-D99B3E8CFFF6}" destId="{D5BB5112-44A6-41B6-B5CA-94474AAF3BBB}" srcOrd="0" destOrd="0" presId="urn:microsoft.com/office/officeart/2005/8/layout/orgChart1"/>
    <dgm:cxn modelId="{630FBE86-BA4A-4A6D-AD3A-B672EB42AEDD}" type="presParOf" srcId="{1397A35A-FA02-4DCB-B54B-ECEE183F6D59}" destId="{581ED74E-B2BA-4CB9-A521-4839BA35C21E}" srcOrd="0" destOrd="0" presId="urn:microsoft.com/office/officeart/2005/8/layout/orgChart1"/>
    <dgm:cxn modelId="{B3F23694-262B-4C58-977A-5B971E274BC6}" type="presParOf" srcId="{581ED74E-B2BA-4CB9-A521-4839BA35C21E}" destId="{72B17E6E-D41C-43A3-88D5-3CA208C28CBE}" srcOrd="0" destOrd="0" presId="urn:microsoft.com/office/officeart/2005/8/layout/orgChart1"/>
    <dgm:cxn modelId="{D6873042-A78A-4663-BB26-3552ECDD9DD6}" type="presParOf" srcId="{72B17E6E-D41C-43A3-88D5-3CA208C28CBE}" destId="{D5BB5112-44A6-41B6-B5CA-94474AAF3BBB}" srcOrd="0" destOrd="0" presId="urn:microsoft.com/office/officeart/2005/8/layout/orgChart1"/>
    <dgm:cxn modelId="{91E43C9E-4FE6-4BB5-8B3C-83BE35AFFD8D}" type="presParOf" srcId="{72B17E6E-D41C-43A3-88D5-3CA208C28CBE}" destId="{E8AA8B39-09BB-4E7F-8D59-6419D3E6EFD2}" srcOrd="1" destOrd="0" presId="urn:microsoft.com/office/officeart/2005/8/layout/orgChart1"/>
    <dgm:cxn modelId="{937726CD-7BFC-44FF-B8D8-1BF572B3F28E}" type="presParOf" srcId="{581ED74E-B2BA-4CB9-A521-4839BA35C21E}" destId="{7DFE4CFB-AC99-4C53-A178-46B19B98C11F}" srcOrd="1" destOrd="0" presId="urn:microsoft.com/office/officeart/2005/8/layout/orgChart1"/>
    <dgm:cxn modelId="{E3A15379-939D-4AA4-8360-C750F5CBBBC6}" type="presParOf" srcId="{7DFE4CFB-AC99-4C53-A178-46B19B98C11F}" destId="{70F5826C-E75B-4973-9B51-43400C8A3102}" srcOrd="0" destOrd="0" presId="urn:microsoft.com/office/officeart/2005/8/layout/orgChart1"/>
    <dgm:cxn modelId="{AA8F5619-4066-4278-9DC8-4EFC347D9738}" type="presParOf" srcId="{7DFE4CFB-AC99-4C53-A178-46B19B98C11F}" destId="{C9C382C8-CBAA-442A-ADEE-E1AE1BF9601E}" srcOrd="1" destOrd="0" presId="urn:microsoft.com/office/officeart/2005/8/layout/orgChart1"/>
    <dgm:cxn modelId="{730512AA-9056-42E8-8EF8-F9CEF53DFEBB}" type="presParOf" srcId="{C9C382C8-CBAA-442A-ADEE-E1AE1BF9601E}" destId="{87BADCA9-C02A-42D6-B1BF-B2490194833F}" srcOrd="0" destOrd="0" presId="urn:microsoft.com/office/officeart/2005/8/layout/orgChart1"/>
    <dgm:cxn modelId="{F81A1611-41CD-4A56-A930-2D0EAD6145CC}" type="presParOf" srcId="{87BADCA9-C02A-42D6-B1BF-B2490194833F}" destId="{2DC44163-9FEC-41C6-85D1-EDCCAE84FD5B}" srcOrd="0" destOrd="0" presId="urn:microsoft.com/office/officeart/2005/8/layout/orgChart1"/>
    <dgm:cxn modelId="{BCEF03CC-AFE0-484D-A5CD-61175CB0BE00}" type="presParOf" srcId="{87BADCA9-C02A-42D6-B1BF-B2490194833F}" destId="{703BFCB5-61AF-47E9-912B-14FD0E6CC744}" srcOrd="1" destOrd="0" presId="urn:microsoft.com/office/officeart/2005/8/layout/orgChart1"/>
    <dgm:cxn modelId="{2AD36EA8-4E43-485E-8851-F07C5E7136C0}" type="presParOf" srcId="{C9C382C8-CBAA-442A-ADEE-E1AE1BF9601E}" destId="{24A7D350-ACE4-468A-87B6-F5BFB54C9B92}" srcOrd="1" destOrd="0" presId="urn:microsoft.com/office/officeart/2005/8/layout/orgChart1"/>
    <dgm:cxn modelId="{1B51BE48-F20F-49DD-AD9A-0C9998173347}" type="presParOf" srcId="{C9C382C8-CBAA-442A-ADEE-E1AE1BF9601E}" destId="{215CE486-8720-43A1-A3F1-96F8701C5057}" srcOrd="2" destOrd="0" presId="urn:microsoft.com/office/officeart/2005/8/layout/orgChart1"/>
    <dgm:cxn modelId="{C3CF80C0-F255-4DFB-8681-CF8BB8442E03}" type="presParOf" srcId="{7DFE4CFB-AC99-4C53-A178-46B19B98C11F}" destId="{C15E2C32-491E-4331-83A0-48135AE3FD76}" srcOrd="2" destOrd="0" presId="urn:microsoft.com/office/officeart/2005/8/layout/orgChart1"/>
    <dgm:cxn modelId="{3D8D3E30-0E2D-46A4-91DF-21AE02522546}" type="presParOf" srcId="{7DFE4CFB-AC99-4C53-A178-46B19B98C11F}" destId="{F786AFEE-9DF8-4089-847A-52A3CEA5DF86}" srcOrd="3" destOrd="0" presId="urn:microsoft.com/office/officeart/2005/8/layout/orgChart1"/>
    <dgm:cxn modelId="{9600BAB0-81A1-4596-87E8-0EC9BEAD846D}" type="presParOf" srcId="{F786AFEE-9DF8-4089-847A-52A3CEA5DF86}" destId="{E314A0B3-8560-415A-8059-F9F3CA9BF70B}" srcOrd="0" destOrd="0" presId="urn:microsoft.com/office/officeart/2005/8/layout/orgChart1"/>
    <dgm:cxn modelId="{44BBA827-D186-43EB-9944-EC5C09D1899B}" type="presParOf" srcId="{E314A0B3-8560-415A-8059-F9F3CA9BF70B}" destId="{13EF571C-115D-4C32-8C90-E85E52EEF448}" srcOrd="0" destOrd="0" presId="urn:microsoft.com/office/officeart/2005/8/layout/orgChart1"/>
    <dgm:cxn modelId="{6E58B041-3270-4086-8D80-16726FC1EA2A}" type="presParOf" srcId="{E314A0B3-8560-415A-8059-F9F3CA9BF70B}" destId="{6721B826-B049-4A6B-B0F1-B8FF7D308667}" srcOrd="1" destOrd="0" presId="urn:microsoft.com/office/officeart/2005/8/layout/orgChart1"/>
    <dgm:cxn modelId="{F46B61FA-2CFA-4745-9073-21F34605C7FD}" type="presParOf" srcId="{F786AFEE-9DF8-4089-847A-52A3CEA5DF86}" destId="{7A1B7E22-5C51-49D9-8732-9EE9B4E5018E}" srcOrd="1" destOrd="0" presId="urn:microsoft.com/office/officeart/2005/8/layout/orgChart1"/>
    <dgm:cxn modelId="{98F2F00F-851F-488F-B07E-292F47A741BD}" type="presParOf" srcId="{F786AFEE-9DF8-4089-847A-52A3CEA5DF86}" destId="{C010987D-321C-48DF-8632-984574D78190}" srcOrd="2" destOrd="0" presId="urn:microsoft.com/office/officeart/2005/8/layout/orgChart1"/>
    <dgm:cxn modelId="{E3490F21-6E80-4489-8D83-9A68F4888A85}" type="presParOf" srcId="{581ED74E-B2BA-4CB9-A521-4839BA35C21E}" destId="{360CA4CD-3DEE-4630-B720-2595167B903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AC17613-A629-4BE7-AA9E-9CC09B174E8B}" type="doc">
      <dgm:prSet loTypeId="urn:microsoft.com/office/officeart/2005/8/layout/hierarchy3" loCatId="list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BF666720-AD8A-4010-A4A8-1CF78A22C884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Основные функции политического лидера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DD9EC69-F65D-496A-A142-ECDA144797C2}" type="parTrans" cxnId="{BB517F59-4A34-4A5F-B5D1-2A0E44D8D3AF}">
      <dgm:prSet/>
      <dgm:spPr/>
      <dgm:t>
        <a:bodyPr/>
        <a:lstStyle/>
        <a:p>
          <a:endParaRPr lang="ru-RU"/>
        </a:p>
      </dgm:t>
    </dgm:pt>
    <dgm:pt modelId="{9B11002E-068E-4165-8454-1A1AAF4BA5BE}" type="sibTrans" cxnId="{BB517F59-4A34-4A5F-B5D1-2A0E44D8D3AF}">
      <dgm:prSet/>
      <dgm:spPr/>
      <dgm:t>
        <a:bodyPr/>
        <a:lstStyle/>
        <a:p>
          <a:endParaRPr lang="ru-RU"/>
        </a:p>
      </dgm:t>
    </dgm:pt>
    <dgm:pt modelId="{7C443EB7-61DC-4EA0-B352-75401C3154A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поддержание единства общества, оберегание его от расколов,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пре-дотвращение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социальных конфликтов в обществе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BA5EA64-3D42-4251-B4EE-4713E6520855}" type="parTrans" cxnId="{A656E4CF-AFF7-48F4-8E89-D76C4BBE407A}">
      <dgm:prSet/>
      <dgm:spPr/>
      <dgm:t>
        <a:bodyPr/>
        <a:lstStyle/>
        <a:p>
          <a:endParaRPr lang="ru-RU"/>
        </a:p>
      </dgm:t>
    </dgm:pt>
    <dgm:pt modelId="{E562D971-CE7F-406B-B17B-F72D95404EA9}" type="sibTrans" cxnId="{A656E4CF-AFF7-48F4-8E89-D76C4BBE407A}">
      <dgm:prSet/>
      <dgm:spPr/>
      <dgm:t>
        <a:bodyPr/>
        <a:lstStyle/>
        <a:p>
          <a:endParaRPr lang="ru-RU"/>
        </a:p>
      </dgm:t>
    </dgm:pt>
    <dgm:pt modelId="{F4E72D37-B305-40EB-88F9-11730985A4A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укрепление связи государства с народом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8FAF46C6-8AF5-470B-A27B-EC915465D0FA}" type="parTrans" cxnId="{01875C11-E222-4D6C-BBC0-14A8D2C6BF41}">
      <dgm:prSet/>
      <dgm:spPr/>
      <dgm:t>
        <a:bodyPr/>
        <a:lstStyle/>
        <a:p>
          <a:endParaRPr lang="ru-RU"/>
        </a:p>
      </dgm:t>
    </dgm:pt>
    <dgm:pt modelId="{E28583F2-10E2-453B-8860-B80569791763}" type="sibTrans" cxnId="{01875C11-E222-4D6C-BBC0-14A8D2C6BF41}">
      <dgm:prSet/>
      <dgm:spPr/>
      <dgm:t>
        <a:bodyPr/>
        <a:lstStyle/>
        <a:p>
          <a:endParaRPr lang="ru-RU"/>
        </a:p>
      </dgm:t>
    </dgm:pt>
    <dgm:pt modelId="{D7DFD866-134A-4524-8B53-64A5E7752ED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определение перспектив развития общества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1DD0C66-F444-4322-B123-45BEA23FE88F}" type="parTrans" cxnId="{F6CE6580-FECB-4672-AD8B-C248CD40925B}">
      <dgm:prSet/>
      <dgm:spPr/>
      <dgm:t>
        <a:bodyPr/>
        <a:lstStyle/>
        <a:p>
          <a:endParaRPr lang="ru-RU"/>
        </a:p>
      </dgm:t>
    </dgm:pt>
    <dgm:pt modelId="{163180D1-D46A-4732-A738-38E05CE97903}" type="sibTrans" cxnId="{F6CE6580-FECB-4672-AD8B-C248CD40925B}">
      <dgm:prSet/>
      <dgm:spPr/>
      <dgm:t>
        <a:bodyPr/>
        <a:lstStyle/>
        <a:p>
          <a:endParaRPr lang="ru-RU"/>
        </a:p>
      </dgm:t>
    </dgm:pt>
    <dgm:pt modelId="{0ACFB80A-E8E4-4865-8273-6A9F8EECC1A1}">
      <dgm:prSet phldrT="[Текст]" custT="1"/>
      <dgm:spPr/>
      <dgm:t>
        <a:bodyPr/>
        <a:lstStyle/>
        <a:p>
          <a:pPr algn="l"/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дебюрократизация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управленческой деятельности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16B0462B-3AE7-425B-9C1E-4DA539F644D8}" type="parTrans" cxnId="{3E06AF9D-F4B9-48BC-A2AC-B4239D0F5A81}">
      <dgm:prSet/>
      <dgm:spPr/>
      <dgm:t>
        <a:bodyPr/>
        <a:lstStyle/>
        <a:p>
          <a:endParaRPr lang="ru-RU"/>
        </a:p>
      </dgm:t>
    </dgm:pt>
    <dgm:pt modelId="{D0924965-42EA-4221-94B2-4888BF7E6512}" type="sibTrans" cxnId="{3E06AF9D-F4B9-48BC-A2AC-B4239D0F5A81}">
      <dgm:prSet/>
      <dgm:spPr/>
      <dgm:t>
        <a:bodyPr/>
        <a:lstStyle/>
        <a:p>
          <a:endParaRPr lang="ru-RU"/>
        </a:p>
      </dgm:t>
    </dgm:pt>
    <dgm:pt modelId="{271BCB19-0EA4-4956-BB7E-0DFC6B12B7B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защита интересов сограждан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BF708B32-3E3D-4151-895D-D3FEA897AE83}" type="parTrans" cxnId="{9E40B8D7-8513-4864-8522-54B682CD94C7}">
      <dgm:prSet/>
      <dgm:spPr/>
      <dgm:t>
        <a:bodyPr/>
        <a:lstStyle/>
        <a:p>
          <a:endParaRPr lang="ru-RU"/>
        </a:p>
      </dgm:t>
    </dgm:pt>
    <dgm:pt modelId="{4F2C02EF-52F5-47A2-9FDC-880D65EFB30D}" type="sibTrans" cxnId="{9E40B8D7-8513-4864-8522-54B682CD94C7}">
      <dgm:prSet/>
      <dgm:spPr/>
      <dgm:t>
        <a:bodyPr/>
        <a:lstStyle/>
        <a:p>
          <a:endParaRPr lang="ru-RU"/>
        </a:p>
      </dgm:t>
    </dgm:pt>
    <dgm:pt modelId="{0A577CB0-B65D-43CD-BD01-BAF1D0CF415C}" type="pres">
      <dgm:prSet presAssocID="{BAC17613-A629-4BE7-AA9E-9CC09B174E8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4B8DD16-28B9-4112-AC24-744ADF2E9D39}" type="pres">
      <dgm:prSet presAssocID="{BF666720-AD8A-4010-A4A8-1CF78A22C884}" presName="root" presStyleCnt="0"/>
      <dgm:spPr/>
    </dgm:pt>
    <dgm:pt modelId="{EB23FBA9-5974-4BA7-95D2-761C93DC304C}" type="pres">
      <dgm:prSet presAssocID="{BF666720-AD8A-4010-A4A8-1CF78A22C884}" presName="rootComposite" presStyleCnt="0"/>
      <dgm:spPr/>
    </dgm:pt>
    <dgm:pt modelId="{A970A158-507B-4520-B551-8C6EDA969D68}" type="pres">
      <dgm:prSet presAssocID="{BF666720-AD8A-4010-A4A8-1CF78A22C884}" presName="rootText" presStyleLbl="node1" presStyleIdx="0" presStyleCnt="1" custScaleX="581054"/>
      <dgm:spPr/>
      <dgm:t>
        <a:bodyPr/>
        <a:lstStyle/>
        <a:p>
          <a:endParaRPr lang="ru-RU"/>
        </a:p>
      </dgm:t>
    </dgm:pt>
    <dgm:pt modelId="{95EBE20F-F569-40D8-9F85-C8B0C1D3BAFD}" type="pres">
      <dgm:prSet presAssocID="{BF666720-AD8A-4010-A4A8-1CF78A22C884}" presName="rootConnector" presStyleLbl="node1" presStyleIdx="0" presStyleCnt="1"/>
      <dgm:spPr/>
      <dgm:t>
        <a:bodyPr/>
        <a:lstStyle/>
        <a:p>
          <a:endParaRPr lang="ru-RU"/>
        </a:p>
      </dgm:t>
    </dgm:pt>
    <dgm:pt modelId="{07F8F091-5A1C-4E7B-B875-3BBCD9662ACB}" type="pres">
      <dgm:prSet presAssocID="{BF666720-AD8A-4010-A4A8-1CF78A22C884}" presName="childShape" presStyleCnt="0"/>
      <dgm:spPr/>
    </dgm:pt>
    <dgm:pt modelId="{D8D4B3FD-2EC4-497C-8A69-60D6745EE66B}" type="pres">
      <dgm:prSet presAssocID="{FBA5EA64-3D42-4251-B4EE-4713E6520855}" presName="Name13" presStyleLbl="parChTrans1D2" presStyleIdx="0" presStyleCnt="5"/>
      <dgm:spPr/>
      <dgm:t>
        <a:bodyPr/>
        <a:lstStyle/>
        <a:p>
          <a:endParaRPr lang="ru-RU"/>
        </a:p>
      </dgm:t>
    </dgm:pt>
    <dgm:pt modelId="{DD1AB79F-A2C0-465D-B204-5406944832F8}" type="pres">
      <dgm:prSet presAssocID="{7C443EB7-61DC-4EA0-B352-75401C3154AF}" presName="childText" presStyleLbl="bgAcc1" presStyleIdx="0" presStyleCnt="5" custScaleX="6799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1B979E-EB67-4295-AC57-D25147326EC1}" type="pres">
      <dgm:prSet presAssocID="{8FAF46C6-8AF5-470B-A27B-EC915465D0FA}" presName="Name13" presStyleLbl="parChTrans1D2" presStyleIdx="1" presStyleCnt="5"/>
      <dgm:spPr/>
      <dgm:t>
        <a:bodyPr/>
        <a:lstStyle/>
        <a:p>
          <a:endParaRPr lang="ru-RU"/>
        </a:p>
      </dgm:t>
    </dgm:pt>
    <dgm:pt modelId="{3911984F-40F4-45BB-AF1E-8BB173F0E620}" type="pres">
      <dgm:prSet presAssocID="{F4E72D37-B305-40EB-88F9-11730985A4A5}" presName="childText" presStyleLbl="bgAcc1" presStyleIdx="1" presStyleCnt="5" custScaleX="6799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FA6EB7-72D1-48D7-9A54-693341827C00}" type="pres">
      <dgm:prSet presAssocID="{16B0462B-3AE7-425B-9C1E-4DA539F644D8}" presName="Name13" presStyleLbl="parChTrans1D2" presStyleIdx="2" presStyleCnt="5"/>
      <dgm:spPr/>
      <dgm:t>
        <a:bodyPr/>
        <a:lstStyle/>
        <a:p>
          <a:endParaRPr lang="ru-RU"/>
        </a:p>
      </dgm:t>
    </dgm:pt>
    <dgm:pt modelId="{6C790908-8E42-4D62-9ED4-7B1AFFA96CCB}" type="pres">
      <dgm:prSet presAssocID="{0ACFB80A-E8E4-4865-8273-6A9F8EECC1A1}" presName="childText" presStyleLbl="bgAcc1" presStyleIdx="2" presStyleCnt="5" custScaleX="6799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7C6E2C-8863-41F2-9A49-E52584E455D6}" type="pres">
      <dgm:prSet presAssocID="{BF708B32-3E3D-4151-895D-D3FEA897AE83}" presName="Name13" presStyleLbl="parChTrans1D2" presStyleIdx="3" presStyleCnt="5"/>
      <dgm:spPr/>
      <dgm:t>
        <a:bodyPr/>
        <a:lstStyle/>
        <a:p>
          <a:endParaRPr lang="ru-RU"/>
        </a:p>
      </dgm:t>
    </dgm:pt>
    <dgm:pt modelId="{72C79357-BD98-4E8A-B686-EB03ADA0FCD8}" type="pres">
      <dgm:prSet presAssocID="{271BCB19-0EA4-4956-BB7E-0DFC6B12B7B8}" presName="childText" presStyleLbl="bgAcc1" presStyleIdx="3" presStyleCnt="5" custScaleX="6799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FBCEEC-1FE4-418E-BEEB-9FCB5105B2F7}" type="pres">
      <dgm:prSet presAssocID="{41DD0C66-F444-4322-B123-45BEA23FE88F}" presName="Name13" presStyleLbl="parChTrans1D2" presStyleIdx="4" presStyleCnt="5"/>
      <dgm:spPr/>
      <dgm:t>
        <a:bodyPr/>
        <a:lstStyle/>
        <a:p>
          <a:endParaRPr lang="ru-RU"/>
        </a:p>
      </dgm:t>
    </dgm:pt>
    <dgm:pt modelId="{6C9DE0F2-57F2-4A5B-A54A-24010FF18B63}" type="pres">
      <dgm:prSet presAssocID="{D7DFD866-134A-4524-8B53-64A5E7752EDC}" presName="childText" presStyleLbl="bgAcc1" presStyleIdx="4" presStyleCnt="5" custScaleX="6799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40B8D7-8513-4864-8522-54B682CD94C7}" srcId="{BF666720-AD8A-4010-A4A8-1CF78A22C884}" destId="{271BCB19-0EA4-4956-BB7E-0DFC6B12B7B8}" srcOrd="3" destOrd="0" parTransId="{BF708B32-3E3D-4151-895D-D3FEA897AE83}" sibTransId="{4F2C02EF-52F5-47A2-9FDC-880D65EFB30D}"/>
    <dgm:cxn modelId="{7BAD9650-FAB7-45D3-B82B-EFBB42A3AB65}" type="presOf" srcId="{7C443EB7-61DC-4EA0-B352-75401C3154AF}" destId="{DD1AB79F-A2C0-465D-B204-5406944832F8}" srcOrd="0" destOrd="0" presId="urn:microsoft.com/office/officeart/2005/8/layout/hierarchy3"/>
    <dgm:cxn modelId="{ECF9BB99-8474-44F0-BF00-AEA10BB59D50}" type="presOf" srcId="{BF666720-AD8A-4010-A4A8-1CF78A22C884}" destId="{A970A158-507B-4520-B551-8C6EDA969D68}" srcOrd="0" destOrd="0" presId="urn:microsoft.com/office/officeart/2005/8/layout/hierarchy3"/>
    <dgm:cxn modelId="{A656E4CF-AFF7-48F4-8E89-D76C4BBE407A}" srcId="{BF666720-AD8A-4010-A4A8-1CF78A22C884}" destId="{7C443EB7-61DC-4EA0-B352-75401C3154AF}" srcOrd="0" destOrd="0" parTransId="{FBA5EA64-3D42-4251-B4EE-4713E6520855}" sibTransId="{E562D971-CE7F-406B-B17B-F72D95404EA9}"/>
    <dgm:cxn modelId="{C606E2DF-E2C7-4C16-BF29-E6B683DB8AB9}" type="presOf" srcId="{BF708B32-3E3D-4151-895D-D3FEA897AE83}" destId="{5C7C6E2C-8863-41F2-9A49-E52584E455D6}" srcOrd="0" destOrd="0" presId="urn:microsoft.com/office/officeart/2005/8/layout/hierarchy3"/>
    <dgm:cxn modelId="{01875C11-E222-4D6C-BBC0-14A8D2C6BF41}" srcId="{BF666720-AD8A-4010-A4A8-1CF78A22C884}" destId="{F4E72D37-B305-40EB-88F9-11730985A4A5}" srcOrd="1" destOrd="0" parTransId="{8FAF46C6-8AF5-470B-A27B-EC915465D0FA}" sibTransId="{E28583F2-10E2-453B-8860-B80569791763}"/>
    <dgm:cxn modelId="{3E06AF9D-F4B9-48BC-A2AC-B4239D0F5A81}" srcId="{BF666720-AD8A-4010-A4A8-1CF78A22C884}" destId="{0ACFB80A-E8E4-4865-8273-6A9F8EECC1A1}" srcOrd="2" destOrd="0" parTransId="{16B0462B-3AE7-425B-9C1E-4DA539F644D8}" sibTransId="{D0924965-42EA-4221-94B2-4888BF7E6512}"/>
    <dgm:cxn modelId="{216DF804-6614-49CE-B834-9ACB5E682DC3}" type="presOf" srcId="{8FAF46C6-8AF5-470B-A27B-EC915465D0FA}" destId="{621B979E-EB67-4295-AC57-D25147326EC1}" srcOrd="0" destOrd="0" presId="urn:microsoft.com/office/officeart/2005/8/layout/hierarchy3"/>
    <dgm:cxn modelId="{D2FE8305-5FD5-4D00-9F09-AFD464ABB5B2}" type="presOf" srcId="{F4E72D37-B305-40EB-88F9-11730985A4A5}" destId="{3911984F-40F4-45BB-AF1E-8BB173F0E620}" srcOrd="0" destOrd="0" presId="urn:microsoft.com/office/officeart/2005/8/layout/hierarchy3"/>
    <dgm:cxn modelId="{AAFDAD76-DC98-4E89-BED1-FEA57A11CC60}" type="presOf" srcId="{271BCB19-0EA4-4956-BB7E-0DFC6B12B7B8}" destId="{72C79357-BD98-4E8A-B686-EB03ADA0FCD8}" srcOrd="0" destOrd="0" presId="urn:microsoft.com/office/officeart/2005/8/layout/hierarchy3"/>
    <dgm:cxn modelId="{17480742-2641-45BD-A162-E407CF5DE7A9}" type="presOf" srcId="{0ACFB80A-E8E4-4865-8273-6A9F8EECC1A1}" destId="{6C790908-8E42-4D62-9ED4-7B1AFFA96CCB}" srcOrd="0" destOrd="0" presId="urn:microsoft.com/office/officeart/2005/8/layout/hierarchy3"/>
    <dgm:cxn modelId="{F6CE6580-FECB-4672-AD8B-C248CD40925B}" srcId="{BF666720-AD8A-4010-A4A8-1CF78A22C884}" destId="{D7DFD866-134A-4524-8B53-64A5E7752EDC}" srcOrd="4" destOrd="0" parTransId="{41DD0C66-F444-4322-B123-45BEA23FE88F}" sibTransId="{163180D1-D46A-4732-A738-38E05CE97903}"/>
    <dgm:cxn modelId="{21871159-6C94-42C3-8673-9BDB962D48DB}" type="presOf" srcId="{D7DFD866-134A-4524-8B53-64A5E7752EDC}" destId="{6C9DE0F2-57F2-4A5B-A54A-24010FF18B63}" srcOrd="0" destOrd="0" presId="urn:microsoft.com/office/officeart/2005/8/layout/hierarchy3"/>
    <dgm:cxn modelId="{61DB6C67-F493-48B0-96F8-14C0D29951D8}" type="presOf" srcId="{BF666720-AD8A-4010-A4A8-1CF78A22C884}" destId="{95EBE20F-F569-40D8-9F85-C8B0C1D3BAFD}" srcOrd="1" destOrd="0" presId="urn:microsoft.com/office/officeart/2005/8/layout/hierarchy3"/>
    <dgm:cxn modelId="{A00BAD99-5956-46F0-878B-9B63DB82EC63}" type="presOf" srcId="{16B0462B-3AE7-425B-9C1E-4DA539F644D8}" destId="{B3FA6EB7-72D1-48D7-9A54-693341827C00}" srcOrd="0" destOrd="0" presId="urn:microsoft.com/office/officeart/2005/8/layout/hierarchy3"/>
    <dgm:cxn modelId="{80F50965-7942-4E03-8E97-829F51A362A1}" type="presOf" srcId="{41DD0C66-F444-4322-B123-45BEA23FE88F}" destId="{3DFBCEEC-1FE4-418E-BEEB-9FCB5105B2F7}" srcOrd="0" destOrd="0" presId="urn:microsoft.com/office/officeart/2005/8/layout/hierarchy3"/>
    <dgm:cxn modelId="{BB517F59-4A34-4A5F-B5D1-2A0E44D8D3AF}" srcId="{BAC17613-A629-4BE7-AA9E-9CC09B174E8B}" destId="{BF666720-AD8A-4010-A4A8-1CF78A22C884}" srcOrd="0" destOrd="0" parTransId="{DDD9EC69-F65D-496A-A142-ECDA144797C2}" sibTransId="{9B11002E-068E-4165-8454-1A1AAF4BA5BE}"/>
    <dgm:cxn modelId="{B19438F4-80C6-47E9-AA2D-AE79644C9470}" type="presOf" srcId="{BAC17613-A629-4BE7-AA9E-9CC09B174E8B}" destId="{0A577CB0-B65D-43CD-BD01-BAF1D0CF415C}" srcOrd="0" destOrd="0" presId="urn:microsoft.com/office/officeart/2005/8/layout/hierarchy3"/>
    <dgm:cxn modelId="{95094503-B189-4B71-8B73-473E5636B37F}" type="presOf" srcId="{FBA5EA64-3D42-4251-B4EE-4713E6520855}" destId="{D8D4B3FD-2EC4-497C-8A69-60D6745EE66B}" srcOrd="0" destOrd="0" presId="urn:microsoft.com/office/officeart/2005/8/layout/hierarchy3"/>
    <dgm:cxn modelId="{9281CBBD-0AEF-4659-8091-AE75DE8B7B19}" type="presParOf" srcId="{0A577CB0-B65D-43CD-BD01-BAF1D0CF415C}" destId="{B4B8DD16-28B9-4112-AC24-744ADF2E9D39}" srcOrd="0" destOrd="0" presId="urn:microsoft.com/office/officeart/2005/8/layout/hierarchy3"/>
    <dgm:cxn modelId="{D4868289-764D-4F30-9BA5-4637FE3AA63C}" type="presParOf" srcId="{B4B8DD16-28B9-4112-AC24-744ADF2E9D39}" destId="{EB23FBA9-5974-4BA7-95D2-761C93DC304C}" srcOrd="0" destOrd="0" presId="urn:microsoft.com/office/officeart/2005/8/layout/hierarchy3"/>
    <dgm:cxn modelId="{B274CCE0-5710-474F-BB6A-AB3E21BD9C73}" type="presParOf" srcId="{EB23FBA9-5974-4BA7-95D2-761C93DC304C}" destId="{A970A158-507B-4520-B551-8C6EDA969D68}" srcOrd="0" destOrd="0" presId="urn:microsoft.com/office/officeart/2005/8/layout/hierarchy3"/>
    <dgm:cxn modelId="{4AAD7B14-F626-4D5F-8A84-A0C86252F5E4}" type="presParOf" srcId="{EB23FBA9-5974-4BA7-95D2-761C93DC304C}" destId="{95EBE20F-F569-40D8-9F85-C8B0C1D3BAFD}" srcOrd="1" destOrd="0" presId="urn:microsoft.com/office/officeart/2005/8/layout/hierarchy3"/>
    <dgm:cxn modelId="{65B62A48-DCA4-4C32-A2A4-960F4F0A0ACC}" type="presParOf" srcId="{B4B8DD16-28B9-4112-AC24-744ADF2E9D39}" destId="{07F8F091-5A1C-4E7B-B875-3BBCD9662ACB}" srcOrd="1" destOrd="0" presId="urn:microsoft.com/office/officeart/2005/8/layout/hierarchy3"/>
    <dgm:cxn modelId="{42460982-98B0-4BDD-BBE8-A2FD27E85006}" type="presParOf" srcId="{07F8F091-5A1C-4E7B-B875-3BBCD9662ACB}" destId="{D8D4B3FD-2EC4-497C-8A69-60D6745EE66B}" srcOrd="0" destOrd="0" presId="urn:microsoft.com/office/officeart/2005/8/layout/hierarchy3"/>
    <dgm:cxn modelId="{E98DBA7E-EA43-451E-B5F1-99DB055368E6}" type="presParOf" srcId="{07F8F091-5A1C-4E7B-B875-3BBCD9662ACB}" destId="{DD1AB79F-A2C0-465D-B204-5406944832F8}" srcOrd="1" destOrd="0" presId="urn:microsoft.com/office/officeart/2005/8/layout/hierarchy3"/>
    <dgm:cxn modelId="{BE8F3150-F658-4777-A72D-7B547B34B451}" type="presParOf" srcId="{07F8F091-5A1C-4E7B-B875-3BBCD9662ACB}" destId="{621B979E-EB67-4295-AC57-D25147326EC1}" srcOrd="2" destOrd="0" presId="urn:microsoft.com/office/officeart/2005/8/layout/hierarchy3"/>
    <dgm:cxn modelId="{768DB92E-9EAD-4C4B-9A24-10C6A415BE2F}" type="presParOf" srcId="{07F8F091-5A1C-4E7B-B875-3BBCD9662ACB}" destId="{3911984F-40F4-45BB-AF1E-8BB173F0E620}" srcOrd="3" destOrd="0" presId="urn:microsoft.com/office/officeart/2005/8/layout/hierarchy3"/>
    <dgm:cxn modelId="{6CEA8967-CBF4-4BEB-B484-58D72CDBD529}" type="presParOf" srcId="{07F8F091-5A1C-4E7B-B875-3BBCD9662ACB}" destId="{B3FA6EB7-72D1-48D7-9A54-693341827C00}" srcOrd="4" destOrd="0" presId="urn:microsoft.com/office/officeart/2005/8/layout/hierarchy3"/>
    <dgm:cxn modelId="{4D22DC68-93D7-49E5-973D-F0D62D4493B4}" type="presParOf" srcId="{07F8F091-5A1C-4E7B-B875-3BBCD9662ACB}" destId="{6C790908-8E42-4D62-9ED4-7B1AFFA96CCB}" srcOrd="5" destOrd="0" presId="urn:microsoft.com/office/officeart/2005/8/layout/hierarchy3"/>
    <dgm:cxn modelId="{D4CD787F-E080-4823-8E77-742441B5F591}" type="presParOf" srcId="{07F8F091-5A1C-4E7B-B875-3BBCD9662ACB}" destId="{5C7C6E2C-8863-41F2-9A49-E52584E455D6}" srcOrd="6" destOrd="0" presId="urn:microsoft.com/office/officeart/2005/8/layout/hierarchy3"/>
    <dgm:cxn modelId="{9F366DAD-34AB-447A-A4F8-C7458DAC22C5}" type="presParOf" srcId="{07F8F091-5A1C-4E7B-B875-3BBCD9662ACB}" destId="{72C79357-BD98-4E8A-B686-EB03ADA0FCD8}" srcOrd="7" destOrd="0" presId="urn:microsoft.com/office/officeart/2005/8/layout/hierarchy3"/>
    <dgm:cxn modelId="{45B38148-2976-45A1-8AE8-CB9253E24D9B}" type="presParOf" srcId="{07F8F091-5A1C-4E7B-B875-3BBCD9662ACB}" destId="{3DFBCEEC-1FE4-418E-BEEB-9FCB5105B2F7}" srcOrd="8" destOrd="0" presId="urn:microsoft.com/office/officeart/2005/8/layout/hierarchy3"/>
    <dgm:cxn modelId="{BBF44DCB-DD67-4808-BE5A-13538EFD6C85}" type="presParOf" srcId="{07F8F091-5A1C-4E7B-B875-3BBCD9662ACB}" destId="{6C9DE0F2-57F2-4A5B-A54A-24010FF18B63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A0A91C-3691-44DE-9414-7782B43CE845}" type="doc">
      <dgm:prSet loTypeId="urn:microsoft.com/office/officeart/2005/8/layout/orgChart1" loCatId="hierarchy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65F3DE06-85A2-4B9B-BDDA-D99B3E8CFFF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Важнейшие составляющие политической культуры личности</a:t>
          </a:r>
          <a:endParaRPr lang="ru-RU" sz="1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EB50F04-0A22-41C6-AE84-464085441E94}" type="parTrans" cxnId="{6D34A602-FC4C-481B-BEFD-6C5707E1E0F3}">
      <dgm:prSet/>
      <dgm:spPr/>
      <dgm:t>
        <a:bodyPr/>
        <a:lstStyle/>
        <a:p>
          <a:endParaRPr lang="ru-RU"/>
        </a:p>
      </dgm:t>
    </dgm:pt>
    <dgm:pt modelId="{F3831C9C-4FC4-420A-BE0A-A83022E83448}" type="sibTrans" cxnId="{6D34A602-FC4C-481B-BEFD-6C5707E1E0F3}">
      <dgm:prSet/>
      <dgm:spPr/>
      <dgm:t>
        <a:bodyPr/>
        <a:lstStyle/>
        <a:p>
          <a:endParaRPr lang="ru-RU"/>
        </a:p>
      </dgm:t>
    </dgm:pt>
    <dgm:pt modelId="{300B173E-85E0-48AC-9054-D7B666755258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знания о мире политике</a:t>
          </a:r>
          <a:endParaRPr lang="ru-RU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E3EADEA-A894-44B7-9C6E-9ADE5A8FC2A5}" type="parTrans" cxnId="{5C844ECA-3B51-47E9-9EFE-A0265D16AFEB}">
      <dgm:prSet/>
      <dgm:spPr/>
      <dgm:t>
        <a:bodyPr/>
        <a:lstStyle/>
        <a:p>
          <a:endParaRPr lang="ru-RU"/>
        </a:p>
      </dgm:t>
    </dgm:pt>
    <dgm:pt modelId="{9FA8086F-8DAB-486A-ABC4-B4C90467F6D5}" type="sibTrans" cxnId="{5C844ECA-3B51-47E9-9EFE-A0265D16AFEB}">
      <dgm:prSet/>
      <dgm:spPr/>
      <dgm:t>
        <a:bodyPr/>
        <a:lstStyle/>
        <a:p>
          <a:endParaRPr lang="ru-RU"/>
        </a:p>
      </dgm:t>
    </dgm:pt>
    <dgm:pt modelId="{891D490D-F10D-4692-AAA0-E00612F3ECBC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политические убеждения, ценностные ориентиры</a:t>
          </a:r>
          <a:endParaRPr lang="ru-RU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509C16E-ADD5-48EC-A4DD-84FC742E4572}" type="parTrans" cxnId="{CD9E6EBC-137E-4504-AB64-08333B7F2408}">
      <dgm:prSet/>
      <dgm:spPr/>
      <dgm:t>
        <a:bodyPr/>
        <a:lstStyle/>
        <a:p>
          <a:endParaRPr lang="ru-RU"/>
        </a:p>
      </dgm:t>
    </dgm:pt>
    <dgm:pt modelId="{32071706-114E-47E4-9CD4-332E3F5E294B}" type="sibTrans" cxnId="{CD9E6EBC-137E-4504-AB64-08333B7F2408}">
      <dgm:prSet/>
      <dgm:spPr/>
      <dgm:t>
        <a:bodyPr/>
        <a:lstStyle/>
        <a:p>
          <a:endParaRPr lang="ru-RU"/>
        </a:p>
      </dgm:t>
    </dgm:pt>
    <dgm:pt modelId="{803F47B2-E163-4CE8-AB50-75E9D3966896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характерные для данного человека способы практического участия в политической деятельности</a:t>
          </a:r>
          <a:endParaRPr lang="ru-RU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B37CC3B-8B7B-47E9-975A-120E5E5F4F1B}" type="parTrans" cxnId="{60640430-FEA2-4176-BC6C-A08C097D840F}">
      <dgm:prSet/>
      <dgm:spPr/>
      <dgm:t>
        <a:bodyPr/>
        <a:lstStyle/>
        <a:p>
          <a:endParaRPr lang="ru-RU"/>
        </a:p>
      </dgm:t>
    </dgm:pt>
    <dgm:pt modelId="{E92F6212-7947-43CE-AEB7-94ED12A18CBF}" type="sibTrans" cxnId="{60640430-FEA2-4176-BC6C-A08C097D840F}">
      <dgm:prSet/>
      <dgm:spPr/>
      <dgm:t>
        <a:bodyPr/>
        <a:lstStyle/>
        <a:p>
          <a:endParaRPr lang="ru-RU"/>
        </a:p>
      </dgm:t>
    </dgm:pt>
    <dgm:pt modelId="{1397A35A-FA02-4DCB-B54B-ECEE183F6D59}" type="pres">
      <dgm:prSet presAssocID="{48A0A91C-3691-44DE-9414-7782B43CE84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1ED74E-B2BA-4CB9-A521-4839BA35C21E}" type="pres">
      <dgm:prSet presAssocID="{65F3DE06-85A2-4B9B-BDDA-D99B3E8CFFF6}" presName="hierRoot1" presStyleCnt="0">
        <dgm:presLayoutVars>
          <dgm:hierBranch val="init"/>
        </dgm:presLayoutVars>
      </dgm:prSet>
      <dgm:spPr/>
    </dgm:pt>
    <dgm:pt modelId="{72B17E6E-D41C-43A3-88D5-3CA208C28CBE}" type="pres">
      <dgm:prSet presAssocID="{65F3DE06-85A2-4B9B-BDDA-D99B3E8CFFF6}" presName="rootComposite1" presStyleCnt="0"/>
      <dgm:spPr/>
    </dgm:pt>
    <dgm:pt modelId="{D5BB5112-44A6-41B6-B5CA-94474AAF3BBB}" type="pres">
      <dgm:prSet presAssocID="{65F3DE06-85A2-4B9B-BDDA-D99B3E8CFFF6}" presName="rootText1" presStyleLbl="node0" presStyleIdx="0" presStyleCnt="1" custScaleX="2508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AA8B39-09BB-4E7F-8D59-6419D3E6EFD2}" type="pres">
      <dgm:prSet presAssocID="{65F3DE06-85A2-4B9B-BDDA-D99B3E8CFFF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DFE4CFB-AC99-4C53-A178-46B19B98C11F}" type="pres">
      <dgm:prSet presAssocID="{65F3DE06-85A2-4B9B-BDDA-D99B3E8CFFF6}" presName="hierChild2" presStyleCnt="0"/>
      <dgm:spPr/>
    </dgm:pt>
    <dgm:pt modelId="{70F5826C-E75B-4973-9B51-43400C8A3102}" type="pres">
      <dgm:prSet presAssocID="{5E3EADEA-A894-44B7-9C6E-9ADE5A8FC2A5}" presName="Name37" presStyleLbl="parChTrans1D2" presStyleIdx="0" presStyleCnt="3"/>
      <dgm:spPr/>
      <dgm:t>
        <a:bodyPr/>
        <a:lstStyle/>
        <a:p>
          <a:endParaRPr lang="ru-RU"/>
        </a:p>
      </dgm:t>
    </dgm:pt>
    <dgm:pt modelId="{C9C382C8-CBAA-442A-ADEE-E1AE1BF9601E}" type="pres">
      <dgm:prSet presAssocID="{300B173E-85E0-48AC-9054-D7B666755258}" presName="hierRoot2" presStyleCnt="0">
        <dgm:presLayoutVars>
          <dgm:hierBranch val="init"/>
        </dgm:presLayoutVars>
      </dgm:prSet>
      <dgm:spPr/>
    </dgm:pt>
    <dgm:pt modelId="{87BADCA9-C02A-42D6-B1BF-B2490194833F}" type="pres">
      <dgm:prSet presAssocID="{300B173E-85E0-48AC-9054-D7B666755258}" presName="rootComposite" presStyleCnt="0"/>
      <dgm:spPr/>
    </dgm:pt>
    <dgm:pt modelId="{2DC44163-9FEC-41C6-85D1-EDCCAE84FD5B}" type="pres">
      <dgm:prSet presAssocID="{300B173E-85E0-48AC-9054-D7B666755258}" presName="rootText" presStyleLbl="node2" presStyleIdx="0" presStyleCnt="3" custScaleX="135995" custScaleY="2306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3BFCB5-61AF-47E9-912B-14FD0E6CC744}" type="pres">
      <dgm:prSet presAssocID="{300B173E-85E0-48AC-9054-D7B666755258}" presName="rootConnector" presStyleLbl="node2" presStyleIdx="0" presStyleCnt="3"/>
      <dgm:spPr/>
      <dgm:t>
        <a:bodyPr/>
        <a:lstStyle/>
        <a:p>
          <a:endParaRPr lang="ru-RU"/>
        </a:p>
      </dgm:t>
    </dgm:pt>
    <dgm:pt modelId="{24A7D350-ACE4-468A-87B6-F5BFB54C9B92}" type="pres">
      <dgm:prSet presAssocID="{300B173E-85E0-48AC-9054-D7B666755258}" presName="hierChild4" presStyleCnt="0"/>
      <dgm:spPr/>
    </dgm:pt>
    <dgm:pt modelId="{215CE486-8720-43A1-A3F1-96F8701C5057}" type="pres">
      <dgm:prSet presAssocID="{300B173E-85E0-48AC-9054-D7B666755258}" presName="hierChild5" presStyleCnt="0"/>
      <dgm:spPr/>
    </dgm:pt>
    <dgm:pt modelId="{C15E2C32-491E-4331-83A0-48135AE3FD76}" type="pres">
      <dgm:prSet presAssocID="{F509C16E-ADD5-48EC-A4DD-84FC742E4572}" presName="Name37" presStyleLbl="parChTrans1D2" presStyleIdx="1" presStyleCnt="3"/>
      <dgm:spPr/>
      <dgm:t>
        <a:bodyPr/>
        <a:lstStyle/>
        <a:p>
          <a:endParaRPr lang="ru-RU"/>
        </a:p>
      </dgm:t>
    </dgm:pt>
    <dgm:pt modelId="{F786AFEE-9DF8-4089-847A-52A3CEA5DF86}" type="pres">
      <dgm:prSet presAssocID="{891D490D-F10D-4692-AAA0-E00612F3ECBC}" presName="hierRoot2" presStyleCnt="0">
        <dgm:presLayoutVars>
          <dgm:hierBranch val="init"/>
        </dgm:presLayoutVars>
      </dgm:prSet>
      <dgm:spPr/>
    </dgm:pt>
    <dgm:pt modelId="{E314A0B3-8560-415A-8059-F9F3CA9BF70B}" type="pres">
      <dgm:prSet presAssocID="{891D490D-F10D-4692-AAA0-E00612F3ECBC}" presName="rootComposite" presStyleCnt="0"/>
      <dgm:spPr/>
    </dgm:pt>
    <dgm:pt modelId="{13EF571C-115D-4C32-8C90-E85E52EEF448}" type="pres">
      <dgm:prSet presAssocID="{891D490D-F10D-4692-AAA0-E00612F3ECBC}" presName="rootText" presStyleLbl="node2" presStyleIdx="1" presStyleCnt="3" custScaleX="135995" custScaleY="2306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21B826-B049-4A6B-B0F1-B8FF7D308667}" type="pres">
      <dgm:prSet presAssocID="{891D490D-F10D-4692-AAA0-E00612F3ECBC}" presName="rootConnector" presStyleLbl="node2" presStyleIdx="1" presStyleCnt="3"/>
      <dgm:spPr/>
      <dgm:t>
        <a:bodyPr/>
        <a:lstStyle/>
        <a:p>
          <a:endParaRPr lang="ru-RU"/>
        </a:p>
      </dgm:t>
    </dgm:pt>
    <dgm:pt modelId="{7A1B7E22-5C51-49D9-8732-9EE9B4E5018E}" type="pres">
      <dgm:prSet presAssocID="{891D490D-F10D-4692-AAA0-E00612F3ECBC}" presName="hierChild4" presStyleCnt="0"/>
      <dgm:spPr/>
    </dgm:pt>
    <dgm:pt modelId="{C010987D-321C-48DF-8632-984574D78190}" type="pres">
      <dgm:prSet presAssocID="{891D490D-F10D-4692-AAA0-E00612F3ECBC}" presName="hierChild5" presStyleCnt="0"/>
      <dgm:spPr/>
    </dgm:pt>
    <dgm:pt modelId="{D08A9EB4-14BD-4E9B-A840-785C782D28D6}" type="pres">
      <dgm:prSet presAssocID="{7B37CC3B-8B7B-47E9-975A-120E5E5F4F1B}" presName="Name37" presStyleLbl="parChTrans1D2" presStyleIdx="2" presStyleCnt="3"/>
      <dgm:spPr/>
      <dgm:t>
        <a:bodyPr/>
        <a:lstStyle/>
        <a:p>
          <a:endParaRPr lang="ru-RU"/>
        </a:p>
      </dgm:t>
    </dgm:pt>
    <dgm:pt modelId="{3D86F6E6-13E2-4B27-A64D-F5AB92FD51DA}" type="pres">
      <dgm:prSet presAssocID="{803F47B2-E163-4CE8-AB50-75E9D3966896}" presName="hierRoot2" presStyleCnt="0">
        <dgm:presLayoutVars>
          <dgm:hierBranch val="init"/>
        </dgm:presLayoutVars>
      </dgm:prSet>
      <dgm:spPr/>
    </dgm:pt>
    <dgm:pt modelId="{898491F4-3520-4CB9-A566-1E49C62F84A2}" type="pres">
      <dgm:prSet presAssocID="{803F47B2-E163-4CE8-AB50-75E9D3966896}" presName="rootComposite" presStyleCnt="0"/>
      <dgm:spPr/>
    </dgm:pt>
    <dgm:pt modelId="{C2049E32-78BF-426A-9C18-A77455D60F28}" type="pres">
      <dgm:prSet presAssocID="{803F47B2-E163-4CE8-AB50-75E9D3966896}" presName="rootText" presStyleLbl="node2" presStyleIdx="2" presStyleCnt="3" custScaleX="135995" custScaleY="2306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9A6593F-6552-4D9D-BD9E-66F2A9E2A563}" type="pres">
      <dgm:prSet presAssocID="{803F47B2-E163-4CE8-AB50-75E9D3966896}" presName="rootConnector" presStyleLbl="node2" presStyleIdx="2" presStyleCnt="3"/>
      <dgm:spPr/>
      <dgm:t>
        <a:bodyPr/>
        <a:lstStyle/>
        <a:p>
          <a:endParaRPr lang="ru-RU"/>
        </a:p>
      </dgm:t>
    </dgm:pt>
    <dgm:pt modelId="{07FB3F8F-B22B-4740-B205-090D9025D716}" type="pres">
      <dgm:prSet presAssocID="{803F47B2-E163-4CE8-AB50-75E9D3966896}" presName="hierChild4" presStyleCnt="0"/>
      <dgm:spPr/>
    </dgm:pt>
    <dgm:pt modelId="{2F9B3E2A-3120-481E-B7D5-A1D7B8112B24}" type="pres">
      <dgm:prSet presAssocID="{803F47B2-E163-4CE8-AB50-75E9D3966896}" presName="hierChild5" presStyleCnt="0"/>
      <dgm:spPr/>
    </dgm:pt>
    <dgm:pt modelId="{360CA4CD-3DEE-4630-B720-2595167B903C}" type="pres">
      <dgm:prSet presAssocID="{65F3DE06-85A2-4B9B-BDDA-D99B3E8CFFF6}" presName="hierChild3" presStyleCnt="0"/>
      <dgm:spPr/>
    </dgm:pt>
  </dgm:ptLst>
  <dgm:cxnLst>
    <dgm:cxn modelId="{95133642-2CDA-4DD4-8341-404D093180E9}" type="presOf" srcId="{300B173E-85E0-48AC-9054-D7B666755258}" destId="{703BFCB5-61AF-47E9-912B-14FD0E6CC744}" srcOrd="1" destOrd="0" presId="urn:microsoft.com/office/officeart/2005/8/layout/orgChart1"/>
    <dgm:cxn modelId="{20275943-54AA-4B80-9ADE-E8B7067C1B5D}" type="presOf" srcId="{65F3DE06-85A2-4B9B-BDDA-D99B3E8CFFF6}" destId="{E8AA8B39-09BB-4E7F-8D59-6419D3E6EFD2}" srcOrd="1" destOrd="0" presId="urn:microsoft.com/office/officeart/2005/8/layout/orgChart1"/>
    <dgm:cxn modelId="{6786FF72-7D1A-46E8-9771-519289DA5C49}" type="presOf" srcId="{7B37CC3B-8B7B-47E9-975A-120E5E5F4F1B}" destId="{D08A9EB4-14BD-4E9B-A840-785C782D28D6}" srcOrd="0" destOrd="0" presId="urn:microsoft.com/office/officeart/2005/8/layout/orgChart1"/>
    <dgm:cxn modelId="{A2E69E0B-8B62-45EB-AA5A-B9E2C72FAFDC}" type="presOf" srcId="{5E3EADEA-A894-44B7-9C6E-9ADE5A8FC2A5}" destId="{70F5826C-E75B-4973-9B51-43400C8A3102}" srcOrd="0" destOrd="0" presId="urn:microsoft.com/office/officeart/2005/8/layout/orgChart1"/>
    <dgm:cxn modelId="{5C844ECA-3B51-47E9-9EFE-A0265D16AFEB}" srcId="{65F3DE06-85A2-4B9B-BDDA-D99B3E8CFFF6}" destId="{300B173E-85E0-48AC-9054-D7B666755258}" srcOrd="0" destOrd="0" parTransId="{5E3EADEA-A894-44B7-9C6E-9ADE5A8FC2A5}" sibTransId="{9FA8086F-8DAB-486A-ABC4-B4C90467F6D5}"/>
    <dgm:cxn modelId="{60640430-FEA2-4176-BC6C-A08C097D840F}" srcId="{65F3DE06-85A2-4B9B-BDDA-D99B3E8CFFF6}" destId="{803F47B2-E163-4CE8-AB50-75E9D3966896}" srcOrd="2" destOrd="0" parTransId="{7B37CC3B-8B7B-47E9-975A-120E5E5F4F1B}" sibTransId="{E92F6212-7947-43CE-AEB7-94ED12A18CBF}"/>
    <dgm:cxn modelId="{E5431AAC-076B-462F-9B79-2001B5A82A8E}" type="presOf" srcId="{300B173E-85E0-48AC-9054-D7B666755258}" destId="{2DC44163-9FEC-41C6-85D1-EDCCAE84FD5B}" srcOrd="0" destOrd="0" presId="urn:microsoft.com/office/officeart/2005/8/layout/orgChart1"/>
    <dgm:cxn modelId="{1B9FA209-AD1C-4721-8BDE-33143A2C591C}" type="presOf" srcId="{803F47B2-E163-4CE8-AB50-75E9D3966896}" destId="{C2049E32-78BF-426A-9C18-A77455D60F28}" srcOrd="0" destOrd="0" presId="urn:microsoft.com/office/officeart/2005/8/layout/orgChart1"/>
    <dgm:cxn modelId="{64234E3F-E4E2-43ED-BDAE-7EEC90B28ABF}" type="presOf" srcId="{891D490D-F10D-4692-AAA0-E00612F3ECBC}" destId="{6721B826-B049-4A6B-B0F1-B8FF7D308667}" srcOrd="1" destOrd="0" presId="urn:microsoft.com/office/officeart/2005/8/layout/orgChart1"/>
    <dgm:cxn modelId="{9EA42741-BED8-4E65-8B29-005FF6883273}" type="presOf" srcId="{803F47B2-E163-4CE8-AB50-75E9D3966896}" destId="{09A6593F-6552-4D9D-BD9E-66F2A9E2A563}" srcOrd="1" destOrd="0" presId="urn:microsoft.com/office/officeart/2005/8/layout/orgChart1"/>
    <dgm:cxn modelId="{55BE14C8-6EC1-4E55-9F15-86620DE120B5}" type="presOf" srcId="{65F3DE06-85A2-4B9B-BDDA-D99B3E8CFFF6}" destId="{D5BB5112-44A6-41B6-B5CA-94474AAF3BBB}" srcOrd="0" destOrd="0" presId="urn:microsoft.com/office/officeart/2005/8/layout/orgChart1"/>
    <dgm:cxn modelId="{F40529EB-CEC3-43E1-859F-6977E74D571D}" type="presOf" srcId="{F509C16E-ADD5-48EC-A4DD-84FC742E4572}" destId="{C15E2C32-491E-4331-83A0-48135AE3FD76}" srcOrd="0" destOrd="0" presId="urn:microsoft.com/office/officeart/2005/8/layout/orgChart1"/>
    <dgm:cxn modelId="{397BF764-4B82-4461-B532-1B20976495FD}" type="presOf" srcId="{48A0A91C-3691-44DE-9414-7782B43CE845}" destId="{1397A35A-FA02-4DCB-B54B-ECEE183F6D59}" srcOrd="0" destOrd="0" presId="urn:microsoft.com/office/officeart/2005/8/layout/orgChart1"/>
    <dgm:cxn modelId="{CD9E6EBC-137E-4504-AB64-08333B7F2408}" srcId="{65F3DE06-85A2-4B9B-BDDA-D99B3E8CFFF6}" destId="{891D490D-F10D-4692-AAA0-E00612F3ECBC}" srcOrd="1" destOrd="0" parTransId="{F509C16E-ADD5-48EC-A4DD-84FC742E4572}" sibTransId="{32071706-114E-47E4-9CD4-332E3F5E294B}"/>
    <dgm:cxn modelId="{6D34A602-FC4C-481B-BEFD-6C5707E1E0F3}" srcId="{48A0A91C-3691-44DE-9414-7782B43CE845}" destId="{65F3DE06-85A2-4B9B-BDDA-D99B3E8CFFF6}" srcOrd="0" destOrd="0" parTransId="{7EB50F04-0A22-41C6-AE84-464085441E94}" sibTransId="{F3831C9C-4FC4-420A-BE0A-A83022E83448}"/>
    <dgm:cxn modelId="{B8662946-2D4A-45C1-BF2D-853507397B03}" type="presOf" srcId="{891D490D-F10D-4692-AAA0-E00612F3ECBC}" destId="{13EF571C-115D-4C32-8C90-E85E52EEF448}" srcOrd="0" destOrd="0" presId="urn:microsoft.com/office/officeart/2005/8/layout/orgChart1"/>
    <dgm:cxn modelId="{630FBE86-BA4A-4A6D-AD3A-B672EB42AEDD}" type="presParOf" srcId="{1397A35A-FA02-4DCB-B54B-ECEE183F6D59}" destId="{581ED74E-B2BA-4CB9-A521-4839BA35C21E}" srcOrd="0" destOrd="0" presId="urn:microsoft.com/office/officeart/2005/8/layout/orgChart1"/>
    <dgm:cxn modelId="{B3F23694-262B-4C58-977A-5B971E274BC6}" type="presParOf" srcId="{581ED74E-B2BA-4CB9-A521-4839BA35C21E}" destId="{72B17E6E-D41C-43A3-88D5-3CA208C28CBE}" srcOrd="0" destOrd="0" presId="urn:microsoft.com/office/officeart/2005/8/layout/orgChart1"/>
    <dgm:cxn modelId="{D6873042-A78A-4663-BB26-3552ECDD9DD6}" type="presParOf" srcId="{72B17E6E-D41C-43A3-88D5-3CA208C28CBE}" destId="{D5BB5112-44A6-41B6-B5CA-94474AAF3BBB}" srcOrd="0" destOrd="0" presId="urn:microsoft.com/office/officeart/2005/8/layout/orgChart1"/>
    <dgm:cxn modelId="{91E43C9E-4FE6-4BB5-8B3C-83BE35AFFD8D}" type="presParOf" srcId="{72B17E6E-D41C-43A3-88D5-3CA208C28CBE}" destId="{E8AA8B39-09BB-4E7F-8D59-6419D3E6EFD2}" srcOrd="1" destOrd="0" presId="urn:microsoft.com/office/officeart/2005/8/layout/orgChart1"/>
    <dgm:cxn modelId="{937726CD-7BFC-44FF-B8D8-1BF572B3F28E}" type="presParOf" srcId="{581ED74E-B2BA-4CB9-A521-4839BA35C21E}" destId="{7DFE4CFB-AC99-4C53-A178-46B19B98C11F}" srcOrd="1" destOrd="0" presId="urn:microsoft.com/office/officeart/2005/8/layout/orgChart1"/>
    <dgm:cxn modelId="{E3A15379-939D-4AA4-8360-C750F5CBBBC6}" type="presParOf" srcId="{7DFE4CFB-AC99-4C53-A178-46B19B98C11F}" destId="{70F5826C-E75B-4973-9B51-43400C8A3102}" srcOrd="0" destOrd="0" presId="urn:microsoft.com/office/officeart/2005/8/layout/orgChart1"/>
    <dgm:cxn modelId="{AA8F5619-4066-4278-9DC8-4EFC347D9738}" type="presParOf" srcId="{7DFE4CFB-AC99-4C53-A178-46B19B98C11F}" destId="{C9C382C8-CBAA-442A-ADEE-E1AE1BF9601E}" srcOrd="1" destOrd="0" presId="urn:microsoft.com/office/officeart/2005/8/layout/orgChart1"/>
    <dgm:cxn modelId="{730512AA-9056-42E8-8EF8-F9CEF53DFEBB}" type="presParOf" srcId="{C9C382C8-CBAA-442A-ADEE-E1AE1BF9601E}" destId="{87BADCA9-C02A-42D6-B1BF-B2490194833F}" srcOrd="0" destOrd="0" presId="urn:microsoft.com/office/officeart/2005/8/layout/orgChart1"/>
    <dgm:cxn modelId="{F81A1611-41CD-4A56-A930-2D0EAD6145CC}" type="presParOf" srcId="{87BADCA9-C02A-42D6-B1BF-B2490194833F}" destId="{2DC44163-9FEC-41C6-85D1-EDCCAE84FD5B}" srcOrd="0" destOrd="0" presId="urn:microsoft.com/office/officeart/2005/8/layout/orgChart1"/>
    <dgm:cxn modelId="{BCEF03CC-AFE0-484D-A5CD-61175CB0BE00}" type="presParOf" srcId="{87BADCA9-C02A-42D6-B1BF-B2490194833F}" destId="{703BFCB5-61AF-47E9-912B-14FD0E6CC744}" srcOrd="1" destOrd="0" presId="urn:microsoft.com/office/officeart/2005/8/layout/orgChart1"/>
    <dgm:cxn modelId="{2AD36EA8-4E43-485E-8851-F07C5E7136C0}" type="presParOf" srcId="{C9C382C8-CBAA-442A-ADEE-E1AE1BF9601E}" destId="{24A7D350-ACE4-468A-87B6-F5BFB54C9B92}" srcOrd="1" destOrd="0" presId="urn:microsoft.com/office/officeart/2005/8/layout/orgChart1"/>
    <dgm:cxn modelId="{1B51BE48-F20F-49DD-AD9A-0C9998173347}" type="presParOf" srcId="{C9C382C8-CBAA-442A-ADEE-E1AE1BF9601E}" destId="{215CE486-8720-43A1-A3F1-96F8701C5057}" srcOrd="2" destOrd="0" presId="urn:microsoft.com/office/officeart/2005/8/layout/orgChart1"/>
    <dgm:cxn modelId="{C3CF80C0-F255-4DFB-8681-CF8BB8442E03}" type="presParOf" srcId="{7DFE4CFB-AC99-4C53-A178-46B19B98C11F}" destId="{C15E2C32-491E-4331-83A0-48135AE3FD76}" srcOrd="2" destOrd="0" presId="urn:microsoft.com/office/officeart/2005/8/layout/orgChart1"/>
    <dgm:cxn modelId="{3D8D3E30-0E2D-46A4-91DF-21AE02522546}" type="presParOf" srcId="{7DFE4CFB-AC99-4C53-A178-46B19B98C11F}" destId="{F786AFEE-9DF8-4089-847A-52A3CEA5DF86}" srcOrd="3" destOrd="0" presId="urn:microsoft.com/office/officeart/2005/8/layout/orgChart1"/>
    <dgm:cxn modelId="{9600BAB0-81A1-4596-87E8-0EC9BEAD846D}" type="presParOf" srcId="{F786AFEE-9DF8-4089-847A-52A3CEA5DF86}" destId="{E314A0B3-8560-415A-8059-F9F3CA9BF70B}" srcOrd="0" destOrd="0" presId="urn:microsoft.com/office/officeart/2005/8/layout/orgChart1"/>
    <dgm:cxn modelId="{44BBA827-D186-43EB-9944-EC5C09D1899B}" type="presParOf" srcId="{E314A0B3-8560-415A-8059-F9F3CA9BF70B}" destId="{13EF571C-115D-4C32-8C90-E85E52EEF448}" srcOrd="0" destOrd="0" presId="urn:microsoft.com/office/officeart/2005/8/layout/orgChart1"/>
    <dgm:cxn modelId="{6E58B041-3270-4086-8D80-16726FC1EA2A}" type="presParOf" srcId="{E314A0B3-8560-415A-8059-F9F3CA9BF70B}" destId="{6721B826-B049-4A6B-B0F1-B8FF7D308667}" srcOrd="1" destOrd="0" presId="urn:microsoft.com/office/officeart/2005/8/layout/orgChart1"/>
    <dgm:cxn modelId="{F46B61FA-2CFA-4745-9073-21F34605C7FD}" type="presParOf" srcId="{F786AFEE-9DF8-4089-847A-52A3CEA5DF86}" destId="{7A1B7E22-5C51-49D9-8732-9EE9B4E5018E}" srcOrd="1" destOrd="0" presId="urn:microsoft.com/office/officeart/2005/8/layout/orgChart1"/>
    <dgm:cxn modelId="{98F2F00F-851F-488F-B07E-292F47A741BD}" type="presParOf" srcId="{F786AFEE-9DF8-4089-847A-52A3CEA5DF86}" destId="{C010987D-321C-48DF-8632-984574D78190}" srcOrd="2" destOrd="0" presId="urn:microsoft.com/office/officeart/2005/8/layout/orgChart1"/>
    <dgm:cxn modelId="{32C3F08B-FF17-46E2-AEBA-6719AC846478}" type="presParOf" srcId="{7DFE4CFB-AC99-4C53-A178-46B19B98C11F}" destId="{D08A9EB4-14BD-4E9B-A840-785C782D28D6}" srcOrd="4" destOrd="0" presId="urn:microsoft.com/office/officeart/2005/8/layout/orgChart1"/>
    <dgm:cxn modelId="{E551F96D-7F0B-403A-A907-457E6C5893D4}" type="presParOf" srcId="{7DFE4CFB-AC99-4C53-A178-46B19B98C11F}" destId="{3D86F6E6-13E2-4B27-A64D-F5AB92FD51DA}" srcOrd="5" destOrd="0" presId="urn:microsoft.com/office/officeart/2005/8/layout/orgChart1"/>
    <dgm:cxn modelId="{7D509F53-1BCA-4161-B499-91DB0BD58B72}" type="presParOf" srcId="{3D86F6E6-13E2-4B27-A64D-F5AB92FD51DA}" destId="{898491F4-3520-4CB9-A566-1E49C62F84A2}" srcOrd="0" destOrd="0" presId="urn:microsoft.com/office/officeart/2005/8/layout/orgChart1"/>
    <dgm:cxn modelId="{BF0AD2E3-147D-41B9-BFB4-E3A3F7377769}" type="presParOf" srcId="{898491F4-3520-4CB9-A566-1E49C62F84A2}" destId="{C2049E32-78BF-426A-9C18-A77455D60F28}" srcOrd="0" destOrd="0" presId="urn:microsoft.com/office/officeart/2005/8/layout/orgChart1"/>
    <dgm:cxn modelId="{87B550ED-DEBB-495F-8655-05541ABB14D7}" type="presParOf" srcId="{898491F4-3520-4CB9-A566-1E49C62F84A2}" destId="{09A6593F-6552-4D9D-BD9E-66F2A9E2A563}" srcOrd="1" destOrd="0" presId="urn:microsoft.com/office/officeart/2005/8/layout/orgChart1"/>
    <dgm:cxn modelId="{1DCAB6CB-598E-4644-A248-95FAF021F4AB}" type="presParOf" srcId="{3D86F6E6-13E2-4B27-A64D-F5AB92FD51DA}" destId="{07FB3F8F-B22B-4740-B205-090D9025D716}" srcOrd="1" destOrd="0" presId="urn:microsoft.com/office/officeart/2005/8/layout/orgChart1"/>
    <dgm:cxn modelId="{633CAEF9-16F1-48E6-808B-AF0A00B60BA0}" type="presParOf" srcId="{3D86F6E6-13E2-4B27-A64D-F5AB92FD51DA}" destId="{2F9B3E2A-3120-481E-B7D5-A1D7B8112B24}" srcOrd="2" destOrd="0" presId="urn:microsoft.com/office/officeart/2005/8/layout/orgChart1"/>
    <dgm:cxn modelId="{E3490F21-6E80-4489-8D83-9A68F4888A85}" type="presParOf" srcId="{581ED74E-B2BA-4CB9-A521-4839BA35C21E}" destId="{360CA4CD-3DEE-4630-B720-2595167B903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A0A91C-3691-44DE-9414-7782B43CE845}" type="doc">
      <dgm:prSet loTypeId="urn:microsoft.com/office/officeart/2005/8/layout/orgChart1" loCatId="hierarchy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65F3DE06-85A2-4B9B-BDDA-D99B3E8CFFF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Типы политической культуры</a:t>
          </a:r>
          <a:endParaRPr lang="ru-RU" sz="1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EB50F04-0A22-41C6-AE84-464085441E94}" type="parTrans" cxnId="{6D34A602-FC4C-481B-BEFD-6C5707E1E0F3}">
      <dgm:prSet/>
      <dgm:spPr/>
      <dgm:t>
        <a:bodyPr/>
        <a:lstStyle/>
        <a:p>
          <a:endParaRPr lang="ru-RU"/>
        </a:p>
      </dgm:t>
    </dgm:pt>
    <dgm:pt modelId="{F3831C9C-4FC4-420A-BE0A-A83022E83448}" type="sibTrans" cxnId="{6D34A602-FC4C-481B-BEFD-6C5707E1E0F3}">
      <dgm:prSet/>
      <dgm:spPr/>
      <dgm:t>
        <a:bodyPr/>
        <a:lstStyle/>
        <a:p>
          <a:endParaRPr lang="ru-RU"/>
        </a:p>
      </dgm:t>
    </dgm:pt>
    <dgm:pt modelId="{300B173E-85E0-48AC-9054-D7B666755258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патриархальная</a:t>
          </a:r>
          <a:endParaRPr lang="ru-RU" sz="1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E3EADEA-A894-44B7-9C6E-9ADE5A8FC2A5}" type="parTrans" cxnId="{5C844ECA-3B51-47E9-9EFE-A0265D16AFEB}">
      <dgm:prSet/>
      <dgm:spPr/>
      <dgm:t>
        <a:bodyPr/>
        <a:lstStyle/>
        <a:p>
          <a:endParaRPr lang="ru-RU"/>
        </a:p>
      </dgm:t>
    </dgm:pt>
    <dgm:pt modelId="{9FA8086F-8DAB-486A-ABC4-B4C90467F6D5}" type="sibTrans" cxnId="{5C844ECA-3B51-47E9-9EFE-A0265D16AFEB}">
      <dgm:prSet/>
      <dgm:spPr/>
      <dgm:t>
        <a:bodyPr/>
        <a:lstStyle/>
        <a:p>
          <a:endParaRPr lang="ru-RU"/>
        </a:p>
      </dgm:t>
    </dgm:pt>
    <dgm:pt modelId="{891D490D-F10D-4692-AAA0-E00612F3ECBC}">
      <dgm:prSet phldrT="[Текст]" custT="1"/>
      <dgm:spPr/>
      <dgm:t>
        <a:bodyPr/>
        <a:lstStyle/>
        <a:p>
          <a:r>
            <a:rPr lang="ru-RU" sz="1800" b="1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подданическая</a:t>
          </a:r>
          <a:endParaRPr lang="ru-RU" sz="1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509C16E-ADD5-48EC-A4DD-84FC742E4572}" type="parTrans" cxnId="{CD9E6EBC-137E-4504-AB64-08333B7F2408}">
      <dgm:prSet/>
      <dgm:spPr/>
      <dgm:t>
        <a:bodyPr/>
        <a:lstStyle/>
        <a:p>
          <a:endParaRPr lang="ru-RU"/>
        </a:p>
      </dgm:t>
    </dgm:pt>
    <dgm:pt modelId="{32071706-114E-47E4-9CD4-332E3F5E294B}" type="sibTrans" cxnId="{CD9E6EBC-137E-4504-AB64-08333B7F2408}">
      <dgm:prSet/>
      <dgm:spPr/>
      <dgm:t>
        <a:bodyPr/>
        <a:lstStyle/>
        <a:p>
          <a:endParaRPr lang="ru-RU"/>
        </a:p>
      </dgm:t>
    </dgm:pt>
    <dgm:pt modelId="{803F47B2-E163-4CE8-AB50-75E9D396689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активистская</a:t>
          </a:r>
          <a:endParaRPr lang="ru-RU" sz="1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B37CC3B-8B7B-47E9-975A-120E5E5F4F1B}" type="parTrans" cxnId="{60640430-FEA2-4176-BC6C-A08C097D840F}">
      <dgm:prSet/>
      <dgm:spPr/>
      <dgm:t>
        <a:bodyPr/>
        <a:lstStyle/>
        <a:p>
          <a:endParaRPr lang="ru-RU"/>
        </a:p>
      </dgm:t>
    </dgm:pt>
    <dgm:pt modelId="{E92F6212-7947-43CE-AEB7-94ED12A18CBF}" type="sibTrans" cxnId="{60640430-FEA2-4176-BC6C-A08C097D840F}">
      <dgm:prSet/>
      <dgm:spPr/>
      <dgm:t>
        <a:bodyPr/>
        <a:lstStyle/>
        <a:p>
          <a:endParaRPr lang="ru-RU"/>
        </a:p>
      </dgm:t>
    </dgm:pt>
    <dgm:pt modelId="{BF8E7E14-8F06-44B7-9A65-12B3CFB15752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ориентация на местные ценности; характерна для общества, где ещё не сформировалась в полной мере развитая политическая культура</a:t>
          </a:r>
          <a:endParaRPr lang="ru-RU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B93A056-9276-4F38-94A7-6F45AF5EDEB1}" type="parTrans" cxnId="{6207932F-6478-4C59-B2C8-01E1EDB8A4AD}">
      <dgm:prSet/>
      <dgm:spPr/>
      <dgm:t>
        <a:bodyPr/>
        <a:lstStyle/>
        <a:p>
          <a:endParaRPr lang="ru-RU"/>
        </a:p>
      </dgm:t>
    </dgm:pt>
    <dgm:pt modelId="{88AA82A7-118D-48A3-B0BC-6337C6A4E447}" type="sibTrans" cxnId="{6207932F-6478-4C59-B2C8-01E1EDB8A4AD}">
      <dgm:prSet/>
      <dgm:spPr/>
      <dgm:t>
        <a:bodyPr/>
        <a:lstStyle/>
        <a:p>
          <a:endParaRPr lang="ru-RU"/>
        </a:p>
      </dgm:t>
    </dgm:pt>
    <dgm:pt modelId="{1CEF5154-258D-4AE3-B610-C927B8EED5E4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пассивное и отстранён-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ное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отношение 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индиви-дуума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к политической системе</a:t>
          </a:r>
          <a:endParaRPr lang="ru-RU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2C1ACD2-7C91-48DF-8224-279AB4706E70}" type="parTrans" cxnId="{0DB1276F-AC43-425F-9EC1-8D315368E6B4}">
      <dgm:prSet/>
      <dgm:spPr/>
      <dgm:t>
        <a:bodyPr/>
        <a:lstStyle/>
        <a:p>
          <a:endParaRPr lang="ru-RU"/>
        </a:p>
      </dgm:t>
    </dgm:pt>
    <dgm:pt modelId="{119847C1-11F9-4276-A515-E2A0008467BF}" type="sibTrans" cxnId="{0DB1276F-AC43-425F-9EC1-8D315368E6B4}">
      <dgm:prSet/>
      <dgm:spPr/>
      <dgm:t>
        <a:bodyPr/>
        <a:lstStyle/>
        <a:p>
          <a:endParaRPr lang="ru-RU"/>
        </a:p>
      </dgm:t>
    </dgm:pt>
    <dgm:pt modelId="{1A36AA42-FF81-4480-8CEE-965A8DCD8EE3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политическая актив-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ность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вовлечённость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рациональность</a:t>
          </a:r>
          <a:endParaRPr lang="ru-RU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814EC3CF-F262-4214-86D1-75BCD0BDE1F4}" type="parTrans" cxnId="{2C2CF500-39C7-471B-8471-84068E7D3352}">
      <dgm:prSet/>
      <dgm:spPr/>
      <dgm:t>
        <a:bodyPr/>
        <a:lstStyle/>
        <a:p>
          <a:endParaRPr lang="ru-RU"/>
        </a:p>
      </dgm:t>
    </dgm:pt>
    <dgm:pt modelId="{652DAA4B-86CF-4F85-853F-2566B1D791F1}" type="sibTrans" cxnId="{2C2CF500-39C7-471B-8471-84068E7D3352}">
      <dgm:prSet/>
      <dgm:spPr/>
      <dgm:t>
        <a:bodyPr/>
        <a:lstStyle/>
        <a:p>
          <a:endParaRPr lang="ru-RU"/>
        </a:p>
      </dgm:t>
    </dgm:pt>
    <dgm:pt modelId="{1397A35A-FA02-4DCB-B54B-ECEE183F6D59}" type="pres">
      <dgm:prSet presAssocID="{48A0A91C-3691-44DE-9414-7782B43CE84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1ED74E-B2BA-4CB9-A521-4839BA35C21E}" type="pres">
      <dgm:prSet presAssocID="{65F3DE06-85A2-4B9B-BDDA-D99B3E8CFFF6}" presName="hierRoot1" presStyleCnt="0">
        <dgm:presLayoutVars>
          <dgm:hierBranch val="init"/>
        </dgm:presLayoutVars>
      </dgm:prSet>
      <dgm:spPr/>
    </dgm:pt>
    <dgm:pt modelId="{72B17E6E-D41C-43A3-88D5-3CA208C28CBE}" type="pres">
      <dgm:prSet presAssocID="{65F3DE06-85A2-4B9B-BDDA-D99B3E8CFFF6}" presName="rootComposite1" presStyleCnt="0"/>
      <dgm:spPr/>
    </dgm:pt>
    <dgm:pt modelId="{D5BB5112-44A6-41B6-B5CA-94474AAF3BBB}" type="pres">
      <dgm:prSet presAssocID="{65F3DE06-85A2-4B9B-BDDA-D99B3E8CFFF6}" presName="rootText1" presStyleLbl="node0" presStyleIdx="0" presStyleCnt="1" custScaleX="250881" custScaleY="646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AA8B39-09BB-4E7F-8D59-6419D3E6EFD2}" type="pres">
      <dgm:prSet presAssocID="{65F3DE06-85A2-4B9B-BDDA-D99B3E8CFFF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DFE4CFB-AC99-4C53-A178-46B19B98C11F}" type="pres">
      <dgm:prSet presAssocID="{65F3DE06-85A2-4B9B-BDDA-D99B3E8CFFF6}" presName="hierChild2" presStyleCnt="0"/>
      <dgm:spPr/>
    </dgm:pt>
    <dgm:pt modelId="{70F5826C-E75B-4973-9B51-43400C8A3102}" type="pres">
      <dgm:prSet presAssocID="{5E3EADEA-A894-44B7-9C6E-9ADE5A8FC2A5}" presName="Name37" presStyleLbl="parChTrans1D2" presStyleIdx="0" presStyleCnt="3"/>
      <dgm:spPr/>
      <dgm:t>
        <a:bodyPr/>
        <a:lstStyle/>
        <a:p>
          <a:endParaRPr lang="ru-RU"/>
        </a:p>
      </dgm:t>
    </dgm:pt>
    <dgm:pt modelId="{C9C382C8-CBAA-442A-ADEE-E1AE1BF9601E}" type="pres">
      <dgm:prSet presAssocID="{300B173E-85E0-48AC-9054-D7B666755258}" presName="hierRoot2" presStyleCnt="0">
        <dgm:presLayoutVars>
          <dgm:hierBranch/>
        </dgm:presLayoutVars>
      </dgm:prSet>
      <dgm:spPr/>
    </dgm:pt>
    <dgm:pt modelId="{87BADCA9-C02A-42D6-B1BF-B2490194833F}" type="pres">
      <dgm:prSet presAssocID="{300B173E-85E0-48AC-9054-D7B666755258}" presName="rootComposite" presStyleCnt="0"/>
      <dgm:spPr/>
    </dgm:pt>
    <dgm:pt modelId="{2DC44163-9FEC-41C6-85D1-EDCCAE84FD5B}" type="pres">
      <dgm:prSet presAssocID="{300B173E-85E0-48AC-9054-D7B666755258}" presName="rootText" presStyleLbl="node2" presStyleIdx="0" presStyleCnt="3" custScaleX="135995" custScaleY="737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3BFCB5-61AF-47E9-912B-14FD0E6CC744}" type="pres">
      <dgm:prSet presAssocID="{300B173E-85E0-48AC-9054-D7B666755258}" presName="rootConnector" presStyleLbl="node2" presStyleIdx="0" presStyleCnt="3"/>
      <dgm:spPr/>
      <dgm:t>
        <a:bodyPr/>
        <a:lstStyle/>
        <a:p>
          <a:endParaRPr lang="ru-RU"/>
        </a:p>
      </dgm:t>
    </dgm:pt>
    <dgm:pt modelId="{24A7D350-ACE4-468A-87B6-F5BFB54C9B92}" type="pres">
      <dgm:prSet presAssocID="{300B173E-85E0-48AC-9054-D7B666755258}" presName="hierChild4" presStyleCnt="0"/>
      <dgm:spPr/>
    </dgm:pt>
    <dgm:pt modelId="{4569D25A-4445-4C44-AA56-5DAAB5835027}" type="pres">
      <dgm:prSet presAssocID="{6B93A056-9276-4F38-94A7-6F45AF5EDEB1}" presName="Name35" presStyleLbl="parChTrans1D3" presStyleIdx="0" presStyleCnt="3"/>
      <dgm:spPr/>
    </dgm:pt>
    <dgm:pt modelId="{4AD09820-603E-4A6D-ACCA-7923AA48D8BF}" type="pres">
      <dgm:prSet presAssocID="{BF8E7E14-8F06-44B7-9A65-12B3CFB15752}" presName="hierRoot2" presStyleCnt="0">
        <dgm:presLayoutVars>
          <dgm:hierBranch val="init"/>
        </dgm:presLayoutVars>
      </dgm:prSet>
      <dgm:spPr/>
    </dgm:pt>
    <dgm:pt modelId="{79FBA155-ED75-4828-8617-BCED502CB545}" type="pres">
      <dgm:prSet presAssocID="{BF8E7E14-8F06-44B7-9A65-12B3CFB15752}" presName="rootComposite" presStyleCnt="0"/>
      <dgm:spPr/>
    </dgm:pt>
    <dgm:pt modelId="{F7B6C729-9717-4E46-8CEE-35D4FCC66AB8}" type="pres">
      <dgm:prSet presAssocID="{BF8E7E14-8F06-44B7-9A65-12B3CFB15752}" presName="rootText" presStyleLbl="node3" presStyleIdx="0" presStyleCnt="3" custScaleX="135940" custScaleY="2144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F8FA67-A6AC-46CA-A7A6-B55C9CFE3FA6}" type="pres">
      <dgm:prSet presAssocID="{BF8E7E14-8F06-44B7-9A65-12B3CFB15752}" presName="rootConnector" presStyleLbl="node3" presStyleIdx="0" presStyleCnt="3"/>
      <dgm:spPr/>
      <dgm:t>
        <a:bodyPr/>
        <a:lstStyle/>
        <a:p>
          <a:endParaRPr lang="ru-RU"/>
        </a:p>
      </dgm:t>
    </dgm:pt>
    <dgm:pt modelId="{2F9CADE5-B079-4C01-88B3-D682D86ADCDB}" type="pres">
      <dgm:prSet presAssocID="{BF8E7E14-8F06-44B7-9A65-12B3CFB15752}" presName="hierChild4" presStyleCnt="0"/>
      <dgm:spPr/>
    </dgm:pt>
    <dgm:pt modelId="{8D6E4282-0723-44CB-B4B7-9EA286A24EB5}" type="pres">
      <dgm:prSet presAssocID="{BF8E7E14-8F06-44B7-9A65-12B3CFB15752}" presName="hierChild5" presStyleCnt="0"/>
      <dgm:spPr/>
    </dgm:pt>
    <dgm:pt modelId="{215CE486-8720-43A1-A3F1-96F8701C5057}" type="pres">
      <dgm:prSet presAssocID="{300B173E-85E0-48AC-9054-D7B666755258}" presName="hierChild5" presStyleCnt="0"/>
      <dgm:spPr/>
    </dgm:pt>
    <dgm:pt modelId="{C15E2C32-491E-4331-83A0-48135AE3FD76}" type="pres">
      <dgm:prSet presAssocID="{F509C16E-ADD5-48EC-A4DD-84FC742E4572}" presName="Name37" presStyleLbl="parChTrans1D2" presStyleIdx="1" presStyleCnt="3"/>
      <dgm:spPr/>
      <dgm:t>
        <a:bodyPr/>
        <a:lstStyle/>
        <a:p>
          <a:endParaRPr lang="ru-RU"/>
        </a:p>
      </dgm:t>
    </dgm:pt>
    <dgm:pt modelId="{F786AFEE-9DF8-4089-847A-52A3CEA5DF86}" type="pres">
      <dgm:prSet presAssocID="{891D490D-F10D-4692-AAA0-E00612F3ECBC}" presName="hierRoot2" presStyleCnt="0">
        <dgm:presLayoutVars>
          <dgm:hierBranch/>
        </dgm:presLayoutVars>
      </dgm:prSet>
      <dgm:spPr/>
    </dgm:pt>
    <dgm:pt modelId="{E314A0B3-8560-415A-8059-F9F3CA9BF70B}" type="pres">
      <dgm:prSet presAssocID="{891D490D-F10D-4692-AAA0-E00612F3ECBC}" presName="rootComposite" presStyleCnt="0"/>
      <dgm:spPr/>
    </dgm:pt>
    <dgm:pt modelId="{13EF571C-115D-4C32-8C90-E85E52EEF448}" type="pres">
      <dgm:prSet presAssocID="{891D490D-F10D-4692-AAA0-E00612F3ECBC}" presName="rootText" presStyleLbl="node2" presStyleIdx="1" presStyleCnt="3" custScaleX="135995" custScaleY="737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21B826-B049-4A6B-B0F1-B8FF7D308667}" type="pres">
      <dgm:prSet presAssocID="{891D490D-F10D-4692-AAA0-E00612F3ECBC}" presName="rootConnector" presStyleLbl="node2" presStyleIdx="1" presStyleCnt="3"/>
      <dgm:spPr/>
      <dgm:t>
        <a:bodyPr/>
        <a:lstStyle/>
        <a:p>
          <a:endParaRPr lang="ru-RU"/>
        </a:p>
      </dgm:t>
    </dgm:pt>
    <dgm:pt modelId="{7A1B7E22-5C51-49D9-8732-9EE9B4E5018E}" type="pres">
      <dgm:prSet presAssocID="{891D490D-F10D-4692-AAA0-E00612F3ECBC}" presName="hierChild4" presStyleCnt="0"/>
      <dgm:spPr/>
    </dgm:pt>
    <dgm:pt modelId="{05B1FB3B-B8AE-41BC-9390-D1336381F7C2}" type="pres">
      <dgm:prSet presAssocID="{D2C1ACD2-7C91-48DF-8224-279AB4706E70}" presName="Name35" presStyleLbl="parChTrans1D3" presStyleIdx="1" presStyleCnt="3"/>
      <dgm:spPr/>
    </dgm:pt>
    <dgm:pt modelId="{9B6AC38D-AA0F-4D9F-A137-E851DF2F0745}" type="pres">
      <dgm:prSet presAssocID="{1CEF5154-258D-4AE3-B610-C927B8EED5E4}" presName="hierRoot2" presStyleCnt="0">
        <dgm:presLayoutVars>
          <dgm:hierBranch val="init"/>
        </dgm:presLayoutVars>
      </dgm:prSet>
      <dgm:spPr/>
    </dgm:pt>
    <dgm:pt modelId="{928B86E0-2631-456F-9B9A-A580C8F12305}" type="pres">
      <dgm:prSet presAssocID="{1CEF5154-258D-4AE3-B610-C927B8EED5E4}" presName="rootComposite" presStyleCnt="0"/>
      <dgm:spPr/>
    </dgm:pt>
    <dgm:pt modelId="{FE91D0FD-1377-4848-A4F6-91CE0F69CEB2}" type="pres">
      <dgm:prSet presAssocID="{1CEF5154-258D-4AE3-B610-C927B8EED5E4}" presName="rootText" presStyleLbl="node3" presStyleIdx="1" presStyleCnt="3" custScaleX="135940" custScaleY="2144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A53AD5-39F2-4737-A31A-30E8A8BC3E52}" type="pres">
      <dgm:prSet presAssocID="{1CEF5154-258D-4AE3-B610-C927B8EED5E4}" presName="rootConnector" presStyleLbl="node3" presStyleIdx="1" presStyleCnt="3"/>
      <dgm:spPr/>
      <dgm:t>
        <a:bodyPr/>
        <a:lstStyle/>
        <a:p>
          <a:endParaRPr lang="ru-RU"/>
        </a:p>
      </dgm:t>
    </dgm:pt>
    <dgm:pt modelId="{BF753CF8-314D-4A10-9F9D-960B9D50296E}" type="pres">
      <dgm:prSet presAssocID="{1CEF5154-258D-4AE3-B610-C927B8EED5E4}" presName="hierChild4" presStyleCnt="0"/>
      <dgm:spPr/>
    </dgm:pt>
    <dgm:pt modelId="{71806C33-1B79-4A9C-94ED-A6D73B2A4E79}" type="pres">
      <dgm:prSet presAssocID="{1CEF5154-258D-4AE3-B610-C927B8EED5E4}" presName="hierChild5" presStyleCnt="0"/>
      <dgm:spPr/>
    </dgm:pt>
    <dgm:pt modelId="{C010987D-321C-48DF-8632-984574D78190}" type="pres">
      <dgm:prSet presAssocID="{891D490D-F10D-4692-AAA0-E00612F3ECBC}" presName="hierChild5" presStyleCnt="0"/>
      <dgm:spPr/>
    </dgm:pt>
    <dgm:pt modelId="{D08A9EB4-14BD-4E9B-A840-785C782D28D6}" type="pres">
      <dgm:prSet presAssocID="{7B37CC3B-8B7B-47E9-975A-120E5E5F4F1B}" presName="Name37" presStyleLbl="parChTrans1D2" presStyleIdx="2" presStyleCnt="3"/>
      <dgm:spPr/>
      <dgm:t>
        <a:bodyPr/>
        <a:lstStyle/>
        <a:p>
          <a:endParaRPr lang="ru-RU"/>
        </a:p>
      </dgm:t>
    </dgm:pt>
    <dgm:pt modelId="{3D86F6E6-13E2-4B27-A64D-F5AB92FD51DA}" type="pres">
      <dgm:prSet presAssocID="{803F47B2-E163-4CE8-AB50-75E9D3966896}" presName="hierRoot2" presStyleCnt="0">
        <dgm:presLayoutVars>
          <dgm:hierBranch/>
        </dgm:presLayoutVars>
      </dgm:prSet>
      <dgm:spPr/>
    </dgm:pt>
    <dgm:pt modelId="{898491F4-3520-4CB9-A566-1E49C62F84A2}" type="pres">
      <dgm:prSet presAssocID="{803F47B2-E163-4CE8-AB50-75E9D3966896}" presName="rootComposite" presStyleCnt="0"/>
      <dgm:spPr/>
    </dgm:pt>
    <dgm:pt modelId="{C2049E32-78BF-426A-9C18-A77455D60F28}" type="pres">
      <dgm:prSet presAssocID="{803F47B2-E163-4CE8-AB50-75E9D3966896}" presName="rootText" presStyleLbl="node2" presStyleIdx="2" presStyleCnt="3" custScaleX="135995" custScaleY="737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9A6593F-6552-4D9D-BD9E-66F2A9E2A563}" type="pres">
      <dgm:prSet presAssocID="{803F47B2-E163-4CE8-AB50-75E9D3966896}" presName="rootConnector" presStyleLbl="node2" presStyleIdx="2" presStyleCnt="3"/>
      <dgm:spPr/>
      <dgm:t>
        <a:bodyPr/>
        <a:lstStyle/>
        <a:p>
          <a:endParaRPr lang="ru-RU"/>
        </a:p>
      </dgm:t>
    </dgm:pt>
    <dgm:pt modelId="{07FB3F8F-B22B-4740-B205-090D9025D716}" type="pres">
      <dgm:prSet presAssocID="{803F47B2-E163-4CE8-AB50-75E9D3966896}" presName="hierChild4" presStyleCnt="0"/>
      <dgm:spPr/>
    </dgm:pt>
    <dgm:pt modelId="{9F3E046B-D09C-48E9-BE49-CBBAF378CE6F}" type="pres">
      <dgm:prSet presAssocID="{814EC3CF-F262-4214-86D1-75BCD0BDE1F4}" presName="Name35" presStyleLbl="parChTrans1D3" presStyleIdx="2" presStyleCnt="3"/>
      <dgm:spPr/>
    </dgm:pt>
    <dgm:pt modelId="{207DA2B9-3688-4E42-A69F-0EC968A88E1D}" type="pres">
      <dgm:prSet presAssocID="{1A36AA42-FF81-4480-8CEE-965A8DCD8EE3}" presName="hierRoot2" presStyleCnt="0">
        <dgm:presLayoutVars>
          <dgm:hierBranch val="init"/>
        </dgm:presLayoutVars>
      </dgm:prSet>
      <dgm:spPr/>
    </dgm:pt>
    <dgm:pt modelId="{BDE7AD94-4F25-4AA0-82BF-0F20CE54FEAC}" type="pres">
      <dgm:prSet presAssocID="{1A36AA42-FF81-4480-8CEE-965A8DCD8EE3}" presName="rootComposite" presStyleCnt="0"/>
      <dgm:spPr/>
    </dgm:pt>
    <dgm:pt modelId="{C767C871-CF87-48D8-B0FF-01B42FE627F8}" type="pres">
      <dgm:prSet presAssocID="{1A36AA42-FF81-4480-8CEE-965A8DCD8EE3}" presName="rootText" presStyleLbl="node3" presStyleIdx="2" presStyleCnt="3" custScaleX="135940" custScaleY="2144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AFFAD7-E9AA-4054-B361-698D5C801828}" type="pres">
      <dgm:prSet presAssocID="{1A36AA42-FF81-4480-8CEE-965A8DCD8EE3}" presName="rootConnector" presStyleLbl="node3" presStyleIdx="2" presStyleCnt="3"/>
      <dgm:spPr/>
      <dgm:t>
        <a:bodyPr/>
        <a:lstStyle/>
        <a:p>
          <a:endParaRPr lang="ru-RU"/>
        </a:p>
      </dgm:t>
    </dgm:pt>
    <dgm:pt modelId="{0E1F628A-0D2A-4D0C-B31F-F2F3838BEBCE}" type="pres">
      <dgm:prSet presAssocID="{1A36AA42-FF81-4480-8CEE-965A8DCD8EE3}" presName="hierChild4" presStyleCnt="0"/>
      <dgm:spPr/>
    </dgm:pt>
    <dgm:pt modelId="{38090D52-61F5-4190-9937-EF806F5F5F82}" type="pres">
      <dgm:prSet presAssocID="{1A36AA42-FF81-4480-8CEE-965A8DCD8EE3}" presName="hierChild5" presStyleCnt="0"/>
      <dgm:spPr/>
    </dgm:pt>
    <dgm:pt modelId="{2F9B3E2A-3120-481E-B7D5-A1D7B8112B24}" type="pres">
      <dgm:prSet presAssocID="{803F47B2-E163-4CE8-AB50-75E9D3966896}" presName="hierChild5" presStyleCnt="0"/>
      <dgm:spPr/>
    </dgm:pt>
    <dgm:pt modelId="{360CA4CD-3DEE-4630-B720-2595167B903C}" type="pres">
      <dgm:prSet presAssocID="{65F3DE06-85A2-4B9B-BDDA-D99B3E8CFFF6}" presName="hierChild3" presStyleCnt="0"/>
      <dgm:spPr/>
    </dgm:pt>
  </dgm:ptLst>
  <dgm:cxnLst>
    <dgm:cxn modelId="{55BE14C8-6EC1-4E55-9F15-86620DE120B5}" type="presOf" srcId="{65F3DE06-85A2-4B9B-BDDA-D99B3E8CFFF6}" destId="{D5BB5112-44A6-41B6-B5CA-94474AAF3BBB}" srcOrd="0" destOrd="0" presId="urn:microsoft.com/office/officeart/2005/8/layout/orgChart1"/>
    <dgm:cxn modelId="{CD9E6EBC-137E-4504-AB64-08333B7F2408}" srcId="{65F3DE06-85A2-4B9B-BDDA-D99B3E8CFFF6}" destId="{891D490D-F10D-4692-AAA0-E00612F3ECBC}" srcOrd="1" destOrd="0" parTransId="{F509C16E-ADD5-48EC-A4DD-84FC742E4572}" sibTransId="{32071706-114E-47E4-9CD4-332E3F5E294B}"/>
    <dgm:cxn modelId="{1B9FA209-AD1C-4721-8BDE-33143A2C591C}" type="presOf" srcId="{803F47B2-E163-4CE8-AB50-75E9D3966896}" destId="{C2049E32-78BF-426A-9C18-A77455D60F28}" srcOrd="0" destOrd="0" presId="urn:microsoft.com/office/officeart/2005/8/layout/orgChart1"/>
    <dgm:cxn modelId="{7A69273B-5E8C-4B22-929C-795B075FA029}" type="presOf" srcId="{1CEF5154-258D-4AE3-B610-C927B8EED5E4}" destId="{FE91D0FD-1377-4848-A4F6-91CE0F69CEB2}" srcOrd="0" destOrd="0" presId="urn:microsoft.com/office/officeart/2005/8/layout/orgChart1"/>
    <dgm:cxn modelId="{F40529EB-CEC3-43E1-859F-6977E74D571D}" type="presOf" srcId="{F509C16E-ADD5-48EC-A4DD-84FC742E4572}" destId="{C15E2C32-491E-4331-83A0-48135AE3FD76}" srcOrd="0" destOrd="0" presId="urn:microsoft.com/office/officeart/2005/8/layout/orgChart1"/>
    <dgm:cxn modelId="{60640430-FEA2-4176-BC6C-A08C097D840F}" srcId="{65F3DE06-85A2-4B9B-BDDA-D99B3E8CFFF6}" destId="{803F47B2-E163-4CE8-AB50-75E9D3966896}" srcOrd="2" destOrd="0" parTransId="{7B37CC3B-8B7B-47E9-975A-120E5E5F4F1B}" sibTransId="{E92F6212-7947-43CE-AEB7-94ED12A18CBF}"/>
    <dgm:cxn modelId="{397BF764-4B82-4461-B532-1B20976495FD}" type="presOf" srcId="{48A0A91C-3691-44DE-9414-7782B43CE845}" destId="{1397A35A-FA02-4DCB-B54B-ECEE183F6D59}" srcOrd="0" destOrd="0" presId="urn:microsoft.com/office/officeart/2005/8/layout/orgChart1"/>
    <dgm:cxn modelId="{4631E89A-C8A3-4D3F-93B5-3C03D644852F}" type="presOf" srcId="{1A36AA42-FF81-4480-8CEE-965A8DCD8EE3}" destId="{C767C871-CF87-48D8-B0FF-01B42FE627F8}" srcOrd="0" destOrd="0" presId="urn:microsoft.com/office/officeart/2005/8/layout/orgChart1"/>
    <dgm:cxn modelId="{67D7C7ED-7D94-478D-8913-3CF6A548EE09}" type="presOf" srcId="{1A36AA42-FF81-4480-8CEE-965A8DCD8EE3}" destId="{AEAFFAD7-E9AA-4054-B361-698D5C801828}" srcOrd="1" destOrd="0" presId="urn:microsoft.com/office/officeart/2005/8/layout/orgChart1"/>
    <dgm:cxn modelId="{6D34A602-FC4C-481B-BEFD-6C5707E1E0F3}" srcId="{48A0A91C-3691-44DE-9414-7782B43CE845}" destId="{65F3DE06-85A2-4B9B-BDDA-D99B3E8CFFF6}" srcOrd="0" destOrd="0" parTransId="{7EB50F04-0A22-41C6-AE84-464085441E94}" sibTransId="{F3831C9C-4FC4-420A-BE0A-A83022E83448}"/>
    <dgm:cxn modelId="{4D343B7F-2752-45DB-BC15-E751067C0C62}" type="presOf" srcId="{BF8E7E14-8F06-44B7-9A65-12B3CFB15752}" destId="{F7B6C729-9717-4E46-8CEE-35D4FCC66AB8}" srcOrd="0" destOrd="0" presId="urn:microsoft.com/office/officeart/2005/8/layout/orgChart1"/>
    <dgm:cxn modelId="{95133642-2CDA-4DD4-8341-404D093180E9}" type="presOf" srcId="{300B173E-85E0-48AC-9054-D7B666755258}" destId="{703BFCB5-61AF-47E9-912B-14FD0E6CC744}" srcOrd="1" destOrd="0" presId="urn:microsoft.com/office/officeart/2005/8/layout/orgChart1"/>
    <dgm:cxn modelId="{64234E3F-E4E2-43ED-BDAE-7EEC90B28ABF}" type="presOf" srcId="{891D490D-F10D-4692-AAA0-E00612F3ECBC}" destId="{6721B826-B049-4A6B-B0F1-B8FF7D308667}" srcOrd="1" destOrd="0" presId="urn:microsoft.com/office/officeart/2005/8/layout/orgChart1"/>
    <dgm:cxn modelId="{BD17AAB8-451B-43B0-AD1D-9CB6FC5DF272}" type="presOf" srcId="{1CEF5154-258D-4AE3-B610-C927B8EED5E4}" destId="{6FA53AD5-39F2-4737-A31A-30E8A8BC3E52}" srcOrd="1" destOrd="0" presId="urn:microsoft.com/office/officeart/2005/8/layout/orgChart1"/>
    <dgm:cxn modelId="{95A54B36-8B25-424A-8341-A0DFCD0CC06B}" type="presOf" srcId="{D2C1ACD2-7C91-48DF-8224-279AB4706E70}" destId="{05B1FB3B-B8AE-41BC-9390-D1336381F7C2}" srcOrd="0" destOrd="0" presId="urn:microsoft.com/office/officeart/2005/8/layout/orgChart1"/>
    <dgm:cxn modelId="{6021BACC-92C2-4922-BD8F-FE50D4411BCB}" type="presOf" srcId="{814EC3CF-F262-4214-86D1-75BCD0BDE1F4}" destId="{9F3E046B-D09C-48E9-BE49-CBBAF378CE6F}" srcOrd="0" destOrd="0" presId="urn:microsoft.com/office/officeart/2005/8/layout/orgChart1"/>
    <dgm:cxn modelId="{5C844ECA-3B51-47E9-9EFE-A0265D16AFEB}" srcId="{65F3DE06-85A2-4B9B-BDDA-D99B3E8CFFF6}" destId="{300B173E-85E0-48AC-9054-D7B666755258}" srcOrd="0" destOrd="0" parTransId="{5E3EADEA-A894-44B7-9C6E-9ADE5A8FC2A5}" sibTransId="{9FA8086F-8DAB-486A-ABC4-B4C90467F6D5}"/>
    <dgm:cxn modelId="{A2E69E0B-8B62-45EB-AA5A-B9E2C72FAFDC}" type="presOf" srcId="{5E3EADEA-A894-44B7-9C6E-9ADE5A8FC2A5}" destId="{70F5826C-E75B-4973-9B51-43400C8A3102}" srcOrd="0" destOrd="0" presId="urn:microsoft.com/office/officeart/2005/8/layout/orgChart1"/>
    <dgm:cxn modelId="{E5431AAC-076B-462F-9B79-2001B5A82A8E}" type="presOf" srcId="{300B173E-85E0-48AC-9054-D7B666755258}" destId="{2DC44163-9FEC-41C6-85D1-EDCCAE84FD5B}" srcOrd="0" destOrd="0" presId="urn:microsoft.com/office/officeart/2005/8/layout/orgChart1"/>
    <dgm:cxn modelId="{04DDE686-5BD2-4503-A097-2DC7F3D4E2EE}" type="presOf" srcId="{BF8E7E14-8F06-44B7-9A65-12B3CFB15752}" destId="{EEF8FA67-A6AC-46CA-A7A6-B55C9CFE3FA6}" srcOrd="1" destOrd="0" presId="urn:microsoft.com/office/officeart/2005/8/layout/orgChart1"/>
    <dgm:cxn modelId="{9EA42741-BED8-4E65-8B29-005FF6883273}" type="presOf" srcId="{803F47B2-E163-4CE8-AB50-75E9D3966896}" destId="{09A6593F-6552-4D9D-BD9E-66F2A9E2A563}" srcOrd="1" destOrd="0" presId="urn:microsoft.com/office/officeart/2005/8/layout/orgChart1"/>
    <dgm:cxn modelId="{6786FF72-7D1A-46E8-9771-519289DA5C49}" type="presOf" srcId="{7B37CC3B-8B7B-47E9-975A-120E5E5F4F1B}" destId="{D08A9EB4-14BD-4E9B-A840-785C782D28D6}" srcOrd="0" destOrd="0" presId="urn:microsoft.com/office/officeart/2005/8/layout/orgChart1"/>
    <dgm:cxn modelId="{2C2CF500-39C7-471B-8471-84068E7D3352}" srcId="{803F47B2-E163-4CE8-AB50-75E9D3966896}" destId="{1A36AA42-FF81-4480-8CEE-965A8DCD8EE3}" srcOrd="0" destOrd="0" parTransId="{814EC3CF-F262-4214-86D1-75BCD0BDE1F4}" sibTransId="{652DAA4B-86CF-4F85-853F-2566B1D791F1}"/>
    <dgm:cxn modelId="{20275943-54AA-4B80-9ADE-E8B7067C1B5D}" type="presOf" srcId="{65F3DE06-85A2-4B9B-BDDA-D99B3E8CFFF6}" destId="{E8AA8B39-09BB-4E7F-8D59-6419D3E6EFD2}" srcOrd="1" destOrd="0" presId="urn:microsoft.com/office/officeart/2005/8/layout/orgChart1"/>
    <dgm:cxn modelId="{0DB1276F-AC43-425F-9EC1-8D315368E6B4}" srcId="{891D490D-F10D-4692-AAA0-E00612F3ECBC}" destId="{1CEF5154-258D-4AE3-B610-C927B8EED5E4}" srcOrd="0" destOrd="0" parTransId="{D2C1ACD2-7C91-48DF-8224-279AB4706E70}" sibTransId="{119847C1-11F9-4276-A515-E2A0008467BF}"/>
    <dgm:cxn modelId="{49556F5A-DA7A-4436-B45E-F8D1C5E6EAEF}" type="presOf" srcId="{6B93A056-9276-4F38-94A7-6F45AF5EDEB1}" destId="{4569D25A-4445-4C44-AA56-5DAAB5835027}" srcOrd="0" destOrd="0" presId="urn:microsoft.com/office/officeart/2005/8/layout/orgChart1"/>
    <dgm:cxn modelId="{6207932F-6478-4C59-B2C8-01E1EDB8A4AD}" srcId="{300B173E-85E0-48AC-9054-D7B666755258}" destId="{BF8E7E14-8F06-44B7-9A65-12B3CFB15752}" srcOrd="0" destOrd="0" parTransId="{6B93A056-9276-4F38-94A7-6F45AF5EDEB1}" sibTransId="{88AA82A7-118D-48A3-B0BC-6337C6A4E447}"/>
    <dgm:cxn modelId="{B8662946-2D4A-45C1-BF2D-853507397B03}" type="presOf" srcId="{891D490D-F10D-4692-AAA0-E00612F3ECBC}" destId="{13EF571C-115D-4C32-8C90-E85E52EEF448}" srcOrd="0" destOrd="0" presId="urn:microsoft.com/office/officeart/2005/8/layout/orgChart1"/>
    <dgm:cxn modelId="{630FBE86-BA4A-4A6D-AD3A-B672EB42AEDD}" type="presParOf" srcId="{1397A35A-FA02-4DCB-B54B-ECEE183F6D59}" destId="{581ED74E-B2BA-4CB9-A521-4839BA35C21E}" srcOrd="0" destOrd="0" presId="urn:microsoft.com/office/officeart/2005/8/layout/orgChart1"/>
    <dgm:cxn modelId="{B3F23694-262B-4C58-977A-5B971E274BC6}" type="presParOf" srcId="{581ED74E-B2BA-4CB9-A521-4839BA35C21E}" destId="{72B17E6E-D41C-43A3-88D5-3CA208C28CBE}" srcOrd="0" destOrd="0" presId="urn:microsoft.com/office/officeart/2005/8/layout/orgChart1"/>
    <dgm:cxn modelId="{D6873042-A78A-4663-BB26-3552ECDD9DD6}" type="presParOf" srcId="{72B17E6E-D41C-43A3-88D5-3CA208C28CBE}" destId="{D5BB5112-44A6-41B6-B5CA-94474AAF3BBB}" srcOrd="0" destOrd="0" presId="urn:microsoft.com/office/officeart/2005/8/layout/orgChart1"/>
    <dgm:cxn modelId="{91E43C9E-4FE6-4BB5-8B3C-83BE35AFFD8D}" type="presParOf" srcId="{72B17E6E-D41C-43A3-88D5-3CA208C28CBE}" destId="{E8AA8B39-09BB-4E7F-8D59-6419D3E6EFD2}" srcOrd="1" destOrd="0" presId="urn:microsoft.com/office/officeart/2005/8/layout/orgChart1"/>
    <dgm:cxn modelId="{937726CD-7BFC-44FF-B8D8-1BF572B3F28E}" type="presParOf" srcId="{581ED74E-B2BA-4CB9-A521-4839BA35C21E}" destId="{7DFE4CFB-AC99-4C53-A178-46B19B98C11F}" srcOrd="1" destOrd="0" presId="urn:microsoft.com/office/officeart/2005/8/layout/orgChart1"/>
    <dgm:cxn modelId="{E3A15379-939D-4AA4-8360-C750F5CBBBC6}" type="presParOf" srcId="{7DFE4CFB-AC99-4C53-A178-46B19B98C11F}" destId="{70F5826C-E75B-4973-9B51-43400C8A3102}" srcOrd="0" destOrd="0" presId="urn:microsoft.com/office/officeart/2005/8/layout/orgChart1"/>
    <dgm:cxn modelId="{AA8F5619-4066-4278-9DC8-4EFC347D9738}" type="presParOf" srcId="{7DFE4CFB-AC99-4C53-A178-46B19B98C11F}" destId="{C9C382C8-CBAA-442A-ADEE-E1AE1BF9601E}" srcOrd="1" destOrd="0" presId="urn:microsoft.com/office/officeart/2005/8/layout/orgChart1"/>
    <dgm:cxn modelId="{730512AA-9056-42E8-8EF8-F9CEF53DFEBB}" type="presParOf" srcId="{C9C382C8-CBAA-442A-ADEE-E1AE1BF9601E}" destId="{87BADCA9-C02A-42D6-B1BF-B2490194833F}" srcOrd="0" destOrd="0" presId="urn:microsoft.com/office/officeart/2005/8/layout/orgChart1"/>
    <dgm:cxn modelId="{F81A1611-41CD-4A56-A930-2D0EAD6145CC}" type="presParOf" srcId="{87BADCA9-C02A-42D6-B1BF-B2490194833F}" destId="{2DC44163-9FEC-41C6-85D1-EDCCAE84FD5B}" srcOrd="0" destOrd="0" presId="urn:microsoft.com/office/officeart/2005/8/layout/orgChart1"/>
    <dgm:cxn modelId="{BCEF03CC-AFE0-484D-A5CD-61175CB0BE00}" type="presParOf" srcId="{87BADCA9-C02A-42D6-B1BF-B2490194833F}" destId="{703BFCB5-61AF-47E9-912B-14FD0E6CC744}" srcOrd="1" destOrd="0" presId="urn:microsoft.com/office/officeart/2005/8/layout/orgChart1"/>
    <dgm:cxn modelId="{2AD36EA8-4E43-485E-8851-F07C5E7136C0}" type="presParOf" srcId="{C9C382C8-CBAA-442A-ADEE-E1AE1BF9601E}" destId="{24A7D350-ACE4-468A-87B6-F5BFB54C9B92}" srcOrd="1" destOrd="0" presId="urn:microsoft.com/office/officeart/2005/8/layout/orgChart1"/>
    <dgm:cxn modelId="{385F57EB-5BD8-4AD2-A1C2-4EB0692414C8}" type="presParOf" srcId="{24A7D350-ACE4-468A-87B6-F5BFB54C9B92}" destId="{4569D25A-4445-4C44-AA56-5DAAB5835027}" srcOrd="0" destOrd="0" presId="urn:microsoft.com/office/officeart/2005/8/layout/orgChart1"/>
    <dgm:cxn modelId="{B4B1CFC7-F623-4E92-919A-54205511B1B1}" type="presParOf" srcId="{24A7D350-ACE4-468A-87B6-F5BFB54C9B92}" destId="{4AD09820-603E-4A6D-ACCA-7923AA48D8BF}" srcOrd="1" destOrd="0" presId="urn:microsoft.com/office/officeart/2005/8/layout/orgChart1"/>
    <dgm:cxn modelId="{07DCC1D6-9236-489F-AABC-9739CDBF77C7}" type="presParOf" srcId="{4AD09820-603E-4A6D-ACCA-7923AA48D8BF}" destId="{79FBA155-ED75-4828-8617-BCED502CB545}" srcOrd="0" destOrd="0" presId="urn:microsoft.com/office/officeart/2005/8/layout/orgChart1"/>
    <dgm:cxn modelId="{ADE92503-72FC-4C61-AAFF-F242485696D6}" type="presParOf" srcId="{79FBA155-ED75-4828-8617-BCED502CB545}" destId="{F7B6C729-9717-4E46-8CEE-35D4FCC66AB8}" srcOrd="0" destOrd="0" presId="urn:microsoft.com/office/officeart/2005/8/layout/orgChart1"/>
    <dgm:cxn modelId="{4E3BE488-E83E-4D07-BED1-CD11636C8B6E}" type="presParOf" srcId="{79FBA155-ED75-4828-8617-BCED502CB545}" destId="{EEF8FA67-A6AC-46CA-A7A6-B55C9CFE3FA6}" srcOrd="1" destOrd="0" presId="urn:microsoft.com/office/officeart/2005/8/layout/orgChart1"/>
    <dgm:cxn modelId="{AE68A7B8-C9AE-4D97-8F95-823856EB61FF}" type="presParOf" srcId="{4AD09820-603E-4A6D-ACCA-7923AA48D8BF}" destId="{2F9CADE5-B079-4C01-88B3-D682D86ADCDB}" srcOrd="1" destOrd="0" presId="urn:microsoft.com/office/officeart/2005/8/layout/orgChart1"/>
    <dgm:cxn modelId="{FB4A74CD-4C5D-4336-97A9-A7E5D4152778}" type="presParOf" srcId="{4AD09820-603E-4A6D-ACCA-7923AA48D8BF}" destId="{8D6E4282-0723-44CB-B4B7-9EA286A24EB5}" srcOrd="2" destOrd="0" presId="urn:microsoft.com/office/officeart/2005/8/layout/orgChart1"/>
    <dgm:cxn modelId="{1B51BE48-F20F-49DD-AD9A-0C9998173347}" type="presParOf" srcId="{C9C382C8-CBAA-442A-ADEE-E1AE1BF9601E}" destId="{215CE486-8720-43A1-A3F1-96F8701C5057}" srcOrd="2" destOrd="0" presId="urn:microsoft.com/office/officeart/2005/8/layout/orgChart1"/>
    <dgm:cxn modelId="{C3CF80C0-F255-4DFB-8681-CF8BB8442E03}" type="presParOf" srcId="{7DFE4CFB-AC99-4C53-A178-46B19B98C11F}" destId="{C15E2C32-491E-4331-83A0-48135AE3FD76}" srcOrd="2" destOrd="0" presId="urn:microsoft.com/office/officeart/2005/8/layout/orgChart1"/>
    <dgm:cxn modelId="{3D8D3E30-0E2D-46A4-91DF-21AE02522546}" type="presParOf" srcId="{7DFE4CFB-AC99-4C53-A178-46B19B98C11F}" destId="{F786AFEE-9DF8-4089-847A-52A3CEA5DF86}" srcOrd="3" destOrd="0" presId="urn:microsoft.com/office/officeart/2005/8/layout/orgChart1"/>
    <dgm:cxn modelId="{9600BAB0-81A1-4596-87E8-0EC9BEAD846D}" type="presParOf" srcId="{F786AFEE-9DF8-4089-847A-52A3CEA5DF86}" destId="{E314A0B3-8560-415A-8059-F9F3CA9BF70B}" srcOrd="0" destOrd="0" presId="urn:microsoft.com/office/officeart/2005/8/layout/orgChart1"/>
    <dgm:cxn modelId="{44BBA827-D186-43EB-9944-EC5C09D1899B}" type="presParOf" srcId="{E314A0B3-8560-415A-8059-F9F3CA9BF70B}" destId="{13EF571C-115D-4C32-8C90-E85E52EEF448}" srcOrd="0" destOrd="0" presId="urn:microsoft.com/office/officeart/2005/8/layout/orgChart1"/>
    <dgm:cxn modelId="{6E58B041-3270-4086-8D80-16726FC1EA2A}" type="presParOf" srcId="{E314A0B3-8560-415A-8059-F9F3CA9BF70B}" destId="{6721B826-B049-4A6B-B0F1-B8FF7D308667}" srcOrd="1" destOrd="0" presId="urn:microsoft.com/office/officeart/2005/8/layout/orgChart1"/>
    <dgm:cxn modelId="{F46B61FA-2CFA-4745-9073-21F34605C7FD}" type="presParOf" srcId="{F786AFEE-9DF8-4089-847A-52A3CEA5DF86}" destId="{7A1B7E22-5C51-49D9-8732-9EE9B4E5018E}" srcOrd="1" destOrd="0" presId="urn:microsoft.com/office/officeart/2005/8/layout/orgChart1"/>
    <dgm:cxn modelId="{6F6F41A3-3986-4C11-B5F5-01CA817A45C1}" type="presParOf" srcId="{7A1B7E22-5C51-49D9-8732-9EE9B4E5018E}" destId="{05B1FB3B-B8AE-41BC-9390-D1336381F7C2}" srcOrd="0" destOrd="0" presId="urn:microsoft.com/office/officeart/2005/8/layout/orgChart1"/>
    <dgm:cxn modelId="{7E63D251-A561-42F6-8381-FA64D7B537E9}" type="presParOf" srcId="{7A1B7E22-5C51-49D9-8732-9EE9B4E5018E}" destId="{9B6AC38D-AA0F-4D9F-A137-E851DF2F0745}" srcOrd="1" destOrd="0" presId="urn:microsoft.com/office/officeart/2005/8/layout/orgChart1"/>
    <dgm:cxn modelId="{B66621EA-7B13-4A65-B771-9942C2A13344}" type="presParOf" srcId="{9B6AC38D-AA0F-4D9F-A137-E851DF2F0745}" destId="{928B86E0-2631-456F-9B9A-A580C8F12305}" srcOrd="0" destOrd="0" presId="urn:microsoft.com/office/officeart/2005/8/layout/orgChart1"/>
    <dgm:cxn modelId="{29B14D8C-CE29-442E-9F5C-8B429972E201}" type="presParOf" srcId="{928B86E0-2631-456F-9B9A-A580C8F12305}" destId="{FE91D0FD-1377-4848-A4F6-91CE0F69CEB2}" srcOrd="0" destOrd="0" presId="urn:microsoft.com/office/officeart/2005/8/layout/orgChart1"/>
    <dgm:cxn modelId="{210864AF-1661-43A3-8DB0-8B202F2B5BDF}" type="presParOf" srcId="{928B86E0-2631-456F-9B9A-A580C8F12305}" destId="{6FA53AD5-39F2-4737-A31A-30E8A8BC3E52}" srcOrd="1" destOrd="0" presId="urn:microsoft.com/office/officeart/2005/8/layout/orgChart1"/>
    <dgm:cxn modelId="{0D0C5AC3-AFD4-47E5-8030-F8CC949C5FEE}" type="presParOf" srcId="{9B6AC38D-AA0F-4D9F-A137-E851DF2F0745}" destId="{BF753CF8-314D-4A10-9F9D-960B9D50296E}" srcOrd="1" destOrd="0" presId="urn:microsoft.com/office/officeart/2005/8/layout/orgChart1"/>
    <dgm:cxn modelId="{968F2E02-9B65-4C82-8610-78D795E214B9}" type="presParOf" srcId="{9B6AC38D-AA0F-4D9F-A137-E851DF2F0745}" destId="{71806C33-1B79-4A9C-94ED-A6D73B2A4E79}" srcOrd="2" destOrd="0" presId="urn:microsoft.com/office/officeart/2005/8/layout/orgChart1"/>
    <dgm:cxn modelId="{98F2F00F-851F-488F-B07E-292F47A741BD}" type="presParOf" srcId="{F786AFEE-9DF8-4089-847A-52A3CEA5DF86}" destId="{C010987D-321C-48DF-8632-984574D78190}" srcOrd="2" destOrd="0" presId="urn:microsoft.com/office/officeart/2005/8/layout/orgChart1"/>
    <dgm:cxn modelId="{32C3F08B-FF17-46E2-AEBA-6719AC846478}" type="presParOf" srcId="{7DFE4CFB-AC99-4C53-A178-46B19B98C11F}" destId="{D08A9EB4-14BD-4E9B-A840-785C782D28D6}" srcOrd="4" destOrd="0" presId="urn:microsoft.com/office/officeart/2005/8/layout/orgChart1"/>
    <dgm:cxn modelId="{E551F96D-7F0B-403A-A907-457E6C5893D4}" type="presParOf" srcId="{7DFE4CFB-AC99-4C53-A178-46B19B98C11F}" destId="{3D86F6E6-13E2-4B27-A64D-F5AB92FD51DA}" srcOrd="5" destOrd="0" presId="urn:microsoft.com/office/officeart/2005/8/layout/orgChart1"/>
    <dgm:cxn modelId="{7D509F53-1BCA-4161-B499-91DB0BD58B72}" type="presParOf" srcId="{3D86F6E6-13E2-4B27-A64D-F5AB92FD51DA}" destId="{898491F4-3520-4CB9-A566-1E49C62F84A2}" srcOrd="0" destOrd="0" presId="urn:microsoft.com/office/officeart/2005/8/layout/orgChart1"/>
    <dgm:cxn modelId="{BF0AD2E3-147D-41B9-BFB4-E3A3F7377769}" type="presParOf" srcId="{898491F4-3520-4CB9-A566-1E49C62F84A2}" destId="{C2049E32-78BF-426A-9C18-A77455D60F28}" srcOrd="0" destOrd="0" presId="urn:microsoft.com/office/officeart/2005/8/layout/orgChart1"/>
    <dgm:cxn modelId="{87B550ED-DEBB-495F-8655-05541ABB14D7}" type="presParOf" srcId="{898491F4-3520-4CB9-A566-1E49C62F84A2}" destId="{09A6593F-6552-4D9D-BD9E-66F2A9E2A563}" srcOrd="1" destOrd="0" presId="urn:microsoft.com/office/officeart/2005/8/layout/orgChart1"/>
    <dgm:cxn modelId="{1DCAB6CB-598E-4644-A248-95FAF021F4AB}" type="presParOf" srcId="{3D86F6E6-13E2-4B27-A64D-F5AB92FD51DA}" destId="{07FB3F8F-B22B-4740-B205-090D9025D716}" srcOrd="1" destOrd="0" presId="urn:microsoft.com/office/officeart/2005/8/layout/orgChart1"/>
    <dgm:cxn modelId="{CF26061C-9906-49C4-97A4-92194E5EB3BE}" type="presParOf" srcId="{07FB3F8F-B22B-4740-B205-090D9025D716}" destId="{9F3E046B-D09C-48E9-BE49-CBBAF378CE6F}" srcOrd="0" destOrd="0" presId="urn:microsoft.com/office/officeart/2005/8/layout/orgChart1"/>
    <dgm:cxn modelId="{01539920-EC3F-464B-9A5A-81ED18927635}" type="presParOf" srcId="{07FB3F8F-B22B-4740-B205-090D9025D716}" destId="{207DA2B9-3688-4E42-A69F-0EC968A88E1D}" srcOrd="1" destOrd="0" presId="urn:microsoft.com/office/officeart/2005/8/layout/orgChart1"/>
    <dgm:cxn modelId="{A3C925D0-E210-40DD-A84A-BF8B98EABB97}" type="presParOf" srcId="{207DA2B9-3688-4E42-A69F-0EC968A88E1D}" destId="{BDE7AD94-4F25-4AA0-82BF-0F20CE54FEAC}" srcOrd="0" destOrd="0" presId="urn:microsoft.com/office/officeart/2005/8/layout/orgChart1"/>
    <dgm:cxn modelId="{F4D125D1-90BA-4725-B43D-6EC469A38C09}" type="presParOf" srcId="{BDE7AD94-4F25-4AA0-82BF-0F20CE54FEAC}" destId="{C767C871-CF87-48D8-B0FF-01B42FE627F8}" srcOrd="0" destOrd="0" presId="urn:microsoft.com/office/officeart/2005/8/layout/orgChart1"/>
    <dgm:cxn modelId="{C610C2F7-249B-4E15-BAFB-E53819BE1C03}" type="presParOf" srcId="{BDE7AD94-4F25-4AA0-82BF-0F20CE54FEAC}" destId="{AEAFFAD7-E9AA-4054-B361-698D5C801828}" srcOrd="1" destOrd="0" presId="urn:microsoft.com/office/officeart/2005/8/layout/orgChart1"/>
    <dgm:cxn modelId="{366FA79F-61A6-4C86-A7C6-0CF03F0CF60C}" type="presParOf" srcId="{207DA2B9-3688-4E42-A69F-0EC968A88E1D}" destId="{0E1F628A-0D2A-4D0C-B31F-F2F3838BEBCE}" srcOrd="1" destOrd="0" presId="urn:microsoft.com/office/officeart/2005/8/layout/orgChart1"/>
    <dgm:cxn modelId="{838066FC-6E0A-4EC4-A626-7C4D67F74DB1}" type="presParOf" srcId="{207DA2B9-3688-4E42-A69F-0EC968A88E1D}" destId="{38090D52-61F5-4190-9937-EF806F5F5F82}" srcOrd="2" destOrd="0" presId="urn:microsoft.com/office/officeart/2005/8/layout/orgChart1"/>
    <dgm:cxn modelId="{633CAEF9-16F1-48E6-808B-AF0A00B60BA0}" type="presParOf" srcId="{3D86F6E6-13E2-4B27-A64D-F5AB92FD51DA}" destId="{2F9B3E2A-3120-481E-B7D5-A1D7B8112B24}" srcOrd="2" destOrd="0" presId="urn:microsoft.com/office/officeart/2005/8/layout/orgChart1"/>
    <dgm:cxn modelId="{E3490F21-6E80-4489-8D83-9A68F4888A85}" type="presParOf" srcId="{581ED74E-B2BA-4CB9-A521-4839BA35C21E}" destId="{360CA4CD-3DEE-4630-B720-2595167B903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A0A91C-3691-44DE-9414-7782B43CE845}" type="doc">
      <dgm:prSet loTypeId="urn:microsoft.com/office/officeart/2005/8/layout/orgChart1" loCatId="hierarchy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65F3DE06-85A2-4B9B-BDDA-D99B3E8CFFF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Типы политической культуры</a:t>
          </a:r>
          <a:endParaRPr lang="ru-RU" sz="1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EB50F04-0A22-41C6-AE84-464085441E94}" type="parTrans" cxnId="{6D34A602-FC4C-481B-BEFD-6C5707E1E0F3}">
      <dgm:prSet/>
      <dgm:spPr/>
      <dgm:t>
        <a:bodyPr/>
        <a:lstStyle/>
        <a:p>
          <a:endParaRPr lang="ru-RU"/>
        </a:p>
      </dgm:t>
    </dgm:pt>
    <dgm:pt modelId="{F3831C9C-4FC4-420A-BE0A-A83022E83448}" type="sibTrans" cxnId="{6D34A602-FC4C-481B-BEFD-6C5707E1E0F3}">
      <dgm:prSet/>
      <dgm:spPr/>
      <dgm:t>
        <a:bodyPr/>
        <a:lstStyle/>
        <a:p>
          <a:endParaRPr lang="ru-RU"/>
        </a:p>
      </dgm:t>
    </dgm:pt>
    <dgm:pt modelId="{300B173E-85E0-48AC-9054-D7B666755258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плюралистическая</a:t>
          </a:r>
          <a:endParaRPr lang="ru-RU" sz="1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E3EADEA-A894-44B7-9C6E-9ADE5A8FC2A5}" type="parTrans" cxnId="{5C844ECA-3B51-47E9-9EFE-A0265D16AFEB}">
      <dgm:prSet/>
      <dgm:spPr/>
      <dgm:t>
        <a:bodyPr/>
        <a:lstStyle/>
        <a:p>
          <a:endParaRPr lang="ru-RU"/>
        </a:p>
      </dgm:t>
    </dgm:pt>
    <dgm:pt modelId="{9FA8086F-8DAB-486A-ABC4-B4C90467F6D5}" type="sibTrans" cxnId="{5C844ECA-3B51-47E9-9EFE-A0265D16AFEB}">
      <dgm:prSet/>
      <dgm:spPr/>
      <dgm:t>
        <a:bodyPr/>
        <a:lstStyle/>
        <a:p>
          <a:endParaRPr lang="ru-RU"/>
        </a:p>
      </dgm:t>
    </dgm:pt>
    <dgm:pt modelId="{891D490D-F10D-4692-AAA0-E00612F3ECBC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тоталитарная</a:t>
          </a:r>
          <a:endParaRPr lang="ru-RU" sz="1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509C16E-ADD5-48EC-A4DD-84FC742E4572}" type="parTrans" cxnId="{CD9E6EBC-137E-4504-AB64-08333B7F2408}">
      <dgm:prSet/>
      <dgm:spPr/>
      <dgm:t>
        <a:bodyPr/>
        <a:lstStyle/>
        <a:p>
          <a:endParaRPr lang="ru-RU"/>
        </a:p>
      </dgm:t>
    </dgm:pt>
    <dgm:pt modelId="{32071706-114E-47E4-9CD4-332E3F5E294B}" type="sibTrans" cxnId="{CD9E6EBC-137E-4504-AB64-08333B7F2408}">
      <dgm:prSet/>
      <dgm:spPr/>
      <dgm:t>
        <a:bodyPr/>
        <a:lstStyle/>
        <a:p>
          <a:endParaRPr lang="ru-RU"/>
        </a:p>
      </dgm:t>
    </dgm:pt>
    <dgm:pt modelId="{BF8E7E14-8F06-44B7-9A65-12B3CFB15752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проявляется в общенациональном согласии относительно принципов организации и функционирования политической жизни и её базисного ядра – государственной власти, 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отно-сительно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целей и норм политической деятельности; высоком статусе 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демок-ратии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иерархической структуре цен-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ностей</a:t>
          </a:r>
          <a:endParaRPr lang="ru-RU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B93A056-9276-4F38-94A7-6F45AF5EDEB1}" type="parTrans" cxnId="{6207932F-6478-4C59-B2C8-01E1EDB8A4AD}">
      <dgm:prSet/>
      <dgm:spPr/>
      <dgm:t>
        <a:bodyPr/>
        <a:lstStyle/>
        <a:p>
          <a:endParaRPr lang="ru-RU"/>
        </a:p>
      </dgm:t>
    </dgm:pt>
    <dgm:pt modelId="{88AA82A7-118D-48A3-B0BC-6337C6A4E447}" type="sibTrans" cxnId="{6207932F-6478-4C59-B2C8-01E1EDB8A4AD}">
      <dgm:prSet/>
      <dgm:spPr/>
      <dgm:t>
        <a:bodyPr/>
        <a:lstStyle/>
        <a:p>
          <a:endParaRPr lang="ru-RU"/>
        </a:p>
      </dgm:t>
    </dgm:pt>
    <dgm:pt modelId="{1CEF5154-258D-4AE3-B610-C927B8EED5E4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основывается на идее о 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принципиаль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-ной одномерности социально-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эконо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мической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духовной жизни; 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недопу-щении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открытого проявления 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специ-фических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целей и интересов 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различ-ных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социальных групп; вытеснении из политической жизни альтернатив-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ности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ориентации на конфронтацию</a:t>
          </a:r>
          <a:endParaRPr lang="ru-RU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2C1ACD2-7C91-48DF-8224-279AB4706E70}" type="parTrans" cxnId="{0DB1276F-AC43-425F-9EC1-8D315368E6B4}">
      <dgm:prSet/>
      <dgm:spPr/>
      <dgm:t>
        <a:bodyPr/>
        <a:lstStyle/>
        <a:p>
          <a:endParaRPr lang="ru-RU"/>
        </a:p>
      </dgm:t>
    </dgm:pt>
    <dgm:pt modelId="{119847C1-11F9-4276-A515-E2A0008467BF}" type="sibTrans" cxnId="{0DB1276F-AC43-425F-9EC1-8D315368E6B4}">
      <dgm:prSet/>
      <dgm:spPr/>
      <dgm:t>
        <a:bodyPr/>
        <a:lstStyle/>
        <a:p>
          <a:endParaRPr lang="ru-RU"/>
        </a:p>
      </dgm:t>
    </dgm:pt>
    <dgm:pt modelId="{1397A35A-FA02-4DCB-B54B-ECEE183F6D59}" type="pres">
      <dgm:prSet presAssocID="{48A0A91C-3691-44DE-9414-7782B43CE84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1ED74E-B2BA-4CB9-A521-4839BA35C21E}" type="pres">
      <dgm:prSet presAssocID="{65F3DE06-85A2-4B9B-BDDA-D99B3E8CFFF6}" presName="hierRoot1" presStyleCnt="0">
        <dgm:presLayoutVars>
          <dgm:hierBranch val="init"/>
        </dgm:presLayoutVars>
      </dgm:prSet>
      <dgm:spPr/>
    </dgm:pt>
    <dgm:pt modelId="{72B17E6E-D41C-43A3-88D5-3CA208C28CBE}" type="pres">
      <dgm:prSet presAssocID="{65F3DE06-85A2-4B9B-BDDA-D99B3E8CFFF6}" presName="rootComposite1" presStyleCnt="0"/>
      <dgm:spPr/>
    </dgm:pt>
    <dgm:pt modelId="{D5BB5112-44A6-41B6-B5CA-94474AAF3BBB}" type="pres">
      <dgm:prSet presAssocID="{65F3DE06-85A2-4B9B-BDDA-D99B3E8CFFF6}" presName="rootText1" presStyleLbl="node0" presStyleIdx="0" presStyleCnt="1" custScaleX="250881" custScaleY="646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AA8B39-09BB-4E7F-8D59-6419D3E6EFD2}" type="pres">
      <dgm:prSet presAssocID="{65F3DE06-85A2-4B9B-BDDA-D99B3E8CFFF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DFE4CFB-AC99-4C53-A178-46B19B98C11F}" type="pres">
      <dgm:prSet presAssocID="{65F3DE06-85A2-4B9B-BDDA-D99B3E8CFFF6}" presName="hierChild2" presStyleCnt="0"/>
      <dgm:spPr/>
    </dgm:pt>
    <dgm:pt modelId="{70F5826C-E75B-4973-9B51-43400C8A3102}" type="pres">
      <dgm:prSet presAssocID="{5E3EADEA-A894-44B7-9C6E-9ADE5A8FC2A5}" presName="Name37" presStyleLbl="parChTrans1D2" presStyleIdx="0" presStyleCnt="2"/>
      <dgm:spPr/>
      <dgm:t>
        <a:bodyPr/>
        <a:lstStyle/>
        <a:p>
          <a:endParaRPr lang="ru-RU"/>
        </a:p>
      </dgm:t>
    </dgm:pt>
    <dgm:pt modelId="{C9C382C8-CBAA-442A-ADEE-E1AE1BF9601E}" type="pres">
      <dgm:prSet presAssocID="{300B173E-85E0-48AC-9054-D7B666755258}" presName="hierRoot2" presStyleCnt="0">
        <dgm:presLayoutVars>
          <dgm:hierBranch/>
        </dgm:presLayoutVars>
      </dgm:prSet>
      <dgm:spPr/>
    </dgm:pt>
    <dgm:pt modelId="{87BADCA9-C02A-42D6-B1BF-B2490194833F}" type="pres">
      <dgm:prSet presAssocID="{300B173E-85E0-48AC-9054-D7B666755258}" presName="rootComposite" presStyleCnt="0"/>
      <dgm:spPr/>
    </dgm:pt>
    <dgm:pt modelId="{2DC44163-9FEC-41C6-85D1-EDCCAE84FD5B}" type="pres">
      <dgm:prSet presAssocID="{300B173E-85E0-48AC-9054-D7B666755258}" presName="rootText" presStyleLbl="node2" presStyleIdx="0" presStyleCnt="2" custScaleX="181897" custScaleY="737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3BFCB5-61AF-47E9-912B-14FD0E6CC744}" type="pres">
      <dgm:prSet presAssocID="{300B173E-85E0-48AC-9054-D7B666755258}" presName="rootConnector" presStyleLbl="node2" presStyleIdx="0" presStyleCnt="2"/>
      <dgm:spPr/>
      <dgm:t>
        <a:bodyPr/>
        <a:lstStyle/>
        <a:p>
          <a:endParaRPr lang="ru-RU"/>
        </a:p>
      </dgm:t>
    </dgm:pt>
    <dgm:pt modelId="{24A7D350-ACE4-468A-87B6-F5BFB54C9B92}" type="pres">
      <dgm:prSet presAssocID="{300B173E-85E0-48AC-9054-D7B666755258}" presName="hierChild4" presStyleCnt="0"/>
      <dgm:spPr/>
    </dgm:pt>
    <dgm:pt modelId="{4569D25A-4445-4C44-AA56-5DAAB5835027}" type="pres">
      <dgm:prSet presAssocID="{6B93A056-9276-4F38-94A7-6F45AF5EDEB1}" presName="Name35" presStyleLbl="parChTrans1D3" presStyleIdx="0" presStyleCnt="2"/>
      <dgm:spPr/>
    </dgm:pt>
    <dgm:pt modelId="{4AD09820-603E-4A6D-ACCA-7923AA48D8BF}" type="pres">
      <dgm:prSet presAssocID="{BF8E7E14-8F06-44B7-9A65-12B3CFB15752}" presName="hierRoot2" presStyleCnt="0">
        <dgm:presLayoutVars>
          <dgm:hierBranch val="init"/>
        </dgm:presLayoutVars>
      </dgm:prSet>
      <dgm:spPr/>
    </dgm:pt>
    <dgm:pt modelId="{79FBA155-ED75-4828-8617-BCED502CB545}" type="pres">
      <dgm:prSet presAssocID="{BF8E7E14-8F06-44B7-9A65-12B3CFB15752}" presName="rootComposite" presStyleCnt="0"/>
      <dgm:spPr/>
    </dgm:pt>
    <dgm:pt modelId="{F7B6C729-9717-4E46-8CEE-35D4FCC66AB8}" type="pres">
      <dgm:prSet presAssocID="{BF8E7E14-8F06-44B7-9A65-12B3CFB15752}" presName="rootText" presStyleLbl="node3" presStyleIdx="0" presStyleCnt="2" custScaleX="181823" custScaleY="2144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F8FA67-A6AC-46CA-A7A6-B55C9CFE3FA6}" type="pres">
      <dgm:prSet presAssocID="{BF8E7E14-8F06-44B7-9A65-12B3CFB15752}" presName="rootConnector" presStyleLbl="node3" presStyleIdx="0" presStyleCnt="2"/>
      <dgm:spPr/>
      <dgm:t>
        <a:bodyPr/>
        <a:lstStyle/>
        <a:p>
          <a:endParaRPr lang="ru-RU"/>
        </a:p>
      </dgm:t>
    </dgm:pt>
    <dgm:pt modelId="{2F9CADE5-B079-4C01-88B3-D682D86ADCDB}" type="pres">
      <dgm:prSet presAssocID="{BF8E7E14-8F06-44B7-9A65-12B3CFB15752}" presName="hierChild4" presStyleCnt="0"/>
      <dgm:spPr/>
    </dgm:pt>
    <dgm:pt modelId="{8D6E4282-0723-44CB-B4B7-9EA286A24EB5}" type="pres">
      <dgm:prSet presAssocID="{BF8E7E14-8F06-44B7-9A65-12B3CFB15752}" presName="hierChild5" presStyleCnt="0"/>
      <dgm:spPr/>
    </dgm:pt>
    <dgm:pt modelId="{215CE486-8720-43A1-A3F1-96F8701C5057}" type="pres">
      <dgm:prSet presAssocID="{300B173E-85E0-48AC-9054-D7B666755258}" presName="hierChild5" presStyleCnt="0"/>
      <dgm:spPr/>
    </dgm:pt>
    <dgm:pt modelId="{C15E2C32-491E-4331-83A0-48135AE3FD76}" type="pres">
      <dgm:prSet presAssocID="{F509C16E-ADD5-48EC-A4DD-84FC742E4572}" presName="Name37" presStyleLbl="parChTrans1D2" presStyleIdx="1" presStyleCnt="2"/>
      <dgm:spPr/>
      <dgm:t>
        <a:bodyPr/>
        <a:lstStyle/>
        <a:p>
          <a:endParaRPr lang="ru-RU"/>
        </a:p>
      </dgm:t>
    </dgm:pt>
    <dgm:pt modelId="{F786AFEE-9DF8-4089-847A-52A3CEA5DF86}" type="pres">
      <dgm:prSet presAssocID="{891D490D-F10D-4692-AAA0-E00612F3ECBC}" presName="hierRoot2" presStyleCnt="0">
        <dgm:presLayoutVars>
          <dgm:hierBranch/>
        </dgm:presLayoutVars>
      </dgm:prSet>
      <dgm:spPr/>
    </dgm:pt>
    <dgm:pt modelId="{E314A0B3-8560-415A-8059-F9F3CA9BF70B}" type="pres">
      <dgm:prSet presAssocID="{891D490D-F10D-4692-AAA0-E00612F3ECBC}" presName="rootComposite" presStyleCnt="0"/>
      <dgm:spPr/>
    </dgm:pt>
    <dgm:pt modelId="{13EF571C-115D-4C32-8C90-E85E52EEF448}" type="pres">
      <dgm:prSet presAssocID="{891D490D-F10D-4692-AAA0-E00612F3ECBC}" presName="rootText" presStyleLbl="node2" presStyleIdx="1" presStyleCnt="2" custScaleX="181897" custScaleY="737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21B826-B049-4A6B-B0F1-B8FF7D308667}" type="pres">
      <dgm:prSet presAssocID="{891D490D-F10D-4692-AAA0-E00612F3ECBC}" presName="rootConnector" presStyleLbl="node2" presStyleIdx="1" presStyleCnt="2"/>
      <dgm:spPr/>
      <dgm:t>
        <a:bodyPr/>
        <a:lstStyle/>
        <a:p>
          <a:endParaRPr lang="ru-RU"/>
        </a:p>
      </dgm:t>
    </dgm:pt>
    <dgm:pt modelId="{7A1B7E22-5C51-49D9-8732-9EE9B4E5018E}" type="pres">
      <dgm:prSet presAssocID="{891D490D-F10D-4692-AAA0-E00612F3ECBC}" presName="hierChild4" presStyleCnt="0"/>
      <dgm:spPr/>
    </dgm:pt>
    <dgm:pt modelId="{05B1FB3B-B8AE-41BC-9390-D1336381F7C2}" type="pres">
      <dgm:prSet presAssocID="{D2C1ACD2-7C91-48DF-8224-279AB4706E70}" presName="Name35" presStyleLbl="parChTrans1D3" presStyleIdx="1" presStyleCnt="2"/>
      <dgm:spPr/>
    </dgm:pt>
    <dgm:pt modelId="{9B6AC38D-AA0F-4D9F-A137-E851DF2F0745}" type="pres">
      <dgm:prSet presAssocID="{1CEF5154-258D-4AE3-B610-C927B8EED5E4}" presName="hierRoot2" presStyleCnt="0">
        <dgm:presLayoutVars>
          <dgm:hierBranch val="init"/>
        </dgm:presLayoutVars>
      </dgm:prSet>
      <dgm:spPr/>
    </dgm:pt>
    <dgm:pt modelId="{928B86E0-2631-456F-9B9A-A580C8F12305}" type="pres">
      <dgm:prSet presAssocID="{1CEF5154-258D-4AE3-B610-C927B8EED5E4}" presName="rootComposite" presStyleCnt="0"/>
      <dgm:spPr/>
    </dgm:pt>
    <dgm:pt modelId="{FE91D0FD-1377-4848-A4F6-91CE0F69CEB2}" type="pres">
      <dgm:prSet presAssocID="{1CEF5154-258D-4AE3-B610-C927B8EED5E4}" presName="rootText" presStyleLbl="node3" presStyleIdx="1" presStyleCnt="2" custScaleX="181823" custScaleY="2144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A53AD5-39F2-4737-A31A-30E8A8BC3E52}" type="pres">
      <dgm:prSet presAssocID="{1CEF5154-258D-4AE3-B610-C927B8EED5E4}" presName="rootConnector" presStyleLbl="node3" presStyleIdx="1" presStyleCnt="2"/>
      <dgm:spPr/>
      <dgm:t>
        <a:bodyPr/>
        <a:lstStyle/>
        <a:p>
          <a:endParaRPr lang="ru-RU"/>
        </a:p>
      </dgm:t>
    </dgm:pt>
    <dgm:pt modelId="{BF753CF8-314D-4A10-9F9D-960B9D50296E}" type="pres">
      <dgm:prSet presAssocID="{1CEF5154-258D-4AE3-B610-C927B8EED5E4}" presName="hierChild4" presStyleCnt="0"/>
      <dgm:spPr/>
    </dgm:pt>
    <dgm:pt modelId="{71806C33-1B79-4A9C-94ED-A6D73B2A4E79}" type="pres">
      <dgm:prSet presAssocID="{1CEF5154-258D-4AE3-B610-C927B8EED5E4}" presName="hierChild5" presStyleCnt="0"/>
      <dgm:spPr/>
    </dgm:pt>
    <dgm:pt modelId="{C010987D-321C-48DF-8632-984574D78190}" type="pres">
      <dgm:prSet presAssocID="{891D490D-F10D-4692-AAA0-E00612F3ECBC}" presName="hierChild5" presStyleCnt="0"/>
      <dgm:spPr/>
    </dgm:pt>
    <dgm:pt modelId="{360CA4CD-3DEE-4630-B720-2595167B903C}" type="pres">
      <dgm:prSet presAssocID="{65F3DE06-85A2-4B9B-BDDA-D99B3E8CFFF6}" presName="hierChild3" presStyleCnt="0"/>
      <dgm:spPr/>
    </dgm:pt>
  </dgm:ptLst>
  <dgm:cxnLst>
    <dgm:cxn modelId="{55BE14C8-6EC1-4E55-9F15-86620DE120B5}" type="presOf" srcId="{65F3DE06-85A2-4B9B-BDDA-D99B3E8CFFF6}" destId="{D5BB5112-44A6-41B6-B5CA-94474AAF3BBB}" srcOrd="0" destOrd="0" presId="urn:microsoft.com/office/officeart/2005/8/layout/orgChart1"/>
    <dgm:cxn modelId="{CD9E6EBC-137E-4504-AB64-08333B7F2408}" srcId="{65F3DE06-85A2-4B9B-BDDA-D99B3E8CFFF6}" destId="{891D490D-F10D-4692-AAA0-E00612F3ECBC}" srcOrd="1" destOrd="0" parTransId="{F509C16E-ADD5-48EC-A4DD-84FC742E4572}" sibTransId="{32071706-114E-47E4-9CD4-332E3F5E294B}"/>
    <dgm:cxn modelId="{7A69273B-5E8C-4B22-929C-795B075FA029}" type="presOf" srcId="{1CEF5154-258D-4AE3-B610-C927B8EED5E4}" destId="{FE91D0FD-1377-4848-A4F6-91CE0F69CEB2}" srcOrd="0" destOrd="0" presId="urn:microsoft.com/office/officeart/2005/8/layout/orgChart1"/>
    <dgm:cxn modelId="{F40529EB-CEC3-43E1-859F-6977E74D571D}" type="presOf" srcId="{F509C16E-ADD5-48EC-A4DD-84FC742E4572}" destId="{C15E2C32-491E-4331-83A0-48135AE3FD76}" srcOrd="0" destOrd="0" presId="urn:microsoft.com/office/officeart/2005/8/layout/orgChart1"/>
    <dgm:cxn modelId="{397BF764-4B82-4461-B532-1B20976495FD}" type="presOf" srcId="{48A0A91C-3691-44DE-9414-7782B43CE845}" destId="{1397A35A-FA02-4DCB-B54B-ECEE183F6D59}" srcOrd="0" destOrd="0" presId="urn:microsoft.com/office/officeart/2005/8/layout/orgChart1"/>
    <dgm:cxn modelId="{6D34A602-FC4C-481B-BEFD-6C5707E1E0F3}" srcId="{48A0A91C-3691-44DE-9414-7782B43CE845}" destId="{65F3DE06-85A2-4B9B-BDDA-D99B3E8CFFF6}" srcOrd="0" destOrd="0" parTransId="{7EB50F04-0A22-41C6-AE84-464085441E94}" sibTransId="{F3831C9C-4FC4-420A-BE0A-A83022E83448}"/>
    <dgm:cxn modelId="{4D343B7F-2752-45DB-BC15-E751067C0C62}" type="presOf" srcId="{BF8E7E14-8F06-44B7-9A65-12B3CFB15752}" destId="{F7B6C729-9717-4E46-8CEE-35D4FCC66AB8}" srcOrd="0" destOrd="0" presId="urn:microsoft.com/office/officeart/2005/8/layout/orgChart1"/>
    <dgm:cxn modelId="{95133642-2CDA-4DD4-8341-404D093180E9}" type="presOf" srcId="{300B173E-85E0-48AC-9054-D7B666755258}" destId="{703BFCB5-61AF-47E9-912B-14FD0E6CC744}" srcOrd="1" destOrd="0" presId="urn:microsoft.com/office/officeart/2005/8/layout/orgChart1"/>
    <dgm:cxn modelId="{64234E3F-E4E2-43ED-BDAE-7EEC90B28ABF}" type="presOf" srcId="{891D490D-F10D-4692-AAA0-E00612F3ECBC}" destId="{6721B826-B049-4A6B-B0F1-B8FF7D308667}" srcOrd="1" destOrd="0" presId="urn:microsoft.com/office/officeart/2005/8/layout/orgChart1"/>
    <dgm:cxn modelId="{BD17AAB8-451B-43B0-AD1D-9CB6FC5DF272}" type="presOf" srcId="{1CEF5154-258D-4AE3-B610-C927B8EED5E4}" destId="{6FA53AD5-39F2-4737-A31A-30E8A8BC3E52}" srcOrd="1" destOrd="0" presId="urn:microsoft.com/office/officeart/2005/8/layout/orgChart1"/>
    <dgm:cxn modelId="{95A54B36-8B25-424A-8341-A0DFCD0CC06B}" type="presOf" srcId="{D2C1ACD2-7C91-48DF-8224-279AB4706E70}" destId="{05B1FB3B-B8AE-41BC-9390-D1336381F7C2}" srcOrd="0" destOrd="0" presId="urn:microsoft.com/office/officeart/2005/8/layout/orgChart1"/>
    <dgm:cxn modelId="{5C844ECA-3B51-47E9-9EFE-A0265D16AFEB}" srcId="{65F3DE06-85A2-4B9B-BDDA-D99B3E8CFFF6}" destId="{300B173E-85E0-48AC-9054-D7B666755258}" srcOrd="0" destOrd="0" parTransId="{5E3EADEA-A894-44B7-9C6E-9ADE5A8FC2A5}" sibTransId="{9FA8086F-8DAB-486A-ABC4-B4C90467F6D5}"/>
    <dgm:cxn modelId="{A2E69E0B-8B62-45EB-AA5A-B9E2C72FAFDC}" type="presOf" srcId="{5E3EADEA-A894-44B7-9C6E-9ADE5A8FC2A5}" destId="{70F5826C-E75B-4973-9B51-43400C8A3102}" srcOrd="0" destOrd="0" presId="urn:microsoft.com/office/officeart/2005/8/layout/orgChart1"/>
    <dgm:cxn modelId="{E5431AAC-076B-462F-9B79-2001B5A82A8E}" type="presOf" srcId="{300B173E-85E0-48AC-9054-D7B666755258}" destId="{2DC44163-9FEC-41C6-85D1-EDCCAE84FD5B}" srcOrd="0" destOrd="0" presId="urn:microsoft.com/office/officeart/2005/8/layout/orgChart1"/>
    <dgm:cxn modelId="{04DDE686-5BD2-4503-A097-2DC7F3D4E2EE}" type="presOf" srcId="{BF8E7E14-8F06-44B7-9A65-12B3CFB15752}" destId="{EEF8FA67-A6AC-46CA-A7A6-B55C9CFE3FA6}" srcOrd="1" destOrd="0" presId="urn:microsoft.com/office/officeart/2005/8/layout/orgChart1"/>
    <dgm:cxn modelId="{20275943-54AA-4B80-9ADE-E8B7067C1B5D}" type="presOf" srcId="{65F3DE06-85A2-4B9B-BDDA-D99B3E8CFFF6}" destId="{E8AA8B39-09BB-4E7F-8D59-6419D3E6EFD2}" srcOrd="1" destOrd="0" presId="urn:microsoft.com/office/officeart/2005/8/layout/orgChart1"/>
    <dgm:cxn modelId="{0DB1276F-AC43-425F-9EC1-8D315368E6B4}" srcId="{891D490D-F10D-4692-AAA0-E00612F3ECBC}" destId="{1CEF5154-258D-4AE3-B610-C927B8EED5E4}" srcOrd="0" destOrd="0" parTransId="{D2C1ACD2-7C91-48DF-8224-279AB4706E70}" sibTransId="{119847C1-11F9-4276-A515-E2A0008467BF}"/>
    <dgm:cxn modelId="{49556F5A-DA7A-4436-B45E-F8D1C5E6EAEF}" type="presOf" srcId="{6B93A056-9276-4F38-94A7-6F45AF5EDEB1}" destId="{4569D25A-4445-4C44-AA56-5DAAB5835027}" srcOrd="0" destOrd="0" presId="urn:microsoft.com/office/officeart/2005/8/layout/orgChart1"/>
    <dgm:cxn modelId="{6207932F-6478-4C59-B2C8-01E1EDB8A4AD}" srcId="{300B173E-85E0-48AC-9054-D7B666755258}" destId="{BF8E7E14-8F06-44B7-9A65-12B3CFB15752}" srcOrd="0" destOrd="0" parTransId="{6B93A056-9276-4F38-94A7-6F45AF5EDEB1}" sibTransId="{88AA82A7-118D-48A3-B0BC-6337C6A4E447}"/>
    <dgm:cxn modelId="{B8662946-2D4A-45C1-BF2D-853507397B03}" type="presOf" srcId="{891D490D-F10D-4692-AAA0-E00612F3ECBC}" destId="{13EF571C-115D-4C32-8C90-E85E52EEF448}" srcOrd="0" destOrd="0" presId="urn:microsoft.com/office/officeart/2005/8/layout/orgChart1"/>
    <dgm:cxn modelId="{630FBE86-BA4A-4A6D-AD3A-B672EB42AEDD}" type="presParOf" srcId="{1397A35A-FA02-4DCB-B54B-ECEE183F6D59}" destId="{581ED74E-B2BA-4CB9-A521-4839BA35C21E}" srcOrd="0" destOrd="0" presId="urn:microsoft.com/office/officeart/2005/8/layout/orgChart1"/>
    <dgm:cxn modelId="{B3F23694-262B-4C58-977A-5B971E274BC6}" type="presParOf" srcId="{581ED74E-B2BA-4CB9-A521-4839BA35C21E}" destId="{72B17E6E-D41C-43A3-88D5-3CA208C28CBE}" srcOrd="0" destOrd="0" presId="urn:microsoft.com/office/officeart/2005/8/layout/orgChart1"/>
    <dgm:cxn modelId="{D6873042-A78A-4663-BB26-3552ECDD9DD6}" type="presParOf" srcId="{72B17E6E-D41C-43A3-88D5-3CA208C28CBE}" destId="{D5BB5112-44A6-41B6-B5CA-94474AAF3BBB}" srcOrd="0" destOrd="0" presId="urn:microsoft.com/office/officeart/2005/8/layout/orgChart1"/>
    <dgm:cxn modelId="{91E43C9E-4FE6-4BB5-8B3C-83BE35AFFD8D}" type="presParOf" srcId="{72B17E6E-D41C-43A3-88D5-3CA208C28CBE}" destId="{E8AA8B39-09BB-4E7F-8D59-6419D3E6EFD2}" srcOrd="1" destOrd="0" presId="urn:microsoft.com/office/officeart/2005/8/layout/orgChart1"/>
    <dgm:cxn modelId="{937726CD-7BFC-44FF-B8D8-1BF572B3F28E}" type="presParOf" srcId="{581ED74E-B2BA-4CB9-A521-4839BA35C21E}" destId="{7DFE4CFB-AC99-4C53-A178-46B19B98C11F}" srcOrd="1" destOrd="0" presId="urn:microsoft.com/office/officeart/2005/8/layout/orgChart1"/>
    <dgm:cxn modelId="{E3A15379-939D-4AA4-8360-C750F5CBBBC6}" type="presParOf" srcId="{7DFE4CFB-AC99-4C53-A178-46B19B98C11F}" destId="{70F5826C-E75B-4973-9B51-43400C8A3102}" srcOrd="0" destOrd="0" presId="urn:microsoft.com/office/officeart/2005/8/layout/orgChart1"/>
    <dgm:cxn modelId="{AA8F5619-4066-4278-9DC8-4EFC347D9738}" type="presParOf" srcId="{7DFE4CFB-AC99-4C53-A178-46B19B98C11F}" destId="{C9C382C8-CBAA-442A-ADEE-E1AE1BF9601E}" srcOrd="1" destOrd="0" presId="urn:microsoft.com/office/officeart/2005/8/layout/orgChart1"/>
    <dgm:cxn modelId="{730512AA-9056-42E8-8EF8-F9CEF53DFEBB}" type="presParOf" srcId="{C9C382C8-CBAA-442A-ADEE-E1AE1BF9601E}" destId="{87BADCA9-C02A-42D6-B1BF-B2490194833F}" srcOrd="0" destOrd="0" presId="urn:microsoft.com/office/officeart/2005/8/layout/orgChart1"/>
    <dgm:cxn modelId="{F81A1611-41CD-4A56-A930-2D0EAD6145CC}" type="presParOf" srcId="{87BADCA9-C02A-42D6-B1BF-B2490194833F}" destId="{2DC44163-9FEC-41C6-85D1-EDCCAE84FD5B}" srcOrd="0" destOrd="0" presId="urn:microsoft.com/office/officeart/2005/8/layout/orgChart1"/>
    <dgm:cxn modelId="{BCEF03CC-AFE0-484D-A5CD-61175CB0BE00}" type="presParOf" srcId="{87BADCA9-C02A-42D6-B1BF-B2490194833F}" destId="{703BFCB5-61AF-47E9-912B-14FD0E6CC744}" srcOrd="1" destOrd="0" presId="urn:microsoft.com/office/officeart/2005/8/layout/orgChart1"/>
    <dgm:cxn modelId="{2AD36EA8-4E43-485E-8851-F07C5E7136C0}" type="presParOf" srcId="{C9C382C8-CBAA-442A-ADEE-E1AE1BF9601E}" destId="{24A7D350-ACE4-468A-87B6-F5BFB54C9B92}" srcOrd="1" destOrd="0" presId="urn:microsoft.com/office/officeart/2005/8/layout/orgChart1"/>
    <dgm:cxn modelId="{385F57EB-5BD8-4AD2-A1C2-4EB0692414C8}" type="presParOf" srcId="{24A7D350-ACE4-468A-87B6-F5BFB54C9B92}" destId="{4569D25A-4445-4C44-AA56-5DAAB5835027}" srcOrd="0" destOrd="0" presId="urn:microsoft.com/office/officeart/2005/8/layout/orgChart1"/>
    <dgm:cxn modelId="{B4B1CFC7-F623-4E92-919A-54205511B1B1}" type="presParOf" srcId="{24A7D350-ACE4-468A-87B6-F5BFB54C9B92}" destId="{4AD09820-603E-4A6D-ACCA-7923AA48D8BF}" srcOrd="1" destOrd="0" presId="urn:microsoft.com/office/officeart/2005/8/layout/orgChart1"/>
    <dgm:cxn modelId="{07DCC1D6-9236-489F-AABC-9739CDBF77C7}" type="presParOf" srcId="{4AD09820-603E-4A6D-ACCA-7923AA48D8BF}" destId="{79FBA155-ED75-4828-8617-BCED502CB545}" srcOrd="0" destOrd="0" presId="urn:microsoft.com/office/officeart/2005/8/layout/orgChart1"/>
    <dgm:cxn modelId="{ADE92503-72FC-4C61-AAFF-F242485696D6}" type="presParOf" srcId="{79FBA155-ED75-4828-8617-BCED502CB545}" destId="{F7B6C729-9717-4E46-8CEE-35D4FCC66AB8}" srcOrd="0" destOrd="0" presId="urn:microsoft.com/office/officeart/2005/8/layout/orgChart1"/>
    <dgm:cxn modelId="{4E3BE488-E83E-4D07-BED1-CD11636C8B6E}" type="presParOf" srcId="{79FBA155-ED75-4828-8617-BCED502CB545}" destId="{EEF8FA67-A6AC-46CA-A7A6-B55C9CFE3FA6}" srcOrd="1" destOrd="0" presId="urn:microsoft.com/office/officeart/2005/8/layout/orgChart1"/>
    <dgm:cxn modelId="{AE68A7B8-C9AE-4D97-8F95-823856EB61FF}" type="presParOf" srcId="{4AD09820-603E-4A6D-ACCA-7923AA48D8BF}" destId="{2F9CADE5-B079-4C01-88B3-D682D86ADCDB}" srcOrd="1" destOrd="0" presId="urn:microsoft.com/office/officeart/2005/8/layout/orgChart1"/>
    <dgm:cxn modelId="{FB4A74CD-4C5D-4336-97A9-A7E5D4152778}" type="presParOf" srcId="{4AD09820-603E-4A6D-ACCA-7923AA48D8BF}" destId="{8D6E4282-0723-44CB-B4B7-9EA286A24EB5}" srcOrd="2" destOrd="0" presId="urn:microsoft.com/office/officeart/2005/8/layout/orgChart1"/>
    <dgm:cxn modelId="{1B51BE48-F20F-49DD-AD9A-0C9998173347}" type="presParOf" srcId="{C9C382C8-CBAA-442A-ADEE-E1AE1BF9601E}" destId="{215CE486-8720-43A1-A3F1-96F8701C5057}" srcOrd="2" destOrd="0" presId="urn:microsoft.com/office/officeart/2005/8/layout/orgChart1"/>
    <dgm:cxn modelId="{C3CF80C0-F255-4DFB-8681-CF8BB8442E03}" type="presParOf" srcId="{7DFE4CFB-AC99-4C53-A178-46B19B98C11F}" destId="{C15E2C32-491E-4331-83A0-48135AE3FD76}" srcOrd="2" destOrd="0" presId="urn:microsoft.com/office/officeart/2005/8/layout/orgChart1"/>
    <dgm:cxn modelId="{3D8D3E30-0E2D-46A4-91DF-21AE02522546}" type="presParOf" srcId="{7DFE4CFB-AC99-4C53-A178-46B19B98C11F}" destId="{F786AFEE-9DF8-4089-847A-52A3CEA5DF86}" srcOrd="3" destOrd="0" presId="urn:microsoft.com/office/officeart/2005/8/layout/orgChart1"/>
    <dgm:cxn modelId="{9600BAB0-81A1-4596-87E8-0EC9BEAD846D}" type="presParOf" srcId="{F786AFEE-9DF8-4089-847A-52A3CEA5DF86}" destId="{E314A0B3-8560-415A-8059-F9F3CA9BF70B}" srcOrd="0" destOrd="0" presId="urn:microsoft.com/office/officeart/2005/8/layout/orgChart1"/>
    <dgm:cxn modelId="{44BBA827-D186-43EB-9944-EC5C09D1899B}" type="presParOf" srcId="{E314A0B3-8560-415A-8059-F9F3CA9BF70B}" destId="{13EF571C-115D-4C32-8C90-E85E52EEF448}" srcOrd="0" destOrd="0" presId="urn:microsoft.com/office/officeart/2005/8/layout/orgChart1"/>
    <dgm:cxn modelId="{6E58B041-3270-4086-8D80-16726FC1EA2A}" type="presParOf" srcId="{E314A0B3-8560-415A-8059-F9F3CA9BF70B}" destId="{6721B826-B049-4A6B-B0F1-B8FF7D308667}" srcOrd="1" destOrd="0" presId="urn:microsoft.com/office/officeart/2005/8/layout/orgChart1"/>
    <dgm:cxn modelId="{F46B61FA-2CFA-4745-9073-21F34605C7FD}" type="presParOf" srcId="{F786AFEE-9DF8-4089-847A-52A3CEA5DF86}" destId="{7A1B7E22-5C51-49D9-8732-9EE9B4E5018E}" srcOrd="1" destOrd="0" presId="urn:microsoft.com/office/officeart/2005/8/layout/orgChart1"/>
    <dgm:cxn modelId="{6F6F41A3-3986-4C11-B5F5-01CA817A45C1}" type="presParOf" srcId="{7A1B7E22-5C51-49D9-8732-9EE9B4E5018E}" destId="{05B1FB3B-B8AE-41BC-9390-D1336381F7C2}" srcOrd="0" destOrd="0" presId="urn:microsoft.com/office/officeart/2005/8/layout/orgChart1"/>
    <dgm:cxn modelId="{7E63D251-A561-42F6-8381-FA64D7B537E9}" type="presParOf" srcId="{7A1B7E22-5C51-49D9-8732-9EE9B4E5018E}" destId="{9B6AC38D-AA0F-4D9F-A137-E851DF2F0745}" srcOrd="1" destOrd="0" presId="urn:microsoft.com/office/officeart/2005/8/layout/orgChart1"/>
    <dgm:cxn modelId="{B66621EA-7B13-4A65-B771-9942C2A13344}" type="presParOf" srcId="{9B6AC38D-AA0F-4D9F-A137-E851DF2F0745}" destId="{928B86E0-2631-456F-9B9A-A580C8F12305}" srcOrd="0" destOrd="0" presId="urn:microsoft.com/office/officeart/2005/8/layout/orgChart1"/>
    <dgm:cxn modelId="{29B14D8C-CE29-442E-9F5C-8B429972E201}" type="presParOf" srcId="{928B86E0-2631-456F-9B9A-A580C8F12305}" destId="{FE91D0FD-1377-4848-A4F6-91CE0F69CEB2}" srcOrd="0" destOrd="0" presId="urn:microsoft.com/office/officeart/2005/8/layout/orgChart1"/>
    <dgm:cxn modelId="{210864AF-1661-43A3-8DB0-8B202F2B5BDF}" type="presParOf" srcId="{928B86E0-2631-456F-9B9A-A580C8F12305}" destId="{6FA53AD5-39F2-4737-A31A-30E8A8BC3E52}" srcOrd="1" destOrd="0" presId="urn:microsoft.com/office/officeart/2005/8/layout/orgChart1"/>
    <dgm:cxn modelId="{0D0C5AC3-AFD4-47E5-8030-F8CC949C5FEE}" type="presParOf" srcId="{9B6AC38D-AA0F-4D9F-A137-E851DF2F0745}" destId="{BF753CF8-314D-4A10-9F9D-960B9D50296E}" srcOrd="1" destOrd="0" presId="urn:microsoft.com/office/officeart/2005/8/layout/orgChart1"/>
    <dgm:cxn modelId="{968F2E02-9B65-4C82-8610-78D795E214B9}" type="presParOf" srcId="{9B6AC38D-AA0F-4D9F-A137-E851DF2F0745}" destId="{71806C33-1B79-4A9C-94ED-A6D73B2A4E79}" srcOrd="2" destOrd="0" presId="urn:microsoft.com/office/officeart/2005/8/layout/orgChart1"/>
    <dgm:cxn modelId="{98F2F00F-851F-488F-B07E-292F47A741BD}" type="presParOf" srcId="{F786AFEE-9DF8-4089-847A-52A3CEA5DF86}" destId="{C010987D-321C-48DF-8632-984574D78190}" srcOrd="2" destOrd="0" presId="urn:microsoft.com/office/officeart/2005/8/layout/orgChart1"/>
    <dgm:cxn modelId="{E3490F21-6E80-4489-8D83-9A68F4888A85}" type="presParOf" srcId="{581ED74E-B2BA-4CB9-A521-4839BA35C21E}" destId="{360CA4CD-3DEE-4630-B720-2595167B903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80B3373-4004-41C8-A8C9-31BDFDA86D45}" type="doc">
      <dgm:prSet loTypeId="urn:microsoft.com/office/officeart/2005/8/layout/orgChart1" loCatId="hierarchy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3E16B36F-5D31-4622-8874-2BE4019ED273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Политическая культура личности проявляется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A7A5E3B-B134-4A21-BB4E-04929D6CC70C}" type="parTrans" cxnId="{483A0010-B1DE-48CF-841E-5A7188EC5D46}">
      <dgm:prSet/>
      <dgm:spPr/>
      <dgm:t>
        <a:bodyPr/>
        <a:lstStyle/>
        <a:p>
          <a:endParaRPr lang="ru-RU"/>
        </a:p>
      </dgm:t>
    </dgm:pt>
    <dgm:pt modelId="{D37A9746-EBC8-436C-B1E1-D2213CDD3566}" type="sibTrans" cxnId="{483A0010-B1DE-48CF-841E-5A7188EC5D46}">
      <dgm:prSet/>
      <dgm:spPr/>
      <dgm:t>
        <a:bodyPr/>
        <a:lstStyle/>
        <a:p>
          <a:endParaRPr lang="ru-RU"/>
        </a:p>
      </dgm:t>
    </dgm:pt>
    <dgm:pt modelId="{25F23EC0-3D16-49FB-A3EA-0BA036E1FFA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 активной жизненной позиции человека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731D870-8987-4704-9008-DCAD972046A4}" type="parTrans" cxnId="{2F9D4CE5-E76D-44AB-B05F-D0F5600A984F}">
      <dgm:prSet/>
      <dgm:spPr/>
      <dgm:t>
        <a:bodyPr/>
        <a:lstStyle/>
        <a:p>
          <a:endParaRPr lang="ru-RU"/>
        </a:p>
      </dgm:t>
    </dgm:pt>
    <dgm:pt modelId="{6242A387-D7B3-42A2-85EE-5E05FC17ED90}" type="sibTrans" cxnId="{2F9D4CE5-E76D-44AB-B05F-D0F5600A984F}">
      <dgm:prSet/>
      <dgm:spPr/>
      <dgm:t>
        <a:bodyPr/>
        <a:lstStyle/>
        <a:p>
          <a:endParaRPr lang="ru-RU"/>
        </a:p>
      </dgm:t>
    </dgm:pt>
    <dgm:pt modelId="{B2A1CCC3-140A-4CA6-91F6-29CBBC1D890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 ответственном исполнении человеком своего гражданского долга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1A7F3FC-5969-44C1-A9A7-BDC63C0A88DF}" type="parTrans" cxnId="{C06A5914-EF55-4D50-B074-59168BCFE389}">
      <dgm:prSet/>
      <dgm:spPr/>
      <dgm:t>
        <a:bodyPr/>
        <a:lstStyle/>
        <a:p>
          <a:endParaRPr lang="ru-RU"/>
        </a:p>
      </dgm:t>
    </dgm:pt>
    <dgm:pt modelId="{AEF17718-CF03-4016-8DDA-B7BF98B47A9C}" type="sibTrans" cxnId="{C06A5914-EF55-4D50-B074-59168BCFE389}">
      <dgm:prSet/>
      <dgm:spPr/>
      <dgm:t>
        <a:bodyPr/>
        <a:lstStyle/>
        <a:p>
          <a:endParaRPr lang="ru-RU"/>
        </a:p>
      </dgm:t>
    </dgm:pt>
    <dgm:pt modelId="{ABD91BB7-0080-4332-9CD9-CDAB80D51D3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 осознанном участии в политической жизни общества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B8E8A5D-1B49-4768-80DF-C01CE2C17435}" type="parTrans" cxnId="{18353269-0760-4609-9382-73DDD7558EDE}">
      <dgm:prSet/>
      <dgm:spPr/>
      <dgm:t>
        <a:bodyPr/>
        <a:lstStyle/>
        <a:p>
          <a:endParaRPr lang="ru-RU"/>
        </a:p>
      </dgm:t>
    </dgm:pt>
    <dgm:pt modelId="{B2294676-820B-4504-AD61-60245A09B238}" type="sibTrans" cxnId="{18353269-0760-4609-9382-73DDD7558EDE}">
      <dgm:prSet/>
      <dgm:spPr/>
      <dgm:t>
        <a:bodyPr/>
        <a:lstStyle/>
        <a:p>
          <a:endParaRPr lang="ru-RU"/>
        </a:p>
      </dgm:t>
    </dgm:pt>
    <dgm:pt modelId="{42C45758-70EA-4FC8-8BE0-CCF5151001B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 уважительном отношении к государственным символам, к политическим традициям своего народа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D6A747C-6908-4D09-AD54-A765CA1FD39F}" type="parTrans" cxnId="{40C864B4-0F0C-4017-8F8C-1F4F6CFA6C32}">
      <dgm:prSet/>
      <dgm:spPr/>
      <dgm:t>
        <a:bodyPr/>
        <a:lstStyle/>
        <a:p>
          <a:endParaRPr lang="ru-RU"/>
        </a:p>
      </dgm:t>
    </dgm:pt>
    <dgm:pt modelId="{092DCF5A-70F2-444C-8936-B0C505853C8B}" type="sibTrans" cxnId="{40C864B4-0F0C-4017-8F8C-1F4F6CFA6C32}">
      <dgm:prSet/>
      <dgm:spPr/>
      <dgm:t>
        <a:bodyPr/>
        <a:lstStyle/>
        <a:p>
          <a:endParaRPr lang="ru-RU"/>
        </a:p>
      </dgm:t>
    </dgm:pt>
    <dgm:pt modelId="{4F82A9D0-8CC7-456E-80BF-A17286A6210A}" type="pres">
      <dgm:prSet presAssocID="{380B3373-4004-41C8-A8C9-31BDFDA86D4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836340F-CBD0-47B5-A12E-7308C90E0E4B}" type="pres">
      <dgm:prSet presAssocID="{3E16B36F-5D31-4622-8874-2BE4019ED273}" presName="hierRoot1" presStyleCnt="0">
        <dgm:presLayoutVars>
          <dgm:hierBranch val="init"/>
        </dgm:presLayoutVars>
      </dgm:prSet>
      <dgm:spPr/>
    </dgm:pt>
    <dgm:pt modelId="{7C494393-40F0-42A7-A1A5-3AC5964078BC}" type="pres">
      <dgm:prSet presAssocID="{3E16B36F-5D31-4622-8874-2BE4019ED273}" presName="rootComposite1" presStyleCnt="0"/>
      <dgm:spPr/>
    </dgm:pt>
    <dgm:pt modelId="{781C01FB-FF77-47F7-8F55-384E30C9FC52}" type="pres">
      <dgm:prSet presAssocID="{3E16B36F-5D31-4622-8874-2BE4019ED273}" presName="rootText1" presStyleLbl="node0" presStyleIdx="0" presStyleCnt="1" custScaleX="2489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9A3168-FE95-459D-A34B-94FA242095AA}" type="pres">
      <dgm:prSet presAssocID="{3E16B36F-5D31-4622-8874-2BE4019ED27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E14F19D-5A6C-4755-8678-9C40EB12DCC6}" type="pres">
      <dgm:prSet presAssocID="{3E16B36F-5D31-4622-8874-2BE4019ED273}" presName="hierChild2" presStyleCnt="0"/>
      <dgm:spPr/>
    </dgm:pt>
    <dgm:pt modelId="{D5E27BD3-B1AD-4D2F-B564-218104E00690}" type="pres">
      <dgm:prSet presAssocID="{2731D870-8987-4704-9008-DCAD972046A4}" presName="Name37" presStyleLbl="parChTrans1D2" presStyleIdx="0" presStyleCnt="4"/>
      <dgm:spPr/>
      <dgm:t>
        <a:bodyPr/>
        <a:lstStyle/>
        <a:p>
          <a:endParaRPr lang="ru-RU"/>
        </a:p>
      </dgm:t>
    </dgm:pt>
    <dgm:pt modelId="{0A9B6511-96BB-4E90-A28B-B2588963EF26}" type="pres">
      <dgm:prSet presAssocID="{25F23EC0-3D16-49FB-A3EA-0BA036E1FFAB}" presName="hierRoot2" presStyleCnt="0">
        <dgm:presLayoutVars>
          <dgm:hierBranch val="init"/>
        </dgm:presLayoutVars>
      </dgm:prSet>
      <dgm:spPr/>
    </dgm:pt>
    <dgm:pt modelId="{3F6415CB-D7E3-4F6A-908B-B6632689D0D1}" type="pres">
      <dgm:prSet presAssocID="{25F23EC0-3D16-49FB-A3EA-0BA036E1FFAB}" presName="rootComposite" presStyleCnt="0"/>
      <dgm:spPr/>
    </dgm:pt>
    <dgm:pt modelId="{DADF3E31-D998-4C7C-8F38-C576063FE803}" type="pres">
      <dgm:prSet presAssocID="{25F23EC0-3D16-49FB-A3EA-0BA036E1FFAB}" presName="rootText" presStyleLbl="node2" presStyleIdx="0" presStyleCnt="4" custScaleY="2563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5EB97E-3EDD-47C9-B322-4DEE9FAB35CC}" type="pres">
      <dgm:prSet presAssocID="{25F23EC0-3D16-49FB-A3EA-0BA036E1FFAB}" presName="rootConnector" presStyleLbl="node2" presStyleIdx="0" presStyleCnt="4"/>
      <dgm:spPr/>
      <dgm:t>
        <a:bodyPr/>
        <a:lstStyle/>
        <a:p>
          <a:endParaRPr lang="ru-RU"/>
        </a:p>
      </dgm:t>
    </dgm:pt>
    <dgm:pt modelId="{57707ABD-62C0-41E1-80B9-FD9D36AFD16F}" type="pres">
      <dgm:prSet presAssocID="{25F23EC0-3D16-49FB-A3EA-0BA036E1FFAB}" presName="hierChild4" presStyleCnt="0"/>
      <dgm:spPr/>
    </dgm:pt>
    <dgm:pt modelId="{719BFAE8-D5CB-4571-B371-A9B8CD61C0AB}" type="pres">
      <dgm:prSet presAssocID="{25F23EC0-3D16-49FB-A3EA-0BA036E1FFAB}" presName="hierChild5" presStyleCnt="0"/>
      <dgm:spPr/>
    </dgm:pt>
    <dgm:pt modelId="{63DBA058-04BD-4D23-AA14-76771D76D61F}" type="pres">
      <dgm:prSet presAssocID="{21A7F3FC-5969-44C1-A9A7-BDC63C0A88DF}" presName="Name37" presStyleLbl="parChTrans1D2" presStyleIdx="1" presStyleCnt="4"/>
      <dgm:spPr/>
      <dgm:t>
        <a:bodyPr/>
        <a:lstStyle/>
        <a:p>
          <a:endParaRPr lang="ru-RU"/>
        </a:p>
      </dgm:t>
    </dgm:pt>
    <dgm:pt modelId="{364878E2-1A31-4594-AADD-AEE634431F8B}" type="pres">
      <dgm:prSet presAssocID="{B2A1CCC3-140A-4CA6-91F6-29CBBC1D890D}" presName="hierRoot2" presStyleCnt="0">
        <dgm:presLayoutVars>
          <dgm:hierBranch val="init"/>
        </dgm:presLayoutVars>
      </dgm:prSet>
      <dgm:spPr/>
    </dgm:pt>
    <dgm:pt modelId="{CC22C1EE-F0C8-4E8B-A173-25491FCBC2AD}" type="pres">
      <dgm:prSet presAssocID="{B2A1CCC3-140A-4CA6-91F6-29CBBC1D890D}" presName="rootComposite" presStyleCnt="0"/>
      <dgm:spPr/>
    </dgm:pt>
    <dgm:pt modelId="{87F14652-97F3-4568-8710-0546EC384F7C}" type="pres">
      <dgm:prSet presAssocID="{B2A1CCC3-140A-4CA6-91F6-29CBBC1D890D}" presName="rootText" presStyleLbl="node2" presStyleIdx="1" presStyleCnt="4" custScaleY="2563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4B02C9-CF85-4147-AF2F-EF1EAAFA31E0}" type="pres">
      <dgm:prSet presAssocID="{B2A1CCC3-140A-4CA6-91F6-29CBBC1D890D}" presName="rootConnector" presStyleLbl="node2" presStyleIdx="1" presStyleCnt="4"/>
      <dgm:spPr/>
      <dgm:t>
        <a:bodyPr/>
        <a:lstStyle/>
        <a:p>
          <a:endParaRPr lang="ru-RU"/>
        </a:p>
      </dgm:t>
    </dgm:pt>
    <dgm:pt modelId="{79080B45-B469-41CA-9CE2-B51F92BA87D9}" type="pres">
      <dgm:prSet presAssocID="{B2A1CCC3-140A-4CA6-91F6-29CBBC1D890D}" presName="hierChild4" presStyleCnt="0"/>
      <dgm:spPr/>
    </dgm:pt>
    <dgm:pt modelId="{E2664FCB-F708-4507-98DD-32E217E04167}" type="pres">
      <dgm:prSet presAssocID="{B2A1CCC3-140A-4CA6-91F6-29CBBC1D890D}" presName="hierChild5" presStyleCnt="0"/>
      <dgm:spPr/>
    </dgm:pt>
    <dgm:pt modelId="{809E0D64-A9EE-4BA7-B054-0AF608F1367B}" type="pres">
      <dgm:prSet presAssocID="{4B8E8A5D-1B49-4768-80DF-C01CE2C17435}" presName="Name37" presStyleLbl="parChTrans1D2" presStyleIdx="2" presStyleCnt="4"/>
      <dgm:spPr/>
      <dgm:t>
        <a:bodyPr/>
        <a:lstStyle/>
        <a:p>
          <a:endParaRPr lang="ru-RU"/>
        </a:p>
      </dgm:t>
    </dgm:pt>
    <dgm:pt modelId="{5EC08379-8A74-4B81-8E57-1D6A2C896EB3}" type="pres">
      <dgm:prSet presAssocID="{ABD91BB7-0080-4332-9CD9-CDAB80D51D3B}" presName="hierRoot2" presStyleCnt="0">
        <dgm:presLayoutVars>
          <dgm:hierBranch val="init"/>
        </dgm:presLayoutVars>
      </dgm:prSet>
      <dgm:spPr/>
    </dgm:pt>
    <dgm:pt modelId="{B890023C-2F38-467F-9806-2FEDAC984EDF}" type="pres">
      <dgm:prSet presAssocID="{ABD91BB7-0080-4332-9CD9-CDAB80D51D3B}" presName="rootComposite" presStyleCnt="0"/>
      <dgm:spPr/>
    </dgm:pt>
    <dgm:pt modelId="{998B0758-E7E0-4083-B815-C45C4CBE8E44}" type="pres">
      <dgm:prSet presAssocID="{ABD91BB7-0080-4332-9CD9-CDAB80D51D3B}" presName="rootText" presStyleLbl="node2" presStyleIdx="2" presStyleCnt="4" custScaleY="2563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6B187C-3140-4629-B7D5-F3B1FF5AF48F}" type="pres">
      <dgm:prSet presAssocID="{ABD91BB7-0080-4332-9CD9-CDAB80D51D3B}" presName="rootConnector" presStyleLbl="node2" presStyleIdx="2" presStyleCnt="4"/>
      <dgm:spPr/>
      <dgm:t>
        <a:bodyPr/>
        <a:lstStyle/>
        <a:p>
          <a:endParaRPr lang="ru-RU"/>
        </a:p>
      </dgm:t>
    </dgm:pt>
    <dgm:pt modelId="{C2F4A3C4-2763-442E-A1B5-CC64108D2674}" type="pres">
      <dgm:prSet presAssocID="{ABD91BB7-0080-4332-9CD9-CDAB80D51D3B}" presName="hierChild4" presStyleCnt="0"/>
      <dgm:spPr/>
    </dgm:pt>
    <dgm:pt modelId="{0FE94638-3B6C-43F7-9E7F-E634BFDAE33F}" type="pres">
      <dgm:prSet presAssocID="{ABD91BB7-0080-4332-9CD9-CDAB80D51D3B}" presName="hierChild5" presStyleCnt="0"/>
      <dgm:spPr/>
    </dgm:pt>
    <dgm:pt modelId="{6ABAA284-9C9B-4B4B-AF59-99BD51B30716}" type="pres">
      <dgm:prSet presAssocID="{6D6A747C-6908-4D09-AD54-A765CA1FD39F}" presName="Name37" presStyleLbl="parChTrans1D2" presStyleIdx="3" presStyleCnt="4"/>
      <dgm:spPr/>
      <dgm:t>
        <a:bodyPr/>
        <a:lstStyle/>
        <a:p>
          <a:endParaRPr lang="ru-RU"/>
        </a:p>
      </dgm:t>
    </dgm:pt>
    <dgm:pt modelId="{32023343-73AA-48FF-AA36-BB29A904D641}" type="pres">
      <dgm:prSet presAssocID="{42C45758-70EA-4FC8-8BE0-CCF5151001BF}" presName="hierRoot2" presStyleCnt="0">
        <dgm:presLayoutVars>
          <dgm:hierBranch val="init"/>
        </dgm:presLayoutVars>
      </dgm:prSet>
      <dgm:spPr/>
    </dgm:pt>
    <dgm:pt modelId="{1E402BB6-FA9C-4F2C-AAE3-4EF4808ACB31}" type="pres">
      <dgm:prSet presAssocID="{42C45758-70EA-4FC8-8BE0-CCF5151001BF}" presName="rootComposite" presStyleCnt="0"/>
      <dgm:spPr/>
    </dgm:pt>
    <dgm:pt modelId="{BD396294-7998-4367-A8A9-E64CFA814387}" type="pres">
      <dgm:prSet presAssocID="{42C45758-70EA-4FC8-8BE0-CCF5151001BF}" presName="rootText" presStyleLbl="node2" presStyleIdx="3" presStyleCnt="4" custScaleY="2563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5EC551-6FAD-4709-94F3-6FE43785FDDE}" type="pres">
      <dgm:prSet presAssocID="{42C45758-70EA-4FC8-8BE0-CCF5151001BF}" presName="rootConnector" presStyleLbl="node2" presStyleIdx="3" presStyleCnt="4"/>
      <dgm:spPr/>
      <dgm:t>
        <a:bodyPr/>
        <a:lstStyle/>
        <a:p>
          <a:endParaRPr lang="ru-RU"/>
        </a:p>
      </dgm:t>
    </dgm:pt>
    <dgm:pt modelId="{97896C8B-67BC-46B5-9382-229214634468}" type="pres">
      <dgm:prSet presAssocID="{42C45758-70EA-4FC8-8BE0-CCF5151001BF}" presName="hierChild4" presStyleCnt="0"/>
      <dgm:spPr/>
    </dgm:pt>
    <dgm:pt modelId="{D11E5A26-567C-4F35-BA69-24CB726DC721}" type="pres">
      <dgm:prSet presAssocID="{42C45758-70EA-4FC8-8BE0-CCF5151001BF}" presName="hierChild5" presStyleCnt="0"/>
      <dgm:spPr/>
    </dgm:pt>
    <dgm:pt modelId="{927D8850-36C5-47F4-93DE-6E571BBC347E}" type="pres">
      <dgm:prSet presAssocID="{3E16B36F-5D31-4622-8874-2BE4019ED273}" presName="hierChild3" presStyleCnt="0"/>
      <dgm:spPr/>
    </dgm:pt>
  </dgm:ptLst>
  <dgm:cxnLst>
    <dgm:cxn modelId="{C06A5914-EF55-4D50-B074-59168BCFE389}" srcId="{3E16B36F-5D31-4622-8874-2BE4019ED273}" destId="{B2A1CCC3-140A-4CA6-91F6-29CBBC1D890D}" srcOrd="1" destOrd="0" parTransId="{21A7F3FC-5969-44C1-A9A7-BDC63C0A88DF}" sibTransId="{AEF17718-CF03-4016-8DDA-B7BF98B47A9C}"/>
    <dgm:cxn modelId="{A6E9954A-A229-49BD-A6DA-9D949B3933F2}" type="presOf" srcId="{4B8E8A5D-1B49-4768-80DF-C01CE2C17435}" destId="{809E0D64-A9EE-4BA7-B054-0AF608F1367B}" srcOrd="0" destOrd="0" presId="urn:microsoft.com/office/officeart/2005/8/layout/orgChart1"/>
    <dgm:cxn modelId="{89844C99-0178-4265-B812-AF3C5CE32A39}" type="presOf" srcId="{B2A1CCC3-140A-4CA6-91F6-29CBBC1D890D}" destId="{314B02C9-CF85-4147-AF2F-EF1EAAFA31E0}" srcOrd="1" destOrd="0" presId="urn:microsoft.com/office/officeart/2005/8/layout/orgChart1"/>
    <dgm:cxn modelId="{C2EC6A88-96DF-4B46-A4D0-6B3B9C18590D}" type="presOf" srcId="{B2A1CCC3-140A-4CA6-91F6-29CBBC1D890D}" destId="{87F14652-97F3-4568-8710-0546EC384F7C}" srcOrd="0" destOrd="0" presId="urn:microsoft.com/office/officeart/2005/8/layout/orgChart1"/>
    <dgm:cxn modelId="{2F9D4CE5-E76D-44AB-B05F-D0F5600A984F}" srcId="{3E16B36F-5D31-4622-8874-2BE4019ED273}" destId="{25F23EC0-3D16-49FB-A3EA-0BA036E1FFAB}" srcOrd="0" destOrd="0" parTransId="{2731D870-8987-4704-9008-DCAD972046A4}" sibTransId="{6242A387-D7B3-42A2-85EE-5E05FC17ED90}"/>
    <dgm:cxn modelId="{18353269-0760-4609-9382-73DDD7558EDE}" srcId="{3E16B36F-5D31-4622-8874-2BE4019ED273}" destId="{ABD91BB7-0080-4332-9CD9-CDAB80D51D3B}" srcOrd="2" destOrd="0" parTransId="{4B8E8A5D-1B49-4768-80DF-C01CE2C17435}" sibTransId="{B2294676-820B-4504-AD61-60245A09B238}"/>
    <dgm:cxn modelId="{6FEF8E88-01B9-4AA2-88B2-C90E0F9A50BD}" type="presOf" srcId="{42C45758-70EA-4FC8-8BE0-CCF5151001BF}" destId="{445EC551-6FAD-4709-94F3-6FE43785FDDE}" srcOrd="1" destOrd="0" presId="urn:microsoft.com/office/officeart/2005/8/layout/orgChart1"/>
    <dgm:cxn modelId="{F1ACE77A-D15E-4302-B403-354152B19F5C}" type="presOf" srcId="{ABD91BB7-0080-4332-9CD9-CDAB80D51D3B}" destId="{696B187C-3140-4629-B7D5-F3B1FF5AF48F}" srcOrd="1" destOrd="0" presId="urn:microsoft.com/office/officeart/2005/8/layout/orgChart1"/>
    <dgm:cxn modelId="{A7C242CF-6F0E-4913-AF49-1E0604C3DDDC}" type="presOf" srcId="{2731D870-8987-4704-9008-DCAD972046A4}" destId="{D5E27BD3-B1AD-4D2F-B564-218104E00690}" srcOrd="0" destOrd="0" presId="urn:microsoft.com/office/officeart/2005/8/layout/orgChart1"/>
    <dgm:cxn modelId="{5332D4D2-39EC-4F29-AD4C-110FBA2F263B}" type="presOf" srcId="{3E16B36F-5D31-4622-8874-2BE4019ED273}" destId="{8B9A3168-FE95-459D-A34B-94FA242095AA}" srcOrd="1" destOrd="0" presId="urn:microsoft.com/office/officeart/2005/8/layout/orgChart1"/>
    <dgm:cxn modelId="{98B84950-07E7-4CEF-8E52-4B43656B98BD}" type="presOf" srcId="{380B3373-4004-41C8-A8C9-31BDFDA86D45}" destId="{4F82A9D0-8CC7-456E-80BF-A17286A6210A}" srcOrd="0" destOrd="0" presId="urn:microsoft.com/office/officeart/2005/8/layout/orgChart1"/>
    <dgm:cxn modelId="{43D5950E-DEAE-4B2A-9431-38E04BD4C323}" type="presOf" srcId="{25F23EC0-3D16-49FB-A3EA-0BA036E1FFAB}" destId="{DADF3E31-D998-4C7C-8F38-C576063FE803}" srcOrd="0" destOrd="0" presId="urn:microsoft.com/office/officeart/2005/8/layout/orgChart1"/>
    <dgm:cxn modelId="{483A0010-B1DE-48CF-841E-5A7188EC5D46}" srcId="{380B3373-4004-41C8-A8C9-31BDFDA86D45}" destId="{3E16B36F-5D31-4622-8874-2BE4019ED273}" srcOrd="0" destOrd="0" parTransId="{EA7A5E3B-B134-4A21-BB4E-04929D6CC70C}" sibTransId="{D37A9746-EBC8-436C-B1E1-D2213CDD3566}"/>
    <dgm:cxn modelId="{12543695-2B5E-40FA-9212-97258CB63AB8}" type="presOf" srcId="{ABD91BB7-0080-4332-9CD9-CDAB80D51D3B}" destId="{998B0758-E7E0-4083-B815-C45C4CBE8E44}" srcOrd="0" destOrd="0" presId="urn:microsoft.com/office/officeart/2005/8/layout/orgChart1"/>
    <dgm:cxn modelId="{9D458381-E771-49A4-90C2-9244E0107750}" type="presOf" srcId="{6D6A747C-6908-4D09-AD54-A765CA1FD39F}" destId="{6ABAA284-9C9B-4B4B-AF59-99BD51B30716}" srcOrd="0" destOrd="0" presId="urn:microsoft.com/office/officeart/2005/8/layout/orgChart1"/>
    <dgm:cxn modelId="{6A2649FD-6DB2-4DD8-A492-2C2FE8E2E0E7}" type="presOf" srcId="{21A7F3FC-5969-44C1-A9A7-BDC63C0A88DF}" destId="{63DBA058-04BD-4D23-AA14-76771D76D61F}" srcOrd="0" destOrd="0" presId="urn:microsoft.com/office/officeart/2005/8/layout/orgChart1"/>
    <dgm:cxn modelId="{6713653E-395E-46EC-8122-F1ADCDD87628}" type="presOf" srcId="{3E16B36F-5D31-4622-8874-2BE4019ED273}" destId="{781C01FB-FF77-47F7-8F55-384E30C9FC52}" srcOrd="0" destOrd="0" presId="urn:microsoft.com/office/officeart/2005/8/layout/orgChart1"/>
    <dgm:cxn modelId="{E3E43DCC-468E-4353-847F-71CC8292520A}" type="presOf" srcId="{42C45758-70EA-4FC8-8BE0-CCF5151001BF}" destId="{BD396294-7998-4367-A8A9-E64CFA814387}" srcOrd="0" destOrd="0" presId="urn:microsoft.com/office/officeart/2005/8/layout/orgChart1"/>
    <dgm:cxn modelId="{40C864B4-0F0C-4017-8F8C-1F4F6CFA6C32}" srcId="{3E16B36F-5D31-4622-8874-2BE4019ED273}" destId="{42C45758-70EA-4FC8-8BE0-CCF5151001BF}" srcOrd="3" destOrd="0" parTransId="{6D6A747C-6908-4D09-AD54-A765CA1FD39F}" sibTransId="{092DCF5A-70F2-444C-8936-B0C505853C8B}"/>
    <dgm:cxn modelId="{04C13901-E3A6-4BEC-AFB6-9BA5EA6B37BA}" type="presOf" srcId="{25F23EC0-3D16-49FB-A3EA-0BA036E1FFAB}" destId="{E55EB97E-3EDD-47C9-B322-4DEE9FAB35CC}" srcOrd="1" destOrd="0" presId="urn:microsoft.com/office/officeart/2005/8/layout/orgChart1"/>
    <dgm:cxn modelId="{FDB32713-AA6A-459A-9A32-D71E67446208}" type="presParOf" srcId="{4F82A9D0-8CC7-456E-80BF-A17286A6210A}" destId="{1836340F-CBD0-47B5-A12E-7308C90E0E4B}" srcOrd="0" destOrd="0" presId="urn:microsoft.com/office/officeart/2005/8/layout/orgChart1"/>
    <dgm:cxn modelId="{C10A105C-AD68-4F20-B72C-E51018FE831E}" type="presParOf" srcId="{1836340F-CBD0-47B5-A12E-7308C90E0E4B}" destId="{7C494393-40F0-42A7-A1A5-3AC5964078BC}" srcOrd="0" destOrd="0" presId="urn:microsoft.com/office/officeart/2005/8/layout/orgChart1"/>
    <dgm:cxn modelId="{AD7DA4F6-C9CF-4D77-9BFE-56F45732D378}" type="presParOf" srcId="{7C494393-40F0-42A7-A1A5-3AC5964078BC}" destId="{781C01FB-FF77-47F7-8F55-384E30C9FC52}" srcOrd="0" destOrd="0" presId="urn:microsoft.com/office/officeart/2005/8/layout/orgChart1"/>
    <dgm:cxn modelId="{6326EC26-E2F2-4A77-8515-4827D1A27310}" type="presParOf" srcId="{7C494393-40F0-42A7-A1A5-3AC5964078BC}" destId="{8B9A3168-FE95-459D-A34B-94FA242095AA}" srcOrd="1" destOrd="0" presId="urn:microsoft.com/office/officeart/2005/8/layout/orgChart1"/>
    <dgm:cxn modelId="{F7A28E7C-2DF5-42CB-8A8D-90C89D854B04}" type="presParOf" srcId="{1836340F-CBD0-47B5-A12E-7308C90E0E4B}" destId="{FE14F19D-5A6C-4755-8678-9C40EB12DCC6}" srcOrd="1" destOrd="0" presId="urn:microsoft.com/office/officeart/2005/8/layout/orgChart1"/>
    <dgm:cxn modelId="{661C5650-B0B2-467D-A644-A60E32CCB531}" type="presParOf" srcId="{FE14F19D-5A6C-4755-8678-9C40EB12DCC6}" destId="{D5E27BD3-B1AD-4D2F-B564-218104E00690}" srcOrd="0" destOrd="0" presId="urn:microsoft.com/office/officeart/2005/8/layout/orgChart1"/>
    <dgm:cxn modelId="{BBBD52FF-50A4-4E00-8342-F5B58B399805}" type="presParOf" srcId="{FE14F19D-5A6C-4755-8678-9C40EB12DCC6}" destId="{0A9B6511-96BB-4E90-A28B-B2588963EF26}" srcOrd="1" destOrd="0" presId="urn:microsoft.com/office/officeart/2005/8/layout/orgChart1"/>
    <dgm:cxn modelId="{3D910EFD-0F38-40DE-8074-FF1583328A74}" type="presParOf" srcId="{0A9B6511-96BB-4E90-A28B-B2588963EF26}" destId="{3F6415CB-D7E3-4F6A-908B-B6632689D0D1}" srcOrd="0" destOrd="0" presId="urn:microsoft.com/office/officeart/2005/8/layout/orgChart1"/>
    <dgm:cxn modelId="{6625BD49-CDA9-4462-B89A-280AF7C8A3A4}" type="presParOf" srcId="{3F6415CB-D7E3-4F6A-908B-B6632689D0D1}" destId="{DADF3E31-D998-4C7C-8F38-C576063FE803}" srcOrd="0" destOrd="0" presId="urn:microsoft.com/office/officeart/2005/8/layout/orgChart1"/>
    <dgm:cxn modelId="{DED32C83-127C-4C2F-88E0-41F762F44F1C}" type="presParOf" srcId="{3F6415CB-D7E3-4F6A-908B-B6632689D0D1}" destId="{E55EB97E-3EDD-47C9-B322-4DEE9FAB35CC}" srcOrd="1" destOrd="0" presId="urn:microsoft.com/office/officeart/2005/8/layout/orgChart1"/>
    <dgm:cxn modelId="{9B3C23FC-AA54-4AC3-A67F-EA6F2E696D42}" type="presParOf" srcId="{0A9B6511-96BB-4E90-A28B-B2588963EF26}" destId="{57707ABD-62C0-41E1-80B9-FD9D36AFD16F}" srcOrd="1" destOrd="0" presId="urn:microsoft.com/office/officeart/2005/8/layout/orgChart1"/>
    <dgm:cxn modelId="{2DF40E02-AB33-40F6-8B29-1CBEB7E21B5E}" type="presParOf" srcId="{0A9B6511-96BB-4E90-A28B-B2588963EF26}" destId="{719BFAE8-D5CB-4571-B371-A9B8CD61C0AB}" srcOrd="2" destOrd="0" presId="urn:microsoft.com/office/officeart/2005/8/layout/orgChart1"/>
    <dgm:cxn modelId="{857C5605-E419-4795-8B6C-A8B52849FD11}" type="presParOf" srcId="{FE14F19D-5A6C-4755-8678-9C40EB12DCC6}" destId="{63DBA058-04BD-4D23-AA14-76771D76D61F}" srcOrd="2" destOrd="0" presId="urn:microsoft.com/office/officeart/2005/8/layout/orgChart1"/>
    <dgm:cxn modelId="{421E7B0C-905C-4DFD-A8DF-83D99090DD1C}" type="presParOf" srcId="{FE14F19D-5A6C-4755-8678-9C40EB12DCC6}" destId="{364878E2-1A31-4594-AADD-AEE634431F8B}" srcOrd="3" destOrd="0" presId="urn:microsoft.com/office/officeart/2005/8/layout/orgChart1"/>
    <dgm:cxn modelId="{180F7419-F65B-4E33-8787-55155B935682}" type="presParOf" srcId="{364878E2-1A31-4594-AADD-AEE634431F8B}" destId="{CC22C1EE-F0C8-4E8B-A173-25491FCBC2AD}" srcOrd="0" destOrd="0" presId="urn:microsoft.com/office/officeart/2005/8/layout/orgChart1"/>
    <dgm:cxn modelId="{24E58BD6-4F5C-4C10-AD6D-917E905D1B73}" type="presParOf" srcId="{CC22C1EE-F0C8-4E8B-A173-25491FCBC2AD}" destId="{87F14652-97F3-4568-8710-0546EC384F7C}" srcOrd="0" destOrd="0" presId="urn:microsoft.com/office/officeart/2005/8/layout/orgChart1"/>
    <dgm:cxn modelId="{437DC3B9-85BB-4BF5-802D-5D74254F5DBA}" type="presParOf" srcId="{CC22C1EE-F0C8-4E8B-A173-25491FCBC2AD}" destId="{314B02C9-CF85-4147-AF2F-EF1EAAFA31E0}" srcOrd="1" destOrd="0" presId="urn:microsoft.com/office/officeart/2005/8/layout/orgChart1"/>
    <dgm:cxn modelId="{A3483456-B645-4DDB-B67F-250693BE372E}" type="presParOf" srcId="{364878E2-1A31-4594-AADD-AEE634431F8B}" destId="{79080B45-B469-41CA-9CE2-B51F92BA87D9}" srcOrd="1" destOrd="0" presId="urn:microsoft.com/office/officeart/2005/8/layout/orgChart1"/>
    <dgm:cxn modelId="{A3C38100-249B-4DCE-8D70-9657BDF90A93}" type="presParOf" srcId="{364878E2-1A31-4594-AADD-AEE634431F8B}" destId="{E2664FCB-F708-4507-98DD-32E217E04167}" srcOrd="2" destOrd="0" presId="urn:microsoft.com/office/officeart/2005/8/layout/orgChart1"/>
    <dgm:cxn modelId="{FB24D847-2ADE-4214-8942-4DFA12A9AB28}" type="presParOf" srcId="{FE14F19D-5A6C-4755-8678-9C40EB12DCC6}" destId="{809E0D64-A9EE-4BA7-B054-0AF608F1367B}" srcOrd="4" destOrd="0" presId="urn:microsoft.com/office/officeart/2005/8/layout/orgChart1"/>
    <dgm:cxn modelId="{4F5DA047-D34F-48C1-A65D-869ADDBF1C0D}" type="presParOf" srcId="{FE14F19D-5A6C-4755-8678-9C40EB12DCC6}" destId="{5EC08379-8A74-4B81-8E57-1D6A2C896EB3}" srcOrd="5" destOrd="0" presId="urn:microsoft.com/office/officeart/2005/8/layout/orgChart1"/>
    <dgm:cxn modelId="{5470D4CB-4432-4C94-9CF7-6AE549E4EED7}" type="presParOf" srcId="{5EC08379-8A74-4B81-8E57-1D6A2C896EB3}" destId="{B890023C-2F38-467F-9806-2FEDAC984EDF}" srcOrd="0" destOrd="0" presId="urn:microsoft.com/office/officeart/2005/8/layout/orgChart1"/>
    <dgm:cxn modelId="{7723A692-5770-4FB9-8AB0-FEA5B2305411}" type="presParOf" srcId="{B890023C-2F38-467F-9806-2FEDAC984EDF}" destId="{998B0758-E7E0-4083-B815-C45C4CBE8E44}" srcOrd="0" destOrd="0" presId="urn:microsoft.com/office/officeart/2005/8/layout/orgChart1"/>
    <dgm:cxn modelId="{86D66037-2B43-4AC0-9444-ACCAEE293D34}" type="presParOf" srcId="{B890023C-2F38-467F-9806-2FEDAC984EDF}" destId="{696B187C-3140-4629-B7D5-F3B1FF5AF48F}" srcOrd="1" destOrd="0" presId="urn:microsoft.com/office/officeart/2005/8/layout/orgChart1"/>
    <dgm:cxn modelId="{745FEF13-4E91-46AE-B452-96E2A511CB44}" type="presParOf" srcId="{5EC08379-8A74-4B81-8E57-1D6A2C896EB3}" destId="{C2F4A3C4-2763-442E-A1B5-CC64108D2674}" srcOrd="1" destOrd="0" presId="urn:microsoft.com/office/officeart/2005/8/layout/orgChart1"/>
    <dgm:cxn modelId="{8818578F-2F51-49C6-BA07-F19F58D1AD4E}" type="presParOf" srcId="{5EC08379-8A74-4B81-8E57-1D6A2C896EB3}" destId="{0FE94638-3B6C-43F7-9E7F-E634BFDAE33F}" srcOrd="2" destOrd="0" presId="urn:microsoft.com/office/officeart/2005/8/layout/orgChart1"/>
    <dgm:cxn modelId="{AF9DCB50-A5C9-47EF-8D50-299A3927FE4C}" type="presParOf" srcId="{FE14F19D-5A6C-4755-8678-9C40EB12DCC6}" destId="{6ABAA284-9C9B-4B4B-AF59-99BD51B30716}" srcOrd="6" destOrd="0" presId="urn:microsoft.com/office/officeart/2005/8/layout/orgChart1"/>
    <dgm:cxn modelId="{339E920F-93B0-43CA-A870-3CF2568DE348}" type="presParOf" srcId="{FE14F19D-5A6C-4755-8678-9C40EB12DCC6}" destId="{32023343-73AA-48FF-AA36-BB29A904D641}" srcOrd="7" destOrd="0" presId="urn:microsoft.com/office/officeart/2005/8/layout/orgChart1"/>
    <dgm:cxn modelId="{6A781FA6-DA0E-4685-9BDF-EADD1E667B92}" type="presParOf" srcId="{32023343-73AA-48FF-AA36-BB29A904D641}" destId="{1E402BB6-FA9C-4F2C-AAE3-4EF4808ACB31}" srcOrd="0" destOrd="0" presId="urn:microsoft.com/office/officeart/2005/8/layout/orgChart1"/>
    <dgm:cxn modelId="{B9CEED98-AD0E-486E-8E34-3194616C48D4}" type="presParOf" srcId="{1E402BB6-FA9C-4F2C-AAE3-4EF4808ACB31}" destId="{BD396294-7998-4367-A8A9-E64CFA814387}" srcOrd="0" destOrd="0" presId="urn:microsoft.com/office/officeart/2005/8/layout/orgChart1"/>
    <dgm:cxn modelId="{74ABC1D6-6FAE-4E12-ABF6-F2370A333D26}" type="presParOf" srcId="{1E402BB6-FA9C-4F2C-AAE3-4EF4808ACB31}" destId="{445EC551-6FAD-4709-94F3-6FE43785FDDE}" srcOrd="1" destOrd="0" presId="urn:microsoft.com/office/officeart/2005/8/layout/orgChart1"/>
    <dgm:cxn modelId="{A755A120-832B-4803-9D64-DF00579C81D5}" type="presParOf" srcId="{32023343-73AA-48FF-AA36-BB29A904D641}" destId="{97896C8B-67BC-46B5-9382-229214634468}" srcOrd="1" destOrd="0" presId="urn:microsoft.com/office/officeart/2005/8/layout/orgChart1"/>
    <dgm:cxn modelId="{E31E3913-768E-4EF0-9680-2580B27AE4AD}" type="presParOf" srcId="{32023343-73AA-48FF-AA36-BB29A904D641}" destId="{D11E5A26-567C-4F35-BA69-24CB726DC721}" srcOrd="2" destOrd="0" presId="urn:microsoft.com/office/officeart/2005/8/layout/orgChart1"/>
    <dgm:cxn modelId="{503C4923-8FC1-419A-A597-979E82965856}" type="presParOf" srcId="{1836340F-CBD0-47B5-A12E-7308C90E0E4B}" destId="{927D8850-36C5-47F4-93DE-6E571BBC347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80B3373-4004-41C8-A8C9-31BDFDA86D45}" type="doc">
      <dgm:prSet loTypeId="urn:microsoft.com/office/officeart/2005/8/layout/orgChart1" loCatId="hierarchy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3E16B36F-5D31-4622-8874-2BE4019ED273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Зрелая политическая культура личности проявляется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A7A5E3B-B134-4A21-BB4E-04929D6CC70C}" type="parTrans" cxnId="{483A0010-B1DE-48CF-841E-5A7188EC5D46}">
      <dgm:prSet/>
      <dgm:spPr/>
      <dgm:t>
        <a:bodyPr/>
        <a:lstStyle/>
        <a:p>
          <a:endParaRPr lang="ru-RU"/>
        </a:p>
      </dgm:t>
    </dgm:pt>
    <dgm:pt modelId="{D37A9746-EBC8-436C-B1E1-D2213CDD3566}" type="sibTrans" cxnId="{483A0010-B1DE-48CF-841E-5A7188EC5D46}">
      <dgm:prSet/>
      <dgm:spPr/>
      <dgm:t>
        <a:bodyPr/>
        <a:lstStyle/>
        <a:p>
          <a:endParaRPr lang="ru-RU"/>
        </a:p>
      </dgm:t>
    </dgm:pt>
    <dgm:pt modelId="{25F23EC0-3D16-49FB-A3EA-0BA036E1FFA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 патриотизме - глубоком чувстве любви к родине, готовности служить ей, защищать её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731D870-8987-4704-9008-DCAD972046A4}" type="parTrans" cxnId="{2F9D4CE5-E76D-44AB-B05F-D0F5600A984F}">
      <dgm:prSet/>
      <dgm:spPr/>
      <dgm:t>
        <a:bodyPr/>
        <a:lstStyle/>
        <a:p>
          <a:endParaRPr lang="ru-RU"/>
        </a:p>
      </dgm:t>
    </dgm:pt>
    <dgm:pt modelId="{6242A387-D7B3-42A2-85EE-5E05FC17ED90}" type="sibTrans" cxnId="{2F9D4CE5-E76D-44AB-B05F-D0F5600A984F}">
      <dgm:prSet/>
      <dgm:spPr/>
      <dgm:t>
        <a:bodyPr/>
        <a:lstStyle/>
        <a:p>
          <a:endParaRPr lang="ru-RU"/>
        </a:p>
      </dgm:t>
    </dgm:pt>
    <dgm:pt modelId="{B2A1CCC3-140A-4CA6-91F6-29CBBC1D890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 подчинении своей жизни интересам общества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1A7F3FC-5969-44C1-A9A7-BDC63C0A88DF}" type="parTrans" cxnId="{C06A5914-EF55-4D50-B074-59168BCFE389}">
      <dgm:prSet/>
      <dgm:spPr/>
      <dgm:t>
        <a:bodyPr/>
        <a:lstStyle/>
        <a:p>
          <a:endParaRPr lang="ru-RU"/>
        </a:p>
      </dgm:t>
    </dgm:pt>
    <dgm:pt modelId="{AEF17718-CF03-4016-8DDA-B7BF98B47A9C}" type="sibTrans" cxnId="{C06A5914-EF55-4D50-B074-59168BCFE389}">
      <dgm:prSet/>
      <dgm:spPr/>
      <dgm:t>
        <a:bodyPr/>
        <a:lstStyle/>
        <a:p>
          <a:endParaRPr lang="ru-RU"/>
        </a:p>
      </dgm:t>
    </dgm:pt>
    <dgm:pt modelId="{4F82A9D0-8CC7-456E-80BF-A17286A6210A}" type="pres">
      <dgm:prSet presAssocID="{380B3373-4004-41C8-A8C9-31BDFDA86D4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836340F-CBD0-47B5-A12E-7308C90E0E4B}" type="pres">
      <dgm:prSet presAssocID="{3E16B36F-5D31-4622-8874-2BE4019ED273}" presName="hierRoot1" presStyleCnt="0">
        <dgm:presLayoutVars>
          <dgm:hierBranch val="init"/>
        </dgm:presLayoutVars>
      </dgm:prSet>
      <dgm:spPr/>
    </dgm:pt>
    <dgm:pt modelId="{7C494393-40F0-42A7-A1A5-3AC5964078BC}" type="pres">
      <dgm:prSet presAssocID="{3E16B36F-5D31-4622-8874-2BE4019ED273}" presName="rootComposite1" presStyleCnt="0"/>
      <dgm:spPr/>
    </dgm:pt>
    <dgm:pt modelId="{781C01FB-FF77-47F7-8F55-384E30C9FC52}" type="pres">
      <dgm:prSet presAssocID="{3E16B36F-5D31-4622-8874-2BE4019ED273}" presName="rootText1" presStyleLbl="node0" presStyleIdx="0" presStyleCnt="1" custScaleX="1372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9A3168-FE95-459D-A34B-94FA242095AA}" type="pres">
      <dgm:prSet presAssocID="{3E16B36F-5D31-4622-8874-2BE4019ED27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E14F19D-5A6C-4755-8678-9C40EB12DCC6}" type="pres">
      <dgm:prSet presAssocID="{3E16B36F-5D31-4622-8874-2BE4019ED273}" presName="hierChild2" presStyleCnt="0"/>
      <dgm:spPr/>
    </dgm:pt>
    <dgm:pt modelId="{D5E27BD3-B1AD-4D2F-B564-218104E00690}" type="pres">
      <dgm:prSet presAssocID="{2731D870-8987-4704-9008-DCAD972046A4}" presName="Name37" presStyleLbl="parChTrans1D2" presStyleIdx="0" presStyleCnt="2"/>
      <dgm:spPr/>
      <dgm:t>
        <a:bodyPr/>
        <a:lstStyle/>
        <a:p>
          <a:endParaRPr lang="ru-RU"/>
        </a:p>
      </dgm:t>
    </dgm:pt>
    <dgm:pt modelId="{0A9B6511-96BB-4E90-A28B-B2588963EF26}" type="pres">
      <dgm:prSet presAssocID="{25F23EC0-3D16-49FB-A3EA-0BA036E1FFAB}" presName="hierRoot2" presStyleCnt="0">
        <dgm:presLayoutVars>
          <dgm:hierBranch val="init"/>
        </dgm:presLayoutVars>
      </dgm:prSet>
      <dgm:spPr/>
    </dgm:pt>
    <dgm:pt modelId="{3F6415CB-D7E3-4F6A-908B-B6632689D0D1}" type="pres">
      <dgm:prSet presAssocID="{25F23EC0-3D16-49FB-A3EA-0BA036E1FFAB}" presName="rootComposite" presStyleCnt="0"/>
      <dgm:spPr/>
    </dgm:pt>
    <dgm:pt modelId="{DADF3E31-D998-4C7C-8F38-C576063FE803}" type="pres">
      <dgm:prSet presAssocID="{25F23EC0-3D16-49FB-A3EA-0BA036E1FFAB}" presName="rootText" presStyleLbl="node2" presStyleIdx="0" presStyleCnt="2" custScaleX="152324" custScaleY="1379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5EB97E-3EDD-47C9-B322-4DEE9FAB35CC}" type="pres">
      <dgm:prSet presAssocID="{25F23EC0-3D16-49FB-A3EA-0BA036E1FFAB}" presName="rootConnector" presStyleLbl="node2" presStyleIdx="0" presStyleCnt="2"/>
      <dgm:spPr/>
      <dgm:t>
        <a:bodyPr/>
        <a:lstStyle/>
        <a:p>
          <a:endParaRPr lang="ru-RU"/>
        </a:p>
      </dgm:t>
    </dgm:pt>
    <dgm:pt modelId="{57707ABD-62C0-41E1-80B9-FD9D36AFD16F}" type="pres">
      <dgm:prSet presAssocID="{25F23EC0-3D16-49FB-A3EA-0BA036E1FFAB}" presName="hierChild4" presStyleCnt="0"/>
      <dgm:spPr/>
    </dgm:pt>
    <dgm:pt modelId="{719BFAE8-D5CB-4571-B371-A9B8CD61C0AB}" type="pres">
      <dgm:prSet presAssocID="{25F23EC0-3D16-49FB-A3EA-0BA036E1FFAB}" presName="hierChild5" presStyleCnt="0"/>
      <dgm:spPr/>
    </dgm:pt>
    <dgm:pt modelId="{63DBA058-04BD-4D23-AA14-76771D76D61F}" type="pres">
      <dgm:prSet presAssocID="{21A7F3FC-5969-44C1-A9A7-BDC63C0A88DF}" presName="Name37" presStyleLbl="parChTrans1D2" presStyleIdx="1" presStyleCnt="2"/>
      <dgm:spPr/>
      <dgm:t>
        <a:bodyPr/>
        <a:lstStyle/>
        <a:p>
          <a:endParaRPr lang="ru-RU"/>
        </a:p>
      </dgm:t>
    </dgm:pt>
    <dgm:pt modelId="{364878E2-1A31-4594-AADD-AEE634431F8B}" type="pres">
      <dgm:prSet presAssocID="{B2A1CCC3-140A-4CA6-91F6-29CBBC1D890D}" presName="hierRoot2" presStyleCnt="0">
        <dgm:presLayoutVars>
          <dgm:hierBranch val="init"/>
        </dgm:presLayoutVars>
      </dgm:prSet>
      <dgm:spPr/>
    </dgm:pt>
    <dgm:pt modelId="{CC22C1EE-F0C8-4E8B-A173-25491FCBC2AD}" type="pres">
      <dgm:prSet presAssocID="{B2A1CCC3-140A-4CA6-91F6-29CBBC1D890D}" presName="rootComposite" presStyleCnt="0"/>
      <dgm:spPr/>
    </dgm:pt>
    <dgm:pt modelId="{87F14652-97F3-4568-8710-0546EC384F7C}" type="pres">
      <dgm:prSet presAssocID="{B2A1CCC3-140A-4CA6-91F6-29CBBC1D890D}" presName="rootText" presStyleLbl="node2" presStyleIdx="1" presStyleCnt="2" custScaleX="152324" custScaleY="1379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4B02C9-CF85-4147-AF2F-EF1EAAFA31E0}" type="pres">
      <dgm:prSet presAssocID="{B2A1CCC3-140A-4CA6-91F6-29CBBC1D890D}" presName="rootConnector" presStyleLbl="node2" presStyleIdx="1" presStyleCnt="2"/>
      <dgm:spPr/>
      <dgm:t>
        <a:bodyPr/>
        <a:lstStyle/>
        <a:p>
          <a:endParaRPr lang="ru-RU"/>
        </a:p>
      </dgm:t>
    </dgm:pt>
    <dgm:pt modelId="{79080B45-B469-41CA-9CE2-B51F92BA87D9}" type="pres">
      <dgm:prSet presAssocID="{B2A1CCC3-140A-4CA6-91F6-29CBBC1D890D}" presName="hierChild4" presStyleCnt="0"/>
      <dgm:spPr/>
    </dgm:pt>
    <dgm:pt modelId="{E2664FCB-F708-4507-98DD-32E217E04167}" type="pres">
      <dgm:prSet presAssocID="{B2A1CCC3-140A-4CA6-91F6-29CBBC1D890D}" presName="hierChild5" presStyleCnt="0"/>
      <dgm:spPr/>
    </dgm:pt>
    <dgm:pt modelId="{927D8850-36C5-47F4-93DE-6E571BBC347E}" type="pres">
      <dgm:prSet presAssocID="{3E16B36F-5D31-4622-8874-2BE4019ED273}" presName="hierChild3" presStyleCnt="0"/>
      <dgm:spPr/>
    </dgm:pt>
  </dgm:ptLst>
  <dgm:cxnLst>
    <dgm:cxn modelId="{79E3CFC9-3E95-4BF4-973C-D49D7F8380EB}" type="presOf" srcId="{380B3373-4004-41C8-A8C9-31BDFDA86D45}" destId="{4F82A9D0-8CC7-456E-80BF-A17286A6210A}" srcOrd="0" destOrd="0" presId="urn:microsoft.com/office/officeart/2005/8/layout/orgChart1"/>
    <dgm:cxn modelId="{09A0D1D4-D12A-48A9-83A6-51A94DF17372}" type="presOf" srcId="{21A7F3FC-5969-44C1-A9A7-BDC63C0A88DF}" destId="{63DBA058-04BD-4D23-AA14-76771D76D61F}" srcOrd="0" destOrd="0" presId="urn:microsoft.com/office/officeart/2005/8/layout/orgChart1"/>
    <dgm:cxn modelId="{8D3D718D-B750-4102-BC25-2CE014A8D171}" type="presOf" srcId="{B2A1CCC3-140A-4CA6-91F6-29CBBC1D890D}" destId="{314B02C9-CF85-4147-AF2F-EF1EAAFA31E0}" srcOrd="1" destOrd="0" presId="urn:microsoft.com/office/officeart/2005/8/layout/orgChart1"/>
    <dgm:cxn modelId="{C06A5914-EF55-4D50-B074-59168BCFE389}" srcId="{3E16B36F-5D31-4622-8874-2BE4019ED273}" destId="{B2A1CCC3-140A-4CA6-91F6-29CBBC1D890D}" srcOrd="1" destOrd="0" parTransId="{21A7F3FC-5969-44C1-A9A7-BDC63C0A88DF}" sibTransId="{AEF17718-CF03-4016-8DDA-B7BF98B47A9C}"/>
    <dgm:cxn modelId="{32DB0292-B867-4FAA-A2DF-6DB22A0EF093}" type="presOf" srcId="{25F23EC0-3D16-49FB-A3EA-0BA036E1FFAB}" destId="{DADF3E31-D998-4C7C-8F38-C576063FE803}" srcOrd="0" destOrd="0" presId="urn:microsoft.com/office/officeart/2005/8/layout/orgChart1"/>
    <dgm:cxn modelId="{483A0010-B1DE-48CF-841E-5A7188EC5D46}" srcId="{380B3373-4004-41C8-A8C9-31BDFDA86D45}" destId="{3E16B36F-5D31-4622-8874-2BE4019ED273}" srcOrd="0" destOrd="0" parTransId="{EA7A5E3B-B134-4A21-BB4E-04929D6CC70C}" sibTransId="{D37A9746-EBC8-436C-B1E1-D2213CDD3566}"/>
    <dgm:cxn modelId="{78AE76EC-FC76-4D84-8977-949E282BE57A}" type="presOf" srcId="{3E16B36F-5D31-4622-8874-2BE4019ED273}" destId="{8B9A3168-FE95-459D-A34B-94FA242095AA}" srcOrd="1" destOrd="0" presId="urn:microsoft.com/office/officeart/2005/8/layout/orgChart1"/>
    <dgm:cxn modelId="{BF9CCC0A-E0EE-4A27-99F4-B34D531B4F22}" type="presOf" srcId="{3E16B36F-5D31-4622-8874-2BE4019ED273}" destId="{781C01FB-FF77-47F7-8F55-384E30C9FC52}" srcOrd="0" destOrd="0" presId="urn:microsoft.com/office/officeart/2005/8/layout/orgChart1"/>
    <dgm:cxn modelId="{3B5C723A-2ADB-437A-95F6-2ED96C36188D}" type="presOf" srcId="{2731D870-8987-4704-9008-DCAD972046A4}" destId="{D5E27BD3-B1AD-4D2F-B564-218104E00690}" srcOrd="0" destOrd="0" presId="urn:microsoft.com/office/officeart/2005/8/layout/orgChart1"/>
    <dgm:cxn modelId="{2F9D4CE5-E76D-44AB-B05F-D0F5600A984F}" srcId="{3E16B36F-5D31-4622-8874-2BE4019ED273}" destId="{25F23EC0-3D16-49FB-A3EA-0BA036E1FFAB}" srcOrd="0" destOrd="0" parTransId="{2731D870-8987-4704-9008-DCAD972046A4}" sibTransId="{6242A387-D7B3-42A2-85EE-5E05FC17ED90}"/>
    <dgm:cxn modelId="{2E91E7AC-F31E-480E-A769-788B6E9EF70A}" type="presOf" srcId="{B2A1CCC3-140A-4CA6-91F6-29CBBC1D890D}" destId="{87F14652-97F3-4568-8710-0546EC384F7C}" srcOrd="0" destOrd="0" presId="urn:microsoft.com/office/officeart/2005/8/layout/orgChart1"/>
    <dgm:cxn modelId="{7D728946-6818-4B1A-8133-55FE0CC47628}" type="presOf" srcId="{25F23EC0-3D16-49FB-A3EA-0BA036E1FFAB}" destId="{E55EB97E-3EDD-47C9-B322-4DEE9FAB35CC}" srcOrd="1" destOrd="0" presId="urn:microsoft.com/office/officeart/2005/8/layout/orgChart1"/>
    <dgm:cxn modelId="{835777D9-3F1B-4331-91E6-AE27089464AF}" type="presParOf" srcId="{4F82A9D0-8CC7-456E-80BF-A17286A6210A}" destId="{1836340F-CBD0-47B5-A12E-7308C90E0E4B}" srcOrd="0" destOrd="0" presId="urn:microsoft.com/office/officeart/2005/8/layout/orgChart1"/>
    <dgm:cxn modelId="{BB1DDF51-6DF7-4929-B9FC-9C9A08F2E349}" type="presParOf" srcId="{1836340F-CBD0-47B5-A12E-7308C90E0E4B}" destId="{7C494393-40F0-42A7-A1A5-3AC5964078BC}" srcOrd="0" destOrd="0" presId="urn:microsoft.com/office/officeart/2005/8/layout/orgChart1"/>
    <dgm:cxn modelId="{30E7EEB5-2519-472D-B869-4CE08DFB8D08}" type="presParOf" srcId="{7C494393-40F0-42A7-A1A5-3AC5964078BC}" destId="{781C01FB-FF77-47F7-8F55-384E30C9FC52}" srcOrd="0" destOrd="0" presId="urn:microsoft.com/office/officeart/2005/8/layout/orgChart1"/>
    <dgm:cxn modelId="{ADA8C3F4-A6AF-4BBE-AAD7-01155112D2D5}" type="presParOf" srcId="{7C494393-40F0-42A7-A1A5-3AC5964078BC}" destId="{8B9A3168-FE95-459D-A34B-94FA242095AA}" srcOrd="1" destOrd="0" presId="urn:microsoft.com/office/officeart/2005/8/layout/orgChart1"/>
    <dgm:cxn modelId="{5645CB7E-BB72-454E-BE6E-69FDD18B9066}" type="presParOf" srcId="{1836340F-CBD0-47B5-A12E-7308C90E0E4B}" destId="{FE14F19D-5A6C-4755-8678-9C40EB12DCC6}" srcOrd="1" destOrd="0" presId="urn:microsoft.com/office/officeart/2005/8/layout/orgChart1"/>
    <dgm:cxn modelId="{D7160FD6-EF91-4666-9A03-D0FE7FCEF46A}" type="presParOf" srcId="{FE14F19D-5A6C-4755-8678-9C40EB12DCC6}" destId="{D5E27BD3-B1AD-4D2F-B564-218104E00690}" srcOrd="0" destOrd="0" presId="urn:microsoft.com/office/officeart/2005/8/layout/orgChart1"/>
    <dgm:cxn modelId="{7D183B9C-E9B1-4853-9AF5-1CCCEECA95E1}" type="presParOf" srcId="{FE14F19D-5A6C-4755-8678-9C40EB12DCC6}" destId="{0A9B6511-96BB-4E90-A28B-B2588963EF26}" srcOrd="1" destOrd="0" presId="urn:microsoft.com/office/officeart/2005/8/layout/orgChart1"/>
    <dgm:cxn modelId="{DC88A4D4-C279-4782-B56B-62B19CBAD1AF}" type="presParOf" srcId="{0A9B6511-96BB-4E90-A28B-B2588963EF26}" destId="{3F6415CB-D7E3-4F6A-908B-B6632689D0D1}" srcOrd="0" destOrd="0" presId="urn:microsoft.com/office/officeart/2005/8/layout/orgChart1"/>
    <dgm:cxn modelId="{D0B6549A-7FE2-485E-83B7-1BF922C92955}" type="presParOf" srcId="{3F6415CB-D7E3-4F6A-908B-B6632689D0D1}" destId="{DADF3E31-D998-4C7C-8F38-C576063FE803}" srcOrd="0" destOrd="0" presId="urn:microsoft.com/office/officeart/2005/8/layout/orgChart1"/>
    <dgm:cxn modelId="{929D9468-7C38-4048-BB46-0BDC5947F979}" type="presParOf" srcId="{3F6415CB-D7E3-4F6A-908B-B6632689D0D1}" destId="{E55EB97E-3EDD-47C9-B322-4DEE9FAB35CC}" srcOrd="1" destOrd="0" presId="urn:microsoft.com/office/officeart/2005/8/layout/orgChart1"/>
    <dgm:cxn modelId="{48417985-D819-4F33-9E4C-91725F6058FB}" type="presParOf" srcId="{0A9B6511-96BB-4E90-A28B-B2588963EF26}" destId="{57707ABD-62C0-41E1-80B9-FD9D36AFD16F}" srcOrd="1" destOrd="0" presId="urn:microsoft.com/office/officeart/2005/8/layout/orgChart1"/>
    <dgm:cxn modelId="{AD55919C-B332-4C83-9CD9-D366EBBF9FA1}" type="presParOf" srcId="{0A9B6511-96BB-4E90-A28B-B2588963EF26}" destId="{719BFAE8-D5CB-4571-B371-A9B8CD61C0AB}" srcOrd="2" destOrd="0" presId="urn:microsoft.com/office/officeart/2005/8/layout/orgChart1"/>
    <dgm:cxn modelId="{B9813137-2BFF-4E0C-A31D-49A3E455079E}" type="presParOf" srcId="{FE14F19D-5A6C-4755-8678-9C40EB12DCC6}" destId="{63DBA058-04BD-4D23-AA14-76771D76D61F}" srcOrd="2" destOrd="0" presId="urn:microsoft.com/office/officeart/2005/8/layout/orgChart1"/>
    <dgm:cxn modelId="{8552DEDB-47F3-48B5-B47A-8FD84B3E2DC2}" type="presParOf" srcId="{FE14F19D-5A6C-4755-8678-9C40EB12DCC6}" destId="{364878E2-1A31-4594-AADD-AEE634431F8B}" srcOrd="3" destOrd="0" presId="urn:microsoft.com/office/officeart/2005/8/layout/orgChart1"/>
    <dgm:cxn modelId="{84062D6A-5B3E-4F1B-BDF4-B6E6682360B3}" type="presParOf" srcId="{364878E2-1A31-4594-AADD-AEE634431F8B}" destId="{CC22C1EE-F0C8-4E8B-A173-25491FCBC2AD}" srcOrd="0" destOrd="0" presId="urn:microsoft.com/office/officeart/2005/8/layout/orgChart1"/>
    <dgm:cxn modelId="{4BCD026C-A25F-4F0D-902E-170558441137}" type="presParOf" srcId="{CC22C1EE-F0C8-4E8B-A173-25491FCBC2AD}" destId="{87F14652-97F3-4568-8710-0546EC384F7C}" srcOrd="0" destOrd="0" presId="urn:microsoft.com/office/officeart/2005/8/layout/orgChart1"/>
    <dgm:cxn modelId="{9C9F7DEF-185F-474A-99F4-B8CB30FFB7C1}" type="presParOf" srcId="{CC22C1EE-F0C8-4E8B-A173-25491FCBC2AD}" destId="{314B02C9-CF85-4147-AF2F-EF1EAAFA31E0}" srcOrd="1" destOrd="0" presId="urn:microsoft.com/office/officeart/2005/8/layout/orgChart1"/>
    <dgm:cxn modelId="{6AABA0FA-69D9-4F75-818D-10D1009D3198}" type="presParOf" srcId="{364878E2-1A31-4594-AADD-AEE634431F8B}" destId="{79080B45-B469-41CA-9CE2-B51F92BA87D9}" srcOrd="1" destOrd="0" presId="urn:microsoft.com/office/officeart/2005/8/layout/orgChart1"/>
    <dgm:cxn modelId="{EBF5926B-4490-410D-969F-DB4047441FCF}" type="presParOf" srcId="{364878E2-1A31-4594-AADD-AEE634431F8B}" destId="{E2664FCB-F708-4507-98DD-32E217E04167}" srcOrd="2" destOrd="0" presId="urn:microsoft.com/office/officeart/2005/8/layout/orgChart1"/>
    <dgm:cxn modelId="{3D5F600D-176C-42BA-9438-88C701118A82}" type="presParOf" srcId="{1836340F-CBD0-47B5-A12E-7308C90E0E4B}" destId="{927D8850-36C5-47F4-93DE-6E571BBC347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DF9DBBE-DF0E-4D82-ABF3-E6877AC87010}" type="doc">
      <dgm:prSet loTypeId="urn:microsoft.com/office/officeart/2005/8/layout/hierarchy3" loCatId="list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8191D32A-2052-49E4-A605-3859F6C9B936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Лидер </a:t>
          </a:r>
          <a:r>
            <a:rPr lang="ru-RU" sz="2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– отдельный человек, партия, организация, интересы которых могут быть поддержаны большим количеством людей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B8392217-97D4-460E-961A-EB8A317B5F16}" type="parTrans" cxnId="{748E7279-BAE4-455B-A8DB-09455723DADB}">
      <dgm:prSet/>
      <dgm:spPr/>
      <dgm:t>
        <a:bodyPr/>
        <a:lstStyle/>
        <a:p>
          <a:endParaRPr lang="ru-RU"/>
        </a:p>
      </dgm:t>
    </dgm:pt>
    <dgm:pt modelId="{82987CFB-286B-4A8B-B477-2055980403D7}" type="sibTrans" cxnId="{748E7279-BAE4-455B-A8DB-09455723DADB}">
      <dgm:prSet/>
      <dgm:spPr/>
      <dgm:t>
        <a:bodyPr/>
        <a:lstStyle/>
        <a:p>
          <a:endParaRPr lang="ru-RU"/>
        </a:p>
      </dgm:t>
    </dgm:pt>
    <dgm:pt modelId="{9AEEEBDB-853E-475B-95B7-F0871C228F8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умеет ставить цель, идёт к ней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F9483A1-0C01-4054-9085-E8E566CBACF0}" type="parTrans" cxnId="{D9E24832-6EA7-4FBF-8E78-B9B118CF9582}">
      <dgm:prSet/>
      <dgm:spPr/>
      <dgm:t>
        <a:bodyPr/>
        <a:lstStyle/>
        <a:p>
          <a:endParaRPr lang="ru-RU"/>
        </a:p>
      </dgm:t>
    </dgm:pt>
    <dgm:pt modelId="{6FA84EF4-2E92-4BD4-8F22-ACF7D9082B12}" type="sibTrans" cxnId="{D9E24832-6EA7-4FBF-8E78-B9B118CF9582}">
      <dgm:prSet/>
      <dgm:spPr/>
      <dgm:t>
        <a:bodyPr/>
        <a:lstStyle/>
        <a:p>
          <a:endParaRPr lang="ru-RU"/>
        </a:p>
      </dgm:t>
    </dgm:pt>
    <dgm:pt modelId="{01D3DC8C-AA5A-4991-95EA-67E17F131A5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берёт ответственность на себя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315E9ED-960D-47A5-969D-0D2C6985D789}" type="parTrans" cxnId="{F31F50BF-BB23-4C1A-9D90-7CFBA5D76607}">
      <dgm:prSet/>
      <dgm:spPr/>
      <dgm:t>
        <a:bodyPr/>
        <a:lstStyle/>
        <a:p>
          <a:endParaRPr lang="ru-RU"/>
        </a:p>
      </dgm:t>
    </dgm:pt>
    <dgm:pt modelId="{612DF8C3-80DD-4F2C-942D-98F9ACFCA08E}" type="sibTrans" cxnId="{F31F50BF-BB23-4C1A-9D90-7CFBA5D76607}">
      <dgm:prSet/>
      <dgm:spPr/>
      <dgm:t>
        <a:bodyPr/>
        <a:lstStyle/>
        <a:p>
          <a:endParaRPr lang="ru-RU"/>
        </a:p>
      </dgm:t>
    </dgm:pt>
    <dgm:pt modelId="{62B9C7ED-7D97-4582-AE59-6AF2AF35348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подчиняет других себе словом, жестом, взглядом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816C9C3-02FA-4FE6-8483-44AF012A8C71}" type="parTrans" cxnId="{9624F34F-ADE4-4E85-AD39-05D3B4395916}">
      <dgm:prSet/>
      <dgm:spPr/>
      <dgm:t>
        <a:bodyPr/>
        <a:lstStyle/>
        <a:p>
          <a:endParaRPr lang="ru-RU"/>
        </a:p>
      </dgm:t>
    </dgm:pt>
    <dgm:pt modelId="{0C2C4E59-56B2-4514-9F2B-B2871597C7EC}" type="sibTrans" cxnId="{9624F34F-ADE4-4E85-AD39-05D3B4395916}">
      <dgm:prSet/>
      <dgm:spPr/>
      <dgm:t>
        <a:bodyPr/>
        <a:lstStyle/>
        <a:p>
          <a:endParaRPr lang="ru-RU"/>
        </a:p>
      </dgm:t>
    </dgm:pt>
    <dgm:pt modelId="{CEC10C31-C868-4562-90F8-46932B8D545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внушает уверенность другим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F00D541-184F-43B5-AC88-05DF84C71808}" type="parTrans" cxnId="{67043241-7729-4565-8C87-E2DDA771E3F4}">
      <dgm:prSet/>
      <dgm:spPr/>
      <dgm:t>
        <a:bodyPr/>
        <a:lstStyle/>
        <a:p>
          <a:endParaRPr lang="ru-RU"/>
        </a:p>
      </dgm:t>
    </dgm:pt>
    <dgm:pt modelId="{09E50267-D22A-43F5-82FB-8DED50BFD32A}" type="sibTrans" cxnId="{67043241-7729-4565-8C87-E2DDA771E3F4}">
      <dgm:prSet/>
      <dgm:spPr/>
      <dgm:t>
        <a:bodyPr/>
        <a:lstStyle/>
        <a:p>
          <a:endParaRPr lang="ru-RU"/>
        </a:p>
      </dgm:t>
    </dgm:pt>
    <dgm:pt modelId="{8C264E5C-C2C5-47F6-89DC-C8CAE76CF267}" type="pres">
      <dgm:prSet presAssocID="{6DF9DBBE-DF0E-4D82-ABF3-E6877AC8701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8256C8A-31FE-4E04-B89B-65C280AB3923}" type="pres">
      <dgm:prSet presAssocID="{8191D32A-2052-49E4-A605-3859F6C9B936}" presName="root" presStyleCnt="0"/>
      <dgm:spPr/>
    </dgm:pt>
    <dgm:pt modelId="{83AC5D4D-8DA0-4502-A0DE-2DF4448621F7}" type="pres">
      <dgm:prSet presAssocID="{8191D32A-2052-49E4-A605-3859F6C9B936}" presName="rootComposite" presStyleCnt="0"/>
      <dgm:spPr/>
    </dgm:pt>
    <dgm:pt modelId="{F1317951-2268-4C51-BD52-5264D52FE656}" type="pres">
      <dgm:prSet presAssocID="{8191D32A-2052-49E4-A605-3859F6C9B936}" presName="rootText" presStyleLbl="node1" presStyleIdx="0" presStyleCnt="1" custScaleX="485903"/>
      <dgm:spPr/>
      <dgm:t>
        <a:bodyPr/>
        <a:lstStyle/>
        <a:p>
          <a:endParaRPr lang="ru-RU"/>
        </a:p>
      </dgm:t>
    </dgm:pt>
    <dgm:pt modelId="{BBFCCF07-31ED-4A9C-9450-AD4CDA311F0A}" type="pres">
      <dgm:prSet presAssocID="{8191D32A-2052-49E4-A605-3859F6C9B936}" presName="rootConnector" presStyleLbl="node1" presStyleIdx="0" presStyleCnt="1"/>
      <dgm:spPr/>
      <dgm:t>
        <a:bodyPr/>
        <a:lstStyle/>
        <a:p>
          <a:endParaRPr lang="ru-RU"/>
        </a:p>
      </dgm:t>
    </dgm:pt>
    <dgm:pt modelId="{FA607039-0E0F-4FEF-9DC9-724F05C05CB5}" type="pres">
      <dgm:prSet presAssocID="{8191D32A-2052-49E4-A605-3859F6C9B936}" presName="childShape" presStyleCnt="0"/>
      <dgm:spPr/>
    </dgm:pt>
    <dgm:pt modelId="{6B861715-AC31-4F20-86E1-51A596F45618}" type="pres">
      <dgm:prSet presAssocID="{DF9483A1-0C01-4054-9085-E8E566CBACF0}" presName="Name13" presStyleLbl="parChTrans1D2" presStyleIdx="0" presStyleCnt="4"/>
      <dgm:spPr/>
      <dgm:t>
        <a:bodyPr/>
        <a:lstStyle/>
        <a:p>
          <a:endParaRPr lang="ru-RU"/>
        </a:p>
      </dgm:t>
    </dgm:pt>
    <dgm:pt modelId="{5035CD6C-4A9C-474A-AFEC-D617C57BEC96}" type="pres">
      <dgm:prSet presAssocID="{9AEEEBDB-853E-475B-95B7-F0871C228F8D}" presName="childText" presStyleLbl="bgAcc1" presStyleIdx="0" presStyleCnt="4" custScaleX="5526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95AA8C-3045-4469-A466-679574BDF552}" type="pres">
      <dgm:prSet presAssocID="{D315E9ED-960D-47A5-969D-0D2C6985D789}" presName="Name13" presStyleLbl="parChTrans1D2" presStyleIdx="1" presStyleCnt="4"/>
      <dgm:spPr/>
      <dgm:t>
        <a:bodyPr/>
        <a:lstStyle/>
        <a:p>
          <a:endParaRPr lang="ru-RU"/>
        </a:p>
      </dgm:t>
    </dgm:pt>
    <dgm:pt modelId="{3CEE161B-AE08-43C9-8886-F963612CB325}" type="pres">
      <dgm:prSet presAssocID="{01D3DC8C-AA5A-4991-95EA-67E17F131A57}" presName="childText" presStyleLbl="bgAcc1" presStyleIdx="1" presStyleCnt="4" custScaleX="5526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2F33D3-E948-461B-8AC4-C8412D452948}" type="pres">
      <dgm:prSet presAssocID="{AF00D541-184F-43B5-AC88-05DF84C71808}" presName="Name13" presStyleLbl="parChTrans1D2" presStyleIdx="2" presStyleCnt="4"/>
      <dgm:spPr/>
      <dgm:t>
        <a:bodyPr/>
        <a:lstStyle/>
        <a:p>
          <a:endParaRPr lang="ru-RU"/>
        </a:p>
      </dgm:t>
    </dgm:pt>
    <dgm:pt modelId="{26C41D1C-6BE2-4162-9CA5-DDF789AB4F0D}" type="pres">
      <dgm:prSet presAssocID="{CEC10C31-C868-4562-90F8-46932B8D5457}" presName="childText" presStyleLbl="bgAcc1" presStyleIdx="2" presStyleCnt="4" custScaleX="5526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E83633-7DEC-428B-94CB-1BB8037A65F1}" type="pres">
      <dgm:prSet presAssocID="{3816C9C3-02FA-4FE6-8483-44AF012A8C71}" presName="Name13" presStyleLbl="parChTrans1D2" presStyleIdx="3" presStyleCnt="4"/>
      <dgm:spPr/>
      <dgm:t>
        <a:bodyPr/>
        <a:lstStyle/>
        <a:p>
          <a:endParaRPr lang="ru-RU"/>
        </a:p>
      </dgm:t>
    </dgm:pt>
    <dgm:pt modelId="{ACCF5D6A-8F74-4178-9F63-E1BDF91A80A4}" type="pres">
      <dgm:prSet presAssocID="{62B9C7ED-7D97-4582-AE59-6AF2AF353482}" presName="childText" presStyleLbl="bgAcc1" presStyleIdx="3" presStyleCnt="4" custScaleX="5526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1F50BF-BB23-4C1A-9D90-7CFBA5D76607}" srcId="{8191D32A-2052-49E4-A605-3859F6C9B936}" destId="{01D3DC8C-AA5A-4991-95EA-67E17F131A57}" srcOrd="1" destOrd="0" parTransId="{D315E9ED-960D-47A5-969D-0D2C6985D789}" sibTransId="{612DF8C3-80DD-4F2C-942D-98F9ACFCA08E}"/>
    <dgm:cxn modelId="{9624F34F-ADE4-4E85-AD39-05D3B4395916}" srcId="{8191D32A-2052-49E4-A605-3859F6C9B936}" destId="{62B9C7ED-7D97-4582-AE59-6AF2AF353482}" srcOrd="3" destOrd="0" parTransId="{3816C9C3-02FA-4FE6-8483-44AF012A8C71}" sibTransId="{0C2C4E59-56B2-4514-9F2B-B2871597C7EC}"/>
    <dgm:cxn modelId="{91BE5AB3-C97A-446A-BAD7-D5137451A29B}" type="presOf" srcId="{62B9C7ED-7D97-4582-AE59-6AF2AF353482}" destId="{ACCF5D6A-8F74-4178-9F63-E1BDF91A80A4}" srcOrd="0" destOrd="0" presId="urn:microsoft.com/office/officeart/2005/8/layout/hierarchy3"/>
    <dgm:cxn modelId="{F24436D2-6371-46DD-AB53-9E6529BA6D6D}" type="presOf" srcId="{D315E9ED-960D-47A5-969D-0D2C6985D789}" destId="{AC95AA8C-3045-4469-A466-679574BDF552}" srcOrd="0" destOrd="0" presId="urn:microsoft.com/office/officeart/2005/8/layout/hierarchy3"/>
    <dgm:cxn modelId="{67043241-7729-4565-8C87-E2DDA771E3F4}" srcId="{8191D32A-2052-49E4-A605-3859F6C9B936}" destId="{CEC10C31-C868-4562-90F8-46932B8D5457}" srcOrd="2" destOrd="0" parTransId="{AF00D541-184F-43B5-AC88-05DF84C71808}" sibTransId="{09E50267-D22A-43F5-82FB-8DED50BFD32A}"/>
    <dgm:cxn modelId="{C04390DE-FC6F-4DDA-91F4-C7209E1B333A}" type="presOf" srcId="{3816C9C3-02FA-4FE6-8483-44AF012A8C71}" destId="{B3E83633-7DEC-428B-94CB-1BB8037A65F1}" srcOrd="0" destOrd="0" presId="urn:microsoft.com/office/officeart/2005/8/layout/hierarchy3"/>
    <dgm:cxn modelId="{FBFA10B3-600D-4D89-B9CF-1711FC66B3D6}" type="presOf" srcId="{AF00D541-184F-43B5-AC88-05DF84C71808}" destId="{272F33D3-E948-461B-8AC4-C8412D452948}" srcOrd="0" destOrd="0" presId="urn:microsoft.com/office/officeart/2005/8/layout/hierarchy3"/>
    <dgm:cxn modelId="{C079F9F4-62F6-4B74-86A8-8703741F1115}" type="presOf" srcId="{DF9483A1-0C01-4054-9085-E8E566CBACF0}" destId="{6B861715-AC31-4F20-86E1-51A596F45618}" srcOrd="0" destOrd="0" presId="urn:microsoft.com/office/officeart/2005/8/layout/hierarchy3"/>
    <dgm:cxn modelId="{D9E24832-6EA7-4FBF-8E78-B9B118CF9582}" srcId="{8191D32A-2052-49E4-A605-3859F6C9B936}" destId="{9AEEEBDB-853E-475B-95B7-F0871C228F8D}" srcOrd="0" destOrd="0" parTransId="{DF9483A1-0C01-4054-9085-E8E566CBACF0}" sibTransId="{6FA84EF4-2E92-4BD4-8F22-ACF7D9082B12}"/>
    <dgm:cxn modelId="{748E7279-BAE4-455B-A8DB-09455723DADB}" srcId="{6DF9DBBE-DF0E-4D82-ABF3-E6877AC87010}" destId="{8191D32A-2052-49E4-A605-3859F6C9B936}" srcOrd="0" destOrd="0" parTransId="{B8392217-97D4-460E-961A-EB8A317B5F16}" sibTransId="{82987CFB-286B-4A8B-B477-2055980403D7}"/>
    <dgm:cxn modelId="{C18B1EFF-4570-4415-8808-137F49F5108F}" type="presOf" srcId="{8191D32A-2052-49E4-A605-3859F6C9B936}" destId="{BBFCCF07-31ED-4A9C-9450-AD4CDA311F0A}" srcOrd="1" destOrd="0" presId="urn:microsoft.com/office/officeart/2005/8/layout/hierarchy3"/>
    <dgm:cxn modelId="{85CCDB86-F340-4999-876D-7DAEFE8168A5}" type="presOf" srcId="{CEC10C31-C868-4562-90F8-46932B8D5457}" destId="{26C41D1C-6BE2-4162-9CA5-DDF789AB4F0D}" srcOrd="0" destOrd="0" presId="urn:microsoft.com/office/officeart/2005/8/layout/hierarchy3"/>
    <dgm:cxn modelId="{E2F17F1D-962D-4DD3-A7CA-464FD265BDA2}" type="presOf" srcId="{6DF9DBBE-DF0E-4D82-ABF3-E6877AC87010}" destId="{8C264E5C-C2C5-47F6-89DC-C8CAE76CF267}" srcOrd="0" destOrd="0" presId="urn:microsoft.com/office/officeart/2005/8/layout/hierarchy3"/>
    <dgm:cxn modelId="{975F998C-4D6E-4403-A8AD-E204B6CE811D}" type="presOf" srcId="{01D3DC8C-AA5A-4991-95EA-67E17F131A57}" destId="{3CEE161B-AE08-43C9-8886-F963612CB325}" srcOrd="0" destOrd="0" presId="urn:microsoft.com/office/officeart/2005/8/layout/hierarchy3"/>
    <dgm:cxn modelId="{C25CBD62-BF2B-442C-838D-445E6A70D9F6}" type="presOf" srcId="{8191D32A-2052-49E4-A605-3859F6C9B936}" destId="{F1317951-2268-4C51-BD52-5264D52FE656}" srcOrd="0" destOrd="0" presId="urn:microsoft.com/office/officeart/2005/8/layout/hierarchy3"/>
    <dgm:cxn modelId="{F8787D9D-6796-4475-B591-D7F396D717EA}" type="presOf" srcId="{9AEEEBDB-853E-475B-95B7-F0871C228F8D}" destId="{5035CD6C-4A9C-474A-AFEC-D617C57BEC96}" srcOrd="0" destOrd="0" presId="urn:microsoft.com/office/officeart/2005/8/layout/hierarchy3"/>
    <dgm:cxn modelId="{3F9218B8-6D7E-4488-AA8A-8C396CD040DE}" type="presParOf" srcId="{8C264E5C-C2C5-47F6-89DC-C8CAE76CF267}" destId="{28256C8A-31FE-4E04-B89B-65C280AB3923}" srcOrd="0" destOrd="0" presId="urn:microsoft.com/office/officeart/2005/8/layout/hierarchy3"/>
    <dgm:cxn modelId="{19657D67-7FC2-40CF-9054-469D084EF58F}" type="presParOf" srcId="{28256C8A-31FE-4E04-B89B-65C280AB3923}" destId="{83AC5D4D-8DA0-4502-A0DE-2DF4448621F7}" srcOrd="0" destOrd="0" presId="urn:microsoft.com/office/officeart/2005/8/layout/hierarchy3"/>
    <dgm:cxn modelId="{B9C8FBFB-331E-4433-B3DF-0FAEFF9CD83F}" type="presParOf" srcId="{83AC5D4D-8DA0-4502-A0DE-2DF4448621F7}" destId="{F1317951-2268-4C51-BD52-5264D52FE656}" srcOrd="0" destOrd="0" presId="urn:microsoft.com/office/officeart/2005/8/layout/hierarchy3"/>
    <dgm:cxn modelId="{8A88E192-4EF7-49AA-AB95-77268F369EC0}" type="presParOf" srcId="{83AC5D4D-8DA0-4502-A0DE-2DF4448621F7}" destId="{BBFCCF07-31ED-4A9C-9450-AD4CDA311F0A}" srcOrd="1" destOrd="0" presId="urn:microsoft.com/office/officeart/2005/8/layout/hierarchy3"/>
    <dgm:cxn modelId="{B8114F96-2996-4906-956F-1762FC200C45}" type="presParOf" srcId="{28256C8A-31FE-4E04-B89B-65C280AB3923}" destId="{FA607039-0E0F-4FEF-9DC9-724F05C05CB5}" srcOrd="1" destOrd="0" presId="urn:microsoft.com/office/officeart/2005/8/layout/hierarchy3"/>
    <dgm:cxn modelId="{CF741320-BA77-40C7-B74C-210A73E71169}" type="presParOf" srcId="{FA607039-0E0F-4FEF-9DC9-724F05C05CB5}" destId="{6B861715-AC31-4F20-86E1-51A596F45618}" srcOrd="0" destOrd="0" presId="urn:microsoft.com/office/officeart/2005/8/layout/hierarchy3"/>
    <dgm:cxn modelId="{70209D9D-B632-4E2C-B640-6CCB1AEF6A98}" type="presParOf" srcId="{FA607039-0E0F-4FEF-9DC9-724F05C05CB5}" destId="{5035CD6C-4A9C-474A-AFEC-D617C57BEC96}" srcOrd="1" destOrd="0" presId="urn:microsoft.com/office/officeart/2005/8/layout/hierarchy3"/>
    <dgm:cxn modelId="{6B69054B-2B4A-42F4-9FD4-8138212B77B8}" type="presParOf" srcId="{FA607039-0E0F-4FEF-9DC9-724F05C05CB5}" destId="{AC95AA8C-3045-4469-A466-679574BDF552}" srcOrd="2" destOrd="0" presId="urn:microsoft.com/office/officeart/2005/8/layout/hierarchy3"/>
    <dgm:cxn modelId="{FE4AEEF6-BC33-4053-AFCA-70CBB6CB98EC}" type="presParOf" srcId="{FA607039-0E0F-4FEF-9DC9-724F05C05CB5}" destId="{3CEE161B-AE08-43C9-8886-F963612CB325}" srcOrd="3" destOrd="0" presId="urn:microsoft.com/office/officeart/2005/8/layout/hierarchy3"/>
    <dgm:cxn modelId="{E0CF9749-D784-47B4-AB16-80FB089C6F6B}" type="presParOf" srcId="{FA607039-0E0F-4FEF-9DC9-724F05C05CB5}" destId="{272F33D3-E948-461B-8AC4-C8412D452948}" srcOrd="4" destOrd="0" presId="urn:microsoft.com/office/officeart/2005/8/layout/hierarchy3"/>
    <dgm:cxn modelId="{BD646150-A10F-4FD2-B0BF-DBFFDD01F3E6}" type="presParOf" srcId="{FA607039-0E0F-4FEF-9DC9-724F05C05CB5}" destId="{26C41D1C-6BE2-4162-9CA5-DDF789AB4F0D}" srcOrd="5" destOrd="0" presId="urn:microsoft.com/office/officeart/2005/8/layout/hierarchy3"/>
    <dgm:cxn modelId="{8C647460-2902-465A-841C-E17F3F6055A8}" type="presParOf" srcId="{FA607039-0E0F-4FEF-9DC9-724F05C05CB5}" destId="{B3E83633-7DEC-428B-94CB-1BB8037A65F1}" srcOrd="6" destOrd="0" presId="urn:microsoft.com/office/officeart/2005/8/layout/hierarchy3"/>
    <dgm:cxn modelId="{81D67BCC-6F30-49A6-B6AE-F640D37F08E4}" type="presParOf" srcId="{FA607039-0E0F-4FEF-9DC9-724F05C05CB5}" destId="{ACCF5D6A-8F74-4178-9F63-E1BDF91A80A4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80B3373-4004-41C8-A8C9-31BDFDA86D45}" type="doc">
      <dgm:prSet loTypeId="urn:microsoft.com/office/officeart/2005/8/layout/orgChart1" loCatId="hierarchy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3E16B36F-5D31-4622-8874-2BE4019ED273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Лидер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A7A5E3B-B134-4A21-BB4E-04929D6CC70C}" type="parTrans" cxnId="{483A0010-B1DE-48CF-841E-5A7188EC5D46}">
      <dgm:prSet/>
      <dgm:spPr/>
      <dgm:t>
        <a:bodyPr/>
        <a:lstStyle/>
        <a:p>
          <a:endParaRPr lang="ru-RU"/>
        </a:p>
      </dgm:t>
    </dgm:pt>
    <dgm:pt modelId="{D37A9746-EBC8-436C-B1E1-D2213CDD3566}" type="sibTrans" cxnId="{483A0010-B1DE-48CF-841E-5A7188EC5D46}">
      <dgm:prSet/>
      <dgm:spPr/>
      <dgm:t>
        <a:bodyPr/>
        <a:lstStyle/>
        <a:p>
          <a:endParaRPr lang="ru-RU"/>
        </a:p>
      </dgm:t>
    </dgm:pt>
    <dgm:pt modelId="{25F23EC0-3D16-49FB-A3EA-0BA036E1FFA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«Знаменосец»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– сам определяет политику, ведёт за собой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731D870-8987-4704-9008-DCAD972046A4}" type="parTrans" cxnId="{2F9D4CE5-E76D-44AB-B05F-D0F5600A984F}">
      <dgm:prSet/>
      <dgm:spPr/>
      <dgm:t>
        <a:bodyPr/>
        <a:lstStyle/>
        <a:p>
          <a:endParaRPr lang="ru-RU"/>
        </a:p>
      </dgm:t>
    </dgm:pt>
    <dgm:pt modelId="{6242A387-D7B3-42A2-85EE-5E05FC17ED90}" type="sibTrans" cxnId="{2F9D4CE5-E76D-44AB-B05F-D0F5600A984F}">
      <dgm:prSet/>
      <dgm:spPr/>
      <dgm:t>
        <a:bodyPr/>
        <a:lstStyle/>
        <a:p>
          <a:endParaRPr lang="ru-RU"/>
        </a:p>
      </dgm:t>
    </dgm:pt>
    <dgm:pt modelId="{B2A1CCC3-140A-4CA6-91F6-29CBBC1D890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«Служитель»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стремится выражать мнение своих приверженцев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1A7F3FC-5969-44C1-A9A7-BDC63C0A88DF}" type="parTrans" cxnId="{C06A5914-EF55-4D50-B074-59168BCFE389}">
      <dgm:prSet/>
      <dgm:spPr/>
      <dgm:t>
        <a:bodyPr/>
        <a:lstStyle/>
        <a:p>
          <a:endParaRPr lang="ru-RU"/>
        </a:p>
      </dgm:t>
    </dgm:pt>
    <dgm:pt modelId="{AEF17718-CF03-4016-8DDA-B7BF98B47A9C}" type="sibTrans" cxnId="{C06A5914-EF55-4D50-B074-59168BCFE389}">
      <dgm:prSet/>
      <dgm:spPr/>
      <dgm:t>
        <a:bodyPr/>
        <a:lstStyle/>
        <a:p>
          <a:endParaRPr lang="ru-RU"/>
        </a:p>
      </dgm:t>
    </dgm:pt>
    <dgm:pt modelId="{ABD91BB7-0080-4332-9CD9-CDAB80D51D3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«Творец»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– стремится убедить людей делать то, что нужно ему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B8E8A5D-1B49-4768-80DF-C01CE2C17435}" type="parTrans" cxnId="{18353269-0760-4609-9382-73DDD7558EDE}">
      <dgm:prSet/>
      <dgm:spPr/>
      <dgm:t>
        <a:bodyPr/>
        <a:lstStyle/>
        <a:p>
          <a:endParaRPr lang="ru-RU"/>
        </a:p>
      </dgm:t>
    </dgm:pt>
    <dgm:pt modelId="{B2294676-820B-4504-AD61-60245A09B238}" type="sibTrans" cxnId="{18353269-0760-4609-9382-73DDD7558EDE}">
      <dgm:prSet/>
      <dgm:spPr/>
      <dgm:t>
        <a:bodyPr/>
        <a:lstStyle/>
        <a:p>
          <a:endParaRPr lang="ru-RU"/>
        </a:p>
      </dgm:t>
    </dgm:pt>
    <dgm:pt modelId="{42C45758-70EA-4FC8-8BE0-CCF5151001B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«Пожарный»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– постоянно реагирует на ситуацию, «заливает пожары»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D6A747C-6908-4D09-AD54-A765CA1FD39F}" type="parTrans" cxnId="{40C864B4-0F0C-4017-8F8C-1F4F6CFA6C32}">
      <dgm:prSet/>
      <dgm:spPr/>
      <dgm:t>
        <a:bodyPr/>
        <a:lstStyle/>
        <a:p>
          <a:endParaRPr lang="ru-RU"/>
        </a:p>
      </dgm:t>
    </dgm:pt>
    <dgm:pt modelId="{092DCF5A-70F2-444C-8936-B0C505853C8B}" type="sibTrans" cxnId="{40C864B4-0F0C-4017-8F8C-1F4F6CFA6C32}">
      <dgm:prSet/>
      <dgm:spPr/>
      <dgm:t>
        <a:bodyPr/>
        <a:lstStyle/>
        <a:p>
          <a:endParaRPr lang="ru-RU"/>
        </a:p>
      </dgm:t>
    </dgm:pt>
    <dgm:pt modelId="{4F82A9D0-8CC7-456E-80BF-A17286A6210A}" type="pres">
      <dgm:prSet presAssocID="{380B3373-4004-41C8-A8C9-31BDFDA86D4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836340F-CBD0-47B5-A12E-7308C90E0E4B}" type="pres">
      <dgm:prSet presAssocID="{3E16B36F-5D31-4622-8874-2BE4019ED273}" presName="hierRoot1" presStyleCnt="0">
        <dgm:presLayoutVars>
          <dgm:hierBranch val="init"/>
        </dgm:presLayoutVars>
      </dgm:prSet>
      <dgm:spPr/>
    </dgm:pt>
    <dgm:pt modelId="{7C494393-40F0-42A7-A1A5-3AC5964078BC}" type="pres">
      <dgm:prSet presAssocID="{3E16B36F-5D31-4622-8874-2BE4019ED273}" presName="rootComposite1" presStyleCnt="0"/>
      <dgm:spPr/>
    </dgm:pt>
    <dgm:pt modelId="{781C01FB-FF77-47F7-8F55-384E30C9FC52}" type="pres">
      <dgm:prSet presAssocID="{3E16B36F-5D31-4622-8874-2BE4019ED273}" presName="rootText1" presStyleLbl="node0" presStyleIdx="0" presStyleCnt="1" custScaleX="2489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9A3168-FE95-459D-A34B-94FA242095AA}" type="pres">
      <dgm:prSet presAssocID="{3E16B36F-5D31-4622-8874-2BE4019ED27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E14F19D-5A6C-4755-8678-9C40EB12DCC6}" type="pres">
      <dgm:prSet presAssocID="{3E16B36F-5D31-4622-8874-2BE4019ED273}" presName="hierChild2" presStyleCnt="0"/>
      <dgm:spPr/>
    </dgm:pt>
    <dgm:pt modelId="{D5E27BD3-B1AD-4D2F-B564-218104E00690}" type="pres">
      <dgm:prSet presAssocID="{2731D870-8987-4704-9008-DCAD972046A4}" presName="Name37" presStyleLbl="parChTrans1D2" presStyleIdx="0" presStyleCnt="4"/>
      <dgm:spPr/>
      <dgm:t>
        <a:bodyPr/>
        <a:lstStyle/>
        <a:p>
          <a:endParaRPr lang="ru-RU"/>
        </a:p>
      </dgm:t>
    </dgm:pt>
    <dgm:pt modelId="{0A9B6511-96BB-4E90-A28B-B2588963EF26}" type="pres">
      <dgm:prSet presAssocID="{25F23EC0-3D16-49FB-A3EA-0BA036E1FFAB}" presName="hierRoot2" presStyleCnt="0">
        <dgm:presLayoutVars>
          <dgm:hierBranch val="init"/>
        </dgm:presLayoutVars>
      </dgm:prSet>
      <dgm:spPr/>
    </dgm:pt>
    <dgm:pt modelId="{3F6415CB-D7E3-4F6A-908B-B6632689D0D1}" type="pres">
      <dgm:prSet presAssocID="{25F23EC0-3D16-49FB-A3EA-0BA036E1FFAB}" presName="rootComposite" presStyleCnt="0"/>
      <dgm:spPr/>
    </dgm:pt>
    <dgm:pt modelId="{DADF3E31-D998-4C7C-8F38-C576063FE803}" type="pres">
      <dgm:prSet presAssocID="{25F23EC0-3D16-49FB-A3EA-0BA036E1FFAB}" presName="rootText" presStyleLbl="node2" presStyleIdx="0" presStyleCnt="4" custScaleY="2563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5EB97E-3EDD-47C9-B322-4DEE9FAB35CC}" type="pres">
      <dgm:prSet presAssocID="{25F23EC0-3D16-49FB-A3EA-0BA036E1FFAB}" presName="rootConnector" presStyleLbl="node2" presStyleIdx="0" presStyleCnt="4"/>
      <dgm:spPr/>
      <dgm:t>
        <a:bodyPr/>
        <a:lstStyle/>
        <a:p>
          <a:endParaRPr lang="ru-RU"/>
        </a:p>
      </dgm:t>
    </dgm:pt>
    <dgm:pt modelId="{57707ABD-62C0-41E1-80B9-FD9D36AFD16F}" type="pres">
      <dgm:prSet presAssocID="{25F23EC0-3D16-49FB-A3EA-0BA036E1FFAB}" presName="hierChild4" presStyleCnt="0"/>
      <dgm:spPr/>
    </dgm:pt>
    <dgm:pt modelId="{719BFAE8-D5CB-4571-B371-A9B8CD61C0AB}" type="pres">
      <dgm:prSet presAssocID="{25F23EC0-3D16-49FB-A3EA-0BA036E1FFAB}" presName="hierChild5" presStyleCnt="0"/>
      <dgm:spPr/>
    </dgm:pt>
    <dgm:pt modelId="{63DBA058-04BD-4D23-AA14-76771D76D61F}" type="pres">
      <dgm:prSet presAssocID="{21A7F3FC-5969-44C1-A9A7-BDC63C0A88DF}" presName="Name37" presStyleLbl="parChTrans1D2" presStyleIdx="1" presStyleCnt="4"/>
      <dgm:spPr/>
      <dgm:t>
        <a:bodyPr/>
        <a:lstStyle/>
        <a:p>
          <a:endParaRPr lang="ru-RU"/>
        </a:p>
      </dgm:t>
    </dgm:pt>
    <dgm:pt modelId="{364878E2-1A31-4594-AADD-AEE634431F8B}" type="pres">
      <dgm:prSet presAssocID="{B2A1CCC3-140A-4CA6-91F6-29CBBC1D890D}" presName="hierRoot2" presStyleCnt="0">
        <dgm:presLayoutVars>
          <dgm:hierBranch val="init"/>
        </dgm:presLayoutVars>
      </dgm:prSet>
      <dgm:spPr/>
    </dgm:pt>
    <dgm:pt modelId="{CC22C1EE-F0C8-4E8B-A173-25491FCBC2AD}" type="pres">
      <dgm:prSet presAssocID="{B2A1CCC3-140A-4CA6-91F6-29CBBC1D890D}" presName="rootComposite" presStyleCnt="0"/>
      <dgm:spPr/>
    </dgm:pt>
    <dgm:pt modelId="{87F14652-97F3-4568-8710-0546EC384F7C}" type="pres">
      <dgm:prSet presAssocID="{B2A1CCC3-140A-4CA6-91F6-29CBBC1D890D}" presName="rootText" presStyleLbl="node2" presStyleIdx="1" presStyleCnt="4" custScaleY="2563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4B02C9-CF85-4147-AF2F-EF1EAAFA31E0}" type="pres">
      <dgm:prSet presAssocID="{B2A1CCC3-140A-4CA6-91F6-29CBBC1D890D}" presName="rootConnector" presStyleLbl="node2" presStyleIdx="1" presStyleCnt="4"/>
      <dgm:spPr/>
      <dgm:t>
        <a:bodyPr/>
        <a:lstStyle/>
        <a:p>
          <a:endParaRPr lang="ru-RU"/>
        </a:p>
      </dgm:t>
    </dgm:pt>
    <dgm:pt modelId="{79080B45-B469-41CA-9CE2-B51F92BA87D9}" type="pres">
      <dgm:prSet presAssocID="{B2A1CCC3-140A-4CA6-91F6-29CBBC1D890D}" presName="hierChild4" presStyleCnt="0"/>
      <dgm:spPr/>
    </dgm:pt>
    <dgm:pt modelId="{E2664FCB-F708-4507-98DD-32E217E04167}" type="pres">
      <dgm:prSet presAssocID="{B2A1CCC3-140A-4CA6-91F6-29CBBC1D890D}" presName="hierChild5" presStyleCnt="0"/>
      <dgm:spPr/>
    </dgm:pt>
    <dgm:pt modelId="{809E0D64-A9EE-4BA7-B054-0AF608F1367B}" type="pres">
      <dgm:prSet presAssocID="{4B8E8A5D-1B49-4768-80DF-C01CE2C17435}" presName="Name37" presStyleLbl="parChTrans1D2" presStyleIdx="2" presStyleCnt="4"/>
      <dgm:spPr/>
      <dgm:t>
        <a:bodyPr/>
        <a:lstStyle/>
        <a:p>
          <a:endParaRPr lang="ru-RU"/>
        </a:p>
      </dgm:t>
    </dgm:pt>
    <dgm:pt modelId="{5EC08379-8A74-4B81-8E57-1D6A2C896EB3}" type="pres">
      <dgm:prSet presAssocID="{ABD91BB7-0080-4332-9CD9-CDAB80D51D3B}" presName="hierRoot2" presStyleCnt="0">
        <dgm:presLayoutVars>
          <dgm:hierBranch val="init"/>
        </dgm:presLayoutVars>
      </dgm:prSet>
      <dgm:spPr/>
    </dgm:pt>
    <dgm:pt modelId="{B890023C-2F38-467F-9806-2FEDAC984EDF}" type="pres">
      <dgm:prSet presAssocID="{ABD91BB7-0080-4332-9CD9-CDAB80D51D3B}" presName="rootComposite" presStyleCnt="0"/>
      <dgm:spPr/>
    </dgm:pt>
    <dgm:pt modelId="{998B0758-E7E0-4083-B815-C45C4CBE8E44}" type="pres">
      <dgm:prSet presAssocID="{ABD91BB7-0080-4332-9CD9-CDAB80D51D3B}" presName="rootText" presStyleLbl="node2" presStyleIdx="2" presStyleCnt="4" custScaleY="2563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6B187C-3140-4629-B7D5-F3B1FF5AF48F}" type="pres">
      <dgm:prSet presAssocID="{ABD91BB7-0080-4332-9CD9-CDAB80D51D3B}" presName="rootConnector" presStyleLbl="node2" presStyleIdx="2" presStyleCnt="4"/>
      <dgm:spPr/>
      <dgm:t>
        <a:bodyPr/>
        <a:lstStyle/>
        <a:p>
          <a:endParaRPr lang="ru-RU"/>
        </a:p>
      </dgm:t>
    </dgm:pt>
    <dgm:pt modelId="{C2F4A3C4-2763-442E-A1B5-CC64108D2674}" type="pres">
      <dgm:prSet presAssocID="{ABD91BB7-0080-4332-9CD9-CDAB80D51D3B}" presName="hierChild4" presStyleCnt="0"/>
      <dgm:spPr/>
    </dgm:pt>
    <dgm:pt modelId="{0FE94638-3B6C-43F7-9E7F-E634BFDAE33F}" type="pres">
      <dgm:prSet presAssocID="{ABD91BB7-0080-4332-9CD9-CDAB80D51D3B}" presName="hierChild5" presStyleCnt="0"/>
      <dgm:spPr/>
    </dgm:pt>
    <dgm:pt modelId="{6ABAA284-9C9B-4B4B-AF59-99BD51B30716}" type="pres">
      <dgm:prSet presAssocID="{6D6A747C-6908-4D09-AD54-A765CA1FD39F}" presName="Name37" presStyleLbl="parChTrans1D2" presStyleIdx="3" presStyleCnt="4"/>
      <dgm:spPr/>
      <dgm:t>
        <a:bodyPr/>
        <a:lstStyle/>
        <a:p>
          <a:endParaRPr lang="ru-RU"/>
        </a:p>
      </dgm:t>
    </dgm:pt>
    <dgm:pt modelId="{32023343-73AA-48FF-AA36-BB29A904D641}" type="pres">
      <dgm:prSet presAssocID="{42C45758-70EA-4FC8-8BE0-CCF5151001BF}" presName="hierRoot2" presStyleCnt="0">
        <dgm:presLayoutVars>
          <dgm:hierBranch val="init"/>
        </dgm:presLayoutVars>
      </dgm:prSet>
      <dgm:spPr/>
    </dgm:pt>
    <dgm:pt modelId="{1E402BB6-FA9C-4F2C-AAE3-4EF4808ACB31}" type="pres">
      <dgm:prSet presAssocID="{42C45758-70EA-4FC8-8BE0-CCF5151001BF}" presName="rootComposite" presStyleCnt="0"/>
      <dgm:spPr/>
    </dgm:pt>
    <dgm:pt modelId="{BD396294-7998-4367-A8A9-E64CFA814387}" type="pres">
      <dgm:prSet presAssocID="{42C45758-70EA-4FC8-8BE0-CCF5151001BF}" presName="rootText" presStyleLbl="node2" presStyleIdx="3" presStyleCnt="4" custScaleY="2563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5EC551-6FAD-4709-94F3-6FE43785FDDE}" type="pres">
      <dgm:prSet presAssocID="{42C45758-70EA-4FC8-8BE0-CCF5151001BF}" presName="rootConnector" presStyleLbl="node2" presStyleIdx="3" presStyleCnt="4"/>
      <dgm:spPr/>
      <dgm:t>
        <a:bodyPr/>
        <a:lstStyle/>
        <a:p>
          <a:endParaRPr lang="ru-RU"/>
        </a:p>
      </dgm:t>
    </dgm:pt>
    <dgm:pt modelId="{97896C8B-67BC-46B5-9382-229214634468}" type="pres">
      <dgm:prSet presAssocID="{42C45758-70EA-4FC8-8BE0-CCF5151001BF}" presName="hierChild4" presStyleCnt="0"/>
      <dgm:spPr/>
    </dgm:pt>
    <dgm:pt modelId="{D11E5A26-567C-4F35-BA69-24CB726DC721}" type="pres">
      <dgm:prSet presAssocID="{42C45758-70EA-4FC8-8BE0-CCF5151001BF}" presName="hierChild5" presStyleCnt="0"/>
      <dgm:spPr/>
    </dgm:pt>
    <dgm:pt modelId="{927D8850-36C5-47F4-93DE-6E571BBC347E}" type="pres">
      <dgm:prSet presAssocID="{3E16B36F-5D31-4622-8874-2BE4019ED273}" presName="hierChild3" presStyleCnt="0"/>
      <dgm:spPr/>
    </dgm:pt>
  </dgm:ptLst>
  <dgm:cxnLst>
    <dgm:cxn modelId="{12543695-2B5E-40FA-9212-97258CB63AB8}" type="presOf" srcId="{ABD91BB7-0080-4332-9CD9-CDAB80D51D3B}" destId="{998B0758-E7E0-4083-B815-C45C4CBE8E44}" srcOrd="0" destOrd="0" presId="urn:microsoft.com/office/officeart/2005/8/layout/orgChart1"/>
    <dgm:cxn modelId="{43D5950E-DEAE-4B2A-9431-38E04BD4C323}" type="presOf" srcId="{25F23EC0-3D16-49FB-A3EA-0BA036E1FFAB}" destId="{DADF3E31-D998-4C7C-8F38-C576063FE803}" srcOrd="0" destOrd="0" presId="urn:microsoft.com/office/officeart/2005/8/layout/orgChart1"/>
    <dgm:cxn modelId="{5332D4D2-39EC-4F29-AD4C-110FBA2F263B}" type="presOf" srcId="{3E16B36F-5D31-4622-8874-2BE4019ED273}" destId="{8B9A3168-FE95-459D-A34B-94FA242095AA}" srcOrd="1" destOrd="0" presId="urn:microsoft.com/office/officeart/2005/8/layout/orgChart1"/>
    <dgm:cxn modelId="{2F9D4CE5-E76D-44AB-B05F-D0F5600A984F}" srcId="{3E16B36F-5D31-4622-8874-2BE4019ED273}" destId="{25F23EC0-3D16-49FB-A3EA-0BA036E1FFAB}" srcOrd="0" destOrd="0" parTransId="{2731D870-8987-4704-9008-DCAD972046A4}" sibTransId="{6242A387-D7B3-42A2-85EE-5E05FC17ED90}"/>
    <dgm:cxn modelId="{98B84950-07E7-4CEF-8E52-4B43656B98BD}" type="presOf" srcId="{380B3373-4004-41C8-A8C9-31BDFDA86D45}" destId="{4F82A9D0-8CC7-456E-80BF-A17286A6210A}" srcOrd="0" destOrd="0" presId="urn:microsoft.com/office/officeart/2005/8/layout/orgChart1"/>
    <dgm:cxn modelId="{9D458381-E771-49A4-90C2-9244E0107750}" type="presOf" srcId="{6D6A747C-6908-4D09-AD54-A765CA1FD39F}" destId="{6ABAA284-9C9B-4B4B-AF59-99BD51B30716}" srcOrd="0" destOrd="0" presId="urn:microsoft.com/office/officeart/2005/8/layout/orgChart1"/>
    <dgm:cxn modelId="{483A0010-B1DE-48CF-841E-5A7188EC5D46}" srcId="{380B3373-4004-41C8-A8C9-31BDFDA86D45}" destId="{3E16B36F-5D31-4622-8874-2BE4019ED273}" srcOrd="0" destOrd="0" parTransId="{EA7A5E3B-B134-4A21-BB4E-04929D6CC70C}" sibTransId="{D37A9746-EBC8-436C-B1E1-D2213CDD3566}"/>
    <dgm:cxn modelId="{A7C242CF-6F0E-4913-AF49-1E0604C3DDDC}" type="presOf" srcId="{2731D870-8987-4704-9008-DCAD972046A4}" destId="{D5E27BD3-B1AD-4D2F-B564-218104E00690}" srcOrd="0" destOrd="0" presId="urn:microsoft.com/office/officeart/2005/8/layout/orgChart1"/>
    <dgm:cxn modelId="{C06A5914-EF55-4D50-B074-59168BCFE389}" srcId="{3E16B36F-5D31-4622-8874-2BE4019ED273}" destId="{B2A1CCC3-140A-4CA6-91F6-29CBBC1D890D}" srcOrd="1" destOrd="0" parTransId="{21A7F3FC-5969-44C1-A9A7-BDC63C0A88DF}" sibTransId="{AEF17718-CF03-4016-8DDA-B7BF98B47A9C}"/>
    <dgm:cxn modelId="{C2EC6A88-96DF-4B46-A4D0-6B3B9C18590D}" type="presOf" srcId="{B2A1CCC3-140A-4CA6-91F6-29CBBC1D890D}" destId="{87F14652-97F3-4568-8710-0546EC384F7C}" srcOrd="0" destOrd="0" presId="urn:microsoft.com/office/officeart/2005/8/layout/orgChart1"/>
    <dgm:cxn modelId="{18353269-0760-4609-9382-73DDD7558EDE}" srcId="{3E16B36F-5D31-4622-8874-2BE4019ED273}" destId="{ABD91BB7-0080-4332-9CD9-CDAB80D51D3B}" srcOrd="2" destOrd="0" parTransId="{4B8E8A5D-1B49-4768-80DF-C01CE2C17435}" sibTransId="{B2294676-820B-4504-AD61-60245A09B238}"/>
    <dgm:cxn modelId="{89844C99-0178-4265-B812-AF3C5CE32A39}" type="presOf" srcId="{B2A1CCC3-140A-4CA6-91F6-29CBBC1D890D}" destId="{314B02C9-CF85-4147-AF2F-EF1EAAFA31E0}" srcOrd="1" destOrd="0" presId="urn:microsoft.com/office/officeart/2005/8/layout/orgChart1"/>
    <dgm:cxn modelId="{6FEF8E88-01B9-4AA2-88B2-C90E0F9A50BD}" type="presOf" srcId="{42C45758-70EA-4FC8-8BE0-CCF5151001BF}" destId="{445EC551-6FAD-4709-94F3-6FE43785FDDE}" srcOrd="1" destOrd="0" presId="urn:microsoft.com/office/officeart/2005/8/layout/orgChart1"/>
    <dgm:cxn modelId="{A6E9954A-A229-49BD-A6DA-9D949B3933F2}" type="presOf" srcId="{4B8E8A5D-1B49-4768-80DF-C01CE2C17435}" destId="{809E0D64-A9EE-4BA7-B054-0AF608F1367B}" srcOrd="0" destOrd="0" presId="urn:microsoft.com/office/officeart/2005/8/layout/orgChart1"/>
    <dgm:cxn modelId="{F1ACE77A-D15E-4302-B403-354152B19F5C}" type="presOf" srcId="{ABD91BB7-0080-4332-9CD9-CDAB80D51D3B}" destId="{696B187C-3140-4629-B7D5-F3B1FF5AF48F}" srcOrd="1" destOrd="0" presId="urn:microsoft.com/office/officeart/2005/8/layout/orgChart1"/>
    <dgm:cxn modelId="{40C864B4-0F0C-4017-8F8C-1F4F6CFA6C32}" srcId="{3E16B36F-5D31-4622-8874-2BE4019ED273}" destId="{42C45758-70EA-4FC8-8BE0-CCF5151001BF}" srcOrd="3" destOrd="0" parTransId="{6D6A747C-6908-4D09-AD54-A765CA1FD39F}" sibTransId="{092DCF5A-70F2-444C-8936-B0C505853C8B}"/>
    <dgm:cxn modelId="{E3E43DCC-468E-4353-847F-71CC8292520A}" type="presOf" srcId="{42C45758-70EA-4FC8-8BE0-CCF5151001BF}" destId="{BD396294-7998-4367-A8A9-E64CFA814387}" srcOrd="0" destOrd="0" presId="urn:microsoft.com/office/officeart/2005/8/layout/orgChart1"/>
    <dgm:cxn modelId="{04C13901-E3A6-4BEC-AFB6-9BA5EA6B37BA}" type="presOf" srcId="{25F23EC0-3D16-49FB-A3EA-0BA036E1FFAB}" destId="{E55EB97E-3EDD-47C9-B322-4DEE9FAB35CC}" srcOrd="1" destOrd="0" presId="urn:microsoft.com/office/officeart/2005/8/layout/orgChart1"/>
    <dgm:cxn modelId="{6A2649FD-6DB2-4DD8-A492-2C2FE8E2E0E7}" type="presOf" srcId="{21A7F3FC-5969-44C1-A9A7-BDC63C0A88DF}" destId="{63DBA058-04BD-4D23-AA14-76771D76D61F}" srcOrd="0" destOrd="0" presId="urn:microsoft.com/office/officeart/2005/8/layout/orgChart1"/>
    <dgm:cxn modelId="{6713653E-395E-46EC-8122-F1ADCDD87628}" type="presOf" srcId="{3E16B36F-5D31-4622-8874-2BE4019ED273}" destId="{781C01FB-FF77-47F7-8F55-384E30C9FC52}" srcOrd="0" destOrd="0" presId="urn:microsoft.com/office/officeart/2005/8/layout/orgChart1"/>
    <dgm:cxn modelId="{FDB32713-AA6A-459A-9A32-D71E67446208}" type="presParOf" srcId="{4F82A9D0-8CC7-456E-80BF-A17286A6210A}" destId="{1836340F-CBD0-47B5-A12E-7308C90E0E4B}" srcOrd="0" destOrd="0" presId="urn:microsoft.com/office/officeart/2005/8/layout/orgChart1"/>
    <dgm:cxn modelId="{C10A105C-AD68-4F20-B72C-E51018FE831E}" type="presParOf" srcId="{1836340F-CBD0-47B5-A12E-7308C90E0E4B}" destId="{7C494393-40F0-42A7-A1A5-3AC5964078BC}" srcOrd="0" destOrd="0" presId="urn:microsoft.com/office/officeart/2005/8/layout/orgChart1"/>
    <dgm:cxn modelId="{AD7DA4F6-C9CF-4D77-9BFE-56F45732D378}" type="presParOf" srcId="{7C494393-40F0-42A7-A1A5-3AC5964078BC}" destId="{781C01FB-FF77-47F7-8F55-384E30C9FC52}" srcOrd="0" destOrd="0" presId="urn:microsoft.com/office/officeart/2005/8/layout/orgChart1"/>
    <dgm:cxn modelId="{6326EC26-E2F2-4A77-8515-4827D1A27310}" type="presParOf" srcId="{7C494393-40F0-42A7-A1A5-3AC5964078BC}" destId="{8B9A3168-FE95-459D-A34B-94FA242095AA}" srcOrd="1" destOrd="0" presId="urn:microsoft.com/office/officeart/2005/8/layout/orgChart1"/>
    <dgm:cxn modelId="{F7A28E7C-2DF5-42CB-8A8D-90C89D854B04}" type="presParOf" srcId="{1836340F-CBD0-47B5-A12E-7308C90E0E4B}" destId="{FE14F19D-5A6C-4755-8678-9C40EB12DCC6}" srcOrd="1" destOrd="0" presId="urn:microsoft.com/office/officeart/2005/8/layout/orgChart1"/>
    <dgm:cxn modelId="{661C5650-B0B2-467D-A644-A60E32CCB531}" type="presParOf" srcId="{FE14F19D-5A6C-4755-8678-9C40EB12DCC6}" destId="{D5E27BD3-B1AD-4D2F-B564-218104E00690}" srcOrd="0" destOrd="0" presId="urn:microsoft.com/office/officeart/2005/8/layout/orgChart1"/>
    <dgm:cxn modelId="{BBBD52FF-50A4-4E00-8342-F5B58B399805}" type="presParOf" srcId="{FE14F19D-5A6C-4755-8678-9C40EB12DCC6}" destId="{0A9B6511-96BB-4E90-A28B-B2588963EF26}" srcOrd="1" destOrd="0" presId="urn:microsoft.com/office/officeart/2005/8/layout/orgChart1"/>
    <dgm:cxn modelId="{3D910EFD-0F38-40DE-8074-FF1583328A74}" type="presParOf" srcId="{0A9B6511-96BB-4E90-A28B-B2588963EF26}" destId="{3F6415CB-D7E3-4F6A-908B-B6632689D0D1}" srcOrd="0" destOrd="0" presId="urn:microsoft.com/office/officeart/2005/8/layout/orgChart1"/>
    <dgm:cxn modelId="{6625BD49-CDA9-4462-B89A-280AF7C8A3A4}" type="presParOf" srcId="{3F6415CB-D7E3-4F6A-908B-B6632689D0D1}" destId="{DADF3E31-D998-4C7C-8F38-C576063FE803}" srcOrd="0" destOrd="0" presId="urn:microsoft.com/office/officeart/2005/8/layout/orgChart1"/>
    <dgm:cxn modelId="{DED32C83-127C-4C2F-88E0-41F762F44F1C}" type="presParOf" srcId="{3F6415CB-D7E3-4F6A-908B-B6632689D0D1}" destId="{E55EB97E-3EDD-47C9-B322-4DEE9FAB35CC}" srcOrd="1" destOrd="0" presId="urn:microsoft.com/office/officeart/2005/8/layout/orgChart1"/>
    <dgm:cxn modelId="{9B3C23FC-AA54-4AC3-A67F-EA6F2E696D42}" type="presParOf" srcId="{0A9B6511-96BB-4E90-A28B-B2588963EF26}" destId="{57707ABD-62C0-41E1-80B9-FD9D36AFD16F}" srcOrd="1" destOrd="0" presId="urn:microsoft.com/office/officeart/2005/8/layout/orgChart1"/>
    <dgm:cxn modelId="{2DF40E02-AB33-40F6-8B29-1CBEB7E21B5E}" type="presParOf" srcId="{0A9B6511-96BB-4E90-A28B-B2588963EF26}" destId="{719BFAE8-D5CB-4571-B371-A9B8CD61C0AB}" srcOrd="2" destOrd="0" presId="urn:microsoft.com/office/officeart/2005/8/layout/orgChart1"/>
    <dgm:cxn modelId="{857C5605-E419-4795-8B6C-A8B52849FD11}" type="presParOf" srcId="{FE14F19D-5A6C-4755-8678-9C40EB12DCC6}" destId="{63DBA058-04BD-4D23-AA14-76771D76D61F}" srcOrd="2" destOrd="0" presId="urn:microsoft.com/office/officeart/2005/8/layout/orgChart1"/>
    <dgm:cxn modelId="{421E7B0C-905C-4DFD-A8DF-83D99090DD1C}" type="presParOf" srcId="{FE14F19D-5A6C-4755-8678-9C40EB12DCC6}" destId="{364878E2-1A31-4594-AADD-AEE634431F8B}" srcOrd="3" destOrd="0" presId="urn:microsoft.com/office/officeart/2005/8/layout/orgChart1"/>
    <dgm:cxn modelId="{180F7419-F65B-4E33-8787-55155B935682}" type="presParOf" srcId="{364878E2-1A31-4594-AADD-AEE634431F8B}" destId="{CC22C1EE-F0C8-4E8B-A173-25491FCBC2AD}" srcOrd="0" destOrd="0" presId="urn:microsoft.com/office/officeart/2005/8/layout/orgChart1"/>
    <dgm:cxn modelId="{24E58BD6-4F5C-4C10-AD6D-917E905D1B73}" type="presParOf" srcId="{CC22C1EE-F0C8-4E8B-A173-25491FCBC2AD}" destId="{87F14652-97F3-4568-8710-0546EC384F7C}" srcOrd="0" destOrd="0" presId="urn:microsoft.com/office/officeart/2005/8/layout/orgChart1"/>
    <dgm:cxn modelId="{437DC3B9-85BB-4BF5-802D-5D74254F5DBA}" type="presParOf" srcId="{CC22C1EE-F0C8-4E8B-A173-25491FCBC2AD}" destId="{314B02C9-CF85-4147-AF2F-EF1EAAFA31E0}" srcOrd="1" destOrd="0" presId="urn:microsoft.com/office/officeart/2005/8/layout/orgChart1"/>
    <dgm:cxn modelId="{A3483456-B645-4DDB-B67F-250693BE372E}" type="presParOf" srcId="{364878E2-1A31-4594-AADD-AEE634431F8B}" destId="{79080B45-B469-41CA-9CE2-B51F92BA87D9}" srcOrd="1" destOrd="0" presId="urn:microsoft.com/office/officeart/2005/8/layout/orgChart1"/>
    <dgm:cxn modelId="{A3C38100-249B-4DCE-8D70-9657BDF90A93}" type="presParOf" srcId="{364878E2-1A31-4594-AADD-AEE634431F8B}" destId="{E2664FCB-F708-4507-98DD-32E217E04167}" srcOrd="2" destOrd="0" presId="urn:microsoft.com/office/officeart/2005/8/layout/orgChart1"/>
    <dgm:cxn modelId="{FB24D847-2ADE-4214-8942-4DFA12A9AB28}" type="presParOf" srcId="{FE14F19D-5A6C-4755-8678-9C40EB12DCC6}" destId="{809E0D64-A9EE-4BA7-B054-0AF608F1367B}" srcOrd="4" destOrd="0" presId="urn:microsoft.com/office/officeart/2005/8/layout/orgChart1"/>
    <dgm:cxn modelId="{4F5DA047-D34F-48C1-A65D-869ADDBF1C0D}" type="presParOf" srcId="{FE14F19D-5A6C-4755-8678-9C40EB12DCC6}" destId="{5EC08379-8A74-4B81-8E57-1D6A2C896EB3}" srcOrd="5" destOrd="0" presId="urn:microsoft.com/office/officeart/2005/8/layout/orgChart1"/>
    <dgm:cxn modelId="{5470D4CB-4432-4C94-9CF7-6AE549E4EED7}" type="presParOf" srcId="{5EC08379-8A74-4B81-8E57-1D6A2C896EB3}" destId="{B890023C-2F38-467F-9806-2FEDAC984EDF}" srcOrd="0" destOrd="0" presId="urn:microsoft.com/office/officeart/2005/8/layout/orgChart1"/>
    <dgm:cxn modelId="{7723A692-5770-4FB9-8AB0-FEA5B2305411}" type="presParOf" srcId="{B890023C-2F38-467F-9806-2FEDAC984EDF}" destId="{998B0758-E7E0-4083-B815-C45C4CBE8E44}" srcOrd="0" destOrd="0" presId="urn:microsoft.com/office/officeart/2005/8/layout/orgChart1"/>
    <dgm:cxn modelId="{86D66037-2B43-4AC0-9444-ACCAEE293D34}" type="presParOf" srcId="{B890023C-2F38-467F-9806-2FEDAC984EDF}" destId="{696B187C-3140-4629-B7D5-F3B1FF5AF48F}" srcOrd="1" destOrd="0" presId="urn:microsoft.com/office/officeart/2005/8/layout/orgChart1"/>
    <dgm:cxn modelId="{745FEF13-4E91-46AE-B452-96E2A511CB44}" type="presParOf" srcId="{5EC08379-8A74-4B81-8E57-1D6A2C896EB3}" destId="{C2F4A3C4-2763-442E-A1B5-CC64108D2674}" srcOrd="1" destOrd="0" presId="urn:microsoft.com/office/officeart/2005/8/layout/orgChart1"/>
    <dgm:cxn modelId="{8818578F-2F51-49C6-BA07-F19F58D1AD4E}" type="presParOf" srcId="{5EC08379-8A74-4B81-8E57-1D6A2C896EB3}" destId="{0FE94638-3B6C-43F7-9E7F-E634BFDAE33F}" srcOrd="2" destOrd="0" presId="urn:microsoft.com/office/officeart/2005/8/layout/orgChart1"/>
    <dgm:cxn modelId="{AF9DCB50-A5C9-47EF-8D50-299A3927FE4C}" type="presParOf" srcId="{FE14F19D-5A6C-4755-8678-9C40EB12DCC6}" destId="{6ABAA284-9C9B-4B4B-AF59-99BD51B30716}" srcOrd="6" destOrd="0" presId="urn:microsoft.com/office/officeart/2005/8/layout/orgChart1"/>
    <dgm:cxn modelId="{339E920F-93B0-43CA-A870-3CF2568DE348}" type="presParOf" srcId="{FE14F19D-5A6C-4755-8678-9C40EB12DCC6}" destId="{32023343-73AA-48FF-AA36-BB29A904D641}" srcOrd="7" destOrd="0" presId="urn:microsoft.com/office/officeart/2005/8/layout/orgChart1"/>
    <dgm:cxn modelId="{6A781FA6-DA0E-4685-9BDF-EADD1E667B92}" type="presParOf" srcId="{32023343-73AA-48FF-AA36-BB29A904D641}" destId="{1E402BB6-FA9C-4F2C-AAE3-4EF4808ACB31}" srcOrd="0" destOrd="0" presId="urn:microsoft.com/office/officeart/2005/8/layout/orgChart1"/>
    <dgm:cxn modelId="{B9CEED98-AD0E-486E-8E34-3194616C48D4}" type="presParOf" srcId="{1E402BB6-FA9C-4F2C-AAE3-4EF4808ACB31}" destId="{BD396294-7998-4367-A8A9-E64CFA814387}" srcOrd="0" destOrd="0" presId="urn:microsoft.com/office/officeart/2005/8/layout/orgChart1"/>
    <dgm:cxn modelId="{74ABC1D6-6FAE-4E12-ABF6-F2370A333D26}" type="presParOf" srcId="{1E402BB6-FA9C-4F2C-AAE3-4EF4808ACB31}" destId="{445EC551-6FAD-4709-94F3-6FE43785FDDE}" srcOrd="1" destOrd="0" presId="urn:microsoft.com/office/officeart/2005/8/layout/orgChart1"/>
    <dgm:cxn modelId="{A755A120-832B-4803-9D64-DF00579C81D5}" type="presParOf" srcId="{32023343-73AA-48FF-AA36-BB29A904D641}" destId="{97896C8B-67BC-46B5-9382-229214634468}" srcOrd="1" destOrd="0" presId="urn:microsoft.com/office/officeart/2005/8/layout/orgChart1"/>
    <dgm:cxn modelId="{E31E3913-768E-4EF0-9680-2580B27AE4AD}" type="presParOf" srcId="{32023343-73AA-48FF-AA36-BB29A904D641}" destId="{D11E5A26-567C-4F35-BA69-24CB726DC721}" srcOrd="2" destOrd="0" presId="urn:microsoft.com/office/officeart/2005/8/layout/orgChart1"/>
    <dgm:cxn modelId="{503C4923-8FC1-419A-A597-979E82965856}" type="presParOf" srcId="{1836340F-CBD0-47B5-A12E-7308C90E0E4B}" destId="{927D8850-36C5-47F4-93DE-6E571BBC347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DF9DBBE-DF0E-4D82-ABF3-E6877AC87010}" type="doc">
      <dgm:prSet loTypeId="urn:microsoft.com/office/officeart/2005/8/layout/hierarchy3" loCatId="list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8191D32A-2052-49E4-A605-3859F6C9B936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Влияние политического лидера на большие массы людей связано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B8392217-97D4-460E-961A-EB8A317B5F16}" type="parTrans" cxnId="{748E7279-BAE4-455B-A8DB-09455723DADB}">
      <dgm:prSet/>
      <dgm:spPr/>
      <dgm:t>
        <a:bodyPr/>
        <a:lstStyle/>
        <a:p>
          <a:endParaRPr lang="ru-RU"/>
        </a:p>
      </dgm:t>
    </dgm:pt>
    <dgm:pt modelId="{82987CFB-286B-4A8B-B477-2055980403D7}" type="sibTrans" cxnId="{748E7279-BAE4-455B-A8DB-09455723DADB}">
      <dgm:prSet/>
      <dgm:spPr/>
      <dgm:t>
        <a:bodyPr/>
        <a:lstStyle/>
        <a:p>
          <a:endParaRPr lang="ru-RU"/>
        </a:p>
      </dgm:t>
    </dgm:pt>
    <dgm:pt modelId="{9AEEEBDB-853E-475B-95B7-F0871C228F8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 доверием, уважением и поддержкой масс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F9483A1-0C01-4054-9085-E8E566CBACF0}" type="parTrans" cxnId="{D9E24832-6EA7-4FBF-8E78-B9B118CF9582}">
      <dgm:prSet/>
      <dgm:spPr/>
      <dgm:t>
        <a:bodyPr/>
        <a:lstStyle/>
        <a:p>
          <a:endParaRPr lang="ru-RU"/>
        </a:p>
      </dgm:t>
    </dgm:pt>
    <dgm:pt modelId="{6FA84EF4-2E92-4BD4-8F22-ACF7D9082B12}" type="sibTrans" cxnId="{D9E24832-6EA7-4FBF-8E78-B9B118CF9582}">
      <dgm:prSet/>
      <dgm:spPr/>
      <dgm:t>
        <a:bodyPr/>
        <a:lstStyle/>
        <a:p>
          <a:endParaRPr lang="ru-RU"/>
        </a:p>
      </dgm:t>
    </dgm:pt>
    <dgm:pt modelId="{01D3DC8C-AA5A-4991-95EA-67E17F131A5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 хорошим ощущением настроений людей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315E9ED-960D-47A5-969D-0D2C6985D789}" type="parTrans" cxnId="{F31F50BF-BB23-4C1A-9D90-7CFBA5D76607}">
      <dgm:prSet/>
      <dgm:spPr/>
      <dgm:t>
        <a:bodyPr/>
        <a:lstStyle/>
        <a:p>
          <a:endParaRPr lang="ru-RU"/>
        </a:p>
      </dgm:t>
    </dgm:pt>
    <dgm:pt modelId="{612DF8C3-80DD-4F2C-942D-98F9ACFCA08E}" type="sibTrans" cxnId="{F31F50BF-BB23-4C1A-9D90-7CFBA5D76607}">
      <dgm:prSet/>
      <dgm:spPr/>
      <dgm:t>
        <a:bodyPr/>
        <a:lstStyle/>
        <a:p>
          <a:endParaRPr lang="ru-RU"/>
        </a:p>
      </dgm:t>
    </dgm:pt>
    <dgm:pt modelId="{62B9C7ED-7D97-4582-AE59-6AF2AF35348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 выдвижением в качестве первоочередных таких задач, решение которых способно сплотить людей и ведёт к улучшению их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жиз-ни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укреплению положения страны на мировой арене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816C9C3-02FA-4FE6-8483-44AF012A8C71}" type="parTrans" cxnId="{9624F34F-ADE4-4E85-AD39-05D3B4395916}">
      <dgm:prSet/>
      <dgm:spPr/>
      <dgm:t>
        <a:bodyPr/>
        <a:lstStyle/>
        <a:p>
          <a:endParaRPr lang="ru-RU"/>
        </a:p>
      </dgm:t>
    </dgm:pt>
    <dgm:pt modelId="{0C2C4E59-56B2-4514-9F2B-B2871597C7EC}" type="sibTrans" cxnId="{9624F34F-ADE4-4E85-AD39-05D3B4395916}">
      <dgm:prSet/>
      <dgm:spPr/>
      <dgm:t>
        <a:bodyPr/>
        <a:lstStyle/>
        <a:p>
          <a:endParaRPr lang="ru-RU"/>
        </a:p>
      </dgm:t>
    </dgm:pt>
    <dgm:pt modelId="{CEC10C31-C868-4562-90F8-46932B8D545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 знанием проблем и забот общества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F00D541-184F-43B5-AC88-05DF84C71808}" type="parTrans" cxnId="{67043241-7729-4565-8C87-E2DDA771E3F4}">
      <dgm:prSet/>
      <dgm:spPr/>
      <dgm:t>
        <a:bodyPr/>
        <a:lstStyle/>
        <a:p>
          <a:endParaRPr lang="ru-RU"/>
        </a:p>
      </dgm:t>
    </dgm:pt>
    <dgm:pt modelId="{09E50267-D22A-43F5-82FB-8DED50BFD32A}" type="sibTrans" cxnId="{67043241-7729-4565-8C87-E2DDA771E3F4}">
      <dgm:prSet/>
      <dgm:spPr/>
      <dgm:t>
        <a:bodyPr/>
        <a:lstStyle/>
        <a:p>
          <a:endParaRPr lang="ru-RU"/>
        </a:p>
      </dgm:t>
    </dgm:pt>
    <dgm:pt modelId="{8C264E5C-C2C5-47F6-89DC-C8CAE76CF267}" type="pres">
      <dgm:prSet presAssocID="{6DF9DBBE-DF0E-4D82-ABF3-E6877AC8701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8256C8A-31FE-4E04-B89B-65C280AB3923}" type="pres">
      <dgm:prSet presAssocID="{8191D32A-2052-49E4-A605-3859F6C9B936}" presName="root" presStyleCnt="0"/>
      <dgm:spPr/>
    </dgm:pt>
    <dgm:pt modelId="{83AC5D4D-8DA0-4502-A0DE-2DF4448621F7}" type="pres">
      <dgm:prSet presAssocID="{8191D32A-2052-49E4-A605-3859F6C9B936}" presName="rootComposite" presStyleCnt="0"/>
      <dgm:spPr/>
    </dgm:pt>
    <dgm:pt modelId="{F1317951-2268-4C51-BD52-5264D52FE656}" type="pres">
      <dgm:prSet presAssocID="{8191D32A-2052-49E4-A605-3859F6C9B936}" presName="rootText" presStyleLbl="node1" presStyleIdx="0" presStyleCnt="1" custScaleX="443705"/>
      <dgm:spPr/>
      <dgm:t>
        <a:bodyPr/>
        <a:lstStyle/>
        <a:p>
          <a:endParaRPr lang="ru-RU"/>
        </a:p>
      </dgm:t>
    </dgm:pt>
    <dgm:pt modelId="{BBFCCF07-31ED-4A9C-9450-AD4CDA311F0A}" type="pres">
      <dgm:prSet presAssocID="{8191D32A-2052-49E4-A605-3859F6C9B936}" presName="rootConnector" presStyleLbl="node1" presStyleIdx="0" presStyleCnt="1"/>
      <dgm:spPr/>
      <dgm:t>
        <a:bodyPr/>
        <a:lstStyle/>
        <a:p>
          <a:endParaRPr lang="ru-RU"/>
        </a:p>
      </dgm:t>
    </dgm:pt>
    <dgm:pt modelId="{FA607039-0E0F-4FEF-9DC9-724F05C05CB5}" type="pres">
      <dgm:prSet presAssocID="{8191D32A-2052-49E4-A605-3859F6C9B936}" presName="childShape" presStyleCnt="0"/>
      <dgm:spPr/>
    </dgm:pt>
    <dgm:pt modelId="{6B861715-AC31-4F20-86E1-51A596F45618}" type="pres">
      <dgm:prSet presAssocID="{DF9483A1-0C01-4054-9085-E8E566CBACF0}" presName="Name13" presStyleLbl="parChTrans1D2" presStyleIdx="0" presStyleCnt="4"/>
      <dgm:spPr/>
      <dgm:t>
        <a:bodyPr/>
        <a:lstStyle/>
        <a:p>
          <a:endParaRPr lang="ru-RU"/>
        </a:p>
      </dgm:t>
    </dgm:pt>
    <dgm:pt modelId="{5035CD6C-4A9C-474A-AFEC-D617C57BEC96}" type="pres">
      <dgm:prSet presAssocID="{9AEEEBDB-853E-475B-95B7-F0871C228F8D}" presName="childText" presStyleLbl="bgAcc1" presStyleIdx="0" presStyleCnt="4" custScaleX="5526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95AA8C-3045-4469-A466-679574BDF552}" type="pres">
      <dgm:prSet presAssocID="{D315E9ED-960D-47A5-969D-0D2C6985D789}" presName="Name13" presStyleLbl="parChTrans1D2" presStyleIdx="1" presStyleCnt="4"/>
      <dgm:spPr/>
      <dgm:t>
        <a:bodyPr/>
        <a:lstStyle/>
        <a:p>
          <a:endParaRPr lang="ru-RU"/>
        </a:p>
      </dgm:t>
    </dgm:pt>
    <dgm:pt modelId="{3CEE161B-AE08-43C9-8886-F963612CB325}" type="pres">
      <dgm:prSet presAssocID="{01D3DC8C-AA5A-4991-95EA-67E17F131A57}" presName="childText" presStyleLbl="bgAcc1" presStyleIdx="1" presStyleCnt="4" custScaleX="5526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2F33D3-E948-461B-8AC4-C8412D452948}" type="pres">
      <dgm:prSet presAssocID="{AF00D541-184F-43B5-AC88-05DF84C71808}" presName="Name13" presStyleLbl="parChTrans1D2" presStyleIdx="2" presStyleCnt="4"/>
      <dgm:spPr/>
      <dgm:t>
        <a:bodyPr/>
        <a:lstStyle/>
        <a:p>
          <a:endParaRPr lang="ru-RU"/>
        </a:p>
      </dgm:t>
    </dgm:pt>
    <dgm:pt modelId="{26C41D1C-6BE2-4162-9CA5-DDF789AB4F0D}" type="pres">
      <dgm:prSet presAssocID="{CEC10C31-C868-4562-90F8-46932B8D5457}" presName="childText" presStyleLbl="bgAcc1" presStyleIdx="2" presStyleCnt="4" custScaleX="5526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E83633-7DEC-428B-94CB-1BB8037A65F1}" type="pres">
      <dgm:prSet presAssocID="{3816C9C3-02FA-4FE6-8483-44AF012A8C71}" presName="Name13" presStyleLbl="parChTrans1D2" presStyleIdx="3" presStyleCnt="4"/>
      <dgm:spPr/>
      <dgm:t>
        <a:bodyPr/>
        <a:lstStyle/>
        <a:p>
          <a:endParaRPr lang="ru-RU"/>
        </a:p>
      </dgm:t>
    </dgm:pt>
    <dgm:pt modelId="{ACCF5D6A-8F74-4178-9F63-E1BDF91A80A4}" type="pres">
      <dgm:prSet presAssocID="{62B9C7ED-7D97-4582-AE59-6AF2AF353482}" presName="childText" presStyleLbl="bgAcc1" presStyleIdx="3" presStyleCnt="4" custScaleX="5526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1F50BF-BB23-4C1A-9D90-7CFBA5D76607}" srcId="{8191D32A-2052-49E4-A605-3859F6C9B936}" destId="{01D3DC8C-AA5A-4991-95EA-67E17F131A57}" srcOrd="1" destOrd="0" parTransId="{D315E9ED-960D-47A5-969D-0D2C6985D789}" sibTransId="{612DF8C3-80DD-4F2C-942D-98F9ACFCA08E}"/>
    <dgm:cxn modelId="{9624F34F-ADE4-4E85-AD39-05D3B4395916}" srcId="{8191D32A-2052-49E4-A605-3859F6C9B936}" destId="{62B9C7ED-7D97-4582-AE59-6AF2AF353482}" srcOrd="3" destOrd="0" parTransId="{3816C9C3-02FA-4FE6-8483-44AF012A8C71}" sibTransId="{0C2C4E59-56B2-4514-9F2B-B2871597C7EC}"/>
    <dgm:cxn modelId="{91BE5AB3-C97A-446A-BAD7-D5137451A29B}" type="presOf" srcId="{62B9C7ED-7D97-4582-AE59-6AF2AF353482}" destId="{ACCF5D6A-8F74-4178-9F63-E1BDF91A80A4}" srcOrd="0" destOrd="0" presId="urn:microsoft.com/office/officeart/2005/8/layout/hierarchy3"/>
    <dgm:cxn modelId="{F24436D2-6371-46DD-AB53-9E6529BA6D6D}" type="presOf" srcId="{D315E9ED-960D-47A5-969D-0D2C6985D789}" destId="{AC95AA8C-3045-4469-A466-679574BDF552}" srcOrd="0" destOrd="0" presId="urn:microsoft.com/office/officeart/2005/8/layout/hierarchy3"/>
    <dgm:cxn modelId="{67043241-7729-4565-8C87-E2DDA771E3F4}" srcId="{8191D32A-2052-49E4-A605-3859F6C9B936}" destId="{CEC10C31-C868-4562-90F8-46932B8D5457}" srcOrd="2" destOrd="0" parTransId="{AF00D541-184F-43B5-AC88-05DF84C71808}" sibTransId="{09E50267-D22A-43F5-82FB-8DED50BFD32A}"/>
    <dgm:cxn modelId="{C04390DE-FC6F-4DDA-91F4-C7209E1B333A}" type="presOf" srcId="{3816C9C3-02FA-4FE6-8483-44AF012A8C71}" destId="{B3E83633-7DEC-428B-94CB-1BB8037A65F1}" srcOrd="0" destOrd="0" presId="urn:microsoft.com/office/officeart/2005/8/layout/hierarchy3"/>
    <dgm:cxn modelId="{FBFA10B3-600D-4D89-B9CF-1711FC66B3D6}" type="presOf" srcId="{AF00D541-184F-43B5-AC88-05DF84C71808}" destId="{272F33D3-E948-461B-8AC4-C8412D452948}" srcOrd="0" destOrd="0" presId="urn:microsoft.com/office/officeart/2005/8/layout/hierarchy3"/>
    <dgm:cxn modelId="{C079F9F4-62F6-4B74-86A8-8703741F1115}" type="presOf" srcId="{DF9483A1-0C01-4054-9085-E8E566CBACF0}" destId="{6B861715-AC31-4F20-86E1-51A596F45618}" srcOrd="0" destOrd="0" presId="urn:microsoft.com/office/officeart/2005/8/layout/hierarchy3"/>
    <dgm:cxn modelId="{D9E24832-6EA7-4FBF-8E78-B9B118CF9582}" srcId="{8191D32A-2052-49E4-A605-3859F6C9B936}" destId="{9AEEEBDB-853E-475B-95B7-F0871C228F8D}" srcOrd="0" destOrd="0" parTransId="{DF9483A1-0C01-4054-9085-E8E566CBACF0}" sibTransId="{6FA84EF4-2E92-4BD4-8F22-ACF7D9082B12}"/>
    <dgm:cxn modelId="{748E7279-BAE4-455B-A8DB-09455723DADB}" srcId="{6DF9DBBE-DF0E-4D82-ABF3-E6877AC87010}" destId="{8191D32A-2052-49E4-A605-3859F6C9B936}" srcOrd="0" destOrd="0" parTransId="{B8392217-97D4-460E-961A-EB8A317B5F16}" sibTransId="{82987CFB-286B-4A8B-B477-2055980403D7}"/>
    <dgm:cxn modelId="{C18B1EFF-4570-4415-8808-137F49F5108F}" type="presOf" srcId="{8191D32A-2052-49E4-A605-3859F6C9B936}" destId="{BBFCCF07-31ED-4A9C-9450-AD4CDA311F0A}" srcOrd="1" destOrd="0" presId="urn:microsoft.com/office/officeart/2005/8/layout/hierarchy3"/>
    <dgm:cxn modelId="{85CCDB86-F340-4999-876D-7DAEFE8168A5}" type="presOf" srcId="{CEC10C31-C868-4562-90F8-46932B8D5457}" destId="{26C41D1C-6BE2-4162-9CA5-DDF789AB4F0D}" srcOrd="0" destOrd="0" presId="urn:microsoft.com/office/officeart/2005/8/layout/hierarchy3"/>
    <dgm:cxn modelId="{E2F17F1D-962D-4DD3-A7CA-464FD265BDA2}" type="presOf" srcId="{6DF9DBBE-DF0E-4D82-ABF3-E6877AC87010}" destId="{8C264E5C-C2C5-47F6-89DC-C8CAE76CF267}" srcOrd="0" destOrd="0" presId="urn:microsoft.com/office/officeart/2005/8/layout/hierarchy3"/>
    <dgm:cxn modelId="{975F998C-4D6E-4403-A8AD-E204B6CE811D}" type="presOf" srcId="{01D3DC8C-AA5A-4991-95EA-67E17F131A57}" destId="{3CEE161B-AE08-43C9-8886-F963612CB325}" srcOrd="0" destOrd="0" presId="urn:microsoft.com/office/officeart/2005/8/layout/hierarchy3"/>
    <dgm:cxn modelId="{C25CBD62-BF2B-442C-838D-445E6A70D9F6}" type="presOf" srcId="{8191D32A-2052-49E4-A605-3859F6C9B936}" destId="{F1317951-2268-4C51-BD52-5264D52FE656}" srcOrd="0" destOrd="0" presId="urn:microsoft.com/office/officeart/2005/8/layout/hierarchy3"/>
    <dgm:cxn modelId="{F8787D9D-6796-4475-B591-D7F396D717EA}" type="presOf" srcId="{9AEEEBDB-853E-475B-95B7-F0871C228F8D}" destId="{5035CD6C-4A9C-474A-AFEC-D617C57BEC96}" srcOrd="0" destOrd="0" presId="urn:microsoft.com/office/officeart/2005/8/layout/hierarchy3"/>
    <dgm:cxn modelId="{3F9218B8-6D7E-4488-AA8A-8C396CD040DE}" type="presParOf" srcId="{8C264E5C-C2C5-47F6-89DC-C8CAE76CF267}" destId="{28256C8A-31FE-4E04-B89B-65C280AB3923}" srcOrd="0" destOrd="0" presId="urn:microsoft.com/office/officeart/2005/8/layout/hierarchy3"/>
    <dgm:cxn modelId="{19657D67-7FC2-40CF-9054-469D084EF58F}" type="presParOf" srcId="{28256C8A-31FE-4E04-B89B-65C280AB3923}" destId="{83AC5D4D-8DA0-4502-A0DE-2DF4448621F7}" srcOrd="0" destOrd="0" presId="urn:microsoft.com/office/officeart/2005/8/layout/hierarchy3"/>
    <dgm:cxn modelId="{B9C8FBFB-331E-4433-B3DF-0FAEFF9CD83F}" type="presParOf" srcId="{83AC5D4D-8DA0-4502-A0DE-2DF4448621F7}" destId="{F1317951-2268-4C51-BD52-5264D52FE656}" srcOrd="0" destOrd="0" presId="urn:microsoft.com/office/officeart/2005/8/layout/hierarchy3"/>
    <dgm:cxn modelId="{8A88E192-4EF7-49AA-AB95-77268F369EC0}" type="presParOf" srcId="{83AC5D4D-8DA0-4502-A0DE-2DF4448621F7}" destId="{BBFCCF07-31ED-4A9C-9450-AD4CDA311F0A}" srcOrd="1" destOrd="0" presId="urn:microsoft.com/office/officeart/2005/8/layout/hierarchy3"/>
    <dgm:cxn modelId="{B8114F96-2996-4906-956F-1762FC200C45}" type="presParOf" srcId="{28256C8A-31FE-4E04-B89B-65C280AB3923}" destId="{FA607039-0E0F-4FEF-9DC9-724F05C05CB5}" srcOrd="1" destOrd="0" presId="urn:microsoft.com/office/officeart/2005/8/layout/hierarchy3"/>
    <dgm:cxn modelId="{CF741320-BA77-40C7-B74C-210A73E71169}" type="presParOf" srcId="{FA607039-0E0F-4FEF-9DC9-724F05C05CB5}" destId="{6B861715-AC31-4F20-86E1-51A596F45618}" srcOrd="0" destOrd="0" presId="urn:microsoft.com/office/officeart/2005/8/layout/hierarchy3"/>
    <dgm:cxn modelId="{70209D9D-B632-4E2C-B640-6CCB1AEF6A98}" type="presParOf" srcId="{FA607039-0E0F-4FEF-9DC9-724F05C05CB5}" destId="{5035CD6C-4A9C-474A-AFEC-D617C57BEC96}" srcOrd="1" destOrd="0" presId="urn:microsoft.com/office/officeart/2005/8/layout/hierarchy3"/>
    <dgm:cxn modelId="{6B69054B-2B4A-42F4-9FD4-8138212B77B8}" type="presParOf" srcId="{FA607039-0E0F-4FEF-9DC9-724F05C05CB5}" destId="{AC95AA8C-3045-4469-A466-679574BDF552}" srcOrd="2" destOrd="0" presId="urn:microsoft.com/office/officeart/2005/8/layout/hierarchy3"/>
    <dgm:cxn modelId="{FE4AEEF6-BC33-4053-AFCA-70CBB6CB98EC}" type="presParOf" srcId="{FA607039-0E0F-4FEF-9DC9-724F05C05CB5}" destId="{3CEE161B-AE08-43C9-8886-F963612CB325}" srcOrd="3" destOrd="0" presId="urn:microsoft.com/office/officeart/2005/8/layout/hierarchy3"/>
    <dgm:cxn modelId="{E0CF9749-D784-47B4-AB16-80FB089C6F6B}" type="presParOf" srcId="{FA607039-0E0F-4FEF-9DC9-724F05C05CB5}" destId="{272F33D3-E948-461B-8AC4-C8412D452948}" srcOrd="4" destOrd="0" presId="urn:microsoft.com/office/officeart/2005/8/layout/hierarchy3"/>
    <dgm:cxn modelId="{BD646150-A10F-4FD2-B0BF-DBFFDD01F3E6}" type="presParOf" srcId="{FA607039-0E0F-4FEF-9DC9-724F05C05CB5}" destId="{26C41D1C-6BE2-4162-9CA5-DDF789AB4F0D}" srcOrd="5" destOrd="0" presId="urn:microsoft.com/office/officeart/2005/8/layout/hierarchy3"/>
    <dgm:cxn modelId="{8C647460-2902-465A-841C-E17F3F6055A8}" type="presParOf" srcId="{FA607039-0E0F-4FEF-9DC9-724F05C05CB5}" destId="{B3E83633-7DEC-428B-94CB-1BB8037A65F1}" srcOrd="6" destOrd="0" presId="urn:microsoft.com/office/officeart/2005/8/layout/hierarchy3"/>
    <dgm:cxn modelId="{81D67BCC-6F30-49A6-B6AE-F640D37F08E4}" type="presParOf" srcId="{FA607039-0E0F-4FEF-9DC9-724F05C05CB5}" destId="{ACCF5D6A-8F74-4178-9F63-E1BDF91A80A4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5E2C32-491E-4331-83A0-48135AE3FD76}">
      <dsp:nvSpPr>
        <dsp:cNvPr id="0" name=""/>
        <dsp:cNvSpPr/>
      </dsp:nvSpPr>
      <dsp:spPr>
        <a:xfrm>
          <a:off x="4392488" y="807008"/>
          <a:ext cx="2337144" cy="5680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034"/>
              </a:lnTo>
              <a:lnTo>
                <a:pt x="2337144" y="284034"/>
              </a:lnTo>
              <a:lnTo>
                <a:pt x="2337144" y="56806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F5826C-E75B-4973-9B51-43400C8A3102}">
      <dsp:nvSpPr>
        <dsp:cNvPr id="0" name=""/>
        <dsp:cNvSpPr/>
      </dsp:nvSpPr>
      <dsp:spPr>
        <a:xfrm>
          <a:off x="2055343" y="807008"/>
          <a:ext cx="2337144" cy="568069"/>
        </a:xfrm>
        <a:custGeom>
          <a:avLst/>
          <a:gdLst/>
          <a:ahLst/>
          <a:cxnLst/>
          <a:rect l="0" t="0" r="0" b="0"/>
          <a:pathLst>
            <a:path>
              <a:moveTo>
                <a:pt x="2337144" y="0"/>
              </a:moveTo>
              <a:lnTo>
                <a:pt x="2337144" y="284034"/>
              </a:lnTo>
              <a:lnTo>
                <a:pt x="0" y="284034"/>
              </a:lnTo>
              <a:lnTo>
                <a:pt x="0" y="56806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BB5112-44A6-41B6-B5CA-94474AAF3BBB}">
      <dsp:nvSpPr>
        <dsp:cNvPr id="0" name=""/>
        <dsp:cNvSpPr/>
      </dsp:nvSpPr>
      <dsp:spPr>
        <a:xfrm>
          <a:off x="1800199" y="114316"/>
          <a:ext cx="5184576" cy="69269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Политическая культура</a:t>
          </a:r>
          <a:endParaRPr lang="ru-RU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800199" y="114316"/>
        <a:ext cx="5184576" cy="692692"/>
      </dsp:txXfrm>
    </dsp:sp>
    <dsp:sp modelId="{2DC44163-9FEC-41C6-85D1-EDCCAE84FD5B}">
      <dsp:nvSpPr>
        <dsp:cNvPr id="0" name=""/>
        <dsp:cNvSpPr/>
      </dsp:nvSpPr>
      <dsp:spPr>
        <a:xfrm>
          <a:off x="2234" y="1375077"/>
          <a:ext cx="4106219" cy="31191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система исторически сложившихся, относительно устойчивых и 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вопло-щающих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опыт предшествующих 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по-колений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установок, убеждений, пред-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ставлений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моделей поведения, проявляющихся в непосредственной деятельности субъектов 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политичес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-кого процесса</a:t>
          </a:r>
          <a:endParaRPr lang="ru-RU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234" y="1375077"/>
        <a:ext cx="4106219" cy="3119118"/>
      </dsp:txXfrm>
    </dsp:sp>
    <dsp:sp modelId="{13EF571C-115D-4C32-8C90-E85E52EEF448}">
      <dsp:nvSpPr>
        <dsp:cNvPr id="0" name=""/>
        <dsp:cNvSpPr/>
      </dsp:nvSpPr>
      <dsp:spPr>
        <a:xfrm>
          <a:off x="4676522" y="1375077"/>
          <a:ext cx="4106219" cy="233108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совокупность политических знаний, убеждений и принципов, проявляю-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щихся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 способах и результатах политической деятельности людей</a:t>
          </a:r>
          <a:endParaRPr lang="ru-RU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676522" y="1375077"/>
        <a:ext cx="4106219" cy="233108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70A158-507B-4520-B551-8C6EDA969D68}">
      <dsp:nvSpPr>
        <dsp:cNvPr id="0" name=""/>
        <dsp:cNvSpPr/>
      </dsp:nvSpPr>
      <dsp:spPr>
        <a:xfrm>
          <a:off x="2903" y="45975"/>
          <a:ext cx="7726606" cy="6648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Основные функции политического лидера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2377" y="65449"/>
        <a:ext cx="7687658" cy="625930"/>
      </dsp:txXfrm>
    </dsp:sp>
    <dsp:sp modelId="{D8D4B3FD-2EC4-497C-8A69-60D6745EE66B}">
      <dsp:nvSpPr>
        <dsp:cNvPr id="0" name=""/>
        <dsp:cNvSpPr/>
      </dsp:nvSpPr>
      <dsp:spPr>
        <a:xfrm>
          <a:off x="775564" y="710853"/>
          <a:ext cx="772660" cy="4986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8658"/>
              </a:lnTo>
              <a:lnTo>
                <a:pt x="772660" y="49865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1AB79F-A2C0-465D-B204-5406944832F8}">
      <dsp:nvSpPr>
        <dsp:cNvPr id="0" name=""/>
        <dsp:cNvSpPr/>
      </dsp:nvSpPr>
      <dsp:spPr>
        <a:xfrm>
          <a:off x="1548225" y="877073"/>
          <a:ext cx="7233846" cy="664878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поддержание единства общества, оберегание его от расколов,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пре-дотвращение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социальных конфликтов в обществе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67699" y="896547"/>
        <a:ext cx="7194898" cy="625930"/>
      </dsp:txXfrm>
    </dsp:sp>
    <dsp:sp modelId="{621B979E-EB67-4295-AC57-D25147326EC1}">
      <dsp:nvSpPr>
        <dsp:cNvPr id="0" name=""/>
        <dsp:cNvSpPr/>
      </dsp:nvSpPr>
      <dsp:spPr>
        <a:xfrm>
          <a:off x="775564" y="710853"/>
          <a:ext cx="772660" cy="13297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9757"/>
              </a:lnTo>
              <a:lnTo>
                <a:pt x="772660" y="132975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11984F-40F4-45BB-AF1E-8BB173F0E620}">
      <dsp:nvSpPr>
        <dsp:cNvPr id="0" name=""/>
        <dsp:cNvSpPr/>
      </dsp:nvSpPr>
      <dsp:spPr>
        <a:xfrm>
          <a:off x="1548225" y="1708171"/>
          <a:ext cx="7233846" cy="664878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укрепление связи государства с народом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67699" y="1727645"/>
        <a:ext cx="7194898" cy="625930"/>
      </dsp:txXfrm>
    </dsp:sp>
    <dsp:sp modelId="{B3FA6EB7-72D1-48D7-9A54-693341827C00}">
      <dsp:nvSpPr>
        <dsp:cNvPr id="0" name=""/>
        <dsp:cNvSpPr/>
      </dsp:nvSpPr>
      <dsp:spPr>
        <a:xfrm>
          <a:off x="775564" y="710853"/>
          <a:ext cx="772660" cy="21608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60855"/>
              </a:lnTo>
              <a:lnTo>
                <a:pt x="772660" y="2160855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790908-8E42-4D62-9ED4-7B1AFFA96CCB}">
      <dsp:nvSpPr>
        <dsp:cNvPr id="0" name=""/>
        <dsp:cNvSpPr/>
      </dsp:nvSpPr>
      <dsp:spPr>
        <a:xfrm>
          <a:off x="1548225" y="2539269"/>
          <a:ext cx="7233846" cy="664878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дебюрократизация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управленческой деятельности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67699" y="2558743"/>
        <a:ext cx="7194898" cy="625930"/>
      </dsp:txXfrm>
    </dsp:sp>
    <dsp:sp modelId="{5C7C6E2C-8863-41F2-9A49-E52584E455D6}">
      <dsp:nvSpPr>
        <dsp:cNvPr id="0" name=""/>
        <dsp:cNvSpPr/>
      </dsp:nvSpPr>
      <dsp:spPr>
        <a:xfrm>
          <a:off x="775564" y="710853"/>
          <a:ext cx="772660" cy="29919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91953"/>
              </a:lnTo>
              <a:lnTo>
                <a:pt x="772660" y="2991953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C79357-BD98-4E8A-B686-EB03ADA0FCD8}">
      <dsp:nvSpPr>
        <dsp:cNvPr id="0" name=""/>
        <dsp:cNvSpPr/>
      </dsp:nvSpPr>
      <dsp:spPr>
        <a:xfrm>
          <a:off x="1548225" y="3370368"/>
          <a:ext cx="7233846" cy="664878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защита интересов сограждан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67699" y="3389842"/>
        <a:ext cx="7194898" cy="625930"/>
      </dsp:txXfrm>
    </dsp:sp>
    <dsp:sp modelId="{3DFBCEEC-1FE4-418E-BEEB-9FCB5105B2F7}">
      <dsp:nvSpPr>
        <dsp:cNvPr id="0" name=""/>
        <dsp:cNvSpPr/>
      </dsp:nvSpPr>
      <dsp:spPr>
        <a:xfrm>
          <a:off x="775564" y="710853"/>
          <a:ext cx="772660" cy="38230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23051"/>
              </a:lnTo>
              <a:lnTo>
                <a:pt x="772660" y="382305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9DE0F2-57F2-4A5B-A54A-24010FF18B63}">
      <dsp:nvSpPr>
        <dsp:cNvPr id="0" name=""/>
        <dsp:cNvSpPr/>
      </dsp:nvSpPr>
      <dsp:spPr>
        <a:xfrm>
          <a:off x="1548225" y="4201466"/>
          <a:ext cx="7233846" cy="664878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определение перспектив развития общества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67699" y="4220940"/>
        <a:ext cx="7194898" cy="6259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8A9EB4-14BD-4E9B-A840-785C782D28D6}">
      <dsp:nvSpPr>
        <dsp:cNvPr id="0" name=""/>
        <dsp:cNvSpPr/>
      </dsp:nvSpPr>
      <dsp:spPr>
        <a:xfrm>
          <a:off x="4392488" y="1750058"/>
          <a:ext cx="3064134" cy="4098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932"/>
              </a:lnTo>
              <a:lnTo>
                <a:pt x="3064134" y="204932"/>
              </a:lnTo>
              <a:lnTo>
                <a:pt x="3064134" y="409865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5E2C32-491E-4331-83A0-48135AE3FD76}">
      <dsp:nvSpPr>
        <dsp:cNvPr id="0" name=""/>
        <dsp:cNvSpPr/>
      </dsp:nvSpPr>
      <dsp:spPr>
        <a:xfrm>
          <a:off x="4346768" y="1750058"/>
          <a:ext cx="91440" cy="4098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9865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F5826C-E75B-4973-9B51-43400C8A3102}">
      <dsp:nvSpPr>
        <dsp:cNvPr id="0" name=""/>
        <dsp:cNvSpPr/>
      </dsp:nvSpPr>
      <dsp:spPr>
        <a:xfrm>
          <a:off x="1328353" y="1750058"/>
          <a:ext cx="3064134" cy="409865"/>
        </a:xfrm>
        <a:custGeom>
          <a:avLst/>
          <a:gdLst/>
          <a:ahLst/>
          <a:cxnLst/>
          <a:rect l="0" t="0" r="0" b="0"/>
          <a:pathLst>
            <a:path>
              <a:moveTo>
                <a:pt x="3064134" y="0"/>
              </a:moveTo>
              <a:lnTo>
                <a:pt x="3064134" y="204932"/>
              </a:lnTo>
              <a:lnTo>
                <a:pt x="0" y="204932"/>
              </a:lnTo>
              <a:lnTo>
                <a:pt x="0" y="409865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BB5112-44A6-41B6-B5CA-94474AAF3BBB}">
      <dsp:nvSpPr>
        <dsp:cNvPr id="0" name=""/>
        <dsp:cNvSpPr/>
      </dsp:nvSpPr>
      <dsp:spPr>
        <a:xfrm>
          <a:off x="1944215" y="774188"/>
          <a:ext cx="4896545" cy="97587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Важнейшие составляющие политической культуры личности</a:t>
          </a:r>
          <a:endParaRPr lang="ru-RU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944215" y="774188"/>
        <a:ext cx="4896545" cy="975870"/>
      </dsp:txXfrm>
    </dsp:sp>
    <dsp:sp modelId="{2DC44163-9FEC-41C6-85D1-EDCCAE84FD5B}">
      <dsp:nvSpPr>
        <dsp:cNvPr id="0" name=""/>
        <dsp:cNvSpPr/>
      </dsp:nvSpPr>
      <dsp:spPr>
        <a:xfrm>
          <a:off x="1218" y="2159923"/>
          <a:ext cx="2654269" cy="225046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знания о мире политике</a:t>
          </a:r>
          <a:endParaRPr lang="ru-RU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18" y="2159923"/>
        <a:ext cx="2654269" cy="2250463"/>
      </dsp:txXfrm>
    </dsp:sp>
    <dsp:sp modelId="{13EF571C-115D-4C32-8C90-E85E52EEF448}">
      <dsp:nvSpPr>
        <dsp:cNvPr id="0" name=""/>
        <dsp:cNvSpPr/>
      </dsp:nvSpPr>
      <dsp:spPr>
        <a:xfrm>
          <a:off x="3065353" y="2159923"/>
          <a:ext cx="2654269" cy="225046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политические убеждения, ценностные ориентиры</a:t>
          </a:r>
          <a:endParaRPr lang="ru-RU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065353" y="2159923"/>
        <a:ext cx="2654269" cy="2250463"/>
      </dsp:txXfrm>
    </dsp:sp>
    <dsp:sp modelId="{C2049E32-78BF-426A-9C18-A77455D60F28}">
      <dsp:nvSpPr>
        <dsp:cNvPr id="0" name=""/>
        <dsp:cNvSpPr/>
      </dsp:nvSpPr>
      <dsp:spPr>
        <a:xfrm>
          <a:off x="6129488" y="2159923"/>
          <a:ext cx="2654269" cy="225046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характерные для данного человека способы практического участия в политической деятельности</a:t>
          </a:r>
          <a:endParaRPr lang="ru-RU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129488" y="2159923"/>
        <a:ext cx="2654269" cy="22504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3E046B-D09C-48E9-BE49-CBBAF378CE6F}">
      <dsp:nvSpPr>
        <dsp:cNvPr id="0" name=""/>
        <dsp:cNvSpPr/>
      </dsp:nvSpPr>
      <dsp:spPr>
        <a:xfrm>
          <a:off x="7410902" y="1789287"/>
          <a:ext cx="91440" cy="4098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9865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8A9EB4-14BD-4E9B-A840-785C782D28D6}">
      <dsp:nvSpPr>
        <dsp:cNvPr id="0" name=""/>
        <dsp:cNvSpPr/>
      </dsp:nvSpPr>
      <dsp:spPr>
        <a:xfrm>
          <a:off x="4392488" y="659337"/>
          <a:ext cx="3064134" cy="4098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932"/>
              </a:lnTo>
              <a:lnTo>
                <a:pt x="3064134" y="204932"/>
              </a:lnTo>
              <a:lnTo>
                <a:pt x="3064134" y="409865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B1FB3B-B8AE-41BC-9390-D1336381F7C2}">
      <dsp:nvSpPr>
        <dsp:cNvPr id="0" name=""/>
        <dsp:cNvSpPr/>
      </dsp:nvSpPr>
      <dsp:spPr>
        <a:xfrm>
          <a:off x="4346767" y="1789287"/>
          <a:ext cx="91440" cy="4098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9865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5E2C32-491E-4331-83A0-48135AE3FD76}">
      <dsp:nvSpPr>
        <dsp:cNvPr id="0" name=""/>
        <dsp:cNvSpPr/>
      </dsp:nvSpPr>
      <dsp:spPr>
        <a:xfrm>
          <a:off x="4346767" y="659337"/>
          <a:ext cx="91440" cy="4098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9865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69D25A-4445-4C44-AA56-5DAAB5835027}">
      <dsp:nvSpPr>
        <dsp:cNvPr id="0" name=""/>
        <dsp:cNvSpPr/>
      </dsp:nvSpPr>
      <dsp:spPr>
        <a:xfrm>
          <a:off x="1282633" y="1789287"/>
          <a:ext cx="91440" cy="4098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9865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F5826C-E75B-4973-9B51-43400C8A3102}">
      <dsp:nvSpPr>
        <dsp:cNvPr id="0" name=""/>
        <dsp:cNvSpPr/>
      </dsp:nvSpPr>
      <dsp:spPr>
        <a:xfrm>
          <a:off x="1328353" y="659337"/>
          <a:ext cx="3064134" cy="409865"/>
        </a:xfrm>
        <a:custGeom>
          <a:avLst/>
          <a:gdLst/>
          <a:ahLst/>
          <a:cxnLst/>
          <a:rect l="0" t="0" r="0" b="0"/>
          <a:pathLst>
            <a:path>
              <a:moveTo>
                <a:pt x="3064134" y="0"/>
              </a:moveTo>
              <a:lnTo>
                <a:pt x="3064134" y="204932"/>
              </a:lnTo>
              <a:lnTo>
                <a:pt x="0" y="204932"/>
              </a:lnTo>
              <a:lnTo>
                <a:pt x="0" y="409865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BB5112-44A6-41B6-B5CA-94474AAF3BBB}">
      <dsp:nvSpPr>
        <dsp:cNvPr id="0" name=""/>
        <dsp:cNvSpPr/>
      </dsp:nvSpPr>
      <dsp:spPr>
        <a:xfrm>
          <a:off x="1944215" y="28495"/>
          <a:ext cx="4896545" cy="63084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Типы политической культуры</a:t>
          </a:r>
          <a:endParaRPr lang="ru-RU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944215" y="28495"/>
        <a:ext cx="4896545" cy="630841"/>
      </dsp:txXfrm>
    </dsp:sp>
    <dsp:sp modelId="{2DC44163-9FEC-41C6-85D1-EDCCAE84FD5B}">
      <dsp:nvSpPr>
        <dsp:cNvPr id="0" name=""/>
        <dsp:cNvSpPr/>
      </dsp:nvSpPr>
      <dsp:spPr>
        <a:xfrm>
          <a:off x="1218" y="1069202"/>
          <a:ext cx="2654269" cy="72008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патриархальная</a:t>
          </a:r>
          <a:endParaRPr lang="ru-RU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18" y="1069202"/>
        <a:ext cx="2654269" cy="720084"/>
      </dsp:txXfrm>
    </dsp:sp>
    <dsp:sp modelId="{F7B6C729-9717-4E46-8CEE-35D4FCC66AB8}">
      <dsp:nvSpPr>
        <dsp:cNvPr id="0" name=""/>
        <dsp:cNvSpPr/>
      </dsp:nvSpPr>
      <dsp:spPr>
        <a:xfrm>
          <a:off x="1755" y="2199152"/>
          <a:ext cx="2653195" cy="209283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ориентация на местные ценности; характерна для общества, где ещё не сформировалась в полной мере развитая политическая культура</a:t>
          </a:r>
          <a:endParaRPr lang="ru-RU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755" y="2199152"/>
        <a:ext cx="2653195" cy="2092831"/>
      </dsp:txXfrm>
    </dsp:sp>
    <dsp:sp modelId="{13EF571C-115D-4C32-8C90-E85E52EEF448}">
      <dsp:nvSpPr>
        <dsp:cNvPr id="0" name=""/>
        <dsp:cNvSpPr/>
      </dsp:nvSpPr>
      <dsp:spPr>
        <a:xfrm>
          <a:off x="3065353" y="1069202"/>
          <a:ext cx="2654269" cy="72008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подданическая</a:t>
          </a:r>
          <a:endParaRPr lang="ru-RU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065353" y="1069202"/>
        <a:ext cx="2654269" cy="720084"/>
      </dsp:txXfrm>
    </dsp:sp>
    <dsp:sp modelId="{FE91D0FD-1377-4848-A4F6-91CE0F69CEB2}">
      <dsp:nvSpPr>
        <dsp:cNvPr id="0" name=""/>
        <dsp:cNvSpPr/>
      </dsp:nvSpPr>
      <dsp:spPr>
        <a:xfrm>
          <a:off x="3065890" y="2199152"/>
          <a:ext cx="2653195" cy="209283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пассивное и отстранён-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ное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отношение 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индиви-дуума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к политической системе</a:t>
          </a:r>
          <a:endParaRPr lang="ru-RU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065890" y="2199152"/>
        <a:ext cx="2653195" cy="2092831"/>
      </dsp:txXfrm>
    </dsp:sp>
    <dsp:sp modelId="{C2049E32-78BF-426A-9C18-A77455D60F28}">
      <dsp:nvSpPr>
        <dsp:cNvPr id="0" name=""/>
        <dsp:cNvSpPr/>
      </dsp:nvSpPr>
      <dsp:spPr>
        <a:xfrm>
          <a:off x="6129488" y="1069202"/>
          <a:ext cx="2654269" cy="72008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активистская</a:t>
          </a:r>
          <a:endParaRPr lang="ru-RU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129488" y="1069202"/>
        <a:ext cx="2654269" cy="720084"/>
      </dsp:txXfrm>
    </dsp:sp>
    <dsp:sp modelId="{C767C871-CF87-48D8-B0FF-01B42FE627F8}">
      <dsp:nvSpPr>
        <dsp:cNvPr id="0" name=""/>
        <dsp:cNvSpPr/>
      </dsp:nvSpPr>
      <dsp:spPr>
        <a:xfrm>
          <a:off x="6130024" y="2199152"/>
          <a:ext cx="2653195" cy="209283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политическая актив-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ность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вовлечённость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рациональность</a:t>
          </a:r>
          <a:endParaRPr lang="ru-RU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130024" y="2199152"/>
        <a:ext cx="2653195" cy="20928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B1FB3B-B8AE-41BC-9390-D1336381F7C2}">
      <dsp:nvSpPr>
        <dsp:cNvPr id="0" name=""/>
        <dsp:cNvSpPr/>
      </dsp:nvSpPr>
      <dsp:spPr>
        <a:xfrm>
          <a:off x="6661314" y="2122656"/>
          <a:ext cx="91440" cy="4791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9114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5E2C32-491E-4331-83A0-48135AE3FD76}">
      <dsp:nvSpPr>
        <dsp:cNvPr id="0" name=""/>
        <dsp:cNvSpPr/>
      </dsp:nvSpPr>
      <dsp:spPr>
        <a:xfrm>
          <a:off x="4392488" y="801794"/>
          <a:ext cx="2314546" cy="479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557"/>
              </a:lnTo>
              <a:lnTo>
                <a:pt x="2314546" y="239557"/>
              </a:lnTo>
              <a:lnTo>
                <a:pt x="2314546" y="479114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69D25A-4445-4C44-AA56-5DAAB5835027}">
      <dsp:nvSpPr>
        <dsp:cNvPr id="0" name=""/>
        <dsp:cNvSpPr/>
      </dsp:nvSpPr>
      <dsp:spPr>
        <a:xfrm>
          <a:off x="2032221" y="2122656"/>
          <a:ext cx="91440" cy="4791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9114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F5826C-E75B-4973-9B51-43400C8A3102}">
      <dsp:nvSpPr>
        <dsp:cNvPr id="0" name=""/>
        <dsp:cNvSpPr/>
      </dsp:nvSpPr>
      <dsp:spPr>
        <a:xfrm>
          <a:off x="2077941" y="801794"/>
          <a:ext cx="2314546" cy="479114"/>
        </a:xfrm>
        <a:custGeom>
          <a:avLst/>
          <a:gdLst/>
          <a:ahLst/>
          <a:cxnLst/>
          <a:rect l="0" t="0" r="0" b="0"/>
          <a:pathLst>
            <a:path>
              <a:moveTo>
                <a:pt x="2314546" y="0"/>
              </a:moveTo>
              <a:lnTo>
                <a:pt x="2314546" y="239557"/>
              </a:lnTo>
              <a:lnTo>
                <a:pt x="0" y="239557"/>
              </a:lnTo>
              <a:lnTo>
                <a:pt x="0" y="479114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BB5112-44A6-41B6-B5CA-94474AAF3BBB}">
      <dsp:nvSpPr>
        <dsp:cNvPr id="0" name=""/>
        <dsp:cNvSpPr/>
      </dsp:nvSpPr>
      <dsp:spPr>
        <a:xfrm>
          <a:off x="1530564" y="64368"/>
          <a:ext cx="5723846" cy="73742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Типы политической культуры</a:t>
          </a:r>
          <a:endParaRPr lang="ru-RU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30564" y="64368"/>
        <a:ext cx="5723846" cy="737425"/>
      </dsp:txXfrm>
    </dsp:sp>
    <dsp:sp modelId="{2DC44163-9FEC-41C6-85D1-EDCCAE84FD5B}">
      <dsp:nvSpPr>
        <dsp:cNvPr id="0" name=""/>
        <dsp:cNvSpPr/>
      </dsp:nvSpPr>
      <dsp:spPr>
        <a:xfrm>
          <a:off x="2953" y="1280909"/>
          <a:ext cx="4149977" cy="84174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плюралистическая</a:t>
          </a:r>
          <a:endParaRPr lang="ru-RU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953" y="1280909"/>
        <a:ext cx="4149977" cy="841747"/>
      </dsp:txXfrm>
    </dsp:sp>
    <dsp:sp modelId="{F7B6C729-9717-4E46-8CEE-35D4FCC66AB8}">
      <dsp:nvSpPr>
        <dsp:cNvPr id="0" name=""/>
        <dsp:cNvSpPr/>
      </dsp:nvSpPr>
      <dsp:spPr>
        <a:xfrm>
          <a:off x="3797" y="2601771"/>
          <a:ext cx="4148289" cy="244642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проявляется в общенациональном согласии относительно принципов организации и функционирования политической жизни и её базисного ядра – государственной власти, 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отно-сительно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целей и норм политической деятельности; высоком статусе 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демок-ратии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иерархической структуре цен-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ностей</a:t>
          </a:r>
          <a:endParaRPr lang="ru-RU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797" y="2601771"/>
        <a:ext cx="4148289" cy="2446428"/>
      </dsp:txXfrm>
    </dsp:sp>
    <dsp:sp modelId="{13EF571C-115D-4C32-8C90-E85E52EEF448}">
      <dsp:nvSpPr>
        <dsp:cNvPr id="0" name=""/>
        <dsp:cNvSpPr/>
      </dsp:nvSpPr>
      <dsp:spPr>
        <a:xfrm>
          <a:off x="4632045" y="1280909"/>
          <a:ext cx="4149977" cy="84174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тоталитарная</a:t>
          </a:r>
          <a:endParaRPr lang="ru-RU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632045" y="1280909"/>
        <a:ext cx="4149977" cy="841747"/>
      </dsp:txXfrm>
    </dsp:sp>
    <dsp:sp modelId="{FE91D0FD-1377-4848-A4F6-91CE0F69CEB2}">
      <dsp:nvSpPr>
        <dsp:cNvPr id="0" name=""/>
        <dsp:cNvSpPr/>
      </dsp:nvSpPr>
      <dsp:spPr>
        <a:xfrm>
          <a:off x="4632889" y="2601771"/>
          <a:ext cx="4148289" cy="244642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основывается на идее о 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принципиаль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-ной одномерности социально-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эконо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мической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духовной жизни; 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недопу-щении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открытого проявления 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специ-фических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целей и интересов 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различ-ных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социальных групп; вытеснении из политической жизни альтернатив-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ности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ориентации на конфронтацию</a:t>
          </a:r>
          <a:endParaRPr lang="ru-RU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632889" y="2601771"/>
        <a:ext cx="4148289" cy="244642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BAA284-9C9B-4B4B-AF59-99BD51B30716}">
      <dsp:nvSpPr>
        <dsp:cNvPr id="0" name=""/>
        <dsp:cNvSpPr/>
      </dsp:nvSpPr>
      <dsp:spPr>
        <a:xfrm>
          <a:off x="4356484" y="1588021"/>
          <a:ext cx="3412025" cy="394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389"/>
              </a:lnTo>
              <a:lnTo>
                <a:pt x="3412025" y="197389"/>
              </a:lnTo>
              <a:lnTo>
                <a:pt x="3412025" y="39477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9E0D64-A9EE-4BA7-B054-0AF608F1367B}">
      <dsp:nvSpPr>
        <dsp:cNvPr id="0" name=""/>
        <dsp:cNvSpPr/>
      </dsp:nvSpPr>
      <dsp:spPr>
        <a:xfrm>
          <a:off x="4356484" y="1588021"/>
          <a:ext cx="1137341" cy="394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389"/>
              </a:lnTo>
              <a:lnTo>
                <a:pt x="1137341" y="197389"/>
              </a:lnTo>
              <a:lnTo>
                <a:pt x="1137341" y="39477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DBA058-04BD-4D23-AA14-76771D76D61F}">
      <dsp:nvSpPr>
        <dsp:cNvPr id="0" name=""/>
        <dsp:cNvSpPr/>
      </dsp:nvSpPr>
      <dsp:spPr>
        <a:xfrm>
          <a:off x="3219142" y="1588021"/>
          <a:ext cx="1137341" cy="394779"/>
        </a:xfrm>
        <a:custGeom>
          <a:avLst/>
          <a:gdLst/>
          <a:ahLst/>
          <a:cxnLst/>
          <a:rect l="0" t="0" r="0" b="0"/>
          <a:pathLst>
            <a:path>
              <a:moveTo>
                <a:pt x="1137341" y="0"/>
              </a:moveTo>
              <a:lnTo>
                <a:pt x="1137341" y="197389"/>
              </a:lnTo>
              <a:lnTo>
                <a:pt x="0" y="197389"/>
              </a:lnTo>
              <a:lnTo>
                <a:pt x="0" y="39477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E27BD3-B1AD-4D2F-B564-218104E00690}">
      <dsp:nvSpPr>
        <dsp:cNvPr id="0" name=""/>
        <dsp:cNvSpPr/>
      </dsp:nvSpPr>
      <dsp:spPr>
        <a:xfrm>
          <a:off x="944458" y="1588021"/>
          <a:ext cx="3412025" cy="394779"/>
        </a:xfrm>
        <a:custGeom>
          <a:avLst/>
          <a:gdLst/>
          <a:ahLst/>
          <a:cxnLst/>
          <a:rect l="0" t="0" r="0" b="0"/>
          <a:pathLst>
            <a:path>
              <a:moveTo>
                <a:pt x="3412025" y="0"/>
              </a:moveTo>
              <a:lnTo>
                <a:pt x="3412025" y="197389"/>
              </a:lnTo>
              <a:lnTo>
                <a:pt x="0" y="197389"/>
              </a:lnTo>
              <a:lnTo>
                <a:pt x="0" y="39477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1C01FB-FF77-47F7-8F55-384E30C9FC52}">
      <dsp:nvSpPr>
        <dsp:cNvPr id="0" name=""/>
        <dsp:cNvSpPr/>
      </dsp:nvSpPr>
      <dsp:spPr>
        <a:xfrm>
          <a:off x="2016220" y="648069"/>
          <a:ext cx="4680527" cy="93995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Политическая культура личности проявляется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016220" y="648069"/>
        <a:ext cx="4680527" cy="939951"/>
      </dsp:txXfrm>
    </dsp:sp>
    <dsp:sp modelId="{DADF3E31-D998-4C7C-8F38-C576063FE803}">
      <dsp:nvSpPr>
        <dsp:cNvPr id="0" name=""/>
        <dsp:cNvSpPr/>
      </dsp:nvSpPr>
      <dsp:spPr>
        <a:xfrm>
          <a:off x="4506" y="1982801"/>
          <a:ext cx="1879903" cy="240968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 активной жизненной позиции человека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06" y="1982801"/>
        <a:ext cx="1879903" cy="2409688"/>
      </dsp:txXfrm>
    </dsp:sp>
    <dsp:sp modelId="{87F14652-97F3-4568-8710-0546EC384F7C}">
      <dsp:nvSpPr>
        <dsp:cNvPr id="0" name=""/>
        <dsp:cNvSpPr/>
      </dsp:nvSpPr>
      <dsp:spPr>
        <a:xfrm>
          <a:off x="2279190" y="1982801"/>
          <a:ext cx="1879903" cy="240968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 ответственном исполнении человеком своего гражданского долга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279190" y="1982801"/>
        <a:ext cx="1879903" cy="2409688"/>
      </dsp:txXfrm>
    </dsp:sp>
    <dsp:sp modelId="{998B0758-E7E0-4083-B815-C45C4CBE8E44}">
      <dsp:nvSpPr>
        <dsp:cNvPr id="0" name=""/>
        <dsp:cNvSpPr/>
      </dsp:nvSpPr>
      <dsp:spPr>
        <a:xfrm>
          <a:off x="4553873" y="1982801"/>
          <a:ext cx="1879903" cy="240968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 осознанном участии в политической жизни общества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53873" y="1982801"/>
        <a:ext cx="1879903" cy="2409688"/>
      </dsp:txXfrm>
    </dsp:sp>
    <dsp:sp modelId="{BD396294-7998-4367-A8A9-E64CFA814387}">
      <dsp:nvSpPr>
        <dsp:cNvPr id="0" name=""/>
        <dsp:cNvSpPr/>
      </dsp:nvSpPr>
      <dsp:spPr>
        <a:xfrm>
          <a:off x="6828557" y="1982801"/>
          <a:ext cx="1879903" cy="240968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 уважительном отношении к государственным символам, к политическим традициям своего народа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828557" y="1982801"/>
        <a:ext cx="1879903" cy="240968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DBA058-04BD-4D23-AA14-76771D76D61F}">
      <dsp:nvSpPr>
        <dsp:cNvPr id="0" name=""/>
        <dsp:cNvSpPr/>
      </dsp:nvSpPr>
      <dsp:spPr>
        <a:xfrm>
          <a:off x="4356484" y="1985539"/>
          <a:ext cx="2318157" cy="5617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0868"/>
              </a:lnTo>
              <a:lnTo>
                <a:pt x="2318157" y="280868"/>
              </a:lnTo>
              <a:lnTo>
                <a:pt x="2318157" y="56173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E27BD3-B1AD-4D2F-B564-218104E00690}">
      <dsp:nvSpPr>
        <dsp:cNvPr id="0" name=""/>
        <dsp:cNvSpPr/>
      </dsp:nvSpPr>
      <dsp:spPr>
        <a:xfrm>
          <a:off x="2038326" y="1985539"/>
          <a:ext cx="2318157" cy="561737"/>
        </a:xfrm>
        <a:custGeom>
          <a:avLst/>
          <a:gdLst/>
          <a:ahLst/>
          <a:cxnLst/>
          <a:rect l="0" t="0" r="0" b="0"/>
          <a:pathLst>
            <a:path>
              <a:moveTo>
                <a:pt x="2318157" y="0"/>
              </a:moveTo>
              <a:lnTo>
                <a:pt x="2318157" y="280868"/>
              </a:lnTo>
              <a:lnTo>
                <a:pt x="0" y="280868"/>
              </a:lnTo>
              <a:lnTo>
                <a:pt x="0" y="56173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1C01FB-FF77-47F7-8F55-384E30C9FC52}">
      <dsp:nvSpPr>
        <dsp:cNvPr id="0" name=""/>
        <dsp:cNvSpPr/>
      </dsp:nvSpPr>
      <dsp:spPr>
        <a:xfrm>
          <a:off x="2520284" y="648068"/>
          <a:ext cx="3672399" cy="133747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Зрелая политическая культура личности проявляется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520284" y="648068"/>
        <a:ext cx="3672399" cy="1337470"/>
      </dsp:txXfrm>
    </dsp:sp>
    <dsp:sp modelId="{DADF3E31-D998-4C7C-8F38-C576063FE803}">
      <dsp:nvSpPr>
        <dsp:cNvPr id="0" name=""/>
        <dsp:cNvSpPr/>
      </dsp:nvSpPr>
      <dsp:spPr>
        <a:xfrm>
          <a:off x="1038" y="2547276"/>
          <a:ext cx="4074576" cy="184521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 патриотизме - глубоком чувстве любви к родине, готовности служить ей, защищать её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038" y="2547276"/>
        <a:ext cx="4074576" cy="1845214"/>
      </dsp:txXfrm>
    </dsp:sp>
    <dsp:sp modelId="{87F14652-97F3-4568-8710-0546EC384F7C}">
      <dsp:nvSpPr>
        <dsp:cNvPr id="0" name=""/>
        <dsp:cNvSpPr/>
      </dsp:nvSpPr>
      <dsp:spPr>
        <a:xfrm>
          <a:off x="4637352" y="2547276"/>
          <a:ext cx="4074576" cy="184521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 подчинении своей жизни интересам общества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637352" y="2547276"/>
        <a:ext cx="4074576" cy="184521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317951-2268-4C51-BD52-5264D52FE656}">
      <dsp:nvSpPr>
        <dsp:cNvPr id="0" name=""/>
        <dsp:cNvSpPr/>
      </dsp:nvSpPr>
      <dsp:spPr>
        <a:xfrm>
          <a:off x="106770" y="240"/>
          <a:ext cx="7722331" cy="7946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Лидер </a:t>
          </a:r>
          <a:r>
            <a:rPr lang="ru-RU" sz="20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– отдельный человек, партия, организация, интересы которых могут быть поддержаны большим количеством людей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0044" y="23514"/>
        <a:ext cx="7675783" cy="748089"/>
      </dsp:txXfrm>
    </dsp:sp>
    <dsp:sp modelId="{6B861715-AC31-4F20-86E1-51A596F45618}">
      <dsp:nvSpPr>
        <dsp:cNvPr id="0" name=""/>
        <dsp:cNvSpPr/>
      </dsp:nvSpPr>
      <dsp:spPr>
        <a:xfrm>
          <a:off x="879003" y="794877"/>
          <a:ext cx="772233" cy="5959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5977"/>
              </a:lnTo>
              <a:lnTo>
                <a:pt x="772233" y="59597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35CD6C-4A9C-474A-AFEC-D617C57BEC96}">
      <dsp:nvSpPr>
        <dsp:cNvPr id="0" name=""/>
        <dsp:cNvSpPr/>
      </dsp:nvSpPr>
      <dsp:spPr>
        <a:xfrm>
          <a:off x="1651236" y="993537"/>
          <a:ext cx="7026969" cy="794637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умеет ставить цель, идёт к ней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674510" y="1016811"/>
        <a:ext cx="6980421" cy="748089"/>
      </dsp:txXfrm>
    </dsp:sp>
    <dsp:sp modelId="{AC95AA8C-3045-4469-A466-679574BDF552}">
      <dsp:nvSpPr>
        <dsp:cNvPr id="0" name=""/>
        <dsp:cNvSpPr/>
      </dsp:nvSpPr>
      <dsp:spPr>
        <a:xfrm>
          <a:off x="879003" y="794877"/>
          <a:ext cx="772233" cy="15892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9274"/>
              </a:lnTo>
              <a:lnTo>
                <a:pt x="772233" y="1589274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EE161B-AE08-43C9-8886-F963612CB325}">
      <dsp:nvSpPr>
        <dsp:cNvPr id="0" name=""/>
        <dsp:cNvSpPr/>
      </dsp:nvSpPr>
      <dsp:spPr>
        <a:xfrm>
          <a:off x="1651236" y="1986833"/>
          <a:ext cx="7026969" cy="794637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берёт ответственность на себя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674510" y="2010107"/>
        <a:ext cx="6980421" cy="748089"/>
      </dsp:txXfrm>
    </dsp:sp>
    <dsp:sp modelId="{272F33D3-E948-461B-8AC4-C8412D452948}">
      <dsp:nvSpPr>
        <dsp:cNvPr id="0" name=""/>
        <dsp:cNvSpPr/>
      </dsp:nvSpPr>
      <dsp:spPr>
        <a:xfrm>
          <a:off x="879003" y="794877"/>
          <a:ext cx="772233" cy="25825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2570"/>
              </a:lnTo>
              <a:lnTo>
                <a:pt x="772233" y="258257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C41D1C-6BE2-4162-9CA5-DDF789AB4F0D}">
      <dsp:nvSpPr>
        <dsp:cNvPr id="0" name=""/>
        <dsp:cNvSpPr/>
      </dsp:nvSpPr>
      <dsp:spPr>
        <a:xfrm>
          <a:off x="1651236" y="2980129"/>
          <a:ext cx="7026969" cy="794637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внушает уверенность другим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674510" y="3003403"/>
        <a:ext cx="6980421" cy="748089"/>
      </dsp:txXfrm>
    </dsp:sp>
    <dsp:sp modelId="{B3E83633-7DEC-428B-94CB-1BB8037A65F1}">
      <dsp:nvSpPr>
        <dsp:cNvPr id="0" name=""/>
        <dsp:cNvSpPr/>
      </dsp:nvSpPr>
      <dsp:spPr>
        <a:xfrm>
          <a:off x="879003" y="794877"/>
          <a:ext cx="772233" cy="35758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5867"/>
              </a:lnTo>
              <a:lnTo>
                <a:pt x="772233" y="357586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CF5D6A-8F74-4178-9F63-E1BDF91A80A4}">
      <dsp:nvSpPr>
        <dsp:cNvPr id="0" name=""/>
        <dsp:cNvSpPr/>
      </dsp:nvSpPr>
      <dsp:spPr>
        <a:xfrm>
          <a:off x="1651236" y="3973426"/>
          <a:ext cx="7026969" cy="794637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подчиняет других себе словом, жестом, взглядом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674510" y="3996700"/>
        <a:ext cx="6980421" cy="74808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BAA284-9C9B-4B4B-AF59-99BD51B30716}">
      <dsp:nvSpPr>
        <dsp:cNvPr id="0" name=""/>
        <dsp:cNvSpPr/>
      </dsp:nvSpPr>
      <dsp:spPr>
        <a:xfrm>
          <a:off x="4356484" y="1588021"/>
          <a:ext cx="3412025" cy="394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389"/>
              </a:lnTo>
              <a:lnTo>
                <a:pt x="3412025" y="197389"/>
              </a:lnTo>
              <a:lnTo>
                <a:pt x="3412025" y="39477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9E0D64-A9EE-4BA7-B054-0AF608F1367B}">
      <dsp:nvSpPr>
        <dsp:cNvPr id="0" name=""/>
        <dsp:cNvSpPr/>
      </dsp:nvSpPr>
      <dsp:spPr>
        <a:xfrm>
          <a:off x="4356484" y="1588021"/>
          <a:ext cx="1137341" cy="394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389"/>
              </a:lnTo>
              <a:lnTo>
                <a:pt x="1137341" y="197389"/>
              </a:lnTo>
              <a:lnTo>
                <a:pt x="1137341" y="39477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DBA058-04BD-4D23-AA14-76771D76D61F}">
      <dsp:nvSpPr>
        <dsp:cNvPr id="0" name=""/>
        <dsp:cNvSpPr/>
      </dsp:nvSpPr>
      <dsp:spPr>
        <a:xfrm>
          <a:off x="3219142" y="1588021"/>
          <a:ext cx="1137341" cy="394779"/>
        </a:xfrm>
        <a:custGeom>
          <a:avLst/>
          <a:gdLst/>
          <a:ahLst/>
          <a:cxnLst/>
          <a:rect l="0" t="0" r="0" b="0"/>
          <a:pathLst>
            <a:path>
              <a:moveTo>
                <a:pt x="1137341" y="0"/>
              </a:moveTo>
              <a:lnTo>
                <a:pt x="1137341" y="197389"/>
              </a:lnTo>
              <a:lnTo>
                <a:pt x="0" y="197389"/>
              </a:lnTo>
              <a:lnTo>
                <a:pt x="0" y="39477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E27BD3-B1AD-4D2F-B564-218104E00690}">
      <dsp:nvSpPr>
        <dsp:cNvPr id="0" name=""/>
        <dsp:cNvSpPr/>
      </dsp:nvSpPr>
      <dsp:spPr>
        <a:xfrm>
          <a:off x="944458" y="1588021"/>
          <a:ext cx="3412025" cy="394779"/>
        </a:xfrm>
        <a:custGeom>
          <a:avLst/>
          <a:gdLst/>
          <a:ahLst/>
          <a:cxnLst/>
          <a:rect l="0" t="0" r="0" b="0"/>
          <a:pathLst>
            <a:path>
              <a:moveTo>
                <a:pt x="3412025" y="0"/>
              </a:moveTo>
              <a:lnTo>
                <a:pt x="3412025" y="197389"/>
              </a:lnTo>
              <a:lnTo>
                <a:pt x="0" y="197389"/>
              </a:lnTo>
              <a:lnTo>
                <a:pt x="0" y="39477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1C01FB-FF77-47F7-8F55-384E30C9FC52}">
      <dsp:nvSpPr>
        <dsp:cNvPr id="0" name=""/>
        <dsp:cNvSpPr/>
      </dsp:nvSpPr>
      <dsp:spPr>
        <a:xfrm>
          <a:off x="2016220" y="648069"/>
          <a:ext cx="4680527" cy="93995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Лидер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016220" y="648069"/>
        <a:ext cx="4680527" cy="939951"/>
      </dsp:txXfrm>
    </dsp:sp>
    <dsp:sp modelId="{DADF3E31-D998-4C7C-8F38-C576063FE803}">
      <dsp:nvSpPr>
        <dsp:cNvPr id="0" name=""/>
        <dsp:cNvSpPr/>
      </dsp:nvSpPr>
      <dsp:spPr>
        <a:xfrm>
          <a:off x="4506" y="1982801"/>
          <a:ext cx="1879903" cy="240968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«Знаменосец»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– сам определяет политику, ведёт за собой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06" y="1982801"/>
        <a:ext cx="1879903" cy="2409688"/>
      </dsp:txXfrm>
    </dsp:sp>
    <dsp:sp modelId="{87F14652-97F3-4568-8710-0546EC384F7C}">
      <dsp:nvSpPr>
        <dsp:cNvPr id="0" name=""/>
        <dsp:cNvSpPr/>
      </dsp:nvSpPr>
      <dsp:spPr>
        <a:xfrm>
          <a:off x="2279190" y="1982801"/>
          <a:ext cx="1879903" cy="240968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«Служитель»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стремится выражать мнение своих приверженцев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279190" y="1982801"/>
        <a:ext cx="1879903" cy="2409688"/>
      </dsp:txXfrm>
    </dsp:sp>
    <dsp:sp modelId="{998B0758-E7E0-4083-B815-C45C4CBE8E44}">
      <dsp:nvSpPr>
        <dsp:cNvPr id="0" name=""/>
        <dsp:cNvSpPr/>
      </dsp:nvSpPr>
      <dsp:spPr>
        <a:xfrm>
          <a:off x="4553873" y="1982801"/>
          <a:ext cx="1879903" cy="240968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«Творец»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– стремится убедить людей делать то, что нужно ему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53873" y="1982801"/>
        <a:ext cx="1879903" cy="2409688"/>
      </dsp:txXfrm>
    </dsp:sp>
    <dsp:sp modelId="{BD396294-7998-4367-A8A9-E64CFA814387}">
      <dsp:nvSpPr>
        <dsp:cNvPr id="0" name=""/>
        <dsp:cNvSpPr/>
      </dsp:nvSpPr>
      <dsp:spPr>
        <a:xfrm>
          <a:off x="6828557" y="1982801"/>
          <a:ext cx="1879903" cy="240968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«Пожарный»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– постоянно реагирует на ситуацию, «заливает пожары»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828557" y="1982801"/>
        <a:ext cx="1879903" cy="240968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317951-2268-4C51-BD52-5264D52FE656}">
      <dsp:nvSpPr>
        <dsp:cNvPr id="0" name=""/>
        <dsp:cNvSpPr/>
      </dsp:nvSpPr>
      <dsp:spPr>
        <a:xfrm>
          <a:off x="173834" y="240"/>
          <a:ext cx="7051689" cy="7946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Влияние политического лидера на большие массы людей связано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97108" y="23514"/>
        <a:ext cx="7005141" cy="748089"/>
      </dsp:txXfrm>
    </dsp:sp>
    <dsp:sp modelId="{6B861715-AC31-4F20-86E1-51A596F45618}">
      <dsp:nvSpPr>
        <dsp:cNvPr id="0" name=""/>
        <dsp:cNvSpPr/>
      </dsp:nvSpPr>
      <dsp:spPr>
        <a:xfrm>
          <a:off x="879003" y="794877"/>
          <a:ext cx="705168" cy="5959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5977"/>
              </a:lnTo>
              <a:lnTo>
                <a:pt x="705168" y="59597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35CD6C-4A9C-474A-AFEC-D617C57BEC96}">
      <dsp:nvSpPr>
        <dsp:cNvPr id="0" name=""/>
        <dsp:cNvSpPr/>
      </dsp:nvSpPr>
      <dsp:spPr>
        <a:xfrm>
          <a:off x="1584172" y="993537"/>
          <a:ext cx="7026969" cy="794637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 доверием, уважением и поддержкой масс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607446" y="1016811"/>
        <a:ext cx="6980421" cy="748089"/>
      </dsp:txXfrm>
    </dsp:sp>
    <dsp:sp modelId="{AC95AA8C-3045-4469-A466-679574BDF552}">
      <dsp:nvSpPr>
        <dsp:cNvPr id="0" name=""/>
        <dsp:cNvSpPr/>
      </dsp:nvSpPr>
      <dsp:spPr>
        <a:xfrm>
          <a:off x="879003" y="794877"/>
          <a:ext cx="705168" cy="15892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9274"/>
              </a:lnTo>
              <a:lnTo>
                <a:pt x="705168" y="1589274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EE161B-AE08-43C9-8886-F963612CB325}">
      <dsp:nvSpPr>
        <dsp:cNvPr id="0" name=""/>
        <dsp:cNvSpPr/>
      </dsp:nvSpPr>
      <dsp:spPr>
        <a:xfrm>
          <a:off x="1584172" y="1986833"/>
          <a:ext cx="7026969" cy="794637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 хорошим ощущением настроений людей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607446" y="2010107"/>
        <a:ext cx="6980421" cy="748089"/>
      </dsp:txXfrm>
    </dsp:sp>
    <dsp:sp modelId="{272F33D3-E948-461B-8AC4-C8412D452948}">
      <dsp:nvSpPr>
        <dsp:cNvPr id="0" name=""/>
        <dsp:cNvSpPr/>
      </dsp:nvSpPr>
      <dsp:spPr>
        <a:xfrm>
          <a:off x="879003" y="794877"/>
          <a:ext cx="705168" cy="25825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2570"/>
              </a:lnTo>
              <a:lnTo>
                <a:pt x="705168" y="258257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C41D1C-6BE2-4162-9CA5-DDF789AB4F0D}">
      <dsp:nvSpPr>
        <dsp:cNvPr id="0" name=""/>
        <dsp:cNvSpPr/>
      </dsp:nvSpPr>
      <dsp:spPr>
        <a:xfrm>
          <a:off x="1584172" y="2980129"/>
          <a:ext cx="7026969" cy="794637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 знанием проблем и забот общества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607446" y="3003403"/>
        <a:ext cx="6980421" cy="748089"/>
      </dsp:txXfrm>
    </dsp:sp>
    <dsp:sp modelId="{B3E83633-7DEC-428B-94CB-1BB8037A65F1}">
      <dsp:nvSpPr>
        <dsp:cNvPr id="0" name=""/>
        <dsp:cNvSpPr/>
      </dsp:nvSpPr>
      <dsp:spPr>
        <a:xfrm>
          <a:off x="879003" y="794877"/>
          <a:ext cx="705168" cy="35758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5867"/>
              </a:lnTo>
              <a:lnTo>
                <a:pt x="705168" y="357586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CF5D6A-8F74-4178-9F63-E1BDF91A80A4}">
      <dsp:nvSpPr>
        <dsp:cNvPr id="0" name=""/>
        <dsp:cNvSpPr/>
      </dsp:nvSpPr>
      <dsp:spPr>
        <a:xfrm>
          <a:off x="1584172" y="3973426"/>
          <a:ext cx="7026969" cy="794637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 выдвижением в качестве первоочередных таких задач, решение которых способно сплотить людей и ведёт к улучшению их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жиз-ни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укреплению положения страны на мировой арене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607446" y="3996700"/>
        <a:ext cx="6980421" cy="7480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6589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42439"/>
            <a:ext cx="44767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892" name="Picture 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4983"/>
            <a:ext cx="9177168" cy="337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897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036A7-1192-42AF-86BF-4D6E37311BF1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63884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DE84C-A199-424B-89FA-BC09251A2D39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687855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16691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336"/>
            <a:ext cx="9153056" cy="404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708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1FC33-AAEA-4897-826B-883333C8009D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28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D3CACC-0656-4B4B-98AC-55ADE3134717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63092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CA6061-F585-44A7-8DAC-AF0B5BA5B5A6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739628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E4EB7-F5EE-4A11-8736-A8579CC81E29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18453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9E15F-0E80-44DC-B5DB-8BF2951A6F78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39719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E78D9-B11C-4AC5-95B9-E005665AFA77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29364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F594E5-EFC0-4603-933C-287C8D9193FD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91984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A72068C-D5F8-47F0-81A7-68039AC10F76}" type="slidenum">
              <a:rPr lang="es-ES" altLang="ru-RU"/>
              <a:pPr/>
              <a:t>‹#›</a:t>
            </a:fld>
            <a:endParaRPr lang="es-E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79512" y="4365104"/>
            <a:ext cx="8712968" cy="1008112"/>
          </a:xfrm>
        </p:spPr>
        <p:txBody>
          <a:bodyPr/>
          <a:lstStyle/>
          <a:p>
            <a:pPr algn="l"/>
            <a:r>
              <a:rPr lang="ru-RU" alt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Личность и политика</a:t>
            </a:r>
            <a:endParaRPr lang="es-ES" alt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22" name="Rectangle 174"/>
          <p:cNvSpPr>
            <a:spLocks noChangeArrowheads="1"/>
          </p:cNvSpPr>
          <p:nvPr/>
        </p:nvSpPr>
        <p:spPr bwMode="auto">
          <a:xfrm>
            <a:off x="217265" y="5375076"/>
            <a:ext cx="8171159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ru-RU" altLang="ru-RU" sz="2400" b="1" dirty="0" smtClean="0">
                <a:solidFill>
                  <a:schemeClr val="bg1"/>
                </a:solidFill>
              </a:rPr>
              <a:t>Обществоведение. 10 класс</a:t>
            </a:r>
            <a:endParaRPr lang="es-ES" alt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Rectangle 174"/>
          <p:cNvSpPr>
            <a:spLocks noChangeArrowheads="1"/>
          </p:cNvSpPr>
          <p:nvPr/>
        </p:nvSpPr>
        <p:spPr bwMode="auto">
          <a:xfrm>
            <a:off x="2339752" y="260648"/>
            <a:ext cx="52546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Лицей </a:t>
            </a:r>
            <a:r>
              <a:rPr lang="ru-RU" altLang="ru-RU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Ивацевичского</a:t>
            </a:r>
            <a:r>
              <a:rPr lang="ru-RU" alt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</a:t>
            </a:r>
            <a:endParaRPr lang="es-ES" alt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174"/>
          <p:cNvSpPr>
            <a:spLocks noChangeArrowheads="1"/>
          </p:cNvSpPr>
          <p:nvPr/>
        </p:nvSpPr>
        <p:spPr bwMode="auto">
          <a:xfrm>
            <a:off x="3885555" y="5877272"/>
            <a:ext cx="52546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ru-RU" altLang="ru-RU" sz="2400" b="1" dirty="0" smtClean="0">
                <a:solidFill>
                  <a:schemeClr val="bg1"/>
                </a:solidFill>
              </a:rPr>
              <a:t>Ситник П.В.</a:t>
            </a:r>
            <a:endParaRPr lang="es-ES" alt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1"/>
            <a:ext cx="8568184" cy="1124744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Политическое лидерство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41123479"/>
              </p:ext>
            </p:extLst>
          </p:nvPr>
        </p:nvGraphicFramePr>
        <p:xfrm>
          <a:off x="179512" y="1397000"/>
          <a:ext cx="8784976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6367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1"/>
            <a:ext cx="8568184" cy="1124744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Политическое лидерство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179512" y="1268760"/>
          <a:ext cx="8856984" cy="54305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016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724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Типы лидерства (по Максу Веберу)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177CA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177CA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177CA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Тип лидерства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Характеристика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Особенности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Традиционное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Политическую власть полу-чают главным образом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пу-тём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наследования от отца к сыну или от старшего брата к младшему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Характерно прежде всего для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мо-нархических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государств, а также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обществ, основанных на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следова-нии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традиции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Легальное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Получение власти связано с избранием при соблюдении определённых законных процедур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Власть руководителя основана на уверенности в том, что его полномочия получены законным способом, в условиях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соревнова-тельности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открытости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Харизматическое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Лидерство связано с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нали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-чием у некоторых людей необычных,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исключитель-ных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качеств, которые поз-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воляют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им вести за собой людей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Харизматические лидеры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выд-вигаются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тогда, когда общество охвачено кризисом и вера людей в прежних руководителей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расша-тана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473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1"/>
            <a:ext cx="8568184" cy="1124744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Политическое лидерство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845561825"/>
              </p:ext>
            </p:extLst>
          </p:nvPr>
        </p:nvGraphicFramePr>
        <p:xfrm>
          <a:off x="179512" y="1268760"/>
          <a:ext cx="871296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824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Политическое лидерство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1397000"/>
          <a:ext cx="8784976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536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Политическое лидерство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79512" y="1397000"/>
          <a:ext cx="8784976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536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25413"/>
            <a:ext cx="8229600" cy="1143000"/>
          </a:xfrm>
        </p:spPr>
        <p:txBody>
          <a:bodyPr/>
          <a:lstStyle/>
          <a:p>
            <a:r>
              <a:rPr lang="ru-RU" alt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План</a:t>
            </a:r>
            <a:endParaRPr lang="ru-RU" alt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600200"/>
            <a:ext cx="8640960" cy="4525963"/>
          </a:xfrm>
        </p:spPr>
        <p:txBody>
          <a:bodyPr/>
          <a:lstStyle/>
          <a:p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Политическая 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культура 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личности</a:t>
            </a:r>
          </a:p>
          <a:p>
            <a:r>
              <a:rPr lang="ru-RU" alt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Политическое лидерство</a:t>
            </a:r>
          </a:p>
          <a:p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Политическая культура личности</a:t>
            </a:r>
            <a:endParaRPr lang="ru-RU" alt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937826224"/>
              </p:ext>
            </p:extLst>
          </p:nvPr>
        </p:nvGraphicFramePr>
        <p:xfrm>
          <a:off x="179512" y="1556792"/>
          <a:ext cx="8784976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536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Политическая культура личности</a:t>
            </a:r>
            <a:endParaRPr lang="ru-RU" alt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1196752"/>
          <a:ext cx="878497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303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Политическая культура личности</a:t>
            </a:r>
            <a:endParaRPr lang="ru-RU" alt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251521" y="2348880"/>
            <a:ext cx="3240360" cy="415927"/>
            <a:chOff x="1944215" y="774188"/>
            <a:chExt cx="4896545" cy="975870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1944215" y="774188"/>
              <a:ext cx="4896545" cy="975870"/>
            </a:xfrm>
            <a:prstGeom prst="rect">
              <a:avLst/>
            </a:prstGeom>
          </p:spPr>
          <p:style>
            <a:lnRef idx="0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1944215" y="774188"/>
              <a:ext cx="4896545" cy="9758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элит</a:t>
              </a:r>
              <a:endParaRPr lang="ru-RU" sz="18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652120" y="2348879"/>
            <a:ext cx="3240360" cy="415927"/>
            <a:chOff x="1944215" y="774188"/>
            <a:chExt cx="4896545" cy="975870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944215" y="774188"/>
              <a:ext cx="4896545" cy="975870"/>
            </a:xfrm>
            <a:prstGeom prst="rect">
              <a:avLst/>
            </a:prstGeom>
          </p:spPr>
          <p:style>
            <a:lnRef idx="0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TextBox 12"/>
            <p:cNvSpPr txBox="1"/>
            <p:nvPr/>
          </p:nvSpPr>
          <p:spPr>
            <a:xfrm>
              <a:off x="1944215" y="774188"/>
              <a:ext cx="4896545" cy="9758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масс</a:t>
              </a:r>
              <a:endParaRPr lang="ru-RU" sz="18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51521" y="3200883"/>
            <a:ext cx="3240360" cy="1152128"/>
            <a:chOff x="1944215" y="774188"/>
            <a:chExt cx="4896545" cy="97587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1944215" y="774188"/>
              <a:ext cx="4896545" cy="975870"/>
            </a:xfrm>
            <a:prstGeom prst="rect">
              <a:avLst/>
            </a:prstGeom>
          </p:spPr>
          <p:style>
            <a:lnRef idx="0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TextBox 15"/>
            <p:cNvSpPr txBox="1"/>
            <p:nvPr/>
          </p:nvSpPr>
          <p:spPr>
            <a:xfrm>
              <a:off x="1944215" y="774188"/>
              <a:ext cx="4896545" cy="9758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определение формы, а также эффективности (</a:t>
              </a:r>
              <a:r>
                <a:rPr lang="ru-RU" sz="1800" kern="1200" dirty="0" err="1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неэффектив-ности</a:t>
              </a:r>
              <a:r>
                <a:rPr lang="ru-RU" sz="1800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) политической системы</a:t>
              </a:r>
              <a:endParaRPr lang="ru-RU" sz="18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652120" y="3200882"/>
            <a:ext cx="3240360" cy="1152128"/>
            <a:chOff x="1944215" y="774188"/>
            <a:chExt cx="4896545" cy="975870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1944215" y="774188"/>
              <a:ext cx="4896545" cy="975870"/>
            </a:xfrm>
            <a:prstGeom prst="rect">
              <a:avLst/>
            </a:prstGeom>
          </p:spPr>
          <p:style>
            <a:lnRef idx="0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TextBox 18"/>
            <p:cNvSpPr txBox="1"/>
            <p:nvPr/>
          </p:nvSpPr>
          <p:spPr>
            <a:xfrm>
              <a:off x="1944215" y="774188"/>
              <a:ext cx="4896545" cy="9758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в</a:t>
              </a:r>
              <a:r>
                <a:rPr lang="ru-RU" sz="1800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оздействие на политический режим при наличии рычагов влияния на формирование органов власти</a:t>
              </a:r>
              <a:endParaRPr lang="ru-RU" sz="18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cxnSp>
        <p:nvCxnSpPr>
          <p:cNvPr id="3" name="Прямая со стрелкой 2"/>
          <p:cNvCxnSpPr>
            <a:stCxn id="7" idx="2"/>
            <a:endCxn id="13" idx="0"/>
          </p:cNvCxnSpPr>
          <p:nvPr/>
        </p:nvCxnSpPr>
        <p:spPr>
          <a:xfrm>
            <a:off x="4583113" y="1756695"/>
            <a:ext cx="2689187" cy="592184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22" idx="1"/>
            <a:endCxn id="16" idx="2"/>
          </p:cNvCxnSpPr>
          <p:nvPr/>
        </p:nvCxnSpPr>
        <p:spPr>
          <a:xfrm flipH="1" flipV="1">
            <a:off x="1871701" y="4353011"/>
            <a:ext cx="1132791" cy="644039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0" idx="2"/>
            <a:endCxn id="16" idx="0"/>
          </p:cNvCxnSpPr>
          <p:nvPr/>
        </p:nvCxnSpPr>
        <p:spPr>
          <a:xfrm>
            <a:off x="1871701" y="2764807"/>
            <a:ext cx="0" cy="436076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7295950" y="2764806"/>
            <a:ext cx="0" cy="436076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22" idx="3"/>
          </p:cNvCxnSpPr>
          <p:nvPr/>
        </p:nvCxnSpPr>
        <p:spPr>
          <a:xfrm flipV="1">
            <a:off x="6161732" y="4353010"/>
            <a:ext cx="1290588" cy="64404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25" idx="0"/>
            <a:endCxn id="22" idx="2"/>
          </p:cNvCxnSpPr>
          <p:nvPr/>
        </p:nvCxnSpPr>
        <p:spPr>
          <a:xfrm flipV="1">
            <a:off x="4572001" y="5205013"/>
            <a:ext cx="11111" cy="436075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3" name="Группа 22"/>
          <p:cNvGrpSpPr/>
          <p:nvPr/>
        </p:nvGrpSpPr>
        <p:grpSpPr>
          <a:xfrm>
            <a:off x="251521" y="5641088"/>
            <a:ext cx="8640959" cy="652111"/>
            <a:chOff x="1944215" y="774188"/>
            <a:chExt cx="4896545" cy="975870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1944215" y="774188"/>
              <a:ext cx="4896545" cy="975870"/>
            </a:xfrm>
            <a:prstGeom prst="rect">
              <a:avLst/>
            </a:prstGeom>
          </p:spPr>
          <p:style>
            <a:lnRef idx="0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TextBox 24"/>
            <p:cNvSpPr txBox="1"/>
            <p:nvPr/>
          </p:nvSpPr>
          <p:spPr>
            <a:xfrm>
              <a:off x="1944215" y="774188"/>
              <a:ext cx="4896545" cy="9758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Через выборы массы определяют состав правящих элит, а значит, определяют характер политической системы (режима) на определённый Конституцией срок</a:t>
              </a:r>
              <a:endParaRPr lang="ru-RU" sz="18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3004492" y="4789086"/>
            <a:ext cx="3157240" cy="415927"/>
            <a:chOff x="1944215" y="774188"/>
            <a:chExt cx="4896545" cy="975870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1944215" y="774188"/>
              <a:ext cx="4896545" cy="975870"/>
            </a:xfrm>
            <a:prstGeom prst="rect">
              <a:avLst/>
            </a:prstGeom>
          </p:spPr>
          <p:style>
            <a:lnRef idx="0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TextBox 21"/>
            <p:cNvSpPr txBox="1"/>
            <p:nvPr/>
          </p:nvSpPr>
          <p:spPr>
            <a:xfrm>
              <a:off x="1944215" y="774188"/>
              <a:ext cx="4896545" cy="9758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выборы</a:t>
              </a:r>
              <a:endParaRPr lang="ru-RU" sz="18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cxnSp>
        <p:nvCxnSpPr>
          <p:cNvPr id="46" name="Прямая со стрелкой 45"/>
          <p:cNvCxnSpPr>
            <a:stCxn id="7" idx="2"/>
            <a:endCxn id="10" idx="0"/>
          </p:cNvCxnSpPr>
          <p:nvPr/>
        </p:nvCxnSpPr>
        <p:spPr>
          <a:xfrm flipH="1">
            <a:off x="1871701" y="1756695"/>
            <a:ext cx="2711412" cy="592185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5" name="Группа 4"/>
          <p:cNvGrpSpPr/>
          <p:nvPr/>
        </p:nvGrpSpPr>
        <p:grpSpPr>
          <a:xfrm>
            <a:off x="2134840" y="1340768"/>
            <a:ext cx="4896545" cy="415927"/>
            <a:chOff x="1944215" y="774188"/>
            <a:chExt cx="4896545" cy="97587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944215" y="774188"/>
              <a:ext cx="4896545" cy="975870"/>
            </a:xfrm>
            <a:prstGeom prst="rect">
              <a:avLst/>
            </a:prstGeom>
          </p:spPr>
          <p:style>
            <a:lnRef idx="0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TextBox 6"/>
            <p:cNvSpPr txBox="1"/>
            <p:nvPr/>
          </p:nvSpPr>
          <p:spPr>
            <a:xfrm>
              <a:off x="1944215" y="774188"/>
              <a:ext cx="4896545" cy="9758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Политическая культура</a:t>
              </a:r>
              <a:endParaRPr lang="ru-RU" sz="18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2006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Политическая культура личности</a:t>
            </a:r>
            <a:endParaRPr lang="ru-RU" alt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78888556"/>
              </p:ext>
            </p:extLst>
          </p:nvPr>
        </p:nvGraphicFramePr>
        <p:xfrm>
          <a:off x="179512" y="1196752"/>
          <a:ext cx="8784976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179512" y="5661247"/>
            <a:ext cx="8682002" cy="708215"/>
            <a:chOff x="3087229" y="1364869"/>
            <a:chExt cx="2610517" cy="708215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3087229" y="1364869"/>
              <a:ext cx="2610517" cy="708215"/>
            </a:xfrm>
            <a:prstGeom prst="rect">
              <a:avLst/>
            </a:prstGeom>
          </p:spPr>
          <p:style>
            <a:lnRef idx="0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TextBox 6"/>
            <p:cNvSpPr txBox="1"/>
            <p:nvPr/>
          </p:nvSpPr>
          <p:spPr>
            <a:xfrm>
              <a:off x="3087229" y="1364869"/>
              <a:ext cx="2610517" cy="7082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В реальности таких «чистых» типов не существует, они представлены смешан-</a:t>
              </a:r>
              <a:r>
                <a:rPr lang="ru-RU" sz="1800" kern="1200" dirty="0" err="1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ными</a:t>
              </a:r>
              <a:r>
                <a:rPr lang="ru-RU" sz="1800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формами</a:t>
              </a:r>
              <a:endParaRPr lang="ru-RU" sz="18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898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Политическая культура личности</a:t>
            </a:r>
            <a:endParaRPr lang="ru-RU" alt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94694084"/>
              </p:ext>
            </p:extLst>
          </p:nvPr>
        </p:nvGraphicFramePr>
        <p:xfrm>
          <a:off x="179512" y="1196752"/>
          <a:ext cx="878497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969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Политическая культура личности</a:t>
            </a:r>
            <a:endParaRPr lang="ru-RU" alt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79512" y="1268760"/>
          <a:ext cx="871296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536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Политическая культура личности</a:t>
            </a:r>
            <a:endParaRPr lang="ru-RU" alt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79512" y="1268760"/>
          <a:ext cx="871296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536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7174</TotalTime>
  <Words>634</Words>
  <Application>Microsoft Office PowerPoint</Application>
  <PresentationFormat>Экран (4:3)</PresentationFormat>
  <Paragraphs>88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Cambria</vt:lpstr>
      <vt:lpstr>Diseño predeterminado</vt:lpstr>
      <vt:lpstr>Личность и политика</vt:lpstr>
      <vt:lpstr>План</vt:lpstr>
      <vt:lpstr>Политическая культура личности</vt:lpstr>
      <vt:lpstr>Политическая культура личности</vt:lpstr>
      <vt:lpstr>Политическая культура личности</vt:lpstr>
      <vt:lpstr>Политическая культура личности</vt:lpstr>
      <vt:lpstr>Политическая культура личности</vt:lpstr>
      <vt:lpstr>Политическая культура личности</vt:lpstr>
      <vt:lpstr>Политическая культура личности</vt:lpstr>
      <vt:lpstr>Политическое лидерство</vt:lpstr>
      <vt:lpstr>Политическое лидерство</vt:lpstr>
      <vt:lpstr>Политическое лидерство</vt:lpstr>
      <vt:lpstr>Политическое лидерство</vt:lpstr>
      <vt:lpstr>Политическое лидерство</vt:lpstr>
    </vt:vector>
  </TitlesOfParts>
  <Company>Лицей Ивацевичского района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Личность и политика</dc:title>
  <dc:subject>Личность и политика</dc:subject>
  <dc:creator>Ситник П.В.</dc:creator>
  <dc:description>Презентация</dc:description>
  <cp:lastModifiedBy>User</cp:lastModifiedBy>
  <cp:revision>875</cp:revision>
  <dcterms:created xsi:type="dcterms:W3CDTF">2010-05-23T14:28:12Z</dcterms:created>
  <dcterms:modified xsi:type="dcterms:W3CDTF">2018-03-03T13:28:24Z</dcterms:modified>
  <cp:category>Обществоведение. 10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03.03.2018</vt:lpwstr>
  </property>
</Properties>
</file>