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6" d="100"/>
          <a:sy n="106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3B2B9E-8B96-4516-A1D7-A28DB319A084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7B2829-465F-4423-8E3C-9E8470D527F9}">
      <dgm:prSet phldrT="[Текст]" custT="1"/>
      <dgm:spPr/>
      <dgm:t>
        <a:bodyPr/>
        <a:lstStyle/>
        <a:p>
          <a:r>
            <a:rPr lang="ru-RU" sz="2400" b="1" dirty="0" smtClean="0"/>
            <a:t>Познание</a:t>
          </a:r>
          <a:endParaRPr lang="ru-RU" sz="2400" b="1" dirty="0"/>
        </a:p>
      </dgm:t>
    </dgm:pt>
    <dgm:pt modelId="{65332EA0-46F3-4C12-907D-B5529E20FA1C}" type="parTrans" cxnId="{401158BC-32C0-41C1-AB50-CDCB0A315DE6}">
      <dgm:prSet/>
      <dgm:spPr/>
      <dgm:t>
        <a:bodyPr/>
        <a:lstStyle/>
        <a:p>
          <a:endParaRPr lang="ru-RU"/>
        </a:p>
      </dgm:t>
    </dgm:pt>
    <dgm:pt modelId="{DAD65B16-5315-4319-85BB-36D537C5CDAF}" type="sibTrans" cxnId="{401158BC-32C0-41C1-AB50-CDCB0A315DE6}">
      <dgm:prSet/>
      <dgm:spPr/>
      <dgm:t>
        <a:bodyPr/>
        <a:lstStyle/>
        <a:p>
          <a:endParaRPr lang="ru-RU"/>
        </a:p>
      </dgm:t>
    </dgm:pt>
    <dgm:pt modelId="{A580E28D-D554-450A-9AF8-6B9329439B25}">
      <dgm:prSet phldrT="[Текст]" custT="1"/>
      <dgm:spPr/>
      <dgm:t>
        <a:bodyPr/>
        <a:lstStyle/>
        <a:p>
          <a:r>
            <a:rPr lang="ru-RU" sz="1800" b="1" dirty="0" smtClean="0"/>
            <a:t>Эмпирический уровень</a:t>
          </a:r>
          <a:endParaRPr lang="ru-RU" sz="1800" b="1" dirty="0"/>
        </a:p>
      </dgm:t>
    </dgm:pt>
    <dgm:pt modelId="{284EEB9B-9223-465A-91D9-B008985E2107}" type="parTrans" cxnId="{7289884C-8D76-4042-8D87-E652185C6F92}">
      <dgm:prSet/>
      <dgm:spPr/>
      <dgm:t>
        <a:bodyPr/>
        <a:lstStyle/>
        <a:p>
          <a:endParaRPr lang="ru-RU"/>
        </a:p>
      </dgm:t>
    </dgm:pt>
    <dgm:pt modelId="{E8FF0EBE-4B08-4F84-883F-59A8D327696D}" type="sibTrans" cxnId="{7289884C-8D76-4042-8D87-E652185C6F92}">
      <dgm:prSet/>
      <dgm:spPr/>
      <dgm:t>
        <a:bodyPr/>
        <a:lstStyle/>
        <a:p>
          <a:endParaRPr lang="ru-RU"/>
        </a:p>
      </dgm:t>
    </dgm:pt>
    <dgm:pt modelId="{E8A4227F-5744-4DB3-A5D9-57CB93503120}">
      <dgm:prSet phldrT="[Текст]" custT="1"/>
      <dgm:spPr/>
      <dgm:t>
        <a:bodyPr/>
        <a:lstStyle/>
        <a:p>
          <a:r>
            <a:rPr lang="ru-RU" sz="1800" dirty="0" smtClean="0"/>
            <a:t>2) фиксация твёрдо установленных фактов</a:t>
          </a:r>
          <a:endParaRPr lang="ru-RU" sz="1800" dirty="0"/>
        </a:p>
      </dgm:t>
    </dgm:pt>
    <dgm:pt modelId="{77883370-4E78-48C9-9512-3BFBC759DB3B}" type="parTrans" cxnId="{B21596C6-D042-4273-B3A6-CCB19F88B0F0}">
      <dgm:prSet/>
      <dgm:spPr/>
      <dgm:t>
        <a:bodyPr/>
        <a:lstStyle/>
        <a:p>
          <a:endParaRPr lang="ru-RU"/>
        </a:p>
      </dgm:t>
    </dgm:pt>
    <dgm:pt modelId="{7D459A38-E38B-4EF0-B312-B13B624FBC04}" type="sibTrans" cxnId="{B21596C6-D042-4273-B3A6-CCB19F88B0F0}">
      <dgm:prSet/>
      <dgm:spPr/>
      <dgm:t>
        <a:bodyPr/>
        <a:lstStyle/>
        <a:p>
          <a:endParaRPr lang="ru-RU"/>
        </a:p>
      </dgm:t>
    </dgm:pt>
    <dgm:pt modelId="{6FF92EF1-520F-405E-B550-BD2C5FF6623C}">
      <dgm:prSet phldrT="[Текст]" custT="1"/>
      <dgm:spPr/>
      <dgm:t>
        <a:bodyPr/>
        <a:lstStyle/>
        <a:p>
          <a:r>
            <a:rPr lang="ru-RU" sz="1800" dirty="0" smtClean="0"/>
            <a:t>1) наблюдение происходящих явлений</a:t>
          </a:r>
          <a:endParaRPr lang="ru-RU" sz="1800" dirty="0"/>
        </a:p>
      </dgm:t>
    </dgm:pt>
    <dgm:pt modelId="{F4DCB456-9426-4B98-8672-E20364209F09}" type="parTrans" cxnId="{39C1FA5B-AD2E-4DE5-AEB6-80AD1F1101B4}">
      <dgm:prSet/>
      <dgm:spPr/>
      <dgm:t>
        <a:bodyPr/>
        <a:lstStyle/>
        <a:p>
          <a:endParaRPr lang="ru-RU"/>
        </a:p>
      </dgm:t>
    </dgm:pt>
    <dgm:pt modelId="{1D0D3A98-24AD-4176-8567-23D2FE21662E}" type="sibTrans" cxnId="{39C1FA5B-AD2E-4DE5-AEB6-80AD1F1101B4}">
      <dgm:prSet/>
      <dgm:spPr/>
      <dgm:t>
        <a:bodyPr/>
        <a:lstStyle/>
        <a:p>
          <a:endParaRPr lang="ru-RU"/>
        </a:p>
      </dgm:t>
    </dgm:pt>
    <dgm:pt modelId="{E5B0C990-3A5A-4F73-876A-BDE0427A43C4}">
      <dgm:prSet phldrT="[Текст]" custT="1"/>
      <dgm:spPr/>
      <dgm:t>
        <a:bodyPr/>
        <a:lstStyle/>
        <a:p>
          <a:r>
            <a:rPr lang="ru-RU" sz="1800" b="1" smtClean="0"/>
            <a:t>Теоретический </a:t>
          </a:r>
          <a:r>
            <a:rPr lang="ru-RU" sz="1800" b="1" dirty="0" smtClean="0"/>
            <a:t>уровень</a:t>
          </a:r>
          <a:endParaRPr lang="ru-RU" sz="1800" b="1" dirty="0"/>
        </a:p>
      </dgm:t>
    </dgm:pt>
    <dgm:pt modelId="{F2A40461-A1B3-4CE3-839F-EB15E2742922}" type="parTrans" cxnId="{D8F0C265-E6C4-4252-B6FD-965274BDE83B}">
      <dgm:prSet/>
      <dgm:spPr/>
      <dgm:t>
        <a:bodyPr/>
        <a:lstStyle/>
        <a:p>
          <a:endParaRPr lang="ru-RU"/>
        </a:p>
      </dgm:t>
    </dgm:pt>
    <dgm:pt modelId="{536B02B4-A94E-4F24-BD8C-122DB7F0F63A}" type="sibTrans" cxnId="{D8F0C265-E6C4-4252-B6FD-965274BDE83B}">
      <dgm:prSet/>
      <dgm:spPr/>
      <dgm:t>
        <a:bodyPr/>
        <a:lstStyle/>
        <a:p>
          <a:endParaRPr lang="ru-RU"/>
        </a:p>
      </dgm:t>
    </dgm:pt>
    <dgm:pt modelId="{B769BD4F-78C6-4593-AF3A-6764A3C2A3DB}">
      <dgm:prSet phldrT="[Текст]" custT="1"/>
      <dgm:spPr/>
      <dgm:t>
        <a:bodyPr/>
        <a:lstStyle/>
        <a:p>
          <a:r>
            <a:rPr lang="ru-RU" sz="1800" dirty="0" smtClean="0"/>
            <a:t>3) обобщение и систематизация установленных фактов</a:t>
          </a:r>
          <a:endParaRPr lang="ru-RU" sz="1800" dirty="0"/>
        </a:p>
      </dgm:t>
    </dgm:pt>
    <dgm:pt modelId="{14489F7D-FC40-467A-B501-96FABBF1F253}" type="parTrans" cxnId="{02F65FD5-70A5-4333-B3B0-8938ACA8EFF0}">
      <dgm:prSet/>
      <dgm:spPr/>
      <dgm:t>
        <a:bodyPr/>
        <a:lstStyle/>
        <a:p>
          <a:endParaRPr lang="ru-RU"/>
        </a:p>
      </dgm:t>
    </dgm:pt>
    <dgm:pt modelId="{244F5C1E-5E5C-4753-BBDF-E318B1379175}" type="sibTrans" cxnId="{02F65FD5-70A5-4333-B3B0-8938ACA8EFF0}">
      <dgm:prSet/>
      <dgm:spPr/>
      <dgm:t>
        <a:bodyPr/>
        <a:lstStyle/>
        <a:p>
          <a:endParaRPr lang="ru-RU"/>
        </a:p>
      </dgm:t>
    </dgm:pt>
    <dgm:pt modelId="{45A0452A-BCCF-4883-87D2-DE50F0C1AE47}">
      <dgm:prSet custT="1"/>
      <dgm:spPr/>
      <dgm:t>
        <a:bodyPr/>
        <a:lstStyle/>
        <a:p>
          <a:r>
            <a:rPr lang="ru-RU" sz="1800" dirty="0" smtClean="0"/>
            <a:t>4) выдвижение различных теорий</a:t>
          </a:r>
          <a:endParaRPr lang="ru-RU" sz="1800" dirty="0"/>
        </a:p>
      </dgm:t>
    </dgm:pt>
    <dgm:pt modelId="{F240B00F-ED89-4556-8E30-92CDBB0A72ED}" type="parTrans" cxnId="{89B81D9B-71E9-44C0-B15B-28447092D565}">
      <dgm:prSet/>
      <dgm:spPr/>
      <dgm:t>
        <a:bodyPr/>
        <a:lstStyle/>
        <a:p>
          <a:endParaRPr lang="ru-RU"/>
        </a:p>
      </dgm:t>
    </dgm:pt>
    <dgm:pt modelId="{22FB0DAC-A60F-4986-B4F5-B3645EAECF49}" type="sibTrans" cxnId="{89B81D9B-71E9-44C0-B15B-28447092D565}">
      <dgm:prSet/>
      <dgm:spPr/>
      <dgm:t>
        <a:bodyPr/>
        <a:lstStyle/>
        <a:p>
          <a:endParaRPr lang="ru-RU"/>
        </a:p>
      </dgm:t>
    </dgm:pt>
    <dgm:pt modelId="{28126387-2EA9-418B-BC06-00E0D542CDE7}" type="pres">
      <dgm:prSet presAssocID="{E73B2B9E-8B96-4516-A1D7-A28DB319A08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96E7D97-3B5A-4277-A04A-722120C5E302}" type="pres">
      <dgm:prSet presAssocID="{6E7B2829-465F-4423-8E3C-9E8470D527F9}" presName="hierRoot1" presStyleCnt="0">
        <dgm:presLayoutVars>
          <dgm:hierBranch val="init"/>
        </dgm:presLayoutVars>
      </dgm:prSet>
      <dgm:spPr/>
    </dgm:pt>
    <dgm:pt modelId="{650AD23A-26EA-4223-AE76-43A89F01D4A8}" type="pres">
      <dgm:prSet presAssocID="{6E7B2829-465F-4423-8E3C-9E8470D527F9}" presName="rootComposite1" presStyleCnt="0"/>
      <dgm:spPr/>
    </dgm:pt>
    <dgm:pt modelId="{EDF31585-8101-49FE-B9AC-ECDD40C495CF}" type="pres">
      <dgm:prSet presAssocID="{6E7B2829-465F-4423-8E3C-9E8470D527F9}" presName="rootText1" presStyleLbl="node0" presStyleIdx="0" presStyleCnt="1" custScaleX="243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09D5BD-4E00-471E-BF34-5C991159E6B2}" type="pres">
      <dgm:prSet presAssocID="{6E7B2829-465F-4423-8E3C-9E8470D527F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62C4B12-6F69-4851-B62E-6FAEAC819D50}" type="pres">
      <dgm:prSet presAssocID="{6E7B2829-465F-4423-8E3C-9E8470D527F9}" presName="hierChild2" presStyleCnt="0"/>
      <dgm:spPr/>
    </dgm:pt>
    <dgm:pt modelId="{A5DA0925-2384-4BBB-8C83-67E93F11BB27}" type="pres">
      <dgm:prSet presAssocID="{284EEB9B-9223-465A-91D9-B008985E210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BA498C63-3696-4DB6-B270-BCAE1D8C6A63}" type="pres">
      <dgm:prSet presAssocID="{A580E28D-D554-450A-9AF8-6B9329439B25}" presName="hierRoot2" presStyleCnt="0">
        <dgm:presLayoutVars>
          <dgm:hierBranch val="init"/>
        </dgm:presLayoutVars>
      </dgm:prSet>
      <dgm:spPr/>
    </dgm:pt>
    <dgm:pt modelId="{2688FD05-D400-459D-B863-DA34B9297611}" type="pres">
      <dgm:prSet presAssocID="{A580E28D-D554-450A-9AF8-6B9329439B25}" presName="rootComposite" presStyleCnt="0"/>
      <dgm:spPr/>
    </dgm:pt>
    <dgm:pt modelId="{5C33ABC0-B0E3-4F46-954C-3EFC4B55BB9F}" type="pres">
      <dgm:prSet presAssocID="{A580E28D-D554-450A-9AF8-6B9329439B25}" presName="rootText" presStyleLbl="node2" presStyleIdx="0" presStyleCnt="2" custScaleX="2744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3681C8-44FD-44AF-BD39-33C644F4832E}" type="pres">
      <dgm:prSet presAssocID="{A580E28D-D554-450A-9AF8-6B9329439B25}" presName="rootConnector" presStyleLbl="node2" presStyleIdx="0" presStyleCnt="2"/>
      <dgm:spPr/>
      <dgm:t>
        <a:bodyPr/>
        <a:lstStyle/>
        <a:p>
          <a:endParaRPr lang="ru-RU"/>
        </a:p>
      </dgm:t>
    </dgm:pt>
    <dgm:pt modelId="{B74078C5-8162-4BBB-A132-57A9EFD477A5}" type="pres">
      <dgm:prSet presAssocID="{A580E28D-D554-450A-9AF8-6B9329439B25}" presName="hierChild4" presStyleCnt="0"/>
      <dgm:spPr/>
    </dgm:pt>
    <dgm:pt modelId="{7E6E6782-AC99-4C76-9FF7-9BD3D78DBF27}" type="pres">
      <dgm:prSet presAssocID="{77883370-4E78-48C9-9512-3BFBC759DB3B}" presName="Name37" presStyleLbl="parChTrans1D3" presStyleIdx="0" presStyleCnt="4"/>
      <dgm:spPr/>
      <dgm:t>
        <a:bodyPr/>
        <a:lstStyle/>
        <a:p>
          <a:endParaRPr lang="ru-RU"/>
        </a:p>
      </dgm:t>
    </dgm:pt>
    <dgm:pt modelId="{13F768A3-839C-4A3A-B8A6-4F933DEA7F16}" type="pres">
      <dgm:prSet presAssocID="{E8A4227F-5744-4DB3-A5D9-57CB93503120}" presName="hierRoot2" presStyleCnt="0">
        <dgm:presLayoutVars>
          <dgm:hierBranch val="init"/>
        </dgm:presLayoutVars>
      </dgm:prSet>
      <dgm:spPr/>
    </dgm:pt>
    <dgm:pt modelId="{98E95F54-267E-4B33-A49B-707F2FA1F3EC}" type="pres">
      <dgm:prSet presAssocID="{E8A4227F-5744-4DB3-A5D9-57CB93503120}" presName="rootComposite" presStyleCnt="0"/>
      <dgm:spPr/>
    </dgm:pt>
    <dgm:pt modelId="{B0329C6E-A336-4650-BFA3-DD6621225E41}" type="pres">
      <dgm:prSet presAssocID="{E8A4227F-5744-4DB3-A5D9-57CB93503120}" presName="rootText" presStyleLbl="node3" presStyleIdx="0" presStyleCnt="4" custScaleX="2014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468DDC-C2A6-48AD-BC8D-BE9DEEC4E7BB}" type="pres">
      <dgm:prSet presAssocID="{E8A4227F-5744-4DB3-A5D9-57CB93503120}" presName="rootConnector" presStyleLbl="node3" presStyleIdx="0" presStyleCnt="4"/>
      <dgm:spPr/>
      <dgm:t>
        <a:bodyPr/>
        <a:lstStyle/>
        <a:p>
          <a:endParaRPr lang="ru-RU"/>
        </a:p>
      </dgm:t>
    </dgm:pt>
    <dgm:pt modelId="{DDDD05DB-8487-472F-89B6-20964CE8EAA5}" type="pres">
      <dgm:prSet presAssocID="{E8A4227F-5744-4DB3-A5D9-57CB93503120}" presName="hierChild4" presStyleCnt="0"/>
      <dgm:spPr/>
    </dgm:pt>
    <dgm:pt modelId="{30FE7A7A-B570-49D2-B645-9CBD7E29D48A}" type="pres">
      <dgm:prSet presAssocID="{E8A4227F-5744-4DB3-A5D9-57CB93503120}" presName="hierChild5" presStyleCnt="0"/>
      <dgm:spPr/>
    </dgm:pt>
    <dgm:pt modelId="{9EE87369-EC89-4D9F-B2FF-560B940EB642}" type="pres">
      <dgm:prSet presAssocID="{F4DCB456-9426-4B98-8672-E20364209F09}" presName="Name37" presStyleLbl="parChTrans1D3" presStyleIdx="1" presStyleCnt="4"/>
      <dgm:spPr/>
      <dgm:t>
        <a:bodyPr/>
        <a:lstStyle/>
        <a:p>
          <a:endParaRPr lang="ru-RU"/>
        </a:p>
      </dgm:t>
    </dgm:pt>
    <dgm:pt modelId="{7427F6D5-1AC8-49AF-823A-32F43B74F91C}" type="pres">
      <dgm:prSet presAssocID="{6FF92EF1-520F-405E-B550-BD2C5FF6623C}" presName="hierRoot2" presStyleCnt="0">
        <dgm:presLayoutVars>
          <dgm:hierBranch val="init"/>
        </dgm:presLayoutVars>
      </dgm:prSet>
      <dgm:spPr/>
    </dgm:pt>
    <dgm:pt modelId="{D4837760-30D5-4296-9DA4-A7C0B17A8A4B}" type="pres">
      <dgm:prSet presAssocID="{6FF92EF1-520F-405E-B550-BD2C5FF6623C}" presName="rootComposite" presStyleCnt="0"/>
      <dgm:spPr/>
    </dgm:pt>
    <dgm:pt modelId="{A3524BEB-E895-4C49-8282-0A903FEB8CDE}" type="pres">
      <dgm:prSet presAssocID="{6FF92EF1-520F-405E-B550-BD2C5FF6623C}" presName="rootText" presStyleLbl="node3" presStyleIdx="1" presStyleCnt="4" custScaleX="2014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21211F-0400-4674-81E3-C8E30ECF9200}" type="pres">
      <dgm:prSet presAssocID="{6FF92EF1-520F-405E-B550-BD2C5FF6623C}" presName="rootConnector" presStyleLbl="node3" presStyleIdx="1" presStyleCnt="4"/>
      <dgm:spPr/>
      <dgm:t>
        <a:bodyPr/>
        <a:lstStyle/>
        <a:p>
          <a:endParaRPr lang="ru-RU"/>
        </a:p>
      </dgm:t>
    </dgm:pt>
    <dgm:pt modelId="{D125EAE2-4AB2-400E-858E-353F0B75BFA6}" type="pres">
      <dgm:prSet presAssocID="{6FF92EF1-520F-405E-B550-BD2C5FF6623C}" presName="hierChild4" presStyleCnt="0"/>
      <dgm:spPr/>
    </dgm:pt>
    <dgm:pt modelId="{86DFB9F9-4B54-4FD2-A962-AB920B8E5F62}" type="pres">
      <dgm:prSet presAssocID="{6FF92EF1-520F-405E-B550-BD2C5FF6623C}" presName="hierChild5" presStyleCnt="0"/>
      <dgm:spPr/>
    </dgm:pt>
    <dgm:pt modelId="{3BFEE172-91D7-4C3C-A9B1-F9857C893AD0}" type="pres">
      <dgm:prSet presAssocID="{A580E28D-D554-450A-9AF8-6B9329439B25}" presName="hierChild5" presStyleCnt="0"/>
      <dgm:spPr/>
    </dgm:pt>
    <dgm:pt modelId="{DE220014-9FB6-42E1-A75E-8636141D5C20}" type="pres">
      <dgm:prSet presAssocID="{F2A40461-A1B3-4CE3-839F-EB15E274292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0422633-3CC4-483E-A3A8-FD88F3B49C3E}" type="pres">
      <dgm:prSet presAssocID="{E5B0C990-3A5A-4F73-876A-BDE0427A43C4}" presName="hierRoot2" presStyleCnt="0">
        <dgm:presLayoutVars>
          <dgm:hierBranch val="init"/>
        </dgm:presLayoutVars>
      </dgm:prSet>
      <dgm:spPr/>
    </dgm:pt>
    <dgm:pt modelId="{05E4D61B-132E-4040-A0F6-7B3991ED5B15}" type="pres">
      <dgm:prSet presAssocID="{E5B0C990-3A5A-4F73-876A-BDE0427A43C4}" presName="rootComposite" presStyleCnt="0"/>
      <dgm:spPr/>
    </dgm:pt>
    <dgm:pt modelId="{D0656507-0B41-4FF4-8BFF-5B1C9D3A6CCC}" type="pres">
      <dgm:prSet presAssocID="{E5B0C990-3A5A-4F73-876A-BDE0427A43C4}" presName="rootText" presStyleLbl="node2" presStyleIdx="1" presStyleCnt="2" custScaleX="298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E7E362-241E-4612-9940-36CE403294F4}" type="pres">
      <dgm:prSet presAssocID="{E5B0C990-3A5A-4F73-876A-BDE0427A43C4}" presName="rootConnector" presStyleLbl="node2" presStyleIdx="1" presStyleCnt="2"/>
      <dgm:spPr/>
      <dgm:t>
        <a:bodyPr/>
        <a:lstStyle/>
        <a:p>
          <a:endParaRPr lang="ru-RU"/>
        </a:p>
      </dgm:t>
    </dgm:pt>
    <dgm:pt modelId="{5192FBB0-1A57-4DD1-B16E-2F22587814FC}" type="pres">
      <dgm:prSet presAssocID="{E5B0C990-3A5A-4F73-876A-BDE0427A43C4}" presName="hierChild4" presStyleCnt="0"/>
      <dgm:spPr/>
    </dgm:pt>
    <dgm:pt modelId="{2063D725-7559-462D-B392-E8358DE5B188}" type="pres">
      <dgm:prSet presAssocID="{14489F7D-FC40-467A-B501-96FABBF1F253}" presName="Name37" presStyleLbl="parChTrans1D3" presStyleIdx="2" presStyleCnt="4"/>
      <dgm:spPr/>
      <dgm:t>
        <a:bodyPr/>
        <a:lstStyle/>
        <a:p>
          <a:endParaRPr lang="ru-RU"/>
        </a:p>
      </dgm:t>
    </dgm:pt>
    <dgm:pt modelId="{04B8B62B-190D-4AFD-98F5-15F02B07F8AA}" type="pres">
      <dgm:prSet presAssocID="{B769BD4F-78C6-4593-AF3A-6764A3C2A3DB}" presName="hierRoot2" presStyleCnt="0">
        <dgm:presLayoutVars>
          <dgm:hierBranch val="init"/>
        </dgm:presLayoutVars>
      </dgm:prSet>
      <dgm:spPr/>
    </dgm:pt>
    <dgm:pt modelId="{2B736BED-5430-499F-90CE-755D4EA1C5B4}" type="pres">
      <dgm:prSet presAssocID="{B769BD4F-78C6-4593-AF3A-6764A3C2A3DB}" presName="rootComposite" presStyleCnt="0"/>
      <dgm:spPr/>
    </dgm:pt>
    <dgm:pt modelId="{4A45B682-5BDD-4C81-BD80-723158AD2887}" type="pres">
      <dgm:prSet presAssocID="{B769BD4F-78C6-4593-AF3A-6764A3C2A3DB}" presName="rootText" presStyleLbl="node3" presStyleIdx="2" presStyleCnt="4" custScaleX="247188" custLinFactNeighborX="-24804" custLinFactNeighborY="-34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8CFFB4-FBE9-443C-AA6F-99729C5A9798}" type="pres">
      <dgm:prSet presAssocID="{B769BD4F-78C6-4593-AF3A-6764A3C2A3DB}" presName="rootConnector" presStyleLbl="node3" presStyleIdx="2" presStyleCnt="4"/>
      <dgm:spPr/>
      <dgm:t>
        <a:bodyPr/>
        <a:lstStyle/>
        <a:p>
          <a:endParaRPr lang="ru-RU"/>
        </a:p>
      </dgm:t>
    </dgm:pt>
    <dgm:pt modelId="{DAFFD22F-7CE5-467F-93D5-A8161C45C1A3}" type="pres">
      <dgm:prSet presAssocID="{B769BD4F-78C6-4593-AF3A-6764A3C2A3DB}" presName="hierChild4" presStyleCnt="0"/>
      <dgm:spPr/>
    </dgm:pt>
    <dgm:pt modelId="{E96A1820-12DE-4ED6-AFD8-0EB008CE5A80}" type="pres">
      <dgm:prSet presAssocID="{B769BD4F-78C6-4593-AF3A-6764A3C2A3DB}" presName="hierChild5" presStyleCnt="0"/>
      <dgm:spPr/>
    </dgm:pt>
    <dgm:pt modelId="{B60D3F1F-BD0C-4F82-8470-5A9C7D003F16}" type="pres">
      <dgm:prSet presAssocID="{F240B00F-ED89-4556-8E30-92CDBB0A72ED}" presName="Name37" presStyleLbl="parChTrans1D3" presStyleIdx="3" presStyleCnt="4"/>
      <dgm:spPr/>
      <dgm:t>
        <a:bodyPr/>
        <a:lstStyle/>
        <a:p>
          <a:endParaRPr lang="ru-RU"/>
        </a:p>
      </dgm:t>
    </dgm:pt>
    <dgm:pt modelId="{480C012D-FFF8-42BE-9ACF-13788CB93448}" type="pres">
      <dgm:prSet presAssocID="{45A0452A-BCCF-4883-87D2-DE50F0C1AE47}" presName="hierRoot2" presStyleCnt="0">
        <dgm:presLayoutVars>
          <dgm:hierBranch val="init"/>
        </dgm:presLayoutVars>
      </dgm:prSet>
      <dgm:spPr/>
    </dgm:pt>
    <dgm:pt modelId="{6003319F-16FD-4A0E-A627-9D7EEFE65D4B}" type="pres">
      <dgm:prSet presAssocID="{45A0452A-BCCF-4883-87D2-DE50F0C1AE47}" presName="rootComposite" presStyleCnt="0"/>
      <dgm:spPr/>
    </dgm:pt>
    <dgm:pt modelId="{2293D4EE-F398-49BF-AAE3-651E165EAC41}" type="pres">
      <dgm:prSet presAssocID="{45A0452A-BCCF-4883-87D2-DE50F0C1AE47}" presName="rootText" presStyleLbl="node3" presStyleIdx="3" presStyleCnt="4" custScaleX="247188" custLinFactNeighborX="-24804" custLinFactNeighborY="-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7ACA73-DE90-41AF-B4F3-241CDF6743CA}" type="pres">
      <dgm:prSet presAssocID="{45A0452A-BCCF-4883-87D2-DE50F0C1AE47}" presName="rootConnector" presStyleLbl="node3" presStyleIdx="3" presStyleCnt="4"/>
      <dgm:spPr/>
      <dgm:t>
        <a:bodyPr/>
        <a:lstStyle/>
        <a:p>
          <a:endParaRPr lang="ru-RU"/>
        </a:p>
      </dgm:t>
    </dgm:pt>
    <dgm:pt modelId="{D7209291-2498-45D8-A5F1-CBDF8AAC3449}" type="pres">
      <dgm:prSet presAssocID="{45A0452A-BCCF-4883-87D2-DE50F0C1AE47}" presName="hierChild4" presStyleCnt="0"/>
      <dgm:spPr/>
    </dgm:pt>
    <dgm:pt modelId="{9BE23DE3-7A9F-4FB2-9839-155DA1812426}" type="pres">
      <dgm:prSet presAssocID="{45A0452A-BCCF-4883-87D2-DE50F0C1AE47}" presName="hierChild5" presStyleCnt="0"/>
      <dgm:spPr/>
    </dgm:pt>
    <dgm:pt modelId="{AA5D3BDF-6969-410D-BE77-7CAAFDA7D943}" type="pres">
      <dgm:prSet presAssocID="{E5B0C990-3A5A-4F73-876A-BDE0427A43C4}" presName="hierChild5" presStyleCnt="0"/>
      <dgm:spPr/>
    </dgm:pt>
    <dgm:pt modelId="{394C9B1D-0E54-4FE9-9D84-696EDA8DFED8}" type="pres">
      <dgm:prSet presAssocID="{6E7B2829-465F-4423-8E3C-9E8470D527F9}" presName="hierChild3" presStyleCnt="0"/>
      <dgm:spPr/>
    </dgm:pt>
  </dgm:ptLst>
  <dgm:cxnLst>
    <dgm:cxn modelId="{90849F90-871E-46BB-A0E9-AF24C3084A58}" type="presOf" srcId="{B769BD4F-78C6-4593-AF3A-6764A3C2A3DB}" destId="{4A45B682-5BDD-4C81-BD80-723158AD2887}" srcOrd="0" destOrd="0" presId="urn:microsoft.com/office/officeart/2005/8/layout/orgChart1"/>
    <dgm:cxn modelId="{B21596C6-D042-4273-B3A6-CCB19F88B0F0}" srcId="{A580E28D-D554-450A-9AF8-6B9329439B25}" destId="{E8A4227F-5744-4DB3-A5D9-57CB93503120}" srcOrd="0" destOrd="0" parTransId="{77883370-4E78-48C9-9512-3BFBC759DB3B}" sibTransId="{7D459A38-E38B-4EF0-B312-B13B624FBC04}"/>
    <dgm:cxn modelId="{11E8C06E-8113-4606-8C7B-A5712BBA049C}" type="presOf" srcId="{F240B00F-ED89-4556-8E30-92CDBB0A72ED}" destId="{B60D3F1F-BD0C-4F82-8470-5A9C7D003F16}" srcOrd="0" destOrd="0" presId="urn:microsoft.com/office/officeart/2005/8/layout/orgChart1"/>
    <dgm:cxn modelId="{8EA79009-1AB0-47D6-8458-6AC639C58884}" type="presOf" srcId="{45A0452A-BCCF-4883-87D2-DE50F0C1AE47}" destId="{2293D4EE-F398-49BF-AAE3-651E165EAC41}" srcOrd="0" destOrd="0" presId="urn:microsoft.com/office/officeart/2005/8/layout/orgChart1"/>
    <dgm:cxn modelId="{3B5DFE03-0E31-4F7A-98FA-606474C0EEFA}" type="presOf" srcId="{F4DCB456-9426-4B98-8672-E20364209F09}" destId="{9EE87369-EC89-4D9F-B2FF-560B940EB642}" srcOrd="0" destOrd="0" presId="urn:microsoft.com/office/officeart/2005/8/layout/orgChart1"/>
    <dgm:cxn modelId="{5F4093F8-4764-4C88-BF49-21663D5EDFA6}" type="presOf" srcId="{6E7B2829-465F-4423-8E3C-9E8470D527F9}" destId="{8909D5BD-4E00-471E-BF34-5C991159E6B2}" srcOrd="1" destOrd="0" presId="urn:microsoft.com/office/officeart/2005/8/layout/orgChart1"/>
    <dgm:cxn modelId="{39C1FA5B-AD2E-4DE5-AEB6-80AD1F1101B4}" srcId="{A580E28D-D554-450A-9AF8-6B9329439B25}" destId="{6FF92EF1-520F-405E-B550-BD2C5FF6623C}" srcOrd="1" destOrd="0" parTransId="{F4DCB456-9426-4B98-8672-E20364209F09}" sibTransId="{1D0D3A98-24AD-4176-8567-23D2FE21662E}"/>
    <dgm:cxn modelId="{E274EDCA-EB96-451B-ADC9-9C229AA2E2D4}" type="presOf" srcId="{284EEB9B-9223-465A-91D9-B008985E2107}" destId="{A5DA0925-2384-4BBB-8C83-67E93F11BB27}" srcOrd="0" destOrd="0" presId="urn:microsoft.com/office/officeart/2005/8/layout/orgChart1"/>
    <dgm:cxn modelId="{FD236329-D5B6-4704-AC6D-7ADEE1E3D9F6}" type="presOf" srcId="{B769BD4F-78C6-4593-AF3A-6764A3C2A3DB}" destId="{A28CFFB4-FBE9-443C-AA6F-99729C5A9798}" srcOrd="1" destOrd="0" presId="urn:microsoft.com/office/officeart/2005/8/layout/orgChart1"/>
    <dgm:cxn modelId="{12720C60-38C1-4054-899B-EEE2CFC07AF7}" type="presOf" srcId="{6FF92EF1-520F-405E-B550-BD2C5FF6623C}" destId="{9E21211F-0400-4674-81E3-C8E30ECF9200}" srcOrd="1" destOrd="0" presId="urn:microsoft.com/office/officeart/2005/8/layout/orgChart1"/>
    <dgm:cxn modelId="{67542ABB-7EB8-411E-B76D-213FB3FD2F8A}" type="presOf" srcId="{14489F7D-FC40-467A-B501-96FABBF1F253}" destId="{2063D725-7559-462D-B392-E8358DE5B188}" srcOrd="0" destOrd="0" presId="urn:microsoft.com/office/officeart/2005/8/layout/orgChart1"/>
    <dgm:cxn modelId="{550B9C5F-A799-4FC0-A381-E77947DD44DA}" type="presOf" srcId="{6FF92EF1-520F-405E-B550-BD2C5FF6623C}" destId="{A3524BEB-E895-4C49-8282-0A903FEB8CDE}" srcOrd="0" destOrd="0" presId="urn:microsoft.com/office/officeart/2005/8/layout/orgChart1"/>
    <dgm:cxn modelId="{C7B6954B-85C1-4FB4-AFB4-F33F9EBD24C1}" type="presOf" srcId="{F2A40461-A1B3-4CE3-839F-EB15E2742922}" destId="{DE220014-9FB6-42E1-A75E-8636141D5C20}" srcOrd="0" destOrd="0" presId="urn:microsoft.com/office/officeart/2005/8/layout/orgChart1"/>
    <dgm:cxn modelId="{291E33D9-73B4-40B2-B4F7-0F836CDDD37C}" type="presOf" srcId="{45A0452A-BCCF-4883-87D2-DE50F0C1AE47}" destId="{757ACA73-DE90-41AF-B4F3-241CDF6743CA}" srcOrd="1" destOrd="0" presId="urn:microsoft.com/office/officeart/2005/8/layout/orgChart1"/>
    <dgm:cxn modelId="{FBBEC75C-DAF9-421B-9AC1-FF269B9884E2}" type="presOf" srcId="{E5B0C990-3A5A-4F73-876A-BDE0427A43C4}" destId="{D0656507-0B41-4FF4-8BFF-5B1C9D3A6CCC}" srcOrd="0" destOrd="0" presId="urn:microsoft.com/office/officeart/2005/8/layout/orgChart1"/>
    <dgm:cxn modelId="{7289884C-8D76-4042-8D87-E652185C6F92}" srcId="{6E7B2829-465F-4423-8E3C-9E8470D527F9}" destId="{A580E28D-D554-450A-9AF8-6B9329439B25}" srcOrd="0" destOrd="0" parTransId="{284EEB9B-9223-465A-91D9-B008985E2107}" sibTransId="{E8FF0EBE-4B08-4F84-883F-59A8D327696D}"/>
    <dgm:cxn modelId="{B43659FC-6742-4A79-A18F-E7B29E9F87E5}" type="presOf" srcId="{E8A4227F-5744-4DB3-A5D9-57CB93503120}" destId="{5E468DDC-C2A6-48AD-BC8D-BE9DEEC4E7BB}" srcOrd="1" destOrd="0" presId="urn:microsoft.com/office/officeart/2005/8/layout/orgChart1"/>
    <dgm:cxn modelId="{D8F0C265-E6C4-4252-B6FD-965274BDE83B}" srcId="{6E7B2829-465F-4423-8E3C-9E8470D527F9}" destId="{E5B0C990-3A5A-4F73-876A-BDE0427A43C4}" srcOrd="1" destOrd="0" parTransId="{F2A40461-A1B3-4CE3-839F-EB15E2742922}" sibTransId="{536B02B4-A94E-4F24-BD8C-122DB7F0F63A}"/>
    <dgm:cxn modelId="{89B81D9B-71E9-44C0-B15B-28447092D565}" srcId="{E5B0C990-3A5A-4F73-876A-BDE0427A43C4}" destId="{45A0452A-BCCF-4883-87D2-DE50F0C1AE47}" srcOrd="1" destOrd="0" parTransId="{F240B00F-ED89-4556-8E30-92CDBB0A72ED}" sibTransId="{22FB0DAC-A60F-4986-B4F5-B3645EAECF49}"/>
    <dgm:cxn modelId="{1DC09636-95FA-4918-A2C1-44219229DA61}" type="presOf" srcId="{E73B2B9E-8B96-4516-A1D7-A28DB319A084}" destId="{28126387-2EA9-418B-BC06-00E0D542CDE7}" srcOrd="0" destOrd="0" presId="urn:microsoft.com/office/officeart/2005/8/layout/orgChart1"/>
    <dgm:cxn modelId="{02F65FD5-70A5-4333-B3B0-8938ACA8EFF0}" srcId="{E5B0C990-3A5A-4F73-876A-BDE0427A43C4}" destId="{B769BD4F-78C6-4593-AF3A-6764A3C2A3DB}" srcOrd="0" destOrd="0" parTransId="{14489F7D-FC40-467A-B501-96FABBF1F253}" sibTransId="{244F5C1E-5E5C-4753-BBDF-E318B1379175}"/>
    <dgm:cxn modelId="{44ECE5EE-E2D0-44F7-93B5-456B9D27F303}" type="presOf" srcId="{6E7B2829-465F-4423-8E3C-9E8470D527F9}" destId="{EDF31585-8101-49FE-B9AC-ECDD40C495CF}" srcOrd="0" destOrd="0" presId="urn:microsoft.com/office/officeart/2005/8/layout/orgChart1"/>
    <dgm:cxn modelId="{94039065-0F64-4CB9-83B4-8DBC15C5D613}" type="presOf" srcId="{E8A4227F-5744-4DB3-A5D9-57CB93503120}" destId="{B0329C6E-A336-4650-BFA3-DD6621225E41}" srcOrd="0" destOrd="0" presId="urn:microsoft.com/office/officeart/2005/8/layout/orgChart1"/>
    <dgm:cxn modelId="{74D586D5-AD82-4D66-99BD-2FFDFCA17C0D}" type="presOf" srcId="{77883370-4E78-48C9-9512-3BFBC759DB3B}" destId="{7E6E6782-AC99-4C76-9FF7-9BD3D78DBF27}" srcOrd="0" destOrd="0" presId="urn:microsoft.com/office/officeart/2005/8/layout/orgChart1"/>
    <dgm:cxn modelId="{90CE3BF9-6288-4051-8023-7F86D9649E00}" type="presOf" srcId="{A580E28D-D554-450A-9AF8-6B9329439B25}" destId="{5C33ABC0-B0E3-4F46-954C-3EFC4B55BB9F}" srcOrd="0" destOrd="0" presId="urn:microsoft.com/office/officeart/2005/8/layout/orgChart1"/>
    <dgm:cxn modelId="{0705B74D-5EAD-4BDF-8A3D-482696DC4620}" type="presOf" srcId="{E5B0C990-3A5A-4F73-876A-BDE0427A43C4}" destId="{D2E7E362-241E-4612-9940-36CE403294F4}" srcOrd="1" destOrd="0" presId="urn:microsoft.com/office/officeart/2005/8/layout/orgChart1"/>
    <dgm:cxn modelId="{401158BC-32C0-41C1-AB50-CDCB0A315DE6}" srcId="{E73B2B9E-8B96-4516-A1D7-A28DB319A084}" destId="{6E7B2829-465F-4423-8E3C-9E8470D527F9}" srcOrd="0" destOrd="0" parTransId="{65332EA0-46F3-4C12-907D-B5529E20FA1C}" sibTransId="{DAD65B16-5315-4319-85BB-36D537C5CDAF}"/>
    <dgm:cxn modelId="{86794274-76C5-4267-B31B-3DF907207A4F}" type="presOf" srcId="{A580E28D-D554-450A-9AF8-6B9329439B25}" destId="{433681C8-44FD-44AF-BD39-33C644F4832E}" srcOrd="1" destOrd="0" presId="urn:microsoft.com/office/officeart/2005/8/layout/orgChart1"/>
    <dgm:cxn modelId="{65D57902-6FA2-4794-AFFD-BCA27D489581}" type="presParOf" srcId="{28126387-2EA9-418B-BC06-00E0D542CDE7}" destId="{496E7D97-3B5A-4277-A04A-722120C5E302}" srcOrd="0" destOrd="0" presId="urn:microsoft.com/office/officeart/2005/8/layout/orgChart1"/>
    <dgm:cxn modelId="{1444A573-60E0-4805-A54C-2DB8112BDC06}" type="presParOf" srcId="{496E7D97-3B5A-4277-A04A-722120C5E302}" destId="{650AD23A-26EA-4223-AE76-43A89F01D4A8}" srcOrd="0" destOrd="0" presId="urn:microsoft.com/office/officeart/2005/8/layout/orgChart1"/>
    <dgm:cxn modelId="{B725946A-E49B-454F-A2BD-2ED49F86190C}" type="presParOf" srcId="{650AD23A-26EA-4223-AE76-43A89F01D4A8}" destId="{EDF31585-8101-49FE-B9AC-ECDD40C495CF}" srcOrd="0" destOrd="0" presId="urn:microsoft.com/office/officeart/2005/8/layout/orgChart1"/>
    <dgm:cxn modelId="{E809023B-ADB7-4987-9B2C-2BA36F78DC96}" type="presParOf" srcId="{650AD23A-26EA-4223-AE76-43A89F01D4A8}" destId="{8909D5BD-4E00-471E-BF34-5C991159E6B2}" srcOrd="1" destOrd="0" presId="urn:microsoft.com/office/officeart/2005/8/layout/orgChart1"/>
    <dgm:cxn modelId="{C9746F13-E874-4382-A01F-180932339F10}" type="presParOf" srcId="{496E7D97-3B5A-4277-A04A-722120C5E302}" destId="{F62C4B12-6F69-4851-B62E-6FAEAC819D50}" srcOrd="1" destOrd="0" presId="urn:microsoft.com/office/officeart/2005/8/layout/orgChart1"/>
    <dgm:cxn modelId="{5C8ADCE2-EF1D-4C17-950B-A34AD60BE287}" type="presParOf" srcId="{F62C4B12-6F69-4851-B62E-6FAEAC819D50}" destId="{A5DA0925-2384-4BBB-8C83-67E93F11BB27}" srcOrd="0" destOrd="0" presId="urn:microsoft.com/office/officeart/2005/8/layout/orgChart1"/>
    <dgm:cxn modelId="{C4CA5640-0ADD-44EB-89D1-0819A82589FA}" type="presParOf" srcId="{F62C4B12-6F69-4851-B62E-6FAEAC819D50}" destId="{BA498C63-3696-4DB6-B270-BCAE1D8C6A63}" srcOrd="1" destOrd="0" presId="urn:microsoft.com/office/officeart/2005/8/layout/orgChart1"/>
    <dgm:cxn modelId="{8CB0C87D-BB1B-4E17-8A38-C89AA8E696F3}" type="presParOf" srcId="{BA498C63-3696-4DB6-B270-BCAE1D8C6A63}" destId="{2688FD05-D400-459D-B863-DA34B9297611}" srcOrd="0" destOrd="0" presId="urn:microsoft.com/office/officeart/2005/8/layout/orgChart1"/>
    <dgm:cxn modelId="{CEDAC832-4E9B-402F-A7D9-DF3ED78ED1E1}" type="presParOf" srcId="{2688FD05-D400-459D-B863-DA34B9297611}" destId="{5C33ABC0-B0E3-4F46-954C-3EFC4B55BB9F}" srcOrd="0" destOrd="0" presId="urn:microsoft.com/office/officeart/2005/8/layout/orgChart1"/>
    <dgm:cxn modelId="{D2B01ED7-03DE-4B1B-8CF9-22E9D7DE7E04}" type="presParOf" srcId="{2688FD05-D400-459D-B863-DA34B9297611}" destId="{433681C8-44FD-44AF-BD39-33C644F4832E}" srcOrd="1" destOrd="0" presId="urn:microsoft.com/office/officeart/2005/8/layout/orgChart1"/>
    <dgm:cxn modelId="{05BEE6CB-07BF-4B80-BF5D-102E46A1E79D}" type="presParOf" srcId="{BA498C63-3696-4DB6-B270-BCAE1D8C6A63}" destId="{B74078C5-8162-4BBB-A132-57A9EFD477A5}" srcOrd="1" destOrd="0" presId="urn:microsoft.com/office/officeart/2005/8/layout/orgChart1"/>
    <dgm:cxn modelId="{70AB938B-6591-49F6-87F1-A71F71DAB9AD}" type="presParOf" srcId="{B74078C5-8162-4BBB-A132-57A9EFD477A5}" destId="{7E6E6782-AC99-4C76-9FF7-9BD3D78DBF27}" srcOrd="0" destOrd="0" presId="urn:microsoft.com/office/officeart/2005/8/layout/orgChart1"/>
    <dgm:cxn modelId="{716CC22E-44CD-49BB-97FE-2D1D2817BC48}" type="presParOf" srcId="{B74078C5-8162-4BBB-A132-57A9EFD477A5}" destId="{13F768A3-839C-4A3A-B8A6-4F933DEA7F16}" srcOrd="1" destOrd="0" presId="urn:microsoft.com/office/officeart/2005/8/layout/orgChart1"/>
    <dgm:cxn modelId="{ED6F0487-2ACE-4E59-A992-8AB10028F7E6}" type="presParOf" srcId="{13F768A3-839C-4A3A-B8A6-4F933DEA7F16}" destId="{98E95F54-267E-4B33-A49B-707F2FA1F3EC}" srcOrd="0" destOrd="0" presId="urn:microsoft.com/office/officeart/2005/8/layout/orgChart1"/>
    <dgm:cxn modelId="{7C946013-FC45-4ED0-9DBB-D3B8D56E5BD5}" type="presParOf" srcId="{98E95F54-267E-4B33-A49B-707F2FA1F3EC}" destId="{B0329C6E-A336-4650-BFA3-DD6621225E41}" srcOrd="0" destOrd="0" presId="urn:microsoft.com/office/officeart/2005/8/layout/orgChart1"/>
    <dgm:cxn modelId="{1D6E1060-C945-46B3-9C8A-ED092A12D9D6}" type="presParOf" srcId="{98E95F54-267E-4B33-A49B-707F2FA1F3EC}" destId="{5E468DDC-C2A6-48AD-BC8D-BE9DEEC4E7BB}" srcOrd="1" destOrd="0" presId="urn:microsoft.com/office/officeart/2005/8/layout/orgChart1"/>
    <dgm:cxn modelId="{F8A2E8E7-658E-41F7-9D94-A32F90F37BD2}" type="presParOf" srcId="{13F768A3-839C-4A3A-B8A6-4F933DEA7F16}" destId="{DDDD05DB-8487-472F-89B6-20964CE8EAA5}" srcOrd="1" destOrd="0" presId="urn:microsoft.com/office/officeart/2005/8/layout/orgChart1"/>
    <dgm:cxn modelId="{38B59BAB-19F6-462C-9204-2A31A05A68D9}" type="presParOf" srcId="{13F768A3-839C-4A3A-B8A6-4F933DEA7F16}" destId="{30FE7A7A-B570-49D2-B645-9CBD7E29D48A}" srcOrd="2" destOrd="0" presId="urn:microsoft.com/office/officeart/2005/8/layout/orgChart1"/>
    <dgm:cxn modelId="{A1EA8F8A-ACF3-4EE0-BB92-34B99E08C07C}" type="presParOf" srcId="{B74078C5-8162-4BBB-A132-57A9EFD477A5}" destId="{9EE87369-EC89-4D9F-B2FF-560B940EB642}" srcOrd="2" destOrd="0" presId="urn:microsoft.com/office/officeart/2005/8/layout/orgChart1"/>
    <dgm:cxn modelId="{436D56CF-3C87-44AE-861C-BBCDA04CE5B2}" type="presParOf" srcId="{B74078C5-8162-4BBB-A132-57A9EFD477A5}" destId="{7427F6D5-1AC8-49AF-823A-32F43B74F91C}" srcOrd="3" destOrd="0" presId="urn:microsoft.com/office/officeart/2005/8/layout/orgChart1"/>
    <dgm:cxn modelId="{13AF7922-9ED9-43D1-8AB9-7B0D20C18914}" type="presParOf" srcId="{7427F6D5-1AC8-49AF-823A-32F43B74F91C}" destId="{D4837760-30D5-4296-9DA4-A7C0B17A8A4B}" srcOrd="0" destOrd="0" presId="urn:microsoft.com/office/officeart/2005/8/layout/orgChart1"/>
    <dgm:cxn modelId="{08193310-AC20-4AFE-AF78-D42291E1F31E}" type="presParOf" srcId="{D4837760-30D5-4296-9DA4-A7C0B17A8A4B}" destId="{A3524BEB-E895-4C49-8282-0A903FEB8CDE}" srcOrd="0" destOrd="0" presId="urn:microsoft.com/office/officeart/2005/8/layout/orgChart1"/>
    <dgm:cxn modelId="{B11DDA03-1E2A-43BC-8783-A702A6D84AA8}" type="presParOf" srcId="{D4837760-30D5-4296-9DA4-A7C0B17A8A4B}" destId="{9E21211F-0400-4674-81E3-C8E30ECF9200}" srcOrd="1" destOrd="0" presId="urn:microsoft.com/office/officeart/2005/8/layout/orgChart1"/>
    <dgm:cxn modelId="{79695DFD-7FD0-4C08-B94B-C0998C4F1AA4}" type="presParOf" srcId="{7427F6D5-1AC8-49AF-823A-32F43B74F91C}" destId="{D125EAE2-4AB2-400E-858E-353F0B75BFA6}" srcOrd="1" destOrd="0" presId="urn:microsoft.com/office/officeart/2005/8/layout/orgChart1"/>
    <dgm:cxn modelId="{3474B69E-795B-4688-8A0E-E65D4ABA1921}" type="presParOf" srcId="{7427F6D5-1AC8-49AF-823A-32F43B74F91C}" destId="{86DFB9F9-4B54-4FD2-A962-AB920B8E5F62}" srcOrd="2" destOrd="0" presId="urn:microsoft.com/office/officeart/2005/8/layout/orgChart1"/>
    <dgm:cxn modelId="{DC80EBAE-E9C0-432F-A4D6-D921FD0B33CC}" type="presParOf" srcId="{BA498C63-3696-4DB6-B270-BCAE1D8C6A63}" destId="{3BFEE172-91D7-4C3C-A9B1-F9857C893AD0}" srcOrd="2" destOrd="0" presId="urn:microsoft.com/office/officeart/2005/8/layout/orgChart1"/>
    <dgm:cxn modelId="{5D97CC06-A971-4635-953C-2539C2EB812E}" type="presParOf" srcId="{F62C4B12-6F69-4851-B62E-6FAEAC819D50}" destId="{DE220014-9FB6-42E1-A75E-8636141D5C20}" srcOrd="2" destOrd="0" presId="urn:microsoft.com/office/officeart/2005/8/layout/orgChart1"/>
    <dgm:cxn modelId="{574C4020-C94A-4E63-AA0A-F658F541F4D4}" type="presParOf" srcId="{F62C4B12-6F69-4851-B62E-6FAEAC819D50}" destId="{00422633-3CC4-483E-A3A8-FD88F3B49C3E}" srcOrd="3" destOrd="0" presId="urn:microsoft.com/office/officeart/2005/8/layout/orgChart1"/>
    <dgm:cxn modelId="{2EDCD8DB-8997-4175-8D55-BAD038349DEB}" type="presParOf" srcId="{00422633-3CC4-483E-A3A8-FD88F3B49C3E}" destId="{05E4D61B-132E-4040-A0F6-7B3991ED5B15}" srcOrd="0" destOrd="0" presId="urn:microsoft.com/office/officeart/2005/8/layout/orgChart1"/>
    <dgm:cxn modelId="{878D39CB-9231-4E4A-AE2A-93B6E8F9A82C}" type="presParOf" srcId="{05E4D61B-132E-4040-A0F6-7B3991ED5B15}" destId="{D0656507-0B41-4FF4-8BFF-5B1C9D3A6CCC}" srcOrd="0" destOrd="0" presId="urn:microsoft.com/office/officeart/2005/8/layout/orgChart1"/>
    <dgm:cxn modelId="{41E16EFD-9C46-4103-80E5-2204BF8A0F70}" type="presParOf" srcId="{05E4D61B-132E-4040-A0F6-7B3991ED5B15}" destId="{D2E7E362-241E-4612-9940-36CE403294F4}" srcOrd="1" destOrd="0" presId="urn:microsoft.com/office/officeart/2005/8/layout/orgChart1"/>
    <dgm:cxn modelId="{A381C6A0-AAED-49A8-80B3-572A8D6A1A8E}" type="presParOf" srcId="{00422633-3CC4-483E-A3A8-FD88F3B49C3E}" destId="{5192FBB0-1A57-4DD1-B16E-2F22587814FC}" srcOrd="1" destOrd="0" presId="urn:microsoft.com/office/officeart/2005/8/layout/orgChart1"/>
    <dgm:cxn modelId="{31570E1B-4FA1-44F5-82A5-56847641E0FB}" type="presParOf" srcId="{5192FBB0-1A57-4DD1-B16E-2F22587814FC}" destId="{2063D725-7559-462D-B392-E8358DE5B188}" srcOrd="0" destOrd="0" presId="urn:microsoft.com/office/officeart/2005/8/layout/orgChart1"/>
    <dgm:cxn modelId="{5D34418A-2AE0-43EA-9007-6613D9FE268D}" type="presParOf" srcId="{5192FBB0-1A57-4DD1-B16E-2F22587814FC}" destId="{04B8B62B-190D-4AFD-98F5-15F02B07F8AA}" srcOrd="1" destOrd="0" presId="urn:microsoft.com/office/officeart/2005/8/layout/orgChart1"/>
    <dgm:cxn modelId="{DF297C33-8659-4975-8411-B0C5818829FF}" type="presParOf" srcId="{04B8B62B-190D-4AFD-98F5-15F02B07F8AA}" destId="{2B736BED-5430-499F-90CE-755D4EA1C5B4}" srcOrd="0" destOrd="0" presId="urn:microsoft.com/office/officeart/2005/8/layout/orgChart1"/>
    <dgm:cxn modelId="{EFA8BFC1-A3D8-4CD4-80E7-FCFD2B3C3DE4}" type="presParOf" srcId="{2B736BED-5430-499F-90CE-755D4EA1C5B4}" destId="{4A45B682-5BDD-4C81-BD80-723158AD2887}" srcOrd="0" destOrd="0" presId="urn:microsoft.com/office/officeart/2005/8/layout/orgChart1"/>
    <dgm:cxn modelId="{34FDFA79-0914-49B6-8F86-51429D2E9004}" type="presParOf" srcId="{2B736BED-5430-499F-90CE-755D4EA1C5B4}" destId="{A28CFFB4-FBE9-443C-AA6F-99729C5A9798}" srcOrd="1" destOrd="0" presId="urn:microsoft.com/office/officeart/2005/8/layout/orgChart1"/>
    <dgm:cxn modelId="{56D2E5C2-137A-45F4-A15E-AC2B8C01F302}" type="presParOf" srcId="{04B8B62B-190D-4AFD-98F5-15F02B07F8AA}" destId="{DAFFD22F-7CE5-467F-93D5-A8161C45C1A3}" srcOrd="1" destOrd="0" presId="urn:microsoft.com/office/officeart/2005/8/layout/orgChart1"/>
    <dgm:cxn modelId="{EE53D0B4-4978-41C9-A624-87D42DF6BAA8}" type="presParOf" srcId="{04B8B62B-190D-4AFD-98F5-15F02B07F8AA}" destId="{E96A1820-12DE-4ED6-AFD8-0EB008CE5A80}" srcOrd="2" destOrd="0" presId="urn:microsoft.com/office/officeart/2005/8/layout/orgChart1"/>
    <dgm:cxn modelId="{FE649FD6-759A-486F-8C21-9419A5B45FB6}" type="presParOf" srcId="{5192FBB0-1A57-4DD1-B16E-2F22587814FC}" destId="{B60D3F1F-BD0C-4F82-8470-5A9C7D003F16}" srcOrd="2" destOrd="0" presId="urn:microsoft.com/office/officeart/2005/8/layout/orgChart1"/>
    <dgm:cxn modelId="{7CFD5C12-314B-4DD7-BBDD-C65649807EEC}" type="presParOf" srcId="{5192FBB0-1A57-4DD1-B16E-2F22587814FC}" destId="{480C012D-FFF8-42BE-9ACF-13788CB93448}" srcOrd="3" destOrd="0" presId="urn:microsoft.com/office/officeart/2005/8/layout/orgChart1"/>
    <dgm:cxn modelId="{4858C111-F5CB-4E52-9830-D9F0FFEE04B8}" type="presParOf" srcId="{480C012D-FFF8-42BE-9ACF-13788CB93448}" destId="{6003319F-16FD-4A0E-A627-9D7EEFE65D4B}" srcOrd="0" destOrd="0" presId="urn:microsoft.com/office/officeart/2005/8/layout/orgChart1"/>
    <dgm:cxn modelId="{137DCA36-2650-48DF-A9FA-E7D39A791756}" type="presParOf" srcId="{6003319F-16FD-4A0E-A627-9D7EEFE65D4B}" destId="{2293D4EE-F398-49BF-AAE3-651E165EAC41}" srcOrd="0" destOrd="0" presId="urn:microsoft.com/office/officeart/2005/8/layout/orgChart1"/>
    <dgm:cxn modelId="{819B8977-BDD4-4911-B11A-47C283A9A806}" type="presParOf" srcId="{6003319F-16FD-4A0E-A627-9D7EEFE65D4B}" destId="{757ACA73-DE90-41AF-B4F3-241CDF6743CA}" srcOrd="1" destOrd="0" presId="urn:microsoft.com/office/officeart/2005/8/layout/orgChart1"/>
    <dgm:cxn modelId="{DDADDC5B-FCAB-471E-A46D-153797B24429}" type="presParOf" srcId="{480C012D-FFF8-42BE-9ACF-13788CB93448}" destId="{D7209291-2498-45D8-A5F1-CBDF8AAC3449}" srcOrd="1" destOrd="0" presId="urn:microsoft.com/office/officeart/2005/8/layout/orgChart1"/>
    <dgm:cxn modelId="{7C4A61D3-850E-4A3F-9E12-C3C071B0DFAA}" type="presParOf" srcId="{480C012D-FFF8-42BE-9ACF-13788CB93448}" destId="{9BE23DE3-7A9F-4FB2-9839-155DA1812426}" srcOrd="2" destOrd="0" presId="urn:microsoft.com/office/officeart/2005/8/layout/orgChart1"/>
    <dgm:cxn modelId="{511FB80D-E302-46D9-9868-534F3B0D7808}" type="presParOf" srcId="{00422633-3CC4-483E-A3A8-FD88F3B49C3E}" destId="{AA5D3BDF-6969-410D-BE77-7CAAFDA7D943}" srcOrd="2" destOrd="0" presId="urn:microsoft.com/office/officeart/2005/8/layout/orgChart1"/>
    <dgm:cxn modelId="{F5EEF136-B080-4F6F-950C-EB33421AC0D7}" type="presParOf" srcId="{496E7D97-3B5A-4277-A04A-722120C5E302}" destId="{394C9B1D-0E54-4FE9-9D84-696EDA8DFED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01A6DC-0753-4EB8-8160-F14DD2113573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5B3A80-D9FD-4F5C-AE39-F2855AC10FA0}">
      <dgm:prSet phldrT="[Текст]" custT="1"/>
      <dgm:spPr/>
      <dgm:t>
        <a:bodyPr/>
        <a:lstStyle/>
        <a:p>
          <a:r>
            <a:rPr lang="ru-RU" sz="3200" b="1" dirty="0" smtClean="0"/>
            <a:t>Общество</a:t>
          </a:r>
          <a:endParaRPr lang="ru-RU" sz="3200" b="1" dirty="0"/>
        </a:p>
      </dgm:t>
    </dgm:pt>
    <dgm:pt modelId="{23D0D512-0C65-4CD9-812E-67CE611E631C}" type="parTrans" cxnId="{96E8A22B-4CB2-41F9-8DA7-6903ECDA1BD2}">
      <dgm:prSet/>
      <dgm:spPr/>
      <dgm:t>
        <a:bodyPr/>
        <a:lstStyle/>
        <a:p>
          <a:endParaRPr lang="ru-RU"/>
        </a:p>
      </dgm:t>
    </dgm:pt>
    <dgm:pt modelId="{353E4931-2D9E-4CC0-8318-1ED2C1804617}" type="sibTrans" cxnId="{96E8A22B-4CB2-41F9-8DA7-6903ECDA1BD2}">
      <dgm:prSet/>
      <dgm:spPr/>
      <dgm:t>
        <a:bodyPr/>
        <a:lstStyle/>
        <a:p>
          <a:endParaRPr lang="ru-RU"/>
        </a:p>
      </dgm:t>
    </dgm:pt>
    <dgm:pt modelId="{50434E2F-A1DF-4FA0-B931-A467339C5B90}">
      <dgm:prSet phldrT="[Текст]" custT="1"/>
      <dgm:spPr/>
      <dgm:t>
        <a:bodyPr/>
        <a:lstStyle/>
        <a:p>
          <a:r>
            <a:rPr lang="ru-RU" sz="1800" dirty="0" smtClean="0"/>
            <a:t>исторически сложившаяся и развивающаяся совокупность отношений между людьми, характеризующих их совместную жизнедеятельность </a:t>
          </a:r>
          <a:endParaRPr lang="ru-RU" sz="1800" dirty="0"/>
        </a:p>
      </dgm:t>
    </dgm:pt>
    <dgm:pt modelId="{F1DEEDC2-1B37-4CF9-9D8E-AE86FDB53EAF}" type="parTrans" cxnId="{AB91AB5F-1AC8-4264-9D35-5428705C4488}">
      <dgm:prSet/>
      <dgm:spPr/>
      <dgm:t>
        <a:bodyPr/>
        <a:lstStyle/>
        <a:p>
          <a:endParaRPr lang="ru-RU"/>
        </a:p>
      </dgm:t>
    </dgm:pt>
    <dgm:pt modelId="{8E5ECB36-2B36-4FE9-8406-9E5DF5D3BE46}" type="sibTrans" cxnId="{AB91AB5F-1AC8-4264-9D35-5428705C4488}">
      <dgm:prSet/>
      <dgm:spPr/>
      <dgm:t>
        <a:bodyPr/>
        <a:lstStyle/>
        <a:p>
          <a:endParaRPr lang="ru-RU"/>
        </a:p>
      </dgm:t>
    </dgm:pt>
    <dgm:pt modelId="{924EF667-41D2-46D6-BAAD-AD24E9210590}">
      <dgm:prSet custT="1"/>
      <dgm:spPr/>
      <dgm:t>
        <a:bodyPr/>
        <a:lstStyle/>
        <a:p>
          <a:r>
            <a:rPr lang="ru-RU" sz="1800" dirty="0" smtClean="0"/>
            <a:t>целостная система, состоящая из множества людей, выполняющих различные функции и взаимодействующих друг с другом, вступающих в определённые отношения</a:t>
          </a:r>
          <a:endParaRPr lang="ru-RU" sz="1800" dirty="0"/>
        </a:p>
      </dgm:t>
    </dgm:pt>
    <dgm:pt modelId="{AC2DF88C-B51C-4BFB-9FDE-9FDCDFC1E6E7}" type="parTrans" cxnId="{D739E20C-532B-44AA-8F19-FAEAA4296D0A}">
      <dgm:prSet/>
      <dgm:spPr/>
      <dgm:t>
        <a:bodyPr/>
        <a:lstStyle/>
        <a:p>
          <a:endParaRPr lang="ru-RU"/>
        </a:p>
      </dgm:t>
    </dgm:pt>
    <dgm:pt modelId="{71024D39-3A5D-4237-A597-ED6CAC3EA8C5}" type="sibTrans" cxnId="{D739E20C-532B-44AA-8F19-FAEAA4296D0A}">
      <dgm:prSet/>
      <dgm:spPr/>
      <dgm:t>
        <a:bodyPr/>
        <a:lstStyle/>
        <a:p>
          <a:endParaRPr lang="ru-RU"/>
        </a:p>
      </dgm:t>
    </dgm:pt>
    <dgm:pt modelId="{849F53E6-3A25-40F9-9C19-DF91CA9B4AA2}">
      <dgm:prSet custT="1"/>
      <dgm:spPr/>
      <dgm:t>
        <a:bodyPr/>
        <a:lstStyle/>
        <a:p>
          <a:r>
            <a:rPr lang="ru-RU" sz="1800" dirty="0" err="1" smtClean="0"/>
            <a:t>надприродная</a:t>
          </a:r>
          <a:r>
            <a:rPr lang="ru-RU" sz="1800" dirty="0" smtClean="0"/>
            <a:t> среда, которая характеризуется организацией совместной жизни людей и оказывает влияние на каждого их них</a:t>
          </a:r>
          <a:endParaRPr lang="ru-RU" sz="1800" dirty="0"/>
        </a:p>
      </dgm:t>
    </dgm:pt>
    <dgm:pt modelId="{C943B9BF-9459-48E6-9E07-DDE7ACC89360}" type="parTrans" cxnId="{0AD0EE32-9F90-4E69-9004-1E7D35D36FCA}">
      <dgm:prSet/>
      <dgm:spPr/>
      <dgm:t>
        <a:bodyPr/>
        <a:lstStyle/>
        <a:p>
          <a:endParaRPr lang="ru-RU"/>
        </a:p>
      </dgm:t>
    </dgm:pt>
    <dgm:pt modelId="{0EAA3801-5DE4-4C55-91F0-D33FFA061E1D}" type="sibTrans" cxnId="{0AD0EE32-9F90-4E69-9004-1E7D35D36FCA}">
      <dgm:prSet/>
      <dgm:spPr/>
      <dgm:t>
        <a:bodyPr/>
        <a:lstStyle/>
        <a:p>
          <a:endParaRPr lang="ru-RU"/>
        </a:p>
      </dgm:t>
    </dgm:pt>
    <dgm:pt modelId="{4AE90C78-C455-4C2B-AA8E-0E6A913CFD8F}" type="pres">
      <dgm:prSet presAssocID="{8801A6DC-0753-4EB8-8160-F14DD211357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62AFD4E-4CD4-4E0A-B367-4C851164DED5}" type="pres">
      <dgm:prSet presAssocID="{1D5B3A80-D9FD-4F5C-AE39-F2855AC10FA0}" presName="hierRoot1" presStyleCnt="0">
        <dgm:presLayoutVars>
          <dgm:hierBranch val="r"/>
        </dgm:presLayoutVars>
      </dgm:prSet>
      <dgm:spPr/>
    </dgm:pt>
    <dgm:pt modelId="{52AD25BB-52FA-4A26-AEC3-9F3257772340}" type="pres">
      <dgm:prSet presAssocID="{1D5B3A80-D9FD-4F5C-AE39-F2855AC10FA0}" presName="rootComposite1" presStyleCnt="0"/>
      <dgm:spPr/>
    </dgm:pt>
    <dgm:pt modelId="{10154DD9-6DB6-4490-9BFF-36DCF0CC0DFE}" type="pres">
      <dgm:prSet presAssocID="{1D5B3A80-D9FD-4F5C-AE39-F2855AC10FA0}" presName="rootText1" presStyleLbl="node0" presStyleIdx="0" presStyleCnt="1" custScaleX="2504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806B0B-2D42-4A40-82B0-01B8AE0B99F2}" type="pres">
      <dgm:prSet presAssocID="{1D5B3A80-D9FD-4F5C-AE39-F2855AC10FA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7698297-7624-44A6-B034-0F8AAA908D8D}" type="pres">
      <dgm:prSet presAssocID="{1D5B3A80-D9FD-4F5C-AE39-F2855AC10FA0}" presName="hierChild2" presStyleCnt="0"/>
      <dgm:spPr/>
    </dgm:pt>
    <dgm:pt modelId="{1DFF8646-B8E8-4B5A-BB35-9F4E1492640A}" type="pres">
      <dgm:prSet presAssocID="{F1DEEDC2-1B37-4CF9-9D8E-AE86FDB53EAF}" presName="Name50" presStyleLbl="parChTrans1D2" presStyleIdx="0" presStyleCnt="3"/>
      <dgm:spPr/>
      <dgm:t>
        <a:bodyPr/>
        <a:lstStyle/>
        <a:p>
          <a:endParaRPr lang="ru-RU"/>
        </a:p>
      </dgm:t>
    </dgm:pt>
    <dgm:pt modelId="{A73C8DDA-0153-4AC5-AA16-12EC21E4EEF8}" type="pres">
      <dgm:prSet presAssocID="{50434E2F-A1DF-4FA0-B931-A467339C5B90}" presName="hierRoot2" presStyleCnt="0">
        <dgm:presLayoutVars>
          <dgm:hierBranch val="r"/>
        </dgm:presLayoutVars>
      </dgm:prSet>
      <dgm:spPr/>
    </dgm:pt>
    <dgm:pt modelId="{7074D87F-9CAE-4266-97D2-8830F3D6ACFE}" type="pres">
      <dgm:prSet presAssocID="{50434E2F-A1DF-4FA0-B931-A467339C5B90}" presName="rootComposite" presStyleCnt="0"/>
      <dgm:spPr/>
    </dgm:pt>
    <dgm:pt modelId="{314CF426-2A39-4F32-9E08-C38AFF7CE42F}" type="pres">
      <dgm:prSet presAssocID="{50434E2F-A1DF-4FA0-B931-A467339C5B90}" presName="rootText" presStyleLbl="node2" presStyleIdx="0" presStyleCnt="3" custScaleX="3946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33F90A-9E4E-48C7-B88C-3CEBE22FC43E}" type="pres">
      <dgm:prSet presAssocID="{50434E2F-A1DF-4FA0-B931-A467339C5B90}" presName="rootConnector" presStyleLbl="node2" presStyleIdx="0" presStyleCnt="3"/>
      <dgm:spPr/>
      <dgm:t>
        <a:bodyPr/>
        <a:lstStyle/>
        <a:p>
          <a:endParaRPr lang="ru-RU"/>
        </a:p>
      </dgm:t>
    </dgm:pt>
    <dgm:pt modelId="{59D60110-E76B-4115-A7D3-532FE319E3E6}" type="pres">
      <dgm:prSet presAssocID="{50434E2F-A1DF-4FA0-B931-A467339C5B90}" presName="hierChild4" presStyleCnt="0"/>
      <dgm:spPr/>
    </dgm:pt>
    <dgm:pt modelId="{3C1DDFFE-140D-403A-94EE-E31DC587FF95}" type="pres">
      <dgm:prSet presAssocID="{50434E2F-A1DF-4FA0-B931-A467339C5B90}" presName="hierChild5" presStyleCnt="0"/>
      <dgm:spPr/>
    </dgm:pt>
    <dgm:pt modelId="{EC78C5B2-29C6-49A3-91E3-A93662AC136D}" type="pres">
      <dgm:prSet presAssocID="{AC2DF88C-B51C-4BFB-9FDE-9FDCDFC1E6E7}" presName="Name50" presStyleLbl="parChTrans1D2" presStyleIdx="1" presStyleCnt="3"/>
      <dgm:spPr/>
      <dgm:t>
        <a:bodyPr/>
        <a:lstStyle/>
        <a:p>
          <a:endParaRPr lang="ru-RU"/>
        </a:p>
      </dgm:t>
    </dgm:pt>
    <dgm:pt modelId="{D6016BFF-86B8-45FD-8425-B431DF953C4E}" type="pres">
      <dgm:prSet presAssocID="{924EF667-41D2-46D6-BAAD-AD24E9210590}" presName="hierRoot2" presStyleCnt="0">
        <dgm:presLayoutVars>
          <dgm:hierBranch val="init"/>
        </dgm:presLayoutVars>
      </dgm:prSet>
      <dgm:spPr/>
    </dgm:pt>
    <dgm:pt modelId="{89817DA4-73CA-4798-8B48-68754ADC0BB4}" type="pres">
      <dgm:prSet presAssocID="{924EF667-41D2-46D6-BAAD-AD24E9210590}" presName="rootComposite" presStyleCnt="0"/>
      <dgm:spPr/>
    </dgm:pt>
    <dgm:pt modelId="{AE766146-5A76-4481-93DE-6779A46B5702}" type="pres">
      <dgm:prSet presAssocID="{924EF667-41D2-46D6-BAAD-AD24E9210590}" presName="rootText" presStyleLbl="node2" presStyleIdx="1" presStyleCnt="3" custScaleX="3946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E96F65-6BF0-4BAD-A252-80616B1FED45}" type="pres">
      <dgm:prSet presAssocID="{924EF667-41D2-46D6-BAAD-AD24E9210590}" presName="rootConnector" presStyleLbl="node2" presStyleIdx="1" presStyleCnt="3"/>
      <dgm:spPr/>
      <dgm:t>
        <a:bodyPr/>
        <a:lstStyle/>
        <a:p>
          <a:endParaRPr lang="ru-RU"/>
        </a:p>
      </dgm:t>
    </dgm:pt>
    <dgm:pt modelId="{1ED44C55-D372-4439-8EF2-F2405B6C502A}" type="pres">
      <dgm:prSet presAssocID="{924EF667-41D2-46D6-BAAD-AD24E9210590}" presName="hierChild4" presStyleCnt="0"/>
      <dgm:spPr/>
    </dgm:pt>
    <dgm:pt modelId="{94F021AB-09E3-43A1-926B-3D74548F885E}" type="pres">
      <dgm:prSet presAssocID="{924EF667-41D2-46D6-BAAD-AD24E9210590}" presName="hierChild5" presStyleCnt="0"/>
      <dgm:spPr/>
    </dgm:pt>
    <dgm:pt modelId="{2FF7DD05-345F-4965-A11B-7D6584CE5D7D}" type="pres">
      <dgm:prSet presAssocID="{C943B9BF-9459-48E6-9E07-DDE7ACC89360}" presName="Name50" presStyleLbl="parChTrans1D2" presStyleIdx="2" presStyleCnt="3"/>
      <dgm:spPr/>
      <dgm:t>
        <a:bodyPr/>
        <a:lstStyle/>
        <a:p>
          <a:endParaRPr lang="ru-RU"/>
        </a:p>
      </dgm:t>
    </dgm:pt>
    <dgm:pt modelId="{EC456E70-24EB-4B25-ADEE-E5438ECA7D3B}" type="pres">
      <dgm:prSet presAssocID="{849F53E6-3A25-40F9-9C19-DF91CA9B4AA2}" presName="hierRoot2" presStyleCnt="0">
        <dgm:presLayoutVars>
          <dgm:hierBranch val="init"/>
        </dgm:presLayoutVars>
      </dgm:prSet>
      <dgm:spPr/>
    </dgm:pt>
    <dgm:pt modelId="{01AF56A3-F5CD-4497-8BA6-AFE0961F95FB}" type="pres">
      <dgm:prSet presAssocID="{849F53E6-3A25-40F9-9C19-DF91CA9B4AA2}" presName="rootComposite" presStyleCnt="0"/>
      <dgm:spPr/>
    </dgm:pt>
    <dgm:pt modelId="{0F38F1A7-E676-4CD9-99CE-33F44BC69CE9}" type="pres">
      <dgm:prSet presAssocID="{849F53E6-3A25-40F9-9C19-DF91CA9B4AA2}" presName="rootText" presStyleLbl="node2" presStyleIdx="2" presStyleCnt="3" custScaleX="3946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9C0C17-BC08-4120-B19E-6C8537A65184}" type="pres">
      <dgm:prSet presAssocID="{849F53E6-3A25-40F9-9C19-DF91CA9B4AA2}" presName="rootConnector" presStyleLbl="node2" presStyleIdx="2" presStyleCnt="3"/>
      <dgm:spPr/>
      <dgm:t>
        <a:bodyPr/>
        <a:lstStyle/>
        <a:p>
          <a:endParaRPr lang="ru-RU"/>
        </a:p>
      </dgm:t>
    </dgm:pt>
    <dgm:pt modelId="{C6A65F84-09A1-4EAC-B035-B416BE49BA8F}" type="pres">
      <dgm:prSet presAssocID="{849F53E6-3A25-40F9-9C19-DF91CA9B4AA2}" presName="hierChild4" presStyleCnt="0"/>
      <dgm:spPr/>
    </dgm:pt>
    <dgm:pt modelId="{78D994EC-295E-47A8-BB5D-00F0048286A3}" type="pres">
      <dgm:prSet presAssocID="{849F53E6-3A25-40F9-9C19-DF91CA9B4AA2}" presName="hierChild5" presStyleCnt="0"/>
      <dgm:spPr/>
    </dgm:pt>
    <dgm:pt modelId="{EB53902A-F793-441B-903D-7056367A0DD1}" type="pres">
      <dgm:prSet presAssocID="{1D5B3A80-D9FD-4F5C-AE39-F2855AC10FA0}" presName="hierChild3" presStyleCnt="0"/>
      <dgm:spPr/>
    </dgm:pt>
  </dgm:ptLst>
  <dgm:cxnLst>
    <dgm:cxn modelId="{4718DD54-4670-41AC-BC49-DF65AB3A822C}" type="presOf" srcId="{1D5B3A80-D9FD-4F5C-AE39-F2855AC10FA0}" destId="{D8806B0B-2D42-4A40-82B0-01B8AE0B99F2}" srcOrd="1" destOrd="0" presId="urn:microsoft.com/office/officeart/2005/8/layout/orgChart1"/>
    <dgm:cxn modelId="{96E8A22B-4CB2-41F9-8DA7-6903ECDA1BD2}" srcId="{8801A6DC-0753-4EB8-8160-F14DD2113573}" destId="{1D5B3A80-D9FD-4F5C-AE39-F2855AC10FA0}" srcOrd="0" destOrd="0" parTransId="{23D0D512-0C65-4CD9-812E-67CE611E631C}" sibTransId="{353E4931-2D9E-4CC0-8318-1ED2C1804617}"/>
    <dgm:cxn modelId="{D739E20C-532B-44AA-8F19-FAEAA4296D0A}" srcId="{1D5B3A80-D9FD-4F5C-AE39-F2855AC10FA0}" destId="{924EF667-41D2-46D6-BAAD-AD24E9210590}" srcOrd="1" destOrd="0" parTransId="{AC2DF88C-B51C-4BFB-9FDE-9FDCDFC1E6E7}" sibTransId="{71024D39-3A5D-4237-A597-ED6CAC3EA8C5}"/>
    <dgm:cxn modelId="{4CED4CDC-A819-4BA6-96AC-8EC3BB91081C}" type="presOf" srcId="{50434E2F-A1DF-4FA0-B931-A467339C5B90}" destId="{314CF426-2A39-4F32-9E08-C38AFF7CE42F}" srcOrd="0" destOrd="0" presId="urn:microsoft.com/office/officeart/2005/8/layout/orgChart1"/>
    <dgm:cxn modelId="{54CC4E3C-B8A2-4147-B906-47E138D6253B}" type="presOf" srcId="{849F53E6-3A25-40F9-9C19-DF91CA9B4AA2}" destId="{509C0C17-BC08-4120-B19E-6C8537A65184}" srcOrd="1" destOrd="0" presId="urn:microsoft.com/office/officeart/2005/8/layout/orgChart1"/>
    <dgm:cxn modelId="{5F968B5A-8367-4D67-8392-3A9C2708EFD8}" type="presOf" srcId="{924EF667-41D2-46D6-BAAD-AD24E9210590}" destId="{9CE96F65-6BF0-4BAD-A252-80616B1FED45}" srcOrd="1" destOrd="0" presId="urn:microsoft.com/office/officeart/2005/8/layout/orgChart1"/>
    <dgm:cxn modelId="{4BBC8E5C-5BCF-49FF-B270-0A56B5A6653E}" type="presOf" srcId="{1D5B3A80-D9FD-4F5C-AE39-F2855AC10FA0}" destId="{10154DD9-6DB6-4490-9BFF-36DCF0CC0DFE}" srcOrd="0" destOrd="0" presId="urn:microsoft.com/office/officeart/2005/8/layout/orgChart1"/>
    <dgm:cxn modelId="{C81B129D-FBD2-4DEF-94F3-A55FE1CEC6FF}" type="presOf" srcId="{849F53E6-3A25-40F9-9C19-DF91CA9B4AA2}" destId="{0F38F1A7-E676-4CD9-99CE-33F44BC69CE9}" srcOrd="0" destOrd="0" presId="urn:microsoft.com/office/officeart/2005/8/layout/orgChart1"/>
    <dgm:cxn modelId="{AB91AB5F-1AC8-4264-9D35-5428705C4488}" srcId="{1D5B3A80-D9FD-4F5C-AE39-F2855AC10FA0}" destId="{50434E2F-A1DF-4FA0-B931-A467339C5B90}" srcOrd="0" destOrd="0" parTransId="{F1DEEDC2-1B37-4CF9-9D8E-AE86FDB53EAF}" sibTransId="{8E5ECB36-2B36-4FE9-8406-9E5DF5D3BE46}"/>
    <dgm:cxn modelId="{89398422-30D0-4028-8885-FCB3D1C882CD}" type="presOf" srcId="{F1DEEDC2-1B37-4CF9-9D8E-AE86FDB53EAF}" destId="{1DFF8646-B8E8-4B5A-BB35-9F4E1492640A}" srcOrd="0" destOrd="0" presId="urn:microsoft.com/office/officeart/2005/8/layout/orgChart1"/>
    <dgm:cxn modelId="{E84E058B-AA73-4513-A056-FBB4ED20F5FD}" type="presOf" srcId="{50434E2F-A1DF-4FA0-B931-A467339C5B90}" destId="{B633F90A-9E4E-48C7-B88C-3CEBE22FC43E}" srcOrd="1" destOrd="0" presId="urn:microsoft.com/office/officeart/2005/8/layout/orgChart1"/>
    <dgm:cxn modelId="{03F6334C-BF6E-4740-939F-0F875D3A8FA5}" type="presOf" srcId="{8801A6DC-0753-4EB8-8160-F14DD2113573}" destId="{4AE90C78-C455-4C2B-AA8E-0E6A913CFD8F}" srcOrd="0" destOrd="0" presId="urn:microsoft.com/office/officeart/2005/8/layout/orgChart1"/>
    <dgm:cxn modelId="{0AD0EE32-9F90-4E69-9004-1E7D35D36FCA}" srcId="{1D5B3A80-D9FD-4F5C-AE39-F2855AC10FA0}" destId="{849F53E6-3A25-40F9-9C19-DF91CA9B4AA2}" srcOrd="2" destOrd="0" parTransId="{C943B9BF-9459-48E6-9E07-DDE7ACC89360}" sibTransId="{0EAA3801-5DE4-4C55-91F0-D33FFA061E1D}"/>
    <dgm:cxn modelId="{18634209-340A-4A9D-95CF-4738AF67F2AB}" type="presOf" srcId="{924EF667-41D2-46D6-BAAD-AD24E9210590}" destId="{AE766146-5A76-4481-93DE-6779A46B5702}" srcOrd="0" destOrd="0" presId="urn:microsoft.com/office/officeart/2005/8/layout/orgChart1"/>
    <dgm:cxn modelId="{23918B4D-400F-43B7-B746-63A92E0498F9}" type="presOf" srcId="{C943B9BF-9459-48E6-9E07-DDE7ACC89360}" destId="{2FF7DD05-345F-4965-A11B-7D6584CE5D7D}" srcOrd="0" destOrd="0" presId="urn:microsoft.com/office/officeart/2005/8/layout/orgChart1"/>
    <dgm:cxn modelId="{FFCDD282-619D-4ED9-B563-770CB2DEA8DE}" type="presOf" srcId="{AC2DF88C-B51C-4BFB-9FDE-9FDCDFC1E6E7}" destId="{EC78C5B2-29C6-49A3-91E3-A93662AC136D}" srcOrd="0" destOrd="0" presId="urn:microsoft.com/office/officeart/2005/8/layout/orgChart1"/>
    <dgm:cxn modelId="{231EF021-593D-4F4C-8324-B2C13AB96AF9}" type="presParOf" srcId="{4AE90C78-C455-4C2B-AA8E-0E6A913CFD8F}" destId="{462AFD4E-4CD4-4E0A-B367-4C851164DED5}" srcOrd="0" destOrd="0" presId="urn:microsoft.com/office/officeart/2005/8/layout/orgChart1"/>
    <dgm:cxn modelId="{713D0BB1-0CF7-40BE-8D76-A060E52E1B86}" type="presParOf" srcId="{462AFD4E-4CD4-4E0A-B367-4C851164DED5}" destId="{52AD25BB-52FA-4A26-AEC3-9F3257772340}" srcOrd="0" destOrd="0" presId="urn:microsoft.com/office/officeart/2005/8/layout/orgChart1"/>
    <dgm:cxn modelId="{566966B1-3BBD-417E-BFDC-C6FD99446401}" type="presParOf" srcId="{52AD25BB-52FA-4A26-AEC3-9F3257772340}" destId="{10154DD9-6DB6-4490-9BFF-36DCF0CC0DFE}" srcOrd="0" destOrd="0" presId="urn:microsoft.com/office/officeart/2005/8/layout/orgChart1"/>
    <dgm:cxn modelId="{D0887575-68B9-4A15-878B-33C861CF11F1}" type="presParOf" srcId="{52AD25BB-52FA-4A26-AEC3-9F3257772340}" destId="{D8806B0B-2D42-4A40-82B0-01B8AE0B99F2}" srcOrd="1" destOrd="0" presId="urn:microsoft.com/office/officeart/2005/8/layout/orgChart1"/>
    <dgm:cxn modelId="{08D8302C-5759-4BF6-AB99-94926E30D703}" type="presParOf" srcId="{462AFD4E-4CD4-4E0A-B367-4C851164DED5}" destId="{07698297-7624-44A6-B034-0F8AAA908D8D}" srcOrd="1" destOrd="0" presId="urn:microsoft.com/office/officeart/2005/8/layout/orgChart1"/>
    <dgm:cxn modelId="{DB5449D0-950C-497B-A8FE-7ABE948F17EC}" type="presParOf" srcId="{07698297-7624-44A6-B034-0F8AAA908D8D}" destId="{1DFF8646-B8E8-4B5A-BB35-9F4E1492640A}" srcOrd="0" destOrd="0" presId="urn:microsoft.com/office/officeart/2005/8/layout/orgChart1"/>
    <dgm:cxn modelId="{A659CB8F-00B2-4591-8827-33619120BBF6}" type="presParOf" srcId="{07698297-7624-44A6-B034-0F8AAA908D8D}" destId="{A73C8DDA-0153-4AC5-AA16-12EC21E4EEF8}" srcOrd="1" destOrd="0" presId="urn:microsoft.com/office/officeart/2005/8/layout/orgChart1"/>
    <dgm:cxn modelId="{6B5B6F3B-ECFC-4A4A-A63C-B2660BDA4A4B}" type="presParOf" srcId="{A73C8DDA-0153-4AC5-AA16-12EC21E4EEF8}" destId="{7074D87F-9CAE-4266-97D2-8830F3D6ACFE}" srcOrd="0" destOrd="0" presId="urn:microsoft.com/office/officeart/2005/8/layout/orgChart1"/>
    <dgm:cxn modelId="{53D18702-117B-4FC7-B516-CE860B040AB9}" type="presParOf" srcId="{7074D87F-9CAE-4266-97D2-8830F3D6ACFE}" destId="{314CF426-2A39-4F32-9E08-C38AFF7CE42F}" srcOrd="0" destOrd="0" presId="urn:microsoft.com/office/officeart/2005/8/layout/orgChart1"/>
    <dgm:cxn modelId="{3E2E30F2-19DC-4BC0-BF35-AB17DE30AA78}" type="presParOf" srcId="{7074D87F-9CAE-4266-97D2-8830F3D6ACFE}" destId="{B633F90A-9E4E-48C7-B88C-3CEBE22FC43E}" srcOrd="1" destOrd="0" presId="urn:microsoft.com/office/officeart/2005/8/layout/orgChart1"/>
    <dgm:cxn modelId="{8F083487-8C4F-447E-8491-2DB8DDD2F3A8}" type="presParOf" srcId="{A73C8DDA-0153-4AC5-AA16-12EC21E4EEF8}" destId="{59D60110-E76B-4115-A7D3-532FE319E3E6}" srcOrd="1" destOrd="0" presId="urn:microsoft.com/office/officeart/2005/8/layout/orgChart1"/>
    <dgm:cxn modelId="{23668C77-E0DE-4CCE-ABF0-5C754AEA0968}" type="presParOf" srcId="{A73C8DDA-0153-4AC5-AA16-12EC21E4EEF8}" destId="{3C1DDFFE-140D-403A-94EE-E31DC587FF95}" srcOrd="2" destOrd="0" presId="urn:microsoft.com/office/officeart/2005/8/layout/orgChart1"/>
    <dgm:cxn modelId="{9FA9CDB7-F221-42FD-8297-958C57C84FF7}" type="presParOf" srcId="{07698297-7624-44A6-B034-0F8AAA908D8D}" destId="{EC78C5B2-29C6-49A3-91E3-A93662AC136D}" srcOrd="2" destOrd="0" presId="urn:microsoft.com/office/officeart/2005/8/layout/orgChart1"/>
    <dgm:cxn modelId="{7A92C45B-FDB3-4423-9C17-F9AEF603905E}" type="presParOf" srcId="{07698297-7624-44A6-B034-0F8AAA908D8D}" destId="{D6016BFF-86B8-45FD-8425-B431DF953C4E}" srcOrd="3" destOrd="0" presId="urn:microsoft.com/office/officeart/2005/8/layout/orgChart1"/>
    <dgm:cxn modelId="{FB22EE51-7467-489E-9F1B-1F60CC625F63}" type="presParOf" srcId="{D6016BFF-86B8-45FD-8425-B431DF953C4E}" destId="{89817DA4-73CA-4798-8B48-68754ADC0BB4}" srcOrd="0" destOrd="0" presId="urn:microsoft.com/office/officeart/2005/8/layout/orgChart1"/>
    <dgm:cxn modelId="{C4BC3731-9BC3-4F1B-BA81-FB659EA2D29C}" type="presParOf" srcId="{89817DA4-73CA-4798-8B48-68754ADC0BB4}" destId="{AE766146-5A76-4481-93DE-6779A46B5702}" srcOrd="0" destOrd="0" presId="urn:microsoft.com/office/officeart/2005/8/layout/orgChart1"/>
    <dgm:cxn modelId="{0B10EB7F-4771-4797-8DB9-7F40C7FAC481}" type="presParOf" srcId="{89817DA4-73CA-4798-8B48-68754ADC0BB4}" destId="{9CE96F65-6BF0-4BAD-A252-80616B1FED45}" srcOrd="1" destOrd="0" presId="urn:microsoft.com/office/officeart/2005/8/layout/orgChart1"/>
    <dgm:cxn modelId="{89FCE729-67C1-4762-BCEE-0D93546F2FA7}" type="presParOf" srcId="{D6016BFF-86B8-45FD-8425-B431DF953C4E}" destId="{1ED44C55-D372-4439-8EF2-F2405B6C502A}" srcOrd="1" destOrd="0" presId="urn:microsoft.com/office/officeart/2005/8/layout/orgChart1"/>
    <dgm:cxn modelId="{7B65B026-78AB-4121-924E-00A66BFDED06}" type="presParOf" srcId="{D6016BFF-86B8-45FD-8425-B431DF953C4E}" destId="{94F021AB-09E3-43A1-926B-3D74548F885E}" srcOrd="2" destOrd="0" presId="urn:microsoft.com/office/officeart/2005/8/layout/orgChart1"/>
    <dgm:cxn modelId="{F01DED42-0245-46B9-9C63-06A73438F90A}" type="presParOf" srcId="{07698297-7624-44A6-B034-0F8AAA908D8D}" destId="{2FF7DD05-345F-4965-A11B-7D6584CE5D7D}" srcOrd="4" destOrd="0" presId="urn:microsoft.com/office/officeart/2005/8/layout/orgChart1"/>
    <dgm:cxn modelId="{9AF4E2AA-CCAA-4E76-999D-2B9F85E8BAAE}" type="presParOf" srcId="{07698297-7624-44A6-B034-0F8AAA908D8D}" destId="{EC456E70-24EB-4B25-ADEE-E5438ECA7D3B}" srcOrd="5" destOrd="0" presId="urn:microsoft.com/office/officeart/2005/8/layout/orgChart1"/>
    <dgm:cxn modelId="{783EDDBD-9307-4853-9850-13D6137921CD}" type="presParOf" srcId="{EC456E70-24EB-4B25-ADEE-E5438ECA7D3B}" destId="{01AF56A3-F5CD-4497-8BA6-AFE0961F95FB}" srcOrd="0" destOrd="0" presId="urn:microsoft.com/office/officeart/2005/8/layout/orgChart1"/>
    <dgm:cxn modelId="{59897BAF-72AE-4E1F-BC17-BF66775C5AC3}" type="presParOf" srcId="{01AF56A3-F5CD-4497-8BA6-AFE0961F95FB}" destId="{0F38F1A7-E676-4CD9-99CE-33F44BC69CE9}" srcOrd="0" destOrd="0" presId="urn:microsoft.com/office/officeart/2005/8/layout/orgChart1"/>
    <dgm:cxn modelId="{BE57678F-48E5-44D7-B994-F8268AB8FF3E}" type="presParOf" srcId="{01AF56A3-F5CD-4497-8BA6-AFE0961F95FB}" destId="{509C0C17-BC08-4120-B19E-6C8537A65184}" srcOrd="1" destOrd="0" presId="urn:microsoft.com/office/officeart/2005/8/layout/orgChart1"/>
    <dgm:cxn modelId="{D08FA408-42DF-4DAA-8FFD-FF578693BB73}" type="presParOf" srcId="{EC456E70-24EB-4B25-ADEE-E5438ECA7D3B}" destId="{C6A65F84-09A1-4EAC-B035-B416BE49BA8F}" srcOrd="1" destOrd="0" presId="urn:microsoft.com/office/officeart/2005/8/layout/orgChart1"/>
    <dgm:cxn modelId="{12E30F9A-F5E9-4ABB-9B76-131F0239D548}" type="presParOf" srcId="{EC456E70-24EB-4B25-ADEE-E5438ECA7D3B}" destId="{78D994EC-295E-47A8-BB5D-00F0048286A3}" srcOrd="2" destOrd="0" presId="urn:microsoft.com/office/officeart/2005/8/layout/orgChart1"/>
    <dgm:cxn modelId="{C471F084-28FF-4F04-BBFF-67E7D464BD35}" type="presParOf" srcId="{462AFD4E-4CD4-4E0A-B367-4C851164DED5}" destId="{EB53902A-F793-441B-903D-7056367A0D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1DF689-B069-4F75-A125-30F337B494DA}" type="doc">
      <dgm:prSet loTypeId="urn:microsoft.com/office/officeart/2005/8/layout/hierarchy4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F873A2D-EE84-4DAF-B325-3CAA6A4FBCD1}">
      <dgm:prSet phldrT="[Текст]" custT="1"/>
      <dgm:spPr/>
      <dgm:t>
        <a:bodyPr/>
        <a:lstStyle/>
        <a:p>
          <a:r>
            <a:rPr lang="ru-RU" sz="2000" b="1" dirty="0" smtClean="0"/>
            <a:t>Различие законов природы и законов общественного развития состоит в характере их действия</a:t>
          </a:r>
          <a:endParaRPr lang="ru-RU" sz="2000" b="1" dirty="0"/>
        </a:p>
      </dgm:t>
    </dgm:pt>
    <dgm:pt modelId="{1BDCF8FC-AE97-4066-A679-9965406F03DB}" type="parTrans" cxnId="{D7ABB850-061C-4DF9-8450-D4E95EBB7257}">
      <dgm:prSet/>
      <dgm:spPr/>
      <dgm:t>
        <a:bodyPr/>
        <a:lstStyle/>
        <a:p>
          <a:endParaRPr lang="ru-RU"/>
        </a:p>
      </dgm:t>
    </dgm:pt>
    <dgm:pt modelId="{9D1C369A-688C-4FFF-B2C1-5810DEF0CB5D}" type="sibTrans" cxnId="{D7ABB850-061C-4DF9-8450-D4E95EBB7257}">
      <dgm:prSet/>
      <dgm:spPr/>
      <dgm:t>
        <a:bodyPr/>
        <a:lstStyle/>
        <a:p>
          <a:endParaRPr lang="ru-RU"/>
        </a:p>
      </dgm:t>
    </dgm:pt>
    <dgm:pt modelId="{03D1F79C-6AB3-46CB-93B9-2046312B38C7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/>
            <a:t>Законы природы</a:t>
          </a:r>
          <a:endParaRPr lang="ru-RU" sz="1800" b="1" dirty="0"/>
        </a:p>
      </dgm:t>
    </dgm:pt>
    <dgm:pt modelId="{ACB77FE7-B6FA-48EB-AD9C-9C472FD40A5C}" type="parTrans" cxnId="{04105F9B-B2FB-4343-A09D-E4CBDBC9B94B}">
      <dgm:prSet/>
      <dgm:spPr/>
      <dgm:t>
        <a:bodyPr/>
        <a:lstStyle/>
        <a:p>
          <a:endParaRPr lang="ru-RU"/>
        </a:p>
      </dgm:t>
    </dgm:pt>
    <dgm:pt modelId="{59117F4C-3B72-4598-950A-0EC11FE9D6AE}" type="sibTrans" cxnId="{04105F9B-B2FB-4343-A09D-E4CBDBC9B94B}">
      <dgm:prSet/>
      <dgm:spPr/>
      <dgm:t>
        <a:bodyPr/>
        <a:lstStyle/>
        <a:p>
          <a:endParaRPr lang="ru-RU"/>
        </a:p>
      </dgm:t>
    </dgm:pt>
    <dgm:pt modelId="{BEC006A9-0A42-4BF6-BF27-A41F56BF0D14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/>
            <a:t>Законы общества</a:t>
          </a:r>
          <a:endParaRPr lang="ru-RU" sz="1800" b="1" dirty="0"/>
        </a:p>
      </dgm:t>
    </dgm:pt>
    <dgm:pt modelId="{B97B8312-5F78-4562-870A-0033B729E249}" type="parTrans" cxnId="{AD98FF58-55F4-4B07-8CCC-26A8AF0F9CBD}">
      <dgm:prSet/>
      <dgm:spPr/>
      <dgm:t>
        <a:bodyPr/>
        <a:lstStyle/>
        <a:p>
          <a:endParaRPr lang="ru-RU"/>
        </a:p>
      </dgm:t>
    </dgm:pt>
    <dgm:pt modelId="{330F3E77-1E22-49AB-B0A6-0AC6E98C81AD}" type="sibTrans" cxnId="{AD98FF58-55F4-4B07-8CCC-26A8AF0F9CBD}">
      <dgm:prSet/>
      <dgm:spPr/>
      <dgm:t>
        <a:bodyPr/>
        <a:lstStyle/>
        <a:p>
          <a:endParaRPr lang="ru-RU"/>
        </a:p>
      </dgm:t>
    </dgm:pt>
    <dgm:pt modelId="{8101B5D7-8707-444C-B5E6-01A4E8B3A908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/>
            <a:t> в основном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статические</a:t>
          </a:r>
          <a:r>
            <a:rPr lang="ru-RU" sz="1800" b="1" dirty="0" smtClean="0"/>
            <a:t> </a:t>
          </a:r>
          <a:r>
            <a:rPr lang="ru-RU" sz="1800" b="0" dirty="0" smtClean="0"/>
            <a:t>(выражают общее правило, которому подчиняется большинство однотипных явлений, а также случайные события и явления);</a:t>
          </a:r>
        </a:p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субъективные</a:t>
          </a:r>
          <a:r>
            <a:rPr lang="ru-RU" sz="1800" b="1" dirty="0" smtClean="0"/>
            <a:t> </a:t>
          </a:r>
          <a:r>
            <a:rPr lang="ru-RU" sz="1800" b="0" dirty="0" smtClean="0"/>
            <a:t>(сознательно вводятся для регулирования совместной жизни людей и зависят от их воли или носят субъективный характер, т.к. знание всегда подкрепляется интеллектуальным чувством субъекта – как индивида, так и консолидируемой группы лиц или общества в целом)</a:t>
          </a:r>
          <a:endParaRPr lang="ru-RU" sz="1800" b="1" dirty="0"/>
        </a:p>
      </dgm:t>
    </dgm:pt>
    <dgm:pt modelId="{0C8C7C9D-11C5-40BD-A04A-03ECB389A13A}" type="parTrans" cxnId="{0A75EDCB-4B4B-4BF4-B833-DC7197D7E54B}">
      <dgm:prSet/>
      <dgm:spPr/>
      <dgm:t>
        <a:bodyPr/>
        <a:lstStyle/>
        <a:p>
          <a:endParaRPr lang="ru-RU"/>
        </a:p>
      </dgm:t>
    </dgm:pt>
    <dgm:pt modelId="{DA39C69A-6E88-4CCA-A828-97883EAB5538}" type="sibTrans" cxnId="{0A75EDCB-4B4B-4BF4-B833-DC7197D7E54B}">
      <dgm:prSet/>
      <dgm:spPr/>
      <dgm:t>
        <a:bodyPr/>
        <a:lstStyle/>
        <a:p>
          <a:endParaRPr lang="ru-RU"/>
        </a:p>
      </dgm:t>
    </dgm:pt>
    <dgm:pt modelId="{11BB16A3-8189-477E-8EB2-AB644A7A473D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dirty="0" smtClean="0"/>
            <a:t> в основном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динамические</a:t>
          </a:r>
          <a:r>
            <a:rPr lang="ru-RU" sz="1800" b="1" dirty="0" smtClean="0"/>
            <a:t> </a:t>
          </a:r>
          <a:r>
            <a:rPr lang="ru-RU" sz="1800" b="0" dirty="0" smtClean="0"/>
            <a:t>(строгие, однозначные, действующие с непреложной силой);</a:t>
          </a:r>
        </a:p>
        <a:p>
          <a:pPr algn="ctr"/>
          <a:r>
            <a:rPr lang="ru-RU" sz="1800" b="0" dirty="0" smtClean="0"/>
            <a:t>    всегда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объективные</a:t>
          </a:r>
          <a:r>
            <a:rPr lang="ru-RU" sz="1800" b="1" dirty="0" smtClean="0"/>
            <a:t> </a:t>
          </a:r>
          <a:r>
            <a:rPr lang="ru-RU" sz="1800" b="0" dirty="0" smtClean="0"/>
            <a:t>(независимы от человеческого сознания и воли)</a:t>
          </a:r>
        </a:p>
        <a:p>
          <a:pPr algn="ctr"/>
          <a:r>
            <a:rPr lang="ru-RU" sz="1800" dirty="0" smtClean="0"/>
            <a:t> </a:t>
          </a:r>
          <a:endParaRPr lang="ru-RU" sz="1800" dirty="0"/>
        </a:p>
      </dgm:t>
    </dgm:pt>
    <dgm:pt modelId="{FEC1ED76-CF87-4825-8F3B-79603D9E533E}" type="sibTrans" cxnId="{E2F3EF28-7CEB-46E1-ACB5-51298AA3A563}">
      <dgm:prSet/>
      <dgm:spPr/>
      <dgm:t>
        <a:bodyPr/>
        <a:lstStyle/>
        <a:p>
          <a:endParaRPr lang="ru-RU"/>
        </a:p>
      </dgm:t>
    </dgm:pt>
    <dgm:pt modelId="{D97C2514-17C4-4312-8D5B-3E19B7B29F25}" type="parTrans" cxnId="{E2F3EF28-7CEB-46E1-ACB5-51298AA3A563}">
      <dgm:prSet/>
      <dgm:spPr/>
      <dgm:t>
        <a:bodyPr/>
        <a:lstStyle/>
        <a:p>
          <a:endParaRPr lang="ru-RU"/>
        </a:p>
      </dgm:t>
    </dgm:pt>
    <dgm:pt modelId="{A1193B15-D9E2-4E35-9BBA-282C7E5D2DFD}" type="pres">
      <dgm:prSet presAssocID="{411DF689-B069-4F75-A125-30F337B494D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D3B6AC9-2F23-4644-BBCA-F0B9C4088405}" type="pres">
      <dgm:prSet presAssocID="{6F873A2D-EE84-4DAF-B325-3CAA6A4FBCD1}" presName="vertOne" presStyleCnt="0"/>
      <dgm:spPr/>
    </dgm:pt>
    <dgm:pt modelId="{28AF0245-FD30-4C78-87B3-4CBBCBBD1E45}" type="pres">
      <dgm:prSet presAssocID="{6F873A2D-EE84-4DAF-B325-3CAA6A4FBCD1}" presName="txOne" presStyleLbl="node0" presStyleIdx="0" presStyleCnt="1" custScaleY="345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2494C4-4004-427B-8458-79DA37E18CFA}" type="pres">
      <dgm:prSet presAssocID="{6F873A2D-EE84-4DAF-B325-3CAA6A4FBCD1}" presName="parTransOne" presStyleCnt="0"/>
      <dgm:spPr/>
    </dgm:pt>
    <dgm:pt modelId="{07725FAA-D454-4BC6-9346-169097276173}" type="pres">
      <dgm:prSet presAssocID="{6F873A2D-EE84-4DAF-B325-3CAA6A4FBCD1}" presName="horzOne" presStyleCnt="0"/>
      <dgm:spPr/>
    </dgm:pt>
    <dgm:pt modelId="{A1980E53-5AA1-4236-BCAC-E34466F3A1F1}" type="pres">
      <dgm:prSet presAssocID="{03D1F79C-6AB3-46CB-93B9-2046312B38C7}" presName="vertTwo" presStyleCnt="0"/>
      <dgm:spPr/>
    </dgm:pt>
    <dgm:pt modelId="{9DE0E947-B978-445D-94F5-A5D6801F8CF9}" type="pres">
      <dgm:prSet presAssocID="{03D1F79C-6AB3-46CB-93B9-2046312B38C7}" presName="txTwo" presStyleLbl="node2" presStyleIdx="0" presStyleCnt="2" custFlipVert="0" custScaleX="50943" custScaleY="220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1123F4-55A9-441A-903D-D81FC5B45C2F}" type="pres">
      <dgm:prSet presAssocID="{03D1F79C-6AB3-46CB-93B9-2046312B38C7}" presName="parTransTwo" presStyleCnt="0"/>
      <dgm:spPr/>
    </dgm:pt>
    <dgm:pt modelId="{5E64D294-7CD1-4E0F-8E93-87B0CF492226}" type="pres">
      <dgm:prSet presAssocID="{03D1F79C-6AB3-46CB-93B9-2046312B38C7}" presName="horzTwo" presStyleCnt="0"/>
      <dgm:spPr/>
    </dgm:pt>
    <dgm:pt modelId="{EFEA3EC5-A46E-4F2D-9324-14E5BB0EE19E}" type="pres">
      <dgm:prSet presAssocID="{11BB16A3-8189-477E-8EB2-AB644A7A473D}" presName="vertThree" presStyleCnt="0"/>
      <dgm:spPr/>
    </dgm:pt>
    <dgm:pt modelId="{C4B2DC59-83EB-4047-8D65-8337BF4EF9B7}" type="pres">
      <dgm:prSet presAssocID="{11BB16A3-8189-477E-8EB2-AB644A7A473D}" presName="txThree" presStyleLbl="node3" presStyleIdx="0" presStyleCnt="2" custScaleX="509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759610-AA4D-4DF6-8237-DA17A045B2D0}" type="pres">
      <dgm:prSet presAssocID="{11BB16A3-8189-477E-8EB2-AB644A7A473D}" presName="horzThree" presStyleCnt="0"/>
      <dgm:spPr/>
    </dgm:pt>
    <dgm:pt modelId="{649F883D-2F82-47A6-956B-D7A8E9040463}" type="pres">
      <dgm:prSet presAssocID="{59117F4C-3B72-4598-950A-0EC11FE9D6AE}" presName="sibSpaceTwo" presStyleCnt="0"/>
      <dgm:spPr/>
    </dgm:pt>
    <dgm:pt modelId="{6F45D536-6D13-428E-8574-97D435CACC08}" type="pres">
      <dgm:prSet presAssocID="{BEC006A9-0A42-4BF6-BF27-A41F56BF0D14}" presName="vertTwo" presStyleCnt="0"/>
      <dgm:spPr/>
    </dgm:pt>
    <dgm:pt modelId="{E589A226-3F33-4C4B-B5B1-6D4BD8F3B34B}" type="pres">
      <dgm:prSet presAssocID="{BEC006A9-0A42-4BF6-BF27-A41F56BF0D14}" presName="txTwo" presStyleLbl="node2" presStyleIdx="1" presStyleCnt="2" custFlipVert="0" custScaleY="220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8B9730-05FC-49A2-8583-F02FB8CE8F40}" type="pres">
      <dgm:prSet presAssocID="{BEC006A9-0A42-4BF6-BF27-A41F56BF0D14}" presName="parTransTwo" presStyleCnt="0"/>
      <dgm:spPr/>
    </dgm:pt>
    <dgm:pt modelId="{5472C49D-BB7B-4535-89EA-C8E6E0620451}" type="pres">
      <dgm:prSet presAssocID="{BEC006A9-0A42-4BF6-BF27-A41F56BF0D14}" presName="horzTwo" presStyleCnt="0"/>
      <dgm:spPr/>
    </dgm:pt>
    <dgm:pt modelId="{37566C21-455E-46E0-85F9-A33194EE7C10}" type="pres">
      <dgm:prSet presAssocID="{8101B5D7-8707-444C-B5E6-01A4E8B3A908}" presName="vertThree" presStyleCnt="0"/>
      <dgm:spPr/>
    </dgm:pt>
    <dgm:pt modelId="{98867A39-DA70-4964-AEAC-ED6CD5E30A94}" type="pres">
      <dgm:prSet presAssocID="{8101B5D7-8707-444C-B5E6-01A4E8B3A908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BD5383-2C40-4D19-955F-11FE39237131}" type="pres">
      <dgm:prSet presAssocID="{8101B5D7-8707-444C-B5E6-01A4E8B3A908}" presName="horzThree" presStyleCnt="0"/>
      <dgm:spPr/>
    </dgm:pt>
  </dgm:ptLst>
  <dgm:cxnLst>
    <dgm:cxn modelId="{AD98FF58-55F4-4B07-8CCC-26A8AF0F9CBD}" srcId="{6F873A2D-EE84-4DAF-B325-3CAA6A4FBCD1}" destId="{BEC006A9-0A42-4BF6-BF27-A41F56BF0D14}" srcOrd="1" destOrd="0" parTransId="{B97B8312-5F78-4562-870A-0033B729E249}" sibTransId="{330F3E77-1E22-49AB-B0A6-0AC6E98C81AD}"/>
    <dgm:cxn modelId="{04105F9B-B2FB-4343-A09D-E4CBDBC9B94B}" srcId="{6F873A2D-EE84-4DAF-B325-3CAA6A4FBCD1}" destId="{03D1F79C-6AB3-46CB-93B9-2046312B38C7}" srcOrd="0" destOrd="0" parTransId="{ACB77FE7-B6FA-48EB-AD9C-9C472FD40A5C}" sibTransId="{59117F4C-3B72-4598-950A-0EC11FE9D6AE}"/>
    <dgm:cxn modelId="{4B5C67FA-7E46-42CD-A05D-6D9A6F1543E0}" type="presOf" srcId="{411DF689-B069-4F75-A125-30F337B494DA}" destId="{A1193B15-D9E2-4E35-9BBA-282C7E5D2DFD}" srcOrd="0" destOrd="0" presId="urn:microsoft.com/office/officeart/2005/8/layout/hierarchy4"/>
    <dgm:cxn modelId="{F01EBFD3-A329-432A-9C61-8D10FD060049}" type="presOf" srcId="{03D1F79C-6AB3-46CB-93B9-2046312B38C7}" destId="{9DE0E947-B978-445D-94F5-A5D6801F8CF9}" srcOrd="0" destOrd="0" presId="urn:microsoft.com/office/officeart/2005/8/layout/hierarchy4"/>
    <dgm:cxn modelId="{D7ABB850-061C-4DF9-8450-D4E95EBB7257}" srcId="{411DF689-B069-4F75-A125-30F337B494DA}" destId="{6F873A2D-EE84-4DAF-B325-3CAA6A4FBCD1}" srcOrd="0" destOrd="0" parTransId="{1BDCF8FC-AE97-4066-A679-9965406F03DB}" sibTransId="{9D1C369A-688C-4FFF-B2C1-5810DEF0CB5D}"/>
    <dgm:cxn modelId="{65BA9242-CBB0-4B6A-A2C4-4414B4CA675C}" type="presOf" srcId="{11BB16A3-8189-477E-8EB2-AB644A7A473D}" destId="{C4B2DC59-83EB-4047-8D65-8337BF4EF9B7}" srcOrd="0" destOrd="0" presId="urn:microsoft.com/office/officeart/2005/8/layout/hierarchy4"/>
    <dgm:cxn modelId="{9210E5B5-5A03-4A7F-A182-BED784CAECF5}" type="presOf" srcId="{6F873A2D-EE84-4DAF-B325-3CAA6A4FBCD1}" destId="{28AF0245-FD30-4C78-87B3-4CBBCBBD1E45}" srcOrd="0" destOrd="0" presId="urn:microsoft.com/office/officeart/2005/8/layout/hierarchy4"/>
    <dgm:cxn modelId="{0A75EDCB-4B4B-4BF4-B833-DC7197D7E54B}" srcId="{BEC006A9-0A42-4BF6-BF27-A41F56BF0D14}" destId="{8101B5D7-8707-444C-B5E6-01A4E8B3A908}" srcOrd="0" destOrd="0" parTransId="{0C8C7C9D-11C5-40BD-A04A-03ECB389A13A}" sibTransId="{DA39C69A-6E88-4CCA-A828-97883EAB5538}"/>
    <dgm:cxn modelId="{B62C90B8-C210-4049-A8DF-D744F9D72E68}" type="presOf" srcId="{BEC006A9-0A42-4BF6-BF27-A41F56BF0D14}" destId="{E589A226-3F33-4C4B-B5B1-6D4BD8F3B34B}" srcOrd="0" destOrd="0" presId="urn:microsoft.com/office/officeart/2005/8/layout/hierarchy4"/>
    <dgm:cxn modelId="{E2F3EF28-7CEB-46E1-ACB5-51298AA3A563}" srcId="{03D1F79C-6AB3-46CB-93B9-2046312B38C7}" destId="{11BB16A3-8189-477E-8EB2-AB644A7A473D}" srcOrd="0" destOrd="0" parTransId="{D97C2514-17C4-4312-8D5B-3E19B7B29F25}" sibTransId="{FEC1ED76-CF87-4825-8F3B-79603D9E533E}"/>
    <dgm:cxn modelId="{EFA1B852-6EA9-4AEF-8B35-10974E919513}" type="presOf" srcId="{8101B5D7-8707-444C-B5E6-01A4E8B3A908}" destId="{98867A39-DA70-4964-AEAC-ED6CD5E30A94}" srcOrd="0" destOrd="0" presId="urn:microsoft.com/office/officeart/2005/8/layout/hierarchy4"/>
    <dgm:cxn modelId="{12262897-3AB1-4666-92D3-581A5CCB9DC5}" type="presParOf" srcId="{A1193B15-D9E2-4E35-9BBA-282C7E5D2DFD}" destId="{CD3B6AC9-2F23-4644-BBCA-F0B9C4088405}" srcOrd="0" destOrd="0" presId="urn:microsoft.com/office/officeart/2005/8/layout/hierarchy4"/>
    <dgm:cxn modelId="{945DCFB4-F15D-4223-95B6-DD8B82418A26}" type="presParOf" srcId="{CD3B6AC9-2F23-4644-BBCA-F0B9C4088405}" destId="{28AF0245-FD30-4C78-87B3-4CBBCBBD1E45}" srcOrd="0" destOrd="0" presId="urn:microsoft.com/office/officeart/2005/8/layout/hierarchy4"/>
    <dgm:cxn modelId="{81D3D284-97FC-4CB4-8BF1-E225B2403B24}" type="presParOf" srcId="{CD3B6AC9-2F23-4644-BBCA-F0B9C4088405}" destId="{412494C4-4004-427B-8458-79DA37E18CFA}" srcOrd="1" destOrd="0" presId="urn:microsoft.com/office/officeart/2005/8/layout/hierarchy4"/>
    <dgm:cxn modelId="{6589773B-1C61-4346-9CE7-60FE2EE168A6}" type="presParOf" srcId="{CD3B6AC9-2F23-4644-BBCA-F0B9C4088405}" destId="{07725FAA-D454-4BC6-9346-169097276173}" srcOrd="2" destOrd="0" presId="urn:microsoft.com/office/officeart/2005/8/layout/hierarchy4"/>
    <dgm:cxn modelId="{D42AE06C-19F9-4C00-BABE-91F1822F4D4E}" type="presParOf" srcId="{07725FAA-D454-4BC6-9346-169097276173}" destId="{A1980E53-5AA1-4236-BCAC-E34466F3A1F1}" srcOrd="0" destOrd="0" presId="urn:microsoft.com/office/officeart/2005/8/layout/hierarchy4"/>
    <dgm:cxn modelId="{9ABD9D16-E8CF-43BC-9F3F-EEA658E1B125}" type="presParOf" srcId="{A1980E53-5AA1-4236-BCAC-E34466F3A1F1}" destId="{9DE0E947-B978-445D-94F5-A5D6801F8CF9}" srcOrd="0" destOrd="0" presId="urn:microsoft.com/office/officeart/2005/8/layout/hierarchy4"/>
    <dgm:cxn modelId="{1BF242AC-7A4C-4148-8480-5339F3DD93C3}" type="presParOf" srcId="{A1980E53-5AA1-4236-BCAC-E34466F3A1F1}" destId="{851123F4-55A9-441A-903D-D81FC5B45C2F}" srcOrd="1" destOrd="0" presId="urn:microsoft.com/office/officeart/2005/8/layout/hierarchy4"/>
    <dgm:cxn modelId="{2DB84FA2-4D3A-4E2A-8F83-9D050BB8DB84}" type="presParOf" srcId="{A1980E53-5AA1-4236-BCAC-E34466F3A1F1}" destId="{5E64D294-7CD1-4E0F-8E93-87B0CF492226}" srcOrd="2" destOrd="0" presId="urn:microsoft.com/office/officeart/2005/8/layout/hierarchy4"/>
    <dgm:cxn modelId="{8F79049B-8215-4AE9-8E01-971757A397E5}" type="presParOf" srcId="{5E64D294-7CD1-4E0F-8E93-87B0CF492226}" destId="{EFEA3EC5-A46E-4F2D-9324-14E5BB0EE19E}" srcOrd="0" destOrd="0" presId="urn:microsoft.com/office/officeart/2005/8/layout/hierarchy4"/>
    <dgm:cxn modelId="{DC63D3E9-CB8C-4911-990D-68DEDF7311C7}" type="presParOf" srcId="{EFEA3EC5-A46E-4F2D-9324-14E5BB0EE19E}" destId="{C4B2DC59-83EB-4047-8D65-8337BF4EF9B7}" srcOrd="0" destOrd="0" presId="urn:microsoft.com/office/officeart/2005/8/layout/hierarchy4"/>
    <dgm:cxn modelId="{E5849C3D-E09D-4559-8864-1317370C9A79}" type="presParOf" srcId="{EFEA3EC5-A46E-4F2D-9324-14E5BB0EE19E}" destId="{19759610-AA4D-4DF6-8237-DA17A045B2D0}" srcOrd="1" destOrd="0" presId="urn:microsoft.com/office/officeart/2005/8/layout/hierarchy4"/>
    <dgm:cxn modelId="{6D540888-5E61-4D2C-8433-3DCEE2ACA0A5}" type="presParOf" srcId="{07725FAA-D454-4BC6-9346-169097276173}" destId="{649F883D-2F82-47A6-956B-D7A8E9040463}" srcOrd="1" destOrd="0" presId="urn:microsoft.com/office/officeart/2005/8/layout/hierarchy4"/>
    <dgm:cxn modelId="{D571EC36-A226-4EB3-95DA-5B1337FAB1FD}" type="presParOf" srcId="{07725FAA-D454-4BC6-9346-169097276173}" destId="{6F45D536-6D13-428E-8574-97D435CACC08}" srcOrd="2" destOrd="0" presId="urn:microsoft.com/office/officeart/2005/8/layout/hierarchy4"/>
    <dgm:cxn modelId="{A615651E-5AE9-4C99-9F1E-35A2B8CBF288}" type="presParOf" srcId="{6F45D536-6D13-428E-8574-97D435CACC08}" destId="{E589A226-3F33-4C4B-B5B1-6D4BD8F3B34B}" srcOrd="0" destOrd="0" presId="urn:microsoft.com/office/officeart/2005/8/layout/hierarchy4"/>
    <dgm:cxn modelId="{74C7691F-1875-43CD-8A3A-6FACCA7D1380}" type="presParOf" srcId="{6F45D536-6D13-428E-8574-97D435CACC08}" destId="{498B9730-05FC-49A2-8583-F02FB8CE8F40}" srcOrd="1" destOrd="0" presId="urn:microsoft.com/office/officeart/2005/8/layout/hierarchy4"/>
    <dgm:cxn modelId="{2E486893-55D3-49E4-9E94-31ECB0888384}" type="presParOf" srcId="{6F45D536-6D13-428E-8574-97D435CACC08}" destId="{5472C49D-BB7B-4535-89EA-C8E6E0620451}" srcOrd="2" destOrd="0" presId="urn:microsoft.com/office/officeart/2005/8/layout/hierarchy4"/>
    <dgm:cxn modelId="{D638BB06-918C-4B68-8547-28EFB6C37238}" type="presParOf" srcId="{5472C49D-BB7B-4535-89EA-C8E6E0620451}" destId="{37566C21-455E-46E0-85F9-A33194EE7C10}" srcOrd="0" destOrd="0" presId="urn:microsoft.com/office/officeart/2005/8/layout/hierarchy4"/>
    <dgm:cxn modelId="{39C7FB94-7A73-479D-93F1-2A7308E8D83E}" type="presParOf" srcId="{37566C21-455E-46E0-85F9-A33194EE7C10}" destId="{98867A39-DA70-4964-AEAC-ED6CD5E30A94}" srcOrd="0" destOrd="0" presId="urn:microsoft.com/office/officeart/2005/8/layout/hierarchy4"/>
    <dgm:cxn modelId="{87CC5017-53E0-4F4C-B20B-A54080ACE4B5}" type="presParOf" srcId="{37566C21-455E-46E0-85F9-A33194EE7C10}" destId="{94BD5383-2C40-4D19-955F-11FE3923713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0D3F1F-BD0C-4F82-8470-5A9C7D003F16}">
      <dsp:nvSpPr>
        <dsp:cNvPr id="0" name=""/>
        <dsp:cNvSpPr/>
      </dsp:nvSpPr>
      <dsp:spPr>
        <a:xfrm>
          <a:off x="4175890" y="2128394"/>
          <a:ext cx="256771" cy="1494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4609"/>
              </a:lnTo>
              <a:lnTo>
                <a:pt x="256771" y="149460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63D725-7559-462D-B392-E8358DE5B188}">
      <dsp:nvSpPr>
        <dsp:cNvPr id="0" name=""/>
        <dsp:cNvSpPr/>
      </dsp:nvSpPr>
      <dsp:spPr>
        <a:xfrm>
          <a:off x="4175890" y="2128394"/>
          <a:ext cx="256771" cy="5672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7259"/>
              </a:lnTo>
              <a:lnTo>
                <a:pt x="256771" y="5672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20014-9FB6-42E1-A75E-8636141D5C20}">
      <dsp:nvSpPr>
        <dsp:cNvPr id="0" name=""/>
        <dsp:cNvSpPr/>
      </dsp:nvSpPr>
      <dsp:spPr>
        <a:xfrm>
          <a:off x="3814954" y="1218328"/>
          <a:ext cx="1893480" cy="269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587"/>
              </a:lnTo>
              <a:lnTo>
                <a:pt x="1893480" y="134587"/>
              </a:lnTo>
              <a:lnTo>
                <a:pt x="1893480" y="2691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87369-EC89-4D9F-B2FF-560B940EB642}">
      <dsp:nvSpPr>
        <dsp:cNvPr id="0" name=""/>
        <dsp:cNvSpPr/>
      </dsp:nvSpPr>
      <dsp:spPr>
        <a:xfrm>
          <a:off x="357571" y="2128394"/>
          <a:ext cx="527668" cy="14996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9685"/>
              </a:lnTo>
              <a:lnTo>
                <a:pt x="527668" y="14996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6E6782-AC99-4C76-9FF7-9BD3D78DBF27}">
      <dsp:nvSpPr>
        <dsp:cNvPr id="0" name=""/>
        <dsp:cNvSpPr/>
      </dsp:nvSpPr>
      <dsp:spPr>
        <a:xfrm>
          <a:off x="357571" y="2128394"/>
          <a:ext cx="527668" cy="589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9619"/>
              </a:lnTo>
              <a:lnTo>
                <a:pt x="527668" y="58961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A0925-2384-4BBB-8C83-67E93F11BB27}">
      <dsp:nvSpPr>
        <dsp:cNvPr id="0" name=""/>
        <dsp:cNvSpPr/>
      </dsp:nvSpPr>
      <dsp:spPr>
        <a:xfrm>
          <a:off x="1764686" y="1218328"/>
          <a:ext cx="2050268" cy="269174"/>
        </a:xfrm>
        <a:custGeom>
          <a:avLst/>
          <a:gdLst/>
          <a:ahLst/>
          <a:cxnLst/>
          <a:rect l="0" t="0" r="0" b="0"/>
          <a:pathLst>
            <a:path>
              <a:moveTo>
                <a:pt x="2050268" y="0"/>
              </a:moveTo>
              <a:lnTo>
                <a:pt x="2050268" y="134587"/>
              </a:lnTo>
              <a:lnTo>
                <a:pt x="0" y="134587"/>
              </a:lnTo>
              <a:lnTo>
                <a:pt x="0" y="2691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31585-8101-49FE-B9AC-ECDD40C495CF}">
      <dsp:nvSpPr>
        <dsp:cNvPr id="0" name=""/>
        <dsp:cNvSpPr/>
      </dsp:nvSpPr>
      <dsp:spPr>
        <a:xfrm>
          <a:off x="2252885" y="577437"/>
          <a:ext cx="3124139" cy="6408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Познание</a:t>
          </a:r>
          <a:endParaRPr lang="ru-RU" sz="2400" b="1" kern="1200" dirty="0"/>
        </a:p>
      </dsp:txBody>
      <dsp:txXfrm>
        <a:off x="2252885" y="577437"/>
        <a:ext cx="3124139" cy="640891"/>
      </dsp:txXfrm>
    </dsp:sp>
    <dsp:sp modelId="{5C33ABC0-B0E3-4F46-954C-3EFC4B55BB9F}">
      <dsp:nvSpPr>
        <dsp:cNvPr id="0" name=""/>
        <dsp:cNvSpPr/>
      </dsp:nvSpPr>
      <dsp:spPr>
        <a:xfrm>
          <a:off x="5793" y="1487503"/>
          <a:ext cx="3517787" cy="6408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Эмпирический уровень</a:t>
          </a:r>
          <a:endParaRPr lang="ru-RU" sz="1800" b="1" kern="1200" dirty="0"/>
        </a:p>
      </dsp:txBody>
      <dsp:txXfrm>
        <a:off x="5793" y="1487503"/>
        <a:ext cx="3517787" cy="640891"/>
      </dsp:txXfrm>
    </dsp:sp>
    <dsp:sp modelId="{B0329C6E-A336-4650-BFA3-DD6621225E41}">
      <dsp:nvSpPr>
        <dsp:cNvPr id="0" name=""/>
        <dsp:cNvSpPr/>
      </dsp:nvSpPr>
      <dsp:spPr>
        <a:xfrm>
          <a:off x="885239" y="2397568"/>
          <a:ext cx="2581560" cy="6408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2) фиксация твёрдо установленных фактов</a:t>
          </a:r>
          <a:endParaRPr lang="ru-RU" sz="1800" kern="1200" dirty="0"/>
        </a:p>
      </dsp:txBody>
      <dsp:txXfrm>
        <a:off x="885239" y="2397568"/>
        <a:ext cx="2581560" cy="640891"/>
      </dsp:txXfrm>
    </dsp:sp>
    <dsp:sp modelId="{A3524BEB-E895-4C49-8282-0A903FEB8CDE}">
      <dsp:nvSpPr>
        <dsp:cNvPr id="0" name=""/>
        <dsp:cNvSpPr/>
      </dsp:nvSpPr>
      <dsp:spPr>
        <a:xfrm>
          <a:off x="885239" y="3307634"/>
          <a:ext cx="2581560" cy="6408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1) наблюдение происходящих явлений</a:t>
          </a:r>
          <a:endParaRPr lang="ru-RU" sz="1800" kern="1200" dirty="0"/>
        </a:p>
      </dsp:txBody>
      <dsp:txXfrm>
        <a:off x="885239" y="3307634"/>
        <a:ext cx="2581560" cy="640891"/>
      </dsp:txXfrm>
    </dsp:sp>
    <dsp:sp modelId="{D0656507-0B41-4FF4-8BFF-5B1C9D3A6CCC}">
      <dsp:nvSpPr>
        <dsp:cNvPr id="0" name=""/>
        <dsp:cNvSpPr/>
      </dsp:nvSpPr>
      <dsp:spPr>
        <a:xfrm>
          <a:off x="3792754" y="1487503"/>
          <a:ext cx="3831362" cy="6408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Теоретический </a:t>
          </a:r>
          <a:r>
            <a:rPr lang="ru-RU" sz="1800" b="1" kern="1200" dirty="0" smtClean="0"/>
            <a:t>уровень</a:t>
          </a:r>
          <a:endParaRPr lang="ru-RU" sz="1800" b="1" kern="1200" dirty="0"/>
        </a:p>
      </dsp:txBody>
      <dsp:txXfrm>
        <a:off x="3792754" y="1487503"/>
        <a:ext cx="3831362" cy="640891"/>
      </dsp:txXfrm>
    </dsp:sp>
    <dsp:sp modelId="{4A45B682-5BDD-4C81-BD80-723158AD2887}">
      <dsp:nvSpPr>
        <dsp:cNvPr id="0" name=""/>
        <dsp:cNvSpPr/>
      </dsp:nvSpPr>
      <dsp:spPr>
        <a:xfrm>
          <a:off x="4432661" y="2375207"/>
          <a:ext cx="3168411" cy="6408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3) обобщение и систематизация установленных фактов</a:t>
          </a:r>
          <a:endParaRPr lang="ru-RU" sz="1800" kern="1200" dirty="0"/>
        </a:p>
      </dsp:txBody>
      <dsp:txXfrm>
        <a:off x="4432661" y="2375207"/>
        <a:ext cx="3168411" cy="640891"/>
      </dsp:txXfrm>
    </dsp:sp>
    <dsp:sp modelId="{2293D4EE-F398-49BF-AAE3-651E165EAC41}">
      <dsp:nvSpPr>
        <dsp:cNvPr id="0" name=""/>
        <dsp:cNvSpPr/>
      </dsp:nvSpPr>
      <dsp:spPr>
        <a:xfrm>
          <a:off x="4432661" y="3302558"/>
          <a:ext cx="3168411" cy="6408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4) выдвижение различных теорий</a:t>
          </a:r>
          <a:endParaRPr lang="ru-RU" sz="1800" kern="1200" dirty="0"/>
        </a:p>
      </dsp:txBody>
      <dsp:txXfrm>
        <a:off x="4432661" y="3302558"/>
        <a:ext cx="3168411" cy="6408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F7DD05-345F-4965-A11B-7D6584CE5D7D}">
      <dsp:nvSpPr>
        <dsp:cNvPr id="0" name=""/>
        <dsp:cNvSpPr/>
      </dsp:nvSpPr>
      <dsp:spPr>
        <a:xfrm>
          <a:off x="461308" y="861570"/>
          <a:ext cx="645881" cy="3232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2703"/>
              </a:lnTo>
              <a:lnTo>
                <a:pt x="645881" y="32327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78C5B2-29C6-49A3-91E3-A93662AC136D}">
      <dsp:nvSpPr>
        <dsp:cNvPr id="0" name=""/>
        <dsp:cNvSpPr/>
      </dsp:nvSpPr>
      <dsp:spPr>
        <a:xfrm>
          <a:off x="461308" y="861570"/>
          <a:ext cx="645881" cy="2011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1841"/>
              </a:lnTo>
              <a:lnTo>
                <a:pt x="645881" y="20118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FF8646-B8E8-4B5A-BB35-9F4E1492640A}">
      <dsp:nvSpPr>
        <dsp:cNvPr id="0" name=""/>
        <dsp:cNvSpPr/>
      </dsp:nvSpPr>
      <dsp:spPr>
        <a:xfrm>
          <a:off x="461308" y="861570"/>
          <a:ext cx="645881" cy="790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0980"/>
              </a:lnTo>
              <a:lnTo>
                <a:pt x="645881" y="7909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154DD9-6DB6-4490-9BFF-36DCF0CC0DFE}">
      <dsp:nvSpPr>
        <dsp:cNvPr id="0" name=""/>
        <dsp:cNvSpPr/>
      </dsp:nvSpPr>
      <dsp:spPr>
        <a:xfrm>
          <a:off x="30721" y="1808"/>
          <a:ext cx="4305874" cy="8597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Общество</a:t>
          </a:r>
          <a:endParaRPr lang="ru-RU" sz="3200" b="1" kern="1200" dirty="0"/>
        </a:p>
      </dsp:txBody>
      <dsp:txXfrm>
        <a:off x="30721" y="1808"/>
        <a:ext cx="4305874" cy="859761"/>
      </dsp:txXfrm>
    </dsp:sp>
    <dsp:sp modelId="{314CF426-2A39-4F32-9E08-C38AFF7CE42F}">
      <dsp:nvSpPr>
        <dsp:cNvPr id="0" name=""/>
        <dsp:cNvSpPr/>
      </dsp:nvSpPr>
      <dsp:spPr>
        <a:xfrm>
          <a:off x="1107190" y="1222670"/>
          <a:ext cx="6786888" cy="8597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исторически сложившаяся и развивающаяся совокупность отношений между людьми, характеризующих их совместную жизнедеятельность </a:t>
          </a:r>
          <a:endParaRPr lang="ru-RU" sz="1800" kern="1200" dirty="0"/>
        </a:p>
      </dsp:txBody>
      <dsp:txXfrm>
        <a:off x="1107190" y="1222670"/>
        <a:ext cx="6786888" cy="859761"/>
      </dsp:txXfrm>
    </dsp:sp>
    <dsp:sp modelId="{AE766146-5A76-4481-93DE-6779A46B5702}">
      <dsp:nvSpPr>
        <dsp:cNvPr id="0" name=""/>
        <dsp:cNvSpPr/>
      </dsp:nvSpPr>
      <dsp:spPr>
        <a:xfrm>
          <a:off x="1107190" y="2443531"/>
          <a:ext cx="6786888" cy="8597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целостная система, состоящая из множества людей, выполняющих различные функции и взаимодействующих друг с другом, вступающих в определённые отношения</a:t>
          </a:r>
          <a:endParaRPr lang="ru-RU" sz="1800" kern="1200" dirty="0"/>
        </a:p>
      </dsp:txBody>
      <dsp:txXfrm>
        <a:off x="1107190" y="2443531"/>
        <a:ext cx="6786888" cy="859761"/>
      </dsp:txXfrm>
    </dsp:sp>
    <dsp:sp modelId="{0F38F1A7-E676-4CD9-99CE-33F44BC69CE9}">
      <dsp:nvSpPr>
        <dsp:cNvPr id="0" name=""/>
        <dsp:cNvSpPr/>
      </dsp:nvSpPr>
      <dsp:spPr>
        <a:xfrm>
          <a:off x="1107190" y="3664392"/>
          <a:ext cx="6786888" cy="8597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надприродная</a:t>
          </a:r>
          <a:r>
            <a:rPr lang="ru-RU" sz="1800" kern="1200" dirty="0" smtClean="0"/>
            <a:t> среда, которая характеризуется организацией совместной жизни людей и оказывает влияние на каждого их них</a:t>
          </a:r>
          <a:endParaRPr lang="ru-RU" sz="1800" kern="1200" dirty="0"/>
        </a:p>
      </dsp:txBody>
      <dsp:txXfrm>
        <a:off x="1107190" y="3664392"/>
        <a:ext cx="6786888" cy="8597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AF0245-FD30-4C78-87B3-4CBBCBBD1E45}">
      <dsp:nvSpPr>
        <dsp:cNvPr id="0" name=""/>
        <dsp:cNvSpPr/>
      </dsp:nvSpPr>
      <dsp:spPr>
        <a:xfrm>
          <a:off x="4076" y="4182"/>
          <a:ext cx="8194334" cy="1042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Различие законов природы и законов общественного развития состоит в характере их действия</a:t>
          </a:r>
          <a:endParaRPr lang="ru-RU" sz="2000" b="1" kern="1200" dirty="0"/>
        </a:p>
      </dsp:txBody>
      <dsp:txXfrm>
        <a:off x="34610" y="34716"/>
        <a:ext cx="8133266" cy="981441"/>
      </dsp:txXfrm>
    </dsp:sp>
    <dsp:sp modelId="{9DE0E947-B978-445D-94F5-A5D6801F8CF9}">
      <dsp:nvSpPr>
        <dsp:cNvPr id="0" name=""/>
        <dsp:cNvSpPr/>
      </dsp:nvSpPr>
      <dsp:spPr>
        <a:xfrm>
          <a:off x="12075" y="1310005"/>
          <a:ext cx="2614667" cy="66578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Законы природы</a:t>
          </a:r>
          <a:endParaRPr lang="ru-RU" sz="1800" b="1" kern="1200" dirty="0"/>
        </a:p>
      </dsp:txBody>
      <dsp:txXfrm>
        <a:off x="31575" y="1329505"/>
        <a:ext cx="2575667" cy="626787"/>
      </dsp:txXfrm>
    </dsp:sp>
    <dsp:sp modelId="{C4B2DC59-83EB-4047-8D65-8337BF4EF9B7}">
      <dsp:nvSpPr>
        <dsp:cNvPr id="0" name=""/>
        <dsp:cNvSpPr/>
      </dsp:nvSpPr>
      <dsp:spPr>
        <a:xfrm>
          <a:off x="12075" y="2239105"/>
          <a:ext cx="2614667" cy="30132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в основном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динамические</a:t>
          </a:r>
          <a:r>
            <a:rPr lang="ru-RU" sz="1800" b="1" kern="1200" dirty="0" smtClean="0"/>
            <a:t> </a:t>
          </a:r>
          <a:r>
            <a:rPr lang="ru-RU" sz="1800" b="0" kern="1200" dirty="0" smtClean="0"/>
            <a:t>(строгие, однозначные, действующие с непреложной силой);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    всегда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объективные</a:t>
          </a:r>
          <a:r>
            <a:rPr lang="ru-RU" sz="1800" b="1" kern="1200" dirty="0" smtClean="0"/>
            <a:t> </a:t>
          </a:r>
          <a:r>
            <a:rPr lang="ru-RU" sz="1800" b="0" kern="1200" dirty="0" smtClean="0"/>
            <a:t>(независимы от человеческого сознания и воли)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</a:t>
          </a:r>
          <a:endParaRPr lang="ru-RU" sz="1800" kern="1200" dirty="0"/>
        </a:p>
      </dsp:txBody>
      <dsp:txXfrm>
        <a:off x="88656" y="2315686"/>
        <a:ext cx="2461505" cy="2860133"/>
      </dsp:txXfrm>
    </dsp:sp>
    <dsp:sp modelId="{E589A226-3F33-4C4B-B5B1-6D4BD8F3B34B}">
      <dsp:nvSpPr>
        <dsp:cNvPr id="0" name=""/>
        <dsp:cNvSpPr/>
      </dsp:nvSpPr>
      <dsp:spPr>
        <a:xfrm>
          <a:off x="3057876" y="1310005"/>
          <a:ext cx="5132536" cy="66578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Законы общества</a:t>
          </a:r>
          <a:endParaRPr lang="ru-RU" sz="1800" b="1" kern="1200" dirty="0"/>
        </a:p>
      </dsp:txBody>
      <dsp:txXfrm>
        <a:off x="3077376" y="1329505"/>
        <a:ext cx="5093536" cy="626787"/>
      </dsp:txXfrm>
    </dsp:sp>
    <dsp:sp modelId="{98867A39-DA70-4964-AEAC-ED6CD5E30A94}">
      <dsp:nvSpPr>
        <dsp:cNvPr id="0" name=""/>
        <dsp:cNvSpPr/>
      </dsp:nvSpPr>
      <dsp:spPr>
        <a:xfrm>
          <a:off x="3057876" y="2239105"/>
          <a:ext cx="5132536" cy="30132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в основном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статические</a:t>
          </a:r>
          <a:r>
            <a:rPr lang="ru-RU" sz="1800" b="1" kern="1200" dirty="0" smtClean="0"/>
            <a:t> </a:t>
          </a:r>
          <a:r>
            <a:rPr lang="ru-RU" sz="1800" b="0" kern="1200" dirty="0" smtClean="0"/>
            <a:t>(выражают общее правило, которому подчиняется большинство однотипных явлений, а также случайные события и явления);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субъективные</a:t>
          </a:r>
          <a:r>
            <a:rPr lang="ru-RU" sz="1800" b="1" kern="1200" dirty="0" smtClean="0"/>
            <a:t> </a:t>
          </a:r>
          <a:r>
            <a:rPr lang="ru-RU" sz="1800" b="0" kern="1200" dirty="0" smtClean="0"/>
            <a:t>(сознательно вводятся для регулирования совместной жизни людей и зависят от их воли или носят субъективный характер, т.к. знание всегда подкрепляется интеллектуальным чувством субъекта – как индивида, так и консолидируемой группы лиц или общества в целом)</a:t>
          </a:r>
          <a:endParaRPr lang="ru-RU" sz="1800" b="1" kern="1200" dirty="0"/>
        </a:p>
      </dsp:txBody>
      <dsp:txXfrm>
        <a:off x="3146132" y="2327361"/>
        <a:ext cx="4956024" cy="28367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0071-00F4-4E10-9D54-AF8D99A8A3A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7589-81B3-48A3-8226-3514F33742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8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7589-81B3-48A3-8226-3514F33742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7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Big Background Pic" descr="PPP_BUSI_TLE_Networking_2007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Middle BG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Header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chemeClr val="accent1">
                  <a:lumMod val="75000"/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lang="en-US" sz="1800" kern="120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1" name="Footer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ubTitle Back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Big Picture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id="14" name="Picture 13" descr="PPP_BUSI_TLE_Networking_2007_elements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w="3175">
                <a:solidFill>
                  <a:schemeClr val="accent1"/>
                </a:solidFill>
              </a:ln>
            </p:spPr>
          </p:pic>
          <p:sp>
            <p:nvSpPr>
              <p:cNvPr id="15" name="Rectangle 9"/>
              <p:cNvSpPr/>
              <p:nvPr userDrawn="1"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Small Pics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id="16" name="Lady" descr="PPP_BUSI_TLE_Networking_2007_elements3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7" name="Back of Head" descr="PPP_BUSI_TLE_Networking_2007_elements2.jpg"/>
              <p:cNvPicPr preferRelativeResize="0">
                <a:picLocks/>
              </p:cNvPicPr>
              <p:nvPr userDrawn="1"/>
            </p:nvPicPr>
            <p:blipFill>
              <a:blip r:embed="rId5"/>
              <a:stretch>
                <a:fillRect/>
              </a:stretch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8" name="Brown Suit Guy" descr="PPP_BUSI_TLE_Networking_2007_elements4.jpg"/>
              <p:cNvPicPr>
                <a:picLocks noChangeAspect="1"/>
              </p:cNvPicPr>
              <p:nvPr userDrawn="1"/>
            </p:nvPicPr>
            <p:blipFill>
              <a:blip r:embed="rId6"/>
              <a:stretch>
                <a:fillRect/>
              </a:stretch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2819400"/>
            <a:ext cx="3962400" cy="1676400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>
            <a:lvl1pPr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343400" cy="1143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Lady" descr="PPP_BUSI_TLE_Networking_2007_elements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3" name="Brown Suit Guy" descr="PPP_BUSI_TLE_Networking_2007_elements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4" name="Back of Head" descr="PPP_BUSI_TLE_Networking_2007_elements2.jpg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9" name="Big Background Pic" descr="PPP_BUSI_TLE_Networking_2007.png"/>
          <p:cNvPicPr>
            <a:picLocks noChangeAspect="1"/>
          </p:cNvPicPr>
          <p:nvPr userDrawn="1"/>
        </p:nvPicPr>
        <p:blipFill>
          <a:blip r:embed="rId2"/>
          <a:srcRect b="16250"/>
          <a:stretch>
            <a:fillRect/>
          </a:stretch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505199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ar Accent 1"/>
          <p:cNvSpPr/>
          <p:nvPr userDrawn="1"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ar Accent 2"/>
          <p:cNvSpPr/>
          <p:nvPr userDrawn="1"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Lady" descr="PPP_BUSI_TLE_Networking_2007_elements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90821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1" name="Brown Suit Guy" descr="PPP_BUSI_TLE_Networking_2007_elements4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1" y="6200423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2" name="Back of Head" descr="PPP_BUSI_TLE_Networking_2007_elements2.jpg"/>
          <p:cNvPicPr preferRelativeResize="0"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8200" y="5944645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BG Accent 1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Body BG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  <a:solidFill>
            <a:schemeClr val="accent1">
              <a:lumMod val="50000"/>
            </a:schemeClr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Side Bar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9" name="SideBar Accent 2"/>
            <p:cNvSpPr/>
            <p:nvPr userDrawn="1"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ideBar Accent 1"/>
            <p:cNvSpPr/>
            <p:nvPr userDrawn="1"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SideBar Pic" descr="PPP_BUSI_TXT_Networking_2007_elements.png"/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Bar Accent 1"/>
            <p:cNvSpPr/>
            <p:nvPr userDrawn="1"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Bar Accent 2"/>
            <p:cNvSpPr/>
            <p:nvPr userDrawn="1"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87" r:id="rId5"/>
    <p:sldLayoutId id="2147483688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W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Обществоведение</a:t>
            </a:r>
          </a:p>
          <a:p>
            <a:r>
              <a:rPr lang="ru-RU" dirty="0" smtClean="0"/>
              <a:t>10 класс</a:t>
            </a:r>
            <a:endParaRPr lang="ru-RU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rgbClr val="002060"/>
                </a:solidFill>
                <a:effectLst/>
              </a:rPr>
              <a:t>Лицей </a:t>
            </a:r>
            <a:r>
              <a:rPr lang="ru-RU" sz="2000" dirty="0" err="1" smtClean="0">
                <a:solidFill>
                  <a:srgbClr val="002060"/>
                </a:solidFill>
                <a:effectLst/>
              </a:rPr>
              <a:t>Ивацевичского</a:t>
            </a:r>
            <a:r>
              <a:rPr lang="ru-RU" sz="2000" dirty="0" smtClean="0">
                <a:solidFill>
                  <a:srgbClr val="002060"/>
                </a:solidFill>
                <a:effectLst/>
              </a:rPr>
              <a:t> района</a:t>
            </a:r>
            <a:endParaRPr lang="ru-RU" sz="2000" dirty="0">
              <a:solidFill>
                <a:srgbClr val="002060"/>
              </a:solidFill>
              <a:effectLst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252195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chemeClr val="bg1"/>
                </a:solidFill>
                <a:effectLst/>
              </a:rPr>
              <a:t>Ситник П.В.</a:t>
            </a:r>
            <a:endParaRPr lang="ru-RU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ru-RU" sz="2000" dirty="0" smtClean="0">
                <a:solidFill>
                  <a:schemeClr val="bg1"/>
                </a:solidFill>
                <a:effectLst/>
              </a:rPr>
              <a:t>2017</a:t>
            </a:r>
            <a:endParaRPr lang="ru-RU" sz="2000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Особенности познания общественной жизни</a:t>
            </a:r>
          </a:p>
          <a:p>
            <a:r>
              <a:rPr lang="ru-RU" dirty="0" smtClean="0"/>
              <a:t>Основные сферы жизни общества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22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Особенности познания общественной жизни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202517"/>
              </p:ext>
            </p:extLst>
          </p:nvPr>
        </p:nvGraphicFramePr>
        <p:xfrm>
          <a:off x="179512" y="1124744"/>
          <a:ext cx="792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3266957" y="5791200"/>
            <a:ext cx="4970741" cy="640891"/>
            <a:chOff x="4432661" y="3302558"/>
            <a:chExt cx="3168411" cy="640891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432661" y="3302558"/>
              <a:ext cx="3168411" cy="640891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4432661" y="3302558"/>
              <a:ext cx="3168411" cy="6408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/>
                <a:t>о</a:t>
              </a:r>
              <a:r>
                <a:rPr lang="ru-RU" sz="1800" kern="1200" dirty="0" smtClean="0"/>
                <a:t>бъяснение установленных фактов, истолкование прошлых событий и предвидение будущего</a:t>
              </a:r>
              <a:endParaRPr lang="ru-RU" sz="1800" kern="1200" dirty="0"/>
            </a:p>
          </p:txBody>
        </p:sp>
      </p:grpSp>
      <p:sp>
        <p:nvSpPr>
          <p:cNvPr id="12" name="Стрелка вниз 11"/>
          <p:cNvSpPr/>
          <p:nvPr/>
        </p:nvSpPr>
        <p:spPr>
          <a:xfrm>
            <a:off x="5436096" y="5013176"/>
            <a:ext cx="1440160" cy="79399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72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5043269"/>
              </p:ext>
            </p:extLst>
          </p:nvPr>
        </p:nvGraphicFramePr>
        <p:xfrm>
          <a:off x="457200" y="1600200"/>
          <a:ext cx="792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Особенности познания общественной жизни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9947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208751"/>
              </p:ext>
            </p:extLst>
          </p:nvPr>
        </p:nvGraphicFramePr>
        <p:xfrm>
          <a:off x="179512" y="1340768"/>
          <a:ext cx="82024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Особенности познания общественной жизни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645024"/>
            <a:ext cx="418282" cy="4384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653136"/>
            <a:ext cx="418282" cy="4384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71292"/>
            <a:ext cx="418282" cy="4384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941168"/>
            <a:ext cx="418282" cy="43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44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Основные сферы общественной жизни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34524" y="1196752"/>
            <a:ext cx="8036752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общественной жизни </a:t>
            </a:r>
            <a:r>
              <a:rPr lang="ru-RU" dirty="0" smtClean="0"/>
              <a:t>– та среда, в которой актуализируется </a:t>
            </a:r>
          </a:p>
          <a:p>
            <a:pPr algn="ctr"/>
            <a:r>
              <a:rPr lang="ru-RU" dirty="0" smtClean="0"/>
              <a:t>целенаправленная, осознанная деятельность людей, воля и потребности всего </a:t>
            </a:r>
          </a:p>
          <a:p>
            <a:pPr algn="ctr"/>
            <a:r>
              <a:rPr lang="ru-RU" dirty="0" smtClean="0"/>
              <a:t>человечества как целостного организма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3097" y="2241278"/>
            <a:ext cx="377513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сферы жизни общества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(подсистемы общественной жизни)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77764" y="3898777"/>
            <a:ext cx="3775136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видам деятельности людей;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общественным отношениям;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знаниям и ценностным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установкам, которыми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руководствуются люди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94" y="3999607"/>
            <a:ext cx="210330" cy="2194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15" y="4263655"/>
            <a:ext cx="210330" cy="2194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15" y="4527703"/>
            <a:ext cx="210330" cy="219475"/>
          </a:xfrm>
          <a:prstGeom prst="rect">
            <a:avLst/>
          </a:prstGeom>
        </p:spPr>
      </p:pic>
      <p:sp>
        <p:nvSpPr>
          <p:cNvPr id="10" name="Стрелка вниз 9"/>
          <p:cNvSpPr/>
          <p:nvPr/>
        </p:nvSpPr>
        <p:spPr>
          <a:xfrm>
            <a:off x="436515" y="2887609"/>
            <a:ext cx="3716385" cy="1011168"/>
          </a:xfrm>
          <a:prstGeom prst="downArrow">
            <a:avLst>
              <a:gd name="adj1" fmla="val 50000"/>
              <a:gd name="adj2" fmla="val 4529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различаются по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283459" y="2725898"/>
            <a:ext cx="288781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социальная сфера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67806" y="3704916"/>
            <a:ext cx="288781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духовная сфера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67807" y="4637440"/>
            <a:ext cx="288781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политико-правовая сфера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283459" y="5605932"/>
            <a:ext cx="288781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экономическая сфера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152900" y="2564443"/>
            <a:ext cx="49110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44008" y="2564443"/>
            <a:ext cx="18336" cy="322615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44008" y="2910564"/>
            <a:ext cx="62379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44008" y="3889582"/>
            <a:ext cx="62379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653176" y="4822106"/>
            <a:ext cx="62379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668391" y="5793054"/>
            <a:ext cx="62379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219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Основные сферы </a:t>
            </a:r>
            <a:r>
              <a:rPr lang="ru-RU" sz="3600" dirty="0" smtClean="0"/>
              <a:t>общественной жизни</a:t>
            </a:r>
            <a:endParaRPr lang="ru-RU" sz="3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223079"/>
              </p:ext>
            </p:extLst>
          </p:nvPr>
        </p:nvGraphicFramePr>
        <p:xfrm>
          <a:off x="179512" y="1628800"/>
          <a:ext cx="8064896" cy="46962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573913">
                <a:tc gridSpan="4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Сферы</a:t>
                      </a:r>
                      <a:r>
                        <a:rPr lang="ru-RU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общественной жизни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382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Экономическая сфера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Социальная сфера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Политико-правовая сфера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Духовная </a:t>
                      </a:r>
                    </a:p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сфера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185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Производство, распределение, обмен и потреб-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ление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мате-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риальных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благ и соответствую-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щие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отношения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Отношения меж-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ду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классами,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сос-ловиями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нация-ми,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профессио-нальными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воз-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растными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груп-пами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; деятель-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ность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государст-ва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обеспече-нию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социальных гарантий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Отношения меж-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ду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гражданским обществом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го-сударством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меж-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ду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государством и политическими партиями; право-вые отношения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Отношения, воз-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никающие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про-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цессе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создания духовных цен-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ностей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их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сохра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-нения,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распрост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-ранения и пот-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ребления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74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Основные сферы общественной жизни</a:t>
            </a:r>
            <a:endParaRPr lang="ru-RU" sz="3200" dirty="0"/>
          </a:p>
        </p:txBody>
      </p:sp>
      <p:graphicFrame>
        <p:nvGraphicFramePr>
          <p:cNvPr id="8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3256604"/>
              </p:ext>
            </p:extLst>
          </p:nvPr>
        </p:nvGraphicFramePr>
        <p:xfrm>
          <a:off x="251520" y="2996952"/>
          <a:ext cx="7924800" cy="358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Науки, изучающие общество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Сфера изучения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Экономическая наука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экономическая жизнь общества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Социология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социальная жизнь общества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Политология и правоведение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политико-правовая жизнь общества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Искусствоведение, религиоведение, этика, </a:t>
                      </a:r>
                      <a:r>
                        <a:rPr lang="ru-RU" dirty="0" err="1" smtClean="0"/>
                        <a:t>науковедение</a:t>
                      </a:r>
                      <a:r>
                        <a:rPr lang="ru-RU" dirty="0" smtClean="0"/>
                        <a:t>, педагогика, психология и т.д.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духовная жизнь общества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Философия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целостное познание окружающей действительности,</a:t>
                      </a:r>
                      <a:r>
                        <a:rPr lang="ru-RU" baseline="0" dirty="0" smtClean="0"/>
                        <a:t> формирование последовательного и продуманного, обоснованного мировоззрения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1520" y="1268760"/>
            <a:ext cx="2070631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Учёные выделяют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жизни </a:t>
            </a:r>
          </a:p>
          <a:p>
            <a:pPr algn="ctr"/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общества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91880" y="1268760"/>
            <a:ext cx="4662919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выявления закономерностей и тенденций общественного развития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основе анализа реальных явлений и процессов жизни общества с использованием особых методов научного познания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2322151" y="1484784"/>
            <a:ext cx="1169729" cy="11521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 целью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4146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ing_2007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52E504-0C65-4A68-8323-859DD7936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 оформлением Общение в сети</Template>
  <TotalTime>46</TotalTime>
  <Words>450</Words>
  <Application>Microsoft Office PowerPoint</Application>
  <PresentationFormat>Экран (4:3)</PresentationFormat>
  <Paragraphs>80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Networking_2007</vt:lpstr>
      <vt:lpstr>Введение</vt:lpstr>
      <vt:lpstr>План урока</vt:lpstr>
      <vt:lpstr>Особенности познания общественной жизни</vt:lpstr>
      <vt:lpstr>Особенности познания общественной жизни</vt:lpstr>
      <vt:lpstr>Особенности познания общественной жизни</vt:lpstr>
      <vt:lpstr>Основные сферы общественной жизни</vt:lpstr>
      <vt:lpstr>Основные сферы общественной жизни</vt:lpstr>
      <vt:lpstr>Основные сферы общественной жизни</vt:lpstr>
    </vt:vector>
  </TitlesOfParts>
  <Company>Лицей Ивацевичского района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</dc:title>
  <dc:subject>Введение</dc:subject>
  <dc:creator>Ситник П.В.</dc:creator>
  <dc:description>Презентация</dc:description>
  <cp:lastModifiedBy>User</cp:lastModifiedBy>
  <cp:revision>12</cp:revision>
  <dcterms:created xsi:type="dcterms:W3CDTF">2013-08-18T12:52:54Z</dcterms:created>
  <dcterms:modified xsi:type="dcterms:W3CDTF">2017-09-05T15:53:45Z</dcterms:modified>
  <cp:category>Обществоведение. 10 класс.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05.09.2017</vt:lpwstr>
  </property>
</Properties>
</file>