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6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69719" autoAdjust="0"/>
  </p:normalViewPr>
  <p:slideViewPr>
    <p:cSldViewPr>
      <p:cViewPr varScale="1">
        <p:scale>
          <a:sx n="105" d="100"/>
          <a:sy n="105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239EB9-DE85-4CFE-AB6E-058DF065CF6E}" type="doc">
      <dgm:prSet loTypeId="urn:microsoft.com/office/officeart/2005/8/layout/orgChart1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7165710-1451-4CA5-B42C-CEF32E5CB02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 Республике Беларусь на основании своеобразия регионов выделяются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BEC28FBB-930C-48BF-B2D4-F79BCFDE347C}" type="parTrans" cxnId="{0859EDC4-BC13-4B8F-89ED-68C3A7C32E32}">
      <dgm:prSet/>
      <dgm:spPr/>
      <dgm:t>
        <a:bodyPr/>
        <a:lstStyle/>
        <a:p>
          <a:endParaRPr lang="ru-RU"/>
        </a:p>
      </dgm:t>
    </dgm:pt>
    <dgm:pt modelId="{560B621F-9B10-406D-B2CA-67CD7AB14CDF}" type="sibTrans" cxnId="{0859EDC4-BC13-4B8F-89ED-68C3A7C32E32}">
      <dgm:prSet/>
      <dgm:spPr/>
      <dgm:t>
        <a:bodyPr/>
        <a:lstStyle/>
        <a:p>
          <a:endParaRPr lang="ru-RU"/>
        </a:p>
      </dgm:t>
    </dgm:pt>
    <dgm:pt modelId="{6C65D585-E770-4ECD-B220-77592257C88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административно-территориальные единицы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C20995C-1D13-401B-818A-D857C08016EA}" type="parTrans" cxnId="{5267B271-293F-49B5-AAB8-49867D3F87DE}">
      <dgm:prSet/>
      <dgm:spPr/>
      <dgm:t>
        <a:bodyPr/>
        <a:lstStyle/>
        <a:p>
          <a:endParaRPr lang="ru-RU"/>
        </a:p>
      </dgm:t>
    </dgm:pt>
    <dgm:pt modelId="{EDEA0ED3-7BF2-4F45-8470-17C0D25D5683}" type="sibTrans" cxnId="{5267B271-293F-49B5-AAB8-49867D3F87DE}">
      <dgm:prSet/>
      <dgm:spPr/>
      <dgm:t>
        <a:bodyPr/>
        <a:lstStyle/>
        <a:p>
          <a:endParaRPr lang="ru-RU"/>
        </a:p>
      </dgm:t>
    </dgm:pt>
    <dgm:pt modelId="{C4936727-E5F0-45D1-AADF-207CE70E9E5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территориальные единицы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090D36A-54C0-4563-9E66-43861E6193EC}" type="parTrans" cxnId="{5D2681E5-4A7D-4FD1-B548-606446F1C6B5}">
      <dgm:prSet/>
      <dgm:spPr/>
      <dgm:t>
        <a:bodyPr/>
        <a:lstStyle/>
        <a:p>
          <a:endParaRPr lang="ru-RU"/>
        </a:p>
      </dgm:t>
    </dgm:pt>
    <dgm:pt modelId="{46C7C68F-A0CF-4398-A08B-A872C0F088D2}" type="sibTrans" cxnId="{5D2681E5-4A7D-4FD1-B548-606446F1C6B5}">
      <dgm:prSet/>
      <dgm:spPr/>
      <dgm:t>
        <a:bodyPr/>
        <a:lstStyle/>
        <a:p>
          <a:endParaRPr lang="ru-RU"/>
        </a:p>
      </dgm:t>
    </dgm:pt>
    <dgm:pt modelId="{4D653B13-6C2C-4B5A-999B-C90238FA398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область, район, город, район города, посёлок городского типа, в которых создаются местные Советы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депута-тов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(кроме района города),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исполни-тельные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распорядительные органы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B701BF8-C508-4051-AD16-F855F0BBDDC8}" type="parTrans" cxnId="{CF3F7560-31F5-417B-BC4A-1F3E4DEEEEAC}">
      <dgm:prSet/>
      <dgm:spPr/>
      <dgm:t>
        <a:bodyPr/>
        <a:lstStyle/>
        <a:p>
          <a:endParaRPr lang="ru-RU"/>
        </a:p>
      </dgm:t>
    </dgm:pt>
    <dgm:pt modelId="{3A2F71C0-C12B-4F7C-BE8C-79E7F71FF97D}" type="sibTrans" cxnId="{CF3F7560-31F5-417B-BC4A-1F3E4DEEEEAC}">
      <dgm:prSet/>
      <dgm:spPr/>
      <dgm:t>
        <a:bodyPr/>
        <a:lstStyle/>
        <a:p>
          <a:endParaRPr lang="ru-RU"/>
        </a:p>
      </dgm:t>
    </dgm:pt>
    <dgm:pt modelId="{880CEAAF-D7C0-4746-9524-D38A7D24F89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небольшое населённые пункты, где органы власти и управления не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соз-даются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а также территории,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имею-щие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специальный режим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использо-вания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– заповедники, национальные парки, заказники, территории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исто-рических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памятников и др.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113A4DF-F880-418A-AC61-B161642BF292}" type="parTrans" cxnId="{D8C7C033-228C-405E-B7BC-C48C0F1A4A7C}">
      <dgm:prSet/>
      <dgm:spPr/>
      <dgm:t>
        <a:bodyPr/>
        <a:lstStyle/>
        <a:p>
          <a:endParaRPr lang="ru-RU"/>
        </a:p>
      </dgm:t>
    </dgm:pt>
    <dgm:pt modelId="{D020EEED-ADE6-40ED-A9EC-B0A1A48D26E2}" type="sibTrans" cxnId="{D8C7C033-228C-405E-B7BC-C48C0F1A4A7C}">
      <dgm:prSet/>
      <dgm:spPr/>
      <dgm:t>
        <a:bodyPr/>
        <a:lstStyle/>
        <a:p>
          <a:endParaRPr lang="ru-RU"/>
        </a:p>
      </dgm:t>
    </dgm:pt>
    <dgm:pt modelId="{46F6BC94-867F-40A0-833C-C303C28213D5}" type="pres">
      <dgm:prSet presAssocID="{46239EB9-DE85-4CFE-AB6E-058DF065CF6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F308DA3-CC36-4671-B956-6E7DB2005112}" type="pres">
      <dgm:prSet presAssocID="{27165710-1451-4CA5-B42C-CEF32E5CB023}" presName="hierRoot1" presStyleCnt="0">
        <dgm:presLayoutVars>
          <dgm:hierBranch val="init"/>
        </dgm:presLayoutVars>
      </dgm:prSet>
      <dgm:spPr/>
    </dgm:pt>
    <dgm:pt modelId="{0E059C78-57BB-46C3-8280-607978DEABBC}" type="pres">
      <dgm:prSet presAssocID="{27165710-1451-4CA5-B42C-CEF32E5CB023}" presName="rootComposite1" presStyleCnt="0"/>
      <dgm:spPr/>
    </dgm:pt>
    <dgm:pt modelId="{367566FD-4AD0-4BBB-9BAE-77D610553AA7}" type="pres">
      <dgm:prSet presAssocID="{27165710-1451-4CA5-B42C-CEF32E5CB023}" presName="rootText1" presStyleLbl="node0" presStyleIdx="0" presStyleCnt="1" custScaleX="230943" custScaleY="599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2B18E4-2616-479D-A006-3A01650F72A5}" type="pres">
      <dgm:prSet presAssocID="{27165710-1451-4CA5-B42C-CEF32E5CB02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4594F83-4B2C-4BE0-BCC7-87C39F3C26D7}" type="pres">
      <dgm:prSet presAssocID="{27165710-1451-4CA5-B42C-CEF32E5CB023}" presName="hierChild2" presStyleCnt="0"/>
      <dgm:spPr/>
    </dgm:pt>
    <dgm:pt modelId="{37E5BAFE-9C03-4214-8DEE-19E7AF818EFB}" type="pres">
      <dgm:prSet presAssocID="{FC20995C-1D13-401B-818A-D857C08016EA}" presName="Name37" presStyleLbl="parChTrans1D2" presStyleIdx="0" presStyleCnt="2"/>
      <dgm:spPr/>
      <dgm:t>
        <a:bodyPr/>
        <a:lstStyle/>
        <a:p>
          <a:endParaRPr lang="ru-RU"/>
        </a:p>
      </dgm:t>
    </dgm:pt>
    <dgm:pt modelId="{E04EB0C7-754B-4A09-85BF-E8B95FFC5D78}" type="pres">
      <dgm:prSet presAssocID="{6C65D585-E770-4ECD-B220-77592257C888}" presName="hierRoot2" presStyleCnt="0">
        <dgm:presLayoutVars>
          <dgm:hierBranch/>
        </dgm:presLayoutVars>
      </dgm:prSet>
      <dgm:spPr/>
    </dgm:pt>
    <dgm:pt modelId="{7EF0043F-5112-4053-A198-4E20C4B82D56}" type="pres">
      <dgm:prSet presAssocID="{6C65D585-E770-4ECD-B220-77592257C888}" presName="rootComposite" presStyleCnt="0"/>
      <dgm:spPr/>
    </dgm:pt>
    <dgm:pt modelId="{0A618B40-958E-4F64-B6E5-6E3588324128}" type="pres">
      <dgm:prSet presAssocID="{6C65D585-E770-4ECD-B220-77592257C888}" presName="rootText" presStyleLbl="node2" presStyleIdx="0" presStyleCnt="2" custScaleX="151646" custScaleY="742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6FB7B6-C380-45BE-8083-FBB1F7816759}" type="pres">
      <dgm:prSet presAssocID="{6C65D585-E770-4ECD-B220-77592257C888}" presName="rootConnector" presStyleLbl="node2" presStyleIdx="0" presStyleCnt="2"/>
      <dgm:spPr/>
      <dgm:t>
        <a:bodyPr/>
        <a:lstStyle/>
        <a:p>
          <a:endParaRPr lang="ru-RU"/>
        </a:p>
      </dgm:t>
    </dgm:pt>
    <dgm:pt modelId="{86B88805-82B5-43F9-AF2D-FAA66EBD960B}" type="pres">
      <dgm:prSet presAssocID="{6C65D585-E770-4ECD-B220-77592257C888}" presName="hierChild4" presStyleCnt="0"/>
      <dgm:spPr/>
    </dgm:pt>
    <dgm:pt modelId="{BA43A9B8-CF11-4A3D-8406-E9F4FFDB4464}" type="pres">
      <dgm:prSet presAssocID="{2B701BF8-C508-4051-AD16-F855F0BBDDC8}" presName="Name35" presStyleLbl="parChTrans1D3" presStyleIdx="0" presStyleCnt="2"/>
      <dgm:spPr/>
      <dgm:t>
        <a:bodyPr/>
        <a:lstStyle/>
        <a:p>
          <a:endParaRPr lang="ru-RU"/>
        </a:p>
      </dgm:t>
    </dgm:pt>
    <dgm:pt modelId="{824D4EA4-3AF0-4D96-A0EE-6A143CBAEEC4}" type="pres">
      <dgm:prSet presAssocID="{4D653B13-6C2C-4B5A-999B-C90238FA398D}" presName="hierRoot2" presStyleCnt="0">
        <dgm:presLayoutVars>
          <dgm:hierBranch val="init"/>
        </dgm:presLayoutVars>
      </dgm:prSet>
      <dgm:spPr/>
    </dgm:pt>
    <dgm:pt modelId="{5E3016C4-D72B-49F3-AC7D-8917899D1881}" type="pres">
      <dgm:prSet presAssocID="{4D653B13-6C2C-4B5A-999B-C90238FA398D}" presName="rootComposite" presStyleCnt="0"/>
      <dgm:spPr/>
    </dgm:pt>
    <dgm:pt modelId="{B5FDD2BA-AA0C-4493-9E8E-E9FB0610F97D}" type="pres">
      <dgm:prSet presAssocID="{4D653B13-6C2C-4B5A-999B-C90238FA398D}" presName="rootText" presStyleLbl="node3" presStyleIdx="0" presStyleCnt="2" custScaleX="151646" custScaleY="1349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A5A21D-A80B-4C5B-BAFF-C2A1139A5714}" type="pres">
      <dgm:prSet presAssocID="{4D653B13-6C2C-4B5A-999B-C90238FA398D}" presName="rootConnector" presStyleLbl="node3" presStyleIdx="0" presStyleCnt="2"/>
      <dgm:spPr/>
      <dgm:t>
        <a:bodyPr/>
        <a:lstStyle/>
        <a:p>
          <a:endParaRPr lang="ru-RU"/>
        </a:p>
      </dgm:t>
    </dgm:pt>
    <dgm:pt modelId="{A8E2CEAD-70A2-42DD-94B6-FD1FD546E542}" type="pres">
      <dgm:prSet presAssocID="{4D653B13-6C2C-4B5A-999B-C90238FA398D}" presName="hierChild4" presStyleCnt="0"/>
      <dgm:spPr/>
    </dgm:pt>
    <dgm:pt modelId="{E7D1FA6B-9661-429B-944F-EB517CFABBA4}" type="pres">
      <dgm:prSet presAssocID="{4D653B13-6C2C-4B5A-999B-C90238FA398D}" presName="hierChild5" presStyleCnt="0"/>
      <dgm:spPr/>
    </dgm:pt>
    <dgm:pt modelId="{81AD6DBB-50BC-4A45-8D25-1A5C963AB5FA}" type="pres">
      <dgm:prSet presAssocID="{6C65D585-E770-4ECD-B220-77592257C888}" presName="hierChild5" presStyleCnt="0"/>
      <dgm:spPr/>
    </dgm:pt>
    <dgm:pt modelId="{23BBA4FD-2508-4F4A-BF4C-43BF2B8FD2AC}" type="pres">
      <dgm:prSet presAssocID="{5090D36A-54C0-4563-9E66-43861E6193EC}" presName="Name37" presStyleLbl="parChTrans1D2" presStyleIdx="1" presStyleCnt="2"/>
      <dgm:spPr/>
      <dgm:t>
        <a:bodyPr/>
        <a:lstStyle/>
        <a:p>
          <a:endParaRPr lang="ru-RU"/>
        </a:p>
      </dgm:t>
    </dgm:pt>
    <dgm:pt modelId="{A11096CA-964B-4631-AA85-4F0749570180}" type="pres">
      <dgm:prSet presAssocID="{C4936727-E5F0-45D1-AADF-207CE70E9E57}" presName="hierRoot2" presStyleCnt="0">
        <dgm:presLayoutVars>
          <dgm:hierBranch/>
        </dgm:presLayoutVars>
      </dgm:prSet>
      <dgm:spPr/>
    </dgm:pt>
    <dgm:pt modelId="{D9214814-BD0A-4185-BA89-59B8A2FA18F6}" type="pres">
      <dgm:prSet presAssocID="{C4936727-E5F0-45D1-AADF-207CE70E9E57}" presName="rootComposite" presStyleCnt="0"/>
      <dgm:spPr/>
    </dgm:pt>
    <dgm:pt modelId="{AE952F2C-A7F0-4F71-9B64-E1BCF2B33D80}" type="pres">
      <dgm:prSet presAssocID="{C4936727-E5F0-45D1-AADF-207CE70E9E57}" presName="rootText" presStyleLbl="node2" presStyleIdx="1" presStyleCnt="2" custScaleX="151646" custScaleY="742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986AC70-1946-4C16-94C0-58D150D9BE07}" type="pres">
      <dgm:prSet presAssocID="{C4936727-E5F0-45D1-AADF-207CE70E9E57}" presName="rootConnector" presStyleLbl="node2" presStyleIdx="1" presStyleCnt="2"/>
      <dgm:spPr/>
      <dgm:t>
        <a:bodyPr/>
        <a:lstStyle/>
        <a:p>
          <a:endParaRPr lang="ru-RU"/>
        </a:p>
      </dgm:t>
    </dgm:pt>
    <dgm:pt modelId="{1DE0E86E-4315-4E3E-AF18-5DAE02565C55}" type="pres">
      <dgm:prSet presAssocID="{C4936727-E5F0-45D1-AADF-207CE70E9E57}" presName="hierChild4" presStyleCnt="0"/>
      <dgm:spPr/>
    </dgm:pt>
    <dgm:pt modelId="{11D1DB6F-5B35-456A-96B4-FE2DC014109D}" type="pres">
      <dgm:prSet presAssocID="{0113A4DF-F880-418A-AC61-B161642BF292}" presName="Name35" presStyleLbl="parChTrans1D3" presStyleIdx="1" presStyleCnt="2"/>
      <dgm:spPr/>
      <dgm:t>
        <a:bodyPr/>
        <a:lstStyle/>
        <a:p>
          <a:endParaRPr lang="ru-RU"/>
        </a:p>
      </dgm:t>
    </dgm:pt>
    <dgm:pt modelId="{AD7F0F05-BB62-4657-ABC9-1AC5A818B030}" type="pres">
      <dgm:prSet presAssocID="{880CEAAF-D7C0-4746-9524-D38A7D24F891}" presName="hierRoot2" presStyleCnt="0">
        <dgm:presLayoutVars>
          <dgm:hierBranch val="init"/>
        </dgm:presLayoutVars>
      </dgm:prSet>
      <dgm:spPr/>
    </dgm:pt>
    <dgm:pt modelId="{3A9625DB-7B91-4DEB-AC1A-B4A7370C7294}" type="pres">
      <dgm:prSet presAssocID="{880CEAAF-D7C0-4746-9524-D38A7D24F891}" presName="rootComposite" presStyleCnt="0"/>
      <dgm:spPr/>
    </dgm:pt>
    <dgm:pt modelId="{B629B2BF-1C04-472B-AB66-AA0AE56FDCD5}" type="pres">
      <dgm:prSet presAssocID="{880CEAAF-D7C0-4746-9524-D38A7D24F891}" presName="rootText" presStyleLbl="node3" presStyleIdx="1" presStyleCnt="2" custScaleX="151646" custScaleY="1349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18C5F7-F5D1-4388-8EF1-C8F537EB946E}" type="pres">
      <dgm:prSet presAssocID="{880CEAAF-D7C0-4746-9524-D38A7D24F891}" presName="rootConnector" presStyleLbl="node3" presStyleIdx="1" presStyleCnt="2"/>
      <dgm:spPr/>
      <dgm:t>
        <a:bodyPr/>
        <a:lstStyle/>
        <a:p>
          <a:endParaRPr lang="ru-RU"/>
        </a:p>
      </dgm:t>
    </dgm:pt>
    <dgm:pt modelId="{0BD8858E-E49D-4782-BFA3-C200EA3F8E52}" type="pres">
      <dgm:prSet presAssocID="{880CEAAF-D7C0-4746-9524-D38A7D24F891}" presName="hierChild4" presStyleCnt="0"/>
      <dgm:spPr/>
    </dgm:pt>
    <dgm:pt modelId="{8A89D7E8-251D-4160-B4F2-8276C32AB576}" type="pres">
      <dgm:prSet presAssocID="{880CEAAF-D7C0-4746-9524-D38A7D24F891}" presName="hierChild5" presStyleCnt="0"/>
      <dgm:spPr/>
    </dgm:pt>
    <dgm:pt modelId="{6A587E4E-424D-4D62-AF2B-74EB652A8C82}" type="pres">
      <dgm:prSet presAssocID="{C4936727-E5F0-45D1-AADF-207CE70E9E57}" presName="hierChild5" presStyleCnt="0"/>
      <dgm:spPr/>
    </dgm:pt>
    <dgm:pt modelId="{45ED5E1E-E3F7-4F86-8C65-4A0E1D5C8CD1}" type="pres">
      <dgm:prSet presAssocID="{27165710-1451-4CA5-B42C-CEF32E5CB023}" presName="hierChild3" presStyleCnt="0"/>
      <dgm:spPr/>
    </dgm:pt>
  </dgm:ptLst>
  <dgm:cxnLst>
    <dgm:cxn modelId="{5D2681E5-4A7D-4FD1-B548-606446F1C6B5}" srcId="{27165710-1451-4CA5-B42C-CEF32E5CB023}" destId="{C4936727-E5F0-45D1-AADF-207CE70E9E57}" srcOrd="1" destOrd="0" parTransId="{5090D36A-54C0-4563-9E66-43861E6193EC}" sibTransId="{46C7C68F-A0CF-4398-A08B-A872C0F088D2}"/>
    <dgm:cxn modelId="{12891A01-0658-4782-8992-15B18AE9D3AC}" type="presOf" srcId="{4D653B13-6C2C-4B5A-999B-C90238FA398D}" destId="{3DA5A21D-A80B-4C5B-BAFF-C2A1139A5714}" srcOrd="1" destOrd="0" presId="urn:microsoft.com/office/officeart/2005/8/layout/orgChart1"/>
    <dgm:cxn modelId="{CE0137DF-62FE-451B-84C5-8F0A8ACFC21B}" type="presOf" srcId="{880CEAAF-D7C0-4746-9524-D38A7D24F891}" destId="{B629B2BF-1C04-472B-AB66-AA0AE56FDCD5}" srcOrd="0" destOrd="0" presId="urn:microsoft.com/office/officeart/2005/8/layout/orgChart1"/>
    <dgm:cxn modelId="{71235363-122B-4A5E-995B-FA09DA055CBF}" type="presOf" srcId="{5090D36A-54C0-4563-9E66-43861E6193EC}" destId="{23BBA4FD-2508-4F4A-BF4C-43BF2B8FD2AC}" srcOrd="0" destOrd="0" presId="urn:microsoft.com/office/officeart/2005/8/layout/orgChart1"/>
    <dgm:cxn modelId="{C3BD0E34-9AC7-47A1-B148-315CE70ED2D5}" type="presOf" srcId="{C4936727-E5F0-45D1-AADF-207CE70E9E57}" destId="{AE952F2C-A7F0-4F71-9B64-E1BCF2B33D80}" srcOrd="0" destOrd="0" presId="urn:microsoft.com/office/officeart/2005/8/layout/orgChart1"/>
    <dgm:cxn modelId="{51B37B9D-9F6B-49B5-9B8E-B90A9C026F48}" type="presOf" srcId="{46239EB9-DE85-4CFE-AB6E-058DF065CF6E}" destId="{46F6BC94-867F-40A0-833C-C303C28213D5}" srcOrd="0" destOrd="0" presId="urn:microsoft.com/office/officeart/2005/8/layout/orgChart1"/>
    <dgm:cxn modelId="{51DD1934-1CD0-465B-AD0A-A795A8A12540}" type="presOf" srcId="{880CEAAF-D7C0-4746-9524-D38A7D24F891}" destId="{B418C5F7-F5D1-4388-8EF1-C8F537EB946E}" srcOrd="1" destOrd="0" presId="urn:microsoft.com/office/officeart/2005/8/layout/orgChart1"/>
    <dgm:cxn modelId="{06B8DA5C-481C-4E28-83FC-AF11664C40EF}" type="presOf" srcId="{27165710-1451-4CA5-B42C-CEF32E5CB023}" destId="{367566FD-4AD0-4BBB-9BAE-77D610553AA7}" srcOrd="0" destOrd="0" presId="urn:microsoft.com/office/officeart/2005/8/layout/orgChart1"/>
    <dgm:cxn modelId="{5267B271-293F-49B5-AAB8-49867D3F87DE}" srcId="{27165710-1451-4CA5-B42C-CEF32E5CB023}" destId="{6C65D585-E770-4ECD-B220-77592257C888}" srcOrd="0" destOrd="0" parTransId="{FC20995C-1D13-401B-818A-D857C08016EA}" sibTransId="{EDEA0ED3-7BF2-4F45-8470-17C0D25D5683}"/>
    <dgm:cxn modelId="{B52D89E6-20D2-4C26-BA2A-6F66E73E08C4}" type="presOf" srcId="{4D653B13-6C2C-4B5A-999B-C90238FA398D}" destId="{B5FDD2BA-AA0C-4493-9E8E-E9FB0610F97D}" srcOrd="0" destOrd="0" presId="urn:microsoft.com/office/officeart/2005/8/layout/orgChart1"/>
    <dgm:cxn modelId="{7A4B8E61-1283-477E-8956-68DABD8AA7CD}" type="presOf" srcId="{C4936727-E5F0-45D1-AADF-207CE70E9E57}" destId="{7986AC70-1946-4C16-94C0-58D150D9BE07}" srcOrd="1" destOrd="0" presId="urn:microsoft.com/office/officeart/2005/8/layout/orgChart1"/>
    <dgm:cxn modelId="{CF3F7560-31F5-417B-BC4A-1F3E4DEEEEAC}" srcId="{6C65D585-E770-4ECD-B220-77592257C888}" destId="{4D653B13-6C2C-4B5A-999B-C90238FA398D}" srcOrd="0" destOrd="0" parTransId="{2B701BF8-C508-4051-AD16-F855F0BBDDC8}" sibTransId="{3A2F71C0-C12B-4F7C-BE8C-79E7F71FF97D}"/>
    <dgm:cxn modelId="{A3272B4A-DAEB-4A6F-AF54-29F3614E4964}" type="presOf" srcId="{6C65D585-E770-4ECD-B220-77592257C888}" destId="{0A618B40-958E-4F64-B6E5-6E3588324128}" srcOrd="0" destOrd="0" presId="urn:microsoft.com/office/officeart/2005/8/layout/orgChart1"/>
    <dgm:cxn modelId="{77DCFE19-A18F-4CF3-89C9-1FA0A5810523}" type="presOf" srcId="{FC20995C-1D13-401B-818A-D857C08016EA}" destId="{37E5BAFE-9C03-4214-8DEE-19E7AF818EFB}" srcOrd="0" destOrd="0" presId="urn:microsoft.com/office/officeart/2005/8/layout/orgChart1"/>
    <dgm:cxn modelId="{0859EDC4-BC13-4B8F-89ED-68C3A7C32E32}" srcId="{46239EB9-DE85-4CFE-AB6E-058DF065CF6E}" destId="{27165710-1451-4CA5-B42C-CEF32E5CB023}" srcOrd="0" destOrd="0" parTransId="{BEC28FBB-930C-48BF-B2D4-F79BCFDE347C}" sibTransId="{560B621F-9B10-406D-B2CA-67CD7AB14CDF}"/>
    <dgm:cxn modelId="{69CD3A82-388F-46C9-BA61-CF59FFD1EE67}" type="presOf" srcId="{6C65D585-E770-4ECD-B220-77592257C888}" destId="{586FB7B6-C380-45BE-8083-FBB1F7816759}" srcOrd="1" destOrd="0" presId="urn:microsoft.com/office/officeart/2005/8/layout/orgChart1"/>
    <dgm:cxn modelId="{18D3AEF2-DA8E-49F0-BC3B-851B18AECDE1}" type="presOf" srcId="{27165710-1451-4CA5-B42C-CEF32E5CB023}" destId="{042B18E4-2616-479D-A006-3A01650F72A5}" srcOrd="1" destOrd="0" presId="urn:microsoft.com/office/officeart/2005/8/layout/orgChart1"/>
    <dgm:cxn modelId="{0634C370-670E-4A62-8B0A-05B5F77D751F}" type="presOf" srcId="{0113A4DF-F880-418A-AC61-B161642BF292}" destId="{11D1DB6F-5B35-456A-96B4-FE2DC014109D}" srcOrd="0" destOrd="0" presId="urn:microsoft.com/office/officeart/2005/8/layout/orgChart1"/>
    <dgm:cxn modelId="{D8C7C033-228C-405E-B7BC-C48C0F1A4A7C}" srcId="{C4936727-E5F0-45D1-AADF-207CE70E9E57}" destId="{880CEAAF-D7C0-4746-9524-D38A7D24F891}" srcOrd="0" destOrd="0" parTransId="{0113A4DF-F880-418A-AC61-B161642BF292}" sibTransId="{D020EEED-ADE6-40ED-A9EC-B0A1A48D26E2}"/>
    <dgm:cxn modelId="{F7F074A6-334F-495B-A887-3102655391E2}" type="presOf" srcId="{2B701BF8-C508-4051-AD16-F855F0BBDDC8}" destId="{BA43A9B8-CF11-4A3D-8406-E9F4FFDB4464}" srcOrd="0" destOrd="0" presId="urn:microsoft.com/office/officeart/2005/8/layout/orgChart1"/>
    <dgm:cxn modelId="{9C594105-4288-4746-BBA3-C9B09D4C5A4A}" type="presParOf" srcId="{46F6BC94-867F-40A0-833C-C303C28213D5}" destId="{1F308DA3-CC36-4671-B956-6E7DB2005112}" srcOrd="0" destOrd="0" presId="urn:microsoft.com/office/officeart/2005/8/layout/orgChart1"/>
    <dgm:cxn modelId="{E51BE48D-FEC2-4F69-84B4-2802F1FC9FEE}" type="presParOf" srcId="{1F308DA3-CC36-4671-B956-6E7DB2005112}" destId="{0E059C78-57BB-46C3-8280-607978DEABBC}" srcOrd="0" destOrd="0" presId="urn:microsoft.com/office/officeart/2005/8/layout/orgChart1"/>
    <dgm:cxn modelId="{B17ED3C7-CD75-463C-9B62-D7956A1B4178}" type="presParOf" srcId="{0E059C78-57BB-46C3-8280-607978DEABBC}" destId="{367566FD-4AD0-4BBB-9BAE-77D610553AA7}" srcOrd="0" destOrd="0" presId="urn:microsoft.com/office/officeart/2005/8/layout/orgChart1"/>
    <dgm:cxn modelId="{6754109B-6078-4637-9016-A996C7480684}" type="presParOf" srcId="{0E059C78-57BB-46C3-8280-607978DEABBC}" destId="{042B18E4-2616-479D-A006-3A01650F72A5}" srcOrd="1" destOrd="0" presId="urn:microsoft.com/office/officeart/2005/8/layout/orgChart1"/>
    <dgm:cxn modelId="{159CC26D-3EBF-402F-B784-DEEF165F268E}" type="presParOf" srcId="{1F308DA3-CC36-4671-B956-6E7DB2005112}" destId="{74594F83-4B2C-4BE0-BCC7-87C39F3C26D7}" srcOrd="1" destOrd="0" presId="urn:microsoft.com/office/officeart/2005/8/layout/orgChart1"/>
    <dgm:cxn modelId="{C1C7AE1F-5E7C-4005-950B-BD00A41E4C6F}" type="presParOf" srcId="{74594F83-4B2C-4BE0-BCC7-87C39F3C26D7}" destId="{37E5BAFE-9C03-4214-8DEE-19E7AF818EFB}" srcOrd="0" destOrd="0" presId="urn:microsoft.com/office/officeart/2005/8/layout/orgChart1"/>
    <dgm:cxn modelId="{6256C453-956D-49C8-BA48-F1E43DFBDD9A}" type="presParOf" srcId="{74594F83-4B2C-4BE0-BCC7-87C39F3C26D7}" destId="{E04EB0C7-754B-4A09-85BF-E8B95FFC5D78}" srcOrd="1" destOrd="0" presId="urn:microsoft.com/office/officeart/2005/8/layout/orgChart1"/>
    <dgm:cxn modelId="{57BAB333-1AB8-48BF-B76F-99774DEFEB8A}" type="presParOf" srcId="{E04EB0C7-754B-4A09-85BF-E8B95FFC5D78}" destId="{7EF0043F-5112-4053-A198-4E20C4B82D56}" srcOrd="0" destOrd="0" presId="urn:microsoft.com/office/officeart/2005/8/layout/orgChart1"/>
    <dgm:cxn modelId="{B76B65F3-301C-4602-A642-8FD888A61C5C}" type="presParOf" srcId="{7EF0043F-5112-4053-A198-4E20C4B82D56}" destId="{0A618B40-958E-4F64-B6E5-6E3588324128}" srcOrd="0" destOrd="0" presId="urn:microsoft.com/office/officeart/2005/8/layout/orgChart1"/>
    <dgm:cxn modelId="{5B757BA0-4B6A-40EB-A255-844F75C6630D}" type="presParOf" srcId="{7EF0043F-5112-4053-A198-4E20C4B82D56}" destId="{586FB7B6-C380-45BE-8083-FBB1F7816759}" srcOrd="1" destOrd="0" presId="urn:microsoft.com/office/officeart/2005/8/layout/orgChart1"/>
    <dgm:cxn modelId="{9052C116-F0AC-4175-8EF3-43EFEA6C27D7}" type="presParOf" srcId="{E04EB0C7-754B-4A09-85BF-E8B95FFC5D78}" destId="{86B88805-82B5-43F9-AF2D-FAA66EBD960B}" srcOrd="1" destOrd="0" presId="urn:microsoft.com/office/officeart/2005/8/layout/orgChart1"/>
    <dgm:cxn modelId="{5BD14A95-9B72-4D4B-A6C7-31EF358A1D69}" type="presParOf" srcId="{86B88805-82B5-43F9-AF2D-FAA66EBD960B}" destId="{BA43A9B8-CF11-4A3D-8406-E9F4FFDB4464}" srcOrd="0" destOrd="0" presId="urn:microsoft.com/office/officeart/2005/8/layout/orgChart1"/>
    <dgm:cxn modelId="{1951472A-D4E5-43A9-A9A7-6CDE6AE1A1C9}" type="presParOf" srcId="{86B88805-82B5-43F9-AF2D-FAA66EBD960B}" destId="{824D4EA4-3AF0-4D96-A0EE-6A143CBAEEC4}" srcOrd="1" destOrd="0" presId="urn:microsoft.com/office/officeart/2005/8/layout/orgChart1"/>
    <dgm:cxn modelId="{46B217F2-D36B-4547-980C-D9604E1CB80E}" type="presParOf" srcId="{824D4EA4-3AF0-4D96-A0EE-6A143CBAEEC4}" destId="{5E3016C4-D72B-49F3-AC7D-8917899D1881}" srcOrd="0" destOrd="0" presId="urn:microsoft.com/office/officeart/2005/8/layout/orgChart1"/>
    <dgm:cxn modelId="{63A487EA-CF26-4908-93D1-2FB10BC38DF4}" type="presParOf" srcId="{5E3016C4-D72B-49F3-AC7D-8917899D1881}" destId="{B5FDD2BA-AA0C-4493-9E8E-E9FB0610F97D}" srcOrd="0" destOrd="0" presId="urn:microsoft.com/office/officeart/2005/8/layout/orgChart1"/>
    <dgm:cxn modelId="{72E231BA-F70B-4EB4-91A3-B5DA265C3EC1}" type="presParOf" srcId="{5E3016C4-D72B-49F3-AC7D-8917899D1881}" destId="{3DA5A21D-A80B-4C5B-BAFF-C2A1139A5714}" srcOrd="1" destOrd="0" presId="urn:microsoft.com/office/officeart/2005/8/layout/orgChart1"/>
    <dgm:cxn modelId="{787E44FE-A5DF-46F6-A82A-2EE56ED2BE37}" type="presParOf" srcId="{824D4EA4-3AF0-4D96-A0EE-6A143CBAEEC4}" destId="{A8E2CEAD-70A2-42DD-94B6-FD1FD546E542}" srcOrd="1" destOrd="0" presId="urn:microsoft.com/office/officeart/2005/8/layout/orgChart1"/>
    <dgm:cxn modelId="{6EE66263-3EFD-4121-98E2-BFFD9BFD102F}" type="presParOf" srcId="{824D4EA4-3AF0-4D96-A0EE-6A143CBAEEC4}" destId="{E7D1FA6B-9661-429B-944F-EB517CFABBA4}" srcOrd="2" destOrd="0" presId="urn:microsoft.com/office/officeart/2005/8/layout/orgChart1"/>
    <dgm:cxn modelId="{C5EB0F11-D463-4D36-8FF8-B70CCEE6230C}" type="presParOf" srcId="{E04EB0C7-754B-4A09-85BF-E8B95FFC5D78}" destId="{81AD6DBB-50BC-4A45-8D25-1A5C963AB5FA}" srcOrd="2" destOrd="0" presId="urn:microsoft.com/office/officeart/2005/8/layout/orgChart1"/>
    <dgm:cxn modelId="{2326D16D-C5C6-4807-9D75-1A3F0B74AFF4}" type="presParOf" srcId="{74594F83-4B2C-4BE0-BCC7-87C39F3C26D7}" destId="{23BBA4FD-2508-4F4A-BF4C-43BF2B8FD2AC}" srcOrd="2" destOrd="0" presId="urn:microsoft.com/office/officeart/2005/8/layout/orgChart1"/>
    <dgm:cxn modelId="{42D0D9D5-BFBD-43A5-97F0-442FA5F96120}" type="presParOf" srcId="{74594F83-4B2C-4BE0-BCC7-87C39F3C26D7}" destId="{A11096CA-964B-4631-AA85-4F0749570180}" srcOrd="3" destOrd="0" presId="urn:microsoft.com/office/officeart/2005/8/layout/orgChart1"/>
    <dgm:cxn modelId="{062C39A3-223B-473F-B821-3678BBCFAA1A}" type="presParOf" srcId="{A11096CA-964B-4631-AA85-4F0749570180}" destId="{D9214814-BD0A-4185-BA89-59B8A2FA18F6}" srcOrd="0" destOrd="0" presId="urn:microsoft.com/office/officeart/2005/8/layout/orgChart1"/>
    <dgm:cxn modelId="{7CB2E87A-F3DA-408E-8709-BB28BFBE141E}" type="presParOf" srcId="{D9214814-BD0A-4185-BA89-59B8A2FA18F6}" destId="{AE952F2C-A7F0-4F71-9B64-E1BCF2B33D80}" srcOrd="0" destOrd="0" presId="urn:microsoft.com/office/officeart/2005/8/layout/orgChart1"/>
    <dgm:cxn modelId="{F9EFF32B-E7CD-4A9C-B00D-0FFEC3E71D49}" type="presParOf" srcId="{D9214814-BD0A-4185-BA89-59B8A2FA18F6}" destId="{7986AC70-1946-4C16-94C0-58D150D9BE07}" srcOrd="1" destOrd="0" presId="urn:microsoft.com/office/officeart/2005/8/layout/orgChart1"/>
    <dgm:cxn modelId="{4195E0B7-BF4D-451F-96F5-055D630CF918}" type="presParOf" srcId="{A11096CA-964B-4631-AA85-4F0749570180}" destId="{1DE0E86E-4315-4E3E-AF18-5DAE02565C55}" srcOrd="1" destOrd="0" presId="urn:microsoft.com/office/officeart/2005/8/layout/orgChart1"/>
    <dgm:cxn modelId="{AF9B2E0D-1E0E-47B0-BE66-4D30EF2C2B27}" type="presParOf" srcId="{1DE0E86E-4315-4E3E-AF18-5DAE02565C55}" destId="{11D1DB6F-5B35-456A-96B4-FE2DC014109D}" srcOrd="0" destOrd="0" presId="urn:microsoft.com/office/officeart/2005/8/layout/orgChart1"/>
    <dgm:cxn modelId="{8D73F400-D90D-4BF9-BB3A-9094B8F84FF4}" type="presParOf" srcId="{1DE0E86E-4315-4E3E-AF18-5DAE02565C55}" destId="{AD7F0F05-BB62-4657-ABC9-1AC5A818B030}" srcOrd="1" destOrd="0" presId="urn:microsoft.com/office/officeart/2005/8/layout/orgChart1"/>
    <dgm:cxn modelId="{B2332706-9907-4F0E-9522-CB758C72B2C6}" type="presParOf" srcId="{AD7F0F05-BB62-4657-ABC9-1AC5A818B030}" destId="{3A9625DB-7B91-4DEB-AC1A-B4A7370C7294}" srcOrd="0" destOrd="0" presId="urn:microsoft.com/office/officeart/2005/8/layout/orgChart1"/>
    <dgm:cxn modelId="{1EAB4EEB-B589-42B6-BBDE-B6940C696DD7}" type="presParOf" srcId="{3A9625DB-7B91-4DEB-AC1A-B4A7370C7294}" destId="{B629B2BF-1C04-472B-AB66-AA0AE56FDCD5}" srcOrd="0" destOrd="0" presId="urn:microsoft.com/office/officeart/2005/8/layout/orgChart1"/>
    <dgm:cxn modelId="{AF7AD211-0D16-4914-A2D5-1C0BC2580359}" type="presParOf" srcId="{3A9625DB-7B91-4DEB-AC1A-B4A7370C7294}" destId="{B418C5F7-F5D1-4388-8EF1-C8F537EB946E}" srcOrd="1" destOrd="0" presId="urn:microsoft.com/office/officeart/2005/8/layout/orgChart1"/>
    <dgm:cxn modelId="{EB5CF9D0-CAC5-4FFF-8C38-0CE0EE33EF36}" type="presParOf" srcId="{AD7F0F05-BB62-4657-ABC9-1AC5A818B030}" destId="{0BD8858E-E49D-4782-BFA3-C200EA3F8E52}" srcOrd="1" destOrd="0" presId="urn:microsoft.com/office/officeart/2005/8/layout/orgChart1"/>
    <dgm:cxn modelId="{862341DD-B2C5-408D-8AF3-A01DBDEE2684}" type="presParOf" srcId="{AD7F0F05-BB62-4657-ABC9-1AC5A818B030}" destId="{8A89D7E8-251D-4160-B4F2-8276C32AB576}" srcOrd="2" destOrd="0" presId="urn:microsoft.com/office/officeart/2005/8/layout/orgChart1"/>
    <dgm:cxn modelId="{1797F521-60C6-4D29-A6BB-738F87D061BE}" type="presParOf" srcId="{A11096CA-964B-4631-AA85-4F0749570180}" destId="{6A587E4E-424D-4D62-AF2B-74EB652A8C82}" srcOrd="2" destOrd="0" presId="urn:microsoft.com/office/officeart/2005/8/layout/orgChart1"/>
    <dgm:cxn modelId="{904C5A02-2726-4071-8C2A-525332C272A9}" type="presParOf" srcId="{1F308DA3-CC36-4671-B956-6E7DB2005112}" destId="{45ED5E1E-E3F7-4F86-8C65-4A0E1D5C8CD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239EB9-DE85-4CFE-AB6E-058DF065CF6E}" type="doc">
      <dgm:prSet loTypeId="urn:microsoft.com/office/officeart/2005/8/layout/orgChart1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7165710-1451-4CA5-B42C-CEF32E5CB023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Инфраструктура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BEC28FBB-930C-48BF-B2D4-F79BCFDE347C}" type="parTrans" cxnId="{0859EDC4-BC13-4B8F-89ED-68C3A7C32E32}">
      <dgm:prSet/>
      <dgm:spPr/>
      <dgm:t>
        <a:bodyPr/>
        <a:lstStyle/>
        <a:p>
          <a:endParaRPr lang="ru-RU"/>
        </a:p>
      </dgm:t>
    </dgm:pt>
    <dgm:pt modelId="{560B621F-9B10-406D-B2CA-67CD7AB14CDF}" type="sibTrans" cxnId="{0859EDC4-BC13-4B8F-89ED-68C3A7C32E32}">
      <dgm:prSet/>
      <dgm:spPr/>
      <dgm:t>
        <a:bodyPr/>
        <a:lstStyle/>
        <a:p>
          <a:endParaRPr lang="ru-RU"/>
        </a:p>
      </dgm:t>
    </dgm:pt>
    <dgm:pt modelId="{6C65D585-E770-4ECD-B220-77592257C88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производственно-экономическая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C20995C-1D13-401B-818A-D857C08016EA}" type="parTrans" cxnId="{5267B271-293F-49B5-AAB8-49867D3F87DE}">
      <dgm:prSet/>
      <dgm:spPr/>
      <dgm:t>
        <a:bodyPr/>
        <a:lstStyle/>
        <a:p>
          <a:endParaRPr lang="ru-RU"/>
        </a:p>
      </dgm:t>
    </dgm:pt>
    <dgm:pt modelId="{EDEA0ED3-7BF2-4F45-8470-17C0D25D5683}" type="sibTrans" cxnId="{5267B271-293F-49B5-AAB8-49867D3F87DE}">
      <dgm:prSet/>
      <dgm:spPr/>
      <dgm:t>
        <a:bodyPr/>
        <a:lstStyle/>
        <a:p>
          <a:endParaRPr lang="ru-RU"/>
        </a:p>
      </dgm:t>
    </dgm:pt>
    <dgm:pt modelId="{C4936727-E5F0-45D1-AADF-207CE70E9E5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социально-культурная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5090D36A-54C0-4563-9E66-43861E6193EC}" type="parTrans" cxnId="{5D2681E5-4A7D-4FD1-B548-606446F1C6B5}">
      <dgm:prSet/>
      <dgm:spPr/>
      <dgm:t>
        <a:bodyPr/>
        <a:lstStyle/>
        <a:p>
          <a:endParaRPr lang="ru-RU"/>
        </a:p>
      </dgm:t>
    </dgm:pt>
    <dgm:pt modelId="{46C7C68F-A0CF-4398-A08B-A872C0F088D2}" type="sibTrans" cxnId="{5D2681E5-4A7D-4FD1-B548-606446F1C6B5}">
      <dgm:prSet/>
      <dgm:spPr/>
      <dgm:t>
        <a:bodyPr/>
        <a:lstStyle/>
        <a:p>
          <a:endParaRPr lang="ru-RU"/>
        </a:p>
      </dgm:t>
    </dgm:pt>
    <dgm:pt modelId="{4D653B13-6C2C-4B5A-999B-C90238FA398D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отрасли экономики, которые обслуживают производство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B701BF8-C508-4051-AD16-F855F0BBDDC8}" type="parTrans" cxnId="{CF3F7560-31F5-417B-BC4A-1F3E4DEEEEAC}">
      <dgm:prSet/>
      <dgm:spPr/>
      <dgm:t>
        <a:bodyPr/>
        <a:lstStyle/>
        <a:p>
          <a:endParaRPr lang="ru-RU"/>
        </a:p>
      </dgm:t>
    </dgm:pt>
    <dgm:pt modelId="{3A2F71C0-C12B-4F7C-BE8C-79E7F71FF97D}" type="sibTrans" cxnId="{CF3F7560-31F5-417B-BC4A-1F3E4DEEEEAC}">
      <dgm:prSet/>
      <dgm:spPr/>
      <dgm:t>
        <a:bodyPr/>
        <a:lstStyle/>
        <a:p>
          <a:endParaRPr lang="ru-RU"/>
        </a:p>
      </dgm:t>
    </dgm:pt>
    <dgm:pt modelId="{880CEAAF-D7C0-4746-9524-D38A7D24F891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отрасли экономики, которые обеспечивают жизнедеятельность человека и общества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0113A4DF-F880-418A-AC61-B161642BF292}" type="parTrans" cxnId="{D8C7C033-228C-405E-B7BC-C48C0F1A4A7C}">
      <dgm:prSet/>
      <dgm:spPr/>
      <dgm:t>
        <a:bodyPr/>
        <a:lstStyle/>
        <a:p>
          <a:endParaRPr lang="ru-RU"/>
        </a:p>
      </dgm:t>
    </dgm:pt>
    <dgm:pt modelId="{D020EEED-ADE6-40ED-A9EC-B0A1A48D26E2}" type="sibTrans" cxnId="{D8C7C033-228C-405E-B7BC-C48C0F1A4A7C}">
      <dgm:prSet/>
      <dgm:spPr/>
      <dgm:t>
        <a:bodyPr/>
        <a:lstStyle/>
        <a:p>
          <a:endParaRPr lang="ru-RU"/>
        </a:p>
      </dgm:t>
    </dgm:pt>
    <dgm:pt modelId="{AA367D74-DBEF-49E4-8F83-794248FA4C4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транспортные и энергетические системы, складское хозяйство и т.д.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2E9D0407-3C29-4359-B24B-E8A062B9A8C0}" type="parTrans" cxnId="{CF64D2A0-F44F-4F1C-A0FF-3E0EB99FFC2A}">
      <dgm:prSet/>
      <dgm:spPr/>
      <dgm:t>
        <a:bodyPr/>
        <a:lstStyle/>
        <a:p>
          <a:endParaRPr lang="ru-RU"/>
        </a:p>
      </dgm:t>
    </dgm:pt>
    <dgm:pt modelId="{F8457D71-87FB-45B1-8F9C-617A759ECF75}" type="sibTrans" cxnId="{CF64D2A0-F44F-4F1C-A0FF-3E0EB99FFC2A}">
      <dgm:prSet/>
      <dgm:spPr/>
      <dgm:t>
        <a:bodyPr/>
        <a:lstStyle/>
        <a:p>
          <a:endParaRPr lang="ru-RU"/>
        </a:p>
      </dgm:t>
    </dgm:pt>
    <dgm:pt modelId="{7B420CF2-5882-4BD6-A879-AE744F1EDF7F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система здравоохранения,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образова-ния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жилищно-коммунальное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хозяй-ство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бытовое обслуживание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населе-ния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др.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D0010F4A-F03D-4E85-80A2-A18F617AE1FB}" type="parTrans" cxnId="{082FA2B2-7B65-4DC2-84AA-1323A3A4226C}">
      <dgm:prSet/>
      <dgm:spPr/>
      <dgm:t>
        <a:bodyPr/>
        <a:lstStyle/>
        <a:p>
          <a:endParaRPr lang="ru-RU"/>
        </a:p>
      </dgm:t>
    </dgm:pt>
    <dgm:pt modelId="{01CBC7FE-7617-4407-B5DD-56BCC95414CD}" type="sibTrans" cxnId="{082FA2B2-7B65-4DC2-84AA-1323A3A4226C}">
      <dgm:prSet/>
      <dgm:spPr/>
      <dgm:t>
        <a:bodyPr/>
        <a:lstStyle/>
        <a:p>
          <a:endParaRPr lang="ru-RU"/>
        </a:p>
      </dgm:t>
    </dgm:pt>
    <dgm:pt modelId="{46F6BC94-867F-40A0-833C-C303C28213D5}" type="pres">
      <dgm:prSet presAssocID="{46239EB9-DE85-4CFE-AB6E-058DF065CF6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F308DA3-CC36-4671-B956-6E7DB2005112}" type="pres">
      <dgm:prSet presAssocID="{27165710-1451-4CA5-B42C-CEF32E5CB023}" presName="hierRoot1" presStyleCnt="0">
        <dgm:presLayoutVars>
          <dgm:hierBranch val="init"/>
        </dgm:presLayoutVars>
      </dgm:prSet>
      <dgm:spPr/>
    </dgm:pt>
    <dgm:pt modelId="{0E059C78-57BB-46C3-8280-607978DEABBC}" type="pres">
      <dgm:prSet presAssocID="{27165710-1451-4CA5-B42C-CEF32E5CB023}" presName="rootComposite1" presStyleCnt="0"/>
      <dgm:spPr/>
    </dgm:pt>
    <dgm:pt modelId="{367566FD-4AD0-4BBB-9BAE-77D610553AA7}" type="pres">
      <dgm:prSet presAssocID="{27165710-1451-4CA5-B42C-CEF32E5CB023}" presName="rootText1" presStyleLbl="node0" presStyleIdx="0" presStyleCnt="1" custScaleX="230943" custScaleY="599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2B18E4-2616-479D-A006-3A01650F72A5}" type="pres">
      <dgm:prSet presAssocID="{27165710-1451-4CA5-B42C-CEF32E5CB02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4594F83-4B2C-4BE0-BCC7-87C39F3C26D7}" type="pres">
      <dgm:prSet presAssocID="{27165710-1451-4CA5-B42C-CEF32E5CB023}" presName="hierChild2" presStyleCnt="0"/>
      <dgm:spPr/>
    </dgm:pt>
    <dgm:pt modelId="{37E5BAFE-9C03-4214-8DEE-19E7AF818EFB}" type="pres">
      <dgm:prSet presAssocID="{FC20995C-1D13-401B-818A-D857C08016EA}" presName="Name37" presStyleLbl="parChTrans1D2" presStyleIdx="0" presStyleCnt="2"/>
      <dgm:spPr/>
      <dgm:t>
        <a:bodyPr/>
        <a:lstStyle/>
        <a:p>
          <a:endParaRPr lang="ru-RU"/>
        </a:p>
      </dgm:t>
    </dgm:pt>
    <dgm:pt modelId="{E04EB0C7-754B-4A09-85BF-E8B95FFC5D78}" type="pres">
      <dgm:prSet presAssocID="{6C65D585-E770-4ECD-B220-77592257C888}" presName="hierRoot2" presStyleCnt="0">
        <dgm:presLayoutVars>
          <dgm:hierBranch/>
        </dgm:presLayoutVars>
      </dgm:prSet>
      <dgm:spPr/>
    </dgm:pt>
    <dgm:pt modelId="{7EF0043F-5112-4053-A198-4E20C4B82D56}" type="pres">
      <dgm:prSet presAssocID="{6C65D585-E770-4ECD-B220-77592257C888}" presName="rootComposite" presStyleCnt="0"/>
      <dgm:spPr/>
    </dgm:pt>
    <dgm:pt modelId="{0A618B40-958E-4F64-B6E5-6E3588324128}" type="pres">
      <dgm:prSet presAssocID="{6C65D585-E770-4ECD-B220-77592257C888}" presName="rootText" presStyleLbl="node2" presStyleIdx="0" presStyleCnt="2" custScaleX="204707" custScaleY="742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6FB7B6-C380-45BE-8083-FBB1F7816759}" type="pres">
      <dgm:prSet presAssocID="{6C65D585-E770-4ECD-B220-77592257C888}" presName="rootConnector" presStyleLbl="node2" presStyleIdx="0" presStyleCnt="2"/>
      <dgm:spPr/>
      <dgm:t>
        <a:bodyPr/>
        <a:lstStyle/>
        <a:p>
          <a:endParaRPr lang="ru-RU"/>
        </a:p>
      </dgm:t>
    </dgm:pt>
    <dgm:pt modelId="{86B88805-82B5-43F9-AF2D-FAA66EBD960B}" type="pres">
      <dgm:prSet presAssocID="{6C65D585-E770-4ECD-B220-77592257C888}" presName="hierChild4" presStyleCnt="0"/>
      <dgm:spPr/>
    </dgm:pt>
    <dgm:pt modelId="{BA43A9B8-CF11-4A3D-8406-E9F4FFDB4464}" type="pres">
      <dgm:prSet presAssocID="{2B701BF8-C508-4051-AD16-F855F0BBDDC8}" presName="Name35" presStyleLbl="parChTrans1D3" presStyleIdx="0" presStyleCnt="2"/>
      <dgm:spPr/>
      <dgm:t>
        <a:bodyPr/>
        <a:lstStyle/>
        <a:p>
          <a:endParaRPr lang="ru-RU"/>
        </a:p>
      </dgm:t>
    </dgm:pt>
    <dgm:pt modelId="{824D4EA4-3AF0-4D96-A0EE-6A143CBAEEC4}" type="pres">
      <dgm:prSet presAssocID="{4D653B13-6C2C-4B5A-999B-C90238FA398D}" presName="hierRoot2" presStyleCnt="0">
        <dgm:presLayoutVars>
          <dgm:hierBranch/>
        </dgm:presLayoutVars>
      </dgm:prSet>
      <dgm:spPr/>
    </dgm:pt>
    <dgm:pt modelId="{5E3016C4-D72B-49F3-AC7D-8917899D1881}" type="pres">
      <dgm:prSet presAssocID="{4D653B13-6C2C-4B5A-999B-C90238FA398D}" presName="rootComposite" presStyleCnt="0"/>
      <dgm:spPr/>
    </dgm:pt>
    <dgm:pt modelId="{B5FDD2BA-AA0C-4493-9E8E-E9FB0610F97D}" type="pres">
      <dgm:prSet presAssocID="{4D653B13-6C2C-4B5A-999B-C90238FA398D}" presName="rootText" presStyleLbl="node3" presStyleIdx="0" presStyleCnt="2" custScaleX="204707" custScaleY="1154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A5A21D-A80B-4C5B-BAFF-C2A1139A5714}" type="pres">
      <dgm:prSet presAssocID="{4D653B13-6C2C-4B5A-999B-C90238FA398D}" presName="rootConnector" presStyleLbl="node3" presStyleIdx="0" presStyleCnt="2"/>
      <dgm:spPr/>
      <dgm:t>
        <a:bodyPr/>
        <a:lstStyle/>
        <a:p>
          <a:endParaRPr lang="ru-RU"/>
        </a:p>
      </dgm:t>
    </dgm:pt>
    <dgm:pt modelId="{A8E2CEAD-70A2-42DD-94B6-FD1FD546E542}" type="pres">
      <dgm:prSet presAssocID="{4D653B13-6C2C-4B5A-999B-C90238FA398D}" presName="hierChild4" presStyleCnt="0"/>
      <dgm:spPr/>
    </dgm:pt>
    <dgm:pt modelId="{6E62B511-F5CE-4595-AA08-272B7673834B}" type="pres">
      <dgm:prSet presAssocID="{2E9D0407-3C29-4359-B24B-E8A062B9A8C0}" presName="Name35" presStyleLbl="parChTrans1D4" presStyleIdx="0" presStyleCnt="2"/>
      <dgm:spPr/>
    </dgm:pt>
    <dgm:pt modelId="{C7A60730-66E9-4F12-9090-AEC28E2F8928}" type="pres">
      <dgm:prSet presAssocID="{AA367D74-DBEF-49E4-8F83-794248FA4C48}" presName="hierRoot2" presStyleCnt="0">
        <dgm:presLayoutVars>
          <dgm:hierBranch val="init"/>
        </dgm:presLayoutVars>
      </dgm:prSet>
      <dgm:spPr/>
    </dgm:pt>
    <dgm:pt modelId="{953F37AD-BB5F-458D-A64E-A3F504299A96}" type="pres">
      <dgm:prSet presAssocID="{AA367D74-DBEF-49E4-8F83-794248FA4C48}" presName="rootComposite" presStyleCnt="0"/>
      <dgm:spPr/>
    </dgm:pt>
    <dgm:pt modelId="{A15B839A-A5A5-4850-8FD2-13646C0A25AD}" type="pres">
      <dgm:prSet presAssocID="{AA367D74-DBEF-49E4-8F83-794248FA4C48}" presName="rootText" presStyleLbl="node4" presStyleIdx="0" presStyleCnt="2" custScaleX="204803" custScaleY="1109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557002-07B2-422B-9C9B-7824BB1DDA24}" type="pres">
      <dgm:prSet presAssocID="{AA367D74-DBEF-49E4-8F83-794248FA4C48}" presName="rootConnector" presStyleLbl="node4" presStyleIdx="0" presStyleCnt="2"/>
      <dgm:spPr/>
      <dgm:t>
        <a:bodyPr/>
        <a:lstStyle/>
        <a:p>
          <a:endParaRPr lang="ru-RU"/>
        </a:p>
      </dgm:t>
    </dgm:pt>
    <dgm:pt modelId="{20ADC436-1F8D-4700-9E7D-5072EE62A65B}" type="pres">
      <dgm:prSet presAssocID="{AA367D74-DBEF-49E4-8F83-794248FA4C48}" presName="hierChild4" presStyleCnt="0"/>
      <dgm:spPr/>
    </dgm:pt>
    <dgm:pt modelId="{545D0263-C497-4071-83A4-6C1E949F89A1}" type="pres">
      <dgm:prSet presAssocID="{AA367D74-DBEF-49E4-8F83-794248FA4C48}" presName="hierChild5" presStyleCnt="0"/>
      <dgm:spPr/>
    </dgm:pt>
    <dgm:pt modelId="{E7D1FA6B-9661-429B-944F-EB517CFABBA4}" type="pres">
      <dgm:prSet presAssocID="{4D653B13-6C2C-4B5A-999B-C90238FA398D}" presName="hierChild5" presStyleCnt="0"/>
      <dgm:spPr/>
    </dgm:pt>
    <dgm:pt modelId="{81AD6DBB-50BC-4A45-8D25-1A5C963AB5FA}" type="pres">
      <dgm:prSet presAssocID="{6C65D585-E770-4ECD-B220-77592257C888}" presName="hierChild5" presStyleCnt="0"/>
      <dgm:spPr/>
    </dgm:pt>
    <dgm:pt modelId="{23BBA4FD-2508-4F4A-BF4C-43BF2B8FD2AC}" type="pres">
      <dgm:prSet presAssocID="{5090D36A-54C0-4563-9E66-43861E6193EC}" presName="Name37" presStyleLbl="parChTrans1D2" presStyleIdx="1" presStyleCnt="2"/>
      <dgm:spPr/>
      <dgm:t>
        <a:bodyPr/>
        <a:lstStyle/>
        <a:p>
          <a:endParaRPr lang="ru-RU"/>
        </a:p>
      </dgm:t>
    </dgm:pt>
    <dgm:pt modelId="{A11096CA-964B-4631-AA85-4F0749570180}" type="pres">
      <dgm:prSet presAssocID="{C4936727-E5F0-45D1-AADF-207CE70E9E57}" presName="hierRoot2" presStyleCnt="0">
        <dgm:presLayoutVars>
          <dgm:hierBranch/>
        </dgm:presLayoutVars>
      </dgm:prSet>
      <dgm:spPr/>
    </dgm:pt>
    <dgm:pt modelId="{D9214814-BD0A-4185-BA89-59B8A2FA18F6}" type="pres">
      <dgm:prSet presAssocID="{C4936727-E5F0-45D1-AADF-207CE70E9E57}" presName="rootComposite" presStyleCnt="0"/>
      <dgm:spPr/>
    </dgm:pt>
    <dgm:pt modelId="{AE952F2C-A7F0-4F71-9B64-E1BCF2B33D80}" type="pres">
      <dgm:prSet presAssocID="{C4936727-E5F0-45D1-AADF-207CE70E9E57}" presName="rootText" presStyleLbl="node2" presStyleIdx="1" presStyleCnt="2" custScaleX="204707" custScaleY="742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986AC70-1946-4C16-94C0-58D150D9BE07}" type="pres">
      <dgm:prSet presAssocID="{C4936727-E5F0-45D1-AADF-207CE70E9E57}" presName="rootConnector" presStyleLbl="node2" presStyleIdx="1" presStyleCnt="2"/>
      <dgm:spPr/>
      <dgm:t>
        <a:bodyPr/>
        <a:lstStyle/>
        <a:p>
          <a:endParaRPr lang="ru-RU"/>
        </a:p>
      </dgm:t>
    </dgm:pt>
    <dgm:pt modelId="{1DE0E86E-4315-4E3E-AF18-5DAE02565C55}" type="pres">
      <dgm:prSet presAssocID="{C4936727-E5F0-45D1-AADF-207CE70E9E57}" presName="hierChild4" presStyleCnt="0"/>
      <dgm:spPr/>
    </dgm:pt>
    <dgm:pt modelId="{11D1DB6F-5B35-456A-96B4-FE2DC014109D}" type="pres">
      <dgm:prSet presAssocID="{0113A4DF-F880-418A-AC61-B161642BF292}" presName="Name35" presStyleLbl="parChTrans1D3" presStyleIdx="1" presStyleCnt="2"/>
      <dgm:spPr/>
      <dgm:t>
        <a:bodyPr/>
        <a:lstStyle/>
        <a:p>
          <a:endParaRPr lang="ru-RU"/>
        </a:p>
      </dgm:t>
    </dgm:pt>
    <dgm:pt modelId="{AD7F0F05-BB62-4657-ABC9-1AC5A818B030}" type="pres">
      <dgm:prSet presAssocID="{880CEAAF-D7C0-4746-9524-D38A7D24F891}" presName="hierRoot2" presStyleCnt="0">
        <dgm:presLayoutVars>
          <dgm:hierBranch/>
        </dgm:presLayoutVars>
      </dgm:prSet>
      <dgm:spPr/>
    </dgm:pt>
    <dgm:pt modelId="{3A9625DB-7B91-4DEB-AC1A-B4A7370C7294}" type="pres">
      <dgm:prSet presAssocID="{880CEAAF-D7C0-4746-9524-D38A7D24F891}" presName="rootComposite" presStyleCnt="0"/>
      <dgm:spPr/>
    </dgm:pt>
    <dgm:pt modelId="{B629B2BF-1C04-472B-AB66-AA0AE56FDCD5}" type="pres">
      <dgm:prSet presAssocID="{880CEAAF-D7C0-4746-9524-D38A7D24F891}" presName="rootText" presStyleLbl="node3" presStyleIdx="1" presStyleCnt="2" custScaleX="204707" custScaleY="1154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18C5F7-F5D1-4388-8EF1-C8F537EB946E}" type="pres">
      <dgm:prSet presAssocID="{880CEAAF-D7C0-4746-9524-D38A7D24F891}" presName="rootConnector" presStyleLbl="node3" presStyleIdx="1" presStyleCnt="2"/>
      <dgm:spPr/>
      <dgm:t>
        <a:bodyPr/>
        <a:lstStyle/>
        <a:p>
          <a:endParaRPr lang="ru-RU"/>
        </a:p>
      </dgm:t>
    </dgm:pt>
    <dgm:pt modelId="{0BD8858E-E49D-4782-BFA3-C200EA3F8E52}" type="pres">
      <dgm:prSet presAssocID="{880CEAAF-D7C0-4746-9524-D38A7D24F891}" presName="hierChild4" presStyleCnt="0"/>
      <dgm:spPr/>
    </dgm:pt>
    <dgm:pt modelId="{473B6D35-A3A7-4637-9AF3-1723D505D97C}" type="pres">
      <dgm:prSet presAssocID="{D0010F4A-F03D-4E85-80A2-A18F617AE1FB}" presName="Name35" presStyleLbl="parChTrans1D4" presStyleIdx="1" presStyleCnt="2"/>
      <dgm:spPr/>
    </dgm:pt>
    <dgm:pt modelId="{4E896801-DDF1-410E-89F1-63C2745EB749}" type="pres">
      <dgm:prSet presAssocID="{7B420CF2-5882-4BD6-A879-AE744F1EDF7F}" presName="hierRoot2" presStyleCnt="0">
        <dgm:presLayoutVars>
          <dgm:hierBranch val="init"/>
        </dgm:presLayoutVars>
      </dgm:prSet>
      <dgm:spPr/>
    </dgm:pt>
    <dgm:pt modelId="{51969FBB-6E35-489A-9A01-936F22F4D17D}" type="pres">
      <dgm:prSet presAssocID="{7B420CF2-5882-4BD6-A879-AE744F1EDF7F}" presName="rootComposite" presStyleCnt="0"/>
      <dgm:spPr/>
    </dgm:pt>
    <dgm:pt modelId="{9210193F-8BFB-406B-B9E7-F0BEF1FE0437}" type="pres">
      <dgm:prSet presAssocID="{7B420CF2-5882-4BD6-A879-AE744F1EDF7F}" presName="rootText" presStyleLbl="node4" presStyleIdx="1" presStyleCnt="2" custScaleX="204803" custScaleY="1109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66FFCB-7445-4EA6-AD2A-D13030390BC8}" type="pres">
      <dgm:prSet presAssocID="{7B420CF2-5882-4BD6-A879-AE744F1EDF7F}" presName="rootConnector" presStyleLbl="node4" presStyleIdx="1" presStyleCnt="2"/>
      <dgm:spPr/>
      <dgm:t>
        <a:bodyPr/>
        <a:lstStyle/>
        <a:p>
          <a:endParaRPr lang="ru-RU"/>
        </a:p>
      </dgm:t>
    </dgm:pt>
    <dgm:pt modelId="{486C569B-1138-4076-BDA9-EF0E4E1EA24D}" type="pres">
      <dgm:prSet presAssocID="{7B420CF2-5882-4BD6-A879-AE744F1EDF7F}" presName="hierChild4" presStyleCnt="0"/>
      <dgm:spPr/>
    </dgm:pt>
    <dgm:pt modelId="{13CFC20B-6ED2-4CA8-A8CC-276645FEDBE9}" type="pres">
      <dgm:prSet presAssocID="{7B420CF2-5882-4BD6-A879-AE744F1EDF7F}" presName="hierChild5" presStyleCnt="0"/>
      <dgm:spPr/>
    </dgm:pt>
    <dgm:pt modelId="{8A89D7E8-251D-4160-B4F2-8276C32AB576}" type="pres">
      <dgm:prSet presAssocID="{880CEAAF-D7C0-4746-9524-D38A7D24F891}" presName="hierChild5" presStyleCnt="0"/>
      <dgm:spPr/>
    </dgm:pt>
    <dgm:pt modelId="{6A587E4E-424D-4D62-AF2B-74EB652A8C82}" type="pres">
      <dgm:prSet presAssocID="{C4936727-E5F0-45D1-AADF-207CE70E9E57}" presName="hierChild5" presStyleCnt="0"/>
      <dgm:spPr/>
    </dgm:pt>
    <dgm:pt modelId="{45ED5E1E-E3F7-4F86-8C65-4A0E1D5C8CD1}" type="pres">
      <dgm:prSet presAssocID="{27165710-1451-4CA5-B42C-CEF32E5CB023}" presName="hierChild3" presStyleCnt="0"/>
      <dgm:spPr/>
    </dgm:pt>
  </dgm:ptLst>
  <dgm:cxnLst>
    <dgm:cxn modelId="{51DD1934-1CD0-465B-AD0A-A795A8A12540}" type="presOf" srcId="{880CEAAF-D7C0-4746-9524-D38A7D24F891}" destId="{B418C5F7-F5D1-4388-8EF1-C8F537EB946E}" srcOrd="1" destOrd="0" presId="urn:microsoft.com/office/officeart/2005/8/layout/orgChart1"/>
    <dgm:cxn modelId="{C3BD0E34-9AC7-47A1-B148-315CE70ED2D5}" type="presOf" srcId="{C4936727-E5F0-45D1-AADF-207CE70E9E57}" destId="{AE952F2C-A7F0-4F71-9B64-E1BCF2B33D80}" srcOrd="0" destOrd="0" presId="urn:microsoft.com/office/officeart/2005/8/layout/orgChart1"/>
    <dgm:cxn modelId="{51B37B9D-9F6B-49B5-9B8E-B90A9C026F48}" type="presOf" srcId="{46239EB9-DE85-4CFE-AB6E-058DF065CF6E}" destId="{46F6BC94-867F-40A0-833C-C303C28213D5}" srcOrd="0" destOrd="0" presId="urn:microsoft.com/office/officeart/2005/8/layout/orgChart1"/>
    <dgm:cxn modelId="{1E3B8135-9D46-4481-AD6F-C254C8C79A32}" type="presOf" srcId="{D0010F4A-F03D-4E85-80A2-A18F617AE1FB}" destId="{473B6D35-A3A7-4637-9AF3-1723D505D97C}" srcOrd="0" destOrd="0" presId="urn:microsoft.com/office/officeart/2005/8/layout/orgChart1"/>
    <dgm:cxn modelId="{12891A01-0658-4782-8992-15B18AE9D3AC}" type="presOf" srcId="{4D653B13-6C2C-4B5A-999B-C90238FA398D}" destId="{3DA5A21D-A80B-4C5B-BAFF-C2A1139A5714}" srcOrd="1" destOrd="0" presId="urn:microsoft.com/office/officeart/2005/8/layout/orgChart1"/>
    <dgm:cxn modelId="{B52D89E6-20D2-4C26-BA2A-6F66E73E08C4}" type="presOf" srcId="{4D653B13-6C2C-4B5A-999B-C90238FA398D}" destId="{B5FDD2BA-AA0C-4493-9E8E-E9FB0610F97D}" srcOrd="0" destOrd="0" presId="urn:microsoft.com/office/officeart/2005/8/layout/orgChart1"/>
    <dgm:cxn modelId="{7A4B8E61-1283-477E-8956-68DABD8AA7CD}" type="presOf" srcId="{C4936727-E5F0-45D1-AADF-207CE70E9E57}" destId="{7986AC70-1946-4C16-94C0-58D150D9BE07}" srcOrd="1" destOrd="0" presId="urn:microsoft.com/office/officeart/2005/8/layout/orgChart1"/>
    <dgm:cxn modelId="{F7F074A6-334F-495B-A887-3102655391E2}" type="presOf" srcId="{2B701BF8-C508-4051-AD16-F855F0BBDDC8}" destId="{BA43A9B8-CF11-4A3D-8406-E9F4FFDB4464}" srcOrd="0" destOrd="0" presId="urn:microsoft.com/office/officeart/2005/8/layout/orgChart1"/>
    <dgm:cxn modelId="{C155928E-C15D-42F5-96D7-48E39BA42366}" type="presOf" srcId="{7B420CF2-5882-4BD6-A879-AE744F1EDF7F}" destId="{FF66FFCB-7445-4EA6-AD2A-D13030390BC8}" srcOrd="1" destOrd="0" presId="urn:microsoft.com/office/officeart/2005/8/layout/orgChart1"/>
    <dgm:cxn modelId="{06B8DA5C-481C-4E28-83FC-AF11664C40EF}" type="presOf" srcId="{27165710-1451-4CA5-B42C-CEF32E5CB023}" destId="{367566FD-4AD0-4BBB-9BAE-77D610553AA7}" srcOrd="0" destOrd="0" presId="urn:microsoft.com/office/officeart/2005/8/layout/orgChart1"/>
    <dgm:cxn modelId="{0634C370-670E-4A62-8B0A-05B5F77D751F}" type="presOf" srcId="{0113A4DF-F880-418A-AC61-B161642BF292}" destId="{11D1DB6F-5B35-456A-96B4-FE2DC014109D}" srcOrd="0" destOrd="0" presId="urn:microsoft.com/office/officeart/2005/8/layout/orgChart1"/>
    <dgm:cxn modelId="{9C25FB49-B8F4-4BC5-8D3A-3D621B5A8A5A}" type="presOf" srcId="{AA367D74-DBEF-49E4-8F83-794248FA4C48}" destId="{34557002-07B2-422B-9C9B-7824BB1DDA24}" srcOrd="1" destOrd="0" presId="urn:microsoft.com/office/officeart/2005/8/layout/orgChart1"/>
    <dgm:cxn modelId="{D8C7C033-228C-405E-B7BC-C48C0F1A4A7C}" srcId="{C4936727-E5F0-45D1-AADF-207CE70E9E57}" destId="{880CEAAF-D7C0-4746-9524-D38A7D24F891}" srcOrd="0" destOrd="0" parTransId="{0113A4DF-F880-418A-AC61-B161642BF292}" sibTransId="{D020EEED-ADE6-40ED-A9EC-B0A1A48D26E2}"/>
    <dgm:cxn modelId="{082FA2B2-7B65-4DC2-84AA-1323A3A4226C}" srcId="{880CEAAF-D7C0-4746-9524-D38A7D24F891}" destId="{7B420CF2-5882-4BD6-A879-AE744F1EDF7F}" srcOrd="0" destOrd="0" parTransId="{D0010F4A-F03D-4E85-80A2-A18F617AE1FB}" sibTransId="{01CBC7FE-7617-4407-B5DD-56BCC95414CD}"/>
    <dgm:cxn modelId="{0859EDC4-BC13-4B8F-89ED-68C3A7C32E32}" srcId="{46239EB9-DE85-4CFE-AB6E-058DF065CF6E}" destId="{27165710-1451-4CA5-B42C-CEF32E5CB023}" srcOrd="0" destOrd="0" parTransId="{BEC28FBB-930C-48BF-B2D4-F79BCFDE347C}" sibTransId="{560B621F-9B10-406D-B2CA-67CD7AB14CDF}"/>
    <dgm:cxn modelId="{5D2681E5-4A7D-4FD1-B548-606446F1C6B5}" srcId="{27165710-1451-4CA5-B42C-CEF32E5CB023}" destId="{C4936727-E5F0-45D1-AADF-207CE70E9E57}" srcOrd="1" destOrd="0" parTransId="{5090D36A-54C0-4563-9E66-43861E6193EC}" sibTransId="{46C7C68F-A0CF-4398-A08B-A872C0F088D2}"/>
    <dgm:cxn modelId="{1A0FBD8E-3CA0-4943-8DA7-664A5917D791}" type="presOf" srcId="{7B420CF2-5882-4BD6-A879-AE744F1EDF7F}" destId="{9210193F-8BFB-406B-B9E7-F0BEF1FE0437}" srcOrd="0" destOrd="0" presId="urn:microsoft.com/office/officeart/2005/8/layout/orgChart1"/>
    <dgm:cxn modelId="{A3272B4A-DAEB-4A6F-AF54-29F3614E4964}" type="presOf" srcId="{6C65D585-E770-4ECD-B220-77592257C888}" destId="{0A618B40-958E-4F64-B6E5-6E3588324128}" srcOrd="0" destOrd="0" presId="urn:microsoft.com/office/officeart/2005/8/layout/orgChart1"/>
    <dgm:cxn modelId="{CF3F7560-31F5-417B-BC4A-1F3E4DEEEEAC}" srcId="{6C65D585-E770-4ECD-B220-77592257C888}" destId="{4D653B13-6C2C-4B5A-999B-C90238FA398D}" srcOrd="0" destOrd="0" parTransId="{2B701BF8-C508-4051-AD16-F855F0BBDDC8}" sibTransId="{3A2F71C0-C12B-4F7C-BE8C-79E7F71FF97D}"/>
    <dgm:cxn modelId="{65496A00-4013-4E40-9E1E-61DE8B644009}" type="presOf" srcId="{2E9D0407-3C29-4359-B24B-E8A062B9A8C0}" destId="{6E62B511-F5CE-4595-AA08-272B7673834B}" srcOrd="0" destOrd="0" presId="urn:microsoft.com/office/officeart/2005/8/layout/orgChart1"/>
    <dgm:cxn modelId="{CF64D2A0-F44F-4F1C-A0FF-3E0EB99FFC2A}" srcId="{4D653B13-6C2C-4B5A-999B-C90238FA398D}" destId="{AA367D74-DBEF-49E4-8F83-794248FA4C48}" srcOrd="0" destOrd="0" parTransId="{2E9D0407-3C29-4359-B24B-E8A062B9A8C0}" sibTransId="{F8457D71-87FB-45B1-8F9C-617A759ECF75}"/>
    <dgm:cxn modelId="{5267B271-293F-49B5-AAB8-49867D3F87DE}" srcId="{27165710-1451-4CA5-B42C-CEF32E5CB023}" destId="{6C65D585-E770-4ECD-B220-77592257C888}" srcOrd="0" destOrd="0" parTransId="{FC20995C-1D13-401B-818A-D857C08016EA}" sibTransId="{EDEA0ED3-7BF2-4F45-8470-17C0D25D5683}"/>
    <dgm:cxn modelId="{69CD3A82-388F-46C9-BA61-CF59FFD1EE67}" type="presOf" srcId="{6C65D585-E770-4ECD-B220-77592257C888}" destId="{586FB7B6-C380-45BE-8083-FBB1F7816759}" srcOrd="1" destOrd="0" presId="urn:microsoft.com/office/officeart/2005/8/layout/orgChart1"/>
    <dgm:cxn modelId="{77DCFE19-A18F-4CF3-89C9-1FA0A5810523}" type="presOf" srcId="{FC20995C-1D13-401B-818A-D857C08016EA}" destId="{37E5BAFE-9C03-4214-8DEE-19E7AF818EFB}" srcOrd="0" destOrd="0" presId="urn:microsoft.com/office/officeart/2005/8/layout/orgChart1"/>
    <dgm:cxn modelId="{50D296D7-FD4B-4A4B-838B-BF5A6FCAC554}" type="presOf" srcId="{AA367D74-DBEF-49E4-8F83-794248FA4C48}" destId="{A15B839A-A5A5-4850-8FD2-13646C0A25AD}" srcOrd="0" destOrd="0" presId="urn:microsoft.com/office/officeart/2005/8/layout/orgChart1"/>
    <dgm:cxn modelId="{CE0137DF-62FE-451B-84C5-8F0A8ACFC21B}" type="presOf" srcId="{880CEAAF-D7C0-4746-9524-D38A7D24F891}" destId="{B629B2BF-1C04-472B-AB66-AA0AE56FDCD5}" srcOrd="0" destOrd="0" presId="urn:microsoft.com/office/officeart/2005/8/layout/orgChart1"/>
    <dgm:cxn modelId="{18D3AEF2-DA8E-49F0-BC3B-851B18AECDE1}" type="presOf" srcId="{27165710-1451-4CA5-B42C-CEF32E5CB023}" destId="{042B18E4-2616-479D-A006-3A01650F72A5}" srcOrd="1" destOrd="0" presId="urn:microsoft.com/office/officeart/2005/8/layout/orgChart1"/>
    <dgm:cxn modelId="{71235363-122B-4A5E-995B-FA09DA055CBF}" type="presOf" srcId="{5090D36A-54C0-4563-9E66-43861E6193EC}" destId="{23BBA4FD-2508-4F4A-BF4C-43BF2B8FD2AC}" srcOrd="0" destOrd="0" presId="urn:microsoft.com/office/officeart/2005/8/layout/orgChart1"/>
    <dgm:cxn modelId="{9C594105-4288-4746-BBA3-C9B09D4C5A4A}" type="presParOf" srcId="{46F6BC94-867F-40A0-833C-C303C28213D5}" destId="{1F308DA3-CC36-4671-B956-6E7DB2005112}" srcOrd="0" destOrd="0" presId="urn:microsoft.com/office/officeart/2005/8/layout/orgChart1"/>
    <dgm:cxn modelId="{E51BE48D-FEC2-4F69-84B4-2802F1FC9FEE}" type="presParOf" srcId="{1F308DA3-CC36-4671-B956-6E7DB2005112}" destId="{0E059C78-57BB-46C3-8280-607978DEABBC}" srcOrd="0" destOrd="0" presId="urn:microsoft.com/office/officeart/2005/8/layout/orgChart1"/>
    <dgm:cxn modelId="{B17ED3C7-CD75-463C-9B62-D7956A1B4178}" type="presParOf" srcId="{0E059C78-57BB-46C3-8280-607978DEABBC}" destId="{367566FD-4AD0-4BBB-9BAE-77D610553AA7}" srcOrd="0" destOrd="0" presId="urn:microsoft.com/office/officeart/2005/8/layout/orgChart1"/>
    <dgm:cxn modelId="{6754109B-6078-4637-9016-A996C7480684}" type="presParOf" srcId="{0E059C78-57BB-46C3-8280-607978DEABBC}" destId="{042B18E4-2616-479D-A006-3A01650F72A5}" srcOrd="1" destOrd="0" presId="urn:microsoft.com/office/officeart/2005/8/layout/orgChart1"/>
    <dgm:cxn modelId="{159CC26D-3EBF-402F-B784-DEEF165F268E}" type="presParOf" srcId="{1F308DA3-CC36-4671-B956-6E7DB2005112}" destId="{74594F83-4B2C-4BE0-BCC7-87C39F3C26D7}" srcOrd="1" destOrd="0" presId="urn:microsoft.com/office/officeart/2005/8/layout/orgChart1"/>
    <dgm:cxn modelId="{C1C7AE1F-5E7C-4005-950B-BD00A41E4C6F}" type="presParOf" srcId="{74594F83-4B2C-4BE0-BCC7-87C39F3C26D7}" destId="{37E5BAFE-9C03-4214-8DEE-19E7AF818EFB}" srcOrd="0" destOrd="0" presId="urn:microsoft.com/office/officeart/2005/8/layout/orgChart1"/>
    <dgm:cxn modelId="{6256C453-956D-49C8-BA48-F1E43DFBDD9A}" type="presParOf" srcId="{74594F83-4B2C-4BE0-BCC7-87C39F3C26D7}" destId="{E04EB0C7-754B-4A09-85BF-E8B95FFC5D78}" srcOrd="1" destOrd="0" presId="urn:microsoft.com/office/officeart/2005/8/layout/orgChart1"/>
    <dgm:cxn modelId="{57BAB333-1AB8-48BF-B76F-99774DEFEB8A}" type="presParOf" srcId="{E04EB0C7-754B-4A09-85BF-E8B95FFC5D78}" destId="{7EF0043F-5112-4053-A198-4E20C4B82D56}" srcOrd="0" destOrd="0" presId="urn:microsoft.com/office/officeart/2005/8/layout/orgChart1"/>
    <dgm:cxn modelId="{B76B65F3-301C-4602-A642-8FD888A61C5C}" type="presParOf" srcId="{7EF0043F-5112-4053-A198-4E20C4B82D56}" destId="{0A618B40-958E-4F64-B6E5-6E3588324128}" srcOrd="0" destOrd="0" presId="urn:microsoft.com/office/officeart/2005/8/layout/orgChart1"/>
    <dgm:cxn modelId="{5B757BA0-4B6A-40EB-A255-844F75C6630D}" type="presParOf" srcId="{7EF0043F-5112-4053-A198-4E20C4B82D56}" destId="{586FB7B6-C380-45BE-8083-FBB1F7816759}" srcOrd="1" destOrd="0" presId="urn:microsoft.com/office/officeart/2005/8/layout/orgChart1"/>
    <dgm:cxn modelId="{9052C116-F0AC-4175-8EF3-43EFEA6C27D7}" type="presParOf" srcId="{E04EB0C7-754B-4A09-85BF-E8B95FFC5D78}" destId="{86B88805-82B5-43F9-AF2D-FAA66EBD960B}" srcOrd="1" destOrd="0" presId="urn:microsoft.com/office/officeart/2005/8/layout/orgChart1"/>
    <dgm:cxn modelId="{5BD14A95-9B72-4D4B-A6C7-31EF358A1D69}" type="presParOf" srcId="{86B88805-82B5-43F9-AF2D-FAA66EBD960B}" destId="{BA43A9B8-CF11-4A3D-8406-E9F4FFDB4464}" srcOrd="0" destOrd="0" presId="urn:microsoft.com/office/officeart/2005/8/layout/orgChart1"/>
    <dgm:cxn modelId="{1951472A-D4E5-43A9-A9A7-6CDE6AE1A1C9}" type="presParOf" srcId="{86B88805-82B5-43F9-AF2D-FAA66EBD960B}" destId="{824D4EA4-3AF0-4D96-A0EE-6A143CBAEEC4}" srcOrd="1" destOrd="0" presId="urn:microsoft.com/office/officeart/2005/8/layout/orgChart1"/>
    <dgm:cxn modelId="{46B217F2-D36B-4547-980C-D9604E1CB80E}" type="presParOf" srcId="{824D4EA4-3AF0-4D96-A0EE-6A143CBAEEC4}" destId="{5E3016C4-D72B-49F3-AC7D-8917899D1881}" srcOrd="0" destOrd="0" presId="urn:microsoft.com/office/officeart/2005/8/layout/orgChart1"/>
    <dgm:cxn modelId="{63A487EA-CF26-4908-93D1-2FB10BC38DF4}" type="presParOf" srcId="{5E3016C4-D72B-49F3-AC7D-8917899D1881}" destId="{B5FDD2BA-AA0C-4493-9E8E-E9FB0610F97D}" srcOrd="0" destOrd="0" presId="urn:microsoft.com/office/officeart/2005/8/layout/orgChart1"/>
    <dgm:cxn modelId="{72E231BA-F70B-4EB4-91A3-B5DA265C3EC1}" type="presParOf" srcId="{5E3016C4-D72B-49F3-AC7D-8917899D1881}" destId="{3DA5A21D-A80B-4C5B-BAFF-C2A1139A5714}" srcOrd="1" destOrd="0" presId="urn:microsoft.com/office/officeart/2005/8/layout/orgChart1"/>
    <dgm:cxn modelId="{787E44FE-A5DF-46F6-A82A-2EE56ED2BE37}" type="presParOf" srcId="{824D4EA4-3AF0-4D96-A0EE-6A143CBAEEC4}" destId="{A8E2CEAD-70A2-42DD-94B6-FD1FD546E542}" srcOrd="1" destOrd="0" presId="urn:microsoft.com/office/officeart/2005/8/layout/orgChart1"/>
    <dgm:cxn modelId="{3A513E27-A48D-4A32-AB89-EFBEBEC417E7}" type="presParOf" srcId="{A8E2CEAD-70A2-42DD-94B6-FD1FD546E542}" destId="{6E62B511-F5CE-4595-AA08-272B7673834B}" srcOrd="0" destOrd="0" presId="urn:microsoft.com/office/officeart/2005/8/layout/orgChart1"/>
    <dgm:cxn modelId="{13D60300-0606-432E-9F70-E64CD1510C08}" type="presParOf" srcId="{A8E2CEAD-70A2-42DD-94B6-FD1FD546E542}" destId="{C7A60730-66E9-4F12-9090-AEC28E2F8928}" srcOrd="1" destOrd="0" presId="urn:microsoft.com/office/officeart/2005/8/layout/orgChart1"/>
    <dgm:cxn modelId="{47025129-8364-4DBE-B6B8-56B2945ED1FA}" type="presParOf" srcId="{C7A60730-66E9-4F12-9090-AEC28E2F8928}" destId="{953F37AD-BB5F-458D-A64E-A3F504299A96}" srcOrd="0" destOrd="0" presId="urn:microsoft.com/office/officeart/2005/8/layout/orgChart1"/>
    <dgm:cxn modelId="{A0F8775B-AE5F-4B97-9D39-37CF9D578A8E}" type="presParOf" srcId="{953F37AD-BB5F-458D-A64E-A3F504299A96}" destId="{A15B839A-A5A5-4850-8FD2-13646C0A25AD}" srcOrd="0" destOrd="0" presId="urn:microsoft.com/office/officeart/2005/8/layout/orgChart1"/>
    <dgm:cxn modelId="{3884583A-4630-46E6-9C6E-4EDCFF91EB35}" type="presParOf" srcId="{953F37AD-BB5F-458D-A64E-A3F504299A96}" destId="{34557002-07B2-422B-9C9B-7824BB1DDA24}" srcOrd="1" destOrd="0" presId="urn:microsoft.com/office/officeart/2005/8/layout/orgChart1"/>
    <dgm:cxn modelId="{E2FC60F7-709F-41A2-AB30-F6F1218FB8E0}" type="presParOf" srcId="{C7A60730-66E9-4F12-9090-AEC28E2F8928}" destId="{20ADC436-1F8D-4700-9E7D-5072EE62A65B}" srcOrd="1" destOrd="0" presId="urn:microsoft.com/office/officeart/2005/8/layout/orgChart1"/>
    <dgm:cxn modelId="{C61620E3-1E12-4B57-896A-19372F0C03E6}" type="presParOf" srcId="{C7A60730-66E9-4F12-9090-AEC28E2F8928}" destId="{545D0263-C497-4071-83A4-6C1E949F89A1}" srcOrd="2" destOrd="0" presId="urn:microsoft.com/office/officeart/2005/8/layout/orgChart1"/>
    <dgm:cxn modelId="{6EE66263-3EFD-4121-98E2-BFFD9BFD102F}" type="presParOf" srcId="{824D4EA4-3AF0-4D96-A0EE-6A143CBAEEC4}" destId="{E7D1FA6B-9661-429B-944F-EB517CFABBA4}" srcOrd="2" destOrd="0" presId="urn:microsoft.com/office/officeart/2005/8/layout/orgChart1"/>
    <dgm:cxn modelId="{C5EB0F11-D463-4D36-8FF8-B70CCEE6230C}" type="presParOf" srcId="{E04EB0C7-754B-4A09-85BF-E8B95FFC5D78}" destId="{81AD6DBB-50BC-4A45-8D25-1A5C963AB5FA}" srcOrd="2" destOrd="0" presId="urn:microsoft.com/office/officeart/2005/8/layout/orgChart1"/>
    <dgm:cxn modelId="{2326D16D-C5C6-4807-9D75-1A3F0B74AFF4}" type="presParOf" srcId="{74594F83-4B2C-4BE0-BCC7-87C39F3C26D7}" destId="{23BBA4FD-2508-4F4A-BF4C-43BF2B8FD2AC}" srcOrd="2" destOrd="0" presId="urn:microsoft.com/office/officeart/2005/8/layout/orgChart1"/>
    <dgm:cxn modelId="{42D0D9D5-BFBD-43A5-97F0-442FA5F96120}" type="presParOf" srcId="{74594F83-4B2C-4BE0-BCC7-87C39F3C26D7}" destId="{A11096CA-964B-4631-AA85-4F0749570180}" srcOrd="3" destOrd="0" presId="urn:microsoft.com/office/officeart/2005/8/layout/orgChart1"/>
    <dgm:cxn modelId="{062C39A3-223B-473F-B821-3678BBCFAA1A}" type="presParOf" srcId="{A11096CA-964B-4631-AA85-4F0749570180}" destId="{D9214814-BD0A-4185-BA89-59B8A2FA18F6}" srcOrd="0" destOrd="0" presId="urn:microsoft.com/office/officeart/2005/8/layout/orgChart1"/>
    <dgm:cxn modelId="{7CB2E87A-F3DA-408E-8709-BB28BFBE141E}" type="presParOf" srcId="{D9214814-BD0A-4185-BA89-59B8A2FA18F6}" destId="{AE952F2C-A7F0-4F71-9B64-E1BCF2B33D80}" srcOrd="0" destOrd="0" presId="urn:microsoft.com/office/officeart/2005/8/layout/orgChart1"/>
    <dgm:cxn modelId="{F9EFF32B-E7CD-4A9C-B00D-0FFEC3E71D49}" type="presParOf" srcId="{D9214814-BD0A-4185-BA89-59B8A2FA18F6}" destId="{7986AC70-1946-4C16-94C0-58D150D9BE07}" srcOrd="1" destOrd="0" presId="urn:microsoft.com/office/officeart/2005/8/layout/orgChart1"/>
    <dgm:cxn modelId="{4195E0B7-BF4D-451F-96F5-055D630CF918}" type="presParOf" srcId="{A11096CA-964B-4631-AA85-4F0749570180}" destId="{1DE0E86E-4315-4E3E-AF18-5DAE02565C55}" srcOrd="1" destOrd="0" presId="urn:microsoft.com/office/officeart/2005/8/layout/orgChart1"/>
    <dgm:cxn modelId="{AF9B2E0D-1E0E-47B0-BE66-4D30EF2C2B27}" type="presParOf" srcId="{1DE0E86E-4315-4E3E-AF18-5DAE02565C55}" destId="{11D1DB6F-5B35-456A-96B4-FE2DC014109D}" srcOrd="0" destOrd="0" presId="urn:microsoft.com/office/officeart/2005/8/layout/orgChart1"/>
    <dgm:cxn modelId="{8D73F400-D90D-4BF9-BB3A-9094B8F84FF4}" type="presParOf" srcId="{1DE0E86E-4315-4E3E-AF18-5DAE02565C55}" destId="{AD7F0F05-BB62-4657-ABC9-1AC5A818B030}" srcOrd="1" destOrd="0" presId="urn:microsoft.com/office/officeart/2005/8/layout/orgChart1"/>
    <dgm:cxn modelId="{B2332706-9907-4F0E-9522-CB758C72B2C6}" type="presParOf" srcId="{AD7F0F05-BB62-4657-ABC9-1AC5A818B030}" destId="{3A9625DB-7B91-4DEB-AC1A-B4A7370C7294}" srcOrd="0" destOrd="0" presId="urn:microsoft.com/office/officeart/2005/8/layout/orgChart1"/>
    <dgm:cxn modelId="{1EAB4EEB-B589-42B6-BBDE-B6940C696DD7}" type="presParOf" srcId="{3A9625DB-7B91-4DEB-AC1A-B4A7370C7294}" destId="{B629B2BF-1C04-472B-AB66-AA0AE56FDCD5}" srcOrd="0" destOrd="0" presId="urn:microsoft.com/office/officeart/2005/8/layout/orgChart1"/>
    <dgm:cxn modelId="{AF7AD211-0D16-4914-A2D5-1C0BC2580359}" type="presParOf" srcId="{3A9625DB-7B91-4DEB-AC1A-B4A7370C7294}" destId="{B418C5F7-F5D1-4388-8EF1-C8F537EB946E}" srcOrd="1" destOrd="0" presId="urn:microsoft.com/office/officeart/2005/8/layout/orgChart1"/>
    <dgm:cxn modelId="{EB5CF9D0-CAC5-4FFF-8C38-0CE0EE33EF36}" type="presParOf" srcId="{AD7F0F05-BB62-4657-ABC9-1AC5A818B030}" destId="{0BD8858E-E49D-4782-BFA3-C200EA3F8E52}" srcOrd="1" destOrd="0" presId="urn:microsoft.com/office/officeart/2005/8/layout/orgChart1"/>
    <dgm:cxn modelId="{6847457B-E6E1-4328-9E63-3E5C7F2C58C6}" type="presParOf" srcId="{0BD8858E-E49D-4782-BFA3-C200EA3F8E52}" destId="{473B6D35-A3A7-4637-9AF3-1723D505D97C}" srcOrd="0" destOrd="0" presId="urn:microsoft.com/office/officeart/2005/8/layout/orgChart1"/>
    <dgm:cxn modelId="{F0DA4ECA-1416-4001-ACF4-1EECD0E1B95A}" type="presParOf" srcId="{0BD8858E-E49D-4782-BFA3-C200EA3F8E52}" destId="{4E896801-DDF1-410E-89F1-63C2745EB749}" srcOrd="1" destOrd="0" presId="urn:microsoft.com/office/officeart/2005/8/layout/orgChart1"/>
    <dgm:cxn modelId="{55F80C55-5398-4639-8206-988D2BB30481}" type="presParOf" srcId="{4E896801-DDF1-410E-89F1-63C2745EB749}" destId="{51969FBB-6E35-489A-9A01-936F22F4D17D}" srcOrd="0" destOrd="0" presId="urn:microsoft.com/office/officeart/2005/8/layout/orgChart1"/>
    <dgm:cxn modelId="{CA6D859B-6F49-474D-8925-2FFD535F244B}" type="presParOf" srcId="{51969FBB-6E35-489A-9A01-936F22F4D17D}" destId="{9210193F-8BFB-406B-B9E7-F0BEF1FE0437}" srcOrd="0" destOrd="0" presId="urn:microsoft.com/office/officeart/2005/8/layout/orgChart1"/>
    <dgm:cxn modelId="{20D7D3ED-86ED-45E8-89B7-A4085968D992}" type="presParOf" srcId="{51969FBB-6E35-489A-9A01-936F22F4D17D}" destId="{FF66FFCB-7445-4EA6-AD2A-D13030390BC8}" srcOrd="1" destOrd="0" presId="urn:microsoft.com/office/officeart/2005/8/layout/orgChart1"/>
    <dgm:cxn modelId="{B9B94F58-0C09-4BC0-AF80-6835AE285279}" type="presParOf" srcId="{4E896801-DDF1-410E-89F1-63C2745EB749}" destId="{486C569B-1138-4076-BDA9-EF0E4E1EA24D}" srcOrd="1" destOrd="0" presId="urn:microsoft.com/office/officeart/2005/8/layout/orgChart1"/>
    <dgm:cxn modelId="{80259726-B47D-44BC-8C80-37AE8D58364A}" type="presParOf" srcId="{4E896801-DDF1-410E-89F1-63C2745EB749}" destId="{13CFC20B-6ED2-4CA8-A8CC-276645FEDBE9}" srcOrd="2" destOrd="0" presId="urn:microsoft.com/office/officeart/2005/8/layout/orgChart1"/>
    <dgm:cxn modelId="{862341DD-B2C5-408D-8AF3-A01DBDEE2684}" type="presParOf" srcId="{AD7F0F05-BB62-4657-ABC9-1AC5A818B030}" destId="{8A89D7E8-251D-4160-B4F2-8276C32AB576}" srcOrd="2" destOrd="0" presId="urn:microsoft.com/office/officeart/2005/8/layout/orgChart1"/>
    <dgm:cxn modelId="{1797F521-60C6-4D29-A6BB-738F87D061BE}" type="presParOf" srcId="{A11096CA-964B-4631-AA85-4F0749570180}" destId="{6A587E4E-424D-4D62-AF2B-74EB652A8C82}" srcOrd="2" destOrd="0" presId="urn:microsoft.com/office/officeart/2005/8/layout/orgChart1"/>
    <dgm:cxn modelId="{904C5A02-2726-4071-8C2A-525332C272A9}" type="presParOf" srcId="{1F308DA3-CC36-4671-B956-6E7DB2005112}" destId="{45ED5E1E-E3F7-4F86-8C65-4A0E1D5C8CD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F23C21-F39C-452F-9108-F36B8C567EB3}" type="doc">
      <dgm:prSet loTypeId="urn:microsoft.com/office/officeart/2005/8/layout/orgChart1" loCatId="hierarchy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D65737B6-2DED-4AFD-8EDA-BDD7B2B41CC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Региональная политика государства 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</a:t>
          </a:r>
          <a:r>
            <a:rPr lang="ru-RU" sz="1800" b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целенаправ</a:t>
          </a:r>
          <a:r>
            <a:rPr lang="ru-RU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-ленная деятельность органов государственной власти по обеспечению оптимального развития регионов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678C0A1-DE90-427B-BCF9-AF8F34CBF4A7}" type="parTrans" cxnId="{6220EAC6-A71B-4509-ADCE-FE3E424BD0AE}">
      <dgm:prSet/>
      <dgm:spPr/>
      <dgm:t>
        <a:bodyPr/>
        <a:lstStyle/>
        <a:p>
          <a:endParaRPr lang="ru-RU"/>
        </a:p>
      </dgm:t>
    </dgm:pt>
    <dgm:pt modelId="{EA2B3F6D-D4CC-445B-BC0F-D39BCEA8FA55}" type="sibTrans" cxnId="{6220EAC6-A71B-4509-ADCE-FE3E424BD0AE}">
      <dgm:prSet/>
      <dgm:spPr/>
      <dgm:t>
        <a:bodyPr/>
        <a:lstStyle/>
        <a:p>
          <a:endParaRPr lang="ru-RU"/>
        </a:p>
      </dgm:t>
    </dgm:pt>
    <dgm:pt modelId="{4966AF36-CBCC-4FA4-8647-A15687AAC7A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региональная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промышленная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политика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7405246B-2608-48DB-854E-1F3052770193}" type="parTrans" cxnId="{4B70969C-798A-4645-8D0C-7DA662EA8C18}">
      <dgm:prSet/>
      <dgm:spPr/>
      <dgm:t>
        <a:bodyPr/>
        <a:lstStyle/>
        <a:p>
          <a:endParaRPr lang="ru-RU"/>
        </a:p>
      </dgm:t>
    </dgm:pt>
    <dgm:pt modelId="{A4BB5B47-4540-4D09-81F5-EFF1C221A135}" type="sibTrans" cxnId="{4B70969C-798A-4645-8D0C-7DA662EA8C18}">
      <dgm:prSet/>
      <dgm:spPr/>
      <dgm:t>
        <a:bodyPr/>
        <a:lstStyle/>
        <a:p>
          <a:endParaRPr lang="ru-RU"/>
        </a:p>
      </dgm:t>
    </dgm:pt>
    <dgm:pt modelId="{0BD52EF2-EF40-407C-BE81-4231A0F8224A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региональная 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аграрная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6B46A23-60F8-4A94-B2D5-CB3089731535}" type="parTrans" cxnId="{9A1D8A21-57D8-4876-BB04-23111ACCC526}">
      <dgm:prSet/>
      <dgm:spPr/>
      <dgm:t>
        <a:bodyPr/>
        <a:lstStyle/>
        <a:p>
          <a:endParaRPr lang="ru-RU"/>
        </a:p>
      </dgm:t>
    </dgm:pt>
    <dgm:pt modelId="{EC51CE72-9429-43F3-861B-B47692F06BB2}" type="sibTrans" cxnId="{9A1D8A21-57D8-4876-BB04-23111ACCC526}">
      <dgm:prSet/>
      <dgm:spPr/>
      <dgm:t>
        <a:bodyPr/>
        <a:lstStyle/>
        <a:p>
          <a:endParaRPr lang="ru-RU"/>
        </a:p>
      </dgm:t>
    </dgm:pt>
    <dgm:pt modelId="{7C647D4B-77BF-4095-9F8D-35F7704A6A93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региональная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социальная 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FAFD33A-F5F6-4E71-A507-95874E82540C}" type="parTrans" cxnId="{F2862C34-26CE-43CA-AA3B-1A75D1C531AB}">
      <dgm:prSet/>
      <dgm:spPr/>
      <dgm:t>
        <a:bodyPr/>
        <a:lstStyle/>
        <a:p>
          <a:endParaRPr lang="ru-RU"/>
        </a:p>
      </dgm:t>
    </dgm:pt>
    <dgm:pt modelId="{453B954C-7F74-45C9-98C4-9A015027FC2A}" type="sibTrans" cxnId="{F2862C34-26CE-43CA-AA3B-1A75D1C531AB}">
      <dgm:prSet/>
      <dgm:spPr/>
      <dgm:t>
        <a:bodyPr/>
        <a:lstStyle/>
        <a:p>
          <a:endParaRPr lang="ru-RU"/>
        </a:p>
      </dgm:t>
    </dgm:pt>
    <dgm:pt modelId="{FED49335-FDC8-4C4A-8AFB-2B44A303E2D1}" type="pres">
      <dgm:prSet presAssocID="{7FF23C21-F39C-452F-9108-F36B8C567EB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9BF2B0D-4330-4BAC-A42E-59357A5CC7CD}" type="pres">
      <dgm:prSet presAssocID="{D65737B6-2DED-4AFD-8EDA-BDD7B2B41CC8}" presName="hierRoot1" presStyleCnt="0">
        <dgm:presLayoutVars>
          <dgm:hierBranch val="init"/>
        </dgm:presLayoutVars>
      </dgm:prSet>
      <dgm:spPr/>
    </dgm:pt>
    <dgm:pt modelId="{CAA7C89D-6B06-4F87-89DB-D983199C46B2}" type="pres">
      <dgm:prSet presAssocID="{D65737B6-2DED-4AFD-8EDA-BDD7B2B41CC8}" presName="rootComposite1" presStyleCnt="0"/>
      <dgm:spPr/>
    </dgm:pt>
    <dgm:pt modelId="{147B9FD5-E653-405C-B6FC-B6A8B12448A6}" type="pres">
      <dgm:prSet presAssocID="{D65737B6-2DED-4AFD-8EDA-BDD7B2B41CC8}" presName="rootText1" presStyleLbl="node0" presStyleIdx="0" presStyleCnt="1" custScaleX="241791">
        <dgm:presLayoutVars>
          <dgm:chPref val="3"/>
        </dgm:presLayoutVars>
      </dgm:prSet>
      <dgm:spPr/>
    </dgm:pt>
    <dgm:pt modelId="{2944EA30-FEB5-46C7-A89D-C40B2533B173}" type="pres">
      <dgm:prSet presAssocID="{D65737B6-2DED-4AFD-8EDA-BDD7B2B41CC8}" presName="rootConnector1" presStyleLbl="node1" presStyleIdx="0" presStyleCnt="0"/>
      <dgm:spPr/>
    </dgm:pt>
    <dgm:pt modelId="{BF119445-6D25-4181-9B8C-6DD3947D9AEE}" type="pres">
      <dgm:prSet presAssocID="{D65737B6-2DED-4AFD-8EDA-BDD7B2B41CC8}" presName="hierChild2" presStyleCnt="0"/>
      <dgm:spPr/>
    </dgm:pt>
    <dgm:pt modelId="{86B9F160-1FFD-482E-8886-F32D2CEB0F3E}" type="pres">
      <dgm:prSet presAssocID="{7405246B-2608-48DB-854E-1F3052770193}" presName="Name37" presStyleLbl="parChTrans1D2" presStyleIdx="0" presStyleCnt="3"/>
      <dgm:spPr/>
    </dgm:pt>
    <dgm:pt modelId="{E9351157-8682-4B12-A4EB-6B7C4B53B48C}" type="pres">
      <dgm:prSet presAssocID="{4966AF36-CBCC-4FA4-8647-A15687AAC7A3}" presName="hierRoot2" presStyleCnt="0">
        <dgm:presLayoutVars>
          <dgm:hierBranch val="init"/>
        </dgm:presLayoutVars>
      </dgm:prSet>
      <dgm:spPr/>
    </dgm:pt>
    <dgm:pt modelId="{4A8E9EAB-CD3C-43B7-B70A-CEC5694148BA}" type="pres">
      <dgm:prSet presAssocID="{4966AF36-CBCC-4FA4-8647-A15687AAC7A3}" presName="rootComposite" presStyleCnt="0"/>
      <dgm:spPr/>
    </dgm:pt>
    <dgm:pt modelId="{7841D356-69AC-41ED-8F9F-FE1ADCE84930}" type="pres">
      <dgm:prSet presAssocID="{4966AF36-CBCC-4FA4-8647-A15687AAC7A3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8BCCEB-EA00-4375-84D7-935B684DF4CA}" type="pres">
      <dgm:prSet presAssocID="{4966AF36-CBCC-4FA4-8647-A15687AAC7A3}" presName="rootConnector" presStyleLbl="node2" presStyleIdx="0" presStyleCnt="3"/>
      <dgm:spPr/>
    </dgm:pt>
    <dgm:pt modelId="{19B50E72-6826-4FD2-96EC-E3979F8CFD76}" type="pres">
      <dgm:prSet presAssocID="{4966AF36-CBCC-4FA4-8647-A15687AAC7A3}" presName="hierChild4" presStyleCnt="0"/>
      <dgm:spPr/>
    </dgm:pt>
    <dgm:pt modelId="{433A49B3-03F6-49C0-B7A7-1EC81C9A467A}" type="pres">
      <dgm:prSet presAssocID="{4966AF36-CBCC-4FA4-8647-A15687AAC7A3}" presName="hierChild5" presStyleCnt="0"/>
      <dgm:spPr/>
    </dgm:pt>
    <dgm:pt modelId="{3450A9EC-F97E-48E8-B19A-961225FAE664}" type="pres">
      <dgm:prSet presAssocID="{56B46A23-60F8-4A94-B2D5-CB3089731535}" presName="Name37" presStyleLbl="parChTrans1D2" presStyleIdx="1" presStyleCnt="3"/>
      <dgm:spPr/>
    </dgm:pt>
    <dgm:pt modelId="{4FCF38CC-F90C-4912-86EF-1F22B84241AC}" type="pres">
      <dgm:prSet presAssocID="{0BD52EF2-EF40-407C-BE81-4231A0F8224A}" presName="hierRoot2" presStyleCnt="0">
        <dgm:presLayoutVars>
          <dgm:hierBranch val="init"/>
        </dgm:presLayoutVars>
      </dgm:prSet>
      <dgm:spPr/>
    </dgm:pt>
    <dgm:pt modelId="{B4572BAB-7CAD-4544-B469-D94390271887}" type="pres">
      <dgm:prSet presAssocID="{0BD52EF2-EF40-407C-BE81-4231A0F8224A}" presName="rootComposite" presStyleCnt="0"/>
      <dgm:spPr/>
    </dgm:pt>
    <dgm:pt modelId="{750D4031-557D-41FF-B4B7-C11306AE7B70}" type="pres">
      <dgm:prSet presAssocID="{0BD52EF2-EF40-407C-BE81-4231A0F8224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8A707AA-FD9A-4272-8752-88C1898DB88E}" type="pres">
      <dgm:prSet presAssocID="{0BD52EF2-EF40-407C-BE81-4231A0F8224A}" presName="rootConnector" presStyleLbl="node2" presStyleIdx="1" presStyleCnt="3"/>
      <dgm:spPr/>
    </dgm:pt>
    <dgm:pt modelId="{88D5D2AC-606E-4512-8BFD-305043128E2E}" type="pres">
      <dgm:prSet presAssocID="{0BD52EF2-EF40-407C-BE81-4231A0F8224A}" presName="hierChild4" presStyleCnt="0"/>
      <dgm:spPr/>
    </dgm:pt>
    <dgm:pt modelId="{03F9A5FF-C564-4DBA-98C1-6ECF8A7339AB}" type="pres">
      <dgm:prSet presAssocID="{0BD52EF2-EF40-407C-BE81-4231A0F8224A}" presName="hierChild5" presStyleCnt="0"/>
      <dgm:spPr/>
    </dgm:pt>
    <dgm:pt modelId="{62218829-E26E-427F-BE68-A34D34E557C8}" type="pres">
      <dgm:prSet presAssocID="{1FAFD33A-F5F6-4E71-A507-95874E82540C}" presName="Name37" presStyleLbl="parChTrans1D2" presStyleIdx="2" presStyleCnt="3"/>
      <dgm:spPr/>
    </dgm:pt>
    <dgm:pt modelId="{369D51D4-534B-451D-90A7-B9DADB0EE585}" type="pres">
      <dgm:prSet presAssocID="{7C647D4B-77BF-4095-9F8D-35F7704A6A93}" presName="hierRoot2" presStyleCnt="0">
        <dgm:presLayoutVars>
          <dgm:hierBranch val="init"/>
        </dgm:presLayoutVars>
      </dgm:prSet>
      <dgm:spPr/>
    </dgm:pt>
    <dgm:pt modelId="{B9C1DD22-56B8-447A-B2CF-05ACEDF61C32}" type="pres">
      <dgm:prSet presAssocID="{7C647D4B-77BF-4095-9F8D-35F7704A6A93}" presName="rootComposite" presStyleCnt="0"/>
      <dgm:spPr/>
    </dgm:pt>
    <dgm:pt modelId="{ADFCAA69-12EF-46C6-98DD-6871178E5A26}" type="pres">
      <dgm:prSet presAssocID="{7C647D4B-77BF-4095-9F8D-35F7704A6A93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05658B-83E5-47CD-BCEF-9A7DEA066966}" type="pres">
      <dgm:prSet presAssocID="{7C647D4B-77BF-4095-9F8D-35F7704A6A93}" presName="rootConnector" presStyleLbl="node2" presStyleIdx="2" presStyleCnt="3"/>
      <dgm:spPr/>
    </dgm:pt>
    <dgm:pt modelId="{11ADE595-1297-4AB7-8B3D-F9262A47DEDD}" type="pres">
      <dgm:prSet presAssocID="{7C647D4B-77BF-4095-9F8D-35F7704A6A93}" presName="hierChild4" presStyleCnt="0"/>
      <dgm:spPr/>
    </dgm:pt>
    <dgm:pt modelId="{60B986C1-C0F2-4DE9-9A70-4D5F5C07E5B5}" type="pres">
      <dgm:prSet presAssocID="{7C647D4B-77BF-4095-9F8D-35F7704A6A93}" presName="hierChild5" presStyleCnt="0"/>
      <dgm:spPr/>
    </dgm:pt>
    <dgm:pt modelId="{575F9417-3BD2-46C6-81DB-59054F67E503}" type="pres">
      <dgm:prSet presAssocID="{D65737B6-2DED-4AFD-8EDA-BDD7B2B41CC8}" presName="hierChild3" presStyleCnt="0"/>
      <dgm:spPr/>
    </dgm:pt>
  </dgm:ptLst>
  <dgm:cxnLst>
    <dgm:cxn modelId="{B1AA2E62-5D94-4B1D-9541-79937AE8B039}" type="presOf" srcId="{1FAFD33A-F5F6-4E71-A507-95874E82540C}" destId="{62218829-E26E-427F-BE68-A34D34E557C8}" srcOrd="0" destOrd="0" presId="urn:microsoft.com/office/officeart/2005/8/layout/orgChart1"/>
    <dgm:cxn modelId="{4B70969C-798A-4645-8D0C-7DA662EA8C18}" srcId="{D65737B6-2DED-4AFD-8EDA-BDD7B2B41CC8}" destId="{4966AF36-CBCC-4FA4-8647-A15687AAC7A3}" srcOrd="0" destOrd="0" parTransId="{7405246B-2608-48DB-854E-1F3052770193}" sibTransId="{A4BB5B47-4540-4D09-81F5-EFF1C221A135}"/>
    <dgm:cxn modelId="{9A1D8A21-57D8-4876-BB04-23111ACCC526}" srcId="{D65737B6-2DED-4AFD-8EDA-BDD7B2B41CC8}" destId="{0BD52EF2-EF40-407C-BE81-4231A0F8224A}" srcOrd="1" destOrd="0" parTransId="{56B46A23-60F8-4A94-B2D5-CB3089731535}" sibTransId="{EC51CE72-9429-43F3-861B-B47692F06BB2}"/>
    <dgm:cxn modelId="{B9A51D26-75A9-4495-A902-9F5F9A6C48FA}" type="presOf" srcId="{D65737B6-2DED-4AFD-8EDA-BDD7B2B41CC8}" destId="{147B9FD5-E653-405C-B6FC-B6A8B12448A6}" srcOrd="0" destOrd="0" presId="urn:microsoft.com/office/officeart/2005/8/layout/orgChart1"/>
    <dgm:cxn modelId="{03A9CAF3-2DB2-45E9-897F-784ABAC87273}" type="presOf" srcId="{0BD52EF2-EF40-407C-BE81-4231A0F8224A}" destId="{98A707AA-FD9A-4272-8752-88C1898DB88E}" srcOrd="1" destOrd="0" presId="urn:microsoft.com/office/officeart/2005/8/layout/orgChart1"/>
    <dgm:cxn modelId="{405172C2-F4BA-4C77-8215-23500EB28532}" type="presOf" srcId="{7C647D4B-77BF-4095-9F8D-35F7704A6A93}" destId="{B205658B-83E5-47CD-BCEF-9A7DEA066966}" srcOrd="1" destOrd="0" presId="urn:microsoft.com/office/officeart/2005/8/layout/orgChart1"/>
    <dgm:cxn modelId="{4F0AF85E-5758-4235-837C-D5A2E49BD22C}" type="presOf" srcId="{7C647D4B-77BF-4095-9F8D-35F7704A6A93}" destId="{ADFCAA69-12EF-46C6-98DD-6871178E5A26}" srcOrd="0" destOrd="0" presId="urn:microsoft.com/office/officeart/2005/8/layout/orgChart1"/>
    <dgm:cxn modelId="{C8AE8F9C-1CBB-41FD-8E09-2E1327EE3ED6}" type="presOf" srcId="{7FF23C21-F39C-452F-9108-F36B8C567EB3}" destId="{FED49335-FDC8-4C4A-8AFB-2B44A303E2D1}" srcOrd="0" destOrd="0" presId="urn:microsoft.com/office/officeart/2005/8/layout/orgChart1"/>
    <dgm:cxn modelId="{2C7B1464-D694-4983-89E1-33EBD347E558}" type="presOf" srcId="{56B46A23-60F8-4A94-B2D5-CB3089731535}" destId="{3450A9EC-F97E-48E8-B19A-961225FAE664}" srcOrd="0" destOrd="0" presId="urn:microsoft.com/office/officeart/2005/8/layout/orgChart1"/>
    <dgm:cxn modelId="{F40830D2-5A20-4E58-822F-A3F23D36AF7E}" type="presOf" srcId="{4966AF36-CBCC-4FA4-8647-A15687AAC7A3}" destId="{788BCCEB-EA00-4375-84D7-935B684DF4CA}" srcOrd="1" destOrd="0" presId="urn:microsoft.com/office/officeart/2005/8/layout/orgChart1"/>
    <dgm:cxn modelId="{F2862C34-26CE-43CA-AA3B-1A75D1C531AB}" srcId="{D65737B6-2DED-4AFD-8EDA-BDD7B2B41CC8}" destId="{7C647D4B-77BF-4095-9F8D-35F7704A6A93}" srcOrd="2" destOrd="0" parTransId="{1FAFD33A-F5F6-4E71-A507-95874E82540C}" sibTransId="{453B954C-7F74-45C9-98C4-9A015027FC2A}"/>
    <dgm:cxn modelId="{8A8BF653-2034-41CA-AFBC-5A53D81DF181}" type="presOf" srcId="{7405246B-2608-48DB-854E-1F3052770193}" destId="{86B9F160-1FFD-482E-8886-F32D2CEB0F3E}" srcOrd="0" destOrd="0" presId="urn:microsoft.com/office/officeart/2005/8/layout/orgChart1"/>
    <dgm:cxn modelId="{6220EAC6-A71B-4509-ADCE-FE3E424BD0AE}" srcId="{7FF23C21-F39C-452F-9108-F36B8C567EB3}" destId="{D65737B6-2DED-4AFD-8EDA-BDD7B2B41CC8}" srcOrd="0" destOrd="0" parTransId="{D678C0A1-DE90-427B-BCF9-AF8F34CBF4A7}" sibTransId="{EA2B3F6D-D4CC-445B-BC0F-D39BCEA8FA55}"/>
    <dgm:cxn modelId="{0D5FFD06-26C9-4680-A9F3-20C7592ACB86}" type="presOf" srcId="{4966AF36-CBCC-4FA4-8647-A15687AAC7A3}" destId="{7841D356-69AC-41ED-8F9F-FE1ADCE84930}" srcOrd="0" destOrd="0" presId="urn:microsoft.com/office/officeart/2005/8/layout/orgChart1"/>
    <dgm:cxn modelId="{DB73F0CA-6C0F-4579-A86F-5F8E9CDDBDDF}" type="presOf" srcId="{0BD52EF2-EF40-407C-BE81-4231A0F8224A}" destId="{750D4031-557D-41FF-B4B7-C11306AE7B70}" srcOrd="0" destOrd="0" presId="urn:microsoft.com/office/officeart/2005/8/layout/orgChart1"/>
    <dgm:cxn modelId="{268C1AE9-AD2E-4DF7-BB51-16D4ACBEE7BC}" type="presOf" srcId="{D65737B6-2DED-4AFD-8EDA-BDD7B2B41CC8}" destId="{2944EA30-FEB5-46C7-A89D-C40B2533B173}" srcOrd="1" destOrd="0" presId="urn:microsoft.com/office/officeart/2005/8/layout/orgChart1"/>
    <dgm:cxn modelId="{1F339EB9-E9D1-41AA-A86E-DAA6EAA2AEAD}" type="presParOf" srcId="{FED49335-FDC8-4C4A-8AFB-2B44A303E2D1}" destId="{29BF2B0D-4330-4BAC-A42E-59357A5CC7CD}" srcOrd="0" destOrd="0" presId="urn:microsoft.com/office/officeart/2005/8/layout/orgChart1"/>
    <dgm:cxn modelId="{F1B95C84-C9A7-4D12-AFD7-A4A54FB16C17}" type="presParOf" srcId="{29BF2B0D-4330-4BAC-A42E-59357A5CC7CD}" destId="{CAA7C89D-6B06-4F87-89DB-D983199C46B2}" srcOrd="0" destOrd="0" presId="urn:microsoft.com/office/officeart/2005/8/layout/orgChart1"/>
    <dgm:cxn modelId="{BA686B47-2C8F-45E5-9CF3-318A070FC039}" type="presParOf" srcId="{CAA7C89D-6B06-4F87-89DB-D983199C46B2}" destId="{147B9FD5-E653-405C-B6FC-B6A8B12448A6}" srcOrd="0" destOrd="0" presId="urn:microsoft.com/office/officeart/2005/8/layout/orgChart1"/>
    <dgm:cxn modelId="{BB5B5626-3EFE-4D82-8566-7E52B89EBB39}" type="presParOf" srcId="{CAA7C89D-6B06-4F87-89DB-D983199C46B2}" destId="{2944EA30-FEB5-46C7-A89D-C40B2533B173}" srcOrd="1" destOrd="0" presId="urn:microsoft.com/office/officeart/2005/8/layout/orgChart1"/>
    <dgm:cxn modelId="{66213569-E21F-430E-9971-75089BAD5831}" type="presParOf" srcId="{29BF2B0D-4330-4BAC-A42E-59357A5CC7CD}" destId="{BF119445-6D25-4181-9B8C-6DD3947D9AEE}" srcOrd="1" destOrd="0" presId="urn:microsoft.com/office/officeart/2005/8/layout/orgChart1"/>
    <dgm:cxn modelId="{9D348C3D-4A14-4B95-B8EA-E27151F25926}" type="presParOf" srcId="{BF119445-6D25-4181-9B8C-6DD3947D9AEE}" destId="{86B9F160-1FFD-482E-8886-F32D2CEB0F3E}" srcOrd="0" destOrd="0" presId="urn:microsoft.com/office/officeart/2005/8/layout/orgChart1"/>
    <dgm:cxn modelId="{3AF874C3-E6F7-4055-B2BC-9BF7B9EE4EC7}" type="presParOf" srcId="{BF119445-6D25-4181-9B8C-6DD3947D9AEE}" destId="{E9351157-8682-4B12-A4EB-6B7C4B53B48C}" srcOrd="1" destOrd="0" presId="urn:microsoft.com/office/officeart/2005/8/layout/orgChart1"/>
    <dgm:cxn modelId="{F87633ED-0918-48E2-9289-28A01BA57FA0}" type="presParOf" srcId="{E9351157-8682-4B12-A4EB-6B7C4B53B48C}" destId="{4A8E9EAB-CD3C-43B7-B70A-CEC5694148BA}" srcOrd="0" destOrd="0" presId="urn:microsoft.com/office/officeart/2005/8/layout/orgChart1"/>
    <dgm:cxn modelId="{D4473A9A-C19C-4A5E-A057-32DAC7DD4EB9}" type="presParOf" srcId="{4A8E9EAB-CD3C-43B7-B70A-CEC5694148BA}" destId="{7841D356-69AC-41ED-8F9F-FE1ADCE84930}" srcOrd="0" destOrd="0" presId="urn:microsoft.com/office/officeart/2005/8/layout/orgChart1"/>
    <dgm:cxn modelId="{80794B39-48A1-404A-BFE7-E22C1EF62C11}" type="presParOf" srcId="{4A8E9EAB-CD3C-43B7-B70A-CEC5694148BA}" destId="{788BCCEB-EA00-4375-84D7-935B684DF4CA}" srcOrd="1" destOrd="0" presId="urn:microsoft.com/office/officeart/2005/8/layout/orgChart1"/>
    <dgm:cxn modelId="{54F860B2-0B33-4E3E-B46B-AECC12145AEC}" type="presParOf" srcId="{E9351157-8682-4B12-A4EB-6B7C4B53B48C}" destId="{19B50E72-6826-4FD2-96EC-E3979F8CFD76}" srcOrd="1" destOrd="0" presId="urn:microsoft.com/office/officeart/2005/8/layout/orgChart1"/>
    <dgm:cxn modelId="{92A84E05-908D-45A9-A421-CD3FEFDAD393}" type="presParOf" srcId="{E9351157-8682-4B12-A4EB-6B7C4B53B48C}" destId="{433A49B3-03F6-49C0-B7A7-1EC81C9A467A}" srcOrd="2" destOrd="0" presId="urn:microsoft.com/office/officeart/2005/8/layout/orgChart1"/>
    <dgm:cxn modelId="{7AC0BC90-F85C-4AE0-A85D-33671CDCD81A}" type="presParOf" srcId="{BF119445-6D25-4181-9B8C-6DD3947D9AEE}" destId="{3450A9EC-F97E-48E8-B19A-961225FAE664}" srcOrd="2" destOrd="0" presId="urn:microsoft.com/office/officeart/2005/8/layout/orgChart1"/>
    <dgm:cxn modelId="{565E42FB-3264-4C0A-B6BA-C8F3B60FE4BF}" type="presParOf" srcId="{BF119445-6D25-4181-9B8C-6DD3947D9AEE}" destId="{4FCF38CC-F90C-4912-86EF-1F22B84241AC}" srcOrd="3" destOrd="0" presId="urn:microsoft.com/office/officeart/2005/8/layout/orgChart1"/>
    <dgm:cxn modelId="{BE1DD6C7-41A6-4DBD-BE86-EF7B56E1893D}" type="presParOf" srcId="{4FCF38CC-F90C-4912-86EF-1F22B84241AC}" destId="{B4572BAB-7CAD-4544-B469-D94390271887}" srcOrd="0" destOrd="0" presId="urn:microsoft.com/office/officeart/2005/8/layout/orgChart1"/>
    <dgm:cxn modelId="{C57DE95F-86F5-4792-BEDC-3A7E46D118E2}" type="presParOf" srcId="{B4572BAB-7CAD-4544-B469-D94390271887}" destId="{750D4031-557D-41FF-B4B7-C11306AE7B70}" srcOrd="0" destOrd="0" presId="urn:microsoft.com/office/officeart/2005/8/layout/orgChart1"/>
    <dgm:cxn modelId="{C83C3D71-00A4-4CAD-9F62-6893E59BDE25}" type="presParOf" srcId="{B4572BAB-7CAD-4544-B469-D94390271887}" destId="{98A707AA-FD9A-4272-8752-88C1898DB88E}" srcOrd="1" destOrd="0" presId="urn:microsoft.com/office/officeart/2005/8/layout/orgChart1"/>
    <dgm:cxn modelId="{AB078387-702C-493C-8EDA-2F810E28FD25}" type="presParOf" srcId="{4FCF38CC-F90C-4912-86EF-1F22B84241AC}" destId="{88D5D2AC-606E-4512-8BFD-305043128E2E}" srcOrd="1" destOrd="0" presId="urn:microsoft.com/office/officeart/2005/8/layout/orgChart1"/>
    <dgm:cxn modelId="{AD008C59-F72F-40FB-B29F-4C453DD6AC71}" type="presParOf" srcId="{4FCF38CC-F90C-4912-86EF-1F22B84241AC}" destId="{03F9A5FF-C564-4DBA-98C1-6ECF8A7339AB}" srcOrd="2" destOrd="0" presId="urn:microsoft.com/office/officeart/2005/8/layout/orgChart1"/>
    <dgm:cxn modelId="{C6F696A1-C55E-4E63-BDAC-BA58C404F273}" type="presParOf" srcId="{BF119445-6D25-4181-9B8C-6DD3947D9AEE}" destId="{62218829-E26E-427F-BE68-A34D34E557C8}" srcOrd="4" destOrd="0" presId="urn:microsoft.com/office/officeart/2005/8/layout/orgChart1"/>
    <dgm:cxn modelId="{78FCDE5E-C6B0-43FD-BEC7-4A4ADDC0ABA4}" type="presParOf" srcId="{BF119445-6D25-4181-9B8C-6DD3947D9AEE}" destId="{369D51D4-534B-451D-90A7-B9DADB0EE585}" srcOrd="5" destOrd="0" presId="urn:microsoft.com/office/officeart/2005/8/layout/orgChart1"/>
    <dgm:cxn modelId="{08A2F542-D21D-4260-80C6-F59B616D4F9A}" type="presParOf" srcId="{369D51D4-534B-451D-90A7-B9DADB0EE585}" destId="{B9C1DD22-56B8-447A-B2CF-05ACEDF61C32}" srcOrd="0" destOrd="0" presId="urn:microsoft.com/office/officeart/2005/8/layout/orgChart1"/>
    <dgm:cxn modelId="{8FA0D650-8C9A-4518-B77F-55793B4B949C}" type="presParOf" srcId="{B9C1DD22-56B8-447A-B2CF-05ACEDF61C32}" destId="{ADFCAA69-12EF-46C6-98DD-6871178E5A26}" srcOrd="0" destOrd="0" presId="urn:microsoft.com/office/officeart/2005/8/layout/orgChart1"/>
    <dgm:cxn modelId="{1B700E28-46C5-4CF3-A55F-2A40C78A850E}" type="presParOf" srcId="{B9C1DD22-56B8-447A-B2CF-05ACEDF61C32}" destId="{B205658B-83E5-47CD-BCEF-9A7DEA066966}" srcOrd="1" destOrd="0" presId="urn:microsoft.com/office/officeart/2005/8/layout/orgChart1"/>
    <dgm:cxn modelId="{BBB0106D-2797-41CD-B446-F8EEE4322CE3}" type="presParOf" srcId="{369D51D4-534B-451D-90A7-B9DADB0EE585}" destId="{11ADE595-1297-4AB7-8B3D-F9262A47DEDD}" srcOrd="1" destOrd="0" presId="urn:microsoft.com/office/officeart/2005/8/layout/orgChart1"/>
    <dgm:cxn modelId="{7C0041EB-0F55-4599-A55C-32365CB99758}" type="presParOf" srcId="{369D51D4-534B-451D-90A7-B9DADB0EE585}" destId="{60B986C1-C0F2-4DE9-9A70-4D5F5C07E5B5}" srcOrd="2" destOrd="0" presId="urn:microsoft.com/office/officeart/2005/8/layout/orgChart1"/>
    <dgm:cxn modelId="{61E73665-54AE-43DF-BEC5-DF70FCFC558D}" type="presParOf" srcId="{29BF2B0D-4330-4BAC-A42E-59357A5CC7CD}" destId="{575F9417-3BD2-46C6-81DB-59054F67E50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C88CD6D-DAC6-4CF1-B7E2-C53AA583E6B4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A417529-F1B4-4978-8E76-AE93BC15018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Региональная промышленная политика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BE6AF12-DE2F-48C5-B9DA-025DB05AC093}" type="parTrans" cxnId="{E7C23A5F-8CC3-43EE-8579-40051FAF6706}">
      <dgm:prSet/>
      <dgm:spPr/>
      <dgm:t>
        <a:bodyPr/>
        <a:lstStyle/>
        <a:p>
          <a:endParaRPr lang="ru-RU"/>
        </a:p>
      </dgm:t>
    </dgm:pt>
    <dgm:pt modelId="{07D4AA70-D6D6-4779-85E0-840DC06FF63D}" type="sibTrans" cxnId="{E7C23A5F-8CC3-43EE-8579-40051FAF6706}">
      <dgm:prSet/>
      <dgm:spPr/>
      <dgm:t>
        <a:bodyPr/>
        <a:lstStyle/>
        <a:p>
          <a:endParaRPr lang="ru-RU"/>
        </a:p>
      </dgm:t>
    </dgm:pt>
    <dgm:pt modelId="{4FB7506D-18F9-4E0E-A2E9-68AF3ED15FD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совершенствование отраслевой структуры промышленного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комплек-са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 основе осуществления проектов наукоёмкой,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высокотехнологи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-ческой направленности в регионах с высоким научно-техническим потенциалом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C5768A3-DC89-4103-8E47-CD57552396C8}" type="parTrans" cxnId="{A72AD67C-905F-4678-81CE-C73C89EE060E}">
      <dgm:prSet/>
      <dgm:spPr/>
      <dgm:t>
        <a:bodyPr/>
        <a:lstStyle/>
        <a:p>
          <a:endParaRPr lang="ru-RU"/>
        </a:p>
      </dgm:t>
    </dgm:pt>
    <dgm:pt modelId="{5E16AD00-C31D-4F5C-9BFF-B28E256FF74A}" type="sibTrans" cxnId="{A72AD67C-905F-4678-81CE-C73C89EE060E}">
      <dgm:prSet/>
      <dgm:spPr/>
      <dgm:t>
        <a:bodyPr/>
        <a:lstStyle/>
        <a:p>
          <a:endParaRPr lang="ru-RU"/>
        </a:p>
      </dgm:t>
    </dgm:pt>
    <dgm:pt modelId="{BE2FE5A2-6F85-4171-A9DE-EA340427945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отраслей и производств, работающих на местном сырье (Брестская, Гродненская и Минская области)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A3D2585-E16E-457B-BF9C-B2F61F4E5708}" type="parTrans" cxnId="{354F9430-9A23-4752-A2E7-6CA5C7E30F30}">
      <dgm:prSet/>
      <dgm:spPr/>
      <dgm:t>
        <a:bodyPr/>
        <a:lstStyle/>
        <a:p>
          <a:endParaRPr lang="ru-RU"/>
        </a:p>
      </dgm:t>
    </dgm:pt>
    <dgm:pt modelId="{2B06B33D-5BDD-466A-826D-76DC0D14B0F4}" type="sibTrans" cxnId="{354F9430-9A23-4752-A2E7-6CA5C7E30F30}">
      <dgm:prSet/>
      <dgm:spPr/>
      <dgm:t>
        <a:bodyPr/>
        <a:lstStyle/>
        <a:p>
          <a:endParaRPr lang="ru-RU"/>
        </a:p>
      </dgm:t>
    </dgm:pt>
    <dgm:pt modelId="{515DA861-3CA4-4D54-83B8-03DDAB974D5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внедрение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энерго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и ресурсосберегающих технологий особо значимо в регионах, ориентированных преимущественно на привозное сырьё (Витебская, Гомельская и Могилёвская области)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B088D70-617A-466D-B01C-BECE1EF4F301}" type="parTrans" cxnId="{8F4DDC20-2B16-4BC4-A864-F2B504888D29}">
      <dgm:prSet/>
      <dgm:spPr/>
      <dgm:t>
        <a:bodyPr/>
        <a:lstStyle/>
        <a:p>
          <a:endParaRPr lang="ru-RU"/>
        </a:p>
      </dgm:t>
    </dgm:pt>
    <dgm:pt modelId="{A5A0037C-D5DB-4483-A763-BEFA17BDE762}" type="sibTrans" cxnId="{8F4DDC20-2B16-4BC4-A864-F2B504888D29}">
      <dgm:prSet/>
      <dgm:spPr/>
      <dgm:t>
        <a:bodyPr/>
        <a:lstStyle/>
        <a:p>
          <a:endParaRPr lang="ru-RU"/>
        </a:p>
      </dgm:t>
    </dgm:pt>
    <dgm:pt modelId="{C38A2F1A-7414-472B-8324-20E36AF9CAA5}" type="pres">
      <dgm:prSet presAssocID="{9C88CD6D-DAC6-4CF1-B7E2-C53AA583E6B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93B43B4-1272-4A32-BB0F-7E2AAE6D8D86}" type="pres">
      <dgm:prSet presAssocID="{2A417529-F1B4-4978-8E76-AE93BC150189}" presName="root" presStyleCnt="0"/>
      <dgm:spPr/>
    </dgm:pt>
    <dgm:pt modelId="{0F1D730F-6F2A-499C-8BE0-B0C0BFDE1DAD}" type="pres">
      <dgm:prSet presAssocID="{2A417529-F1B4-4978-8E76-AE93BC150189}" presName="rootComposite" presStyleCnt="0"/>
      <dgm:spPr/>
    </dgm:pt>
    <dgm:pt modelId="{936D6429-09C7-42AE-9FF3-18D3161ACF53}" type="pres">
      <dgm:prSet presAssocID="{2A417529-F1B4-4978-8E76-AE93BC150189}" presName="rootText" presStyleLbl="node1" presStyleIdx="0" presStyleCnt="1" custScaleX="263763" custScaleY="63613"/>
      <dgm:spPr/>
    </dgm:pt>
    <dgm:pt modelId="{A00B4BF5-D624-4C5E-80D4-8714AB2F1B20}" type="pres">
      <dgm:prSet presAssocID="{2A417529-F1B4-4978-8E76-AE93BC150189}" presName="rootConnector" presStyleLbl="node1" presStyleIdx="0" presStyleCnt="1"/>
      <dgm:spPr/>
    </dgm:pt>
    <dgm:pt modelId="{FA5BF8CC-9193-44B8-B629-03BFE1574AF8}" type="pres">
      <dgm:prSet presAssocID="{2A417529-F1B4-4978-8E76-AE93BC150189}" presName="childShape" presStyleCnt="0"/>
      <dgm:spPr/>
    </dgm:pt>
    <dgm:pt modelId="{BD9CC685-DBF0-498D-B380-59193F0D7A01}" type="pres">
      <dgm:prSet presAssocID="{AC5768A3-DC89-4103-8E47-CD57552396C8}" presName="Name13" presStyleLbl="parChTrans1D2" presStyleIdx="0" presStyleCnt="3"/>
      <dgm:spPr/>
    </dgm:pt>
    <dgm:pt modelId="{898CDB76-1EF3-4C21-9B5B-EBB2DAD55693}" type="pres">
      <dgm:prSet presAssocID="{4FB7506D-18F9-4E0E-A2E9-68AF3ED15FDF}" presName="childText" presStyleLbl="bgAcc1" presStyleIdx="0" presStyleCnt="3" custScaleX="4511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DF9DCF-358B-4F96-8548-E4506509FB25}" type="pres">
      <dgm:prSet presAssocID="{6A3D2585-E16E-457B-BF9C-B2F61F4E5708}" presName="Name13" presStyleLbl="parChTrans1D2" presStyleIdx="1" presStyleCnt="3"/>
      <dgm:spPr/>
    </dgm:pt>
    <dgm:pt modelId="{94599914-532C-4336-AACE-6B9D0A0574F6}" type="pres">
      <dgm:prSet presAssocID="{BE2FE5A2-6F85-4171-A9DE-EA340427945A}" presName="childText" presStyleLbl="bgAcc1" presStyleIdx="1" presStyleCnt="3" custScaleX="4511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8D6406-EEF9-437A-BA7E-1ABF8EB44752}" type="pres">
      <dgm:prSet presAssocID="{DB088D70-617A-466D-B01C-BECE1EF4F301}" presName="Name13" presStyleLbl="parChTrans1D2" presStyleIdx="2" presStyleCnt="3"/>
      <dgm:spPr/>
    </dgm:pt>
    <dgm:pt modelId="{13E25E43-C589-4587-A8D8-21573C7C3824}" type="pres">
      <dgm:prSet presAssocID="{515DA861-3CA4-4D54-83B8-03DDAB974D59}" presName="childText" presStyleLbl="bgAcc1" presStyleIdx="2" presStyleCnt="3" custScaleX="4511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0716BD-0E59-4183-9ECF-99E02F620FD7}" type="presOf" srcId="{2A417529-F1B4-4978-8E76-AE93BC150189}" destId="{936D6429-09C7-42AE-9FF3-18D3161ACF53}" srcOrd="0" destOrd="0" presId="urn:microsoft.com/office/officeart/2005/8/layout/hierarchy3"/>
    <dgm:cxn modelId="{8F4DDC20-2B16-4BC4-A864-F2B504888D29}" srcId="{2A417529-F1B4-4978-8E76-AE93BC150189}" destId="{515DA861-3CA4-4D54-83B8-03DDAB974D59}" srcOrd="2" destOrd="0" parTransId="{DB088D70-617A-466D-B01C-BECE1EF4F301}" sibTransId="{A5A0037C-D5DB-4483-A763-BEFA17BDE762}"/>
    <dgm:cxn modelId="{E72CC12B-A568-4A29-955E-631374A94DAF}" type="presOf" srcId="{4FB7506D-18F9-4E0E-A2E9-68AF3ED15FDF}" destId="{898CDB76-1EF3-4C21-9B5B-EBB2DAD55693}" srcOrd="0" destOrd="0" presId="urn:microsoft.com/office/officeart/2005/8/layout/hierarchy3"/>
    <dgm:cxn modelId="{BD8FDFD4-BE2D-4FB2-A2CC-B41E2D1891A3}" type="presOf" srcId="{6A3D2585-E16E-457B-BF9C-B2F61F4E5708}" destId="{78DF9DCF-358B-4F96-8548-E4506509FB25}" srcOrd="0" destOrd="0" presId="urn:microsoft.com/office/officeart/2005/8/layout/hierarchy3"/>
    <dgm:cxn modelId="{DE45E904-75DA-4722-9F87-602CB2A43C87}" type="presOf" srcId="{515DA861-3CA4-4D54-83B8-03DDAB974D59}" destId="{13E25E43-C589-4587-A8D8-21573C7C3824}" srcOrd="0" destOrd="0" presId="urn:microsoft.com/office/officeart/2005/8/layout/hierarchy3"/>
    <dgm:cxn modelId="{F0A2FEEF-0996-4ABF-8438-8331A8731507}" type="presOf" srcId="{9C88CD6D-DAC6-4CF1-B7E2-C53AA583E6B4}" destId="{C38A2F1A-7414-472B-8324-20E36AF9CAA5}" srcOrd="0" destOrd="0" presId="urn:microsoft.com/office/officeart/2005/8/layout/hierarchy3"/>
    <dgm:cxn modelId="{A72AD67C-905F-4678-81CE-C73C89EE060E}" srcId="{2A417529-F1B4-4978-8E76-AE93BC150189}" destId="{4FB7506D-18F9-4E0E-A2E9-68AF3ED15FDF}" srcOrd="0" destOrd="0" parTransId="{AC5768A3-DC89-4103-8E47-CD57552396C8}" sibTransId="{5E16AD00-C31D-4F5C-9BFF-B28E256FF74A}"/>
    <dgm:cxn modelId="{CC2285FD-FA62-4288-8CA2-1217EFAFAE17}" type="presOf" srcId="{AC5768A3-DC89-4103-8E47-CD57552396C8}" destId="{BD9CC685-DBF0-498D-B380-59193F0D7A01}" srcOrd="0" destOrd="0" presId="urn:microsoft.com/office/officeart/2005/8/layout/hierarchy3"/>
    <dgm:cxn modelId="{354F9430-9A23-4752-A2E7-6CA5C7E30F30}" srcId="{2A417529-F1B4-4978-8E76-AE93BC150189}" destId="{BE2FE5A2-6F85-4171-A9DE-EA340427945A}" srcOrd="1" destOrd="0" parTransId="{6A3D2585-E16E-457B-BF9C-B2F61F4E5708}" sibTransId="{2B06B33D-5BDD-466A-826D-76DC0D14B0F4}"/>
    <dgm:cxn modelId="{E7C23A5F-8CC3-43EE-8579-40051FAF6706}" srcId="{9C88CD6D-DAC6-4CF1-B7E2-C53AA583E6B4}" destId="{2A417529-F1B4-4978-8E76-AE93BC150189}" srcOrd="0" destOrd="0" parTransId="{0BE6AF12-DE2F-48C5-B9DA-025DB05AC093}" sibTransId="{07D4AA70-D6D6-4779-85E0-840DC06FF63D}"/>
    <dgm:cxn modelId="{5D1F5879-A6CC-4459-9146-817BC9593656}" type="presOf" srcId="{DB088D70-617A-466D-B01C-BECE1EF4F301}" destId="{FF8D6406-EEF9-437A-BA7E-1ABF8EB44752}" srcOrd="0" destOrd="0" presId="urn:microsoft.com/office/officeart/2005/8/layout/hierarchy3"/>
    <dgm:cxn modelId="{E761046A-9448-469A-8F61-06D869A90FF6}" type="presOf" srcId="{2A417529-F1B4-4978-8E76-AE93BC150189}" destId="{A00B4BF5-D624-4C5E-80D4-8714AB2F1B20}" srcOrd="1" destOrd="0" presId="urn:microsoft.com/office/officeart/2005/8/layout/hierarchy3"/>
    <dgm:cxn modelId="{3EF6A511-3521-475E-90DE-80B7C563D77C}" type="presOf" srcId="{BE2FE5A2-6F85-4171-A9DE-EA340427945A}" destId="{94599914-532C-4336-AACE-6B9D0A0574F6}" srcOrd="0" destOrd="0" presId="urn:microsoft.com/office/officeart/2005/8/layout/hierarchy3"/>
    <dgm:cxn modelId="{259F7E60-7D4B-4341-9830-BD45B1A93989}" type="presParOf" srcId="{C38A2F1A-7414-472B-8324-20E36AF9CAA5}" destId="{893B43B4-1272-4A32-BB0F-7E2AAE6D8D86}" srcOrd="0" destOrd="0" presId="urn:microsoft.com/office/officeart/2005/8/layout/hierarchy3"/>
    <dgm:cxn modelId="{CF0BF487-FA07-4062-95F2-55A63F57D2E3}" type="presParOf" srcId="{893B43B4-1272-4A32-BB0F-7E2AAE6D8D86}" destId="{0F1D730F-6F2A-499C-8BE0-B0C0BFDE1DAD}" srcOrd="0" destOrd="0" presId="urn:microsoft.com/office/officeart/2005/8/layout/hierarchy3"/>
    <dgm:cxn modelId="{465599B7-BA8B-4993-BCA7-8B65820F7B91}" type="presParOf" srcId="{0F1D730F-6F2A-499C-8BE0-B0C0BFDE1DAD}" destId="{936D6429-09C7-42AE-9FF3-18D3161ACF53}" srcOrd="0" destOrd="0" presId="urn:microsoft.com/office/officeart/2005/8/layout/hierarchy3"/>
    <dgm:cxn modelId="{744F4642-1CDD-46EA-8645-EC7F6312BC7D}" type="presParOf" srcId="{0F1D730F-6F2A-499C-8BE0-B0C0BFDE1DAD}" destId="{A00B4BF5-D624-4C5E-80D4-8714AB2F1B20}" srcOrd="1" destOrd="0" presId="urn:microsoft.com/office/officeart/2005/8/layout/hierarchy3"/>
    <dgm:cxn modelId="{72E78A5D-98BE-46CA-863B-4CEE49333477}" type="presParOf" srcId="{893B43B4-1272-4A32-BB0F-7E2AAE6D8D86}" destId="{FA5BF8CC-9193-44B8-B629-03BFE1574AF8}" srcOrd="1" destOrd="0" presId="urn:microsoft.com/office/officeart/2005/8/layout/hierarchy3"/>
    <dgm:cxn modelId="{38BEBE93-2FEC-4BA6-907D-783996C68126}" type="presParOf" srcId="{FA5BF8CC-9193-44B8-B629-03BFE1574AF8}" destId="{BD9CC685-DBF0-498D-B380-59193F0D7A01}" srcOrd="0" destOrd="0" presId="urn:microsoft.com/office/officeart/2005/8/layout/hierarchy3"/>
    <dgm:cxn modelId="{19D67A30-C732-4708-9E73-504E960C7227}" type="presParOf" srcId="{FA5BF8CC-9193-44B8-B629-03BFE1574AF8}" destId="{898CDB76-1EF3-4C21-9B5B-EBB2DAD55693}" srcOrd="1" destOrd="0" presId="urn:microsoft.com/office/officeart/2005/8/layout/hierarchy3"/>
    <dgm:cxn modelId="{E8A3123E-017B-4B82-BC5F-44520BF257D3}" type="presParOf" srcId="{FA5BF8CC-9193-44B8-B629-03BFE1574AF8}" destId="{78DF9DCF-358B-4F96-8548-E4506509FB25}" srcOrd="2" destOrd="0" presId="urn:microsoft.com/office/officeart/2005/8/layout/hierarchy3"/>
    <dgm:cxn modelId="{C2AA33EE-2BD8-405A-8268-87A80AEF7141}" type="presParOf" srcId="{FA5BF8CC-9193-44B8-B629-03BFE1574AF8}" destId="{94599914-532C-4336-AACE-6B9D0A0574F6}" srcOrd="3" destOrd="0" presId="urn:microsoft.com/office/officeart/2005/8/layout/hierarchy3"/>
    <dgm:cxn modelId="{E3D745ED-1665-4E9F-8D2B-BFF8E52A91A8}" type="presParOf" srcId="{FA5BF8CC-9193-44B8-B629-03BFE1574AF8}" destId="{FF8D6406-EEF9-437A-BA7E-1ABF8EB44752}" srcOrd="4" destOrd="0" presId="urn:microsoft.com/office/officeart/2005/8/layout/hierarchy3"/>
    <dgm:cxn modelId="{FDDF1770-6D4B-4476-BAC9-91D0BA96AC8A}" type="presParOf" srcId="{FA5BF8CC-9193-44B8-B629-03BFE1574AF8}" destId="{13E25E43-C589-4587-A8D8-21573C7C3824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C88CD6D-DAC6-4CF1-B7E2-C53AA583E6B4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A417529-F1B4-4978-8E76-AE93BC15018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Региональная аграрная политика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BE6AF12-DE2F-48C5-B9DA-025DB05AC093}" type="parTrans" cxnId="{E7C23A5F-8CC3-43EE-8579-40051FAF6706}">
      <dgm:prSet/>
      <dgm:spPr/>
      <dgm:t>
        <a:bodyPr/>
        <a:lstStyle/>
        <a:p>
          <a:endParaRPr lang="ru-RU"/>
        </a:p>
      </dgm:t>
    </dgm:pt>
    <dgm:pt modelId="{07D4AA70-D6D6-4779-85E0-840DC06FF63D}" type="sibTrans" cxnId="{E7C23A5F-8CC3-43EE-8579-40051FAF6706}">
      <dgm:prSet/>
      <dgm:spPr/>
      <dgm:t>
        <a:bodyPr/>
        <a:lstStyle/>
        <a:p>
          <a:endParaRPr lang="ru-RU"/>
        </a:p>
      </dgm:t>
    </dgm:pt>
    <dgm:pt modelId="{4FB7506D-18F9-4E0E-A2E9-68AF3ED15FD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создание высокоэффективного сельскохозяйственного производства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C5768A3-DC89-4103-8E47-CD57552396C8}" type="parTrans" cxnId="{A72AD67C-905F-4678-81CE-C73C89EE060E}">
      <dgm:prSet/>
      <dgm:spPr/>
      <dgm:t>
        <a:bodyPr/>
        <a:lstStyle/>
        <a:p>
          <a:endParaRPr lang="ru-RU"/>
        </a:p>
      </dgm:t>
    </dgm:pt>
    <dgm:pt modelId="{5E16AD00-C31D-4F5C-9BFF-B28E256FF74A}" type="sibTrans" cxnId="{A72AD67C-905F-4678-81CE-C73C89EE060E}">
      <dgm:prSet/>
      <dgm:spPr/>
      <dgm:t>
        <a:bodyPr/>
        <a:lstStyle/>
        <a:p>
          <a:endParaRPr lang="ru-RU"/>
        </a:p>
      </dgm:t>
    </dgm:pt>
    <dgm:pt modelId="{BE2FE5A2-6F85-4171-A9DE-EA340427945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рациональная специализация сельскохозяйственного производства с учётом экономических, почвенно-климатических и иных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особеннос-тей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сельскохозяйственных зон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A3D2585-E16E-457B-BF9C-B2F61F4E5708}" type="parTrans" cxnId="{354F9430-9A23-4752-A2E7-6CA5C7E30F30}">
      <dgm:prSet/>
      <dgm:spPr/>
      <dgm:t>
        <a:bodyPr/>
        <a:lstStyle/>
        <a:p>
          <a:endParaRPr lang="ru-RU"/>
        </a:p>
      </dgm:t>
    </dgm:pt>
    <dgm:pt modelId="{2B06B33D-5BDD-466A-826D-76DC0D14B0F4}" type="sibTrans" cxnId="{354F9430-9A23-4752-A2E7-6CA5C7E30F30}">
      <dgm:prSet/>
      <dgm:spPr/>
      <dgm:t>
        <a:bodyPr/>
        <a:lstStyle/>
        <a:p>
          <a:endParaRPr lang="ru-RU"/>
        </a:p>
      </dgm:t>
    </dgm:pt>
    <dgm:pt modelId="{515DA861-3CA4-4D54-83B8-03DDAB974D5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ускорение развития кормовой базы животноводства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B088D70-617A-466D-B01C-BECE1EF4F301}" type="parTrans" cxnId="{8F4DDC20-2B16-4BC4-A864-F2B504888D29}">
      <dgm:prSet/>
      <dgm:spPr/>
      <dgm:t>
        <a:bodyPr/>
        <a:lstStyle/>
        <a:p>
          <a:endParaRPr lang="ru-RU"/>
        </a:p>
      </dgm:t>
    </dgm:pt>
    <dgm:pt modelId="{A5A0037C-D5DB-4483-A763-BEFA17BDE762}" type="sibTrans" cxnId="{8F4DDC20-2B16-4BC4-A864-F2B504888D29}">
      <dgm:prSet/>
      <dgm:spPr/>
      <dgm:t>
        <a:bodyPr/>
        <a:lstStyle/>
        <a:p>
          <a:endParaRPr lang="ru-RU"/>
        </a:p>
      </dgm:t>
    </dgm:pt>
    <dgm:pt modelId="{48EAC3B2-C38A-430C-B16E-61A999D516E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создание новой специализации сельскохозяйственного производства в загрязнённых радионуклидами районах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98C1B51-3F28-48CC-9166-741A0ADA0247}" type="parTrans" cxnId="{67A5967C-38E8-4E3E-B19B-567810FA68A4}">
      <dgm:prSet/>
      <dgm:spPr/>
      <dgm:t>
        <a:bodyPr/>
        <a:lstStyle/>
        <a:p>
          <a:endParaRPr lang="ru-RU"/>
        </a:p>
      </dgm:t>
    </dgm:pt>
    <dgm:pt modelId="{1C1C21F7-94A9-44BB-8E24-571C05A9DCFC}" type="sibTrans" cxnId="{67A5967C-38E8-4E3E-B19B-567810FA68A4}">
      <dgm:prSet/>
      <dgm:spPr/>
      <dgm:t>
        <a:bodyPr/>
        <a:lstStyle/>
        <a:p>
          <a:endParaRPr lang="ru-RU"/>
        </a:p>
      </dgm:t>
    </dgm:pt>
    <dgm:pt modelId="{6A088B15-AC4F-45E0-A8E3-8146113617C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повышение продуктивности мелиорированных земель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08074FD-6839-4F9E-BCF0-941608E907DA}" type="parTrans" cxnId="{9E3835E3-3310-4364-8504-3BE14D4B121C}">
      <dgm:prSet/>
      <dgm:spPr/>
      <dgm:t>
        <a:bodyPr/>
        <a:lstStyle/>
        <a:p>
          <a:endParaRPr lang="ru-RU"/>
        </a:p>
      </dgm:t>
    </dgm:pt>
    <dgm:pt modelId="{1DF60DF5-EAE0-4785-AABB-FBD83B0B8BB0}" type="sibTrans" cxnId="{9E3835E3-3310-4364-8504-3BE14D4B121C}">
      <dgm:prSet/>
      <dgm:spPr/>
      <dgm:t>
        <a:bodyPr/>
        <a:lstStyle/>
        <a:p>
          <a:endParaRPr lang="ru-RU"/>
        </a:p>
      </dgm:t>
    </dgm:pt>
    <dgm:pt modelId="{C38A2F1A-7414-472B-8324-20E36AF9CAA5}" type="pres">
      <dgm:prSet presAssocID="{9C88CD6D-DAC6-4CF1-B7E2-C53AA583E6B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93B43B4-1272-4A32-BB0F-7E2AAE6D8D86}" type="pres">
      <dgm:prSet presAssocID="{2A417529-F1B4-4978-8E76-AE93BC150189}" presName="root" presStyleCnt="0"/>
      <dgm:spPr/>
    </dgm:pt>
    <dgm:pt modelId="{0F1D730F-6F2A-499C-8BE0-B0C0BFDE1DAD}" type="pres">
      <dgm:prSet presAssocID="{2A417529-F1B4-4978-8E76-AE93BC150189}" presName="rootComposite" presStyleCnt="0"/>
      <dgm:spPr/>
    </dgm:pt>
    <dgm:pt modelId="{936D6429-09C7-42AE-9FF3-18D3161ACF53}" type="pres">
      <dgm:prSet presAssocID="{2A417529-F1B4-4978-8E76-AE93BC150189}" presName="rootText" presStyleLbl="node1" presStyleIdx="0" presStyleCnt="1" custScaleX="333982" custScaleY="63613"/>
      <dgm:spPr/>
      <dgm:t>
        <a:bodyPr/>
        <a:lstStyle/>
        <a:p>
          <a:endParaRPr lang="ru-RU"/>
        </a:p>
      </dgm:t>
    </dgm:pt>
    <dgm:pt modelId="{A00B4BF5-D624-4C5E-80D4-8714AB2F1B20}" type="pres">
      <dgm:prSet presAssocID="{2A417529-F1B4-4978-8E76-AE93BC150189}" presName="rootConnector" presStyleLbl="node1" presStyleIdx="0" presStyleCnt="1"/>
      <dgm:spPr/>
    </dgm:pt>
    <dgm:pt modelId="{FA5BF8CC-9193-44B8-B629-03BFE1574AF8}" type="pres">
      <dgm:prSet presAssocID="{2A417529-F1B4-4978-8E76-AE93BC150189}" presName="childShape" presStyleCnt="0"/>
      <dgm:spPr/>
    </dgm:pt>
    <dgm:pt modelId="{BD9CC685-DBF0-498D-B380-59193F0D7A01}" type="pres">
      <dgm:prSet presAssocID="{AC5768A3-DC89-4103-8E47-CD57552396C8}" presName="Name13" presStyleLbl="parChTrans1D2" presStyleIdx="0" presStyleCnt="5"/>
      <dgm:spPr/>
    </dgm:pt>
    <dgm:pt modelId="{898CDB76-1EF3-4C21-9B5B-EBB2DAD55693}" type="pres">
      <dgm:prSet presAssocID="{4FB7506D-18F9-4E0E-A2E9-68AF3ED15FDF}" presName="childText" presStyleLbl="bgAcc1" presStyleIdx="0" presStyleCnt="5" custScaleX="6592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DF9DCF-358B-4F96-8548-E4506509FB25}" type="pres">
      <dgm:prSet presAssocID="{6A3D2585-E16E-457B-BF9C-B2F61F4E5708}" presName="Name13" presStyleLbl="parChTrans1D2" presStyleIdx="1" presStyleCnt="5"/>
      <dgm:spPr/>
    </dgm:pt>
    <dgm:pt modelId="{94599914-532C-4336-AACE-6B9D0A0574F6}" type="pres">
      <dgm:prSet presAssocID="{BE2FE5A2-6F85-4171-A9DE-EA340427945A}" presName="childText" presStyleLbl="bgAcc1" presStyleIdx="1" presStyleCnt="5" custScaleX="659238" custScaleY="1137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8D6406-EEF9-437A-BA7E-1ABF8EB44752}" type="pres">
      <dgm:prSet presAssocID="{DB088D70-617A-466D-B01C-BECE1EF4F301}" presName="Name13" presStyleLbl="parChTrans1D2" presStyleIdx="2" presStyleCnt="5"/>
      <dgm:spPr/>
    </dgm:pt>
    <dgm:pt modelId="{13E25E43-C589-4587-A8D8-21573C7C3824}" type="pres">
      <dgm:prSet presAssocID="{515DA861-3CA4-4D54-83B8-03DDAB974D59}" presName="childText" presStyleLbl="bgAcc1" presStyleIdx="2" presStyleCnt="5" custScaleX="6592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6CEE8A-18A4-4306-B527-3724D1CD45AC}" type="pres">
      <dgm:prSet presAssocID="{A08074FD-6839-4F9E-BCF0-941608E907DA}" presName="Name13" presStyleLbl="parChTrans1D2" presStyleIdx="3" presStyleCnt="5"/>
      <dgm:spPr/>
    </dgm:pt>
    <dgm:pt modelId="{D66E4B3E-2756-4AAC-8727-9CA96A8073FA}" type="pres">
      <dgm:prSet presAssocID="{6A088B15-AC4F-45E0-A8E3-8146113617CB}" presName="childText" presStyleLbl="bgAcc1" presStyleIdx="3" presStyleCnt="5" custScaleX="6591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B3F55F-06A4-44A6-9B4F-BECD28027F21}" type="pres">
      <dgm:prSet presAssocID="{998C1B51-3F28-48CC-9166-741A0ADA0247}" presName="Name13" presStyleLbl="parChTrans1D2" presStyleIdx="4" presStyleCnt="5"/>
      <dgm:spPr/>
    </dgm:pt>
    <dgm:pt modelId="{FC82D66A-9943-4A50-9E59-B626CDE3981E}" type="pres">
      <dgm:prSet presAssocID="{48EAC3B2-C38A-430C-B16E-61A999D516E1}" presName="childText" presStyleLbl="bgAcc1" presStyleIdx="4" presStyleCnt="5" custScaleX="6591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4DDC20-2B16-4BC4-A864-F2B504888D29}" srcId="{2A417529-F1B4-4978-8E76-AE93BC150189}" destId="{515DA861-3CA4-4D54-83B8-03DDAB974D59}" srcOrd="2" destOrd="0" parTransId="{DB088D70-617A-466D-B01C-BECE1EF4F301}" sibTransId="{A5A0037C-D5DB-4483-A763-BEFA17BDE762}"/>
    <dgm:cxn modelId="{46C94263-5A4B-432C-9D9E-A6A8F17E48DE}" type="presOf" srcId="{48EAC3B2-C38A-430C-B16E-61A999D516E1}" destId="{FC82D66A-9943-4A50-9E59-B626CDE3981E}" srcOrd="0" destOrd="0" presId="urn:microsoft.com/office/officeart/2005/8/layout/hierarchy3"/>
    <dgm:cxn modelId="{BD8FDFD4-BE2D-4FB2-A2CC-B41E2D1891A3}" type="presOf" srcId="{6A3D2585-E16E-457B-BF9C-B2F61F4E5708}" destId="{78DF9DCF-358B-4F96-8548-E4506509FB25}" srcOrd="0" destOrd="0" presId="urn:microsoft.com/office/officeart/2005/8/layout/hierarchy3"/>
    <dgm:cxn modelId="{E7C23A5F-8CC3-43EE-8579-40051FAF6706}" srcId="{9C88CD6D-DAC6-4CF1-B7E2-C53AA583E6B4}" destId="{2A417529-F1B4-4978-8E76-AE93BC150189}" srcOrd="0" destOrd="0" parTransId="{0BE6AF12-DE2F-48C5-B9DA-025DB05AC093}" sibTransId="{07D4AA70-D6D6-4779-85E0-840DC06FF63D}"/>
    <dgm:cxn modelId="{CC5CD3AE-086D-453C-81AE-1C750EBD3C3A}" type="presOf" srcId="{998C1B51-3F28-48CC-9166-741A0ADA0247}" destId="{E0B3F55F-06A4-44A6-9B4F-BECD28027F21}" srcOrd="0" destOrd="0" presId="urn:microsoft.com/office/officeart/2005/8/layout/hierarchy3"/>
    <dgm:cxn modelId="{A72AD67C-905F-4678-81CE-C73C89EE060E}" srcId="{2A417529-F1B4-4978-8E76-AE93BC150189}" destId="{4FB7506D-18F9-4E0E-A2E9-68AF3ED15FDF}" srcOrd="0" destOrd="0" parTransId="{AC5768A3-DC89-4103-8E47-CD57552396C8}" sibTransId="{5E16AD00-C31D-4F5C-9BFF-B28E256FF74A}"/>
    <dgm:cxn modelId="{CC2285FD-FA62-4288-8CA2-1217EFAFAE17}" type="presOf" srcId="{AC5768A3-DC89-4103-8E47-CD57552396C8}" destId="{BD9CC685-DBF0-498D-B380-59193F0D7A01}" srcOrd="0" destOrd="0" presId="urn:microsoft.com/office/officeart/2005/8/layout/hierarchy3"/>
    <dgm:cxn modelId="{E761046A-9448-469A-8F61-06D869A90FF6}" type="presOf" srcId="{2A417529-F1B4-4978-8E76-AE93BC150189}" destId="{A00B4BF5-D624-4C5E-80D4-8714AB2F1B20}" srcOrd="1" destOrd="0" presId="urn:microsoft.com/office/officeart/2005/8/layout/hierarchy3"/>
    <dgm:cxn modelId="{D70716BD-0E59-4183-9ECF-99E02F620FD7}" type="presOf" srcId="{2A417529-F1B4-4978-8E76-AE93BC150189}" destId="{936D6429-09C7-42AE-9FF3-18D3161ACF53}" srcOrd="0" destOrd="0" presId="urn:microsoft.com/office/officeart/2005/8/layout/hierarchy3"/>
    <dgm:cxn modelId="{67A5967C-38E8-4E3E-B19B-567810FA68A4}" srcId="{2A417529-F1B4-4978-8E76-AE93BC150189}" destId="{48EAC3B2-C38A-430C-B16E-61A999D516E1}" srcOrd="4" destOrd="0" parTransId="{998C1B51-3F28-48CC-9166-741A0ADA0247}" sibTransId="{1C1C21F7-94A9-44BB-8E24-571C05A9DCFC}"/>
    <dgm:cxn modelId="{F84D4B51-7235-4105-91B3-6AAE4E82EFDC}" type="presOf" srcId="{A08074FD-6839-4F9E-BCF0-941608E907DA}" destId="{DA6CEE8A-18A4-4306-B527-3724D1CD45AC}" srcOrd="0" destOrd="0" presId="urn:microsoft.com/office/officeart/2005/8/layout/hierarchy3"/>
    <dgm:cxn modelId="{DE45E904-75DA-4722-9F87-602CB2A43C87}" type="presOf" srcId="{515DA861-3CA4-4D54-83B8-03DDAB974D59}" destId="{13E25E43-C589-4587-A8D8-21573C7C3824}" srcOrd="0" destOrd="0" presId="urn:microsoft.com/office/officeart/2005/8/layout/hierarchy3"/>
    <dgm:cxn modelId="{3EF6A511-3521-475E-90DE-80B7C563D77C}" type="presOf" srcId="{BE2FE5A2-6F85-4171-A9DE-EA340427945A}" destId="{94599914-532C-4336-AACE-6B9D0A0574F6}" srcOrd="0" destOrd="0" presId="urn:microsoft.com/office/officeart/2005/8/layout/hierarchy3"/>
    <dgm:cxn modelId="{354F9430-9A23-4752-A2E7-6CA5C7E30F30}" srcId="{2A417529-F1B4-4978-8E76-AE93BC150189}" destId="{BE2FE5A2-6F85-4171-A9DE-EA340427945A}" srcOrd="1" destOrd="0" parTransId="{6A3D2585-E16E-457B-BF9C-B2F61F4E5708}" sibTransId="{2B06B33D-5BDD-466A-826D-76DC0D14B0F4}"/>
    <dgm:cxn modelId="{5D1F5879-A6CC-4459-9146-817BC9593656}" type="presOf" srcId="{DB088D70-617A-466D-B01C-BECE1EF4F301}" destId="{FF8D6406-EEF9-437A-BA7E-1ABF8EB44752}" srcOrd="0" destOrd="0" presId="urn:microsoft.com/office/officeart/2005/8/layout/hierarchy3"/>
    <dgm:cxn modelId="{81B8549F-ECAF-41BC-A735-7E73E0DBA91B}" type="presOf" srcId="{6A088B15-AC4F-45E0-A8E3-8146113617CB}" destId="{D66E4B3E-2756-4AAC-8727-9CA96A8073FA}" srcOrd="0" destOrd="0" presId="urn:microsoft.com/office/officeart/2005/8/layout/hierarchy3"/>
    <dgm:cxn modelId="{9E3835E3-3310-4364-8504-3BE14D4B121C}" srcId="{2A417529-F1B4-4978-8E76-AE93BC150189}" destId="{6A088B15-AC4F-45E0-A8E3-8146113617CB}" srcOrd="3" destOrd="0" parTransId="{A08074FD-6839-4F9E-BCF0-941608E907DA}" sibTransId="{1DF60DF5-EAE0-4785-AABB-FBD83B0B8BB0}"/>
    <dgm:cxn modelId="{F0A2FEEF-0996-4ABF-8438-8331A8731507}" type="presOf" srcId="{9C88CD6D-DAC6-4CF1-B7E2-C53AA583E6B4}" destId="{C38A2F1A-7414-472B-8324-20E36AF9CAA5}" srcOrd="0" destOrd="0" presId="urn:microsoft.com/office/officeart/2005/8/layout/hierarchy3"/>
    <dgm:cxn modelId="{E72CC12B-A568-4A29-955E-631374A94DAF}" type="presOf" srcId="{4FB7506D-18F9-4E0E-A2E9-68AF3ED15FDF}" destId="{898CDB76-1EF3-4C21-9B5B-EBB2DAD55693}" srcOrd="0" destOrd="0" presId="urn:microsoft.com/office/officeart/2005/8/layout/hierarchy3"/>
    <dgm:cxn modelId="{259F7E60-7D4B-4341-9830-BD45B1A93989}" type="presParOf" srcId="{C38A2F1A-7414-472B-8324-20E36AF9CAA5}" destId="{893B43B4-1272-4A32-BB0F-7E2AAE6D8D86}" srcOrd="0" destOrd="0" presId="urn:microsoft.com/office/officeart/2005/8/layout/hierarchy3"/>
    <dgm:cxn modelId="{CF0BF487-FA07-4062-95F2-55A63F57D2E3}" type="presParOf" srcId="{893B43B4-1272-4A32-BB0F-7E2AAE6D8D86}" destId="{0F1D730F-6F2A-499C-8BE0-B0C0BFDE1DAD}" srcOrd="0" destOrd="0" presId="urn:microsoft.com/office/officeart/2005/8/layout/hierarchy3"/>
    <dgm:cxn modelId="{465599B7-BA8B-4993-BCA7-8B65820F7B91}" type="presParOf" srcId="{0F1D730F-6F2A-499C-8BE0-B0C0BFDE1DAD}" destId="{936D6429-09C7-42AE-9FF3-18D3161ACF53}" srcOrd="0" destOrd="0" presId="urn:microsoft.com/office/officeart/2005/8/layout/hierarchy3"/>
    <dgm:cxn modelId="{744F4642-1CDD-46EA-8645-EC7F6312BC7D}" type="presParOf" srcId="{0F1D730F-6F2A-499C-8BE0-B0C0BFDE1DAD}" destId="{A00B4BF5-D624-4C5E-80D4-8714AB2F1B20}" srcOrd="1" destOrd="0" presId="urn:microsoft.com/office/officeart/2005/8/layout/hierarchy3"/>
    <dgm:cxn modelId="{72E78A5D-98BE-46CA-863B-4CEE49333477}" type="presParOf" srcId="{893B43B4-1272-4A32-BB0F-7E2AAE6D8D86}" destId="{FA5BF8CC-9193-44B8-B629-03BFE1574AF8}" srcOrd="1" destOrd="0" presId="urn:microsoft.com/office/officeart/2005/8/layout/hierarchy3"/>
    <dgm:cxn modelId="{38BEBE93-2FEC-4BA6-907D-783996C68126}" type="presParOf" srcId="{FA5BF8CC-9193-44B8-B629-03BFE1574AF8}" destId="{BD9CC685-DBF0-498D-B380-59193F0D7A01}" srcOrd="0" destOrd="0" presId="urn:microsoft.com/office/officeart/2005/8/layout/hierarchy3"/>
    <dgm:cxn modelId="{19D67A30-C732-4708-9E73-504E960C7227}" type="presParOf" srcId="{FA5BF8CC-9193-44B8-B629-03BFE1574AF8}" destId="{898CDB76-1EF3-4C21-9B5B-EBB2DAD55693}" srcOrd="1" destOrd="0" presId="urn:microsoft.com/office/officeart/2005/8/layout/hierarchy3"/>
    <dgm:cxn modelId="{E8A3123E-017B-4B82-BC5F-44520BF257D3}" type="presParOf" srcId="{FA5BF8CC-9193-44B8-B629-03BFE1574AF8}" destId="{78DF9DCF-358B-4F96-8548-E4506509FB25}" srcOrd="2" destOrd="0" presId="urn:microsoft.com/office/officeart/2005/8/layout/hierarchy3"/>
    <dgm:cxn modelId="{C2AA33EE-2BD8-405A-8268-87A80AEF7141}" type="presParOf" srcId="{FA5BF8CC-9193-44B8-B629-03BFE1574AF8}" destId="{94599914-532C-4336-AACE-6B9D0A0574F6}" srcOrd="3" destOrd="0" presId="urn:microsoft.com/office/officeart/2005/8/layout/hierarchy3"/>
    <dgm:cxn modelId="{E3D745ED-1665-4E9F-8D2B-BFF8E52A91A8}" type="presParOf" srcId="{FA5BF8CC-9193-44B8-B629-03BFE1574AF8}" destId="{FF8D6406-EEF9-437A-BA7E-1ABF8EB44752}" srcOrd="4" destOrd="0" presId="urn:microsoft.com/office/officeart/2005/8/layout/hierarchy3"/>
    <dgm:cxn modelId="{FDDF1770-6D4B-4476-BAC9-91D0BA96AC8A}" type="presParOf" srcId="{FA5BF8CC-9193-44B8-B629-03BFE1574AF8}" destId="{13E25E43-C589-4587-A8D8-21573C7C3824}" srcOrd="5" destOrd="0" presId="urn:microsoft.com/office/officeart/2005/8/layout/hierarchy3"/>
    <dgm:cxn modelId="{36B001C5-44B6-4EAF-9A6C-70C19BBE1FE4}" type="presParOf" srcId="{FA5BF8CC-9193-44B8-B629-03BFE1574AF8}" destId="{DA6CEE8A-18A4-4306-B527-3724D1CD45AC}" srcOrd="6" destOrd="0" presId="urn:microsoft.com/office/officeart/2005/8/layout/hierarchy3"/>
    <dgm:cxn modelId="{AB7EAF3E-F7EB-415E-A32F-FA513A40EEB9}" type="presParOf" srcId="{FA5BF8CC-9193-44B8-B629-03BFE1574AF8}" destId="{D66E4B3E-2756-4AAC-8727-9CA96A8073FA}" srcOrd="7" destOrd="0" presId="urn:microsoft.com/office/officeart/2005/8/layout/hierarchy3"/>
    <dgm:cxn modelId="{2D416D8B-5762-49E6-89B4-150AEAF0492B}" type="presParOf" srcId="{FA5BF8CC-9193-44B8-B629-03BFE1574AF8}" destId="{E0B3F55F-06A4-44A6-9B4F-BECD28027F21}" srcOrd="8" destOrd="0" presId="urn:microsoft.com/office/officeart/2005/8/layout/hierarchy3"/>
    <dgm:cxn modelId="{8AD94D5B-44DA-4B1A-9FB2-471BAF0996FF}" type="presParOf" srcId="{FA5BF8CC-9193-44B8-B629-03BFE1574AF8}" destId="{FC82D66A-9943-4A50-9E59-B626CDE3981E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C88CD6D-DAC6-4CF1-B7E2-C53AA583E6B4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A417529-F1B4-4978-8E76-AE93BC15018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Региональная социальная политика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BE6AF12-DE2F-48C5-B9DA-025DB05AC093}" type="parTrans" cxnId="{E7C23A5F-8CC3-43EE-8579-40051FAF6706}">
      <dgm:prSet/>
      <dgm:spPr/>
      <dgm:t>
        <a:bodyPr/>
        <a:lstStyle/>
        <a:p>
          <a:endParaRPr lang="ru-RU"/>
        </a:p>
      </dgm:t>
    </dgm:pt>
    <dgm:pt modelId="{07D4AA70-D6D6-4779-85E0-840DC06FF63D}" type="sibTrans" cxnId="{E7C23A5F-8CC3-43EE-8579-40051FAF6706}">
      <dgm:prSet/>
      <dgm:spPr/>
      <dgm:t>
        <a:bodyPr/>
        <a:lstStyle/>
        <a:p>
          <a:endParaRPr lang="ru-RU"/>
        </a:p>
      </dgm:t>
    </dgm:pt>
    <dgm:pt modelId="{4FB7506D-18F9-4E0E-A2E9-68AF3ED15FD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улучшение демографической ситуации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C5768A3-DC89-4103-8E47-CD57552396C8}" type="parTrans" cxnId="{A72AD67C-905F-4678-81CE-C73C89EE060E}">
      <dgm:prSet/>
      <dgm:spPr/>
      <dgm:t>
        <a:bodyPr/>
        <a:lstStyle/>
        <a:p>
          <a:endParaRPr lang="ru-RU"/>
        </a:p>
      </dgm:t>
    </dgm:pt>
    <dgm:pt modelId="{5E16AD00-C31D-4F5C-9BFF-B28E256FF74A}" type="sibTrans" cxnId="{A72AD67C-905F-4678-81CE-C73C89EE060E}">
      <dgm:prSet/>
      <dgm:spPr/>
      <dgm:t>
        <a:bodyPr/>
        <a:lstStyle/>
        <a:p>
          <a:endParaRPr lang="ru-RU"/>
        </a:p>
      </dgm:t>
    </dgm:pt>
    <dgm:pt modelId="{BE2FE5A2-6F85-4171-A9DE-EA340427945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создание условий и возможностей предоставления населению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гаран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-тированного объёма социально значимых услуг в соответствии с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ут-верждёнными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социальными стандартами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A3D2585-E16E-457B-BF9C-B2F61F4E5708}" type="parTrans" cxnId="{354F9430-9A23-4752-A2E7-6CA5C7E30F30}">
      <dgm:prSet/>
      <dgm:spPr/>
      <dgm:t>
        <a:bodyPr/>
        <a:lstStyle/>
        <a:p>
          <a:endParaRPr lang="ru-RU"/>
        </a:p>
      </dgm:t>
    </dgm:pt>
    <dgm:pt modelId="{2B06B33D-5BDD-466A-826D-76DC0D14B0F4}" type="sibTrans" cxnId="{354F9430-9A23-4752-A2E7-6CA5C7E30F30}">
      <dgm:prSet/>
      <dgm:spPr/>
      <dgm:t>
        <a:bodyPr/>
        <a:lstStyle/>
        <a:p>
          <a:endParaRPr lang="ru-RU"/>
        </a:p>
      </dgm:t>
    </dgm:pt>
    <dgm:pt modelId="{515DA861-3CA4-4D54-83B8-03DDAB974D5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укрепление социальной инфраструктуры села и малых городов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B088D70-617A-466D-B01C-BECE1EF4F301}" type="parTrans" cxnId="{8F4DDC20-2B16-4BC4-A864-F2B504888D29}">
      <dgm:prSet/>
      <dgm:spPr/>
      <dgm:t>
        <a:bodyPr/>
        <a:lstStyle/>
        <a:p>
          <a:endParaRPr lang="ru-RU"/>
        </a:p>
      </dgm:t>
    </dgm:pt>
    <dgm:pt modelId="{A5A0037C-D5DB-4483-A763-BEFA17BDE762}" type="sibTrans" cxnId="{8F4DDC20-2B16-4BC4-A864-F2B504888D29}">
      <dgm:prSet/>
      <dgm:spPr/>
      <dgm:t>
        <a:bodyPr/>
        <a:lstStyle/>
        <a:p>
          <a:endParaRPr lang="ru-RU"/>
        </a:p>
      </dgm:t>
    </dgm:pt>
    <dgm:pt modelId="{48EAC3B2-C38A-430C-B16E-61A999D516E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агротуристических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комплексов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98C1B51-3F28-48CC-9166-741A0ADA0247}" type="parTrans" cxnId="{67A5967C-38E8-4E3E-B19B-567810FA68A4}">
      <dgm:prSet/>
      <dgm:spPr/>
      <dgm:t>
        <a:bodyPr/>
        <a:lstStyle/>
        <a:p>
          <a:endParaRPr lang="ru-RU"/>
        </a:p>
      </dgm:t>
    </dgm:pt>
    <dgm:pt modelId="{1C1C21F7-94A9-44BB-8E24-571C05A9DCFC}" type="sibTrans" cxnId="{67A5967C-38E8-4E3E-B19B-567810FA68A4}">
      <dgm:prSet/>
      <dgm:spPr/>
      <dgm:t>
        <a:bodyPr/>
        <a:lstStyle/>
        <a:p>
          <a:endParaRPr lang="ru-RU"/>
        </a:p>
      </dgm:t>
    </dgm:pt>
    <dgm:pt modelId="{6A088B15-AC4F-45E0-A8E3-8146113617C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расширение объёмов обслуживания населения за счёт частного пред-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принимательства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08074FD-6839-4F9E-BCF0-941608E907DA}" type="parTrans" cxnId="{9E3835E3-3310-4364-8504-3BE14D4B121C}">
      <dgm:prSet/>
      <dgm:spPr/>
      <dgm:t>
        <a:bodyPr/>
        <a:lstStyle/>
        <a:p>
          <a:endParaRPr lang="ru-RU"/>
        </a:p>
      </dgm:t>
    </dgm:pt>
    <dgm:pt modelId="{1DF60DF5-EAE0-4785-AABB-FBD83B0B8BB0}" type="sibTrans" cxnId="{9E3835E3-3310-4364-8504-3BE14D4B121C}">
      <dgm:prSet/>
      <dgm:spPr/>
      <dgm:t>
        <a:bodyPr/>
        <a:lstStyle/>
        <a:p>
          <a:endParaRPr lang="ru-RU"/>
        </a:p>
      </dgm:t>
    </dgm:pt>
    <dgm:pt modelId="{7408634C-3E90-437E-96B5-7D233AB41E4B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сохранение и восстановление историко-культурного наследия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-нов, а значит, и страны в целом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1090E8C1-F719-470F-97EF-A203E7999327}" type="parTrans" cxnId="{6B078886-08D2-4D1F-AC0C-365046772BCE}">
      <dgm:prSet/>
      <dgm:spPr/>
      <dgm:t>
        <a:bodyPr/>
        <a:lstStyle/>
        <a:p>
          <a:endParaRPr lang="ru-RU"/>
        </a:p>
      </dgm:t>
    </dgm:pt>
    <dgm:pt modelId="{E4B80157-CF36-4A60-9320-4B756F25C4DE}" type="sibTrans" cxnId="{6B078886-08D2-4D1F-AC0C-365046772BCE}">
      <dgm:prSet/>
      <dgm:spPr/>
      <dgm:t>
        <a:bodyPr/>
        <a:lstStyle/>
        <a:p>
          <a:endParaRPr lang="ru-RU"/>
        </a:p>
      </dgm:t>
    </dgm:pt>
    <dgm:pt modelId="{C38A2F1A-7414-472B-8324-20E36AF9CAA5}" type="pres">
      <dgm:prSet presAssocID="{9C88CD6D-DAC6-4CF1-B7E2-C53AA583E6B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93B43B4-1272-4A32-BB0F-7E2AAE6D8D86}" type="pres">
      <dgm:prSet presAssocID="{2A417529-F1B4-4978-8E76-AE93BC150189}" presName="root" presStyleCnt="0"/>
      <dgm:spPr/>
    </dgm:pt>
    <dgm:pt modelId="{0F1D730F-6F2A-499C-8BE0-B0C0BFDE1DAD}" type="pres">
      <dgm:prSet presAssocID="{2A417529-F1B4-4978-8E76-AE93BC150189}" presName="rootComposite" presStyleCnt="0"/>
      <dgm:spPr/>
    </dgm:pt>
    <dgm:pt modelId="{936D6429-09C7-42AE-9FF3-18D3161ACF53}" type="pres">
      <dgm:prSet presAssocID="{2A417529-F1B4-4978-8E76-AE93BC150189}" presName="rootText" presStyleLbl="node1" presStyleIdx="0" presStyleCnt="1" custScaleX="372380" custScaleY="63613"/>
      <dgm:spPr/>
      <dgm:t>
        <a:bodyPr/>
        <a:lstStyle/>
        <a:p>
          <a:endParaRPr lang="ru-RU"/>
        </a:p>
      </dgm:t>
    </dgm:pt>
    <dgm:pt modelId="{A00B4BF5-D624-4C5E-80D4-8714AB2F1B20}" type="pres">
      <dgm:prSet presAssocID="{2A417529-F1B4-4978-8E76-AE93BC150189}" presName="rootConnector" presStyleLbl="node1" presStyleIdx="0" presStyleCnt="1"/>
      <dgm:spPr/>
    </dgm:pt>
    <dgm:pt modelId="{FA5BF8CC-9193-44B8-B629-03BFE1574AF8}" type="pres">
      <dgm:prSet presAssocID="{2A417529-F1B4-4978-8E76-AE93BC150189}" presName="childShape" presStyleCnt="0"/>
      <dgm:spPr/>
    </dgm:pt>
    <dgm:pt modelId="{BD9CC685-DBF0-498D-B380-59193F0D7A01}" type="pres">
      <dgm:prSet presAssocID="{AC5768A3-DC89-4103-8E47-CD57552396C8}" presName="Name13" presStyleLbl="parChTrans1D2" presStyleIdx="0" presStyleCnt="6"/>
      <dgm:spPr/>
    </dgm:pt>
    <dgm:pt modelId="{898CDB76-1EF3-4C21-9B5B-EBB2DAD55693}" type="pres">
      <dgm:prSet presAssocID="{4FB7506D-18F9-4E0E-A2E9-68AF3ED15FDF}" presName="childText" presStyleLbl="bgAcc1" presStyleIdx="0" presStyleCnt="6" custScaleX="777009" custScaleY="858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DF9DCF-358B-4F96-8548-E4506509FB25}" type="pres">
      <dgm:prSet presAssocID="{6A3D2585-E16E-457B-BF9C-B2F61F4E5708}" presName="Name13" presStyleLbl="parChTrans1D2" presStyleIdx="1" presStyleCnt="6"/>
      <dgm:spPr/>
    </dgm:pt>
    <dgm:pt modelId="{94599914-532C-4336-AACE-6B9D0A0574F6}" type="pres">
      <dgm:prSet presAssocID="{BE2FE5A2-6F85-4171-A9DE-EA340427945A}" presName="childText" presStyleLbl="bgAcc1" presStyleIdx="1" presStyleCnt="6" custScaleX="777009" custScaleY="1414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8D6406-EEF9-437A-BA7E-1ABF8EB44752}" type="pres">
      <dgm:prSet presAssocID="{DB088D70-617A-466D-B01C-BECE1EF4F301}" presName="Name13" presStyleLbl="parChTrans1D2" presStyleIdx="2" presStyleCnt="6"/>
      <dgm:spPr/>
    </dgm:pt>
    <dgm:pt modelId="{13E25E43-C589-4587-A8D8-21573C7C3824}" type="pres">
      <dgm:prSet presAssocID="{515DA861-3CA4-4D54-83B8-03DDAB974D59}" presName="childText" presStyleLbl="bgAcc1" presStyleIdx="2" presStyleCnt="6" custScaleX="777009" custScaleY="981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6CEE8A-18A4-4306-B527-3724D1CD45AC}" type="pres">
      <dgm:prSet presAssocID="{A08074FD-6839-4F9E-BCF0-941608E907DA}" presName="Name13" presStyleLbl="parChTrans1D2" presStyleIdx="3" presStyleCnt="6"/>
      <dgm:spPr/>
    </dgm:pt>
    <dgm:pt modelId="{D66E4B3E-2756-4AAC-8727-9CA96A8073FA}" type="pres">
      <dgm:prSet presAssocID="{6A088B15-AC4F-45E0-A8E3-8146113617CB}" presName="childText" presStyleLbl="bgAcc1" presStyleIdx="3" presStyleCnt="6" custScaleX="7768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B3F55F-06A4-44A6-9B4F-BECD28027F21}" type="pres">
      <dgm:prSet presAssocID="{998C1B51-3F28-48CC-9166-741A0ADA0247}" presName="Name13" presStyleLbl="parChTrans1D2" presStyleIdx="4" presStyleCnt="6"/>
      <dgm:spPr/>
    </dgm:pt>
    <dgm:pt modelId="{FC82D66A-9943-4A50-9E59-B626CDE3981E}" type="pres">
      <dgm:prSet presAssocID="{48EAC3B2-C38A-430C-B16E-61A999D516E1}" presName="childText" presStyleLbl="bgAcc1" presStyleIdx="4" presStyleCnt="6" custScaleX="776852" custScaleY="923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963701-7203-4766-9C80-623001871FBA}" type="pres">
      <dgm:prSet presAssocID="{1090E8C1-F719-470F-97EF-A203E7999327}" presName="Name13" presStyleLbl="parChTrans1D2" presStyleIdx="5" presStyleCnt="6"/>
      <dgm:spPr/>
    </dgm:pt>
    <dgm:pt modelId="{168A2082-5E62-4212-8139-8A4FC71055CE}" type="pres">
      <dgm:prSet presAssocID="{7408634C-3E90-437E-96B5-7D233AB41E4B}" presName="childText" presStyleLbl="bgAcc1" presStyleIdx="5" presStyleCnt="6" custScaleX="7769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4DDC20-2B16-4BC4-A864-F2B504888D29}" srcId="{2A417529-F1B4-4978-8E76-AE93BC150189}" destId="{515DA861-3CA4-4D54-83B8-03DDAB974D59}" srcOrd="2" destOrd="0" parTransId="{DB088D70-617A-466D-B01C-BECE1EF4F301}" sibTransId="{A5A0037C-D5DB-4483-A763-BEFA17BDE762}"/>
    <dgm:cxn modelId="{46C94263-5A4B-432C-9D9E-A6A8F17E48DE}" type="presOf" srcId="{48EAC3B2-C38A-430C-B16E-61A999D516E1}" destId="{FC82D66A-9943-4A50-9E59-B626CDE3981E}" srcOrd="0" destOrd="0" presId="urn:microsoft.com/office/officeart/2005/8/layout/hierarchy3"/>
    <dgm:cxn modelId="{BD8FDFD4-BE2D-4FB2-A2CC-B41E2D1891A3}" type="presOf" srcId="{6A3D2585-E16E-457B-BF9C-B2F61F4E5708}" destId="{78DF9DCF-358B-4F96-8548-E4506509FB25}" srcOrd="0" destOrd="0" presId="urn:microsoft.com/office/officeart/2005/8/layout/hierarchy3"/>
    <dgm:cxn modelId="{CC5CD3AE-086D-453C-81AE-1C750EBD3C3A}" type="presOf" srcId="{998C1B51-3F28-48CC-9166-741A0ADA0247}" destId="{E0B3F55F-06A4-44A6-9B4F-BECD28027F21}" srcOrd="0" destOrd="0" presId="urn:microsoft.com/office/officeart/2005/8/layout/hierarchy3"/>
    <dgm:cxn modelId="{E7C23A5F-8CC3-43EE-8579-40051FAF6706}" srcId="{9C88CD6D-DAC6-4CF1-B7E2-C53AA583E6B4}" destId="{2A417529-F1B4-4978-8E76-AE93BC150189}" srcOrd="0" destOrd="0" parTransId="{0BE6AF12-DE2F-48C5-B9DA-025DB05AC093}" sibTransId="{07D4AA70-D6D6-4779-85E0-840DC06FF63D}"/>
    <dgm:cxn modelId="{A72AD67C-905F-4678-81CE-C73C89EE060E}" srcId="{2A417529-F1B4-4978-8E76-AE93BC150189}" destId="{4FB7506D-18F9-4E0E-A2E9-68AF3ED15FDF}" srcOrd="0" destOrd="0" parTransId="{AC5768A3-DC89-4103-8E47-CD57552396C8}" sibTransId="{5E16AD00-C31D-4F5C-9BFF-B28E256FF74A}"/>
    <dgm:cxn modelId="{CC2285FD-FA62-4288-8CA2-1217EFAFAE17}" type="presOf" srcId="{AC5768A3-DC89-4103-8E47-CD57552396C8}" destId="{BD9CC685-DBF0-498D-B380-59193F0D7A01}" srcOrd="0" destOrd="0" presId="urn:microsoft.com/office/officeart/2005/8/layout/hierarchy3"/>
    <dgm:cxn modelId="{E761046A-9448-469A-8F61-06D869A90FF6}" type="presOf" srcId="{2A417529-F1B4-4978-8E76-AE93BC150189}" destId="{A00B4BF5-D624-4C5E-80D4-8714AB2F1B20}" srcOrd="1" destOrd="0" presId="urn:microsoft.com/office/officeart/2005/8/layout/hierarchy3"/>
    <dgm:cxn modelId="{D70716BD-0E59-4183-9ECF-99E02F620FD7}" type="presOf" srcId="{2A417529-F1B4-4978-8E76-AE93BC150189}" destId="{936D6429-09C7-42AE-9FF3-18D3161ACF53}" srcOrd="0" destOrd="0" presId="urn:microsoft.com/office/officeart/2005/8/layout/hierarchy3"/>
    <dgm:cxn modelId="{F84D4B51-7235-4105-91B3-6AAE4E82EFDC}" type="presOf" srcId="{A08074FD-6839-4F9E-BCF0-941608E907DA}" destId="{DA6CEE8A-18A4-4306-B527-3724D1CD45AC}" srcOrd="0" destOrd="0" presId="urn:microsoft.com/office/officeart/2005/8/layout/hierarchy3"/>
    <dgm:cxn modelId="{67A5967C-38E8-4E3E-B19B-567810FA68A4}" srcId="{2A417529-F1B4-4978-8E76-AE93BC150189}" destId="{48EAC3B2-C38A-430C-B16E-61A999D516E1}" srcOrd="4" destOrd="0" parTransId="{998C1B51-3F28-48CC-9166-741A0ADA0247}" sibTransId="{1C1C21F7-94A9-44BB-8E24-571C05A9DCFC}"/>
    <dgm:cxn modelId="{D80277BC-2816-42AC-862F-AD9D3B805DEB}" type="presOf" srcId="{7408634C-3E90-437E-96B5-7D233AB41E4B}" destId="{168A2082-5E62-4212-8139-8A4FC71055CE}" srcOrd="0" destOrd="0" presId="urn:microsoft.com/office/officeart/2005/8/layout/hierarchy3"/>
    <dgm:cxn modelId="{6B078886-08D2-4D1F-AC0C-365046772BCE}" srcId="{2A417529-F1B4-4978-8E76-AE93BC150189}" destId="{7408634C-3E90-437E-96B5-7D233AB41E4B}" srcOrd="5" destOrd="0" parTransId="{1090E8C1-F719-470F-97EF-A203E7999327}" sibTransId="{E4B80157-CF36-4A60-9320-4B756F25C4DE}"/>
    <dgm:cxn modelId="{DE45E904-75DA-4722-9F87-602CB2A43C87}" type="presOf" srcId="{515DA861-3CA4-4D54-83B8-03DDAB974D59}" destId="{13E25E43-C589-4587-A8D8-21573C7C3824}" srcOrd="0" destOrd="0" presId="urn:microsoft.com/office/officeart/2005/8/layout/hierarchy3"/>
    <dgm:cxn modelId="{3EF6A511-3521-475E-90DE-80B7C563D77C}" type="presOf" srcId="{BE2FE5A2-6F85-4171-A9DE-EA340427945A}" destId="{94599914-532C-4336-AACE-6B9D0A0574F6}" srcOrd="0" destOrd="0" presId="urn:microsoft.com/office/officeart/2005/8/layout/hierarchy3"/>
    <dgm:cxn modelId="{354F9430-9A23-4752-A2E7-6CA5C7E30F30}" srcId="{2A417529-F1B4-4978-8E76-AE93BC150189}" destId="{BE2FE5A2-6F85-4171-A9DE-EA340427945A}" srcOrd="1" destOrd="0" parTransId="{6A3D2585-E16E-457B-BF9C-B2F61F4E5708}" sibTransId="{2B06B33D-5BDD-466A-826D-76DC0D14B0F4}"/>
    <dgm:cxn modelId="{5D1F5879-A6CC-4459-9146-817BC9593656}" type="presOf" srcId="{DB088D70-617A-466D-B01C-BECE1EF4F301}" destId="{FF8D6406-EEF9-437A-BA7E-1ABF8EB44752}" srcOrd="0" destOrd="0" presId="urn:microsoft.com/office/officeart/2005/8/layout/hierarchy3"/>
    <dgm:cxn modelId="{81B8549F-ECAF-41BC-A735-7E73E0DBA91B}" type="presOf" srcId="{6A088B15-AC4F-45E0-A8E3-8146113617CB}" destId="{D66E4B3E-2756-4AAC-8727-9CA96A8073FA}" srcOrd="0" destOrd="0" presId="urn:microsoft.com/office/officeart/2005/8/layout/hierarchy3"/>
    <dgm:cxn modelId="{8AEF9A21-6A37-40C9-9E4B-93B4E040E189}" type="presOf" srcId="{1090E8C1-F719-470F-97EF-A203E7999327}" destId="{19963701-7203-4766-9C80-623001871FBA}" srcOrd="0" destOrd="0" presId="urn:microsoft.com/office/officeart/2005/8/layout/hierarchy3"/>
    <dgm:cxn modelId="{9E3835E3-3310-4364-8504-3BE14D4B121C}" srcId="{2A417529-F1B4-4978-8E76-AE93BC150189}" destId="{6A088B15-AC4F-45E0-A8E3-8146113617CB}" srcOrd="3" destOrd="0" parTransId="{A08074FD-6839-4F9E-BCF0-941608E907DA}" sibTransId="{1DF60DF5-EAE0-4785-AABB-FBD83B0B8BB0}"/>
    <dgm:cxn modelId="{F0A2FEEF-0996-4ABF-8438-8331A8731507}" type="presOf" srcId="{9C88CD6D-DAC6-4CF1-B7E2-C53AA583E6B4}" destId="{C38A2F1A-7414-472B-8324-20E36AF9CAA5}" srcOrd="0" destOrd="0" presId="urn:microsoft.com/office/officeart/2005/8/layout/hierarchy3"/>
    <dgm:cxn modelId="{E72CC12B-A568-4A29-955E-631374A94DAF}" type="presOf" srcId="{4FB7506D-18F9-4E0E-A2E9-68AF3ED15FDF}" destId="{898CDB76-1EF3-4C21-9B5B-EBB2DAD55693}" srcOrd="0" destOrd="0" presId="urn:microsoft.com/office/officeart/2005/8/layout/hierarchy3"/>
    <dgm:cxn modelId="{259F7E60-7D4B-4341-9830-BD45B1A93989}" type="presParOf" srcId="{C38A2F1A-7414-472B-8324-20E36AF9CAA5}" destId="{893B43B4-1272-4A32-BB0F-7E2AAE6D8D86}" srcOrd="0" destOrd="0" presId="urn:microsoft.com/office/officeart/2005/8/layout/hierarchy3"/>
    <dgm:cxn modelId="{CF0BF487-FA07-4062-95F2-55A63F57D2E3}" type="presParOf" srcId="{893B43B4-1272-4A32-BB0F-7E2AAE6D8D86}" destId="{0F1D730F-6F2A-499C-8BE0-B0C0BFDE1DAD}" srcOrd="0" destOrd="0" presId="urn:microsoft.com/office/officeart/2005/8/layout/hierarchy3"/>
    <dgm:cxn modelId="{465599B7-BA8B-4993-BCA7-8B65820F7B91}" type="presParOf" srcId="{0F1D730F-6F2A-499C-8BE0-B0C0BFDE1DAD}" destId="{936D6429-09C7-42AE-9FF3-18D3161ACF53}" srcOrd="0" destOrd="0" presId="urn:microsoft.com/office/officeart/2005/8/layout/hierarchy3"/>
    <dgm:cxn modelId="{744F4642-1CDD-46EA-8645-EC7F6312BC7D}" type="presParOf" srcId="{0F1D730F-6F2A-499C-8BE0-B0C0BFDE1DAD}" destId="{A00B4BF5-D624-4C5E-80D4-8714AB2F1B20}" srcOrd="1" destOrd="0" presId="urn:microsoft.com/office/officeart/2005/8/layout/hierarchy3"/>
    <dgm:cxn modelId="{72E78A5D-98BE-46CA-863B-4CEE49333477}" type="presParOf" srcId="{893B43B4-1272-4A32-BB0F-7E2AAE6D8D86}" destId="{FA5BF8CC-9193-44B8-B629-03BFE1574AF8}" srcOrd="1" destOrd="0" presId="urn:microsoft.com/office/officeart/2005/8/layout/hierarchy3"/>
    <dgm:cxn modelId="{38BEBE93-2FEC-4BA6-907D-783996C68126}" type="presParOf" srcId="{FA5BF8CC-9193-44B8-B629-03BFE1574AF8}" destId="{BD9CC685-DBF0-498D-B380-59193F0D7A01}" srcOrd="0" destOrd="0" presId="urn:microsoft.com/office/officeart/2005/8/layout/hierarchy3"/>
    <dgm:cxn modelId="{19D67A30-C732-4708-9E73-504E960C7227}" type="presParOf" srcId="{FA5BF8CC-9193-44B8-B629-03BFE1574AF8}" destId="{898CDB76-1EF3-4C21-9B5B-EBB2DAD55693}" srcOrd="1" destOrd="0" presId="urn:microsoft.com/office/officeart/2005/8/layout/hierarchy3"/>
    <dgm:cxn modelId="{E8A3123E-017B-4B82-BC5F-44520BF257D3}" type="presParOf" srcId="{FA5BF8CC-9193-44B8-B629-03BFE1574AF8}" destId="{78DF9DCF-358B-4F96-8548-E4506509FB25}" srcOrd="2" destOrd="0" presId="urn:microsoft.com/office/officeart/2005/8/layout/hierarchy3"/>
    <dgm:cxn modelId="{C2AA33EE-2BD8-405A-8268-87A80AEF7141}" type="presParOf" srcId="{FA5BF8CC-9193-44B8-B629-03BFE1574AF8}" destId="{94599914-532C-4336-AACE-6B9D0A0574F6}" srcOrd="3" destOrd="0" presId="urn:microsoft.com/office/officeart/2005/8/layout/hierarchy3"/>
    <dgm:cxn modelId="{E3D745ED-1665-4E9F-8D2B-BFF8E52A91A8}" type="presParOf" srcId="{FA5BF8CC-9193-44B8-B629-03BFE1574AF8}" destId="{FF8D6406-EEF9-437A-BA7E-1ABF8EB44752}" srcOrd="4" destOrd="0" presId="urn:microsoft.com/office/officeart/2005/8/layout/hierarchy3"/>
    <dgm:cxn modelId="{FDDF1770-6D4B-4476-BAC9-91D0BA96AC8A}" type="presParOf" srcId="{FA5BF8CC-9193-44B8-B629-03BFE1574AF8}" destId="{13E25E43-C589-4587-A8D8-21573C7C3824}" srcOrd="5" destOrd="0" presId="urn:microsoft.com/office/officeart/2005/8/layout/hierarchy3"/>
    <dgm:cxn modelId="{36B001C5-44B6-4EAF-9A6C-70C19BBE1FE4}" type="presParOf" srcId="{FA5BF8CC-9193-44B8-B629-03BFE1574AF8}" destId="{DA6CEE8A-18A4-4306-B527-3724D1CD45AC}" srcOrd="6" destOrd="0" presId="urn:microsoft.com/office/officeart/2005/8/layout/hierarchy3"/>
    <dgm:cxn modelId="{AB7EAF3E-F7EB-415E-A32F-FA513A40EEB9}" type="presParOf" srcId="{FA5BF8CC-9193-44B8-B629-03BFE1574AF8}" destId="{D66E4B3E-2756-4AAC-8727-9CA96A8073FA}" srcOrd="7" destOrd="0" presId="urn:microsoft.com/office/officeart/2005/8/layout/hierarchy3"/>
    <dgm:cxn modelId="{2D416D8B-5762-49E6-89B4-150AEAF0492B}" type="presParOf" srcId="{FA5BF8CC-9193-44B8-B629-03BFE1574AF8}" destId="{E0B3F55F-06A4-44A6-9B4F-BECD28027F21}" srcOrd="8" destOrd="0" presId="urn:microsoft.com/office/officeart/2005/8/layout/hierarchy3"/>
    <dgm:cxn modelId="{8AD94D5B-44DA-4B1A-9FB2-471BAF0996FF}" type="presParOf" srcId="{FA5BF8CC-9193-44B8-B629-03BFE1574AF8}" destId="{FC82D66A-9943-4A50-9E59-B626CDE3981E}" srcOrd="9" destOrd="0" presId="urn:microsoft.com/office/officeart/2005/8/layout/hierarchy3"/>
    <dgm:cxn modelId="{D1B5434A-76BF-4B65-842B-ED8B39D69953}" type="presParOf" srcId="{FA5BF8CC-9193-44B8-B629-03BFE1574AF8}" destId="{19963701-7203-4766-9C80-623001871FBA}" srcOrd="10" destOrd="0" presId="urn:microsoft.com/office/officeart/2005/8/layout/hierarchy3"/>
    <dgm:cxn modelId="{33E7D106-F90D-4BA9-835E-E9C6013DFFCC}" type="presParOf" srcId="{FA5BF8CC-9193-44B8-B629-03BFE1574AF8}" destId="{168A2082-5E62-4212-8139-8A4FC71055CE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C88CD6D-DAC6-4CF1-B7E2-C53AA583E6B4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A417529-F1B4-4978-8E76-AE93BC15018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малых и средних городских поселений в Республике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BE6AF12-DE2F-48C5-B9DA-025DB05AC093}" type="parTrans" cxnId="{E7C23A5F-8CC3-43EE-8579-40051FAF6706}">
      <dgm:prSet/>
      <dgm:spPr/>
      <dgm:t>
        <a:bodyPr/>
        <a:lstStyle/>
        <a:p>
          <a:endParaRPr lang="ru-RU"/>
        </a:p>
      </dgm:t>
    </dgm:pt>
    <dgm:pt modelId="{07D4AA70-D6D6-4779-85E0-840DC06FF63D}" type="sibTrans" cxnId="{E7C23A5F-8CC3-43EE-8579-40051FAF6706}">
      <dgm:prSet/>
      <dgm:spPr/>
      <dgm:t>
        <a:bodyPr/>
        <a:lstStyle/>
        <a:p>
          <a:endParaRPr lang="ru-RU"/>
        </a:p>
      </dgm:t>
    </dgm:pt>
    <dgm:pt modelId="{4FB7506D-18F9-4E0E-A2E9-68AF3ED15FD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создание благоприятных условий для жизни населения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C5768A3-DC89-4103-8E47-CD57552396C8}" type="parTrans" cxnId="{A72AD67C-905F-4678-81CE-C73C89EE060E}">
      <dgm:prSet/>
      <dgm:spPr/>
      <dgm:t>
        <a:bodyPr/>
        <a:lstStyle/>
        <a:p>
          <a:endParaRPr lang="ru-RU"/>
        </a:p>
      </dgm:t>
    </dgm:pt>
    <dgm:pt modelId="{5E16AD00-C31D-4F5C-9BFF-B28E256FF74A}" type="sibTrans" cxnId="{A72AD67C-905F-4678-81CE-C73C89EE060E}">
      <dgm:prSet/>
      <dgm:spPr/>
      <dgm:t>
        <a:bodyPr/>
        <a:lstStyle/>
        <a:p>
          <a:endParaRPr lang="ru-RU"/>
        </a:p>
      </dgm:t>
    </dgm:pt>
    <dgm:pt modelId="{BE2FE5A2-6F85-4171-A9DE-EA340427945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стабилизация социально-экономической ситуации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A3D2585-E16E-457B-BF9C-B2F61F4E5708}" type="parTrans" cxnId="{354F9430-9A23-4752-A2E7-6CA5C7E30F30}">
      <dgm:prSet/>
      <dgm:spPr/>
      <dgm:t>
        <a:bodyPr/>
        <a:lstStyle/>
        <a:p>
          <a:endParaRPr lang="ru-RU"/>
        </a:p>
      </dgm:t>
    </dgm:pt>
    <dgm:pt modelId="{2B06B33D-5BDD-466A-826D-76DC0D14B0F4}" type="sibTrans" cxnId="{354F9430-9A23-4752-A2E7-6CA5C7E30F30}">
      <dgm:prSet/>
      <dgm:spPr/>
      <dgm:t>
        <a:bodyPr/>
        <a:lstStyle/>
        <a:p>
          <a:endParaRPr lang="ru-RU"/>
        </a:p>
      </dgm:t>
    </dgm:pt>
    <dgm:pt modelId="{515DA861-3CA4-4D54-83B8-03DDAB974D5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устойчивого экономического роста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B088D70-617A-466D-B01C-BECE1EF4F301}" type="parTrans" cxnId="{8F4DDC20-2B16-4BC4-A864-F2B504888D29}">
      <dgm:prSet/>
      <dgm:spPr/>
      <dgm:t>
        <a:bodyPr/>
        <a:lstStyle/>
        <a:p>
          <a:endParaRPr lang="ru-RU"/>
        </a:p>
      </dgm:t>
    </dgm:pt>
    <dgm:pt modelId="{A5A0037C-D5DB-4483-A763-BEFA17BDE762}" type="sibTrans" cxnId="{8F4DDC20-2B16-4BC4-A864-F2B504888D29}">
      <dgm:prSet/>
      <dgm:spPr/>
      <dgm:t>
        <a:bodyPr/>
        <a:lstStyle/>
        <a:p>
          <a:endParaRPr lang="ru-RU"/>
        </a:p>
      </dgm:t>
    </dgm:pt>
    <dgm:pt modelId="{C38A2F1A-7414-472B-8324-20E36AF9CAA5}" type="pres">
      <dgm:prSet presAssocID="{9C88CD6D-DAC6-4CF1-B7E2-C53AA583E6B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93B43B4-1272-4A32-BB0F-7E2AAE6D8D86}" type="pres">
      <dgm:prSet presAssocID="{2A417529-F1B4-4978-8E76-AE93BC150189}" presName="root" presStyleCnt="0"/>
      <dgm:spPr/>
    </dgm:pt>
    <dgm:pt modelId="{0F1D730F-6F2A-499C-8BE0-B0C0BFDE1DAD}" type="pres">
      <dgm:prSet presAssocID="{2A417529-F1B4-4978-8E76-AE93BC150189}" presName="rootComposite" presStyleCnt="0"/>
      <dgm:spPr/>
    </dgm:pt>
    <dgm:pt modelId="{936D6429-09C7-42AE-9FF3-18D3161ACF53}" type="pres">
      <dgm:prSet presAssocID="{2A417529-F1B4-4978-8E76-AE93BC150189}" presName="rootText" presStyleLbl="node1" presStyleIdx="0" presStyleCnt="1" custScaleX="481755" custScaleY="116189"/>
      <dgm:spPr/>
      <dgm:t>
        <a:bodyPr/>
        <a:lstStyle/>
        <a:p>
          <a:endParaRPr lang="ru-RU"/>
        </a:p>
      </dgm:t>
    </dgm:pt>
    <dgm:pt modelId="{A00B4BF5-D624-4C5E-80D4-8714AB2F1B20}" type="pres">
      <dgm:prSet presAssocID="{2A417529-F1B4-4978-8E76-AE93BC150189}" presName="rootConnector" presStyleLbl="node1" presStyleIdx="0" presStyleCnt="1"/>
      <dgm:spPr/>
    </dgm:pt>
    <dgm:pt modelId="{FA5BF8CC-9193-44B8-B629-03BFE1574AF8}" type="pres">
      <dgm:prSet presAssocID="{2A417529-F1B4-4978-8E76-AE93BC150189}" presName="childShape" presStyleCnt="0"/>
      <dgm:spPr/>
    </dgm:pt>
    <dgm:pt modelId="{BD9CC685-DBF0-498D-B380-59193F0D7A01}" type="pres">
      <dgm:prSet presAssocID="{AC5768A3-DC89-4103-8E47-CD57552396C8}" presName="Name13" presStyleLbl="parChTrans1D2" presStyleIdx="0" presStyleCnt="3"/>
      <dgm:spPr/>
    </dgm:pt>
    <dgm:pt modelId="{898CDB76-1EF3-4C21-9B5B-EBB2DAD55693}" type="pres">
      <dgm:prSet presAssocID="{4FB7506D-18F9-4E0E-A2E9-68AF3ED15FDF}" presName="childText" presStyleLbl="bgAcc1" presStyleIdx="0" presStyleCnt="3" custScaleX="777009" custScaleY="984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DF9DCF-358B-4F96-8548-E4506509FB25}" type="pres">
      <dgm:prSet presAssocID="{6A3D2585-E16E-457B-BF9C-B2F61F4E5708}" presName="Name13" presStyleLbl="parChTrans1D2" presStyleIdx="1" presStyleCnt="3"/>
      <dgm:spPr/>
    </dgm:pt>
    <dgm:pt modelId="{94599914-532C-4336-AACE-6B9D0A0574F6}" type="pres">
      <dgm:prSet presAssocID="{BE2FE5A2-6F85-4171-A9DE-EA340427945A}" presName="childText" presStyleLbl="bgAcc1" presStyleIdx="1" presStyleCnt="3" custScaleX="777009" custScaleY="984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8D6406-EEF9-437A-BA7E-1ABF8EB44752}" type="pres">
      <dgm:prSet presAssocID="{DB088D70-617A-466D-B01C-BECE1EF4F301}" presName="Name13" presStyleLbl="parChTrans1D2" presStyleIdx="2" presStyleCnt="3"/>
      <dgm:spPr/>
    </dgm:pt>
    <dgm:pt modelId="{13E25E43-C589-4587-A8D8-21573C7C3824}" type="pres">
      <dgm:prSet presAssocID="{515DA861-3CA4-4D54-83B8-03DDAB974D59}" presName="childText" presStyleLbl="bgAcc1" presStyleIdx="2" presStyleCnt="3" custScaleX="777009" custScaleY="984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4DDC20-2B16-4BC4-A864-F2B504888D29}" srcId="{2A417529-F1B4-4978-8E76-AE93BC150189}" destId="{515DA861-3CA4-4D54-83B8-03DDAB974D59}" srcOrd="2" destOrd="0" parTransId="{DB088D70-617A-466D-B01C-BECE1EF4F301}" sibTransId="{A5A0037C-D5DB-4483-A763-BEFA17BDE762}"/>
    <dgm:cxn modelId="{BD8FDFD4-BE2D-4FB2-A2CC-B41E2D1891A3}" type="presOf" srcId="{6A3D2585-E16E-457B-BF9C-B2F61F4E5708}" destId="{78DF9DCF-358B-4F96-8548-E4506509FB25}" srcOrd="0" destOrd="0" presId="urn:microsoft.com/office/officeart/2005/8/layout/hierarchy3"/>
    <dgm:cxn modelId="{E7C23A5F-8CC3-43EE-8579-40051FAF6706}" srcId="{9C88CD6D-DAC6-4CF1-B7E2-C53AA583E6B4}" destId="{2A417529-F1B4-4978-8E76-AE93BC150189}" srcOrd="0" destOrd="0" parTransId="{0BE6AF12-DE2F-48C5-B9DA-025DB05AC093}" sibTransId="{07D4AA70-D6D6-4779-85E0-840DC06FF63D}"/>
    <dgm:cxn modelId="{A72AD67C-905F-4678-81CE-C73C89EE060E}" srcId="{2A417529-F1B4-4978-8E76-AE93BC150189}" destId="{4FB7506D-18F9-4E0E-A2E9-68AF3ED15FDF}" srcOrd="0" destOrd="0" parTransId="{AC5768A3-DC89-4103-8E47-CD57552396C8}" sibTransId="{5E16AD00-C31D-4F5C-9BFF-B28E256FF74A}"/>
    <dgm:cxn modelId="{CC2285FD-FA62-4288-8CA2-1217EFAFAE17}" type="presOf" srcId="{AC5768A3-DC89-4103-8E47-CD57552396C8}" destId="{BD9CC685-DBF0-498D-B380-59193F0D7A01}" srcOrd="0" destOrd="0" presId="urn:microsoft.com/office/officeart/2005/8/layout/hierarchy3"/>
    <dgm:cxn modelId="{E761046A-9448-469A-8F61-06D869A90FF6}" type="presOf" srcId="{2A417529-F1B4-4978-8E76-AE93BC150189}" destId="{A00B4BF5-D624-4C5E-80D4-8714AB2F1B20}" srcOrd="1" destOrd="0" presId="urn:microsoft.com/office/officeart/2005/8/layout/hierarchy3"/>
    <dgm:cxn modelId="{D70716BD-0E59-4183-9ECF-99E02F620FD7}" type="presOf" srcId="{2A417529-F1B4-4978-8E76-AE93BC150189}" destId="{936D6429-09C7-42AE-9FF3-18D3161ACF53}" srcOrd="0" destOrd="0" presId="urn:microsoft.com/office/officeart/2005/8/layout/hierarchy3"/>
    <dgm:cxn modelId="{DE45E904-75DA-4722-9F87-602CB2A43C87}" type="presOf" srcId="{515DA861-3CA4-4D54-83B8-03DDAB974D59}" destId="{13E25E43-C589-4587-A8D8-21573C7C3824}" srcOrd="0" destOrd="0" presId="urn:microsoft.com/office/officeart/2005/8/layout/hierarchy3"/>
    <dgm:cxn modelId="{3EF6A511-3521-475E-90DE-80B7C563D77C}" type="presOf" srcId="{BE2FE5A2-6F85-4171-A9DE-EA340427945A}" destId="{94599914-532C-4336-AACE-6B9D0A0574F6}" srcOrd="0" destOrd="0" presId="urn:microsoft.com/office/officeart/2005/8/layout/hierarchy3"/>
    <dgm:cxn modelId="{354F9430-9A23-4752-A2E7-6CA5C7E30F30}" srcId="{2A417529-F1B4-4978-8E76-AE93BC150189}" destId="{BE2FE5A2-6F85-4171-A9DE-EA340427945A}" srcOrd="1" destOrd="0" parTransId="{6A3D2585-E16E-457B-BF9C-B2F61F4E5708}" sibTransId="{2B06B33D-5BDD-466A-826D-76DC0D14B0F4}"/>
    <dgm:cxn modelId="{5D1F5879-A6CC-4459-9146-817BC9593656}" type="presOf" srcId="{DB088D70-617A-466D-B01C-BECE1EF4F301}" destId="{FF8D6406-EEF9-437A-BA7E-1ABF8EB44752}" srcOrd="0" destOrd="0" presId="urn:microsoft.com/office/officeart/2005/8/layout/hierarchy3"/>
    <dgm:cxn modelId="{F0A2FEEF-0996-4ABF-8438-8331A8731507}" type="presOf" srcId="{9C88CD6D-DAC6-4CF1-B7E2-C53AA583E6B4}" destId="{C38A2F1A-7414-472B-8324-20E36AF9CAA5}" srcOrd="0" destOrd="0" presId="urn:microsoft.com/office/officeart/2005/8/layout/hierarchy3"/>
    <dgm:cxn modelId="{E72CC12B-A568-4A29-955E-631374A94DAF}" type="presOf" srcId="{4FB7506D-18F9-4E0E-A2E9-68AF3ED15FDF}" destId="{898CDB76-1EF3-4C21-9B5B-EBB2DAD55693}" srcOrd="0" destOrd="0" presId="urn:microsoft.com/office/officeart/2005/8/layout/hierarchy3"/>
    <dgm:cxn modelId="{259F7E60-7D4B-4341-9830-BD45B1A93989}" type="presParOf" srcId="{C38A2F1A-7414-472B-8324-20E36AF9CAA5}" destId="{893B43B4-1272-4A32-BB0F-7E2AAE6D8D86}" srcOrd="0" destOrd="0" presId="urn:microsoft.com/office/officeart/2005/8/layout/hierarchy3"/>
    <dgm:cxn modelId="{CF0BF487-FA07-4062-95F2-55A63F57D2E3}" type="presParOf" srcId="{893B43B4-1272-4A32-BB0F-7E2AAE6D8D86}" destId="{0F1D730F-6F2A-499C-8BE0-B0C0BFDE1DAD}" srcOrd="0" destOrd="0" presId="urn:microsoft.com/office/officeart/2005/8/layout/hierarchy3"/>
    <dgm:cxn modelId="{465599B7-BA8B-4993-BCA7-8B65820F7B91}" type="presParOf" srcId="{0F1D730F-6F2A-499C-8BE0-B0C0BFDE1DAD}" destId="{936D6429-09C7-42AE-9FF3-18D3161ACF53}" srcOrd="0" destOrd="0" presId="urn:microsoft.com/office/officeart/2005/8/layout/hierarchy3"/>
    <dgm:cxn modelId="{744F4642-1CDD-46EA-8645-EC7F6312BC7D}" type="presParOf" srcId="{0F1D730F-6F2A-499C-8BE0-B0C0BFDE1DAD}" destId="{A00B4BF5-D624-4C5E-80D4-8714AB2F1B20}" srcOrd="1" destOrd="0" presId="urn:microsoft.com/office/officeart/2005/8/layout/hierarchy3"/>
    <dgm:cxn modelId="{72E78A5D-98BE-46CA-863B-4CEE49333477}" type="presParOf" srcId="{893B43B4-1272-4A32-BB0F-7E2AAE6D8D86}" destId="{FA5BF8CC-9193-44B8-B629-03BFE1574AF8}" srcOrd="1" destOrd="0" presId="urn:microsoft.com/office/officeart/2005/8/layout/hierarchy3"/>
    <dgm:cxn modelId="{38BEBE93-2FEC-4BA6-907D-783996C68126}" type="presParOf" srcId="{FA5BF8CC-9193-44B8-B629-03BFE1574AF8}" destId="{BD9CC685-DBF0-498D-B380-59193F0D7A01}" srcOrd="0" destOrd="0" presId="urn:microsoft.com/office/officeart/2005/8/layout/hierarchy3"/>
    <dgm:cxn modelId="{19D67A30-C732-4708-9E73-504E960C7227}" type="presParOf" srcId="{FA5BF8CC-9193-44B8-B629-03BFE1574AF8}" destId="{898CDB76-1EF3-4C21-9B5B-EBB2DAD55693}" srcOrd="1" destOrd="0" presId="urn:microsoft.com/office/officeart/2005/8/layout/hierarchy3"/>
    <dgm:cxn modelId="{E8A3123E-017B-4B82-BC5F-44520BF257D3}" type="presParOf" srcId="{FA5BF8CC-9193-44B8-B629-03BFE1574AF8}" destId="{78DF9DCF-358B-4F96-8548-E4506509FB25}" srcOrd="2" destOrd="0" presId="urn:microsoft.com/office/officeart/2005/8/layout/hierarchy3"/>
    <dgm:cxn modelId="{C2AA33EE-2BD8-405A-8268-87A80AEF7141}" type="presParOf" srcId="{FA5BF8CC-9193-44B8-B629-03BFE1574AF8}" destId="{94599914-532C-4336-AACE-6B9D0A0574F6}" srcOrd="3" destOrd="0" presId="urn:microsoft.com/office/officeart/2005/8/layout/hierarchy3"/>
    <dgm:cxn modelId="{E3D745ED-1665-4E9F-8D2B-BFF8E52A91A8}" type="presParOf" srcId="{FA5BF8CC-9193-44B8-B629-03BFE1574AF8}" destId="{FF8D6406-EEF9-437A-BA7E-1ABF8EB44752}" srcOrd="4" destOrd="0" presId="urn:microsoft.com/office/officeart/2005/8/layout/hierarchy3"/>
    <dgm:cxn modelId="{FDDF1770-6D4B-4476-BAC9-91D0BA96AC8A}" type="presParOf" srcId="{FA5BF8CC-9193-44B8-B629-03BFE1574AF8}" destId="{13E25E43-C589-4587-A8D8-21573C7C3824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C88CD6D-DAC6-4CF1-B7E2-C53AA583E6B4}" type="doc">
      <dgm:prSet loTypeId="urn:microsoft.com/office/officeart/2005/8/layout/hierarchy3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A417529-F1B4-4978-8E76-AE93BC150189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малых и средних городских поселений в Республике Беларусь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0BE6AF12-DE2F-48C5-B9DA-025DB05AC093}" type="parTrans" cxnId="{E7C23A5F-8CC3-43EE-8579-40051FAF6706}">
      <dgm:prSet/>
      <dgm:spPr/>
      <dgm:t>
        <a:bodyPr/>
        <a:lstStyle/>
        <a:p>
          <a:endParaRPr lang="ru-RU"/>
        </a:p>
      </dgm:t>
    </dgm:pt>
    <dgm:pt modelId="{07D4AA70-D6D6-4779-85E0-840DC06FF63D}" type="sibTrans" cxnId="{E7C23A5F-8CC3-43EE-8579-40051FAF6706}">
      <dgm:prSet/>
      <dgm:spPr/>
      <dgm:t>
        <a:bodyPr/>
        <a:lstStyle/>
        <a:p>
          <a:endParaRPr lang="ru-RU"/>
        </a:p>
      </dgm:t>
    </dgm:pt>
    <dgm:pt modelId="{4FB7506D-18F9-4E0E-A2E9-68AF3ED15FDF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сохранение существующих предприятий и создание благоприятных условий для размещения новых производств, ориентированных, прежде всего, на местные ресурсы, традиции местных жителей и пот-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ребности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региона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AC5768A3-DC89-4103-8E47-CD57552396C8}" type="parTrans" cxnId="{A72AD67C-905F-4678-81CE-C73C89EE060E}">
      <dgm:prSet/>
      <dgm:spPr/>
      <dgm:t>
        <a:bodyPr/>
        <a:lstStyle/>
        <a:p>
          <a:endParaRPr lang="ru-RU"/>
        </a:p>
      </dgm:t>
    </dgm:pt>
    <dgm:pt modelId="{5E16AD00-C31D-4F5C-9BFF-B28E256FF74A}" type="sibTrans" cxnId="{A72AD67C-905F-4678-81CE-C73C89EE060E}">
      <dgm:prSet/>
      <dgm:spPr/>
      <dgm:t>
        <a:bodyPr/>
        <a:lstStyle/>
        <a:p>
          <a:endParaRPr lang="ru-RU"/>
        </a:p>
      </dgm:t>
    </dgm:pt>
    <dgm:pt modelId="{BE2FE5A2-6F85-4171-A9DE-EA340427945A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стимулирование предпринимательской деятельности граждан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6A3D2585-E16E-457B-BF9C-B2F61F4E5708}" type="parTrans" cxnId="{354F9430-9A23-4752-A2E7-6CA5C7E30F30}">
      <dgm:prSet/>
      <dgm:spPr/>
      <dgm:t>
        <a:bodyPr/>
        <a:lstStyle/>
        <a:p>
          <a:endParaRPr lang="ru-RU"/>
        </a:p>
      </dgm:t>
    </dgm:pt>
    <dgm:pt modelId="{2B06B33D-5BDD-466A-826D-76DC0D14B0F4}" type="sibTrans" cxnId="{354F9430-9A23-4752-A2E7-6CA5C7E30F30}">
      <dgm:prSet/>
      <dgm:spPr/>
      <dgm:t>
        <a:bodyPr/>
        <a:lstStyle/>
        <a:p>
          <a:endParaRPr lang="ru-RU"/>
        </a:p>
      </dgm:t>
    </dgm:pt>
    <dgm:pt modelId="{515DA861-3CA4-4D54-83B8-03DDAB974D59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возрождение традиционных ремёсел и промыслов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DB088D70-617A-466D-B01C-BECE1EF4F301}" type="parTrans" cxnId="{8F4DDC20-2B16-4BC4-A864-F2B504888D29}">
      <dgm:prSet/>
      <dgm:spPr/>
      <dgm:t>
        <a:bodyPr/>
        <a:lstStyle/>
        <a:p>
          <a:endParaRPr lang="ru-RU"/>
        </a:p>
      </dgm:t>
    </dgm:pt>
    <dgm:pt modelId="{A5A0037C-D5DB-4483-A763-BEFA17BDE762}" type="sibTrans" cxnId="{8F4DDC20-2B16-4BC4-A864-F2B504888D29}">
      <dgm:prSet/>
      <dgm:spPr/>
      <dgm:t>
        <a:bodyPr/>
        <a:lstStyle/>
        <a:p>
          <a:endParaRPr lang="ru-RU"/>
        </a:p>
      </dgm:t>
    </dgm:pt>
    <dgm:pt modelId="{0069C497-1827-41FC-A73F-DAE962748BC1}">
      <dgm:prSet phldrT="[Текст]" custT="1"/>
      <dgm:spPr/>
      <dgm:t>
        <a:bodyPr/>
        <a:lstStyle/>
        <a:p>
          <a:pPr algn="l"/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широкое привлечение инвестиций, в </a:t>
          </a:r>
          <a:r>
            <a:rPr lang="ru-RU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т.ч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иностранных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B89E6AB-2EF5-405E-BFB8-0AFD2360D1BD}" type="parTrans" cxnId="{4C23B1E8-62D6-428A-964E-85684356FB3C}">
      <dgm:prSet/>
      <dgm:spPr/>
      <dgm:t>
        <a:bodyPr/>
        <a:lstStyle/>
        <a:p>
          <a:endParaRPr lang="ru-RU"/>
        </a:p>
      </dgm:t>
    </dgm:pt>
    <dgm:pt modelId="{1298F2A6-57CF-4369-AC5D-20B41CB4CD3A}" type="sibTrans" cxnId="{4C23B1E8-62D6-428A-964E-85684356FB3C}">
      <dgm:prSet/>
      <dgm:spPr/>
      <dgm:t>
        <a:bodyPr/>
        <a:lstStyle/>
        <a:p>
          <a:endParaRPr lang="ru-RU"/>
        </a:p>
      </dgm:t>
    </dgm:pt>
    <dgm:pt modelId="{C38A2F1A-7414-472B-8324-20E36AF9CAA5}" type="pres">
      <dgm:prSet presAssocID="{9C88CD6D-DAC6-4CF1-B7E2-C53AA583E6B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93B43B4-1272-4A32-BB0F-7E2AAE6D8D86}" type="pres">
      <dgm:prSet presAssocID="{2A417529-F1B4-4978-8E76-AE93BC150189}" presName="root" presStyleCnt="0"/>
      <dgm:spPr/>
    </dgm:pt>
    <dgm:pt modelId="{0F1D730F-6F2A-499C-8BE0-B0C0BFDE1DAD}" type="pres">
      <dgm:prSet presAssocID="{2A417529-F1B4-4978-8E76-AE93BC150189}" presName="rootComposite" presStyleCnt="0"/>
      <dgm:spPr/>
    </dgm:pt>
    <dgm:pt modelId="{936D6429-09C7-42AE-9FF3-18D3161ACF53}" type="pres">
      <dgm:prSet presAssocID="{2A417529-F1B4-4978-8E76-AE93BC150189}" presName="rootText" presStyleLbl="node1" presStyleIdx="0" presStyleCnt="1" custScaleX="481755" custScaleY="116189"/>
      <dgm:spPr/>
      <dgm:t>
        <a:bodyPr/>
        <a:lstStyle/>
        <a:p>
          <a:endParaRPr lang="ru-RU"/>
        </a:p>
      </dgm:t>
    </dgm:pt>
    <dgm:pt modelId="{A00B4BF5-D624-4C5E-80D4-8714AB2F1B20}" type="pres">
      <dgm:prSet presAssocID="{2A417529-F1B4-4978-8E76-AE93BC150189}" presName="rootConnector" presStyleLbl="node1" presStyleIdx="0" presStyleCnt="1"/>
      <dgm:spPr/>
    </dgm:pt>
    <dgm:pt modelId="{FA5BF8CC-9193-44B8-B629-03BFE1574AF8}" type="pres">
      <dgm:prSet presAssocID="{2A417529-F1B4-4978-8E76-AE93BC150189}" presName="childShape" presStyleCnt="0"/>
      <dgm:spPr/>
    </dgm:pt>
    <dgm:pt modelId="{BD9CC685-DBF0-498D-B380-59193F0D7A01}" type="pres">
      <dgm:prSet presAssocID="{AC5768A3-DC89-4103-8E47-CD57552396C8}" presName="Name13" presStyleLbl="parChTrans1D2" presStyleIdx="0" presStyleCnt="4"/>
      <dgm:spPr/>
    </dgm:pt>
    <dgm:pt modelId="{898CDB76-1EF3-4C21-9B5B-EBB2DAD55693}" type="pres">
      <dgm:prSet presAssocID="{4FB7506D-18F9-4E0E-A2E9-68AF3ED15FDF}" presName="childText" presStyleLbl="bgAcc1" presStyleIdx="0" presStyleCnt="4" custScaleX="777009" custScaleY="1676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DF9DCF-358B-4F96-8548-E4506509FB25}" type="pres">
      <dgm:prSet presAssocID="{6A3D2585-E16E-457B-BF9C-B2F61F4E5708}" presName="Name13" presStyleLbl="parChTrans1D2" presStyleIdx="1" presStyleCnt="4"/>
      <dgm:spPr/>
    </dgm:pt>
    <dgm:pt modelId="{94599914-532C-4336-AACE-6B9D0A0574F6}" type="pres">
      <dgm:prSet presAssocID="{BE2FE5A2-6F85-4171-A9DE-EA340427945A}" presName="childText" presStyleLbl="bgAcc1" presStyleIdx="1" presStyleCnt="4" custScaleX="777009" custScaleY="984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8D6406-EEF9-437A-BA7E-1ABF8EB44752}" type="pres">
      <dgm:prSet presAssocID="{DB088D70-617A-466D-B01C-BECE1EF4F301}" presName="Name13" presStyleLbl="parChTrans1D2" presStyleIdx="2" presStyleCnt="4"/>
      <dgm:spPr/>
    </dgm:pt>
    <dgm:pt modelId="{13E25E43-C589-4587-A8D8-21573C7C3824}" type="pres">
      <dgm:prSet presAssocID="{515DA861-3CA4-4D54-83B8-03DDAB974D59}" presName="childText" presStyleLbl="bgAcc1" presStyleIdx="2" presStyleCnt="4" custScaleX="777009" custScaleY="984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F435FA-F2B6-4E3D-A278-21947198D144}" type="pres">
      <dgm:prSet presAssocID="{5B89E6AB-2EF5-405E-BFB8-0AFD2360D1BD}" presName="Name13" presStyleLbl="parChTrans1D2" presStyleIdx="3" presStyleCnt="4"/>
      <dgm:spPr/>
    </dgm:pt>
    <dgm:pt modelId="{7B68AEDA-55D3-4E00-BEAA-4706F8CAA4A8}" type="pres">
      <dgm:prSet presAssocID="{0069C497-1827-41FC-A73F-DAE962748BC1}" presName="childText" presStyleLbl="bgAcc1" presStyleIdx="3" presStyleCnt="4" custScaleX="7770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4DDC20-2B16-4BC4-A864-F2B504888D29}" srcId="{2A417529-F1B4-4978-8E76-AE93BC150189}" destId="{515DA861-3CA4-4D54-83B8-03DDAB974D59}" srcOrd="2" destOrd="0" parTransId="{DB088D70-617A-466D-B01C-BECE1EF4F301}" sibTransId="{A5A0037C-D5DB-4483-A763-BEFA17BDE762}"/>
    <dgm:cxn modelId="{BD8FDFD4-BE2D-4FB2-A2CC-B41E2D1891A3}" type="presOf" srcId="{6A3D2585-E16E-457B-BF9C-B2F61F4E5708}" destId="{78DF9DCF-358B-4F96-8548-E4506509FB25}" srcOrd="0" destOrd="0" presId="urn:microsoft.com/office/officeart/2005/8/layout/hierarchy3"/>
    <dgm:cxn modelId="{E7C23A5F-8CC3-43EE-8579-40051FAF6706}" srcId="{9C88CD6D-DAC6-4CF1-B7E2-C53AA583E6B4}" destId="{2A417529-F1B4-4978-8E76-AE93BC150189}" srcOrd="0" destOrd="0" parTransId="{0BE6AF12-DE2F-48C5-B9DA-025DB05AC093}" sibTransId="{07D4AA70-D6D6-4779-85E0-840DC06FF63D}"/>
    <dgm:cxn modelId="{A72AD67C-905F-4678-81CE-C73C89EE060E}" srcId="{2A417529-F1B4-4978-8E76-AE93BC150189}" destId="{4FB7506D-18F9-4E0E-A2E9-68AF3ED15FDF}" srcOrd="0" destOrd="0" parTransId="{AC5768A3-DC89-4103-8E47-CD57552396C8}" sibTransId="{5E16AD00-C31D-4F5C-9BFF-B28E256FF74A}"/>
    <dgm:cxn modelId="{CC2285FD-FA62-4288-8CA2-1217EFAFAE17}" type="presOf" srcId="{AC5768A3-DC89-4103-8E47-CD57552396C8}" destId="{BD9CC685-DBF0-498D-B380-59193F0D7A01}" srcOrd="0" destOrd="0" presId="urn:microsoft.com/office/officeart/2005/8/layout/hierarchy3"/>
    <dgm:cxn modelId="{E761046A-9448-469A-8F61-06D869A90FF6}" type="presOf" srcId="{2A417529-F1B4-4978-8E76-AE93BC150189}" destId="{A00B4BF5-D624-4C5E-80D4-8714AB2F1B20}" srcOrd="1" destOrd="0" presId="urn:microsoft.com/office/officeart/2005/8/layout/hierarchy3"/>
    <dgm:cxn modelId="{D70716BD-0E59-4183-9ECF-99E02F620FD7}" type="presOf" srcId="{2A417529-F1B4-4978-8E76-AE93BC150189}" destId="{936D6429-09C7-42AE-9FF3-18D3161ACF53}" srcOrd="0" destOrd="0" presId="urn:microsoft.com/office/officeart/2005/8/layout/hierarchy3"/>
    <dgm:cxn modelId="{D18DE54D-7DDF-428C-AE58-62138104DA43}" type="presOf" srcId="{0069C497-1827-41FC-A73F-DAE962748BC1}" destId="{7B68AEDA-55D3-4E00-BEAA-4706F8CAA4A8}" srcOrd="0" destOrd="0" presId="urn:microsoft.com/office/officeart/2005/8/layout/hierarchy3"/>
    <dgm:cxn modelId="{DE45E904-75DA-4722-9F87-602CB2A43C87}" type="presOf" srcId="{515DA861-3CA4-4D54-83B8-03DDAB974D59}" destId="{13E25E43-C589-4587-A8D8-21573C7C3824}" srcOrd="0" destOrd="0" presId="urn:microsoft.com/office/officeart/2005/8/layout/hierarchy3"/>
    <dgm:cxn modelId="{4C23B1E8-62D6-428A-964E-85684356FB3C}" srcId="{2A417529-F1B4-4978-8E76-AE93BC150189}" destId="{0069C497-1827-41FC-A73F-DAE962748BC1}" srcOrd="3" destOrd="0" parTransId="{5B89E6AB-2EF5-405E-BFB8-0AFD2360D1BD}" sibTransId="{1298F2A6-57CF-4369-AC5D-20B41CB4CD3A}"/>
    <dgm:cxn modelId="{3EF6A511-3521-475E-90DE-80B7C563D77C}" type="presOf" srcId="{BE2FE5A2-6F85-4171-A9DE-EA340427945A}" destId="{94599914-532C-4336-AACE-6B9D0A0574F6}" srcOrd="0" destOrd="0" presId="urn:microsoft.com/office/officeart/2005/8/layout/hierarchy3"/>
    <dgm:cxn modelId="{354F9430-9A23-4752-A2E7-6CA5C7E30F30}" srcId="{2A417529-F1B4-4978-8E76-AE93BC150189}" destId="{BE2FE5A2-6F85-4171-A9DE-EA340427945A}" srcOrd="1" destOrd="0" parTransId="{6A3D2585-E16E-457B-BF9C-B2F61F4E5708}" sibTransId="{2B06B33D-5BDD-466A-826D-76DC0D14B0F4}"/>
    <dgm:cxn modelId="{5D1F5879-A6CC-4459-9146-817BC9593656}" type="presOf" srcId="{DB088D70-617A-466D-B01C-BECE1EF4F301}" destId="{FF8D6406-EEF9-437A-BA7E-1ABF8EB44752}" srcOrd="0" destOrd="0" presId="urn:microsoft.com/office/officeart/2005/8/layout/hierarchy3"/>
    <dgm:cxn modelId="{047A90F7-F0FA-4E66-B8FF-28E4B43E465C}" type="presOf" srcId="{5B89E6AB-2EF5-405E-BFB8-0AFD2360D1BD}" destId="{AFF435FA-F2B6-4E3D-A278-21947198D144}" srcOrd="0" destOrd="0" presId="urn:microsoft.com/office/officeart/2005/8/layout/hierarchy3"/>
    <dgm:cxn modelId="{F0A2FEEF-0996-4ABF-8438-8331A8731507}" type="presOf" srcId="{9C88CD6D-DAC6-4CF1-B7E2-C53AA583E6B4}" destId="{C38A2F1A-7414-472B-8324-20E36AF9CAA5}" srcOrd="0" destOrd="0" presId="urn:microsoft.com/office/officeart/2005/8/layout/hierarchy3"/>
    <dgm:cxn modelId="{E72CC12B-A568-4A29-955E-631374A94DAF}" type="presOf" srcId="{4FB7506D-18F9-4E0E-A2E9-68AF3ED15FDF}" destId="{898CDB76-1EF3-4C21-9B5B-EBB2DAD55693}" srcOrd="0" destOrd="0" presId="urn:microsoft.com/office/officeart/2005/8/layout/hierarchy3"/>
    <dgm:cxn modelId="{259F7E60-7D4B-4341-9830-BD45B1A93989}" type="presParOf" srcId="{C38A2F1A-7414-472B-8324-20E36AF9CAA5}" destId="{893B43B4-1272-4A32-BB0F-7E2AAE6D8D86}" srcOrd="0" destOrd="0" presId="urn:microsoft.com/office/officeart/2005/8/layout/hierarchy3"/>
    <dgm:cxn modelId="{CF0BF487-FA07-4062-95F2-55A63F57D2E3}" type="presParOf" srcId="{893B43B4-1272-4A32-BB0F-7E2AAE6D8D86}" destId="{0F1D730F-6F2A-499C-8BE0-B0C0BFDE1DAD}" srcOrd="0" destOrd="0" presId="urn:microsoft.com/office/officeart/2005/8/layout/hierarchy3"/>
    <dgm:cxn modelId="{465599B7-BA8B-4993-BCA7-8B65820F7B91}" type="presParOf" srcId="{0F1D730F-6F2A-499C-8BE0-B0C0BFDE1DAD}" destId="{936D6429-09C7-42AE-9FF3-18D3161ACF53}" srcOrd="0" destOrd="0" presId="urn:microsoft.com/office/officeart/2005/8/layout/hierarchy3"/>
    <dgm:cxn modelId="{744F4642-1CDD-46EA-8645-EC7F6312BC7D}" type="presParOf" srcId="{0F1D730F-6F2A-499C-8BE0-B0C0BFDE1DAD}" destId="{A00B4BF5-D624-4C5E-80D4-8714AB2F1B20}" srcOrd="1" destOrd="0" presId="urn:microsoft.com/office/officeart/2005/8/layout/hierarchy3"/>
    <dgm:cxn modelId="{72E78A5D-98BE-46CA-863B-4CEE49333477}" type="presParOf" srcId="{893B43B4-1272-4A32-BB0F-7E2AAE6D8D86}" destId="{FA5BF8CC-9193-44B8-B629-03BFE1574AF8}" srcOrd="1" destOrd="0" presId="urn:microsoft.com/office/officeart/2005/8/layout/hierarchy3"/>
    <dgm:cxn modelId="{38BEBE93-2FEC-4BA6-907D-783996C68126}" type="presParOf" srcId="{FA5BF8CC-9193-44B8-B629-03BFE1574AF8}" destId="{BD9CC685-DBF0-498D-B380-59193F0D7A01}" srcOrd="0" destOrd="0" presId="urn:microsoft.com/office/officeart/2005/8/layout/hierarchy3"/>
    <dgm:cxn modelId="{19D67A30-C732-4708-9E73-504E960C7227}" type="presParOf" srcId="{FA5BF8CC-9193-44B8-B629-03BFE1574AF8}" destId="{898CDB76-1EF3-4C21-9B5B-EBB2DAD55693}" srcOrd="1" destOrd="0" presId="urn:microsoft.com/office/officeart/2005/8/layout/hierarchy3"/>
    <dgm:cxn modelId="{E8A3123E-017B-4B82-BC5F-44520BF257D3}" type="presParOf" srcId="{FA5BF8CC-9193-44B8-B629-03BFE1574AF8}" destId="{78DF9DCF-358B-4F96-8548-E4506509FB25}" srcOrd="2" destOrd="0" presId="urn:microsoft.com/office/officeart/2005/8/layout/hierarchy3"/>
    <dgm:cxn modelId="{C2AA33EE-2BD8-405A-8268-87A80AEF7141}" type="presParOf" srcId="{FA5BF8CC-9193-44B8-B629-03BFE1574AF8}" destId="{94599914-532C-4336-AACE-6B9D0A0574F6}" srcOrd="3" destOrd="0" presId="urn:microsoft.com/office/officeart/2005/8/layout/hierarchy3"/>
    <dgm:cxn modelId="{E3D745ED-1665-4E9F-8D2B-BFF8E52A91A8}" type="presParOf" srcId="{FA5BF8CC-9193-44B8-B629-03BFE1574AF8}" destId="{FF8D6406-EEF9-437A-BA7E-1ABF8EB44752}" srcOrd="4" destOrd="0" presId="urn:microsoft.com/office/officeart/2005/8/layout/hierarchy3"/>
    <dgm:cxn modelId="{FDDF1770-6D4B-4476-BAC9-91D0BA96AC8A}" type="presParOf" srcId="{FA5BF8CC-9193-44B8-B629-03BFE1574AF8}" destId="{13E25E43-C589-4587-A8D8-21573C7C3824}" srcOrd="5" destOrd="0" presId="urn:microsoft.com/office/officeart/2005/8/layout/hierarchy3"/>
    <dgm:cxn modelId="{39E460E2-FB1D-4265-9B4B-54BFBAD72FBE}" type="presParOf" srcId="{FA5BF8CC-9193-44B8-B629-03BFE1574AF8}" destId="{AFF435FA-F2B6-4E3D-A278-21947198D144}" srcOrd="6" destOrd="0" presId="urn:microsoft.com/office/officeart/2005/8/layout/hierarchy3"/>
    <dgm:cxn modelId="{557CF8FF-08D7-4455-99AB-2A547188EFFF}" type="presParOf" srcId="{FA5BF8CC-9193-44B8-B629-03BFE1574AF8}" destId="{7B68AEDA-55D3-4E00-BEAA-4706F8CAA4A8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2CEC11C-D6DA-42D8-B82D-E5F74CB43C02}" type="doc">
      <dgm:prSet loTypeId="urn:microsoft.com/office/officeart/2009/3/layout/SubStepProcess" loCatId="process" qsTypeId="urn:microsoft.com/office/officeart/2005/8/quickstyle/3d1" qsCatId="3D" csTypeId="urn:microsoft.com/office/officeart/2005/8/colors/accent4_2" csCatId="accent4" phldr="1"/>
      <dgm:spPr/>
    </dgm:pt>
    <dgm:pt modelId="{68C7D4C5-D2A5-4A5E-850C-624F7EC6689B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Государственная программа возрождения и развития села на 2005-2010 гг.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596E9A7C-1CE0-4F6E-8FC0-E82B8211DA2F}" type="parTrans" cxnId="{A391CC4B-220C-481D-A7BC-1F1D5A74478D}">
      <dgm:prSet/>
      <dgm:spPr/>
      <dgm:t>
        <a:bodyPr/>
        <a:lstStyle/>
        <a:p>
          <a:endParaRPr lang="ru-RU"/>
        </a:p>
      </dgm:t>
    </dgm:pt>
    <dgm:pt modelId="{8C464D69-F684-420D-ACD2-DB0FE3D62B31}" type="sibTrans" cxnId="{A391CC4B-220C-481D-A7BC-1F1D5A74478D}">
      <dgm:prSet/>
      <dgm:spPr/>
      <dgm:t>
        <a:bodyPr/>
        <a:lstStyle/>
        <a:p>
          <a:endParaRPr lang="ru-RU"/>
        </a:p>
      </dgm:t>
    </dgm:pt>
    <dgm:pt modelId="{4D0B1F77-7603-4ADD-AC1B-A2F531304978}">
      <dgm:prSet phldrT="[Текст]"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Государственная программа развития аграрного бизнеса в Республике Беларусь на 2016-2020 гг.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947490F3-8DE9-49BE-B045-B5D56DD81710}" type="parTrans" cxnId="{629FCFBD-1726-42F5-88E9-24B7A9536765}">
      <dgm:prSet/>
      <dgm:spPr/>
      <dgm:t>
        <a:bodyPr/>
        <a:lstStyle/>
        <a:p>
          <a:endParaRPr lang="ru-RU"/>
        </a:p>
      </dgm:t>
    </dgm:pt>
    <dgm:pt modelId="{65641586-EDE4-476E-8F3A-D2F04DCA9856}" type="sibTrans" cxnId="{629FCFBD-1726-42F5-88E9-24B7A9536765}">
      <dgm:prSet/>
      <dgm:spPr/>
      <dgm:t>
        <a:bodyPr/>
        <a:lstStyle/>
        <a:p>
          <a:endParaRPr lang="ru-RU"/>
        </a:p>
      </dgm:t>
    </dgm:pt>
    <dgm:pt modelId="{5CDB16C9-59FC-4363-ADB6-6BFCF1991A28}">
      <dgm:prSet custT="1"/>
      <dgm:spPr/>
      <dgm:t>
        <a:bodyPr/>
        <a:lstStyle/>
        <a:p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Государственная программа устойчивого развития села на 2011-2015 гг.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gm:t>
    </dgm:pt>
    <dgm:pt modelId="{FD790B22-3CC0-4051-96E3-1299801847A9}" type="parTrans" cxnId="{3AEEB3A9-096B-4F5A-AB90-C47B2575F659}">
      <dgm:prSet/>
      <dgm:spPr/>
      <dgm:t>
        <a:bodyPr/>
        <a:lstStyle/>
        <a:p>
          <a:endParaRPr lang="ru-RU"/>
        </a:p>
      </dgm:t>
    </dgm:pt>
    <dgm:pt modelId="{E7054DF5-987C-466F-A7DF-B177FFECD782}" type="sibTrans" cxnId="{3AEEB3A9-096B-4F5A-AB90-C47B2575F659}">
      <dgm:prSet/>
      <dgm:spPr/>
      <dgm:t>
        <a:bodyPr/>
        <a:lstStyle/>
        <a:p>
          <a:endParaRPr lang="ru-RU"/>
        </a:p>
      </dgm:t>
    </dgm:pt>
    <dgm:pt modelId="{10E7571A-0803-4FF0-865B-88451F10BD33}" type="pres">
      <dgm:prSet presAssocID="{D2CEC11C-D6DA-42D8-B82D-E5F74CB43C02}" presName="Name0" presStyleCnt="0">
        <dgm:presLayoutVars>
          <dgm:chMax val="7"/>
          <dgm:dir/>
          <dgm:animOne val="branch"/>
        </dgm:presLayoutVars>
      </dgm:prSet>
      <dgm:spPr/>
    </dgm:pt>
    <dgm:pt modelId="{F2D79D49-7EB7-4D5A-A047-4DDE533932FF}" type="pres">
      <dgm:prSet presAssocID="{68C7D4C5-D2A5-4A5E-850C-624F7EC6689B}" presName="parTx1" presStyleLbl="node1" presStyleIdx="0" presStyleCnt="3"/>
      <dgm:spPr/>
    </dgm:pt>
    <dgm:pt modelId="{BB5BEDB9-E910-464E-B8F0-8D6B44DA5844}" type="pres">
      <dgm:prSet presAssocID="{5CDB16C9-59FC-4363-ADB6-6BFCF1991A28}" presName="parTx2" presStyleLbl="node1" presStyleIdx="1" presStyleCnt="3"/>
      <dgm:spPr/>
    </dgm:pt>
    <dgm:pt modelId="{E76AB01B-06B1-45B3-8482-85D23D027336}" type="pres">
      <dgm:prSet presAssocID="{4D0B1F77-7603-4ADD-AC1B-A2F531304978}" presName="parTx3" presStyleLbl="node1" presStyleIdx="2" presStyleCnt="3"/>
      <dgm:spPr/>
    </dgm:pt>
  </dgm:ptLst>
  <dgm:cxnLst>
    <dgm:cxn modelId="{3AEEB3A9-096B-4F5A-AB90-C47B2575F659}" srcId="{D2CEC11C-D6DA-42D8-B82D-E5F74CB43C02}" destId="{5CDB16C9-59FC-4363-ADB6-6BFCF1991A28}" srcOrd="1" destOrd="0" parTransId="{FD790B22-3CC0-4051-96E3-1299801847A9}" sibTransId="{E7054DF5-987C-466F-A7DF-B177FFECD782}"/>
    <dgm:cxn modelId="{550D4401-D015-487B-B78F-1CEF28508EDE}" type="presOf" srcId="{D2CEC11C-D6DA-42D8-B82D-E5F74CB43C02}" destId="{10E7571A-0803-4FF0-865B-88451F10BD33}" srcOrd="0" destOrd="0" presId="urn:microsoft.com/office/officeart/2009/3/layout/SubStepProcess"/>
    <dgm:cxn modelId="{629FCFBD-1726-42F5-88E9-24B7A9536765}" srcId="{D2CEC11C-D6DA-42D8-B82D-E5F74CB43C02}" destId="{4D0B1F77-7603-4ADD-AC1B-A2F531304978}" srcOrd="2" destOrd="0" parTransId="{947490F3-8DE9-49BE-B045-B5D56DD81710}" sibTransId="{65641586-EDE4-476E-8F3A-D2F04DCA9856}"/>
    <dgm:cxn modelId="{98D8BDEA-39F7-4B15-BE35-1EAC144D494A}" type="presOf" srcId="{68C7D4C5-D2A5-4A5E-850C-624F7EC6689B}" destId="{F2D79D49-7EB7-4D5A-A047-4DDE533932FF}" srcOrd="0" destOrd="0" presId="urn:microsoft.com/office/officeart/2009/3/layout/SubStepProcess"/>
    <dgm:cxn modelId="{E5E5C6F4-824E-49DC-9C10-F5B2C8CC6282}" type="presOf" srcId="{5CDB16C9-59FC-4363-ADB6-6BFCF1991A28}" destId="{BB5BEDB9-E910-464E-B8F0-8D6B44DA5844}" srcOrd="0" destOrd="0" presId="urn:microsoft.com/office/officeart/2009/3/layout/SubStepProcess"/>
    <dgm:cxn modelId="{A4BF12E8-2D7D-4D4C-99C1-DA3839CEB957}" type="presOf" srcId="{4D0B1F77-7603-4ADD-AC1B-A2F531304978}" destId="{E76AB01B-06B1-45B3-8482-85D23D027336}" srcOrd="0" destOrd="0" presId="urn:microsoft.com/office/officeart/2009/3/layout/SubStepProcess"/>
    <dgm:cxn modelId="{A391CC4B-220C-481D-A7BC-1F1D5A74478D}" srcId="{D2CEC11C-D6DA-42D8-B82D-E5F74CB43C02}" destId="{68C7D4C5-D2A5-4A5E-850C-624F7EC6689B}" srcOrd="0" destOrd="0" parTransId="{596E9A7C-1CE0-4F6E-8FC0-E82B8211DA2F}" sibTransId="{8C464D69-F684-420D-ACD2-DB0FE3D62B31}"/>
    <dgm:cxn modelId="{CBBA902B-0756-4C53-A17E-F3E1741AA8C9}" type="presParOf" srcId="{10E7571A-0803-4FF0-865B-88451F10BD33}" destId="{F2D79D49-7EB7-4D5A-A047-4DDE533932FF}" srcOrd="0" destOrd="0" presId="urn:microsoft.com/office/officeart/2009/3/layout/SubStepProcess"/>
    <dgm:cxn modelId="{F3CF1DD2-FD4E-41D0-BB7A-63C872B6E253}" type="presParOf" srcId="{10E7571A-0803-4FF0-865B-88451F10BD33}" destId="{BB5BEDB9-E910-464E-B8F0-8D6B44DA5844}" srcOrd="1" destOrd="0" presId="urn:microsoft.com/office/officeart/2009/3/layout/SubStepProcess"/>
    <dgm:cxn modelId="{D72E3B89-A0E7-4F30-86D7-064DC518B943}" type="presParOf" srcId="{10E7571A-0803-4FF0-865B-88451F10BD33}" destId="{E76AB01B-06B1-45B3-8482-85D23D027336}" srcOrd="2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D1DB6F-5B35-456A-96B4-FE2DC014109D}">
      <dsp:nvSpPr>
        <dsp:cNvPr id="0" name=""/>
        <dsp:cNvSpPr/>
      </dsp:nvSpPr>
      <dsp:spPr>
        <a:xfrm>
          <a:off x="6463544" y="2451321"/>
          <a:ext cx="91440" cy="5499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9988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BBA4FD-2508-4F4A-BF4C-43BF2B8FD2AC}">
      <dsp:nvSpPr>
        <dsp:cNvPr id="0" name=""/>
        <dsp:cNvSpPr/>
      </dsp:nvSpPr>
      <dsp:spPr>
        <a:xfrm>
          <a:off x="4248472" y="928717"/>
          <a:ext cx="2260792" cy="5499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994"/>
              </a:lnTo>
              <a:lnTo>
                <a:pt x="2260792" y="274994"/>
              </a:lnTo>
              <a:lnTo>
                <a:pt x="2260792" y="54998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43A9B8-CF11-4A3D-8406-E9F4FFDB4464}">
      <dsp:nvSpPr>
        <dsp:cNvPr id="0" name=""/>
        <dsp:cNvSpPr/>
      </dsp:nvSpPr>
      <dsp:spPr>
        <a:xfrm>
          <a:off x="1941959" y="2451321"/>
          <a:ext cx="91440" cy="5499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9988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E5BAFE-9C03-4214-8DEE-19E7AF818EFB}">
      <dsp:nvSpPr>
        <dsp:cNvPr id="0" name=""/>
        <dsp:cNvSpPr/>
      </dsp:nvSpPr>
      <dsp:spPr>
        <a:xfrm>
          <a:off x="1987679" y="928717"/>
          <a:ext cx="2260792" cy="549988"/>
        </a:xfrm>
        <a:custGeom>
          <a:avLst/>
          <a:gdLst/>
          <a:ahLst/>
          <a:cxnLst/>
          <a:rect l="0" t="0" r="0" b="0"/>
          <a:pathLst>
            <a:path>
              <a:moveTo>
                <a:pt x="2260792" y="0"/>
              </a:moveTo>
              <a:lnTo>
                <a:pt x="2260792" y="274994"/>
              </a:lnTo>
              <a:lnTo>
                <a:pt x="0" y="274994"/>
              </a:lnTo>
              <a:lnTo>
                <a:pt x="0" y="54998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7566FD-4AD0-4BBB-9BAE-77D610553AA7}">
      <dsp:nvSpPr>
        <dsp:cNvPr id="0" name=""/>
        <dsp:cNvSpPr/>
      </dsp:nvSpPr>
      <dsp:spPr>
        <a:xfrm>
          <a:off x="1224282" y="144015"/>
          <a:ext cx="6048379" cy="78470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В Республике Беларусь на основании своеобразия регионов выделяются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224282" y="144015"/>
        <a:ext cx="6048379" cy="784702"/>
      </dsp:txXfrm>
    </dsp:sp>
    <dsp:sp modelId="{0A618B40-958E-4F64-B6E5-6E3588324128}">
      <dsp:nvSpPr>
        <dsp:cNvPr id="0" name=""/>
        <dsp:cNvSpPr/>
      </dsp:nvSpPr>
      <dsp:spPr>
        <a:xfrm>
          <a:off x="1881" y="1478706"/>
          <a:ext cx="3971596" cy="97261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административно-территориальные единицы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881" y="1478706"/>
        <a:ext cx="3971596" cy="972615"/>
      </dsp:txXfrm>
    </dsp:sp>
    <dsp:sp modelId="{B5FDD2BA-AA0C-4493-9E8E-E9FB0610F97D}">
      <dsp:nvSpPr>
        <dsp:cNvPr id="0" name=""/>
        <dsp:cNvSpPr/>
      </dsp:nvSpPr>
      <dsp:spPr>
        <a:xfrm>
          <a:off x="1881" y="3001309"/>
          <a:ext cx="3971596" cy="176699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область, район, город, район города, посёлок городского типа, в которых создаются местные Советы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депута-тов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(кроме района города),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исполни-тельные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распорядительные органы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881" y="3001309"/>
        <a:ext cx="3971596" cy="1766994"/>
      </dsp:txXfrm>
    </dsp:sp>
    <dsp:sp modelId="{AE952F2C-A7F0-4F71-9B64-E1BCF2B33D80}">
      <dsp:nvSpPr>
        <dsp:cNvPr id="0" name=""/>
        <dsp:cNvSpPr/>
      </dsp:nvSpPr>
      <dsp:spPr>
        <a:xfrm>
          <a:off x="4523466" y="1478706"/>
          <a:ext cx="3971596" cy="97261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территориальные единицы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23466" y="1478706"/>
        <a:ext cx="3971596" cy="972615"/>
      </dsp:txXfrm>
    </dsp:sp>
    <dsp:sp modelId="{B629B2BF-1C04-472B-AB66-AA0AE56FDCD5}">
      <dsp:nvSpPr>
        <dsp:cNvPr id="0" name=""/>
        <dsp:cNvSpPr/>
      </dsp:nvSpPr>
      <dsp:spPr>
        <a:xfrm>
          <a:off x="4523466" y="3001309"/>
          <a:ext cx="3971596" cy="176699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небольшое населённые пункты, где органы власти и управления не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соз-даются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а также территории,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имею-щие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специальный режим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использо-вания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– заповедники, национальные парки, заказники, территории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исто-рических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памятников и др.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523466" y="3001309"/>
        <a:ext cx="3971596" cy="17669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B6D35-A3A7-4637-9AF3-1723D505D97C}">
      <dsp:nvSpPr>
        <dsp:cNvPr id="0" name=""/>
        <dsp:cNvSpPr/>
      </dsp:nvSpPr>
      <dsp:spPr>
        <a:xfrm>
          <a:off x="6427732" y="3346342"/>
          <a:ext cx="91440" cy="41385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3852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D1DB6F-5B35-456A-96B4-FE2DC014109D}">
      <dsp:nvSpPr>
        <dsp:cNvPr id="0" name=""/>
        <dsp:cNvSpPr/>
      </dsp:nvSpPr>
      <dsp:spPr>
        <a:xfrm>
          <a:off x="6427732" y="1795330"/>
          <a:ext cx="91440" cy="41385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3852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BBA4FD-2508-4F4A-BF4C-43BF2B8FD2AC}">
      <dsp:nvSpPr>
        <dsp:cNvPr id="0" name=""/>
        <dsp:cNvSpPr/>
      </dsp:nvSpPr>
      <dsp:spPr>
        <a:xfrm>
          <a:off x="4248472" y="649609"/>
          <a:ext cx="2224980" cy="4138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6926"/>
              </a:lnTo>
              <a:lnTo>
                <a:pt x="2224980" y="206926"/>
              </a:lnTo>
              <a:lnTo>
                <a:pt x="2224980" y="41385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62B511-F5CE-4595-AA08-272B7673834B}">
      <dsp:nvSpPr>
        <dsp:cNvPr id="0" name=""/>
        <dsp:cNvSpPr/>
      </dsp:nvSpPr>
      <dsp:spPr>
        <a:xfrm>
          <a:off x="1977771" y="3346342"/>
          <a:ext cx="91440" cy="41385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3852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43A9B8-CF11-4A3D-8406-E9F4FFDB4464}">
      <dsp:nvSpPr>
        <dsp:cNvPr id="0" name=""/>
        <dsp:cNvSpPr/>
      </dsp:nvSpPr>
      <dsp:spPr>
        <a:xfrm>
          <a:off x="1977771" y="1795330"/>
          <a:ext cx="91440" cy="41385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3852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E5BAFE-9C03-4214-8DEE-19E7AF818EFB}">
      <dsp:nvSpPr>
        <dsp:cNvPr id="0" name=""/>
        <dsp:cNvSpPr/>
      </dsp:nvSpPr>
      <dsp:spPr>
        <a:xfrm>
          <a:off x="2023491" y="649609"/>
          <a:ext cx="2224980" cy="413852"/>
        </a:xfrm>
        <a:custGeom>
          <a:avLst/>
          <a:gdLst/>
          <a:ahLst/>
          <a:cxnLst/>
          <a:rect l="0" t="0" r="0" b="0"/>
          <a:pathLst>
            <a:path>
              <a:moveTo>
                <a:pt x="2224980" y="0"/>
              </a:moveTo>
              <a:lnTo>
                <a:pt x="2224980" y="206926"/>
              </a:lnTo>
              <a:lnTo>
                <a:pt x="0" y="206926"/>
              </a:lnTo>
              <a:lnTo>
                <a:pt x="0" y="41385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7566FD-4AD0-4BBB-9BAE-77D610553AA7}">
      <dsp:nvSpPr>
        <dsp:cNvPr id="0" name=""/>
        <dsp:cNvSpPr/>
      </dsp:nvSpPr>
      <dsp:spPr>
        <a:xfrm>
          <a:off x="1972844" y="59140"/>
          <a:ext cx="4551255" cy="59046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Инфраструктура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1972844" y="59140"/>
        <a:ext cx="4551255" cy="590469"/>
      </dsp:txXfrm>
    </dsp:sp>
    <dsp:sp modelId="{0A618B40-958E-4F64-B6E5-6E3588324128}">
      <dsp:nvSpPr>
        <dsp:cNvPr id="0" name=""/>
        <dsp:cNvSpPr/>
      </dsp:nvSpPr>
      <dsp:spPr>
        <a:xfrm>
          <a:off x="6384" y="1063462"/>
          <a:ext cx="4034215" cy="73186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производственно-экономическая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384" y="1063462"/>
        <a:ext cx="4034215" cy="731868"/>
      </dsp:txXfrm>
    </dsp:sp>
    <dsp:sp modelId="{B5FDD2BA-AA0C-4493-9E8E-E9FB0610F97D}">
      <dsp:nvSpPr>
        <dsp:cNvPr id="0" name=""/>
        <dsp:cNvSpPr/>
      </dsp:nvSpPr>
      <dsp:spPr>
        <a:xfrm>
          <a:off x="6384" y="2209183"/>
          <a:ext cx="4034215" cy="113715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отрасли экономики, которые обслуживают производство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6384" y="2209183"/>
        <a:ext cx="4034215" cy="1137158"/>
      </dsp:txXfrm>
    </dsp:sp>
    <dsp:sp modelId="{A15B839A-A5A5-4850-8FD2-13646C0A25AD}">
      <dsp:nvSpPr>
        <dsp:cNvPr id="0" name=""/>
        <dsp:cNvSpPr/>
      </dsp:nvSpPr>
      <dsp:spPr>
        <a:xfrm>
          <a:off x="5438" y="3760194"/>
          <a:ext cx="4036107" cy="10929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транспортные и энергетические системы, складское хозяйство и т.д.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5438" y="3760194"/>
        <a:ext cx="4036107" cy="1092984"/>
      </dsp:txXfrm>
    </dsp:sp>
    <dsp:sp modelId="{AE952F2C-A7F0-4F71-9B64-E1BCF2B33D80}">
      <dsp:nvSpPr>
        <dsp:cNvPr id="0" name=""/>
        <dsp:cNvSpPr/>
      </dsp:nvSpPr>
      <dsp:spPr>
        <a:xfrm>
          <a:off x="4456344" y="1063462"/>
          <a:ext cx="4034215" cy="73186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социально-культурная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456344" y="1063462"/>
        <a:ext cx="4034215" cy="731868"/>
      </dsp:txXfrm>
    </dsp:sp>
    <dsp:sp modelId="{B629B2BF-1C04-472B-AB66-AA0AE56FDCD5}">
      <dsp:nvSpPr>
        <dsp:cNvPr id="0" name=""/>
        <dsp:cNvSpPr/>
      </dsp:nvSpPr>
      <dsp:spPr>
        <a:xfrm>
          <a:off x="4456344" y="2209183"/>
          <a:ext cx="4034215" cy="113715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отрасли экономики, которые обеспечивают жизнедеятельность человека и общества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456344" y="2209183"/>
        <a:ext cx="4034215" cy="1137158"/>
      </dsp:txXfrm>
    </dsp:sp>
    <dsp:sp modelId="{9210193F-8BFB-406B-B9E7-F0BEF1FE0437}">
      <dsp:nvSpPr>
        <dsp:cNvPr id="0" name=""/>
        <dsp:cNvSpPr/>
      </dsp:nvSpPr>
      <dsp:spPr>
        <a:xfrm>
          <a:off x="4455398" y="3760194"/>
          <a:ext cx="4036107" cy="109298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система здравоохранения,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образова-ния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жилищно-коммунальное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хозяй-ство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, бытовое обслуживание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населе-ния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и др.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4455398" y="3760194"/>
        <a:ext cx="4036107" cy="10929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218829-E26E-427F-BE68-A34D34E557C8}">
      <dsp:nvSpPr>
        <dsp:cNvPr id="0" name=""/>
        <dsp:cNvSpPr/>
      </dsp:nvSpPr>
      <dsp:spPr>
        <a:xfrm>
          <a:off x="4176464" y="2235748"/>
          <a:ext cx="2954878" cy="5128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415"/>
              </a:lnTo>
              <a:lnTo>
                <a:pt x="2954878" y="256415"/>
              </a:lnTo>
              <a:lnTo>
                <a:pt x="2954878" y="51283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50A9EC-F97E-48E8-B19A-961225FAE664}">
      <dsp:nvSpPr>
        <dsp:cNvPr id="0" name=""/>
        <dsp:cNvSpPr/>
      </dsp:nvSpPr>
      <dsp:spPr>
        <a:xfrm>
          <a:off x="4130744" y="2235748"/>
          <a:ext cx="91440" cy="5128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1283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B9F160-1FFD-482E-8886-F32D2CEB0F3E}">
      <dsp:nvSpPr>
        <dsp:cNvPr id="0" name=""/>
        <dsp:cNvSpPr/>
      </dsp:nvSpPr>
      <dsp:spPr>
        <a:xfrm>
          <a:off x="1221585" y="2235748"/>
          <a:ext cx="2954878" cy="512830"/>
        </a:xfrm>
        <a:custGeom>
          <a:avLst/>
          <a:gdLst/>
          <a:ahLst/>
          <a:cxnLst/>
          <a:rect l="0" t="0" r="0" b="0"/>
          <a:pathLst>
            <a:path>
              <a:moveTo>
                <a:pt x="2954878" y="0"/>
              </a:moveTo>
              <a:lnTo>
                <a:pt x="2954878" y="256415"/>
              </a:lnTo>
              <a:lnTo>
                <a:pt x="0" y="256415"/>
              </a:lnTo>
              <a:lnTo>
                <a:pt x="0" y="51283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7B9FD5-E653-405C-B6FC-B6A8B12448A6}">
      <dsp:nvSpPr>
        <dsp:cNvPr id="0" name=""/>
        <dsp:cNvSpPr/>
      </dsp:nvSpPr>
      <dsp:spPr>
        <a:xfrm>
          <a:off x="1224137" y="1014724"/>
          <a:ext cx="5904653" cy="122102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Региональная политика государства 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- </a:t>
          </a:r>
          <a:r>
            <a:rPr lang="ru-RU" sz="1800" b="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целенаправ</a:t>
          </a:r>
          <a:r>
            <a:rPr lang="ru-RU" sz="1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-ленная деятельность органов государственной власти по обеспечению оптимального развития регионов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24137" y="1014724"/>
        <a:ext cx="5904653" cy="1221024"/>
      </dsp:txXfrm>
    </dsp:sp>
    <dsp:sp modelId="{7841D356-69AC-41ED-8F9F-FE1ADCE84930}">
      <dsp:nvSpPr>
        <dsp:cNvPr id="0" name=""/>
        <dsp:cNvSpPr/>
      </dsp:nvSpPr>
      <dsp:spPr>
        <a:xfrm>
          <a:off x="560" y="2748579"/>
          <a:ext cx="2442048" cy="122102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региональная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промышленная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политика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60" y="2748579"/>
        <a:ext cx="2442048" cy="1221024"/>
      </dsp:txXfrm>
    </dsp:sp>
    <dsp:sp modelId="{750D4031-557D-41FF-B4B7-C11306AE7B70}">
      <dsp:nvSpPr>
        <dsp:cNvPr id="0" name=""/>
        <dsp:cNvSpPr/>
      </dsp:nvSpPr>
      <dsp:spPr>
        <a:xfrm>
          <a:off x="2955439" y="2748579"/>
          <a:ext cx="2442048" cy="122102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региональная 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аграрная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955439" y="2748579"/>
        <a:ext cx="2442048" cy="1221024"/>
      </dsp:txXfrm>
    </dsp:sp>
    <dsp:sp modelId="{ADFCAA69-12EF-46C6-98DD-6871178E5A26}">
      <dsp:nvSpPr>
        <dsp:cNvPr id="0" name=""/>
        <dsp:cNvSpPr/>
      </dsp:nvSpPr>
      <dsp:spPr>
        <a:xfrm>
          <a:off x="5910318" y="2748579"/>
          <a:ext cx="2442048" cy="122102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региональная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социальная 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политика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5910318" y="2748579"/>
        <a:ext cx="2442048" cy="12210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6D6429-09C7-42AE-9FF3-18D3161ACF53}">
      <dsp:nvSpPr>
        <dsp:cNvPr id="0" name=""/>
        <dsp:cNvSpPr/>
      </dsp:nvSpPr>
      <dsp:spPr>
        <a:xfrm>
          <a:off x="654" y="221125"/>
          <a:ext cx="5462819" cy="6587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Региональная промышленная политика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9948" y="240419"/>
        <a:ext cx="5424231" cy="620159"/>
      </dsp:txXfrm>
    </dsp:sp>
    <dsp:sp modelId="{BD9CC685-DBF0-498D-B380-59193F0D7A01}">
      <dsp:nvSpPr>
        <dsp:cNvPr id="0" name=""/>
        <dsp:cNvSpPr/>
      </dsp:nvSpPr>
      <dsp:spPr>
        <a:xfrm>
          <a:off x="546936" y="879872"/>
          <a:ext cx="546281" cy="7766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6665"/>
              </a:lnTo>
              <a:lnTo>
                <a:pt x="546281" y="77666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8CDB76-1EF3-4C21-9B5B-EBB2DAD55693}">
      <dsp:nvSpPr>
        <dsp:cNvPr id="0" name=""/>
        <dsp:cNvSpPr/>
      </dsp:nvSpPr>
      <dsp:spPr>
        <a:xfrm>
          <a:off x="1093218" y="1138761"/>
          <a:ext cx="7475079" cy="10355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совершенствование отраслевой структуры промышленного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комплек-са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на основе осуществления проектов наукоёмкой,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высокотехнологи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-ческой направленности в регионах с высоким научно-техническим потенциалом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23548" y="1169091"/>
        <a:ext cx="7414419" cy="974894"/>
      </dsp:txXfrm>
    </dsp:sp>
    <dsp:sp modelId="{78DF9DCF-358B-4F96-8548-E4506509FB25}">
      <dsp:nvSpPr>
        <dsp:cNvPr id="0" name=""/>
        <dsp:cNvSpPr/>
      </dsp:nvSpPr>
      <dsp:spPr>
        <a:xfrm>
          <a:off x="546936" y="879872"/>
          <a:ext cx="546281" cy="20711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1109"/>
              </a:lnTo>
              <a:lnTo>
                <a:pt x="546281" y="207110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599914-532C-4336-AACE-6B9D0A0574F6}">
      <dsp:nvSpPr>
        <dsp:cNvPr id="0" name=""/>
        <dsp:cNvSpPr/>
      </dsp:nvSpPr>
      <dsp:spPr>
        <a:xfrm>
          <a:off x="1093218" y="2433204"/>
          <a:ext cx="7475079" cy="10355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отраслей и производств, работающих на местном сырье (Брестская, Гродненская и Минская области)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23548" y="2463534"/>
        <a:ext cx="7414419" cy="974894"/>
      </dsp:txXfrm>
    </dsp:sp>
    <dsp:sp modelId="{FF8D6406-EEF9-437A-BA7E-1ABF8EB44752}">
      <dsp:nvSpPr>
        <dsp:cNvPr id="0" name=""/>
        <dsp:cNvSpPr/>
      </dsp:nvSpPr>
      <dsp:spPr>
        <a:xfrm>
          <a:off x="546936" y="879872"/>
          <a:ext cx="546281" cy="33655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5552"/>
              </a:lnTo>
              <a:lnTo>
                <a:pt x="546281" y="336555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E25E43-C589-4587-A8D8-21573C7C3824}">
      <dsp:nvSpPr>
        <dsp:cNvPr id="0" name=""/>
        <dsp:cNvSpPr/>
      </dsp:nvSpPr>
      <dsp:spPr>
        <a:xfrm>
          <a:off x="1093218" y="3727647"/>
          <a:ext cx="7475079" cy="10355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внедрение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энерго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 и ресурсосберегающих технологий особо значимо в регионах, ориентированных преимущественно на привозное сырьё (Витебская, Гомельская и Могилёвская области)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23548" y="3757977"/>
        <a:ext cx="7414419" cy="9748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6D6429-09C7-42AE-9FF3-18D3161ACF53}">
      <dsp:nvSpPr>
        <dsp:cNvPr id="0" name=""/>
        <dsp:cNvSpPr/>
      </dsp:nvSpPr>
      <dsp:spPr>
        <a:xfrm>
          <a:off x="70515" y="1563"/>
          <a:ext cx="4737186" cy="4511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Региональная аграрная политика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83728" y="14776"/>
        <a:ext cx="4710760" cy="424716"/>
      </dsp:txXfrm>
    </dsp:sp>
    <dsp:sp modelId="{BD9CC685-DBF0-498D-B380-59193F0D7A01}">
      <dsp:nvSpPr>
        <dsp:cNvPr id="0" name=""/>
        <dsp:cNvSpPr/>
      </dsp:nvSpPr>
      <dsp:spPr>
        <a:xfrm>
          <a:off x="544234" y="452705"/>
          <a:ext cx="473718" cy="5318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1898"/>
              </a:lnTo>
              <a:lnTo>
                <a:pt x="473718" y="53189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8CDB76-1EF3-4C21-9B5B-EBB2DAD55693}">
      <dsp:nvSpPr>
        <dsp:cNvPr id="0" name=""/>
        <dsp:cNvSpPr/>
      </dsp:nvSpPr>
      <dsp:spPr>
        <a:xfrm>
          <a:off x="1017952" y="630005"/>
          <a:ext cx="7480483" cy="7091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создание высокоэффективного сельскохозяйственного производства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38724" y="650777"/>
        <a:ext cx="7438939" cy="667653"/>
      </dsp:txXfrm>
    </dsp:sp>
    <dsp:sp modelId="{78DF9DCF-358B-4F96-8548-E4506509FB25}">
      <dsp:nvSpPr>
        <dsp:cNvPr id="0" name=""/>
        <dsp:cNvSpPr/>
      </dsp:nvSpPr>
      <dsp:spPr>
        <a:xfrm>
          <a:off x="544234" y="452705"/>
          <a:ext cx="473718" cy="14671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7181"/>
              </a:lnTo>
              <a:lnTo>
                <a:pt x="473718" y="146718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599914-532C-4336-AACE-6B9D0A0574F6}">
      <dsp:nvSpPr>
        <dsp:cNvPr id="0" name=""/>
        <dsp:cNvSpPr/>
      </dsp:nvSpPr>
      <dsp:spPr>
        <a:xfrm>
          <a:off x="1017952" y="1516502"/>
          <a:ext cx="7480483" cy="8067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рациональная специализация сельскохозяйственного производства с учётом экономических, почвенно-климатических и иных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особеннос-тей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сельскохозяйственных зон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41581" y="1540131"/>
        <a:ext cx="7433225" cy="759511"/>
      </dsp:txXfrm>
    </dsp:sp>
    <dsp:sp modelId="{FF8D6406-EEF9-437A-BA7E-1ABF8EB44752}">
      <dsp:nvSpPr>
        <dsp:cNvPr id="0" name=""/>
        <dsp:cNvSpPr/>
      </dsp:nvSpPr>
      <dsp:spPr>
        <a:xfrm>
          <a:off x="544234" y="452705"/>
          <a:ext cx="473718" cy="24024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2464"/>
              </a:lnTo>
              <a:lnTo>
                <a:pt x="473718" y="240246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E25E43-C589-4587-A8D8-21573C7C3824}">
      <dsp:nvSpPr>
        <dsp:cNvPr id="0" name=""/>
        <dsp:cNvSpPr/>
      </dsp:nvSpPr>
      <dsp:spPr>
        <a:xfrm>
          <a:off x="1017952" y="2500571"/>
          <a:ext cx="7480483" cy="7091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ускорение развития кормовой базы животноводства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38724" y="2521343"/>
        <a:ext cx="7438939" cy="667653"/>
      </dsp:txXfrm>
    </dsp:sp>
    <dsp:sp modelId="{DA6CEE8A-18A4-4306-B527-3724D1CD45AC}">
      <dsp:nvSpPr>
        <dsp:cNvPr id="0" name=""/>
        <dsp:cNvSpPr/>
      </dsp:nvSpPr>
      <dsp:spPr>
        <a:xfrm>
          <a:off x="544234" y="452705"/>
          <a:ext cx="473718" cy="32889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8962"/>
              </a:lnTo>
              <a:lnTo>
                <a:pt x="473718" y="328896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6E4B3E-2756-4AAC-8727-9CA96A8073FA}">
      <dsp:nvSpPr>
        <dsp:cNvPr id="0" name=""/>
        <dsp:cNvSpPr/>
      </dsp:nvSpPr>
      <dsp:spPr>
        <a:xfrm>
          <a:off x="1017952" y="3387068"/>
          <a:ext cx="7478974" cy="7091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повышение продуктивности мелиорированных земель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38724" y="3407840"/>
        <a:ext cx="7437430" cy="667653"/>
      </dsp:txXfrm>
    </dsp:sp>
    <dsp:sp modelId="{E0B3F55F-06A4-44A6-9B4F-BECD28027F21}">
      <dsp:nvSpPr>
        <dsp:cNvPr id="0" name=""/>
        <dsp:cNvSpPr/>
      </dsp:nvSpPr>
      <dsp:spPr>
        <a:xfrm>
          <a:off x="544234" y="452705"/>
          <a:ext cx="473718" cy="4175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75459"/>
              </a:lnTo>
              <a:lnTo>
                <a:pt x="473718" y="417545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82D66A-9943-4A50-9E59-B626CDE3981E}">
      <dsp:nvSpPr>
        <dsp:cNvPr id="0" name=""/>
        <dsp:cNvSpPr/>
      </dsp:nvSpPr>
      <dsp:spPr>
        <a:xfrm>
          <a:off x="1017952" y="4273566"/>
          <a:ext cx="7478974" cy="7091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создание новой специализации сельскохозяйственного производства в загрязнённых радионуклидами районах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38724" y="4294338"/>
        <a:ext cx="7437430" cy="66765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6D6429-09C7-42AE-9FF3-18D3161ACF53}">
      <dsp:nvSpPr>
        <dsp:cNvPr id="0" name=""/>
        <dsp:cNvSpPr/>
      </dsp:nvSpPr>
      <dsp:spPr>
        <a:xfrm>
          <a:off x="112387" y="463"/>
          <a:ext cx="4463841" cy="3812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Региональная социальная политика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23554" y="11630"/>
        <a:ext cx="4441507" cy="358940"/>
      </dsp:txXfrm>
    </dsp:sp>
    <dsp:sp modelId="{BD9CC685-DBF0-498D-B380-59193F0D7A01}">
      <dsp:nvSpPr>
        <dsp:cNvPr id="0" name=""/>
        <dsp:cNvSpPr/>
      </dsp:nvSpPr>
      <dsp:spPr>
        <a:xfrm>
          <a:off x="558771" y="381737"/>
          <a:ext cx="446384" cy="407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7122"/>
              </a:lnTo>
              <a:lnTo>
                <a:pt x="446384" y="40712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8CDB76-1EF3-4C21-9B5B-EBB2DAD55693}">
      <dsp:nvSpPr>
        <dsp:cNvPr id="0" name=""/>
        <dsp:cNvSpPr/>
      </dsp:nvSpPr>
      <dsp:spPr>
        <a:xfrm>
          <a:off x="1005155" y="531579"/>
          <a:ext cx="7451409" cy="514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улучшение демографической ситуации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20226" y="546650"/>
        <a:ext cx="7421267" cy="484420"/>
      </dsp:txXfrm>
    </dsp:sp>
    <dsp:sp modelId="{78DF9DCF-358B-4F96-8548-E4506509FB25}">
      <dsp:nvSpPr>
        <dsp:cNvPr id="0" name=""/>
        <dsp:cNvSpPr/>
      </dsp:nvSpPr>
      <dsp:spPr>
        <a:xfrm>
          <a:off x="558771" y="381737"/>
          <a:ext cx="446384" cy="12381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8123"/>
              </a:lnTo>
              <a:lnTo>
                <a:pt x="446384" y="123812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599914-532C-4336-AACE-6B9D0A0574F6}">
      <dsp:nvSpPr>
        <dsp:cNvPr id="0" name=""/>
        <dsp:cNvSpPr/>
      </dsp:nvSpPr>
      <dsp:spPr>
        <a:xfrm>
          <a:off x="1005155" y="1195983"/>
          <a:ext cx="7451409" cy="847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создание условий и возможностей предоставления населению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гаран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-тированного объёма социально значимых услуг в соответствии с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ут-верждёнными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социальными стандартами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29985" y="1220813"/>
        <a:ext cx="7401749" cy="798095"/>
      </dsp:txXfrm>
    </dsp:sp>
    <dsp:sp modelId="{FF8D6406-EEF9-437A-BA7E-1ABF8EB44752}">
      <dsp:nvSpPr>
        <dsp:cNvPr id="0" name=""/>
        <dsp:cNvSpPr/>
      </dsp:nvSpPr>
      <dsp:spPr>
        <a:xfrm>
          <a:off x="558771" y="381737"/>
          <a:ext cx="446384" cy="21061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6113"/>
              </a:lnTo>
              <a:lnTo>
                <a:pt x="446384" y="210611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E25E43-C589-4587-A8D8-21573C7C3824}">
      <dsp:nvSpPr>
        <dsp:cNvPr id="0" name=""/>
        <dsp:cNvSpPr/>
      </dsp:nvSpPr>
      <dsp:spPr>
        <a:xfrm>
          <a:off x="1005155" y="2193580"/>
          <a:ext cx="7451409" cy="5885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укрепление социальной инфраструктуры села и малых городов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22393" y="2210818"/>
        <a:ext cx="7416933" cy="554065"/>
      </dsp:txXfrm>
    </dsp:sp>
    <dsp:sp modelId="{DA6CEE8A-18A4-4306-B527-3724D1CD45AC}">
      <dsp:nvSpPr>
        <dsp:cNvPr id="0" name=""/>
        <dsp:cNvSpPr/>
      </dsp:nvSpPr>
      <dsp:spPr>
        <a:xfrm>
          <a:off x="558771" y="381737"/>
          <a:ext cx="446384" cy="28499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9909"/>
              </a:lnTo>
              <a:lnTo>
                <a:pt x="446384" y="284990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6E4B3E-2756-4AAC-8727-9CA96A8073FA}">
      <dsp:nvSpPr>
        <dsp:cNvPr id="0" name=""/>
        <dsp:cNvSpPr/>
      </dsp:nvSpPr>
      <dsp:spPr>
        <a:xfrm>
          <a:off x="1005155" y="2931964"/>
          <a:ext cx="7449903" cy="5993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расширение объёмов обслуживания населения за счёт частного пред-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принимательства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22710" y="2949519"/>
        <a:ext cx="7414793" cy="564256"/>
      </dsp:txXfrm>
    </dsp:sp>
    <dsp:sp modelId="{E0B3F55F-06A4-44A6-9B4F-BECD28027F21}">
      <dsp:nvSpPr>
        <dsp:cNvPr id="0" name=""/>
        <dsp:cNvSpPr/>
      </dsp:nvSpPr>
      <dsp:spPr>
        <a:xfrm>
          <a:off x="558771" y="381737"/>
          <a:ext cx="446384" cy="35761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6176"/>
              </a:lnTo>
              <a:lnTo>
                <a:pt x="446384" y="357617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82D66A-9943-4A50-9E59-B626CDE3981E}">
      <dsp:nvSpPr>
        <dsp:cNvPr id="0" name=""/>
        <dsp:cNvSpPr/>
      </dsp:nvSpPr>
      <dsp:spPr>
        <a:xfrm>
          <a:off x="1005155" y="3681172"/>
          <a:ext cx="7449903" cy="553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агротуристических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комплексов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21366" y="3697383"/>
        <a:ext cx="7417481" cy="521062"/>
      </dsp:txXfrm>
    </dsp:sp>
    <dsp:sp modelId="{19963701-7203-4766-9C80-623001871FBA}">
      <dsp:nvSpPr>
        <dsp:cNvPr id="0" name=""/>
        <dsp:cNvSpPr/>
      </dsp:nvSpPr>
      <dsp:spPr>
        <a:xfrm>
          <a:off x="558771" y="381737"/>
          <a:ext cx="446384" cy="43024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02443"/>
              </a:lnTo>
              <a:lnTo>
                <a:pt x="446384" y="4302443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8A2082-5E62-4212-8139-8A4FC71055CE}">
      <dsp:nvSpPr>
        <dsp:cNvPr id="0" name=""/>
        <dsp:cNvSpPr/>
      </dsp:nvSpPr>
      <dsp:spPr>
        <a:xfrm>
          <a:off x="1005155" y="4384498"/>
          <a:ext cx="7450392" cy="5993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сохранение и восстановление историко-культурного наследия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регио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-нов, а значит, и страны в целом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022710" y="4402053"/>
        <a:ext cx="7415282" cy="56425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6D6429-09C7-42AE-9FF3-18D3161ACF53}">
      <dsp:nvSpPr>
        <dsp:cNvPr id="0" name=""/>
        <dsp:cNvSpPr/>
      </dsp:nvSpPr>
      <dsp:spPr>
        <a:xfrm>
          <a:off x="3805" y="1041999"/>
          <a:ext cx="5744719" cy="6927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малых и средних городских поселений в Республике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4095" y="1062289"/>
        <a:ext cx="5704139" cy="652171"/>
      </dsp:txXfrm>
    </dsp:sp>
    <dsp:sp modelId="{BD9CC685-DBF0-498D-B380-59193F0D7A01}">
      <dsp:nvSpPr>
        <dsp:cNvPr id="0" name=""/>
        <dsp:cNvSpPr/>
      </dsp:nvSpPr>
      <dsp:spPr>
        <a:xfrm>
          <a:off x="578277" y="1734751"/>
          <a:ext cx="574471" cy="4424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2458"/>
              </a:lnTo>
              <a:lnTo>
                <a:pt x="574471" y="44245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8CDB76-1EF3-4C21-9B5B-EBB2DAD55693}">
      <dsp:nvSpPr>
        <dsp:cNvPr id="0" name=""/>
        <dsp:cNvSpPr/>
      </dsp:nvSpPr>
      <dsp:spPr>
        <a:xfrm>
          <a:off x="1152749" y="1883808"/>
          <a:ext cx="7412396" cy="5868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создание благоприятных условий для жизни населения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69936" y="1900995"/>
        <a:ext cx="7378022" cy="552427"/>
      </dsp:txXfrm>
    </dsp:sp>
    <dsp:sp modelId="{78DF9DCF-358B-4F96-8548-E4506509FB25}">
      <dsp:nvSpPr>
        <dsp:cNvPr id="0" name=""/>
        <dsp:cNvSpPr/>
      </dsp:nvSpPr>
      <dsp:spPr>
        <a:xfrm>
          <a:off x="578277" y="1734751"/>
          <a:ext cx="574471" cy="11783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8317"/>
              </a:lnTo>
              <a:lnTo>
                <a:pt x="574471" y="117831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599914-532C-4336-AACE-6B9D0A0574F6}">
      <dsp:nvSpPr>
        <dsp:cNvPr id="0" name=""/>
        <dsp:cNvSpPr/>
      </dsp:nvSpPr>
      <dsp:spPr>
        <a:xfrm>
          <a:off x="1152749" y="2619667"/>
          <a:ext cx="7412396" cy="5868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стабилизация социально-экономической ситуации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69936" y="2636854"/>
        <a:ext cx="7378022" cy="552427"/>
      </dsp:txXfrm>
    </dsp:sp>
    <dsp:sp modelId="{FF8D6406-EEF9-437A-BA7E-1ABF8EB44752}">
      <dsp:nvSpPr>
        <dsp:cNvPr id="0" name=""/>
        <dsp:cNvSpPr/>
      </dsp:nvSpPr>
      <dsp:spPr>
        <a:xfrm>
          <a:off x="578277" y="1734751"/>
          <a:ext cx="574471" cy="19141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4176"/>
              </a:lnTo>
              <a:lnTo>
                <a:pt x="574471" y="191417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E25E43-C589-4587-A8D8-21573C7C3824}">
      <dsp:nvSpPr>
        <dsp:cNvPr id="0" name=""/>
        <dsp:cNvSpPr/>
      </dsp:nvSpPr>
      <dsp:spPr>
        <a:xfrm>
          <a:off x="1152749" y="3355526"/>
          <a:ext cx="7412396" cy="5868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обеспечение устойчивого экономического роста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69936" y="3372713"/>
        <a:ext cx="7378022" cy="55242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6D6429-09C7-42AE-9FF3-18D3161ACF53}">
      <dsp:nvSpPr>
        <dsp:cNvPr id="0" name=""/>
        <dsp:cNvSpPr/>
      </dsp:nvSpPr>
      <dsp:spPr>
        <a:xfrm>
          <a:off x="3800" y="463067"/>
          <a:ext cx="5744719" cy="6927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Развитие малых и средних городских поселений в Республике Беларусь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24090" y="483357"/>
        <a:ext cx="5704139" cy="652171"/>
      </dsp:txXfrm>
    </dsp:sp>
    <dsp:sp modelId="{BD9CC685-DBF0-498D-B380-59193F0D7A01}">
      <dsp:nvSpPr>
        <dsp:cNvPr id="0" name=""/>
        <dsp:cNvSpPr/>
      </dsp:nvSpPr>
      <dsp:spPr>
        <a:xfrm>
          <a:off x="578272" y="1155819"/>
          <a:ext cx="574471" cy="6487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8747"/>
              </a:lnTo>
              <a:lnTo>
                <a:pt x="574471" y="64874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8CDB76-1EF3-4C21-9B5B-EBB2DAD55693}">
      <dsp:nvSpPr>
        <dsp:cNvPr id="0" name=""/>
        <dsp:cNvSpPr/>
      </dsp:nvSpPr>
      <dsp:spPr>
        <a:xfrm>
          <a:off x="1152744" y="1304876"/>
          <a:ext cx="7412396" cy="9993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сохранение существующих предприятий и создание благоприятных условий для размещения новых производств, ориентированных, прежде всего, на местные ресурсы, традиции местных жителей и пот-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ребности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региона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82015" y="1334147"/>
        <a:ext cx="7353854" cy="940838"/>
      </dsp:txXfrm>
    </dsp:sp>
    <dsp:sp modelId="{78DF9DCF-358B-4F96-8548-E4506509FB25}">
      <dsp:nvSpPr>
        <dsp:cNvPr id="0" name=""/>
        <dsp:cNvSpPr/>
      </dsp:nvSpPr>
      <dsp:spPr>
        <a:xfrm>
          <a:off x="578272" y="1155819"/>
          <a:ext cx="574471" cy="15908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0895"/>
              </a:lnTo>
              <a:lnTo>
                <a:pt x="574471" y="159089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599914-532C-4336-AACE-6B9D0A0574F6}">
      <dsp:nvSpPr>
        <dsp:cNvPr id="0" name=""/>
        <dsp:cNvSpPr/>
      </dsp:nvSpPr>
      <dsp:spPr>
        <a:xfrm>
          <a:off x="1152744" y="2453313"/>
          <a:ext cx="7412396" cy="5868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стимулирование предпринимательской деятельности граждан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69931" y="2470500"/>
        <a:ext cx="7378022" cy="552427"/>
      </dsp:txXfrm>
    </dsp:sp>
    <dsp:sp modelId="{FF8D6406-EEF9-437A-BA7E-1ABF8EB44752}">
      <dsp:nvSpPr>
        <dsp:cNvPr id="0" name=""/>
        <dsp:cNvSpPr/>
      </dsp:nvSpPr>
      <dsp:spPr>
        <a:xfrm>
          <a:off x="578272" y="1155819"/>
          <a:ext cx="574471" cy="23267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6754"/>
              </a:lnTo>
              <a:lnTo>
                <a:pt x="574471" y="232675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E25E43-C589-4587-A8D8-21573C7C3824}">
      <dsp:nvSpPr>
        <dsp:cNvPr id="0" name=""/>
        <dsp:cNvSpPr/>
      </dsp:nvSpPr>
      <dsp:spPr>
        <a:xfrm>
          <a:off x="1152744" y="3189172"/>
          <a:ext cx="7412396" cy="5868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возрождение традиционных ремёсел и промыслов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69931" y="3206359"/>
        <a:ext cx="7378022" cy="552427"/>
      </dsp:txXfrm>
    </dsp:sp>
    <dsp:sp modelId="{AFF435FA-F2B6-4E3D-A278-21947198D144}">
      <dsp:nvSpPr>
        <dsp:cNvPr id="0" name=""/>
        <dsp:cNvSpPr/>
      </dsp:nvSpPr>
      <dsp:spPr>
        <a:xfrm>
          <a:off x="578272" y="1155819"/>
          <a:ext cx="574471" cy="30673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67326"/>
              </a:lnTo>
              <a:lnTo>
                <a:pt x="574471" y="306732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68AEDA-55D3-4E00-BEAA-4706F8CAA4A8}">
      <dsp:nvSpPr>
        <dsp:cNvPr id="0" name=""/>
        <dsp:cNvSpPr/>
      </dsp:nvSpPr>
      <dsp:spPr>
        <a:xfrm>
          <a:off x="1152744" y="3925031"/>
          <a:ext cx="7412406" cy="596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широкое привлечение инвестиций, в </a:t>
          </a:r>
          <a:r>
            <a:rPr lang="ru-RU" sz="18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т.ч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. иностранных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1170207" y="3942494"/>
        <a:ext cx="7377480" cy="56130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D79D49-7EB7-4D5A-A047-4DDE533932FF}">
      <dsp:nvSpPr>
        <dsp:cNvPr id="0" name=""/>
        <dsp:cNvSpPr/>
      </dsp:nvSpPr>
      <dsp:spPr>
        <a:xfrm>
          <a:off x="4148" y="421429"/>
          <a:ext cx="2829548" cy="282954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Государственная программа возрождения и развития села на 2005-2010 гг.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418526" y="835807"/>
        <a:ext cx="2000792" cy="2000792"/>
      </dsp:txXfrm>
    </dsp:sp>
    <dsp:sp modelId="{BB5BEDB9-E910-464E-B8F0-8D6B44DA5844}">
      <dsp:nvSpPr>
        <dsp:cNvPr id="0" name=""/>
        <dsp:cNvSpPr/>
      </dsp:nvSpPr>
      <dsp:spPr>
        <a:xfrm>
          <a:off x="2833697" y="421429"/>
          <a:ext cx="2829548" cy="282954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 Государственная программа устойчивого развития села на 2011-2015 гг.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3248075" y="835807"/>
        <a:ext cx="2000792" cy="2000792"/>
      </dsp:txXfrm>
    </dsp:sp>
    <dsp:sp modelId="{E76AB01B-06B1-45B3-8482-85D23D027336}">
      <dsp:nvSpPr>
        <dsp:cNvPr id="0" name=""/>
        <dsp:cNvSpPr/>
      </dsp:nvSpPr>
      <dsp:spPr>
        <a:xfrm>
          <a:off x="5663246" y="421429"/>
          <a:ext cx="2829548" cy="282954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rPr>
            <a:t>Государственная программа развития аграрного бизнеса в Республике Беларусь на 2016-2020 гг.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anose="02040503050406030204" pitchFamily="18" charset="0"/>
          </a:endParaRPr>
        </a:p>
      </dsp:txBody>
      <dsp:txXfrm>
        <a:off x="6077624" y="835807"/>
        <a:ext cx="2000792" cy="20007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AB113-488D-4C99-BE5E-995D46098B52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ADA5-F76F-4ACE-9334-0D83C709C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9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0" y="4933950"/>
            <a:ext cx="914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9" name="Рисунок 18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1357290" cy="128588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B2ED30-9AB6-47B2-8DCC-25E8CB74DE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971550" y="134938"/>
            <a:ext cx="7993063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124A0A45-B9AC-4011-9387-7ECA7E263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257556" y="0"/>
            <a:ext cx="1145794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1"/>
            <a:ext cx="250825" cy="687228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12" y="0"/>
            <a:ext cx="1285852" cy="12144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3933056"/>
            <a:ext cx="7067872" cy="695332"/>
          </a:xfrm>
        </p:spPr>
        <p:txBody>
          <a:bodyPr/>
          <a:lstStyle/>
          <a:p>
            <a:pPr algn="r"/>
            <a:r>
              <a:rPr lang="ru-RU" sz="2800" dirty="0" smtClean="0"/>
              <a:t>Обществоведение. 11 класс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8170792" cy="1524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Основные цели и задачи развития регионов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black">
          <a:xfrm>
            <a:off x="3000364" y="5214950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Ситник П.В.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black">
          <a:xfrm>
            <a:off x="1714480" y="616266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2018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black">
          <a:xfrm>
            <a:off x="1500166" y="285728"/>
            <a:ext cx="6019800" cy="69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Лицей Ивацевичского района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Региональная политика государства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035304921"/>
              </p:ext>
            </p:extLst>
          </p:nvPr>
        </p:nvGraphicFramePr>
        <p:xfrm>
          <a:off x="395536" y="1397000"/>
          <a:ext cx="8568952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090478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Региональная политика государства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14922" y="2529488"/>
            <a:ext cx="8549566" cy="2248350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6" name="Прямоугольник 5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TextBox 6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28575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обеспечение стабильного социально-экономического развития поселений и территорий;</a:t>
              </a:r>
            </a:p>
            <a:p>
              <a:pPr marL="28575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сохранение благоприятной окружающей среды и рационального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использова-ния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природных ресурсов;</a:t>
              </a:r>
            </a:p>
            <a:p>
              <a:pPr marL="28575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удовлетворение жизненных потребностей как нынешнего, так и будущих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по-колений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людей;</a:t>
              </a:r>
            </a:p>
            <a:p>
              <a:pPr marL="28575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сведение к минимум неравенства между регионами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467544" y="1340768"/>
            <a:ext cx="8549566" cy="576064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Стратегическая цель региональной политики белорусского государства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3" name="Стрелка вниз 2"/>
          <p:cNvSpPr/>
          <p:nvPr/>
        </p:nvSpPr>
        <p:spPr>
          <a:xfrm>
            <a:off x="3501573" y="1935128"/>
            <a:ext cx="2376264" cy="576064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414922" y="4941168"/>
            <a:ext cx="2932942" cy="1440160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12" name="Прямоугольник 11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TextBox 12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Стратегии устойчивого развития регионов получили название </a:t>
              </a: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Местные повестки </a:t>
              </a:r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XXI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148064" y="4941168"/>
            <a:ext cx="3816424" cy="1440160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15" name="Прямоугольник 14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TextBox 15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обосновать основные направления перехода областей к устойчивому развитию с учётом их эффективно-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го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участия в общем процессе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разви-тия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республики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17" name="Стрелка вправо 16"/>
          <p:cNvSpPr/>
          <p:nvPr/>
        </p:nvSpPr>
        <p:spPr>
          <a:xfrm>
            <a:off x="3347864" y="5301208"/>
            <a:ext cx="1800200" cy="720080"/>
          </a:xfrm>
          <a:prstGeom prst="rightArrow">
            <a:avLst>
              <a:gd name="adj1" fmla="val 50000"/>
              <a:gd name="adj2" fmla="val 105874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цель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29307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малых и средних городов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361293350"/>
              </p:ext>
            </p:extLst>
          </p:nvPr>
        </p:nvGraphicFramePr>
        <p:xfrm>
          <a:off x="395536" y="404664"/>
          <a:ext cx="8568952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395536" y="4725144"/>
            <a:ext cx="8568952" cy="1656184"/>
            <a:chOff x="1152749" y="3355526"/>
            <a:chExt cx="7412396" cy="586801"/>
          </a:xfrm>
          <a:scene3d>
            <a:camera prst="orthographicFront"/>
            <a:lightRig rig="flat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1152749" y="3355526"/>
              <a:ext cx="7412396" cy="586801"/>
            </a:xfrm>
            <a:prstGeom prst="roundRect">
              <a:avLst>
                <a:gd name="adj" fmla="val 10000"/>
              </a:avLst>
            </a:prstGeom>
            <a:sp3d z="-190500" extrusionH="12700" prstMaterial="plastic">
              <a:bevelT w="50800" h="50800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Скругленный прямоугольник 4"/>
            <p:cNvSpPr txBox="1"/>
            <p:nvPr/>
          </p:nvSpPr>
          <p:spPr>
            <a:xfrm>
              <a:off x="1169936" y="3372713"/>
              <a:ext cx="7378022" cy="552427"/>
            </a:xfrm>
            <a:prstGeom prst="rect">
              <a:avLst/>
            </a:prstGeom>
            <a:sp3d z="-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Особое внимание</a:t>
              </a:r>
            </a:p>
            <a:p>
              <a:pPr marL="285750" lvl="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поселениям, в которых уровень безработицы превышает средний по области;</a:t>
              </a:r>
            </a:p>
            <a:p>
              <a:pPr marL="285750" lvl="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поселениям, включённым в перечень населённых пунктов, находящихся в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зо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-не радиоактивного загрязнения;</a:t>
              </a:r>
            </a:p>
            <a:p>
              <a:pPr marL="285750" lvl="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поселениям, имеющим одну градообразующую организацию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39552" y="2896828"/>
            <a:ext cx="461665" cy="64216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цели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38273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малых и средних городов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572096785"/>
              </p:ext>
            </p:extLst>
          </p:nvPr>
        </p:nvGraphicFramePr>
        <p:xfrm>
          <a:off x="395536" y="1340768"/>
          <a:ext cx="8568952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2" y="3717032"/>
            <a:ext cx="461665" cy="86350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задачи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73343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и реализация государственных программ устойчивого развития села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32658433"/>
              </p:ext>
            </p:extLst>
          </p:nvPr>
        </p:nvGraphicFramePr>
        <p:xfrm>
          <a:off x="395536" y="1124744"/>
          <a:ext cx="8496944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467544" y="5373216"/>
            <a:ext cx="8549566" cy="936104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7" name="Прямоугольник 6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TextBox 7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улучшение условий жизни сельского населения и дальнейшее развитие сельско-хозяйственного производства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9" name="Стрелка вниз 8"/>
          <p:cNvSpPr/>
          <p:nvPr/>
        </p:nvSpPr>
        <p:spPr>
          <a:xfrm>
            <a:off x="3455876" y="4509120"/>
            <a:ext cx="2376264" cy="720080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цель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02317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и реализация государственных программ устойчивого развития села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414922" y="2230024"/>
            <a:ext cx="8549566" cy="4223312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11" name="Прямоугольник 10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28575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укрепление аграрной экономики;</a:t>
              </a:r>
            </a:p>
            <a:p>
              <a:pPr marL="28575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повышение доходов сельского населения, уровня социально-бытового и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инже-нерного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обустройства сельских населённых пунктов;</a:t>
              </a:r>
            </a:p>
            <a:p>
              <a:pPr marL="28575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сохранение и оздоровление экологии в сельских населённых пунктах при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ра-циональном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использовании государственных и иных инвестиций;</a:t>
              </a:r>
            </a:p>
            <a:p>
              <a:pPr marL="28575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развитие жилищного строительства и коммунального благоустройства с целью приблизить жильё по комфортности к городскому (одной из самых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зна-чительных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мер в этом направле6нии является строительство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агрогородков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);</a:t>
              </a:r>
            </a:p>
            <a:p>
              <a:pPr marL="28575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газификация всех жилых домов;</a:t>
              </a:r>
            </a:p>
            <a:p>
              <a:pPr marL="28575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обеспечение всех населённых пунктов стационарной или мобильной связью;</a:t>
              </a:r>
            </a:p>
            <a:p>
              <a:pPr marL="28575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улучшение условий для культурного досуга, развития традиционной культу-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ры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регионов, для занятий физической культурой и спортом;</a:t>
              </a:r>
            </a:p>
            <a:p>
              <a:pPr marL="285750" indent="-193675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создание предпосылок для повышения привлекательности сельского образа жизни и  труда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39552" y="1196752"/>
            <a:ext cx="8549566" cy="576064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14" name="Прямоугольник 13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TextBox 14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Задачи реализации государственных программ устойчивого развития села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16" name="Стрелка вниз 15"/>
          <p:cNvSpPr/>
          <p:nvPr/>
        </p:nvSpPr>
        <p:spPr>
          <a:xfrm>
            <a:off x="3501573" y="1797976"/>
            <a:ext cx="2376264" cy="406888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67000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и реализация государственных программ устойчивого развития села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539552" y="1196752"/>
            <a:ext cx="8549566" cy="936104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14" name="Прямоугольник 13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TextBox 14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Агрогородок</a:t>
              </a: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– благоустроенный населённый пункт, в котором создаются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произ-водственная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и социальная инфраструктуры для обеспечения выполнения всех социальных стандартов проживающему в нём населению и жителям прилегаю-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щих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территорий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pic>
        <p:nvPicPr>
          <p:cNvPr id="2050" name="Picture 2" descr="http://ecology.md/pics/2014/12/belarus_agrogorod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348880"/>
            <a:ext cx="4381500" cy="3810000"/>
          </a:xfrm>
          <a:prstGeom prst="rect">
            <a:avLst/>
          </a:prstGeom>
          <a:ln w="28575">
            <a:solidFill>
              <a:schemeClr val="accent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39552" y="3961492"/>
            <a:ext cx="29881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Строительство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агрогородков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в Республике Беларусь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8177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9350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Региональная политика государства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Развитие малых и средних городов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Цели и реализация государственных программ устойчивого развития села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25821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Региональная политика государства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95536" y="1268760"/>
          <a:ext cx="8568952" cy="512064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87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Регион </a:t>
                      </a:r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(от лат. </a:t>
                      </a:r>
                      <a:r>
                        <a:rPr lang="en-US" sz="1800" b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regio</a:t>
                      </a:r>
                      <a:r>
                        <a:rPr lang="en-US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– </a:t>
                      </a:r>
                      <a:r>
                        <a:rPr lang="ru-RU" sz="18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направление, граница) – область</a:t>
                      </a:r>
                      <a:r>
                        <a:rPr lang="ru-RU" sz="1800" b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(район; часть страны), отличающаяся от других областей совокупностью естественных и (или) </a:t>
                      </a:r>
                      <a:r>
                        <a:rPr lang="ru-RU" sz="1800" b="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исто-рических</a:t>
                      </a:r>
                      <a:r>
                        <a:rPr lang="ru-RU" sz="1800" b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сложившихся, относительно устойчивых экономико-географических и других особенностей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урбанизиро-ванные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зоны влияния крупных городов, которые характеризуются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вы-сокой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концентрацией городского населения, интенсивным сельскохозяйственным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производством, высокой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подвиж-ностью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населения, которая связана с трудовой деятельностью людей, их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социальым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обслуживанием и отдыхом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сельскохозяй-ственные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регионы, в которых ведущей функцией являются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производст-во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и переработка сельскохозяйственной продукции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природные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регионы, обладающие уникальными возможностями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для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ком-плексной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организации отдыха, туризма и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санаторно-курорт-ного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лечения, на территории которых создаются или </a:t>
                      </a:r>
                      <a:r>
                        <a:rPr lang="ru-RU" sz="180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находят-ся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природные заповедники и национальные парки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особые зоны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районы радиоактивного загрязнения, пострадавшие в </a:t>
                      </a:r>
                      <a:r>
                        <a:rPr lang="ru-RU" sz="18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резуль-тате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аварии на Чернобыльской</a:t>
                      </a: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 АЭС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50445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Региональная политика государства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395536" y="1397000"/>
          <a:ext cx="8496944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95044500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Региональная политика государства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698" y="1196752"/>
            <a:ext cx="5795606" cy="5177408"/>
          </a:xfrm>
          <a:prstGeom prst="rect">
            <a:avLst/>
          </a:prstGeom>
          <a:ln w="28575">
            <a:solidFill>
              <a:schemeClr val="accent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87694" y="1227624"/>
            <a:ext cx="2628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Административное деление Республики Беларусь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3072" y="3895742"/>
            <a:ext cx="1314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21 район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5976" y="5229200"/>
            <a:ext cx="1314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16 районов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28184" y="2492896"/>
            <a:ext cx="1314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21 район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18609" y="5398477"/>
            <a:ext cx="1314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21 район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98945" y="3501008"/>
            <a:ext cx="1314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17 районов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48064" y="3128338"/>
            <a:ext cx="1314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22 района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61578" y="3488721"/>
            <a:ext cx="1314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Минск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414922" y="4234296"/>
            <a:ext cx="2399963" cy="2091126"/>
            <a:chOff x="1224282" y="144015"/>
            <a:chExt cx="6048379" cy="784702"/>
          </a:xfrm>
          <a:scene3d>
            <a:camera prst="orthographicFront"/>
            <a:lightRig rig="flat" dir="t"/>
          </a:scene3d>
        </p:grpSpPr>
        <p:sp>
          <p:nvSpPr>
            <p:cNvPr id="15" name="Прямоугольник 14"/>
            <p:cNvSpPr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TextBox 15"/>
            <p:cNvSpPr txBox="1"/>
            <p:nvPr/>
          </p:nvSpPr>
          <p:spPr>
            <a:xfrm>
              <a:off x="1224282" y="144015"/>
              <a:ext cx="6048379" cy="7847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Площадь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Республики Беларусь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-  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207,6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км</a:t>
              </a:r>
              <a:r>
                <a:rPr lang="ru-RU" sz="1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². 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По состоянию на 1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ян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-варя 2016 г.  В нашей стране насчитывалось 118 районов, 113 </a:t>
              </a:r>
              <a:r>
                <a:rPr lang="ru-RU" sz="1800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го</a:t>
              </a:r>
              <a:r>
                <a:rPr lang="ru-RU" sz="18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-родов, 23201 сельский населённый пункт</a:t>
              </a:r>
              <a:endParaRPr lang="ru-RU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996492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Региональная политика государства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786106959"/>
              </p:ext>
            </p:extLst>
          </p:nvPr>
        </p:nvGraphicFramePr>
        <p:xfrm>
          <a:off x="395536" y="1397000"/>
          <a:ext cx="8496944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863484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Региональная политика государства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999003381"/>
              </p:ext>
            </p:extLst>
          </p:nvPr>
        </p:nvGraphicFramePr>
        <p:xfrm>
          <a:off x="467544" y="1268760"/>
          <a:ext cx="8352928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259192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Региональная политика государства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93034266"/>
              </p:ext>
            </p:extLst>
          </p:nvPr>
        </p:nvGraphicFramePr>
        <p:xfrm>
          <a:off x="395536" y="1397000"/>
          <a:ext cx="8568952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832954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3363"/>
            <a:ext cx="7344816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Региональная политика государства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57294313"/>
              </p:ext>
            </p:extLst>
          </p:nvPr>
        </p:nvGraphicFramePr>
        <p:xfrm>
          <a:off x="395536" y="1397000"/>
          <a:ext cx="8568952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7219284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2FD4D52-7B95-4F5C-BAD8-A9409F875E62}">
  <we:reference id="wa104178141" version="3.1.7.1" store="ru-RU" storeType="OMEX"/>
  <we:alternateReferences>
    <we:reference id="WA104178141" version="3.1.7.1" store="WA10417814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3014</TotalTime>
  <Words>925</Words>
  <Application>Microsoft Office PowerPoint</Application>
  <PresentationFormat>Экран (4:3)</PresentationFormat>
  <Paragraphs>113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</vt:lpstr>
      <vt:lpstr>Verdana</vt:lpstr>
      <vt:lpstr>Wingdings</vt:lpstr>
      <vt:lpstr>sample</vt:lpstr>
      <vt:lpstr>Основные цели и задачи развития регионов</vt:lpstr>
      <vt:lpstr>План</vt:lpstr>
      <vt:lpstr>Региональная политика государства</vt:lpstr>
      <vt:lpstr>Региональная политика государства</vt:lpstr>
      <vt:lpstr>Региональная политика государства</vt:lpstr>
      <vt:lpstr>Региональная политика государства</vt:lpstr>
      <vt:lpstr>Региональная политика государства</vt:lpstr>
      <vt:lpstr>Региональная политика государства</vt:lpstr>
      <vt:lpstr>Региональная политика государства</vt:lpstr>
      <vt:lpstr>Региональная политика государства</vt:lpstr>
      <vt:lpstr>Региональная политика государства</vt:lpstr>
      <vt:lpstr>Развитие малых и средних городов</vt:lpstr>
      <vt:lpstr>Развитие малых и средних городов</vt:lpstr>
      <vt:lpstr>Цели и реализация государственных программ устойчивого развития села</vt:lpstr>
      <vt:lpstr>Цели и реализация государственных программ устойчивого развития села</vt:lpstr>
      <vt:lpstr>Цели и реализация государственных программ устойчивого развития села</vt:lpstr>
    </vt:vector>
  </TitlesOfParts>
  <Company>Лицей Ивацевичского района.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цели и задачи развития регионов</dc:title>
  <dc:subject>Основные цели и задачи развития регионов</dc:subject>
  <dc:creator>Ситник П.В.</dc:creator>
  <dc:description>Презентация</dc:description>
  <cp:lastModifiedBy>User</cp:lastModifiedBy>
  <cp:revision>286</cp:revision>
  <dcterms:created xsi:type="dcterms:W3CDTF">2009-11-09T18:29:40Z</dcterms:created>
  <dcterms:modified xsi:type="dcterms:W3CDTF">2018-02-06T18:42:43Z</dcterms:modified>
  <cp:category>Обществоведение. 11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06.02.2018</vt:lpwstr>
  </property>
</Properties>
</file>