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2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6A467E-84EE-4628-A28F-5D5FD461B689}" type="doc">
      <dgm:prSet loTypeId="urn:microsoft.com/office/officeart/2005/8/layout/target2" loCatId="relationship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8A8E26A5-6594-4872-A145-0BD71B8B4F5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Прожиточный минимум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включает продукты питания, одежду, бельё, обувь, пред-меты общесемейного пользования, лекарства, предметы санитарии и гигиены,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жи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лищно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-коммунальные, транспортные и бытовые услуги, услуги детских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дошколь-ных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учреждений.</a:t>
          </a:r>
        </a:p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Бюджет прожиточного минимума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стоимость минимального набора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материаль-ных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благ и услуг, необходимых для обеспечения жизнедеятельности человека и сохранения его здоровья</a:t>
          </a:r>
        </a:p>
      </dgm:t>
    </dgm:pt>
    <dgm:pt modelId="{0127BC82-AEEB-4C44-9AA2-A7F1D1026A1F}" type="parTrans" cxnId="{ECF4FC14-4A86-48FF-87CA-E19A4D9481F9}">
      <dgm:prSet/>
      <dgm:spPr/>
      <dgm:t>
        <a:bodyPr/>
        <a:lstStyle/>
        <a:p>
          <a:endParaRPr lang="ru-RU"/>
        </a:p>
      </dgm:t>
    </dgm:pt>
    <dgm:pt modelId="{49D365EC-A77D-40FC-A2CD-278A523A9E85}" type="sibTrans" cxnId="{ECF4FC14-4A86-48FF-87CA-E19A4D9481F9}">
      <dgm:prSet/>
      <dgm:spPr/>
      <dgm:t>
        <a:bodyPr/>
        <a:lstStyle/>
        <a:p>
          <a:endParaRPr lang="ru-RU"/>
        </a:p>
      </dgm:t>
    </dgm:pt>
    <dgm:pt modelId="{A7234B49-C276-40CA-9700-DF5ECFC96853}" type="pres">
      <dgm:prSet presAssocID="{096A467E-84EE-4628-A28F-5D5FD461B689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33973B0-FA36-431D-BCC4-12AC75B2B881}" type="pres">
      <dgm:prSet presAssocID="{096A467E-84EE-4628-A28F-5D5FD461B689}" presName="outerBox" presStyleCnt="0"/>
      <dgm:spPr/>
    </dgm:pt>
    <dgm:pt modelId="{A36C924D-17E4-4CB6-A3FF-698576B751F1}" type="pres">
      <dgm:prSet presAssocID="{096A467E-84EE-4628-A28F-5D5FD461B689}" presName="outerBoxParent" presStyleLbl="node1" presStyleIdx="0" presStyleCnt="1"/>
      <dgm:spPr/>
      <dgm:t>
        <a:bodyPr/>
        <a:lstStyle/>
        <a:p>
          <a:endParaRPr lang="ru-RU"/>
        </a:p>
      </dgm:t>
    </dgm:pt>
    <dgm:pt modelId="{DB22007B-9C18-43AF-B3B5-D40F3242EC45}" type="pres">
      <dgm:prSet presAssocID="{096A467E-84EE-4628-A28F-5D5FD461B689}" presName="outerBoxChildren" presStyleCnt="0"/>
      <dgm:spPr/>
    </dgm:pt>
  </dgm:ptLst>
  <dgm:cxnLst>
    <dgm:cxn modelId="{2154F1AC-3930-4885-87E6-E3F2AD550D63}" type="presOf" srcId="{096A467E-84EE-4628-A28F-5D5FD461B689}" destId="{A7234B49-C276-40CA-9700-DF5ECFC96853}" srcOrd="0" destOrd="0" presId="urn:microsoft.com/office/officeart/2005/8/layout/target2"/>
    <dgm:cxn modelId="{0FA558B9-94B0-4A25-A46F-BE4D45AF09A4}" type="presOf" srcId="{8A8E26A5-6594-4872-A145-0BD71B8B4F55}" destId="{A36C924D-17E4-4CB6-A3FF-698576B751F1}" srcOrd="0" destOrd="0" presId="urn:microsoft.com/office/officeart/2005/8/layout/target2"/>
    <dgm:cxn modelId="{ECF4FC14-4A86-48FF-87CA-E19A4D9481F9}" srcId="{096A467E-84EE-4628-A28F-5D5FD461B689}" destId="{8A8E26A5-6594-4872-A145-0BD71B8B4F55}" srcOrd="0" destOrd="0" parTransId="{0127BC82-AEEB-4C44-9AA2-A7F1D1026A1F}" sibTransId="{49D365EC-A77D-40FC-A2CD-278A523A9E85}"/>
    <dgm:cxn modelId="{3635CB9C-2605-41AD-B933-AD6672FFF2C7}" type="presParOf" srcId="{A7234B49-C276-40CA-9700-DF5ECFC96853}" destId="{133973B0-FA36-431D-BCC4-12AC75B2B881}" srcOrd="0" destOrd="0" presId="urn:microsoft.com/office/officeart/2005/8/layout/target2"/>
    <dgm:cxn modelId="{D2EBD0A4-9736-481E-A57D-8DD6DAAEE8BF}" type="presParOf" srcId="{133973B0-FA36-431D-BCC4-12AC75B2B881}" destId="{A36C924D-17E4-4CB6-A3FF-698576B751F1}" srcOrd="0" destOrd="0" presId="urn:microsoft.com/office/officeart/2005/8/layout/target2"/>
    <dgm:cxn modelId="{B72D74A7-E7FA-4B96-AEF3-B726EB3B3959}" type="presParOf" srcId="{133973B0-FA36-431D-BCC4-12AC75B2B881}" destId="{DB22007B-9C18-43AF-B3B5-D40F3242EC45}" srcOrd="1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96A467E-84EE-4628-A28F-5D5FD461B689}" type="doc">
      <dgm:prSet loTypeId="urn:microsoft.com/office/officeart/2005/8/layout/target2" loCatId="relationship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4B1F3C66-31FF-48B6-9908-B28D0B68923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Потребитель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физическое лицо, имеющее намерение заказать или приобрести либо заказывающее, приобретающее товар (работу, услугу) или использующее товар (результат работы, услугу) исключительно для личных, семейных,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домаш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-них или иных нужд, не связанных с осуществлением предпринимательской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дея-тельности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01B5B01-F9AA-45B7-8689-FF4F5DE06654}" type="parTrans" cxnId="{A0572700-4E62-4FF0-92C4-8B1FE5147387}">
      <dgm:prSet/>
      <dgm:spPr/>
      <dgm:t>
        <a:bodyPr/>
        <a:lstStyle/>
        <a:p>
          <a:endParaRPr lang="ru-RU"/>
        </a:p>
      </dgm:t>
    </dgm:pt>
    <dgm:pt modelId="{4AFF878D-7E9D-41E3-8EBC-C23B6E36E286}" type="sibTrans" cxnId="{A0572700-4E62-4FF0-92C4-8B1FE5147387}">
      <dgm:prSet/>
      <dgm:spPr/>
      <dgm:t>
        <a:bodyPr/>
        <a:lstStyle/>
        <a:p>
          <a:endParaRPr lang="ru-RU"/>
        </a:p>
      </dgm:t>
    </dgm:pt>
    <dgm:pt modelId="{A7234B49-C276-40CA-9700-DF5ECFC96853}" type="pres">
      <dgm:prSet presAssocID="{096A467E-84EE-4628-A28F-5D5FD461B689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33973B0-FA36-431D-BCC4-12AC75B2B881}" type="pres">
      <dgm:prSet presAssocID="{096A467E-84EE-4628-A28F-5D5FD461B689}" presName="outerBox" presStyleCnt="0"/>
      <dgm:spPr/>
    </dgm:pt>
    <dgm:pt modelId="{A36C924D-17E4-4CB6-A3FF-698576B751F1}" type="pres">
      <dgm:prSet presAssocID="{096A467E-84EE-4628-A28F-5D5FD461B689}" presName="outerBoxParent" presStyleLbl="node1" presStyleIdx="0" presStyleCnt="1" custLinFactNeighborX="-166" custLinFactNeighborY="10977"/>
      <dgm:spPr/>
      <dgm:t>
        <a:bodyPr/>
        <a:lstStyle/>
        <a:p>
          <a:endParaRPr lang="ru-RU"/>
        </a:p>
      </dgm:t>
    </dgm:pt>
    <dgm:pt modelId="{DB22007B-9C18-43AF-B3B5-D40F3242EC45}" type="pres">
      <dgm:prSet presAssocID="{096A467E-84EE-4628-A28F-5D5FD461B689}" presName="outerBoxChildren" presStyleCnt="0"/>
      <dgm:spPr/>
    </dgm:pt>
  </dgm:ptLst>
  <dgm:cxnLst>
    <dgm:cxn modelId="{2154F1AC-3930-4885-87E6-E3F2AD550D63}" type="presOf" srcId="{096A467E-84EE-4628-A28F-5D5FD461B689}" destId="{A7234B49-C276-40CA-9700-DF5ECFC96853}" srcOrd="0" destOrd="0" presId="urn:microsoft.com/office/officeart/2005/8/layout/target2"/>
    <dgm:cxn modelId="{A0572700-4E62-4FF0-92C4-8B1FE5147387}" srcId="{096A467E-84EE-4628-A28F-5D5FD461B689}" destId="{4B1F3C66-31FF-48B6-9908-B28D0B68923B}" srcOrd="0" destOrd="0" parTransId="{C01B5B01-F9AA-45B7-8689-FF4F5DE06654}" sibTransId="{4AFF878D-7E9D-41E3-8EBC-C23B6E36E286}"/>
    <dgm:cxn modelId="{1F1BAD19-2761-454A-84F1-68B4ADE3DF81}" type="presOf" srcId="{4B1F3C66-31FF-48B6-9908-B28D0B68923B}" destId="{A36C924D-17E4-4CB6-A3FF-698576B751F1}" srcOrd="0" destOrd="0" presId="urn:microsoft.com/office/officeart/2005/8/layout/target2"/>
    <dgm:cxn modelId="{3635CB9C-2605-41AD-B933-AD6672FFF2C7}" type="presParOf" srcId="{A7234B49-C276-40CA-9700-DF5ECFC96853}" destId="{133973B0-FA36-431D-BCC4-12AC75B2B881}" srcOrd="0" destOrd="0" presId="urn:microsoft.com/office/officeart/2005/8/layout/target2"/>
    <dgm:cxn modelId="{D2EBD0A4-9736-481E-A57D-8DD6DAAEE8BF}" type="presParOf" srcId="{133973B0-FA36-431D-BCC4-12AC75B2B881}" destId="{A36C924D-17E4-4CB6-A3FF-698576B751F1}" srcOrd="0" destOrd="0" presId="urn:microsoft.com/office/officeart/2005/8/layout/target2"/>
    <dgm:cxn modelId="{B72D74A7-E7FA-4B96-AEF3-B726EB3B3959}" type="presParOf" srcId="{133973B0-FA36-431D-BCC4-12AC75B2B881}" destId="{DB22007B-9C18-43AF-B3B5-D40F3242EC45}" srcOrd="1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96A467E-84EE-4628-A28F-5D5FD461B689}" type="doc">
      <dgm:prSet loTypeId="urn:microsoft.com/office/officeart/2005/8/layout/target2" loCatId="relationship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4B1F3C66-31FF-48B6-9908-B28D0B68923B}">
      <dgm:prSet phldrT="[Текст]" custT="1"/>
      <dgm:spPr/>
      <dgm:t>
        <a:bodyPr/>
        <a:lstStyle/>
        <a:p>
          <a:pPr algn="l"/>
          <a:endParaRPr lang="ru-RU" sz="18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Закон Республики Беларусь «О защите прав потребителей» от 9 января 2002 г.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01B5B01-F9AA-45B7-8689-FF4F5DE06654}" type="parTrans" cxnId="{A0572700-4E62-4FF0-92C4-8B1FE5147387}">
      <dgm:prSet/>
      <dgm:spPr/>
      <dgm:t>
        <a:bodyPr/>
        <a:lstStyle/>
        <a:p>
          <a:endParaRPr lang="ru-RU"/>
        </a:p>
      </dgm:t>
    </dgm:pt>
    <dgm:pt modelId="{4AFF878D-7E9D-41E3-8EBC-C23B6E36E286}" type="sibTrans" cxnId="{A0572700-4E62-4FF0-92C4-8B1FE5147387}">
      <dgm:prSet/>
      <dgm:spPr/>
      <dgm:t>
        <a:bodyPr/>
        <a:lstStyle/>
        <a:p>
          <a:endParaRPr lang="ru-RU"/>
        </a:p>
      </dgm:t>
    </dgm:pt>
    <dgm:pt modelId="{A7234B49-C276-40CA-9700-DF5ECFC96853}" type="pres">
      <dgm:prSet presAssocID="{096A467E-84EE-4628-A28F-5D5FD461B689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33973B0-FA36-431D-BCC4-12AC75B2B881}" type="pres">
      <dgm:prSet presAssocID="{096A467E-84EE-4628-A28F-5D5FD461B689}" presName="outerBox" presStyleCnt="0"/>
      <dgm:spPr/>
    </dgm:pt>
    <dgm:pt modelId="{A36C924D-17E4-4CB6-A3FF-698576B751F1}" type="pres">
      <dgm:prSet presAssocID="{096A467E-84EE-4628-A28F-5D5FD461B689}" presName="outerBoxParent" presStyleLbl="node1" presStyleIdx="0" presStyleCnt="1" custLinFactNeighborX="37838" custLinFactNeighborY="5000"/>
      <dgm:spPr>
        <a:prstGeom prst="flowChartDocument">
          <a:avLst/>
        </a:prstGeom>
      </dgm:spPr>
      <dgm:t>
        <a:bodyPr/>
        <a:lstStyle/>
        <a:p>
          <a:endParaRPr lang="ru-RU"/>
        </a:p>
      </dgm:t>
    </dgm:pt>
    <dgm:pt modelId="{DB22007B-9C18-43AF-B3B5-D40F3242EC45}" type="pres">
      <dgm:prSet presAssocID="{096A467E-84EE-4628-A28F-5D5FD461B689}" presName="outerBoxChildren" presStyleCnt="0"/>
      <dgm:spPr/>
    </dgm:pt>
  </dgm:ptLst>
  <dgm:cxnLst>
    <dgm:cxn modelId="{2154F1AC-3930-4885-87E6-E3F2AD550D63}" type="presOf" srcId="{096A467E-84EE-4628-A28F-5D5FD461B689}" destId="{A7234B49-C276-40CA-9700-DF5ECFC96853}" srcOrd="0" destOrd="0" presId="urn:microsoft.com/office/officeart/2005/8/layout/target2"/>
    <dgm:cxn modelId="{A0572700-4E62-4FF0-92C4-8B1FE5147387}" srcId="{096A467E-84EE-4628-A28F-5D5FD461B689}" destId="{4B1F3C66-31FF-48B6-9908-B28D0B68923B}" srcOrd="0" destOrd="0" parTransId="{C01B5B01-F9AA-45B7-8689-FF4F5DE06654}" sibTransId="{4AFF878D-7E9D-41E3-8EBC-C23B6E36E286}"/>
    <dgm:cxn modelId="{1F1BAD19-2761-454A-84F1-68B4ADE3DF81}" type="presOf" srcId="{4B1F3C66-31FF-48B6-9908-B28D0B68923B}" destId="{A36C924D-17E4-4CB6-A3FF-698576B751F1}" srcOrd="0" destOrd="0" presId="urn:microsoft.com/office/officeart/2005/8/layout/target2"/>
    <dgm:cxn modelId="{3635CB9C-2605-41AD-B933-AD6672FFF2C7}" type="presParOf" srcId="{A7234B49-C276-40CA-9700-DF5ECFC96853}" destId="{133973B0-FA36-431D-BCC4-12AC75B2B881}" srcOrd="0" destOrd="0" presId="urn:microsoft.com/office/officeart/2005/8/layout/target2"/>
    <dgm:cxn modelId="{D2EBD0A4-9736-481E-A57D-8DD6DAAEE8BF}" type="presParOf" srcId="{133973B0-FA36-431D-BCC4-12AC75B2B881}" destId="{A36C924D-17E4-4CB6-A3FF-698576B751F1}" srcOrd="0" destOrd="0" presId="urn:microsoft.com/office/officeart/2005/8/layout/target2"/>
    <dgm:cxn modelId="{B72D74A7-E7FA-4B96-AEF3-B726EB3B3959}" type="presParOf" srcId="{133973B0-FA36-431D-BCC4-12AC75B2B881}" destId="{DB22007B-9C18-43AF-B3B5-D40F3242EC45}" srcOrd="1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F36CDED-B5A5-4BDF-919D-91AD2588EA58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73AE330F-B662-4D7E-B014-FF77A87E6EE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Потребитель имеет право на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(Закон РБ «О защите прав потребителя», ст. 3)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: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B49B98A-C153-440B-B6ED-F079E34C36FD}" type="parTrans" cxnId="{9B91A42B-A975-4440-91E4-E99BE7021841}">
      <dgm:prSet/>
      <dgm:spPr/>
      <dgm:t>
        <a:bodyPr/>
        <a:lstStyle/>
        <a:p>
          <a:endParaRPr lang="ru-RU"/>
        </a:p>
      </dgm:t>
    </dgm:pt>
    <dgm:pt modelId="{20AB53EF-420A-44A2-8775-BC86CB60C037}" type="sibTrans" cxnId="{9B91A42B-A975-4440-91E4-E99BE7021841}">
      <dgm:prSet/>
      <dgm:spPr/>
      <dgm:t>
        <a:bodyPr/>
        <a:lstStyle/>
        <a:p>
          <a:endParaRPr lang="ru-RU"/>
        </a:p>
      </dgm:t>
    </dgm:pt>
    <dgm:pt modelId="{A9E1E413-297F-4050-8168-136A709B57F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просвещение в области защиты прав потребителей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5D3F485-CDF6-4310-9610-A530AC55B9F5}" type="parTrans" cxnId="{7FB90159-E4D9-4FD9-9628-97DFF824B5FA}">
      <dgm:prSet/>
      <dgm:spPr/>
      <dgm:t>
        <a:bodyPr/>
        <a:lstStyle/>
        <a:p>
          <a:endParaRPr lang="ru-RU"/>
        </a:p>
      </dgm:t>
    </dgm:pt>
    <dgm:pt modelId="{C2639D8F-A46D-42F7-9786-B44ED8CFFEC0}" type="sibTrans" cxnId="{7FB90159-E4D9-4FD9-9628-97DFF824B5FA}">
      <dgm:prSet/>
      <dgm:spPr/>
      <dgm:t>
        <a:bodyPr/>
        <a:lstStyle/>
        <a:p>
          <a:endParaRPr lang="ru-RU"/>
        </a:p>
      </dgm:t>
    </dgm:pt>
    <dgm:pt modelId="{D16EB944-D22E-4636-97A2-191872EC743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информацию о товарах (работах, услугах), а также об их изготовите-лях (исполнителях, продавцах)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1B6D801-012F-4E40-B287-A963D3B13742}" type="parTrans" cxnId="{24FC8D69-E616-4808-BD07-F854A6023C6C}">
      <dgm:prSet/>
      <dgm:spPr/>
      <dgm:t>
        <a:bodyPr/>
        <a:lstStyle/>
        <a:p>
          <a:endParaRPr lang="ru-RU"/>
        </a:p>
      </dgm:t>
    </dgm:pt>
    <dgm:pt modelId="{C1298549-4D65-4A0C-AC17-B6AE9C7BB558}" type="sibTrans" cxnId="{24FC8D69-E616-4808-BD07-F854A6023C6C}">
      <dgm:prSet/>
      <dgm:spPr/>
      <dgm:t>
        <a:bodyPr/>
        <a:lstStyle/>
        <a:p>
          <a:endParaRPr lang="ru-RU"/>
        </a:p>
      </dgm:t>
    </dgm:pt>
    <dgm:pt modelId="{3591B98C-EB9F-412F-8B2C-CB187B882E2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безопасность товаров (работ, услуг)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FD93ACB-8996-4C63-A8A0-24DA6E510D76}" type="parTrans" cxnId="{0D9FDF13-C566-4E8C-B2F4-327DBE3F7286}">
      <dgm:prSet/>
      <dgm:spPr/>
      <dgm:t>
        <a:bodyPr/>
        <a:lstStyle/>
        <a:p>
          <a:endParaRPr lang="ru-RU"/>
        </a:p>
      </dgm:t>
    </dgm:pt>
    <dgm:pt modelId="{508C266B-7B05-4450-AA4D-90BC9CBB173B}" type="sibTrans" cxnId="{0D9FDF13-C566-4E8C-B2F4-327DBE3F7286}">
      <dgm:prSet/>
      <dgm:spPr/>
      <dgm:t>
        <a:bodyPr/>
        <a:lstStyle/>
        <a:p>
          <a:endParaRPr lang="ru-RU"/>
        </a:p>
      </dgm:t>
    </dgm:pt>
    <dgm:pt modelId="{CE3C940C-DF88-4EA9-B01D-4FD855C9CDB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свободный выбор товаров (работ, услуг)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F309141-3BD8-4CAF-ACAE-CE5BA3FB344D}" type="parTrans" cxnId="{2FDA26D5-B598-4B5B-A872-A6927ABC3F03}">
      <dgm:prSet/>
      <dgm:spPr/>
      <dgm:t>
        <a:bodyPr/>
        <a:lstStyle/>
        <a:p>
          <a:endParaRPr lang="ru-RU"/>
        </a:p>
      </dgm:t>
    </dgm:pt>
    <dgm:pt modelId="{1A61D7A8-2D37-4110-969C-BB8E1E2248AC}" type="sibTrans" cxnId="{2FDA26D5-B598-4B5B-A872-A6927ABC3F03}">
      <dgm:prSet/>
      <dgm:spPr/>
      <dgm:t>
        <a:bodyPr/>
        <a:lstStyle/>
        <a:p>
          <a:endParaRPr lang="ru-RU"/>
        </a:p>
      </dgm:t>
    </dgm:pt>
    <dgm:pt modelId="{7574FA32-2310-4397-BDBD-C67959D4A1F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надлежащее качество товаров (работ, услуг)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ECB8628-ADA0-4074-A52A-490DF89A3A9B}" type="parTrans" cxnId="{DE2DF29E-A6D4-4DFF-B4DD-1BA3FC38068D}">
      <dgm:prSet/>
      <dgm:spPr/>
      <dgm:t>
        <a:bodyPr/>
        <a:lstStyle/>
        <a:p>
          <a:endParaRPr lang="ru-RU"/>
        </a:p>
      </dgm:t>
    </dgm:pt>
    <dgm:pt modelId="{95D9E3B0-D087-4FAC-A6E1-F994B573F126}" type="sibTrans" cxnId="{DE2DF29E-A6D4-4DFF-B4DD-1BA3FC38068D}">
      <dgm:prSet/>
      <dgm:spPr/>
      <dgm:t>
        <a:bodyPr/>
        <a:lstStyle/>
        <a:p>
          <a:endParaRPr lang="ru-RU"/>
        </a:p>
      </dgm:t>
    </dgm:pt>
    <dgm:pt modelId="{89A8046D-F89B-4D95-99E8-F9977EF3484B}" type="pres">
      <dgm:prSet presAssocID="{1F36CDED-B5A5-4BDF-919D-91AD2588EA5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640658C-1410-4BCA-A4F2-6CC43DD7C8D9}" type="pres">
      <dgm:prSet presAssocID="{73AE330F-B662-4D7E-B014-FF77A87E6EE5}" presName="root" presStyleCnt="0"/>
      <dgm:spPr/>
    </dgm:pt>
    <dgm:pt modelId="{133DBBB5-573B-487C-BDFF-19D23C10D8C6}" type="pres">
      <dgm:prSet presAssocID="{73AE330F-B662-4D7E-B014-FF77A87E6EE5}" presName="rootComposite" presStyleCnt="0"/>
      <dgm:spPr/>
    </dgm:pt>
    <dgm:pt modelId="{638D6D03-2D4C-49E0-99B5-209FD7B4BD35}" type="pres">
      <dgm:prSet presAssocID="{73AE330F-B662-4D7E-B014-FF77A87E6EE5}" presName="rootText" presStyleLbl="node1" presStyleIdx="0" presStyleCnt="1" custScaleX="994409" custScaleY="152054"/>
      <dgm:spPr/>
      <dgm:t>
        <a:bodyPr/>
        <a:lstStyle/>
        <a:p>
          <a:endParaRPr lang="ru-RU"/>
        </a:p>
      </dgm:t>
    </dgm:pt>
    <dgm:pt modelId="{6EB4EB7C-8B06-4BD4-9D1F-1B9B6F1B791E}" type="pres">
      <dgm:prSet presAssocID="{73AE330F-B662-4D7E-B014-FF77A87E6EE5}" presName="rootConnector" presStyleLbl="node1" presStyleIdx="0" presStyleCnt="1"/>
      <dgm:spPr/>
      <dgm:t>
        <a:bodyPr/>
        <a:lstStyle/>
        <a:p>
          <a:endParaRPr lang="ru-RU"/>
        </a:p>
      </dgm:t>
    </dgm:pt>
    <dgm:pt modelId="{DB1B0A2B-5AD3-4170-9B2E-F3AEBF8C2A2E}" type="pres">
      <dgm:prSet presAssocID="{73AE330F-B662-4D7E-B014-FF77A87E6EE5}" presName="childShape" presStyleCnt="0"/>
      <dgm:spPr/>
    </dgm:pt>
    <dgm:pt modelId="{86080158-2D2C-4F54-B0D6-C3BFBC531DAD}" type="pres">
      <dgm:prSet presAssocID="{C5D3F485-CDF6-4310-9610-A530AC55B9F5}" presName="Name13" presStyleLbl="parChTrans1D2" presStyleIdx="0" presStyleCnt="5"/>
      <dgm:spPr/>
      <dgm:t>
        <a:bodyPr/>
        <a:lstStyle/>
        <a:p>
          <a:endParaRPr lang="ru-RU"/>
        </a:p>
      </dgm:t>
    </dgm:pt>
    <dgm:pt modelId="{51F07612-CE53-44D7-BE2E-70A747373039}" type="pres">
      <dgm:prSet presAssocID="{A9E1E413-297F-4050-8168-136A709B57F9}" presName="childText" presStyleLbl="bgAcc1" presStyleIdx="0" presStyleCnt="5" custScaleX="1312901" custScaleY="239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3E18EE-C90E-46D8-823E-7AC17902EB5E}" type="pres">
      <dgm:prSet presAssocID="{31B6D801-012F-4E40-B287-A963D3B13742}" presName="Name13" presStyleLbl="parChTrans1D2" presStyleIdx="1" presStyleCnt="5"/>
      <dgm:spPr/>
      <dgm:t>
        <a:bodyPr/>
        <a:lstStyle/>
        <a:p>
          <a:endParaRPr lang="ru-RU"/>
        </a:p>
      </dgm:t>
    </dgm:pt>
    <dgm:pt modelId="{4222A269-EE21-4918-B5A7-CDC8EA20FAAC}" type="pres">
      <dgm:prSet presAssocID="{D16EB944-D22E-4636-97A2-191872EC7438}" presName="childText" presStyleLbl="bgAcc1" presStyleIdx="1" presStyleCnt="5" custScaleX="1312901" custScaleY="239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86B62A-A616-493F-959B-2E541DCC15CF}" type="pres">
      <dgm:prSet presAssocID="{8FD93ACB-8996-4C63-A8A0-24DA6E510D76}" presName="Name13" presStyleLbl="parChTrans1D2" presStyleIdx="2" presStyleCnt="5"/>
      <dgm:spPr/>
      <dgm:t>
        <a:bodyPr/>
        <a:lstStyle/>
        <a:p>
          <a:endParaRPr lang="ru-RU"/>
        </a:p>
      </dgm:t>
    </dgm:pt>
    <dgm:pt modelId="{3AECE6F7-96DC-4212-9627-7BB1B1CE9371}" type="pres">
      <dgm:prSet presAssocID="{3591B98C-EB9F-412F-8B2C-CB187B882E24}" presName="childText" presStyleLbl="bgAcc1" presStyleIdx="2" presStyleCnt="5" custScaleX="1312901" custScaleY="239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0687A9-E383-4488-BF11-7FC73750BEA7}" type="pres">
      <dgm:prSet presAssocID="{FF309141-3BD8-4CAF-ACAE-CE5BA3FB344D}" presName="Name13" presStyleLbl="parChTrans1D2" presStyleIdx="3" presStyleCnt="5"/>
      <dgm:spPr/>
      <dgm:t>
        <a:bodyPr/>
        <a:lstStyle/>
        <a:p>
          <a:endParaRPr lang="ru-RU"/>
        </a:p>
      </dgm:t>
    </dgm:pt>
    <dgm:pt modelId="{EE7B8292-28CF-4665-8D28-BEEDA33C8348}" type="pres">
      <dgm:prSet presAssocID="{CE3C940C-DF88-4EA9-B01D-4FD855C9CDB6}" presName="childText" presStyleLbl="bgAcc1" presStyleIdx="3" presStyleCnt="5" custScaleX="1312901" custScaleY="239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2C779-FA05-4361-9B81-CBDA533E4EB4}" type="pres">
      <dgm:prSet presAssocID="{9ECB8628-ADA0-4074-A52A-490DF89A3A9B}" presName="Name13" presStyleLbl="parChTrans1D2" presStyleIdx="4" presStyleCnt="5"/>
      <dgm:spPr/>
      <dgm:t>
        <a:bodyPr/>
        <a:lstStyle/>
        <a:p>
          <a:endParaRPr lang="ru-RU"/>
        </a:p>
      </dgm:t>
    </dgm:pt>
    <dgm:pt modelId="{A9527B09-3452-43F5-8C05-E46F883283B1}" type="pres">
      <dgm:prSet presAssocID="{7574FA32-2310-4397-BDBD-C67959D4A1F5}" presName="childText" presStyleLbl="bgAcc1" presStyleIdx="4" presStyleCnt="5" custScaleX="1312901" custScaleY="239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91A42B-A975-4440-91E4-E99BE7021841}" srcId="{1F36CDED-B5A5-4BDF-919D-91AD2588EA58}" destId="{73AE330F-B662-4D7E-B014-FF77A87E6EE5}" srcOrd="0" destOrd="0" parTransId="{7B49B98A-C153-440B-B6ED-F079E34C36FD}" sibTransId="{20AB53EF-420A-44A2-8775-BC86CB60C037}"/>
    <dgm:cxn modelId="{C8DFE134-2A0F-4A56-A773-A505440A8EF1}" type="presOf" srcId="{8FD93ACB-8996-4C63-A8A0-24DA6E510D76}" destId="{FC86B62A-A616-493F-959B-2E541DCC15CF}" srcOrd="0" destOrd="0" presId="urn:microsoft.com/office/officeart/2005/8/layout/hierarchy3"/>
    <dgm:cxn modelId="{DE2DF29E-A6D4-4DFF-B4DD-1BA3FC38068D}" srcId="{73AE330F-B662-4D7E-B014-FF77A87E6EE5}" destId="{7574FA32-2310-4397-BDBD-C67959D4A1F5}" srcOrd="4" destOrd="0" parTransId="{9ECB8628-ADA0-4074-A52A-490DF89A3A9B}" sibTransId="{95D9E3B0-D087-4FAC-A6E1-F994B573F126}"/>
    <dgm:cxn modelId="{82A83CF4-F378-48E4-9921-8CD4F7333B36}" type="presOf" srcId="{FF309141-3BD8-4CAF-ACAE-CE5BA3FB344D}" destId="{600687A9-E383-4488-BF11-7FC73750BEA7}" srcOrd="0" destOrd="0" presId="urn:microsoft.com/office/officeart/2005/8/layout/hierarchy3"/>
    <dgm:cxn modelId="{9DD61E57-DD2D-4314-9ECE-86EF53FC22B2}" type="presOf" srcId="{73AE330F-B662-4D7E-B014-FF77A87E6EE5}" destId="{638D6D03-2D4C-49E0-99B5-209FD7B4BD35}" srcOrd="0" destOrd="0" presId="urn:microsoft.com/office/officeart/2005/8/layout/hierarchy3"/>
    <dgm:cxn modelId="{D87DEF04-0419-46BE-9D60-B27BEFA991A0}" type="presOf" srcId="{CE3C940C-DF88-4EA9-B01D-4FD855C9CDB6}" destId="{EE7B8292-28CF-4665-8D28-BEEDA33C8348}" srcOrd="0" destOrd="0" presId="urn:microsoft.com/office/officeart/2005/8/layout/hierarchy3"/>
    <dgm:cxn modelId="{0D9FDF13-C566-4E8C-B2F4-327DBE3F7286}" srcId="{73AE330F-B662-4D7E-B014-FF77A87E6EE5}" destId="{3591B98C-EB9F-412F-8B2C-CB187B882E24}" srcOrd="2" destOrd="0" parTransId="{8FD93ACB-8996-4C63-A8A0-24DA6E510D76}" sibTransId="{508C266B-7B05-4450-AA4D-90BC9CBB173B}"/>
    <dgm:cxn modelId="{513650B7-D8EE-416E-A39F-F83A5A0AAFE7}" type="presOf" srcId="{A9E1E413-297F-4050-8168-136A709B57F9}" destId="{51F07612-CE53-44D7-BE2E-70A747373039}" srcOrd="0" destOrd="0" presId="urn:microsoft.com/office/officeart/2005/8/layout/hierarchy3"/>
    <dgm:cxn modelId="{CEBA8D31-0C69-4162-A69F-406E41644B2F}" type="presOf" srcId="{7574FA32-2310-4397-BDBD-C67959D4A1F5}" destId="{A9527B09-3452-43F5-8C05-E46F883283B1}" srcOrd="0" destOrd="0" presId="urn:microsoft.com/office/officeart/2005/8/layout/hierarchy3"/>
    <dgm:cxn modelId="{2975B271-0529-425F-B195-8DA68756E3D5}" type="presOf" srcId="{73AE330F-B662-4D7E-B014-FF77A87E6EE5}" destId="{6EB4EB7C-8B06-4BD4-9D1F-1B9B6F1B791E}" srcOrd="1" destOrd="0" presId="urn:microsoft.com/office/officeart/2005/8/layout/hierarchy3"/>
    <dgm:cxn modelId="{7FB90159-E4D9-4FD9-9628-97DFF824B5FA}" srcId="{73AE330F-B662-4D7E-B014-FF77A87E6EE5}" destId="{A9E1E413-297F-4050-8168-136A709B57F9}" srcOrd="0" destOrd="0" parTransId="{C5D3F485-CDF6-4310-9610-A530AC55B9F5}" sibTransId="{C2639D8F-A46D-42F7-9786-B44ED8CFFEC0}"/>
    <dgm:cxn modelId="{24FC8D69-E616-4808-BD07-F854A6023C6C}" srcId="{73AE330F-B662-4D7E-B014-FF77A87E6EE5}" destId="{D16EB944-D22E-4636-97A2-191872EC7438}" srcOrd="1" destOrd="0" parTransId="{31B6D801-012F-4E40-B287-A963D3B13742}" sibTransId="{C1298549-4D65-4A0C-AC17-B6AE9C7BB558}"/>
    <dgm:cxn modelId="{4B9C74C0-739F-4DB8-9C74-563701FC429C}" type="presOf" srcId="{D16EB944-D22E-4636-97A2-191872EC7438}" destId="{4222A269-EE21-4918-B5A7-CDC8EA20FAAC}" srcOrd="0" destOrd="0" presId="urn:microsoft.com/office/officeart/2005/8/layout/hierarchy3"/>
    <dgm:cxn modelId="{1BCEE22B-0873-4F47-9F24-0EA661562E2E}" type="presOf" srcId="{31B6D801-012F-4E40-B287-A963D3B13742}" destId="{113E18EE-C90E-46D8-823E-7AC17902EB5E}" srcOrd="0" destOrd="0" presId="urn:microsoft.com/office/officeart/2005/8/layout/hierarchy3"/>
    <dgm:cxn modelId="{2FDA26D5-B598-4B5B-A872-A6927ABC3F03}" srcId="{73AE330F-B662-4D7E-B014-FF77A87E6EE5}" destId="{CE3C940C-DF88-4EA9-B01D-4FD855C9CDB6}" srcOrd="3" destOrd="0" parTransId="{FF309141-3BD8-4CAF-ACAE-CE5BA3FB344D}" sibTransId="{1A61D7A8-2D37-4110-969C-BB8E1E2248AC}"/>
    <dgm:cxn modelId="{30C9F20A-BC18-4A38-B466-46492E393527}" type="presOf" srcId="{9ECB8628-ADA0-4074-A52A-490DF89A3A9B}" destId="{DD42C779-FA05-4361-9B81-CBDA533E4EB4}" srcOrd="0" destOrd="0" presId="urn:microsoft.com/office/officeart/2005/8/layout/hierarchy3"/>
    <dgm:cxn modelId="{99BB6394-5260-4785-A472-420D4BB13EF6}" type="presOf" srcId="{1F36CDED-B5A5-4BDF-919D-91AD2588EA58}" destId="{89A8046D-F89B-4D95-99E8-F9977EF3484B}" srcOrd="0" destOrd="0" presId="urn:microsoft.com/office/officeart/2005/8/layout/hierarchy3"/>
    <dgm:cxn modelId="{924AEBDD-91DF-4E32-87BE-AFE3C7563544}" type="presOf" srcId="{3591B98C-EB9F-412F-8B2C-CB187B882E24}" destId="{3AECE6F7-96DC-4212-9627-7BB1B1CE9371}" srcOrd="0" destOrd="0" presId="urn:microsoft.com/office/officeart/2005/8/layout/hierarchy3"/>
    <dgm:cxn modelId="{725F0921-39A1-4A2E-BD33-59DDF0DFF3E7}" type="presOf" srcId="{C5D3F485-CDF6-4310-9610-A530AC55B9F5}" destId="{86080158-2D2C-4F54-B0D6-C3BFBC531DAD}" srcOrd="0" destOrd="0" presId="urn:microsoft.com/office/officeart/2005/8/layout/hierarchy3"/>
    <dgm:cxn modelId="{485D41DD-A920-489E-B56A-B121F6D4A713}" type="presParOf" srcId="{89A8046D-F89B-4D95-99E8-F9977EF3484B}" destId="{8640658C-1410-4BCA-A4F2-6CC43DD7C8D9}" srcOrd="0" destOrd="0" presId="urn:microsoft.com/office/officeart/2005/8/layout/hierarchy3"/>
    <dgm:cxn modelId="{F24DD2AB-FB2B-4590-9E6A-27D82BFE5772}" type="presParOf" srcId="{8640658C-1410-4BCA-A4F2-6CC43DD7C8D9}" destId="{133DBBB5-573B-487C-BDFF-19D23C10D8C6}" srcOrd="0" destOrd="0" presId="urn:microsoft.com/office/officeart/2005/8/layout/hierarchy3"/>
    <dgm:cxn modelId="{7F5FE7A7-33E7-4F8D-BB07-6EA974B5209D}" type="presParOf" srcId="{133DBBB5-573B-487C-BDFF-19D23C10D8C6}" destId="{638D6D03-2D4C-49E0-99B5-209FD7B4BD35}" srcOrd="0" destOrd="0" presId="urn:microsoft.com/office/officeart/2005/8/layout/hierarchy3"/>
    <dgm:cxn modelId="{EFF7B9D7-5797-4171-8946-582DE6D812D1}" type="presParOf" srcId="{133DBBB5-573B-487C-BDFF-19D23C10D8C6}" destId="{6EB4EB7C-8B06-4BD4-9D1F-1B9B6F1B791E}" srcOrd="1" destOrd="0" presId="urn:microsoft.com/office/officeart/2005/8/layout/hierarchy3"/>
    <dgm:cxn modelId="{B52B8F6C-91DA-467E-A06C-2C8A442FB0D2}" type="presParOf" srcId="{8640658C-1410-4BCA-A4F2-6CC43DD7C8D9}" destId="{DB1B0A2B-5AD3-4170-9B2E-F3AEBF8C2A2E}" srcOrd="1" destOrd="0" presId="urn:microsoft.com/office/officeart/2005/8/layout/hierarchy3"/>
    <dgm:cxn modelId="{C324B548-1CA2-419F-8ECE-0B70E725E000}" type="presParOf" srcId="{DB1B0A2B-5AD3-4170-9B2E-F3AEBF8C2A2E}" destId="{86080158-2D2C-4F54-B0D6-C3BFBC531DAD}" srcOrd="0" destOrd="0" presId="urn:microsoft.com/office/officeart/2005/8/layout/hierarchy3"/>
    <dgm:cxn modelId="{7FBFF22A-D894-4C80-9537-0A9ECCA5EA14}" type="presParOf" srcId="{DB1B0A2B-5AD3-4170-9B2E-F3AEBF8C2A2E}" destId="{51F07612-CE53-44D7-BE2E-70A747373039}" srcOrd="1" destOrd="0" presId="urn:microsoft.com/office/officeart/2005/8/layout/hierarchy3"/>
    <dgm:cxn modelId="{9D043502-E180-45D1-8E52-04D3F03249EF}" type="presParOf" srcId="{DB1B0A2B-5AD3-4170-9B2E-F3AEBF8C2A2E}" destId="{113E18EE-C90E-46D8-823E-7AC17902EB5E}" srcOrd="2" destOrd="0" presId="urn:microsoft.com/office/officeart/2005/8/layout/hierarchy3"/>
    <dgm:cxn modelId="{9E51EBAA-34DB-48D7-A1D6-792EFB2C8B67}" type="presParOf" srcId="{DB1B0A2B-5AD3-4170-9B2E-F3AEBF8C2A2E}" destId="{4222A269-EE21-4918-B5A7-CDC8EA20FAAC}" srcOrd="3" destOrd="0" presId="urn:microsoft.com/office/officeart/2005/8/layout/hierarchy3"/>
    <dgm:cxn modelId="{FA7D4860-C8B2-48A4-ACC9-358EE6377B39}" type="presParOf" srcId="{DB1B0A2B-5AD3-4170-9B2E-F3AEBF8C2A2E}" destId="{FC86B62A-A616-493F-959B-2E541DCC15CF}" srcOrd="4" destOrd="0" presId="urn:microsoft.com/office/officeart/2005/8/layout/hierarchy3"/>
    <dgm:cxn modelId="{613C7F9A-25E5-4861-8B3F-5DC8B747732C}" type="presParOf" srcId="{DB1B0A2B-5AD3-4170-9B2E-F3AEBF8C2A2E}" destId="{3AECE6F7-96DC-4212-9627-7BB1B1CE9371}" srcOrd="5" destOrd="0" presId="urn:microsoft.com/office/officeart/2005/8/layout/hierarchy3"/>
    <dgm:cxn modelId="{00CC9CBE-AEAA-4AAA-99BC-26B2DF380023}" type="presParOf" srcId="{DB1B0A2B-5AD3-4170-9B2E-F3AEBF8C2A2E}" destId="{600687A9-E383-4488-BF11-7FC73750BEA7}" srcOrd="6" destOrd="0" presId="urn:microsoft.com/office/officeart/2005/8/layout/hierarchy3"/>
    <dgm:cxn modelId="{9B791C09-7A78-4165-B052-48EA05ED94A7}" type="presParOf" srcId="{DB1B0A2B-5AD3-4170-9B2E-F3AEBF8C2A2E}" destId="{EE7B8292-28CF-4665-8D28-BEEDA33C8348}" srcOrd="7" destOrd="0" presId="urn:microsoft.com/office/officeart/2005/8/layout/hierarchy3"/>
    <dgm:cxn modelId="{EF75E78E-BC72-49B7-81A1-09E101D48E0C}" type="presParOf" srcId="{DB1B0A2B-5AD3-4170-9B2E-F3AEBF8C2A2E}" destId="{DD42C779-FA05-4361-9B81-CBDA533E4EB4}" srcOrd="8" destOrd="0" presId="urn:microsoft.com/office/officeart/2005/8/layout/hierarchy3"/>
    <dgm:cxn modelId="{081F39F3-FE9A-426D-9305-B8CFA0736D97}" type="presParOf" srcId="{DB1B0A2B-5AD3-4170-9B2E-F3AEBF8C2A2E}" destId="{A9527B09-3452-43F5-8C05-E46F883283B1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F36CDED-B5A5-4BDF-919D-91AD2588EA58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73AE330F-B662-4D7E-B014-FF77A87E6EE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Потребитель имеет право на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(Закон РБ «О защите прав потребителя», ст. 3)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: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B49B98A-C153-440B-B6ED-F079E34C36FD}" type="parTrans" cxnId="{9B91A42B-A975-4440-91E4-E99BE7021841}">
      <dgm:prSet/>
      <dgm:spPr/>
      <dgm:t>
        <a:bodyPr/>
        <a:lstStyle/>
        <a:p>
          <a:endParaRPr lang="ru-RU"/>
        </a:p>
      </dgm:t>
    </dgm:pt>
    <dgm:pt modelId="{20AB53EF-420A-44A2-8775-BC86CB60C037}" type="sibTrans" cxnId="{9B91A42B-A975-4440-91E4-E99BE7021841}">
      <dgm:prSet/>
      <dgm:spPr/>
      <dgm:t>
        <a:bodyPr/>
        <a:lstStyle/>
        <a:p>
          <a:endParaRPr lang="ru-RU"/>
        </a:p>
      </dgm:t>
    </dgm:pt>
    <dgm:pt modelId="{A9E1E413-297F-4050-8168-136A709B57F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возмещение в полном объёме убытков (вреда), причинённых вслед-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ствие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недостатков товара (работы, услуги)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5D3F485-CDF6-4310-9610-A530AC55B9F5}" type="parTrans" cxnId="{7FB90159-E4D9-4FD9-9628-97DFF824B5FA}">
      <dgm:prSet/>
      <dgm:spPr/>
      <dgm:t>
        <a:bodyPr/>
        <a:lstStyle/>
        <a:p>
          <a:endParaRPr lang="ru-RU"/>
        </a:p>
      </dgm:t>
    </dgm:pt>
    <dgm:pt modelId="{C2639D8F-A46D-42F7-9786-B44ED8CFFEC0}" type="sibTrans" cxnId="{7FB90159-E4D9-4FD9-9628-97DFF824B5FA}">
      <dgm:prSet/>
      <dgm:spPr/>
      <dgm:t>
        <a:bodyPr/>
        <a:lstStyle/>
        <a:p>
          <a:endParaRPr lang="ru-RU"/>
        </a:p>
      </dgm:t>
    </dgm:pt>
    <dgm:pt modelId="{D16EB944-D22E-4636-97A2-191872EC743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государственную защиту своих прав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1B6D801-012F-4E40-B287-A963D3B13742}" type="parTrans" cxnId="{24FC8D69-E616-4808-BD07-F854A6023C6C}">
      <dgm:prSet/>
      <dgm:spPr/>
      <dgm:t>
        <a:bodyPr/>
        <a:lstStyle/>
        <a:p>
          <a:endParaRPr lang="ru-RU"/>
        </a:p>
      </dgm:t>
    </dgm:pt>
    <dgm:pt modelId="{C1298549-4D65-4A0C-AC17-B6AE9C7BB558}" type="sibTrans" cxnId="{24FC8D69-E616-4808-BD07-F854A6023C6C}">
      <dgm:prSet/>
      <dgm:spPr/>
      <dgm:t>
        <a:bodyPr/>
        <a:lstStyle/>
        <a:p>
          <a:endParaRPr lang="ru-RU"/>
        </a:p>
      </dgm:t>
    </dgm:pt>
    <dgm:pt modelId="{3591B98C-EB9F-412F-8B2C-CB187B882E2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общественную защиту своих прав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FD93ACB-8996-4C63-A8A0-24DA6E510D76}" type="parTrans" cxnId="{0D9FDF13-C566-4E8C-B2F4-327DBE3F7286}">
      <dgm:prSet/>
      <dgm:spPr/>
      <dgm:t>
        <a:bodyPr/>
        <a:lstStyle/>
        <a:p>
          <a:endParaRPr lang="ru-RU"/>
        </a:p>
      </dgm:t>
    </dgm:pt>
    <dgm:pt modelId="{508C266B-7B05-4450-AA4D-90BC9CBB173B}" type="sibTrans" cxnId="{0D9FDF13-C566-4E8C-B2F4-327DBE3F7286}">
      <dgm:prSet/>
      <dgm:spPr/>
      <dgm:t>
        <a:bodyPr/>
        <a:lstStyle/>
        <a:p>
          <a:endParaRPr lang="ru-RU"/>
        </a:p>
      </dgm:t>
    </dgm:pt>
    <dgm:pt modelId="{CE3C940C-DF88-4EA9-B01D-4FD855C9CDB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обращение в суд и другие уполномоченные государственные органы за защитой нарушенных прав или интересов, охраняемых настоящим Законом и иным законодательством, а также нормами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международ-ных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договоров, действующих для республики Беларусь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F309141-3BD8-4CAF-ACAE-CE5BA3FB344D}" type="parTrans" cxnId="{2FDA26D5-B598-4B5B-A872-A6927ABC3F03}">
      <dgm:prSet/>
      <dgm:spPr/>
      <dgm:t>
        <a:bodyPr/>
        <a:lstStyle/>
        <a:p>
          <a:endParaRPr lang="ru-RU"/>
        </a:p>
      </dgm:t>
    </dgm:pt>
    <dgm:pt modelId="{1A61D7A8-2D37-4110-969C-BB8E1E2248AC}" type="sibTrans" cxnId="{2FDA26D5-B598-4B5B-A872-A6927ABC3F03}">
      <dgm:prSet/>
      <dgm:spPr/>
      <dgm:t>
        <a:bodyPr/>
        <a:lstStyle/>
        <a:p>
          <a:endParaRPr lang="ru-RU"/>
        </a:p>
      </dgm:t>
    </dgm:pt>
    <dgm:pt modelId="{7574FA32-2310-4397-BDBD-C67959D4A1F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создание общественных объединений потребителей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ECB8628-ADA0-4074-A52A-490DF89A3A9B}" type="parTrans" cxnId="{DE2DF29E-A6D4-4DFF-B4DD-1BA3FC38068D}">
      <dgm:prSet/>
      <dgm:spPr/>
      <dgm:t>
        <a:bodyPr/>
        <a:lstStyle/>
        <a:p>
          <a:endParaRPr lang="ru-RU"/>
        </a:p>
      </dgm:t>
    </dgm:pt>
    <dgm:pt modelId="{95D9E3B0-D087-4FAC-A6E1-F994B573F126}" type="sibTrans" cxnId="{DE2DF29E-A6D4-4DFF-B4DD-1BA3FC38068D}">
      <dgm:prSet/>
      <dgm:spPr/>
      <dgm:t>
        <a:bodyPr/>
        <a:lstStyle/>
        <a:p>
          <a:endParaRPr lang="ru-RU"/>
        </a:p>
      </dgm:t>
    </dgm:pt>
    <dgm:pt modelId="{89A8046D-F89B-4D95-99E8-F9977EF3484B}" type="pres">
      <dgm:prSet presAssocID="{1F36CDED-B5A5-4BDF-919D-91AD2588EA5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640658C-1410-4BCA-A4F2-6CC43DD7C8D9}" type="pres">
      <dgm:prSet presAssocID="{73AE330F-B662-4D7E-B014-FF77A87E6EE5}" presName="root" presStyleCnt="0"/>
      <dgm:spPr/>
    </dgm:pt>
    <dgm:pt modelId="{133DBBB5-573B-487C-BDFF-19D23C10D8C6}" type="pres">
      <dgm:prSet presAssocID="{73AE330F-B662-4D7E-B014-FF77A87E6EE5}" presName="rootComposite" presStyleCnt="0"/>
      <dgm:spPr/>
    </dgm:pt>
    <dgm:pt modelId="{638D6D03-2D4C-49E0-99B5-209FD7B4BD35}" type="pres">
      <dgm:prSet presAssocID="{73AE330F-B662-4D7E-B014-FF77A87E6EE5}" presName="rootText" presStyleLbl="node1" presStyleIdx="0" presStyleCnt="1" custScaleX="994409" custScaleY="152054"/>
      <dgm:spPr/>
      <dgm:t>
        <a:bodyPr/>
        <a:lstStyle/>
        <a:p>
          <a:endParaRPr lang="ru-RU"/>
        </a:p>
      </dgm:t>
    </dgm:pt>
    <dgm:pt modelId="{6EB4EB7C-8B06-4BD4-9D1F-1B9B6F1B791E}" type="pres">
      <dgm:prSet presAssocID="{73AE330F-B662-4D7E-B014-FF77A87E6EE5}" presName="rootConnector" presStyleLbl="node1" presStyleIdx="0" presStyleCnt="1"/>
      <dgm:spPr/>
      <dgm:t>
        <a:bodyPr/>
        <a:lstStyle/>
        <a:p>
          <a:endParaRPr lang="ru-RU"/>
        </a:p>
      </dgm:t>
    </dgm:pt>
    <dgm:pt modelId="{DB1B0A2B-5AD3-4170-9B2E-F3AEBF8C2A2E}" type="pres">
      <dgm:prSet presAssocID="{73AE330F-B662-4D7E-B014-FF77A87E6EE5}" presName="childShape" presStyleCnt="0"/>
      <dgm:spPr/>
    </dgm:pt>
    <dgm:pt modelId="{86080158-2D2C-4F54-B0D6-C3BFBC531DAD}" type="pres">
      <dgm:prSet presAssocID="{C5D3F485-CDF6-4310-9610-A530AC55B9F5}" presName="Name13" presStyleLbl="parChTrans1D2" presStyleIdx="0" presStyleCnt="5"/>
      <dgm:spPr/>
      <dgm:t>
        <a:bodyPr/>
        <a:lstStyle/>
        <a:p>
          <a:endParaRPr lang="ru-RU"/>
        </a:p>
      </dgm:t>
    </dgm:pt>
    <dgm:pt modelId="{51F07612-CE53-44D7-BE2E-70A747373039}" type="pres">
      <dgm:prSet presAssocID="{A9E1E413-297F-4050-8168-136A709B57F9}" presName="childText" presStyleLbl="bgAcc1" presStyleIdx="0" presStyleCnt="5" custScaleX="1413913" custScaleY="239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3E18EE-C90E-46D8-823E-7AC17902EB5E}" type="pres">
      <dgm:prSet presAssocID="{31B6D801-012F-4E40-B287-A963D3B13742}" presName="Name13" presStyleLbl="parChTrans1D2" presStyleIdx="1" presStyleCnt="5"/>
      <dgm:spPr/>
      <dgm:t>
        <a:bodyPr/>
        <a:lstStyle/>
        <a:p>
          <a:endParaRPr lang="ru-RU"/>
        </a:p>
      </dgm:t>
    </dgm:pt>
    <dgm:pt modelId="{4222A269-EE21-4918-B5A7-CDC8EA20FAAC}" type="pres">
      <dgm:prSet presAssocID="{D16EB944-D22E-4636-97A2-191872EC7438}" presName="childText" presStyleLbl="bgAcc1" presStyleIdx="1" presStyleCnt="5" custScaleX="1413913" custScaleY="239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86B62A-A616-493F-959B-2E541DCC15CF}" type="pres">
      <dgm:prSet presAssocID="{8FD93ACB-8996-4C63-A8A0-24DA6E510D76}" presName="Name13" presStyleLbl="parChTrans1D2" presStyleIdx="2" presStyleCnt="5"/>
      <dgm:spPr/>
      <dgm:t>
        <a:bodyPr/>
        <a:lstStyle/>
        <a:p>
          <a:endParaRPr lang="ru-RU"/>
        </a:p>
      </dgm:t>
    </dgm:pt>
    <dgm:pt modelId="{3AECE6F7-96DC-4212-9627-7BB1B1CE9371}" type="pres">
      <dgm:prSet presAssocID="{3591B98C-EB9F-412F-8B2C-CB187B882E24}" presName="childText" presStyleLbl="bgAcc1" presStyleIdx="2" presStyleCnt="5" custScaleX="1413913" custScaleY="239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0687A9-E383-4488-BF11-7FC73750BEA7}" type="pres">
      <dgm:prSet presAssocID="{FF309141-3BD8-4CAF-ACAE-CE5BA3FB344D}" presName="Name13" presStyleLbl="parChTrans1D2" presStyleIdx="3" presStyleCnt="5"/>
      <dgm:spPr/>
      <dgm:t>
        <a:bodyPr/>
        <a:lstStyle/>
        <a:p>
          <a:endParaRPr lang="ru-RU"/>
        </a:p>
      </dgm:t>
    </dgm:pt>
    <dgm:pt modelId="{EE7B8292-28CF-4665-8D28-BEEDA33C8348}" type="pres">
      <dgm:prSet presAssocID="{CE3C940C-DF88-4EA9-B01D-4FD855C9CDB6}" presName="childText" presStyleLbl="bgAcc1" presStyleIdx="3" presStyleCnt="5" custScaleX="1413913" custScaleY="359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2C779-FA05-4361-9B81-CBDA533E4EB4}" type="pres">
      <dgm:prSet presAssocID="{9ECB8628-ADA0-4074-A52A-490DF89A3A9B}" presName="Name13" presStyleLbl="parChTrans1D2" presStyleIdx="4" presStyleCnt="5"/>
      <dgm:spPr/>
      <dgm:t>
        <a:bodyPr/>
        <a:lstStyle/>
        <a:p>
          <a:endParaRPr lang="ru-RU"/>
        </a:p>
      </dgm:t>
    </dgm:pt>
    <dgm:pt modelId="{A9527B09-3452-43F5-8C05-E46F883283B1}" type="pres">
      <dgm:prSet presAssocID="{7574FA32-2310-4397-BDBD-C67959D4A1F5}" presName="childText" presStyleLbl="bgAcc1" presStyleIdx="4" presStyleCnt="5" custScaleX="1413913" custScaleY="239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91A42B-A975-4440-91E4-E99BE7021841}" srcId="{1F36CDED-B5A5-4BDF-919D-91AD2588EA58}" destId="{73AE330F-B662-4D7E-B014-FF77A87E6EE5}" srcOrd="0" destOrd="0" parTransId="{7B49B98A-C153-440B-B6ED-F079E34C36FD}" sibTransId="{20AB53EF-420A-44A2-8775-BC86CB60C037}"/>
    <dgm:cxn modelId="{C8DFE134-2A0F-4A56-A773-A505440A8EF1}" type="presOf" srcId="{8FD93ACB-8996-4C63-A8A0-24DA6E510D76}" destId="{FC86B62A-A616-493F-959B-2E541DCC15CF}" srcOrd="0" destOrd="0" presId="urn:microsoft.com/office/officeart/2005/8/layout/hierarchy3"/>
    <dgm:cxn modelId="{DE2DF29E-A6D4-4DFF-B4DD-1BA3FC38068D}" srcId="{73AE330F-B662-4D7E-B014-FF77A87E6EE5}" destId="{7574FA32-2310-4397-BDBD-C67959D4A1F5}" srcOrd="4" destOrd="0" parTransId="{9ECB8628-ADA0-4074-A52A-490DF89A3A9B}" sibTransId="{95D9E3B0-D087-4FAC-A6E1-F994B573F126}"/>
    <dgm:cxn modelId="{82A83CF4-F378-48E4-9921-8CD4F7333B36}" type="presOf" srcId="{FF309141-3BD8-4CAF-ACAE-CE5BA3FB344D}" destId="{600687A9-E383-4488-BF11-7FC73750BEA7}" srcOrd="0" destOrd="0" presId="urn:microsoft.com/office/officeart/2005/8/layout/hierarchy3"/>
    <dgm:cxn modelId="{9DD61E57-DD2D-4314-9ECE-86EF53FC22B2}" type="presOf" srcId="{73AE330F-B662-4D7E-B014-FF77A87E6EE5}" destId="{638D6D03-2D4C-49E0-99B5-209FD7B4BD35}" srcOrd="0" destOrd="0" presId="urn:microsoft.com/office/officeart/2005/8/layout/hierarchy3"/>
    <dgm:cxn modelId="{D87DEF04-0419-46BE-9D60-B27BEFA991A0}" type="presOf" srcId="{CE3C940C-DF88-4EA9-B01D-4FD855C9CDB6}" destId="{EE7B8292-28CF-4665-8D28-BEEDA33C8348}" srcOrd="0" destOrd="0" presId="urn:microsoft.com/office/officeart/2005/8/layout/hierarchy3"/>
    <dgm:cxn modelId="{0D9FDF13-C566-4E8C-B2F4-327DBE3F7286}" srcId="{73AE330F-B662-4D7E-B014-FF77A87E6EE5}" destId="{3591B98C-EB9F-412F-8B2C-CB187B882E24}" srcOrd="2" destOrd="0" parTransId="{8FD93ACB-8996-4C63-A8A0-24DA6E510D76}" sibTransId="{508C266B-7B05-4450-AA4D-90BC9CBB173B}"/>
    <dgm:cxn modelId="{513650B7-D8EE-416E-A39F-F83A5A0AAFE7}" type="presOf" srcId="{A9E1E413-297F-4050-8168-136A709B57F9}" destId="{51F07612-CE53-44D7-BE2E-70A747373039}" srcOrd="0" destOrd="0" presId="urn:microsoft.com/office/officeart/2005/8/layout/hierarchy3"/>
    <dgm:cxn modelId="{CEBA8D31-0C69-4162-A69F-406E41644B2F}" type="presOf" srcId="{7574FA32-2310-4397-BDBD-C67959D4A1F5}" destId="{A9527B09-3452-43F5-8C05-E46F883283B1}" srcOrd="0" destOrd="0" presId="urn:microsoft.com/office/officeart/2005/8/layout/hierarchy3"/>
    <dgm:cxn modelId="{2975B271-0529-425F-B195-8DA68756E3D5}" type="presOf" srcId="{73AE330F-B662-4D7E-B014-FF77A87E6EE5}" destId="{6EB4EB7C-8B06-4BD4-9D1F-1B9B6F1B791E}" srcOrd="1" destOrd="0" presId="urn:microsoft.com/office/officeart/2005/8/layout/hierarchy3"/>
    <dgm:cxn modelId="{7FB90159-E4D9-4FD9-9628-97DFF824B5FA}" srcId="{73AE330F-B662-4D7E-B014-FF77A87E6EE5}" destId="{A9E1E413-297F-4050-8168-136A709B57F9}" srcOrd="0" destOrd="0" parTransId="{C5D3F485-CDF6-4310-9610-A530AC55B9F5}" sibTransId="{C2639D8F-A46D-42F7-9786-B44ED8CFFEC0}"/>
    <dgm:cxn modelId="{24FC8D69-E616-4808-BD07-F854A6023C6C}" srcId="{73AE330F-B662-4D7E-B014-FF77A87E6EE5}" destId="{D16EB944-D22E-4636-97A2-191872EC7438}" srcOrd="1" destOrd="0" parTransId="{31B6D801-012F-4E40-B287-A963D3B13742}" sibTransId="{C1298549-4D65-4A0C-AC17-B6AE9C7BB558}"/>
    <dgm:cxn modelId="{4B9C74C0-739F-4DB8-9C74-563701FC429C}" type="presOf" srcId="{D16EB944-D22E-4636-97A2-191872EC7438}" destId="{4222A269-EE21-4918-B5A7-CDC8EA20FAAC}" srcOrd="0" destOrd="0" presId="urn:microsoft.com/office/officeart/2005/8/layout/hierarchy3"/>
    <dgm:cxn modelId="{1BCEE22B-0873-4F47-9F24-0EA661562E2E}" type="presOf" srcId="{31B6D801-012F-4E40-B287-A963D3B13742}" destId="{113E18EE-C90E-46D8-823E-7AC17902EB5E}" srcOrd="0" destOrd="0" presId="urn:microsoft.com/office/officeart/2005/8/layout/hierarchy3"/>
    <dgm:cxn modelId="{2FDA26D5-B598-4B5B-A872-A6927ABC3F03}" srcId="{73AE330F-B662-4D7E-B014-FF77A87E6EE5}" destId="{CE3C940C-DF88-4EA9-B01D-4FD855C9CDB6}" srcOrd="3" destOrd="0" parTransId="{FF309141-3BD8-4CAF-ACAE-CE5BA3FB344D}" sibTransId="{1A61D7A8-2D37-4110-969C-BB8E1E2248AC}"/>
    <dgm:cxn modelId="{30C9F20A-BC18-4A38-B466-46492E393527}" type="presOf" srcId="{9ECB8628-ADA0-4074-A52A-490DF89A3A9B}" destId="{DD42C779-FA05-4361-9B81-CBDA533E4EB4}" srcOrd="0" destOrd="0" presId="urn:microsoft.com/office/officeart/2005/8/layout/hierarchy3"/>
    <dgm:cxn modelId="{99BB6394-5260-4785-A472-420D4BB13EF6}" type="presOf" srcId="{1F36CDED-B5A5-4BDF-919D-91AD2588EA58}" destId="{89A8046D-F89B-4D95-99E8-F9977EF3484B}" srcOrd="0" destOrd="0" presId="urn:microsoft.com/office/officeart/2005/8/layout/hierarchy3"/>
    <dgm:cxn modelId="{924AEBDD-91DF-4E32-87BE-AFE3C7563544}" type="presOf" srcId="{3591B98C-EB9F-412F-8B2C-CB187B882E24}" destId="{3AECE6F7-96DC-4212-9627-7BB1B1CE9371}" srcOrd="0" destOrd="0" presId="urn:microsoft.com/office/officeart/2005/8/layout/hierarchy3"/>
    <dgm:cxn modelId="{725F0921-39A1-4A2E-BD33-59DDF0DFF3E7}" type="presOf" srcId="{C5D3F485-CDF6-4310-9610-A530AC55B9F5}" destId="{86080158-2D2C-4F54-B0D6-C3BFBC531DAD}" srcOrd="0" destOrd="0" presId="urn:microsoft.com/office/officeart/2005/8/layout/hierarchy3"/>
    <dgm:cxn modelId="{485D41DD-A920-489E-B56A-B121F6D4A713}" type="presParOf" srcId="{89A8046D-F89B-4D95-99E8-F9977EF3484B}" destId="{8640658C-1410-4BCA-A4F2-6CC43DD7C8D9}" srcOrd="0" destOrd="0" presId="urn:microsoft.com/office/officeart/2005/8/layout/hierarchy3"/>
    <dgm:cxn modelId="{F24DD2AB-FB2B-4590-9E6A-27D82BFE5772}" type="presParOf" srcId="{8640658C-1410-4BCA-A4F2-6CC43DD7C8D9}" destId="{133DBBB5-573B-487C-BDFF-19D23C10D8C6}" srcOrd="0" destOrd="0" presId="urn:microsoft.com/office/officeart/2005/8/layout/hierarchy3"/>
    <dgm:cxn modelId="{7F5FE7A7-33E7-4F8D-BB07-6EA974B5209D}" type="presParOf" srcId="{133DBBB5-573B-487C-BDFF-19D23C10D8C6}" destId="{638D6D03-2D4C-49E0-99B5-209FD7B4BD35}" srcOrd="0" destOrd="0" presId="urn:microsoft.com/office/officeart/2005/8/layout/hierarchy3"/>
    <dgm:cxn modelId="{EFF7B9D7-5797-4171-8946-582DE6D812D1}" type="presParOf" srcId="{133DBBB5-573B-487C-BDFF-19D23C10D8C6}" destId="{6EB4EB7C-8B06-4BD4-9D1F-1B9B6F1B791E}" srcOrd="1" destOrd="0" presId="urn:microsoft.com/office/officeart/2005/8/layout/hierarchy3"/>
    <dgm:cxn modelId="{B52B8F6C-91DA-467E-A06C-2C8A442FB0D2}" type="presParOf" srcId="{8640658C-1410-4BCA-A4F2-6CC43DD7C8D9}" destId="{DB1B0A2B-5AD3-4170-9B2E-F3AEBF8C2A2E}" srcOrd="1" destOrd="0" presId="urn:microsoft.com/office/officeart/2005/8/layout/hierarchy3"/>
    <dgm:cxn modelId="{C324B548-1CA2-419F-8ECE-0B70E725E000}" type="presParOf" srcId="{DB1B0A2B-5AD3-4170-9B2E-F3AEBF8C2A2E}" destId="{86080158-2D2C-4F54-B0D6-C3BFBC531DAD}" srcOrd="0" destOrd="0" presId="urn:microsoft.com/office/officeart/2005/8/layout/hierarchy3"/>
    <dgm:cxn modelId="{7FBFF22A-D894-4C80-9537-0A9ECCA5EA14}" type="presParOf" srcId="{DB1B0A2B-5AD3-4170-9B2E-F3AEBF8C2A2E}" destId="{51F07612-CE53-44D7-BE2E-70A747373039}" srcOrd="1" destOrd="0" presId="urn:microsoft.com/office/officeart/2005/8/layout/hierarchy3"/>
    <dgm:cxn modelId="{9D043502-E180-45D1-8E52-04D3F03249EF}" type="presParOf" srcId="{DB1B0A2B-5AD3-4170-9B2E-F3AEBF8C2A2E}" destId="{113E18EE-C90E-46D8-823E-7AC17902EB5E}" srcOrd="2" destOrd="0" presId="urn:microsoft.com/office/officeart/2005/8/layout/hierarchy3"/>
    <dgm:cxn modelId="{9E51EBAA-34DB-48D7-A1D6-792EFB2C8B67}" type="presParOf" srcId="{DB1B0A2B-5AD3-4170-9B2E-F3AEBF8C2A2E}" destId="{4222A269-EE21-4918-B5A7-CDC8EA20FAAC}" srcOrd="3" destOrd="0" presId="urn:microsoft.com/office/officeart/2005/8/layout/hierarchy3"/>
    <dgm:cxn modelId="{FA7D4860-C8B2-48A4-ACC9-358EE6377B39}" type="presParOf" srcId="{DB1B0A2B-5AD3-4170-9B2E-F3AEBF8C2A2E}" destId="{FC86B62A-A616-493F-959B-2E541DCC15CF}" srcOrd="4" destOrd="0" presId="urn:microsoft.com/office/officeart/2005/8/layout/hierarchy3"/>
    <dgm:cxn modelId="{613C7F9A-25E5-4861-8B3F-5DC8B747732C}" type="presParOf" srcId="{DB1B0A2B-5AD3-4170-9B2E-F3AEBF8C2A2E}" destId="{3AECE6F7-96DC-4212-9627-7BB1B1CE9371}" srcOrd="5" destOrd="0" presId="urn:microsoft.com/office/officeart/2005/8/layout/hierarchy3"/>
    <dgm:cxn modelId="{00CC9CBE-AEAA-4AAA-99BC-26B2DF380023}" type="presParOf" srcId="{DB1B0A2B-5AD3-4170-9B2E-F3AEBF8C2A2E}" destId="{600687A9-E383-4488-BF11-7FC73750BEA7}" srcOrd="6" destOrd="0" presId="urn:microsoft.com/office/officeart/2005/8/layout/hierarchy3"/>
    <dgm:cxn modelId="{9B791C09-7A78-4165-B052-48EA05ED94A7}" type="presParOf" srcId="{DB1B0A2B-5AD3-4170-9B2E-F3AEBF8C2A2E}" destId="{EE7B8292-28CF-4665-8D28-BEEDA33C8348}" srcOrd="7" destOrd="0" presId="urn:microsoft.com/office/officeart/2005/8/layout/hierarchy3"/>
    <dgm:cxn modelId="{EF75E78E-BC72-49B7-81A1-09E101D48E0C}" type="presParOf" srcId="{DB1B0A2B-5AD3-4170-9B2E-F3AEBF8C2A2E}" destId="{DD42C779-FA05-4361-9B81-CBDA533E4EB4}" srcOrd="8" destOrd="0" presId="urn:microsoft.com/office/officeart/2005/8/layout/hierarchy3"/>
    <dgm:cxn modelId="{081F39F3-FE9A-426D-9305-B8CFA0736D97}" type="presParOf" srcId="{DB1B0A2B-5AD3-4170-9B2E-F3AEBF8C2A2E}" destId="{A9527B09-3452-43F5-8C05-E46F883283B1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6A467E-84EE-4628-A28F-5D5FD461B689}" type="doc">
      <dgm:prSet loTypeId="urn:microsoft.com/office/officeart/2005/8/layout/target2" loCatId="relationship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8A8E26A5-6594-4872-A145-0BD71B8B4F55}">
      <dgm:prSet phldrT="[Текст]" custT="1"/>
      <dgm:spPr/>
      <dgm:t>
        <a:bodyPr/>
        <a:lstStyle/>
        <a:p>
          <a:pPr algn="ctr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Бюджет прожиточного минимума в среднем на душу населения с  1 ноя-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бря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2017 г. по 31 января 2018 г. составляет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197,81 руб.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127BC82-AEEB-4C44-9AA2-A7F1D1026A1F}" type="parTrans" cxnId="{ECF4FC14-4A86-48FF-87CA-E19A4D9481F9}">
      <dgm:prSet/>
      <dgm:spPr/>
      <dgm:t>
        <a:bodyPr/>
        <a:lstStyle/>
        <a:p>
          <a:endParaRPr lang="ru-RU"/>
        </a:p>
      </dgm:t>
    </dgm:pt>
    <dgm:pt modelId="{49D365EC-A77D-40FC-A2CD-278A523A9E85}" type="sibTrans" cxnId="{ECF4FC14-4A86-48FF-87CA-E19A4D9481F9}">
      <dgm:prSet/>
      <dgm:spPr/>
      <dgm:t>
        <a:bodyPr/>
        <a:lstStyle/>
        <a:p>
          <a:endParaRPr lang="ru-RU"/>
        </a:p>
      </dgm:t>
    </dgm:pt>
    <dgm:pt modelId="{A7234B49-C276-40CA-9700-DF5ECFC96853}" type="pres">
      <dgm:prSet presAssocID="{096A467E-84EE-4628-A28F-5D5FD461B689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33973B0-FA36-431D-BCC4-12AC75B2B881}" type="pres">
      <dgm:prSet presAssocID="{096A467E-84EE-4628-A28F-5D5FD461B689}" presName="outerBox" presStyleCnt="0"/>
      <dgm:spPr/>
    </dgm:pt>
    <dgm:pt modelId="{A36C924D-17E4-4CB6-A3FF-698576B751F1}" type="pres">
      <dgm:prSet presAssocID="{096A467E-84EE-4628-A28F-5D5FD461B689}" presName="outerBoxParent" presStyleLbl="node1" presStyleIdx="0" presStyleCnt="1" custLinFactNeighborX="-10" custLinFactNeighborY="-2613"/>
      <dgm:spPr/>
      <dgm:t>
        <a:bodyPr/>
        <a:lstStyle/>
        <a:p>
          <a:endParaRPr lang="ru-RU"/>
        </a:p>
      </dgm:t>
    </dgm:pt>
    <dgm:pt modelId="{DB22007B-9C18-43AF-B3B5-D40F3242EC45}" type="pres">
      <dgm:prSet presAssocID="{096A467E-84EE-4628-A28F-5D5FD461B689}" presName="outerBoxChildren" presStyleCnt="0"/>
      <dgm:spPr/>
    </dgm:pt>
  </dgm:ptLst>
  <dgm:cxnLst>
    <dgm:cxn modelId="{2154F1AC-3930-4885-87E6-E3F2AD550D63}" type="presOf" srcId="{096A467E-84EE-4628-A28F-5D5FD461B689}" destId="{A7234B49-C276-40CA-9700-DF5ECFC96853}" srcOrd="0" destOrd="0" presId="urn:microsoft.com/office/officeart/2005/8/layout/target2"/>
    <dgm:cxn modelId="{0FA558B9-94B0-4A25-A46F-BE4D45AF09A4}" type="presOf" srcId="{8A8E26A5-6594-4872-A145-0BD71B8B4F55}" destId="{A36C924D-17E4-4CB6-A3FF-698576B751F1}" srcOrd="0" destOrd="0" presId="urn:microsoft.com/office/officeart/2005/8/layout/target2"/>
    <dgm:cxn modelId="{ECF4FC14-4A86-48FF-87CA-E19A4D9481F9}" srcId="{096A467E-84EE-4628-A28F-5D5FD461B689}" destId="{8A8E26A5-6594-4872-A145-0BD71B8B4F55}" srcOrd="0" destOrd="0" parTransId="{0127BC82-AEEB-4C44-9AA2-A7F1D1026A1F}" sibTransId="{49D365EC-A77D-40FC-A2CD-278A523A9E85}"/>
    <dgm:cxn modelId="{3635CB9C-2605-41AD-B933-AD6672FFF2C7}" type="presParOf" srcId="{A7234B49-C276-40CA-9700-DF5ECFC96853}" destId="{133973B0-FA36-431D-BCC4-12AC75B2B881}" srcOrd="0" destOrd="0" presId="urn:microsoft.com/office/officeart/2005/8/layout/target2"/>
    <dgm:cxn modelId="{D2EBD0A4-9736-481E-A57D-8DD6DAAEE8BF}" type="presParOf" srcId="{133973B0-FA36-431D-BCC4-12AC75B2B881}" destId="{A36C924D-17E4-4CB6-A3FF-698576B751F1}" srcOrd="0" destOrd="0" presId="urn:microsoft.com/office/officeart/2005/8/layout/target2"/>
    <dgm:cxn modelId="{B72D74A7-E7FA-4B96-AEF3-B726EB3B3959}" type="presParOf" srcId="{133973B0-FA36-431D-BCC4-12AC75B2B881}" destId="{DB22007B-9C18-43AF-B3B5-D40F3242EC45}" srcOrd="1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6A467E-84EE-4628-A28F-5D5FD461B689}" type="doc">
      <dgm:prSet loTypeId="urn:microsoft.com/office/officeart/2005/8/layout/target2" loCatId="relationship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8A8E26A5-6594-4872-A145-0BD71B8B4F55}">
      <dgm:prSet phldrT="[Текст]" custT="1"/>
      <dgm:spPr/>
      <dgm:t>
        <a:bodyPr/>
        <a:lstStyle/>
        <a:p>
          <a:pPr algn="ctr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Прожиточный минимум утверждается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Прави-тельством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Республики Беларусь 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пересматри-вается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не реже одного раза в пять лет.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127BC82-AEEB-4C44-9AA2-A7F1D1026A1F}" type="parTrans" cxnId="{ECF4FC14-4A86-48FF-87CA-E19A4D9481F9}">
      <dgm:prSet/>
      <dgm:spPr/>
      <dgm:t>
        <a:bodyPr/>
        <a:lstStyle/>
        <a:p>
          <a:endParaRPr lang="ru-RU"/>
        </a:p>
      </dgm:t>
    </dgm:pt>
    <dgm:pt modelId="{49D365EC-A77D-40FC-A2CD-278A523A9E85}" type="sibTrans" cxnId="{ECF4FC14-4A86-48FF-87CA-E19A4D9481F9}">
      <dgm:prSet/>
      <dgm:spPr/>
      <dgm:t>
        <a:bodyPr/>
        <a:lstStyle/>
        <a:p>
          <a:endParaRPr lang="ru-RU"/>
        </a:p>
      </dgm:t>
    </dgm:pt>
    <dgm:pt modelId="{A7234B49-C276-40CA-9700-DF5ECFC96853}" type="pres">
      <dgm:prSet presAssocID="{096A467E-84EE-4628-A28F-5D5FD461B689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33973B0-FA36-431D-BCC4-12AC75B2B881}" type="pres">
      <dgm:prSet presAssocID="{096A467E-84EE-4628-A28F-5D5FD461B689}" presName="outerBox" presStyleCnt="0"/>
      <dgm:spPr/>
    </dgm:pt>
    <dgm:pt modelId="{A36C924D-17E4-4CB6-A3FF-698576B751F1}" type="pres">
      <dgm:prSet presAssocID="{096A467E-84EE-4628-A28F-5D5FD461B689}" presName="outerBoxParent" presStyleLbl="node1" presStyleIdx="0" presStyleCnt="1" custLinFactNeighborY="17582"/>
      <dgm:spPr/>
      <dgm:t>
        <a:bodyPr/>
        <a:lstStyle/>
        <a:p>
          <a:endParaRPr lang="ru-RU"/>
        </a:p>
      </dgm:t>
    </dgm:pt>
    <dgm:pt modelId="{DB22007B-9C18-43AF-B3B5-D40F3242EC45}" type="pres">
      <dgm:prSet presAssocID="{096A467E-84EE-4628-A28F-5D5FD461B689}" presName="outerBoxChildren" presStyleCnt="0"/>
      <dgm:spPr/>
    </dgm:pt>
  </dgm:ptLst>
  <dgm:cxnLst>
    <dgm:cxn modelId="{2154F1AC-3930-4885-87E6-E3F2AD550D63}" type="presOf" srcId="{096A467E-84EE-4628-A28F-5D5FD461B689}" destId="{A7234B49-C276-40CA-9700-DF5ECFC96853}" srcOrd="0" destOrd="0" presId="urn:microsoft.com/office/officeart/2005/8/layout/target2"/>
    <dgm:cxn modelId="{0FA558B9-94B0-4A25-A46F-BE4D45AF09A4}" type="presOf" srcId="{8A8E26A5-6594-4872-A145-0BD71B8B4F55}" destId="{A36C924D-17E4-4CB6-A3FF-698576B751F1}" srcOrd="0" destOrd="0" presId="urn:microsoft.com/office/officeart/2005/8/layout/target2"/>
    <dgm:cxn modelId="{ECF4FC14-4A86-48FF-87CA-E19A4D9481F9}" srcId="{096A467E-84EE-4628-A28F-5D5FD461B689}" destId="{8A8E26A5-6594-4872-A145-0BD71B8B4F55}" srcOrd="0" destOrd="0" parTransId="{0127BC82-AEEB-4C44-9AA2-A7F1D1026A1F}" sibTransId="{49D365EC-A77D-40FC-A2CD-278A523A9E85}"/>
    <dgm:cxn modelId="{3635CB9C-2605-41AD-B933-AD6672FFF2C7}" type="presParOf" srcId="{A7234B49-C276-40CA-9700-DF5ECFC96853}" destId="{133973B0-FA36-431D-BCC4-12AC75B2B881}" srcOrd="0" destOrd="0" presId="urn:microsoft.com/office/officeart/2005/8/layout/target2"/>
    <dgm:cxn modelId="{D2EBD0A4-9736-481E-A57D-8DD6DAAEE8BF}" type="presParOf" srcId="{133973B0-FA36-431D-BCC4-12AC75B2B881}" destId="{A36C924D-17E4-4CB6-A3FF-698576B751F1}" srcOrd="0" destOrd="0" presId="urn:microsoft.com/office/officeart/2005/8/layout/target2"/>
    <dgm:cxn modelId="{B72D74A7-E7FA-4B96-AEF3-B726EB3B3959}" type="presParOf" srcId="{133973B0-FA36-431D-BCC4-12AC75B2B881}" destId="{DB22007B-9C18-43AF-B3B5-D40F3242EC45}" srcOrd="1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5E101B9-A22C-4584-B4F5-4F58BF3519B2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52420C53-7189-403C-A203-59F5DCFFE8DD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Бюджет прожиточного минимума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A5104E2-DEA9-4676-89DA-8CC058E24002}" type="parTrans" cxnId="{A1B9A627-DB28-458A-83EF-63E6CA1017AA}">
      <dgm:prSet/>
      <dgm:spPr/>
      <dgm:t>
        <a:bodyPr/>
        <a:lstStyle/>
        <a:p>
          <a:endParaRPr lang="ru-RU"/>
        </a:p>
      </dgm:t>
    </dgm:pt>
    <dgm:pt modelId="{C6F28989-CB87-4709-B2A9-79E39E0E1B19}" type="sibTrans" cxnId="{A1B9A627-DB28-458A-83EF-63E6CA1017AA}">
      <dgm:prSet/>
      <dgm:spPr/>
      <dgm:t>
        <a:bodyPr/>
        <a:lstStyle/>
        <a:p>
          <a:endParaRPr lang="ru-RU"/>
        </a:p>
      </dgm:t>
    </dgm:pt>
    <dgm:pt modelId="{BC62107E-A6A5-42C1-819A-AAA294D61B4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рассчитывается в среднем на душу населения и по основным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со-циально-демографическим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группам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A3D512D-D3B8-4B8D-A79C-456616BADCAB}" type="parTrans" cxnId="{D34B93F8-EE77-4CE9-B6F1-450016F15957}">
      <dgm:prSet/>
      <dgm:spPr/>
      <dgm:t>
        <a:bodyPr/>
        <a:lstStyle/>
        <a:p>
          <a:endParaRPr lang="ru-RU"/>
        </a:p>
      </dgm:t>
    </dgm:pt>
    <dgm:pt modelId="{C773AF4C-A209-4091-8C01-D08E218A0A0F}" type="sibTrans" cxnId="{D34B93F8-EE77-4CE9-B6F1-450016F15957}">
      <dgm:prSet/>
      <dgm:spPr/>
      <dgm:t>
        <a:bodyPr/>
        <a:lstStyle/>
        <a:p>
          <a:endParaRPr lang="ru-RU"/>
        </a:p>
      </dgm:t>
    </dgm:pt>
    <dgm:pt modelId="{F49412D8-3396-4E76-BF2D-3C6BA7C1810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служит основным критерием отнесения граждан к категории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ма-лообеспеченных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для определения права на бесплатное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обеспече-ние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продуктами питания детей первых двух лет жизни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9E9F459-C1A6-4969-AAD5-2EA3846489F4}" type="parTrans" cxnId="{704540CC-66D1-4906-8DA6-0B9334641F6F}">
      <dgm:prSet/>
      <dgm:spPr/>
      <dgm:t>
        <a:bodyPr/>
        <a:lstStyle/>
        <a:p>
          <a:endParaRPr lang="ru-RU"/>
        </a:p>
      </dgm:t>
    </dgm:pt>
    <dgm:pt modelId="{D2E0560F-E48C-4A98-B805-1EC1ECD91CB8}" type="sibTrans" cxnId="{704540CC-66D1-4906-8DA6-0B9334641F6F}">
      <dgm:prSet/>
      <dgm:spPr/>
      <dgm:t>
        <a:bodyPr/>
        <a:lstStyle/>
        <a:p>
          <a:endParaRPr lang="ru-RU"/>
        </a:p>
      </dgm:t>
    </dgm:pt>
    <dgm:pt modelId="{B660AE54-E6F7-473D-9A4F-C2114ACE72E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используется для расчёта государственных пособий семьям,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вос-питывающим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детей, минимальных размеров пенсий, норматива индексации денежных доходов населения с учётом инфляции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2283AA5-4D51-4D6D-AD8D-D099FD353719}" type="sibTrans" cxnId="{BB815461-65E0-412D-9A81-4D651BB69CA4}">
      <dgm:prSet/>
      <dgm:spPr/>
      <dgm:t>
        <a:bodyPr/>
        <a:lstStyle/>
        <a:p>
          <a:endParaRPr lang="ru-RU"/>
        </a:p>
      </dgm:t>
    </dgm:pt>
    <dgm:pt modelId="{3E2F8669-E65A-4BFD-A1F4-E1391D2A7F21}" type="parTrans" cxnId="{BB815461-65E0-412D-9A81-4D651BB69CA4}">
      <dgm:prSet/>
      <dgm:spPr/>
      <dgm:t>
        <a:bodyPr/>
        <a:lstStyle/>
        <a:p>
          <a:endParaRPr lang="ru-RU"/>
        </a:p>
      </dgm:t>
    </dgm:pt>
    <dgm:pt modelId="{02609959-AE59-452F-B5E2-66954A19946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учитывает обязательные платежи и взносы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E54D816-FC95-447D-9CA2-60A058E15078}" type="parTrans" cxnId="{B8CCCB29-CC12-4003-8194-240982CA8A61}">
      <dgm:prSet/>
      <dgm:spPr/>
      <dgm:t>
        <a:bodyPr/>
        <a:lstStyle/>
        <a:p>
          <a:endParaRPr lang="ru-RU"/>
        </a:p>
      </dgm:t>
    </dgm:pt>
    <dgm:pt modelId="{B4244403-784D-45D0-98FB-7E35244B738F}" type="sibTrans" cxnId="{B8CCCB29-CC12-4003-8194-240982CA8A61}">
      <dgm:prSet/>
      <dgm:spPr/>
      <dgm:t>
        <a:bodyPr/>
        <a:lstStyle/>
        <a:p>
          <a:endParaRPr lang="ru-RU"/>
        </a:p>
      </dgm:t>
    </dgm:pt>
    <dgm:pt modelId="{E4A8FFB3-15B1-470F-A3C3-41521863BAD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ежеквартально утверждается постановлением Совета Министров Республики Беларусь в ценах последнего месяца каждого квартала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F7CA7B1-2332-49BC-B76D-BA0E71B9718D}" type="parTrans" cxnId="{04773377-4B35-4BC0-B3F5-15C966F850C8}">
      <dgm:prSet/>
      <dgm:spPr/>
      <dgm:t>
        <a:bodyPr/>
        <a:lstStyle/>
        <a:p>
          <a:endParaRPr lang="ru-RU"/>
        </a:p>
      </dgm:t>
    </dgm:pt>
    <dgm:pt modelId="{641183C3-73C1-487A-B6A9-397641E76644}" type="sibTrans" cxnId="{04773377-4B35-4BC0-B3F5-15C966F850C8}">
      <dgm:prSet/>
      <dgm:spPr/>
      <dgm:t>
        <a:bodyPr/>
        <a:lstStyle/>
        <a:p>
          <a:endParaRPr lang="ru-RU"/>
        </a:p>
      </dgm:t>
    </dgm:pt>
    <dgm:pt modelId="{9912ECB1-B510-4C1C-BDD5-88B32AADF73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рассчитывается с учётом потребительской корзины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AC77868-5F84-458D-8A21-6557148C92A2}" type="parTrans" cxnId="{4268B6B5-7654-4F9B-9343-8A62515EE5DC}">
      <dgm:prSet/>
      <dgm:spPr/>
      <dgm:t>
        <a:bodyPr/>
        <a:lstStyle/>
        <a:p>
          <a:endParaRPr lang="ru-RU"/>
        </a:p>
      </dgm:t>
    </dgm:pt>
    <dgm:pt modelId="{15DCEF8D-64C8-4AEC-8800-735FDCA98A2B}" type="sibTrans" cxnId="{4268B6B5-7654-4F9B-9343-8A62515EE5DC}">
      <dgm:prSet/>
      <dgm:spPr/>
      <dgm:t>
        <a:bodyPr/>
        <a:lstStyle/>
        <a:p>
          <a:endParaRPr lang="ru-RU"/>
        </a:p>
      </dgm:t>
    </dgm:pt>
    <dgm:pt modelId="{FDE6B713-862A-4378-B7E1-F64E7404C5F0}" type="pres">
      <dgm:prSet presAssocID="{25E101B9-A22C-4584-B4F5-4F58BF3519B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7410203-35ED-47A7-8C44-13BBDFA58DED}" type="pres">
      <dgm:prSet presAssocID="{52420C53-7189-403C-A203-59F5DCFFE8DD}" presName="root" presStyleCnt="0"/>
      <dgm:spPr/>
    </dgm:pt>
    <dgm:pt modelId="{0D7C107D-DD9D-415D-B62E-DA36477A3B96}" type="pres">
      <dgm:prSet presAssocID="{52420C53-7189-403C-A203-59F5DCFFE8DD}" presName="rootComposite" presStyleCnt="0"/>
      <dgm:spPr/>
    </dgm:pt>
    <dgm:pt modelId="{D97C9E43-F518-4815-90E3-A849D33F724F}" type="pres">
      <dgm:prSet presAssocID="{52420C53-7189-403C-A203-59F5DCFFE8DD}" presName="rootText" presStyleLbl="node1" presStyleIdx="0" presStyleCnt="1" custScaleX="984057" custScaleY="211371" custLinFactY="-29354" custLinFactNeighborX="-58" custLinFactNeighborY="-100000"/>
      <dgm:spPr/>
      <dgm:t>
        <a:bodyPr/>
        <a:lstStyle/>
        <a:p>
          <a:endParaRPr lang="ru-RU"/>
        </a:p>
      </dgm:t>
    </dgm:pt>
    <dgm:pt modelId="{D19937B8-B438-46CE-AA17-FECEA7E95043}" type="pres">
      <dgm:prSet presAssocID="{52420C53-7189-403C-A203-59F5DCFFE8DD}" presName="rootConnector" presStyleLbl="node1" presStyleIdx="0" presStyleCnt="1"/>
      <dgm:spPr/>
      <dgm:t>
        <a:bodyPr/>
        <a:lstStyle/>
        <a:p>
          <a:endParaRPr lang="ru-RU"/>
        </a:p>
      </dgm:t>
    </dgm:pt>
    <dgm:pt modelId="{C59D4EA0-3BDB-4EE3-8B1C-78539033B369}" type="pres">
      <dgm:prSet presAssocID="{52420C53-7189-403C-A203-59F5DCFFE8DD}" presName="childShape" presStyleCnt="0"/>
      <dgm:spPr/>
    </dgm:pt>
    <dgm:pt modelId="{6609E0EE-3946-46F0-90EE-533D1222795F}" type="pres">
      <dgm:prSet presAssocID="{FA3D512D-D3B8-4B8D-A79C-456616BADCAB}" presName="Name13" presStyleLbl="parChTrans1D2" presStyleIdx="0" presStyleCnt="6"/>
      <dgm:spPr/>
      <dgm:t>
        <a:bodyPr/>
        <a:lstStyle/>
        <a:p>
          <a:endParaRPr lang="ru-RU"/>
        </a:p>
      </dgm:t>
    </dgm:pt>
    <dgm:pt modelId="{C8BBF16D-0E59-49A3-A237-97A7C97230E1}" type="pres">
      <dgm:prSet presAssocID="{BC62107E-A6A5-42C1-819A-AAA294D61B49}" presName="childText" presStyleLbl="bgAcc1" presStyleIdx="0" presStyleCnt="6" custScaleX="1161941" custScaleY="133987" custLinFactNeighborX="-546" custLinFactNeighborY="-99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396B1-2486-4BCF-9DF1-908E09210D21}" type="pres">
      <dgm:prSet presAssocID="{99E9F459-C1A6-4969-AAD5-2EA3846489F4}" presName="Name13" presStyleLbl="parChTrans1D2" presStyleIdx="1" presStyleCnt="6"/>
      <dgm:spPr/>
      <dgm:t>
        <a:bodyPr/>
        <a:lstStyle/>
        <a:p>
          <a:endParaRPr lang="ru-RU"/>
        </a:p>
      </dgm:t>
    </dgm:pt>
    <dgm:pt modelId="{06D51CFF-489C-4D1B-BB40-A74819B71F23}" type="pres">
      <dgm:prSet presAssocID="{F49412D8-3396-4E76-BF2D-3C6BA7C18106}" presName="childText" presStyleLbl="bgAcc1" presStyleIdx="1" presStyleCnt="6" custScaleX="1161941" custScaleY="212912" custLinFactNeighborX="-3897" custLinFactNeighborY="-119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329334-7A3F-4190-A064-7F67E51F8A79}" type="pres">
      <dgm:prSet presAssocID="{3E2F8669-E65A-4BFD-A1F4-E1391D2A7F21}" presName="Name13" presStyleLbl="parChTrans1D2" presStyleIdx="2" presStyleCnt="6"/>
      <dgm:spPr/>
      <dgm:t>
        <a:bodyPr/>
        <a:lstStyle/>
        <a:p>
          <a:endParaRPr lang="ru-RU"/>
        </a:p>
      </dgm:t>
    </dgm:pt>
    <dgm:pt modelId="{09BFBF40-262E-4AD6-A185-BE21212629F9}" type="pres">
      <dgm:prSet presAssocID="{B660AE54-E6F7-473D-9A4F-C2114ACE72E8}" presName="childText" presStyleLbl="bgAcc1" presStyleIdx="2" presStyleCnt="6" custScaleX="1161941" custScaleY="241557" custLinFactNeighborX="-3897" custLinFactNeighborY="-119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D243A8-05A0-498B-A59A-DCC02CBFBB42}" type="pres">
      <dgm:prSet presAssocID="{3E54D816-FC95-447D-9CA2-60A058E15078}" presName="Name13" presStyleLbl="parChTrans1D2" presStyleIdx="3" presStyleCnt="6"/>
      <dgm:spPr/>
      <dgm:t>
        <a:bodyPr/>
        <a:lstStyle/>
        <a:p>
          <a:endParaRPr lang="ru-RU"/>
        </a:p>
      </dgm:t>
    </dgm:pt>
    <dgm:pt modelId="{17D0BC1B-C80E-45FA-A913-EAA396C94785}" type="pres">
      <dgm:prSet presAssocID="{02609959-AE59-452F-B5E2-66954A199468}" presName="childText" presStyleLbl="bgAcc1" presStyleIdx="3" presStyleCnt="6" custScaleX="1161941" custLinFactNeighborX="-3897" custLinFactNeighborY="-110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37F44B-5698-4416-901B-FB78EAF591D8}" type="pres">
      <dgm:prSet presAssocID="{0F7CA7B1-2332-49BC-B76D-BA0E71B9718D}" presName="Name13" presStyleLbl="parChTrans1D2" presStyleIdx="4" presStyleCnt="6"/>
      <dgm:spPr/>
      <dgm:t>
        <a:bodyPr/>
        <a:lstStyle/>
        <a:p>
          <a:endParaRPr lang="ru-RU"/>
        </a:p>
      </dgm:t>
    </dgm:pt>
    <dgm:pt modelId="{2BA0BABE-39F6-4DE7-9158-A7D65DEAD20F}" type="pres">
      <dgm:prSet presAssocID="{E4A8FFB3-15B1-470F-A3C3-41521863BAD3}" presName="childText" presStyleLbl="bgAcc1" presStyleIdx="4" presStyleCnt="6" custScaleX="1161941" custScaleY="214577" custLinFactNeighborX="-1159" custLinFactNeighborY="-5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02F20C-B7B5-4F1B-A6FD-6E2A22AF4CFB}" type="pres">
      <dgm:prSet presAssocID="{3AC77868-5F84-458D-8A21-6557148C92A2}" presName="Name13" presStyleLbl="parChTrans1D2" presStyleIdx="5" presStyleCnt="6"/>
      <dgm:spPr/>
      <dgm:t>
        <a:bodyPr/>
        <a:lstStyle/>
        <a:p>
          <a:endParaRPr lang="ru-RU"/>
        </a:p>
      </dgm:t>
    </dgm:pt>
    <dgm:pt modelId="{E1010F0D-D571-4C68-A9C9-B548B07F1381}" type="pres">
      <dgm:prSet presAssocID="{9912ECB1-B510-4C1C-BDD5-88B32AADF733}" presName="childText" presStyleLbl="bgAcc1" presStyleIdx="5" presStyleCnt="6" custScaleX="1161941" custLinFactNeighborX="-1159" custLinFactNeighborY="-2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EF9CE0-0A99-46EB-8880-3E3DBC185FCC}" type="presOf" srcId="{B660AE54-E6F7-473D-9A4F-C2114ACE72E8}" destId="{09BFBF40-262E-4AD6-A185-BE21212629F9}" srcOrd="0" destOrd="0" presId="urn:microsoft.com/office/officeart/2005/8/layout/hierarchy3"/>
    <dgm:cxn modelId="{9F71509A-EC70-4EB5-807B-FA065E6EF51A}" type="presOf" srcId="{25E101B9-A22C-4584-B4F5-4F58BF3519B2}" destId="{FDE6B713-862A-4378-B7E1-F64E7404C5F0}" srcOrd="0" destOrd="0" presId="urn:microsoft.com/office/officeart/2005/8/layout/hierarchy3"/>
    <dgm:cxn modelId="{D34B93F8-EE77-4CE9-B6F1-450016F15957}" srcId="{52420C53-7189-403C-A203-59F5DCFFE8DD}" destId="{BC62107E-A6A5-42C1-819A-AAA294D61B49}" srcOrd="0" destOrd="0" parTransId="{FA3D512D-D3B8-4B8D-A79C-456616BADCAB}" sibTransId="{C773AF4C-A209-4091-8C01-D08E218A0A0F}"/>
    <dgm:cxn modelId="{0B5D6793-01F5-4AF9-9AF7-1D87AE6C6ABE}" type="presOf" srcId="{99E9F459-C1A6-4969-AAD5-2EA3846489F4}" destId="{63A396B1-2486-4BCF-9DF1-908E09210D21}" srcOrd="0" destOrd="0" presId="urn:microsoft.com/office/officeart/2005/8/layout/hierarchy3"/>
    <dgm:cxn modelId="{B8CCCB29-CC12-4003-8194-240982CA8A61}" srcId="{52420C53-7189-403C-A203-59F5DCFFE8DD}" destId="{02609959-AE59-452F-B5E2-66954A199468}" srcOrd="3" destOrd="0" parTransId="{3E54D816-FC95-447D-9CA2-60A058E15078}" sibTransId="{B4244403-784D-45D0-98FB-7E35244B738F}"/>
    <dgm:cxn modelId="{A257B758-401E-4948-A0D8-85A4655809DA}" type="presOf" srcId="{52420C53-7189-403C-A203-59F5DCFFE8DD}" destId="{D19937B8-B438-46CE-AA17-FECEA7E95043}" srcOrd="1" destOrd="0" presId="urn:microsoft.com/office/officeart/2005/8/layout/hierarchy3"/>
    <dgm:cxn modelId="{EFB177EB-5D10-41D8-A4FD-181101992F3A}" type="presOf" srcId="{3E54D816-FC95-447D-9CA2-60A058E15078}" destId="{3ED243A8-05A0-498B-A59A-DCC02CBFBB42}" srcOrd="0" destOrd="0" presId="urn:microsoft.com/office/officeart/2005/8/layout/hierarchy3"/>
    <dgm:cxn modelId="{DE7C95C4-2E6A-4195-BA31-AD654342A1A5}" type="presOf" srcId="{3AC77868-5F84-458D-8A21-6557148C92A2}" destId="{4102F20C-B7B5-4F1B-A6FD-6E2A22AF4CFB}" srcOrd="0" destOrd="0" presId="urn:microsoft.com/office/officeart/2005/8/layout/hierarchy3"/>
    <dgm:cxn modelId="{C5CD6005-F520-4177-BAED-152F3480E174}" type="presOf" srcId="{BC62107E-A6A5-42C1-819A-AAA294D61B49}" destId="{C8BBF16D-0E59-49A3-A237-97A7C97230E1}" srcOrd="0" destOrd="0" presId="urn:microsoft.com/office/officeart/2005/8/layout/hierarchy3"/>
    <dgm:cxn modelId="{04773377-4B35-4BC0-B3F5-15C966F850C8}" srcId="{52420C53-7189-403C-A203-59F5DCFFE8DD}" destId="{E4A8FFB3-15B1-470F-A3C3-41521863BAD3}" srcOrd="4" destOrd="0" parTransId="{0F7CA7B1-2332-49BC-B76D-BA0E71B9718D}" sibTransId="{641183C3-73C1-487A-B6A9-397641E76644}"/>
    <dgm:cxn modelId="{D5007859-A56C-431B-82C1-1B0E9DEE6C7C}" type="presOf" srcId="{9912ECB1-B510-4C1C-BDD5-88B32AADF733}" destId="{E1010F0D-D571-4C68-A9C9-B548B07F1381}" srcOrd="0" destOrd="0" presId="urn:microsoft.com/office/officeart/2005/8/layout/hierarchy3"/>
    <dgm:cxn modelId="{4587F8EB-0D48-44FB-992D-086ABAAB96C2}" type="presOf" srcId="{52420C53-7189-403C-A203-59F5DCFFE8DD}" destId="{D97C9E43-F518-4815-90E3-A849D33F724F}" srcOrd="0" destOrd="0" presId="urn:microsoft.com/office/officeart/2005/8/layout/hierarchy3"/>
    <dgm:cxn modelId="{BB815461-65E0-412D-9A81-4D651BB69CA4}" srcId="{52420C53-7189-403C-A203-59F5DCFFE8DD}" destId="{B660AE54-E6F7-473D-9A4F-C2114ACE72E8}" srcOrd="2" destOrd="0" parTransId="{3E2F8669-E65A-4BFD-A1F4-E1391D2A7F21}" sibTransId="{32283AA5-4D51-4D6D-AD8D-D099FD353719}"/>
    <dgm:cxn modelId="{55235699-88D6-4B47-A90A-94B0F2D0044B}" type="presOf" srcId="{0F7CA7B1-2332-49BC-B76D-BA0E71B9718D}" destId="{3637F44B-5698-4416-901B-FB78EAF591D8}" srcOrd="0" destOrd="0" presId="urn:microsoft.com/office/officeart/2005/8/layout/hierarchy3"/>
    <dgm:cxn modelId="{4268B6B5-7654-4F9B-9343-8A62515EE5DC}" srcId="{52420C53-7189-403C-A203-59F5DCFFE8DD}" destId="{9912ECB1-B510-4C1C-BDD5-88B32AADF733}" srcOrd="5" destOrd="0" parTransId="{3AC77868-5F84-458D-8A21-6557148C92A2}" sibTransId="{15DCEF8D-64C8-4AEC-8800-735FDCA98A2B}"/>
    <dgm:cxn modelId="{A1B9A627-DB28-458A-83EF-63E6CA1017AA}" srcId="{25E101B9-A22C-4584-B4F5-4F58BF3519B2}" destId="{52420C53-7189-403C-A203-59F5DCFFE8DD}" srcOrd="0" destOrd="0" parTransId="{9A5104E2-DEA9-4676-89DA-8CC058E24002}" sibTransId="{C6F28989-CB87-4709-B2A9-79E39E0E1B19}"/>
    <dgm:cxn modelId="{04A7BF03-54FF-43A2-B3E1-23E8B9448F97}" type="presOf" srcId="{E4A8FFB3-15B1-470F-A3C3-41521863BAD3}" destId="{2BA0BABE-39F6-4DE7-9158-A7D65DEAD20F}" srcOrd="0" destOrd="0" presId="urn:microsoft.com/office/officeart/2005/8/layout/hierarchy3"/>
    <dgm:cxn modelId="{0E20A9E0-40FD-4EE3-A36A-727D137D2567}" type="presOf" srcId="{FA3D512D-D3B8-4B8D-A79C-456616BADCAB}" destId="{6609E0EE-3946-46F0-90EE-533D1222795F}" srcOrd="0" destOrd="0" presId="urn:microsoft.com/office/officeart/2005/8/layout/hierarchy3"/>
    <dgm:cxn modelId="{B7E36290-D929-4132-BA3D-19B1934FD5AA}" type="presOf" srcId="{3E2F8669-E65A-4BFD-A1F4-E1391D2A7F21}" destId="{DB329334-7A3F-4190-A064-7F67E51F8A79}" srcOrd="0" destOrd="0" presId="urn:microsoft.com/office/officeart/2005/8/layout/hierarchy3"/>
    <dgm:cxn modelId="{704540CC-66D1-4906-8DA6-0B9334641F6F}" srcId="{52420C53-7189-403C-A203-59F5DCFFE8DD}" destId="{F49412D8-3396-4E76-BF2D-3C6BA7C18106}" srcOrd="1" destOrd="0" parTransId="{99E9F459-C1A6-4969-AAD5-2EA3846489F4}" sibTransId="{D2E0560F-E48C-4A98-B805-1EC1ECD91CB8}"/>
    <dgm:cxn modelId="{2F19C557-45B7-4270-808A-DA7A33895F4F}" type="presOf" srcId="{F49412D8-3396-4E76-BF2D-3C6BA7C18106}" destId="{06D51CFF-489C-4D1B-BB40-A74819B71F23}" srcOrd="0" destOrd="0" presId="urn:microsoft.com/office/officeart/2005/8/layout/hierarchy3"/>
    <dgm:cxn modelId="{3DE85214-CA67-457A-B7C6-180B3E1E60A3}" type="presOf" srcId="{02609959-AE59-452F-B5E2-66954A199468}" destId="{17D0BC1B-C80E-45FA-A913-EAA396C94785}" srcOrd="0" destOrd="0" presId="urn:microsoft.com/office/officeart/2005/8/layout/hierarchy3"/>
    <dgm:cxn modelId="{35B2F910-5C01-4F79-ABFF-94EB14CE5C90}" type="presParOf" srcId="{FDE6B713-862A-4378-B7E1-F64E7404C5F0}" destId="{87410203-35ED-47A7-8C44-13BBDFA58DED}" srcOrd="0" destOrd="0" presId="urn:microsoft.com/office/officeart/2005/8/layout/hierarchy3"/>
    <dgm:cxn modelId="{CAF4D379-17F4-4BC8-BC5F-03915D5A81BE}" type="presParOf" srcId="{87410203-35ED-47A7-8C44-13BBDFA58DED}" destId="{0D7C107D-DD9D-415D-B62E-DA36477A3B96}" srcOrd="0" destOrd="0" presId="urn:microsoft.com/office/officeart/2005/8/layout/hierarchy3"/>
    <dgm:cxn modelId="{DF093B6F-DC59-44AF-9E37-F98B7D929222}" type="presParOf" srcId="{0D7C107D-DD9D-415D-B62E-DA36477A3B96}" destId="{D97C9E43-F518-4815-90E3-A849D33F724F}" srcOrd="0" destOrd="0" presId="urn:microsoft.com/office/officeart/2005/8/layout/hierarchy3"/>
    <dgm:cxn modelId="{39A356D7-4880-4A0C-8979-4A3E90BE661E}" type="presParOf" srcId="{0D7C107D-DD9D-415D-B62E-DA36477A3B96}" destId="{D19937B8-B438-46CE-AA17-FECEA7E95043}" srcOrd="1" destOrd="0" presId="urn:microsoft.com/office/officeart/2005/8/layout/hierarchy3"/>
    <dgm:cxn modelId="{CD584610-69BF-4604-9C24-DB34C3151E11}" type="presParOf" srcId="{87410203-35ED-47A7-8C44-13BBDFA58DED}" destId="{C59D4EA0-3BDB-4EE3-8B1C-78539033B369}" srcOrd="1" destOrd="0" presId="urn:microsoft.com/office/officeart/2005/8/layout/hierarchy3"/>
    <dgm:cxn modelId="{83C207C2-1586-4286-A647-9F5F7C508133}" type="presParOf" srcId="{C59D4EA0-3BDB-4EE3-8B1C-78539033B369}" destId="{6609E0EE-3946-46F0-90EE-533D1222795F}" srcOrd="0" destOrd="0" presId="urn:microsoft.com/office/officeart/2005/8/layout/hierarchy3"/>
    <dgm:cxn modelId="{16DDC2AA-ECDD-41A7-AB2E-75DE8DC9F2C4}" type="presParOf" srcId="{C59D4EA0-3BDB-4EE3-8B1C-78539033B369}" destId="{C8BBF16D-0E59-49A3-A237-97A7C97230E1}" srcOrd="1" destOrd="0" presId="urn:microsoft.com/office/officeart/2005/8/layout/hierarchy3"/>
    <dgm:cxn modelId="{830874DD-7E2E-4F5F-B0B5-802F274E8C56}" type="presParOf" srcId="{C59D4EA0-3BDB-4EE3-8B1C-78539033B369}" destId="{63A396B1-2486-4BCF-9DF1-908E09210D21}" srcOrd="2" destOrd="0" presId="urn:microsoft.com/office/officeart/2005/8/layout/hierarchy3"/>
    <dgm:cxn modelId="{9C05AAA1-3CA2-46FE-B242-C66F5810304C}" type="presParOf" srcId="{C59D4EA0-3BDB-4EE3-8B1C-78539033B369}" destId="{06D51CFF-489C-4D1B-BB40-A74819B71F23}" srcOrd="3" destOrd="0" presId="urn:microsoft.com/office/officeart/2005/8/layout/hierarchy3"/>
    <dgm:cxn modelId="{AC8345D8-0315-42BB-BB06-79155B201964}" type="presParOf" srcId="{C59D4EA0-3BDB-4EE3-8B1C-78539033B369}" destId="{DB329334-7A3F-4190-A064-7F67E51F8A79}" srcOrd="4" destOrd="0" presId="urn:microsoft.com/office/officeart/2005/8/layout/hierarchy3"/>
    <dgm:cxn modelId="{BFAC17BB-3055-4A8B-9C6C-342636EAF499}" type="presParOf" srcId="{C59D4EA0-3BDB-4EE3-8B1C-78539033B369}" destId="{09BFBF40-262E-4AD6-A185-BE21212629F9}" srcOrd="5" destOrd="0" presId="urn:microsoft.com/office/officeart/2005/8/layout/hierarchy3"/>
    <dgm:cxn modelId="{517BFDF1-E1B9-4ECB-9FE0-559F02AEB38D}" type="presParOf" srcId="{C59D4EA0-3BDB-4EE3-8B1C-78539033B369}" destId="{3ED243A8-05A0-498B-A59A-DCC02CBFBB42}" srcOrd="6" destOrd="0" presId="urn:microsoft.com/office/officeart/2005/8/layout/hierarchy3"/>
    <dgm:cxn modelId="{306A1A31-55C6-4841-9031-06AB5E73B060}" type="presParOf" srcId="{C59D4EA0-3BDB-4EE3-8B1C-78539033B369}" destId="{17D0BC1B-C80E-45FA-A913-EAA396C94785}" srcOrd="7" destOrd="0" presId="urn:microsoft.com/office/officeart/2005/8/layout/hierarchy3"/>
    <dgm:cxn modelId="{25B1233A-08AC-46FA-90D5-028A12CCA646}" type="presParOf" srcId="{C59D4EA0-3BDB-4EE3-8B1C-78539033B369}" destId="{3637F44B-5698-4416-901B-FB78EAF591D8}" srcOrd="8" destOrd="0" presId="urn:microsoft.com/office/officeart/2005/8/layout/hierarchy3"/>
    <dgm:cxn modelId="{94E44930-EB00-419E-A9F2-B92BD493BCD1}" type="presParOf" srcId="{C59D4EA0-3BDB-4EE3-8B1C-78539033B369}" destId="{2BA0BABE-39F6-4DE7-9158-A7D65DEAD20F}" srcOrd="9" destOrd="0" presId="urn:microsoft.com/office/officeart/2005/8/layout/hierarchy3"/>
    <dgm:cxn modelId="{6B03128A-0483-4ED1-B0AD-E46F0054F77E}" type="presParOf" srcId="{C59D4EA0-3BDB-4EE3-8B1C-78539033B369}" destId="{4102F20C-B7B5-4F1B-A6FD-6E2A22AF4CFB}" srcOrd="10" destOrd="0" presId="urn:microsoft.com/office/officeart/2005/8/layout/hierarchy3"/>
    <dgm:cxn modelId="{7B78D48E-E3BB-4FCB-8B7E-36C72DB81FA6}" type="presParOf" srcId="{C59D4EA0-3BDB-4EE3-8B1C-78539033B369}" destId="{E1010F0D-D571-4C68-A9C9-B548B07F1381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96A467E-84EE-4628-A28F-5D5FD461B689}" type="doc">
      <dgm:prSet loTypeId="urn:microsoft.com/office/officeart/2005/8/layout/target2" loCatId="relationship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4B1F3C66-31FF-48B6-9908-B28D0B68923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Потребительская корзина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научно обоснованный, сбалансированный набор товаров и услуг, удовлетворяющих важнейшие жизненные потребности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чело-века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 определённые отрезки времени в соответствии с условиями,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сложивши-мися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 стране.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01B5B01-F9AA-45B7-8689-FF4F5DE06654}" type="parTrans" cxnId="{A0572700-4E62-4FF0-92C4-8B1FE5147387}">
      <dgm:prSet/>
      <dgm:spPr/>
      <dgm:t>
        <a:bodyPr/>
        <a:lstStyle/>
        <a:p>
          <a:endParaRPr lang="ru-RU"/>
        </a:p>
      </dgm:t>
    </dgm:pt>
    <dgm:pt modelId="{4AFF878D-7E9D-41E3-8EBC-C23B6E36E286}" type="sibTrans" cxnId="{A0572700-4E62-4FF0-92C4-8B1FE5147387}">
      <dgm:prSet/>
      <dgm:spPr/>
      <dgm:t>
        <a:bodyPr/>
        <a:lstStyle/>
        <a:p>
          <a:endParaRPr lang="ru-RU"/>
        </a:p>
      </dgm:t>
    </dgm:pt>
    <dgm:pt modelId="{A7234B49-C276-40CA-9700-DF5ECFC96853}" type="pres">
      <dgm:prSet presAssocID="{096A467E-84EE-4628-A28F-5D5FD461B689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33973B0-FA36-431D-BCC4-12AC75B2B881}" type="pres">
      <dgm:prSet presAssocID="{096A467E-84EE-4628-A28F-5D5FD461B689}" presName="outerBox" presStyleCnt="0"/>
      <dgm:spPr/>
    </dgm:pt>
    <dgm:pt modelId="{A36C924D-17E4-4CB6-A3FF-698576B751F1}" type="pres">
      <dgm:prSet presAssocID="{096A467E-84EE-4628-A28F-5D5FD461B689}" presName="outerBoxParent" presStyleLbl="node1" presStyleIdx="0" presStyleCnt="1" custLinFactNeighborX="-166" custLinFactNeighborY="10977"/>
      <dgm:spPr/>
      <dgm:t>
        <a:bodyPr/>
        <a:lstStyle/>
        <a:p>
          <a:endParaRPr lang="ru-RU"/>
        </a:p>
      </dgm:t>
    </dgm:pt>
    <dgm:pt modelId="{DB22007B-9C18-43AF-B3B5-D40F3242EC45}" type="pres">
      <dgm:prSet presAssocID="{096A467E-84EE-4628-A28F-5D5FD461B689}" presName="outerBoxChildren" presStyleCnt="0"/>
      <dgm:spPr/>
    </dgm:pt>
  </dgm:ptLst>
  <dgm:cxnLst>
    <dgm:cxn modelId="{2154F1AC-3930-4885-87E6-E3F2AD550D63}" type="presOf" srcId="{096A467E-84EE-4628-A28F-5D5FD461B689}" destId="{A7234B49-C276-40CA-9700-DF5ECFC96853}" srcOrd="0" destOrd="0" presId="urn:microsoft.com/office/officeart/2005/8/layout/target2"/>
    <dgm:cxn modelId="{A0572700-4E62-4FF0-92C4-8B1FE5147387}" srcId="{096A467E-84EE-4628-A28F-5D5FD461B689}" destId="{4B1F3C66-31FF-48B6-9908-B28D0B68923B}" srcOrd="0" destOrd="0" parTransId="{C01B5B01-F9AA-45B7-8689-FF4F5DE06654}" sibTransId="{4AFF878D-7E9D-41E3-8EBC-C23B6E36E286}"/>
    <dgm:cxn modelId="{1F1BAD19-2761-454A-84F1-68B4ADE3DF81}" type="presOf" srcId="{4B1F3C66-31FF-48B6-9908-B28D0B68923B}" destId="{A36C924D-17E4-4CB6-A3FF-698576B751F1}" srcOrd="0" destOrd="0" presId="urn:microsoft.com/office/officeart/2005/8/layout/target2"/>
    <dgm:cxn modelId="{3635CB9C-2605-41AD-B933-AD6672FFF2C7}" type="presParOf" srcId="{A7234B49-C276-40CA-9700-DF5ECFC96853}" destId="{133973B0-FA36-431D-BCC4-12AC75B2B881}" srcOrd="0" destOrd="0" presId="urn:microsoft.com/office/officeart/2005/8/layout/target2"/>
    <dgm:cxn modelId="{D2EBD0A4-9736-481E-A57D-8DD6DAAEE8BF}" type="presParOf" srcId="{133973B0-FA36-431D-BCC4-12AC75B2B881}" destId="{A36C924D-17E4-4CB6-A3FF-698576B751F1}" srcOrd="0" destOrd="0" presId="urn:microsoft.com/office/officeart/2005/8/layout/target2"/>
    <dgm:cxn modelId="{B72D74A7-E7FA-4B96-AEF3-B726EB3B3959}" type="presParOf" srcId="{133973B0-FA36-431D-BCC4-12AC75B2B881}" destId="{DB22007B-9C18-43AF-B3B5-D40F3242EC45}" srcOrd="1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43703AE-17A9-482F-BAE9-AF34F32E7855}" type="doc">
      <dgm:prSet loTypeId="urn:microsoft.com/office/officeart/2005/8/layout/radial4" loCatId="relationship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C341644-E12C-4038-B6CD-F5FBFB596F1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Прожиточный минимум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0FE0472-B41B-4EB5-A3BE-9B6BF18BCA2A}" type="parTrans" cxnId="{BCAC8FB8-CA4A-4E92-A52C-49A0AAAE4502}">
      <dgm:prSet/>
      <dgm:spPr/>
      <dgm:t>
        <a:bodyPr/>
        <a:lstStyle/>
        <a:p>
          <a:endParaRPr lang="ru-RU"/>
        </a:p>
      </dgm:t>
    </dgm:pt>
    <dgm:pt modelId="{BE872E9D-804F-4AF2-82B1-22976C67536D}" type="sibTrans" cxnId="{BCAC8FB8-CA4A-4E92-A52C-49A0AAAE4502}">
      <dgm:prSet/>
      <dgm:spPr/>
      <dgm:t>
        <a:bodyPr/>
        <a:lstStyle/>
        <a:p>
          <a:endParaRPr lang="ru-RU"/>
        </a:p>
      </dgm:t>
    </dgm:pt>
    <dgm:pt modelId="{6761B334-9548-4E21-A13A-D96FE66238C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Потребительская корзина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0DDC336-A83C-4065-9934-C9ABBD1C7343}" type="parTrans" cxnId="{51E95B62-21FD-4ACA-8944-A7ADEBFF6643}">
      <dgm:prSet/>
      <dgm:spPr/>
      <dgm:t>
        <a:bodyPr/>
        <a:lstStyle/>
        <a:p>
          <a:endParaRPr lang="ru-RU"/>
        </a:p>
      </dgm:t>
    </dgm:pt>
    <dgm:pt modelId="{C590B608-D916-4779-B09C-311970C09B38}" type="sibTrans" cxnId="{51E95B62-21FD-4ACA-8944-A7ADEBFF6643}">
      <dgm:prSet/>
      <dgm:spPr/>
      <dgm:t>
        <a:bodyPr/>
        <a:lstStyle/>
        <a:p>
          <a:endParaRPr lang="ru-RU"/>
        </a:p>
      </dgm:t>
    </dgm:pt>
    <dgm:pt modelId="{984A8CD2-FB94-4C97-B847-DA298D870CBE}">
      <dgm:prSet phldrT="[Текст]"/>
      <dgm:spPr/>
      <dgm:t>
        <a:bodyPr/>
        <a:lstStyle/>
        <a:p>
          <a:endParaRPr lang="ru-RU" dirty="0"/>
        </a:p>
      </dgm:t>
    </dgm:pt>
    <dgm:pt modelId="{D6998AB9-7C49-436E-ACD1-B13E534752A2}" type="parTrans" cxnId="{A60A5153-405E-4E26-89B4-5F7DBED8D98A}">
      <dgm:prSet/>
      <dgm:spPr/>
      <dgm:t>
        <a:bodyPr/>
        <a:lstStyle/>
        <a:p>
          <a:endParaRPr lang="ru-RU"/>
        </a:p>
      </dgm:t>
    </dgm:pt>
    <dgm:pt modelId="{59AB3ECA-7012-4CFC-88E7-1E5014A1A37B}" type="sibTrans" cxnId="{A60A5153-405E-4E26-89B4-5F7DBED8D98A}">
      <dgm:prSet/>
      <dgm:spPr/>
      <dgm:t>
        <a:bodyPr/>
        <a:lstStyle/>
        <a:p>
          <a:endParaRPr lang="ru-RU"/>
        </a:p>
      </dgm:t>
    </dgm:pt>
    <dgm:pt modelId="{137D4582-0E55-4345-9A52-C12C8FF7456A}" type="pres">
      <dgm:prSet presAssocID="{843703AE-17A9-482F-BAE9-AF34F32E785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E6CCEA-918B-4E05-986A-27FFA4FB0583}" type="pres">
      <dgm:prSet presAssocID="{0C341644-E12C-4038-B6CD-F5FBFB596F1B}" presName="centerShape" presStyleLbl="node0" presStyleIdx="0" presStyleCnt="1" custScaleX="110462" custScaleY="118791" custLinFactNeighborX="53763" custLinFactNeighborY="-20942"/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2EFC7339-FD50-4EF4-9649-61CAF7DE0E87}" type="pres">
      <dgm:prSet presAssocID="{D0DDC336-A83C-4065-9934-C9ABBD1C7343}" presName="parTrans" presStyleLbl="bgSibTrans2D1" presStyleIdx="0" presStyleCnt="1" custScaleY="189723" custLinFactNeighborX="6886" custLinFactNeighborY="6039"/>
      <dgm:spPr/>
      <dgm:t>
        <a:bodyPr/>
        <a:lstStyle/>
        <a:p>
          <a:endParaRPr lang="ru-RU"/>
        </a:p>
      </dgm:t>
    </dgm:pt>
    <dgm:pt modelId="{FFA55C63-A152-44CA-98EC-13292B7633FB}" type="pres">
      <dgm:prSet presAssocID="{6761B334-9548-4E21-A13A-D96FE66238C2}" presName="node" presStyleLbl="node1" presStyleIdx="0" presStyleCnt="1" custScaleX="147474" custScaleY="196425" custRadScaleRad="125302" custRadScaleInc="-389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973BF1-B4BC-435C-9C5A-ED231CF56775}" type="presOf" srcId="{D0DDC336-A83C-4065-9934-C9ABBD1C7343}" destId="{2EFC7339-FD50-4EF4-9649-61CAF7DE0E87}" srcOrd="0" destOrd="0" presId="urn:microsoft.com/office/officeart/2005/8/layout/radial4"/>
    <dgm:cxn modelId="{BCAC8FB8-CA4A-4E92-A52C-49A0AAAE4502}" srcId="{843703AE-17A9-482F-BAE9-AF34F32E7855}" destId="{0C341644-E12C-4038-B6CD-F5FBFB596F1B}" srcOrd="0" destOrd="0" parTransId="{50FE0472-B41B-4EB5-A3BE-9B6BF18BCA2A}" sibTransId="{BE872E9D-804F-4AF2-82B1-22976C67536D}"/>
    <dgm:cxn modelId="{51E95B62-21FD-4ACA-8944-A7ADEBFF6643}" srcId="{0C341644-E12C-4038-B6CD-F5FBFB596F1B}" destId="{6761B334-9548-4E21-A13A-D96FE66238C2}" srcOrd="0" destOrd="0" parTransId="{D0DDC336-A83C-4065-9934-C9ABBD1C7343}" sibTransId="{C590B608-D916-4779-B09C-311970C09B38}"/>
    <dgm:cxn modelId="{ADE893FD-D10D-487B-811B-7D0D5C6E8810}" type="presOf" srcId="{843703AE-17A9-482F-BAE9-AF34F32E7855}" destId="{137D4582-0E55-4345-9A52-C12C8FF7456A}" srcOrd="0" destOrd="0" presId="urn:microsoft.com/office/officeart/2005/8/layout/radial4"/>
    <dgm:cxn modelId="{5E2D5AFF-F0E9-4E2B-A711-C8DD80DF3FC2}" type="presOf" srcId="{0C341644-E12C-4038-B6CD-F5FBFB596F1B}" destId="{33E6CCEA-918B-4E05-986A-27FFA4FB0583}" srcOrd="0" destOrd="0" presId="urn:microsoft.com/office/officeart/2005/8/layout/radial4"/>
    <dgm:cxn modelId="{E10AAE77-D67F-4B08-B9A0-7EA5F547D914}" type="presOf" srcId="{6761B334-9548-4E21-A13A-D96FE66238C2}" destId="{FFA55C63-A152-44CA-98EC-13292B7633FB}" srcOrd="0" destOrd="0" presId="urn:microsoft.com/office/officeart/2005/8/layout/radial4"/>
    <dgm:cxn modelId="{A60A5153-405E-4E26-89B4-5F7DBED8D98A}" srcId="{843703AE-17A9-482F-BAE9-AF34F32E7855}" destId="{984A8CD2-FB94-4C97-B847-DA298D870CBE}" srcOrd="1" destOrd="0" parTransId="{D6998AB9-7C49-436E-ACD1-B13E534752A2}" sibTransId="{59AB3ECA-7012-4CFC-88E7-1E5014A1A37B}"/>
    <dgm:cxn modelId="{A8D06FE3-B4DD-4439-ABC3-ADCD29E60152}" type="presParOf" srcId="{137D4582-0E55-4345-9A52-C12C8FF7456A}" destId="{33E6CCEA-918B-4E05-986A-27FFA4FB0583}" srcOrd="0" destOrd="0" presId="urn:microsoft.com/office/officeart/2005/8/layout/radial4"/>
    <dgm:cxn modelId="{803F719B-7C94-4464-9D53-7F8960D28E5E}" type="presParOf" srcId="{137D4582-0E55-4345-9A52-C12C8FF7456A}" destId="{2EFC7339-FD50-4EF4-9649-61CAF7DE0E87}" srcOrd="1" destOrd="0" presId="urn:microsoft.com/office/officeart/2005/8/layout/radial4"/>
    <dgm:cxn modelId="{6CA19648-CF5E-41C0-80E6-9A8B493996DB}" type="presParOf" srcId="{137D4582-0E55-4345-9A52-C12C8FF7456A}" destId="{FFA55C63-A152-44CA-98EC-13292B7633FB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DAEA18E-0751-4817-92CA-FFA1400C7ED7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C96FB70D-EBC9-4748-8087-0176FBBA0F9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Потребительская корзина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E0CD3F7-3559-4019-BD56-976623CFAA37}" type="parTrans" cxnId="{D152C3B9-32FE-4404-8F7E-E5C07956F044}">
      <dgm:prSet/>
      <dgm:spPr/>
      <dgm:t>
        <a:bodyPr/>
        <a:lstStyle/>
        <a:p>
          <a:endParaRPr lang="ru-RU"/>
        </a:p>
      </dgm:t>
    </dgm:pt>
    <dgm:pt modelId="{262300EB-391A-44A4-B3B5-0884B4B46939}" type="sibTrans" cxnId="{D152C3B9-32FE-4404-8F7E-E5C07956F044}">
      <dgm:prSet/>
      <dgm:spPr/>
      <dgm:t>
        <a:bodyPr/>
        <a:lstStyle/>
        <a:p>
          <a:endParaRPr lang="ru-RU"/>
        </a:p>
      </dgm:t>
    </dgm:pt>
    <dgm:pt modelId="{AA8F3516-E984-440F-BD6C-1D6B67E1770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продукты питания (хлеб и хлебопродукты, мясо и мясопродукты, яйца, масло, рыба и рыбопродукты, картофель, овощи, фрукты и ягоды, сахар и кондитерские изделия и др.)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E6CE73D-1405-41F5-BD87-44A461228B27}" type="parTrans" cxnId="{844D0045-A660-4B1C-8025-C2AC31F1DEB1}">
      <dgm:prSet/>
      <dgm:spPr/>
      <dgm:t>
        <a:bodyPr/>
        <a:lstStyle/>
        <a:p>
          <a:endParaRPr lang="ru-RU"/>
        </a:p>
      </dgm:t>
    </dgm:pt>
    <dgm:pt modelId="{EE830991-8F21-4E34-AE4E-7FDFE9966776}" type="sibTrans" cxnId="{844D0045-A660-4B1C-8025-C2AC31F1DEB1}">
      <dgm:prSet/>
      <dgm:spPr/>
      <dgm:t>
        <a:bodyPr/>
        <a:lstStyle/>
        <a:p>
          <a:endParaRPr lang="ru-RU"/>
        </a:p>
      </dgm:t>
    </dgm:pt>
    <dgm:pt modelId="{35BAC356-40E4-458B-A4DF-13FE1149EF0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одежда, бельё, обувь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5EE2EA8-2E1B-4379-9AB4-F1C78F4CD66D}" type="parTrans" cxnId="{D4D1D75B-C71E-421B-A01A-D3F48EFF7C66}">
      <dgm:prSet/>
      <dgm:spPr/>
      <dgm:t>
        <a:bodyPr/>
        <a:lstStyle/>
        <a:p>
          <a:endParaRPr lang="ru-RU"/>
        </a:p>
      </dgm:t>
    </dgm:pt>
    <dgm:pt modelId="{904A45C2-07DD-4DB9-BBF4-C210DA00F84A}" type="sibTrans" cxnId="{D4D1D75B-C71E-421B-A01A-D3F48EFF7C66}">
      <dgm:prSet/>
      <dgm:spPr/>
      <dgm:t>
        <a:bodyPr/>
        <a:lstStyle/>
        <a:p>
          <a:endParaRPr lang="ru-RU"/>
        </a:p>
      </dgm:t>
    </dgm:pt>
    <dgm:pt modelId="{BAD6613D-F3BD-497A-A406-72B2426E23C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содержание детей в дошкольных учреждениях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963522A-1498-416B-B38F-E756F88585B3}" type="parTrans" cxnId="{0D334BDA-DBDB-4741-B239-8DCB0235F91D}">
      <dgm:prSet/>
      <dgm:spPr/>
      <dgm:t>
        <a:bodyPr/>
        <a:lstStyle/>
        <a:p>
          <a:endParaRPr lang="ru-RU"/>
        </a:p>
      </dgm:t>
    </dgm:pt>
    <dgm:pt modelId="{EC8ADDD7-74E6-4482-A164-24FB4AFFBE5A}" type="sibTrans" cxnId="{0D334BDA-DBDB-4741-B239-8DCB0235F91D}">
      <dgm:prSet/>
      <dgm:spPr/>
      <dgm:t>
        <a:bodyPr/>
        <a:lstStyle/>
        <a:p>
          <a:endParaRPr lang="ru-RU"/>
        </a:p>
      </dgm:t>
    </dgm:pt>
    <dgm:pt modelId="{5C9B3829-3E36-45FA-B1B6-C7991D4F9A6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жильё и коммунальные услуги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C52F002-52B9-4A18-B272-E54497FFB8D1}" type="parTrans" cxnId="{41683D71-600B-46EE-90A6-F961C241B109}">
      <dgm:prSet/>
      <dgm:spPr/>
      <dgm:t>
        <a:bodyPr/>
        <a:lstStyle/>
        <a:p>
          <a:endParaRPr lang="ru-RU"/>
        </a:p>
      </dgm:t>
    </dgm:pt>
    <dgm:pt modelId="{C108BEBF-3CD8-41A3-98AF-17437E8FF72C}" type="sibTrans" cxnId="{41683D71-600B-46EE-90A6-F961C241B109}">
      <dgm:prSet/>
      <dgm:spPr/>
      <dgm:t>
        <a:bodyPr/>
        <a:lstStyle/>
        <a:p>
          <a:endParaRPr lang="ru-RU"/>
        </a:p>
      </dgm:t>
    </dgm:pt>
    <dgm:pt modelId="{EA2B5D30-5C07-47EB-93E2-DD4F8FF9464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лекарства и предметы санитарии и гигиены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3B0C4DD-A310-42F4-AECF-57DD97D93955}" type="parTrans" cxnId="{B8E87BDA-3F85-45F2-8E78-C5807894E452}">
      <dgm:prSet/>
      <dgm:spPr/>
      <dgm:t>
        <a:bodyPr/>
        <a:lstStyle/>
        <a:p>
          <a:endParaRPr lang="ru-RU"/>
        </a:p>
      </dgm:t>
    </dgm:pt>
    <dgm:pt modelId="{4D7B76CA-C0ED-4C0B-8DDD-DAF43DC57C59}" type="sibTrans" cxnId="{B8E87BDA-3F85-45F2-8E78-C5807894E452}">
      <dgm:prSet/>
      <dgm:spPr/>
      <dgm:t>
        <a:bodyPr/>
        <a:lstStyle/>
        <a:p>
          <a:endParaRPr lang="ru-RU"/>
        </a:p>
      </dgm:t>
    </dgm:pt>
    <dgm:pt modelId="{8A6BA0D0-DDDD-4071-A307-30B7D56791F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мебель, предметы культурно-бытового и хозяйственного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назначе-ния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B026D56-1C35-417F-AD06-653C6EA1F22A}" type="parTrans" cxnId="{53F893D7-9389-4CA8-8C4A-7894BE7ABB4C}">
      <dgm:prSet/>
      <dgm:spPr/>
      <dgm:t>
        <a:bodyPr/>
        <a:lstStyle/>
        <a:p>
          <a:endParaRPr lang="ru-RU"/>
        </a:p>
      </dgm:t>
    </dgm:pt>
    <dgm:pt modelId="{187DA063-5A09-4ED9-9F00-6D8D9FE4159E}" type="sibTrans" cxnId="{53F893D7-9389-4CA8-8C4A-7894BE7ABB4C}">
      <dgm:prSet/>
      <dgm:spPr/>
      <dgm:t>
        <a:bodyPr/>
        <a:lstStyle/>
        <a:p>
          <a:endParaRPr lang="ru-RU"/>
        </a:p>
      </dgm:t>
    </dgm:pt>
    <dgm:pt modelId="{D44C9809-B8DD-4915-89E6-90AA21CE709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досуг (культурно-просветительные мероприятия и отдых)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91A56D3-BECF-4B44-9ACE-D70328F8C700}" type="parTrans" cxnId="{91AC6E90-46CB-43C5-8581-0F765362A710}">
      <dgm:prSet/>
      <dgm:spPr/>
      <dgm:t>
        <a:bodyPr/>
        <a:lstStyle/>
        <a:p>
          <a:endParaRPr lang="ru-RU"/>
        </a:p>
      </dgm:t>
    </dgm:pt>
    <dgm:pt modelId="{38A272EE-99D5-49AF-AEA4-C4F1D1EE5AAB}" type="sibTrans" cxnId="{91AC6E90-46CB-43C5-8581-0F765362A710}">
      <dgm:prSet/>
      <dgm:spPr/>
      <dgm:t>
        <a:bodyPr/>
        <a:lstStyle/>
        <a:p>
          <a:endParaRPr lang="ru-RU"/>
        </a:p>
      </dgm:t>
    </dgm:pt>
    <dgm:pt modelId="{5CB93E90-75D2-4B05-BD29-C3D85B422E6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бытовые услуги, транспорт и связь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F540CEE-7726-4CF9-97F5-42A4A415E057}" type="parTrans" cxnId="{1248EA75-8FD3-47F5-8073-7FD3AE96305A}">
      <dgm:prSet/>
      <dgm:spPr/>
      <dgm:t>
        <a:bodyPr/>
        <a:lstStyle/>
        <a:p>
          <a:endParaRPr lang="ru-RU"/>
        </a:p>
      </dgm:t>
    </dgm:pt>
    <dgm:pt modelId="{AFFB561E-C8E3-4D29-8B71-826A457EDECD}" type="sibTrans" cxnId="{1248EA75-8FD3-47F5-8073-7FD3AE96305A}">
      <dgm:prSet/>
      <dgm:spPr/>
      <dgm:t>
        <a:bodyPr/>
        <a:lstStyle/>
        <a:p>
          <a:endParaRPr lang="ru-RU"/>
        </a:p>
      </dgm:t>
    </dgm:pt>
    <dgm:pt modelId="{499D725C-3409-4029-9035-CD04698FD3A7}" type="pres">
      <dgm:prSet presAssocID="{6DAEA18E-0751-4817-92CA-FFA1400C7ED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290FB7C-70F3-4707-A112-55229436B915}" type="pres">
      <dgm:prSet presAssocID="{C96FB70D-EBC9-4748-8087-0176FBBA0F98}" presName="root" presStyleCnt="0"/>
      <dgm:spPr/>
    </dgm:pt>
    <dgm:pt modelId="{CF1B7728-7DEB-4223-98C8-1AD6DBAEB786}" type="pres">
      <dgm:prSet presAssocID="{C96FB70D-EBC9-4748-8087-0176FBBA0F98}" presName="rootComposite" presStyleCnt="0"/>
      <dgm:spPr/>
    </dgm:pt>
    <dgm:pt modelId="{E46897F8-4384-42D0-8D5E-715AD4189A50}" type="pres">
      <dgm:prSet presAssocID="{C96FB70D-EBC9-4748-8087-0176FBBA0F98}" presName="rootText" presStyleLbl="node1" presStyleIdx="0" presStyleCnt="1" custScaleX="509593"/>
      <dgm:spPr/>
      <dgm:t>
        <a:bodyPr/>
        <a:lstStyle/>
        <a:p>
          <a:endParaRPr lang="ru-RU"/>
        </a:p>
      </dgm:t>
    </dgm:pt>
    <dgm:pt modelId="{E1EC3660-4465-4216-90CE-91F72952B9F8}" type="pres">
      <dgm:prSet presAssocID="{C96FB70D-EBC9-4748-8087-0176FBBA0F98}" presName="rootConnector" presStyleLbl="node1" presStyleIdx="0" presStyleCnt="1"/>
      <dgm:spPr/>
      <dgm:t>
        <a:bodyPr/>
        <a:lstStyle/>
        <a:p>
          <a:endParaRPr lang="ru-RU"/>
        </a:p>
      </dgm:t>
    </dgm:pt>
    <dgm:pt modelId="{0E90B683-60FA-4C1F-BA4E-1A1202CEC60D}" type="pres">
      <dgm:prSet presAssocID="{C96FB70D-EBC9-4748-8087-0176FBBA0F98}" presName="childShape" presStyleCnt="0"/>
      <dgm:spPr/>
    </dgm:pt>
    <dgm:pt modelId="{1FB4AB8B-C038-4633-8F4A-88C144275D53}" type="pres">
      <dgm:prSet presAssocID="{7E6CE73D-1405-41F5-BD87-44A461228B27}" presName="Name13" presStyleLbl="parChTrans1D2" presStyleIdx="0" presStyleCnt="8"/>
      <dgm:spPr/>
      <dgm:t>
        <a:bodyPr/>
        <a:lstStyle/>
        <a:p>
          <a:endParaRPr lang="ru-RU"/>
        </a:p>
      </dgm:t>
    </dgm:pt>
    <dgm:pt modelId="{7C7F5402-21B4-4562-8F7B-9F7A253325FD}" type="pres">
      <dgm:prSet presAssocID="{AA8F3516-E984-440F-BD6C-1D6B67E17707}" presName="childText" presStyleLbl="bgAcc1" presStyleIdx="0" presStyleCnt="8" custScaleX="1041787" custScaleY="1831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C7BBEE-27B8-4268-BDFA-3140CC2C51AE}" type="pres">
      <dgm:prSet presAssocID="{A5EE2EA8-2E1B-4379-9AB4-F1C78F4CD66D}" presName="Name13" presStyleLbl="parChTrans1D2" presStyleIdx="1" presStyleCnt="8"/>
      <dgm:spPr/>
      <dgm:t>
        <a:bodyPr/>
        <a:lstStyle/>
        <a:p>
          <a:endParaRPr lang="ru-RU"/>
        </a:p>
      </dgm:t>
    </dgm:pt>
    <dgm:pt modelId="{6226FD7C-01E4-48B6-96EC-336147480528}" type="pres">
      <dgm:prSet presAssocID="{35BAC356-40E4-458B-A4DF-13FE1149EF04}" presName="childText" presStyleLbl="bgAcc1" presStyleIdx="1" presStyleCnt="8" custScaleX="10417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7BC9EA-28CF-4810-BFF8-FF0445999047}" type="pres">
      <dgm:prSet presAssocID="{EC52F002-52B9-4A18-B272-E54497FFB8D1}" presName="Name13" presStyleLbl="parChTrans1D2" presStyleIdx="2" presStyleCnt="8"/>
      <dgm:spPr/>
      <dgm:t>
        <a:bodyPr/>
        <a:lstStyle/>
        <a:p>
          <a:endParaRPr lang="ru-RU"/>
        </a:p>
      </dgm:t>
    </dgm:pt>
    <dgm:pt modelId="{C171DA4D-0F71-47F7-9DA1-0DB7F0631556}" type="pres">
      <dgm:prSet presAssocID="{5C9B3829-3E36-45FA-B1B6-C7991D4F9A6B}" presName="childText" presStyleLbl="bgAcc1" presStyleIdx="2" presStyleCnt="8" custScaleX="10417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06FE03-70FB-47B0-9B23-76DF52D323C7}" type="pres">
      <dgm:prSet presAssocID="{D3B0C4DD-A310-42F4-AECF-57DD97D93955}" presName="Name13" presStyleLbl="parChTrans1D2" presStyleIdx="3" presStyleCnt="8"/>
      <dgm:spPr/>
      <dgm:t>
        <a:bodyPr/>
        <a:lstStyle/>
        <a:p>
          <a:endParaRPr lang="ru-RU"/>
        </a:p>
      </dgm:t>
    </dgm:pt>
    <dgm:pt modelId="{8AE8C478-F3E4-45F1-86F6-2C1919C9C798}" type="pres">
      <dgm:prSet presAssocID="{EA2B5D30-5C07-47EB-93E2-DD4F8FF94641}" presName="childText" presStyleLbl="bgAcc1" presStyleIdx="3" presStyleCnt="8" custScaleX="10417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9DA152-C9B6-44A2-A623-03FA6381C57E}" type="pres">
      <dgm:prSet presAssocID="{FB026D56-1C35-417F-AD06-653C6EA1F22A}" presName="Name13" presStyleLbl="parChTrans1D2" presStyleIdx="4" presStyleCnt="8"/>
      <dgm:spPr/>
      <dgm:t>
        <a:bodyPr/>
        <a:lstStyle/>
        <a:p>
          <a:endParaRPr lang="ru-RU"/>
        </a:p>
      </dgm:t>
    </dgm:pt>
    <dgm:pt modelId="{CE7FBB97-5861-44B7-9E56-5AAF5E09538D}" type="pres">
      <dgm:prSet presAssocID="{8A6BA0D0-DDDD-4071-A307-30B7D56791F1}" presName="childText" presStyleLbl="bgAcc1" presStyleIdx="4" presStyleCnt="8" custScaleX="10417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03CED8-60B4-460A-A72A-A913AE0F386D}" type="pres">
      <dgm:prSet presAssocID="{191A56D3-BECF-4B44-9ACE-D70328F8C700}" presName="Name13" presStyleLbl="parChTrans1D2" presStyleIdx="5" presStyleCnt="8"/>
      <dgm:spPr/>
      <dgm:t>
        <a:bodyPr/>
        <a:lstStyle/>
        <a:p>
          <a:endParaRPr lang="ru-RU"/>
        </a:p>
      </dgm:t>
    </dgm:pt>
    <dgm:pt modelId="{A57EEA68-F649-4133-BE6F-42C94106C214}" type="pres">
      <dgm:prSet presAssocID="{D44C9809-B8DD-4915-89E6-90AA21CE7097}" presName="childText" presStyleLbl="bgAcc1" presStyleIdx="5" presStyleCnt="8" custScaleX="10417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7A51AB-12A9-41A9-9677-E92F63CBDD89}" type="pres">
      <dgm:prSet presAssocID="{1F540CEE-7726-4CF9-97F5-42A4A415E057}" presName="Name13" presStyleLbl="parChTrans1D2" presStyleIdx="6" presStyleCnt="8"/>
      <dgm:spPr/>
      <dgm:t>
        <a:bodyPr/>
        <a:lstStyle/>
        <a:p>
          <a:endParaRPr lang="ru-RU"/>
        </a:p>
      </dgm:t>
    </dgm:pt>
    <dgm:pt modelId="{7FF94E00-7894-47DA-A2C0-BB685E13843E}" type="pres">
      <dgm:prSet presAssocID="{5CB93E90-75D2-4B05-BD29-C3D85B422E6C}" presName="childText" presStyleLbl="bgAcc1" presStyleIdx="6" presStyleCnt="8" custScaleX="10417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81EDB4-B891-4EED-97E5-AC9AC0B823C9}" type="pres">
      <dgm:prSet presAssocID="{F963522A-1498-416B-B38F-E756F88585B3}" presName="Name13" presStyleLbl="parChTrans1D2" presStyleIdx="7" presStyleCnt="8"/>
      <dgm:spPr/>
      <dgm:t>
        <a:bodyPr/>
        <a:lstStyle/>
        <a:p>
          <a:endParaRPr lang="ru-RU"/>
        </a:p>
      </dgm:t>
    </dgm:pt>
    <dgm:pt modelId="{EAADC784-FC06-4961-893F-48C4008976D2}" type="pres">
      <dgm:prSet presAssocID="{BAD6613D-F3BD-497A-A406-72B2426E23C0}" presName="childText" presStyleLbl="bgAcc1" presStyleIdx="7" presStyleCnt="8" custScaleX="10417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5F028E-C275-473D-8CCE-C3E51AEC5675}" type="presOf" srcId="{EA2B5D30-5C07-47EB-93E2-DD4F8FF94641}" destId="{8AE8C478-F3E4-45F1-86F6-2C1919C9C798}" srcOrd="0" destOrd="0" presId="urn:microsoft.com/office/officeart/2005/8/layout/hierarchy3"/>
    <dgm:cxn modelId="{41683D71-600B-46EE-90A6-F961C241B109}" srcId="{C96FB70D-EBC9-4748-8087-0176FBBA0F98}" destId="{5C9B3829-3E36-45FA-B1B6-C7991D4F9A6B}" srcOrd="2" destOrd="0" parTransId="{EC52F002-52B9-4A18-B272-E54497FFB8D1}" sibTransId="{C108BEBF-3CD8-41A3-98AF-17437E8FF72C}"/>
    <dgm:cxn modelId="{844D0045-A660-4B1C-8025-C2AC31F1DEB1}" srcId="{C96FB70D-EBC9-4748-8087-0176FBBA0F98}" destId="{AA8F3516-E984-440F-BD6C-1D6B67E17707}" srcOrd="0" destOrd="0" parTransId="{7E6CE73D-1405-41F5-BD87-44A461228B27}" sibTransId="{EE830991-8F21-4E34-AE4E-7FDFE9966776}"/>
    <dgm:cxn modelId="{258C93D0-5DEE-42B8-82CE-5A46D172BAC0}" type="presOf" srcId="{8A6BA0D0-DDDD-4071-A307-30B7D56791F1}" destId="{CE7FBB97-5861-44B7-9E56-5AAF5E09538D}" srcOrd="0" destOrd="0" presId="urn:microsoft.com/office/officeart/2005/8/layout/hierarchy3"/>
    <dgm:cxn modelId="{5F4C397D-4923-4465-A804-E26FC102955A}" type="presOf" srcId="{5CB93E90-75D2-4B05-BD29-C3D85B422E6C}" destId="{7FF94E00-7894-47DA-A2C0-BB685E13843E}" srcOrd="0" destOrd="0" presId="urn:microsoft.com/office/officeart/2005/8/layout/hierarchy3"/>
    <dgm:cxn modelId="{1248EA75-8FD3-47F5-8073-7FD3AE96305A}" srcId="{C96FB70D-EBC9-4748-8087-0176FBBA0F98}" destId="{5CB93E90-75D2-4B05-BD29-C3D85B422E6C}" srcOrd="6" destOrd="0" parTransId="{1F540CEE-7726-4CF9-97F5-42A4A415E057}" sibTransId="{AFFB561E-C8E3-4D29-8B71-826A457EDECD}"/>
    <dgm:cxn modelId="{67CF9A45-B0AF-409E-8396-62DF9DEBBE8F}" type="presOf" srcId="{5C9B3829-3E36-45FA-B1B6-C7991D4F9A6B}" destId="{C171DA4D-0F71-47F7-9DA1-0DB7F0631556}" srcOrd="0" destOrd="0" presId="urn:microsoft.com/office/officeart/2005/8/layout/hierarchy3"/>
    <dgm:cxn modelId="{76373F16-1D4A-40FD-8C7D-2AD9FFC9A9DB}" type="presOf" srcId="{7E6CE73D-1405-41F5-BD87-44A461228B27}" destId="{1FB4AB8B-C038-4633-8F4A-88C144275D53}" srcOrd="0" destOrd="0" presId="urn:microsoft.com/office/officeart/2005/8/layout/hierarchy3"/>
    <dgm:cxn modelId="{20AD859E-4B5B-4614-8F78-BCC995FF6D01}" type="presOf" srcId="{C96FB70D-EBC9-4748-8087-0176FBBA0F98}" destId="{E1EC3660-4465-4216-90CE-91F72952B9F8}" srcOrd="1" destOrd="0" presId="urn:microsoft.com/office/officeart/2005/8/layout/hierarchy3"/>
    <dgm:cxn modelId="{9E6FD1CF-6FA1-408E-A75D-34B764759F93}" type="presOf" srcId="{D3B0C4DD-A310-42F4-AECF-57DD97D93955}" destId="{6A06FE03-70FB-47B0-9B23-76DF52D323C7}" srcOrd="0" destOrd="0" presId="urn:microsoft.com/office/officeart/2005/8/layout/hierarchy3"/>
    <dgm:cxn modelId="{0D334BDA-DBDB-4741-B239-8DCB0235F91D}" srcId="{C96FB70D-EBC9-4748-8087-0176FBBA0F98}" destId="{BAD6613D-F3BD-497A-A406-72B2426E23C0}" srcOrd="7" destOrd="0" parTransId="{F963522A-1498-416B-B38F-E756F88585B3}" sibTransId="{EC8ADDD7-74E6-4482-A164-24FB4AFFBE5A}"/>
    <dgm:cxn modelId="{09120053-C7CB-48F6-BB39-1ECD38B5D339}" type="presOf" srcId="{AA8F3516-E984-440F-BD6C-1D6B67E17707}" destId="{7C7F5402-21B4-4562-8F7B-9F7A253325FD}" srcOrd="0" destOrd="0" presId="urn:microsoft.com/office/officeart/2005/8/layout/hierarchy3"/>
    <dgm:cxn modelId="{53F893D7-9389-4CA8-8C4A-7894BE7ABB4C}" srcId="{C96FB70D-EBC9-4748-8087-0176FBBA0F98}" destId="{8A6BA0D0-DDDD-4071-A307-30B7D56791F1}" srcOrd="4" destOrd="0" parTransId="{FB026D56-1C35-417F-AD06-653C6EA1F22A}" sibTransId="{187DA063-5A09-4ED9-9F00-6D8D9FE4159E}"/>
    <dgm:cxn modelId="{91AC6E90-46CB-43C5-8581-0F765362A710}" srcId="{C96FB70D-EBC9-4748-8087-0176FBBA0F98}" destId="{D44C9809-B8DD-4915-89E6-90AA21CE7097}" srcOrd="5" destOrd="0" parTransId="{191A56D3-BECF-4B44-9ACE-D70328F8C700}" sibTransId="{38A272EE-99D5-49AF-AEA4-C4F1D1EE5AAB}"/>
    <dgm:cxn modelId="{717A2523-CEF4-41C4-9DA9-F52B97EA0CAD}" type="presOf" srcId="{FB026D56-1C35-417F-AD06-653C6EA1F22A}" destId="{009DA152-C9B6-44A2-A623-03FA6381C57E}" srcOrd="0" destOrd="0" presId="urn:microsoft.com/office/officeart/2005/8/layout/hierarchy3"/>
    <dgm:cxn modelId="{3389EBBA-92C7-48DC-932F-3D041111D1AD}" type="presOf" srcId="{EC52F002-52B9-4A18-B272-E54497FFB8D1}" destId="{007BC9EA-28CF-4810-BFF8-FF0445999047}" srcOrd="0" destOrd="0" presId="urn:microsoft.com/office/officeart/2005/8/layout/hierarchy3"/>
    <dgm:cxn modelId="{D4D1D75B-C71E-421B-A01A-D3F48EFF7C66}" srcId="{C96FB70D-EBC9-4748-8087-0176FBBA0F98}" destId="{35BAC356-40E4-458B-A4DF-13FE1149EF04}" srcOrd="1" destOrd="0" parTransId="{A5EE2EA8-2E1B-4379-9AB4-F1C78F4CD66D}" sibTransId="{904A45C2-07DD-4DB9-BBF4-C210DA00F84A}"/>
    <dgm:cxn modelId="{91FC9C90-9EAE-4499-9DF4-F54F3DF69777}" type="presOf" srcId="{35BAC356-40E4-458B-A4DF-13FE1149EF04}" destId="{6226FD7C-01E4-48B6-96EC-336147480528}" srcOrd="0" destOrd="0" presId="urn:microsoft.com/office/officeart/2005/8/layout/hierarchy3"/>
    <dgm:cxn modelId="{5CE08332-6E22-43C0-88FA-B5C3D9169C4D}" type="presOf" srcId="{C96FB70D-EBC9-4748-8087-0176FBBA0F98}" destId="{E46897F8-4384-42D0-8D5E-715AD4189A50}" srcOrd="0" destOrd="0" presId="urn:microsoft.com/office/officeart/2005/8/layout/hierarchy3"/>
    <dgm:cxn modelId="{B8E87BDA-3F85-45F2-8E78-C5807894E452}" srcId="{C96FB70D-EBC9-4748-8087-0176FBBA0F98}" destId="{EA2B5D30-5C07-47EB-93E2-DD4F8FF94641}" srcOrd="3" destOrd="0" parTransId="{D3B0C4DD-A310-42F4-AECF-57DD97D93955}" sibTransId="{4D7B76CA-C0ED-4C0B-8DDD-DAF43DC57C59}"/>
    <dgm:cxn modelId="{C722D695-2801-4EC8-8CE8-49C96F089535}" type="presOf" srcId="{A5EE2EA8-2E1B-4379-9AB4-F1C78F4CD66D}" destId="{99C7BBEE-27B8-4268-BDFA-3140CC2C51AE}" srcOrd="0" destOrd="0" presId="urn:microsoft.com/office/officeart/2005/8/layout/hierarchy3"/>
    <dgm:cxn modelId="{9D753565-20E5-44B5-8080-ACC7DC877E64}" type="presOf" srcId="{F963522A-1498-416B-B38F-E756F88585B3}" destId="{6581EDB4-B891-4EED-97E5-AC9AC0B823C9}" srcOrd="0" destOrd="0" presId="urn:microsoft.com/office/officeart/2005/8/layout/hierarchy3"/>
    <dgm:cxn modelId="{C86532CB-E770-4D45-B903-5927090E76BA}" type="presOf" srcId="{1F540CEE-7726-4CF9-97F5-42A4A415E057}" destId="{487A51AB-12A9-41A9-9677-E92F63CBDD89}" srcOrd="0" destOrd="0" presId="urn:microsoft.com/office/officeart/2005/8/layout/hierarchy3"/>
    <dgm:cxn modelId="{7545DC05-20BE-4D5F-BDD1-4CE72C8A345F}" type="presOf" srcId="{6DAEA18E-0751-4817-92CA-FFA1400C7ED7}" destId="{499D725C-3409-4029-9035-CD04698FD3A7}" srcOrd="0" destOrd="0" presId="urn:microsoft.com/office/officeart/2005/8/layout/hierarchy3"/>
    <dgm:cxn modelId="{80AFA0D2-2AB4-4B29-890E-7882E0837305}" type="presOf" srcId="{191A56D3-BECF-4B44-9ACE-D70328F8C700}" destId="{F203CED8-60B4-460A-A72A-A913AE0F386D}" srcOrd="0" destOrd="0" presId="urn:microsoft.com/office/officeart/2005/8/layout/hierarchy3"/>
    <dgm:cxn modelId="{D152C3B9-32FE-4404-8F7E-E5C07956F044}" srcId="{6DAEA18E-0751-4817-92CA-FFA1400C7ED7}" destId="{C96FB70D-EBC9-4748-8087-0176FBBA0F98}" srcOrd="0" destOrd="0" parTransId="{7E0CD3F7-3559-4019-BD56-976623CFAA37}" sibTransId="{262300EB-391A-44A4-B3B5-0884B4B46939}"/>
    <dgm:cxn modelId="{665C3102-D0D3-4C30-8694-948DFA355B43}" type="presOf" srcId="{BAD6613D-F3BD-497A-A406-72B2426E23C0}" destId="{EAADC784-FC06-4961-893F-48C4008976D2}" srcOrd="0" destOrd="0" presId="urn:microsoft.com/office/officeart/2005/8/layout/hierarchy3"/>
    <dgm:cxn modelId="{90642225-B571-4ECC-B458-728CBFEB13C8}" type="presOf" srcId="{D44C9809-B8DD-4915-89E6-90AA21CE7097}" destId="{A57EEA68-F649-4133-BE6F-42C94106C214}" srcOrd="0" destOrd="0" presId="urn:microsoft.com/office/officeart/2005/8/layout/hierarchy3"/>
    <dgm:cxn modelId="{EAEEE29C-4978-4B10-B289-0B23E6D56142}" type="presParOf" srcId="{499D725C-3409-4029-9035-CD04698FD3A7}" destId="{4290FB7C-70F3-4707-A112-55229436B915}" srcOrd="0" destOrd="0" presId="urn:microsoft.com/office/officeart/2005/8/layout/hierarchy3"/>
    <dgm:cxn modelId="{A795F927-3C58-4AF0-9C79-F2F8B1F7A51C}" type="presParOf" srcId="{4290FB7C-70F3-4707-A112-55229436B915}" destId="{CF1B7728-7DEB-4223-98C8-1AD6DBAEB786}" srcOrd="0" destOrd="0" presId="urn:microsoft.com/office/officeart/2005/8/layout/hierarchy3"/>
    <dgm:cxn modelId="{4A717BE1-580A-4504-9D18-6B972AC187C4}" type="presParOf" srcId="{CF1B7728-7DEB-4223-98C8-1AD6DBAEB786}" destId="{E46897F8-4384-42D0-8D5E-715AD4189A50}" srcOrd="0" destOrd="0" presId="urn:microsoft.com/office/officeart/2005/8/layout/hierarchy3"/>
    <dgm:cxn modelId="{7739E5DE-C29A-47B3-9DB3-D69A9C11F251}" type="presParOf" srcId="{CF1B7728-7DEB-4223-98C8-1AD6DBAEB786}" destId="{E1EC3660-4465-4216-90CE-91F72952B9F8}" srcOrd="1" destOrd="0" presId="urn:microsoft.com/office/officeart/2005/8/layout/hierarchy3"/>
    <dgm:cxn modelId="{E5D2A1D2-1A2B-42D2-88BE-1382D71B6776}" type="presParOf" srcId="{4290FB7C-70F3-4707-A112-55229436B915}" destId="{0E90B683-60FA-4C1F-BA4E-1A1202CEC60D}" srcOrd="1" destOrd="0" presId="urn:microsoft.com/office/officeart/2005/8/layout/hierarchy3"/>
    <dgm:cxn modelId="{8D9DAA60-522A-48D4-9801-49D90497318F}" type="presParOf" srcId="{0E90B683-60FA-4C1F-BA4E-1A1202CEC60D}" destId="{1FB4AB8B-C038-4633-8F4A-88C144275D53}" srcOrd="0" destOrd="0" presId="urn:microsoft.com/office/officeart/2005/8/layout/hierarchy3"/>
    <dgm:cxn modelId="{C936A8E8-8B91-43C6-B24C-2E2EEBDC417A}" type="presParOf" srcId="{0E90B683-60FA-4C1F-BA4E-1A1202CEC60D}" destId="{7C7F5402-21B4-4562-8F7B-9F7A253325FD}" srcOrd="1" destOrd="0" presId="urn:microsoft.com/office/officeart/2005/8/layout/hierarchy3"/>
    <dgm:cxn modelId="{557DBEA2-0CCD-48A7-92C4-229599ADBD9E}" type="presParOf" srcId="{0E90B683-60FA-4C1F-BA4E-1A1202CEC60D}" destId="{99C7BBEE-27B8-4268-BDFA-3140CC2C51AE}" srcOrd="2" destOrd="0" presId="urn:microsoft.com/office/officeart/2005/8/layout/hierarchy3"/>
    <dgm:cxn modelId="{C869C74A-4F60-4CA1-994E-A3B36DED81B7}" type="presParOf" srcId="{0E90B683-60FA-4C1F-BA4E-1A1202CEC60D}" destId="{6226FD7C-01E4-48B6-96EC-336147480528}" srcOrd="3" destOrd="0" presId="urn:microsoft.com/office/officeart/2005/8/layout/hierarchy3"/>
    <dgm:cxn modelId="{D172254B-7EDF-42B3-97F4-4DB7F5A0B596}" type="presParOf" srcId="{0E90B683-60FA-4C1F-BA4E-1A1202CEC60D}" destId="{007BC9EA-28CF-4810-BFF8-FF0445999047}" srcOrd="4" destOrd="0" presId="urn:microsoft.com/office/officeart/2005/8/layout/hierarchy3"/>
    <dgm:cxn modelId="{E6974B5A-2B8A-4F3B-B521-F59E075AFD7B}" type="presParOf" srcId="{0E90B683-60FA-4C1F-BA4E-1A1202CEC60D}" destId="{C171DA4D-0F71-47F7-9DA1-0DB7F0631556}" srcOrd="5" destOrd="0" presId="urn:microsoft.com/office/officeart/2005/8/layout/hierarchy3"/>
    <dgm:cxn modelId="{54406A0E-E629-4F45-9DCB-852B9B810010}" type="presParOf" srcId="{0E90B683-60FA-4C1F-BA4E-1A1202CEC60D}" destId="{6A06FE03-70FB-47B0-9B23-76DF52D323C7}" srcOrd="6" destOrd="0" presId="urn:microsoft.com/office/officeart/2005/8/layout/hierarchy3"/>
    <dgm:cxn modelId="{6894D906-5C4C-4654-8F95-906E1D4DF241}" type="presParOf" srcId="{0E90B683-60FA-4C1F-BA4E-1A1202CEC60D}" destId="{8AE8C478-F3E4-45F1-86F6-2C1919C9C798}" srcOrd="7" destOrd="0" presId="urn:microsoft.com/office/officeart/2005/8/layout/hierarchy3"/>
    <dgm:cxn modelId="{D008807C-D1D6-4A69-AB4D-BF703BA66827}" type="presParOf" srcId="{0E90B683-60FA-4C1F-BA4E-1A1202CEC60D}" destId="{009DA152-C9B6-44A2-A623-03FA6381C57E}" srcOrd="8" destOrd="0" presId="urn:microsoft.com/office/officeart/2005/8/layout/hierarchy3"/>
    <dgm:cxn modelId="{C9122E91-3B4E-42EA-B6E2-ECF37A26EA97}" type="presParOf" srcId="{0E90B683-60FA-4C1F-BA4E-1A1202CEC60D}" destId="{CE7FBB97-5861-44B7-9E56-5AAF5E09538D}" srcOrd="9" destOrd="0" presId="urn:microsoft.com/office/officeart/2005/8/layout/hierarchy3"/>
    <dgm:cxn modelId="{B1D26E7C-FD24-486D-9EA8-AFE22D86E950}" type="presParOf" srcId="{0E90B683-60FA-4C1F-BA4E-1A1202CEC60D}" destId="{F203CED8-60B4-460A-A72A-A913AE0F386D}" srcOrd="10" destOrd="0" presId="urn:microsoft.com/office/officeart/2005/8/layout/hierarchy3"/>
    <dgm:cxn modelId="{45B3F5F9-F0BF-41C0-8DBA-F288B9087C86}" type="presParOf" srcId="{0E90B683-60FA-4C1F-BA4E-1A1202CEC60D}" destId="{A57EEA68-F649-4133-BE6F-42C94106C214}" srcOrd="11" destOrd="0" presId="urn:microsoft.com/office/officeart/2005/8/layout/hierarchy3"/>
    <dgm:cxn modelId="{93948DE7-5F19-4218-8584-647247664048}" type="presParOf" srcId="{0E90B683-60FA-4C1F-BA4E-1A1202CEC60D}" destId="{487A51AB-12A9-41A9-9677-E92F63CBDD89}" srcOrd="12" destOrd="0" presId="urn:microsoft.com/office/officeart/2005/8/layout/hierarchy3"/>
    <dgm:cxn modelId="{9CE669F5-F6E6-4E32-92F2-0809F46675E7}" type="presParOf" srcId="{0E90B683-60FA-4C1F-BA4E-1A1202CEC60D}" destId="{7FF94E00-7894-47DA-A2C0-BB685E13843E}" srcOrd="13" destOrd="0" presId="urn:microsoft.com/office/officeart/2005/8/layout/hierarchy3"/>
    <dgm:cxn modelId="{847AF02C-12A8-413E-8900-55768D533714}" type="presParOf" srcId="{0E90B683-60FA-4C1F-BA4E-1A1202CEC60D}" destId="{6581EDB4-B891-4EED-97E5-AC9AC0B823C9}" srcOrd="14" destOrd="0" presId="urn:microsoft.com/office/officeart/2005/8/layout/hierarchy3"/>
    <dgm:cxn modelId="{565AA337-2963-4907-A710-53B5879E3478}" type="presParOf" srcId="{0E90B683-60FA-4C1F-BA4E-1A1202CEC60D}" destId="{EAADC784-FC06-4961-893F-48C4008976D2}" srcOrd="1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5E101B9-A22C-4584-B4F5-4F58BF3519B2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52420C53-7189-403C-A203-59F5DCFFE8D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Показатели уровня жизни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A5104E2-DEA9-4676-89DA-8CC058E24002}" type="parTrans" cxnId="{A1B9A627-DB28-458A-83EF-63E6CA1017AA}">
      <dgm:prSet/>
      <dgm:spPr/>
      <dgm:t>
        <a:bodyPr/>
        <a:lstStyle/>
        <a:p>
          <a:endParaRPr lang="ru-RU"/>
        </a:p>
      </dgm:t>
    </dgm:pt>
    <dgm:pt modelId="{C6F28989-CB87-4709-B2A9-79E39E0E1B19}" type="sibTrans" cxnId="{A1B9A627-DB28-458A-83EF-63E6CA1017AA}">
      <dgm:prSet/>
      <dgm:spPr/>
      <dgm:t>
        <a:bodyPr/>
        <a:lstStyle/>
        <a:p>
          <a:endParaRPr lang="ru-RU"/>
        </a:p>
      </dgm:t>
    </dgm:pt>
    <dgm:pt modelId="{BC62107E-A6A5-42C1-819A-AAA294D61B4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Общее потребление материальных благ и услуг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A3D512D-D3B8-4B8D-A79C-456616BADCAB}" type="parTrans" cxnId="{D34B93F8-EE77-4CE9-B6F1-450016F15957}">
      <dgm:prSet/>
      <dgm:spPr/>
      <dgm:t>
        <a:bodyPr/>
        <a:lstStyle/>
        <a:p>
          <a:endParaRPr lang="ru-RU"/>
        </a:p>
      </dgm:t>
    </dgm:pt>
    <dgm:pt modelId="{C773AF4C-A209-4091-8C01-D08E218A0A0F}" type="sibTrans" cxnId="{D34B93F8-EE77-4CE9-B6F1-450016F15957}">
      <dgm:prSet/>
      <dgm:spPr/>
      <dgm:t>
        <a:bodyPr/>
        <a:lstStyle/>
        <a:p>
          <a:endParaRPr lang="ru-RU"/>
        </a:p>
      </dgm:t>
    </dgm:pt>
    <dgm:pt modelId="{F49412D8-3396-4E76-BF2D-3C6BA7C1810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Реальные доходы населения 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9E9F459-C1A6-4969-AAD5-2EA3846489F4}" type="parTrans" cxnId="{704540CC-66D1-4906-8DA6-0B9334641F6F}">
      <dgm:prSet/>
      <dgm:spPr/>
      <dgm:t>
        <a:bodyPr/>
        <a:lstStyle/>
        <a:p>
          <a:endParaRPr lang="ru-RU"/>
        </a:p>
      </dgm:t>
    </dgm:pt>
    <dgm:pt modelId="{D2E0560F-E48C-4A98-B805-1EC1ECD91CB8}" type="sibTrans" cxnId="{704540CC-66D1-4906-8DA6-0B9334641F6F}">
      <dgm:prSet/>
      <dgm:spPr/>
      <dgm:t>
        <a:bodyPr/>
        <a:lstStyle/>
        <a:p>
          <a:endParaRPr lang="ru-RU"/>
        </a:p>
      </dgm:t>
    </dgm:pt>
    <dgm:pt modelId="{B660AE54-E6F7-473D-9A4F-C2114ACE72E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Реальная заработная плата рабочих и служащих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2283AA5-4D51-4D6D-AD8D-D099FD353719}" type="sibTrans" cxnId="{BB815461-65E0-412D-9A81-4D651BB69CA4}">
      <dgm:prSet/>
      <dgm:spPr/>
      <dgm:t>
        <a:bodyPr/>
        <a:lstStyle/>
        <a:p>
          <a:endParaRPr lang="ru-RU"/>
        </a:p>
      </dgm:t>
    </dgm:pt>
    <dgm:pt modelId="{3E2F8669-E65A-4BFD-A1F4-E1391D2A7F21}" type="parTrans" cxnId="{BB815461-65E0-412D-9A81-4D651BB69CA4}">
      <dgm:prSet/>
      <dgm:spPr/>
      <dgm:t>
        <a:bodyPr/>
        <a:lstStyle/>
        <a:p>
          <a:endParaRPr lang="ru-RU"/>
        </a:p>
      </dgm:t>
    </dgm:pt>
    <dgm:pt modelId="{02609959-AE59-452F-B5E2-66954A19946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Денежный доход семьи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E54D816-FC95-447D-9CA2-60A058E15078}" type="parTrans" cxnId="{B8CCCB29-CC12-4003-8194-240982CA8A61}">
      <dgm:prSet/>
      <dgm:spPr/>
      <dgm:t>
        <a:bodyPr/>
        <a:lstStyle/>
        <a:p>
          <a:endParaRPr lang="ru-RU"/>
        </a:p>
      </dgm:t>
    </dgm:pt>
    <dgm:pt modelId="{B4244403-784D-45D0-98FB-7E35244B738F}" type="sibTrans" cxnId="{B8CCCB29-CC12-4003-8194-240982CA8A61}">
      <dgm:prSet/>
      <dgm:spPr/>
      <dgm:t>
        <a:bodyPr/>
        <a:lstStyle/>
        <a:p>
          <a:endParaRPr lang="ru-RU"/>
        </a:p>
      </dgm:t>
    </dgm:pt>
    <dgm:pt modelId="{FDE6B713-862A-4378-B7E1-F64E7404C5F0}" type="pres">
      <dgm:prSet presAssocID="{25E101B9-A22C-4584-B4F5-4F58BF3519B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7410203-35ED-47A7-8C44-13BBDFA58DED}" type="pres">
      <dgm:prSet presAssocID="{52420C53-7189-403C-A203-59F5DCFFE8DD}" presName="root" presStyleCnt="0"/>
      <dgm:spPr/>
    </dgm:pt>
    <dgm:pt modelId="{0D7C107D-DD9D-415D-B62E-DA36477A3B96}" type="pres">
      <dgm:prSet presAssocID="{52420C53-7189-403C-A203-59F5DCFFE8DD}" presName="rootComposite" presStyleCnt="0"/>
      <dgm:spPr/>
    </dgm:pt>
    <dgm:pt modelId="{D97C9E43-F518-4815-90E3-A849D33F724F}" type="pres">
      <dgm:prSet presAssocID="{52420C53-7189-403C-A203-59F5DCFFE8DD}" presName="rootText" presStyleLbl="node1" presStyleIdx="0" presStyleCnt="1" custScaleX="556629"/>
      <dgm:spPr/>
      <dgm:t>
        <a:bodyPr/>
        <a:lstStyle/>
        <a:p>
          <a:endParaRPr lang="ru-RU"/>
        </a:p>
      </dgm:t>
    </dgm:pt>
    <dgm:pt modelId="{D19937B8-B438-46CE-AA17-FECEA7E95043}" type="pres">
      <dgm:prSet presAssocID="{52420C53-7189-403C-A203-59F5DCFFE8DD}" presName="rootConnector" presStyleLbl="node1" presStyleIdx="0" presStyleCnt="1"/>
      <dgm:spPr/>
      <dgm:t>
        <a:bodyPr/>
        <a:lstStyle/>
        <a:p>
          <a:endParaRPr lang="ru-RU"/>
        </a:p>
      </dgm:t>
    </dgm:pt>
    <dgm:pt modelId="{C59D4EA0-3BDB-4EE3-8B1C-78539033B369}" type="pres">
      <dgm:prSet presAssocID="{52420C53-7189-403C-A203-59F5DCFFE8DD}" presName="childShape" presStyleCnt="0"/>
      <dgm:spPr/>
    </dgm:pt>
    <dgm:pt modelId="{6609E0EE-3946-46F0-90EE-533D1222795F}" type="pres">
      <dgm:prSet presAssocID="{FA3D512D-D3B8-4B8D-A79C-456616BADCAB}" presName="Name13" presStyleLbl="parChTrans1D2" presStyleIdx="0" presStyleCnt="4"/>
      <dgm:spPr/>
      <dgm:t>
        <a:bodyPr/>
        <a:lstStyle/>
        <a:p>
          <a:endParaRPr lang="ru-RU"/>
        </a:p>
      </dgm:t>
    </dgm:pt>
    <dgm:pt modelId="{C8BBF16D-0E59-49A3-A237-97A7C97230E1}" type="pres">
      <dgm:prSet presAssocID="{BC62107E-A6A5-42C1-819A-AAA294D61B49}" presName="childText" presStyleLbl="bgAcc1" presStyleIdx="0" presStyleCnt="4" custScaleX="739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396B1-2486-4BCF-9DF1-908E09210D21}" type="pres">
      <dgm:prSet presAssocID="{99E9F459-C1A6-4969-AAD5-2EA3846489F4}" presName="Name13" presStyleLbl="parChTrans1D2" presStyleIdx="1" presStyleCnt="4"/>
      <dgm:spPr/>
      <dgm:t>
        <a:bodyPr/>
        <a:lstStyle/>
        <a:p>
          <a:endParaRPr lang="ru-RU"/>
        </a:p>
      </dgm:t>
    </dgm:pt>
    <dgm:pt modelId="{06D51CFF-489C-4D1B-BB40-A74819B71F23}" type="pres">
      <dgm:prSet presAssocID="{F49412D8-3396-4E76-BF2D-3C6BA7C18106}" presName="childText" presStyleLbl="bgAcc1" presStyleIdx="1" presStyleCnt="4" custScaleX="739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329334-7A3F-4190-A064-7F67E51F8A79}" type="pres">
      <dgm:prSet presAssocID="{3E2F8669-E65A-4BFD-A1F4-E1391D2A7F21}" presName="Name13" presStyleLbl="parChTrans1D2" presStyleIdx="2" presStyleCnt="4"/>
      <dgm:spPr/>
      <dgm:t>
        <a:bodyPr/>
        <a:lstStyle/>
        <a:p>
          <a:endParaRPr lang="ru-RU"/>
        </a:p>
      </dgm:t>
    </dgm:pt>
    <dgm:pt modelId="{09BFBF40-262E-4AD6-A185-BE21212629F9}" type="pres">
      <dgm:prSet presAssocID="{B660AE54-E6F7-473D-9A4F-C2114ACE72E8}" presName="childText" presStyleLbl="bgAcc1" presStyleIdx="2" presStyleCnt="4" custScaleX="739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D243A8-05A0-498B-A59A-DCC02CBFBB42}" type="pres">
      <dgm:prSet presAssocID="{3E54D816-FC95-447D-9CA2-60A058E15078}" presName="Name13" presStyleLbl="parChTrans1D2" presStyleIdx="3" presStyleCnt="4"/>
      <dgm:spPr/>
      <dgm:t>
        <a:bodyPr/>
        <a:lstStyle/>
        <a:p>
          <a:endParaRPr lang="ru-RU"/>
        </a:p>
      </dgm:t>
    </dgm:pt>
    <dgm:pt modelId="{17D0BC1B-C80E-45FA-A913-EAA396C94785}" type="pres">
      <dgm:prSet presAssocID="{02609959-AE59-452F-B5E2-66954A199468}" presName="childText" presStyleLbl="bgAcc1" presStyleIdx="3" presStyleCnt="4" custScaleX="739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CCCB29-CC12-4003-8194-240982CA8A61}" srcId="{52420C53-7189-403C-A203-59F5DCFFE8DD}" destId="{02609959-AE59-452F-B5E2-66954A199468}" srcOrd="3" destOrd="0" parTransId="{3E54D816-FC95-447D-9CA2-60A058E15078}" sibTransId="{B4244403-784D-45D0-98FB-7E35244B738F}"/>
    <dgm:cxn modelId="{B4462B0C-B94C-4DD2-8704-6B741A0149D7}" type="presOf" srcId="{F49412D8-3396-4E76-BF2D-3C6BA7C18106}" destId="{06D51CFF-489C-4D1B-BB40-A74819B71F23}" srcOrd="0" destOrd="0" presId="urn:microsoft.com/office/officeart/2005/8/layout/hierarchy3"/>
    <dgm:cxn modelId="{DFE822FA-90B6-4FC8-B817-532ED95FD33E}" type="presOf" srcId="{25E101B9-A22C-4584-B4F5-4F58BF3519B2}" destId="{FDE6B713-862A-4378-B7E1-F64E7404C5F0}" srcOrd="0" destOrd="0" presId="urn:microsoft.com/office/officeart/2005/8/layout/hierarchy3"/>
    <dgm:cxn modelId="{704540CC-66D1-4906-8DA6-0B9334641F6F}" srcId="{52420C53-7189-403C-A203-59F5DCFFE8DD}" destId="{F49412D8-3396-4E76-BF2D-3C6BA7C18106}" srcOrd="1" destOrd="0" parTransId="{99E9F459-C1A6-4969-AAD5-2EA3846489F4}" sibTransId="{D2E0560F-E48C-4A98-B805-1EC1ECD91CB8}"/>
    <dgm:cxn modelId="{9ABF3EDC-2D71-4B0B-B690-F7E1EEAC764D}" type="presOf" srcId="{3E2F8669-E65A-4BFD-A1F4-E1391D2A7F21}" destId="{DB329334-7A3F-4190-A064-7F67E51F8A79}" srcOrd="0" destOrd="0" presId="urn:microsoft.com/office/officeart/2005/8/layout/hierarchy3"/>
    <dgm:cxn modelId="{4450CB58-64A5-4C59-A46B-89DD9A7D668F}" type="presOf" srcId="{B660AE54-E6F7-473D-9A4F-C2114ACE72E8}" destId="{09BFBF40-262E-4AD6-A185-BE21212629F9}" srcOrd="0" destOrd="0" presId="urn:microsoft.com/office/officeart/2005/8/layout/hierarchy3"/>
    <dgm:cxn modelId="{A1B9A627-DB28-458A-83EF-63E6CA1017AA}" srcId="{25E101B9-A22C-4584-B4F5-4F58BF3519B2}" destId="{52420C53-7189-403C-A203-59F5DCFFE8DD}" srcOrd="0" destOrd="0" parTransId="{9A5104E2-DEA9-4676-89DA-8CC058E24002}" sibTransId="{C6F28989-CB87-4709-B2A9-79E39E0E1B19}"/>
    <dgm:cxn modelId="{FB57ED5A-5721-4856-9D63-41EC985D72FE}" type="presOf" srcId="{52420C53-7189-403C-A203-59F5DCFFE8DD}" destId="{D97C9E43-F518-4815-90E3-A849D33F724F}" srcOrd="0" destOrd="0" presId="urn:microsoft.com/office/officeart/2005/8/layout/hierarchy3"/>
    <dgm:cxn modelId="{CA5E8E7E-A69F-42F1-9D22-8D1A2D3EBA29}" type="presOf" srcId="{3E54D816-FC95-447D-9CA2-60A058E15078}" destId="{3ED243A8-05A0-498B-A59A-DCC02CBFBB42}" srcOrd="0" destOrd="0" presId="urn:microsoft.com/office/officeart/2005/8/layout/hierarchy3"/>
    <dgm:cxn modelId="{BB815461-65E0-412D-9A81-4D651BB69CA4}" srcId="{52420C53-7189-403C-A203-59F5DCFFE8DD}" destId="{B660AE54-E6F7-473D-9A4F-C2114ACE72E8}" srcOrd="2" destOrd="0" parTransId="{3E2F8669-E65A-4BFD-A1F4-E1391D2A7F21}" sibTransId="{32283AA5-4D51-4D6D-AD8D-D099FD353719}"/>
    <dgm:cxn modelId="{EBF5C473-DF27-4CFA-A2A7-745C2AB64938}" type="presOf" srcId="{FA3D512D-D3B8-4B8D-A79C-456616BADCAB}" destId="{6609E0EE-3946-46F0-90EE-533D1222795F}" srcOrd="0" destOrd="0" presId="urn:microsoft.com/office/officeart/2005/8/layout/hierarchy3"/>
    <dgm:cxn modelId="{854EB517-17E4-4B81-9DD8-8F923B56943F}" type="presOf" srcId="{02609959-AE59-452F-B5E2-66954A199468}" destId="{17D0BC1B-C80E-45FA-A913-EAA396C94785}" srcOrd="0" destOrd="0" presId="urn:microsoft.com/office/officeart/2005/8/layout/hierarchy3"/>
    <dgm:cxn modelId="{D34B93F8-EE77-4CE9-B6F1-450016F15957}" srcId="{52420C53-7189-403C-A203-59F5DCFFE8DD}" destId="{BC62107E-A6A5-42C1-819A-AAA294D61B49}" srcOrd="0" destOrd="0" parTransId="{FA3D512D-D3B8-4B8D-A79C-456616BADCAB}" sibTransId="{C773AF4C-A209-4091-8C01-D08E218A0A0F}"/>
    <dgm:cxn modelId="{029DB422-F75F-4B64-AC10-E3D46DD2C6E4}" type="presOf" srcId="{BC62107E-A6A5-42C1-819A-AAA294D61B49}" destId="{C8BBF16D-0E59-49A3-A237-97A7C97230E1}" srcOrd="0" destOrd="0" presId="urn:microsoft.com/office/officeart/2005/8/layout/hierarchy3"/>
    <dgm:cxn modelId="{8BF9C573-68B2-42DD-BD08-BC3BB30818B9}" type="presOf" srcId="{52420C53-7189-403C-A203-59F5DCFFE8DD}" destId="{D19937B8-B438-46CE-AA17-FECEA7E95043}" srcOrd="1" destOrd="0" presId="urn:microsoft.com/office/officeart/2005/8/layout/hierarchy3"/>
    <dgm:cxn modelId="{2AEFC49E-E1FA-4B1E-807E-C2DFBDAB31B8}" type="presOf" srcId="{99E9F459-C1A6-4969-AAD5-2EA3846489F4}" destId="{63A396B1-2486-4BCF-9DF1-908E09210D21}" srcOrd="0" destOrd="0" presId="urn:microsoft.com/office/officeart/2005/8/layout/hierarchy3"/>
    <dgm:cxn modelId="{D33F6273-2ECE-4FFC-89F9-67CFD639D294}" type="presParOf" srcId="{FDE6B713-862A-4378-B7E1-F64E7404C5F0}" destId="{87410203-35ED-47A7-8C44-13BBDFA58DED}" srcOrd="0" destOrd="0" presId="urn:microsoft.com/office/officeart/2005/8/layout/hierarchy3"/>
    <dgm:cxn modelId="{E14B9300-E315-4F48-8EEE-69B6D77B98C1}" type="presParOf" srcId="{87410203-35ED-47A7-8C44-13BBDFA58DED}" destId="{0D7C107D-DD9D-415D-B62E-DA36477A3B96}" srcOrd="0" destOrd="0" presId="urn:microsoft.com/office/officeart/2005/8/layout/hierarchy3"/>
    <dgm:cxn modelId="{BC865DE8-9ACF-419B-844A-645696202FA7}" type="presParOf" srcId="{0D7C107D-DD9D-415D-B62E-DA36477A3B96}" destId="{D97C9E43-F518-4815-90E3-A849D33F724F}" srcOrd="0" destOrd="0" presId="urn:microsoft.com/office/officeart/2005/8/layout/hierarchy3"/>
    <dgm:cxn modelId="{482C5DF2-2FE2-41AE-B481-B540A6704852}" type="presParOf" srcId="{0D7C107D-DD9D-415D-B62E-DA36477A3B96}" destId="{D19937B8-B438-46CE-AA17-FECEA7E95043}" srcOrd="1" destOrd="0" presId="urn:microsoft.com/office/officeart/2005/8/layout/hierarchy3"/>
    <dgm:cxn modelId="{F5608072-D69C-464F-8DA5-534CFBE90EAC}" type="presParOf" srcId="{87410203-35ED-47A7-8C44-13BBDFA58DED}" destId="{C59D4EA0-3BDB-4EE3-8B1C-78539033B369}" srcOrd="1" destOrd="0" presId="urn:microsoft.com/office/officeart/2005/8/layout/hierarchy3"/>
    <dgm:cxn modelId="{5295EBF0-BE67-4CFB-AF41-16A74ABC0F03}" type="presParOf" srcId="{C59D4EA0-3BDB-4EE3-8B1C-78539033B369}" destId="{6609E0EE-3946-46F0-90EE-533D1222795F}" srcOrd="0" destOrd="0" presId="urn:microsoft.com/office/officeart/2005/8/layout/hierarchy3"/>
    <dgm:cxn modelId="{EB87EE0F-A81C-4063-8D43-5DD66237EB30}" type="presParOf" srcId="{C59D4EA0-3BDB-4EE3-8B1C-78539033B369}" destId="{C8BBF16D-0E59-49A3-A237-97A7C97230E1}" srcOrd="1" destOrd="0" presId="urn:microsoft.com/office/officeart/2005/8/layout/hierarchy3"/>
    <dgm:cxn modelId="{070705CA-F00D-4897-8C9B-9ABF8CBA7DC9}" type="presParOf" srcId="{C59D4EA0-3BDB-4EE3-8B1C-78539033B369}" destId="{63A396B1-2486-4BCF-9DF1-908E09210D21}" srcOrd="2" destOrd="0" presId="urn:microsoft.com/office/officeart/2005/8/layout/hierarchy3"/>
    <dgm:cxn modelId="{0FA5E6FC-0196-4C55-B43C-1EBE516B658D}" type="presParOf" srcId="{C59D4EA0-3BDB-4EE3-8B1C-78539033B369}" destId="{06D51CFF-489C-4D1B-BB40-A74819B71F23}" srcOrd="3" destOrd="0" presId="urn:microsoft.com/office/officeart/2005/8/layout/hierarchy3"/>
    <dgm:cxn modelId="{097733A7-29AD-4F49-9B38-51775669CD83}" type="presParOf" srcId="{C59D4EA0-3BDB-4EE3-8B1C-78539033B369}" destId="{DB329334-7A3F-4190-A064-7F67E51F8A79}" srcOrd="4" destOrd="0" presId="urn:microsoft.com/office/officeart/2005/8/layout/hierarchy3"/>
    <dgm:cxn modelId="{3572080D-7F09-4AB8-94E7-CCE68E33C551}" type="presParOf" srcId="{C59D4EA0-3BDB-4EE3-8B1C-78539033B369}" destId="{09BFBF40-262E-4AD6-A185-BE21212629F9}" srcOrd="5" destOrd="0" presId="urn:microsoft.com/office/officeart/2005/8/layout/hierarchy3"/>
    <dgm:cxn modelId="{EC8510B8-F915-4604-BB7D-6A39285CF307}" type="presParOf" srcId="{C59D4EA0-3BDB-4EE3-8B1C-78539033B369}" destId="{3ED243A8-05A0-498B-A59A-DCC02CBFBB42}" srcOrd="6" destOrd="0" presId="urn:microsoft.com/office/officeart/2005/8/layout/hierarchy3"/>
    <dgm:cxn modelId="{20FF5EC4-1FF1-4A2B-B631-02A6D7FF48B1}" type="presParOf" srcId="{C59D4EA0-3BDB-4EE3-8B1C-78539033B369}" destId="{17D0BC1B-C80E-45FA-A913-EAA396C94785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5E101B9-A22C-4584-B4F5-4F58BF3519B2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52420C53-7189-403C-A203-59F5DCFFE8D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Показатели качества жизни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A5104E2-DEA9-4676-89DA-8CC058E24002}" type="parTrans" cxnId="{A1B9A627-DB28-458A-83EF-63E6CA1017AA}">
      <dgm:prSet/>
      <dgm:spPr/>
      <dgm:t>
        <a:bodyPr/>
        <a:lstStyle/>
        <a:p>
          <a:endParaRPr lang="ru-RU"/>
        </a:p>
      </dgm:t>
    </dgm:pt>
    <dgm:pt modelId="{C6F28989-CB87-4709-B2A9-79E39E0E1B19}" type="sibTrans" cxnId="{A1B9A627-DB28-458A-83EF-63E6CA1017AA}">
      <dgm:prSet/>
      <dgm:spPr/>
      <dgm:t>
        <a:bodyPr/>
        <a:lstStyle/>
        <a:p>
          <a:endParaRPr lang="ru-RU"/>
        </a:p>
      </dgm:t>
    </dgm:pt>
    <dgm:pt modelId="{BC62107E-A6A5-42C1-819A-AAA294D61B4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Здоровье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A3D512D-D3B8-4B8D-A79C-456616BADCAB}" type="parTrans" cxnId="{D34B93F8-EE77-4CE9-B6F1-450016F15957}">
      <dgm:prSet/>
      <dgm:spPr/>
      <dgm:t>
        <a:bodyPr/>
        <a:lstStyle/>
        <a:p>
          <a:endParaRPr lang="ru-RU"/>
        </a:p>
      </dgm:t>
    </dgm:pt>
    <dgm:pt modelId="{C773AF4C-A209-4091-8C01-D08E218A0A0F}" type="sibTrans" cxnId="{D34B93F8-EE77-4CE9-B6F1-450016F15957}">
      <dgm:prSet/>
      <dgm:spPr/>
      <dgm:t>
        <a:bodyPr/>
        <a:lstStyle/>
        <a:p>
          <a:endParaRPr lang="ru-RU"/>
        </a:p>
      </dgm:t>
    </dgm:pt>
    <dgm:pt modelId="{F49412D8-3396-4E76-BF2D-3C6BA7C1810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Индивидуальное развитие путём обучения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9E9F459-C1A6-4969-AAD5-2EA3846489F4}" type="parTrans" cxnId="{704540CC-66D1-4906-8DA6-0B9334641F6F}">
      <dgm:prSet/>
      <dgm:spPr/>
      <dgm:t>
        <a:bodyPr/>
        <a:lstStyle/>
        <a:p>
          <a:endParaRPr lang="ru-RU"/>
        </a:p>
      </dgm:t>
    </dgm:pt>
    <dgm:pt modelId="{D2E0560F-E48C-4A98-B805-1EC1ECD91CB8}" type="sibTrans" cxnId="{704540CC-66D1-4906-8DA6-0B9334641F6F}">
      <dgm:prSet/>
      <dgm:spPr/>
      <dgm:t>
        <a:bodyPr/>
        <a:lstStyle/>
        <a:p>
          <a:endParaRPr lang="ru-RU"/>
        </a:p>
      </dgm:t>
    </dgm:pt>
    <dgm:pt modelId="{B660AE54-E6F7-473D-9A4F-C2114ACE72E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Занятость и качество трудовой жизни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2283AA5-4D51-4D6D-AD8D-D099FD353719}" type="sibTrans" cxnId="{BB815461-65E0-412D-9A81-4D651BB69CA4}">
      <dgm:prSet/>
      <dgm:spPr/>
      <dgm:t>
        <a:bodyPr/>
        <a:lstStyle/>
        <a:p>
          <a:endParaRPr lang="ru-RU"/>
        </a:p>
      </dgm:t>
    </dgm:pt>
    <dgm:pt modelId="{3E2F8669-E65A-4BFD-A1F4-E1391D2A7F21}" type="parTrans" cxnId="{BB815461-65E0-412D-9A81-4D651BB69CA4}">
      <dgm:prSet/>
      <dgm:spPr/>
      <dgm:t>
        <a:bodyPr/>
        <a:lstStyle/>
        <a:p>
          <a:endParaRPr lang="ru-RU"/>
        </a:p>
      </dgm:t>
    </dgm:pt>
    <dgm:pt modelId="{02609959-AE59-452F-B5E2-66954A19946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Время и досуг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E54D816-FC95-447D-9CA2-60A058E15078}" type="parTrans" cxnId="{B8CCCB29-CC12-4003-8194-240982CA8A61}">
      <dgm:prSet/>
      <dgm:spPr/>
      <dgm:t>
        <a:bodyPr/>
        <a:lstStyle/>
        <a:p>
          <a:endParaRPr lang="ru-RU"/>
        </a:p>
      </dgm:t>
    </dgm:pt>
    <dgm:pt modelId="{B4244403-784D-45D0-98FB-7E35244B738F}" type="sibTrans" cxnId="{B8CCCB29-CC12-4003-8194-240982CA8A61}">
      <dgm:prSet/>
      <dgm:spPr/>
      <dgm:t>
        <a:bodyPr/>
        <a:lstStyle/>
        <a:p>
          <a:endParaRPr lang="ru-RU"/>
        </a:p>
      </dgm:t>
    </dgm:pt>
    <dgm:pt modelId="{E4A8FFB3-15B1-470F-A3C3-41521863BAD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Возможность приобретения товаров и пользования услугами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F7CA7B1-2332-49BC-B76D-BA0E71B9718D}" type="parTrans" cxnId="{04773377-4B35-4BC0-B3F5-15C966F850C8}">
      <dgm:prSet/>
      <dgm:spPr/>
      <dgm:t>
        <a:bodyPr/>
        <a:lstStyle/>
        <a:p>
          <a:endParaRPr lang="ru-RU"/>
        </a:p>
      </dgm:t>
    </dgm:pt>
    <dgm:pt modelId="{641183C3-73C1-487A-B6A9-397641E76644}" type="sibTrans" cxnId="{04773377-4B35-4BC0-B3F5-15C966F850C8}">
      <dgm:prSet/>
      <dgm:spPr/>
      <dgm:t>
        <a:bodyPr/>
        <a:lstStyle/>
        <a:p>
          <a:endParaRPr lang="ru-RU"/>
        </a:p>
      </dgm:t>
    </dgm:pt>
    <dgm:pt modelId="{9912ECB1-B510-4C1C-BDD5-88B32AADF73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Личная безопасность и правовые органы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AC77868-5F84-458D-8A21-6557148C92A2}" type="parTrans" cxnId="{4268B6B5-7654-4F9B-9343-8A62515EE5DC}">
      <dgm:prSet/>
      <dgm:spPr/>
      <dgm:t>
        <a:bodyPr/>
        <a:lstStyle/>
        <a:p>
          <a:endParaRPr lang="ru-RU"/>
        </a:p>
      </dgm:t>
    </dgm:pt>
    <dgm:pt modelId="{15DCEF8D-64C8-4AEC-8800-735FDCA98A2B}" type="sibTrans" cxnId="{4268B6B5-7654-4F9B-9343-8A62515EE5DC}">
      <dgm:prSet/>
      <dgm:spPr/>
      <dgm:t>
        <a:bodyPr/>
        <a:lstStyle/>
        <a:p>
          <a:endParaRPr lang="ru-RU"/>
        </a:p>
      </dgm:t>
    </dgm:pt>
    <dgm:pt modelId="{26ABD983-F2D3-41BC-AB8C-6CB1F504B6F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Социальные возможности и социальная активность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B18E584-66C9-41C5-A7A4-97061DC9E266}" type="parTrans" cxnId="{82323855-8381-43F0-A7FA-8E7C6409037E}">
      <dgm:prSet/>
      <dgm:spPr/>
      <dgm:t>
        <a:bodyPr/>
        <a:lstStyle/>
        <a:p>
          <a:endParaRPr lang="ru-RU"/>
        </a:p>
      </dgm:t>
    </dgm:pt>
    <dgm:pt modelId="{23BF9704-278E-4225-A4BF-BBE87318F0E8}" type="sibTrans" cxnId="{82323855-8381-43F0-A7FA-8E7C6409037E}">
      <dgm:prSet/>
      <dgm:spPr/>
      <dgm:t>
        <a:bodyPr/>
        <a:lstStyle/>
        <a:p>
          <a:endParaRPr lang="ru-RU"/>
        </a:p>
      </dgm:t>
    </dgm:pt>
    <dgm:pt modelId="{FDE6B713-862A-4378-B7E1-F64E7404C5F0}" type="pres">
      <dgm:prSet presAssocID="{25E101B9-A22C-4584-B4F5-4F58BF3519B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7410203-35ED-47A7-8C44-13BBDFA58DED}" type="pres">
      <dgm:prSet presAssocID="{52420C53-7189-403C-A203-59F5DCFFE8DD}" presName="root" presStyleCnt="0"/>
      <dgm:spPr/>
    </dgm:pt>
    <dgm:pt modelId="{0D7C107D-DD9D-415D-B62E-DA36477A3B96}" type="pres">
      <dgm:prSet presAssocID="{52420C53-7189-403C-A203-59F5DCFFE8DD}" presName="rootComposite" presStyleCnt="0"/>
      <dgm:spPr/>
    </dgm:pt>
    <dgm:pt modelId="{D97C9E43-F518-4815-90E3-A849D33F724F}" type="pres">
      <dgm:prSet presAssocID="{52420C53-7189-403C-A203-59F5DCFFE8DD}" presName="rootText" presStyleLbl="node1" presStyleIdx="0" presStyleCnt="1" custScaleX="690749"/>
      <dgm:spPr/>
      <dgm:t>
        <a:bodyPr/>
        <a:lstStyle/>
        <a:p>
          <a:endParaRPr lang="ru-RU"/>
        </a:p>
      </dgm:t>
    </dgm:pt>
    <dgm:pt modelId="{D19937B8-B438-46CE-AA17-FECEA7E95043}" type="pres">
      <dgm:prSet presAssocID="{52420C53-7189-403C-A203-59F5DCFFE8DD}" presName="rootConnector" presStyleLbl="node1" presStyleIdx="0" presStyleCnt="1"/>
      <dgm:spPr/>
      <dgm:t>
        <a:bodyPr/>
        <a:lstStyle/>
        <a:p>
          <a:endParaRPr lang="ru-RU"/>
        </a:p>
      </dgm:t>
    </dgm:pt>
    <dgm:pt modelId="{C59D4EA0-3BDB-4EE3-8B1C-78539033B369}" type="pres">
      <dgm:prSet presAssocID="{52420C53-7189-403C-A203-59F5DCFFE8DD}" presName="childShape" presStyleCnt="0"/>
      <dgm:spPr/>
    </dgm:pt>
    <dgm:pt modelId="{6609E0EE-3946-46F0-90EE-533D1222795F}" type="pres">
      <dgm:prSet presAssocID="{FA3D512D-D3B8-4B8D-A79C-456616BADCAB}" presName="Name13" presStyleLbl="parChTrans1D2" presStyleIdx="0" presStyleCnt="7"/>
      <dgm:spPr/>
      <dgm:t>
        <a:bodyPr/>
        <a:lstStyle/>
        <a:p>
          <a:endParaRPr lang="ru-RU"/>
        </a:p>
      </dgm:t>
    </dgm:pt>
    <dgm:pt modelId="{C8BBF16D-0E59-49A3-A237-97A7C97230E1}" type="pres">
      <dgm:prSet presAssocID="{BC62107E-A6A5-42C1-819A-AAA294D61B49}" presName="childText" presStyleLbl="bgAcc1" presStyleIdx="0" presStyleCnt="7" custScaleX="1020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396B1-2486-4BCF-9DF1-908E09210D21}" type="pres">
      <dgm:prSet presAssocID="{99E9F459-C1A6-4969-AAD5-2EA3846489F4}" presName="Name13" presStyleLbl="parChTrans1D2" presStyleIdx="1" presStyleCnt="7"/>
      <dgm:spPr/>
      <dgm:t>
        <a:bodyPr/>
        <a:lstStyle/>
        <a:p>
          <a:endParaRPr lang="ru-RU"/>
        </a:p>
      </dgm:t>
    </dgm:pt>
    <dgm:pt modelId="{06D51CFF-489C-4D1B-BB40-A74819B71F23}" type="pres">
      <dgm:prSet presAssocID="{F49412D8-3396-4E76-BF2D-3C6BA7C18106}" presName="childText" presStyleLbl="bgAcc1" presStyleIdx="1" presStyleCnt="7" custScaleX="1020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329334-7A3F-4190-A064-7F67E51F8A79}" type="pres">
      <dgm:prSet presAssocID="{3E2F8669-E65A-4BFD-A1F4-E1391D2A7F21}" presName="Name13" presStyleLbl="parChTrans1D2" presStyleIdx="2" presStyleCnt="7"/>
      <dgm:spPr/>
      <dgm:t>
        <a:bodyPr/>
        <a:lstStyle/>
        <a:p>
          <a:endParaRPr lang="ru-RU"/>
        </a:p>
      </dgm:t>
    </dgm:pt>
    <dgm:pt modelId="{09BFBF40-262E-4AD6-A185-BE21212629F9}" type="pres">
      <dgm:prSet presAssocID="{B660AE54-E6F7-473D-9A4F-C2114ACE72E8}" presName="childText" presStyleLbl="bgAcc1" presStyleIdx="2" presStyleCnt="7" custScaleX="1020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D243A8-05A0-498B-A59A-DCC02CBFBB42}" type="pres">
      <dgm:prSet presAssocID="{3E54D816-FC95-447D-9CA2-60A058E15078}" presName="Name13" presStyleLbl="parChTrans1D2" presStyleIdx="3" presStyleCnt="7"/>
      <dgm:spPr/>
      <dgm:t>
        <a:bodyPr/>
        <a:lstStyle/>
        <a:p>
          <a:endParaRPr lang="ru-RU"/>
        </a:p>
      </dgm:t>
    </dgm:pt>
    <dgm:pt modelId="{17D0BC1B-C80E-45FA-A913-EAA396C94785}" type="pres">
      <dgm:prSet presAssocID="{02609959-AE59-452F-B5E2-66954A199468}" presName="childText" presStyleLbl="bgAcc1" presStyleIdx="3" presStyleCnt="7" custScaleX="1020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37F44B-5698-4416-901B-FB78EAF591D8}" type="pres">
      <dgm:prSet presAssocID="{0F7CA7B1-2332-49BC-B76D-BA0E71B9718D}" presName="Name13" presStyleLbl="parChTrans1D2" presStyleIdx="4" presStyleCnt="7"/>
      <dgm:spPr/>
      <dgm:t>
        <a:bodyPr/>
        <a:lstStyle/>
        <a:p>
          <a:endParaRPr lang="ru-RU"/>
        </a:p>
      </dgm:t>
    </dgm:pt>
    <dgm:pt modelId="{2BA0BABE-39F6-4DE7-9158-A7D65DEAD20F}" type="pres">
      <dgm:prSet presAssocID="{E4A8FFB3-15B1-470F-A3C3-41521863BAD3}" presName="childText" presStyleLbl="bgAcc1" presStyleIdx="4" presStyleCnt="7" custScaleX="1020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02F20C-B7B5-4F1B-A6FD-6E2A22AF4CFB}" type="pres">
      <dgm:prSet presAssocID="{3AC77868-5F84-458D-8A21-6557148C92A2}" presName="Name13" presStyleLbl="parChTrans1D2" presStyleIdx="5" presStyleCnt="7"/>
      <dgm:spPr/>
      <dgm:t>
        <a:bodyPr/>
        <a:lstStyle/>
        <a:p>
          <a:endParaRPr lang="ru-RU"/>
        </a:p>
      </dgm:t>
    </dgm:pt>
    <dgm:pt modelId="{E1010F0D-D571-4C68-A9C9-B548B07F1381}" type="pres">
      <dgm:prSet presAssocID="{9912ECB1-B510-4C1C-BDD5-88B32AADF733}" presName="childText" presStyleLbl="bgAcc1" presStyleIdx="5" presStyleCnt="7" custScaleX="1020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A64E15-D489-429F-BC99-979DDA5F5449}" type="pres">
      <dgm:prSet presAssocID="{6B18E584-66C9-41C5-A7A4-97061DC9E266}" presName="Name13" presStyleLbl="parChTrans1D2" presStyleIdx="6" presStyleCnt="7"/>
      <dgm:spPr/>
      <dgm:t>
        <a:bodyPr/>
        <a:lstStyle/>
        <a:p>
          <a:endParaRPr lang="ru-RU"/>
        </a:p>
      </dgm:t>
    </dgm:pt>
    <dgm:pt modelId="{CE718EDC-8ED4-479C-A731-D74E5205DBD4}" type="pres">
      <dgm:prSet presAssocID="{26ABD983-F2D3-41BC-AB8C-6CB1F504B6F9}" presName="childText" presStyleLbl="bgAcc1" presStyleIdx="6" presStyleCnt="7" custScaleX="1020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4540CC-66D1-4906-8DA6-0B9334641F6F}" srcId="{52420C53-7189-403C-A203-59F5DCFFE8DD}" destId="{F49412D8-3396-4E76-BF2D-3C6BA7C18106}" srcOrd="1" destOrd="0" parTransId="{99E9F459-C1A6-4969-AAD5-2EA3846489F4}" sibTransId="{D2E0560F-E48C-4A98-B805-1EC1ECD91CB8}"/>
    <dgm:cxn modelId="{D34B93F8-EE77-4CE9-B6F1-450016F15957}" srcId="{52420C53-7189-403C-A203-59F5DCFFE8DD}" destId="{BC62107E-A6A5-42C1-819A-AAA294D61B49}" srcOrd="0" destOrd="0" parTransId="{FA3D512D-D3B8-4B8D-A79C-456616BADCAB}" sibTransId="{C773AF4C-A209-4091-8C01-D08E218A0A0F}"/>
    <dgm:cxn modelId="{4268B6B5-7654-4F9B-9343-8A62515EE5DC}" srcId="{52420C53-7189-403C-A203-59F5DCFFE8DD}" destId="{9912ECB1-B510-4C1C-BDD5-88B32AADF733}" srcOrd="5" destOrd="0" parTransId="{3AC77868-5F84-458D-8A21-6557148C92A2}" sibTransId="{15DCEF8D-64C8-4AEC-8800-735FDCA98A2B}"/>
    <dgm:cxn modelId="{E55EE13A-FDD5-4617-92F1-29C468C6BA6C}" type="presOf" srcId="{52420C53-7189-403C-A203-59F5DCFFE8DD}" destId="{D19937B8-B438-46CE-AA17-FECEA7E95043}" srcOrd="1" destOrd="0" presId="urn:microsoft.com/office/officeart/2005/8/layout/hierarchy3"/>
    <dgm:cxn modelId="{DDF24C1B-DEFE-4407-BE35-B14F6A97BD89}" type="presOf" srcId="{3AC77868-5F84-458D-8A21-6557148C92A2}" destId="{4102F20C-B7B5-4F1B-A6FD-6E2A22AF4CFB}" srcOrd="0" destOrd="0" presId="urn:microsoft.com/office/officeart/2005/8/layout/hierarchy3"/>
    <dgm:cxn modelId="{16D3024E-A82A-46C3-BF9D-85315515D0E8}" type="presOf" srcId="{9912ECB1-B510-4C1C-BDD5-88B32AADF733}" destId="{E1010F0D-D571-4C68-A9C9-B548B07F1381}" srcOrd="0" destOrd="0" presId="urn:microsoft.com/office/officeart/2005/8/layout/hierarchy3"/>
    <dgm:cxn modelId="{2D14F20A-D453-474C-8923-E8C4C3B58269}" type="presOf" srcId="{BC62107E-A6A5-42C1-819A-AAA294D61B49}" destId="{C8BBF16D-0E59-49A3-A237-97A7C97230E1}" srcOrd="0" destOrd="0" presId="urn:microsoft.com/office/officeart/2005/8/layout/hierarchy3"/>
    <dgm:cxn modelId="{24548E61-FBA8-43BB-A273-95AF75DEF0F7}" type="presOf" srcId="{3E54D816-FC95-447D-9CA2-60A058E15078}" destId="{3ED243A8-05A0-498B-A59A-DCC02CBFBB42}" srcOrd="0" destOrd="0" presId="urn:microsoft.com/office/officeart/2005/8/layout/hierarchy3"/>
    <dgm:cxn modelId="{02687332-6B69-4D4C-B492-2B185C124CB2}" type="presOf" srcId="{0F7CA7B1-2332-49BC-B76D-BA0E71B9718D}" destId="{3637F44B-5698-4416-901B-FB78EAF591D8}" srcOrd="0" destOrd="0" presId="urn:microsoft.com/office/officeart/2005/8/layout/hierarchy3"/>
    <dgm:cxn modelId="{A1B9A627-DB28-458A-83EF-63E6CA1017AA}" srcId="{25E101B9-A22C-4584-B4F5-4F58BF3519B2}" destId="{52420C53-7189-403C-A203-59F5DCFFE8DD}" srcOrd="0" destOrd="0" parTransId="{9A5104E2-DEA9-4676-89DA-8CC058E24002}" sibTransId="{C6F28989-CB87-4709-B2A9-79E39E0E1B19}"/>
    <dgm:cxn modelId="{82323855-8381-43F0-A7FA-8E7C6409037E}" srcId="{52420C53-7189-403C-A203-59F5DCFFE8DD}" destId="{26ABD983-F2D3-41BC-AB8C-6CB1F504B6F9}" srcOrd="6" destOrd="0" parTransId="{6B18E584-66C9-41C5-A7A4-97061DC9E266}" sibTransId="{23BF9704-278E-4225-A4BF-BBE87318F0E8}"/>
    <dgm:cxn modelId="{8F0E5909-D1A8-4019-BE7A-D7F12B56E4DF}" type="presOf" srcId="{26ABD983-F2D3-41BC-AB8C-6CB1F504B6F9}" destId="{CE718EDC-8ED4-479C-A731-D74E5205DBD4}" srcOrd="0" destOrd="0" presId="urn:microsoft.com/office/officeart/2005/8/layout/hierarchy3"/>
    <dgm:cxn modelId="{B8CCCB29-CC12-4003-8194-240982CA8A61}" srcId="{52420C53-7189-403C-A203-59F5DCFFE8DD}" destId="{02609959-AE59-452F-B5E2-66954A199468}" srcOrd="3" destOrd="0" parTransId="{3E54D816-FC95-447D-9CA2-60A058E15078}" sibTransId="{B4244403-784D-45D0-98FB-7E35244B738F}"/>
    <dgm:cxn modelId="{BB815461-65E0-412D-9A81-4D651BB69CA4}" srcId="{52420C53-7189-403C-A203-59F5DCFFE8DD}" destId="{B660AE54-E6F7-473D-9A4F-C2114ACE72E8}" srcOrd="2" destOrd="0" parTransId="{3E2F8669-E65A-4BFD-A1F4-E1391D2A7F21}" sibTransId="{32283AA5-4D51-4D6D-AD8D-D099FD353719}"/>
    <dgm:cxn modelId="{3B7F6AC2-0C49-4861-B891-9397D713333E}" type="presOf" srcId="{E4A8FFB3-15B1-470F-A3C3-41521863BAD3}" destId="{2BA0BABE-39F6-4DE7-9158-A7D65DEAD20F}" srcOrd="0" destOrd="0" presId="urn:microsoft.com/office/officeart/2005/8/layout/hierarchy3"/>
    <dgm:cxn modelId="{82E62679-C881-4AC5-A84E-9115327B7071}" type="presOf" srcId="{52420C53-7189-403C-A203-59F5DCFFE8DD}" destId="{D97C9E43-F518-4815-90E3-A849D33F724F}" srcOrd="0" destOrd="0" presId="urn:microsoft.com/office/officeart/2005/8/layout/hierarchy3"/>
    <dgm:cxn modelId="{F8414217-1D20-44B6-8AEF-A559713BC757}" type="presOf" srcId="{6B18E584-66C9-41C5-A7A4-97061DC9E266}" destId="{57A64E15-D489-429F-BC99-979DDA5F5449}" srcOrd="0" destOrd="0" presId="urn:microsoft.com/office/officeart/2005/8/layout/hierarchy3"/>
    <dgm:cxn modelId="{4AE776DB-4D61-4797-9BB3-05BA3C289E2E}" type="presOf" srcId="{B660AE54-E6F7-473D-9A4F-C2114ACE72E8}" destId="{09BFBF40-262E-4AD6-A185-BE21212629F9}" srcOrd="0" destOrd="0" presId="urn:microsoft.com/office/officeart/2005/8/layout/hierarchy3"/>
    <dgm:cxn modelId="{232F7796-0C8F-40DC-9D5C-0FA8958DD006}" type="presOf" srcId="{02609959-AE59-452F-B5E2-66954A199468}" destId="{17D0BC1B-C80E-45FA-A913-EAA396C94785}" srcOrd="0" destOrd="0" presId="urn:microsoft.com/office/officeart/2005/8/layout/hierarchy3"/>
    <dgm:cxn modelId="{166BF0CF-693F-479A-801D-3CBF14EB7939}" type="presOf" srcId="{FA3D512D-D3B8-4B8D-A79C-456616BADCAB}" destId="{6609E0EE-3946-46F0-90EE-533D1222795F}" srcOrd="0" destOrd="0" presId="urn:microsoft.com/office/officeart/2005/8/layout/hierarchy3"/>
    <dgm:cxn modelId="{76086235-4B8D-4149-AFFE-F00B90049774}" type="presOf" srcId="{25E101B9-A22C-4584-B4F5-4F58BF3519B2}" destId="{FDE6B713-862A-4378-B7E1-F64E7404C5F0}" srcOrd="0" destOrd="0" presId="urn:microsoft.com/office/officeart/2005/8/layout/hierarchy3"/>
    <dgm:cxn modelId="{04773377-4B35-4BC0-B3F5-15C966F850C8}" srcId="{52420C53-7189-403C-A203-59F5DCFFE8DD}" destId="{E4A8FFB3-15B1-470F-A3C3-41521863BAD3}" srcOrd="4" destOrd="0" parTransId="{0F7CA7B1-2332-49BC-B76D-BA0E71B9718D}" sibTransId="{641183C3-73C1-487A-B6A9-397641E76644}"/>
    <dgm:cxn modelId="{C8D11F87-7D41-4895-8B18-F0D04F4B9BEB}" type="presOf" srcId="{3E2F8669-E65A-4BFD-A1F4-E1391D2A7F21}" destId="{DB329334-7A3F-4190-A064-7F67E51F8A79}" srcOrd="0" destOrd="0" presId="urn:microsoft.com/office/officeart/2005/8/layout/hierarchy3"/>
    <dgm:cxn modelId="{662072E1-2869-45B3-A6F5-941CB5CC0E84}" type="presOf" srcId="{99E9F459-C1A6-4969-AAD5-2EA3846489F4}" destId="{63A396B1-2486-4BCF-9DF1-908E09210D21}" srcOrd="0" destOrd="0" presId="urn:microsoft.com/office/officeart/2005/8/layout/hierarchy3"/>
    <dgm:cxn modelId="{7EE7E7A5-02AB-4B8C-8442-33321EF2B22E}" type="presOf" srcId="{F49412D8-3396-4E76-BF2D-3C6BA7C18106}" destId="{06D51CFF-489C-4D1B-BB40-A74819B71F23}" srcOrd="0" destOrd="0" presId="urn:microsoft.com/office/officeart/2005/8/layout/hierarchy3"/>
    <dgm:cxn modelId="{B7ADC419-B917-41D2-91B1-8EA3DB2D623F}" type="presParOf" srcId="{FDE6B713-862A-4378-B7E1-F64E7404C5F0}" destId="{87410203-35ED-47A7-8C44-13BBDFA58DED}" srcOrd="0" destOrd="0" presId="urn:microsoft.com/office/officeart/2005/8/layout/hierarchy3"/>
    <dgm:cxn modelId="{7C4863EA-AB66-485B-B8E5-182F037A98D0}" type="presParOf" srcId="{87410203-35ED-47A7-8C44-13BBDFA58DED}" destId="{0D7C107D-DD9D-415D-B62E-DA36477A3B96}" srcOrd="0" destOrd="0" presId="urn:microsoft.com/office/officeart/2005/8/layout/hierarchy3"/>
    <dgm:cxn modelId="{A2F126DA-1BD8-4414-92CF-07699C20184D}" type="presParOf" srcId="{0D7C107D-DD9D-415D-B62E-DA36477A3B96}" destId="{D97C9E43-F518-4815-90E3-A849D33F724F}" srcOrd="0" destOrd="0" presId="urn:microsoft.com/office/officeart/2005/8/layout/hierarchy3"/>
    <dgm:cxn modelId="{35EFFE2E-163A-43CA-9AD1-6B8035B29266}" type="presParOf" srcId="{0D7C107D-DD9D-415D-B62E-DA36477A3B96}" destId="{D19937B8-B438-46CE-AA17-FECEA7E95043}" srcOrd="1" destOrd="0" presId="urn:microsoft.com/office/officeart/2005/8/layout/hierarchy3"/>
    <dgm:cxn modelId="{F65275D8-E951-443C-846F-655F195BB869}" type="presParOf" srcId="{87410203-35ED-47A7-8C44-13BBDFA58DED}" destId="{C59D4EA0-3BDB-4EE3-8B1C-78539033B369}" srcOrd="1" destOrd="0" presId="urn:microsoft.com/office/officeart/2005/8/layout/hierarchy3"/>
    <dgm:cxn modelId="{043D807A-5707-4D10-B6F7-56DAC320B3B4}" type="presParOf" srcId="{C59D4EA0-3BDB-4EE3-8B1C-78539033B369}" destId="{6609E0EE-3946-46F0-90EE-533D1222795F}" srcOrd="0" destOrd="0" presId="urn:microsoft.com/office/officeart/2005/8/layout/hierarchy3"/>
    <dgm:cxn modelId="{C7F61A3E-FF99-4444-932C-DA7E7C2B280D}" type="presParOf" srcId="{C59D4EA0-3BDB-4EE3-8B1C-78539033B369}" destId="{C8BBF16D-0E59-49A3-A237-97A7C97230E1}" srcOrd="1" destOrd="0" presId="urn:microsoft.com/office/officeart/2005/8/layout/hierarchy3"/>
    <dgm:cxn modelId="{70AAB5C0-3653-4501-A7D6-78EB696BB367}" type="presParOf" srcId="{C59D4EA0-3BDB-4EE3-8B1C-78539033B369}" destId="{63A396B1-2486-4BCF-9DF1-908E09210D21}" srcOrd="2" destOrd="0" presId="urn:microsoft.com/office/officeart/2005/8/layout/hierarchy3"/>
    <dgm:cxn modelId="{21120C06-2AC1-40CE-BB63-8D871BEE185A}" type="presParOf" srcId="{C59D4EA0-3BDB-4EE3-8B1C-78539033B369}" destId="{06D51CFF-489C-4D1B-BB40-A74819B71F23}" srcOrd="3" destOrd="0" presId="urn:microsoft.com/office/officeart/2005/8/layout/hierarchy3"/>
    <dgm:cxn modelId="{7B12F7CC-C9C9-4AF6-89D2-A2338278418A}" type="presParOf" srcId="{C59D4EA0-3BDB-4EE3-8B1C-78539033B369}" destId="{DB329334-7A3F-4190-A064-7F67E51F8A79}" srcOrd="4" destOrd="0" presId="urn:microsoft.com/office/officeart/2005/8/layout/hierarchy3"/>
    <dgm:cxn modelId="{6DE14E43-E898-4BD1-B7BC-4F7667F97E50}" type="presParOf" srcId="{C59D4EA0-3BDB-4EE3-8B1C-78539033B369}" destId="{09BFBF40-262E-4AD6-A185-BE21212629F9}" srcOrd="5" destOrd="0" presId="urn:microsoft.com/office/officeart/2005/8/layout/hierarchy3"/>
    <dgm:cxn modelId="{F58C1A76-7C08-4E59-8578-8CCA4A91DAD2}" type="presParOf" srcId="{C59D4EA0-3BDB-4EE3-8B1C-78539033B369}" destId="{3ED243A8-05A0-498B-A59A-DCC02CBFBB42}" srcOrd="6" destOrd="0" presId="urn:microsoft.com/office/officeart/2005/8/layout/hierarchy3"/>
    <dgm:cxn modelId="{7ED5CBAD-52C8-4EAD-9F57-FBEC5D693A88}" type="presParOf" srcId="{C59D4EA0-3BDB-4EE3-8B1C-78539033B369}" destId="{17D0BC1B-C80E-45FA-A913-EAA396C94785}" srcOrd="7" destOrd="0" presId="urn:microsoft.com/office/officeart/2005/8/layout/hierarchy3"/>
    <dgm:cxn modelId="{74F38068-427F-40D0-B5C5-3BDE5EE65534}" type="presParOf" srcId="{C59D4EA0-3BDB-4EE3-8B1C-78539033B369}" destId="{3637F44B-5698-4416-901B-FB78EAF591D8}" srcOrd="8" destOrd="0" presId="urn:microsoft.com/office/officeart/2005/8/layout/hierarchy3"/>
    <dgm:cxn modelId="{C4635244-9DF5-4E6C-90E3-55C8737D7955}" type="presParOf" srcId="{C59D4EA0-3BDB-4EE3-8B1C-78539033B369}" destId="{2BA0BABE-39F6-4DE7-9158-A7D65DEAD20F}" srcOrd="9" destOrd="0" presId="urn:microsoft.com/office/officeart/2005/8/layout/hierarchy3"/>
    <dgm:cxn modelId="{A1609875-C18B-48C3-9EF0-3C05F9AABAF6}" type="presParOf" srcId="{C59D4EA0-3BDB-4EE3-8B1C-78539033B369}" destId="{4102F20C-B7B5-4F1B-A6FD-6E2A22AF4CFB}" srcOrd="10" destOrd="0" presId="urn:microsoft.com/office/officeart/2005/8/layout/hierarchy3"/>
    <dgm:cxn modelId="{9DE9A10B-ADBB-4ABE-A6FE-4BE93082334C}" type="presParOf" srcId="{C59D4EA0-3BDB-4EE3-8B1C-78539033B369}" destId="{E1010F0D-D571-4C68-A9C9-B548B07F1381}" srcOrd="11" destOrd="0" presId="urn:microsoft.com/office/officeart/2005/8/layout/hierarchy3"/>
    <dgm:cxn modelId="{337ED229-2AA7-4494-87D2-D034ADC8F293}" type="presParOf" srcId="{C59D4EA0-3BDB-4EE3-8B1C-78539033B369}" destId="{57A64E15-D489-429F-BC99-979DDA5F5449}" srcOrd="12" destOrd="0" presId="urn:microsoft.com/office/officeart/2005/8/layout/hierarchy3"/>
    <dgm:cxn modelId="{31DC2F50-BDE2-4FCB-AFF8-5E1E8439FE09}" type="presParOf" srcId="{C59D4EA0-3BDB-4EE3-8B1C-78539033B369}" destId="{CE718EDC-8ED4-479C-A731-D74E5205DBD4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6C924D-17E4-4CB6-A3FF-698576B751F1}">
      <dsp:nvSpPr>
        <dsp:cNvPr id="0" name=""/>
        <dsp:cNvSpPr/>
      </dsp:nvSpPr>
      <dsp:spPr>
        <a:xfrm>
          <a:off x="0" y="0"/>
          <a:ext cx="8928992" cy="1944216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1200283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Прожиточный минимум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включает продукты питания, одежду, бельё, обувь, пред-меты общесемейного пользования, лекарства, предметы санитарии и гигиены,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жи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лищно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-коммунальные, транспортные и бытовые услуги, услуги детских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дошколь-ных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учреждений.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Бюджет прожиточного минимума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стоимость минимального набора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материаль-ных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благ и услуг, необходимых для обеспечения жизнедеятельности человека и сохранения его здоровья</a:t>
          </a:r>
        </a:p>
      </dsp:txBody>
      <dsp:txXfrm>
        <a:off x="48403" y="48403"/>
        <a:ext cx="8832186" cy="184741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6C924D-17E4-4CB6-A3FF-698576B751F1}">
      <dsp:nvSpPr>
        <dsp:cNvPr id="0" name=""/>
        <dsp:cNvSpPr/>
      </dsp:nvSpPr>
      <dsp:spPr>
        <a:xfrm>
          <a:off x="0" y="0"/>
          <a:ext cx="8712968" cy="1440160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889099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Потребитель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физическое лицо, имеющее намерение заказать или приобрести либо заказывающее, приобретающее товар (работу, услугу) или использующее товар (результат работы, услугу) исключительно для личных, семейных,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домаш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-них или иных нужд, не связанных с осуществлением предпринимательской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дея-тельности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5854" y="35854"/>
        <a:ext cx="8641260" cy="136845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6C924D-17E4-4CB6-A3FF-698576B751F1}">
      <dsp:nvSpPr>
        <dsp:cNvPr id="0" name=""/>
        <dsp:cNvSpPr/>
      </dsp:nvSpPr>
      <dsp:spPr>
        <a:xfrm>
          <a:off x="0" y="0"/>
          <a:ext cx="5328591" cy="1440160"/>
        </a:xfrm>
        <a:prstGeom prst="flowChartDocumen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889099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Закон Республики Беларусь «О защите прав потребителей» от 9 января 2002 г.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0" y="0"/>
        <a:ext cx="5328591" cy="115492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D6D03-2D4C-49E0-99B5-209FD7B4BD35}">
      <dsp:nvSpPr>
        <dsp:cNvPr id="0" name=""/>
        <dsp:cNvSpPr/>
      </dsp:nvSpPr>
      <dsp:spPr>
        <a:xfrm>
          <a:off x="5298" y="2987"/>
          <a:ext cx="7099354" cy="5427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Потребитель имеет право на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(Закон РБ «О защите прав потребителя», ст. 3)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: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195" y="18884"/>
        <a:ext cx="7067560" cy="510983"/>
      </dsp:txXfrm>
    </dsp:sp>
    <dsp:sp modelId="{86080158-2D2C-4F54-B0D6-C3BFBC531DAD}">
      <dsp:nvSpPr>
        <dsp:cNvPr id="0" name=""/>
        <dsp:cNvSpPr/>
      </dsp:nvSpPr>
      <dsp:spPr>
        <a:xfrm>
          <a:off x="715234" y="545764"/>
          <a:ext cx="709935" cy="5169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6981"/>
              </a:lnTo>
              <a:lnTo>
                <a:pt x="709935" y="516981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F07612-CE53-44D7-BE2E-70A747373039}">
      <dsp:nvSpPr>
        <dsp:cNvPr id="0" name=""/>
        <dsp:cNvSpPr/>
      </dsp:nvSpPr>
      <dsp:spPr>
        <a:xfrm>
          <a:off x="1425169" y="635005"/>
          <a:ext cx="7498523" cy="855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просвещение в области защиты прав потребителей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50225" y="660061"/>
        <a:ext cx="7448411" cy="805368"/>
      </dsp:txXfrm>
    </dsp:sp>
    <dsp:sp modelId="{113E18EE-C90E-46D8-823E-7AC17902EB5E}">
      <dsp:nvSpPr>
        <dsp:cNvPr id="0" name=""/>
        <dsp:cNvSpPr/>
      </dsp:nvSpPr>
      <dsp:spPr>
        <a:xfrm>
          <a:off x="715234" y="545764"/>
          <a:ext cx="709935" cy="14617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1703"/>
              </a:lnTo>
              <a:lnTo>
                <a:pt x="709935" y="146170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22A269-EE21-4918-B5A7-CDC8EA20FAAC}">
      <dsp:nvSpPr>
        <dsp:cNvPr id="0" name=""/>
        <dsp:cNvSpPr/>
      </dsp:nvSpPr>
      <dsp:spPr>
        <a:xfrm>
          <a:off x="1425169" y="1579726"/>
          <a:ext cx="7498523" cy="855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информацию о товарах (работах, услугах), а также об их изготовите-лях (исполнителях, продавцах)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50225" y="1604782"/>
        <a:ext cx="7448411" cy="805368"/>
      </dsp:txXfrm>
    </dsp:sp>
    <dsp:sp modelId="{FC86B62A-A616-493F-959B-2E541DCC15CF}">
      <dsp:nvSpPr>
        <dsp:cNvPr id="0" name=""/>
        <dsp:cNvSpPr/>
      </dsp:nvSpPr>
      <dsp:spPr>
        <a:xfrm>
          <a:off x="715234" y="545764"/>
          <a:ext cx="709935" cy="24064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6424"/>
              </a:lnTo>
              <a:lnTo>
                <a:pt x="709935" y="240642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ECE6F7-96DC-4212-9627-7BB1B1CE9371}">
      <dsp:nvSpPr>
        <dsp:cNvPr id="0" name=""/>
        <dsp:cNvSpPr/>
      </dsp:nvSpPr>
      <dsp:spPr>
        <a:xfrm>
          <a:off x="1425169" y="2524448"/>
          <a:ext cx="7498523" cy="855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безопасность товаров (работ, услуг)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50225" y="2549504"/>
        <a:ext cx="7448411" cy="805368"/>
      </dsp:txXfrm>
    </dsp:sp>
    <dsp:sp modelId="{600687A9-E383-4488-BF11-7FC73750BEA7}">
      <dsp:nvSpPr>
        <dsp:cNvPr id="0" name=""/>
        <dsp:cNvSpPr/>
      </dsp:nvSpPr>
      <dsp:spPr>
        <a:xfrm>
          <a:off x="715234" y="545764"/>
          <a:ext cx="709935" cy="33511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1146"/>
              </a:lnTo>
              <a:lnTo>
                <a:pt x="709935" y="335114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7B8292-28CF-4665-8D28-BEEDA33C8348}">
      <dsp:nvSpPr>
        <dsp:cNvPr id="0" name=""/>
        <dsp:cNvSpPr/>
      </dsp:nvSpPr>
      <dsp:spPr>
        <a:xfrm>
          <a:off x="1425169" y="3469170"/>
          <a:ext cx="7498523" cy="855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свободный выбор товаров (работ, услуг)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50225" y="3494226"/>
        <a:ext cx="7448411" cy="805368"/>
      </dsp:txXfrm>
    </dsp:sp>
    <dsp:sp modelId="{DD42C779-FA05-4361-9B81-CBDA533E4EB4}">
      <dsp:nvSpPr>
        <dsp:cNvPr id="0" name=""/>
        <dsp:cNvSpPr/>
      </dsp:nvSpPr>
      <dsp:spPr>
        <a:xfrm>
          <a:off x="715234" y="545764"/>
          <a:ext cx="709935" cy="42958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95868"/>
              </a:lnTo>
              <a:lnTo>
                <a:pt x="709935" y="4295868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527B09-3452-43F5-8C05-E46F883283B1}">
      <dsp:nvSpPr>
        <dsp:cNvPr id="0" name=""/>
        <dsp:cNvSpPr/>
      </dsp:nvSpPr>
      <dsp:spPr>
        <a:xfrm>
          <a:off x="1425169" y="4413892"/>
          <a:ext cx="7498523" cy="855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надлежащее качество товаров (работ, услуг)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50225" y="4438948"/>
        <a:ext cx="7448411" cy="80536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D6D03-2D4C-49E0-99B5-209FD7B4BD35}">
      <dsp:nvSpPr>
        <dsp:cNvPr id="0" name=""/>
        <dsp:cNvSpPr/>
      </dsp:nvSpPr>
      <dsp:spPr>
        <a:xfrm>
          <a:off x="72006" y="2257"/>
          <a:ext cx="6568257" cy="5021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Потребитель имеет право на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(Закон РБ «О защите прав потребителя», ст. 3)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: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6714" y="16965"/>
        <a:ext cx="6538841" cy="472756"/>
      </dsp:txXfrm>
    </dsp:sp>
    <dsp:sp modelId="{86080158-2D2C-4F54-B0D6-C3BFBC531DAD}">
      <dsp:nvSpPr>
        <dsp:cNvPr id="0" name=""/>
        <dsp:cNvSpPr/>
      </dsp:nvSpPr>
      <dsp:spPr>
        <a:xfrm>
          <a:off x="728832" y="504430"/>
          <a:ext cx="656825" cy="4783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8306"/>
              </a:lnTo>
              <a:lnTo>
                <a:pt x="656825" y="47830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F07612-CE53-44D7-BE2E-70A747373039}">
      <dsp:nvSpPr>
        <dsp:cNvPr id="0" name=""/>
        <dsp:cNvSpPr/>
      </dsp:nvSpPr>
      <dsp:spPr>
        <a:xfrm>
          <a:off x="1385657" y="586995"/>
          <a:ext cx="7471327" cy="7914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возмещение в полном объёме убытков (вреда), причинённых вслед-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ствие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недостатков товара (работы, услуги)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08839" y="610177"/>
        <a:ext cx="7424963" cy="745119"/>
      </dsp:txXfrm>
    </dsp:sp>
    <dsp:sp modelId="{113E18EE-C90E-46D8-823E-7AC17902EB5E}">
      <dsp:nvSpPr>
        <dsp:cNvPr id="0" name=""/>
        <dsp:cNvSpPr/>
      </dsp:nvSpPr>
      <dsp:spPr>
        <a:xfrm>
          <a:off x="728832" y="504430"/>
          <a:ext cx="656825" cy="13523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354"/>
              </a:lnTo>
              <a:lnTo>
                <a:pt x="656825" y="135235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22A269-EE21-4918-B5A7-CDC8EA20FAAC}">
      <dsp:nvSpPr>
        <dsp:cNvPr id="0" name=""/>
        <dsp:cNvSpPr/>
      </dsp:nvSpPr>
      <dsp:spPr>
        <a:xfrm>
          <a:off x="1385657" y="1461042"/>
          <a:ext cx="7471327" cy="7914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государственную защиту своих прав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08839" y="1484224"/>
        <a:ext cx="7424963" cy="745119"/>
      </dsp:txXfrm>
    </dsp:sp>
    <dsp:sp modelId="{FC86B62A-A616-493F-959B-2E541DCC15CF}">
      <dsp:nvSpPr>
        <dsp:cNvPr id="0" name=""/>
        <dsp:cNvSpPr/>
      </dsp:nvSpPr>
      <dsp:spPr>
        <a:xfrm>
          <a:off x="728832" y="504430"/>
          <a:ext cx="656825" cy="2226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6402"/>
              </a:lnTo>
              <a:lnTo>
                <a:pt x="656825" y="2226402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ECE6F7-96DC-4212-9627-7BB1B1CE9371}">
      <dsp:nvSpPr>
        <dsp:cNvPr id="0" name=""/>
        <dsp:cNvSpPr/>
      </dsp:nvSpPr>
      <dsp:spPr>
        <a:xfrm>
          <a:off x="1385657" y="2335090"/>
          <a:ext cx="7471327" cy="7914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общественную защиту своих прав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08839" y="2358272"/>
        <a:ext cx="7424963" cy="745119"/>
      </dsp:txXfrm>
    </dsp:sp>
    <dsp:sp modelId="{600687A9-E383-4488-BF11-7FC73750BEA7}">
      <dsp:nvSpPr>
        <dsp:cNvPr id="0" name=""/>
        <dsp:cNvSpPr/>
      </dsp:nvSpPr>
      <dsp:spPr>
        <a:xfrm>
          <a:off x="728832" y="504430"/>
          <a:ext cx="656825" cy="32981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8166"/>
              </a:lnTo>
              <a:lnTo>
                <a:pt x="656825" y="329816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7B8292-28CF-4665-8D28-BEEDA33C8348}">
      <dsp:nvSpPr>
        <dsp:cNvPr id="0" name=""/>
        <dsp:cNvSpPr/>
      </dsp:nvSpPr>
      <dsp:spPr>
        <a:xfrm>
          <a:off x="1385657" y="3209138"/>
          <a:ext cx="7471327" cy="11869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обращение в суд и другие уполномоченные государственные органы за защитой нарушенных прав или интересов, охраняемых настоящим Законом и иным законодательством, а также нормами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международ-ных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договоров, действующих для республики Беларусь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20421" y="3243902"/>
        <a:ext cx="7401799" cy="1117387"/>
      </dsp:txXfrm>
    </dsp:sp>
    <dsp:sp modelId="{DD42C779-FA05-4361-9B81-CBDA533E4EB4}">
      <dsp:nvSpPr>
        <dsp:cNvPr id="0" name=""/>
        <dsp:cNvSpPr/>
      </dsp:nvSpPr>
      <dsp:spPr>
        <a:xfrm>
          <a:off x="728832" y="504430"/>
          <a:ext cx="656825" cy="43699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69930"/>
              </a:lnTo>
              <a:lnTo>
                <a:pt x="656825" y="436993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527B09-3452-43F5-8C05-E46F883283B1}">
      <dsp:nvSpPr>
        <dsp:cNvPr id="0" name=""/>
        <dsp:cNvSpPr/>
      </dsp:nvSpPr>
      <dsp:spPr>
        <a:xfrm>
          <a:off x="1385657" y="4478619"/>
          <a:ext cx="7471327" cy="7914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создание общественных объединений потребителей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08839" y="4501801"/>
        <a:ext cx="7424963" cy="7451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6C924D-17E4-4CB6-A3FF-698576B751F1}">
      <dsp:nvSpPr>
        <dsp:cNvPr id="0" name=""/>
        <dsp:cNvSpPr/>
      </dsp:nvSpPr>
      <dsp:spPr>
        <a:xfrm>
          <a:off x="0" y="0"/>
          <a:ext cx="2808312" cy="1690165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1043442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Бюджет прожиточного минимума в среднем на душу населения с  1 ноя-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бря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2017 г. по 31 января 2018 г. составляет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197,81 руб.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2078" y="42078"/>
        <a:ext cx="2724156" cy="16060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6C924D-17E4-4CB6-A3FF-698576B751F1}">
      <dsp:nvSpPr>
        <dsp:cNvPr id="0" name=""/>
        <dsp:cNvSpPr/>
      </dsp:nvSpPr>
      <dsp:spPr>
        <a:xfrm>
          <a:off x="0" y="0"/>
          <a:ext cx="2808312" cy="1690165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1043442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Прожиточный минимум утверждается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Прави-тельством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Республики Беларусь 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пересматри-вается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не реже одного раза в пять лет.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2078" y="42078"/>
        <a:ext cx="2724156" cy="16060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7C9E43-F518-4815-90E3-A849D33F724F}">
      <dsp:nvSpPr>
        <dsp:cNvPr id="0" name=""/>
        <dsp:cNvSpPr/>
      </dsp:nvSpPr>
      <dsp:spPr>
        <a:xfrm>
          <a:off x="1312" y="0"/>
          <a:ext cx="7545333" cy="810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Бюджет прожиточного минимума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5046" y="23734"/>
        <a:ext cx="7497865" cy="762883"/>
      </dsp:txXfrm>
    </dsp:sp>
    <dsp:sp modelId="{6609E0EE-3946-46F0-90EE-533D1222795F}">
      <dsp:nvSpPr>
        <dsp:cNvPr id="0" name=""/>
        <dsp:cNvSpPr/>
      </dsp:nvSpPr>
      <dsp:spPr>
        <a:xfrm>
          <a:off x="755845" y="810351"/>
          <a:ext cx="751628" cy="399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9415"/>
              </a:lnTo>
              <a:lnTo>
                <a:pt x="751628" y="399415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BBF16D-0E59-49A3-A237-97A7C97230E1}">
      <dsp:nvSpPr>
        <dsp:cNvPr id="0" name=""/>
        <dsp:cNvSpPr/>
      </dsp:nvSpPr>
      <dsp:spPr>
        <a:xfrm>
          <a:off x="1507474" y="952927"/>
          <a:ext cx="7127418" cy="5136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рассчитывается в среднем на душу населения и по основным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со-циально-демографическим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группам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22519" y="967972"/>
        <a:ext cx="7097328" cy="483587"/>
      </dsp:txXfrm>
    </dsp:sp>
    <dsp:sp modelId="{63A396B1-2486-4BCF-9DF1-908E09210D21}">
      <dsp:nvSpPr>
        <dsp:cNvPr id="0" name=""/>
        <dsp:cNvSpPr/>
      </dsp:nvSpPr>
      <dsp:spPr>
        <a:xfrm>
          <a:off x="755845" y="810351"/>
          <a:ext cx="731073" cy="11526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2672"/>
              </a:lnTo>
              <a:lnTo>
                <a:pt x="731073" y="1152672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D51CFF-489C-4D1B-BB40-A74819B71F23}">
      <dsp:nvSpPr>
        <dsp:cNvPr id="0" name=""/>
        <dsp:cNvSpPr/>
      </dsp:nvSpPr>
      <dsp:spPr>
        <a:xfrm>
          <a:off x="1486919" y="1554894"/>
          <a:ext cx="7127418" cy="816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служит основным критерием отнесения граждан к категории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ма-лообеспеченных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для определения права на бесплатное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обеспече-ние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продуктами питания детей первых двух лет жизни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10826" y="1578801"/>
        <a:ext cx="7079604" cy="768445"/>
      </dsp:txXfrm>
    </dsp:sp>
    <dsp:sp modelId="{DB329334-7A3F-4190-A064-7F67E51F8A79}">
      <dsp:nvSpPr>
        <dsp:cNvPr id="0" name=""/>
        <dsp:cNvSpPr/>
      </dsp:nvSpPr>
      <dsp:spPr>
        <a:xfrm>
          <a:off x="755845" y="810351"/>
          <a:ext cx="731073" cy="21196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9686"/>
              </a:lnTo>
              <a:lnTo>
                <a:pt x="731073" y="211968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BFBF40-262E-4AD6-A185-BE21212629F9}">
      <dsp:nvSpPr>
        <dsp:cNvPr id="0" name=""/>
        <dsp:cNvSpPr/>
      </dsp:nvSpPr>
      <dsp:spPr>
        <a:xfrm>
          <a:off x="1486919" y="2466998"/>
          <a:ext cx="7127418" cy="9260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используется для расчёта государственных пособий семьям,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вос-питывающим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детей, минимальных размеров пенсий, норматива индексации денежных доходов населения с учётом инфляции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14043" y="2494122"/>
        <a:ext cx="7073170" cy="871830"/>
      </dsp:txXfrm>
    </dsp:sp>
    <dsp:sp modelId="{3ED243A8-05A0-498B-A59A-DCC02CBFBB42}">
      <dsp:nvSpPr>
        <dsp:cNvPr id="0" name=""/>
        <dsp:cNvSpPr/>
      </dsp:nvSpPr>
      <dsp:spPr>
        <a:xfrm>
          <a:off x="755845" y="810351"/>
          <a:ext cx="731073" cy="28735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73548"/>
              </a:lnTo>
              <a:lnTo>
                <a:pt x="731073" y="2873548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D0BC1B-C80E-45FA-A913-EAA396C94785}">
      <dsp:nvSpPr>
        <dsp:cNvPr id="0" name=""/>
        <dsp:cNvSpPr/>
      </dsp:nvSpPr>
      <dsp:spPr>
        <a:xfrm>
          <a:off x="1486919" y="3492211"/>
          <a:ext cx="7127418" cy="3833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учитывает обязательные платежи и взносы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498148" y="3503440"/>
        <a:ext cx="7104960" cy="360920"/>
      </dsp:txXfrm>
    </dsp:sp>
    <dsp:sp modelId="{3637F44B-5698-4416-901B-FB78EAF591D8}">
      <dsp:nvSpPr>
        <dsp:cNvPr id="0" name=""/>
        <dsp:cNvSpPr/>
      </dsp:nvSpPr>
      <dsp:spPr>
        <a:xfrm>
          <a:off x="755845" y="810351"/>
          <a:ext cx="747868" cy="35956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95610"/>
              </a:lnTo>
              <a:lnTo>
                <a:pt x="747868" y="359561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0BABE-39F6-4DE7-9158-A7D65DEAD20F}">
      <dsp:nvSpPr>
        <dsp:cNvPr id="0" name=""/>
        <dsp:cNvSpPr/>
      </dsp:nvSpPr>
      <dsp:spPr>
        <a:xfrm>
          <a:off x="1503714" y="3994640"/>
          <a:ext cx="7127418" cy="8226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ежеквартально утверждается постановлением Совета Министров Республики Беларусь в ценах последнего месяца каждого квартала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27808" y="4018734"/>
        <a:ext cx="7079230" cy="774454"/>
      </dsp:txXfrm>
    </dsp:sp>
    <dsp:sp modelId="{4102F20C-B7B5-4F1B-A6FD-6E2A22AF4CFB}">
      <dsp:nvSpPr>
        <dsp:cNvPr id="0" name=""/>
        <dsp:cNvSpPr/>
      </dsp:nvSpPr>
      <dsp:spPr>
        <a:xfrm>
          <a:off x="755845" y="810351"/>
          <a:ext cx="747868" cy="4303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03153"/>
              </a:lnTo>
              <a:lnTo>
                <a:pt x="747868" y="430315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010F0D-D571-4C68-A9C9-B548B07F1381}">
      <dsp:nvSpPr>
        <dsp:cNvPr id="0" name=""/>
        <dsp:cNvSpPr/>
      </dsp:nvSpPr>
      <dsp:spPr>
        <a:xfrm>
          <a:off x="1503714" y="4921815"/>
          <a:ext cx="7127418" cy="3833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рассчитывается с учётом потребительской корзины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14943" y="4933044"/>
        <a:ext cx="7104960" cy="3609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6C924D-17E4-4CB6-A3FF-698576B751F1}">
      <dsp:nvSpPr>
        <dsp:cNvPr id="0" name=""/>
        <dsp:cNvSpPr/>
      </dsp:nvSpPr>
      <dsp:spPr>
        <a:xfrm>
          <a:off x="0" y="0"/>
          <a:ext cx="8712968" cy="1311920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809928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Потребительская корзина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научно обоснованный, сбалансированный набор товаров и услуг, удовлетворяющих важнейшие жизненные потребности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чело-века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 определённые отрезки времени в соответствии с условиями,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сложивши-мися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 стране.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2661" y="32661"/>
        <a:ext cx="8647646" cy="124659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E6CCEA-918B-4E05-986A-27FFA4FB0583}">
      <dsp:nvSpPr>
        <dsp:cNvPr id="0" name=""/>
        <dsp:cNvSpPr/>
      </dsp:nvSpPr>
      <dsp:spPr>
        <a:xfrm>
          <a:off x="5588405" y="1089108"/>
          <a:ext cx="2116454" cy="2276038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dk2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Прожиточный минимум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691722" y="1192425"/>
        <a:ext cx="1909820" cy="2069404"/>
      </dsp:txXfrm>
    </dsp:sp>
    <dsp:sp modelId="{2EFC7339-FD50-4EF4-9649-61CAF7DE0E87}">
      <dsp:nvSpPr>
        <dsp:cNvPr id="0" name=""/>
        <dsp:cNvSpPr/>
      </dsp:nvSpPr>
      <dsp:spPr>
        <a:xfrm rot="10809962">
          <a:off x="2089726" y="1733316"/>
          <a:ext cx="3536385" cy="103600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dk2">
                <a:tint val="6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A55C63-A152-44CA-98EC-13292B7633FB}">
      <dsp:nvSpPr>
        <dsp:cNvPr id="0" name=""/>
        <dsp:cNvSpPr/>
      </dsp:nvSpPr>
      <dsp:spPr>
        <a:xfrm>
          <a:off x="504055" y="783084"/>
          <a:ext cx="2684324" cy="28602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dk2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Потребительская корзина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82676" y="861705"/>
        <a:ext cx="2527082" cy="270302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6897F8-4384-42D0-8D5E-715AD4189A50}">
      <dsp:nvSpPr>
        <dsp:cNvPr id="0" name=""/>
        <dsp:cNvSpPr/>
      </dsp:nvSpPr>
      <dsp:spPr>
        <a:xfrm>
          <a:off x="355924" y="1692"/>
          <a:ext cx="4476833" cy="4392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Потребительская корзина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68789" y="14557"/>
        <a:ext cx="4451103" cy="413525"/>
      </dsp:txXfrm>
    </dsp:sp>
    <dsp:sp modelId="{1FB4AB8B-C038-4633-8F4A-88C144275D53}">
      <dsp:nvSpPr>
        <dsp:cNvPr id="0" name=""/>
        <dsp:cNvSpPr/>
      </dsp:nvSpPr>
      <dsp:spPr>
        <a:xfrm>
          <a:off x="803607" y="440948"/>
          <a:ext cx="447683" cy="512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2018"/>
              </a:lnTo>
              <a:lnTo>
                <a:pt x="447683" y="512018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7F5402-21B4-4562-8F7B-9F7A253325FD}">
      <dsp:nvSpPr>
        <dsp:cNvPr id="0" name=""/>
        <dsp:cNvSpPr/>
      </dsp:nvSpPr>
      <dsp:spPr>
        <a:xfrm>
          <a:off x="1251291" y="550762"/>
          <a:ext cx="7321776" cy="8044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продукты питания (хлеб и хлебопродукты, мясо и мясопродукты, яйца, масло, рыба и рыбопродукты, картофель, овощи, фрукты и ягоды, сахар и кондитерские изделия и др.)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4851" y="574322"/>
        <a:ext cx="7274656" cy="757289"/>
      </dsp:txXfrm>
    </dsp:sp>
    <dsp:sp modelId="{99C7BBEE-27B8-4268-BDFA-3140CC2C51AE}">
      <dsp:nvSpPr>
        <dsp:cNvPr id="0" name=""/>
        <dsp:cNvSpPr/>
      </dsp:nvSpPr>
      <dsp:spPr>
        <a:xfrm>
          <a:off x="803607" y="440948"/>
          <a:ext cx="447683" cy="1243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3665"/>
              </a:lnTo>
              <a:lnTo>
                <a:pt x="447683" y="1243665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26FD7C-01E4-48B6-96EC-336147480528}">
      <dsp:nvSpPr>
        <dsp:cNvPr id="0" name=""/>
        <dsp:cNvSpPr/>
      </dsp:nvSpPr>
      <dsp:spPr>
        <a:xfrm>
          <a:off x="1251291" y="1464985"/>
          <a:ext cx="7321776" cy="4392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одежда, бельё, обувь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64156" y="1477850"/>
        <a:ext cx="7296046" cy="413525"/>
      </dsp:txXfrm>
    </dsp:sp>
    <dsp:sp modelId="{007BC9EA-28CF-4810-BFF8-FF0445999047}">
      <dsp:nvSpPr>
        <dsp:cNvPr id="0" name=""/>
        <dsp:cNvSpPr/>
      </dsp:nvSpPr>
      <dsp:spPr>
        <a:xfrm>
          <a:off x="803607" y="440948"/>
          <a:ext cx="447683" cy="17927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2734"/>
              </a:lnTo>
              <a:lnTo>
                <a:pt x="447683" y="179273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71DA4D-0F71-47F7-9DA1-0DB7F0631556}">
      <dsp:nvSpPr>
        <dsp:cNvPr id="0" name=""/>
        <dsp:cNvSpPr/>
      </dsp:nvSpPr>
      <dsp:spPr>
        <a:xfrm>
          <a:off x="1251291" y="2014054"/>
          <a:ext cx="7321776" cy="4392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жильё и коммунальные услуги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64156" y="2026919"/>
        <a:ext cx="7296046" cy="413525"/>
      </dsp:txXfrm>
    </dsp:sp>
    <dsp:sp modelId="{6A06FE03-70FB-47B0-9B23-76DF52D323C7}">
      <dsp:nvSpPr>
        <dsp:cNvPr id="0" name=""/>
        <dsp:cNvSpPr/>
      </dsp:nvSpPr>
      <dsp:spPr>
        <a:xfrm>
          <a:off x="803607" y="440948"/>
          <a:ext cx="447683" cy="23418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1804"/>
              </a:lnTo>
              <a:lnTo>
                <a:pt x="447683" y="234180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E8C478-F3E4-45F1-86F6-2C1919C9C798}">
      <dsp:nvSpPr>
        <dsp:cNvPr id="0" name=""/>
        <dsp:cNvSpPr/>
      </dsp:nvSpPr>
      <dsp:spPr>
        <a:xfrm>
          <a:off x="1251291" y="2563124"/>
          <a:ext cx="7321776" cy="4392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лекарства и предметы санитарии и гигиены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64156" y="2575989"/>
        <a:ext cx="7296046" cy="413525"/>
      </dsp:txXfrm>
    </dsp:sp>
    <dsp:sp modelId="{009DA152-C9B6-44A2-A623-03FA6381C57E}">
      <dsp:nvSpPr>
        <dsp:cNvPr id="0" name=""/>
        <dsp:cNvSpPr/>
      </dsp:nvSpPr>
      <dsp:spPr>
        <a:xfrm>
          <a:off x="803607" y="440948"/>
          <a:ext cx="447683" cy="2890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0874"/>
              </a:lnTo>
              <a:lnTo>
                <a:pt x="447683" y="289087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7FBB97-5861-44B7-9E56-5AAF5E09538D}">
      <dsp:nvSpPr>
        <dsp:cNvPr id="0" name=""/>
        <dsp:cNvSpPr/>
      </dsp:nvSpPr>
      <dsp:spPr>
        <a:xfrm>
          <a:off x="1251291" y="3112194"/>
          <a:ext cx="7321776" cy="4392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мебель, предметы культурно-бытового и хозяйственного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назначе-ния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64156" y="3125059"/>
        <a:ext cx="7296046" cy="413525"/>
      </dsp:txXfrm>
    </dsp:sp>
    <dsp:sp modelId="{F203CED8-60B4-460A-A72A-A913AE0F386D}">
      <dsp:nvSpPr>
        <dsp:cNvPr id="0" name=""/>
        <dsp:cNvSpPr/>
      </dsp:nvSpPr>
      <dsp:spPr>
        <a:xfrm>
          <a:off x="803607" y="440948"/>
          <a:ext cx="447683" cy="34399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39944"/>
              </a:lnTo>
              <a:lnTo>
                <a:pt x="447683" y="343994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7EEA68-F649-4133-BE6F-42C94106C214}">
      <dsp:nvSpPr>
        <dsp:cNvPr id="0" name=""/>
        <dsp:cNvSpPr/>
      </dsp:nvSpPr>
      <dsp:spPr>
        <a:xfrm>
          <a:off x="1251291" y="3661264"/>
          <a:ext cx="7321776" cy="4392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досуг (культурно-просветительные мероприятия и отдых)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64156" y="3674129"/>
        <a:ext cx="7296046" cy="413525"/>
      </dsp:txXfrm>
    </dsp:sp>
    <dsp:sp modelId="{487A51AB-12A9-41A9-9677-E92F63CBDD89}">
      <dsp:nvSpPr>
        <dsp:cNvPr id="0" name=""/>
        <dsp:cNvSpPr/>
      </dsp:nvSpPr>
      <dsp:spPr>
        <a:xfrm>
          <a:off x="803607" y="440948"/>
          <a:ext cx="447683" cy="3989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9013"/>
              </a:lnTo>
              <a:lnTo>
                <a:pt x="447683" y="398901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F94E00-7894-47DA-A2C0-BB685E13843E}">
      <dsp:nvSpPr>
        <dsp:cNvPr id="0" name=""/>
        <dsp:cNvSpPr/>
      </dsp:nvSpPr>
      <dsp:spPr>
        <a:xfrm>
          <a:off x="1251291" y="4210334"/>
          <a:ext cx="7321776" cy="4392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бытовые услуги, транспорт и связь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64156" y="4223199"/>
        <a:ext cx="7296046" cy="413525"/>
      </dsp:txXfrm>
    </dsp:sp>
    <dsp:sp modelId="{6581EDB4-B891-4EED-97E5-AC9AC0B823C9}">
      <dsp:nvSpPr>
        <dsp:cNvPr id="0" name=""/>
        <dsp:cNvSpPr/>
      </dsp:nvSpPr>
      <dsp:spPr>
        <a:xfrm>
          <a:off x="803607" y="440948"/>
          <a:ext cx="447683" cy="45380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38083"/>
              </a:lnTo>
              <a:lnTo>
                <a:pt x="447683" y="453808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ADC784-FC06-4961-893F-48C4008976D2}">
      <dsp:nvSpPr>
        <dsp:cNvPr id="0" name=""/>
        <dsp:cNvSpPr/>
      </dsp:nvSpPr>
      <dsp:spPr>
        <a:xfrm>
          <a:off x="1251291" y="4759403"/>
          <a:ext cx="7321776" cy="4392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содержание детей в дошкольных учреждениях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64156" y="4772268"/>
        <a:ext cx="7296046" cy="41352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7C9E43-F518-4815-90E3-A849D33F724F}">
      <dsp:nvSpPr>
        <dsp:cNvPr id="0" name=""/>
        <dsp:cNvSpPr/>
      </dsp:nvSpPr>
      <dsp:spPr>
        <a:xfrm>
          <a:off x="6815" y="66523"/>
          <a:ext cx="6834249" cy="6138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Показатели уровня жизни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4795" y="84503"/>
        <a:ext cx="6798289" cy="577936"/>
      </dsp:txXfrm>
    </dsp:sp>
    <dsp:sp modelId="{6609E0EE-3946-46F0-90EE-533D1222795F}">
      <dsp:nvSpPr>
        <dsp:cNvPr id="0" name=""/>
        <dsp:cNvSpPr/>
      </dsp:nvSpPr>
      <dsp:spPr>
        <a:xfrm>
          <a:off x="690240" y="680419"/>
          <a:ext cx="683424" cy="4604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0422"/>
              </a:lnTo>
              <a:lnTo>
                <a:pt x="683424" y="460422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BBF16D-0E59-49A3-A237-97A7C97230E1}">
      <dsp:nvSpPr>
        <dsp:cNvPr id="0" name=""/>
        <dsp:cNvSpPr/>
      </dsp:nvSpPr>
      <dsp:spPr>
        <a:xfrm>
          <a:off x="1373665" y="833893"/>
          <a:ext cx="7260478" cy="6138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Общее потребление материальных благ и услуг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91645" y="851873"/>
        <a:ext cx="7224518" cy="577936"/>
      </dsp:txXfrm>
    </dsp:sp>
    <dsp:sp modelId="{63A396B1-2486-4BCF-9DF1-908E09210D21}">
      <dsp:nvSpPr>
        <dsp:cNvPr id="0" name=""/>
        <dsp:cNvSpPr/>
      </dsp:nvSpPr>
      <dsp:spPr>
        <a:xfrm>
          <a:off x="690240" y="680419"/>
          <a:ext cx="683424" cy="1227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7792"/>
              </a:lnTo>
              <a:lnTo>
                <a:pt x="683424" y="1227792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D51CFF-489C-4D1B-BB40-A74819B71F23}">
      <dsp:nvSpPr>
        <dsp:cNvPr id="0" name=""/>
        <dsp:cNvSpPr/>
      </dsp:nvSpPr>
      <dsp:spPr>
        <a:xfrm>
          <a:off x="1373665" y="1601263"/>
          <a:ext cx="7260478" cy="6138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Реальные доходы населения 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91645" y="1619243"/>
        <a:ext cx="7224518" cy="577936"/>
      </dsp:txXfrm>
    </dsp:sp>
    <dsp:sp modelId="{DB329334-7A3F-4190-A064-7F67E51F8A79}">
      <dsp:nvSpPr>
        <dsp:cNvPr id="0" name=""/>
        <dsp:cNvSpPr/>
      </dsp:nvSpPr>
      <dsp:spPr>
        <a:xfrm>
          <a:off x="690240" y="680419"/>
          <a:ext cx="683424" cy="19951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5163"/>
              </a:lnTo>
              <a:lnTo>
                <a:pt x="683424" y="199516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BFBF40-262E-4AD6-A185-BE21212629F9}">
      <dsp:nvSpPr>
        <dsp:cNvPr id="0" name=""/>
        <dsp:cNvSpPr/>
      </dsp:nvSpPr>
      <dsp:spPr>
        <a:xfrm>
          <a:off x="1373665" y="2368634"/>
          <a:ext cx="7260478" cy="6138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Реальная заработная плата рабочих и служащих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91645" y="2386614"/>
        <a:ext cx="7224518" cy="577936"/>
      </dsp:txXfrm>
    </dsp:sp>
    <dsp:sp modelId="{3ED243A8-05A0-498B-A59A-DCC02CBFBB42}">
      <dsp:nvSpPr>
        <dsp:cNvPr id="0" name=""/>
        <dsp:cNvSpPr/>
      </dsp:nvSpPr>
      <dsp:spPr>
        <a:xfrm>
          <a:off x="690240" y="680419"/>
          <a:ext cx="683424" cy="27625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2533"/>
              </a:lnTo>
              <a:lnTo>
                <a:pt x="683424" y="276253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D0BC1B-C80E-45FA-A913-EAA396C94785}">
      <dsp:nvSpPr>
        <dsp:cNvPr id="0" name=""/>
        <dsp:cNvSpPr/>
      </dsp:nvSpPr>
      <dsp:spPr>
        <a:xfrm>
          <a:off x="1373665" y="3136004"/>
          <a:ext cx="7260478" cy="6138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Денежный доход семьи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91645" y="3153984"/>
        <a:ext cx="7224518" cy="57793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7C9E43-F518-4815-90E3-A849D33F724F}">
      <dsp:nvSpPr>
        <dsp:cNvPr id="0" name=""/>
        <dsp:cNvSpPr/>
      </dsp:nvSpPr>
      <dsp:spPr>
        <a:xfrm>
          <a:off x="22250" y="780"/>
          <a:ext cx="6221597" cy="450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Показатели качества жизни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5440" y="13970"/>
        <a:ext cx="6195217" cy="423971"/>
      </dsp:txXfrm>
    </dsp:sp>
    <dsp:sp modelId="{6609E0EE-3946-46F0-90EE-533D1222795F}">
      <dsp:nvSpPr>
        <dsp:cNvPr id="0" name=""/>
        <dsp:cNvSpPr/>
      </dsp:nvSpPr>
      <dsp:spPr>
        <a:xfrm>
          <a:off x="644410" y="451131"/>
          <a:ext cx="622159" cy="337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7763"/>
              </a:lnTo>
              <a:lnTo>
                <a:pt x="622159" y="33776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BBF16D-0E59-49A3-A237-97A7C97230E1}">
      <dsp:nvSpPr>
        <dsp:cNvPr id="0" name=""/>
        <dsp:cNvSpPr/>
      </dsp:nvSpPr>
      <dsp:spPr>
        <a:xfrm>
          <a:off x="1266570" y="563719"/>
          <a:ext cx="7351178" cy="4503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Здоровье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79760" y="576909"/>
        <a:ext cx="7324798" cy="423971"/>
      </dsp:txXfrm>
    </dsp:sp>
    <dsp:sp modelId="{63A396B1-2486-4BCF-9DF1-908E09210D21}">
      <dsp:nvSpPr>
        <dsp:cNvPr id="0" name=""/>
        <dsp:cNvSpPr/>
      </dsp:nvSpPr>
      <dsp:spPr>
        <a:xfrm>
          <a:off x="644410" y="451131"/>
          <a:ext cx="622159" cy="9007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0703"/>
              </a:lnTo>
              <a:lnTo>
                <a:pt x="622159" y="90070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D51CFF-489C-4D1B-BB40-A74819B71F23}">
      <dsp:nvSpPr>
        <dsp:cNvPr id="0" name=""/>
        <dsp:cNvSpPr/>
      </dsp:nvSpPr>
      <dsp:spPr>
        <a:xfrm>
          <a:off x="1266570" y="1126659"/>
          <a:ext cx="7351178" cy="4503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Индивидуальное развитие путём обучения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79760" y="1139849"/>
        <a:ext cx="7324798" cy="423971"/>
      </dsp:txXfrm>
    </dsp:sp>
    <dsp:sp modelId="{DB329334-7A3F-4190-A064-7F67E51F8A79}">
      <dsp:nvSpPr>
        <dsp:cNvPr id="0" name=""/>
        <dsp:cNvSpPr/>
      </dsp:nvSpPr>
      <dsp:spPr>
        <a:xfrm>
          <a:off x="644410" y="451131"/>
          <a:ext cx="622159" cy="14636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3642"/>
              </a:lnTo>
              <a:lnTo>
                <a:pt x="622159" y="1463642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BFBF40-262E-4AD6-A185-BE21212629F9}">
      <dsp:nvSpPr>
        <dsp:cNvPr id="0" name=""/>
        <dsp:cNvSpPr/>
      </dsp:nvSpPr>
      <dsp:spPr>
        <a:xfrm>
          <a:off x="1266570" y="1689598"/>
          <a:ext cx="7351178" cy="4503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Занятость и качество трудовой жизни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79760" y="1702788"/>
        <a:ext cx="7324798" cy="423971"/>
      </dsp:txXfrm>
    </dsp:sp>
    <dsp:sp modelId="{3ED243A8-05A0-498B-A59A-DCC02CBFBB42}">
      <dsp:nvSpPr>
        <dsp:cNvPr id="0" name=""/>
        <dsp:cNvSpPr/>
      </dsp:nvSpPr>
      <dsp:spPr>
        <a:xfrm>
          <a:off x="644410" y="451131"/>
          <a:ext cx="622159" cy="20265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6582"/>
              </a:lnTo>
              <a:lnTo>
                <a:pt x="622159" y="2026582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D0BC1B-C80E-45FA-A913-EAA396C94785}">
      <dsp:nvSpPr>
        <dsp:cNvPr id="0" name=""/>
        <dsp:cNvSpPr/>
      </dsp:nvSpPr>
      <dsp:spPr>
        <a:xfrm>
          <a:off x="1266570" y="2252537"/>
          <a:ext cx="7351178" cy="4503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Время и досуг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79760" y="2265727"/>
        <a:ext cx="7324798" cy="423971"/>
      </dsp:txXfrm>
    </dsp:sp>
    <dsp:sp modelId="{3637F44B-5698-4416-901B-FB78EAF591D8}">
      <dsp:nvSpPr>
        <dsp:cNvPr id="0" name=""/>
        <dsp:cNvSpPr/>
      </dsp:nvSpPr>
      <dsp:spPr>
        <a:xfrm>
          <a:off x="644410" y="451131"/>
          <a:ext cx="622159" cy="2589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9521"/>
              </a:lnTo>
              <a:lnTo>
                <a:pt x="622159" y="2589521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0BABE-39F6-4DE7-9158-A7D65DEAD20F}">
      <dsp:nvSpPr>
        <dsp:cNvPr id="0" name=""/>
        <dsp:cNvSpPr/>
      </dsp:nvSpPr>
      <dsp:spPr>
        <a:xfrm>
          <a:off x="1266570" y="2815477"/>
          <a:ext cx="7351178" cy="4503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Возможность приобретения товаров и пользования услугами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79760" y="2828667"/>
        <a:ext cx="7324798" cy="423971"/>
      </dsp:txXfrm>
    </dsp:sp>
    <dsp:sp modelId="{4102F20C-B7B5-4F1B-A6FD-6E2A22AF4CFB}">
      <dsp:nvSpPr>
        <dsp:cNvPr id="0" name=""/>
        <dsp:cNvSpPr/>
      </dsp:nvSpPr>
      <dsp:spPr>
        <a:xfrm>
          <a:off x="644410" y="451131"/>
          <a:ext cx="622159" cy="31524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52460"/>
              </a:lnTo>
              <a:lnTo>
                <a:pt x="622159" y="315246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010F0D-D571-4C68-A9C9-B548B07F1381}">
      <dsp:nvSpPr>
        <dsp:cNvPr id="0" name=""/>
        <dsp:cNvSpPr/>
      </dsp:nvSpPr>
      <dsp:spPr>
        <a:xfrm>
          <a:off x="1266570" y="3378416"/>
          <a:ext cx="7351178" cy="4503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Личная безопасность и правовые органы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79760" y="3391606"/>
        <a:ext cx="7324798" cy="423971"/>
      </dsp:txXfrm>
    </dsp:sp>
    <dsp:sp modelId="{57A64E15-D489-429F-BC99-979DDA5F5449}">
      <dsp:nvSpPr>
        <dsp:cNvPr id="0" name=""/>
        <dsp:cNvSpPr/>
      </dsp:nvSpPr>
      <dsp:spPr>
        <a:xfrm>
          <a:off x="644410" y="451131"/>
          <a:ext cx="622159" cy="37154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5400"/>
              </a:lnTo>
              <a:lnTo>
                <a:pt x="622159" y="371540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718EDC-8ED4-479C-A731-D74E5205DBD4}">
      <dsp:nvSpPr>
        <dsp:cNvPr id="0" name=""/>
        <dsp:cNvSpPr/>
      </dsp:nvSpPr>
      <dsp:spPr>
        <a:xfrm>
          <a:off x="1266570" y="3941356"/>
          <a:ext cx="7351178" cy="4503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Социальные возможности и социальная активность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79760" y="3954546"/>
        <a:ext cx="7324798" cy="4239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BEF7A24B-554D-4B99-A3CC-7667F56D1027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0672D4C-A99E-49DD-8A16-1D1994231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84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391B76B-D742-4BD2-BF24-F4C760DB831C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257B995-136A-4A15-87A5-26420C3C10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450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3912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8061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94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81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905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789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51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24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1710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229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le 15"/>
            <p:cNvSpPr/>
            <p:nvPr userDrawn="1"/>
          </p:nvSpPr>
          <p:spPr>
            <a:xfrm>
              <a:off x="0" y="5184648"/>
              <a:ext cx="9144000" cy="1673352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5180368"/>
              <a:ext cx="9144000" cy="1600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3352801"/>
              <a:ext cx="9144000" cy="182756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5181600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455676" y="3373031"/>
            <a:ext cx="8229600" cy="2043684"/>
          </a:xfrm>
          <a:noFill/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7000" kern="10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566801" y="5429252"/>
            <a:ext cx="8129524" cy="757517"/>
          </a:xfrm>
        </p:spPr>
        <p:txBody>
          <a:bodyPr/>
          <a:lstStyle>
            <a:lvl1pPr marL="0" indent="0" algn="l">
              <a:buNone/>
              <a:defRPr sz="1600" kern="100" cap="all" spc="1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5496" y="132671"/>
            <a:ext cx="9073008" cy="10754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15"/>
          <p:cNvSpPr/>
          <p:nvPr userDrawn="1"/>
        </p:nvSpPr>
        <p:spPr>
          <a:xfrm>
            <a:off x="0" y="0"/>
            <a:ext cx="9144000" cy="1196753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40000"/>
                </a:schemeClr>
              </a:gs>
              <a:gs pos="0">
                <a:schemeClr val="accent5">
                  <a:alpha val="90000"/>
                </a:schemeClr>
              </a:gs>
              <a:gs pos="100000">
                <a:schemeClr val="accent3">
                  <a:alpha val="40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/>
          <p:cNvSpPr/>
          <p:nvPr userDrawn="1"/>
        </p:nvSpPr>
        <p:spPr>
          <a:xfrm>
            <a:off x="0" y="1"/>
            <a:ext cx="9144000" cy="1196752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25000"/>
                </a:schemeClr>
              </a:gs>
              <a:gs pos="100000">
                <a:schemeClr val="accent3">
                  <a:alpha val="25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10"/>
          <p:cNvCxnSpPr/>
          <p:nvPr userDrawn="1"/>
        </p:nvCxnSpPr>
        <p:spPr>
          <a:xfrm>
            <a:off x="-10843" y="1202671"/>
            <a:ext cx="9144000" cy="1588"/>
          </a:xfrm>
          <a:prstGeom prst="line">
            <a:avLst/>
          </a:prstGeom>
          <a:ln w="28575" cap="flat" cmpd="sng" algn="ctr">
            <a:solidFill>
              <a:schemeClr val="bg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 userDrawn="1"/>
          </p:nvSpPr>
          <p:spPr>
            <a:xfrm>
              <a:off x="0" y="342900"/>
              <a:ext cx="9144000" cy="6172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0" y="457200"/>
              <a:ext cx="9144000" cy="59436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341312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6505575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2" y="3962402"/>
            <a:ext cx="8153399" cy="1371599"/>
          </a:xfrm>
        </p:spPr>
        <p:txBody>
          <a:bodyPr anchor="b" anchorCtr="0"/>
          <a:lstStyle>
            <a:lvl1pPr algn="l">
              <a:defRPr sz="40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57276" y="5438776"/>
            <a:ext cx="8129524" cy="904875"/>
          </a:xfrm>
        </p:spPr>
        <p:txBody>
          <a:bodyPr anchor="t" anchorCtr="0"/>
          <a:lstStyle>
            <a:lvl1pPr marL="0" indent="0">
              <a:buNone/>
              <a:defRPr sz="1400" cap="all" spc="1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5334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33400" y="1600201"/>
            <a:ext cx="3963988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533400" y="2174877"/>
            <a:ext cx="3963988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7" y="1600201"/>
            <a:ext cx="3965574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7" y="2174877"/>
            <a:ext cx="3965574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2932114" cy="968375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457200"/>
            <a:ext cx="5035550" cy="5562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33400" y="1435101"/>
            <a:ext cx="2932114" cy="45847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Rectangle 18"/>
          <p:cNvPicPr>
            <a:picLocks noChangeAspect="1"/>
          </p:cNvPicPr>
          <p:nvPr/>
        </p:nvPicPr>
        <p:blipFill>
          <a:blip r:embed="rId11" cstate="print">
            <a:duotone>
              <a:schemeClr val="accent3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1075426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600203"/>
            <a:ext cx="8077200" cy="4412411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34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B51EFC2E-847F-4CF8-8289-FAA88B334687}" type="datetimeFigureOut">
              <a:rPr lang="en-US" sz="1000" smtClean="0">
                <a:solidFill>
                  <a:schemeClr val="tx2"/>
                </a:solidFill>
                <a:latin typeface="+mj-lt"/>
              </a:rPr>
              <a:pPr/>
              <a:t>1/6/2018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04626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53325215-7382-4C1B-86B1-E9DB9649FF55}" type="slidenum">
              <a:rPr lang="en-US" sz="1000" smtClean="0">
                <a:solidFill>
                  <a:schemeClr val="tx2"/>
                </a:solidFill>
                <a:latin typeface="+mj-lt"/>
              </a:rPr>
              <a:pPr/>
              <a:t>‹#›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11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diagramColors" Target="../diagrams/colors2.xml"/><Relationship Id="rId18" Type="http://schemas.openxmlformats.org/officeDocument/2006/relationships/diagramColors" Target="../diagrams/colors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QuickStyle" Target="../diagrams/quickStyle2.xml"/><Relationship Id="rId17" Type="http://schemas.openxmlformats.org/officeDocument/2006/relationships/diagramQuickStyle" Target="../diagrams/quickStyle3.xml"/><Relationship Id="rId2" Type="http://schemas.openxmlformats.org/officeDocument/2006/relationships/notesSlide" Target="../notesSlides/notesSlide3.xml"/><Relationship Id="rId16" Type="http://schemas.openxmlformats.org/officeDocument/2006/relationships/diagramLayout" Target="../diagrams/layout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Layout" Target="../diagrams/layout2.xml"/><Relationship Id="rId5" Type="http://schemas.openxmlformats.org/officeDocument/2006/relationships/diagramQuickStyle" Target="../diagrams/quickStyle1.xml"/><Relationship Id="rId15" Type="http://schemas.openxmlformats.org/officeDocument/2006/relationships/diagramData" Target="../diagrams/data3.xml"/><Relationship Id="rId10" Type="http://schemas.openxmlformats.org/officeDocument/2006/relationships/diagramData" Target="../diagrams/data2.xml"/><Relationship Id="rId19" Type="http://schemas.microsoft.com/office/2007/relationships/diagramDrawing" Target="../diagrams/drawing3.xml"/><Relationship Id="rId4" Type="http://schemas.openxmlformats.org/officeDocument/2006/relationships/diagramLayout" Target="../diagrams/layout1.xml"/><Relationship Id="rId9" Type="http://schemas.microsoft.com/office/2007/relationships/hdphoto" Target="../media/hdphoto1.wdp"/><Relationship Id="rId14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>
          <a:xfrm>
            <a:off x="179512" y="3212976"/>
            <a:ext cx="8964487" cy="1872208"/>
          </a:xfrm>
        </p:spPr>
        <p:txBody>
          <a:bodyPr>
            <a:normAutofit/>
          </a:bodyPr>
          <a:lstStyle/>
          <a:p>
            <a:pPr algn="ctr"/>
            <a:r>
              <a:rPr lang="ru-RU" sz="6000" kern="100" baseline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 и уровень жизни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107504" y="5429253"/>
            <a:ext cx="8928991" cy="376012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Обществоведение.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класс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4"/>
          <p:cNvSpPr txBox="1">
            <a:spLocks/>
          </p:cNvSpPr>
          <p:nvPr/>
        </p:nvSpPr>
        <p:spPr>
          <a:xfrm>
            <a:off x="107504" y="6381328"/>
            <a:ext cx="8928991" cy="37601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Font typeface="Arial"/>
              <a:buNone/>
              <a:defRPr sz="1600" kern="100" cap="all" spc="1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Ситник П.В.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4"/>
          <p:cNvSpPr txBox="1">
            <a:spLocks/>
          </p:cNvSpPr>
          <p:nvPr/>
        </p:nvSpPr>
        <p:spPr>
          <a:xfrm>
            <a:off x="113184" y="116632"/>
            <a:ext cx="8928991" cy="37601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Font typeface="Arial"/>
              <a:buNone/>
              <a:defRPr sz="1600" kern="100" cap="all" spc="1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Лицей </a:t>
            </a:r>
            <a:r>
              <a:rPr lang="ru-RU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Ивацевичского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потребителя и их защита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70137110"/>
              </p:ext>
            </p:extLst>
          </p:nvPr>
        </p:nvGraphicFramePr>
        <p:xfrm>
          <a:off x="179512" y="1628800"/>
          <a:ext cx="8712968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500110999"/>
              </p:ext>
            </p:extLst>
          </p:nvPr>
        </p:nvGraphicFramePr>
        <p:xfrm>
          <a:off x="1943708" y="4437112"/>
          <a:ext cx="5328592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Стрелка вниз 6"/>
          <p:cNvSpPr/>
          <p:nvPr/>
        </p:nvSpPr>
        <p:spPr>
          <a:xfrm>
            <a:off x="3995936" y="3212976"/>
            <a:ext cx="1080120" cy="1080120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49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потребителя и их защита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580848750"/>
              </p:ext>
            </p:extLst>
          </p:nvPr>
        </p:nvGraphicFramePr>
        <p:xfrm>
          <a:off x="107504" y="1397000"/>
          <a:ext cx="8928992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6660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потребителя и их защита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046541667"/>
              </p:ext>
            </p:extLst>
          </p:nvPr>
        </p:nvGraphicFramePr>
        <p:xfrm>
          <a:off x="107504" y="1397000"/>
          <a:ext cx="8928992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5410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533400" y="1600200"/>
            <a:ext cx="8077200" cy="4411663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Прожиточный минимум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Потребительская корзина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Уровень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жизни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Права потребителя и их защита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Прожиточный минимум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40438468"/>
              </p:ext>
            </p:extLst>
          </p:nvPr>
        </p:nvGraphicFramePr>
        <p:xfrm>
          <a:off x="124475" y="1276021"/>
          <a:ext cx="8928992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11283" b="9247"/>
          <a:stretch/>
        </p:blipFill>
        <p:spPr>
          <a:xfrm>
            <a:off x="3177480" y="3429000"/>
            <a:ext cx="5715000" cy="2808313"/>
          </a:xfrm>
          <a:prstGeom prst="rect">
            <a:avLst/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77480" y="6241360"/>
            <a:ext cx="5714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Бюджет прожиточного минимума в 2016-2018 гг.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217034421"/>
              </p:ext>
            </p:extLst>
          </p:nvPr>
        </p:nvGraphicFramePr>
        <p:xfrm>
          <a:off x="153627" y="5085184"/>
          <a:ext cx="2808312" cy="1690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46991780"/>
              </p:ext>
            </p:extLst>
          </p:nvPr>
        </p:nvGraphicFramePr>
        <p:xfrm>
          <a:off x="153351" y="3350862"/>
          <a:ext cx="2808312" cy="1690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  <p:extLst>
      <p:ext uri="{BB962C8B-B14F-4D97-AF65-F5344CB8AC3E}">
        <p14:creationId xmlns:p14="http://schemas.microsoft.com/office/powerpoint/2010/main" val="215466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Прожиточный минимум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23222212"/>
              </p:ext>
            </p:extLst>
          </p:nvPr>
        </p:nvGraphicFramePr>
        <p:xfrm>
          <a:off x="251520" y="1268760"/>
          <a:ext cx="86400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1028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Потребительская корзина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21767911"/>
              </p:ext>
            </p:extLst>
          </p:nvPr>
        </p:nvGraphicFramePr>
        <p:xfrm>
          <a:off x="179512" y="1628800"/>
          <a:ext cx="8712968" cy="131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31145952"/>
              </p:ext>
            </p:extLst>
          </p:nvPr>
        </p:nvGraphicFramePr>
        <p:xfrm>
          <a:off x="179512" y="2852936"/>
          <a:ext cx="8712968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19872" y="4869160"/>
            <a:ext cx="1982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рассчитывается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266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Потребительская корзина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978159970"/>
              </p:ext>
            </p:extLst>
          </p:nvPr>
        </p:nvGraphicFramePr>
        <p:xfrm>
          <a:off x="107504" y="1397000"/>
          <a:ext cx="8928992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8085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Потребительская корзина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805" t="17724" r="1805" b="2591"/>
          <a:stretch/>
        </p:blipFill>
        <p:spPr>
          <a:xfrm>
            <a:off x="683568" y="1556792"/>
            <a:ext cx="7667487" cy="4674873"/>
          </a:xfrm>
          <a:prstGeom prst="rect">
            <a:avLst/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187624" y="6259230"/>
            <a:ext cx="6840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Потребительская корзина в Беларуси и некоторых её соседях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61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Группа 3"/>
          <p:cNvGrpSpPr/>
          <p:nvPr/>
        </p:nvGrpSpPr>
        <p:grpSpPr>
          <a:xfrm>
            <a:off x="323528" y="1412776"/>
            <a:ext cx="8568952" cy="1377355"/>
            <a:chOff x="1008106" y="48088"/>
            <a:chExt cx="6696755" cy="1377355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1008106" y="48088"/>
              <a:ext cx="6696755" cy="137735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1008106" y="48088"/>
              <a:ext cx="6696755" cy="137735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Уровень жизни 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-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степень обеспеченности населения необходимыми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мате-риальными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и нематериальными благами и услугами, достигнутый уровень их потребления и степень удовлетворения потребностей людей в этих благах. </a:t>
              </a:r>
              <a:endParaRPr lang="ru-RU" sz="1800" b="0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aphicFrame>
        <p:nvGraphicFramePr>
          <p:cNvPr id="7" name="Схема 6"/>
          <p:cNvGraphicFramePr/>
          <p:nvPr/>
        </p:nvGraphicFramePr>
        <p:xfrm>
          <a:off x="251520" y="2852936"/>
          <a:ext cx="8640960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7467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Группа 3"/>
          <p:cNvGrpSpPr/>
          <p:nvPr/>
        </p:nvGrpSpPr>
        <p:grpSpPr>
          <a:xfrm>
            <a:off x="323528" y="1412777"/>
            <a:ext cx="8568952" cy="792088"/>
            <a:chOff x="1008106" y="48088"/>
            <a:chExt cx="6696755" cy="1377355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1008106" y="48088"/>
              <a:ext cx="6696755" cy="137735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1008106" y="48088"/>
              <a:ext cx="6696755" cy="137735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Качество жизни 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-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это категория, отражающая объективные условия существования и их оценку на уровне общества и индивида. </a:t>
              </a:r>
              <a:endParaRPr lang="ru-RU" sz="1800" b="0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aphicFrame>
        <p:nvGraphicFramePr>
          <p:cNvPr id="7" name="Схема 6"/>
          <p:cNvGraphicFramePr/>
          <p:nvPr/>
        </p:nvGraphicFramePr>
        <p:xfrm>
          <a:off x="251520" y="2276872"/>
          <a:ext cx="8640000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943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_Plan">
  <a:themeElements>
    <a:clrScheme name="Business Plan">
      <a:dk1>
        <a:sysClr val="windowText" lastClr="000000"/>
      </a:dk1>
      <a:lt1>
        <a:sysClr val="window" lastClr="FFFFFF"/>
      </a:lt1>
      <a:dk2>
        <a:srgbClr val="284E6A"/>
      </a:dk2>
      <a:lt2>
        <a:srgbClr val="EFE3C4"/>
      </a:lt2>
      <a:accent1>
        <a:srgbClr val="646F4D"/>
      </a:accent1>
      <a:accent2>
        <a:srgbClr val="934721"/>
      </a:accent2>
      <a:accent3>
        <a:srgbClr val="A46721"/>
      </a:accent3>
      <a:accent4>
        <a:srgbClr val="655E6D"/>
      </a:accent4>
      <a:accent5>
        <a:srgbClr val="3A5F7B"/>
      </a:accent5>
      <a:accent6>
        <a:srgbClr val="665E45"/>
      </a:accent6>
      <a:hlink>
        <a:srgbClr val="64A2C8"/>
      </a:hlink>
      <a:folHlink>
        <a:srgbClr val="9BA967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79FDC98-7AF7-4E72-BB26-8372763C82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Business_Plan</Template>
  <TotalTime>0</TotalTime>
  <Words>673</Words>
  <Application>Microsoft Office PowerPoint</Application>
  <PresentationFormat>Экран (4:3)</PresentationFormat>
  <Paragraphs>87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Bookman Old Style</vt:lpstr>
      <vt:lpstr>Calibri</vt:lpstr>
      <vt:lpstr>Cambria</vt:lpstr>
      <vt:lpstr>Segoe Condensed</vt:lpstr>
      <vt:lpstr>Business_Plan</vt:lpstr>
      <vt:lpstr>Качество и уровень жизни</vt:lpstr>
      <vt:lpstr>План</vt:lpstr>
      <vt:lpstr>Прожиточный минимум</vt:lpstr>
      <vt:lpstr>Прожиточный минимум</vt:lpstr>
      <vt:lpstr>Потребительская корзина</vt:lpstr>
      <vt:lpstr>Потребительская корзина</vt:lpstr>
      <vt:lpstr>Потребительская корзина</vt:lpstr>
      <vt:lpstr>Уровень жизни</vt:lpstr>
      <vt:lpstr>Уровень жизни</vt:lpstr>
      <vt:lpstr>Права потребителя и их защита</vt:lpstr>
      <vt:lpstr>Права потребителя и их защита</vt:lpstr>
      <vt:lpstr>Права потребителя и их защита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Качество и уровень жизни</dc:title>
  <dc:subject>Качество и уровень жизни</dc:subject>
  <dc:creator/>
  <dc:description>Презентация</dc:description>
  <cp:lastModifiedBy/>
  <cp:revision>1</cp:revision>
  <dcterms:created xsi:type="dcterms:W3CDTF">2016-11-03T16:53:09Z</dcterms:created>
  <dcterms:modified xsi:type="dcterms:W3CDTF">2018-01-06T14:22:37Z</dcterms:modified>
  <cp:category>Обществоведение. 10 класс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TC100819229990</vt:lpwstr>
  </property>
  <property fmtid="{D5CDD505-2E9C-101B-9397-08002B2CF9AE}" pid="3" name="Автор">
    <vt:lpwstr>Ситник П.В.</vt:lpwstr>
  </property>
  <property fmtid="{D5CDD505-2E9C-101B-9397-08002B2CF9AE}" pid="4" name="Дата создания">
    <vt:lpwstr>06.01.2018</vt:lpwstr>
  </property>
</Properties>
</file>