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98" r:id="rId4"/>
    <p:sldId id="311" r:id="rId5"/>
    <p:sldId id="312" r:id="rId6"/>
    <p:sldId id="313" r:id="rId7"/>
    <p:sldId id="314" r:id="rId8"/>
    <p:sldId id="315" r:id="rId9"/>
    <p:sldId id="316" r:id="rId10"/>
    <p:sldId id="31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>
        <p:scale>
          <a:sx n="104" d="100"/>
          <a:sy n="104" d="100"/>
        </p:scale>
        <p:origin x="-166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89B85A-443B-44D8-8634-451068DBD312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294257A-FC68-4873-8AF6-0CD9E0882FD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Местное самоуправление осуществляется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BBF0808-53C1-4660-9779-EB5579A7D48A}" type="parTrans" cxnId="{E519D3FC-611F-47F9-9EBA-0360DD80F0CD}">
      <dgm:prSet/>
      <dgm:spPr/>
      <dgm:t>
        <a:bodyPr/>
        <a:lstStyle/>
        <a:p>
          <a:endParaRPr lang="ru-RU"/>
        </a:p>
      </dgm:t>
    </dgm:pt>
    <dgm:pt modelId="{A056EE1F-413F-4C10-84D2-87CF225A8A4E}" type="sibTrans" cxnId="{E519D3FC-611F-47F9-9EBA-0360DD80F0CD}">
      <dgm:prSet/>
      <dgm:spPr/>
      <dgm:t>
        <a:bodyPr/>
        <a:lstStyle/>
        <a:p>
          <a:endParaRPr lang="ru-RU"/>
        </a:p>
      </dgm:t>
    </dgm:pt>
    <dgm:pt modelId="{C0C31E74-D73A-4B0D-B2ED-340F16EEA48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непосредственно населением – местные референдумы, собрания (сходы) граждан по месту жительства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B1216706-342D-4AD3-9C63-7E51266E7FC6}" type="parTrans" cxnId="{42215D7E-8C09-41B6-975F-FAD2413DA54E}">
      <dgm:prSet/>
      <dgm:spPr/>
      <dgm:t>
        <a:bodyPr/>
        <a:lstStyle/>
        <a:p>
          <a:endParaRPr lang="ru-RU"/>
        </a:p>
      </dgm:t>
    </dgm:pt>
    <dgm:pt modelId="{759D4D5D-8EC9-42CD-A6CF-7A8F0D48C955}" type="sibTrans" cxnId="{42215D7E-8C09-41B6-975F-FAD2413DA54E}">
      <dgm:prSet/>
      <dgm:spPr/>
      <dgm:t>
        <a:bodyPr/>
        <a:lstStyle/>
        <a:p>
          <a:endParaRPr lang="ru-RU"/>
        </a:p>
      </dgm:t>
    </dgm:pt>
    <dgm:pt modelId="{F1054218-B0D3-45F6-BBC9-CAAF6B6BF55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через выборные органы народного представительства – местные Советы депутатов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46385655-9A55-4A2E-93C3-D6E26866D074}" type="parTrans" cxnId="{B27E0613-FBE7-4AAF-93E4-FF75B218CDC8}">
      <dgm:prSet/>
      <dgm:spPr/>
      <dgm:t>
        <a:bodyPr/>
        <a:lstStyle/>
        <a:p>
          <a:endParaRPr lang="ru-RU"/>
        </a:p>
      </dgm:t>
    </dgm:pt>
    <dgm:pt modelId="{45020DD4-701F-49CF-891F-EB7C5D0704A1}" type="sibTrans" cxnId="{B27E0613-FBE7-4AAF-93E4-FF75B218CDC8}">
      <dgm:prSet/>
      <dgm:spPr/>
      <dgm:t>
        <a:bodyPr/>
        <a:lstStyle/>
        <a:p>
          <a:endParaRPr lang="ru-RU"/>
        </a:p>
      </dgm:t>
    </dgm:pt>
    <dgm:pt modelId="{FCB0FD3C-55F2-46C3-86A5-EF188A63CEF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посредством органов территориального общественно-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самоуправления (советы и комитеты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микрорайо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-нов, жилищных комплексов, домовые, уличные,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посел-ковые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, сельские комитеты и др.)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512DD0D-AC80-49B5-B6BF-780B11E89593}" type="parTrans" cxnId="{CC8CC316-B41B-4859-B09B-42E45F534E9B}">
      <dgm:prSet/>
      <dgm:spPr/>
      <dgm:t>
        <a:bodyPr/>
        <a:lstStyle/>
        <a:p>
          <a:endParaRPr lang="ru-RU"/>
        </a:p>
      </dgm:t>
    </dgm:pt>
    <dgm:pt modelId="{81679990-A599-42C3-9CA1-AA0C3962CEB1}" type="sibTrans" cxnId="{CC8CC316-B41B-4859-B09B-42E45F534E9B}">
      <dgm:prSet/>
      <dgm:spPr/>
      <dgm:t>
        <a:bodyPr/>
        <a:lstStyle/>
        <a:p>
          <a:endParaRPr lang="ru-RU"/>
        </a:p>
      </dgm:t>
    </dgm:pt>
    <dgm:pt modelId="{6F805A36-294D-450A-AE21-337580A87D4C}" type="pres">
      <dgm:prSet presAssocID="{7289B85A-443B-44D8-8634-451068DBD31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8B3C198-A76B-437F-A56E-E9C5CA58F690}" type="pres">
      <dgm:prSet presAssocID="{E294257A-FC68-4873-8AF6-0CD9E0882FDC}" presName="root" presStyleCnt="0"/>
      <dgm:spPr/>
    </dgm:pt>
    <dgm:pt modelId="{33AE401A-7A8A-485E-9B3C-EF3A8C9714D3}" type="pres">
      <dgm:prSet presAssocID="{E294257A-FC68-4873-8AF6-0CD9E0882FDC}" presName="rootComposite" presStyleCnt="0"/>
      <dgm:spPr/>
    </dgm:pt>
    <dgm:pt modelId="{7877F699-6004-4B1C-9EE8-D4AB6D7D5D52}" type="pres">
      <dgm:prSet presAssocID="{E294257A-FC68-4873-8AF6-0CD9E0882FDC}" presName="rootText" presStyleLbl="node1" presStyleIdx="0" presStyleCnt="1" custScaleX="280014"/>
      <dgm:spPr/>
      <dgm:t>
        <a:bodyPr/>
        <a:lstStyle/>
        <a:p>
          <a:endParaRPr lang="ru-RU"/>
        </a:p>
      </dgm:t>
    </dgm:pt>
    <dgm:pt modelId="{BBF9CB67-5449-48D2-B394-9E3D676B2CA7}" type="pres">
      <dgm:prSet presAssocID="{E294257A-FC68-4873-8AF6-0CD9E0882FDC}" presName="rootConnector" presStyleLbl="node1" presStyleIdx="0" presStyleCnt="1"/>
      <dgm:spPr/>
      <dgm:t>
        <a:bodyPr/>
        <a:lstStyle/>
        <a:p>
          <a:endParaRPr lang="ru-RU"/>
        </a:p>
      </dgm:t>
    </dgm:pt>
    <dgm:pt modelId="{6844B286-DFEF-4437-9DF1-27103C01B290}" type="pres">
      <dgm:prSet presAssocID="{E294257A-FC68-4873-8AF6-0CD9E0882FDC}" presName="childShape" presStyleCnt="0"/>
      <dgm:spPr/>
    </dgm:pt>
    <dgm:pt modelId="{A40DC00A-9650-4AC6-9E92-472E6D2F9474}" type="pres">
      <dgm:prSet presAssocID="{B1216706-342D-4AD3-9C63-7E51266E7FC6}" presName="Name13" presStyleLbl="parChTrans1D2" presStyleIdx="0" presStyleCnt="3"/>
      <dgm:spPr/>
      <dgm:t>
        <a:bodyPr/>
        <a:lstStyle/>
        <a:p>
          <a:endParaRPr lang="ru-RU"/>
        </a:p>
      </dgm:t>
    </dgm:pt>
    <dgm:pt modelId="{C96218A6-010C-47EA-9AA7-0F15E5891530}" type="pres">
      <dgm:prSet presAssocID="{C0C31E74-D73A-4B0D-B2ED-340F16EEA484}" presName="childText" presStyleLbl="bgAcc1" presStyleIdx="0" presStyleCnt="3" custScaleX="348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3A55F-B3C7-49DD-AD81-18221AF95FD4}" type="pres">
      <dgm:prSet presAssocID="{46385655-9A55-4A2E-93C3-D6E26866D07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DD93C346-FA41-4499-82D0-1B3B8FB6568C}" type="pres">
      <dgm:prSet presAssocID="{F1054218-B0D3-45F6-BBC9-CAAF6B6BF558}" presName="childText" presStyleLbl="bgAcc1" presStyleIdx="1" presStyleCnt="3" custScaleX="348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1AF6B-6340-4CEC-AF5C-2F54164561B7}" type="pres">
      <dgm:prSet presAssocID="{D512DD0D-AC80-49B5-B6BF-780B11E89593}" presName="Name13" presStyleLbl="parChTrans1D2" presStyleIdx="2" presStyleCnt="3"/>
      <dgm:spPr/>
      <dgm:t>
        <a:bodyPr/>
        <a:lstStyle/>
        <a:p>
          <a:endParaRPr lang="ru-RU"/>
        </a:p>
      </dgm:t>
    </dgm:pt>
    <dgm:pt modelId="{A6A51932-602B-4823-A278-7A47FEA38284}" type="pres">
      <dgm:prSet presAssocID="{FCB0FD3C-55F2-46C3-86A5-EF188A63CEFA}" presName="childText" presStyleLbl="bgAcc1" presStyleIdx="2" presStyleCnt="3" custScaleX="348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5A3F54-6308-42AA-AB72-3605A1474A04}" type="presOf" srcId="{E294257A-FC68-4873-8AF6-0CD9E0882FDC}" destId="{BBF9CB67-5449-48D2-B394-9E3D676B2CA7}" srcOrd="1" destOrd="0" presId="urn:microsoft.com/office/officeart/2005/8/layout/hierarchy3"/>
    <dgm:cxn modelId="{CEBC2F8A-55E5-4238-BBE8-93D419CBC7C8}" type="presOf" srcId="{7289B85A-443B-44D8-8634-451068DBD312}" destId="{6F805A36-294D-450A-AE21-337580A87D4C}" srcOrd="0" destOrd="0" presId="urn:microsoft.com/office/officeart/2005/8/layout/hierarchy3"/>
    <dgm:cxn modelId="{CAFCF6D5-F6A9-4AFE-ABAA-7EDC074AD56C}" type="presOf" srcId="{F1054218-B0D3-45F6-BBC9-CAAF6B6BF558}" destId="{DD93C346-FA41-4499-82D0-1B3B8FB6568C}" srcOrd="0" destOrd="0" presId="urn:microsoft.com/office/officeart/2005/8/layout/hierarchy3"/>
    <dgm:cxn modelId="{E9ED07AC-DD55-4683-BF1B-56DDFABF4E34}" type="presOf" srcId="{B1216706-342D-4AD3-9C63-7E51266E7FC6}" destId="{A40DC00A-9650-4AC6-9E92-472E6D2F9474}" srcOrd="0" destOrd="0" presId="urn:microsoft.com/office/officeart/2005/8/layout/hierarchy3"/>
    <dgm:cxn modelId="{42215D7E-8C09-41B6-975F-FAD2413DA54E}" srcId="{E294257A-FC68-4873-8AF6-0CD9E0882FDC}" destId="{C0C31E74-D73A-4B0D-B2ED-340F16EEA484}" srcOrd="0" destOrd="0" parTransId="{B1216706-342D-4AD3-9C63-7E51266E7FC6}" sibTransId="{759D4D5D-8EC9-42CD-A6CF-7A8F0D48C955}"/>
    <dgm:cxn modelId="{CC8CC316-B41B-4859-B09B-42E45F534E9B}" srcId="{E294257A-FC68-4873-8AF6-0CD9E0882FDC}" destId="{FCB0FD3C-55F2-46C3-86A5-EF188A63CEFA}" srcOrd="2" destOrd="0" parTransId="{D512DD0D-AC80-49B5-B6BF-780B11E89593}" sibTransId="{81679990-A599-42C3-9CA1-AA0C3962CEB1}"/>
    <dgm:cxn modelId="{2B56CEDE-A19D-451E-BC11-2A651F3BB8BB}" type="presOf" srcId="{D512DD0D-AC80-49B5-B6BF-780B11E89593}" destId="{D381AF6B-6340-4CEC-AF5C-2F54164561B7}" srcOrd="0" destOrd="0" presId="urn:microsoft.com/office/officeart/2005/8/layout/hierarchy3"/>
    <dgm:cxn modelId="{E49CC8FA-58EE-4122-8D5C-2E6E68D28B4B}" type="presOf" srcId="{FCB0FD3C-55F2-46C3-86A5-EF188A63CEFA}" destId="{A6A51932-602B-4823-A278-7A47FEA38284}" srcOrd="0" destOrd="0" presId="urn:microsoft.com/office/officeart/2005/8/layout/hierarchy3"/>
    <dgm:cxn modelId="{B27E0613-FBE7-4AAF-93E4-FF75B218CDC8}" srcId="{E294257A-FC68-4873-8AF6-0CD9E0882FDC}" destId="{F1054218-B0D3-45F6-BBC9-CAAF6B6BF558}" srcOrd="1" destOrd="0" parTransId="{46385655-9A55-4A2E-93C3-D6E26866D074}" sibTransId="{45020DD4-701F-49CF-891F-EB7C5D0704A1}"/>
    <dgm:cxn modelId="{E519D3FC-611F-47F9-9EBA-0360DD80F0CD}" srcId="{7289B85A-443B-44D8-8634-451068DBD312}" destId="{E294257A-FC68-4873-8AF6-0CD9E0882FDC}" srcOrd="0" destOrd="0" parTransId="{8BBF0808-53C1-4660-9779-EB5579A7D48A}" sibTransId="{A056EE1F-413F-4C10-84D2-87CF225A8A4E}"/>
    <dgm:cxn modelId="{46FBD135-AC2C-4684-8B7F-9C3CD4BC3CF8}" type="presOf" srcId="{46385655-9A55-4A2E-93C3-D6E26866D074}" destId="{EC73A55F-B3C7-49DD-AD81-18221AF95FD4}" srcOrd="0" destOrd="0" presId="urn:microsoft.com/office/officeart/2005/8/layout/hierarchy3"/>
    <dgm:cxn modelId="{4414B960-5C5A-4091-A34C-E151D10F7BAF}" type="presOf" srcId="{C0C31E74-D73A-4B0D-B2ED-340F16EEA484}" destId="{C96218A6-010C-47EA-9AA7-0F15E5891530}" srcOrd="0" destOrd="0" presId="urn:microsoft.com/office/officeart/2005/8/layout/hierarchy3"/>
    <dgm:cxn modelId="{50207EF2-567A-44D4-892B-E3450D4E166D}" type="presOf" srcId="{E294257A-FC68-4873-8AF6-0CD9E0882FDC}" destId="{7877F699-6004-4B1C-9EE8-D4AB6D7D5D52}" srcOrd="0" destOrd="0" presId="urn:microsoft.com/office/officeart/2005/8/layout/hierarchy3"/>
    <dgm:cxn modelId="{816F9DA8-845E-413A-94C6-0EEA0C63ABEB}" type="presParOf" srcId="{6F805A36-294D-450A-AE21-337580A87D4C}" destId="{D8B3C198-A76B-437F-A56E-E9C5CA58F690}" srcOrd="0" destOrd="0" presId="urn:microsoft.com/office/officeart/2005/8/layout/hierarchy3"/>
    <dgm:cxn modelId="{B0A41522-5D65-47A1-8295-B330040A27EA}" type="presParOf" srcId="{D8B3C198-A76B-437F-A56E-E9C5CA58F690}" destId="{33AE401A-7A8A-485E-9B3C-EF3A8C9714D3}" srcOrd="0" destOrd="0" presId="urn:microsoft.com/office/officeart/2005/8/layout/hierarchy3"/>
    <dgm:cxn modelId="{9F5BAECE-D6A9-497A-97FB-0FB2E683F1F9}" type="presParOf" srcId="{33AE401A-7A8A-485E-9B3C-EF3A8C9714D3}" destId="{7877F699-6004-4B1C-9EE8-D4AB6D7D5D52}" srcOrd="0" destOrd="0" presId="urn:microsoft.com/office/officeart/2005/8/layout/hierarchy3"/>
    <dgm:cxn modelId="{C768DDA9-B775-4E26-A4E0-771F4898F53A}" type="presParOf" srcId="{33AE401A-7A8A-485E-9B3C-EF3A8C9714D3}" destId="{BBF9CB67-5449-48D2-B394-9E3D676B2CA7}" srcOrd="1" destOrd="0" presId="urn:microsoft.com/office/officeart/2005/8/layout/hierarchy3"/>
    <dgm:cxn modelId="{0140F2C0-9AA5-4A3D-BB10-14A666D40955}" type="presParOf" srcId="{D8B3C198-A76B-437F-A56E-E9C5CA58F690}" destId="{6844B286-DFEF-4437-9DF1-27103C01B290}" srcOrd="1" destOrd="0" presId="urn:microsoft.com/office/officeart/2005/8/layout/hierarchy3"/>
    <dgm:cxn modelId="{7C8C6C12-A721-41B1-9A68-6AABD41D09E7}" type="presParOf" srcId="{6844B286-DFEF-4437-9DF1-27103C01B290}" destId="{A40DC00A-9650-4AC6-9E92-472E6D2F9474}" srcOrd="0" destOrd="0" presId="urn:microsoft.com/office/officeart/2005/8/layout/hierarchy3"/>
    <dgm:cxn modelId="{210A0B82-D668-4D6A-81B1-58596C41E4AC}" type="presParOf" srcId="{6844B286-DFEF-4437-9DF1-27103C01B290}" destId="{C96218A6-010C-47EA-9AA7-0F15E5891530}" srcOrd="1" destOrd="0" presId="urn:microsoft.com/office/officeart/2005/8/layout/hierarchy3"/>
    <dgm:cxn modelId="{9A698928-8FF6-4CC4-A5BB-A887B2136720}" type="presParOf" srcId="{6844B286-DFEF-4437-9DF1-27103C01B290}" destId="{EC73A55F-B3C7-49DD-AD81-18221AF95FD4}" srcOrd="2" destOrd="0" presId="urn:microsoft.com/office/officeart/2005/8/layout/hierarchy3"/>
    <dgm:cxn modelId="{194B3EFB-1630-497A-B45D-4796E466B150}" type="presParOf" srcId="{6844B286-DFEF-4437-9DF1-27103C01B290}" destId="{DD93C346-FA41-4499-82D0-1B3B8FB6568C}" srcOrd="3" destOrd="0" presId="urn:microsoft.com/office/officeart/2005/8/layout/hierarchy3"/>
    <dgm:cxn modelId="{EB4A51C7-FE5D-4DC8-A22F-C6C99641830B}" type="presParOf" srcId="{6844B286-DFEF-4437-9DF1-27103C01B290}" destId="{D381AF6B-6340-4CEC-AF5C-2F54164561B7}" srcOrd="4" destOrd="0" presId="urn:microsoft.com/office/officeart/2005/8/layout/hierarchy3"/>
    <dgm:cxn modelId="{40E95A66-89ED-460D-9C07-F00F1B4AC4AC}" type="presParOf" srcId="{6844B286-DFEF-4437-9DF1-27103C01B290}" destId="{A6A51932-602B-4823-A278-7A47FEA3828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853EC9-4E11-4D71-865B-AC6543E87D96}" type="doc">
      <dgm:prSet loTypeId="urn:microsoft.com/office/officeart/2005/8/layout/orgChart1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C1C96C5-9B97-4FFB-B3DD-CC3D7F97AB5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Система местных Советов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CBF356D-6DB9-4161-9B2C-B06CDD1B52C0}" type="parTrans" cxnId="{F150D067-8874-4DC6-8FE7-6ABE849CEFC8}">
      <dgm:prSet/>
      <dgm:spPr/>
      <dgm:t>
        <a:bodyPr/>
        <a:lstStyle/>
        <a:p>
          <a:endParaRPr lang="ru-RU"/>
        </a:p>
      </dgm:t>
    </dgm:pt>
    <dgm:pt modelId="{3316195F-5BFE-4B98-B1A7-8EAD75915EAB}" type="sibTrans" cxnId="{F150D067-8874-4DC6-8FE7-6ABE849CEFC8}">
      <dgm:prSet/>
      <dgm:spPr/>
      <dgm:t>
        <a:bodyPr/>
        <a:lstStyle/>
        <a:p>
          <a:endParaRPr lang="ru-RU"/>
        </a:p>
      </dgm:t>
    </dgm:pt>
    <dgm:pt modelId="{450C89A5-7C4B-41F9-8A67-D96353F65FC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областной территориальный уровень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3363BE9B-FA00-40F8-ABD5-2C09F97EE6D8}" type="parTrans" cxnId="{53BE63C6-D2F5-484D-976A-D3EAB86EA5D3}">
      <dgm:prSet/>
      <dgm:spPr/>
      <dgm:t>
        <a:bodyPr/>
        <a:lstStyle/>
        <a:p>
          <a:endParaRPr lang="ru-RU"/>
        </a:p>
      </dgm:t>
    </dgm:pt>
    <dgm:pt modelId="{4BEF4FEB-5AFE-4B04-91FB-F6B940702CE1}" type="sibTrans" cxnId="{53BE63C6-D2F5-484D-976A-D3EAB86EA5D3}">
      <dgm:prSet/>
      <dgm:spPr/>
      <dgm:t>
        <a:bodyPr/>
        <a:lstStyle/>
        <a:p>
          <a:endParaRPr lang="ru-RU"/>
        </a:p>
      </dgm:t>
    </dgm:pt>
    <dgm:pt modelId="{49FD6495-269F-4FBC-B00E-8E54014EC76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базовый территориальный уровень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3EEF00C3-C78A-418C-92CD-9BBCD890EDDF}" type="parTrans" cxnId="{7DCE1F39-17F5-4540-B8AB-583F80D6BE5C}">
      <dgm:prSet/>
      <dgm:spPr/>
      <dgm:t>
        <a:bodyPr/>
        <a:lstStyle/>
        <a:p>
          <a:endParaRPr lang="ru-RU"/>
        </a:p>
      </dgm:t>
    </dgm:pt>
    <dgm:pt modelId="{D1D72B76-2947-47FE-8BCA-1733AA7A86B9}" type="sibTrans" cxnId="{7DCE1F39-17F5-4540-B8AB-583F80D6BE5C}">
      <dgm:prSet/>
      <dgm:spPr/>
      <dgm:t>
        <a:bodyPr/>
        <a:lstStyle/>
        <a:p>
          <a:endParaRPr lang="ru-RU"/>
        </a:p>
      </dgm:t>
    </dgm:pt>
    <dgm:pt modelId="{09CD76B0-2D5D-462B-ACAA-95CC87F9B90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первичный территориальный уровень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C0621936-3200-4891-AB4C-D879485EEF6C}" type="parTrans" cxnId="{5D8452CC-92F1-4663-A72F-EFCC750861F5}">
      <dgm:prSet/>
      <dgm:spPr/>
      <dgm:t>
        <a:bodyPr/>
        <a:lstStyle/>
        <a:p>
          <a:endParaRPr lang="ru-RU"/>
        </a:p>
      </dgm:t>
    </dgm:pt>
    <dgm:pt modelId="{27CA099A-D013-4737-9FF4-0364FE01F73F}" type="sibTrans" cxnId="{5D8452CC-92F1-4663-A72F-EFCC750861F5}">
      <dgm:prSet/>
      <dgm:spPr/>
      <dgm:t>
        <a:bodyPr/>
        <a:lstStyle/>
        <a:p>
          <a:endParaRPr lang="ru-RU"/>
        </a:p>
      </dgm:t>
    </dgm:pt>
    <dgm:pt modelId="{2F78C6B3-1461-49E4-941D-592F65EF8B1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областные Советы де-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путатов</a:t>
          </a:r>
          <a:endParaRPr lang="ru-RU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Минский городской Совет депутатов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29B15AA8-85A9-4EB0-A1D4-93D00A57034A}" type="parTrans" cxnId="{DB813A13-36C0-4F30-97F4-4D7890387356}">
      <dgm:prSet/>
      <dgm:spPr/>
      <dgm:t>
        <a:bodyPr/>
        <a:lstStyle/>
        <a:p>
          <a:endParaRPr lang="ru-RU"/>
        </a:p>
      </dgm:t>
    </dgm:pt>
    <dgm:pt modelId="{6D6D8638-DCD0-459B-AE79-C3732BD1A935}" type="sibTrans" cxnId="{DB813A13-36C0-4F30-97F4-4D7890387356}">
      <dgm:prSet/>
      <dgm:spPr/>
      <dgm:t>
        <a:bodyPr/>
        <a:lstStyle/>
        <a:p>
          <a:endParaRPr lang="ru-RU"/>
        </a:p>
      </dgm:t>
    </dgm:pt>
    <dgm:pt modelId="{B7B4EF0A-B0EF-44ED-9AFE-A544837C75A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⨳городские (городов областного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подчине-ния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) Советы депутатов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⨳районные Советы де-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путатов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F3B2680E-00D0-4EE3-A490-ECE36849ABC5}" type="parTrans" cxnId="{425EAA41-162A-4912-BBD0-DC5D5902067D}">
      <dgm:prSet/>
      <dgm:spPr/>
      <dgm:t>
        <a:bodyPr/>
        <a:lstStyle/>
        <a:p>
          <a:endParaRPr lang="ru-RU"/>
        </a:p>
      </dgm:t>
    </dgm:pt>
    <dgm:pt modelId="{1FF93019-AE31-4BB6-B692-48886C0515DE}" type="sibTrans" cxnId="{425EAA41-162A-4912-BBD0-DC5D5902067D}">
      <dgm:prSet/>
      <dgm:spPr/>
      <dgm:t>
        <a:bodyPr/>
        <a:lstStyle/>
        <a:p>
          <a:endParaRPr lang="ru-RU"/>
        </a:p>
      </dgm:t>
    </dgm:pt>
    <dgm:pt modelId="{ED33E808-5884-46A5-B944-8D90E0CFF2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сельские Советы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депу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-татов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поселковые Советы депутатов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городские (городов районного подчинения) Советы депутатов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3CECCA3-4F0C-48D4-9A5B-7512E91CE692}" type="parTrans" cxnId="{0373EEDE-0648-41CB-92AE-7FEE9C31962F}">
      <dgm:prSet/>
      <dgm:spPr/>
      <dgm:t>
        <a:bodyPr/>
        <a:lstStyle/>
        <a:p>
          <a:endParaRPr lang="ru-RU"/>
        </a:p>
      </dgm:t>
    </dgm:pt>
    <dgm:pt modelId="{7A163EF0-6293-4C52-A404-6A5B2579D33C}" type="sibTrans" cxnId="{0373EEDE-0648-41CB-92AE-7FEE9C31962F}">
      <dgm:prSet/>
      <dgm:spPr/>
      <dgm:t>
        <a:bodyPr/>
        <a:lstStyle/>
        <a:p>
          <a:endParaRPr lang="ru-RU"/>
        </a:p>
      </dgm:t>
    </dgm:pt>
    <dgm:pt modelId="{462217A6-5BAE-4F1A-B19B-4619728A2760}" type="pres">
      <dgm:prSet presAssocID="{91853EC9-4E11-4D71-865B-AC6543E87D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40106C-02DD-485F-B5EF-D5098F156EB2}" type="pres">
      <dgm:prSet presAssocID="{8C1C96C5-9B97-4FFB-B3DD-CC3D7F97AB55}" presName="hierRoot1" presStyleCnt="0">
        <dgm:presLayoutVars>
          <dgm:hierBranch val="init"/>
        </dgm:presLayoutVars>
      </dgm:prSet>
      <dgm:spPr/>
    </dgm:pt>
    <dgm:pt modelId="{43529891-8973-4DC2-916B-A7A1148493B5}" type="pres">
      <dgm:prSet presAssocID="{8C1C96C5-9B97-4FFB-B3DD-CC3D7F97AB55}" presName="rootComposite1" presStyleCnt="0"/>
      <dgm:spPr/>
    </dgm:pt>
    <dgm:pt modelId="{089BCC9D-8CA3-49CC-B082-6E00AADC30F0}" type="pres">
      <dgm:prSet presAssocID="{8C1C96C5-9B97-4FFB-B3DD-CC3D7F97AB55}" presName="rootText1" presStyleLbl="node0" presStyleIdx="0" presStyleCnt="1" custScaleX="227929" custScaleY="598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12761D-E4F7-45EF-A989-C59DF95CF574}" type="pres">
      <dgm:prSet presAssocID="{8C1C96C5-9B97-4FFB-B3DD-CC3D7F97AB5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5C02EF2-C426-41C3-A33A-97DA19AD6A3F}" type="pres">
      <dgm:prSet presAssocID="{8C1C96C5-9B97-4FFB-B3DD-CC3D7F97AB55}" presName="hierChild2" presStyleCnt="0"/>
      <dgm:spPr/>
    </dgm:pt>
    <dgm:pt modelId="{CE8B1AE8-F43B-4684-AC76-671756053553}" type="pres">
      <dgm:prSet presAssocID="{3363BE9B-FA00-40F8-ABD5-2C09F97EE6D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65614798-5D39-4737-8E37-F7BEB54A815B}" type="pres">
      <dgm:prSet presAssocID="{450C89A5-7C4B-41F9-8A67-D96353F65FC3}" presName="hierRoot2" presStyleCnt="0">
        <dgm:presLayoutVars>
          <dgm:hierBranch/>
        </dgm:presLayoutVars>
      </dgm:prSet>
      <dgm:spPr/>
    </dgm:pt>
    <dgm:pt modelId="{A6210ADA-EC21-4D6D-96A0-A800F70FAF2F}" type="pres">
      <dgm:prSet presAssocID="{450C89A5-7C4B-41F9-8A67-D96353F65FC3}" presName="rootComposite" presStyleCnt="0"/>
      <dgm:spPr/>
    </dgm:pt>
    <dgm:pt modelId="{7BA77E4B-A8C8-40C5-A0AA-A13A219F5C7D}" type="pres">
      <dgm:prSet presAssocID="{450C89A5-7C4B-41F9-8A67-D96353F65FC3}" presName="rootText" presStyleLbl="node2" presStyleIdx="0" presStyleCnt="3" custScaleX="1417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188579-E5A4-4098-A3D8-20BF956316E7}" type="pres">
      <dgm:prSet presAssocID="{450C89A5-7C4B-41F9-8A67-D96353F65FC3}" presName="rootConnector" presStyleLbl="node2" presStyleIdx="0" presStyleCnt="3"/>
      <dgm:spPr/>
      <dgm:t>
        <a:bodyPr/>
        <a:lstStyle/>
        <a:p>
          <a:endParaRPr lang="ru-RU"/>
        </a:p>
      </dgm:t>
    </dgm:pt>
    <dgm:pt modelId="{50249726-F074-40D2-9FB4-B813429CF22E}" type="pres">
      <dgm:prSet presAssocID="{450C89A5-7C4B-41F9-8A67-D96353F65FC3}" presName="hierChild4" presStyleCnt="0"/>
      <dgm:spPr/>
    </dgm:pt>
    <dgm:pt modelId="{8C03F5F3-0E4C-4966-9F9A-E76431AE49CA}" type="pres">
      <dgm:prSet presAssocID="{29B15AA8-85A9-4EB0-A1D4-93D00A57034A}" presName="Name35" presStyleLbl="parChTrans1D3" presStyleIdx="0" presStyleCnt="3"/>
      <dgm:spPr/>
      <dgm:t>
        <a:bodyPr/>
        <a:lstStyle/>
        <a:p>
          <a:endParaRPr lang="ru-RU"/>
        </a:p>
      </dgm:t>
    </dgm:pt>
    <dgm:pt modelId="{17A0E9DC-7605-442E-892E-5F7B53C26C53}" type="pres">
      <dgm:prSet presAssocID="{2F78C6B3-1461-49E4-941D-592F65EF8B18}" presName="hierRoot2" presStyleCnt="0">
        <dgm:presLayoutVars>
          <dgm:hierBranch val="init"/>
        </dgm:presLayoutVars>
      </dgm:prSet>
      <dgm:spPr/>
    </dgm:pt>
    <dgm:pt modelId="{28EA8073-9ADC-4A90-A50D-A25B51CB021C}" type="pres">
      <dgm:prSet presAssocID="{2F78C6B3-1461-49E4-941D-592F65EF8B18}" presName="rootComposite" presStyleCnt="0"/>
      <dgm:spPr/>
    </dgm:pt>
    <dgm:pt modelId="{876E9C28-0E82-4F00-8C0B-434911E71B7C}" type="pres">
      <dgm:prSet presAssocID="{2F78C6B3-1461-49E4-941D-592F65EF8B18}" presName="rootText" presStyleLbl="node3" presStyleIdx="0" presStyleCnt="3" custScaleX="141746" custScaleY="202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835434-72B4-4137-8DD6-DFF8862E9D6A}" type="pres">
      <dgm:prSet presAssocID="{2F78C6B3-1461-49E4-941D-592F65EF8B18}" presName="rootConnector" presStyleLbl="node3" presStyleIdx="0" presStyleCnt="3"/>
      <dgm:spPr/>
      <dgm:t>
        <a:bodyPr/>
        <a:lstStyle/>
        <a:p>
          <a:endParaRPr lang="ru-RU"/>
        </a:p>
      </dgm:t>
    </dgm:pt>
    <dgm:pt modelId="{97619936-75CF-44ED-A5F4-7ECB76A09570}" type="pres">
      <dgm:prSet presAssocID="{2F78C6B3-1461-49E4-941D-592F65EF8B18}" presName="hierChild4" presStyleCnt="0"/>
      <dgm:spPr/>
    </dgm:pt>
    <dgm:pt modelId="{3BBF3BD4-8350-4A08-8C2B-1F2551A69506}" type="pres">
      <dgm:prSet presAssocID="{2F78C6B3-1461-49E4-941D-592F65EF8B18}" presName="hierChild5" presStyleCnt="0"/>
      <dgm:spPr/>
    </dgm:pt>
    <dgm:pt modelId="{712C3FF2-E401-4A1A-B3A2-894058435957}" type="pres">
      <dgm:prSet presAssocID="{450C89A5-7C4B-41F9-8A67-D96353F65FC3}" presName="hierChild5" presStyleCnt="0"/>
      <dgm:spPr/>
    </dgm:pt>
    <dgm:pt modelId="{13B2C50D-7E6F-4BA7-92C1-37BDF2F71698}" type="pres">
      <dgm:prSet presAssocID="{3EEF00C3-C78A-418C-92CD-9BBCD890EDD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859FDF0-7A85-42FC-B845-FFAE3C6D17C9}" type="pres">
      <dgm:prSet presAssocID="{49FD6495-269F-4FBC-B00E-8E54014EC76F}" presName="hierRoot2" presStyleCnt="0">
        <dgm:presLayoutVars>
          <dgm:hierBranch/>
        </dgm:presLayoutVars>
      </dgm:prSet>
      <dgm:spPr/>
    </dgm:pt>
    <dgm:pt modelId="{60CE613B-8B6A-4C3A-B3C1-18272094F0DF}" type="pres">
      <dgm:prSet presAssocID="{49FD6495-269F-4FBC-B00E-8E54014EC76F}" presName="rootComposite" presStyleCnt="0"/>
      <dgm:spPr/>
    </dgm:pt>
    <dgm:pt modelId="{D5CC2EB8-F316-4740-98DB-3F4B8EA4D80C}" type="pres">
      <dgm:prSet presAssocID="{49FD6495-269F-4FBC-B00E-8E54014EC76F}" presName="rootText" presStyleLbl="node2" presStyleIdx="1" presStyleCnt="3" custScaleX="1417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90C851-8E92-4E6D-9390-69682F90825B}" type="pres">
      <dgm:prSet presAssocID="{49FD6495-269F-4FBC-B00E-8E54014EC76F}" presName="rootConnector" presStyleLbl="node2" presStyleIdx="1" presStyleCnt="3"/>
      <dgm:spPr/>
      <dgm:t>
        <a:bodyPr/>
        <a:lstStyle/>
        <a:p>
          <a:endParaRPr lang="ru-RU"/>
        </a:p>
      </dgm:t>
    </dgm:pt>
    <dgm:pt modelId="{59CA2182-4318-4A40-A47E-4509A5867609}" type="pres">
      <dgm:prSet presAssocID="{49FD6495-269F-4FBC-B00E-8E54014EC76F}" presName="hierChild4" presStyleCnt="0"/>
      <dgm:spPr/>
    </dgm:pt>
    <dgm:pt modelId="{145EF42F-FD95-4672-BE82-A74B5AC12271}" type="pres">
      <dgm:prSet presAssocID="{F3B2680E-00D0-4EE3-A490-ECE36849ABC5}" presName="Name35" presStyleLbl="parChTrans1D3" presStyleIdx="1" presStyleCnt="3"/>
      <dgm:spPr/>
      <dgm:t>
        <a:bodyPr/>
        <a:lstStyle/>
        <a:p>
          <a:endParaRPr lang="ru-RU"/>
        </a:p>
      </dgm:t>
    </dgm:pt>
    <dgm:pt modelId="{50FB19F0-E98B-40F7-AA5C-21180935BF38}" type="pres">
      <dgm:prSet presAssocID="{B7B4EF0A-B0EF-44ED-9AFE-A544837C75A6}" presName="hierRoot2" presStyleCnt="0">
        <dgm:presLayoutVars>
          <dgm:hierBranch val="init"/>
        </dgm:presLayoutVars>
      </dgm:prSet>
      <dgm:spPr/>
    </dgm:pt>
    <dgm:pt modelId="{E253C993-6EEA-4286-9F71-D8FA23483510}" type="pres">
      <dgm:prSet presAssocID="{B7B4EF0A-B0EF-44ED-9AFE-A544837C75A6}" presName="rootComposite" presStyleCnt="0"/>
      <dgm:spPr/>
    </dgm:pt>
    <dgm:pt modelId="{6DD8A1B7-6422-498A-9FE5-FE8C44DE7D2A}" type="pres">
      <dgm:prSet presAssocID="{B7B4EF0A-B0EF-44ED-9AFE-A544837C75A6}" presName="rootText" presStyleLbl="node3" presStyleIdx="1" presStyleCnt="3" custScaleX="141746" custScaleY="202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34A6C5-5567-4B22-A19F-FFEB62200DF7}" type="pres">
      <dgm:prSet presAssocID="{B7B4EF0A-B0EF-44ED-9AFE-A544837C75A6}" presName="rootConnector" presStyleLbl="node3" presStyleIdx="1" presStyleCnt="3"/>
      <dgm:spPr/>
      <dgm:t>
        <a:bodyPr/>
        <a:lstStyle/>
        <a:p>
          <a:endParaRPr lang="ru-RU"/>
        </a:p>
      </dgm:t>
    </dgm:pt>
    <dgm:pt modelId="{84BEF722-9F7C-4F87-91AD-8128EBE72B7E}" type="pres">
      <dgm:prSet presAssocID="{B7B4EF0A-B0EF-44ED-9AFE-A544837C75A6}" presName="hierChild4" presStyleCnt="0"/>
      <dgm:spPr/>
    </dgm:pt>
    <dgm:pt modelId="{2BBE2F0C-49F4-48D3-853D-BC7030172F54}" type="pres">
      <dgm:prSet presAssocID="{B7B4EF0A-B0EF-44ED-9AFE-A544837C75A6}" presName="hierChild5" presStyleCnt="0"/>
      <dgm:spPr/>
    </dgm:pt>
    <dgm:pt modelId="{29A973C7-B020-4F1F-AA2E-656A13DEDA66}" type="pres">
      <dgm:prSet presAssocID="{49FD6495-269F-4FBC-B00E-8E54014EC76F}" presName="hierChild5" presStyleCnt="0"/>
      <dgm:spPr/>
    </dgm:pt>
    <dgm:pt modelId="{46812273-8326-4B1C-8E01-AB8F1713D8EF}" type="pres">
      <dgm:prSet presAssocID="{C0621936-3200-4891-AB4C-D879485EEF6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1FDD0FD-D02B-4CE4-8FB5-22F88FC3B467}" type="pres">
      <dgm:prSet presAssocID="{09CD76B0-2D5D-462B-ACAA-95CC87F9B908}" presName="hierRoot2" presStyleCnt="0">
        <dgm:presLayoutVars>
          <dgm:hierBranch/>
        </dgm:presLayoutVars>
      </dgm:prSet>
      <dgm:spPr/>
    </dgm:pt>
    <dgm:pt modelId="{3CA29470-8940-4786-8884-5AABB055AF93}" type="pres">
      <dgm:prSet presAssocID="{09CD76B0-2D5D-462B-ACAA-95CC87F9B908}" presName="rootComposite" presStyleCnt="0"/>
      <dgm:spPr/>
    </dgm:pt>
    <dgm:pt modelId="{16A6F272-10BA-42DD-9259-EA6E7691FAD7}" type="pres">
      <dgm:prSet presAssocID="{09CD76B0-2D5D-462B-ACAA-95CC87F9B908}" presName="rootText" presStyleLbl="node2" presStyleIdx="2" presStyleCnt="3" custScaleX="1417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96B741-CC40-4769-8419-5BBCF934FE62}" type="pres">
      <dgm:prSet presAssocID="{09CD76B0-2D5D-462B-ACAA-95CC87F9B908}" presName="rootConnector" presStyleLbl="node2" presStyleIdx="2" presStyleCnt="3"/>
      <dgm:spPr/>
      <dgm:t>
        <a:bodyPr/>
        <a:lstStyle/>
        <a:p>
          <a:endParaRPr lang="ru-RU"/>
        </a:p>
      </dgm:t>
    </dgm:pt>
    <dgm:pt modelId="{B5456CDA-64D2-44AE-9F62-29733D7C0202}" type="pres">
      <dgm:prSet presAssocID="{09CD76B0-2D5D-462B-ACAA-95CC87F9B908}" presName="hierChild4" presStyleCnt="0"/>
      <dgm:spPr/>
    </dgm:pt>
    <dgm:pt modelId="{269A6ECD-E858-4570-82D4-44A9942B8A89}" type="pres">
      <dgm:prSet presAssocID="{83CECCA3-4F0C-48D4-9A5B-7512E91CE692}" presName="Name35" presStyleLbl="parChTrans1D3" presStyleIdx="2" presStyleCnt="3"/>
      <dgm:spPr/>
      <dgm:t>
        <a:bodyPr/>
        <a:lstStyle/>
        <a:p>
          <a:endParaRPr lang="ru-RU"/>
        </a:p>
      </dgm:t>
    </dgm:pt>
    <dgm:pt modelId="{9E9CDE09-8268-4F21-A94B-D324CA4543B8}" type="pres">
      <dgm:prSet presAssocID="{ED33E808-5884-46A5-B944-8D90E0CFF27B}" presName="hierRoot2" presStyleCnt="0">
        <dgm:presLayoutVars>
          <dgm:hierBranch val="init"/>
        </dgm:presLayoutVars>
      </dgm:prSet>
      <dgm:spPr/>
    </dgm:pt>
    <dgm:pt modelId="{A5F35890-3863-4F51-915A-F8BB6A357A1B}" type="pres">
      <dgm:prSet presAssocID="{ED33E808-5884-46A5-B944-8D90E0CFF27B}" presName="rootComposite" presStyleCnt="0"/>
      <dgm:spPr/>
    </dgm:pt>
    <dgm:pt modelId="{8A803C1C-A29E-4529-A40C-8965C5F9ACCA}" type="pres">
      <dgm:prSet presAssocID="{ED33E808-5884-46A5-B944-8D90E0CFF27B}" presName="rootText" presStyleLbl="node3" presStyleIdx="2" presStyleCnt="3" custScaleX="141746" custScaleY="2025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9E8484-C3E5-4F0E-9C4F-AFAF0BA8B4DB}" type="pres">
      <dgm:prSet presAssocID="{ED33E808-5884-46A5-B944-8D90E0CFF27B}" presName="rootConnector" presStyleLbl="node3" presStyleIdx="2" presStyleCnt="3"/>
      <dgm:spPr/>
      <dgm:t>
        <a:bodyPr/>
        <a:lstStyle/>
        <a:p>
          <a:endParaRPr lang="ru-RU"/>
        </a:p>
      </dgm:t>
    </dgm:pt>
    <dgm:pt modelId="{31CD9676-0106-47B4-B84B-1341DAD35257}" type="pres">
      <dgm:prSet presAssocID="{ED33E808-5884-46A5-B944-8D90E0CFF27B}" presName="hierChild4" presStyleCnt="0"/>
      <dgm:spPr/>
    </dgm:pt>
    <dgm:pt modelId="{AB5CDD05-A911-4852-A52A-4016A6849E54}" type="pres">
      <dgm:prSet presAssocID="{ED33E808-5884-46A5-B944-8D90E0CFF27B}" presName="hierChild5" presStyleCnt="0"/>
      <dgm:spPr/>
    </dgm:pt>
    <dgm:pt modelId="{3406B0C6-1E90-4BBA-8055-8570BE4CCCF5}" type="pres">
      <dgm:prSet presAssocID="{09CD76B0-2D5D-462B-ACAA-95CC87F9B908}" presName="hierChild5" presStyleCnt="0"/>
      <dgm:spPr/>
    </dgm:pt>
    <dgm:pt modelId="{0690602A-8372-41EC-B41B-FA4C91A8424E}" type="pres">
      <dgm:prSet presAssocID="{8C1C96C5-9B97-4FFB-B3DD-CC3D7F97AB55}" presName="hierChild3" presStyleCnt="0"/>
      <dgm:spPr/>
    </dgm:pt>
  </dgm:ptLst>
  <dgm:cxnLst>
    <dgm:cxn modelId="{CD459698-FE4C-4662-8252-E6D2ACB71E3F}" type="presOf" srcId="{09CD76B0-2D5D-462B-ACAA-95CC87F9B908}" destId="{16A6F272-10BA-42DD-9259-EA6E7691FAD7}" srcOrd="0" destOrd="0" presId="urn:microsoft.com/office/officeart/2005/8/layout/orgChart1"/>
    <dgm:cxn modelId="{11ADE99A-5024-45E8-91D7-6E6AC044D5A5}" type="presOf" srcId="{3EEF00C3-C78A-418C-92CD-9BBCD890EDDF}" destId="{13B2C50D-7E6F-4BA7-92C1-37BDF2F71698}" srcOrd="0" destOrd="0" presId="urn:microsoft.com/office/officeart/2005/8/layout/orgChart1"/>
    <dgm:cxn modelId="{9848E51F-714B-40C9-A9B2-8F169CBCFF69}" type="presOf" srcId="{8C1C96C5-9B97-4FFB-B3DD-CC3D7F97AB55}" destId="{089BCC9D-8CA3-49CC-B082-6E00AADC30F0}" srcOrd="0" destOrd="0" presId="urn:microsoft.com/office/officeart/2005/8/layout/orgChart1"/>
    <dgm:cxn modelId="{5D8452CC-92F1-4663-A72F-EFCC750861F5}" srcId="{8C1C96C5-9B97-4FFB-B3DD-CC3D7F97AB55}" destId="{09CD76B0-2D5D-462B-ACAA-95CC87F9B908}" srcOrd="2" destOrd="0" parTransId="{C0621936-3200-4891-AB4C-D879485EEF6C}" sibTransId="{27CA099A-D013-4737-9FF4-0364FE01F73F}"/>
    <dgm:cxn modelId="{53BE63C6-D2F5-484D-976A-D3EAB86EA5D3}" srcId="{8C1C96C5-9B97-4FFB-B3DD-CC3D7F97AB55}" destId="{450C89A5-7C4B-41F9-8A67-D96353F65FC3}" srcOrd="0" destOrd="0" parTransId="{3363BE9B-FA00-40F8-ABD5-2C09F97EE6D8}" sibTransId="{4BEF4FEB-5AFE-4B04-91FB-F6B940702CE1}"/>
    <dgm:cxn modelId="{0A12F4BA-CB8B-4E3D-B6FF-8552DD98E580}" type="presOf" srcId="{3363BE9B-FA00-40F8-ABD5-2C09F97EE6D8}" destId="{CE8B1AE8-F43B-4684-AC76-671756053553}" srcOrd="0" destOrd="0" presId="urn:microsoft.com/office/officeart/2005/8/layout/orgChart1"/>
    <dgm:cxn modelId="{C404050F-9D9F-4E52-ACEB-F55B46E2BCBE}" type="presOf" srcId="{F3B2680E-00D0-4EE3-A490-ECE36849ABC5}" destId="{145EF42F-FD95-4672-BE82-A74B5AC12271}" srcOrd="0" destOrd="0" presId="urn:microsoft.com/office/officeart/2005/8/layout/orgChart1"/>
    <dgm:cxn modelId="{C0412F6A-74CC-414E-A985-9B1B50617835}" type="presOf" srcId="{2F78C6B3-1461-49E4-941D-592F65EF8B18}" destId="{2A835434-72B4-4137-8DD6-DFF8862E9D6A}" srcOrd="1" destOrd="0" presId="urn:microsoft.com/office/officeart/2005/8/layout/orgChart1"/>
    <dgm:cxn modelId="{425EAA41-162A-4912-BBD0-DC5D5902067D}" srcId="{49FD6495-269F-4FBC-B00E-8E54014EC76F}" destId="{B7B4EF0A-B0EF-44ED-9AFE-A544837C75A6}" srcOrd="0" destOrd="0" parTransId="{F3B2680E-00D0-4EE3-A490-ECE36849ABC5}" sibTransId="{1FF93019-AE31-4BB6-B692-48886C0515DE}"/>
    <dgm:cxn modelId="{CD5BED25-7838-4FAF-8DDB-195DA7A9532E}" type="presOf" srcId="{ED33E808-5884-46A5-B944-8D90E0CFF27B}" destId="{8A803C1C-A29E-4529-A40C-8965C5F9ACCA}" srcOrd="0" destOrd="0" presId="urn:microsoft.com/office/officeart/2005/8/layout/orgChart1"/>
    <dgm:cxn modelId="{B7504F3E-BCEA-4653-BF83-10EE072E8F05}" type="presOf" srcId="{450C89A5-7C4B-41F9-8A67-D96353F65FC3}" destId="{7BA77E4B-A8C8-40C5-A0AA-A13A219F5C7D}" srcOrd="0" destOrd="0" presId="urn:microsoft.com/office/officeart/2005/8/layout/orgChart1"/>
    <dgm:cxn modelId="{F150D067-8874-4DC6-8FE7-6ABE849CEFC8}" srcId="{91853EC9-4E11-4D71-865B-AC6543E87D96}" destId="{8C1C96C5-9B97-4FFB-B3DD-CC3D7F97AB55}" srcOrd="0" destOrd="0" parTransId="{8CBF356D-6DB9-4161-9B2C-B06CDD1B52C0}" sibTransId="{3316195F-5BFE-4B98-B1A7-8EAD75915EAB}"/>
    <dgm:cxn modelId="{ACE7D62E-75BE-449B-BA82-FC0A9F2C6EFD}" type="presOf" srcId="{49FD6495-269F-4FBC-B00E-8E54014EC76F}" destId="{D5CC2EB8-F316-4740-98DB-3F4B8EA4D80C}" srcOrd="0" destOrd="0" presId="urn:microsoft.com/office/officeart/2005/8/layout/orgChart1"/>
    <dgm:cxn modelId="{DB813A13-36C0-4F30-97F4-4D7890387356}" srcId="{450C89A5-7C4B-41F9-8A67-D96353F65FC3}" destId="{2F78C6B3-1461-49E4-941D-592F65EF8B18}" srcOrd="0" destOrd="0" parTransId="{29B15AA8-85A9-4EB0-A1D4-93D00A57034A}" sibTransId="{6D6D8638-DCD0-459B-AE79-C3732BD1A935}"/>
    <dgm:cxn modelId="{F80E6D9C-5C21-4770-974F-3883A999E41B}" type="presOf" srcId="{91853EC9-4E11-4D71-865B-AC6543E87D96}" destId="{462217A6-5BAE-4F1A-B19B-4619728A2760}" srcOrd="0" destOrd="0" presId="urn:microsoft.com/office/officeart/2005/8/layout/orgChart1"/>
    <dgm:cxn modelId="{72EDF2CD-5E6B-4477-83AC-8FEA7AB932AE}" type="presOf" srcId="{450C89A5-7C4B-41F9-8A67-D96353F65FC3}" destId="{39188579-E5A4-4098-A3D8-20BF956316E7}" srcOrd="1" destOrd="0" presId="urn:microsoft.com/office/officeart/2005/8/layout/orgChart1"/>
    <dgm:cxn modelId="{51B6EAE1-64F9-4DE9-B56E-2A9A8798C0CA}" type="presOf" srcId="{2F78C6B3-1461-49E4-941D-592F65EF8B18}" destId="{876E9C28-0E82-4F00-8C0B-434911E71B7C}" srcOrd="0" destOrd="0" presId="urn:microsoft.com/office/officeart/2005/8/layout/orgChart1"/>
    <dgm:cxn modelId="{AB66D19F-34AE-4154-B3BF-FC1D8119F99F}" type="presOf" srcId="{8C1C96C5-9B97-4FFB-B3DD-CC3D7F97AB55}" destId="{1612761D-E4F7-45EF-A989-C59DF95CF574}" srcOrd="1" destOrd="0" presId="urn:microsoft.com/office/officeart/2005/8/layout/orgChart1"/>
    <dgm:cxn modelId="{7DCE1F39-17F5-4540-B8AB-583F80D6BE5C}" srcId="{8C1C96C5-9B97-4FFB-B3DD-CC3D7F97AB55}" destId="{49FD6495-269F-4FBC-B00E-8E54014EC76F}" srcOrd="1" destOrd="0" parTransId="{3EEF00C3-C78A-418C-92CD-9BBCD890EDDF}" sibTransId="{D1D72B76-2947-47FE-8BCA-1733AA7A86B9}"/>
    <dgm:cxn modelId="{75CAE27C-0ECD-42C5-A421-DDEDED157CAB}" type="presOf" srcId="{C0621936-3200-4891-AB4C-D879485EEF6C}" destId="{46812273-8326-4B1C-8E01-AB8F1713D8EF}" srcOrd="0" destOrd="0" presId="urn:microsoft.com/office/officeart/2005/8/layout/orgChart1"/>
    <dgm:cxn modelId="{A558945B-E499-4C66-A083-83A02F27CD82}" type="presOf" srcId="{B7B4EF0A-B0EF-44ED-9AFE-A544837C75A6}" destId="{6534A6C5-5567-4B22-A19F-FFEB62200DF7}" srcOrd="1" destOrd="0" presId="urn:microsoft.com/office/officeart/2005/8/layout/orgChart1"/>
    <dgm:cxn modelId="{1ED94F9B-EEC0-4D6B-99F3-D4FBA0B8F98C}" type="presOf" srcId="{B7B4EF0A-B0EF-44ED-9AFE-A544837C75A6}" destId="{6DD8A1B7-6422-498A-9FE5-FE8C44DE7D2A}" srcOrd="0" destOrd="0" presId="urn:microsoft.com/office/officeart/2005/8/layout/orgChart1"/>
    <dgm:cxn modelId="{33A6127B-479E-4C1D-A6B4-890176636059}" type="presOf" srcId="{ED33E808-5884-46A5-B944-8D90E0CFF27B}" destId="{529E8484-C3E5-4F0E-9C4F-AFAF0BA8B4DB}" srcOrd="1" destOrd="0" presId="urn:microsoft.com/office/officeart/2005/8/layout/orgChart1"/>
    <dgm:cxn modelId="{43BDCC40-1517-46E6-A818-B70B746AF66B}" type="presOf" srcId="{83CECCA3-4F0C-48D4-9A5B-7512E91CE692}" destId="{269A6ECD-E858-4570-82D4-44A9942B8A89}" srcOrd="0" destOrd="0" presId="urn:microsoft.com/office/officeart/2005/8/layout/orgChart1"/>
    <dgm:cxn modelId="{0373EEDE-0648-41CB-92AE-7FEE9C31962F}" srcId="{09CD76B0-2D5D-462B-ACAA-95CC87F9B908}" destId="{ED33E808-5884-46A5-B944-8D90E0CFF27B}" srcOrd="0" destOrd="0" parTransId="{83CECCA3-4F0C-48D4-9A5B-7512E91CE692}" sibTransId="{7A163EF0-6293-4C52-A404-6A5B2579D33C}"/>
    <dgm:cxn modelId="{0CC2A8DC-D9D3-41DF-9062-034E0563CF8B}" type="presOf" srcId="{09CD76B0-2D5D-462B-ACAA-95CC87F9B908}" destId="{1C96B741-CC40-4769-8419-5BBCF934FE62}" srcOrd="1" destOrd="0" presId="urn:microsoft.com/office/officeart/2005/8/layout/orgChart1"/>
    <dgm:cxn modelId="{F133FE8E-5463-41A6-B8A5-643762944B77}" type="presOf" srcId="{29B15AA8-85A9-4EB0-A1D4-93D00A57034A}" destId="{8C03F5F3-0E4C-4966-9F9A-E76431AE49CA}" srcOrd="0" destOrd="0" presId="urn:microsoft.com/office/officeart/2005/8/layout/orgChart1"/>
    <dgm:cxn modelId="{22E1CA31-445A-4ED1-9109-C14A49968596}" type="presOf" srcId="{49FD6495-269F-4FBC-B00E-8E54014EC76F}" destId="{2F90C851-8E92-4E6D-9390-69682F90825B}" srcOrd="1" destOrd="0" presId="urn:microsoft.com/office/officeart/2005/8/layout/orgChart1"/>
    <dgm:cxn modelId="{1C7F320C-1312-41C9-9C76-EE470725689C}" type="presParOf" srcId="{462217A6-5BAE-4F1A-B19B-4619728A2760}" destId="{2D40106C-02DD-485F-B5EF-D5098F156EB2}" srcOrd="0" destOrd="0" presId="urn:microsoft.com/office/officeart/2005/8/layout/orgChart1"/>
    <dgm:cxn modelId="{3BFE436B-C668-45EE-87F3-38BC306DA163}" type="presParOf" srcId="{2D40106C-02DD-485F-B5EF-D5098F156EB2}" destId="{43529891-8973-4DC2-916B-A7A1148493B5}" srcOrd="0" destOrd="0" presId="urn:microsoft.com/office/officeart/2005/8/layout/orgChart1"/>
    <dgm:cxn modelId="{1405A081-5255-4D5A-829F-1EBCD51C2305}" type="presParOf" srcId="{43529891-8973-4DC2-916B-A7A1148493B5}" destId="{089BCC9D-8CA3-49CC-B082-6E00AADC30F0}" srcOrd="0" destOrd="0" presId="urn:microsoft.com/office/officeart/2005/8/layout/orgChart1"/>
    <dgm:cxn modelId="{47261745-E5A3-4AC3-8A64-07BD8B1663B8}" type="presParOf" srcId="{43529891-8973-4DC2-916B-A7A1148493B5}" destId="{1612761D-E4F7-45EF-A989-C59DF95CF574}" srcOrd="1" destOrd="0" presId="urn:microsoft.com/office/officeart/2005/8/layout/orgChart1"/>
    <dgm:cxn modelId="{8D7FC4E6-3ACA-417A-B213-6152C023A741}" type="presParOf" srcId="{2D40106C-02DD-485F-B5EF-D5098F156EB2}" destId="{F5C02EF2-C426-41C3-A33A-97DA19AD6A3F}" srcOrd="1" destOrd="0" presId="urn:microsoft.com/office/officeart/2005/8/layout/orgChart1"/>
    <dgm:cxn modelId="{DA9A45DA-72DD-42E7-B935-50DF1B80EB3E}" type="presParOf" srcId="{F5C02EF2-C426-41C3-A33A-97DA19AD6A3F}" destId="{CE8B1AE8-F43B-4684-AC76-671756053553}" srcOrd="0" destOrd="0" presId="urn:microsoft.com/office/officeart/2005/8/layout/orgChart1"/>
    <dgm:cxn modelId="{F201785E-EF7F-4507-A6C0-7D1923B08FC9}" type="presParOf" srcId="{F5C02EF2-C426-41C3-A33A-97DA19AD6A3F}" destId="{65614798-5D39-4737-8E37-F7BEB54A815B}" srcOrd="1" destOrd="0" presId="urn:microsoft.com/office/officeart/2005/8/layout/orgChart1"/>
    <dgm:cxn modelId="{FAFFD84D-C591-4281-B06C-744046713D73}" type="presParOf" srcId="{65614798-5D39-4737-8E37-F7BEB54A815B}" destId="{A6210ADA-EC21-4D6D-96A0-A800F70FAF2F}" srcOrd="0" destOrd="0" presId="urn:microsoft.com/office/officeart/2005/8/layout/orgChart1"/>
    <dgm:cxn modelId="{82B96DFD-B09C-468F-93D9-B23DBA6E9ACD}" type="presParOf" srcId="{A6210ADA-EC21-4D6D-96A0-A800F70FAF2F}" destId="{7BA77E4B-A8C8-40C5-A0AA-A13A219F5C7D}" srcOrd="0" destOrd="0" presId="urn:microsoft.com/office/officeart/2005/8/layout/orgChart1"/>
    <dgm:cxn modelId="{90154BBE-B4FF-4C3F-9599-0EDD1F8074C2}" type="presParOf" srcId="{A6210ADA-EC21-4D6D-96A0-A800F70FAF2F}" destId="{39188579-E5A4-4098-A3D8-20BF956316E7}" srcOrd="1" destOrd="0" presId="urn:microsoft.com/office/officeart/2005/8/layout/orgChart1"/>
    <dgm:cxn modelId="{6B047B5C-A8CA-46AA-90DE-6D5FC46AA200}" type="presParOf" srcId="{65614798-5D39-4737-8E37-F7BEB54A815B}" destId="{50249726-F074-40D2-9FB4-B813429CF22E}" srcOrd="1" destOrd="0" presId="urn:microsoft.com/office/officeart/2005/8/layout/orgChart1"/>
    <dgm:cxn modelId="{018D5E25-1ED2-484D-BC97-ADB3E67F1D6C}" type="presParOf" srcId="{50249726-F074-40D2-9FB4-B813429CF22E}" destId="{8C03F5F3-0E4C-4966-9F9A-E76431AE49CA}" srcOrd="0" destOrd="0" presId="urn:microsoft.com/office/officeart/2005/8/layout/orgChart1"/>
    <dgm:cxn modelId="{EDC46B1E-9197-4310-9D23-8A0F7B0EB202}" type="presParOf" srcId="{50249726-F074-40D2-9FB4-B813429CF22E}" destId="{17A0E9DC-7605-442E-892E-5F7B53C26C53}" srcOrd="1" destOrd="0" presId="urn:microsoft.com/office/officeart/2005/8/layout/orgChart1"/>
    <dgm:cxn modelId="{58AEEA03-B0B7-49EA-91EA-EE7A50519861}" type="presParOf" srcId="{17A0E9DC-7605-442E-892E-5F7B53C26C53}" destId="{28EA8073-9ADC-4A90-A50D-A25B51CB021C}" srcOrd="0" destOrd="0" presId="urn:microsoft.com/office/officeart/2005/8/layout/orgChart1"/>
    <dgm:cxn modelId="{37C1C8FA-2A62-49C4-BC73-7D9583895631}" type="presParOf" srcId="{28EA8073-9ADC-4A90-A50D-A25B51CB021C}" destId="{876E9C28-0E82-4F00-8C0B-434911E71B7C}" srcOrd="0" destOrd="0" presId="urn:microsoft.com/office/officeart/2005/8/layout/orgChart1"/>
    <dgm:cxn modelId="{F5B5D0D1-EA49-4F51-B425-C62BD536BDD0}" type="presParOf" srcId="{28EA8073-9ADC-4A90-A50D-A25B51CB021C}" destId="{2A835434-72B4-4137-8DD6-DFF8862E9D6A}" srcOrd="1" destOrd="0" presId="urn:microsoft.com/office/officeart/2005/8/layout/orgChart1"/>
    <dgm:cxn modelId="{43ED36A3-44AC-4EAA-88A1-CCC92D6FAC4B}" type="presParOf" srcId="{17A0E9DC-7605-442E-892E-5F7B53C26C53}" destId="{97619936-75CF-44ED-A5F4-7ECB76A09570}" srcOrd="1" destOrd="0" presId="urn:microsoft.com/office/officeart/2005/8/layout/orgChart1"/>
    <dgm:cxn modelId="{64F054D3-8C8B-4AFC-9F70-B4DDE482B18F}" type="presParOf" srcId="{17A0E9DC-7605-442E-892E-5F7B53C26C53}" destId="{3BBF3BD4-8350-4A08-8C2B-1F2551A69506}" srcOrd="2" destOrd="0" presId="urn:microsoft.com/office/officeart/2005/8/layout/orgChart1"/>
    <dgm:cxn modelId="{91E85B55-CE94-4C57-A321-12810C6EBE61}" type="presParOf" srcId="{65614798-5D39-4737-8E37-F7BEB54A815B}" destId="{712C3FF2-E401-4A1A-B3A2-894058435957}" srcOrd="2" destOrd="0" presId="urn:microsoft.com/office/officeart/2005/8/layout/orgChart1"/>
    <dgm:cxn modelId="{953A8068-153B-4CC4-AD6F-73D24EDDBB27}" type="presParOf" srcId="{F5C02EF2-C426-41C3-A33A-97DA19AD6A3F}" destId="{13B2C50D-7E6F-4BA7-92C1-37BDF2F71698}" srcOrd="2" destOrd="0" presId="urn:microsoft.com/office/officeart/2005/8/layout/orgChart1"/>
    <dgm:cxn modelId="{4DF9518D-5095-494B-8ACD-7FB0E90B0235}" type="presParOf" srcId="{F5C02EF2-C426-41C3-A33A-97DA19AD6A3F}" destId="{1859FDF0-7A85-42FC-B845-FFAE3C6D17C9}" srcOrd="3" destOrd="0" presId="urn:microsoft.com/office/officeart/2005/8/layout/orgChart1"/>
    <dgm:cxn modelId="{489AEB8C-1078-46B0-A664-39273FC529B1}" type="presParOf" srcId="{1859FDF0-7A85-42FC-B845-FFAE3C6D17C9}" destId="{60CE613B-8B6A-4C3A-B3C1-18272094F0DF}" srcOrd="0" destOrd="0" presId="urn:microsoft.com/office/officeart/2005/8/layout/orgChart1"/>
    <dgm:cxn modelId="{76DEA12A-98A0-4EDF-8DDD-1338B95811D7}" type="presParOf" srcId="{60CE613B-8B6A-4C3A-B3C1-18272094F0DF}" destId="{D5CC2EB8-F316-4740-98DB-3F4B8EA4D80C}" srcOrd="0" destOrd="0" presId="urn:microsoft.com/office/officeart/2005/8/layout/orgChart1"/>
    <dgm:cxn modelId="{886CB6AC-E3B5-4684-A13A-4FA1D43B4EE2}" type="presParOf" srcId="{60CE613B-8B6A-4C3A-B3C1-18272094F0DF}" destId="{2F90C851-8E92-4E6D-9390-69682F90825B}" srcOrd="1" destOrd="0" presId="urn:microsoft.com/office/officeart/2005/8/layout/orgChart1"/>
    <dgm:cxn modelId="{69222B15-CA27-425F-A81F-AA015FEE19AB}" type="presParOf" srcId="{1859FDF0-7A85-42FC-B845-FFAE3C6D17C9}" destId="{59CA2182-4318-4A40-A47E-4509A5867609}" srcOrd="1" destOrd="0" presId="urn:microsoft.com/office/officeart/2005/8/layout/orgChart1"/>
    <dgm:cxn modelId="{54820A35-26A3-4BB0-9802-012432262B5D}" type="presParOf" srcId="{59CA2182-4318-4A40-A47E-4509A5867609}" destId="{145EF42F-FD95-4672-BE82-A74B5AC12271}" srcOrd="0" destOrd="0" presId="urn:microsoft.com/office/officeart/2005/8/layout/orgChart1"/>
    <dgm:cxn modelId="{AA138725-3787-4CE5-A28F-373A81865A89}" type="presParOf" srcId="{59CA2182-4318-4A40-A47E-4509A5867609}" destId="{50FB19F0-E98B-40F7-AA5C-21180935BF38}" srcOrd="1" destOrd="0" presId="urn:microsoft.com/office/officeart/2005/8/layout/orgChart1"/>
    <dgm:cxn modelId="{7920FB4F-819F-4A9B-8598-435250E0F228}" type="presParOf" srcId="{50FB19F0-E98B-40F7-AA5C-21180935BF38}" destId="{E253C993-6EEA-4286-9F71-D8FA23483510}" srcOrd="0" destOrd="0" presId="urn:microsoft.com/office/officeart/2005/8/layout/orgChart1"/>
    <dgm:cxn modelId="{187F5E4E-A6DD-44CC-8BC5-71406CB69F53}" type="presParOf" srcId="{E253C993-6EEA-4286-9F71-D8FA23483510}" destId="{6DD8A1B7-6422-498A-9FE5-FE8C44DE7D2A}" srcOrd="0" destOrd="0" presId="urn:microsoft.com/office/officeart/2005/8/layout/orgChart1"/>
    <dgm:cxn modelId="{70E481B0-2466-455C-A57E-07A7620EABAF}" type="presParOf" srcId="{E253C993-6EEA-4286-9F71-D8FA23483510}" destId="{6534A6C5-5567-4B22-A19F-FFEB62200DF7}" srcOrd="1" destOrd="0" presId="urn:microsoft.com/office/officeart/2005/8/layout/orgChart1"/>
    <dgm:cxn modelId="{AF89B645-F3AE-489D-957E-362761BD1D16}" type="presParOf" srcId="{50FB19F0-E98B-40F7-AA5C-21180935BF38}" destId="{84BEF722-9F7C-4F87-91AD-8128EBE72B7E}" srcOrd="1" destOrd="0" presId="urn:microsoft.com/office/officeart/2005/8/layout/orgChart1"/>
    <dgm:cxn modelId="{3FD52985-CCBD-4888-BD67-E63AD3B4F7D2}" type="presParOf" srcId="{50FB19F0-E98B-40F7-AA5C-21180935BF38}" destId="{2BBE2F0C-49F4-48D3-853D-BC7030172F54}" srcOrd="2" destOrd="0" presId="urn:microsoft.com/office/officeart/2005/8/layout/orgChart1"/>
    <dgm:cxn modelId="{C2B5FA5A-C5BA-46E9-868C-857BAF48853C}" type="presParOf" srcId="{1859FDF0-7A85-42FC-B845-FFAE3C6D17C9}" destId="{29A973C7-B020-4F1F-AA2E-656A13DEDA66}" srcOrd="2" destOrd="0" presId="urn:microsoft.com/office/officeart/2005/8/layout/orgChart1"/>
    <dgm:cxn modelId="{AD2A42D7-2BEB-470C-B872-A960FD84A873}" type="presParOf" srcId="{F5C02EF2-C426-41C3-A33A-97DA19AD6A3F}" destId="{46812273-8326-4B1C-8E01-AB8F1713D8EF}" srcOrd="4" destOrd="0" presId="urn:microsoft.com/office/officeart/2005/8/layout/orgChart1"/>
    <dgm:cxn modelId="{F2138286-346F-4A97-B020-FA619FA5CE8B}" type="presParOf" srcId="{F5C02EF2-C426-41C3-A33A-97DA19AD6A3F}" destId="{81FDD0FD-D02B-4CE4-8FB5-22F88FC3B467}" srcOrd="5" destOrd="0" presId="urn:microsoft.com/office/officeart/2005/8/layout/orgChart1"/>
    <dgm:cxn modelId="{FF00DE93-B351-465E-9537-24740CAF2D57}" type="presParOf" srcId="{81FDD0FD-D02B-4CE4-8FB5-22F88FC3B467}" destId="{3CA29470-8940-4786-8884-5AABB055AF93}" srcOrd="0" destOrd="0" presId="urn:microsoft.com/office/officeart/2005/8/layout/orgChart1"/>
    <dgm:cxn modelId="{6EA08C7D-02F8-41EF-AD2E-8B97F645B7FC}" type="presParOf" srcId="{3CA29470-8940-4786-8884-5AABB055AF93}" destId="{16A6F272-10BA-42DD-9259-EA6E7691FAD7}" srcOrd="0" destOrd="0" presId="urn:microsoft.com/office/officeart/2005/8/layout/orgChart1"/>
    <dgm:cxn modelId="{5235FEB2-45F9-49BC-A1CB-8004597CD100}" type="presParOf" srcId="{3CA29470-8940-4786-8884-5AABB055AF93}" destId="{1C96B741-CC40-4769-8419-5BBCF934FE62}" srcOrd="1" destOrd="0" presId="urn:microsoft.com/office/officeart/2005/8/layout/orgChart1"/>
    <dgm:cxn modelId="{C10A0037-EB5F-48A5-BD5E-C13D720CA4B9}" type="presParOf" srcId="{81FDD0FD-D02B-4CE4-8FB5-22F88FC3B467}" destId="{B5456CDA-64D2-44AE-9F62-29733D7C0202}" srcOrd="1" destOrd="0" presId="urn:microsoft.com/office/officeart/2005/8/layout/orgChart1"/>
    <dgm:cxn modelId="{FAC205A4-6265-4E20-9C92-EBBC8ADEF326}" type="presParOf" srcId="{B5456CDA-64D2-44AE-9F62-29733D7C0202}" destId="{269A6ECD-E858-4570-82D4-44A9942B8A89}" srcOrd="0" destOrd="0" presId="urn:microsoft.com/office/officeart/2005/8/layout/orgChart1"/>
    <dgm:cxn modelId="{B4CB1023-C975-4A96-B8A3-A621E3660F16}" type="presParOf" srcId="{B5456CDA-64D2-44AE-9F62-29733D7C0202}" destId="{9E9CDE09-8268-4F21-A94B-D324CA4543B8}" srcOrd="1" destOrd="0" presId="urn:microsoft.com/office/officeart/2005/8/layout/orgChart1"/>
    <dgm:cxn modelId="{4B444195-556A-4407-9CD2-9C8C5BE1B907}" type="presParOf" srcId="{9E9CDE09-8268-4F21-A94B-D324CA4543B8}" destId="{A5F35890-3863-4F51-915A-F8BB6A357A1B}" srcOrd="0" destOrd="0" presId="urn:microsoft.com/office/officeart/2005/8/layout/orgChart1"/>
    <dgm:cxn modelId="{7CACB176-0E4E-4B94-9BF2-C49628A2AC1C}" type="presParOf" srcId="{A5F35890-3863-4F51-915A-F8BB6A357A1B}" destId="{8A803C1C-A29E-4529-A40C-8965C5F9ACCA}" srcOrd="0" destOrd="0" presId="urn:microsoft.com/office/officeart/2005/8/layout/orgChart1"/>
    <dgm:cxn modelId="{210E4CBE-8756-476A-AD06-7F3D9FB0840C}" type="presParOf" srcId="{A5F35890-3863-4F51-915A-F8BB6A357A1B}" destId="{529E8484-C3E5-4F0E-9C4F-AFAF0BA8B4DB}" srcOrd="1" destOrd="0" presId="urn:microsoft.com/office/officeart/2005/8/layout/orgChart1"/>
    <dgm:cxn modelId="{2878DB9B-EFE8-486F-8D4E-13A89F240852}" type="presParOf" srcId="{9E9CDE09-8268-4F21-A94B-D324CA4543B8}" destId="{31CD9676-0106-47B4-B84B-1341DAD35257}" srcOrd="1" destOrd="0" presId="urn:microsoft.com/office/officeart/2005/8/layout/orgChart1"/>
    <dgm:cxn modelId="{F06FDFB2-0885-4E9B-B8D1-608CFDAE32AD}" type="presParOf" srcId="{9E9CDE09-8268-4F21-A94B-D324CA4543B8}" destId="{AB5CDD05-A911-4852-A52A-4016A6849E54}" srcOrd="2" destOrd="0" presId="urn:microsoft.com/office/officeart/2005/8/layout/orgChart1"/>
    <dgm:cxn modelId="{FB00FAFD-B48B-4B93-90CA-221FA78882D0}" type="presParOf" srcId="{81FDD0FD-D02B-4CE4-8FB5-22F88FC3B467}" destId="{3406B0C6-1E90-4BBA-8055-8570BE4CCCF5}" srcOrd="2" destOrd="0" presId="urn:microsoft.com/office/officeart/2005/8/layout/orgChart1"/>
    <dgm:cxn modelId="{1FC9E090-066B-42FC-A6AE-BAF9C021B2A2}" type="presParOf" srcId="{2D40106C-02DD-485F-B5EF-D5098F156EB2}" destId="{0690602A-8372-41EC-B41B-FA4C91A842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48B7D8-CF55-4611-A77D-A3D003DBE5A1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76280B03-D068-4BFC-9D58-C3F9763FC89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Система местного управления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7056C7EC-6F3A-4DB8-BDA1-6A10A2A5CC72}" type="parTrans" cxnId="{CAF40AB9-35B4-4EF3-89F1-BED6DCDDF810}">
      <dgm:prSet/>
      <dgm:spPr/>
      <dgm:t>
        <a:bodyPr/>
        <a:lstStyle/>
        <a:p>
          <a:endParaRPr lang="ru-RU"/>
        </a:p>
      </dgm:t>
    </dgm:pt>
    <dgm:pt modelId="{F436145E-E964-4F7C-A68D-B585A3F72CA7}" type="sibTrans" cxnId="{CAF40AB9-35B4-4EF3-89F1-BED6DCDDF810}">
      <dgm:prSet/>
      <dgm:spPr/>
      <dgm:t>
        <a:bodyPr/>
        <a:lstStyle/>
        <a:p>
          <a:endParaRPr lang="ru-RU"/>
        </a:p>
      </dgm:t>
    </dgm:pt>
    <dgm:pt modelId="{55164157-CE61-46D5-95BD-4BBDAAAEE6F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Исполнительные комитеты областей и г. Минска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C942BC69-035A-4EC6-8A82-AECC4B313941}" type="parTrans" cxnId="{67719BBE-FC07-4D0E-A5C9-3BEF56EA79BF}">
      <dgm:prSet/>
      <dgm:spPr/>
      <dgm:t>
        <a:bodyPr/>
        <a:lstStyle/>
        <a:p>
          <a:endParaRPr lang="ru-RU"/>
        </a:p>
      </dgm:t>
    </dgm:pt>
    <dgm:pt modelId="{C86E3271-58E9-4183-983B-1B6BF650EC68}" type="sibTrans" cxnId="{67719BBE-FC07-4D0E-A5C9-3BEF56EA79BF}">
      <dgm:prSet/>
      <dgm:spPr/>
      <dgm:t>
        <a:bodyPr/>
        <a:lstStyle/>
        <a:p>
          <a:endParaRPr lang="ru-RU"/>
        </a:p>
      </dgm:t>
    </dgm:pt>
    <dgm:pt modelId="{7AB40030-406F-4148-A9E4-8462A6F25FF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Районные исполнительные комитеты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A41C162-6605-411A-B326-9A606855C0AB}" type="parTrans" cxnId="{CA350135-CB9A-4892-934B-2A18E4570BFF}">
      <dgm:prSet/>
      <dgm:spPr/>
      <dgm:t>
        <a:bodyPr/>
        <a:lstStyle/>
        <a:p>
          <a:endParaRPr lang="ru-RU"/>
        </a:p>
      </dgm:t>
    </dgm:pt>
    <dgm:pt modelId="{08B712F7-9B8D-4910-AF6A-AB44E51D525F}" type="sibTrans" cxnId="{CA350135-CB9A-4892-934B-2A18E4570BFF}">
      <dgm:prSet/>
      <dgm:spPr/>
      <dgm:t>
        <a:bodyPr/>
        <a:lstStyle/>
        <a:p>
          <a:endParaRPr lang="ru-RU"/>
        </a:p>
      </dgm:t>
    </dgm:pt>
    <dgm:pt modelId="{C93398DA-FF25-4000-95F6-262D704D156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Местные администрации в районах городов с районным делением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ED4CEE0-498F-4C44-897A-E78EF8A15226}" type="parTrans" cxnId="{E8BE884A-ED52-4DE8-A086-7AE7649CE1F8}">
      <dgm:prSet/>
      <dgm:spPr/>
      <dgm:t>
        <a:bodyPr/>
        <a:lstStyle/>
        <a:p>
          <a:endParaRPr lang="ru-RU"/>
        </a:p>
      </dgm:t>
    </dgm:pt>
    <dgm:pt modelId="{FE2FF12B-21A1-4E0F-9542-E2400CDB37D2}" type="sibTrans" cxnId="{E8BE884A-ED52-4DE8-A086-7AE7649CE1F8}">
      <dgm:prSet/>
      <dgm:spPr/>
      <dgm:t>
        <a:bodyPr/>
        <a:lstStyle/>
        <a:p>
          <a:endParaRPr lang="ru-RU"/>
        </a:p>
      </dgm:t>
    </dgm:pt>
    <dgm:pt modelId="{DB1293F3-123D-40A8-954E-89C9A7ACE74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Городские исполнительные комитеты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2FA89CCB-AE3E-462D-B10F-3A28F1A5C0D8}" type="parTrans" cxnId="{FCD26103-D04D-4FCF-9C4B-796460EA8E6D}">
      <dgm:prSet/>
      <dgm:spPr/>
      <dgm:t>
        <a:bodyPr/>
        <a:lstStyle/>
        <a:p>
          <a:endParaRPr lang="ru-RU"/>
        </a:p>
      </dgm:t>
    </dgm:pt>
    <dgm:pt modelId="{273EABEB-6FAD-4991-8567-9B2858D95878}" type="sibTrans" cxnId="{FCD26103-D04D-4FCF-9C4B-796460EA8E6D}">
      <dgm:prSet/>
      <dgm:spPr/>
      <dgm:t>
        <a:bodyPr/>
        <a:lstStyle/>
        <a:p>
          <a:endParaRPr lang="ru-RU"/>
        </a:p>
      </dgm:t>
    </dgm:pt>
    <dgm:pt modelId="{A238C126-287C-4178-AF4D-58BC2F6FDAD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Поселковые исполнительные комитеты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F762E8F-654F-4CD8-8700-E4C76B08F539}" type="parTrans" cxnId="{9139E882-C6D9-4474-BE1C-3C0A0DED340E}">
      <dgm:prSet/>
      <dgm:spPr/>
      <dgm:t>
        <a:bodyPr/>
        <a:lstStyle/>
        <a:p>
          <a:endParaRPr lang="ru-RU"/>
        </a:p>
      </dgm:t>
    </dgm:pt>
    <dgm:pt modelId="{619C8F3E-80F7-42DA-967E-8D44ABB880D6}" type="sibTrans" cxnId="{9139E882-C6D9-4474-BE1C-3C0A0DED340E}">
      <dgm:prSet/>
      <dgm:spPr/>
      <dgm:t>
        <a:bodyPr/>
        <a:lstStyle/>
        <a:p>
          <a:endParaRPr lang="ru-RU"/>
        </a:p>
      </dgm:t>
    </dgm:pt>
    <dgm:pt modelId="{14829342-347F-449E-AE35-87BC293D820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Сельские исполнительные комитеты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C7CB41F4-5BDA-4C19-87DE-3E9A92816E58}" type="parTrans" cxnId="{3225B3FD-66FE-4FDD-8E72-94CD510C5383}">
      <dgm:prSet/>
      <dgm:spPr/>
      <dgm:t>
        <a:bodyPr/>
        <a:lstStyle/>
        <a:p>
          <a:endParaRPr lang="ru-RU"/>
        </a:p>
      </dgm:t>
    </dgm:pt>
    <dgm:pt modelId="{6689605D-1EFF-4EC8-A1AE-98318EE56DBD}" type="sibTrans" cxnId="{3225B3FD-66FE-4FDD-8E72-94CD510C5383}">
      <dgm:prSet/>
      <dgm:spPr/>
      <dgm:t>
        <a:bodyPr/>
        <a:lstStyle/>
        <a:p>
          <a:endParaRPr lang="ru-RU"/>
        </a:p>
      </dgm:t>
    </dgm:pt>
    <dgm:pt modelId="{554D4979-37A1-4D53-BB62-33A77545D974}" type="pres">
      <dgm:prSet presAssocID="{7A48B7D8-CF55-4611-A77D-A3D003DBE5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C3DB4A-3B06-4577-AAF1-4E4CAF4FB842}" type="pres">
      <dgm:prSet presAssocID="{76280B03-D068-4BFC-9D58-C3F9763FC89D}" presName="root" presStyleCnt="0"/>
      <dgm:spPr/>
    </dgm:pt>
    <dgm:pt modelId="{2B61B2D7-A9E5-4278-9AA3-0E2CA9A664E9}" type="pres">
      <dgm:prSet presAssocID="{76280B03-D068-4BFC-9D58-C3F9763FC89D}" presName="rootComposite" presStyleCnt="0"/>
      <dgm:spPr/>
    </dgm:pt>
    <dgm:pt modelId="{1B2C2DD8-82D3-4D0F-A7C8-EB2D4F9CABE6}" type="pres">
      <dgm:prSet presAssocID="{76280B03-D068-4BFC-9D58-C3F9763FC89D}" presName="rootText" presStyleLbl="node1" presStyleIdx="0" presStyleCnt="1" custScaleX="436573"/>
      <dgm:spPr/>
      <dgm:t>
        <a:bodyPr/>
        <a:lstStyle/>
        <a:p>
          <a:endParaRPr lang="ru-RU"/>
        </a:p>
      </dgm:t>
    </dgm:pt>
    <dgm:pt modelId="{E89570A2-AE03-4B1A-A7CF-448399AE0DB3}" type="pres">
      <dgm:prSet presAssocID="{76280B03-D068-4BFC-9D58-C3F9763FC89D}" presName="rootConnector" presStyleLbl="node1" presStyleIdx="0" presStyleCnt="1"/>
      <dgm:spPr/>
      <dgm:t>
        <a:bodyPr/>
        <a:lstStyle/>
        <a:p>
          <a:endParaRPr lang="ru-RU"/>
        </a:p>
      </dgm:t>
    </dgm:pt>
    <dgm:pt modelId="{E044C5A3-CE24-4E8C-B639-F5A760900898}" type="pres">
      <dgm:prSet presAssocID="{76280B03-D068-4BFC-9D58-C3F9763FC89D}" presName="childShape" presStyleCnt="0"/>
      <dgm:spPr/>
    </dgm:pt>
    <dgm:pt modelId="{2B530CA2-4E8B-4CE4-BE1F-E6D672D0D373}" type="pres">
      <dgm:prSet presAssocID="{C942BC69-035A-4EC6-8A82-AECC4B313941}" presName="Name13" presStyleLbl="parChTrans1D2" presStyleIdx="0" presStyleCnt="6"/>
      <dgm:spPr/>
      <dgm:t>
        <a:bodyPr/>
        <a:lstStyle/>
        <a:p>
          <a:endParaRPr lang="ru-RU"/>
        </a:p>
      </dgm:t>
    </dgm:pt>
    <dgm:pt modelId="{6F7E4F81-060A-4A88-B31B-CF0B5FE2B629}" type="pres">
      <dgm:prSet presAssocID="{55164157-CE61-46D5-95BD-4BBDAAAEE6FC}" presName="childText" presStyleLbl="bgAcc1" presStyleIdx="0" presStyleCnt="6" custScaleX="748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6E13E-A7B5-4075-9431-62C77DC9EDE0}" type="pres">
      <dgm:prSet presAssocID="{8A41C162-6605-411A-B326-9A606855C0AB}" presName="Name13" presStyleLbl="parChTrans1D2" presStyleIdx="1" presStyleCnt="6"/>
      <dgm:spPr/>
      <dgm:t>
        <a:bodyPr/>
        <a:lstStyle/>
        <a:p>
          <a:endParaRPr lang="ru-RU"/>
        </a:p>
      </dgm:t>
    </dgm:pt>
    <dgm:pt modelId="{D6D2A2B4-C6D3-4AE7-9523-B972A6707EF5}" type="pres">
      <dgm:prSet presAssocID="{7AB40030-406F-4148-A9E4-8462A6F25FFA}" presName="childText" presStyleLbl="bgAcc1" presStyleIdx="1" presStyleCnt="6" custScaleX="748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80645-DB3A-4E6F-9B06-0DDAE3110262}" type="pres">
      <dgm:prSet presAssocID="{2FA89CCB-AE3E-462D-B10F-3A28F1A5C0D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2DC745C5-5697-40E8-AE2D-73255772253C}" type="pres">
      <dgm:prSet presAssocID="{DB1293F3-123D-40A8-954E-89C9A7ACE748}" presName="childText" presStyleLbl="bgAcc1" presStyleIdx="2" presStyleCnt="6" custScaleX="748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1AC41-8240-42F4-BBEC-E21A725BEA35}" type="pres">
      <dgm:prSet presAssocID="{6F762E8F-654F-4CD8-8700-E4C76B08F539}" presName="Name13" presStyleLbl="parChTrans1D2" presStyleIdx="3" presStyleCnt="6"/>
      <dgm:spPr/>
      <dgm:t>
        <a:bodyPr/>
        <a:lstStyle/>
        <a:p>
          <a:endParaRPr lang="ru-RU"/>
        </a:p>
      </dgm:t>
    </dgm:pt>
    <dgm:pt modelId="{ABBBC3A7-85D2-4A03-956C-2213896E7D49}" type="pres">
      <dgm:prSet presAssocID="{A238C126-287C-4178-AF4D-58BC2F6FDAD7}" presName="childText" presStyleLbl="bgAcc1" presStyleIdx="3" presStyleCnt="6" custScaleX="748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D623B-3D74-452A-8436-7149E2C58C13}" type="pres">
      <dgm:prSet presAssocID="{C7CB41F4-5BDA-4C19-87DE-3E9A92816E58}" presName="Name13" presStyleLbl="parChTrans1D2" presStyleIdx="4" presStyleCnt="6"/>
      <dgm:spPr/>
      <dgm:t>
        <a:bodyPr/>
        <a:lstStyle/>
        <a:p>
          <a:endParaRPr lang="ru-RU"/>
        </a:p>
      </dgm:t>
    </dgm:pt>
    <dgm:pt modelId="{9BFC3A1C-32BD-4A16-9755-429D5C1C5D35}" type="pres">
      <dgm:prSet presAssocID="{14829342-347F-449E-AE35-87BC293D8208}" presName="childText" presStyleLbl="bgAcc1" presStyleIdx="4" presStyleCnt="6" custScaleX="748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B785F-663E-4855-AA3B-2B0B1395A4CB}" type="pres">
      <dgm:prSet presAssocID="{6ED4CEE0-498F-4C44-897A-E78EF8A15226}" presName="Name13" presStyleLbl="parChTrans1D2" presStyleIdx="5" presStyleCnt="6"/>
      <dgm:spPr/>
      <dgm:t>
        <a:bodyPr/>
        <a:lstStyle/>
        <a:p>
          <a:endParaRPr lang="ru-RU"/>
        </a:p>
      </dgm:t>
    </dgm:pt>
    <dgm:pt modelId="{B5EE24AD-9024-4584-BBB2-5EAB5E5D8062}" type="pres">
      <dgm:prSet presAssocID="{C93398DA-FF25-4000-95F6-262D704D1567}" presName="childText" presStyleLbl="bgAcc1" presStyleIdx="5" presStyleCnt="6" custScaleX="748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BAAD0E-3716-4441-8C22-B68BCC068EB1}" type="presOf" srcId="{A238C126-287C-4178-AF4D-58BC2F6FDAD7}" destId="{ABBBC3A7-85D2-4A03-956C-2213896E7D49}" srcOrd="0" destOrd="0" presId="urn:microsoft.com/office/officeart/2005/8/layout/hierarchy3"/>
    <dgm:cxn modelId="{B54FA809-E7B8-460D-A62A-0D876FAF9722}" type="presOf" srcId="{2FA89CCB-AE3E-462D-B10F-3A28F1A5C0D8}" destId="{5CE80645-DB3A-4E6F-9B06-0DDAE3110262}" srcOrd="0" destOrd="0" presId="urn:microsoft.com/office/officeart/2005/8/layout/hierarchy3"/>
    <dgm:cxn modelId="{AD45944C-97E7-49BE-BED9-3B71A05E438B}" type="presOf" srcId="{C93398DA-FF25-4000-95F6-262D704D1567}" destId="{B5EE24AD-9024-4584-BBB2-5EAB5E5D8062}" srcOrd="0" destOrd="0" presId="urn:microsoft.com/office/officeart/2005/8/layout/hierarchy3"/>
    <dgm:cxn modelId="{A255D868-317C-4802-A343-12DACF937356}" type="presOf" srcId="{DB1293F3-123D-40A8-954E-89C9A7ACE748}" destId="{2DC745C5-5697-40E8-AE2D-73255772253C}" srcOrd="0" destOrd="0" presId="urn:microsoft.com/office/officeart/2005/8/layout/hierarchy3"/>
    <dgm:cxn modelId="{FCD26103-D04D-4FCF-9C4B-796460EA8E6D}" srcId="{76280B03-D068-4BFC-9D58-C3F9763FC89D}" destId="{DB1293F3-123D-40A8-954E-89C9A7ACE748}" srcOrd="2" destOrd="0" parTransId="{2FA89CCB-AE3E-462D-B10F-3A28F1A5C0D8}" sibTransId="{273EABEB-6FAD-4991-8567-9B2858D95878}"/>
    <dgm:cxn modelId="{93B02177-C698-4FAD-A23F-DABFC5DC1EF5}" type="presOf" srcId="{C7CB41F4-5BDA-4C19-87DE-3E9A92816E58}" destId="{589D623B-3D74-452A-8436-7149E2C58C13}" srcOrd="0" destOrd="0" presId="urn:microsoft.com/office/officeart/2005/8/layout/hierarchy3"/>
    <dgm:cxn modelId="{107DF583-F53F-4EF6-8F52-E63C796699E8}" type="presOf" srcId="{C942BC69-035A-4EC6-8A82-AECC4B313941}" destId="{2B530CA2-4E8B-4CE4-BE1F-E6D672D0D373}" srcOrd="0" destOrd="0" presId="urn:microsoft.com/office/officeart/2005/8/layout/hierarchy3"/>
    <dgm:cxn modelId="{87EAD4C5-3C8D-4187-9A25-A7D14E755F3B}" type="presOf" srcId="{55164157-CE61-46D5-95BD-4BBDAAAEE6FC}" destId="{6F7E4F81-060A-4A88-B31B-CF0B5FE2B629}" srcOrd="0" destOrd="0" presId="urn:microsoft.com/office/officeart/2005/8/layout/hierarchy3"/>
    <dgm:cxn modelId="{373B219E-49E3-4B89-B0A6-6A84FB166837}" type="presOf" srcId="{14829342-347F-449E-AE35-87BC293D8208}" destId="{9BFC3A1C-32BD-4A16-9755-429D5C1C5D35}" srcOrd="0" destOrd="0" presId="urn:microsoft.com/office/officeart/2005/8/layout/hierarchy3"/>
    <dgm:cxn modelId="{CA350135-CB9A-4892-934B-2A18E4570BFF}" srcId="{76280B03-D068-4BFC-9D58-C3F9763FC89D}" destId="{7AB40030-406F-4148-A9E4-8462A6F25FFA}" srcOrd="1" destOrd="0" parTransId="{8A41C162-6605-411A-B326-9A606855C0AB}" sibTransId="{08B712F7-9B8D-4910-AF6A-AB44E51D525F}"/>
    <dgm:cxn modelId="{326D2818-83DE-4485-8ADF-F34C741BBECF}" type="presOf" srcId="{6F762E8F-654F-4CD8-8700-E4C76B08F539}" destId="{7651AC41-8240-42F4-BBEC-E21A725BEA35}" srcOrd="0" destOrd="0" presId="urn:microsoft.com/office/officeart/2005/8/layout/hierarchy3"/>
    <dgm:cxn modelId="{67719BBE-FC07-4D0E-A5C9-3BEF56EA79BF}" srcId="{76280B03-D068-4BFC-9D58-C3F9763FC89D}" destId="{55164157-CE61-46D5-95BD-4BBDAAAEE6FC}" srcOrd="0" destOrd="0" parTransId="{C942BC69-035A-4EC6-8A82-AECC4B313941}" sibTransId="{C86E3271-58E9-4183-983B-1B6BF650EC68}"/>
    <dgm:cxn modelId="{9139E882-C6D9-4474-BE1C-3C0A0DED340E}" srcId="{76280B03-D068-4BFC-9D58-C3F9763FC89D}" destId="{A238C126-287C-4178-AF4D-58BC2F6FDAD7}" srcOrd="3" destOrd="0" parTransId="{6F762E8F-654F-4CD8-8700-E4C76B08F539}" sibTransId="{619C8F3E-80F7-42DA-967E-8D44ABB880D6}"/>
    <dgm:cxn modelId="{82E15FE3-53DC-4E67-B0D3-7CD054031090}" type="presOf" srcId="{76280B03-D068-4BFC-9D58-C3F9763FC89D}" destId="{1B2C2DD8-82D3-4D0F-A7C8-EB2D4F9CABE6}" srcOrd="0" destOrd="0" presId="urn:microsoft.com/office/officeart/2005/8/layout/hierarchy3"/>
    <dgm:cxn modelId="{C632C17A-6136-4F3C-925A-80F7C93B4674}" type="presOf" srcId="{76280B03-D068-4BFC-9D58-C3F9763FC89D}" destId="{E89570A2-AE03-4B1A-A7CF-448399AE0DB3}" srcOrd="1" destOrd="0" presId="urn:microsoft.com/office/officeart/2005/8/layout/hierarchy3"/>
    <dgm:cxn modelId="{9C633555-4D39-46B5-BABC-6994B4A4145F}" type="presOf" srcId="{6ED4CEE0-498F-4C44-897A-E78EF8A15226}" destId="{2C4B785F-663E-4855-AA3B-2B0B1395A4CB}" srcOrd="0" destOrd="0" presId="urn:microsoft.com/office/officeart/2005/8/layout/hierarchy3"/>
    <dgm:cxn modelId="{3225B3FD-66FE-4FDD-8E72-94CD510C5383}" srcId="{76280B03-D068-4BFC-9D58-C3F9763FC89D}" destId="{14829342-347F-449E-AE35-87BC293D8208}" srcOrd="4" destOrd="0" parTransId="{C7CB41F4-5BDA-4C19-87DE-3E9A92816E58}" sibTransId="{6689605D-1EFF-4EC8-A1AE-98318EE56DBD}"/>
    <dgm:cxn modelId="{9F2BC36C-94B9-41EE-8FAC-E7CCCA049026}" type="presOf" srcId="{8A41C162-6605-411A-B326-9A606855C0AB}" destId="{49C6E13E-A7B5-4075-9431-62C77DC9EDE0}" srcOrd="0" destOrd="0" presId="urn:microsoft.com/office/officeart/2005/8/layout/hierarchy3"/>
    <dgm:cxn modelId="{1498E404-D9B1-4A21-9228-B87D979EA72C}" type="presOf" srcId="{7AB40030-406F-4148-A9E4-8462A6F25FFA}" destId="{D6D2A2B4-C6D3-4AE7-9523-B972A6707EF5}" srcOrd="0" destOrd="0" presId="urn:microsoft.com/office/officeart/2005/8/layout/hierarchy3"/>
    <dgm:cxn modelId="{9FCE2E3F-149F-4B6D-8479-178D9C723D28}" type="presOf" srcId="{7A48B7D8-CF55-4611-A77D-A3D003DBE5A1}" destId="{554D4979-37A1-4D53-BB62-33A77545D974}" srcOrd="0" destOrd="0" presId="urn:microsoft.com/office/officeart/2005/8/layout/hierarchy3"/>
    <dgm:cxn modelId="{E8BE884A-ED52-4DE8-A086-7AE7649CE1F8}" srcId="{76280B03-D068-4BFC-9D58-C3F9763FC89D}" destId="{C93398DA-FF25-4000-95F6-262D704D1567}" srcOrd="5" destOrd="0" parTransId="{6ED4CEE0-498F-4C44-897A-E78EF8A15226}" sibTransId="{FE2FF12B-21A1-4E0F-9542-E2400CDB37D2}"/>
    <dgm:cxn modelId="{CAF40AB9-35B4-4EF3-89F1-BED6DCDDF810}" srcId="{7A48B7D8-CF55-4611-A77D-A3D003DBE5A1}" destId="{76280B03-D068-4BFC-9D58-C3F9763FC89D}" srcOrd="0" destOrd="0" parTransId="{7056C7EC-6F3A-4DB8-BDA1-6A10A2A5CC72}" sibTransId="{F436145E-E964-4F7C-A68D-B585A3F72CA7}"/>
    <dgm:cxn modelId="{3C88D66B-3B76-402C-AE6B-69049A0FFD43}" type="presParOf" srcId="{554D4979-37A1-4D53-BB62-33A77545D974}" destId="{23C3DB4A-3B06-4577-AAF1-4E4CAF4FB842}" srcOrd="0" destOrd="0" presId="urn:microsoft.com/office/officeart/2005/8/layout/hierarchy3"/>
    <dgm:cxn modelId="{8B9F175E-DE7F-4C81-B037-CAFC924CEDFF}" type="presParOf" srcId="{23C3DB4A-3B06-4577-AAF1-4E4CAF4FB842}" destId="{2B61B2D7-A9E5-4278-9AA3-0E2CA9A664E9}" srcOrd="0" destOrd="0" presId="urn:microsoft.com/office/officeart/2005/8/layout/hierarchy3"/>
    <dgm:cxn modelId="{DB874C66-0C39-45AC-892A-F177C0155604}" type="presParOf" srcId="{2B61B2D7-A9E5-4278-9AA3-0E2CA9A664E9}" destId="{1B2C2DD8-82D3-4D0F-A7C8-EB2D4F9CABE6}" srcOrd="0" destOrd="0" presId="urn:microsoft.com/office/officeart/2005/8/layout/hierarchy3"/>
    <dgm:cxn modelId="{2033FF12-1B71-4129-B8D5-C5334BD5CDAB}" type="presParOf" srcId="{2B61B2D7-A9E5-4278-9AA3-0E2CA9A664E9}" destId="{E89570A2-AE03-4B1A-A7CF-448399AE0DB3}" srcOrd="1" destOrd="0" presId="urn:microsoft.com/office/officeart/2005/8/layout/hierarchy3"/>
    <dgm:cxn modelId="{B8114F68-46EC-4F03-8AA7-44675E348436}" type="presParOf" srcId="{23C3DB4A-3B06-4577-AAF1-4E4CAF4FB842}" destId="{E044C5A3-CE24-4E8C-B639-F5A760900898}" srcOrd="1" destOrd="0" presId="urn:microsoft.com/office/officeart/2005/8/layout/hierarchy3"/>
    <dgm:cxn modelId="{077F4FC5-FB6F-4A40-8C8E-E02A24F8C507}" type="presParOf" srcId="{E044C5A3-CE24-4E8C-B639-F5A760900898}" destId="{2B530CA2-4E8B-4CE4-BE1F-E6D672D0D373}" srcOrd="0" destOrd="0" presId="urn:microsoft.com/office/officeart/2005/8/layout/hierarchy3"/>
    <dgm:cxn modelId="{B51B6238-F97E-4BCD-A58F-242465B90A65}" type="presParOf" srcId="{E044C5A3-CE24-4E8C-B639-F5A760900898}" destId="{6F7E4F81-060A-4A88-B31B-CF0B5FE2B629}" srcOrd="1" destOrd="0" presId="urn:microsoft.com/office/officeart/2005/8/layout/hierarchy3"/>
    <dgm:cxn modelId="{31E04ACA-9D27-4EC9-8508-539856621880}" type="presParOf" srcId="{E044C5A3-CE24-4E8C-B639-F5A760900898}" destId="{49C6E13E-A7B5-4075-9431-62C77DC9EDE0}" srcOrd="2" destOrd="0" presId="urn:microsoft.com/office/officeart/2005/8/layout/hierarchy3"/>
    <dgm:cxn modelId="{CD5F7270-420D-4EEA-97A2-FD16B0B03525}" type="presParOf" srcId="{E044C5A3-CE24-4E8C-B639-F5A760900898}" destId="{D6D2A2B4-C6D3-4AE7-9523-B972A6707EF5}" srcOrd="3" destOrd="0" presId="urn:microsoft.com/office/officeart/2005/8/layout/hierarchy3"/>
    <dgm:cxn modelId="{F00C9D19-826A-4287-B50C-578A57255486}" type="presParOf" srcId="{E044C5A3-CE24-4E8C-B639-F5A760900898}" destId="{5CE80645-DB3A-4E6F-9B06-0DDAE3110262}" srcOrd="4" destOrd="0" presId="urn:microsoft.com/office/officeart/2005/8/layout/hierarchy3"/>
    <dgm:cxn modelId="{3830D429-9DE2-4509-870D-C9FD81BC9E21}" type="presParOf" srcId="{E044C5A3-CE24-4E8C-B639-F5A760900898}" destId="{2DC745C5-5697-40E8-AE2D-73255772253C}" srcOrd="5" destOrd="0" presId="urn:microsoft.com/office/officeart/2005/8/layout/hierarchy3"/>
    <dgm:cxn modelId="{29441E17-D2AC-43FC-A2F5-3D62CA229489}" type="presParOf" srcId="{E044C5A3-CE24-4E8C-B639-F5A760900898}" destId="{7651AC41-8240-42F4-BBEC-E21A725BEA35}" srcOrd="6" destOrd="0" presId="urn:microsoft.com/office/officeart/2005/8/layout/hierarchy3"/>
    <dgm:cxn modelId="{2BD0EDB1-0918-4B8C-BC62-6DBE76EE8ECB}" type="presParOf" srcId="{E044C5A3-CE24-4E8C-B639-F5A760900898}" destId="{ABBBC3A7-85D2-4A03-956C-2213896E7D49}" srcOrd="7" destOrd="0" presId="urn:microsoft.com/office/officeart/2005/8/layout/hierarchy3"/>
    <dgm:cxn modelId="{602CA6CF-A997-424C-8EBE-360B85DB5C7B}" type="presParOf" srcId="{E044C5A3-CE24-4E8C-B639-F5A760900898}" destId="{589D623B-3D74-452A-8436-7149E2C58C13}" srcOrd="8" destOrd="0" presId="urn:microsoft.com/office/officeart/2005/8/layout/hierarchy3"/>
    <dgm:cxn modelId="{8DAB8694-1E99-48D5-B4A9-FA353AEB05EF}" type="presParOf" srcId="{E044C5A3-CE24-4E8C-B639-F5A760900898}" destId="{9BFC3A1C-32BD-4A16-9755-429D5C1C5D35}" srcOrd="9" destOrd="0" presId="urn:microsoft.com/office/officeart/2005/8/layout/hierarchy3"/>
    <dgm:cxn modelId="{7DDC14B5-8CD7-4137-9815-2491F3E946D0}" type="presParOf" srcId="{E044C5A3-CE24-4E8C-B639-F5A760900898}" destId="{2C4B785F-663E-4855-AA3B-2B0B1395A4CB}" srcOrd="10" destOrd="0" presId="urn:microsoft.com/office/officeart/2005/8/layout/hierarchy3"/>
    <dgm:cxn modelId="{7E43BF96-130B-46D8-A0BD-64FBAD8E7CDC}" type="presParOf" srcId="{E044C5A3-CE24-4E8C-B639-F5A760900898}" destId="{B5EE24AD-9024-4584-BBB2-5EAB5E5D806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723119-F8A1-4909-B5E9-824F927C2EFD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151D374-0617-4A39-A468-7D3659EDCF1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Полномочия местных Советов депутатов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4ACA7503-728B-4C90-924D-2984CBB3D6FA}" type="parTrans" cxnId="{67B13133-385D-45D8-9237-07B0D767B6C4}">
      <dgm:prSet/>
      <dgm:spPr/>
      <dgm:t>
        <a:bodyPr/>
        <a:lstStyle/>
        <a:p>
          <a:endParaRPr lang="ru-RU"/>
        </a:p>
      </dgm:t>
    </dgm:pt>
    <dgm:pt modelId="{17495EA2-44DA-4FA3-BBD5-91BF1E89981D}" type="sibTrans" cxnId="{67B13133-385D-45D8-9237-07B0D767B6C4}">
      <dgm:prSet/>
      <dgm:spPr/>
      <dgm:t>
        <a:bodyPr/>
        <a:lstStyle/>
        <a:p>
          <a:endParaRPr lang="ru-RU"/>
        </a:p>
      </dgm:t>
    </dgm:pt>
    <dgm:pt modelId="{C1B4FF70-0F12-4D38-AA76-13F77308550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утверждение программ экономического и социального развития, мест-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бюджетов и отчётов об их исполнении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4A34974C-1D3E-4010-9D01-DC6361FA5187}" type="parTrans" cxnId="{ABA2A665-AE16-4E1C-8A2E-C3BF4A6FEEB9}">
      <dgm:prSet/>
      <dgm:spPr/>
      <dgm:t>
        <a:bodyPr/>
        <a:lstStyle/>
        <a:p>
          <a:endParaRPr lang="ru-RU"/>
        </a:p>
      </dgm:t>
    </dgm:pt>
    <dgm:pt modelId="{90BCA5AF-37EF-47D2-BFD9-13B614ED7104}" type="sibTrans" cxnId="{ABA2A665-AE16-4E1C-8A2E-C3BF4A6FEEB9}">
      <dgm:prSet/>
      <dgm:spPr/>
      <dgm:t>
        <a:bodyPr/>
        <a:lstStyle/>
        <a:p>
          <a:endParaRPr lang="ru-RU"/>
        </a:p>
      </dgm:t>
    </dgm:pt>
    <dgm:pt modelId="{96920703-6D63-46AC-A8EA-5C5341E3AFC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установление в соответствии с законом местных налогов и сборов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F2D1C2C0-6FE4-46EA-AE2F-FE0771B038D9}" type="parTrans" cxnId="{6733A757-AAA2-4D51-8C42-682C624D0C59}">
      <dgm:prSet/>
      <dgm:spPr/>
      <dgm:t>
        <a:bodyPr/>
        <a:lstStyle/>
        <a:p>
          <a:endParaRPr lang="ru-RU"/>
        </a:p>
      </dgm:t>
    </dgm:pt>
    <dgm:pt modelId="{53103B54-6A97-4584-8412-BB389745F3A7}" type="sibTrans" cxnId="{6733A757-AAA2-4D51-8C42-682C624D0C59}">
      <dgm:prSet/>
      <dgm:spPr/>
      <dgm:t>
        <a:bodyPr/>
        <a:lstStyle/>
        <a:p>
          <a:endParaRPr lang="ru-RU"/>
        </a:p>
      </dgm:t>
    </dgm:pt>
    <dgm:pt modelId="{FA6F6B60-8E67-4E74-B1BC-C1F6BAA778C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управление учреждениями здравоохранения, образования, культуры, со-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циального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обеспечения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ABB5AD3-D2C9-4459-A2A3-0682D6EE7264}" type="parTrans" cxnId="{CE0F6F3B-2A1C-4D61-8361-7ACE2ABA8514}">
      <dgm:prSet/>
      <dgm:spPr/>
      <dgm:t>
        <a:bodyPr/>
        <a:lstStyle/>
        <a:p>
          <a:endParaRPr lang="ru-RU"/>
        </a:p>
      </dgm:t>
    </dgm:pt>
    <dgm:pt modelId="{19554250-8D12-4537-B9DA-DAE04B72F472}" type="sibTrans" cxnId="{CE0F6F3B-2A1C-4D61-8361-7ACE2ABA8514}">
      <dgm:prSet/>
      <dgm:spPr/>
      <dgm:t>
        <a:bodyPr/>
        <a:lstStyle/>
        <a:p>
          <a:endParaRPr lang="ru-RU"/>
        </a:p>
      </dgm:t>
    </dgm:pt>
    <dgm:pt modelId="{834D2077-9D38-411D-A4FE-6372CE765B5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определение в пределах, установленных законом, порядка управления и распоряжения коммунальной собственностью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B4E84BDD-A9AB-42DA-AFED-2E362CB55637}" type="parTrans" cxnId="{D246FA9C-FA92-412D-A34F-11ED057415F6}">
      <dgm:prSet/>
      <dgm:spPr/>
      <dgm:t>
        <a:bodyPr/>
        <a:lstStyle/>
        <a:p>
          <a:endParaRPr lang="ru-RU"/>
        </a:p>
      </dgm:t>
    </dgm:pt>
    <dgm:pt modelId="{BE7C75A5-47F5-449F-BCB0-1E879C86B2C5}" type="sibTrans" cxnId="{D246FA9C-FA92-412D-A34F-11ED057415F6}">
      <dgm:prSet/>
      <dgm:spPr/>
      <dgm:t>
        <a:bodyPr/>
        <a:lstStyle/>
        <a:p>
          <a:endParaRPr lang="ru-RU"/>
        </a:p>
      </dgm:t>
    </dgm:pt>
    <dgm:pt modelId="{7E8A99AE-FB56-4B7B-8B2B-8E11E141C4C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назначение местных референдумов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0D8AFDF-A6BD-4F25-B8C7-E2F671759DC2}" type="parTrans" cxnId="{D3F9339D-AE08-4A96-9812-6F076AA3CC44}">
      <dgm:prSet/>
      <dgm:spPr/>
      <dgm:t>
        <a:bodyPr/>
        <a:lstStyle/>
        <a:p>
          <a:endParaRPr lang="ru-RU"/>
        </a:p>
      </dgm:t>
    </dgm:pt>
    <dgm:pt modelId="{5F5F9E01-3794-404E-9F33-09E86E5F95F2}" type="sibTrans" cxnId="{D3F9339D-AE08-4A96-9812-6F076AA3CC44}">
      <dgm:prSet/>
      <dgm:spPr/>
      <dgm:t>
        <a:bodyPr/>
        <a:lstStyle/>
        <a:p>
          <a:endParaRPr lang="ru-RU"/>
        </a:p>
      </dgm:t>
    </dgm:pt>
    <dgm:pt modelId="{E551C4E8-918B-4726-980F-929E699F75D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дача согласия на размещение и развитие на территории Совета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предпри-ятий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, хозяйственных организаций и учреждений, не находящихся в ком-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мунальной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собственности соответствующего административно-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терри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ториального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CAE4E4EA-5F33-4C68-A87B-42169563D13C}" type="parTrans" cxnId="{754C3EBB-DAA9-42A7-AAB0-C5EEEF5E87C9}">
      <dgm:prSet/>
      <dgm:spPr/>
      <dgm:t>
        <a:bodyPr/>
        <a:lstStyle/>
        <a:p>
          <a:endParaRPr lang="ru-RU"/>
        </a:p>
      </dgm:t>
    </dgm:pt>
    <dgm:pt modelId="{43DBCA40-4915-4297-A55D-4F314288C945}" type="sibTrans" cxnId="{754C3EBB-DAA9-42A7-AAB0-C5EEEF5E87C9}">
      <dgm:prSet/>
      <dgm:spPr/>
      <dgm:t>
        <a:bodyPr/>
        <a:lstStyle/>
        <a:p>
          <a:endParaRPr lang="ru-RU"/>
        </a:p>
      </dgm:t>
    </dgm:pt>
    <dgm:pt modelId="{D1786D01-070E-4012-9AF1-5789B7AB6E3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распоряжение и контроль за использованием земель, их недр, вод, лесов и других угодий и ресурсов, находящихся в ведении Советов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096D0D6-E06E-4005-A42D-891F37B2D573}" type="parTrans" cxnId="{50CAC792-2C53-453F-829E-46DF57DA88F7}">
      <dgm:prSet/>
      <dgm:spPr/>
      <dgm:t>
        <a:bodyPr/>
        <a:lstStyle/>
        <a:p>
          <a:endParaRPr lang="ru-RU"/>
        </a:p>
      </dgm:t>
    </dgm:pt>
    <dgm:pt modelId="{BE161BA7-1ACB-4B00-B80D-BAB00905250A}" type="sibTrans" cxnId="{50CAC792-2C53-453F-829E-46DF57DA88F7}">
      <dgm:prSet/>
      <dgm:spPr/>
      <dgm:t>
        <a:bodyPr/>
        <a:lstStyle/>
        <a:p>
          <a:endParaRPr lang="ru-RU"/>
        </a:p>
      </dgm:t>
    </dgm:pt>
    <dgm:pt modelId="{9290EBD9-C1A5-4213-8BA7-1C1146945B76}" type="pres">
      <dgm:prSet presAssocID="{91723119-F8A1-4909-B5E9-824F927C2EF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0A94C3-02BB-4E3E-B729-D3F826E26028}" type="pres">
      <dgm:prSet presAssocID="{C151D374-0617-4A39-A468-7D3659EDCF17}" presName="root" presStyleCnt="0"/>
      <dgm:spPr/>
    </dgm:pt>
    <dgm:pt modelId="{BDD4F723-1D83-4E1C-BB9B-1A8B584A6085}" type="pres">
      <dgm:prSet presAssocID="{C151D374-0617-4A39-A468-7D3659EDCF17}" presName="rootComposite" presStyleCnt="0"/>
      <dgm:spPr/>
    </dgm:pt>
    <dgm:pt modelId="{CC92FD59-E0C8-4F97-A34B-061C4A05F90B}" type="pres">
      <dgm:prSet presAssocID="{C151D374-0617-4A39-A468-7D3659EDCF17}" presName="rootText" presStyleLbl="node1" presStyleIdx="0" presStyleCnt="1" custScaleX="523368"/>
      <dgm:spPr/>
      <dgm:t>
        <a:bodyPr/>
        <a:lstStyle/>
        <a:p>
          <a:endParaRPr lang="ru-RU"/>
        </a:p>
      </dgm:t>
    </dgm:pt>
    <dgm:pt modelId="{7D9E8635-D828-4E30-99E0-943EF0C9B298}" type="pres">
      <dgm:prSet presAssocID="{C151D374-0617-4A39-A468-7D3659EDCF17}" presName="rootConnector" presStyleLbl="node1" presStyleIdx="0" presStyleCnt="1"/>
      <dgm:spPr/>
      <dgm:t>
        <a:bodyPr/>
        <a:lstStyle/>
        <a:p>
          <a:endParaRPr lang="ru-RU"/>
        </a:p>
      </dgm:t>
    </dgm:pt>
    <dgm:pt modelId="{32F26C7C-FB27-4B22-BA99-657E98584C3A}" type="pres">
      <dgm:prSet presAssocID="{C151D374-0617-4A39-A468-7D3659EDCF17}" presName="childShape" presStyleCnt="0"/>
      <dgm:spPr/>
    </dgm:pt>
    <dgm:pt modelId="{AFFF58FD-A98F-41C1-9011-740A103590FD}" type="pres">
      <dgm:prSet presAssocID="{4A34974C-1D3E-4010-9D01-DC6361FA5187}" presName="Name13" presStyleLbl="parChTrans1D2" presStyleIdx="0" presStyleCnt="7"/>
      <dgm:spPr/>
      <dgm:t>
        <a:bodyPr/>
        <a:lstStyle/>
        <a:p>
          <a:endParaRPr lang="ru-RU"/>
        </a:p>
      </dgm:t>
    </dgm:pt>
    <dgm:pt modelId="{4EEA8859-49A9-4861-9527-5A0AF75740BD}" type="pres">
      <dgm:prSet presAssocID="{C1B4FF70-0F12-4D38-AA76-13F77308550C}" presName="childText" presStyleLbl="bgAcc1" presStyleIdx="0" presStyleCnt="7" custScaleX="991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F5165-7F9B-46E3-89B2-FCC84B822861}" type="pres">
      <dgm:prSet presAssocID="{F2D1C2C0-6FE4-46EA-AE2F-FE0771B038D9}" presName="Name13" presStyleLbl="parChTrans1D2" presStyleIdx="1" presStyleCnt="7"/>
      <dgm:spPr/>
      <dgm:t>
        <a:bodyPr/>
        <a:lstStyle/>
        <a:p>
          <a:endParaRPr lang="ru-RU"/>
        </a:p>
      </dgm:t>
    </dgm:pt>
    <dgm:pt modelId="{07D0F989-C944-47C8-857E-14D0F3ACEBEB}" type="pres">
      <dgm:prSet presAssocID="{96920703-6D63-46AC-A8EA-5C5341E3AFC1}" presName="childText" presStyleLbl="bgAcc1" presStyleIdx="1" presStyleCnt="7" custScaleX="991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1C734-0BFF-4206-819C-ED6AAA752AFC}" type="pres">
      <dgm:prSet presAssocID="{B4E84BDD-A9AB-42DA-AFED-2E362CB55637}" presName="Name13" presStyleLbl="parChTrans1D2" presStyleIdx="2" presStyleCnt="7"/>
      <dgm:spPr/>
      <dgm:t>
        <a:bodyPr/>
        <a:lstStyle/>
        <a:p>
          <a:endParaRPr lang="ru-RU"/>
        </a:p>
      </dgm:t>
    </dgm:pt>
    <dgm:pt modelId="{BEDF5027-E406-4D62-A7BD-7153B3E479CC}" type="pres">
      <dgm:prSet presAssocID="{834D2077-9D38-411D-A4FE-6372CE765B52}" presName="childText" presStyleLbl="bgAcc1" presStyleIdx="2" presStyleCnt="7" custScaleX="991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DF710-7DDE-42DA-8185-D13B39196683}" type="pres">
      <dgm:prSet presAssocID="{D0D8AFDF-A6BD-4F25-B8C7-E2F671759DC2}" presName="Name13" presStyleLbl="parChTrans1D2" presStyleIdx="3" presStyleCnt="7"/>
      <dgm:spPr/>
      <dgm:t>
        <a:bodyPr/>
        <a:lstStyle/>
        <a:p>
          <a:endParaRPr lang="ru-RU"/>
        </a:p>
      </dgm:t>
    </dgm:pt>
    <dgm:pt modelId="{394CA827-9BE9-40F7-8106-7F6763603C66}" type="pres">
      <dgm:prSet presAssocID="{7E8A99AE-FB56-4B7B-8B2B-8E11E141C4C3}" presName="childText" presStyleLbl="bgAcc1" presStyleIdx="3" presStyleCnt="7" custScaleX="991361" custScaleY="51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36459-B675-490B-8F1D-5BEA42FBFBB2}" type="pres">
      <dgm:prSet presAssocID="{CAE4E4EA-5F33-4C68-A87B-42169563D13C}" presName="Name13" presStyleLbl="parChTrans1D2" presStyleIdx="4" presStyleCnt="7"/>
      <dgm:spPr/>
      <dgm:t>
        <a:bodyPr/>
        <a:lstStyle/>
        <a:p>
          <a:endParaRPr lang="ru-RU"/>
        </a:p>
      </dgm:t>
    </dgm:pt>
    <dgm:pt modelId="{EBF54CA5-0FEE-4274-825D-FAFF613397DD}" type="pres">
      <dgm:prSet presAssocID="{E551C4E8-918B-4726-980F-929E699F75D0}" presName="childText" presStyleLbl="bgAcc1" presStyleIdx="4" presStyleCnt="7" custScaleX="991361" custScaleY="203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FEED14-35F7-45E8-9B8B-5DEF27B2F752}" type="pres">
      <dgm:prSet presAssocID="{8096D0D6-E06E-4005-A42D-891F37B2D573}" presName="Name13" presStyleLbl="parChTrans1D2" presStyleIdx="5" presStyleCnt="7"/>
      <dgm:spPr/>
      <dgm:t>
        <a:bodyPr/>
        <a:lstStyle/>
        <a:p>
          <a:endParaRPr lang="ru-RU"/>
        </a:p>
      </dgm:t>
    </dgm:pt>
    <dgm:pt modelId="{81203256-532F-47DF-9016-8CBB55222A5D}" type="pres">
      <dgm:prSet presAssocID="{D1786D01-070E-4012-9AF1-5789B7AB6E3D}" presName="childText" presStyleLbl="bgAcc1" presStyleIdx="5" presStyleCnt="7" custScaleX="991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3602A-409A-4BB0-A17B-A2EC79875829}" type="pres">
      <dgm:prSet presAssocID="{6ABB5AD3-D2C9-4459-A2A3-0682D6EE7264}" presName="Name13" presStyleLbl="parChTrans1D2" presStyleIdx="6" presStyleCnt="7"/>
      <dgm:spPr/>
      <dgm:t>
        <a:bodyPr/>
        <a:lstStyle/>
        <a:p>
          <a:endParaRPr lang="ru-RU"/>
        </a:p>
      </dgm:t>
    </dgm:pt>
    <dgm:pt modelId="{4B907BEB-689F-4116-BF03-14069562CCD2}" type="pres">
      <dgm:prSet presAssocID="{FA6F6B60-8E67-4E74-B1BC-C1F6BAA778C0}" presName="childText" presStyleLbl="bgAcc1" presStyleIdx="6" presStyleCnt="7" custScaleX="991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B13133-385D-45D8-9237-07B0D767B6C4}" srcId="{91723119-F8A1-4909-B5E9-824F927C2EFD}" destId="{C151D374-0617-4A39-A468-7D3659EDCF17}" srcOrd="0" destOrd="0" parTransId="{4ACA7503-728B-4C90-924D-2984CBB3D6FA}" sibTransId="{17495EA2-44DA-4FA3-BBD5-91BF1E89981D}"/>
    <dgm:cxn modelId="{03FDB0A6-53F3-4F4F-BECA-7985DE9B7D82}" type="presOf" srcId="{CAE4E4EA-5F33-4C68-A87B-42169563D13C}" destId="{D6336459-B675-490B-8F1D-5BEA42FBFBB2}" srcOrd="0" destOrd="0" presId="urn:microsoft.com/office/officeart/2005/8/layout/hierarchy3"/>
    <dgm:cxn modelId="{7B83D1F8-15CB-45AD-9105-207342429B53}" type="presOf" srcId="{D1786D01-070E-4012-9AF1-5789B7AB6E3D}" destId="{81203256-532F-47DF-9016-8CBB55222A5D}" srcOrd="0" destOrd="0" presId="urn:microsoft.com/office/officeart/2005/8/layout/hierarchy3"/>
    <dgm:cxn modelId="{D246FA9C-FA92-412D-A34F-11ED057415F6}" srcId="{C151D374-0617-4A39-A468-7D3659EDCF17}" destId="{834D2077-9D38-411D-A4FE-6372CE765B52}" srcOrd="2" destOrd="0" parTransId="{B4E84BDD-A9AB-42DA-AFED-2E362CB55637}" sibTransId="{BE7C75A5-47F5-449F-BCB0-1E879C86B2C5}"/>
    <dgm:cxn modelId="{046EF394-30AC-4DB9-B0B9-BFBD381663B7}" type="presOf" srcId="{B4E84BDD-A9AB-42DA-AFED-2E362CB55637}" destId="{7FE1C734-0BFF-4206-819C-ED6AAA752AFC}" srcOrd="0" destOrd="0" presId="urn:microsoft.com/office/officeart/2005/8/layout/hierarchy3"/>
    <dgm:cxn modelId="{C0E59490-2565-4C60-8715-F9710DC4B619}" type="presOf" srcId="{8096D0D6-E06E-4005-A42D-891F37B2D573}" destId="{44FEED14-35F7-45E8-9B8B-5DEF27B2F752}" srcOrd="0" destOrd="0" presId="urn:microsoft.com/office/officeart/2005/8/layout/hierarchy3"/>
    <dgm:cxn modelId="{A33621C9-9514-4EF2-9B19-7C8E04EAC5F6}" type="presOf" srcId="{91723119-F8A1-4909-B5E9-824F927C2EFD}" destId="{9290EBD9-C1A5-4213-8BA7-1C1146945B76}" srcOrd="0" destOrd="0" presId="urn:microsoft.com/office/officeart/2005/8/layout/hierarchy3"/>
    <dgm:cxn modelId="{CEDAC6CB-2D6C-4FE4-839D-4563005C5CD8}" type="presOf" srcId="{834D2077-9D38-411D-A4FE-6372CE765B52}" destId="{BEDF5027-E406-4D62-A7BD-7153B3E479CC}" srcOrd="0" destOrd="0" presId="urn:microsoft.com/office/officeart/2005/8/layout/hierarchy3"/>
    <dgm:cxn modelId="{1CC733DF-1440-4E04-91A8-B178D33618F7}" type="presOf" srcId="{FA6F6B60-8E67-4E74-B1BC-C1F6BAA778C0}" destId="{4B907BEB-689F-4116-BF03-14069562CCD2}" srcOrd="0" destOrd="0" presId="urn:microsoft.com/office/officeart/2005/8/layout/hierarchy3"/>
    <dgm:cxn modelId="{E3E9A4C4-B380-4077-8316-00E8C3203063}" type="presOf" srcId="{4A34974C-1D3E-4010-9D01-DC6361FA5187}" destId="{AFFF58FD-A98F-41C1-9011-740A103590FD}" srcOrd="0" destOrd="0" presId="urn:microsoft.com/office/officeart/2005/8/layout/hierarchy3"/>
    <dgm:cxn modelId="{50CAC792-2C53-453F-829E-46DF57DA88F7}" srcId="{C151D374-0617-4A39-A468-7D3659EDCF17}" destId="{D1786D01-070E-4012-9AF1-5789B7AB6E3D}" srcOrd="5" destOrd="0" parTransId="{8096D0D6-E06E-4005-A42D-891F37B2D573}" sibTransId="{BE161BA7-1ACB-4B00-B80D-BAB00905250A}"/>
    <dgm:cxn modelId="{69260DE5-FDF4-426D-8FCF-06CE9110F852}" type="presOf" srcId="{C151D374-0617-4A39-A468-7D3659EDCF17}" destId="{7D9E8635-D828-4E30-99E0-943EF0C9B298}" srcOrd="1" destOrd="0" presId="urn:microsoft.com/office/officeart/2005/8/layout/hierarchy3"/>
    <dgm:cxn modelId="{ABA2A665-AE16-4E1C-8A2E-C3BF4A6FEEB9}" srcId="{C151D374-0617-4A39-A468-7D3659EDCF17}" destId="{C1B4FF70-0F12-4D38-AA76-13F77308550C}" srcOrd="0" destOrd="0" parTransId="{4A34974C-1D3E-4010-9D01-DC6361FA5187}" sibTransId="{90BCA5AF-37EF-47D2-BFD9-13B614ED7104}"/>
    <dgm:cxn modelId="{84CD8F1F-C5EC-4D95-AD39-175F28DA7C32}" type="presOf" srcId="{E551C4E8-918B-4726-980F-929E699F75D0}" destId="{EBF54CA5-0FEE-4274-825D-FAFF613397DD}" srcOrd="0" destOrd="0" presId="urn:microsoft.com/office/officeart/2005/8/layout/hierarchy3"/>
    <dgm:cxn modelId="{EA93106A-F5DE-482A-802A-A62B6FD4D515}" type="presOf" srcId="{96920703-6D63-46AC-A8EA-5C5341E3AFC1}" destId="{07D0F989-C944-47C8-857E-14D0F3ACEBEB}" srcOrd="0" destOrd="0" presId="urn:microsoft.com/office/officeart/2005/8/layout/hierarchy3"/>
    <dgm:cxn modelId="{6733A757-AAA2-4D51-8C42-682C624D0C59}" srcId="{C151D374-0617-4A39-A468-7D3659EDCF17}" destId="{96920703-6D63-46AC-A8EA-5C5341E3AFC1}" srcOrd="1" destOrd="0" parTransId="{F2D1C2C0-6FE4-46EA-AE2F-FE0771B038D9}" sibTransId="{53103B54-6A97-4584-8412-BB389745F3A7}"/>
    <dgm:cxn modelId="{5CEFA06E-1AC7-40B8-A1DD-1753C450220D}" type="presOf" srcId="{C151D374-0617-4A39-A468-7D3659EDCF17}" destId="{CC92FD59-E0C8-4F97-A34B-061C4A05F90B}" srcOrd="0" destOrd="0" presId="urn:microsoft.com/office/officeart/2005/8/layout/hierarchy3"/>
    <dgm:cxn modelId="{C6D7A122-DAD5-45C9-A0C0-3A96A9C4D5DE}" type="presOf" srcId="{7E8A99AE-FB56-4B7B-8B2B-8E11E141C4C3}" destId="{394CA827-9BE9-40F7-8106-7F6763603C66}" srcOrd="0" destOrd="0" presId="urn:microsoft.com/office/officeart/2005/8/layout/hierarchy3"/>
    <dgm:cxn modelId="{B68D8608-EB9E-4335-894D-F842286F8B22}" type="presOf" srcId="{6ABB5AD3-D2C9-4459-A2A3-0682D6EE7264}" destId="{95D3602A-409A-4BB0-A17B-A2EC79875829}" srcOrd="0" destOrd="0" presId="urn:microsoft.com/office/officeart/2005/8/layout/hierarchy3"/>
    <dgm:cxn modelId="{728BAF88-2B7F-4608-B0F8-F044519F606A}" type="presOf" srcId="{D0D8AFDF-A6BD-4F25-B8C7-E2F671759DC2}" destId="{28ADF710-7DDE-42DA-8185-D13B39196683}" srcOrd="0" destOrd="0" presId="urn:microsoft.com/office/officeart/2005/8/layout/hierarchy3"/>
    <dgm:cxn modelId="{90636660-F43E-44FE-847B-4CD2E89ACD5A}" type="presOf" srcId="{F2D1C2C0-6FE4-46EA-AE2F-FE0771B038D9}" destId="{2E6F5165-7F9B-46E3-89B2-FCC84B822861}" srcOrd="0" destOrd="0" presId="urn:microsoft.com/office/officeart/2005/8/layout/hierarchy3"/>
    <dgm:cxn modelId="{CE0F6F3B-2A1C-4D61-8361-7ACE2ABA8514}" srcId="{C151D374-0617-4A39-A468-7D3659EDCF17}" destId="{FA6F6B60-8E67-4E74-B1BC-C1F6BAA778C0}" srcOrd="6" destOrd="0" parTransId="{6ABB5AD3-D2C9-4459-A2A3-0682D6EE7264}" sibTransId="{19554250-8D12-4537-B9DA-DAE04B72F472}"/>
    <dgm:cxn modelId="{754C3EBB-DAA9-42A7-AAB0-C5EEEF5E87C9}" srcId="{C151D374-0617-4A39-A468-7D3659EDCF17}" destId="{E551C4E8-918B-4726-980F-929E699F75D0}" srcOrd="4" destOrd="0" parTransId="{CAE4E4EA-5F33-4C68-A87B-42169563D13C}" sibTransId="{43DBCA40-4915-4297-A55D-4F314288C945}"/>
    <dgm:cxn modelId="{D3F9339D-AE08-4A96-9812-6F076AA3CC44}" srcId="{C151D374-0617-4A39-A468-7D3659EDCF17}" destId="{7E8A99AE-FB56-4B7B-8B2B-8E11E141C4C3}" srcOrd="3" destOrd="0" parTransId="{D0D8AFDF-A6BD-4F25-B8C7-E2F671759DC2}" sibTransId="{5F5F9E01-3794-404E-9F33-09E86E5F95F2}"/>
    <dgm:cxn modelId="{93A1F8CE-0CC0-4D2F-B28B-56981A5DEE6B}" type="presOf" srcId="{C1B4FF70-0F12-4D38-AA76-13F77308550C}" destId="{4EEA8859-49A9-4861-9527-5A0AF75740BD}" srcOrd="0" destOrd="0" presId="urn:microsoft.com/office/officeart/2005/8/layout/hierarchy3"/>
    <dgm:cxn modelId="{0C320CEA-BFA5-45FB-A560-234AA05CAA51}" type="presParOf" srcId="{9290EBD9-C1A5-4213-8BA7-1C1146945B76}" destId="{D50A94C3-02BB-4E3E-B729-D3F826E26028}" srcOrd="0" destOrd="0" presId="urn:microsoft.com/office/officeart/2005/8/layout/hierarchy3"/>
    <dgm:cxn modelId="{257954DC-2746-4CD1-80DF-2F9C4A79DC9B}" type="presParOf" srcId="{D50A94C3-02BB-4E3E-B729-D3F826E26028}" destId="{BDD4F723-1D83-4E1C-BB9B-1A8B584A6085}" srcOrd="0" destOrd="0" presId="urn:microsoft.com/office/officeart/2005/8/layout/hierarchy3"/>
    <dgm:cxn modelId="{C1552392-5234-42E5-B78A-D316DC223580}" type="presParOf" srcId="{BDD4F723-1D83-4E1C-BB9B-1A8B584A6085}" destId="{CC92FD59-E0C8-4F97-A34B-061C4A05F90B}" srcOrd="0" destOrd="0" presId="urn:microsoft.com/office/officeart/2005/8/layout/hierarchy3"/>
    <dgm:cxn modelId="{B35B68BD-3021-4B1F-B375-5DDBD6A5552E}" type="presParOf" srcId="{BDD4F723-1D83-4E1C-BB9B-1A8B584A6085}" destId="{7D9E8635-D828-4E30-99E0-943EF0C9B298}" srcOrd="1" destOrd="0" presId="urn:microsoft.com/office/officeart/2005/8/layout/hierarchy3"/>
    <dgm:cxn modelId="{76057C4F-892F-4FD7-BBAA-8FE437569540}" type="presParOf" srcId="{D50A94C3-02BB-4E3E-B729-D3F826E26028}" destId="{32F26C7C-FB27-4B22-BA99-657E98584C3A}" srcOrd="1" destOrd="0" presId="urn:microsoft.com/office/officeart/2005/8/layout/hierarchy3"/>
    <dgm:cxn modelId="{5B4E6C05-28B4-43FF-9C39-31DF175AC0D0}" type="presParOf" srcId="{32F26C7C-FB27-4B22-BA99-657E98584C3A}" destId="{AFFF58FD-A98F-41C1-9011-740A103590FD}" srcOrd="0" destOrd="0" presId="urn:microsoft.com/office/officeart/2005/8/layout/hierarchy3"/>
    <dgm:cxn modelId="{0494C0D0-2886-406C-8633-D46D9E695C5E}" type="presParOf" srcId="{32F26C7C-FB27-4B22-BA99-657E98584C3A}" destId="{4EEA8859-49A9-4861-9527-5A0AF75740BD}" srcOrd="1" destOrd="0" presId="urn:microsoft.com/office/officeart/2005/8/layout/hierarchy3"/>
    <dgm:cxn modelId="{96A22C9B-6F4D-472F-8C13-66F289F1A7A9}" type="presParOf" srcId="{32F26C7C-FB27-4B22-BA99-657E98584C3A}" destId="{2E6F5165-7F9B-46E3-89B2-FCC84B822861}" srcOrd="2" destOrd="0" presId="urn:microsoft.com/office/officeart/2005/8/layout/hierarchy3"/>
    <dgm:cxn modelId="{7DD0D3DF-52BC-45EC-ABCE-0A6B804DD7FD}" type="presParOf" srcId="{32F26C7C-FB27-4B22-BA99-657E98584C3A}" destId="{07D0F989-C944-47C8-857E-14D0F3ACEBEB}" srcOrd="3" destOrd="0" presId="urn:microsoft.com/office/officeart/2005/8/layout/hierarchy3"/>
    <dgm:cxn modelId="{D8246099-4CF7-4BE7-AB27-2004C2E2C4B4}" type="presParOf" srcId="{32F26C7C-FB27-4B22-BA99-657E98584C3A}" destId="{7FE1C734-0BFF-4206-819C-ED6AAA752AFC}" srcOrd="4" destOrd="0" presId="urn:microsoft.com/office/officeart/2005/8/layout/hierarchy3"/>
    <dgm:cxn modelId="{956629FD-0F14-4EC8-86E5-9197B4C2756E}" type="presParOf" srcId="{32F26C7C-FB27-4B22-BA99-657E98584C3A}" destId="{BEDF5027-E406-4D62-A7BD-7153B3E479CC}" srcOrd="5" destOrd="0" presId="urn:microsoft.com/office/officeart/2005/8/layout/hierarchy3"/>
    <dgm:cxn modelId="{936CA0E5-7978-43DA-9471-AFF26F558344}" type="presParOf" srcId="{32F26C7C-FB27-4B22-BA99-657E98584C3A}" destId="{28ADF710-7DDE-42DA-8185-D13B39196683}" srcOrd="6" destOrd="0" presId="urn:microsoft.com/office/officeart/2005/8/layout/hierarchy3"/>
    <dgm:cxn modelId="{D439781D-12A5-4F43-B96F-1E7C478BA1C1}" type="presParOf" srcId="{32F26C7C-FB27-4B22-BA99-657E98584C3A}" destId="{394CA827-9BE9-40F7-8106-7F6763603C66}" srcOrd="7" destOrd="0" presId="urn:microsoft.com/office/officeart/2005/8/layout/hierarchy3"/>
    <dgm:cxn modelId="{91518AA9-DFB6-4730-A45E-A4B3FC061EE7}" type="presParOf" srcId="{32F26C7C-FB27-4B22-BA99-657E98584C3A}" destId="{D6336459-B675-490B-8F1D-5BEA42FBFBB2}" srcOrd="8" destOrd="0" presId="urn:microsoft.com/office/officeart/2005/8/layout/hierarchy3"/>
    <dgm:cxn modelId="{ABE029A1-8614-4A89-B838-32A54221F829}" type="presParOf" srcId="{32F26C7C-FB27-4B22-BA99-657E98584C3A}" destId="{EBF54CA5-0FEE-4274-825D-FAFF613397DD}" srcOrd="9" destOrd="0" presId="urn:microsoft.com/office/officeart/2005/8/layout/hierarchy3"/>
    <dgm:cxn modelId="{B7C4C184-F495-458B-A1FF-18A475E598C1}" type="presParOf" srcId="{32F26C7C-FB27-4B22-BA99-657E98584C3A}" destId="{44FEED14-35F7-45E8-9B8B-5DEF27B2F752}" srcOrd="10" destOrd="0" presId="urn:microsoft.com/office/officeart/2005/8/layout/hierarchy3"/>
    <dgm:cxn modelId="{7E49F1FE-1884-4105-9D64-DB2A51A885B9}" type="presParOf" srcId="{32F26C7C-FB27-4B22-BA99-657E98584C3A}" destId="{81203256-532F-47DF-9016-8CBB55222A5D}" srcOrd="11" destOrd="0" presId="urn:microsoft.com/office/officeart/2005/8/layout/hierarchy3"/>
    <dgm:cxn modelId="{8DAF78F4-B2C9-4BAF-B398-E180556FE566}" type="presParOf" srcId="{32F26C7C-FB27-4B22-BA99-657E98584C3A}" destId="{95D3602A-409A-4BB0-A17B-A2EC79875829}" srcOrd="12" destOrd="0" presId="urn:microsoft.com/office/officeart/2005/8/layout/hierarchy3"/>
    <dgm:cxn modelId="{71901B37-7D9C-44A7-8855-3F7AEA5355C9}" type="presParOf" srcId="{32F26C7C-FB27-4B22-BA99-657E98584C3A}" destId="{4B907BEB-689F-4116-BF03-14069562CCD2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77F699-6004-4B1C-9EE8-D4AB6D7D5D52}">
      <dsp:nvSpPr>
        <dsp:cNvPr id="0" name=""/>
        <dsp:cNvSpPr/>
      </dsp:nvSpPr>
      <dsp:spPr>
        <a:xfrm>
          <a:off x="770084" y="87"/>
          <a:ext cx="5942644" cy="10611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Местное самоуправление осуществляется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801164" y="31167"/>
        <a:ext cx="5880484" cy="998973"/>
      </dsp:txXfrm>
    </dsp:sp>
    <dsp:sp modelId="{A40DC00A-9650-4AC6-9E92-472E6D2F9474}">
      <dsp:nvSpPr>
        <dsp:cNvPr id="0" name=""/>
        <dsp:cNvSpPr/>
      </dsp:nvSpPr>
      <dsp:spPr>
        <a:xfrm>
          <a:off x="1364348" y="1061221"/>
          <a:ext cx="594264" cy="795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5850"/>
              </a:lnTo>
              <a:lnTo>
                <a:pt x="594264" y="7958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6218A6-010C-47EA-9AA7-0F15E5891530}">
      <dsp:nvSpPr>
        <dsp:cNvPr id="0" name=""/>
        <dsp:cNvSpPr/>
      </dsp:nvSpPr>
      <dsp:spPr>
        <a:xfrm>
          <a:off x="1958613" y="1326504"/>
          <a:ext cx="5912262" cy="10611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непосредственно населением – местные референдумы, собрания (сходы) граждан по месту жительства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989693" y="1357584"/>
        <a:ext cx="5850102" cy="998973"/>
      </dsp:txXfrm>
    </dsp:sp>
    <dsp:sp modelId="{EC73A55F-B3C7-49DD-AD81-18221AF95FD4}">
      <dsp:nvSpPr>
        <dsp:cNvPr id="0" name=""/>
        <dsp:cNvSpPr/>
      </dsp:nvSpPr>
      <dsp:spPr>
        <a:xfrm>
          <a:off x="1364348" y="1061221"/>
          <a:ext cx="594264" cy="2122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2267"/>
              </a:lnTo>
              <a:lnTo>
                <a:pt x="594264" y="21222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3C346-FA41-4499-82D0-1B3B8FB6568C}">
      <dsp:nvSpPr>
        <dsp:cNvPr id="0" name=""/>
        <dsp:cNvSpPr/>
      </dsp:nvSpPr>
      <dsp:spPr>
        <a:xfrm>
          <a:off x="1958613" y="2652921"/>
          <a:ext cx="5912262" cy="10611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через выборные органы народного представительства – местные Советы депутатов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989693" y="2684001"/>
        <a:ext cx="5850102" cy="998973"/>
      </dsp:txXfrm>
    </dsp:sp>
    <dsp:sp modelId="{D381AF6B-6340-4CEC-AF5C-2F54164561B7}">
      <dsp:nvSpPr>
        <dsp:cNvPr id="0" name=""/>
        <dsp:cNvSpPr/>
      </dsp:nvSpPr>
      <dsp:spPr>
        <a:xfrm>
          <a:off x="1364348" y="1061221"/>
          <a:ext cx="594264" cy="3448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8683"/>
              </a:lnTo>
              <a:lnTo>
                <a:pt x="594264" y="34486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51932-602B-4823-A278-7A47FEA38284}">
      <dsp:nvSpPr>
        <dsp:cNvPr id="0" name=""/>
        <dsp:cNvSpPr/>
      </dsp:nvSpPr>
      <dsp:spPr>
        <a:xfrm>
          <a:off x="1958613" y="3979338"/>
          <a:ext cx="5912262" cy="10611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посредством органов территориального общественно-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самоуправления (советы и комитеты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микрорайо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-нов, жилищных комплексов, домовые, уличные,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посел-ковые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, сельские комитеты и др.)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989693" y="4010418"/>
        <a:ext cx="5850102" cy="9989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A6ECD-E858-4570-82D4-44A9942B8A89}">
      <dsp:nvSpPr>
        <dsp:cNvPr id="0" name=""/>
        <dsp:cNvSpPr/>
      </dsp:nvSpPr>
      <dsp:spPr>
        <a:xfrm>
          <a:off x="7344267" y="1969365"/>
          <a:ext cx="91440" cy="3914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429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812273-8326-4B1C-8E01-AB8F1713D8EF}">
      <dsp:nvSpPr>
        <dsp:cNvPr id="0" name=""/>
        <dsp:cNvSpPr/>
      </dsp:nvSpPr>
      <dsp:spPr>
        <a:xfrm>
          <a:off x="4356484" y="645961"/>
          <a:ext cx="3033503" cy="391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714"/>
              </a:lnTo>
              <a:lnTo>
                <a:pt x="3033503" y="195714"/>
              </a:lnTo>
              <a:lnTo>
                <a:pt x="3033503" y="3914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5EF42F-FD95-4672-BE82-A74B5AC12271}">
      <dsp:nvSpPr>
        <dsp:cNvPr id="0" name=""/>
        <dsp:cNvSpPr/>
      </dsp:nvSpPr>
      <dsp:spPr>
        <a:xfrm>
          <a:off x="4310763" y="1969365"/>
          <a:ext cx="91440" cy="3914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429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B2C50D-7E6F-4BA7-92C1-37BDF2F71698}">
      <dsp:nvSpPr>
        <dsp:cNvPr id="0" name=""/>
        <dsp:cNvSpPr/>
      </dsp:nvSpPr>
      <dsp:spPr>
        <a:xfrm>
          <a:off x="4310763" y="645961"/>
          <a:ext cx="91440" cy="3914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4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3F5F3-0E4C-4966-9F9A-E76431AE49CA}">
      <dsp:nvSpPr>
        <dsp:cNvPr id="0" name=""/>
        <dsp:cNvSpPr/>
      </dsp:nvSpPr>
      <dsp:spPr>
        <a:xfrm>
          <a:off x="1277260" y="1969365"/>
          <a:ext cx="91440" cy="3914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429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8B1AE8-F43B-4684-AC76-671756053553}">
      <dsp:nvSpPr>
        <dsp:cNvPr id="0" name=""/>
        <dsp:cNvSpPr/>
      </dsp:nvSpPr>
      <dsp:spPr>
        <a:xfrm>
          <a:off x="1322980" y="645961"/>
          <a:ext cx="3033503" cy="391429"/>
        </a:xfrm>
        <a:custGeom>
          <a:avLst/>
          <a:gdLst/>
          <a:ahLst/>
          <a:cxnLst/>
          <a:rect l="0" t="0" r="0" b="0"/>
          <a:pathLst>
            <a:path>
              <a:moveTo>
                <a:pt x="3033503" y="0"/>
              </a:moveTo>
              <a:lnTo>
                <a:pt x="3033503" y="195714"/>
              </a:lnTo>
              <a:lnTo>
                <a:pt x="0" y="195714"/>
              </a:lnTo>
              <a:lnTo>
                <a:pt x="0" y="3914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BCC9D-8CA3-49CC-B082-6E00AADC30F0}">
      <dsp:nvSpPr>
        <dsp:cNvPr id="0" name=""/>
        <dsp:cNvSpPr/>
      </dsp:nvSpPr>
      <dsp:spPr>
        <a:xfrm>
          <a:off x="2232242" y="87782"/>
          <a:ext cx="4248482" cy="55817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Система местных Советов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232242" y="87782"/>
        <a:ext cx="4248482" cy="558178"/>
      </dsp:txXfrm>
    </dsp:sp>
    <dsp:sp modelId="{7BA77E4B-A8C8-40C5-A0AA-A13A219F5C7D}">
      <dsp:nvSpPr>
        <dsp:cNvPr id="0" name=""/>
        <dsp:cNvSpPr/>
      </dsp:nvSpPr>
      <dsp:spPr>
        <a:xfrm>
          <a:off x="1943" y="1037390"/>
          <a:ext cx="2642074" cy="9319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областной территориальный уровень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943" y="1037390"/>
        <a:ext cx="2642074" cy="931974"/>
      </dsp:txXfrm>
    </dsp:sp>
    <dsp:sp modelId="{876E9C28-0E82-4F00-8C0B-434911E71B7C}">
      <dsp:nvSpPr>
        <dsp:cNvPr id="0" name=""/>
        <dsp:cNvSpPr/>
      </dsp:nvSpPr>
      <dsp:spPr>
        <a:xfrm>
          <a:off x="1943" y="2360795"/>
          <a:ext cx="2642074" cy="18876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областные Советы де-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путатов</a:t>
          </a:r>
          <a:endParaRPr lang="ru-RU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Минский городской Совет депутатов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943" y="2360795"/>
        <a:ext cx="2642074" cy="1887677"/>
      </dsp:txXfrm>
    </dsp:sp>
    <dsp:sp modelId="{D5CC2EB8-F316-4740-98DB-3F4B8EA4D80C}">
      <dsp:nvSpPr>
        <dsp:cNvPr id="0" name=""/>
        <dsp:cNvSpPr/>
      </dsp:nvSpPr>
      <dsp:spPr>
        <a:xfrm>
          <a:off x="3035446" y="1037390"/>
          <a:ext cx="2642074" cy="9319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базовый территориальный уровень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3035446" y="1037390"/>
        <a:ext cx="2642074" cy="931974"/>
      </dsp:txXfrm>
    </dsp:sp>
    <dsp:sp modelId="{6DD8A1B7-6422-498A-9FE5-FE8C44DE7D2A}">
      <dsp:nvSpPr>
        <dsp:cNvPr id="0" name=""/>
        <dsp:cNvSpPr/>
      </dsp:nvSpPr>
      <dsp:spPr>
        <a:xfrm>
          <a:off x="3035446" y="2360795"/>
          <a:ext cx="2642074" cy="18876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⨳городские (городов областного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подчине-ния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) Советы депутатов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⨳районные Советы де-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путатов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3035446" y="2360795"/>
        <a:ext cx="2642074" cy="1887677"/>
      </dsp:txXfrm>
    </dsp:sp>
    <dsp:sp modelId="{16A6F272-10BA-42DD-9259-EA6E7691FAD7}">
      <dsp:nvSpPr>
        <dsp:cNvPr id="0" name=""/>
        <dsp:cNvSpPr/>
      </dsp:nvSpPr>
      <dsp:spPr>
        <a:xfrm>
          <a:off x="6068950" y="1037390"/>
          <a:ext cx="2642074" cy="9319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первичный территориальный уровень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6068950" y="1037390"/>
        <a:ext cx="2642074" cy="931974"/>
      </dsp:txXfrm>
    </dsp:sp>
    <dsp:sp modelId="{8A803C1C-A29E-4529-A40C-8965C5F9ACCA}">
      <dsp:nvSpPr>
        <dsp:cNvPr id="0" name=""/>
        <dsp:cNvSpPr/>
      </dsp:nvSpPr>
      <dsp:spPr>
        <a:xfrm>
          <a:off x="6068950" y="2360795"/>
          <a:ext cx="2642074" cy="18876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сельские Советы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депу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-татов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поселковые Советы депутатов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⨳ городские (городов районного подчинения) Советы депутатов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6068950" y="2360795"/>
        <a:ext cx="2642074" cy="18876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C2DD8-82D3-4D0F-A7C8-EB2D4F9CABE6}">
      <dsp:nvSpPr>
        <dsp:cNvPr id="0" name=""/>
        <dsp:cNvSpPr/>
      </dsp:nvSpPr>
      <dsp:spPr>
        <a:xfrm>
          <a:off x="1744" y="232279"/>
          <a:ext cx="4642844" cy="5317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Система местного управления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7318" y="247853"/>
        <a:ext cx="4611696" cy="500589"/>
      </dsp:txXfrm>
    </dsp:sp>
    <dsp:sp modelId="{2B530CA2-4E8B-4CE4-BE1F-E6D672D0D373}">
      <dsp:nvSpPr>
        <dsp:cNvPr id="0" name=""/>
        <dsp:cNvSpPr/>
      </dsp:nvSpPr>
      <dsp:spPr>
        <a:xfrm>
          <a:off x="466029" y="764017"/>
          <a:ext cx="464284" cy="398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803"/>
              </a:lnTo>
              <a:lnTo>
                <a:pt x="464284" y="39880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7E4F81-060A-4A88-B31B-CF0B5FE2B629}">
      <dsp:nvSpPr>
        <dsp:cNvPr id="0" name=""/>
        <dsp:cNvSpPr/>
      </dsp:nvSpPr>
      <dsp:spPr>
        <a:xfrm>
          <a:off x="930313" y="896951"/>
          <a:ext cx="6364413" cy="531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Исполнительные комитеты областей и г. Минска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945887" y="912525"/>
        <a:ext cx="6333265" cy="500589"/>
      </dsp:txXfrm>
    </dsp:sp>
    <dsp:sp modelId="{49C6E13E-A7B5-4075-9431-62C77DC9EDE0}">
      <dsp:nvSpPr>
        <dsp:cNvPr id="0" name=""/>
        <dsp:cNvSpPr/>
      </dsp:nvSpPr>
      <dsp:spPr>
        <a:xfrm>
          <a:off x="466029" y="764017"/>
          <a:ext cx="464284" cy="1063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475"/>
              </a:lnTo>
              <a:lnTo>
                <a:pt x="464284" y="1063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D2A2B4-C6D3-4AE7-9523-B972A6707EF5}">
      <dsp:nvSpPr>
        <dsp:cNvPr id="0" name=""/>
        <dsp:cNvSpPr/>
      </dsp:nvSpPr>
      <dsp:spPr>
        <a:xfrm>
          <a:off x="930313" y="1561623"/>
          <a:ext cx="6364413" cy="531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Районные исполнительные комитеты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945887" y="1577197"/>
        <a:ext cx="6333265" cy="500589"/>
      </dsp:txXfrm>
    </dsp:sp>
    <dsp:sp modelId="{5CE80645-DB3A-4E6F-9B06-0DDAE3110262}">
      <dsp:nvSpPr>
        <dsp:cNvPr id="0" name=""/>
        <dsp:cNvSpPr/>
      </dsp:nvSpPr>
      <dsp:spPr>
        <a:xfrm>
          <a:off x="466029" y="764017"/>
          <a:ext cx="464284" cy="1728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8146"/>
              </a:lnTo>
              <a:lnTo>
                <a:pt x="464284" y="17281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745C5-5697-40E8-AE2D-73255772253C}">
      <dsp:nvSpPr>
        <dsp:cNvPr id="0" name=""/>
        <dsp:cNvSpPr/>
      </dsp:nvSpPr>
      <dsp:spPr>
        <a:xfrm>
          <a:off x="930313" y="2226295"/>
          <a:ext cx="6364413" cy="531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Городские исполнительные комитеты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945887" y="2241869"/>
        <a:ext cx="6333265" cy="500589"/>
      </dsp:txXfrm>
    </dsp:sp>
    <dsp:sp modelId="{7651AC41-8240-42F4-BBEC-E21A725BEA35}">
      <dsp:nvSpPr>
        <dsp:cNvPr id="0" name=""/>
        <dsp:cNvSpPr/>
      </dsp:nvSpPr>
      <dsp:spPr>
        <a:xfrm>
          <a:off x="466029" y="764017"/>
          <a:ext cx="464284" cy="2392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2818"/>
              </a:lnTo>
              <a:lnTo>
                <a:pt x="464284" y="239281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BC3A7-85D2-4A03-956C-2213896E7D49}">
      <dsp:nvSpPr>
        <dsp:cNvPr id="0" name=""/>
        <dsp:cNvSpPr/>
      </dsp:nvSpPr>
      <dsp:spPr>
        <a:xfrm>
          <a:off x="930313" y="2890967"/>
          <a:ext cx="6364413" cy="531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Поселковые исполнительные комитеты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945887" y="2906541"/>
        <a:ext cx="6333265" cy="500589"/>
      </dsp:txXfrm>
    </dsp:sp>
    <dsp:sp modelId="{589D623B-3D74-452A-8436-7149E2C58C13}">
      <dsp:nvSpPr>
        <dsp:cNvPr id="0" name=""/>
        <dsp:cNvSpPr/>
      </dsp:nvSpPr>
      <dsp:spPr>
        <a:xfrm>
          <a:off x="466029" y="764017"/>
          <a:ext cx="464284" cy="3057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7490"/>
              </a:lnTo>
              <a:lnTo>
                <a:pt x="464284" y="30574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C3A1C-32BD-4A16-9755-429D5C1C5D35}">
      <dsp:nvSpPr>
        <dsp:cNvPr id="0" name=""/>
        <dsp:cNvSpPr/>
      </dsp:nvSpPr>
      <dsp:spPr>
        <a:xfrm>
          <a:off x="930313" y="3555639"/>
          <a:ext cx="6364413" cy="531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Сельские исполнительные комитеты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945887" y="3571213"/>
        <a:ext cx="6333265" cy="500589"/>
      </dsp:txXfrm>
    </dsp:sp>
    <dsp:sp modelId="{2C4B785F-663E-4855-AA3B-2B0B1395A4CB}">
      <dsp:nvSpPr>
        <dsp:cNvPr id="0" name=""/>
        <dsp:cNvSpPr/>
      </dsp:nvSpPr>
      <dsp:spPr>
        <a:xfrm>
          <a:off x="466029" y="764017"/>
          <a:ext cx="464284" cy="3722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2162"/>
              </a:lnTo>
              <a:lnTo>
                <a:pt x="464284" y="372216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EE24AD-9024-4584-BBB2-5EAB5E5D8062}">
      <dsp:nvSpPr>
        <dsp:cNvPr id="0" name=""/>
        <dsp:cNvSpPr/>
      </dsp:nvSpPr>
      <dsp:spPr>
        <a:xfrm>
          <a:off x="930313" y="4220310"/>
          <a:ext cx="6364413" cy="531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Местные администрации в районах городов с районным делением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945887" y="4235884"/>
        <a:ext cx="6333265" cy="5005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</a:t>
            </a:r>
            <a:r>
              <a:rPr lang="ru-RU" sz="2800" dirty="0" smtClean="0"/>
              <a:t>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Местное управление и самоуправление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56084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Полномочия и порядок формирования органов местного управления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самоуправления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5940255"/>
              </p:ext>
            </p:extLst>
          </p:nvPr>
        </p:nvGraphicFramePr>
        <p:xfrm>
          <a:off x="323528" y="1196752"/>
          <a:ext cx="87849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910944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Система органов местного управления и самоуправления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Полномочия и порядок формирования органов местного управления и </a:t>
            </a:r>
            <a:r>
              <a:rPr lang="ru-RU" dirty="0" err="1" smtClean="0"/>
              <a:t>самоуп-равления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органов местного управления и самоуправления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76636" y="1484784"/>
            <a:ext cx="8641564" cy="1368152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Местное управление </a:t>
              </a:r>
              <a:r>
                <a:rPr lang="ru-RU" kern="1200" dirty="0" smtClean="0">
                  <a:latin typeface="Cambria" panose="02040503050406030204" pitchFamily="18" charset="0"/>
                </a:rPr>
                <a:t>– форма организации и деятельности местных исполни-тельных и распорядительных органов для решения вопросов местного значения исходя из общегосударственных интересов и интересов населения, проживаю-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щего</a:t>
              </a:r>
              <a:r>
                <a:rPr lang="ru-RU" kern="1200" dirty="0" smtClean="0">
                  <a:latin typeface="Cambria" panose="02040503050406030204" pitchFamily="18" charset="0"/>
                </a:rPr>
                <a:t> на соответствующей территории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94344" y="2996952"/>
            <a:ext cx="8623856" cy="1800200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Местное самоуправление </a:t>
              </a:r>
              <a:r>
                <a:rPr lang="ru-RU" kern="1200" dirty="0" smtClean="0">
                  <a:latin typeface="Cambria" panose="02040503050406030204" pitchFamily="18" charset="0"/>
                </a:rPr>
                <a:t>– форма организации и деятельности граждан для самостоятельного решения непосредственно или через избираемые ими органы социальных, экономических, политических и культурных вопросов местного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зна-чения</a:t>
              </a:r>
              <a:r>
                <a:rPr lang="ru-RU" kern="1200" dirty="0" smtClean="0">
                  <a:latin typeface="Cambria" panose="02040503050406030204" pitchFamily="18" charset="0"/>
                </a:rPr>
                <a:t> исходя из интересов населения и особенностей развития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административ</a:t>
              </a:r>
              <a:r>
                <a:rPr lang="ru-RU" kern="1200" dirty="0" smtClean="0">
                  <a:latin typeface="Cambria" panose="02040503050406030204" pitchFamily="18" charset="0"/>
                </a:rPr>
                <a:t>-но-территориальных единиц на основе собственной материально-финансовой базы и привлечённых средств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94344" y="4941168"/>
            <a:ext cx="8640960" cy="129614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Территориальное общественное самоуправление </a:t>
              </a:r>
              <a:r>
                <a:rPr lang="ru-RU" kern="1200" dirty="0" smtClean="0">
                  <a:latin typeface="Cambria" panose="02040503050406030204" pitchFamily="18" charset="0"/>
                </a:rPr>
                <a:t>– самоорганизация граждан на добровольной основе по месту жительства на части территории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администра</a:t>
              </a:r>
              <a:r>
                <a:rPr lang="ru-RU" kern="1200" dirty="0" smtClean="0">
                  <a:latin typeface="Cambria" panose="02040503050406030204" pitchFamily="18" charset="0"/>
                </a:rPr>
                <a:t>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тивно</a:t>
              </a:r>
              <a:r>
                <a:rPr lang="ru-RU" kern="1200" dirty="0" smtClean="0">
                  <a:latin typeface="Cambria" panose="02040503050406030204" pitchFamily="18" charset="0"/>
                </a:rPr>
                <a:t>-территориальной единицы для самостоятельного и под свою ответствен-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ность</a:t>
              </a:r>
              <a:r>
                <a:rPr lang="ru-RU" kern="1200" dirty="0" smtClean="0">
                  <a:latin typeface="Cambria" panose="02040503050406030204" pitchFamily="18" charset="0"/>
                </a:rPr>
                <a:t> осуществления собственных инициатив в вопросах местного значения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органов местного управления и самоуправления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46778390"/>
              </p:ext>
            </p:extLst>
          </p:nvPr>
        </p:nvGraphicFramePr>
        <p:xfrm>
          <a:off x="395536" y="1268760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398084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органов местного управления и самоуправления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70318123"/>
              </p:ext>
            </p:extLst>
          </p:nvPr>
        </p:nvGraphicFramePr>
        <p:xfrm>
          <a:off x="323528" y="1124744"/>
          <a:ext cx="8712968" cy="433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 rot="5400000">
            <a:off x="4445986" y="1322766"/>
            <a:ext cx="468052" cy="8712968"/>
          </a:xfrm>
          <a:prstGeom prst="rightBrace">
            <a:avLst>
              <a:gd name="adj1" fmla="val 133409"/>
              <a:gd name="adj2" fmla="val 50105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5247" y="6021288"/>
            <a:ext cx="7649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Представительные органы административно-территориальных единиц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26745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органов местного управления и самоуправления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38839"/>
            <a:ext cx="3762375" cy="4210050"/>
          </a:xfrm>
          <a:prstGeom prst="rect">
            <a:avLst/>
          </a:prstGeom>
          <a:ln w="38100">
            <a:solidFill>
              <a:schemeClr val="accent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661248"/>
            <a:ext cx="3762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Ашмянцев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ергей Дмитриевич, председатель Брестского областного Совета депутатов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36889"/>
            <a:ext cx="3833780" cy="4212000"/>
          </a:xfrm>
          <a:prstGeom prst="rect">
            <a:avLst/>
          </a:prstGeom>
          <a:ln w="38100">
            <a:solidFill>
              <a:schemeClr val="accent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39750" y="5661248"/>
            <a:ext cx="3762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Сорока Александр Фёдорович, председатель Ивацевичского районного Совета депутатов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4330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органов местного управления и самоуправления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55571408"/>
              </p:ext>
            </p:extLst>
          </p:nvPr>
        </p:nvGraphicFramePr>
        <p:xfrm>
          <a:off x="323528" y="1397000"/>
          <a:ext cx="729647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7740352" y="2276872"/>
            <a:ext cx="360040" cy="3888432"/>
          </a:xfrm>
          <a:prstGeom prst="rightBrace">
            <a:avLst>
              <a:gd name="adj1" fmla="val 183573"/>
              <a:gd name="adj2" fmla="val 5000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077472" y="2288264"/>
            <a:ext cx="1015663" cy="38884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Исполнительные и распорядитель-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органы административно-тер-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риториальных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единиц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36703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органов местного управления и самоуправления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5661248"/>
            <a:ext cx="3762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Лис Анатолий Васильевич, председатель Брестского областного исполнительного комитета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566124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Грицук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Александр Борисович, председатель Ивацевичского районного исполнительного комитета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050" name="Picture 2" descr="Картинки по запросу ліс анатолій васільеві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80" y="1256892"/>
            <a:ext cx="3402302" cy="4394116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ГРИЦУК АЛЕКСАНДР БОРИС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804" y="1256150"/>
            <a:ext cx="3076920" cy="439560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97493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56084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Полномочия и порядок формирования органов местного управления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самоуправления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24427"/>
              </p:ext>
            </p:extLst>
          </p:nvPr>
        </p:nvGraphicFramePr>
        <p:xfrm>
          <a:off x="430960" y="1124744"/>
          <a:ext cx="8640960" cy="5256583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2016224"/>
                <a:gridCol w="6624736"/>
              </a:tblGrid>
              <a:tr h="46406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Порядок формирования органов местного управления и самоуправления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114107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Местные Советы депутатов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Избираются жителями соответствующих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административно-территориальных единиц (села, города, района, области) на 4 года (Ст. 118 Конституции РБ)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216804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Исполнительные комитеты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Руководители местных исполнительных и распорядитель-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органов назначаются на должность и освобождаются от должности Президентом Республики Беларусь или 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установ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-ленном им порядке и утверждаются в должности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соответст-вующими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местными Советами депутатов (Ст. 119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Конститу-ции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РБ)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148339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Органы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террито-риального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обще-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ственного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само-управления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Выбираются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из числа местных граждан в порядке,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опреде-лённом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законом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45442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cdb2004132l</Template>
  <TotalTime>1720</TotalTime>
  <Words>552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sample</vt:lpstr>
      <vt:lpstr>Местное управление и самоуправление</vt:lpstr>
      <vt:lpstr>План</vt:lpstr>
      <vt:lpstr>Система органов местного управления и самоуправления</vt:lpstr>
      <vt:lpstr>Система органов местного управления и самоуправления</vt:lpstr>
      <vt:lpstr>Система органов местного управления и самоуправления</vt:lpstr>
      <vt:lpstr>Система органов местного управления и самоуправления</vt:lpstr>
      <vt:lpstr>Система органов местного управления и самоуправления</vt:lpstr>
      <vt:lpstr>Система органов местного управления и самоуправления</vt:lpstr>
      <vt:lpstr>Полномочия и порядок формирования органов местного управления и самоуправления</vt:lpstr>
      <vt:lpstr>Полномочия и порядок формирования органов местного управления и самоуправления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Местное управление и самоуправление</dc:title>
  <dc:subject>Местное управление и самоуправление</dc:subject>
  <dc:creator>Ситник П.В.</dc:creator>
  <dc:description>Презентация</dc:description>
  <cp:lastModifiedBy>User</cp:lastModifiedBy>
  <cp:revision>138</cp:revision>
  <dcterms:created xsi:type="dcterms:W3CDTF">2009-11-09T18:29:40Z</dcterms:created>
  <dcterms:modified xsi:type="dcterms:W3CDTF">2017-10-12T18:27:42Z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12.10.2017</vt:lpwstr>
  </property>
</Properties>
</file>