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98" r:id="rId4"/>
    <p:sldId id="318" r:id="rId5"/>
    <p:sldId id="319" r:id="rId6"/>
    <p:sldId id="320" r:id="rId7"/>
    <p:sldId id="321" r:id="rId8"/>
    <p:sldId id="322" r:id="rId9"/>
    <p:sldId id="32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719" autoAdjust="0"/>
  </p:normalViewPr>
  <p:slideViewPr>
    <p:cSldViewPr>
      <p:cViewPr varScale="1">
        <p:scale>
          <a:sx n="105" d="100"/>
          <a:sy n="105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DEE67D-67C4-44E8-942A-EFB9AF604E53}" type="doc">
      <dgm:prSet loTypeId="urn:microsoft.com/office/officeart/2005/8/layout/hList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B47846B-3A6F-4BEA-ACF7-B34A0AA3092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Область применения гражданского права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F021201-DC0A-4773-9ECD-17DDA93E8251}" type="parTrans" cxnId="{1226B290-641F-4A40-94D9-8ADC16A31E31}">
      <dgm:prSet/>
      <dgm:spPr/>
      <dgm:t>
        <a:bodyPr/>
        <a:lstStyle/>
        <a:p>
          <a:endParaRPr lang="ru-RU"/>
        </a:p>
      </dgm:t>
    </dgm:pt>
    <dgm:pt modelId="{0C294470-162E-426F-872F-ED68583A0BF4}" type="sibTrans" cxnId="{1226B290-641F-4A40-94D9-8ADC16A31E31}">
      <dgm:prSet/>
      <dgm:spPr/>
      <dgm:t>
        <a:bodyPr/>
        <a:lstStyle/>
        <a:p>
          <a:endParaRPr lang="ru-RU"/>
        </a:p>
      </dgm:t>
    </dgm:pt>
    <dgm:pt modelId="{38DF271E-778D-432C-A244-8A56117A3F6E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от-ношения, которые возникают между гражданами или организациями (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юри-дическими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лицами) по поводу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различ-ного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рода материальных благ и цен-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т.е. вещей, работ, услуг и иного имущества:</a:t>
          </a:r>
        </a:p>
        <a:p>
          <a:pPr marL="271463" indent="-27146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товарно-денежные отношения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куп-ля-продажа товаров, возмездное вы-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полнение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работ или оказание услуг и т.п.</a:t>
          </a:r>
        </a:p>
        <a:p>
          <a:pPr marL="271463" indent="-27146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иные имущественные отношения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дарение имущества, передача вещи в безвозмездное пользование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B37B5B-DAD7-4225-8AA6-5FE1259F87DB}" type="parTrans" cxnId="{C9B08A85-B6CB-40A7-813A-7DCE47DE1165}">
      <dgm:prSet/>
      <dgm:spPr/>
      <dgm:t>
        <a:bodyPr/>
        <a:lstStyle/>
        <a:p>
          <a:endParaRPr lang="ru-RU"/>
        </a:p>
      </dgm:t>
    </dgm:pt>
    <dgm:pt modelId="{F7E75E06-7D0F-43CE-9C7E-3BA9D07E957A}" type="sibTrans" cxnId="{C9B08A85-B6CB-40A7-813A-7DCE47DE1165}">
      <dgm:prSet/>
      <dgm:spPr/>
      <dgm:t>
        <a:bodyPr/>
        <a:lstStyle/>
        <a:p>
          <a:endParaRPr lang="ru-RU"/>
        </a:p>
      </dgm:t>
    </dgm:pt>
    <dgm:pt modelId="{38CFE9CB-E6A7-43F7-8545-99E7E65D7467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:</a:t>
          </a:r>
        </a:p>
        <a:p>
          <a:pPr marL="271463" indent="-271463"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связанные с имущественными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от-ношения, возникающие в связи с созданием произведений искусства или литературы, изобретением (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ав-торское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право, право на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обнародова-ние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право на имя, право на защиту репутации автора)</a:t>
          </a:r>
        </a:p>
        <a:p>
          <a:pPr marL="271463" indent="-271463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связанные с имущественными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отношения по защите чести,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досто-инства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деловой репутации, имени гражданина, наименования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юриди-ческого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лица, право на личную и се-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мейную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тайну и т.п.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42B79F9-F8CA-408F-995A-390F30A078DF}" type="parTrans" cxnId="{0CA59AAF-3CC5-41E4-87B1-2F5E85A96E38}">
      <dgm:prSet/>
      <dgm:spPr/>
      <dgm:t>
        <a:bodyPr/>
        <a:lstStyle/>
        <a:p>
          <a:endParaRPr lang="ru-RU"/>
        </a:p>
      </dgm:t>
    </dgm:pt>
    <dgm:pt modelId="{4C3B8995-B42F-4CAA-8CFB-FB1D8F812215}" type="sibTrans" cxnId="{0CA59AAF-3CC5-41E4-87B1-2F5E85A96E38}">
      <dgm:prSet/>
      <dgm:spPr/>
      <dgm:t>
        <a:bodyPr/>
        <a:lstStyle/>
        <a:p>
          <a:endParaRPr lang="ru-RU"/>
        </a:p>
      </dgm:t>
    </dgm:pt>
    <dgm:pt modelId="{09352033-E9F7-422C-AFC0-3F5D3533CB26}" type="pres">
      <dgm:prSet presAssocID="{55DEE67D-67C4-44E8-942A-EFB9AF604E53}" presName="composite" presStyleCnt="0">
        <dgm:presLayoutVars>
          <dgm:chMax val="1"/>
          <dgm:dir/>
          <dgm:resizeHandles val="exact"/>
        </dgm:presLayoutVars>
      </dgm:prSet>
      <dgm:spPr/>
    </dgm:pt>
    <dgm:pt modelId="{1FA84F45-F714-47AA-82C4-E13D905653AC}" type="pres">
      <dgm:prSet presAssocID="{5B47846B-3A6F-4BEA-ACF7-B34A0AA3092C}" presName="roof" presStyleLbl="dkBgShp" presStyleIdx="0" presStyleCnt="2" custScaleY="35186" custLinFactNeighborY="-10648"/>
      <dgm:spPr/>
    </dgm:pt>
    <dgm:pt modelId="{13E50C3E-58F2-4608-98FB-152DD4FC9523}" type="pres">
      <dgm:prSet presAssocID="{5B47846B-3A6F-4BEA-ACF7-B34A0AA3092C}" presName="pillars" presStyleCnt="0"/>
      <dgm:spPr/>
    </dgm:pt>
    <dgm:pt modelId="{C62E52FC-5F6E-4C50-91E1-D19A211C2192}" type="pres">
      <dgm:prSet presAssocID="{5B47846B-3A6F-4BEA-ACF7-B34A0AA3092C}" presName="pillar1" presStyleLbl="node1" presStyleIdx="0" presStyleCnt="2" custScaleY="142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E2DD3-7107-4118-A412-2429E8DE81AF}" type="pres">
      <dgm:prSet presAssocID="{38CFE9CB-E6A7-43F7-8545-99E7E65D7467}" presName="pillarX" presStyleLbl="node1" presStyleIdx="1" presStyleCnt="2" custScaleY="142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FA54A-D441-4D1A-9A08-BE3B4AA5A683}" type="pres">
      <dgm:prSet presAssocID="{5B47846B-3A6F-4BEA-ACF7-B34A0AA3092C}" presName="base" presStyleLbl="dkBgShp" presStyleIdx="1" presStyleCnt="2" custLinFactY="1290" custLinFactNeighborY="100000"/>
      <dgm:spPr/>
    </dgm:pt>
  </dgm:ptLst>
  <dgm:cxnLst>
    <dgm:cxn modelId="{C9B08A85-B6CB-40A7-813A-7DCE47DE1165}" srcId="{5B47846B-3A6F-4BEA-ACF7-B34A0AA3092C}" destId="{38DF271E-778D-432C-A244-8A56117A3F6E}" srcOrd="0" destOrd="0" parTransId="{0BB37B5B-DAD7-4225-8AA6-5FE1259F87DB}" sibTransId="{F7E75E06-7D0F-43CE-9C7E-3BA9D07E957A}"/>
    <dgm:cxn modelId="{6CC4B62B-C33B-4245-94AD-33BC3CE43C31}" type="presOf" srcId="{38DF271E-778D-432C-A244-8A56117A3F6E}" destId="{C62E52FC-5F6E-4C50-91E1-D19A211C2192}" srcOrd="0" destOrd="0" presId="urn:microsoft.com/office/officeart/2005/8/layout/hList3"/>
    <dgm:cxn modelId="{1226B290-641F-4A40-94D9-8ADC16A31E31}" srcId="{55DEE67D-67C4-44E8-942A-EFB9AF604E53}" destId="{5B47846B-3A6F-4BEA-ACF7-B34A0AA3092C}" srcOrd="0" destOrd="0" parTransId="{2F021201-DC0A-4773-9ECD-17DDA93E8251}" sibTransId="{0C294470-162E-426F-872F-ED68583A0BF4}"/>
    <dgm:cxn modelId="{B3ACEC99-1600-412E-95DF-BF02655405D2}" type="presOf" srcId="{5B47846B-3A6F-4BEA-ACF7-B34A0AA3092C}" destId="{1FA84F45-F714-47AA-82C4-E13D905653AC}" srcOrd="0" destOrd="0" presId="urn:microsoft.com/office/officeart/2005/8/layout/hList3"/>
    <dgm:cxn modelId="{FD44574E-5217-4AC8-9C54-E2CC39C95854}" type="presOf" srcId="{38CFE9CB-E6A7-43F7-8545-99E7E65D7467}" destId="{B50E2DD3-7107-4118-A412-2429E8DE81AF}" srcOrd="0" destOrd="0" presId="urn:microsoft.com/office/officeart/2005/8/layout/hList3"/>
    <dgm:cxn modelId="{0CA59AAF-3CC5-41E4-87B1-2F5E85A96E38}" srcId="{5B47846B-3A6F-4BEA-ACF7-B34A0AA3092C}" destId="{38CFE9CB-E6A7-43F7-8545-99E7E65D7467}" srcOrd="1" destOrd="0" parTransId="{142B79F9-F8CA-408F-995A-390F30A078DF}" sibTransId="{4C3B8995-B42F-4CAA-8CFB-FB1D8F812215}"/>
    <dgm:cxn modelId="{68C18591-2C9B-4982-842F-71032D8C9042}" type="presOf" srcId="{55DEE67D-67C4-44E8-942A-EFB9AF604E53}" destId="{09352033-E9F7-422C-AFC0-3F5D3533CB26}" srcOrd="0" destOrd="0" presId="urn:microsoft.com/office/officeart/2005/8/layout/hList3"/>
    <dgm:cxn modelId="{010D8DD0-A6A1-463A-8C77-31B35D4DD1BD}" type="presParOf" srcId="{09352033-E9F7-422C-AFC0-3F5D3533CB26}" destId="{1FA84F45-F714-47AA-82C4-E13D905653AC}" srcOrd="0" destOrd="0" presId="urn:microsoft.com/office/officeart/2005/8/layout/hList3"/>
    <dgm:cxn modelId="{043757BA-FFCB-44F9-B8FD-DC0770F509ED}" type="presParOf" srcId="{09352033-E9F7-422C-AFC0-3F5D3533CB26}" destId="{13E50C3E-58F2-4608-98FB-152DD4FC9523}" srcOrd="1" destOrd="0" presId="urn:microsoft.com/office/officeart/2005/8/layout/hList3"/>
    <dgm:cxn modelId="{B2C8DD9D-128B-4B36-97CD-7380A0916B2E}" type="presParOf" srcId="{13E50C3E-58F2-4608-98FB-152DD4FC9523}" destId="{C62E52FC-5F6E-4C50-91E1-D19A211C2192}" srcOrd="0" destOrd="0" presId="urn:microsoft.com/office/officeart/2005/8/layout/hList3"/>
    <dgm:cxn modelId="{60AFDC18-10A4-4717-A74E-63F829E38DB9}" type="presParOf" srcId="{13E50C3E-58F2-4608-98FB-152DD4FC9523}" destId="{B50E2DD3-7107-4118-A412-2429E8DE81AF}" srcOrd="1" destOrd="0" presId="urn:microsoft.com/office/officeart/2005/8/layout/hList3"/>
    <dgm:cxn modelId="{BF13A4C0-46F5-4703-8DF2-A5D717959F79}" type="presParOf" srcId="{09352033-E9F7-422C-AFC0-3F5D3533CB26}" destId="{D92FA54A-D441-4D1A-9A08-BE3B4AA5A68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2490F2-BFDE-44D0-AE13-110E2847F7D7}" type="doc">
      <dgm:prSet loTypeId="urn:microsoft.com/office/officeart/2005/8/layout/hierarchy2" loCatId="hierarchy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47D1E2E-D528-4919-9D42-F75B3FEDC51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Субъекты граждан-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ско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-правовых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(т.е.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регулируемых гражданским правом)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4DC79F6-1CB7-4536-BFF5-9C71EBC3335E}" type="parTrans" cxnId="{CFFD74B5-F767-4AFC-87BE-0A59ABCA1808}">
      <dgm:prSet/>
      <dgm:spPr/>
      <dgm:t>
        <a:bodyPr/>
        <a:lstStyle/>
        <a:p>
          <a:endParaRPr lang="ru-RU"/>
        </a:p>
      </dgm:t>
    </dgm:pt>
    <dgm:pt modelId="{05C77DB2-084F-4FE1-A3E6-9F72A05F35AC}" type="sibTrans" cxnId="{CFFD74B5-F767-4AFC-87BE-0A59ABCA1808}">
      <dgm:prSet/>
      <dgm:spPr/>
      <dgm:t>
        <a:bodyPr/>
        <a:lstStyle/>
        <a:p>
          <a:endParaRPr lang="ru-RU"/>
        </a:p>
      </dgm:t>
    </dgm:pt>
    <dgm:pt modelId="{DD30F3E6-D762-4E01-B2F2-91960588DC6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физические лица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(граждане Республики Беларусь, иностранные граждане, лица без гражданства)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6FA12E3-FE13-4DEC-A307-D0CB50C8FD0A}" type="parTrans" cxnId="{94560E34-5AE4-43FD-A6F4-C21E752C500C}">
      <dgm:prSet/>
      <dgm:spPr/>
      <dgm:t>
        <a:bodyPr/>
        <a:lstStyle/>
        <a:p>
          <a:endParaRPr lang="ru-RU"/>
        </a:p>
      </dgm:t>
    </dgm:pt>
    <dgm:pt modelId="{413E20D4-61A5-4075-890B-44CCA97BDDE8}" type="sibTrans" cxnId="{94560E34-5AE4-43FD-A6F4-C21E752C500C}">
      <dgm:prSet/>
      <dgm:spPr/>
      <dgm:t>
        <a:bodyPr/>
        <a:lstStyle/>
        <a:p>
          <a:endParaRPr lang="ru-RU"/>
        </a:p>
      </dgm:t>
    </dgm:pt>
    <dgm:pt modelId="{1D2A0AD4-727D-4E56-8782-5660A7D7C50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(в отдельных случаях)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(Республика Беларусь и её административно-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территориаль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единицы)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14C4C1F-26CA-4F30-AABB-4CD94BA96546}" type="parTrans" cxnId="{F9B2C625-3C86-4381-824D-7495A80C321A}">
      <dgm:prSet/>
      <dgm:spPr/>
      <dgm:t>
        <a:bodyPr/>
        <a:lstStyle/>
        <a:p>
          <a:endParaRPr lang="ru-RU"/>
        </a:p>
      </dgm:t>
    </dgm:pt>
    <dgm:pt modelId="{64891E02-1E39-4515-8DBF-F14C3FF54DAB}" type="sibTrans" cxnId="{F9B2C625-3C86-4381-824D-7495A80C321A}">
      <dgm:prSet/>
      <dgm:spPr/>
      <dgm:t>
        <a:bodyPr/>
        <a:lstStyle/>
        <a:p>
          <a:endParaRPr lang="ru-RU"/>
        </a:p>
      </dgm:t>
    </dgm:pt>
    <dgm:pt modelId="{5EC07207-F7B4-4460-825F-DC149AD0133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юридические лица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(организации)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42586E0-F8C8-4D1E-98E5-FC9C02A33FD6}" type="parTrans" cxnId="{AF7F5B4A-15F6-4B77-99EF-FB60D01416C1}">
      <dgm:prSet/>
      <dgm:spPr/>
      <dgm:t>
        <a:bodyPr/>
        <a:lstStyle/>
        <a:p>
          <a:endParaRPr lang="ru-RU"/>
        </a:p>
      </dgm:t>
    </dgm:pt>
    <dgm:pt modelId="{662B04A2-222D-413E-92DB-57F896B8F8FD}" type="sibTrans" cxnId="{AF7F5B4A-15F6-4B77-99EF-FB60D01416C1}">
      <dgm:prSet/>
      <dgm:spPr/>
      <dgm:t>
        <a:bodyPr/>
        <a:lstStyle/>
        <a:p>
          <a:endParaRPr lang="ru-RU"/>
        </a:p>
      </dgm:t>
    </dgm:pt>
    <dgm:pt modelId="{33ED7B94-1375-4DF2-AC58-1B923D154A17}" type="pres">
      <dgm:prSet presAssocID="{8B2490F2-BFDE-44D0-AE13-110E2847F7D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D2E08AF-A3E4-4746-9C8F-3A5AB9DD46D7}" type="pres">
      <dgm:prSet presAssocID="{A47D1E2E-D528-4919-9D42-F75B3FEDC517}" presName="root1" presStyleCnt="0"/>
      <dgm:spPr/>
    </dgm:pt>
    <dgm:pt modelId="{4D877BA0-9510-4BE8-9C8B-A481F75B87C3}" type="pres">
      <dgm:prSet presAssocID="{A47D1E2E-D528-4919-9D42-F75B3FEDC517}" presName="LevelOneTextNode" presStyleLbl="node0" presStyleIdx="0" presStyleCnt="1" custScaleY="1640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9831B2-DCEF-4943-89A6-C15F95D9B77F}" type="pres">
      <dgm:prSet presAssocID="{A47D1E2E-D528-4919-9D42-F75B3FEDC517}" presName="level2hierChild" presStyleCnt="0"/>
      <dgm:spPr/>
    </dgm:pt>
    <dgm:pt modelId="{73AFE1EA-85E3-4CD0-8799-F8D275327A4F}" type="pres">
      <dgm:prSet presAssocID="{76FA12E3-FE13-4DEC-A307-D0CB50C8FD0A}" presName="conn2-1" presStyleLbl="parChTrans1D2" presStyleIdx="0" presStyleCnt="3"/>
      <dgm:spPr/>
    </dgm:pt>
    <dgm:pt modelId="{936EBD3F-5E78-480C-BBD8-6DA97543F4EA}" type="pres">
      <dgm:prSet presAssocID="{76FA12E3-FE13-4DEC-A307-D0CB50C8FD0A}" presName="connTx" presStyleLbl="parChTrans1D2" presStyleIdx="0" presStyleCnt="3"/>
      <dgm:spPr/>
    </dgm:pt>
    <dgm:pt modelId="{8754BE29-994D-4DBD-A0BB-284B5CFADC4C}" type="pres">
      <dgm:prSet presAssocID="{DD30F3E6-D762-4E01-B2F2-91960588DC6D}" presName="root2" presStyleCnt="0"/>
      <dgm:spPr/>
    </dgm:pt>
    <dgm:pt modelId="{35A9189E-D7A7-43B2-8551-18325680341C}" type="pres">
      <dgm:prSet presAssocID="{DD30F3E6-D762-4E01-B2F2-91960588DC6D}" presName="LevelTwoTextNode" presStyleLbl="node2" presStyleIdx="0" presStyleCnt="3" custScaleX="211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E1988F-BDD4-48FD-AA6B-D526309CFDEE}" type="pres">
      <dgm:prSet presAssocID="{DD30F3E6-D762-4E01-B2F2-91960588DC6D}" presName="level3hierChild" presStyleCnt="0"/>
      <dgm:spPr/>
    </dgm:pt>
    <dgm:pt modelId="{3C48B5A8-8427-4550-9B93-7D2092E8A9F0}" type="pres">
      <dgm:prSet presAssocID="{342586E0-F8C8-4D1E-98E5-FC9C02A33FD6}" presName="conn2-1" presStyleLbl="parChTrans1D2" presStyleIdx="1" presStyleCnt="3"/>
      <dgm:spPr/>
    </dgm:pt>
    <dgm:pt modelId="{83C7E1B0-1BBA-4272-9C94-60984065B8A4}" type="pres">
      <dgm:prSet presAssocID="{342586E0-F8C8-4D1E-98E5-FC9C02A33FD6}" presName="connTx" presStyleLbl="parChTrans1D2" presStyleIdx="1" presStyleCnt="3"/>
      <dgm:spPr/>
    </dgm:pt>
    <dgm:pt modelId="{6AC23F13-F2ED-43BF-B8C1-6080DC45C38C}" type="pres">
      <dgm:prSet presAssocID="{5EC07207-F7B4-4460-825F-DC149AD01330}" presName="root2" presStyleCnt="0"/>
      <dgm:spPr/>
    </dgm:pt>
    <dgm:pt modelId="{3DC2B99E-1976-4E4A-84A8-6524EF791328}" type="pres">
      <dgm:prSet presAssocID="{5EC07207-F7B4-4460-825F-DC149AD01330}" presName="LevelTwoTextNode" presStyleLbl="node2" presStyleIdx="1" presStyleCnt="3" custScaleX="211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44E3AD-67C2-4EB8-9849-E65837256C74}" type="pres">
      <dgm:prSet presAssocID="{5EC07207-F7B4-4460-825F-DC149AD01330}" presName="level3hierChild" presStyleCnt="0"/>
      <dgm:spPr/>
    </dgm:pt>
    <dgm:pt modelId="{FFAB855A-BA99-4370-BC1A-B96F036D05C4}" type="pres">
      <dgm:prSet presAssocID="{814C4C1F-26CA-4F30-AABB-4CD94BA96546}" presName="conn2-1" presStyleLbl="parChTrans1D2" presStyleIdx="2" presStyleCnt="3"/>
      <dgm:spPr/>
    </dgm:pt>
    <dgm:pt modelId="{CD3614E6-D72F-498D-8A01-90FC35C7D0BD}" type="pres">
      <dgm:prSet presAssocID="{814C4C1F-26CA-4F30-AABB-4CD94BA96546}" presName="connTx" presStyleLbl="parChTrans1D2" presStyleIdx="2" presStyleCnt="3"/>
      <dgm:spPr/>
    </dgm:pt>
    <dgm:pt modelId="{4FA46138-4F37-4A44-B0B2-D3180D31E0D9}" type="pres">
      <dgm:prSet presAssocID="{1D2A0AD4-727D-4E56-8782-5660A7D7C50F}" presName="root2" presStyleCnt="0"/>
      <dgm:spPr/>
    </dgm:pt>
    <dgm:pt modelId="{384D2B92-A790-4E8A-9FC5-0A084481B574}" type="pres">
      <dgm:prSet presAssocID="{1D2A0AD4-727D-4E56-8782-5660A7D7C50F}" presName="LevelTwoTextNode" presStyleLbl="node2" presStyleIdx="2" presStyleCnt="3" custScaleX="211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02FDB6-4058-4166-9E22-6B45F68FE5A4}" type="pres">
      <dgm:prSet presAssocID="{1D2A0AD4-727D-4E56-8782-5660A7D7C50F}" presName="level3hierChild" presStyleCnt="0"/>
      <dgm:spPr/>
    </dgm:pt>
  </dgm:ptLst>
  <dgm:cxnLst>
    <dgm:cxn modelId="{B3E41770-1403-45A9-8279-D67240578099}" type="presOf" srcId="{DD30F3E6-D762-4E01-B2F2-91960588DC6D}" destId="{35A9189E-D7A7-43B2-8551-18325680341C}" srcOrd="0" destOrd="0" presId="urn:microsoft.com/office/officeart/2005/8/layout/hierarchy2"/>
    <dgm:cxn modelId="{4495FF03-5C91-4500-80D4-1D8F55FC87D2}" type="presOf" srcId="{814C4C1F-26CA-4F30-AABB-4CD94BA96546}" destId="{FFAB855A-BA99-4370-BC1A-B96F036D05C4}" srcOrd="0" destOrd="0" presId="urn:microsoft.com/office/officeart/2005/8/layout/hierarchy2"/>
    <dgm:cxn modelId="{9C5C7B5C-5ACA-4BAB-9909-CD1CC130510C}" type="presOf" srcId="{342586E0-F8C8-4D1E-98E5-FC9C02A33FD6}" destId="{3C48B5A8-8427-4550-9B93-7D2092E8A9F0}" srcOrd="0" destOrd="0" presId="urn:microsoft.com/office/officeart/2005/8/layout/hierarchy2"/>
    <dgm:cxn modelId="{94560E34-5AE4-43FD-A6F4-C21E752C500C}" srcId="{A47D1E2E-D528-4919-9D42-F75B3FEDC517}" destId="{DD30F3E6-D762-4E01-B2F2-91960588DC6D}" srcOrd="0" destOrd="0" parTransId="{76FA12E3-FE13-4DEC-A307-D0CB50C8FD0A}" sibTransId="{413E20D4-61A5-4075-890B-44CCA97BDDE8}"/>
    <dgm:cxn modelId="{89AA98E5-54F5-4564-832C-3C547E9CEAE9}" type="presOf" srcId="{A47D1E2E-D528-4919-9D42-F75B3FEDC517}" destId="{4D877BA0-9510-4BE8-9C8B-A481F75B87C3}" srcOrd="0" destOrd="0" presId="urn:microsoft.com/office/officeart/2005/8/layout/hierarchy2"/>
    <dgm:cxn modelId="{38475903-B75E-4145-A590-BBB7759A2067}" type="presOf" srcId="{76FA12E3-FE13-4DEC-A307-D0CB50C8FD0A}" destId="{936EBD3F-5E78-480C-BBD8-6DA97543F4EA}" srcOrd="1" destOrd="0" presId="urn:microsoft.com/office/officeart/2005/8/layout/hierarchy2"/>
    <dgm:cxn modelId="{7FDCFD49-C015-46CF-80F9-6D9D1A2AF136}" type="presOf" srcId="{8B2490F2-BFDE-44D0-AE13-110E2847F7D7}" destId="{33ED7B94-1375-4DF2-AC58-1B923D154A17}" srcOrd="0" destOrd="0" presId="urn:microsoft.com/office/officeart/2005/8/layout/hierarchy2"/>
    <dgm:cxn modelId="{E1081479-0CCF-4D0B-909E-E9B6A76BC114}" type="presOf" srcId="{76FA12E3-FE13-4DEC-A307-D0CB50C8FD0A}" destId="{73AFE1EA-85E3-4CD0-8799-F8D275327A4F}" srcOrd="0" destOrd="0" presId="urn:microsoft.com/office/officeart/2005/8/layout/hierarchy2"/>
    <dgm:cxn modelId="{D40DE256-7962-4DFF-A710-63F031D71FDB}" type="presOf" srcId="{814C4C1F-26CA-4F30-AABB-4CD94BA96546}" destId="{CD3614E6-D72F-498D-8A01-90FC35C7D0BD}" srcOrd="1" destOrd="0" presId="urn:microsoft.com/office/officeart/2005/8/layout/hierarchy2"/>
    <dgm:cxn modelId="{F9B2C625-3C86-4381-824D-7495A80C321A}" srcId="{A47D1E2E-D528-4919-9D42-F75B3FEDC517}" destId="{1D2A0AD4-727D-4E56-8782-5660A7D7C50F}" srcOrd="2" destOrd="0" parTransId="{814C4C1F-26CA-4F30-AABB-4CD94BA96546}" sibTransId="{64891E02-1E39-4515-8DBF-F14C3FF54DAB}"/>
    <dgm:cxn modelId="{832B1863-8444-4CAE-9960-B41C31104CF5}" type="presOf" srcId="{342586E0-F8C8-4D1E-98E5-FC9C02A33FD6}" destId="{83C7E1B0-1BBA-4272-9C94-60984065B8A4}" srcOrd="1" destOrd="0" presId="urn:microsoft.com/office/officeart/2005/8/layout/hierarchy2"/>
    <dgm:cxn modelId="{503E8B31-35F8-44CF-9134-63DB09CBFA10}" type="presOf" srcId="{5EC07207-F7B4-4460-825F-DC149AD01330}" destId="{3DC2B99E-1976-4E4A-84A8-6524EF791328}" srcOrd="0" destOrd="0" presId="urn:microsoft.com/office/officeart/2005/8/layout/hierarchy2"/>
    <dgm:cxn modelId="{AF7F5B4A-15F6-4B77-99EF-FB60D01416C1}" srcId="{A47D1E2E-D528-4919-9D42-F75B3FEDC517}" destId="{5EC07207-F7B4-4460-825F-DC149AD01330}" srcOrd="1" destOrd="0" parTransId="{342586E0-F8C8-4D1E-98E5-FC9C02A33FD6}" sibTransId="{662B04A2-222D-413E-92DB-57F896B8F8FD}"/>
    <dgm:cxn modelId="{476C0012-3608-44DD-876B-ADBFD547D70A}" type="presOf" srcId="{1D2A0AD4-727D-4E56-8782-5660A7D7C50F}" destId="{384D2B92-A790-4E8A-9FC5-0A084481B574}" srcOrd="0" destOrd="0" presId="urn:microsoft.com/office/officeart/2005/8/layout/hierarchy2"/>
    <dgm:cxn modelId="{CFFD74B5-F767-4AFC-87BE-0A59ABCA1808}" srcId="{8B2490F2-BFDE-44D0-AE13-110E2847F7D7}" destId="{A47D1E2E-D528-4919-9D42-F75B3FEDC517}" srcOrd="0" destOrd="0" parTransId="{14DC79F6-1CB7-4536-BFF5-9C71EBC3335E}" sibTransId="{05C77DB2-084F-4FE1-A3E6-9F72A05F35AC}"/>
    <dgm:cxn modelId="{49E17829-5C14-4884-81F6-887C4A33238A}" type="presParOf" srcId="{33ED7B94-1375-4DF2-AC58-1B923D154A17}" destId="{2D2E08AF-A3E4-4746-9C8F-3A5AB9DD46D7}" srcOrd="0" destOrd="0" presId="urn:microsoft.com/office/officeart/2005/8/layout/hierarchy2"/>
    <dgm:cxn modelId="{0F0B213A-94E2-474C-9E92-312493AE1BC2}" type="presParOf" srcId="{2D2E08AF-A3E4-4746-9C8F-3A5AB9DD46D7}" destId="{4D877BA0-9510-4BE8-9C8B-A481F75B87C3}" srcOrd="0" destOrd="0" presId="urn:microsoft.com/office/officeart/2005/8/layout/hierarchy2"/>
    <dgm:cxn modelId="{10349C39-B764-4503-933A-23B1707284CC}" type="presParOf" srcId="{2D2E08AF-A3E4-4746-9C8F-3A5AB9DD46D7}" destId="{999831B2-DCEF-4943-89A6-C15F95D9B77F}" srcOrd="1" destOrd="0" presId="urn:microsoft.com/office/officeart/2005/8/layout/hierarchy2"/>
    <dgm:cxn modelId="{F743232F-A06F-4E36-A184-F9464247FC16}" type="presParOf" srcId="{999831B2-DCEF-4943-89A6-C15F95D9B77F}" destId="{73AFE1EA-85E3-4CD0-8799-F8D275327A4F}" srcOrd="0" destOrd="0" presId="urn:microsoft.com/office/officeart/2005/8/layout/hierarchy2"/>
    <dgm:cxn modelId="{4EB520B6-2E3D-4720-A3AA-BB401ABC7F80}" type="presParOf" srcId="{73AFE1EA-85E3-4CD0-8799-F8D275327A4F}" destId="{936EBD3F-5E78-480C-BBD8-6DA97543F4EA}" srcOrd="0" destOrd="0" presId="urn:microsoft.com/office/officeart/2005/8/layout/hierarchy2"/>
    <dgm:cxn modelId="{614281BA-433A-4479-BF72-E76083CC0241}" type="presParOf" srcId="{999831B2-DCEF-4943-89A6-C15F95D9B77F}" destId="{8754BE29-994D-4DBD-A0BB-284B5CFADC4C}" srcOrd="1" destOrd="0" presId="urn:microsoft.com/office/officeart/2005/8/layout/hierarchy2"/>
    <dgm:cxn modelId="{5D3B9283-AA65-434A-9AB2-72DE86B83DC9}" type="presParOf" srcId="{8754BE29-994D-4DBD-A0BB-284B5CFADC4C}" destId="{35A9189E-D7A7-43B2-8551-18325680341C}" srcOrd="0" destOrd="0" presId="urn:microsoft.com/office/officeart/2005/8/layout/hierarchy2"/>
    <dgm:cxn modelId="{4B9C4ED6-DF17-4AEE-8DE3-2B36A674DB0A}" type="presParOf" srcId="{8754BE29-994D-4DBD-A0BB-284B5CFADC4C}" destId="{C6E1988F-BDD4-48FD-AA6B-D526309CFDEE}" srcOrd="1" destOrd="0" presId="urn:microsoft.com/office/officeart/2005/8/layout/hierarchy2"/>
    <dgm:cxn modelId="{444924C1-EA1C-4C0F-AF05-FAA03F7FFF00}" type="presParOf" srcId="{999831B2-DCEF-4943-89A6-C15F95D9B77F}" destId="{3C48B5A8-8427-4550-9B93-7D2092E8A9F0}" srcOrd="2" destOrd="0" presId="urn:microsoft.com/office/officeart/2005/8/layout/hierarchy2"/>
    <dgm:cxn modelId="{85CF7DD3-BCBB-4E13-BD45-6E5EA4FA59F5}" type="presParOf" srcId="{3C48B5A8-8427-4550-9B93-7D2092E8A9F0}" destId="{83C7E1B0-1BBA-4272-9C94-60984065B8A4}" srcOrd="0" destOrd="0" presId="urn:microsoft.com/office/officeart/2005/8/layout/hierarchy2"/>
    <dgm:cxn modelId="{0ACC0A0A-7D53-4933-8DE5-E322A875EE68}" type="presParOf" srcId="{999831B2-DCEF-4943-89A6-C15F95D9B77F}" destId="{6AC23F13-F2ED-43BF-B8C1-6080DC45C38C}" srcOrd="3" destOrd="0" presId="urn:microsoft.com/office/officeart/2005/8/layout/hierarchy2"/>
    <dgm:cxn modelId="{2A18DB5F-7676-4FD8-98B9-5E8A7E05C29B}" type="presParOf" srcId="{6AC23F13-F2ED-43BF-B8C1-6080DC45C38C}" destId="{3DC2B99E-1976-4E4A-84A8-6524EF791328}" srcOrd="0" destOrd="0" presId="urn:microsoft.com/office/officeart/2005/8/layout/hierarchy2"/>
    <dgm:cxn modelId="{DEDFF44D-EF2A-4623-BF39-D35A33B95641}" type="presParOf" srcId="{6AC23F13-F2ED-43BF-B8C1-6080DC45C38C}" destId="{B944E3AD-67C2-4EB8-9849-E65837256C74}" srcOrd="1" destOrd="0" presId="urn:microsoft.com/office/officeart/2005/8/layout/hierarchy2"/>
    <dgm:cxn modelId="{953652C7-B1E2-4FEC-AD2C-2DF1F6917C46}" type="presParOf" srcId="{999831B2-DCEF-4943-89A6-C15F95D9B77F}" destId="{FFAB855A-BA99-4370-BC1A-B96F036D05C4}" srcOrd="4" destOrd="0" presId="urn:microsoft.com/office/officeart/2005/8/layout/hierarchy2"/>
    <dgm:cxn modelId="{C6F670BD-69E8-46FA-8905-683668F77C44}" type="presParOf" srcId="{FFAB855A-BA99-4370-BC1A-B96F036D05C4}" destId="{CD3614E6-D72F-498D-8A01-90FC35C7D0BD}" srcOrd="0" destOrd="0" presId="urn:microsoft.com/office/officeart/2005/8/layout/hierarchy2"/>
    <dgm:cxn modelId="{35196373-41EC-44B2-8F03-E2FE0EAA6E46}" type="presParOf" srcId="{999831B2-DCEF-4943-89A6-C15F95D9B77F}" destId="{4FA46138-4F37-4A44-B0B2-D3180D31E0D9}" srcOrd="5" destOrd="0" presId="urn:microsoft.com/office/officeart/2005/8/layout/hierarchy2"/>
    <dgm:cxn modelId="{6ACD5096-76C8-4BCE-BE2B-949034D58FC3}" type="presParOf" srcId="{4FA46138-4F37-4A44-B0B2-D3180D31E0D9}" destId="{384D2B92-A790-4E8A-9FC5-0A084481B574}" srcOrd="0" destOrd="0" presId="urn:microsoft.com/office/officeart/2005/8/layout/hierarchy2"/>
    <dgm:cxn modelId="{52275131-1C71-415F-9B36-E0D07F68744F}" type="presParOf" srcId="{4FA46138-4F37-4A44-B0B2-D3180D31E0D9}" destId="{7A02FDB6-4058-4166-9E22-6B45F68FE5A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87D92-C520-4EE7-9009-DD68D660C895}" type="doc">
      <dgm:prSet loTypeId="urn:microsoft.com/office/officeart/2005/8/layout/target2" loCatId="relationship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01CDF6C-D1D7-41B5-B8C9-43557E7EADF5}">
      <dgm:prSet phldrT="[Текст]" custT="1"/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Правосубъектность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B3D36170-3691-4FC8-9E52-A339D1061C0B}" type="parTrans" cxnId="{4481EBF1-D819-4BA8-9660-44E56E825AF3}">
      <dgm:prSet/>
      <dgm:spPr/>
      <dgm:t>
        <a:bodyPr/>
        <a:lstStyle/>
        <a:p>
          <a:endParaRPr lang="ru-RU"/>
        </a:p>
      </dgm:t>
    </dgm:pt>
    <dgm:pt modelId="{A783A2FF-5EA0-4023-8A7C-178AC1D66843}" type="sibTrans" cxnId="{4481EBF1-D819-4BA8-9660-44E56E825AF3}">
      <dgm:prSet/>
      <dgm:spPr/>
      <dgm:t>
        <a:bodyPr/>
        <a:lstStyle/>
        <a:p>
          <a:endParaRPr lang="ru-RU"/>
        </a:p>
      </dgm:t>
    </dgm:pt>
    <dgm:pt modelId="{E4118E1C-D03C-42CA-96B4-FF80B7B76958}">
      <dgm:prSet phldrT="[Текст]" custT="1"/>
      <dgm:spPr>
        <a:noFill/>
        <a:ln>
          <a:solidFill>
            <a:schemeClr val="bg1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Гражданская </a:t>
          </a:r>
          <a:r>
            <a:rPr lang="ru-RU" sz="18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правоспособ-ность</a:t>
          </a:r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способность быть носителем разрешённых за-коном субъективных прав и обязанностей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919BAE5-73B4-4848-8979-05D39C887976}" type="parTrans" cxnId="{022E1DC9-2CED-47F1-A379-745BA0C389AD}">
      <dgm:prSet/>
      <dgm:spPr/>
      <dgm:t>
        <a:bodyPr/>
        <a:lstStyle/>
        <a:p>
          <a:endParaRPr lang="ru-RU"/>
        </a:p>
      </dgm:t>
    </dgm:pt>
    <dgm:pt modelId="{96FF434B-A399-4CEC-BBAD-89C9DED02356}" type="sibTrans" cxnId="{022E1DC9-2CED-47F1-A379-745BA0C389AD}">
      <dgm:prSet/>
      <dgm:spPr/>
      <dgm:t>
        <a:bodyPr/>
        <a:lstStyle/>
        <a:p>
          <a:endParaRPr lang="ru-RU"/>
        </a:p>
      </dgm:t>
    </dgm:pt>
    <dgm:pt modelId="{B176809A-A846-4DC0-AB5E-4E80B6FC9B5E}">
      <dgm:prSet phldrT="[Текст]" custT="1"/>
      <dgm:spPr>
        <a:ln>
          <a:solidFill>
            <a:schemeClr val="bg1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Гражданская дееспособность 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способность человека приобретать и осуществлять гражданские права, а также исполнять гражданские 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обя-занности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E19F49F9-3BB5-48BC-AEDA-B6E4A9819C09}" type="parTrans" cxnId="{17F358D5-9AB9-43EF-8080-A00AE35FBE71}">
      <dgm:prSet/>
      <dgm:spPr/>
      <dgm:t>
        <a:bodyPr/>
        <a:lstStyle/>
        <a:p>
          <a:endParaRPr lang="ru-RU"/>
        </a:p>
      </dgm:t>
    </dgm:pt>
    <dgm:pt modelId="{5BA02099-D8D3-4CFB-9691-34CBFF538657}" type="sibTrans" cxnId="{17F358D5-9AB9-43EF-8080-A00AE35FBE71}">
      <dgm:prSet/>
      <dgm:spPr/>
      <dgm:t>
        <a:bodyPr/>
        <a:lstStyle/>
        <a:p>
          <a:endParaRPr lang="ru-RU"/>
        </a:p>
      </dgm:t>
    </dgm:pt>
    <dgm:pt modelId="{717B1959-07A6-4846-8616-72DAAE1DA58F}">
      <dgm:prSet phldrT="[Текст]" custT="1"/>
      <dgm:spPr>
        <a:ln>
          <a:solidFill>
            <a:schemeClr val="bg1"/>
          </a:solidFill>
        </a:ln>
      </dgm:spPr>
      <dgm:t>
        <a:bodyPr/>
        <a:lstStyle/>
        <a:p>
          <a:r>
            <a:rPr lang="ru-RU" sz="1800" b="1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Деликтоспособность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элемент дееспособности, который 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выра-жается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способности субъекта самостоятельно осознавать свои поступки и их вредоносные ре-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зультаты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отвечать за свои про-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тивоправные</a:t>
          </a:r>
          <a:r>
            <a:rPr 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деяния и нести за них юридическую ответствен-</a:t>
          </a:r>
          <a:r>
            <a:rPr lang="ru-RU" sz="18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endParaRPr lang="ru-RU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8BA895C-797D-466C-A49E-4028671D45C5}" type="parTrans" cxnId="{6FAA5C9B-5861-4974-BC84-150900ECBFAD}">
      <dgm:prSet/>
      <dgm:spPr/>
      <dgm:t>
        <a:bodyPr/>
        <a:lstStyle/>
        <a:p>
          <a:endParaRPr lang="ru-RU"/>
        </a:p>
      </dgm:t>
    </dgm:pt>
    <dgm:pt modelId="{0C0298F5-F613-4A57-B7E6-9AB3A755B2C3}" type="sibTrans" cxnId="{6FAA5C9B-5861-4974-BC84-150900ECBFAD}">
      <dgm:prSet/>
      <dgm:spPr/>
      <dgm:t>
        <a:bodyPr/>
        <a:lstStyle/>
        <a:p>
          <a:endParaRPr lang="ru-RU"/>
        </a:p>
      </dgm:t>
    </dgm:pt>
    <dgm:pt modelId="{019D3570-2A1E-4580-ABBE-15D4A3FBC0D8}" type="pres">
      <dgm:prSet presAssocID="{84C87D92-C520-4EE7-9009-DD68D660C895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27EEF4F3-750B-498D-9180-304DBABA9128}" type="pres">
      <dgm:prSet presAssocID="{84C87D92-C520-4EE7-9009-DD68D660C895}" presName="outerBox" presStyleCnt="0"/>
      <dgm:spPr/>
    </dgm:pt>
    <dgm:pt modelId="{85DA87CA-2900-4D54-A1FC-4076E429C26F}" type="pres">
      <dgm:prSet presAssocID="{84C87D92-C520-4EE7-9009-DD68D660C895}" presName="outerBoxParent" presStyleLbl="node1" presStyleIdx="0" presStyleCnt="3" custLinFactNeighborX="8060" custLinFactNeighborY="388"/>
      <dgm:spPr/>
    </dgm:pt>
    <dgm:pt modelId="{5506EA28-02C3-4F16-BA5F-DC6C10347043}" type="pres">
      <dgm:prSet presAssocID="{84C87D92-C520-4EE7-9009-DD68D660C895}" presName="outerBoxChildren" presStyleCnt="0"/>
      <dgm:spPr/>
    </dgm:pt>
    <dgm:pt modelId="{7B795DE9-E688-4B4B-B81C-621DB8B60F8F}" type="pres">
      <dgm:prSet presAssocID="{E4118E1C-D03C-42CA-96B4-FF80B7B76958}" presName="oChild" presStyleLbl="fgAcc1" presStyleIdx="0" presStyleCnt="1" custScaleX="270926" custScaleY="325861" custLinFactNeighborX="85603" custLinFactNeighborY="-27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62257-BB1E-41D0-B9EA-B4220EBF4701}" type="pres">
      <dgm:prSet presAssocID="{84C87D92-C520-4EE7-9009-DD68D660C895}" presName="middleBox" presStyleCnt="0"/>
      <dgm:spPr/>
    </dgm:pt>
    <dgm:pt modelId="{6DB1EF79-CA5B-4749-88C8-22CBEDF9EEB0}" type="pres">
      <dgm:prSet presAssocID="{84C87D92-C520-4EE7-9009-DD68D660C895}" presName="middleBoxParent" presStyleLbl="node1" presStyleIdx="1" presStyleCnt="3" custScaleX="65877" custScaleY="115644" custLinFactNeighborX="16769" custLinFactNeighborY="-5759"/>
      <dgm:spPr/>
      <dgm:t>
        <a:bodyPr/>
        <a:lstStyle/>
        <a:p>
          <a:endParaRPr lang="ru-RU"/>
        </a:p>
      </dgm:t>
    </dgm:pt>
    <dgm:pt modelId="{E49878F2-3973-4587-8C49-18CC0D19976A}" type="pres">
      <dgm:prSet presAssocID="{84C87D92-C520-4EE7-9009-DD68D660C895}" presName="middleBoxChildren" presStyleCnt="0"/>
      <dgm:spPr/>
    </dgm:pt>
    <dgm:pt modelId="{339BD128-5B5C-4B35-800B-3229A121B3BC}" type="pres">
      <dgm:prSet presAssocID="{84C87D92-C520-4EE7-9009-DD68D660C895}" presName="centerBox" presStyleCnt="0"/>
      <dgm:spPr/>
    </dgm:pt>
    <dgm:pt modelId="{99F4C7B4-4A9C-49CE-8F88-416C6E2E3244}" type="pres">
      <dgm:prSet presAssocID="{84C87D92-C520-4EE7-9009-DD68D660C895}" presName="centerBoxParent" presStyleLbl="node1" presStyleIdx="2" presStyleCnt="3" custScaleX="59741" custScaleY="117606" custLinFactNeighborX="18688"/>
      <dgm:spPr/>
      <dgm:t>
        <a:bodyPr/>
        <a:lstStyle/>
        <a:p>
          <a:endParaRPr lang="ru-RU"/>
        </a:p>
      </dgm:t>
    </dgm:pt>
  </dgm:ptLst>
  <dgm:cxnLst>
    <dgm:cxn modelId="{0CAC8762-86B5-4B27-82E0-9640624BE681}" type="presOf" srcId="{601CDF6C-D1D7-41B5-B8C9-43557E7EADF5}" destId="{85DA87CA-2900-4D54-A1FC-4076E429C26F}" srcOrd="0" destOrd="0" presId="urn:microsoft.com/office/officeart/2005/8/layout/target2"/>
    <dgm:cxn modelId="{7197204E-8276-405C-94C9-1C99C06EEF60}" type="presOf" srcId="{B176809A-A846-4DC0-AB5E-4E80B6FC9B5E}" destId="{6DB1EF79-CA5B-4749-88C8-22CBEDF9EEB0}" srcOrd="0" destOrd="0" presId="urn:microsoft.com/office/officeart/2005/8/layout/target2"/>
    <dgm:cxn modelId="{4481EBF1-D819-4BA8-9660-44E56E825AF3}" srcId="{84C87D92-C520-4EE7-9009-DD68D660C895}" destId="{601CDF6C-D1D7-41B5-B8C9-43557E7EADF5}" srcOrd="0" destOrd="0" parTransId="{B3D36170-3691-4FC8-9E52-A339D1061C0B}" sibTransId="{A783A2FF-5EA0-4023-8A7C-178AC1D66843}"/>
    <dgm:cxn modelId="{6FAA5C9B-5861-4974-BC84-150900ECBFAD}" srcId="{84C87D92-C520-4EE7-9009-DD68D660C895}" destId="{717B1959-07A6-4846-8616-72DAAE1DA58F}" srcOrd="2" destOrd="0" parTransId="{C8BA895C-797D-466C-A49E-4028671D45C5}" sibTransId="{0C0298F5-F613-4A57-B7E6-9AB3A755B2C3}"/>
    <dgm:cxn modelId="{2F09494F-7EE9-440F-8B3C-310A051CBAF9}" type="presOf" srcId="{E4118E1C-D03C-42CA-96B4-FF80B7B76958}" destId="{7B795DE9-E688-4B4B-B81C-621DB8B60F8F}" srcOrd="0" destOrd="0" presId="urn:microsoft.com/office/officeart/2005/8/layout/target2"/>
    <dgm:cxn modelId="{17F358D5-9AB9-43EF-8080-A00AE35FBE71}" srcId="{84C87D92-C520-4EE7-9009-DD68D660C895}" destId="{B176809A-A846-4DC0-AB5E-4E80B6FC9B5E}" srcOrd="1" destOrd="0" parTransId="{E19F49F9-3BB5-48BC-AEDA-B6E4A9819C09}" sibTransId="{5BA02099-D8D3-4CFB-9691-34CBFF538657}"/>
    <dgm:cxn modelId="{3984CDF2-65E5-4DF2-8932-5B24CE7C1685}" type="presOf" srcId="{84C87D92-C520-4EE7-9009-DD68D660C895}" destId="{019D3570-2A1E-4580-ABBE-15D4A3FBC0D8}" srcOrd="0" destOrd="0" presId="urn:microsoft.com/office/officeart/2005/8/layout/target2"/>
    <dgm:cxn modelId="{5CFD5584-C149-4364-9644-B6E17CC81A50}" type="presOf" srcId="{717B1959-07A6-4846-8616-72DAAE1DA58F}" destId="{99F4C7B4-4A9C-49CE-8F88-416C6E2E3244}" srcOrd="0" destOrd="0" presId="urn:microsoft.com/office/officeart/2005/8/layout/target2"/>
    <dgm:cxn modelId="{022E1DC9-2CED-47F1-A379-745BA0C389AD}" srcId="{601CDF6C-D1D7-41B5-B8C9-43557E7EADF5}" destId="{E4118E1C-D03C-42CA-96B4-FF80B7B76958}" srcOrd="0" destOrd="0" parTransId="{F919BAE5-73B4-4848-8979-05D39C887976}" sibTransId="{96FF434B-A399-4CEC-BBAD-89C9DED02356}"/>
    <dgm:cxn modelId="{1FFE6DF6-21C8-4EB0-B289-5AD61BD28277}" type="presParOf" srcId="{019D3570-2A1E-4580-ABBE-15D4A3FBC0D8}" destId="{27EEF4F3-750B-498D-9180-304DBABA9128}" srcOrd="0" destOrd="0" presId="urn:microsoft.com/office/officeart/2005/8/layout/target2"/>
    <dgm:cxn modelId="{0856EC23-D021-4263-8DD3-6DC79E7BFC77}" type="presParOf" srcId="{27EEF4F3-750B-498D-9180-304DBABA9128}" destId="{85DA87CA-2900-4D54-A1FC-4076E429C26F}" srcOrd="0" destOrd="0" presId="urn:microsoft.com/office/officeart/2005/8/layout/target2"/>
    <dgm:cxn modelId="{273BE77B-C8D6-4F38-9FA0-DC3622E1EC02}" type="presParOf" srcId="{27EEF4F3-750B-498D-9180-304DBABA9128}" destId="{5506EA28-02C3-4F16-BA5F-DC6C10347043}" srcOrd="1" destOrd="0" presId="urn:microsoft.com/office/officeart/2005/8/layout/target2"/>
    <dgm:cxn modelId="{C9D75E11-824B-41BB-B943-A8697B938EB6}" type="presParOf" srcId="{5506EA28-02C3-4F16-BA5F-DC6C10347043}" destId="{7B795DE9-E688-4B4B-B81C-621DB8B60F8F}" srcOrd="0" destOrd="0" presId="urn:microsoft.com/office/officeart/2005/8/layout/target2"/>
    <dgm:cxn modelId="{4FF4A323-D126-48FD-90F1-7B86D63EF2A8}" type="presParOf" srcId="{019D3570-2A1E-4580-ABBE-15D4A3FBC0D8}" destId="{24262257-BB1E-41D0-B9EA-B4220EBF4701}" srcOrd="1" destOrd="0" presId="urn:microsoft.com/office/officeart/2005/8/layout/target2"/>
    <dgm:cxn modelId="{091DDDA3-3571-4FF2-B5AF-4D60BEBEA6D5}" type="presParOf" srcId="{24262257-BB1E-41D0-B9EA-B4220EBF4701}" destId="{6DB1EF79-CA5B-4749-88C8-22CBEDF9EEB0}" srcOrd="0" destOrd="0" presId="urn:microsoft.com/office/officeart/2005/8/layout/target2"/>
    <dgm:cxn modelId="{6CD71326-57CD-49D7-9C2E-D2CDA3BED73C}" type="presParOf" srcId="{24262257-BB1E-41D0-B9EA-B4220EBF4701}" destId="{E49878F2-3973-4587-8C49-18CC0D19976A}" srcOrd="1" destOrd="0" presId="urn:microsoft.com/office/officeart/2005/8/layout/target2"/>
    <dgm:cxn modelId="{1F749AE0-A5E3-4FB7-B476-B4BC901175FF}" type="presParOf" srcId="{019D3570-2A1E-4580-ABBE-15D4A3FBC0D8}" destId="{339BD128-5B5C-4B35-800B-3229A121B3BC}" srcOrd="2" destOrd="0" presId="urn:microsoft.com/office/officeart/2005/8/layout/target2"/>
    <dgm:cxn modelId="{D69058CA-5053-4E47-BC9D-64920BBD223A}" type="presParOf" srcId="{339BD128-5B5C-4B35-800B-3229A121B3BC}" destId="{99F4C7B4-4A9C-49CE-8F88-416C6E2E3244}" srcOrd="0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DEE67D-67C4-44E8-942A-EFB9AF604E53}" type="doc">
      <dgm:prSet loTypeId="urn:microsoft.com/office/officeart/2005/8/layout/hList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B47846B-3A6F-4BEA-ACF7-B34A0AA3092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Правоспособность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F021201-DC0A-4773-9ECD-17DDA93E8251}" type="parTrans" cxnId="{1226B290-641F-4A40-94D9-8ADC16A31E31}">
      <dgm:prSet/>
      <dgm:spPr/>
      <dgm:t>
        <a:bodyPr/>
        <a:lstStyle/>
        <a:p>
          <a:endParaRPr lang="ru-RU"/>
        </a:p>
      </dgm:t>
    </dgm:pt>
    <dgm:pt modelId="{0C294470-162E-426F-872F-ED68583A0BF4}" type="sibTrans" cxnId="{1226B290-641F-4A40-94D9-8ADC16A31E31}">
      <dgm:prSet/>
      <dgm:spPr/>
      <dgm:t>
        <a:bodyPr/>
        <a:lstStyle/>
        <a:p>
          <a:endParaRPr lang="ru-RU"/>
        </a:p>
      </dgm:t>
    </dgm:pt>
    <dgm:pt modelId="{38DF271E-778D-432C-A244-8A56117A3F6E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Общая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физических лиц):</a:t>
          </a:r>
        </a:p>
        <a:p>
          <a:pPr algn="ctr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indent="-27146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признаётся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равная по объёму за все-ми гражданами страны независимо от пола, национальности, языка,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ра-сы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места жительства, отношения к религии и других обстоятельств</a:t>
          </a:r>
        </a:p>
        <a:p>
          <a:pPr marL="271463" indent="-27146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рождения чело-века</a:t>
          </a:r>
        </a:p>
        <a:p>
          <a:pPr marL="271463" indent="-271463" algn="l"/>
          <a:r>
            <a:rPr lang="ru-RU" sz="18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прекращается</a:t>
          </a:r>
          <a:r>
            <a:rPr lang="ru-RU" sz="18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 смертью человека</a:t>
          </a:r>
          <a:endParaRPr lang="ru-RU" sz="180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B37B5B-DAD7-4225-8AA6-5FE1259F87DB}" type="parTrans" cxnId="{C9B08A85-B6CB-40A7-813A-7DCE47DE1165}">
      <dgm:prSet/>
      <dgm:spPr/>
      <dgm:t>
        <a:bodyPr/>
        <a:lstStyle/>
        <a:p>
          <a:endParaRPr lang="ru-RU"/>
        </a:p>
      </dgm:t>
    </dgm:pt>
    <dgm:pt modelId="{F7E75E06-7D0F-43CE-9C7E-3BA9D07E957A}" type="sibTrans" cxnId="{C9B08A85-B6CB-40A7-813A-7DCE47DE1165}">
      <dgm:prSet/>
      <dgm:spPr/>
      <dgm:t>
        <a:bodyPr/>
        <a:lstStyle/>
        <a:p>
          <a:endParaRPr lang="ru-RU"/>
        </a:p>
      </dgm:t>
    </dgm:pt>
    <dgm:pt modelId="{38CFE9CB-E6A7-43F7-8545-99E7E65D7467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Специальная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юридических лиц):</a:t>
          </a:r>
        </a:p>
        <a:p>
          <a:pPr marL="271463" indent="-271463"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∎означает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наличие таких прав и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обя-занностей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которые соответствуют целям деятельности юридического лица и прямо зафиксированы в его учредительных документах</a:t>
          </a:r>
        </a:p>
        <a:p>
          <a:pPr marL="271463" indent="-271463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создания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юри-дического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(т.е.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регистрации соответствующей организации)</a:t>
          </a:r>
        </a:p>
        <a:p>
          <a:pPr marL="271463" indent="-271463"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прекращается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исключе-ния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организации из Единого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-дарственного регистра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-ких лиц и индивидуальных пред-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принимателей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42B79F9-F8CA-408F-995A-390F30A078DF}" type="parTrans" cxnId="{0CA59AAF-3CC5-41E4-87B1-2F5E85A96E38}">
      <dgm:prSet/>
      <dgm:spPr/>
      <dgm:t>
        <a:bodyPr/>
        <a:lstStyle/>
        <a:p>
          <a:endParaRPr lang="ru-RU"/>
        </a:p>
      </dgm:t>
    </dgm:pt>
    <dgm:pt modelId="{4C3B8995-B42F-4CAA-8CFB-FB1D8F812215}" type="sibTrans" cxnId="{0CA59AAF-3CC5-41E4-87B1-2F5E85A96E38}">
      <dgm:prSet/>
      <dgm:spPr/>
      <dgm:t>
        <a:bodyPr/>
        <a:lstStyle/>
        <a:p>
          <a:endParaRPr lang="ru-RU"/>
        </a:p>
      </dgm:t>
    </dgm:pt>
    <dgm:pt modelId="{09352033-E9F7-422C-AFC0-3F5D3533CB26}" type="pres">
      <dgm:prSet presAssocID="{55DEE67D-67C4-44E8-942A-EFB9AF604E53}" presName="composite" presStyleCnt="0">
        <dgm:presLayoutVars>
          <dgm:chMax val="1"/>
          <dgm:dir/>
          <dgm:resizeHandles val="exact"/>
        </dgm:presLayoutVars>
      </dgm:prSet>
      <dgm:spPr/>
    </dgm:pt>
    <dgm:pt modelId="{1FA84F45-F714-47AA-82C4-E13D905653AC}" type="pres">
      <dgm:prSet presAssocID="{5B47846B-3A6F-4BEA-ACF7-B34A0AA3092C}" presName="roof" presStyleLbl="dkBgShp" presStyleIdx="0" presStyleCnt="2" custScaleY="35186" custLinFactNeighborY="-10648"/>
      <dgm:spPr/>
    </dgm:pt>
    <dgm:pt modelId="{13E50C3E-58F2-4608-98FB-152DD4FC9523}" type="pres">
      <dgm:prSet presAssocID="{5B47846B-3A6F-4BEA-ACF7-B34A0AA3092C}" presName="pillars" presStyleCnt="0"/>
      <dgm:spPr/>
    </dgm:pt>
    <dgm:pt modelId="{C62E52FC-5F6E-4C50-91E1-D19A211C2192}" type="pres">
      <dgm:prSet presAssocID="{5B47846B-3A6F-4BEA-ACF7-B34A0AA3092C}" presName="pillar1" presStyleLbl="node1" presStyleIdx="0" presStyleCnt="2" custScaleY="142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E2DD3-7107-4118-A412-2429E8DE81AF}" type="pres">
      <dgm:prSet presAssocID="{38CFE9CB-E6A7-43F7-8545-99E7E65D7467}" presName="pillarX" presStyleLbl="node1" presStyleIdx="1" presStyleCnt="2" custScaleY="142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FA54A-D441-4D1A-9A08-BE3B4AA5A683}" type="pres">
      <dgm:prSet presAssocID="{5B47846B-3A6F-4BEA-ACF7-B34A0AA3092C}" presName="base" presStyleLbl="dkBgShp" presStyleIdx="1" presStyleCnt="2" custLinFactY="1290" custLinFactNeighborY="100000"/>
      <dgm:spPr/>
    </dgm:pt>
  </dgm:ptLst>
  <dgm:cxnLst>
    <dgm:cxn modelId="{0CA59AAF-3CC5-41E4-87B1-2F5E85A96E38}" srcId="{5B47846B-3A6F-4BEA-ACF7-B34A0AA3092C}" destId="{38CFE9CB-E6A7-43F7-8545-99E7E65D7467}" srcOrd="1" destOrd="0" parTransId="{142B79F9-F8CA-408F-995A-390F30A078DF}" sibTransId="{4C3B8995-B42F-4CAA-8CFB-FB1D8F812215}"/>
    <dgm:cxn modelId="{2299CD75-1FCE-48E7-8BD8-3CDB640EBE0C}" type="presOf" srcId="{38CFE9CB-E6A7-43F7-8545-99E7E65D7467}" destId="{B50E2DD3-7107-4118-A412-2429E8DE81AF}" srcOrd="0" destOrd="0" presId="urn:microsoft.com/office/officeart/2005/8/layout/hList3"/>
    <dgm:cxn modelId="{C9B08A85-B6CB-40A7-813A-7DCE47DE1165}" srcId="{5B47846B-3A6F-4BEA-ACF7-B34A0AA3092C}" destId="{38DF271E-778D-432C-A244-8A56117A3F6E}" srcOrd="0" destOrd="0" parTransId="{0BB37B5B-DAD7-4225-8AA6-5FE1259F87DB}" sibTransId="{F7E75E06-7D0F-43CE-9C7E-3BA9D07E957A}"/>
    <dgm:cxn modelId="{00D42FDA-2D36-4E7B-A8F9-6CE4B1A0A70C}" type="presOf" srcId="{55DEE67D-67C4-44E8-942A-EFB9AF604E53}" destId="{09352033-E9F7-422C-AFC0-3F5D3533CB26}" srcOrd="0" destOrd="0" presId="urn:microsoft.com/office/officeart/2005/8/layout/hList3"/>
    <dgm:cxn modelId="{98FC63B6-2DD0-415F-B4F4-A92C06706282}" type="presOf" srcId="{38DF271E-778D-432C-A244-8A56117A3F6E}" destId="{C62E52FC-5F6E-4C50-91E1-D19A211C2192}" srcOrd="0" destOrd="0" presId="urn:microsoft.com/office/officeart/2005/8/layout/hList3"/>
    <dgm:cxn modelId="{1226B290-641F-4A40-94D9-8ADC16A31E31}" srcId="{55DEE67D-67C4-44E8-942A-EFB9AF604E53}" destId="{5B47846B-3A6F-4BEA-ACF7-B34A0AA3092C}" srcOrd="0" destOrd="0" parTransId="{2F021201-DC0A-4773-9ECD-17DDA93E8251}" sibTransId="{0C294470-162E-426F-872F-ED68583A0BF4}"/>
    <dgm:cxn modelId="{E04BB859-6807-4CD8-AC64-0844BCD98B9A}" type="presOf" srcId="{5B47846B-3A6F-4BEA-ACF7-B34A0AA3092C}" destId="{1FA84F45-F714-47AA-82C4-E13D905653AC}" srcOrd="0" destOrd="0" presId="urn:microsoft.com/office/officeart/2005/8/layout/hList3"/>
    <dgm:cxn modelId="{27628B83-C592-4FC5-BBCF-2928BC2C3454}" type="presParOf" srcId="{09352033-E9F7-422C-AFC0-3F5D3533CB26}" destId="{1FA84F45-F714-47AA-82C4-E13D905653AC}" srcOrd="0" destOrd="0" presId="urn:microsoft.com/office/officeart/2005/8/layout/hList3"/>
    <dgm:cxn modelId="{762071B1-1710-4FA1-8788-FC66556086E8}" type="presParOf" srcId="{09352033-E9F7-422C-AFC0-3F5D3533CB26}" destId="{13E50C3E-58F2-4608-98FB-152DD4FC9523}" srcOrd="1" destOrd="0" presId="urn:microsoft.com/office/officeart/2005/8/layout/hList3"/>
    <dgm:cxn modelId="{A64EA40A-9C3A-44F6-AC0D-511A1C0C740C}" type="presParOf" srcId="{13E50C3E-58F2-4608-98FB-152DD4FC9523}" destId="{C62E52FC-5F6E-4C50-91E1-D19A211C2192}" srcOrd="0" destOrd="0" presId="urn:microsoft.com/office/officeart/2005/8/layout/hList3"/>
    <dgm:cxn modelId="{7466EF3C-F382-4857-B37B-0E3B14D335BC}" type="presParOf" srcId="{13E50C3E-58F2-4608-98FB-152DD4FC9523}" destId="{B50E2DD3-7107-4118-A412-2429E8DE81AF}" srcOrd="1" destOrd="0" presId="urn:microsoft.com/office/officeart/2005/8/layout/hList3"/>
    <dgm:cxn modelId="{F11B5BAD-EE9C-422F-9C2D-FFA1C6480E06}" type="presParOf" srcId="{09352033-E9F7-422C-AFC0-3F5D3533CB26}" destId="{D92FA54A-D441-4D1A-9A08-BE3B4AA5A68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DEE67D-67C4-44E8-942A-EFB9AF604E53}" type="doc">
      <dgm:prSet loTypeId="urn:microsoft.com/office/officeart/2005/8/layout/hList3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B47846B-3A6F-4BEA-ACF7-B34A0AA3092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Дееспособность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F021201-DC0A-4773-9ECD-17DDA93E8251}" type="parTrans" cxnId="{1226B290-641F-4A40-94D9-8ADC16A31E31}">
      <dgm:prSet/>
      <dgm:spPr/>
      <dgm:t>
        <a:bodyPr/>
        <a:lstStyle/>
        <a:p>
          <a:endParaRPr lang="ru-RU"/>
        </a:p>
      </dgm:t>
    </dgm:pt>
    <dgm:pt modelId="{0C294470-162E-426F-872F-ED68583A0BF4}" type="sibTrans" cxnId="{1226B290-641F-4A40-94D9-8ADC16A31E31}">
      <dgm:prSet/>
      <dgm:spPr/>
      <dgm:t>
        <a:bodyPr/>
        <a:lstStyle/>
        <a:p>
          <a:endParaRPr lang="ru-RU"/>
        </a:p>
      </dgm:t>
    </dgm:pt>
    <dgm:pt modelId="{38DF271E-778D-432C-A244-8A56117A3F6E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Общая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физических лиц):</a:t>
          </a:r>
        </a:p>
        <a:p>
          <a:pPr algn="ctr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indent="-27146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связана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совершением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граждани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-ном осознанных целенаправленных действий</a:t>
          </a:r>
        </a:p>
        <a:p>
          <a:pPr marL="271463" indent="-271463"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предполагает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достижение лицом оп-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ределённого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уровня психической зрелости</a:t>
          </a:r>
        </a:p>
        <a:p>
          <a:pPr marL="271463" indent="-271463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полном объёме с нас-</a:t>
          </a:r>
          <a:r>
            <a:rPr lang="ru-RU" sz="180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туплением</a:t>
          </a:r>
          <a:r>
            <a:rPr lang="ru-RU" sz="18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совершеннолетия, т.е. по достижении 18-летнего возраста</a:t>
          </a:r>
        </a:p>
        <a:p>
          <a:pPr marL="271463" indent="-271463" algn="l"/>
          <a:r>
            <a:rPr lang="ru-RU" sz="18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может быть снижена, увеличена, ограничена или прекращена</a:t>
          </a:r>
          <a:r>
            <a:rPr lang="ru-RU" sz="18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случаях, предусмотренных законом</a:t>
          </a:r>
          <a:endParaRPr lang="ru-RU" sz="180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B37B5B-DAD7-4225-8AA6-5FE1259F87DB}" type="parTrans" cxnId="{C9B08A85-B6CB-40A7-813A-7DCE47DE1165}">
      <dgm:prSet/>
      <dgm:spPr/>
      <dgm:t>
        <a:bodyPr/>
        <a:lstStyle/>
        <a:p>
          <a:endParaRPr lang="ru-RU"/>
        </a:p>
      </dgm:t>
    </dgm:pt>
    <dgm:pt modelId="{F7E75E06-7D0F-43CE-9C7E-3BA9D07E957A}" type="sibTrans" cxnId="{C9B08A85-B6CB-40A7-813A-7DCE47DE1165}">
      <dgm:prSet/>
      <dgm:spPr/>
      <dgm:t>
        <a:bodyPr/>
        <a:lstStyle/>
        <a:p>
          <a:endParaRPr lang="ru-RU"/>
        </a:p>
      </dgm:t>
    </dgm:pt>
    <dgm:pt modelId="{38CFE9CB-E6A7-43F7-8545-99E7E65D7467}">
      <dgm:prSet phldrT="[Текст]" custT="1"/>
      <dgm:spPr/>
      <dgm:t>
        <a:bodyPr/>
        <a:lstStyle/>
        <a:p>
          <a:pPr algn="ctr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Специальная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юридических лиц):</a:t>
          </a:r>
        </a:p>
        <a:p>
          <a:pPr algn="ctr"/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indent="-271463" algn="l"/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∎ограничена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уставной деятель-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ностью</a:t>
          </a:r>
          <a:endParaRPr lang="ru-RU" sz="1800" b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indent="-271463" algn="l"/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создания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юри-дического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</a:t>
          </a:r>
        </a:p>
        <a:p>
          <a:pPr marL="271463" indent="-271463" algn="l"/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прекращается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исключе-ния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организации из Единого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-дарственного регистра 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</a:t>
          </a:r>
          <a:r>
            <a:rPr lang="ru-RU" sz="1800" b="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-ких лиц и индивидуальных пред-</a:t>
          </a:r>
          <a:r>
            <a:rPr lang="ru-RU" sz="1800" b="0" i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принимателей</a:t>
          </a:r>
          <a:endParaRPr lang="ru-RU" sz="1800" b="0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42B79F9-F8CA-408F-995A-390F30A078DF}" type="parTrans" cxnId="{0CA59AAF-3CC5-41E4-87B1-2F5E85A96E38}">
      <dgm:prSet/>
      <dgm:spPr/>
      <dgm:t>
        <a:bodyPr/>
        <a:lstStyle/>
        <a:p>
          <a:endParaRPr lang="ru-RU"/>
        </a:p>
      </dgm:t>
    </dgm:pt>
    <dgm:pt modelId="{4C3B8995-B42F-4CAA-8CFB-FB1D8F812215}" type="sibTrans" cxnId="{0CA59AAF-3CC5-41E4-87B1-2F5E85A96E38}">
      <dgm:prSet/>
      <dgm:spPr/>
      <dgm:t>
        <a:bodyPr/>
        <a:lstStyle/>
        <a:p>
          <a:endParaRPr lang="ru-RU"/>
        </a:p>
      </dgm:t>
    </dgm:pt>
    <dgm:pt modelId="{09352033-E9F7-422C-AFC0-3F5D3533CB26}" type="pres">
      <dgm:prSet presAssocID="{55DEE67D-67C4-44E8-942A-EFB9AF604E53}" presName="composite" presStyleCnt="0">
        <dgm:presLayoutVars>
          <dgm:chMax val="1"/>
          <dgm:dir/>
          <dgm:resizeHandles val="exact"/>
        </dgm:presLayoutVars>
      </dgm:prSet>
      <dgm:spPr/>
    </dgm:pt>
    <dgm:pt modelId="{1FA84F45-F714-47AA-82C4-E13D905653AC}" type="pres">
      <dgm:prSet presAssocID="{5B47846B-3A6F-4BEA-ACF7-B34A0AA3092C}" presName="roof" presStyleLbl="dkBgShp" presStyleIdx="0" presStyleCnt="2" custScaleY="35186" custLinFactNeighborY="-10648"/>
      <dgm:spPr/>
    </dgm:pt>
    <dgm:pt modelId="{13E50C3E-58F2-4608-98FB-152DD4FC9523}" type="pres">
      <dgm:prSet presAssocID="{5B47846B-3A6F-4BEA-ACF7-B34A0AA3092C}" presName="pillars" presStyleCnt="0"/>
      <dgm:spPr/>
    </dgm:pt>
    <dgm:pt modelId="{C62E52FC-5F6E-4C50-91E1-D19A211C2192}" type="pres">
      <dgm:prSet presAssocID="{5B47846B-3A6F-4BEA-ACF7-B34A0AA3092C}" presName="pillar1" presStyleLbl="node1" presStyleIdx="0" presStyleCnt="2" custScaleY="142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E2DD3-7107-4118-A412-2429E8DE81AF}" type="pres">
      <dgm:prSet presAssocID="{38CFE9CB-E6A7-43F7-8545-99E7E65D7467}" presName="pillarX" presStyleLbl="node1" presStyleIdx="1" presStyleCnt="2" custScaleY="142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FA54A-D441-4D1A-9A08-BE3B4AA5A683}" type="pres">
      <dgm:prSet presAssocID="{5B47846B-3A6F-4BEA-ACF7-B34A0AA3092C}" presName="base" presStyleLbl="dkBgShp" presStyleIdx="1" presStyleCnt="2" custLinFactY="1290" custLinFactNeighborY="100000"/>
      <dgm:spPr/>
    </dgm:pt>
  </dgm:ptLst>
  <dgm:cxnLst>
    <dgm:cxn modelId="{F6A63173-93D2-42AB-B7B0-34392B27275B}" type="presOf" srcId="{38DF271E-778D-432C-A244-8A56117A3F6E}" destId="{C62E52FC-5F6E-4C50-91E1-D19A211C2192}" srcOrd="0" destOrd="0" presId="urn:microsoft.com/office/officeart/2005/8/layout/hList3"/>
    <dgm:cxn modelId="{D136B8D1-41C1-4212-B238-59CBF02C76A5}" type="presOf" srcId="{5B47846B-3A6F-4BEA-ACF7-B34A0AA3092C}" destId="{1FA84F45-F714-47AA-82C4-E13D905653AC}" srcOrd="0" destOrd="0" presId="urn:microsoft.com/office/officeart/2005/8/layout/hList3"/>
    <dgm:cxn modelId="{E548466B-4660-4915-9C7A-B050B5470BC6}" type="presOf" srcId="{55DEE67D-67C4-44E8-942A-EFB9AF604E53}" destId="{09352033-E9F7-422C-AFC0-3F5D3533CB26}" srcOrd="0" destOrd="0" presId="urn:microsoft.com/office/officeart/2005/8/layout/hList3"/>
    <dgm:cxn modelId="{1226B290-641F-4A40-94D9-8ADC16A31E31}" srcId="{55DEE67D-67C4-44E8-942A-EFB9AF604E53}" destId="{5B47846B-3A6F-4BEA-ACF7-B34A0AA3092C}" srcOrd="0" destOrd="0" parTransId="{2F021201-DC0A-4773-9ECD-17DDA93E8251}" sibTransId="{0C294470-162E-426F-872F-ED68583A0BF4}"/>
    <dgm:cxn modelId="{AAFF06F6-BA88-4578-A7D1-503275840180}" type="presOf" srcId="{38CFE9CB-E6A7-43F7-8545-99E7E65D7467}" destId="{B50E2DD3-7107-4118-A412-2429E8DE81AF}" srcOrd="0" destOrd="0" presId="urn:microsoft.com/office/officeart/2005/8/layout/hList3"/>
    <dgm:cxn modelId="{0CA59AAF-3CC5-41E4-87B1-2F5E85A96E38}" srcId="{5B47846B-3A6F-4BEA-ACF7-B34A0AA3092C}" destId="{38CFE9CB-E6A7-43F7-8545-99E7E65D7467}" srcOrd="1" destOrd="0" parTransId="{142B79F9-F8CA-408F-995A-390F30A078DF}" sibTransId="{4C3B8995-B42F-4CAA-8CFB-FB1D8F812215}"/>
    <dgm:cxn modelId="{C9B08A85-B6CB-40A7-813A-7DCE47DE1165}" srcId="{5B47846B-3A6F-4BEA-ACF7-B34A0AA3092C}" destId="{38DF271E-778D-432C-A244-8A56117A3F6E}" srcOrd="0" destOrd="0" parTransId="{0BB37B5B-DAD7-4225-8AA6-5FE1259F87DB}" sibTransId="{F7E75E06-7D0F-43CE-9C7E-3BA9D07E957A}"/>
    <dgm:cxn modelId="{B4FA1187-66C2-463D-80AF-B1773DBCD3B2}" type="presParOf" srcId="{09352033-E9F7-422C-AFC0-3F5D3533CB26}" destId="{1FA84F45-F714-47AA-82C4-E13D905653AC}" srcOrd="0" destOrd="0" presId="urn:microsoft.com/office/officeart/2005/8/layout/hList3"/>
    <dgm:cxn modelId="{1E2628F9-D5E4-4822-A92B-A4A48D613A27}" type="presParOf" srcId="{09352033-E9F7-422C-AFC0-3F5D3533CB26}" destId="{13E50C3E-58F2-4608-98FB-152DD4FC9523}" srcOrd="1" destOrd="0" presId="urn:microsoft.com/office/officeart/2005/8/layout/hList3"/>
    <dgm:cxn modelId="{50B9CDAE-7613-4A4B-A5A0-B86D599A355D}" type="presParOf" srcId="{13E50C3E-58F2-4608-98FB-152DD4FC9523}" destId="{C62E52FC-5F6E-4C50-91E1-D19A211C2192}" srcOrd="0" destOrd="0" presId="urn:microsoft.com/office/officeart/2005/8/layout/hList3"/>
    <dgm:cxn modelId="{78CD33D9-17D3-4B38-9E8F-5913DA16E40E}" type="presParOf" srcId="{13E50C3E-58F2-4608-98FB-152DD4FC9523}" destId="{B50E2DD3-7107-4118-A412-2429E8DE81AF}" srcOrd="1" destOrd="0" presId="urn:microsoft.com/office/officeart/2005/8/layout/hList3"/>
    <dgm:cxn modelId="{AB4A9BB8-AB89-4D6A-A09B-BEC5CC7C0ABD}" type="presParOf" srcId="{09352033-E9F7-422C-AFC0-3F5D3533CB26}" destId="{D92FA54A-D441-4D1A-9A08-BE3B4AA5A68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84F45-F714-47AA-82C4-E13D905653AC}">
      <dsp:nvSpPr>
        <dsp:cNvPr id="0" name=""/>
        <dsp:cNvSpPr/>
      </dsp:nvSpPr>
      <dsp:spPr>
        <a:xfrm>
          <a:off x="0" y="0"/>
          <a:ext cx="8496944" cy="547273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Область применения гражданского права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0"/>
        <a:ext cx="8496944" cy="547273"/>
      </dsp:txXfrm>
    </dsp:sp>
    <dsp:sp modelId="{C62E52FC-5F6E-4C50-91E1-D19A211C2192}">
      <dsp:nvSpPr>
        <dsp:cNvPr id="0" name=""/>
        <dsp:cNvSpPr/>
      </dsp:nvSpPr>
      <dsp:spPr>
        <a:xfrm>
          <a:off x="0" y="454924"/>
          <a:ext cx="4248472" cy="46394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Имущественные отношения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от-ношения, которые возникают между гражданами или организациями (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юри-дическими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лицами) по поводу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различ-ного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рода материальных благ и цен-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т.е. вещей, работ, услуг и иного имущества: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товарно-денежные отношения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куп-ля-продажа товаров, возмездное вы-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полнение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работ или оказание услуг и т.п.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иные имущественные отношения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дарение имущества, передача вещи в безвозмездное пользование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454924"/>
        <a:ext cx="4248472" cy="4639460"/>
      </dsp:txXfrm>
    </dsp:sp>
    <dsp:sp modelId="{B50E2DD3-7107-4118-A412-2429E8DE81AF}">
      <dsp:nvSpPr>
        <dsp:cNvPr id="0" name=""/>
        <dsp:cNvSpPr/>
      </dsp:nvSpPr>
      <dsp:spPr>
        <a:xfrm>
          <a:off x="4248472" y="454924"/>
          <a:ext cx="4248472" cy="46394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Личные неимущественные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: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связанные с имущественными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от-ношения, возникающие в связи с созданием произведений искусства или литературы, изобретением (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ав-торское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право, право на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обнародова-ние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право на имя, право на защиту репутации автора)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не связанные с имущественными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отношения по защите чести,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досто-инства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деловой репутации, имени гражданина, наименования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юриди-ческого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лица, право на личную и се-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мейную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тайну и т.п.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48472" y="454924"/>
        <a:ext cx="4248472" cy="4639460"/>
      </dsp:txXfrm>
    </dsp:sp>
    <dsp:sp modelId="{D92FA54A-D441-4D1A-9A08-BE3B4AA5A683}">
      <dsp:nvSpPr>
        <dsp:cNvPr id="0" name=""/>
        <dsp:cNvSpPr/>
      </dsp:nvSpPr>
      <dsp:spPr>
        <a:xfrm>
          <a:off x="0" y="4775398"/>
          <a:ext cx="8496944" cy="36292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77BA0-9510-4BE8-9C8B-A481F75B87C3}">
      <dsp:nvSpPr>
        <dsp:cNvPr id="0" name=""/>
        <dsp:cNvSpPr/>
      </dsp:nvSpPr>
      <dsp:spPr>
        <a:xfrm>
          <a:off x="5960" y="1440156"/>
          <a:ext cx="2477723" cy="20320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Субъекты граждан-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ско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-правовых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отно-шений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(т.е.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отноше-ний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регулируемых гражданским правом)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5475" y="1499671"/>
        <a:ext cx="2358693" cy="1912976"/>
      </dsp:txXfrm>
    </dsp:sp>
    <dsp:sp modelId="{73AFE1EA-85E3-4CD0-8799-F8D275327A4F}">
      <dsp:nvSpPr>
        <dsp:cNvPr id="0" name=""/>
        <dsp:cNvSpPr/>
      </dsp:nvSpPr>
      <dsp:spPr>
        <a:xfrm rot="18289469">
          <a:off x="2111472" y="1721116"/>
          <a:ext cx="1735512" cy="45395"/>
        </a:xfrm>
        <a:custGeom>
          <a:avLst/>
          <a:gdLst/>
          <a:ahLst/>
          <a:cxnLst/>
          <a:rect l="0" t="0" r="0" b="0"/>
          <a:pathLst>
            <a:path>
              <a:moveTo>
                <a:pt x="0" y="22697"/>
              </a:moveTo>
              <a:lnTo>
                <a:pt x="1735512" y="2269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935840" y="1700426"/>
        <a:ext cx="86775" cy="86775"/>
      </dsp:txXfrm>
    </dsp:sp>
    <dsp:sp modelId="{35A9189E-D7A7-43B2-8551-18325680341C}">
      <dsp:nvSpPr>
        <dsp:cNvPr id="0" name=""/>
        <dsp:cNvSpPr/>
      </dsp:nvSpPr>
      <dsp:spPr>
        <a:xfrm>
          <a:off x="3474773" y="412037"/>
          <a:ext cx="5232234" cy="12388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физические лица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(граждане Республики Беларусь, иностранные граждане, лица без гражданства)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11058" y="448322"/>
        <a:ext cx="5159664" cy="1166291"/>
      </dsp:txXfrm>
    </dsp:sp>
    <dsp:sp modelId="{3C48B5A8-8427-4550-9B93-7D2092E8A9F0}">
      <dsp:nvSpPr>
        <dsp:cNvPr id="0" name=""/>
        <dsp:cNvSpPr/>
      </dsp:nvSpPr>
      <dsp:spPr>
        <a:xfrm>
          <a:off x="2483683" y="2433462"/>
          <a:ext cx="991089" cy="45395"/>
        </a:xfrm>
        <a:custGeom>
          <a:avLst/>
          <a:gdLst/>
          <a:ahLst/>
          <a:cxnLst/>
          <a:rect l="0" t="0" r="0" b="0"/>
          <a:pathLst>
            <a:path>
              <a:moveTo>
                <a:pt x="0" y="22697"/>
              </a:moveTo>
              <a:lnTo>
                <a:pt x="991089" y="2269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54451" y="2431382"/>
        <a:ext cx="49554" cy="49554"/>
      </dsp:txXfrm>
    </dsp:sp>
    <dsp:sp modelId="{3DC2B99E-1976-4E4A-84A8-6524EF791328}">
      <dsp:nvSpPr>
        <dsp:cNvPr id="0" name=""/>
        <dsp:cNvSpPr/>
      </dsp:nvSpPr>
      <dsp:spPr>
        <a:xfrm>
          <a:off x="3474773" y="1836729"/>
          <a:ext cx="5232234" cy="12388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юридические лица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(организации)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11058" y="1873014"/>
        <a:ext cx="5159664" cy="1166291"/>
      </dsp:txXfrm>
    </dsp:sp>
    <dsp:sp modelId="{FFAB855A-BA99-4370-BC1A-B96F036D05C4}">
      <dsp:nvSpPr>
        <dsp:cNvPr id="0" name=""/>
        <dsp:cNvSpPr/>
      </dsp:nvSpPr>
      <dsp:spPr>
        <a:xfrm rot="3310531">
          <a:off x="2111472" y="3145808"/>
          <a:ext cx="1735512" cy="45395"/>
        </a:xfrm>
        <a:custGeom>
          <a:avLst/>
          <a:gdLst/>
          <a:ahLst/>
          <a:cxnLst/>
          <a:rect l="0" t="0" r="0" b="0"/>
          <a:pathLst>
            <a:path>
              <a:moveTo>
                <a:pt x="0" y="22697"/>
              </a:moveTo>
              <a:lnTo>
                <a:pt x="1735512" y="2269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935840" y="3125117"/>
        <a:ext cx="86775" cy="86775"/>
      </dsp:txXfrm>
    </dsp:sp>
    <dsp:sp modelId="{384D2B92-A790-4E8A-9FC5-0A084481B574}">
      <dsp:nvSpPr>
        <dsp:cNvPr id="0" name=""/>
        <dsp:cNvSpPr/>
      </dsp:nvSpPr>
      <dsp:spPr>
        <a:xfrm>
          <a:off x="3474773" y="3261420"/>
          <a:ext cx="5232234" cy="12388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(в отдельных случаях)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(Республика Беларусь и её административно-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территориаль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единицы)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511058" y="3297705"/>
        <a:ext cx="5159664" cy="11662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DA87CA-2900-4D54-A1FC-4076E429C26F}">
      <dsp:nvSpPr>
        <dsp:cNvPr id="0" name=""/>
        <dsp:cNvSpPr/>
      </dsp:nvSpPr>
      <dsp:spPr>
        <a:xfrm>
          <a:off x="0" y="0"/>
          <a:ext cx="8568952" cy="5112568"/>
        </a:xfrm>
        <a:prstGeom prst="roundRect">
          <a:avLst>
            <a:gd name="adj" fmla="val 8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3967921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Правосубъектность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7281" y="127281"/>
        <a:ext cx="8314390" cy="4858006"/>
      </dsp:txXfrm>
    </dsp:sp>
    <dsp:sp modelId="{7B795DE9-E688-4B4B-B81C-621DB8B60F8F}">
      <dsp:nvSpPr>
        <dsp:cNvPr id="0" name=""/>
        <dsp:cNvSpPr/>
      </dsp:nvSpPr>
      <dsp:spPr>
        <a:xfrm>
          <a:off x="216023" y="979472"/>
          <a:ext cx="3482327" cy="3576014"/>
        </a:xfrm>
        <a:prstGeom prst="roundRect">
          <a:avLst>
            <a:gd name="adj" fmla="val 10500"/>
          </a:avLst>
        </a:prstGeom>
        <a:noFill/>
        <a:ln>
          <a:solidFill>
            <a:schemeClr val="bg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Гражданская </a:t>
          </a:r>
          <a:r>
            <a:rPr lang="ru-RU" sz="18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правоспособ-ность</a:t>
          </a: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способность быть носителем разрешённых за-коном субъективных прав и обязанностей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3117" y="1086566"/>
        <a:ext cx="3268139" cy="3361826"/>
      </dsp:txXfrm>
    </dsp:sp>
    <dsp:sp modelId="{6DB1EF79-CA5B-4749-88C8-22CBEDF9EEB0}">
      <dsp:nvSpPr>
        <dsp:cNvPr id="0" name=""/>
        <dsp:cNvSpPr/>
      </dsp:nvSpPr>
      <dsp:spPr>
        <a:xfrm>
          <a:off x="3960452" y="792105"/>
          <a:ext cx="4374850" cy="4138664"/>
        </a:xfrm>
        <a:prstGeom prst="roundRect">
          <a:avLst>
            <a:gd name="adj" fmla="val 10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227253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Гражданская дееспособность 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– это способность человека приобретать и осуществлять гражданские права, а также исполнять гражданские 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обя-занности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087730" y="919383"/>
        <a:ext cx="4120294" cy="3884108"/>
      </dsp:txXfrm>
    </dsp:sp>
    <dsp:sp modelId="{99F4C7B4-4A9C-49CE-8F88-416C6E2E3244}">
      <dsp:nvSpPr>
        <dsp:cNvPr id="0" name=""/>
        <dsp:cNvSpPr/>
      </dsp:nvSpPr>
      <dsp:spPr>
        <a:xfrm>
          <a:off x="4339547" y="2376260"/>
          <a:ext cx="3711403" cy="2405074"/>
        </a:xfrm>
        <a:prstGeom prst="roundRect">
          <a:avLst>
            <a:gd name="adj" fmla="val 10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Деликтоспособность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– элемент дееспособности, который 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выра-жается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способности субъекта самостоятельно осознавать свои поступки и их вредоносные ре-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зультаты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отвечать за свои про-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тивоправные</a:t>
          </a:r>
          <a:r>
            <a:rPr lang="ru-RU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деяния и нести за них юридическую ответствен-</a:t>
          </a:r>
          <a:r>
            <a:rPr lang="ru-RU" sz="1800" kern="1200" dirty="0" err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</a:t>
          </a:r>
          <a:endParaRPr lang="ru-RU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413511" y="2450224"/>
        <a:ext cx="3563475" cy="22571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84F45-F714-47AA-82C4-E13D905653AC}">
      <dsp:nvSpPr>
        <dsp:cNvPr id="0" name=""/>
        <dsp:cNvSpPr/>
      </dsp:nvSpPr>
      <dsp:spPr>
        <a:xfrm>
          <a:off x="0" y="0"/>
          <a:ext cx="8496944" cy="547273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Правоспособность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0"/>
        <a:ext cx="8496944" cy="547273"/>
      </dsp:txXfrm>
    </dsp:sp>
    <dsp:sp modelId="{C62E52FC-5F6E-4C50-91E1-D19A211C2192}">
      <dsp:nvSpPr>
        <dsp:cNvPr id="0" name=""/>
        <dsp:cNvSpPr/>
      </dsp:nvSpPr>
      <dsp:spPr>
        <a:xfrm>
          <a:off x="0" y="454924"/>
          <a:ext cx="4248472" cy="46394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Общая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физических лиц):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признаётся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равная по объёму за все-ми гражданами страны независимо от пола, национальности, языка,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ра-сы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места жительства, отношения к религии и других обстоятельств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рождения чело-века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прекращается</a:t>
          </a:r>
          <a:r>
            <a:rPr lang="ru-RU" sz="18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 смертью человека</a:t>
          </a:r>
          <a:endParaRPr lang="ru-RU" sz="180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454924"/>
        <a:ext cx="4248472" cy="4639460"/>
      </dsp:txXfrm>
    </dsp:sp>
    <dsp:sp modelId="{B50E2DD3-7107-4118-A412-2429E8DE81AF}">
      <dsp:nvSpPr>
        <dsp:cNvPr id="0" name=""/>
        <dsp:cNvSpPr/>
      </dsp:nvSpPr>
      <dsp:spPr>
        <a:xfrm>
          <a:off x="4248472" y="454924"/>
          <a:ext cx="4248472" cy="46394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Специальная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юридических лиц):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∎означает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наличие таких прав и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обя-занностей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которые соответствуют целям деятельности юридического лица и прямо зафиксированы в его учредительных документах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создания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юри-дического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(т.е.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-ной регистрации соответствующей организации)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прекращается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исключе-ния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организации из Единого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-дарственного регистра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-ких лиц и индивидуальных пред-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принимателей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48472" y="454924"/>
        <a:ext cx="4248472" cy="4639460"/>
      </dsp:txXfrm>
    </dsp:sp>
    <dsp:sp modelId="{D92FA54A-D441-4D1A-9A08-BE3B4AA5A683}">
      <dsp:nvSpPr>
        <dsp:cNvPr id="0" name=""/>
        <dsp:cNvSpPr/>
      </dsp:nvSpPr>
      <dsp:spPr>
        <a:xfrm>
          <a:off x="0" y="4775398"/>
          <a:ext cx="8496944" cy="36292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84F45-F714-47AA-82C4-E13D905653AC}">
      <dsp:nvSpPr>
        <dsp:cNvPr id="0" name=""/>
        <dsp:cNvSpPr/>
      </dsp:nvSpPr>
      <dsp:spPr>
        <a:xfrm>
          <a:off x="0" y="0"/>
          <a:ext cx="8496944" cy="547273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Дееспособность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0"/>
        <a:ext cx="8496944" cy="547273"/>
      </dsp:txXfrm>
    </dsp:sp>
    <dsp:sp modelId="{C62E52FC-5F6E-4C50-91E1-D19A211C2192}">
      <dsp:nvSpPr>
        <dsp:cNvPr id="0" name=""/>
        <dsp:cNvSpPr/>
      </dsp:nvSpPr>
      <dsp:spPr>
        <a:xfrm>
          <a:off x="0" y="454924"/>
          <a:ext cx="4248472" cy="46394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Общая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физических лиц):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связана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 совершением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граждани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-ном осознанных целенаправленных действий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предполагает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достижение лицом оп-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ределённого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уровня психической зрелости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полном объёме с нас-</a:t>
          </a:r>
          <a:r>
            <a:rPr lang="ru-RU" sz="180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туплением</a:t>
          </a:r>
          <a:r>
            <a:rPr lang="ru-RU" sz="18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совершеннолетия, т.е. по достижении 18-летнего возраста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может быть снижена, увеличена, ограничена или прекращена</a:t>
          </a:r>
          <a:r>
            <a:rPr lang="ru-RU" sz="18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случаях, предусмотренных законом</a:t>
          </a:r>
          <a:endParaRPr lang="ru-RU" sz="180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0" y="454924"/>
        <a:ext cx="4248472" cy="4639460"/>
      </dsp:txXfrm>
    </dsp:sp>
    <dsp:sp modelId="{B50E2DD3-7107-4118-A412-2429E8DE81AF}">
      <dsp:nvSpPr>
        <dsp:cNvPr id="0" name=""/>
        <dsp:cNvSpPr/>
      </dsp:nvSpPr>
      <dsp:spPr>
        <a:xfrm>
          <a:off x="4248472" y="454924"/>
          <a:ext cx="4248472" cy="463946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Специальная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(для юридических лиц):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∎ограничена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уставной деятель-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ностью</a:t>
          </a:r>
          <a:endParaRPr lang="ru-RU" sz="1800" b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возникает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создания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юри-дического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лица </a:t>
          </a:r>
        </a:p>
        <a:p>
          <a:pPr marL="271463" lvl="0" indent="-27146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∎</a:t>
          </a:r>
          <a:r>
            <a:rPr lang="ru-RU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прекращается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в момент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исключе-ния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организации из Единого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-дарственного регистра 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юридичес</a:t>
          </a:r>
          <a:r>
            <a:rPr lang="ru-RU" sz="1800" b="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-ких лиц и индивидуальных пред-</a:t>
          </a:r>
          <a:r>
            <a:rPr lang="ru-RU" sz="1800" b="0" i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принимателей</a:t>
          </a:r>
          <a:endParaRPr lang="ru-RU" sz="1800" b="0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248472" y="454924"/>
        <a:ext cx="4248472" cy="4639460"/>
      </dsp:txXfrm>
    </dsp:sp>
    <dsp:sp modelId="{D92FA54A-D441-4D1A-9A08-BE3B4AA5A683}">
      <dsp:nvSpPr>
        <dsp:cNvPr id="0" name=""/>
        <dsp:cNvSpPr/>
      </dsp:nvSpPr>
      <dsp:spPr>
        <a:xfrm>
          <a:off x="0" y="4775398"/>
          <a:ext cx="8496944" cy="36292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981200"/>
            <a:ext cx="7541840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гражданского права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Область применения гражданского </a:t>
            </a:r>
            <a:r>
              <a:rPr lang="ru-RU" dirty="0" err="1" smtClean="0"/>
              <a:t>пра-ва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Субъекты гражданско-правовых </a:t>
            </a:r>
            <a:r>
              <a:rPr lang="ru-RU" dirty="0" err="1" smtClean="0"/>
              <a:t>отно-шений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Гражданская правоспособность и </a:t>
            </a:r>
            <a:r>
              <a:rPr lang="ru-RU" dirty="0" err="1" smtClean="0"/>
              <a:t>дее-способность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гражданского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76636" y="1484784"/>
            <a:ext cx="4699420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Гражданское право </a:t>
              </a:r>
              <a:r>
                <a:rPr lang="ru-RU" kern="1200" dirty="0" smtClean="0">
                  <a:latin typeface="Cambria" panose="02040503050406030204" pitchFamily="18" charset="0"/>
                </a:rPr>
                <a:t>– отрасль права, кото-рая регулирует имущественные и личные неимущественные отношения, возникаю-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щие</a:t>
              </a:r>
              <a:r>
                <a:rPr lang="ru-RU" kern="1200" dirty="0" smtClean="0">
                  <a:latin typeface="Cambria" panose="02040503050406030204" pitchFamily="18" charset="0"/>
                </a:rPr>
                <a:t> между различными организациями  (юридическими лицами), а также между от-дельными гражданами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94344" y="3501008"/>
            <a:ext cx="4681712" cy="1008112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>
                  <a:latin typeface="Cambria" panose="02040503050406030204" pitchFamily="18" charset="0"/>
                </a:rPr>
                <a:t>Основным источником гражданского права является Гражданский кодекс Республики Беларусь от 7 декабря 1998 г.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902" y="1196752"/>
            <a:ext cx="3638924" cy="5157192"/>
          </a:xfrm>
          <a:prstGeom prst="rect">
            <a:avLst/>
          </a:prstGeom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115616" y="6015390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Гражданский кодекс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применения гражданского права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57526505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769303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Субъекты гражданско-правовых отношений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64575708"/>
              </p:ext>
            </p:extLst>
          </p:nvPr>
        </p:nvGraphicFramePr>
        <p:xfrm>
          <a:off x="323528" y="1397000"/>
          <a:ext cx="871296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658806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Субъекты гражданско-правовых отношений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76636" y="1772816"/>
            <a:ext cx="8659860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Физическое лицо </a:t>
              </a:r>
              <a:r>
                <a:rPr lang="ru-RU" kern="1200" dirty="0" smtClean="0">
                  <a:latin typeface="Cambria" panose="02040503050406030204" pitchFamily="18" charset="0"/>
                </a:rPr>
                <a:t>– отдельный гражданин как субъект гражданского права, носи-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тель</a:t>
              </a:r>
              <a:r>
                <a:rPr lang="ru-RU" kern="1200" dirty="0" smtClean="0">
                  <a:latin typeface="Cambria" panose="02040503050406030204" pitchFamily="18" charset="0"/>
                </a:rPr>
                <a:t> прав и обязанностей. Наряду с гражданами государства физическими лицами являются иностранные граждане, проживающие в государстве, а также лица, не имеющие определённого гражданства. Физические лица обладают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правоспособ-ностью</a:t>
              </a:r>
              <a:r>
                <a:rPr lang="ru-RU" kern="1200" dirty="0" smtClean="0">
                  <a:latin typeface="Cambria" panose="02040503050406030204" pitchFamily="18" charset="0"/>
                </a:rPr>
                <a:t> и дееспособностью.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76636" y="3933056"/>
            <a:ext cx="8659860" cy="1656184"/>
            <a:chOff x="2232250" y="1027898"/>
            <a:chExt cx="4176458" cy="1263128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atin typeface="Cambria" panose="02040503050406030204" pitchFamily="18" charset="0"/>
                </a:rPr>
                <a:t>Юридическое лицо </a:t>
              </a:r>
              <a:r>
                <a:rPr lang="ru-RU" kern="1200" dirty="0" smtClean="0">
                  <a:latin typeface="Cambria" panose="02040503050406030204" pitchFamily="18" charset="0"/>
                </a:rPr>
                <a:t>– это признанная государством в качестве субъекта права организация, которая обладает обособленным имуществом, самостоятельно </a:t>
              </a:r>
              <a:r>
                <a:rPr lang="ru-RU" kern="1200" dirty="0" err="1" smtClean="0">
                  <a:latin typeface="Cambria" panose="02040503050406030204" pitchFamily="18" charset="0"/>
                </a:rPr>
                <a:t>отве</a:t>
              </a:r>
              <a:r>
                <a:rPr lang="ru-RU" kern="1200" dirty="0" smtClean="0">
                  <a:latin typeface="Cambria" panose="02040503050406030204" pitchFamily="18" charset="0"/>
                </a:rPr>
                <a:t>-чает этим имуществом по своим обязательствам, от своего имени выступает в су-де, приобретает и осуществляет права, выполняет обязанности.</a:t>
              </a:r>
              <a:endParaRPr lang="ru-RU" kern="12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6286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Гражданская правоспособность 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дееспособность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36311320"/>
              </p:ext>
            </p:extLst>
          </p:nvPr>
        </p:nvGraphicFramePr>
        <p:xfrm>
          <a:off x="395536" y="126876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846356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Гражданская правоспособность и дееспособность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98459827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597621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134944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Гражданская правоспособность и дееспособность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02758208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797262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1837</TotalTime>
  <Words>618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sample</vt:lpstr>
      <vt:lpstr>Основы гражданского права</vt:lpstr>
      <vt:lpstr>План</vt:lpstr>
      <vt:lpstr>Область применения гражданского права</vt:lpstr>
      <vt:lpstr>Область применения гражданского права</vt:lpstr>
      <vt:lpstr>Субъекты гражданско-правовых отношений</vt:lpstr>
      <vt:lpstr>Субъекты гражданско-правовых отношений</vt:lpstr>
      <vt:lpstr>Гражданская правоспособность и дееспособность</vt:lpstr>
      <vt:lpstr>Гражданская правоспособность и дееспособность</vt:lpstr>
      <vt:lpstr>Гражданская правоспособность и дееспособность</vt:lpstr>
    </vt:vector>
  </TitlesOfParts>
  <Company>Лицей Ивацевичского района.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гражданского права</dc:title>
  <dc:subject>Основы гражданского права</dc:subject>
  <dc:creator>Ситник П.В.</dc:creator>
  <dc:description>Презентация</dc:description>
  <cp:lastModifiedBy>User</cp:lastModifiedBy>
  <cp:revision>149</cp:revision>
  <dcterms:created xsi:type="dcterms:W3CDTF">2009-11-09T18:29:40Z</dcterms:created>
  <dcterms:modified xsi:type="dcterms:W3CDTF">2017-10-26T18:08:43Z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26.10.2017</vt:lpwstr>
  </property>
</Properties>
</file>