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2"/>
  </p:sldMasterIdLst>
  <p:notesMasterIdLst>
    <p:notesMasterId r:id="rId17"/>
  </p:notesMasterIdLst>
  <p:handoutMasterIdLst>
    <p:handoutMasterId r:id="rId18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>
      <p:cViewPr varScale="1">
        <p:scale>
          <a:sx n="105" d="100"/>
          <a:sy n="105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38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C845A5-8AA0-4948-A6E3-940B8FB2D905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435E68-111D-40F9-9004-75C7F74C1A43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Статус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E63DF644-15CC-42D7-91FD-5F70646D2D65}" type="parTrans" cxnId="{1AD3DE3C-D53B-49D1-85F9-AA3381A5478C}">
      <dgm:prSet/>
      <dgm:spPr/>
      <dgm:t>
        <a:bodyPr/>
        <a:lstStyle/>
        <a:p>
          <a:endParaRPr lang="ru-RU"/>
        </a:p>
      </dgm:t>
    </dgm:pt>
    <dgm:pt modelId="{95B3A5BC-9E18-451E-AE22-3504A24558CD}" type="sibTrans" cxnId="{1AD3DE3C-D53B-49D1-85F9-AA3381A5478C}">
      <dgm:prSet/>
      <dgm:spPr/>
      <dgm:t>
        <a:bodyPr/>
        <a:lstStyle/>
        <a:p>
          <a:endParaRPr lang="ru-RU"/>
        </a:p>
      </dgm:t>
    </dgm:pt>
    <dgm:pt modelId="{7610A813-A442-40B0-B0FA-794F013E63C0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личный</a:t>
          </a:r>
        </a:p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(положение в малой группе, определяемое личными качествами)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A441EB1A-1B3C-4E03-B634-7AA20CE8DC7D}" type="sibTrans" cxnId="{AD92BD8E-3DB1-49BF-A61C-89E90E5A3D4A}">
      <dgm:prSet/>
      <dgm:spPr/>
      <dgm:t>
        <a:bodyPr/>
        <a:lstStyle/>
        <a:p>
          <a:endParaRPr lang="ru-RU"/>
        </a:p>
      </dgm:t>
    </dgm:pt>
    <dgm:pt modelId="{2364DD3E-ABC9-4076-8A90-095CC275E6D4}" type="parTrans" cxnId="{AD92BD8E-3DB1-49BF-A61C-89E90E5A3D4A}">
      <dgm:prSet/>
      <dgm:spPr/>
      <dgm:t>
        <a:bodyPr/>
        <a:lstStyle/>
        <a:p>
          <a:endParaRPr lang="ru-RU"/>
        </a:p>
      </dgm:t>
    </dgm:pt>
    <dgm:pt modelId="{1830AA2C-F863-4407-8FC2-7359576B4AA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социальный</a:t>
          </a:r>
        </a:p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(общее положение личности или социальной группы в обществе, определяемое набором прав и обязанностей)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DBBEA97E-19C0-414E-9CDD-7762F442C02D}" type="sibTrans" cxnId="{E600ECFB-B72E-48DB-90DD-A1F789456002}">
      <dgm:prSet/>
      <dgm:spPr/>
      <dgm:t>
        <a:bodyPr/>
        <a:lstStyle/>
        <a:p>
          <a:endParaRPr lang="ru-RU"/>
        </a:p>
      </dgm:t>
    </dgm:pt>
    <dgm:pt modelId="{C771C91F-B28C-492D-BCBC-14A282485629}" type="parTrans" cxnId="{E600ECFB-B72E-48DB-90DD-A1F789456002}">
      <dgm:prSet/>
      <dgm:spPr/>
      <dgm:t>
        <a:bodyPr/>
        <a:lstStyle/>
        <a:p>
          <a:endParaRPr lang="ru-RU"/>
        </a:p>
      </dgm:t>
    </dgm:pt>
    <dgm:pt modelId="{989AC125-1741-4808-9E7C-B7AD4900CD2F}" type="pres">
      <dgm:prSet presAssocID="{7DC845A5-8AA0-4948-A6E3-940B8FB2D90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1FBE576-C459-434C-B5C3-14DC10EA0475}" type="pres">
      <dgm:prSet presAssocID="{EB435E68-111D-40F9-9004-75C7F74C1A43}" presName="hierRoot1" presStyleCnt="0">
        <dgm:presLayoutVars>
          <dgm:hierBranch val="init"/>
        </dgm:presLayoutVars>
      </dgm:prSet>
      <dgm:spPr/>
    </dgm:pt>
    <dgm:pt modelId="{88478EEF-A91D-4869-98B5-F9D4862F3411}" type="pres">
      <dgm:prSet presAssocID="{EB435E68-111D-40F9-9004-75C7F74C1A43}" presName="rootComposite1" presStyleCnt="0"/>
      <dgm:spPr/>
    </dgm:pt>
    <dgm:pt modelId="{B8437E60-D3C4-430E-B13D-C42B1EEBC7C3}" type="pres">
      <dgm:prSet presAssocID="{EB435E68-111D-40F9-9004-75C7F74C1A43}" presName="rootText1" presStyleLbl="node0" presStyleIdx="0" presStyleCnt="1" custScaleX="403213" custScaleY="93324" custLinFactY="-39894" custLinFactNeighborX="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2FD3CA-C08E-41D3-8157-0BD1BAC774A8}" type="pres">
      <dgm:prSet presAssocID="{EB435E68-111D-40F9-9004-75C7F74C1A4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71CBF2C-5685-4F4F-859B-09E6ECBE758D}" type="pres">
      <dgm:prSet presAssocID="{EB435E68-111D-40F9-9004-75C7F74C1A43}" presName="hierChild2" presStyleCnt="0"/>
      <dgm:spPr/>
    </dgm:pt>
    <dgm:pt modelId="{1A6B3B56-A932-434B-B6CC-280E4521BF83}" type="pres">
      <dgm:prSet presAssocID="{2364DD3E-ABC9-4076-8A90-095CC275E6D4}" presName="Name37" presStyleLbl="parChTrans1D2" presStyleIdx="0" presStyleCnt="2"/>
      <dgm:spPr/>
      <dgm:t>
        <a:bodyPr/>
        <a:lstStyle/>
        <a:p>
          <a:endParaRPr lang="ru-RU"/>
        </a:p>
      </dgm:t>
    </dgm:pt>
    <dgm:pt modelId="{6F2E47A6-D1F8-4EFF-958B-4DE0EE6DD6EE}" type="pres">
      <dgm:prSet presAssocID="{7610A813-A442-40B0-B0FA-794F013E63C0}" presName="hierRoot2" presStyleCnt="0">
        <dgm:presLayoutVars>
          <dgm:hierBranch/>
        </dgm:presLayoutVars>
      </dgm:prSet>
      <dgm:spPr/>
    </dgm:pt>
    <dgm:pt modelId="{5E3BA42A-6A94-4DA7-8AE0-A22C12BC7EC8}" type="pres">
      <dgm:prSet presAssocID="{7610A813-A442-40B0-B0FA-794F013E63C0}" presName="rootComposite" presStyleCnt="0"/>
      <dgm:spPr/>
    </dgm:pt>
    <dgm:pt modelId="{A7907A89-F2DE-4BB1-B793-CBD0EBD4743F}" type="pres">
      <dgm:prSet presAssocID="{7610A813-A442-40B0-B0FA-794F013E63C0}" presName="rootText" presStyleLbl="node2" presStyleIdx="0" presStyleCnt="2" custScaleX="205065" custScaleY="190954" custLinFactNeighborX="3556" custLinFactNeighborY="-26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5504BE-E2FE-48F9-AD03-31CC0AE45A5A}" type="pres">
      <dgm:prSet presAssocID="{7610A813-A442-40B0-B0FA-794F013E63C0}" presName="rootConnector" presStyleLbl="node2" presStyleIdx="0" presStyleCnt="2"/>
      <dgm:spPr/>
      <dgm:t>
        <a:bodyPr/>
        <a:lstStyle/>
        <a:p>
          <a:endParaRPr lang="ru-RU"/>
        </a:p>
      </dgm:t>
    </dgm:pt>
    <dgm:pt modelId="{991510F2-4CA3-49CA-AEED-D4312926677C}" type="pres">
      <dgm:prSet presAssocID="{7610A813-A442-40B0-B0FA-794F013E63C0}" presName="hierChild4" presStyleCnt="0"/>
      <dgm:spPr/>
    </dgm:pt>
    <dgm:pt modelId="{94C4E723-769F-461E-9819-557892C568E8}" type="pres">
      <dgm:prSet presAssocID="{7610A813-A442-40B0-B0FA-794F013E63C0}" presName="hierChild5" presStyleCnt="0"/>
      <dgm:spPr/>
    </dgm:pt>
    <dgm:pt modelId="{29F915C2-24E5-4C14-A834-F62170C22CF7}" type="pres">
      <dgm:prSet presAssocID="{C771C91F-B28C-492D-BCBC-14A282485629}" presName="Name37" presStyleLbl="parChTrans1D2" presStyleIdx="1" presStyleCnt="2"/>
      <dgm:spPr/>
      <dgm:t>
        <a:bodyPr/>
        <a:lstStyle/>
        <a:p>
          <a:endParaRPr lang="ru-RU"/>
        </a:p>
      </dgm:t>
    </dgm:pt>
    <dgm:pt modelId="{EE8C242E-45BF-4F78-9417-AAE4F891FC4B}" type="pres">
      <dgm:prSet presAssocID="{1830AA2C-F863-4407-8FC2-7359576B4AA9}" presName="hierRoot2" presStyleCnt="0">
        <dgm:presLayoutVars>
          <dgm:hierBranch/>
        </dgm:presLayoutVars>
      </dgm:prSet>
      <dgm:spPr/>
    </dgm:pt>
    <dgm:pt modelId="{30050B93-AD9B-4625-8A02-E6504D05107C}" type="pres">
      <dgm:prSet presAssocID="{1830AA2C-F863-4407-8FC2-7359576B4AA9}" presName="rootComposite" presStyleCnt="0"/>
      <dgm:spPr/>
    </dgm:pt>
    <dgm:pt modelId="{6BCB1302-D556-4AFF-A468-59A2472B9B5A}" type="pres">
      <dgm:prSet presAssocID="{1830AA2C-F863-4407-8FC2-7359576B4AA9}" presName="rootText" presStyleLbl="node2" presStyleIdx="1" presStyleCnt="2" custScaleX="205065" custScaleY="190954" custLinFactNeighborX="1661" custLinFactNeighborY="-26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0F29EE-7A1F-4D66-AC58-4C698A5D066F}" type="pres">
      <dgm:prSet presAssocID="{1830AA2C-F863-4407-8FC2-7359576B4AA9}" presName="rootConnector" presStyleLbl="node2" presStyleIdx="1" presStyleCnt="2"/>
      <dgm:spPr/>
      <dgm:t>
        <a:bodyPr/>
        <a:lstStyle/>
        <a:p>
          <a:endParaRPr lang="ru-RU"/>
        </a:p>
      </dgm:t>
    </dgm:pt>
    <dgm:pt modelId="{1D2F51A3-068A-4454-B1D4-FD530845F177}" type="pres">
      <dgm:prSet presAssocID="{1830AA2C-F863-4407-8FC2-7359576B4AA9}" presName="hierChild4" presStyleCnt="0"/>
      <dgm:spPr/>
    </dgm:pt>
    <dgm:pt modelId="{748FEF05-866E-4417-A8F3-82B2519556EE}" type="pres">
      <dgm:prSet presAssocID="{1830AA2C-F863-4407-8FC2-7359576B4AA9}" presName="hierChild5" presStyleCnt="0"/>
      <dgm:spPr/>
    </dgm:pt>
    <dgm:pt modelId="{0B3A24B8-E15E-49D5-A51D-946B000D73EF}" type="pres">
      <dgm:prSet presAssocID="{EB435E68-111D-40F9-9004-75C7F74C1A43}" presName="hierChild3" presStyleCnt="0"/>
      <dgm:spPr/>
    </dgm:pt>
  </dgm:ptLst>
  <dgm:cxnLst>
    <dgm:cxn modelId="{256B4257-B39D-47A9-ACF1-167C51EBA59A}" type="presOf" srcId="{1830AA2C-F863-4407-8FC2-7359576B4AA9}" destId="{6BCB1302-D556-4AFF-A468-59A2472B9B5A}" srcOrd="0" destOrd="0" presId="urn:microsoft.com/office/officeart/2005/8/layout/orgChart1"/>
    <dgm:cxn modelId="{E600ECFB-B72E-48DB-90DD-A1F789456002}" srcId="{EB435E68-111D-40F9-9004-75C7F74C1A43}" destId="{1830AA2C-F863-4407-8FC2-7359576B4AA9}" srcOrd="1" destOrd="0" parTransId="{C771C91F-B28C-492D-BCBC-14A282485629}" sibTransId="{DBBEA97E-19C0-414E-9CDD-7762F442C02D}"/>
    <dgm:cxn modelId="{65C4C75D-9D98-4E3C-977C-C8622AA14611}" type="presOf" srcId="{1830AA2C-F863-4407-8FC2-7359576B4AA9}" destId="{FF0F29EE-7A1F-4D66-AC58-4C698A5D066F}" srcOrd="1" destOrd="0" presId="urn:microsoft.com/office/officeart/2005/8/layout/orgChart1"/>
    <dgm:cxn modelId="{FCBE1DAD-D6CA-4B54-9C60-2CFA0F8C5375}" type="presOf" srcId="{2364DD3E-ABC9-4076-8A90-095CC275E6D4}" destId="{1A6B3B56-A932-434B-B6CC-280E4521BF83}" srcOrd="0" destOrd="0" presId="urn:microsoft.com/office/officeart/2005/8/layout/orgChart1"/>
    <dgm:cxn modelId="{C79C237F-070F-477B-A899-6B479766DA54}" type="presOf" srcId="{EB435E68-111D-40F9-9004-75C7F74C1A43}" destId="{B8437E60-D3C4-430E-B13D-C42B1EEBC7C3}" srcOrd="0" destOrd="0" presId="urn:microsoft.com/office/officeart/2005/8/layout/orgChart1"/>
    <dgm:cxn modelId="{283436FF-B57D-4BF7-B637-6D7141E059F2}" type="presOf" srcId="{EB435E68-111D-40F9-9004-75C7F74C1A43}" destId="{E22FD3CA-C08E-41D3-8157-0BD1BAC774A8}" srcOrd="1" destOrd="0" presId="urn:microsoft.com/office/officeart/2005/8/layout/orgChart1"/>
    <dgm:cxn modelId="{9EB41870-C32F-4CE9-9759-5389EBAEE401}" type="presOf" srcId="{7610A813-A442-40B0-B0FA-794F013E63C0}" destId="{F55504BE-E2FE-48F9-AD03-31CC0AE45A5A}" srcOrd="1" destOrd="0" presId="urn:microsoft.com/office/officeart/2005/8/layout/orgChart1"/>
    <dgm:cxn modelId="{1AD3DE3C-D53B-49D1-85F9-AA3381A5478C}" srcId="{7DC845A5-8AA0-4948-A6E3-940B8FB2D905}" destId="{EB435E68-111D-40F9-9004-75C7F74C1A43}" srcOrd="0" destOrd="0" parTransId="{E63DF644-15CC-42D7-91FD-5F70646D2D65}" sibTransId="{95B3A5BC-9E18-451E-AE22-3504A24558CD}"/>
    <dgm:cxn modelId="{95B39F65-B492-47E4-929E-A488A340EFE9}" type="presOf" srcId="{7DC845A5-8AA0-4948-A6E3-940B8FB2D905}" destId="{989AC125-1741-4808-9E7C-B7AD4900CD2F}" srcOrd="0" destOrd="0" presId="urn:microsoft.com/office/officeart/2005/8/layout/orgChart1"/>
    <dgm:cxn modelId="{AD92BD8E-3DB1-49BF-A61C-89E90E5A3D4A}" srcId="{EB435E68-111D-40F9-9004-75C7F74C1A43}" destId="{7610A813-A442-40B0-B0FA-794F013E63C0}" srcOrd="0" destOrd="0" parTransId="{2364DD3E-ABC9-4076-8A90-095CC275E6D4}" sibTransId="{A441EB1A-1B3C-4E03-B634-7AA20CE8DC7D}"/>
    <dgm:cxn modelId="{676CCBEC-69E3-4A19-AA9B-2CB8C42FAC45}" type="presOf" srcId="{7610A813-A442-40B0-B0FA-794F013E63C0}" destId="{A7907A89-F2DE-4BB1-B793-CBD0EBD4743F}" srcOrd="0" destOrd="0" presId="urn:microsoft.com/office/officeart/2005/8/layout/orgChart1"/>
    <dgm:cxn modelId="{B8F0E08D-2EB4-44C4-AE9A-FFDFDE65AA96}" type="presOf" srcId="{C771C91F-B28C-492D-BCBC-14A282485629}" destId="{29F915C2-24E5-4C14-A834-F62170C22CF7}" srcOrd="0" destOrd="0" presId="urn:microsoft.com/office/officeart/2005/8/layout/orgChart1"/>
    <dgm:cxn modelId="{2A323D18-6249-4EC7-8D21-18C8FDE01343}" type="presParOf" srcId="{989AC125-1741-4808-9E7C-B7AD4900CD2F}" destId="{D1FBE576-C459-434C-B5C3-14DC10EA0475}" srcOrd="0" destOrd="0" presId="urn:microsoft.com/office/officeart/2005/8/layout/orgChart1"/>
    <dgm:cxn modelId="{1C4A7AF9-D4F8-407F-9B0A-CB2B926527C0}" type="presParOf" srcId="{D1FBE576-C459-434C-B5C3-14DC10EA0475}" destId="{88478EEF-A91D-4869-98B5-F9D4862F3411}" srcOrd="0" destOrd="0" presId="urn:microsoft.com/office/officeart/2005/8/layout/orgChart1"/>
    <dgm:cxn modelId="{B71E8BAE-D47A-492A-A0CD-BBC2084872F2}" type="presParOf" srcId="{88478EEF-A91D-4869-98B5-F9D4862F3411}" destId="{B8437E60-D3C4-430E-B13D-C42B1EEBC7C3}" srcOrd="0" destOrd="0" presId="urn:microsoft.com/office/officeart/2005/8/layout/orgChart1"/>
    <dgm:cxn modelId="{5673278E-085B-4305-97A4-8F088BB94E53}" type="presParOf" srcId="{88478EEF-A91D-4869-98B5-F9D4862F3411}" destId="{E22FD3CA-C08E-41D3-8157-0BD1BAC774A8}" srcOrd="1" destOrd="0" presId="urn:microsoft.com/office/officeart/2005/8/layout/orgChart1"/>
    <dgm:cxn modelId="{B49AA03C-3A75-4782-8EFA-DCC68D69D714}" type="presParOf" srcId="{D1FBE576-C459-434C-B5C3-14DC10EA0475}" destId="{071CBF2C-5685-4F4F-859B-09E6ECBE758D}" srcOrd="1" destOrd="0" presId="urn:microsoft.com/office/officeart/2005/8/layout/orgChart1"/>
    <dgm:cxn modelId="{76186847-5CD8-4CF1-A608-7E8F3877502F}" type="presParOf" srcId="{071CBF2C-5685-4F4F-859B-09E6ECBE758D}" destId="{1A6B3B56-A932-434B-B6CC-280E4521BF83}" srcOrd="0" destOrd="0" presId="urn:microsoft.com/office/officeart/2005/8/layout/orgChart1"/>
    <dgm:cxn modelId="{834BA8EC-DEED-40BE-97E3-86AECCEE6FB1}" type="presParOf" srcId="{071CBF2C-5685-4F4F-859B-09E6ECBE758D}" destId="{6F2E47A6-D1F8-4EFF-958B-4DE0EE6DD6EE}" srcOrd="1" destOrd="0" presId="urn:microsoft.com/office/officeart/2005/8/layout/orgChart1"/>
    <dgm:cxn modelId="{325A8A01-1290-4BCA-88E7-7A625047BB78}" type="presParOf" srcId="{6F2E47A6-D1F8-4EFF-958B-4DE0EE6DD6EE}" destId="{5E3BA42A-6A94-4DA7-8AE0-A22C12BC7EC8}" srcOrd="0" destOrd="0" presId="urn:microsoft.com/office/officeart/2005/8/layout/orgChart1"/>
    <dgm:cxn modelId="{087A5B36-2DB1-447E-A3B0-050A70389A1A}" type="presParOf" srcId="{5E3BA42A-6A94-4DA7-8AE0-A22C12BC7EC8}" destId="{A7907A89-F2DE-4BB1-B793-CBD0EBD4743F}" srcOrd="0" destOrd="0" presId="urn:microsoft.com/office/officeart/2005/8/layout/orgChart1"/>
    <dgm:cxn modelId="{6D675100-FC9A-4561-B8FE-FE47091A358C}" type="presParOf" srcId="{5E3BA42A-6A94-4DA7-8AE0-A22C12BC7EC8}" destId="{F55504BE-E2FE-48F9-AD03-31CC0AE45A5A}" srcOrd="1" destOrd="0" presId="urn:microsoft.com/office/officeart/2005/8/layout/orgChart1"/>
    <dgm:cxn modelId="{B0F018F4-31EE-4A01-A6CD-9A17632B00A9}" type="presParOf" srcId="{6F2E47A6-D1F8-4EFF-958B-4DE0EE6DD6EE}" destId="{991510F2-4CA3-49CA-AEED-D4312926677C}" srcOrd="1" destOrd="0" presId="urn:microsoft.com/office/officeart/2005/8/layout/orgChart1"/>
    <dgm:cxn modelId="{0E1CF30B-BDBE-4523-9074-5BCFFA08BA65}" type="presParOf" srcId="{6F2E47A6-D1F8-4EFF-958B-4DE0EE6DD6EE}" destId="{94C4E723-769F-461E-9819-557892C568E8}" srcOrd="2" destOrd="0" presId="urn:microsoft.com/office/officeart/2005/8/layout/orgChart1"/>
    <dgm:cxn modelId="{648F5BD1-D3F7-489A-B03F-5A11579ED766}" type="presParOf" srcId="{071CBF2C-5685-4F4F-859B-09E6ECBE758D}" destId="{29F915C2-24E5-4C14-A834-F62170C22CF7}" srcOrd="2" destOrd="0" presId="urn:microsoft.com/office/officeart/2005/8/layout/orgChart1"/>
    <dgm:cxn modelId="{3BB9ADD0-C4CD-4562-9415-146BE78F845E}" type="presParOf" srcId="{071CBF2C-5685-4F4F-859B-09E6ECBE758D}" destId="{EE8C242E-45BF-4F78-9417-AAE4F891FC4B}" srcOrd="3" destOrd="0" presId="urn:microsoft.com/office/officeart/2005/8/layout/orgChart1"/>
    <dgm:cxn modelId="{CFF2EBDF-726B-49D2-BEFA-1E4D1527FEB4}" type="presParOf" srcId="{EE8C242E-45BF-4F78-9417-AAE4F891FC4B}" destId="{30050B93-AD9B-4625-8A02-E6504D05107C}" srcOrd="0" destOrd="0" presId="urn:microsoft.com/office/officeart/2005/8/layout/orgChart1"/>
    <dgm:cxn modelId="{A0542D08-3E54-4FA2-94E1-7FF4F06C1468}" type="presParOf" srcId="{30050B93-AD9B-4625-8A02-E6504D05107C}" destId="{6BCB1302-D556-4AFF-A468-59A2472B9B5A}" srcOrd="0" destOrd="0" presId="urn:microsoft.com/office/officeart/2005/8/layout/orgChart1"/>
    <dgm:cxn modelId="{418D0B01-F2BD-405F-9F5D-3D597C3BE6B7}" type="presParOf" srcId="{30050B93-AD9B-4625-8A02-E6504D05107C}" destId="{FF0F29EE-7A1F-4D66-AC58-4C698A5D066F}" srcOrd="1" destOrd="0" presId="urn:microsoft.com/office/officeart/2005/8/layout/orgChart1"/>
    <dgm:cxn modelId="{14489E53-D648-4641-A978-D72C6F5786C4}" type="presParOf" srcId="{EE8C242E-45BF-4F78-9417-AAE4F891FC4B}" destId="{1D2F51A3-068A-4454-B1D4-FD530845F177}" srcOrd="1" destOrd="0" presId="urn:microsoft.com/office/officeart/2005/8/layout/orgChart1"/>
    <dgm:cxn modelId="{A0114217-E1BB-46BF-98EA-B57921C6E3B0}" type="presParOf" srcId="{EE8C242E-45BF-4F78-9417-AAE4F891FC4B}" destId="{748FEF05-866E-4417-A8F3-82B2519556EE}" srcOrd="2" destOrd="0" presId="urn:microsoft.com/office/officeart/2005/8/layout/orgChart1"/>
    <dgm:cxn modelId="{C7EA4BAB-14FB-4D30-A0DD-DB496F554434}" type="presParOf" srcId="{D1FBE576-C459-434C-B5C3-14DC10EA0475}" destId="{0B3A24B8-E15E-49D5-A51D-946B000D73E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C845A5-8AA0-4948-A6E3-940B8FB2D905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435E68-111D-40F9-9004-75C7F74C1A43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Социальный статус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E63DF644-15CC-42D7-91FD-5F70646D2D65}" type="parTrans" cxnId="{1AD3DE3C-D53B-49D1-85F9-AA3381A5478C}">
      <dgm:prSet/>
      <dgm:spPr/>
      <dgm:t>
        <a:bodyPr/>
        <a:lstStyle/>
        <a:p>
          <a:endParaRPr lang="ru-RU"/>
        </a:p>
      </dgm:t>
    </dgm:pt>
    <dgm:pt modelId="{95B3A5BC-9E18-451E-AE22-3504A24558CD}" type="sibTrans" cxnId="{1AD3DE3C-D53B-49D1-85F9-AA3381A5478C}">
      <dgm:prSet/>
      <dgm:spPr/>
      <dgm:t>
        <a:bodyPr/>
        <a:lstStyle/>
        <a:p>
          <a:endParaRPr lang="ru-RU"/>
        </a:p>
      </dgm:t>
    </dgm:pt>
    <dgm:pt modelId="{7610A813-A442-40B0-B0FA-794F013E63C0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предписанный</a:t>
          </a:r>
        </a:p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(то, что дано при рождении: пол, возраст, социальное происхождение)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A441EB1A-1B3C-4E03-B634-7AA20CE8DC7D}" type="sibTrans" cxnId="{AD92BD8E-3DB1-49BF-A61C-89E90E5A3D4A}">
      <dgm:prSet/>
      <dgm:spPr/>
      <dgm:t>
        <a:bodyPr/>
        <a:lstStyle/>
        <a:p>
          <a:endParaRPr lang="ru-RU"/>
        </a:p>
      </dgm:t>
    </dgm:pt>
    <dgm:pt modelId="{2364DD3E-ABC9-4076-8A90-095CC275E6D4}" type="parTrans" cxnId="{AD92BD8E-3DB1-49BF-A61C-89E90E5A3D4A}">
      <dgm:prSet/>
      <dgm:spPr/>
      <dgm:t>
        <a:bodyPr/>
        <a:lstStyle/>
        <a:p>
          <a:endParaRPr lang="ru-RU"/>
        </a:p>
      </dgm:t>
    </dgm:pt>
    <dgm:pt modelId="{1830AA2C-F863-4407-8FC2-7359576B4AA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достигнутый</a:t>
          </a:r>
        </a:p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(то, что достигает собственными усилиями: образование, деловые связи, материальное положение, политическое влияние и т.д.)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DBBEA97E-19C0-414E-9CDD-7762F442C02D}" type="sibTrans" cxnId="{E600ECFB-B72E-48DB-90DD-A1F789456002}">
      <dgm:prSet/>
      <dgm:spPr/>
      <dgm:t>
        <a:bodyPr/>
        <a:lstStyle/>
        <a:p>
          <a:endParaRPr lang="ru-RU"/>
        </a:p>
      </dgm:t>
    </dgm:pt>
    <dgm:pt modelId="{C771C91F-B28C-492D-BCBC-14A282485629}" type="parTrans" cxnId="{E600ECFB-B72E-48DB-90DD-A1F789456002}">
      <dgm:prSet/>
      <dgm:spPr/>
      <dgm:t>
        <a:bodyPr/>
        <a:lstStyle/>
        <a:p>
          <a:endParaRPr lang="ru-RU"/>
        </a:p>
      </dgm:t>
    </dgm:pt>
    <dgm:pt modelId="{989AC125-1741-4808-9E7C-B7AD4900CD2F}" type="pres">
      <dgm:prSet presAssocID="{7DC845A5-8AA0-4948-A6E3-940B8FB2D90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1FBE576-C459-434C-B5C3-14DC10EA0475}" type="pres">
      <dgm:prSet presAssocID="{EB435E68-111D-40F9-9004-75C7F74C1A43}" presName="hierRoot1" presStyleCnt="0">
        <dgm:presLayoutVars>
          <dgm:hierBranch val="init"/>
        </dgm:presLayoutVars>
      </dgm:prSet>
      <dgm:spPr/>
    </dgm:pt>
    <dgm:pt modelId="{88478EEF-A91D-4869-98B5-F9D4862F3411}" type="pres">
      <dgm:prSet presAssocID="{EB435E68-111D-40F9-9004-75C7F74C1A43}" presName="rootComposite1" presStyleCnt="0"/>
      <dgm:spPr/>
    </dgm:pt>
    <dgm:pt modelId="{B8437E60-D3C4-430E-B13D-C42B1EEBC7C3}" type="pres">
      <dgm:prSet presAssocID="{EB435E68-111D-40F9-9004-75C7F74C1A43}" presName="rootText1" presStyleLbl="node0" presStyleIdx="0" presStyleCnt="1" custScaleX="403213" custScaleY="93324" custLinFactY="-39894" custLinFactNeighborX="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2FD3CA-C08E-41D3-8157-0BD1BAC774A8}" type="pres">
      <dgm:prSet presAssocID="{EB435E68-111D-40F9-9004-75C7F74C1A4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71CBF2C-5685-4F4F-859B-09E6ECBE758D}" type="pres">
      <dgm:prSet presAssocID="{EB435E68-111D-40F9-9004-75C7F74C1A43}" presName="hierChild2" presStyleCnt="0"/>
      <dgm:spPr/>
    </dgm:pt>
    <dgm:pt modelId="{1A6B3B56-A932-434B-B6CC-280E4521BF83}" type="pres">
      <dgm:prSet presAssocID="{2364DD3E-ABC9-4076-8A90-095CC275E6D4}" presName="Name37" presStyleLbl="parChTrans1D2" presStyleIdx="0" presStyleCnt="2"/>
      <dgm:spPr/>
      <dgm:t>
        <a:bodyPr/>
        <a:lstStyle/>
        <a:p>
          <a:endParaRPr lang="ru-RU"/>
        </a:p>
      </dgm:t>
    </dgm:pt>
    <dgm:pt modelId="{6F2E47A6-D1F8-4EFF-958B-4DE0EE6DD6EE}" type="pres">
      <dgm:prSet presAssocID="{7610A813-A442-40B0-B0FA-794F013E63C0}" presName="hierRoot2" presStyleCnt="0">
        <dgm:presLayoutVars>
          <dgm:hierBranch/>
        </dgm:presLayoutVars>
      </dgm:prSet>
      <dgm:spPr/>
    </dgm:pt>
    <dgm:pt modelId="{5E3BA42A-6A94-4DA7-8AE0-A22C12BC7EC8}" type="pres">
      <dgm:prSet presAssocID="{7610A813-A442-40B0-B0FA-794F013E63C0}" presName="rootComposite" presStyleCnt="0"/>
      <dgm:spPr/>
    </dgm:pt>
    <dgm:pt modelId="{A7907A89-F2DE-4BB1-B793-CBD0EBD4743F}" type="pres">
      <dgm:prSet presAssocID="{7610A813-A442-40B0-B0FA-794F013E63C0}" presName="rootText" presStyleLbl="node2" presStyleIdx="0" presStyleCnt="2" custScaleX="205065" custScaleY="190954" custLinFactNeighborX="3556" custLinFactNeighborY="-26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5504BE-E2FE-48F9-AD03-31CC0AE45A5A}" type="pres">
      <dgm:prSet presAssocID="{7610A813-A442-40B0-B0FA-794F013E63C0}" presName="rootConnector" presStyleLbl="node2" presStyleIdx="0" presStyleCnt="2"/>
      <dgm:spPr/>
      <dgm:t>
        <a:bodyPr/>
        <a:lstStyle/>
        <a:p>
          <a:endParaRPr lang="ru-RU"/>
        </a:p>
      </dgm:t>
    </dgm:pt>
    <dgm:pt modelId="{991510F2-4CA3-49CA-AEED-D4312926677C}" type="pres">
      <dgm:prSet presAssocID="{7610A813-A442-40B0-B0FA-794F013E63C0}" presName="hierChild4" presStyleCnt="0"/>
      <dgm:spPr/>
    </dgm:pt>
    <dgm:pt modelId="{94C4E723-769F-461E-9819-557892C568E8}" type="pres">
      <dgm:prSet presAssocID="{7610A813-A442-40B0-B0FA-794F013E63C0}" presName="hierChild5" presStyleCnt="0"/>
      <dgm:spPr/>
    </dgm:pt>
    <dgm:pt modelId="{29F915C2-24E5-4C14-A834-F62170C22CF7}" type="pres">
      <dgm:prSet presAssocID="{C771C91F-B28C-492D-BCBC-14A282485629}" presName="Name37" presStyleLbl="parChTrans1D2" presStyleIdx="1" presStyleCnt="2"/>
      <dgm:spPr/>
      <dgm:t>
        <a:bodyPr/>
        <a:lstStyle/>
        <a:p>
          <a:endParaRPr lang="ru-RU"/>
        </a:p>
      </dgm:t>
    </dgm:pt>
    <dgm:pt modelId="{EE8C242E-45BF-4F78-9417-AAE4F891FC4B}" type="pres">
      <dgm:prSet presAssocID="{1830AA2C-F863-4407-8FC2-7359576B4AA9}" presName="hierRoot2" presStyleCnt="0">
        <dgm:presLayoutVars>
          <dgm:hierBranch/>
        </dgm:presLayoutVars>
      </dgm:prSet>
      <dgm:spPr/>
    </dgm:pt>
    <dgm:pt modelId="{30050B93-AD9B-4625-8A02-E6504D05107C}" type="pres">
      <dgm:prSet presAssocID="{1830AA2C-F863-4407-8FC2-7359576B4AA9}" presName="rootComposite" presStyleCnt="0"/>
      <dgm:spPr/>
    </dgm:pt>
    <dgm:pt modelId="{6BCB1302-D556-4AFF-A468-59A2472B9B5A}" type="pres">
      <dgm:prSet presAssocID="{1830AA2C-F863-4407-8FC2-7359576B4AA9}" presName="rootText" presStyleLbl="node2" presStyleIdx="1" presStyleCnt="2" custScaleX="205065" custScaleY="190954" custLinFactNeighborX="1661" custLinFactNeighborY="-26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0F29EE-7A1F-4D66-AC58-4C698A5D066F}" type="pres">
      <dgm:prSet presAssocID="{1830AA2C-F863-4407-8FC2-7359576B4AA9}" presName="rootConnector" presStyleLbl="node2" presStyleIdx="1" presStyleCnt="2"/>
      <dgm:spPr/>
      <dgm:t>
        <a:bodyPr/>
        <a:lstStyle/>
        <a:p>
          <a:endParaRPr lang="ru-RU"/>
        </a:p>
      </dgm:t>
    </dgm:pt>
    <dgm:pt modelId="{1D2F51A3-068A-4454-B1D4-FD530845F177}" type="pres">
      <dgm:prSet presAssocID="{1830AA2C-F863-4407-8FC2-7359576B4AA9}" presName="hierChild4" presStyleCnt="0"/>
      <dgm:spPr/>
    </dgm:pt>
    <dgm:pt modelId="{748FEF05-866E-4417-A8F3-82B2519556EE}" type="pres">
      <dgm:prSet presAssocID="{1830AA2C-F863-4407-8FC2-7359576B4AA9}" presName="hierChild5" presStyleCnt="0"/>
      <dgm:spPr/>
    </dgm:pt>
    <dgm:pt modelId="{0B3A24B8-E15E-49D5-A51D-946B000D73EF}" type="pres">
      <dgm:prSet presAssocID="{EB435E68-111D-40F9-9004-75C7F74C1A43}" presName="hierChild3" presStyleCnt="0"/>
      <dgm:spPr/>
    </dgm:pt>
  </dgm:ptLst>
  <dgm:cxnLst>
    <dgm:cxn modelId="{2A3B1468-3E79-4BE2-A015-08D75D5E4529}" type="presOf" srcId="{2364DD3E-ABC9-4076-8A90-095CC275E6D4}" destId="{1A6B3B56-A932-434B-B6CC-280E4521BF83}" srcOrd="0" destOrd="0" presId="urn:microsoft.com/office/officeart/2005/8/layout/orgChart1"/>
    <dgm:cxn modelId="{E600ECFB-B72E-48DB-90DD-A1F789456002}" srcId="{EB435E68-111D-40F9-9004-75C7F74C1A43}" destId="{1830AA2C-F863-4407-8FC2-7359576B4AA9}" srcOrd="1" destOrd="0" parTransId="{C771C91F-B28C-492D-BCBC-14A282485629}" sibTransId="{DBBEA97E-19C0-414E-9CDD-7762F442C02D}"/>
    <dgm:cxn modelId="{A640E29D-381A-435E-B4D0-1F926E7B15F9}" type="presOf" srcId="{EB435E68-111D-40F9-9004-75C7F74C1A43}" destId="{E22FD3CA-C08E-41D3-8157-0BD1BAC774A8}" srcOrd="1" destOrd="0" presId="urn:microsoft.com/office/officeart/2005/8/layout/orgChart1"/>
    <dgm:cxn modelId="{AD92BD8E-3DB1-49BF-A61C-89E90E5A3D4A}" srcId="{EB435E68-111D-40F9-9004-75C7F74C1A43}" destId="{7610A813-A442-40B0-B0FA-794F013E63C0}" srcOrd="0" destOrd="0" parTransId="{2364DD3E-ABC9-4076-8A90-095CC275E6D4}" sibTransId="{A441EB1A-1B3C-4E03-B634-7AA20CE8DC7D}"/>
    <dgm:cxn modelId="{CEC9D7D3-C50B-47F7-999B-F14215C7633D}" type="presOf" srcId="{1830AA2C-F863-4407-8FC2-7359576B4AA9}" destId="{6BCB1302-D556-4AFF-A468-59A2472B9B5A}" srcOrd="0" destOrd="0" presId="urn:microsoft.com/office/officeart/2005/8/layout/orgChart1"/>
    <dgm:cxn modelId="{25B8BE0B-A467-48CC-9AAA-CCCEA568C228}" type="presOf" srcId="{7DC845A5-8AA0-4948-A6E3-940B8FB2D905}" destId="{989AC125-1741-4808-9E7C-B7AD4900CD2F}" srcOrd="0" destOrd="0" presId="urn:microsoft.com/office/officeart/2005/8/layout/orgChart1"/>
    <dgm:cxn modelId="{1AD3DE3C-D53B-49D1-85F9-AA3381A5478C}" srcId="{7DC845A5-8AA0-4948-A6E3-940B8FB2D905}" destId="{EB435E68-111D-40F9-9004-75C7F74C1A43}" srcOrd="0" destOrd="0" parTransId="{E63DF644-15CC-42D7-91FD-5F70646D2D65}" sibTransId="{95B3A5BC-9E18-451E-AE22-3504A24558CD}"/>
    <dgm:cxn modelId="{800669FA-9DF0-462E-8968-72A60F11770E}" type="presOf" srcId="{7610A813-A442-40B0-B0FA-794F013E63C0}" destId="{A7907A89-F2DE-4BB1-B793-CBD0EBD4743F}" srcOrd="0" destOrd="0" presId="urn:microsoft.com/office/officeart/2005/8/layout/orgChart1"/>
    <dgm:cxn modelId="{6CD1AA80-7AB8-4417-A111-BDF62380C4AD}" type="presOf" srcId="{7610A813-A442-40B0-B0FA-794F013E63C0}" destId="{F55504BE-E2FE-48F9-AD03-31CC0AE45A5A}" srcOrd="1" destOrd="0" presId="urn:microsoft.com/office/officeart/2005/8/layout/orgChart1"/>
    <dgm:cxn modelId="{15141523-0733-4302-9407-2EBE2BDEFCC6}" type="presOf" srcId="{EB435E68-111D-40F9-9004-75C7F74C1A43}" destId="{B8437E60-D3C4-430E-B13D-C42B1EEBC7C3}" srcOrd="0" destOrd="0" presId="urn:microsoft.com/office/officeart/2005/8/layout/orgChart1"/>
    <dgm:cxn modelId="{7924251A-571E-4A0F-A25B-5DC3C5CFD88C}" type="presOf" srcId="{C771C91F-B28C-492D-BCBC-14A282485629}" destId="{29F915C2-24E5-4C14-A834-F62170C22CF7}" srcOrd="0" destOrd="0" presId="urn:microsoft.com/office/officeart/2005/8/layout/orgChart1"/>
    <dgm:cxn modelId="{F9162588-6DA2-4222-A44C-935FEE37ECCD}" type="presOf" srcId="{1830AA2C-F863-4407-8FC2-7359576B4AA9}" destId="{FF0F29EE-7A1F-4D66-AC58-4C698A5D066F}" srcOrd="1" destOrd="0" presId="urn:microsoft.com/office/officeart/2005/8/layout/orgChart1"/>
    <dgm:cxn modelId="{23D58C71-B842-4721-8956-A420019058BF}" type="presParOf" srcId="{989AC125-1741-4808-9E7C-B7AD4900CD2F}" destId="{D1FBE576-C459-434C-B5C3-14DC10EA0475}" srcOrd="0" destOrd="0" presId="urn:microsoft.com/office/officeart/2005/8/layout/orgChart1"/>
    <dgm:cxn modelId="{682BC516-676E-4D0A-B282-43346221746C}" type="presParOf" srcId="{D1FBE576-C459-434C-B5C3-14DC10EA0475}" destId="{88478EEF-A91D-4869-98B5-F9D4862F3411}" srcOrd="0" destOrd="0" presId="urn:microsoft.com/office/officeart/2005/8/layout/orgChart1"/>
    <dgm:cxn modelId="{E7D52688-6434-4183-9B45-1171262B6D0E}" type="presParOf" srcId="{88478EEF-A91D-4869-98B5-F9D4862F3411}" destId="{B8437E60-D3C4-430E-B13D-C42B1EEBC7C3}" srcOrd="0" destOrd="0" presId="urn:microsoft.com/office/officeart/2005/8/layout/orgChart1"/>
    <dgm:cxn modelId="{10EB13BB-0C20-4FA1-B857-845CF28D3B4C}" type="presParOf" srcId="{88478EEF-A91D-4869-98B5-F9D4862F3411}" destId="{E22FD3CA-C08E-41D3-8157-0BD1BAC774A8}" srcOrd="1" destOrd="0" presId="urn:microsoft.com/office/officeart/2005/8/layout/orgChart1"/>
    <dgm:cxn modelId="{299B3564-D5FA-414D-A6C7-ACAD688D2E70}" type="presParOf" srcId="{D1FBE576-C459-434C-B5C3-14DC10EA0475}" destId="{071CBF2C-5685-4F4F-859B-09E6ECBE758D}" srcOrd="1" destOrd="0" presId="urn:microsoft.com/office/officeart/2005/8/layout/orgChart1"/>
    <dgm:cxn modelId="{1EA74211-2636-424A-9188-B59574AF5474}" type="presParOf" srcId="{071CBF2C-5685-4F4F-859B-09E6ECBE758D}" destId="{1A6B3B56-A932-434B-B6CC-280E4521BF83}" srcOrd="0" destOrd="0" presId="urn:microsoft.com/office/officeart/2005/8/layout/orgChart1"/>
    <dgm:cxn modelId="{D6849798-4418-4F16-BFA8-3657F5BA6C15}" type="presParOf" srcId="{071CBF2C-5685-4F4F-859B-09E6ECBE758D}" destId="{6F2E47A6-D1F8-4EFF-958B-4DE0EE6DD6EE}" srcOrd="1" destOrd="0" presId="urn:microsoft.com/office/officeart/2005/8/layout/orgChart1"/>
    <dgm:cxn modelId="{6127306A-71C3-45AB-B09A-8CED838ECB42}" type="presParOf" srcId="{6F2E47A6-D1F8-4EFF-958B-4DE0EE6DD6EE}" destId="{5E3BA42A-6A94-4DA7-8AE0-A22C12BC7EC8}" srcOrd="0" destOrd="0" presId="urn:microsoft.com/office/officeart/2005/8/layout/orgChart1"/>
    <dgm:cxn modelId="{89E7193B-1849-4450-9FC4-EC93EE9814B8}" type="presParOf" srcId="{5E3BA42A-6A94-4DA7-8AE0-A22C12BC7EC8}" destId="{A7907A89-F2DE-4BB1-B793-CBD0EBD4743F}" srcOrd="0" destOrd="0" presId="urn:microsoft.com/office/officeart/2005/8/layout/orgChart1"/>
    <dgm:cxn modelId="{49B4FAB2-79FB-4819-A2A1-750F828DA9DD}" type="presParOf" srcId="{5E3BA42A-6A94-4DA7-8AE0-A22C12BC7EC8}" destId="{F55504BE-E2FE-48F9-AD03-31CC0AE45A5A}" srcOrd="1" destOrd="0" presId="urn:microsoft.com/office/officeart/2005/8/layout/orgChart1"/>
    <dgm:cxn modelId="{CC709B5E-DFE8-494E-9D09-E17A2FEFCC17}" type="presParOf" srcId="{6F2E47A6-D1F8-4EFF-958B-4DE0EE6DD6EE}" destId="{991510F2-4CA3-49CA-AEED-D4312926677C}" srcOrd="1" destOrd="0" presId="urn:microsoft.com/office/officeart/2005/8/layout/orgChart1"/>
    <dgm:cxn modelId="{5A58F902-0F5D-4938-890C-B34ADAAF2F1B}" type="presParOf" srcId="{6F2E47A6-D1F8-4EFF-958B-4DE0EE6DD6EE}" destId="{94C4E723-769F-461E-9819-557892C568E8}" srcOrd="2" destOrd="0" presId="urn:microsoft.com/office/officeart/2005/8/layout/orgChart1"/>
    <dgm:cxn modelId="{2978A43C-AFDD-4B3B-A782-CD28EA6D386D}" type="presParOf" srcId="{071CBF2C-5685-4F4F-859B-09E6ECBE758D}" destId="{29F915C2-24E5-4C14-A834-F62170C22CF7}" srcOrd="2" destOrd="0" presId="urn:microsoft.com/office/officeart/2005/8/layout/orgChart1"/>
    <dgm:cxn modelId="{835578CE-868D-4C0B-8210-330D98D23073}" type="presParOf" srcId="{071CBF2C-5685-4F4F-859B-09E6ECBE758D}" destId="{EE8C242E-45BF-4F78-9417-AAE4F891FC4B}" srcOrd="3" destOrd="0" presId="urn:microsoft.com/office/officeart/2005/8/layout/orgChart1"/>
    <dgm:cxn modelId="{DA9FA584-0956-425D-BB9C-7AD43C2BEE73}" type="presParOf" srcId="{EE8C242E-45BF-4F78-9417-AAE4F891FC4B}" destId="{30050B93-AD9B-4625-8A02-E6504D05107C}" srcOrd="0" destOrd="0" presId="urn:microsoft.com/office/officeart/2005/8/layout/orgChart1"/>
    <dgm:cxn modelId="{90348198-9EF1-4EFD-B1E7-35EACECC4C2E}" type="presParOf" srcId="{30050B93-AD9B-4625-8A02-E6504D05107C}" destId="{6BCB1302-D556-4AFF-A468-59A2472B9B5A}" srcOrd="0" destOrd="0" presId="urn:microsoft.com/office/officeart/2005/8/layout/orgChart1"/>
    <dgm:cxn modelId="{266D67F6-2155-4E11-B2CE-B64A955BEFB9}" type="presParOf" srcId="{30050B93-AD9B-4625-8A02-E6504D05107C}" destId="{FF0F29EE-7A1F-4D66-AC58-4C698A5D066F}" srcOrd="1" destOrd="0" presId="urn:microsoft.com/office/officeart/2005/8/layout/orgChart1"/>
    <dgm:cxn modelId="{C0D80274-9721-4457-952A-0271BF6D2897}" type="presParOf" srcId="{EE8C242E-45BF-4F78-9417-AAE4F891FC4B}" destId="{1D2F51A3-068A-4454-B1D4-FD530845F177}" srcOrd="1" destOrd="0" presId="urn:microsoft.com/office/officeart/2005/8/layout/orgChart1"/>
    <dgm:cxn modelId="{C966473E-927B-4598-9333-A56761CECA89}" type="presParOf" srcId="{EE8C242E-45BF-4F78-9417-AAE4F891FC4B}" destId="{748FEF05-866E-4417-A8F3-82B2519556EE}" srcOrd="2" destOrd="0" presId="urn:microsoft.com/office/officeart/2005/8/layout/orgChart1"/>
    <dgm:cxn modelId="{64C49838-27BC-4EF3-B4F0-9BB5929543EB}" type="presParOf" srcId="{D1FBE576-C459-434C-B5C3-14DC10EA0475}" destId="{0B3A24B8-E15E-49D5-A51D-946B000D73E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C845A5-8AA0-4948-A6E3-940B8FB2D905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435E68-111D-40F9-9004-75C7F74C1A43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Социальный статус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E63DF644-15CC-42D7-91FD-5F70646D2D65}" type="parTrans" cxnId="{1AD3DE3C-D53B-49D1-85F9-AA3381A5478C}">
      <dgm:prSet/>
      <dgm:spPr/>
      <dgm:t>
        <a:bodyPr/>
        <a:lstStyle/>
        <a:p>
          <a:endParaRPr lang="ru-RU"/>
        </a:p>
      </dgm:t>
    </dgm:pt>
    <dgm:pt modelId="{95B3A5BC-9E18-451E-AE22-3504A24558CD}" type="sibTrans" cxnId="{1AD3DE3C-D53B-49D1-85F9-AA3381A5478C}">
      <dgm:prSet/>
      <dgm:spPr/>
      <dgm:t>
        <a:bodyPr/>
        <a:lstStyle/>
        <a:p>
          <a:endParaRPr lang="ru-RU"/>
        </a:p>
      </dgm:t>
    </dgm:pt>
    <dgm:pt modelId="{7610A813-A442-40B0-B0FA-794F013E63C0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статусные права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A441EB1A-1B3C-4E03-B634-7AA20CE8DC7D}" type="sibTrans" cxnId="{AD92BD8E-3DB1-49BF-A61C-89E90E5A3D4A}">
      <dgm:prSet/>
      <dgm:spPr/>
      <dgm:t>
        <a:bodyPr/>
        <a:lstStyle/>
        <a:p>
          <a:endParaRPr lang="ru-RU"/>
        </a:p>
      </dgm:t>
    </dgm:pt>
    <dgm:pt modelId="{2364DD3E-ABC9-4076-8A90-095CC275E6D4}" type="parTrans" cxnId="{AD92BD8E-3DB1-49BF-A61C-89E90E5A3D4A}">
      <dgm:prSet/>
      <dgm:spPr/>
      <dgm:t>
        <a:bodyPr/>
        <a:lstStyle/>
        <a:p>
          <a:endParaRPr lang="ru-RU"/>
        </a:p>
      </dgm:t>
    </dgm:pt>
    <dgm:pt modelId="{1830AA2C-F863-4407-8FC2-7359576B4AA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статусные обязанности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DBBEA97E-19C0-414E-9CDD-7762F442C02D}" type="sibTrans" cxnId="{E600ECFB-B72E-48DB-90DD-A1F789456002}">
      <dgm:prSet/>
      <dgm:spPr/>
      <dgm:t>
        <a:bodyPr/>
        <a:lstStyle/>
        <a:p>
          <a:endParaRPr lang="ru-RU"/>
        </a:p>
      </dgm:t>
    </dgm:pt>
    <dgm:pt modelId="{C771C91F-B28C-492D-BCBC-14A282485629}" type="parTrans" cxnId="{E600ECFB-B72E-48DB-90DD-A1F789456002}">
      <dgm:prSet/>
      <dgm:spPr/>
      <dgm:t>
        <a:bodyPr/>
        <a:lstStyle/>
        <a:p>
          <a:endParaRPr lang="ru-RU"/>
        </a:p>
      </dgm:t>
    </dgm:pt>
    <dgm:pt modelId="{989AC125-1741-4808-9E7C-B7AD4900CD2F}" type="pres">
      <dgm:prSet presAssocID="{7DC845A5-8AA0-4948-A6E3-940B8FB2D90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1FBE576-C459-434C-B5C3-14DC10EA0475}" type="pres">
      <dgm:prSet presAssocID="{EB435E68-111D-40F9-9004-75C7F74C1A43}" presName="hierRoot1" presStyleCnt="0">
        <dgm:presLayoutVars>
          <dgm:hierBranch val="init"/>
        </dgm:presLayoutVars>
      </dgm:prSet>
      <dgm:spPr/>
    </dgm:pt>
    <dgm:pt modelId="{88478EEF-A91D-4869-98B5-F9D4862F3411}" type="pres">
      <dgm:prSet presAssocID="{EB435E68-111D-40F9-9004-75C7F74C1A43}" presName="rootComposite1" presStyleCnt="0"/>
      <dgm:spPr/>
    </dgm:pt>
    <dgm:pt modelId="{B8437E60-D3C4-430E-B13D-C42B1EEBC7C3}" type="pres">
      <dgm:prSet presAssocID="{EB435E68-111D-40F9-9004-75C7F74C1A43}" presName="rootText1" presStyleLbl="node0" presStyleIdx="0" presStyleCnt="1" custScaleX="403213" custScaleY="93324" custLinFactY="-39894" custLinFactNeighborX="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2FD3CA-C08E-41D3-8157-0BD1BAC774A8}" type="pres">
      <dgm:prSet presAssocID="{EB435E68-111D-40F9-9004-75C7F74C1A4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71CBF2C-5685-4F4F-859B-09E6ECBE758D}" type="pres">
      <dgm:prSet presAssocID="{EB435E68-111D-40F9-9004-75C7F74C1A43}" presName="hierChild2" presStyleCnt="0"/>
      <dgm:spPr/>
    </dgm:pt>
    <dgm:pt modelId="{1A6B3B56-A932-434B-B6CC-280E4521BF83}" type="pres">
      <dgm:prSet presAssocID="{2364DD3E-ABC9-4076-8A90-095CC275E6D4}" presName="Name37" presStyleLbl="parChTrans1D2" presStyleIdx="0" presStyleCnt="2"/>
      <dgm:spPr/>
      <dgm:t>
        <a:bodyPr/>
        <a:lstStyle/>
        <a:p>
          <a:endParaRPr lang="ru-RU"/>
        </a:p>
      </dgm:t>
    </dgm:pt>
    <dgm:pt modelId="{6F2E47A6-D1F8-4EFF-958B-4DE0EE6DD6EE}" type="pres">
      <dgm:prSet presAssocID="{7610A813-A442-40B0-B0FA-794F013E63C0}" presName="hierRoot2" presStyleCnt="0">
        <dgm:presLayoutVars>
          <dgm:hierBranch/>
        </dgm:presLayoutVars>
      </dgm:prSet>
      <dgm:spPr/>
    </dgm:pt>
    <dgm:pt modelId="{5E3BA42A-6A94-4DA7-8AE0-A22C12BC7EC8}" type="pres">
      <dgm:prSet presAssocID="{7610A813-A442-40B0-B0FA-794F013E63C0}" presName="rootComposite" presStyleCnt="0"/>
      <dgm:spPr/>
    </dgm:pt>
    <dgm:pt modelId="{A7907A89-F2DE-4BB1-B793-CBD0EBD4743F}" type="pres">
      <dgm:prSet presAssocID="{7610A813-A442-40B0-B0FA-794F013E63C0}" presName="rootText" presStyleLbl="node2" presStyleIdx="0" presStyleCnt="2" custScaleX="205065" custScaleY="190954" custLinFactNeighborX="3556" custLinFactNeighborY="-26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5504BE-E2FE-48F9-AD03-31CC0AE45A5A}" type="pres">
      <dgm:prSet presAssocID="{7610A813-A442-40B0-B0FA-794F013E63C0}" presName="rootConnector" presStyleLbl="node2" presStyleIdx="0" presStyleCnt="2"/>
      <dgm:spPr/>
      <dgm:t>
        <a:bodyPr/>
        <a:lstStyle/>
        <a:p>
          <a:endParaRPr lang="ru-RU"/>
        </a:p>
      </dgm:t>
    </dgm:pt>
    <dgm:pt modelId="{991510F2-4CA3-49CA-AEED-D4312926677C}" type="pres">
      <dgm:prSet presAssocID="{7610A813-A442-40B0-B0FA-794F013E63C0}" presName="hierChild4" presStyleCnt="0"/>
      <dgm:spPr/>
    </dgm:pt>
    <dgm:pt modelId="{94C4E723-769F-461E-9819-557892C568E8}" type="pres">
      <dgm:prSet presAssocID="{7610A813-A442-40B0-B0FA-794F013E63C0}" presName="hierChild5" presStyleCnt="0"/>
      <dgm:spPr/>
    </dgm:pt>
    <dgm:pt modelId="{29F915C2-24E5-4C14-A834-F62170C22CF7}" type="pres">
      <dgm:prSet presAssocID="{C771C91F-B28C-492D-BCBC-14A282485629}" presName="Name37" presStyleLbl="parChTrans1D2" presStyleIdx="1" presStyleCnt="2"/>
      <dgm:spPr/>
      <dgm:t>
        <a:bodyPr/>
        <a:lstStyle/>
        <a:p>
          <a:endParaRPr lang="ru-RU"/>
        </a:p>
      </dgm:t>
    </dgm:pt>
    <dgm:pt modelId="{EE8C242E-45BF-4F78-9417-AAE4F891FC4B}" type="pres">
      <dgm:prSet presAssocID="{1830AA2C-F863-4407-8FC2-7359576B4AA9}" presName="hierRoot2" presStyleCnt="0">
        <dgm:presLayoutVars>
          <dgm:hierBranch/>
        </dgm:presLayoutVars>
      </dgm:prSet>
      <dgm:spPr/>
    </dgm:pt>
    <dgm:pt modelId="{30050B93-AD9B-4625-8A02-E6504D05107C}" type="pres">
      <dgm:prSet presAssocID="{1830AA2C-F863-4407-8FC2-7359576B4AA9}" presName="rootComposite" presStyleCnt="0"/>
      <dgm:spPr/>
    </dgm:pt>
    <dgm:pt modelId="{6BCB1302-D556-4AFF-A468-59A2472B9B5A}" type="pres">
      <dgm:prSet presAssocID="{1830AA2C-F863-4407-8FC2-7359576B4AA9}" presName="rootText" presStyleLbl="node2" presStyleIdx="1" presStyleCnt="2" custScaleX="205065" custScaleY="190954" custLinFactNeighborX="1661" custLinFactNeighborY="-26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0F29EE-7A1F-4D66-AC58-4C698A5D066F}" type="pres">
      <dgm:prSet presAssocID="{1830AA2C-F863-4407-8FC2-7359576B4AA9}" presName="rootConnector" presStyleLbl="node2" presStyleIdx="1" presStyleCnt="2"/>
      <dgm:spPr/>
      <dgm:t>
        <a:bodyPr/>
        <a:lstStyle/>
        <a:p>
          <a:endParaRPr lang="ru-RU"/>
        </a:p>
      </dgm:t>
    </dgm:pt>
    <dgm:pt modelId="{1D2F51A3-068A-4454-B1D4-FD530845F177}" type="pres">
      <dgm:prSet presAssocID="{1830AA2C-F863-4407-8FC2-7359576B4AA9}" presName="hierChild4" presStyleCnt="0"/>
      <dgm:spPr/>
    </dgm:pt>
    <dgm:pt modelId="{748FEF05-866E-4417-A8F3-82B2519556EE}" type="pres">
      <dgm:prSet presAssocID="{1830AA2C-F863-4407-8FC2-7359576B4AA9}" presName="hierChild5" presStyleCnt="0"/>
      <dgm:spPr/>
    </dgm:pt>
    <dgm:pt modelId="{0B3A24B8-E15E-49D5-A51D-946B000D73EF}" type="pres">
      <dgm:prSet presAssocID="{EB435E68-111D-40F9-9004-75C7F74C1A43}" presName="hierChild3" presStyleCnt="0"/>
      <dgm:spPr/>
    </dgm:pt>
  </dgm:ptLst>
  <dgm:cxnLst>
    <dgm:cxn modelId="{E600ECFB-B72E-48DB-90DD-A1F789456002}" srcId="{EB435E68-111D-40F9-9004-75C7F74C1A43}" destId="{1830AA2C-F863-4407-8FC2-7359576B4AA9}" srcOrd="1" destOrd="0" parTransId="{C771C91F-B28C-492D-BCBC-14A282485629}" sibTransId="{DBBEA97E-19C0-414E-9CDD-7762F442C02D}"/>
    <dgm:cxn modelId="{B498A530-EE26-43F8-8480-C2CF6792832E}" type="presOf" srcId="{EB435E68-111D-40F9-9004-75C7F74C1A43}" destId="{E22FD3CA-C08E-41D3-8157-0BD1BAC774A8}" srcOrd="1" destOrd="0" presId="urn:microsoft.com/office/officeart/2005/8/layout/orgChart1"/>
    <dgm:cxn modelId="{B85FA9E7-EB54-4003-AE8E-5BF49735F056}" type="presOf" srcId="{7610A813-A442-40B0-B0FA-794F013E63C0}" destId="{A7907A89-F2DE-4BB1-B793-CBD0EBD4743F}" srcOrd="0" destOrd="0" presId="urn:microsoft.com/office/officeart/2005/8/layout/orgChart1"/>
    <dgm:cxn modelId="{A1A2F572-17AD-4934-BE6F-CB8777BB0B9D}" type="presOf" srcId="{7DC845A5-8AA0-4948-A6E3-940B8FB2D905}" destId="{989AC125-1741-4808-9E7C-B7AD4900CD2F}" srcOrd="0" destOrd="0" presId="urn:microsoft.com/office/officeart/2005/8/layout/orgChart1"/>
    <dgm:cxn modelId="{9F3B2CC8-5BA4-497B-B275-D7E3A74FB950}" type="presOf" srcId="{1830AA2C-F863-4407-8FC2-7359576B4AA9}" destId="{6BCB1302-D556-4AFF-A468-59A2472B9B5A}" srcOrd="0" destOrd="0" presId="urn:microsoft.com/office/officeart/2005/8/layout/orgChart1"/>
    <dgm:cxn modelId="{0733F1E8-AEEC-4487-8EB4-972C18B83D4A}" type="presOf" srcId="{C771C91F-B28C-492D-BCBC-14A282485629}" destId="{29F915C2-24E5-4C14-A834-F62170C22CF7}" srcOrd="0" destOrd="0" presId="urn:microsoft.com/office/officeart/2005/8/layout/orgChart1"/>
    <dgm:cxn modelId="{17DD265D-1CFC-4ADE-8D3B-8094E16B3456}" type="presOf" srcId="{2364DD3E-ABC9-4076-8A90-095CC275E6D4}" destId="{1A6B3B56-A932-434B-B6CC-280E4521BF83}" srcOrd="0" destOrd="0" presId="urn:microsoft.com/office/officeart/2005/8/layout/orgChart1"/>
    <dgm:cxn modelId="{6A1DFCBE-7BAA-4930-834F-0F1EEFE10700}" type="presOf" srcId="{EB435E68-111D-40F9-9004-75C7F74C1A43}" destId="{B8437E60-D3C4-430E-B13D-C42B1EEBC7C3}" srcOrd="0" destOrd="0" presId="urn:microsoft.com/office/officeart/2005/8/layout/orgChart1"/>
    <dgm:cxn modelId="{F8A08CF1-E336-4097-B9FA-2D15AB057377}" type="presOf" srcId="{7610A813-A442-40B0-B0FA-794F013E63C0}" destId="{F55504BE-E2FE-48F9-AD03-31CC0AE45A5A}" srcOrd="1" destOrd="0" presId="urn:microsoft.com/office/officeart/2005/8/layout/orgChart1"/>
    <dgm:cxn modelId="{4C4CDA58-3282-4FA6-B9B5-024275DE7AF8}" type="presOf" srcId="{1830AA2C-F863-4407-8FC2-7359576B4AA9}" destId="{FF0F29EE-7A1F-4D66-AC58-4C698A5D066F}" srcOrd="1" destOrd="0" presId="urn:microsoft.com/office/officeart/2005/8/layout/orgChart1"/>
    <dgm:cxn modelId="{1AD3DE3C-D53B-49D1-85F9-AA3381A5478C}" srcId="{7DC845A5-8AA0-4948-A6E3-940B8FB2D905}" destId="{EB435E68-111D-40F9-9004-75C7F74C1A43}" srcOrd="0" destOrd="0" parTransId="{E63DF644-15CC-42D7-91FD-5F70646D2D65}" sibTransId="{95B3A5BC-9E18-451E-AE22-3504A24558CD}"/>
    <dgm:cxn modelId="{AD92BD8E-3DB1-49BF-A61C-89E90E5A3D4A}" srcId="{EB435E68-111D-40F9-9004-75C7F74C1A43}" destId="{7610A813-A442-40B0-B0FA-794F013E63C0}" srcOrd="0" destOrd="0" parTransId="{2364DD3E-ABC9-4076-8A90-095CC275E6D4}" sibTransId="{A441EB1A-1B3C-4E03-B634-7AA20CE8DC7D}"/>
    <dgm:cxn modelId="{9F8E8771-1D2D-4BDE-B8B1-2AC3BF5006DC}" type="presParOf" srcId="{989AC125-1741-4808-9E7C-B7AD4900CD2F}" destId="{D1FBE576-C459-434C-B5C3-14DC10EA0475}" srcOrd="0" destOrd="0" presId="urn:microsoft.com/office/officeart/2005/8/layout/orgChart1"/>
    <dgm:cxn modelId="{A6114AF2-FD9D-4FF5-87FB-372A96AB8946}" type="presParOf" srcId="{D1FBE576-C459-434C-B5C3-14DC10EA0475}" destId="{88478EEF-A91D-4869-98B5-F9D4862F3411}" srcOrd="0" destOrd="0" presId="urn:microsoft.com/office/officeart/2005/8/layout/orgChart1"/>
    <dgm:cxn modelId="{B0D3D8A5-684D-4E6F-A7A2-1381FEB34417}" type="presParOf" srcId="{88478EEF-A91D-4869-98B5-F9D4862F3411}" destId="{B8437E60-D3C4-430E-B13D-C42B1EEBC7C3}" srcOrd="0" destOrd="0" presId="urn:microsoft.com/office/officeart/2005/8/layout/orgChart1"/>
    <dgm:cxn modelId="{4A0536DF-7827-41D1-AB1F-BCF10AFA00A4}" type="presParOf" srcId="{88478EEF-A91D-4869-98B5-F9D4862F3411}" destId="{E22FD3CA-C08E-41D3-8157-0BD1BAC774A8}" srcOrd="1" destOrd="0" presId="urn:microsoft.com/office/officeart/2005/8/layout/orgChart1"/>
    <dgm:cxn modelId="{D7C001E3-DC12-4CDD-AC90-1B8C0DE38B93}" type="presParOf" srcId="{D1FBE576-C459-434C-B5C3-14DC10EA0475}" destId="{071CBF2C-5685-4F4F-859B-09E6ECBE758D}" srcOrd="1" destOrd="0" presId="urn:microsoft.com/office/officeart/2005/8/layout/orgChart1"/>
    <dgm:cxn modelId="{30C5A691-428F-45B5-B30C-AD90909B128B}" type="presParOf" srcId="{071CBF2C-5685-4F4F-859B-09E6ECBE758D}" destId="{1A6B3B56-A932-434B-B6CC-280E4521BF83}" srcOrd="0" destOrd="0" presId="urn:microsoft.com/office/officeart/2005/8/layout/orgChart1"/>
    <dgm:cxn modelId="{49C6EFC0-1D39-4CA4-ADFE-4CF8303B5A4F}" type="presParOf" srcId="{071CBF2C-5685-4F4F-859B-09E6ECBE758D}" destId="{6F2E47A6-D1F8-4EFF-958B-4DE0EE6DD6EE}" srcOrd="1" destOrd="0" presId="urn:microsoft.com/office/officeart/2005/8/layout/orgChart1"/>
    <dgm:cxn modelId="{FEB890EA-8BD4-47C6-8DE3-5C44A96C0A8C}" type="presParOf" srcId="{6F2E47A6-D1F8-4EFF-958B-4DE0EE6DD6EE}" destId="{5E3BA42A-6A94-4DA7-8AE0-A22C12BC7EC8}" srcOrd="0" destOrd="0" presId="urn:microsoft.com/office/officeart/2005/8/layout/orgChart1"/>
    <dgm:cxn modelId="{4A784ED9-5191-4435-BDA3-DAC597B5CF5E}" type="presParOf" srcId="{5E3BA42A-6A94-4DA7-8AE0-A22C12BC7EC8}" destId="{A7907A89-F2DE-4BB1-B793-CBD0EBD4743F}" srcOrd="0" destOrd="0" presId="urn:microsoft.com/office/officeart/2005/8/layout/orgChart1"/>
    <dgm:cxn modelId="{A5A67469-68F9-4F47-9055-828BDBB98C78}" type="presParOf" srcId="{5E3BA42A-6A94-4DA7-8AE0-A22C12BC7EC8}" destId="{F55504BE-E2FE-48F9-AD03-31CC0AE45A5A}" srcOrd="1" destOrd="0" presId="urn:microsoft.com/office/officeart/2005/8/layout/orgChart1"/>
    <dgm:cxn modelId="{75127441-9839-47E3-AE92-1BD8CDB9DC28}" type="presParOf" srcId="{6F2E47A6-D1F8-4EFF-958B-4DE0EE6DD6EE}" destId="{991510F2-4CA3-49CA-AEED-D4312926677C}" srcOrd="1" destOrd="0" presId="urn:microsoft.com/office/officeart/2005/8/layout/orgChart1"/>
    <dgm:cxn modelId="{C686DE26-096E-408C-8405-8273E7CA6296}" type="presParOf" srcId="{6F2E47A6-D1F8-4EFF-958B-4DE0EE6DD6EE}" destId="{94C4E723-769F-461E-9819-557892C568E8}" srcOrd="2" destOrd="0" presId="urn:microsoft.com/office/officeart/2005/8/layout/orgChart1"/>
    <dgm:cxn modelId="{C6BD5889-37BA-48CF-BFF2-EECC3C7B5C16}" type="presParOf" srcId="{071CBF2C-5685-4F4F-859B-09E6ECBE758D}" destId="{29F915C2-24E5-4C14-A834-F62170C22CF7}" srcOrd="2" destOrd="0" presId="urn:microsoft.com/office/officeart/2005/8/layout/orgChart1"/>
    <dgm:cxn modelId="{7DDD0822-773B-4D51-B837-D8AE7DBAAB06}" type="presParOf" srcId="{071CBF2C-5685-4F4F-859B-09E6ECBE758D}" destId="{EE8C242E-45BF-4F78-9417-AAE4F891FC4B}" srcOrd="3" destOrd="0" presId="urn:microsoft.com/office/officeart/2005/8/layout/orgChart1"/>
    <dgm:cxn modelId="{7E2E045D-E077-4496-8F3A-2C4627FA1CBD}" type="presParOf" srcId="{EE8C242E-45BF-4F78-9417-AAE4F891FC4B}" destId="{30050B93-AD9B-4625-8A02-E6504D05107C}" srcOrd="0" destOrd="0" presId="urn:microsoft.com/office/officeart/2005/8/layout/orgChart1"/>
    <dgm:cxn modelId="{F8937D8D-8F1A-48B9-B7F2-BE846EA2E1B3}" type="presParOf" srcId="{30050B93-AD9B-4625-8A02-E6504D05107C}" destId="{6BCB1302-D556-4AFF-A468-59A2472B9B5A}" srcOrd="0" destOrd="0" presId="urn:microsoft.com/office/officeart/2005/8/layout/orgChart1"/>
    <dgm:cxn modelId="{1D19E12A-377B-4923-8F9D-10AC5DB48BF6}" type="presParOf" srcId="{30050B93-AD9B-4625-8A02-E6504D05107C}" destId="{FF0F29EE-7A1F-4D66-AC58-4C698A5D066F}" srcOrd="1" destOrd="0" presId="urn:microsoft.com/office/officeart/2005/8/layout/orgChart1"/>
    <dgm:cxn modelId="{8A820704-ECE2-483F-870E-B314DD99E69D}" type="presParOf" srcId="{EE8C242E-45BF-4F78-9417-AAE4F891FC4B}" destId="{1D2F51A3-068A-4454-B1D4-FD530845F177}" srcOrd="1" destOrd="0" presId="urn:microsoft.com/office/officeart/2005/8/layout/orgChart1"/>
    <dgm:cxn modelId="{3FFDD0A8-8318-4C1C-8D2E-A0732EFA00DF}" type="presParOf" srcId="{EE8C242E-45BF-4F78-9417-AAE4F891FC4B}" destId="{748FEF05-866E-4417-A8F3-82B2519556EE}" srcOrd="2" destOrd="0" presId="urn:microsoft.com/office/officeart/2005/8/layout/orgChart1"/>
    <dgm:cxn modelId="{C1F37C0B-799B-476D-8069-590C28389AB8}" type="presParOf" srcId="{D1FBE576-C459-434C-B5C3-14DC10EA0475}" destId="{0B3A24B8-E15E-49D5-A51D-946B000D73E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97FB22F-8179-4744-AFDA-693E8B31DFF9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ABF6D9-0ECB-4891-AC4E-5B92B9C243B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Социальная мобильность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переход людей из одних социальных групп в другие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0D330DC-9DA8-4954-85A1-4454043F02BF}" type="parTrans" cxnId="{8148E6AE-EF00-4C82-ACFF-73AF02DEEA45}">
      <dgm:prSet/>
      <dgm:spPr/>
      <dgm:t>
        <a:bodyPr/>
        <a:lstStyle/>
        <a:p>
          <a:endParaRPr lang="ru-RU"/>
        </a:p>
      </dgm:t>
    </dgm:pt>
    <dgm:pt modelId="{61B2499C-F3D8-4B56-B0E0-1255C388F725}" type="sibTrans" cxnId="{8148E6AE-EF00-4C82-ACFF-73AF02DEEA45}">
      <dgm:prSet/>
      <dgm:spPr/>
      <dgm:t>
        <a:bodyPr/>
        <a:lstStyle/>
        <a:p>
          <a:endParaRPr lang="ru-RU"/>
        </a:p>
      </dgm:t>
    </dgm:pt>
    <dgm:pt modelId="{2C4BCA54-60A2-4B69-B74C-EB432177C2A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Горизонтальная мобильность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переход человека в другую социальную группу без изменения социального статуса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33847CC-2C2B-4C4D-9242-EEDEA68BD415}" type="parTrans" cxnId="{ED653997-EAF3-481C-AFDC-D767E59F9B0C}">
      <dgm:prSet/>
      <dgm:spPr/>
      <dgm:t>
        <a:bodyPr/>
        <a:lstStyle/>
        <a:p>
          <a:endParaRPr lang="ru-RU"/>
        </a:p>
      </dgm:t>
    </dgm:pt>
    <dgm:pt modelId="{7C2B7EE5-36D0-46CB-B028-1C9B08542FC2}" type="sibTrans" cxnId="{ED653997-EAF3-481C-AFDC-D767E59F9B0C}">
      <dgm:prSet/>
      <dgm:spPr/>
      <dgm:t>
        <a:bodyPr/>
        <a:lstStyle/>
        <a:p>
          <a:endParaRPr lang="ru-RU"/>
        </a:p>
      </dgm:t>
    </dgm:pt>
    <dgm:pt modelId="{A6FDF532-28C5-4E2A-BF3C-DFF0FB1AFBB1}">
      <dgm:prSet phldrT="[Текст]" custT="1"/>
      <dgm:spPr/>
      <dgm:t>
        <a:bodyPr/>
        <a:lstStyle/>
        <a:p>
          <a:r>
            <a:rPr lang="ru-RU" sz="1800" b="1" dirty="0" smtClean="0">
              <a:effectLst/>
              <a:latin typeface="Cambria" panose="02040503050406030204" pitchFamily="18" charset="0"/>
            </a:rPr>
            <a:t>Вертикальная мобильность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-переход по ступеням социальной лестницы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F273162-9E70-4C67-A5EA-31B6F77B8AF1}" type="parTrans" cxnId="{74CAAD4F-9BF3-4CAF-8BB9-7017E4A6F6B1}">
      <dgm:prSet/>
      <dgm:spPr/>
      <dgm:t>
        <a:bodyPr/>
        <a:lstStyle/>
        <a:p>
          <a:endParaRPr lang="ru-RU"/>
        </a:p>
      </dgm:t>
    </dgm:pt>
    <dgm:pt modelId="{5D88276F-E046-43B4-B92C-5D06D5D82018}" type="sibTrans" cxnId="{74CAAD4F-9BF3-4CAF-8BB9-7017E4A6F6B1}">
      <dgm:prSet/>
      <dgm:spPr/>
      <dgm:t>
        <a:bodyPr/>
        <a:lstStyle/>
        <a:p>
          <a:endParaRPr lang="ru-RU"/>
        </a:p>
      </dgm:t>
    </dgm:pt>
    <dgm:pt modelId="{D5FD6413-578E-4CA6-87B3-DD2589DBD9BA}">
      <dgm:prSet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Восходящая мобильность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подъём по социальной иерархии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67D8BEC-AEE5-48AB-A27A-6B8C1060EB08}" type="parTrans" cxnId="{527C645E-C602-4427-BEBB-D0DCC3F082A7}">
      <dgm:prSet/>
      <dgm:spPr/>
      <dgm:t>
        <a:bodyPr/>
        <a:lstStyle/>
        <a:p>
          <a:endParaRPr lang="ru-RU"/>
        </a:p>
      </dgm:t>
    </dgm:pt>
    <dgm:pt modelId="{8DD53084-B7B0-4D00-BC49-5090D797FBAD}" type="sibTrans" cxnId="{527C645E-C602-4427-BEBB-D0DCC3F082A7}">
      <dgm:prSet/>
      <dgm:spPr/>
      <dgm:t>
        <a:bodyPr/>
        <a:lstStyle/>
        <a:p>
          <a:endParaRPr lang="ru-RU"/>
        </a:p>
      </dgm:t>
    </dgm:pt>
    <dgm:pt modelId="{76157E63-56DE-4096-9FE9-61E3EF58014F}">
      <dgm:prSet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Нисходящая мобильность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-спуск по социальной иерархии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02C7234-F62D-4062-8551-B6FB90821BE2}" type="parTrans" cxnId="{6184C7DF-9325-43EA-A90D-028D1432C287}">
      <dgm:prSet/>
      <dgm:spPr/>
      <dgm:t>
        <a:bodyPr/>
        <a:lstStyle/>
        <a:p>
          <a:endParaRPr lang="ru-RU"/>
        </a:p>
      </dgm:t>
    </dgm:pt>
    <dgm:pt modelId="{E37B5E9C-872C-4341-917A-FA159AADEBEF}" type="sibTrans" cxnId="{6184C7DF-9325-43EA-A90D-028D1432C287}">
      <dgm:prSet/>
      <dgm:spPr/>
      <dgm:t>
        <a:bodyPr/>
        <a:lstStyle/>
        <a:p>
          <a:endParaRPr lang="ru-RU"/>
        </a:p>
      </dgm:t>
    </dgm:pt>
    <dgm:pt modelId="{AF670DB7-EBE2-4687-8C8C-B4632E6E94E1}" type="pres">
      <dgm:prSet presAssocID="{D97FB22F-8179-4744-AFDA-693E8B31DFF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7281C45-4240-414B-AC79-286BF06F5371}" type="pres">
      <dgm:prSet presAssocID="{08ABF6D9-0ECB-4891-AC4E-5B92B9C243B4}" presName="hierRoot1" presStyleCnt="0">
        <dgm:presLayoutVars>
          <dgm:hierBranch val="init"/>
        </dgm:presLayoutVars>
      </dgm:prSet>
      <dgm:spPr/>
    </dgm:pt>
    <dgm:pt modelId="{CF0AD301-933B-4A78-BEC0-CB07A635F999}" type="pres">
      <dgm:prSet presAssocID="{08ABF6D9-0ECB-4891-AC4E-5B92B9C243B4}" presName="rootComposite1" presStyleCnt="0"/>
      <dgm:spPr/>
    </dgm:pt>
    <dgm:pt modelId="{7C0182FC-A282-41AC-AECB-5BFE1D7BB2A0}" type="pres">
      <dgm:prSet presAssocID="{08ABF6D9-0ECB-4891-AC4E-5B92B9C243B4}" presName="rootText1" presStyleLbl="node0" presStyleIdx="0" presStyleCnt="1" custScaleX="1928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769CF6-E13B-47B0-8979-500FBC774789}" type="pres">
      <dgm:prSet presAssocID="{08ABF6D9-0ECB-4891-AC4E-5B92B9C243B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6466FF0-CFCE-43CE-9620-451F271E4CE3}" type="pres">
      <dgm:prSet presAssocID="{08ABF6D9-0ECB-4891-AC4E-5B92B9C243B4}" presName="hierChild2" presStyleCnt="0"/>
      <dgm:spPr/>
    </dgm:pt>
    <dgm:pt modelId="{9FAF8AA4-CBA6-4421-A944-0A061949B06C}" type="pres">
      <dgm:prSet presAssocID="{A33847CC-2C2B-4C4D-9242-EEDEA68BD415}" presName="Name37" presStyleLbl="parChTrans1D2" presStyleIdx="0" presStyleCnt="2"/>
      <dgm:spPr/>
      <dgm:t>
        <a:bodyPr/>
        <a:lstStyle/>
        <a:p>
          <a:endParaRPr lang="ru-RU"/>
        </a:p>
      </dgm:t>
    </dgm:pt>
    <dgm:pt modelId="{3309CAE9-C07B-47BD-A6AE-4BC76A667E00}" type="pres">
      <dgm:prSet presAssocID="{2C4BCA54-60A2-4B69-B74C-EB432177C2A7}" presName="hierRoot2" presStyleCnt="0">
        <dgm:presLayoutVars>
          <dgm:hierBranch val="init"/>
        </dgm:presLayoutVars>
      </dgm:prSet>
      <dgm:spPr/>
    </dgm:pt>
    <dgm:pt modelId="{45A57646-D4E6-43A2-868A-6971D59D61A7}" type="pres">
      <dgm:prSet presAssocID="{2C4BCA54-60A2-4B69-B74C-EB432177C2A7}" presName="rootComposite" presStyleCnt="0"/>
      <dgm:spPr/>
    </dgm:pt>
    <dgm:pt modelId="{D4B64929-C0C4-4C56-89CF-54E86B0544AF}" type="pres">
      <dgm:prSet presAssocID="{2C4BCA54-60A2-4B69-B74C-EB432177C2A7}" presName="rootText" presStyleLbl="node2" presStyleIdx="0" presStyleCnt="2" custScaleX="1675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2B7C72-8200-42AB-823B-F52744FA4283}" type="pres">
      <dgm:prSet presAssocID="{2C4BCA54-60A2-4B69-B74C-EB432177C2A7}" presName="rootConnector" presStyleLbl="node2" presStyleIdx="0" presStyleCnt="2"/>
      <dgm:spPr/>
      <dgm:t>
        <a:bodyPr/>
        <a:lstStyle/>
        <a:p>
          <a:endParaRPr lang="ru-RU"/>
        </a:p>
      </dgm:t>
    </dgm:pt>
    <dgm:pt modelId="{CE138605-9BFE-42B8-9FFD-99BC55986C1F}" type="pres">
      <dgm:prSet presAssocID="{2C4BCA54-60A2-4B69-B74C-EB432177C2A7}" presName="hierChild4" presStyleCnt="0"/>
      <dgm:spPr/>
    </dgm:pt>
    <dgm:pt modelId="{6B505045-443B-49BE-8F44-7A45E6220637}" type="pres">
      <dgm:prSet presAssocID="{2C4BCA54-60A2-4B69-B74C-EB432177C2A7}" presName="hierChild5" presStyleCnt="0"/>
      <dgm:spPr/>
    </dgm:pt>
    <dgm:pt modelId="{4F69C473-9BD1-44DE-9F60-26154C8AD922}" type="pres">
      <dgm:prSet presAssocID="{0F273162-9E70-4C67-A5EA-31B6F77B8AF1}" presName="Name37" presStyleLbl="parChTrans1D2" presStyleIdx="1" presStyleCnt="2"/>
      <dgm:spPr/>
      <dgm:t>
        <a:bodyPr/>
        <a:lstStyle/>
        <a:p>
          <a:endParaRPr lang="ru-RU"/>
        </a:p>
      </dgm:t>
    </dgm:pt>
    <dgm:pt modelId="{C7D932BA-43AA-4BDD-809F-87E8B296859D}" type="pres">
      <dgm:prSet presAssocID="{A6FDF532-28C5-4E2A-BF3C-DFF0FB1AFBB1}" presName="hierRoot2" presStyleCnt="0">
        <dgm:presLayoutVars>
          <dgm:hierBranch/>
        </dgm:presLayoutVars>
      </dgm:prSet>
      <dgm:spPr/>
    </dgm:pt>
    <dgm:pt modelId="{2AA5E7E6-7A52-426D-AC20-066B57EBBD09}" type="pres">
      <dgm:prSet presAssocID="{A6FDF532-28C5-4E2A-BF3C-DFF0FB1AFBB1}" presName="rootComposite" presStyleCnt="0"/>
      <dgm:spPr/>
    </dgm:pt>
    <dgm:pt modelId="{EFC52F7A-1D28-4BB8-9F72-002876B32B10}" type="pres">
      <dgm:prSet presAssocID="{A6FDF532-28C5-4E2A-BF3C-DFF0FB1AFBB1}" presName="rootText" presStyleLbl="node2" presStyleIdx="1" presStyleCnt="2" custScaleX="1675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8EF2237-93D1-45EA-A552-913CA86FA6DD}" type="pres">
      <dgm:prSet presAssocID="{A6FDF532-28C5-4E2A-BF3C-DFF0FB1AFBB1}" presName="rootConnector" presStyleLbl="node2" presStyleIdx="1" presStyleCnt="2"/>
      <dgm:spPr/>
      <dgm:t>
        <a:bodyPr/>
        <a:lstStyle/>
        <a:p>
          <a:endParaRPr lang="ru-RU"/>
        </a:p>
      </dgm:t>
    </dgm:pt>
    <dgm:pt modelId="{DC8F92CE-E191-4AC0-81D2-5659F79D9D3A}" type="pres">
      <dgm:prSet presAssocID="{A6FDF532-28C5-4E2A-BF3C-DFF0FB1AFBB1}" presName="hierChild4" presStyleCnt="0"/>
      <dgm:spPr/>
    </dgm:pt>
    <dgm:pt modelId="{FEFE6F3D-3113-476E-8C55-8AB02C513992}" type="pres">
      <dgm:prSet presAssocID="{402C7234-F62D-4062-8551-B6FB90821BE2}" presName="Name35" presStyleLbl="parChTrans1D3" presStyleIdx="0" presStyleCnt="2"/>
      <dgm:spPr/>
      <dgm:t>
        <a:bodyPr/>
        <a:lstStyle/>
        <a:p>
          <a:endParaRPr lang="ru-RU"/>
        </a:p>
      </dgm:t>
    </dgm:pt>
    <dgm:pt modelId="{32A234A1-D66C-4E9F-8C19-C88EDACB199B}" type="pres">
      <dgm:prSet presAssocID="{76157E63-56DE-4096-9FE9-61E3EF58014F}" presName="hierRoot2" presStyleCnt="0">
        <dgm:presLayoutVars>
          <dgm:hierBranch val="init"/>
        </dgm:presLayoutVars>
      </dgm:prSet>
      <dgm:spPr/>
    </dgm:pt>
    <dgm:pt modelId="{C7C67206-3ED6-4EAA-9928-B436DBCE0EF3}" type="pres">
      <dgm:prSet presAssocID="{76157E63-56DE-4096-9FE9-61E3EF58014F}" presName="rootComposite" presStyleCnt="0"/>
      <dgm:spPr/>
    </dgm:pt>
    <dgm:pt modelId="{E16308E7-6169-4583-927D-1E06247B765D}" type="pres">
      <dgm:prSet presAssocID="{76157E63-56DE-4096-9FE9-61E3EF58014F}" presName="rootText" presStyleLbl="node3" presStyleIdx="0" presStyleCnt="2" custScaleY="1448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CBD4F5-A423-44D9-8E07-E42FAC036C95}" type="pres">
      <dgm:prSet presAssocID="{76157E63-56DE-4096-9FE9-61E3EF58014F}" presName="rootConnector" presStyleLbl="node3" presStyleIdx="0" presStyleCnt="2"/>
      <dgm:spPr/>
      <dgm:t>
        <a:bodyPr/>
        <a:lstStyle/>
        <a:p>
          <a:endParaRPr lang="ru-RU"/>
        </a:p>
      </dgm:t>
    </dgm:pt>
    <dgm:pt modelId="{B81B331F-CE77-4A1E-BFC4-84AE5DB371A6}" type="pres">
      <dgm:prSet presAssocID="{76157E63-56DE-4096-9FE9-61E3EF58014F}" presName="hierChild4" presStyleCnt="0"/>
      <dgm:spPr/>
    </dgm:pt>
    <dgm:pt modelId="{FAA4FA5C-203A-438E-BBD1-73FFEC461998}" type="pres">
      <dgm:prSet presAssocID="{76157E63-56DE-4096-9FE9-61E3EF58014F}" presName="hierChild5" presStyleCnt="0"/>
      <dgm:spPr/>
    </dgm:pt>
    <dgm:pt modelId="{01D8C2C1-9AB0-4A66-B51B-D71F87C7FA52}" type="pres">
      <dgm:prSet presAssocID="{E67D8BEC-AEE5-48AB-A27A-6B8C1060EB08}" presName="Name35" presStyleLbl="parChTrans1D3" presStyleIdx="1" presStyleCnt="2"/>
      <dgm:spPr/>
      <dgm:t>
        <a:bodyPr/>
        <a:lstStyle/>
        <a:p>
          <a:endParaRPr lang="ru-RU"/>
        </a:p>
      </dgm:t>
    </dgm:pt>
    <dgm:pt modelId="{9CBE5360-1986-481A-A97F-732D6CA49D40}" type="pres">
      <dgm:prSet presAssocID="{D5FD6413-578E-4CA6-87B3-DD2589DBD9BA}" presName="hierRoot2" presStyleCnt="0">
        <dgm:presLayoutVars>
          <dgm:hierBranch val="init"/>
        </dgm:presLayoutVars>
      </dgm:prSet>
      <dgm:spPr/>
    </dgm:pt>
    <dgm:pt modelId="{1D3B0078-997B-49D1-8309-7D409C2AADC7}" type="pres">
      <dgm:prSet presAssocID="{D5FD6413-578E-4CA6-87B3-DD2589DBD9BA}" presName="rootComposite" presStyleCnt="0"/>
      <dgm:spPr/>
    </dgm:pt>
    <dgm:pt modelId="{495FC23A-15CE-44EB-BD3C-DF0927FCA55C}" type="pres">
      <dgm:prSet presAssocID="{D5FD6413-578E-4CA6-87B3-DD2589DBD9BA}" presName="rootText" presStyleLbl="node3" presStyleIdx="1" presStyleCnt="2" custScaleY="1448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59CA0B-DEDB-490B-BC20-03CCAAE9235C}" type="pres">
      <dgm:prSet presAssocID="{D5FD6413-578E-4CA6-87B3-DD2589DBD9BA}" presName="rootConnector" presStyleLbl="node3" presStyleIdx="1" presStyleCnt="2"/>
      <dgm:spPr/>
      <dgm:t>
        <a:bodyPr/>
        <a:lstStyle/>
        <a:p>
          <a:endParaRPr lang="ru-RU"/>
        </a:p>
      </dgm:t>
    </dgm:pt>
    <dgm:pt modelId="{58EF71F3-F190-4C2A-9084-567B55C98A5B}" type="pres">
      <dgm:prSet presAssocID="{D5FD6413-578E-4CA6-87B3-DD2589DBD9BA}" presName="hierChild4" presStyleCnt="0"/>
      <dgm:spPr/>
    </dgm:pt>
    <dgm:pt modelId="{0F00C1A2-1127-47D5-BF3B-5B9C79F6EFF5}" type="pres">
      <dgm:prSet presAssocID="{D5FD6413-578E-4CA6-87B3-DD2589DBD9BA}" presName="hierChild5" presStyleCnt="0"/>
      <dgm:spPr/>
    </dgm:pt>
    <dgm:pt modelId="{E7583D6B-E37E-4874-B059-13317EAE57D8}" type="pres">
      <dgm:prSet presAssocID="{A6FDF532-28C5-4E2A-BF3C-DFF0FB1AFBB1}" presName="hierChild5" presStyleCnt="0"/>
      <dgm:spPr/>
    </dgm:pt>
    <dgm:pt modelId="{41CA4241-90D1-45DC-BDE9-430F4549FF2E}" type="pres">
      <dgm:prSet presAssocID="{08ABF6D9-0ECB-4891-AC4E-5B92B9C243B4}" presName="hierChild3" presStyleCnt="0"/>
      <dgm:spPr/>
    </dgm:pt>
  </dgm:ptLst>
  <dgm:cxnLst>
    <dgm:cxn modelId="{1D50E790-D61B-4B72-BB4C-691E42DCAE00}" type="presOf" srcId="{2C4BCA54-60A2-4B69-B74C-EB432177C2A7}" destId="{D4B64929-C0C4-4C56-89CF-54E86B0544AF}" srcOrd="0" destOrd="0" presId="urn:microsoft.com/office/officeart/2005/8/layout/orgChart1"/>
    <dgm:cxn modelId="{282F2D09-2559-4D95-9D3F-D2810BFFB313}" type="presOf" srcId="{A6FDF532-28C5-4E2A-BF3C-DFF0FB1AFBB1}" destId="{EFC52F7A-1D28-4BB8-9F72-002876B32B10}" srcOrd="0" destOrd="0" presId="urn:microsoft.com/office/officeart/2005/8/layout/orgChart1"/>
    <dgm:cxn modelId="{0EF9B5F8-A96E-4B29-9D98-0F6CB4F9943E}" type="presOf" srcId="{A6FDF532-28C5-4E2A-BF3C-DFF0FB1AFBB1}" destId="{38EF2237-93D1-45EA-A552-913CA86FA6DD}" srcOrd="1" destOrd="0" presId="urn:microsoft.com/office/officeart/2005/8/layout/orgChart1"/>
    <dgm:cxn modelId="{527C645E-C602-4427-BEBB-D0DCC3F082A7}" srcId="{A6FDF532-28C5-4E2A-BF3C-DFF0FB1AFBB1}" destId="{D5FD6413-578E-4CA6-87B3-DD2589DBD9BA}" srcOrd="1" destOrd="0" parTransId="{E67D8BEC-AEE5-48AB-A27A-6B8C1060EB08}" sibTransId="{8DD53084-B7B0-4D00-BC49-5090D797FBAD}"/>
    <dgm:cxn modelId="{1BC98D54-B4E7-4918-81A7-3DA1A6D933FF}" type="presOf" srcId="{0F273162-9E70-4C67-A5EA-31B6F77B8AF1}" destId="{4F69C473-9BD1-44DE-9F60-26154C8AD922}" srcOrd="0" destOrd="0" presId="urn:microsoft.com/office/officeart/2005/8/layout/orgChart1"/>
    <dgm:cxn modelId="{63E8AD78-B874-446A-80AD-B28D81026FAC}" type="presOf" srcId="{402C7234-F62D-4062-8551-B6FB90821BE2}" destId="{FEFE6F3D-3113-476E-8C55-8AB02C513992}" srcOrd="0" destOrd="0" presId="urn:microsoft.com/office/officeart/2005/8/layout/orgChart1"/>
    <dgm:cxn modelId="{8148E6AE-EF00-4C82-ACFF-73AF02DEEA45}" srcId="{D97FB22F-8179-4744-AFDA-693E8B31DFF9}" destId="{08ABF6D9-0ECB-4891-AC4E-5B92B9C243B4}" srcOrd="0" destOrd="0" parTransId="{C0D330DC-9DA8-4954-85A1-4454043F02BF}" sibTransId="{61B2499C-F3D8-4B56-B0E0-1255C388F725}"/>
    <dgm:cxn modelId="{74CAAD4F-9BF3-4CAF-8BB9-7017E4A6F6B1}" srcId="{08ABF6D9-0ECB-4891-AC4E-5B92B9C243B4}" destId="{A6FDF532-28C5-4E2A-BF3C-DFF0FB1AFBB1}" srcOrd="1" destOrd="0" parTransId="{0F273162-9E70-4C67-A5EA-31B6F77B8AF1}" sibTransId="{5D88276F-E046-43B4-B92C-5D06D5D82018}"/>
    <dgm:cxn modelId="{E3F415C9-4C2A-4EA4-ADF2-E2806A859F10}" type="presOf" srcId="{08ABF6D9-0ECB-4891-AC4E-5B92B9C243B4}" destId="{7C0182FC-A282-41AC-AECB-5BFE1D7BB2A0}" srcOrd="0" destOrd="0" presId="urn:microsoft.com/office/officeart/2005/8/layout/orgChart1"/>
    <dgm:cxn modelId="{26728893-F7B0-4A33-AE4F-0DBA74BEC21D}" type="presOf" srcId="{A33847CC-2C2B-4C4D-9242-EEDEA68BD415}" destId="{9FAF8AA4-CBA6-4421-A944-0A061949B06C}" srcOrd="0" destOrd="0" presId="urn:microsoft.com/office/officeart/2005/8/layout/orgChart1"/>
    <dgm:cxn modelId="{85D9A607-CF32-4C5B-A101-E812A75CDFDA}" type="presOf" srcId="{2C4BCA54-60A2-4B69-B74C-EB432177C2A7}" destId="{6A2B7C72-8200-42AB-823B-F52744FA4283}" srcOrd="1" destOrd="0" presId="urn:microsoft.com/office/officeart/2005/8/layout/orgChart1"/>
    <dgm:cxn modelId="{55ACA6E5-F5C0-4134-816A-8DFF4E6A9EDE}" type="presOf" srcId="{E67D8BEC-AEE5-48AB-A27A-6B8C1060EB08}" destId="{01D8C2C1-9AB0-4A66-B51B-D71F87C7FA52}" srcOrd="0" destOrd="0" presId="urn:microsoft.com/office/officeart/2005/8/layout/orgChart1"/>
    <dgm:cxn modelId="{6184C7DF-9325-43EA-A90D-028D1432C287}" srcId="{A6FDF532-28C5-4E2A-BF3C-DFF0FB1AFBB1}" destId="{76157E63-56DE-4096-9FE9-61E3EF58014F}" srcOrd="0" destOrd="0" parTransId="{402C7234-F62D-4062-8551-B6FB90821BE2}" sibTransId="{E37B5E9C-872C-4341-917A-FA159AADEBEF}"/>
    <dgm:cxn modelId="{2E6BC314-7FC4-443D-BECE-B7838ABB1D9E}" type="presOf" srcId="{D5FD6413-578E-4CA6-87B3-DD2589DBD9BA}" destId="{C459CA0B-DEDB-490B-BC20-03CCAAE9235C}" srcOrd="1" destOrd="0" presId="urn:microsoft.com/office/officeart/2005/8/layout/orgChart1"/>
    <dgm:cxn modelId="{602D7678-978B-43C6-BE96-89EB96D836E5}" type="presOf" srcId="{76157E63-56DE-4096-9FE9-61E3EF58014F}" destId="{42CBD4F5-A423-44D9-8E07-E42FAC036C95}" srcOrd="1" destOrd="0" presId="urn:microsoft.com/office/officeart/2005/8/layout/orgChart1"/>
    <dgm:cxn modelId="{52661830-D521-42EE-B07D-2EE6D1520AF9}" type="presOf" srcId="{08ABF6D9-0ECB-4891-AC4E-5B92B9C243B4}" destId="{67769CF6-E13B-47B0-8979-500FBC774789}" srcOrd="1" destOrd="0" presId="urn:microsoft.com/office/officeart/2005/8/layout/orgChart1"/>
    <dgm:cxn modelId="{ED653997-EAF3-481C-AFDC-D767E59F9B0C}" srcId="{08ABF6D9-0ECB-4891-AC4E-5B92B9C243B4}" destId="{2C4BCA54-60A2-4B69-B74C-EB432177C2A7}" srcOrd="0" destOrd="0" parTransId="{A33847CC-2C2B-4C4D-9242-EEDEA68BD415}" sibTransId="{7C2B7EE5-36D0-46CB-B028-1C9B08542FC2}"/>
    <dgm:cxn modelId="{D7A32572-9D65-4B8C-86A4-DEA33F87247B}" type="presOf" srcId="{D97FB22F-8179-4744-AFDA-693E8B31DFF9}" destId="{AF670DB7-EBE2-4687-8C8C-B4632E6E94E1}" srcOrd="0" destOrd="0" presId="urn:microsoft.com/office/officeart/2005/8/layout/orgChart1"/>
    <dgm:cxn modelId="{13E052CD-378F-4E99-807D-90341173154B}" type="presOf" srcId="{D5FD6413-578E-4CA6-87B3-DD2589DBD9BA}" destId="{495FC23A-15CE-44EB-BD3C-DF0927FCA55C}" srcOrd="0" destOrd="0" presId="urn:microsoft.com/office/officeart/2005/8/layout/orgChart1"/>
    <dgm:cxn modelId="{9BE03840-904E-4DFD-ADD3-87B484C3F941}" type="presOf" srcId="{76157E63-56DE-4096-9FE9-61E3EF58014F}" destId="{E16308E7-6169-4583-927D-1E06247B765D}" srcOrd="0" destOrd="0" presId="urn:microsoft.com/office/officeart/2005/8/layout/orgChart1"/>
    <dgm:cxn modelId="{E6B60F97-CFF3-429B-B75B-187BA9BDDE7C}" type="presParOf" srcId="{AF670DB7-EBE2-4687-8C8C-B4632E6E94E1}" destId="{B7281C45-4240-414B-AC79-286BF06F5371}" srcOrd="0" destOrd="0" presId="urn:microsoft.com/office/officeart/2005/8/layout/orgChart1"/>
    <dgm:cxn modelId="{8CA345FC-F6BD-4265-8515-AD41C4DFBACC}" type="presParOf" srcId="{B7281C45-4240-414B-AC79-286BF06F5371}" destId="{CF0AD301-933B-4A78-BEC0-CB07A635F999}" srcOrd="0" destOrd="0" presId="urn:microsoft.com/office/officeart/2005/8/layout/orgChart1"/>
    <dgm:cxn modelId="{A569EF97-7B30-43F8-9DC8-361B30ABA3BB}" type="presParOf" srcId="{CF0AD301-933B-4A78-BEC0-CB07A635F999}" destId="{7C0182FC-A282-41AC-AECB-5BFE1D7BB2A0}" srcOrd="0" destOrd="0" presId="urn:microsoft.com/office/officeart/2005/8/layout/orgChart1"/>
    <dgm:cxn modelId="{0C34EF2C-815C-44AB-B5F0-0C4E1DBD1729}" type="presParOf" srcId="{CF0AD301-933B-4A78-BEC0-CB07A635F999}" destId="{67769CF6-E13B-47B0-8979-500FBC774789}" srcOrd="1" destOrd="0" presId="urn:microsoft.com/office/officeart/2005/8/layout/orgChart1"/>
    <dgm:cxn modelId="{9F386869-809C-4074-AC04-66257E0D3BA0}" type="presParOf" srcId="{B7281C45-4240-414B-AC79-286BF06F5371}" destId="{76466FF0-CFCE-43CE-9620-451F271E4CE3}" srcOrd="1" destOrd="0" presId="urn:microsoft.com/office/officeart/2005/8/layout/orgChart1"/>
    <dgm:cxn modelId="{17FEA6F6-2FB6-4C6A-8EB9-814DE2B632EE}" type="presParOf" srcId="{76466FF0-CFCE-43CE-9620-451F271E4CE3}" destId="{9FAF8AA4-CBA6-4421-A944-0A061949B06C}" srcOrd="0" destOrd="0" presId="urn:microsoft.com/office/officeart/2005/8/layout/orgChart1"/>
    <dgm:cxn modelId="{835F6377-7DAA-4D51-B134-1A44CD449F28}" type="presParOf" srcId="{76466FF0-CFCE-43CE-9620-451F271E4CE3}" destId="{3309CAE9-C07B-47BD-A6AE-4BC76A667E00}" srcOrd="1" destOrd="0" presId="urn:microsoft.com/office/officeart/2005/8/layout/orgChart1"/>
    <dgm:cxn modelId="{ECB75B2F-87F0-4C5C-944C-7E370BFC430C}" type="presParOf" srcId="{3309CAE9-C07B-47BD-A6AE-4BC76A667E00}" destId="{45A57646-D4E6-43A2-868A-6971D59D61A7}" srcOrd="0" destOrd="0" presId="urn:microsoft.com/office/officeart/2005/8/layout/orgChart1"/>
    <dgm:cxn modelId="{3B3AA0ED-C1C9-48C0-88CF-079297A00E6B}" type="presParOf" srcId="{45A57646-D4E6-43A2-868A-6971D59D61A7}" destId="{D4B64929-C0C4-4C56-89CF-54E86B0544AF}" srcOrd="0" destOrd="0" presId="urn:microsoft.com/office/officeart/2005/8/layout/orgChart1"/>
    <dgm:cxn modelId="{8900FE97-9FB5-49E2-8DB9-AB2BF0D30CEB}" type="presParOf" srcId="{45A57646-D4E6-43A2-868A-6971D59D61A7}" destId="{6A2B7C72-8200-42AB-823B-F52744FA4283}" srcOrd="1" destOrd="0" presId="urn:microsoft.com/office/officeart/2005/8/layout/orgChart1"/>
    <dgm:cxn modelId="{0CE620EA-E6F4-404C-9B86-AD6B9CAB8B20}" type="presParOf" srcId="{3309CAE9-C07B-47BD-A6AE-4BC76A667E00}" destId="{CE138605-9BFE-42B8-9FFD-99BC55986C1F}" srcOrd="1" destOrd="0" presId="urn:microsoft.com/office/officeart/2005/8/layout/orgChart1"/>
    <dgm:cxn modelId="{F4666C0A-F045-4EAE-9030-5886F6682113}" type="presParOf" srcId="{3309CAE9-C07B-47BD-A6AE-4BC76A667E00}" destId="{6B505045-443B-49BE-8F44-7A45E6220637}" srcOrd="2" destOrd="0" presId="urn:microsoft.com/office/officeart/2005/8/layout/orgChart1"/>
    <dgm:cxn modelId="{C5C2159A-2766-4CBA-8687-F9E4DF360F5D}" type="presParOf" srcId="{76466FF0-CFCE-43CE-9620-451F271E4CE3}" destId="{4F69C473-9BD1-44DE-9F60-26154C8AD922}" srcOrd="2" destOrd="0" presId="urn:microsoft.com/office/officeart/2005/8/layout/orgChart1"/>
    <dgm:cxn modelId="{DFA012DA-1467-4004-903B-4D1463FF6B79}" type="presParOf" srcId="{76466FF0-CFCE-43CE-9620-451F271E4CE3}" destId="{C7D932BA-43AA-4BDD-809F-87E8B296859D}" srcOrd="3" destOrd="0" presId="urn:microsoft.com/office/officeart/2005/8/layout/orgChart1"/>
    <dgm:cxn modelId="{332EE38B-DCDF-4709-9F7E-71B6B528BC72}" type="presParOf" srcId="{C7D932BA-43AA-4BDD-809F-87E8B296859D}" destId="{2AA5E7E6-7A52-426D-AC20-066B57EBBD09}" srcOrd="0" destOrd="0" presId="urn:microsoft.com/office/officeart/2005/8/layout/orgChart1"/>
    <dgm:cxn modelId="{510660CF-F8A9-4CCD-AE55-F069D7EDAE26}" type="presParOf" srcId="{2AA5E7E6-7A52-426D-AC20-066B57EBBD09}" destId="{EFC52F7A-1D28-4BB8-9F72-002876B32B10}" srcOrd="0" destOrd="0" presId="urn:microsoft.com/office/officeart/2005/8/layout/orgChart1"/>
    <dgm:cxn modelId="{83031A77-1995-48EA-A4E1-D24E9E70776E}" type="presParOf" srcId="{2AA5E7E6-7A52-426D-AC20-066B57EBBD09}" destId="{38EF2237-93D1-45EA-A552-913CA86FA6DD}" srcOrd="1" destOrd="0" presId="urn:microsoft.com/office/officeart/2005/8/layout/orgChart1"/>
    <dgm:cxn modelId="{1D68AA30-0A8F-42FC-9A87-D96D7725BDBE}" type="presParOf" srcId="{C7D932BA-43AA-4BDD-809F-87E8B296859D}" destId="{DC8F92CE-E191-4AC0-81D2-5659F79D9D3A}" srcOrd="1" destOrd="0" presId="urn:microsoft.com/office/officeart/2005/8/layout/orgChart1"/>
    <dgm:cxn modelId="{7EF2D55C-CFA3-494E-86C1-1617388FAAED}" type="presParOf" srcId="{DC8F92CE-E191-4AC0-81D2-5659F79D9D3A}" destId="{FEFE6F3D-3113-476E-8C55-8AB02C513992}" srcOrd="0" destOrd="0" presId="urn:microsoft.com/office/officeart/2005/8/layout/orgChart1"/>
    <dgm:cxn modelId="{993F3D67-3BD5-4065-BE27-2118DACBFD8B}" type="presParOf" srcId="{DC8F92CE-E191-4AC0-81D2-5659F79D9D3A}" destId="{32A234A1-D66C-4E9F-8C19-C88EDACB199B}" srcOrd="1" destOrd="0" presId="urn:microsoft.com/office/officeart/2005/8/layout/orgChart1"/>
    <dgm:cxn modelId="{6DB6CB66-E18B-474A-8956-EF334FAE2863}" type="presParOf" srcId="{32A234A1-D66C-4E9F-8C19-C88EDACB199B}" destId="{C7C67206-3ED6-4EAA-9928-B436DBCE0EF3}" srcOrd="0" destOrd="0" presId="urn:microsoft.com/office/officeart/2005/8/layout/orgChart1"/>
    <dgm:cxn modelId="{F94C6558-EF2D-4CAE-A354-7CA2DF568998}" type="presParOf" srcId="{C7C67206-3ED6-4EAA-9928-B436DBCE0EF3}" destId="{E16308E7-6169-4583-927D-1E06247B765D}" srcOrd="0" destOrd="0" presId="urn:microsoft.com/office/officeart/2005/8/layout/orgChart1"/>
    <dgm:cxn modelId="{C1CD7994-EF89-4D65-BA8A-D7F9468EE972}" type="presParOf" srcId="{C7C67206-3ED6-4EAA-9928-B436DBCE0EF3}" destId="{42CBD4F5-A423-44D9-8E07-E42FAC036C95}" srcOrd="1" destOrd="0" presId="urn:microsoft.com/office/officeart/2005/8/layout/orgChart1"/>
    <dgm:cxn modelId="{C0A66396-E1B3-4384-948E-8F4CF1812379}" type="presParOf" srcId="{32A234A1-D66C-4E9F-8C19-C88EDACB199B}" destId="{B81B331F-CE77-4A1E-BFC4-84AE5DB371A6}" srcOrd="1" destOrd="0" presId="urn:microsoft.com/office/officeart/2005/8/layout/orgChart1"/>
    <dgm:cxn modelId="{B5801BBE-499C-4ED9-B29A-01BC7DE670D4}" type="presParOf" srcId="{32A234A1-D66C-4E9F-8C19-C88EDACB199B}" destId="{FAA4FA5C-203A-438E-BBD1-73FFEC461998}" srcOrd="2" destOrd="0" presId="urn:microsoft.com/office/officeart/2005/8/layout/orgChart1"/>
    <dgm:cxn modelId="{04487BBC-C174-4BA5-8A82-B268BED86029}" type="presParOf" srcId="{DC8F92CE-E191-4AC0-81D2-5659F79D9D3A}" destId="{01D8C2C1-9AB0-4A66-B51B-D71F87C7FA52}" srcOrd="2" destOrd="0" presId="urn:microsoft.com/office/officeart/2005/8/layout/orgChart1"/>
    <dgm:cxn modelId="{255268E0-747E-4760-B09D-5B9F05147596}" type="presParOf" srcId="{DC8F92CE-E191-4AC0-81D2-5659F79D9D3A}" destId="{9CBE5360-1986-481A-A97F-732D6CA49D40}" srcOrd="3" destOrd="0" presId="urn:microsoft.com/office/officeart/2005/8/layout/orgChart1"/>
    <dgm:cxn modelId="{F3A877A3-518E-4057-B511-8A17F71B3F5D}" type="presParOf" srcId="{9CBE5360-1986-481A-A97F-732D6CA49D40}" destId="{1D3B0078-997B-49D1-8309-7D409C2AADC7}" srcOrd="0" destOrd="0" presId="urn:microsoft.com/office/officeart/2005/8/layout/orgChart1"/>
    <dgm:cxn modelId="{E8D69713-8315-437F-9A95-0FD5B2BA62F8}" type="presParOf" srcId="{1D3B0078-997B-49D1-8309-7D409C2AADC7}" destId="{495FC23A-15CE-44EB-BD3C-DF0927FCA55C}" srcOrd="0" destOrd="0" presId="urn:microsoft.com/office/officeart/2005/8/layout/orgChart1"/>
    <dgm:cxn modelId="{6D456EA9-D6E1-40A1-9D55-84C320059E57}" type="presParOf" srcId="{1D3B0078-997B-49D1-8309-7D409C2AADC7}" destId="{C459CA0B-DEDB-490B-BC20-03CCAAE9235C}" srcOrd="1" destOrd="0" presId="urn:microsoft.com/office/officeart/2005/8/layout/orgChart1"/>
    <dgm:cxn modelId="{D4E8A71D-7238-41F1-8667-3F10251FF842}" type="presParOf" srcId="{9CBE5360-1986-481A-A97F-732D6CA49D40}" destId="{58EF71F3-F190-4C2A-9084-567B55C98A5B}" srcOrd="1" destOrd="0" presId="urn:microsoft.com/office/officeart/2005/8/layout/orgChart1"/>
    <dgm:cxn modelId="{BC257472-5200-416B-90A6-D1211586FEC2}" type="presParOf" srcId="{9CBE5360-1986-481A-A97F-732D6CA49D40}" destId="{0F00C1A2-1127-47D5-BF3B-5B9C79F6EFF5}" srcOrd="2" destOrd="0" presId="urn:microsoft.com/office/officeart/2005/8/layout/orgChart1"/>
    <dgm:cxn modelId="{CF974A3A-7A0B-48F4-A0EE-02AB7033DDFB}" type="presParOf" srcId="{C7D932BA-43AA-4BDD-809F-87E8B296859D}" destId="{E7583D6B-E37E-4874-B059-13317EAE57D8}" srcOrd="2" destOrd="0" presId="urn:microsoft.com/office/officeart/2005/8/layout/orgChart1"/>
    <dgm:cxn modelId="{31538AEC-4C6C-4979-A6B6-919F237A5EF9}" type="presParOf" srcId="{B7281C45-4240-414B-AC79-286BF06F5371}" destId="{41CA4241-90D1-45DC-BDE9-430F4549FF2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F9810EF-BAD8-4425-AA9A-9E0F8981FCFD}" type="doc">
      <dgm:prSet loTypeId="urn:microsoft.com/office/officeart/2005/8/layout/hList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0B09A1-544C-4B1B-AC9A-118BCE5025F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Социальное перемещение (миграция) как следствие реализации принципов социальной мобильности может вызываться одним или несколькими факторами: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52151B4-39C3-4183-8226-FBB67B4B0941}" type="parTrans" cxnId="{84527ED0-D70A-486E-BCC3-C10D0F12374C}">
      <dgm:prSet/>
      <dgm:spPr/>
      <dgm:t>
        <a:bodyPr/>
        <a:lstStyle/>
        <a:p>
          <a:endParaRPr lang="ru-RU"/>
        </a:p>
      </dgm:t>
    </dgm:pt>
    <dgm:pt modelId="{1375DA3B-6C47-4706-8C7E-B8FEBB8C023E}" type="sibTrans" cxnId="{84527ED0-D70A-486E-BCC3-C10D0F12374C}">
      <dgm:prSet/>
      <dgm:spPr/>
      <dgm:t>
        <a:bodyPr/>
        <a:lstStyle/>
        <a:p>
          <a:endParaRPr lang="ru-RU"/>
        </a:p>
      </dgm:t>
    </dgm:pt>
    <dgm:pt modelId="{4E81217A-5827-4B02-B77A-ADF55867EA6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социально-политическим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(например, репрессиями против этнической общности)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8FE3027-A19F-4D03-B081-B0FD9F79E99A}" type="parTrans" cxnId="{9B52FD9D-1691-446B-AADE-5A1D6C3D7C05}">
      <dgm:prSet/>
      <dgm:spPr/>
      <dgm:t>
        <a:bodyPr/>
        <a:lstStyle/>
        <a:p>
          <a:endParaRPr lang="ru-RU"/>
        </a:p>
      </dgm:t>
    </dgm:pt>
    <dgm:pt modelId="{F82F7692-FCEB-4B5D-989A-3E16351D9762}" type="sibTrans" cxnId="{9B52FD9D-1691-446B-AADE-5A1D6C3D7C05}">
      <dgm:prSet/>
      <dgm:spPr/>
      <dgm:t>
        <a:bodyPr/>
        <a:lstStyle/>
        <a:p>
          <a:endParaRPr lang="ru-RU"/>
        </a:p>
      </dgm:t>
    </dgm:pt>
    <dgm:pt modelId="{D651D045-1FDD-4933-8ECD-CEF8B473F2F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экономическим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(например, безработицей)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532BC3B-9799-4F6F-B4EF-83EF458E5061}" type="parTrans" cxnId="{300E7FAE-6FE0-4303-8104-F70E7E4E177D}">
      <dgm:prSet/>
      <dgm:spPr/>
      <dgm:t>
        <a:bodyPr/>
        <a:lstStyle/>
        <a:p>
          <a:endParaRPr lang="ru-RU"/>
        </a:p>
      </dgm:t>
    </dgm:pt>
    <dgm:pt modelId="{8EE4F6B7-7820-4B89-8B6A-6125BCC26287}" type="sibTrans" cxnId="{300E7FAE-6FE0-4303-8104-F70E7E4E177D}">
      <dgm:prSet/>
      <dgm:spPr/>
      <dgm:t>
        <a:bodyPr/>
        <a:lstStyle/>
        <a:p>
          <a:endParaRPr lang="ru-RU"/>
        </a:p>
      </dgm:t>
    </dgm:pt>
    <dgm:pt modelId="{C513B744-B87C-4FC8-BBE7-15EBE8F1DBE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социально-культурным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т.ч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религиозным; стремлением индивида приобщиться к конкретной культуре, эмигрировать)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9331F7F-B1EA-440C-A8D0-0C8718B42578}" type="parTrans" cxnId="{AD739316-3572-4601-9F13-0D420C384537}">
      <dgm:prSet/>
      <dgm:spPr/>
      <dgm:t>
        <a:bodyPr/>
        <a:lstStyle/>
        <a:p>
          <a:endParaRPr lang="ru-RU"/>
        </a:p>
      </dgm:t>
    </dgm:pt>
    <dgm:pt modelId="{0D12E463-0EB8-483B-B239-A97299C6CA05}" type="sibTrans" cxnId="{AD739316-3572-4601-9F13-0D420C384537}">
      <dgm:prSet/>
      <dgm:spPr/>
      <dgm:t>
        <a:bodyPr/>
        <a:lstStyle/>
        <a:p>
          <a:endParaRPr lang="ru-RU"/>
        </a:p>
      </dgm:t>
    </dgm:pt>
    <dgm:pt modelId="{B63AE909-283A-4EDF-8507-A0C88552BFA6}">
      <dgm:prSet phldrT="[Текст]" custT="1"/>
      <dgm:spPr/>
      <dgm:t>
        <a:bodyPr/>
        <a:lstStyle/>
        <a:p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демографичес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-ким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(например, стремлением человека вступить в брак при отсутствии должного выбора в регионе проживания)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EFEA143-1C53-4EDD-92B6-5B5FE3918EF7}" type="parTrans" cxnId="{D8632493-44F9-4BFC-A467-5608828BCC24}">
      <dgm:prSet/>
      <dgm:spPr/>
      <dgm:t>
        <a:bodyPr/>
        <a:lstStyle/>
        <a:p>
          <a:endParaRPr lang="ru-RU"/>
        </a:p>
      </dgm:t>
    </dgm:pt>
    <dgm:pt modelId="{3421D618-9F43-4D5F-A1C5-64CA0CAC77BA}" type="sibTrans" cxnId="{D8632493-44F9-4BFC-A467-5608828BCC24}">
      <dgm:prSet/>
      <dgm:spPr/>
      <dgm:t>
        <a:bodyPr/>
        <a:lstStyle/>
        <a:p>
          <a:endParaRPr lang="ru-RU"/>
        </a:p>
      </dgm:t>
    </dgm:pt>
    <dgm:pt modelId="{F68E9F90-1738-4DCB-8D51-1200FD50B6A2}" type="pres">
      <dgm:prSet presAssocID="{7F9810EF-BAD8-4425-AA9A-9E0F8981FCF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E182415-27A9-4F6F-A326-DC388E0B04F4}" type="pres">
      <dgm:prSet presAssocID="{350B09A1-544C-4B1B-AC9A-118BCE5025F8}" presName="roof" presStyleLbl="dkBgShp" presStyleIdx="0" presStyleCnt="2"/>
      <dgm:spPr/>
      <dgm:t>
        <a:bodyPr/>
        <a:lstStyle/>
        <a:p>
          <a:endParaRPr lang="ru-RU"/>
        </a:p>
      </dgm:t>
    </dgm:pt>
    <dgm:pt modelId="{E84C3ADF-D746-4BE5-B935-F62CF7E59E3C}" type="pres">
      <dgm:prSet presAssocID="{350B09A1-544C-4B1B-AC9A-118BCE5025F8}" presName="pillars" presStyleCnt="0"/>
      <dgm:spPr/>
    </dgm:pt>
    <dgm:pt modelId="{152454D0-6A1A-4F20-AF19-5C8D31D7C75D}" type="pres">
      <dgm:prSet presAssocID="{350B09A1-544C-4B1B-AC9A-118BCE5025F8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F780F4-1BF7-4C19-BFBB-E8FFFB51FE43}" type="pres">
      <dgm:prSet presAssocID="{D651D045-1FDD-4933-8ECD-CEF8B473F2F7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1CE3C9-E136-4E45-BAA0-A9C565428071}" type="pres">
      <dgm:prSet presAssocID="{C513B744-B87C-4FC8-BBE7-15EBE8F1DBE7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7589FB-6845-4D62-9FE0-5502ABA76B8C}" type="pres">
      <dgm:prSet presAssocID="{B63AE909-283A-4EDF-8507-A0C88552BFA6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2EDD91-2AA0-4BDF-8189-F4558F983336}" type="pres">
      <dgm:prSet presAssocID="{350B09A1-544C-4B1B-AC9A-118BCE5025F8}" presName="base" presStyleLbl="dkBgShp" presStyleIdx="1" presStyleCnt="2"/>
      <dgm:spPr/>
    </dgm:pt>
  </dgm:ptLst>
  <dgm:cxnLst>
    <dgm:cxn modelId="{84527ED0-D70A-486E-BCC3-C10D0F12374C}" srcId="{7F9810EF-BAD8-4425-AA9A-9E0F8981FCFD}" destId="{350B09A1-544C-4B1B-AC9A-118BCE5025F8}" srcOrd="0" destOrd="0" parTransId="{B52151B4-39C3-4183-8226-FBB67B4B0941}" sibTransId="{1375DA3B-6C47-4706-8C7E-B8FEBB8C023E}"/>
    <dgm:cxn modelId="{0D4BB451-4FB2-4BB7-8D4E-F610DFD7153A}" type="presOf" srcId="{D651D045-1FDD-4933-8ECD-CEF8B473F2F7}" destId="{84F780F4-1BF7-4C19-BFBB-E8FFFB51FE43}" srcOrd="0" destOrd="0" presId="urn:microsoft.com/office/officeart/2005/8/layout/hList3"/>
    <dgm:cxn modelId="{80DE481A-E0C6-48B8-AE70-971115B5410F}" type="presOf" srcId="{C513B744-B87C-4FC8-BBE7-15EBE8F1DBE7}" destId="{5D1CE3C9-E136-4E45-BAA0-A9C565428071}" srcOrd="0" destOrd="0" presId="urn:microsoft.com/office/officeart/2005/8/layout/hList3"/>
    <dgm:cxn modelId="{AD739316-3572-4601-9F13-0D420C384537}" srcId="{350B09A1-544C-4B1B-AC9A-118BCE5025F8}" destId="{C513B744-B87C-4FC8-BBE7-15EBE8F1DBE7}" srcOrd="2" destOrd="0" parTransId="{79331F7F-B1EA-440C-A8D0-0C8718B42578}" sibTransId="{0D12E463-0EB8-483B-B239-A97299C6CA05}"/>
    <dgm:cxn modelId="{4826B5EF-3499-46F1-A5C9-B7F49A2787A5}" type="presOf" srcId="{7F9810EF-BAD8-4425-AA9A-9E0F8981FCFD}" destId="{F68E9F90-1738-4DCB-8D51-1200FD50B6A2}" srcOrd="0" destOrd="0" presId="urn:microsoft.com/office/officeart/2005/8/layout/hList3"/>
    <dgm:cxn modelId="{D4569C2A-3E3E-4A4A-8B0B-5B3DD4D30064}" type="presOf" srcId="{B63AE909-283A-4EDF-8507-A0C88552BFA6}" destId="{DD7589FB-6845-4D62-9FE0-5502ABA76B8C}" srcOrd="0" destOrd="0" presId="urn:microsoft.com/office/officeart/2005/8/layout/hList3"/>
    <dgm:cxn modelId="{260AE504-2A27-4E97-B805-F7A4D545CD40}" type="presOf" srcId="{350B09A1-544C-4B1B-AC9A-118BCE5025F8}" destId="{DE182415-27A9-4F6F-A326-DC388E0B04F4}" srcOrd="0" destOrd="0" presId="urn:microsoft.com/office/officeart/2005/8/layout/hList3"/>
    <dgm:cxn modelId="{300E7FAE-6FE0-4303-8104-F70E7E4E177D}" srcId="{350B09A1-544C-4B1B-AC9A-118BCE5025F8}" destId="{D651D045-1FDD-4933-8ECD-CEF8B473F2F7}" srcOrd="1" destOrd="0" parTransId="{3532BC3B-9799-4F6F-B4EF-83EF458E5061}" sibTransId="{8EE4F6B7-7820-4B89-8B6A-6125BCC26287}"/>
    <dgm:cxn modelId="{DA93D693-5CB0-417E-9B7D-08FD97D751F5}" type="presOf" srcId="{4E81217A-5827-4B02-B77A-ADF55867EA6F}" destId="{152454D0-6A1A-4F20-AF19-5C8D31D7C75D}" srcOrd="0" destOrd="0" presId="urn:microsoft.com/office/officeart/2005/8/layout/hList3"/>
    <dgm:cxn modelId="{9B52FD9D-1691-446B-AADE-5A1D6C3D7C05}" srcId="{350B09A1-544C-4B1B-AC9A-118BCE5025F8}" destId="{4E81217A-5827-4B02-B77A-ADF55867EA6F}" srcOrd="0" destOrd="0" parTransId="{E8FE3027-A19F-4D03-B081-B0FD9F79E99A}" sibTransId="{F82F7692-FCEB-4B5D-989A-3E16351D9762}"/>
    <dgm:cxn modelId="{D8632493-44F9-4BFC-A467-5608828BCC24}" srcId="{350B09A1-544C-4B1B-AC9A-118BCE5025F8}" destId="{B63AE909-283A-4EDF-8507-A0C88552BFA6}" srcOrd="3" destOrd="0" parTransId="{2EFEA143-1C53-4EDD-92B6-5B5FE3918EF7}" sibTransId="{3421D618-9F43-4D5F-A1C5-64CA0CAC77BA}"/>
    <dgm:cxn modelId="{8DB47B02-1B02-4070-AA6B-74D5A96519B4}" type="presParOf" srcId="{F68E9F90-1738-4DCB-8D51-1200FD50B6A2}" destId="{DE182415-27A9-4F6F-A326-DC388E0B04F4}" srcOrd="0" destOrd="0" presId="urn:microsoft.com/office/officeart/2005/8/layout/hList3"/>
    <dgm:cxn modelId="{07E65CF4-E9A3-42B8-B322-026A9EDB157F}" type="presParOf" srcId="{F68E9F90-1738-4DCB-8D51-1200FD50B6A2}" destId="{E84C3ADF-D746-4BE5-B935-F62CF7E59E3C}" srcOrd="1" destOrd="0" presId="urn:microsoft.com/office/officeart/2005/8/layout/hList3"/>
    <dgm:cxn modelId="{09D84795-F6C4-4950-A674-63CF4DB53F8B}" type="presParOf" srcId="{E84C3ADF-D746-4BE5-B935-F62CF7E59E3C}" destId="{152454D0-6A1A-4F20-AF19-5C8D31D7C75D}" srcOrd="0" destOrd="0" presId="urn:microsoft.com/office/officeart/2005/8/layout/hList3"/>
    <dgm:cxn modelId="{6423997D-1D25-4A5C-A1B9-80384F0BA23B}" type="presParOf" srcId="{E84C3ADF-D746-4BE5-B935-F62CF7E59E3C}" destId="{84F780F4-1BF7-4C19-BFBB-E8FFFB51FE43}" srcOrd="1" destOrd="0" presId="urn:microsoft.com/office/officeart/2005/8/layout/hList3"/>
    <dgm:cxn modelId="{0B41C19B-0DA5-40A7-A151-686C6EB46512}" type="presParOf" srcId="{E84C3ADF-D746-4BE5-B935-F62CF7E59E3C}" destId="{5D1CE3C9-E136-4E45-BAA0-A9C565428071}" srcOrd="2" destOrd="0" presId="urn:microsoft.com/office/officeart/2005/8/layout/hList3"/>
    <dgm:cxn modelId="{EBC0999A-3662-4437-B324-503C47D52E68}" type="presParOf" srcId="{E84C3ADF-D746-4BE5-B935-F62CF7E59E3C}" destId="{DD7589FB-6845-4D62-9FE0-5502ABA76B8C}" srcOrd="3" destOrd="0" presId="urn:microsoft.com/office/officeart/2005/8/layout/hList3"/>
    <dgm:cxn modelId="{FA2703A4-63BB-402D-A1ED-529D02CE7D77}" type="presParOf" srcId="{F68E9F90-1738-4DCB-8D51-1200FD50B6A2}" destId="{D62EDD91-2AA0-4BDF-8189-F4558F98333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916C466-2604-4646-BD66-E407DF7164C7}" type="doc">
      <dgm:prSet loTypeId="urn:microsoft.com/office/officeart/2005/8/layout/radial5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F4865D-4BFB-4102-B911-2C951C83DD2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Каналы социальной мобильности современного общества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9B9804C-C962-4B50-9A96-C856F62473C2}" type="parTrans" cxnId="{E87C2AC6-34BA-45CF-96A0-292AA6B8FA4B}">
      <dgm:prSet/>
      <dgm:spPr/>
      <dgm:t>
        <a:bodyPr/>
        <a:lstStyle/>
        <a:p>
          <a:endParaRPr lang="ru-RU"/>
        </a:p>
      </dgm:t>
    </dgm:pt>
    <dgm:pt modelId="{C20D60BB-5B1E-4E7F-ABEE-FAD25CDD6F67}" type="sibTrans" cxnId="{E87C2AC6-34BA-45CF-96A0-292AA6B8FA4B}">
      <dgm:prSet/>
      <dgm:spPr/>
      <dgm:t>
        <a:bodyPr/>
        <a:lstStyle/>
        <a:p>
          <a:endParaRPr lang="ru-RU"/>
        </a:p>
      </dgm:t>
    </dgm:pt>
    <dgm:pt modelId="{54C472C2-22EF-4385-891D-528C6A37C3B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Получение образования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887E9C1-FB48-452D-A2AD-31097AD3ECCE}" type="parTrans" cxnId="{7D388E45-6DEA-466F-99D4-DCDE86571A7F}">
      <dgm:prSet/>
      <dgm:spPr/>
      <dgm:t>
        <a:bodyPr/>
        <a:lstStyle/>
        <a:p>
          <a:endParaRPr lang="ru-RU"/>
        </a:p>
      </dgm:t>
    </dgm:pt>
    <dgm:pt modelId="{32AFA39C-EEA4-4BE9-839C-4176A8016CD1}" type="sibTrans" cxnId="{7D388E45-6DEA-466F-99D4-DCDE86571A7F}">
      <dgm:prSet/>
      <dgm:spPr/>
      <dgm:t>
        <a:bodyPr/>
        <a:lstStyle/>
        <a:p>
          <a:endParaRPr lang="ru-RU"/>
        </a:p>
      </dgm:t>
    </dgm:pt>
    <dgm:pt modelId="{B67F7F81-A6E7-4006-95CC-CD8FF683FA3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Повышение квалификации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05B9CA3-FEAD-4B9B-8515-2AC62F9DA4D0}" type="parTrans" cxnId="{D3794465-8785-4CC4-B754-52F0CE5453F4}">
      <dgm:prSet/>
      <dgm:spPr/>
      <dgm:t>
        <a:bodyPr/>
        <a:lstStyle/>
        <a:p>
          <a:endParaRPr lang="ru-RU"/>
        </a:p>
      </dgm:t>
    </dgm:pt>
    <dgm:pt modelId="{9B23A283-D4DB-4071-8641-85E40DC4C9E5}" type="sibTrans" cxnId="{D3794465-8785-4CC4-B754-52F0CE5453F4}">
      <dgm:prSet/>
      <dgm:spPr/>
      <dgm:t>
        <a:bodyPr/>
        <a:lstStyle/>
        <a:p>
          <a:endParaRPr lang="ru-RU"/>
        </a:p>
      </dgm:t>
    </dgm:pt>
    <dgm:pt modelId="{C1F507DB-8DA8-4829-ABEB-57E7827D6D7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Политическая карьера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CB6B293-BE04-44E7-BDAE-381BD6A53BBC}" type="parTrans" cxnId="{E78D21AB-739C-4D49-9F22-0E87FB7D92C5}">
      <dgm:prSet/>
      <dgm:spPr/>
      <dgm:t>
        <a:bodyPr/>
        <a:lstStyle/>
        <a:p>
          <a:endParaRPr lang="ru-RU"/>
        </a:p>
      </dgm:t>
    </dgm:pt>
    <dgm:pt modelId="{9E341943-D49E-4EA7-9794-1AF77067D96C}" type="sibTrans" cxnId="{E78D21AB-739C-4D49-9F22-0E87FB7D92C5}">
      <dgm:prSet/>
      <dgm:spPr/>
      <dgm:t>
        <a:bodyPr/>
        <a:lstStyle/>
        <a:p>
          <a:endParaRPr lang="ru-RU"/>
        </a:p>
      </dgm:t>
    </dgm:pt>
    <dgm:pt modelId="{B6E6151C-1C11-4CA1-942E-D1254EB4586F}">
      <dgm:prSet phldrT="[Текст]" custT="1"/>
      <dgm:spPr/>
      <dgm:t>
        <a:bodyPr/>
        <a:lstStyle/>
        <a:p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Предпринима-тельская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деятельность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72BECF8-CEC5-4ED2-BDF2-CE9195AA7059}" type="parTrans" cxnId="{A97E7C02-B9FB-456C-9474-34A96EE5EF3B}">
      <dgm:prSet/>
      <dgm:spPr/>
      <dgm:t>
        <a:bodyPr/>
        <a:lstStyle/>
        <a:p>
          <a:endParaRPr lang="ru-RU"/>
        </a:p>
      </dgm:t>
    </dgm:pt>
    <dgm:pt modelId="{9F805BC8-7DA3-4941-9848-331717FFB021}" type="sibTrans" cxnId="{A97E7C02-B9FB-456C-9474-34A96EE5EF3B}">
      <dgm:prSet/>
      <dgm:spPr/>
      <dgm:t>
        <a:bodyPr/>
        <a:lstStyle/>
        <a:p>
          <a:endParaRPr lang="ru-RU"/>
        </a:p>
      </dgm:t>
    </dgm:pt>
    <dgm:pt modelId="{82A55E84-088D-4837-A993-4953B2E6EBF8}">
      <dgm:prSet phldrT="[Текст]" custT="1"/>
      <dgm:spPr/>
      <dgm:t>
        <a:bodyPr/>
        <a:lstStyle/>
        <a:p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975D664-63F2-474E-B664-98B17E563955}" type="parTrans" cxnId="{FBD9F471-8652-4C79-9935-9E9D08E9D134}">
      <dgm:prSet/>
      <dgm:spPr/>
      <dgm:t>
        <a:bodyPr/>
        <a:lstStyle/>
        <a:p>
          <a:endParaRPr lang="ru-RU"/>
        </a:p>
      </dgm:t>
    </dgm:pt>
    <dgm:pt modelId="{4F0434D2-7298-498B-AEAC-DE776009BB6D}" type="sibTrans" cxnId="{FBD9F471-8652-4C79-9935-9E9D08E9D134}">
      <dgm:prSet/>
      <dgm:spPr/>
      <dgm:t>
        <a:bodyPr/>
        <a:lstStyle/>
        <a:p>
          <a:endParaRPr lang="ru-RU"/>
        </a:p>
      </dgm:t>
    </dgm:pt>
    <dgm:pt modelId="{C93AB00A-289C-4216-8B2A-2C0042727E9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Воинская служба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98D84B6-5986-4A37-B58D-87369DE66087}" type="parTrans" cxnId="{4D46668E-9212-432A-92C9-431219586034}">
      <dgm:prSet/>
      <dgm:spPr/>
      <dgm:t>
        <a:bodyPr/>
        <a:lstStyle/>
        <a:p>
          <a:endParaRPr lang="ru-RU"/>
        </a:p>
      </dgm:t>
    </dgm:pt>
    <dgm:pt modelId="{F8E5D3CB-EDB3-47D2-A616-67F54FB8569E}" type="sibTrans" cxnId="{4D46668E-9212-432A-92C9-431219586034}">
      <dgm:prSet/>
      <dgm:spPr/>
      <dgm:t>
        <a:bodyPr/>
        <a:lstStyle/>
        <a:p>
          <a:endParaRPr lang="ru-RU"/>
        </a:p>
      </dgm:t>
    </dgm:pt>
    <dgm:pt modelId="{A1B7ECED-742F-4F13-9940-FEB5A42E551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Миграция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26C5037-F297-44F1-AFAC-D5B0ABBC7821}" type="parTrans" cxnId="{E6181048-1762-423A-931E-4919BDA775C1}">
      <dgm:prSet/>
      <dgm:spPr/>
      <dgm:t>
        <a:bodyPr/>
        <a:lstStyle/>
        <a:p>
          <a:endParaRPr lang="ru-RU"/>
        </a:p>
      </dgm:t>
    </dgm:pt>
    <dgm:pt modelId="{A7792460-9840-4C43-A3D8-B51B03ADF88E}" type="sibTrans" cxnId="{E6181048-1762-423A-931E-4919BDA775C1}">
      <dgm:prSet/>
      <dgm:spPr/>
      <dgm:t>
        <a:bodyPr/>
        <a:lstStyle/>
        <a:p>
          <a:endParaRPr lang="ru-RU"/>
        </a:p>
      </dgm:t>
    </dgm:pt>
    <dgm:pt modelId="{97EB964D-F91B-4B60-8F0C-1E6C3009493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Изменение социального окружения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F56CC7C-E8AE-45FC-8ED6-623A15F5D2E7}" type="parTrans" cxnId="{7D755C9E-DD3A-4F84-8C2E-6FAB81448AAE}">
      <dgm:prSet/>
      <dgm:spPr/>
      <dgm:t>
        <a:bodyPr/>
        <a:lstStyle/>
        <a:p>
          <a:endParaRPr lang="ru-RU"/>
        </a:p>
      </dgm:t>
    </dgm:pt>
    <dgm:pt modelId="{C2974A4F-8FED-4650-8FFC-92BA7BB3CDF9}" type="sibTrans" cxnId="{7D755C9E-DD3A-4F84-8C2E-6FAB81448AAE}">
      <dgm:prSet/>
      <dgm:spPr/>
      <dgm:t>
        <a:bodyPr/>
        <a:lstStyle/>
        <a:p>
          <a:endParaRPr lang="ru-RU"/>
        </a:p>
      </dgm:t>
    </dgm:pt>
    <dgm:pt modelId="{25007BE6-0E8A-48B7-B412-18A00B6C7DE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Брак с представителями более высокой социальной группы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3C271D8-8FBF-459B-9D72-E7D2948B14F0}" type="parTrans" cxnId="{B425A712-56E8-4B7C-937E-D8DA25FA37D3}">
      <dgm:prSet/>
      <dgm:spPr/>
      <dgm:t>
        <a:bodyPr/>
        <a:lstStyle/>
        <a:p>
          <a:endParaRPr lang="ru-RU"/>
        </a:p>
      </dgm:t>
    </dgm:pt>
    <dgm:pt modelId="{56741396-AD34-4014-BB76-8A9C398059CE}" type="sibTrans" cxnId="{B425A712-56E8-4B7C-937E-D8DA25FA37D3}">
      <dgm:prSet/>
      <dgm:spPr/>
      <dgm:t>
        <a:bodyPr/>
        <a:lstStyle/>
        <a:p>
          <a:endParaRPr lang="ru-RU"/>
        </a:p>
      </dgm:t>
    </dgm:pt>
    <dgm:pt modelId="{6E9C6B32-2A71-436C-9435-4BE12C377F57}" type="pres">
      <dgm:prSet presAssocID="{8916C466-2604-4646-BD66-E407DF7164C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5B62BE2-F363-49E8-934F-1880351BB395}" type="pres">
      <dgm:prSet presAssocID="{4FF4865D-4BFB-4102-B911-2C951C83DD2B}" presName="centerShape" presStyleLbl="node0" presStyleIdx="0" presStyleCnt="1" custScaleX="225140" custScaleY="115659"/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D3A0E14A-DC00-4A82-9626-AE301A9E8440}" type="pres">
      <dgm:prSet presAssocID="{D887E9C1-FB48-452D-A2AD-31097AD3ECCE}" presName="parTrans" presStyleLbl="sibTrans2D1" presStyleIdx="0" presStyleCnt="8" custScaleX="155977"/>
      <dgm:spPr/>
      <dgm:t>
        <a:bodyPr/>
        <a:lstStyle/>
        <a:p>
          <a:endParaRPr lang="ru-RU"/>
        </a:p>
      </dgm:t>
    </dgm:pt>
    <dgm:pt modelId="{E1132529-E5F5-42F3-97FA-C1D0B4F71077}" type="pres">
      <dgm:prSet presAssocID="{D887E9C1-FB48-452D-A2AD-31097AD3ECCE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92860215-2965-489C-9F65-4738A091A8C9}" type="pres">
      <dgm:prSet presAssocID="{54C472C2-22EF-4385-891D-528C6A37C3BD}" presName="node" presStyleLbl="node1" presStyleIdx="0" presStyleCnt="8" custScaleX="22514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764D3E96-91E0-46E4-AAD5-5F188BC05821}" type="pres">
      <dgm:prSet presAssocID="{105B9CA3-FEAD-4B9B-8515-2AC62F9DA4D0}" presName="parTrans" presStyleLbl="sibTrans2D1" presStyleIdx="1" presStyleCnt="8" custAng="20888979" custLinFactNeighborX="-4606" custLinFactNeighborY="-43999"/>
      <dgm:spPr/>
      <dgm:t>
        <a:bodyPr/>
        <a:lstStyle/>
        <a:p>
          <a:endParaRPr lang="ru-RU"/>
        </a:p>
      </dgm:t>
    </dgm:pt>
    <dgm:pt modelId="{5D921605-283B-403B-832D-41C57D71ED54}" type="pres">
      <dgm:prSet presAssocID="{105B9CA3-FEAD-4B9B-8515-2AC62F9DA4D0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67AC8CB2-C361-4F91-A61F-FA6DF44664C1}" type="pres">
      <dgm:prSet presAssocID="{B67F7F81-A6E7-4006-95CC-CD8FF683FA3E}" presName="node" presStyleLbl="node1" presStyleIdx="1" presStyleCnt="8" custScaleX="225140" custRadScaleRad="187325" custRadScaleInc="8408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799CA618-AEBB-444B-9B2D-DE5FECC2EBDD}" type="pres">
      <dgm:prSet presAssocID="{ACB6B293-BE04-44E7-BDAE-381BD6A53BBC}" presName="parTrans" presStyleLbl="sibTrans2D1" presStyleIdx="2" presStyleCnt="8" custScaleX="141750"/>
      <dgm:spPr/>
      <dgm:t>
        <a:bodyPr/>
        <a:lstStyle/>
        <a:p>
          <a:endParaRPr lang="ru-RU"/>
        </a:p>
      </dgm:t>
    </dgm:pt>
    <dgm:pt modelId="{AC4F8CB5-D73C-4A27-A03A-4A51FD4D459E}" type="pres">
      <dgm:prSet presAssocID="{ACB6B293-BE04-44E7-BDAE-381BD6A53BBC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8C6DBE65-713E-4BC3-9094-E55CC07B7A4D}" type="pres">
      <dgm:prSet presAssocID="{C1F507DB-8DA8-4829-ABEB-57E7827D6D73}" presName="node" presStyleLbl="node1" presStyleIdx="2" presStyleCnt="8" custScaleX="225140" custRadScaleRad="183170" custRadScaleInc="-929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CF56B3E6-D730-4E3B-99F4-6484AD3EAA61}" type="pres">
      <dgm:prSet presAssocID="{972BECF8-CEC5-4ED2-BDF2-CE9195AA7059}" presName="parTrans" presStyleLbl="sibTrans2D1" presStyleIdx="3" presStyleCnt="8"/>
      <dgm:spPr/>
      <dgm:t>
        <a:bodyPr/>
        <a:lstStyle/>
        <a:p>
          <a:endParaRPr lang="ru-RU"/>
        </a:p>
      </dgm:t>
    </dgm:pt>
    <dgm:pt modelId="{27A2979A-1AAA-4684-BD20-D4A4E563D2D1}" type="pres">
      <dgm:prSet presAssocID="{972BECF8-CEC5-4ED2-BDF2-CE9195AA7059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FD47FC86-DD77-40E0-8FCD-831069530FA5}" type="pres">
      <dgm:prSet presAssocID="{B6E6151C-1C11-4CA1-942E-D1254EB4586F}" presName="node" presStyleLbl="node1" presStyleIdx="3" presStyleCnt="8" custScaleX="225140" custRadScaleRad="180202" custRadScaleInc="-10673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E2C0D00A-A29F-4048-A027-29A307A3EC96}" type="pres">
      <dgm:prSet presAssocID="{F98D84B6-5986-4A37-B58D-87369DE66087}" presName="parTrans" presStyleLbl="sibTrans2D1" presStyleIdx="4" presStyleCnt="8" custScaleX="143000"/>
      <dgm:spPr/>
      <dgm:t>
        <a:bodyPr/>
        <a:lstStyle/>
        <a:p>
          <a:endParaRPr lang="ru-RU"/>
        </a:p>
      </dgm:t>
    </dgm:pt>
    <dgm:pt modelId="{F771259E-57EA-4C70-85F1-4AD97AD4C1FF}" type="pres">
      <dgm:prSet presAssocID="{F98D84B6-5986-4A37-B58D-87369DE66087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AAAE7917-A3CB-4088-BBF2-3C39904DF93D}" type="pres">
      <dgm:prSet presAssocID="{C93AB00A-289C-4216-8B2A-2C0042727E9D}" presName="node" presStyleLbl="node1" presStyleIdx="4" presStyleCnt="8" custScaleX="225140" custRadScaleRad="103416" custRadScaleInc="-6424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34591CFC-482D-4F29-83BE-CEDF455245D3}" type="pres">
      <dgm:prSet presAssocID="{426C5037-F297-44F1-AFAC-D5B0ABBC7821}" presName="parTrans" presStyleLbl="sibTrans2D1" presStyleIdx="5" presStyleCnt="8" custLinFactNeighborX="-54270" custLinFactNeighborY="1142"/>
      <dgm:spPr/>
      <dgm:t>
        <a:bodyPr/>
        <a:lstStyle/>
        <a:p>
          <a:endParaRPr lang="ru-RU"/>
        </a:p>
      </dgm:t>
    </dgm:pt>
    <dgm:pt modelId="{B93B6BDE-C512-49A5-9C0F-E9215A38C602}" type="pres">
      <dgm:prSet presAssocID="{426C5037-F297-44F1-AFAC-D5B0ABBC7821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FE64B0C7-9E1E-44B1-8F74-C4DA2AB06A77}" type="pres">
      <dgm:prSet presAssocID="{A1B7ECED-742F-4F13-9940-FEB5A42E551A}" presName="node" presStyleLbl="node1" presStyleIdx="5" presStyleCnt="8" custScaleX="225140" custRadScaleRad="165008" custRadScaleInc="42468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D49B55AB-7DAE-4CCD-A340-F1C5CFDBB486}" type="pres">
      <dgm:prSet presAssocID="{9F56CC7C-E8AE-45FC-8ED6-623A15F5D2E7}" presName="parTrans" presStyleLbl="sibTrans2D1" presStyleIdx="6" presStyleCnt="8"/>
      <dgm:spPr/>
      <dgm:t>
        <a:bodyPr/>
        <a:lstStyle/>
        <a:p>
          <a:endParaRPr lang="ru-RU"/>
        </a:p>
      </dgm:t>
    </dgm:pt>
    <dgm:pt modelId="{D10C7B52-E0E1-4BC4-9A10-2F3478F88F6E}" type="pres">
      <dgm:prSet presAssocID="{9F56CC7C-E8AE-45FC-8ED6-623A15F5D2E7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989DD64C-59AF-4C7C-B5A3-403F046EB0EB}" type="pres">
      <dgm:prSet presAssocID="{97EB964D-F91B-4B60-8F0C-1E6C3009493A}" presName="node" presStyleLbl="node1" presStyleIdx="6" presStyleCnt="8" custScaleX="225140" custRadScaleRad="184676" custRadScaleInc="-3384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FB7945E7-690A-47D8-8C09-EE103DE41DFC}" type="pres">
      <dgm:prSet presAssocID="{C3C271D8-8FBF-459B-9D72-E7D2948B14F0}" presName="parTrans" presStyleLbl="sibTrans2D1" presStyleIdx="7" presStyleCnt="8" custLinFactNeighborX="-25549" custLinFactNeighborY="32709"/>
      <dgm:spPr/>
      <dgm:t>
        <a:bodyPr/>
        <a:lstStyle/>
        <a:p>
          <a:endParaRPr lang="ru-RU"/>
        </a:p>
      </dgm:t>
    </dgm:pt>
    <dgm:pt modelId="{370BA15D-AF2B-44C1-84C0-C3271C663DDB}" type="pres">
      <dgm:prSet presAssocID="{C3C271D8-8FBF-459B-9D72-E7D2948B14F0}" presName="connectorText" presStyleLbl="sibTrans2D1" presStyleIdx="7" presStyleCnt="8"/>
      <dgm:spPr/>
      <dgm:t>
        <a:bodyPr/>
        <a:lstStyle/>
        <a:p>
          <a:endParaRPr lang="ru-RU"/>
        </a:p>
      </dgm:t>
    </dgm:pt>
    <dgm:pt modelId="{0447C03E-959A-425D-80BA-55F61F1A2969}" type="pres">
      <dgm:prSet presAssocID="{25007BE6-0E8A-48B7-B412-18A00B6C7DE1}" presName="node" presStyleLbl="node1" presStyleIdx="7" presStyleCnt="8" custScaleX="225140" custScaleY="142145" custRadScaleRad="183406" custRadScaleInc="-8681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7D755C9E-DD3A-4F84-8C2E-6FAB81448AAE}" srcId="{4FF4865D-4BFB-4102-B911-2C951C83DD2B}" destId="{97EB964D-F91B-4B60-8F0C-1E6C3009493A}" srcOrd="6" destOrd="0" parTransId="{9F56CC7C-E8AE-45FC-8ED6-623A15F5D2E7}" sibTransId="{C2974A4F-8FED-4650-8FFC-92BA7BB3CDF9}"/>
    <dgm:cxn modelId="{B425A712-56E8-4B7C-937E-D8DA25FA37D3}" srcId="{4FF4865D-4BFB-4102-B911-2C951C83DD2B}" destId="{25007BE6-0E8A-48B7-B412-18A00B6C7DE1}" srcOrd="7" destOrd="0" parTransId="{C3C271D8-8FBF-459B-9D72-E7D2948B14F0}" sibTransId="{56741396-AD34-4014-BB76-8A9C398059CE}"/>
    <dgm:cxn modelId="{0B5C5883-81D0-4B3A-A75F-60C54581DC24}" type="presOf" srcId="{C93AB00A-289C-4216-8B2A-2C0042727E9D}" destId="{AAAE7917-A3CB-4088-BBF2-3C39904DF93D}" srcOrd="0" destOrd="0" presId="urn:microsoft.com/office/officeart/2005/8/layout/radial5"/>
    <dgm:cxn modelId="{29AED5E1-6345-4368-A367-F427D71312AA}" type="presOf" srcId="{54C472C2-22EF-4385-891D-528C6A37C3BD}" destId="{92860215-2965-489C-9F65-4738A091A8C9}" srcOrd="0" destOrd="0" presId="urn:microsoft.com/office/officeart/2005/8/layout/radial5"/>
    <dgm:cxn modelId="{E78D21AB-739C-4D49-9F22-0E87FB7D92C5}" srcId="{4FF4865D-4BFB-4102-B911-2C951C83DD2B}" destId="{C1F507DB-8DA8-4829-ABEB-57E7827D6D73}" srcOrd="2" destOrd="0" parTransId="{ACB6B293-BE04-44E7-BDAE-381BD6A53BBC}" sibTransId="{9E341943-D49E-4EA7-9794-1AF77067D96C}"/>
    <dgm:cxn modelId="{48496090-7634-4A99-B7C9-094AA65FF93C}" type="presOf" srcId="{B6E6151C-1C11-4CA1-942E-D1254EB4586F}" destId="{FD47FC86-DD77-40E0-8FCD-831069530FA5}" srcOrd="0" destOrd="0" presId="urn:microsoft.com/office/officeart/2005/8/layout/radial5"/>
    <dgm:cxn modelId="{D3794465-8785-4CC4-B754-52F0CE5453F4}" srcId="{4FF4865D-4BFB-4102-B911-2C951C83DD2B}" destId="{B67F7F81-A6E7-4006-95CC-CD8FF683FA3E}" srcOrd="1" destOrd="0" parTransId="{105B9CA3-FEAD-4B9B-8515-2AC62F9DA4D0}" sibTransId="{9B23A283-D4DB-4071-8641-85E40DC4C9E5}"/>
    <dgm:cxn modelId="{1D7C5158-F1FD-42EB-8FAA-2C3046FF5BD0}" type="presOf" srcId="{ACB6B293-BE04-44E7-BDAE-381BD6A53BBC}" destId="{AC4F8CB5-D73C-4A27-A03A-4A51FD4D459E}" srcOrd="1" destOrd="0" presId="urn:microsoft.com/office/officeart/2005/8/layout/radial5"/>
    <dgm:cxn modelId="{2B1BCE0F-2A8C-4BE7-8F26-D3B0D6F095D3}" type="presOf" srcId="{426C5037-F297-44F1-AFAC-D5B0ABBC7821}" destId="{34591CFC-482D-4F29-83BE-CEDF455245D3}" srcOrd="0" destOrd="0" presId="urn:microsoft.com/office/officeart/2005/8/layout/radial5"/>
    <dgm:cxn modelId="{CA2D0D23-E5B4-429F-BA55-2AE52CE0132B}" type="presOf" srcId="{25007BE6-0E8A-48B7-B412-18A00B6C7DE1}" destId="{0447C03E-959A-425D-80BA-55F61F1A2969}" srcOrd="0" destOrd="0" presId="urn:microsoft.com/office/officeart/2005/8/layout/radial5"/>
    <dgm:cxn modelId="{D379298F-53BE-4016-85B5-E9F3C4678483}" type="presOf" srcId="{4FF4865D-4BFB-4102-B911-2C951C83DD2B}" destId="{75B62BE2-F363-49E8-934F-1880351BB395}" srcOrd="0" destOrd="0" presId="urn:microsoft.com/office/officeart/2005/8/layout/radial5"/>
    <dgm:cxn modelId="{801B92E4-B188-4677-872F-4212CB5CA687}" type="presOf" srcId="{105B9CA3-FEAD-4B9B-8515-2AC62F9DA4D0}" destId="{5D921605-283B-403B-832D-41C57D71ED54}" srcOrd="1" destOrd="0" presId="urn:microsoft.com/office/officeart/2005/8/layout/radial5"/>
    <dgm:cxn modelId="{1AF3B297-C089-45DF-9AE0-5E92C2881056}" type="presOf" srcId="{D887E9C1-FB48-452D-A2AD-31097AD3ECCE}" destId="{D3A0E14A-DC00-4A82-9626-AE301A9E8440}" srcOrd="0" destOrd="0" presId="urn:microsoft.com/office/officeart/2005/8/layout/radial5"/>
    <dgm:cxn modelId="{7D388E45-6DEA-466F-99D4-DCDE86571A7F}" srcId="{4FF4865D-4BFB-4102-B911-2C951C83DD2B}" destId="{54C472C2-22EF-4385-891D-528C6A37C3BD}" srcOrd="0" destOrd="0" parTransId="{D887E9C1-FB48-452D-A2AD-31097AD3ECCE}" sibTransId="{32AFA39C-EEA4-4BE9-839C-4176A8016CD1}"/>
    <dgm:cxn modelId="{B2B69F93-BAD9-4D82-93B3-1C0F5BCAE826}" type="presOf" srcId="{9F56CC7C-E8AE-45FC-8ED6-623A15F5D2E7}" destId="{D10C7B52-E0E1-4BC4-9A10-2F3478F88F6E}" srcOrd="1" destOrd="0" presId="urn:microsoft.com/office/officeart/2005/8/layout/radial5"/>
    <dgm:cxn modelId="{F4CD4D84-545D-4932-99B1-199503A5F07E}" type="presOf" srcId="{A1B7ECED-742F-4F13-9940-FEB5A42E551A}" destId="{FE64B0C7-9E1E-44B1-8F74-C4DA2AB06A77}" srcOrd="0" destOrd="0" presId="urn:microsoft.com/office/officeart/2005/8/layout/radial5"/>
    <dgm:cxn modelId="{A97E7C02-B9FB-456C-9474-34A96EE5EF3B}" srcId="{4FF4865D-4BFB-4102-B911-2C951C83DD2B}" destId="{B6E6151C-1C11-4CA1-942E-D1254EB4586F}" srcOrd="3" destOrd="0" parTransId="{972BECF8-CEC5-4ED2-BDF2-CE9195AA7059}" sibTransId="{9F805BC8-7DA3-4941-9848-331717FFB021}"/>
    <dgm:cxn modelId="{ED95F78F-BD03-4587-9481-75B4965DA820}" type="presOf" srcId="{8916C466-2604-4646-BD66-E407DF7164C7}" destId="{6E9C6B32-2A71-436C-9435-4BE12C377F57}" srcOrd="0" destOrd="0" presId="urn:microsoft.com/office/officeart/2005/8/layout/radial5"/>
    <dgm:cxn modelId="{96443E6F-3CC1-48AB-A42B-83B99FC2BE80}" type="presOf" srcId="{105B9CA3-FEAD-4B9B-8515-2AC62F9DA4D0}" destId="{764D3E96-91E0-46E4-AAD5-5F188BC05821}" srcOrd="0" destOrd="0" presId="urn:microsoft.com/office/officeart/2005/8/layout/radial5"/>
    <dgm:cxn modelId="{605F23CF-80C1-446D-B92D-18B07BC5B062}" type="presOf" srcId="{97EB964D-F91B-4B60-8F0C-1E6C3009493A}" destId="{989DD64C-59AF-4C7C-B5A3-403F046EB0EB}" srcOrd="0" destOrd="0" presId="urn:microsoft.com/office/officeart/2005/8/layout/radial5"/>
    <dgm:cxn modelId="{2CE8E626-6C5D-4AC4-9108-99EFC3FCFE06}" type="presOf" srcId="{972BECF8-CEC5-4ED2-BDF2-CE9195AA7059}" destId="{27A2979A-1AAA-4684-BD20-D4A4E563D2D1}" srcOrd="1" destOrd="0" presId="urn:microsoft.com/office/officeart/2005/8/layout/radial5"/>
    <dgm:cxn modelId="{FBD9F471-8652-4C79-9935-9E9D08E9D134}" srcId="{8916C466-2604-4646-BD66-E407DF7164C7}" destId="{82A55E84-088D-4837-A993-4953B2E6EBF8}" srcOrd="1" destOrd="0" parTransId="{A975D664-63F2-474E-B664-98B17E563955}" sibTransId="{4F0434D2-7298-498B-AEAC-DE776009BB6D}"/>
    <dgm:cxn modelId="{8CCBD33D-7CCF-4C03-8094-C06956636CB0}" type="presOf" srcId="{972BECF8-CEC5-4ED2-BDF2-CE9195AA7059}" destId="{CF56B3E6-D730-4E3B-99F4-6484AD3EAA61}" srcOrd="0" destOrd="0" presId="urn:microsoft.com/office/officeart/2005/8/layout/radial5"/>
    <dgm:cxn modelId="{E6181048-1762-423A-931E-4919BDA775C1}" srcId="{4FF4865D-4BFB-4102-B911-2C951C83DD2B}" destId="{A1B7ECED-742F-4F13-9940-FEB5A42E551A}" srcOrd="5" destOrd="0" parTransId="{426C5037-F297-44F1-AFAC-D5B0ABBC7821}" sibTransId="{A7792460-9840-4C43-A3D8-B51B03ADF88E}"/>
    <dgm:cxn modelId="{6A459BE6-924E-4F18-9D03-08E2F38D406C}" type="presOf" srcId="{F98D84B6-5986-4A37-B58D-87369DE66087}" destId="{E2C0D00A-A29F-4048-A027-29A307A3EC96}" srcOrd="0" destOrd="0" presId="urn:microsoft.com/office/officeart/2005/8/layout/radial5"/>
    <dgm:cxn modelId="{8E1E8083-2FA0-4323-BFC0-91F3BF35D453}" type="presOf" srcId="{ACB6B293-BE04-44E7-BDAE-381BD6A53BBC}" destId="{799CA618-AEBB-444B-9B2D-DE5FECC2EBDD}" srcOrd="0" destOrd="0" presId="urn:microsoft.com/office/officeart/2005/8/layout/radial5"/>
    <dgm:cxn modelId="{4D46668E-9212-432A-92C9-431219586034}" srcId="{4FF4865D-4BFB-4102-B911-2C951C83DD2B}" destId="{C93AB00A-289C-4216-8B2A-2C0042727E9D}" srcOrd="4" destOrd="0" parTransId="{F98D84B6-5986-4A37-B58D-87369DE66087}" sibTransId="{F8E5D3CB-EDB3-47D2-A616-67F54FB8569E}"/>
    <dgm:cxn modelId="{8A45D473-90D5-4D8B-A758-59DA46A1424F}" type="presOf" srcId="{F98D84B6-5986-4A37-B58D-87369DE66087}" destId="{F771259E-57EA-4C70-85F1-4AD97AD4C1FF}" srcOrd="1" destOrd="0" presId="urn:microsoft.com/office/officeart/2005/8/layout/radial5"/>
    <dgm:cxn modelId="{89CD7366-60B5-482F-B5AD-F1AD64AC9717}" type="presOf" srcId="{D887E9C1-FB48-452D-A2AD-31097AD3ECCE}" destId="{E1132529-E5F5-42F3-97FA-C1D0B4F71077}" srcOrd="1" destOrd="0" presId="urn:microsoft.com/office/officeart/2005/8/layout/radial5"/>
    <dgm:cxn modelId="{A2003F0F-E9C1-4937-864A-251169815596}" type="presOf" srcId="{426C5037-F297-44F1-AFAC-D5B0ABBC7821}" destId="{B93B6BDE-C512-49A5-9C0F-E9215A38C602}" srcOrd="1" destOrd="0" presId="urn:microsoft.com/office/officeart/2005/8/layout/radial5"/>
    <dgm:cxn modelId="{4091891B-00D8-4DBA-B5C1-F23531B10FCF}" type="presOf" srcId="{C3C271D8-8FBF-459B-9D72-E7D2948B14F0}" destId="{370BA15D-AF2B-44C1-84C0-C3271C663DDB}" srcOrd="1" destOrd="0" presId="urn:microsoft.com/office/officeart/2005/8/layout/radial5"/>
    <dgm:cxn modelId="{5FF9D0BE-347F-41C4-B05B-D8455E1ABA0A}" type="presOf" srcId="{9F56CC7C-E8AE-45FC-8ED6-623A15F5D2E7}" destId="{D49B55AB-7DAE-4CCD-A340-F1C5CFDBB486}" srcOrd="0" destOrd="0" presId="urn:microsoft.com/office/officeart/2005/8/layout/radial5"/>
    <dgm:cxn modelId="{07656458-CCFB-42B1-A019-212B39A404C1}" type="presOf" srcId="{C3C271D8-8FBF-459B-9D72-E7D2948B14F0}" destId="{FB7945E7-690A-47D8-8C09-EE103DE41DFC}" srcOrd="0" destOrd="0" presId="urn:microsoft.com/office/officeart/2005/8/layout/radial5"/>
    <dgm:cxn modelId="{201B8167-3138-479F-BEBD-BEC1D3A938CF}" type="presOf" srcId="{C1F507DB-8DA8-4829-ABEB-57E7827D6D73}" destId="{8C6DBE65-713E-4BC3-9094-E55CC07B7A4D}" srcOrd="0" destOrd="0" presId="urn:microsoft.com/office/officeart/2005/8/layout/radial5"/>
    <dgm:cxn modelId="{FBA9B4C2-1E17-42A0-8BF0-C1D8DBC9A625}" type="presOf" srcId="{B67F7F81-A6E7-4006-95CC-CD8FF683FA3E}" destId="{67AC8CB2-C361-4F91-A61F-FA6DF44664C1}" srcOrd="0" destOrd="0" presId="urn:microsoft.com/office/officeart/2005/8/layout/radial5"/>
    <dgm:cxn modelId="{E87C2AC6-34BA-45CF-96A0-292AA6B8FA4B}" srcId="{8916C466-2604-4646-BD66-E407DF7164C7}" destId="{4FF4865D-4BFB-4102-B911-2C951C83DD2B}" srcOrd="0" destOrd="0" parTransId="{89B9804C-C962-4B50-9A96-C856F62473C2}" sibTransId="{C20D60BB-5B1E-4E7F-ABEE-FAD25CDD6F67}"/>
    <dgm:cxn modelId="{61D08F5D-779F-4CE3-8CBF-2403063A5F14}" type="presParOf" srcId="{6E9C6B32-2A71-436C-9435-4BE12C377F57}" destId="{75B62BE2-F363-49E8-934F-1880351BB395}" srcOrd="0" destOrd="0" presId="urn:microsoft.com/office/officeart/2005/8/layout/radial5"/>
    <dgm:cxn modelId="{D8E55487-CA91-42B3-861E-B8F43D751EE0}" type="presParOf" srcId="{6E9C6B32-2A71-436C-9435-4BE12C377F57}" destId="{D3A0E14A-DC00-4A82-9626-AE301A9E8440}" srcOrd="1" destOrd="0" presId="urn:microsoft.com/office/officeart/2005/8/layout/radial5"/>
    <dgm:cxn modelId="{C50359C2-2B2A-4090-95CF-F802FAB73F87}" type="presParOf" srcId="{D3A0E14A-DC00-4A82-9626-AE301A9E8440}" destId="{E1132529-E5F5-42F3-97FA-C1D0B4F71077}" srcOrd="0" destOrd="0" presId="urn:microsoft.com/office/officeart/2005/8/layout/radial5"/>
    <dgm:cxn modelId="{81704DE7-7882-4913-A900-0D39024FAAE1}" type="presParOf" srcId="{6E9C6B32-2A71-436C-9435-4BE12C377F57}" destId="{92860215-2965-489C-9F65-4738A091A8C9}" srcOrd="2" destOrd="0" presId="urn:microsoft.com/office/officeart/2005/8/layout/radial5"/>
    <dgm:cxn modelId="{1294B4D1-745C-4DE1-86A6-031748EEF76E}" type="presParOf" srcId="{6E9C6B32-2A71-436C-9435-4BE12C377F57}" destId="{764D3E96-91E0-46E4-AAD5-5F188BC05821}" srcOrd="3" destOrd="0" presId="urn:microsoft.com/office/officeart/2005/8/layout/radial5"/>
    <dgm:cxn modelId="{FD357C4B-79FF-4967-8EB1-B95634BCFF1C}" type="presParOf" srcId="{764D3E96-91E0-46E4-AAD5-5F188BC05821}" destId="{5D921605-283B-403B-832D-41C57D71ED54}" srcOrd="0" destOrd="0" presId="urn:microsoft.com/office/officeart/2005/8/layout/radial5"/>
    <dgm:cxn modelId="{F358D3E7-C9DB-4D49-9BB4-F09B490B1447}" type="presParOf" srcId="{6E9C6B32-2A71-436C-9435-4BE12C377F57}" destId="{67AC8CB2-C361-4F91-A61F-FA6DF44664C1}" srcOrd="4" destOrd="0" presId="urn:microsoft.com/office/officeart/2005/8/layout/radial5"/>
    <dgm:cxn modelId="{0BA95EE3-6CA0-4856-BD96-F6376A1B8E53}" type="presParOf" srcId="{6E9C6B32-2A71-436C-9435-4BE12C377F57}" destId="{799CA618-AEBB-444B-9B2D-DE5FECC2EBDD}" srcOrd="5" destOrd="0" presId="urn:microsoft.com/office/officeart/2005/8/layout/radial5"/>
    <dgm:cxn modelId="{B3109A68-F823-4363-A13A-EA53AE56DA3D}" type="presParOf" srcId="{799CA618-AEBB-444B-9B2D-DE5FECC2EBDD}" destId="{AC4F8CB5-D73C-4A27-A03A-4A51FD4D459E}" srcOrd="0" destOrd="0" presId="urn:microsoft.com/office/officeart/2005/8/layout/radial5"/>
    <dgm:cxn modelId="{79DA3163-E923-405A-8AEF-EF2C311FDF6B}" type="presParOf" srcId="{6E9C6B32-2A71-436C-9435-4BE12C377F57}" destId="{8C6DBE65-713E-4BC3-9094-E55CC07B7A4D}" srcOrd="6" destOrd="0" presId="urn:microsoft.com/office/officeart/2005/8/layout/radial5"/>
    <dgm:cxn modelId="{7EC07278-85EF-4034-9EAA-41BBCC0786DB}" type="presParOf" srcId="{6E9C6B32-2A71-436C-9435-4BE12C377F57}" destId="{CF56B3E6-D730-4E3B-99F4-6484AD3EAA61}" srcOrd="7" destOrd="0" presId="urn:microsoft.com/office/officeart/2005/8/layout/radial5"/>
    <dgm:cxn modelId="{42DC42C3-5441-4AFA-80CB-560BCC7499D9}" type="presParOf" srcId="{CF56B3E6-D730-4E3B-99F4-6484AD3EAA61}" destId="{27A2979A-1AAA-4684-BD20-D4A4E563D2D1}" srcOrd="0" destOrd="0" presId="urn:microsoft.com/office/officeart/2005/8/layout/radial5"/>
    <dgm:cxn modelId="{70F8A89C-FF58-475E-96B7-A82CA40629D1}" type="presParOf" srcId="{6E9C6B32-2A71-436C-9435-4BE12C377F57}" destId="{FD47FC86-DD77-40E0-8FCD-831069530FA5}" srcOrd="8" destOrd="0" presId="urn:microsoft.com/office/officeart/2005/8/layout/radial5"/>
    <dgm:cxn modelId="{F63F2083-A971-4721-BD3C-754220A53E36}" type="presParOf" srcId="{6E9C6B32-2A71-436C-9435-4BE12C377F57}" destId="{E2C0D00A-A29F-4048-A027-29A307A3EC96}" srcOrd="9" destOrd="0" presId="urn:microsoft.com/office/officeart/2005/8/layout/radial5"/>
    <dgm:cxn modelId="{CF70CEA0-505D-4A7C-BD73-CAF5C452C043}" type="presParOf" srcId="{E2C0D00A-A29F-4048-A027-29A307A3EC96}" destId="{F771259E-57EA-4C70-85F1-4AD97AD4C1FF}" srcOrd="0" destOrd="0" presId="urn:microsoft.com/office/officeart/2005/8/layout/radial5"/>
    <dgm:cxn modelId="{824F1373-AD2E-4370-8AAB-F25C36E7A5C2}" type="presParOf" srcId="{6E9C6B32-2A71-436C-9435-4BE12C377F57}" destId="{AAAE7917-A3CB-4088-BBF2-3C39904DF93D}" srcOrd="10" destOrd="0" presId="urn:microsoft.com/office/officeart/2005/8/layout/radial5"/>
    <dgm:cxn modelId="{9CCCBF47-E6C4-41FC-B57A-B5EA7345AB3C}" type="presParOf" srcId="{6E9C6B32-2A71-436C-9435-4BE12C377F57}" destId="{34591CFC-482D-4F29-83BE-CEDF455245D3}" srcOrd="11" destOrd="0" presId="urn:microsoft.com/office/officeart/2005/8/layout/radial5"/>
    <dgm:cxn modelId="{4D6EA0B1-3E97-416B-8F27-0FEE3E5C6852}" type="presParOf" srcId="{34591CFC-482D-4F29-83BE-CEDF455245D3}" destId="{B93B6BDE-C512-49A5-9C0F-E9215A38C602}" srcOrd="0" destOrd="0" presId="urn:microsoft.com/office/officeart/2005/8/layout/radial5"/>
    <dgm:cxn modelId="{6ED91256-8E83-4750-B920-DED95ABA940C}" type="presParOf" srcId="{6E9C6B32-2A71-436C-9435-4BE12C377F57}" destId="{FE64B0C7-9E1E-44B1-8F74-C4DA2AB06A77}" srcOrd="12" destOrd="0" presId="urn:microsoft.com/office/officeart/2005/8/layout/radial5"/>
    <dgm:cxn modelId="{807AA0EE-893C-4969-B8A3-E7251C3A9AF4}" type="presParOf" srcId="{6E9C6B32-2A71-436C-9435-4BE12C377F57}" destId="{D49B55AB-7DAE-4CCD-A340-F1C5CFDBB486}" srcOrd="13" destOrd="0" presId="urn:microsoft.com/office/officeart/2005/8/layout/radial5"/>
    <dgm:cxn modelId="{B17318B0-AD78-4A8F-A524-D644B9083687}" type="presParOf" srcId="{D49B55AB-7DAE-4CCD-A340-F1C5CFDBB486}" destId="{D10C7B52-E0E1-4BC4-9A10-2F3478F88F6E}" srcOrd="0" destOrd="0" presId="urn:microsoft.com/office/officeart/2005/8/layout/radial5"/>
    <dgm:cxn modelId="{D5E1234C-A42A-4B4C-9E18-C73D65098635}" type="presParOf" srcId="{6E9C6B32-2A71-436C-9435-4BE12C377F57}" destId="{989DD64C-59AF-4C7C-B5A3-403F046EB0EB}" srcOrd="14" destOrd="0" presId="urn:microsoft.com/office/officeart/2005/8/layout/radial5"/>
    <dgm:cxn modelId="{EDEE9304-3D8D-4A8D-9AF7-065BD7F11008}" type="presParOf" srcId="{6E9C6B32-2A71-436C-9435-4BE12C377F57}" destId="{FB7945E7-690A-47D8-8C09-EE103DE41DFC}" srcOrd="15" destOrd="0" presId="urn:microsoft.com/office/officeart/2005/8/layout/radial5"/>
    <dgm:cxn modelId="{AC18E08F-66A2-4DF2-A4E5-E11221203DA8}" type="presParOf" srcId="{FB7945E7-690A-47D8-8C09-EE103DE41DFC}" destId="{370BA15D-AF2B-44C1-84C0-C3271C663DDB}" srcOrd="0" destOrd="0" presId="urn:microsoft.com/office/officeart/2005/8/layout/radial5"/>
    <dgm:cxn modelId="{D02141CF-54EB-4117-A68C-E7FD2896CFEA}" type="presParOf" srcId="{6E9C6B32-2A71-436C-9435-4BE12C377F57}" destId="{0447C03E-959A-425D-80BA-55F61F1A2969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DCE497B-DD9D-4575-A614-3A0C25E3C060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4ADD3E-F16F-4A06-8074-54E10236F13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Причины роста интенсивности социальной мобильности в современном обществе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CE516CF-D452-4865-BAB6-C2CCD0993C5C}" type="parTrans" cxnId="{4BC8AED9-4E3F-417E-BC7A-C8749194C19C}">
      <dgm:prSet/>
      <dgm:spPr/>
      <dgm:t>
        <a:bodyPr/>
        <a:lstStyle/>
        <a:p>
          <a:endParaRPr lang="ru-RU"/>
        </a:p>
      </dgm:t>
    </dgm:pt>
    <dgm:pt modelId="{A1691568-2F07-4900-858D-F637F838BDCD}" type="sibTrans" cxnId="{4BC8AED9-4E3F-417E-BC7A-C8749194C19C}">
      <dgm:prSet/>
      <dgm:spPr/>
      <dgm:t>
        <a:bodyPr/>
        <a:lstStyle/>
        <a:p>
          <a:endParaRPr lang="ru-RU"/>
        </a:p>
      </dgm:t>
    </dgm:pt>
    <dgm:pt modelId="{8B2EEB46-7AA2-4A21-9BAC-AFDF478E28F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Динамизм общественной жизни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04E72B9-684C-4598-B0BC-99AD1D96CC71}" type="parTrans" cxnId="{77DE6454-8241-4CB5-A842-AB1482F493B5}">
      <dgm:prSet/>
      <dgm:spPr/>
      <dgm:t>
        <a:bodyPr/>
        <a:lstStyle/>
        <a:p>
          <a:endParaRPr lang="ru-RU"/>
        </a:p>
      </dgm:t>
    </dgm:pt>
    <dgm:pt modelId="{613D5668-4BB7-4B4B-81BE-C2BBF4DB8449}" type="sibTrans" cxnId="{77DE6454-8241-4CB5-A842-AB1482F493B5}">
      <dgm:prSet/>
      <dgm:spPr/>
      <dgm:t>
        <a:bodyPr/>
        <a:lstStyle/>
        <a:p>
          <a:endParaRPr lang="ru-RU"/>
        </a:p>
      </dgm:t>
    </dgm:pt>
    <dgm:pt modelId="{8F0F85FB-5D30-4E68-AEEF-19500319892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Стремительные преобразования в экономике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E79A16E-9523-47E8-9440-971B2933FAF6}" type="parTrans" cxnId="{DCBE5DE3-FAF4-4461-BAA9-FD20FF0BA1A3}">
      <dgm:prSet/>
      <dgm:spPr/>
      <dgm:t>
        <a:bodyPr/>
        <a:lstStyle/>
        <a:p>
          <a:endParaRPr lang="ru-RU"/>
        </a:p>
      </dgm:t>
    </dgm:pt>
    <dgm:pt modelId="{7DB9A7E0-1529-4524-8638-7417741619DD}" type="sibTrans" cxnId="{DCBE5DE3-FAF4-4461-BAA9-FD20FF0BA1A3}">
      <dgm:prSet/>
      <dgm:spPr/>
      <dgm:t>
        <a:bodyPr/>
        <a:lstStyle/>
        <a:p>
          <a:endParaRPr lang="ru-RU"/>
        </a:p>
      </dgm:t>
    </dgm:pt>
    <dgm:pt modelId="{65FE97F8-257C-41E0-A14D-52EC72AA739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Появление новых профессий и исчезновение многих старых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25315EF-970D-4AAB-986C-30DBBBF8488E}" type="parTrans" cxnId="{D277E599-89AE-4793-8035-859E36983C26}">
      <dgm:prSet/>
      <dgm:spPr/>
      <dgm:t>
        <a:bodyPr/>
        <a:lstStyle/>
        <a:p>
          <a:endParaRPr lang="ru-RU"/>
        </a:p>
      </dgm:t>
    </dgm:pt>
    <dgm:pt modelId="{A2BA28DE-B11B-420E-A59E-916BB8BA277C}" type="sibTrans" cxnId="{D277E599-89AE-4793-8035-859E36983C26}">
      <dgm:prSet/>
      <dgm:spPr/>
      <dgm:t>
        <a:bodyPr/>
        <a:lstStyle/>
        <a:p>
          <a:endParaRPr lang="ru-RU"/>
        </a:p>
      </dgm:t>
    </dgm:pt>
    <dgm:pt modelId="{273D01F9-6E01-4296-A979-24FDB4534D3E}" type="pres">
      <dgm:prSet presAssocID="{BDCE497B-DD9D-4575-A614-3A0C25E3C06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41A707A-B691-4114-B3F0-78A06867D405}" type="pres">
      <dgm:prSet presAssocID="{6F4ADD3E-F16F-4A06-8074-54E10236F134}" presName="hierRoot1" presStyleCnt="0">
        <dgm:presLayoutVars>
          <dgm:hierBranch val="init"/>
        </dgm:presLayoutVars>
      </dgm:prSet>
      <dgm:spPr/>
    </dgm:pt>
    <dgm:pt modelId="{EE09096D-B36A-48E5-9613-F591025CD183}" type="pres">
      <dgm:prSet presAssocID="{6F4ADD3E-F16F-4A06-8074-54E10236F134}" presName="rootComposite1" presStyleCnt="0"/>
      <dgm:spPr/>
    </dgm:pt>
    <dgm:pt modelId="{94A58B46-EBA5-46E6-B173-E1E342DAD4C0}" type="pres">
      <dgm:prSet presAssocID="{6F4ADD3E-F16F-4A06-8074-54E10236F134}" presName="rootText1" presStyleLbl="node0" presStyleIdx="0" presStyleCnt="1" custScaleX="152699" custLinFactNeighborY="-255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D984805-29E4-4680-9250-256F52988D5C}" type="pres">
      <dgm:prSet presAssocID="{6F4ADD3E-F16F-4A06-8074-54E10236F13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F813F32-1A45-419D-A1A4-465C1F364962}" type="pres">
      <dgm:prSet presAssocID="{6F4ADD3E-F16F-4A06-8074-54E10236F134}" presName="hierChild2" presStyleCnt="0"/>
      <dgm:spPr/>
    </dgm:pt>
    <dgm:pt modelId="{C75194EA-6837-4BCF-980F-103BCE4E547A}" type="pres">
      <dgm:prSet presAssocID="{704E72B9-684C-4598-B0BC-99AD1D96CC71}" presName="Name37" presStyleLbl="parChTrans1D2" presStyleIdx="0" presStyleCnt="3"/>
      <dgm:spPr/>
      <dgm:t>
        <a:bodyPr/>
        <a:lstStyle/>
        <a:p>
          <a:endParaRPr lang="ru-RU"/>
        </a:p>
      </dgm:t>
    </dgm:pt>
    <dgm:pt modelId="{93116F81-80E0-4011-AD73-85C80EFA8C7E}" type="pres">
      <dgm:prSet presAssocID="{8B2EEB46-7AA2-4A21-9BAC-AFDF478E28FB}" presName="hierRoot2" presStyleCnt="0">
        <dgm:presLayoutVars>
          <dgm:hierBranch val="init"/>
        </dgm:presLayoutVars>
      </dgm:prSet>
      <dgm:spPr/>
    </dgm:pt>
    <dgm:pt modelId="{6E9B71B1-D440-4848-9B63-D0337930DEC1}" type="pres">
      <dgm:prSet presAssocID="{8B2EEB46-7AA2-4A21-9BAC-AFDF478E28FB}" presName="rootComposite" presStyleCnt="0"/>
      <dgm:spPr/>
    </dgm:pt>
    <dgm:pt modelId="{98963041-89DA-4460-831F-314542422238}" type="pres">
      <dgm:prSet presAssocID="{8B2EEB46-7AA2-4A21-9BAC-AFDF478E28FB}" presName="rootText" presStyleLbl="node2" presStyleIdx="0" presStyleCnt="3" custLinFactNeighborX="23" custLinFactNeighborY="461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710B8F-A810-49B3-B495-74B500BE9E6E}" type="pres">
      <dgm:prSet presAssocID="{8B2EEB46-7AA2-4A21-9BAC-AFDF478E28FB}" presName="rootConnector" presStyleLbl="node2" presStyleIdx="0" presStyleCnt="3"/>
      <dgm:spPr/>
      <dgm:t>
        <a:bodyPr/>
        <a:lstStyle/>
        <a:p>
          <a:endParaRPr lang="ru-RU"/>
        </a:p>
      </dgm:t>
    </dgm:pt>
    <dgm:pt modelId="{AA3EDA69-4878-4445-B6C5-9866C58B1DD4}" type="pres">
      <dgm:prSet presAssocID="{8B2EEB46-7AA2-4A21-9BAC-AFDF478E28FB}" presName="hierChild4" presStyleCnt="0"/>
      <dgm:spPr/>
    </dgm:pt>
    <dgm:pt modelId="{63DB3913-92A8-447F-ABB3-6A6A25DE5337}" type="pres">
      <dgm:prSet presAssocID="{8B2EEB46-7AA2-4A21-9BAC-AFDF478E28FB}" presName="hierChild5" presStyleCnt="0"/>
      <dgm:spPr/>
    </dgm:pt>
    <dgm:pt modelId="{E3FACFD9-D11C-415D-A0DE-246520E6CEEF}" type="pres">
      <dgm:prSet presAssocID="{4E79A16E-9523-47E8-9440-971B2933FAF6}" presName="Name37" presStyleLbl="parChTrans1D2" presStyleIdx="1" presStyleCnt="3"/>
      <dgm:spPr/>
      <dgm:t>
        <a:bodyPr/>
        <a:lstStyle/>
        <a:p>
          <a:endParaRPr lang="ru-RU"/>
        </a:p>
      </dgm:t>
    </dgm:pt>
    <dgm:pt modelId="{9D423D33-A364-4A3E-B4EC-A13144D9F3FE}" type="pres">
      <dgm:prSet presAssocID="{8F0F85FB-5D30-4E68-AEEF-195003198929}" presName="hierRoot2" presStyleCnt="0">
        <dgm:presLayoutVars>
          <dgm:hierBranch val="init"/>
        </dgm:presLayoutVars>
      </dgm:prSet>
      <dgm:spPr/>
    </dgm:pt>
    <dgm:pt modelId="{5B67C881-FAEE-4252-A3AF-EE9BB8EE35C1}" type="pres">
      <dgm:prSet presAssocID="{8F0F85FB-5D30-4E68-AEEF-195003198929}" presName="rootComposite" presStyleCnt="0"/>
      <dgm:spPr/>
    </dgm:pt>
    <dgm:pt modelId="{E172A7FE-B7F8-412C-8A19-98C8732A2405}" type="pres">
      <dgm:prSet presAssocID="{8F0F85FB-5D30-4E68-AEEF-195003198929}" presName="rootText" presStyleLbl="node2" presStyleIdx="1" presStyleCnt="3" custLinFactNeighborX="23" custLinFactNeighborY="461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FDB720-6D85-4C17-8A1A-B41254E2A03A}" type="pres">
      <dgm:prSet presAssocID="{8F0F85FB-5D30-4E68-AEEF-195003198929}" presName="rootConnector" presStyleLbl="node2" presStyleIdx="1" presStyleCnt="3"/>
      <dgm:spPr/>
      <dgm:t>
        <a:bodyPr/>
        <a:lstStyle/>
        <a:p>
          <a:endParaRPr lang="ru-RU"/>
        </a:p>
      </dgm:t>
    </dgm:pt>
    <dgm:pt modelId="{6802C3EC-A057-44D4-B288-6DAD036BCD40}" type="pres">
      <dgm:prSet presAssocID="{8F0F85FB-5D30-4E68-AEEF-195003198929}" presName="hierChild4" presStyleCnt="0"/>
      <dgm:spPr/>
    </dgm:pt>
    <dgm:pt modelId="{5CE52189-4740-4C44-9381-2CBB21DE5249}" type="pres">
      <dgm:prSet presAssocID="{8F0F85FB-5D30-4E68-AEEF-195003198929}" presName="hierChild5" presStyleCnt="0"/>
      <dgm:spPr/>
    </dgm:pt>
    <dgm:pt modelId="{8AB72362-F556-434A-B42A-828D3D812457}" type="pres">
      <dgm:prSet presAssocID="{C25315EF-970D-4AAB-986C-30DBBBF8488E}" presName="Name37" presStyleLbl="parChTrans1D2" presStyleIdx="2" presStyleCnt="3"/>
      <dgm:spPr/>
      <dgm:t>
        <a:bodyPr/>
        <a:lstStyle/>
        <a:p>
          <a:endParaRPr lang="ru-RU"/>
        </a:p>
      </dgm:t>
    </dgm:pt>
    <dgm:pt modelId="{25C2AC43-1EAC-4D4B-9B3B-D51C59378CFE}" type="pres">
      <dgm:prSet presAssocID="{65FE97F8-257C-41E0-A14D-52EC72AA739F}" presName="hierRoot2" presStyleCnt="0">
        <dgm:presLayoutVars>
          <dgm:hierBranch val="init"/>
        </dgm:presLayoutVars>
      </dgm:prSet>
      <dgm:spPr/>
    </dgm:pt>
    <dgm:pt modelId="{8EADB3B2-1CA6-46FB-9FA6-BD0F3B5F0B23}" type="pres">
      <dgm:prSet presAssocID="{65FE97F8-257C-41E0-A14D-52EC72AA739F}" presName="rootComposite" presStyleCnt="0"/>
      <dgm:spPr/>
    </dgm:pt>
    <dgm:pt modelId="{447B260D-8022-4F1A-99D2-AA08D274C012}" type="pres">
      <dgm:prSet presAssocID="{65FE97F8-257C-41E0-A14D-52EC72AA739F}" presName="rootText" presStyleLbl="node2" presStyleIdx="2" presStyleCnt="3" custLinFactNeighborX="23" custLinFactNeighborY="461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424993-2F0E-413A-A7D3-3D7548CBD550}" type="pres">
      <dgm:prSet presAssocID="{65FE97F8-257C-41E0-A14D-52EC72AA739F}" presName="rootConnector" presStyleLbl="node2" presStyleIdx="2" presStyleCnt="3"/>
      <dgm:spPr/>
      <dgm:t>
        <a:bodyPr/>
        <a:lstStyle/>
        <a:p>
          <a:endParaRPr lang="ru-RU"/>
        </a:p>
      </dgm:t>
    </dgm:pt>
    <dgm:pt modelId="{B1ADDACC-4106-4EEF-83BF-A84A56DCFC9C}" type="pres">
      <dgm:prSet presAssocID="{65FE97F8-257C-41E0-A14D-52EC72AA739F}" presName="hierChild4" presStyleCnt="0"/>
      <dgm:spPr/>
    </dgm:pt>
    <dgm:pt modelId="{04073FC5-ED69-483C-95E1-99272BE98CE0}" type="pres">
      <dgm:prSet presAssocID="{65FE97F8-257C-41E0-A14D-52EC72AA739F}" presName="hierChild5" presStyleCnt="0"/>
      <dgm:spPr/>
    </dgm:pt>
    <dgm:pt modelId="{CBE39B47-FD2C-4E3E-B9F5-5DD4818017FC}" type="pres">
      <dgm:prSet presAssocID="{6F4ADD3E-F16F-4A06-8074-54E10236F134}" presName="hierChild3" presStyleCnt="0"/>
      <dgm:spPr/>
    </dgm:pt>
  </dgm:ptLst>
  <dgm:cxnLst>
    <dgm:cxn modelId="{A91BE3C4-8A8F-42AC-8DF3-C40B0ECE408F}" type="presOf" srcId="{65FE97F8-257C-41E0-A14D-52EC72AA739F}" destId="{447B260D-8022-4F1A-99D2-AA08D274C012}" srcOrd="0" destOrd="0" presId="urn:microsoft.com/office/officeart/2005/8/layout/orgChart1"/>
    <dgm:cxn modelId="{F65D3723-DAED-41D5-A599-6188A2730CEE}" type="presOf" srcId="{4E79A16E-9523-47E8-9440-971B2933FAF6}" destId="{E3FACFD9-D11C-415D-A0DE-246520E6CEEF}" srcOrd="0" destOrd="0" presId="urn:microsoft.com/office/officeart/2005/8/layout/orgChart1"/>
    <dgm:cxn modelId="{0CD01E14-0F0F-4DF6-992E-156CFEEB1A5B}" type="presOf" srcId="{8B2EEB46-7AA2-4A21-9BAC-AFDF478E28FB}" destId="{98963041-89DA-4460-831F-314542422238}" srcOrd="0" destOrd="0" presId="urn:microsoft.com/office/officeart/2005/8/layout/orgChart1"/>
    <dgm:cxn modelId="{A9BBB116-C088-40A9-A91C-826A90C5C677}" type="presOf" srcId="{6F4ADD3E-F16F-4A06-8074-54E10236F134}" destId="{5D984805-29E4-4680-9250-256F52988D5C}" srcOrd="1" destOrd="0" presId="urn:microsoft.com/office/officeart/2005/8/layout/orgChart1"/>
    <dgm:cxn modelId="{240941B1-C64D-477E-9451-2BF9B157262B}" type="presOf" srcId="{BDCE497B-DD9D-4575-A614-3A0C25E3C060}" destId="{273D01F9-6E01-4296-A979-24FDB4534D3E}" srcOrd="0" destOrd="0" presId="urn:microsoft.com/office/officeart/2005/8/layout/orgChart1"/>
    <dgm:cxn modelId="{6A7D49F9-F304-4C1E-BA79-D3F248FDB218}" type="presOf" srcId="{704E72B9-684C-4598-B0BC-99AD1D96CC71}" destId="{C75194EA-6837-4BCF-980F-103BCE4E547A}" srcOrd="0" destOrd="0" presId="urn:microsoft.com/office/officeart/2005/8/layout/orgChart1"/>
    <dgm:cxn modelId="{95645447-4F20-4D73-9736-8EE6ABFE69D9}" type="presOf" srcId="{65FE97F8-257C-41E0-A14D-52EC72AA739F}" destId="{0F424993-2F0E-413A-A7D3-3D7548CBD550}" srcOrd="1" destOrd="0" presId="urn:microsoft.com/office/officeart/2005/8/layout/orgChart1"/>
    <dgm:cxn modelId="{89BA4A88-0AAA-4E66-8B9F-6204B298F99E}" type="presOf" srcId="{8F0F85FB-5D30-4E68-AEEF-195003198929}" destId="{1EFDB720-6D85-4C17-8A1A-B41254E2A03A}" srcOrd="1" destOrd="0" presId="urn:microsoft.com/office/officeart/2005/8/layout/orgChart1"/>
    <dgm:cxn modelId="{4BC8AED9-4E3F-417E-BC7A-C8749194C19C}" srcId="{BDCE497B-DD9D-4575-A614-3A0C25E3C060}" destId="{6F4ADD3E-F16F-4A06-8074-54E10236F134}" srcOrd="0" destOrd="0" parTransId="{6CE516CF-D452-4865-BAB6-C2CCD0993C5C}" sibTransId="{A1691568-2F07-4900-858D-F637F838BDCD}"/>
    <dgm:cxn modelId="{DCBE5DE3-FAF4-4461-BAA9-FD20FF0BA1A3}" srcId="{6F4ADD3E-F16F-4A06-8074-54E10236F134}" destId="{8F0F85FB-5D30-4E68-AEEF-195003198929}" srcOrd="1" destOrd="0" parTransId="{4E79A16E-9523-47E8-9440-971B2933FAF6}" sibTransId="{7DB9A7E0-1529-4524-8638-7417741619DD}"/>
    <dgm:cxn modelId="{BFD9D656-4F2E-4728-8191-2A9E5BA20CCB}" type="presOf" srcId="{8F0F85FB-5D30-4E68-AEEF-195003198929}" destId="{E172A7FE-B7F8-412C-8A19-98C8732A2405}" srcOrd="0" destOrd="0" presId="urn:microsoft.com/office/officeart/2005/8/layout/orgChart1"/>
    <dgm:cxn modelId="{3D4D8836-2695-4B42-864D-4DA0DDABF471}" type="presOf" srcId="{6F4ADD3E-F16F-4A06-8074-54E10236F134}" destId="{94A58B46-EBA5-46E6-B173-E1E342DAD4C0}" srcOrd="0" destOrd="0" presId="urn:microsoft.com/office/officeart/2005/8/layout/orgChart1"/>
    <dgm:cxn modelId="{A07C1FBF-3641-482A-B1AC-ADB773B4B6BA}" type="presOf" srcId="{C25315EF-970D-4AAB-986C-30DBBBF8488E}" destId="{8AB72362-F556-434A-B42A-828D3D812457}" srcOrd="0" destOrd="0" presId="urn:microsoft.com/office/officeart/2005/8/layout/orgChart1"/>
    <dgm:cxn modelId="{77DE6454-8241-4CB5-A842-AB1482F493B5}" srcId="{6F4ADD3E-F16F-4A06-8074-54E10236F134}" destId="{8B2EEB46-7AA2-4A21-9BAC-AFDF478E28FB}" srcOrd="0" destOrd="0" parTransId="{704E72B9-684C-4598-B0BC-99AD1D96CC71}" sibTransId="{613D5668-4BB7-4B4B-81BE-C2BBF4DB8449}"/>
    <dgm:cxn modelId="{D277E599-89AE-4793-8035-859E36983C26}" srcId="{6F4ADD3E-F16F-4A06-8074-54E10236F134}" destId="{65FE97F8-257C-41E0-A14D-52EC72AA739F}" srcOrd="2" destOrd="0" parTransId="{C25315EF-970D-4AAB-986C-30DBBBF8488E}" sibTransId="{A2BA28DE-B11B-420E-A59E-916BB8BA277C}"/>
    <dgm:cxn modelId="{1401009A-26C5-43D6-A4C8-970CBCE3FE98}" type="presOf" srcId="{8B2EEB46-7AA2-4A21-9BAC-AFDF478E28FB}" destId="{82710B8F-A810-49B3-B495-74B500BE9E6E}" srcOrd="1" destOrd="0" presId="urn:microsoft.com/office/officeart/2005/8/layout/orgChart1"/>
    <dgm:cxn modelId="{03E6CFA6-BF90-4041-B8DF-FFA406F85230}" type="presParOf" srcId="{273D01F9-6E01-4296-A979-24FDB4534D3E}" destId="{241A707A-B691-4114-B3F0-78A06867D405}" srcOrd="0" destOrd="0" presId="urn:microsoft.com/office/officeart/2005/8/layout/orgChart1"/>
    <dgm:cxn modelId="{FB5CFD15-56F7-4F2C-B8F7-0FD13B886E93}" type="presParOf" srcId="{241A707A-B691-4114-B3F0-78A06867D405}" destId="{EE09096D-B36A-48E5-9613-F591025CD183}" srcOrd="0" destOrd="0" presId="urn:microsoft.com/office/officeart/2005/8/layout/orgChart1"/>
    <dgm:cxn modelId="{A19F11BC-1F4D-46CC-B894-4042ED5CDA75}" type="presParOf" srcId="{EE09096D-B36A-48E5-9613-F591025CD183}" destId="{94A58B46-EBA5-46E6-B173-E1E342DAD4C0}" srcOrd="0" destOrd="0" presId="urn:microsoft.com/office/officeart/2005/8/layout/orgChart1"/>
    <dgm:cxn modelId="{5A78B267-51D4-45EF-B7BF-89202961518E}" type="presParOf" srcId="{EE09096D-B36A-48E5-9613-F591025CD183}" destId="{5D984805-29E4-4680-9250-256F52988D5C}" srcOrd="1" destOrd="0" presId="urn:microsoft.com/office/officeart/2005/8/layout/orgChart1"/>
    <dgm:cxn modelId="{E3CD70CC-FEAB-4EE5-A553-783BA8425A50}" type="presParOf" srcId="{241A707A-B691-4114-B3F0-78A06867D405}" destId="{5F813F32-1A45-419D-A1A4-465C1F364962}" srcOrd="1" destOrd="0" presId="urn:microsoft.com/office/officeart/2005/8/layout/orgChart1"/>
    <dgm:cxn modelId="{833D66EF-EA8D-4109-9638-FAF1E250AFA1}" type="presParOf" srcId="{5F813F32-1A45-419D-A1A4-465C1F364962}" destId="{C75194EA-6837-4BCF-980F-103BCE4E547A}" srcOrd="0" destOrd="0" presId="urn:microsoft.com/office/officeart/2005/8/layout/orgChart1"/>
    <dgm:cxn modelId="{67262872-82DF-4861-ABFE-DA1D64AE7B1A}" type="presParOf" srcId="{5F813F32-1A45-419D-A1A4-465C1F364962}" destId="{93116F81-80E0-4011-AD73-85C80EFA8C7E}" srcOrd="1" destOrd="0" presId="urn:microsoft.com/office/officeart/2005/8/layout/orgChart1"/>
    <dgm:cxn modelId="{BCA2E654-DD59-4B29-97AA-DE55B6FCAD9E}" type="presParOf" srcId="{93116F81-80E0-4011-AD73-85C80EFA8C7E}" destId="{6E9B71B1-D440-4848-9B63-D0337930DEC1}" srcOrd="0" destOrd="0" presId="urn:microsoft.com/office/officeart/2005/8/layout/orgChart1"/>
    <dgm:cxn modelId="{CEDB5F5D-4201-4F99-A45E-2A120E76EA31}" type="presParOf" srcId="{6E9B71B1-D440-4848-9B63-D0337930DEC1}" destId="{98963041-89DA-4460-831F-314542422238}" srcOrd="0" destOrd="0" presId="urn:microsoft.com/office/officeart/2005/8/layout/orgChart1"/>
    <dgm:cxn modelId="{D65DFD55-E56D-4BED-AFB3-57316EB85043}" type="presParOf" srcId="{6E9B71B1-D440-4848-9B63-D0337930DEC1}" destId="{82710B8F-A810-49B3-B495-74B500BE9E6E}" srcOrd="1" destOrd="0" presId="urn:microsoft.com/office/officeart/2005/8/layout/orgChart1"/>
    <dgm:cxn modelId="{CC202DC4-2CDA-4690-82F5-7B0F3A2C3792}" type="presParOf" srcId="{93116F81-80E0-4011-AD73-85C80EFA8C7E}" destId="{AA3EDA69-4878-4445-B6C5-9866C58B1DD4}" srcOrd="1" destOrd="0" presId="urn:microsoft.com/office/officeart/2005/8/layout/orgChart1"/>
    <dgm:cxn modelId="{05E10792-E7DD-4625-94CC-4F0CD98456D5}" type="presParOf" srcId="{93116F81-80E0-4011-AD73-85C80EFA8C7E}" destId="{63DB3913-92A8-447F-ABB3-6A6A25DE5337}" srcOrd="2" destOrd="0" presId="urn:microsoft.com/office/officeart/2005/8/layout/orgChart1"/>
    <dgm:cxn modelId="{507D6C8E-156C-4B11-A3E3-A8576F147945}" type="presParOf" srcId="{5F813F32-1A45-419D-A1A4-465C1F364962}" destId="{E3FACFD9-D11C-415D-A0DE-246520E6CEEF}" srcOrd="2" destOrd="0" presId="urn:microsoft.com/office/officeart/2005/8/layout/orgChart1"/>
    <dgm:cxn modelId="{A4C6C6E2-BB16-4DA5-80D0-E7D8812551C5}" type="presParOf" srcId="{5F813F32-1A45-419D-A1A4-465C1F364962}" destId="{9D423D33-A364-4A3E-B4EC-A13144D9F3FE}" srcOrd="3" destOrd="0" presId="urn:microsoft.com/office/officeart/2005/8/layout/orgChart1"/>
    <dgm:cxn modelId="{819D7ABB-3E03-4B59-9DC1-0D241EA9DED9}" type="presParOf" srcId="{9D423D33-A364-4A3E-B4EC-A13144D9F3FE}" destId="{5B67C881-FAEE-4252-A3AF-EE9BB8EE35C1}" srcOrd="0" destOrd="0" presId="urn:microsoft.com/office/officeart/2005/8/layout/orgChart1"/>
    <dgm:cxn modelId="{E4CE531F-83C1-40B6-85E0-D21FE586D030}" type="presParOf" srcId="{5B67C881-FAEE-4252-A3AF-EE9BB8EE35C1}" destId="{E172A7FE-B7F8-412C-8A19-98C8732A2405}" srcOrd="0" destOrd="0" presId="urn:microsoft.com/office/officeart/2005/8/layout/orgChart1"/>
    <dgm:cxn modelId="{6A2421A7-5D71-46F9-BCE8-E90CCE98AB48}" type="presParOf" srcId="{5B67C881-FAEE-4252-A3AF-EE9BB8EE35C1}" destId="{1EFDB720-6D85-4C17-8A1A-B41254E2A03A}" srcOrd="1" destOrd="0" presId="urn:microsoft.com/office/officeart/2005/8/layout/orgChart1"/>
    <dgm:cxn modelId="{CA3A8C03-23CD-4F25-879B-3249B100256C}" type="presParOf" srcId="{9D423D33-A364-4A3E-B4EC-A13144D9F3FE}" destId="{6802C3EC-A057-44D4-B288-6DAD036BCD40}" srcOrd="1" destOrd="0" presId="urn:microsoft.com/office/officeart/2005/8/layout/orgChart1"/>
    <dgm:cxn modelId="{0FC1AB58-8211-48D6-87AD-6AD4A7BA283F}" type="presParOf" srcId="{9D423D33-A364-4A3E-B4EC-A13144D9F3FE}" destId="{5CE52189-4740-4C44-9381-2CBB21DE5249}" srcOrd="2" destOrd="0" presId="urn:microsoft.com/office/officeart/2005/8/layout/orgChart1"/>
    <dgm:cxn modelId="{63D15F60-5461-4EF8-ADDC-DF7212276F9E}" type="presParOf" srcId="{5F813F32-1A45-419D-A1A4-465C1F364962}" destId="{8AB72362-F556-434A-B42A-828D3D812457}" srcOrd="4" destOrd="0" presId="urn:microsoft.com/office/officeart/2005/8/layout/orgChart1"/>
    <dgm:cxn modelId="{0D038EB5-16EB-4548-87CF-36C9A477EF2A}" type="presParOf" srcId="{5F813F32-1A45-419D-A1A4-465C1F364962}" destId="{25C2AC43-1EAC-4D4B-9B3B-D51C59378CFE}" srcOrd="5" destOrd="0" presId="urn:microsoft.com/office/officeart/2005/8/layout/orgChart1"/>
    <dgm:cxn modelId="{4F1B9E42-DA25-474A-9E03-B567B9A533AC}" type="presParOf" srcId="{25C2AC43-1EAC-4D4B-9B3B-D51C59378CFE}" destId="{8EADB3B2-1CA6-46FB-9FA6-BD0F3B5F0B23}" srcOrd="0" destOrd="0" presId="urn:microsoft.com/office/officeart/2005/8/layout/orgChart1"/>
    <dgm:cxn modelId="{266E17F6-1193-4856-B67D-C56A7595BF2D}" type="presParOf" srcId="{8EADB3B2-1CA6-46FB-9FA6-BD0F3B5F0B23}" destId="{447B260D-8022-4F1A-99D2-AA08D274C012}" srcOrd="0" destOrd="0" presId="urn:microsoft.com/office/officeart/2005/8/layout/orgChart1"/>
    <dgm:cxn modelId="{CD53F198-6838-44DA-BB58-519003174400}" type="presParOf" srcId="{8EADB3B2-1CA6-46FB-9FA6-BD0F3B5F0B23}" destId="{0F424993-2F0E-413A-A7D3-3D7548CBD550}" srcOrd="1" destOrd="0" presId="urn:microsoft.com/office/officeart/2005/8/layout/orgChart1"/>
    <dgm:cxn modelId="{5AF60895-9B1F-4A61-A1DB-76D3B2B39CFE}" type="presParOf" srcId="{25C2AC43-1EAC-4D4B-9B3B-D51C59378CFE}" destId="{B1ADDACC-4106-4EEF-83BF-A84A56DCFC9C}" srcOrd="1" destOrd="0" presId="urn:microsoft.com/office/officeart/2005/8/layout/orgChart1"/>
    <dgm:cxn modelId="{02070C7B-3584-461C-9A51-FC424C76CA41}" type="presParOf" srcId="{25C2AC43-1EAC-4D4B-9B3B-D51C59378CFE}" destId="{04073FC5-ED69-483C-95E1-99272BE98CE0}" srcOrd="2" destOrd="0" presId="urn:microsoft.com/office/officeart/2005/8/layout/orgChart1"/>
    <dgm:cxn modelId="{C8020632-8756-44EB-B452-4BC70FC2F44D}" type="presParOf" srcId="{241A707A-B691-4114-B3F0-78A06867D405}" destId="{CBE39B47-FD2C-4E3E-B9F5-5DD4818017F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F915C2-24E5-4C14-A834-F62170C22CF7}">
      <dsp:nvSpPr>
        <dsp:cNvPr id="0" name=""/>
        <dsp:cNvSpPr/>
      </dsp:nvSpPr>
      <dsp:spPr>
        <a:xfrm>
          <a:off x="4032448" y="872822"/>
          <a:ext cx="2114556" cy="570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4122"/>
              </a:lnTo>
              <a:lnTo>
                <a:pt x="2114556" y="374122"/>
              </a:lnTo>
              <a:lnTo>
                <a:pt x="2114556" y="5705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6B3B56-A932-434B-B6CC-280E4521BF83}">
      <dsp:nvSpPr>
        <dsp:cNvPr id="0" name=""/>
        <dsp:cNvSpPr/>
      </dsp:nvSpPr>
      <dsp:spPr>
        <a:xfrm>
          <a:off x="1984667" y="872822"/>
          <a:ext cx="2047780" cy="570526"/>
        </a:xfrm>
        <a:custGeom>
          <a:avLst/>
          <a:gdLst/>
          <a:ahLst/>
          <a:cxnLst/>
          <a:rect l="0" t="0" r="0" b="0"/>
          <a:pathLst>
            <a:path>
              <a:moveTo>
                <a:pt x="2047780" y="0"/>
              </a:moveTo>
              <a:lnTo>
                <a:pt x="2047780" y="374122"/>
              </a:lnTo>
              <a:lnTo>
                <a:pt x="0" y="374122"/>
              </a:lnTo>
              <a:lnTo>
                <a:pt x="0" y="5705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437E60-D3C4-430E-B13D-C42B1EEBC7C3}">
      <dsp:nvSpPr>
        <dsp:cNvPr id="0" name=""/>
        <dsp:cNvSpPr/>
      </dsp:nvSpPr>
      <dsp:spPr>
        <a:xfrm>
          <a:off x="261357" y="0"/>
          <a:ext cx="7542181" cy="87282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Статус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261357" y="0"/>
        <a:ext cx="7542181" cy="872822"/>
      </dsp:txXfrm>
    </dsp:sp>
    <dsp:sp modelId="{A7907A89-F2DE-4BB1-B793-CBD0EBD4743F}">
      <dsp:nvSpPr>
        <dsp:cNvPr id="0" name=""/>
        <dsp:cNvSpPr/>
      </dsp:nvSpPr>
      <dsp:spPr>
        <a:xfrm>
          <a:off x="66776" y="1443349"/>
          <a:ext cx="3835782" cy="178591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личный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(положение в малой группе, определяемое личными качествами)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66776" y="1443349"/>
        <a:ext cx="3835782" cy="1785916"/>
      </dsp:txXfrm>
    </dsp:sp>
    <dsp:sp modelId="{6BCB1302-D556-4AFF-A468-59A2472B9B5A}">
      <dsp:nvSpPr>
        <dsp:cNvPr id="0" name=""/>
        <dsp:cNvSpPr/>
      </dsp:nvSpPr>
      <dsp:spPr>
        <a:xfrm>
          <a:off x="4229113" y="1443349"/>
          <a:ext cx="3835782" cy="178591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социальный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(общее положение личности или социальной группы в обществе, определяемое набором прав и обязанностей)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4229113" y="1443349"/>
        <a:ext cx="3835782" cy="17859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F915C2-24E5-4C14-A834-F62170C22CF7}">
      <dsp:nvSpPr>
        <dsp:cNvPr id="0" name=""/>
        <dsp:cNvSpPr/>
      </dsp:nvSpPr>
      <dsp:spPr>
        <a:xfrm>
          <a:off x="4032448" y="872822"/>
          <a:ext cx="2114556" cy="10385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2174"/>
              </a:lnTo>
              <a:lnTo>
                <a:pt x="2114556" y="842174"/>
              </a:lnTo>
              <a:lnTo>
                <a:pt x="2114556" y="10385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6B3B56-A932-434B-B6CC-280E4521BF83}">
      <dsp:nvSpPr>
        <dsp:cNvPr id="0" name=""/>
        <dsp:cNvSpPr/>
      </dsp:nvSpPr>
      <dsp:spPr>
        <a:xfrm>
          <a:off x="1984667" y="872822"/>
          <a:ext cx="2047780" cy="1038578"/>
        </a:xfrm>
        <a:custGeom>
          <a:avLst/>
          <a:gdLst/>
          <a:ahLst/>
          <a:cxnLst/>
          <a:rect l="0" t="0" r="0" b="0"/>
          <a:pathLst>
            <a:path>
              <a:moveTo>
                <a:pt x="2047780" y="0"/>
              </a:moveTo>
              <a:lnTo>
                <a:pt x="2047780" y="842174"/>
              </a:lnTo>
              <a:lnTo>
                <a:pt x="0" y="842174"/>
              </a:lnTo>
              <a:lnTo>
                <a:pt x="0" y="10385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437E60-D3C4-430E-B13D-C42B1EEBC7C3}">
      <dsp:nvSpPr>
        <dsp:cNvPr id="0" name=""/>
        <dsp:cNvSpPr/>
      </dsp:nvSpPr>
      <dsp:spPr>
        <a:xfrm>
          <a:off x="261357" y="0"/>
          <a:ext cx="7542181" cy="87282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Социальный статус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261357" y="0"/>
        <a:ext cx="7542181" cy="872822"/>
      </dsp:txXfrm>
    </dsp:sp>
    <dsp:sp modelId="{A7907A89-F2DE-4BB1-B793-CBD0EBD4743F}">
      <dsp:nvSpPr>
        <dsp:cNvPr id="0" name=""/>
        <dsp:cNvSpPr/>
      </dsp:nvSpPr>
      <dsp:spPr>
        <a:xfrm>
          <a:off x="66776" y="1911401"/>
          <a:ext cx="3835782" cy="178591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предписанный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(то, что дано при рождении: пол, возраст, социальное происхождение)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66776" y="1911401"/>
        <a:ext cx="3835782" cy="1785916"/>
      </dsp:txXfrm>
    </dsp:sp>
    <dsp:sp modelId="{6BCB1302-D556-4AFF-A468-59A2472B9B5A}">
      <dsp:nvSpPr>
        <dsp:cNvPr id="0" name=""/>
        <dsp:cNvSpPr/>
      </dsp:nvSpPr>
      <dsp:spPr>
        <a:xfrm>
          <a:off x="4229113" y="1911401"/>
          <a:ext cx="3835782" cy="178591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достигнутый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(то, что достигает собственными усилиями: образование, деловые связи, материальное положение, политическое влияние и т.д.)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4229113" y="1911401"/>
        <a:ext cx="3835782" cy="17859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F915C2-24E5-4C14-A834-F62170C22CF7}">
      <dsp:nvSpPr>
        <dsp:cNvPr id="0" name=""/>
        <dsp:cNvSpPr/>
      </dsp:nvSpPr>
      <dsp:spPr>
        <a:xfrm>
          <a:off x="4032448" y="782094"/>
          <a:ext cx="1922360" cy="3308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4834"/>
              </a:lnTo>
              <a:lnTo>
                <a:pt x="1922360" y="154834"/>
              </a:lnTo>
              <a:lnTo>
                <a:pt x="1922360" y="3308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6B3B56-A932-434B-B6CC-280E4521BF83}">
      <dsp:nvSpPr>
        <dsp:cNvPr id="0" name=""/>
        <dsp:cNvSpPr/>
      </dsp:nvSpPr>
      <dsp:spPr>
        <a:xfrm>
          <a:off x="2197529" y="782094"/>
          <a:ext cx="1834918" cy="330823"/>
        </a:xfrm>
        <a:custGeom>
          <a:avLst/>
          <a:gdLst/>
          <a:ahLst/>
          <a:cxnLst/>
          <a:rect l="0" t="0" r="0" b="0"/>
          <a:pathLst>
            <a:path>
              <a:moveTo>
                <a:pt x="1834918" y="0"/>
              </a:moveTo>
              <a:lnTo>
                <a:pt x="1834918" y="154834"/>
              </a:lnTo>
              <a:lnTo>
                <a:pt x="0" y="154834"/>
              </a:lnTo>
              <a:lnTo>
                <a:pt x="0" y="3308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437E60-D3C4-430E-B13D-C42B1EEBC7C3}">
      <dsp:nvSpPr>
        <dsp:cNvPr id="0" name=""/>
        <dsp:cNvSpPr/>
      </dsp:nvSpPr>
      <dsp:spPr>
        <a:xfrm>
          <a:off x="653352" y="0"/>
          <a:ext cx="6758191" cy="78209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Социальный статус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653352" y="0"/>
        <a:ext cx="6758191" cy="782094"/>
      </dsp:txXfrm>
    </dsp:sp>
    <dsp:sp modelId="{A7907A89-F2DE-4BB1-B793-CBD0EBD4743F}">
      <dsp:nvSpPr>
        <dsp:cNvPr id="0" name=""/>
        <dsp:cNvSpPr/>
      </dsp:nvSpPr>
      <dsp:spPr>
        <a:xfrm>
          <a:off x="478997" y="1112917"/>
          <a:ext cx="3437062" cy="16002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статусные права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478997" y="1112917"/>
        <a:ext cx="3437062" cy="1600275"/>
      </dsp:txXfrm>
    </dsp:sp>
    <dsp:sp modelId="{6BCB1302-D556-4AFF-A468-59A2472B9B5A}">
      <dsp:nvSpPr>
        <dsp:cNvPr id="0" name=""/>
        <dsp:cNvSpPr/>
      </dsp:nvSpPr>
      <dsp:spPr>
        <a:xfrm>
          <a:off x="4236276" y="1112917"/>
          <a:ext cx="3437062" cy="16002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статусные обязанности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4236276" y="1112917"/>
        <a:ext cx="3437062" cy="160027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D8C2C1-9AB0-4A66-B51B-D71F87C7FA52}">
      <dsp:nvSpPr>
        <dsp:cNvPr id="0" name=""/>
        <dsp:cNvSpPr/>
      </dsp:nvSpPr>
      <dsp:spPr>
        <a:xfrm>
          <a:off x="5786929" y="2929022"/>
          <a:ext cx="1284490" cy="4458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928"/>
              </a:lnTo>
              <a:lnTo>
                <a:pt x="1284490" y="222928"/>
              </a:lnTo>
              <a:lnTo>
                <a:pt x="1284490" y="4458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FE6F3D-3113-476E-8C55-8AB02C513992}">
      <dsp:nvSpPr>
        <dsp:cNvPr id="0" name=""/>
        <dsp:cNvSpPr/>
      </dsp:nvSpPr>
      <dsp:spPr>
        <a:xfrm>
          <a:off x="4502439" y="2929022"/>
          <a:ext cx="1284490" cy="445856"/>
        </a:xfrm>
        <a:custGeom>
          <a:avLst/>
          <a:gdLst/>
          <a:ahLst/>
          <a:cxnLst/>
          <a:rect l="0" t="0" r="0" b="0"/>
          <a:pathLst>
            <a:path>
              <a:moveTo>
                <a:pt x="1284490" y="0"/>
              </a:moveTo>
              <a:lnTo>
                <a:pt x="1284490" y="222928"/>
              </a:lnTo>
              <a:lnTo>
                <a:pt x="0" y="222928"/>
              </a:lnTo>
              <a:lnTo>
                <a:pt x="0" y="4458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69C473-9BD1-44DE-9F60-26154C8AD922}">
      <dsp:nvSpPr>
        <dsp:cNvPr id="0" name=""/>
        <dsp:cNvSpPr/>
      </dsp:nvSpPr>
      <dsp:spPr>
        <a:xfrm>
          <a:off x="3784951" y="1421604"/>
          <a:ext cx="2001978" cy="4458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928"/>
              </a:lnTo>
              <a:lnTo>
                <a:pt x="2001978" y="222928"/>
              </a:lnTo>
              <a:lnTo>
                <a:pt x="2001978" y="4458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AF8AA4-CBA6-4421-A944-0A061949B06C}">
      <dsp:nvSpPr>
        <dsp:cNvPr id="0" name=""/>
        <dsp:cNvSpPr/>
      </dsp:nvSpPr>
      <dsp:spPr>
        <a:xfrm>
          <a:off x="1782972" y="1421604"/>
          <a:ext cx="2001978" cy="445856"/>
        </a:xfrm>
        <a:custGeom>
          <a:avLst/>
          <a:gdLst/>
          <a:ahLst/>
          <a:cxnLst/>
          <a:rect l="0" t="0" r="0" b="0"/>
          <a:pathLst>
            <a:path>
              <a:moveTo>
                <a:pt x="2001978" y="0"/>
              </a:moveTo>
              <a:lnTo>
                <a:pt x="2001978" y="222928"/>
              </a:lnTo>
              <a:lnTo>
                <a:pt x="0" y="222928"/>
              </a:lnTo>
              <a:lnTo>
                <a:pt x="0" y="4458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0182FC-A282-41AC-AECB-5BFE1D7BB2A0}">
      <dsp:nvSpPr>
        <dsp:cNvPr id="0" name=""/>
        <dsp:cNvSpPr/>
      </dsp:nvSpPr>
      <dsp:spPr>
        <a:xfrm>
          <a:off x="1737251" y="360042"/>
          <a:ext cx="4095400" cy="10615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Социальная мобильность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переход людей из одних социальных групп в другие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37251" y="360042"/>
        <a:ext cx="4095400" cy="1061562"/>
      </dsp:txXfrm>
    </dsp:sp>
    <dsp:sp modelId="{D4B64929-C0C4-4C56-89CF-54E86B0544AF}">
      <dsp:nvSpPr>
        <dsp:cNvPr id="0" name=""/>
        <dsp:cNvSpPr/>
      </dsp:nvSpPr>
      <dsp:spPr>
        <a:xfrm>
          <a:off x="3922" y="1867460"/>
          <a:ext cx="3558101" cy="10615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Горизонтальная мобильность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переход человека в другую социальную группу без изменения социального статуса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922" y="1867460"/>
        <a:ext cx="3558101" cy="1061562"/>
      </dsp:txXfrm>
    </dsp:sp>
    <dsp:sp modelId="{EFC52F7A-1D28-4BB8-9F72-002876B32B10}">
      <dsp:nvSpPr>
        <dsp:cNvPr id="0" name=""/>
        <dsp:cNvSpPr/>
      </dsp:nvSpPr>
      <dsp:spPr>
        <a:xfrm>
          <a:off x="4007879" y="1867460"/>
          <a:ext cx="3558101" cy="10615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  <a:latin typeface="Cambria" panose="02040503050406030204" pitchFamily="18" charset="0"/>
            </a:rPr>
            <a:t>Вертикальная мобильность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-переход по ступеням социальной лестницы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007879" y="1867460"/>
        <a:ext cx="3558101" cy="1061562"/>
      </dsp:txXfrm>
    </dsp:sp>
    <dsp:sp modelId="{E16308E7-6169-4583-927D-1E06247B765D}">
      <dsp:nvSpPr>
        <dsp:cNvPr id="0" name=""/>
        <dsp:cNvSpPr/>
      </dsp:nvSpPr>
      <dsp:spPr>
        <a:xfrm>
          <a:off x="3440877" y="3374878"/>
          <a:ext cx="2123124" cy="15374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Нисходящая мобильность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-спуск по социальной иерархии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440877" y="3374878"/>
        <a:ext cx="2123124" cy="1537439"/>
      </dsp:txXfrm>
    </dsp:sp>
    <dsp:sp modelId="{495FC23A-15CE-44EB-BD3C-DF0927FCA55C}">
      <dsp:nvSpPr>
        <dsp:cNvPr id="0" name=""/>
        <dsp:cNvSpPr/>
      </dsp:nvSpPr>
      <dsp:spPr>
        <a:xfrm>
          <a:off x="6009857" y="3374878"/>
          <a:ext cx="2123124" cy="15374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Восходящая мобильность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подъём по социальной иерархии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009857" y="3374878"/>
        <a:ext cx="2123124" cy="15374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182415-27A9-4F6F-A326-DC388E0B04F4}">
      <dsp:nvSpPr>
        <dsp:cNvPr id="0" name=""/>
        <dsp:cNvSpPr/>
      </dsp:nvSpPr>
      <dsp:spPr>
        <a:xfrm>
          <a:off x="0" y="0"/>
          <a:ext cx="8064896" cy="132247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Социальное перемещение (миграция) как следствие реализации принципов социальной мобильности может вызываться одним или несколькими факторами: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0"/>
        <a:ext cx="8064896" cy="1322479"/>
      </dsp:txXfrm>
    </dsp:sp>
    <dsp:sp modelId="{152454D0-6A1A-4F20-AF19-5C8D31D7C75D}">
      <dsp:nvSpPr>
        <dsp:cNvPr id="0" name=""/>
        <dsp:cNvSpPr/>
      </dsp:nvSpPr>
      <dsp:spPr>
        <a:xfrm>
          <a:off x="0" y="1322479"/>
          <a:ext cx="2016224" cy="27772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социально-политическим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(например, репрессиями против этнической общности)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1322479"/>
        <a:ext cx="2016224" cy="2777206"/>
      </dsp:txXfrm>
    </dsp:sp>
    <dsp:sp modelId="{84F780F4-1BF7-4C19-BFBB-E8FFFB51FE43}">
      <dsp:nvSpPr>
        <dsp:cNvPr id="0" name=""/>
        <dsp:cNvSpPr/>
      </dsp:nvSpPr>
      <dsp:spPr>
        <a:xfrm>
          <a:off x="2016223" y="1322479"/>
          <a:ext cx="2016224" cy="27772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экономическим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(например, безработицей)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016223" y="1322479"/>
        <a:ext cx="2016224" cy="2777206"/>
      </dsp:txXfrm>
    </dsp:sp>
    <dsp:sp modelId="{5D1CE3C9-E136-4E45-BAA0-A9C565428071}">
      <dsp:nvSpPr>
        <dsp:cNvPr id="0" name=""/>
        <dsp:cNvSpPr/>
      </dsp:nvSpPr>
      <dsp:spPr>
        <a:xfrm>
          <a:off x="4032447" y="1322479"/>
          <a:ext cx="2016224" cy="27772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социально-культурным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т.ч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религиозным; стремлением индивида приобщиться к конкретной культуре, эмигрировать)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032447" y="1322479"/>
        <a:ext cx="2016224" cy="2777206"/>
      </dsp:txXfrm>
    </dsp:sp>
    <dsp:sp modelId="{DD7589FB-6845-4D62-9FE0-5502ABA76B8C}">
      <dsp:nvSpPr>
        <dsp:cNvPr id="0" name=""/>
        <dsp:cNvSpPr/>
      </dsp:nvSpPr>
      <dsp:spPr>
        <a:xfrm>
          <a:off x="6048672" y="1322479"/>
          <a:ext cx="2016224" cy="27772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демографичес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-ким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(например, стремлением человека вступить в брак при отсутствии должного выбора в регионе проживания)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048672" y="1322479"/>
        <a:ext cx="2016224" cy="2777206"/>
      </dsp:txXfrm>
    </dsp:sp>
    <dsp:sp modelId="{D62EDD91-2AA0-4BDF-8189-F4558F983336}">
      <dsp:nvSpPr>
        <dsp:cNvPr id="0" name=""/>
        <dsp:cNvSpPr/>
      </dsp:nvSpPr>
      <dsp:spPr>
        <a:xfrm>
          <a:off x="0" y="4099685"/>
          <a:ext cx="8064896" cy="30857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31ED6-7227-4D8C-BF81-1081549C8125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2CDCAE-6B02-4CB9-9E7D-867A03FFB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758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E0071-00F4-4E10-9D54-AF8D99A8A3A0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97589-81B3-48A3-8226-3514F33742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488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97589-81B3-48A3-8226-3514F337429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271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Big Background Pic" descr="PPP_BUSI_TLE_Networking_2007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Middle BG"/>
            <p:cNvSpPr/>
            <p:nvPr/>
          </p:nvSpPr>
          <p:spPr>
            <a:xfrm>
              <a:off x="0" y="2819400"/>
              <a:ext cx="9144000" cy="228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" name="Header"/>
            <p:cNvGrpSpPr/>
            <p:nvPr/>
          </p:nvGrpSpPr>
          <p:grpSpPr>
            <a:xfrm>
              <a:off x="0" y="0"/>
              <a:ext cx="9144000" cy="2819400"/>
              <a:chOff x="0" y="0"/>
              <a:chExt cx="9144000" cy="2819400"/>
            </a:xfrm>
          </p:grpSpPr>
          <p:sp>
            <p:nvSpPr>
              <p:cNvPr id="9" name="Rectangle 8"/>
              <p:cNvSpPr/>
              <p:nvPr userDrawn="1"/>
            </p:nvSpPr>
            <p:spPr>
              <a:xfrm>
                <a:off x="0" y="0"/>
                <a:ext cx="9144000" cy="2667000"/>
              </a:xfrm>
              <a:prstGeom prst="rect">
                <a:avLst/>
              </a:prstGeom>
              <a:solidFill>
                <a:schemeClr val="accent1">
                  <a:lumMod val="75000"/>
                  <a:alpha val="4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Rectangle 9"/>
              <p:cNvSpPr/>
              <p:nvPr userDrawn="1"/>
            </p:nvSpPr>
            <p:spPr>
              <a:xfrm>
                <a:off x="0" y="2667000"/>
                <a:ext cx="9144000" cy="1524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lang="en-US" sz="1800" kern="1200">
                  <a:solidFill>
                    <a:schemeClr val="lt1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  <p:sp>
          <p:nvSpPr>
            <p:cNvPr id="11" name="Footer"/>
            <p:cNvSpPr/>
            <p:nvPr/>
          </p:nvSpPr>
          <p:spPr>
            <a:xfrm>
              <a:off x="0" y="5105400"/>
              <a:ext cx="9144000" cy="1752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SubTitle Back"/>
            <p:cNvSpPr/>
            <p:nvPr/>
          </p:nvSpPr>
          <p:spPr>
            <a:xfrm>
              <a:off x="4176712" y="4545808"/>
              <a:ext cx="4953000" cy="18288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9" name="Big Picture"/>
            <p:cNvGrpSpPr/>
            <p:nvPr/>
          </p:nvGrpSpPr>
          <p:grpSpPr>
            <a:xfrm>
              <a:off x="428625" y="1919288"/>
              <a:ext cx="4371975" cy="3686036"/>
              <a:chOff x="428625" y="1919288"/>
              <a:chExt cx="4371975" cy="3686036"/>
            </a:xfrm>
          </p:grpSpPr>
          <p:pic>
            <p:nvPicPr>
              <p:cNvPr id="14" name="Picture 13" descr="PPP_BUSI_TLE_Networking_2007_elements.jpg"/>
              <p:cNvPicPr>
                <a:picLocks noChangeAspect="1"/>
              </p:cNvPicPr>
              <p:nvPr userDrawn="1"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28625" y="2019300"/>
                <a:ext cx="4267200" cy="3586024"/>
              </a:xfrm>
              <a:prstGeom prst="rect">
                <a:avLst/>
              </a:prstGeom>
              <a:noFill/>
              <a:ln w="3175">
                <a:solidFill>
                  <a:schemeClr val="accent1"/>
                </a:solidFill>
              </a:ln>
            </p:spPr>
          </p:pic>
          <p:sp>
            <p:nvSpPr>
              <p:cNvPr id="15" name="Rectangle 9"/>
              <p:cNvSpPr/>
              <p:nvPr userDrawn="1"/>
            </p:nvSpPr>
            <p:spPr>
              <a:xfrm>
                <a:off x="533400" y="1919288"/>
                <a:ext cx="4267200" cy="3581400"/>
              </a:xfrm>
              <a:prstGeom prst="rect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" name="Small Pics"/>
            <p:cNvGrpSpPr/>
            <p:nvPr/>
          </p:nvGrpSpPr>
          <p:grpSpPr>
            <a:xfrm>
              <a:off x="1828800" y="3333750"/>
              <a:ext cx="3286125" cy="2472407"/>
              <a:chOff x="1828800" y="3333750"/>
              <a:chExt cx="3286125" cy="2472407"/>
            </a:xfrm>
          </p:grpSpPr>
          <p:pic>
            <p:nvPicPr>
              <p:cNvPr id="16" name="Lady" descr="PPP_BUSI_TLE_Networking_2007_elements3.jpg"/>
              <p:cNvPicPr>
                <a:picLocks noChangeAspect="1"/>
              </p:cNvPicPr>
              <p:nvPr userDrawn="1"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828800" y="4601028"/>
                <a:ext cx="1216152" cy="1205129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  <p:pic>
            <p:nvPicPr>
              <p:cNvPr id="17" name="Back of Head" descr="PPP_BUSI_TLE_Networking_2007_elements2.jpg"/>
              <p:cNvPicPr preferRelativeResize="0">
                <a:picLocks/>
              </p:cNvPicPr>
              <p:nvPr userDrawn="1"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4200525" y="3333750"/>
                <a:ext cx="914400" cy="1005840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  <p:pic>
            <p:nvPicPr>
              <p:cNvPr id="18" name="Brown Suit Guy" descr="PPP_BUSI_TLE_Networking_2007_elements4.jpg"/>
              <p:cNvPicPr>
                <a:picLocks noChangeAspect="1"/>
              </p:cNvPicPr>
              <p:nvPr userDrawn="1"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2819400" y="3947886"/>
                <a:ext cx="1016000" cy="1016000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1600" y="2819400"/>
            <a:ext cx="3962400" cy="1676400"/>
          </a:xfrm>
        </p:spPr>
        <p:txBody>
          <a:bodyPr>
            <a:normAutofit/>
            <a:scene3d>
              <a:camera prst="perspectiveAbove"/>
              <a:lightRig rig="threePt" dir="t"/>
            </a:scene3d>
          </a:bodyPr>
          <a:lstStyle>
            <a:lvl1pPr>
              <a:defRPr sz="4000" b="1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4876800"/>
            <a:ext cx="4343400" cy="1143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C5F06607-930E-4283-99FA-DF83B94C87F0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eader BG Accent 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7" name="Big Background Pic" descr="PPP_BUSI_TLE_Networking_2007.png"/>
          <p:cNvPicPr>
            <a:picLocks noChangeAspect="1"/>
          </p:cNvPicPr>
          <p:nvPr/>
        </p:nvPicPr>
        <p:blipFill>
          <a:blip r:embed="rId2" cstate="print">
            <a:lum bright="50000" contrast="-50000"/>
          </a:blip>
          <a:stretch>
            <a:fillRect/>
          </a:stretch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brightRoom" dir="t">
              <a:rot lat="0" lon="0" rev="3600000"/>
            </a:lightRig>
          </a:scene3d>
          <a:sp3d prstMaterial="flat"/>
        </p:spPr>
      </p:pic>
      <p:sp>
        <p:nvSpPr>
          <p:cNvPr id="8" name="Rectangle 7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 flip="none" rotWithShape="1">
            <a:gsLst>
              <a:gs pos="6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1000" y="0"/>
            <a:ext cx="990600" cy="685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7162800" cy="59436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Bar Accent 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Bar Accent 2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2" name="Lady" descr="PPP_BUSI_TLE_Networking_2007_elements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902372" y="155964"/>
            <a:ext cx="787122" cy="779988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3" name="Brown Suit Guy" descr="PPP_BUSI_TLE_Networking_2007_elements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127006" y="228601"/>
            <a:ext cx="657579" cy="657579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4" name="Back of Head" descr="PPP_BUSI_TLE_Networking_2007_elements2.jpg"/>
          <p:cNvPicPr preferRelativeResize="0"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440697" y="727710"/>
            <a:ext cx="685800" cy="754380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eader BG Accent 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7" name="Big Background Pic" descr="PPP_BUSI_TLE_Networking_2007.png"/>
          <p:cNvPicPr>
            <a:picLocks noChangeAspect="1"/>
          </p:cNvPicPr>
          <p:nvPr/>
        </p:nvPicPr>
        <p:blipFill>
          <a:blip r:embed="rId2" cstate="print">
            <a:lum bright="50000" contrast="-50000"/>
          </a:blip>
          <a:stretch>
            <a:fillRect/>
          </a:stretch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brightRoom" dir="t">
              <a:rot lat="0" lon="0" rev="3600000"/>
            </a:lightRig>
          </a:scene3d>
          <a:sp3d prstMaterial="flat"/>
        </p:spPr>
      </p:pic>
      <p:sp>
        <p:nvSpPr>
          <p:cNvPr id="8" name="Rectangle 7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 flip="none" rotWithShape="1">
            <a:gsLst>
              <a:gs pos="6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1000" y="0"/>
            <a:ext cx="990600" cy="685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7162800" cy="59436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Bar Accent 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Bar Accent 2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9" name="Big Background Pic" descr="PPP_BUSI_TLE_Networking_2007.png"/>
          <p:cNvPicPr>
            <a:picLocks noChangeAspect="1"/>
          </p:cNvPicPr>
          <p:nvPr userDrawn="1"/>
        </p:nvPicPr>
        <p:blipFill>
          <a:blip r:embed="rId2" cstate="print"/>
          <a:srcRect b="16250"/>
          <a:stretch>
            <a:fillRect/>
          </a:stretch>
        </p:blipFill>
        <p:spPr>
          <a:xfrm>
            <a:off x="0" y="1114424"/>
            <a:ext cx="9144000" cy="574357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prstMaterial="softEdge"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505199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ar Accent 1"/>
          <p:cNvSpPr/>
          <p:nvPr userDrawn="1"/>
        </p:nvSpPr>
        <p:spPr>
          <a:xfrm>
            <a:off x="8433858" y="1066800"/>
            <a:ext cx="100542" cy="5791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Bar Accent 2"/>
          <p:cNvSpPr/>
          <p:nvPr userDrawn="1"/>
        </p:nvSpPr>
        <p:spPr>
          <a:xfrm>
            <a:off x="8429626" y="0"/>
            <a:ext cx="104775" cy="106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F06607-930E-4283-99FA-DF83B94C87F0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429000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F06607-930E-4283-99FA-DF83B94C87F0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429000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BG Accent 1"/>
          <p:cNvSpPr/>
          <p:nvPr/>
        </p:nvSpPr>
        <p:spPr>
          <a:xfrm>
            <a:off x="-9525" y="0"/>
            <a:ext cx="8321040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Body BG"/>
          <p:cNvGrpSpPr/>
          <p:nvPr/>
        </p:nvGrpSpPr>
        <p:grpSpPr>
          <a:xfrm>
            <a:off x="1" y="1066800"/>
            <a:ext cx="8425815" cy="5791200"/>
            <a:chOff x="-9526" y="1066800"/>
            <a:chExt cx="8435341" cy="5791200"/>
          </a:xfrm>
          <a:solidFill>
            <a:schemeClr val="accent1">
              <a:lumMod val="50000"/>
            </a:schemeClr>
          </a:solidFill>
        </p:grpSpPr>
        <p:sp>
          <p:nvSpPr>
            <p:cNvPr id="11" name="Rectangle 10"/>
            <p:cNvSpPr/>
            <p:nvPr userDrawn="1"/>
          </p:nvSpPr>
          <p:spPr>
            <a:xfrm>
              <a:off x="-9526" y="1066800"/>
              <a:ext cx="8321040" cy="5791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8258175" y="1295400"/>
              <a:ext cx="167640" cy="5562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Side Bar"/>
          <p:cNvGrpSpPr/>
          <p:nvPr/>
        </p:nvGrpSpPr>
        <p:grpSpPr>
          <a:xfrm>
            <a:off x="8305801" y="0"/>
            <a:ext cx="842687" cy="6858000"/>
            <a:chOff x="8305800" y="0"/>
            <a:chExt cx="842687" cy="6858000"/>
          </a:xfrm>
        </p:grpSpPr>
        <p:sp>
          <p:nvSpPr>
            <p:cNvPr id="9" name="SideBar Accent 2"/>
            <p:cNvSpPr/>
            <p:nvPr userDrawn="1"/>
          </p:nvSpPr>
          <p:spPr>
            <a:xfrm>
              <a:off x="8305800" y="0"/>
              <a:ext cx="838200" cy="12954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SideBar Accent 1"/>
            <p:cNvSpPr/>
            <p:nvPr userDrawn="1"/>
          </p:nvSpPr>
          <p:spPr>
            <a:xfrm>
              <a:off x="8544983" y="1295400"/>
              <a:ext cx="603504" cy="5562600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" name="SideBar Pic" descr="PPP_BUSI_TXT_Networking_2007_elements.png"/>
            <p:cNvPicPr>
              <a:picLocks noChangeAspect="1"/>
            </p:cNvPicPr>
            <p:nvPr userDrawn="1"/>
          </p:nvPicPr>
          <p:blipFill>
            <a:blip r:embed="rId18" cstate="print"/>
            <a:stretch>
              <a:fillRect/>
            </a:stretch>
          </p:blipFill>
          <p:spPr>
            <a:xfrm>
              <a:off x="8458200" y="0"/>
              <a:ext cx="6858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Bar Accent 1"/>
            <p:cNvSpPr/>
            <p:nvPr userDrawn="1"/>
          </p:nvSpPr>
          <p:spPr>
            <a:xfrm>
              <a:off x="8421158" y="1295400"/>
              <a:ext cx="118872" cy="5562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Bar Accent 2"/>
            <p:cNvSpPr/>
            <p:nvPr userDrawn="1"/>
          </p:nvSpPr>
          <p:spPr>
            <a:xfrm>
              <a:off x="8429625" y="0"/>
              <a:ext cx="114300" cy="1295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5F06607-930E-4283-99FA-DF83B94C87F0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6" r:id="rId4"/>
    <p:sldLayoutId id="2147483687" r:id="rId5"/>
    <p:sldLayoutId id="2147483688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chemeClr val="tx2">
                <a:satMod val="155000"/>
              </a:schemeClr>
            </a:solidFill>
            <a:prstDash val="solid"/>
          </a:ln>
          <a:solidFill>
            <a:schemeClr val="bg1"/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Место человека в обществе</a:t>
            </a:r>
            <a:endParaRPr lang="ru-RU" sz="36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Обществоведение</a:t>
            </a:r>
          </a:p>
          <a:p>
            <a:r>
              <a:rPr lang="ru-RU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10 класс</a:t>
            </a:r>
            <a:endParaRPr lang="ru-RU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95736" y="44624"/>
            <a:ext cx="4680520" cy="59784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perspectiveAbove"/>
              <a:lightRig rig="threePt" dir="t"/>
            </a:scene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sz="2000" dirty="0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Лицей </a:t>
            </a:r>
            <a:r>
              <a:rPr lang="ru-RU" sz="2000" dirty="0" err="1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Ивацевичского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района</a:t>
            </a:r>
            <a:endParaRPr lang="ru-RU" sz="2000" dirty="0">
              <a:solidFill>
                <a:srgbClr val="00206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6252195"/>
            <a:ext cx="1691680" cy="59784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perspectiveAbove"/>
              <a:lightRig rig="threePt" dir="t"/>
            </a:scene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sz="2000" dirty="0" smtClean="0"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Ситник П.В.</a:t>
            </a:r>
            <a:endParaRPr lang="ru-RU" sz="2000" dirty="0">
              <a:solidFill>
                <a:schemeClr val="bg1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452320" y="6252194"/>
            <a:ext cx="1691680" cy="59784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perspectiveAbove"/>
              <a:lightRig rig="threePt" dir="t"/>
            </a:scene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r"/>
            <a:r>
              <a:rPr lang="ru-RU" sz="2000" dirty="0" smtClean="0"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2017</a:t>
            </a:r>
            <a:endParaRPr lang="ru-RU" sz="2000" dirty="0">
              <a:solidFill>
                <a:schemeClr val="bg1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Социальная мобильность</a:t>
            </a:r>
            <a:endParaRPr lang="ru-RU" sz="3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4788024" y="1398783"/>
            <a:ext cx="3337790" cy="5199926"/>
          </a:xfrm>
          <a:prstGeom prst="rect">
            <a:avLst/>
          </a:prstGeom>
          <a:ln w="28575">
            <a:solidFill>
              <a:srgbClr val="0070C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5086" y="1423797"/>
            <a:ext cx="4244906" cy="1477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Явление социальной мобильности изучал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П.Сорокин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который писал о «социальных лифтах», обеспечиваю-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щих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социальный подъём: армия,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цер-ковь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школа (образование).</a:t>
            </a:r>
            <a:endParaRPr lang="ru-RU" dirty="0">
              <a:latin typeface="Cambria" panose="02040503050406030204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714433" y="6248397"/>
            <a:ext cx="1959046" cy="350312"/>
            <a:chOff x="-58992" y="1180738"/>
            <a:chExt cx="2626358" cy="2282289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13016" y="1180738"/>
              <a:ext cx="2554350" cy="2282289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-58992" y="1247585"/>
              <a:ext cx="2559512" cy="21485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50000"/>
                </a:lnSpc>
                <a:spcBef>
                  <a:spcPct val="0"/>
                </a:spcBef>
              </a:pP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Питирм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Сорокин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67499" y="2996952"/>
            <a:ext cx="4244906" cy="1477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Пути и механизмы, благодаря которым люди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передвигаются в социальном пространстве,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называются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каналами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социальной мобильности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.</a:t>
            </a:r>
            <a:endParaRPr lang="ru-RU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30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Социальная мобильность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4407953"/>
              </p:ext>
            </p:extLst>
          </p:nvPr>
        </p:nvGraphicFramePr>
        <p:xfrm>
          <a:off x="179512" y="1412776"/>
          <a:ext cx="8088560" cy="505968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368152"/>
                <a:gridCol w="6720408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Основные каналы социальной мобильности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Армия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Армия функционирует в качестве канала не в мирное время, а в военное. В военное время солдаты продвигаются благодаря таланту и храбрости. Повысившись в звании, они используют полученную власть как канал для дальнейшего продвижения и накопления богатства. У них появляется возможность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маро-дёрствовать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грабить, захватывать.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Церковь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Церковь как канал социальной мобильности переместила большое число людей с низов до вершин общества.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П.Сорокин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изучил биографии 144 римских католических пап и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устано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-вил, что 28 вышли из низов, а 27 - из средних слоёв.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Школа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Школа как институт образования и воспитания, какую бы конкретную форму ни приобретала, во все века служила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мощ-ным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каналом социальной мобильности. Большие конкурсы в колледжи и университеты во многих странах объясняются тем, что образование является самым быстрым и доступным каналом вертикальной мобильности.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6720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Социальная мобильность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02445"/>
              </p:ext>
            </p:extLst>
          </p:nvPr>
        </p:nvGraphicFramePr>
        <p:xfrm>
          <a:off x="179512" y="1412776"/>
          <a:ext cx="8088560" cy="44196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47800"/>
                <a:gridCol w="684076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Основные каналы социальной мобильности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Собствен-ность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Собственность наиболее ярко проявляет себя в виде накоплен-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ных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богатств и денег.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П.Сорокин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установил, что не все, но лишь некоторые занятия и профессии способствуют накоплению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бо-гатства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. Согласно его расчетам в 29% случаях это позволяет сделать занятие фабриканта, в 21% - банкира и биржевика, в 12 % - торговца. Профессии артистов, художников,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изобретате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-лей, государственных деятелей и тому подобные не дают таких возможностей.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Семья и брак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Семья и брак являются каналами вертикальной мобильности в том случае, если в союз вступают представители разных со-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циальных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статусов. Пример такой мобильности можно увидеть в Античности. По римскому закону свободная женщина, вы-шедшая замуж за раба, сама становится рабыней и теряет ста-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тус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свободного гражданина. 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597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Социальная мобильность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85065" y="5589240"/>
            <a:ext cx="8064896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 условиях современного общества основной акцент в механизмах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циальной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мобильности переносится на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образовательно-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профессиональ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ную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подготовку, при этом повышается роль индивидуальных качеств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че-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ловека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стремящегося улучшить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своё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положение.</a:t>
            </a:r>
            <a:endParaRPr lang="ru-RU" dirty="0">
              <a:latin typeface="Cambria" panose="020405030504060302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911972260"/>
              </p:ext>
            </p:extLst>
          </p:nvPr>
        </p:nvGraphicFramePr>
        <p:xfrm>
          <a:off x="185065" y="1268760"/>
          <a:ext cx="8064895" cy="4192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291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Социальная мобильность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55086" y="6093296"/>
            <a:ext cx="7989322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 современном обществе интенсивность протекания процессов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горизон-тальной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и вертикальной мобильности резко возрастает.</a:t>
            </a:r>
            <a:endParaRPr lang="ru-RU" dirty="0">
              <a:latin typeface="Cambria" panose="020405030504060302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448595819"/>
              </p:ext>
            </p:extLst>
          </p:nvPr>
        </p:nvGraphicFramePr>
        <p:xfrm>
          <a:off x="179512" y="1268760"/>
          <a:ext cx="8064896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3504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2"/>
            <a:ext cx="8784976" cy="4525963"/>
          </a:xfrm>
        </p:spPr>
        <p:txBody>
          <a:bodyPr/>
          <a:lstStyle/>
          <a:p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Социальные статусы и социальные роли</a:t>
            </a:r>
          </a:p>
          <a:p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Социальная мобильность</a:t>
            </a:r>
          </a:p>
        </p:txBody>
      </p:sp>
    </p:spTree>
    <p:extLst>
      <p:ext uri="{BB962C8B-B14F-4D97-AF65-F5344CB8AC3E}">
        <p14:creationId xmlns:p14="http://schemas.microsoft.com/office/powerpoint/2010/main" val="154022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0"/>
            <a:ext cx="8270304" cy="10668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Социальные статусы и социальные роли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107504" y="1196752"/>
            <a:ext cx="8047295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Статус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 определенная позиция в социальной структуре группы или общества, связанная с другими позициями через систему прав и обязанностей</a:t>
            </a:r>
            <a:endParaRPr lang="ru-RU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794505725"/>
              </p:ext>
            </p:extLst>
          </p:nvPr>
        </p:nvGraphicFramePr>
        <p:xfrm>
          <a:off x="150153" y="2204864"/>
          <a:ext cx="8064896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8803" y="5805264"/>
            <a:ext cx="8047295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Социальный статус -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социальное положение, занимаемое социальным индивидом или социальной группой в обществе или отдельной социальной подсистеме общества.</a:t>
            </a:r>
            <a:endParaRPr lang="ru-RU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45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0"/>
            <a:ext cx="8270304" cy="10668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Социальные статусы и социальные роли</a:t>
            </a:r>
            <a:endParaRPr lang="ru-RU" sz="3600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088680341"/>
              </p:ext>
            </p:extLst>
          </p:nvPr>
        </p:nvGraphicFramePr>
        <p:xfrm>
          <a:off x="161911" y="1484784"/>
          <a:ext cx="8064896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9577" y="6021288"/>
            <a:ext cx="8047295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Престиж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 оценка людьми того или иного статуса, закреплённая в общественном мнении.</a:t>
            </a:r>
            <a:endParaRPr lang="ru-RU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36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0"/>
            <a:ext cx="8270304" cy="10668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Социальные статусы и социальные роли</a:t>
            </a:r>
            <a:endParaRPr lang="ru-RU" sz="3600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851445" y="5229200"/>
            <a:ext cx="6758191" cy="782094"/>
            <a:chOff x="653352" y="0"/>
            <a:chExt cx="6758191" cy="782094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653352" y="0"/>
              <a:ext cx="6758191" cy="78209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653352" y="0"/>
              <a:ext cx="6758191" cy="7820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определяют то, что носитель данного статуса может делать и что он должен делать</a:t>
              </a:r>
              <a:endParaRPr lang="ru-RU" sz="20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2351900" y="4896113"/>
            <a:ext cx="3757279" cy="330823"/>
            <a:chOff x="2693360" y="3263588"/>
            <a:chExt cx="3757279" cy="330823"/>
          </a:xfrm>
        </p:grpSpPr>
        <p:sp>
          <p:nvSpPr>
            <p:cNvPr id="22" name="Прямая соединительная линия 3"/>
            <p:cNvSpPr/>
            <p:nvPr/>
          </p:nvSpPr>
          <p:spPr>
            <a:xfrm flipV="1">
              <a:off x="4528279" y="3263588"/>
              <a:ext cx="1922360" cy="33082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54834"/>
                  </a:lnTo>
                  <a:lnTo>
                    <a:pt x="1922360" y="154834"/>
                  </a:lnTo>
                  <a:lnTo>
                    <a:pt x="1922360" y="330823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Прямая соединительная линия 4"/>
            <p:cNvSpPr/>
            <p:nvPr/>
          </p:nvSpPr>
          <p:spPr>
            <a:xfrm flipV="1">
              <a:off x="2693360" y="3263588"/>
              <a:ext cx="1834918" cy="33082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834918" y="0"/>
                  </a:moveTo>
                  <a:lnTo>
                    <a:pt x="1834918" y="154834"/>
                  </a:lnTo>
                  <a:lnTo>
                    <a:pt x="0" y="154834"/>
                  </a:lnTo>
                  <a:lnTo>
                    <a:pt x="0" y="330823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395131235"/>
              </p:ext>
            </p:extLst>
          </p:nvPr>
        </p:nvGraphicFramePr>
        <p:xfrm>
          <a:off x="150153" y="2204864"/>
          <a:ext cx="8064896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9853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0"/>
            <a:ext cx="8270304" cy="10668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Социальные статусы и социальные роли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78311" y="1700808"/>
            <a:ext cx="8047295" cy="1477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Социальная роль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- нормативно одобряемый образец поведения,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жидаемый окружающими от каждого, кто занимает данную социальную позицию</a:t>
            </a:r>
          </a:p>
          <a:p>
            <a:pPr algn="ctr"/>
            <a:endParaRPr lang="ru-RU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311" y="4581128"/>
            <a:ext cx="8047295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Если ожидания не оправдываются и человек отходит от предписанного ему социальной ролью поведения, то в отношении его следуют санкции</a:t>
            </a:r>
          </a:p>
          <a:p>
            <a:pPr algn="ctr"/>
            <a:endParaRPr lang="ru-RU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3181261" y="3178136"/>
            <a:ext cx="2098234" cy="1402992"/>
          </a:xfrm>
          <a:prstGeom prst="downArrow">
            <a:avLst>
              <a:gd name="adj1" fmla="val 50000"/>
              <a:gd name="adj2" fmla="val 63471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70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0"/>
            <a:ext cx="8270304" cy="10668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Социальные статусы</a:t>
            </a:r>
            <a:endParaRPr lang="ru-RU" sz="3600" dirty="0"/>
          </a:p>
        </p:txBody>
      </p:sp>
      <p:pic>
        <p:nvPicPr>
          <p:cNvPr id="1026" name="Picture 2" descr="Картинки по запросу социальные статусы человека примеры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813"/>
          <a:stretch/>
        </p:blipFill>
        <p:spPr bwMode="auto">
          <a:xfrm>
            <a:off x="3715496" y="1600035"/>
            <a:ext cx="4445147" cy="4536504"/>
          </a:xfrm>
          <a:prstGeom prst="rect">
            <a:avLst/>
          </a:prstGeom>
          <a:ln w="38100"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44008" y="6165304"/>
            <a:ext cx="26933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Статусный набор человека</a:t>
            </a:r>
            <a:endParaRPr 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179512" y="1600035"/>
            <a:ext cx="3379095" cy="1252901"/>
            <a:chOff x="653352" y="0"/>
            <a:chExt cx="6758191" cy="782094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653352" y="0"/>
              <a:ext cx="6758191" cy="78209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Прямоугольник 13"/>
            <p:cNvSpPr/>
            <p:nvPr/>
          </p:nvSpPr>
          <p:spPr>
            <a:xfrm>
              <a:off x="653352" y="0"/>
              <a:ext cx="6758191" cy="7820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Все статусы человека, </a:t>
              </a:r>
              <a:r>
                <a:rPr lang="ru-RU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которы</a:t>
              </a:r>
              <a:r>
                <a:rPr lang="ru-RU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-ми он обладает в </a:t>
              </a:r>
              <a:r>
                <a:rPr lang="ru-RU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данное </a:t>
              </a:r>
              <a:r>
                <a:rPr lang="ru-RU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время </a:t>
              </a:r>
              <a:r>
                <a:rPr lang="ru-RU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составляют его </a:t>
              </a:r>
              <a:r>
                <a:rPr lang="ru-RU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статусный набор</a:t>
              </a:r>
              <a:endParaRPr lang="ru-RU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79512" y="3068960"/>
            <a:ext cx="3379095" cy="3312368"/>
            <a:chOff x="653352" y="0"/>
            <a:chExt cx="6758191" cy="782094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653352" y="0"/>
              <a:ext cx="6758191" cy="78209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Прямоугольник 16"/>
            <p:cNvSpPr/>
            <p:nvPr/>
          </p:nvSpPr>
          <p:spPr>
            <a:xfrm>
              <a:off x="653352" y="0"/>
              <a:ext cx="6758191" cy="7820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Главный статус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- 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наиболее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ха-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рактерный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для данного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инди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-вида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статус, с которым он себя идентифицирует или с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кото-рым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его идентифицируют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дру-гие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люди. Он определяет стиль, образ жизни, круг знакомых, манеру поведения. Для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пред-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ставителей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современного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об-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щества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главный статус чаще всего связан с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профессиональ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rPr>
                <a:t>-ной деятельностью</a:t>
              </a:r>
              <a:endParaRPr lang="ru-RU" sz="20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3438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Социальная мобильность</a:t>
            </a:r>
            <a:endParaRPr lang="ru-RU" sz="32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746272923"/>
              </p:ext>
            </p:extLst>
          </p:nvPr>
        </p:nvGraphicFramePr>
        <p:xfrm>
          <a:off x="179512" y="1397000"/>
          <a:ext cx="8136904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659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Социальная мобильность</a:t>
            </a:r>
            <a:endParaRPr lang="ru-RU" sz="32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46087085"/>
              </p:ext>
            </p:extLst>
          </p:nvPr>
        </p:nvGraphicFramePr>
        <p:xfrm>
          <a:off x="179512" y="1268760"/>
          <a:ext cx="8064896" cy="4408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6286" y="5805264"/>
            <a:ext cx="8008122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Факторы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социальной мобильности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 это общие (исторические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социаль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-но-политические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культурные и др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.)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предпосылки, конкретные условия,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стимулирующие или ограничивающие социальные перемещения.</a:t>
            </a:r>
            <a:endParaRPr lang="ru-RU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3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ing_2007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F79646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52E504-0C65-4A68-8323-859DD79363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с оформлением Общение в сети</Template>
  <TotalTime>902</TotalTime>
  <Words>848</Words>
  <Application>Microsoft Office PowerPoint</Application>
  <PresentationFormat>Экран (4:3)</PresentationFormat>
  <Paragraphs>87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Networking_2007</vt:lpstr>
      <vt:lpstr>Место человека в обществе</vt:lpstr>
      <vt:lpstr>План урока</vt:lpstr>
      <vt:lpstr>Социальные статусы и социальные роли</vt:lpstr>
      <vt:lpstr>Социальные статусы и социальные роли</vt:lpstr>
      <vt:lpstr>Социальные статусы и социальные роли</vt:lpstr>
      <vt:lpstr>Социальные статусы и социальные роли</vt:lpstr>
      <vt:lpstr>Социальные статусы</vt:lpstr>
      <vt:lpstr>Социальная мобильность</vt:lpstr>
      <vt:lpstr>Социальная мобильность</vt:lpstr>
      <vt:lpstr>Социальная мобильность</vt:lpstr>
      <vt:lpstr>Социальная мобильность</vt:lpstr>
      <vt:lpstr>Социальная мобильность</vt:lpstr>
      <vt:lpstr>Социальная мобильность</vt:lpstr>
      <vt:lpstr>Социальная мобильность</vt:lpstr>
    </vt:vector>
  </TitlesOfParts>
  <Company>Лицей Ивацевичского района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Место человека в обществе</dc:title>
  <dc:subject>Место человека в обществе</dc:subject>
  <dc:creator>Ситник П.В.</dc:creator>
  <dc:description>Презентация</dc:description>
  <cp:lastModifiedBy>User</cp:lastModifiedBy>
  <cp:revision>85</cp:revision>
  <dcterms:created xsi:type="dcterms:W3CDTF">2013-08-18T12:52:54Z</dcterms:created>
  <dcterms:modified xsi:type="dcterms:W3CDTF">2017-11-07T17:18:02Z</dcterms:modified>
  <cp:category>Обществоведение. 10 класс.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03.10.2017</vt:lpwstr>
  </property>
</Properties>
</file>