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2"/>
  </p:sldMasterIdLst>
  <p:notesMasterIdLst>
    <p:notesMasterId r:id="rId18"/>
  </p:notesMasterIdLst>
  <p:handoutMasterIdLst>
    <p:handoutMasterId r:id="rId19"/>
  </p:handoutMasterIdLst>
  <p:sldIdLst>
    <p:sldId id="256" r:id="rId3"/>
    <p:sldId id="257" r:id="rId4"/>
    <p:sldId id="277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>
      <p:cViewPr varScale="1">
        <p:scale>
          <a:sx n="112" d="100"/>
          <a:sy n="112" d="100"/>
        </p:scale>
        <p:origin x="-14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38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C95F45-8921-4CAD-B9CF-F1CA93B45A6A}" type="doc">
      <dgm:prSet loTypeId="urn:microsoft.com/office/officeart/2005/8/layout/hierarchy2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3A1C64-F7C3-4EC4-B99E-74CC270BF8F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Типы социальной коммуникации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F612C549-8D68-4084-B402-99857A809315}" type="parTrans" cxnId="{174BE1F3-9AF8-4B50-AEB7-422C166D6681}">
      <dgm:prSet/>
      <dgm:spPr/>
      <dgm:t>
        <a:bodyPr/>
        <a:lstStyle/>
        <a:p>
          <a:endParaRPr lang="ru-RU"/>
        </a:p>
      </dgm:t>
    </dgm:pt>
    <dgm:pt modelId="{064D37BA-25D7-49B1-93D6-AC2C884E9EA9}" type="sibTrans" cxnId="{174BE1F3-9AF8-4B50-AEB7-422C166D6681}">
      <dgm:prSet/>
      <dgm:spPr/>
      <dgm:t>
        <a:bodyPr/>
        <a:lstStyle/>
        <a:p>
          <a:endParaRPr lang="ru-RU"/>
        </a:p>
      </dgm:t>
    </dgm:pt>
    <dgm:pt modelId="{117D1789-940B-4DE3-AE05-09DD2E85AEA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по характеру целевой аудитории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B43EBFCE-C1DE-4D12-AAFA-CF6480F27566}" type="parTrans" cxnId="{C83C4CA4-9BED-4D16-A3B4-63E21226825A}">
      <dgm:prSet/>
      <dgm:spPr/>
      <dgm:t>
        <a:bodyPr/>
        <a:lstStyle/>
        <a:p>
          <a:endParaRPr lang="ru-RU"/>
        </a:p>
      </dgm:t>
    </dgm:pt>
    <dgm:pt modelId="{235E2E1A-A204-4C2E-A58D-07A5260D066A}" type="sibTrans" cxnId="{C83C4CA4-9BED-4D16-A3B4-63E21226825A}">
      <dgm:prSet/>
      <dgm:spPr/>
      <dgm:t>
        <a:bodyPr/>
        <a:lstStyle/>
        <a:p>
          <a:endParaRPr lang="ru-RU"/>
        </a:p>
      </dgm:t>
    </dgm:pt>
    <dgm:pt modelId="{8302E5D7-A824-4711-BA96-AB70F5CFFF0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межличностная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F1EF374B-FDF7-4392-A171-6B0758849D51}" type="parTrans" cxnId="{F3504756-BA02-46E5-A8F3-E2C0C891199F}">
      <dgm:prSet/>
      <dgm:spPr/>
      <dgm:t>
        <a:bodyPr/>
        <a:lstStyle/>
        <a:p>
          <a:endParaRPr lang="ru-RU"/>
        </a:p>
      </dgm:t>
    </dgm:pt>
    <dgm:pt modelId="{65A12F6F-327E-4643-A9CC-8C8915250231}" type="sibTrans" cxnId="{F3504756-BA02-46E5-A8F3-E2C0C891199F}">
      <dgm:prSet/>
      <dgm:spPr/>
      <dgm:t>
        <a:bodyPr/>
        <a:lstStyle/>
        <a:p>
          <a:endParaRPr lang="ru-RU"/>
        </a:p>
      </dgm:t>
    </dgm:pt>
    <dgm:pt modelId="{B0EA082D-04D3-47E3-A516-F1D0C912DB9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групповая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F0E81AD6-C0CE-4A5E-861C-30DB7C35264E}" type="parTrans" cxnId="{503547ED-4A0E-4B4F-9B80-FE9C24B7C0D0}">
      <dgm:prSet/>
      <dgm:spPr/>
      <dgm:t>
        <a:bodyPr/>
        <a:lstStyle/>
        <a:p>
          <a:endParaRPr lang="ru-RU"/>
        </a:p>
      </dgm:t>
    </dgm:pt>
    <dgm:pt modelId="{3401CA2A-F19F-47AC-AB88-3A9B3D2479EF}" type="sibTrans" cxnId="{503547ED-4A0E-4B4F-9B80-FE9C24B7C0D0}">
      <dgm:prSet/>
      <dgm:spPr/>
      <dgm:t>
        <a:bodyPr/>
        <a:lstStyle/>
        <a:p>
          <a:endParaRPr lang="ru-RU"/>
        </a:p>
      </dgm:t>
    </dgm:pt>
    <dgm:pt modelId="{2AA33A9C-54FB-4F05-BA05-AA0E483EE72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по автору, источнику сообщения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82FAFA00-5EF7-45A3-B9A2-144451CF62BD}" type="parTrans" cxnId="{84B58618-02DE-4CD0-917E-E9CAA7539526}">
      <dgm:prSet/>
      <dgm:spPr/>
      <dgm:t>
        <a:bodyPr/>
        <a:lstStyle/>
        <a:p>
          <a:endParaRPr lang="ru-RU"/>
        </a:p>
      </dgm:t>
    </dgm:pt>
    <dgm:pt modelId="{401CEE87-5117-4DEA-9E5C-7273D251A623}" type="sibTrans" cxnId="{84B58618-02DE-4CD0-917E-E9CAA7539526}">
      <dgm:prSet/>
      <dgm:spPr/>
      <dgm:t>
        <a:bodyPr/>
        <a:lstStyle/>
        <a:p>
          <a:endParaRPr lang="ru-RU"/>
        </a:p>
      </dgm:t>
    </dgm:pt>
    <dgm:pt modelId="{1D92ECE1-67D0-463E-8BF5-2E5F2843556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официальная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0F194156-3D94-4B9A-A357-7071BBE2B3C6}" type="parTrans" cxnId="{88D0AD1C-75A2-46AA-99F5-C3EBFB076ABD}">
      <dgm:prSet/>
      <dgm:spPr/>
      <dgm:t>
        <a:bodyPr/>
        <a:lstStyle/>
        <a:p>
          <a:endParaRPr lang="ru-RU"/>
        </a:p>
      </dgm:t>
    </dgm:pt>
    <dgm:pt modelId="{76D52723-6AF0-4A94-AAA2-E27F8D5CFEED}" type="sibTrans" cxnId="{88D0AD1C-75A2-46AA-99F5-C3EBFB076ABD}">
      <dgm:prSet/>
      <dgm:spPr/>
      <dgm:t>
        <a:bodyPr/>
        <a:lstStyle/>
        <a:p>
          <a:endParaRPr lang="ru-RU"/>
        </a:p>
      </dgm:t>
    </dgm:pt>
    <dgm:pt modelId="{D44A7BD3-F1E0-45C9-BEAB-310232250B6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массовая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E76A9156-27FA-4404-9F85-62012970FED3}" type="parTrans" cxnId="{80E069B9-DD1C-4CEA-A4A1-D384AF06A7A3}">
      <dgm:prSet/>
      <dgm:spPr/>
      <dgm:t>
        <a:bodyPr/>
        <a:lstStyle/>
        <a:p>
          <a:endParaRPr lang="ru-RU"/>
        </a:p>
      </dgm:t>
    </dgm:pt>
    <dgm:pt modelId="{1DCF86BA-831B-481A-85E5-E3BD9587A490}" type="sibTrans" cxnId="{80E069B9-DD1C-4CEA-A4A1-D384AF06A7A3}">
      <dgm:prSet/>
      <dgm:spPr/>
      <dgm:t>
        <a:bodyPr/>
        <a:lstStyle/>
        <a:p>
          <a:endParaRPr lang="ru-RU"/>
        </a:p>
      </dgm:t>
    </dgm:pt>
    <dgm:pt modelId="{B873F89C-67B4-45B4-871A-355368F3D18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неофициальная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000FB1B1-FBD5-4333-8C5F-833B0977217A}" type="parTrans" cxnId="{57FCEA15-B1D8-477B-89DC-F17C2C9BA364}">
      <dgm:prSet/>
      <dgm:spPr/>
      <dgm:t>
        <a:bodyPr/>
        <a:lstStyle/>
        <a:p>
          <a:endParaRPr lang="ru-RU"/>
        </a:p>
      </dgm:t>
    </dgm:pt>
    <dgm:pt modelId="{C16A7A7F-D184-4C5B-AD3E-E98D693CC5DB}" type="sibTrans" cxnId="{57FCEA15-B1D8-477B-89DC-F17C2C9BA364}">
      <dgm:prSet/>
      <dgm:spPr/>
      <dgm:t>
        <a:bodyPr/>
        <a:lstStyle/>
        <a:p>
          <a:endParaRPr lang="ru-RU"/>
        </a:p>
      </dgm:t>
    </dgm:pt>
    <dgm:pt modelId="{8B63298E-A6A5-4AB3-B114-81FA1F30808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по способу трансляции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C517F37C-AF9A-45D9-BD4D-E9A7983FC848}" type="parTrans" cxnId="{3D9C554C-B4BC-4E27-998F-6F638B2D5A04}">
      <dgm:prSet/>
      <dgm:spPr/>
      <dgm:t>
        <a:bodyPr/>
        <a:lstStyle/>
        <a:p>
          <a:endParaRPr lang="ru-RU"/>
        </a:p>
      </dgm:t>
    </dgm:pt>
    <dgm:pt modelId="{C6F79690-EBF4-42D0-8830-D0545CAD817B}" type="sibTrans" cxnId="{3D9C554C-B4BC-4E27-998F-6F638B2D5A04}">
      <dgm:prSet/>
      <dgm:spPr/>
      <dgm:t>
        <a:bodyPr/>
        <a:lstStyle/>
        <a:p>
          <a:endParaRPr lang="ru-RU"/>
        </a:p>
      </dgm:t>
    </dgm:pt>
    <dgm:pt modelId="{D7B08FD3-0C33-475E-93CC-F894642864B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вербальная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51869735-9937-4FB5-893E-687C1F874AF9}" type="parTrans" cxnId="{5115A957-6E0D-47F3-AEEE-469444421328}">
      <dgm:prSet/>
      <dgm:spPr/>
      <dgm:t>
        <a:bodyPr/>
        <a:lstStyle/>
        <a:p>
          <a:endParaRPr lang="ru-RU"/>
        </a:p>
      </dgm:t>
    </dgm:pt>
    <dgm:pt modelId="{A682ECD7-10F1-4786-9869-F39A57A8128A}" type="sibTrans" cxnId="{5115A957-6E0D-47F3-AEEE-469444421328}">
      <dgm:prSet/>
      <dgm:spPr/>
      <dgm:t>
        <a:bodyPr/>
        <a:lstStyle/>
        <a:p>
          <a:endParaRPr lang="ru-RU"/>
        </a:p>
      </dgm:t>
    </dgm:pt>
    <dgm:pt modelId="{880E27BE-78D8-4917-BA13-B8DCA359106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невербальная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3B6C8585-C907-430E-9BA4-DDAA4371CA00}" type="parTrans" cxnId="{E155A780-FB0D-4557-9B14-91609813002B}">
      <dgm:prSet/>
      <dgm:spPr/>
      <dgm:t>
        <a:bodyPr/>
        <a:lstStyle/>
        <a:p>
          <a:endParaRPr lang="ru-RU"/>
        </a:p>
      </dgm:t>
    </dgm:pt>
    <dgm:pt modelId="{B69D0EAC-D5F9-4436-A726-914477B74912}" type="sibTrans" cxnId="{E155A780-FB0D-4557-9B14-91609813002B}">
      <dgm:prSet/>
      <dgm:spPr/>
      <dgm:t>
        <a:bodyPr/>
        <a:lstStyle/>
        <a:p>
          <a:endParaRPr lang="ru-RU"/>
        </a:p>
      </dgm:t>
    </dgm:pt>
    <dgm:pt modelId="{017BDD02-8BBA-476E-AD45-696496023A1A}" type="pres">
      <dgm:prSet presAssocID="{08C95F45-8921-4CAD-B9CF-F1CA93B45A6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FAF28B-67B4-4E0A-A221-ED20C2918DB5}" type="pres">
      <dgm:prSet presAssocID="{D63A1C64-F7C3-4EC4-B99E-74CC270BF8F2}" presName="root1" presStyleCnt="0"/>
      <dgm:spPr/>
    </dgm:pt>
    <dgm:pt modelId="{0E8DB230-43F3-41F4-8531-314C86CEC421}" type="pres">
      <dgm:prSet presAssocID="{D63A1C64-F7C3-4EC4-B99E-74CC270BF8F2}" presName="LevelOneTextNode" presStyleLbl="node0" presStyleIdx="0" presStyleCnt="1" custScaleX="168745" custScaleY="2276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05E793-5AA9-437B-90A2-C62A17E48D28}" type="pres">
      <dgm:prSet presAssocID="{D63A1C64-F7C3-4EC4-B99E-74CC270BF8F2}" presName="level2hierChild" presStyleCnt="0"/>
      <dgm:spPr/>
    </dgm:pt>
    <dgm:pt modelId="{20348128-C9CC-4F01-B92E-9D3F55FD43B9}" type="pres">
      <dgm:prSet presAssocID="{B43EBFCE-C1DE-4D12-AAFA-CF6480F27566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BB8C673E-ECC8-415A-A407-79B0A389D472}" type="pres">
      <dgm:prSet presAssocID="{B43EBFCE-C1DE-4D12-AAFA-CF6480F27566}" presName="connTx" presStyleLbl="parChTrans1D2" presStyleIdx="0" presStyleCnt="3"/>
      <dgm:spPr/>
      <dgm:t>
        <a:bodyPr/>
        <a:lstStyle/>
        <a:p>
          <a:endParaRPr lang="ru-RU"/>
        </a:p>
      </dgm:t>
    </dgm:pt>
    <dgm:pt modelId="{6A210066-01A7-4117-8E77-C2AD03346D58}" type="pres">
      <dgm:prSet presAssocID="{117D1789-940B-4DE3-AE05-09DD2E85AEAA}" presName="root2" presStyleCnt="0"/>
      <dgm:spPr/>
    </dgm:pt>
    <dgm:pt modelId="{C85F4D5D-69D3-4EB3-AEC0-12498ACB92FE}" type="pres">
      <dgm:prSet presAssocID="{117D1789-940B-4DE3-AE05-09DD2E85AEAA}" presName="LevelTwoTextNode" presStyleLbl="node2" presStyleIdx="0" presStyleCnt="3" custScaleX="2818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E49959-3358-46C9-B916-8E291CDF5DEE}" type="pres">
      <dgm:prSet presAssocID="{117D1789-940B-4DE3-AE05-09DD2E85AEAA}" presName="level3hierChild" presStyleCnt="0"/>
      <dgm:spPr/>
    </dgm:pt>
    <dgm:pt modelId="{10590177-0FAD-48D1-A3B1-1BCF936C7CC0}" type="pres">
      <dgm:prSet presAssocID="{F1EF374B-FDF7-4392-A171-6B0758849D51}" presName="conn2-1" presStyleLbl="parChTrans1D3" presStyleIdx="0" presStyleCnt="7"/>
      <dgm:spPr/>
      <dgm:t>
        <a:bodyPr/>
        <a:lstStyle/>
        <a:p>
          <a:endParaRPr lang="ru-RU"/>
        </a:p>
      </dgm:t>
    </dgm:pt>
    <dgm:pt modelId="{52F3B343-B875-4962-AC40-F4660F82584D}" type="pres">
      <dgm:prSet presAssocID="{F1EF374B-FDF7-4392-A171-6B0758849D51}" presName="connTx" presStyleLbl="parChTrans1D3" presStyleIdx="0" presStyleCnt="7"/>
      <dgm:spPr/>
      <dgm:t>
        <a:bodyPr/>
        <a:lstStyle/>
        <a:p>
          <a:endParaRPr lang="ru-RU"/>
        </a:p>
      </dgm:t>
    </dgm:pt>
    <dgm:pt modelId="{A4537C83-7112-4664-97AF-C2DBF8B545F7}" type="pres">
      <dgm:prSet presAssocID="{8302E5D7-A824-4711-BA96-AB70F5CFFF08}" presName="root2" presStyleCnt="0"/>
      <dgm:spPr/>
    </dgm:pt>
    <dgm:pt modelId="{A84B39C2-857F-46DD-94C3-E867B73A1F9F}" type="pres">
      <dgm:prSet presAssocID="{8302E5D7-A824-4711-BA96-AB70F5CFFF08}" presName="LevelTwoTextNode" presStyleLbl="node3" presStyleIdx="0" presStyleCnt="7" custScaleX="2669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B61978-4A03-4422-BEA3-AEF73714DE49}" type="pres">
      <dgm:prSet presAssocID="{8302E5D7-A824-4711-BA96-AB70F5CFFF08}" presName="level3hierChild" presStyleCnt="0"/>
      <dgm:spPr/>
    </dgm:pt>
    <dgm:pt modelId="{213F6A6A-3F4A-4D47-8B69-657FB0AFAC3C}" type="pres">
      <dgm:prSet presAssocID="{F0E81AD6-C0CE-4A5E-861C-30DB7C35264E}" presName="conn2-1" presStyleLbl="parChTrans1D3" presStyleIdx="1" presStyleCnt="7"/>
      <dgm:spPr/>
      <dgm:t>
        <a:bodyPr/>
        <a:lstStyle/>
        <a:p>
          <a:endParaRPr lang="ru-RU"/>
        </a:p>
      </dgm:t>
    </dgm:pt>
    <dgm:pt modelId="{C464EDB5-91A4-4B85-AA30-3527E7ECE9A7}" type="pres">
      <dgm:prSet presAssocID="{F0E81AD6-C0CE-4A5E-861C-30DB7C35264E}" presName="connTx" presStyleLbl="parChTrans1D3" presStyleIdx="1" presStyleCnt="7"/>
      <dgm:spPr/>
      <dgm:t>
        <a:bodyPr/>
        <a:lstStyle/>
        <a:p>
          <a:endParaRPr lang="ru-RU"/>
        </a:p>
      </dgm:t>
    </dgm:pt>
    <dgm:pt modelId="{1F822556-676B-4A9B-8D89-6A595CAD5761}" type="pres">
      <dgm:prSet presAssocID="{B0EA082D-04D3-47E3-A516-F1D0C912DB93}" presName="root2" presStyleCnt="0"/>
      <dgm:spPr/>
    </dgm:pt>
    <dgm:pt modelId="{6DD11E59-F1A1-45B2-923A-3AF2B52060EF}" type="pres">
      <dgm:prSet presAssocID="{B0EA082D-04D3-47E3-A516-F1D0C912DB93}" presName="LevelTwoTextNode" presStyleLbl="node3" presStyleIdx="1" presStyleCnt="7" custScaleX="2669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615542-38F6-443B-BBAC-1FB37A759534}" type="pres">
      <dgm:prSet presAssocID="{B0EA082D-04D3-47E3-A516-F1D0C912DB93}" presName="level3hierChild" presStyleCnt="0"/>
      <dgm:spPr/>
    </dgm:pt>
    <dgm:pt modelId="{785FF3B3-7B13-46C0-9B4E-EBCE054CE63F}" type="pres">
      <dgm:prSet presAssocID="{E76A9156-27FA-4404-9F85-62012970FED3}" presName="conn2-1" presStyleLbl="parChTrans1D3" presStyleIdx="2" presStyleCnt="7"/>
      <dgm:spPr/>
      <dgm:t>
        <a:bodyPr/>
        <a:lstStyle/>
        <a:p>
          <a:endParaRPr lang="ru-RU"/>
        </a:p>
      </dgm:t>
    </dgm:pt>
    <dgm:pt modelId="{8553EA1D-65CF-4159-B04F-E7DFA58DF943}" type="pres">
      <dgm:prSet presAssocID="{E76A9156-27FA-4404-9F85-62012970FED3}" presName="connTx" presStyleLbl="parChTrans1D3" presStyleIdx="2" presStyleCnt="7"/>
      <dgm:spPr/>
      <dgm:t>
        <a:bodyPr/>
        <a:lstStyle/>
        <a:p>
          <a:endParaRPr lang="ru-RU"/>
        </a:p>
      </dgm:t>
    </dgm:pt>
    <dgm:pt modelId="{EF0A84A2-DDE2-4BEF-8998-DE1A77636C57}" type="pres">
      <dgm:prSet presAssocID="{D44A7BD3-F1E0-45C9-BEAB-310232250B65}" presName="root2" presStyleCnt="0"/>
      <dgm:spPr/>
    </dgm:pt>
    <dgm:pt modelId="{03E54F1F-0ED9-485D-9592-098096C250CF}" type="pres">
      <dgm:prSet presAssocID="{D44A7BD3-F1E0-45C9-BEAB-310232250B65}" presName="LevelTwoTextNode" presStyleLbl="node3" presStyleIdx="2" presStyleCnt="7" custScaleX="2669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A41197-83DC-4544-BFAB-BEC836D05271}" type="pres">
      <dgm:prSet presAssocID="{D44A7BD3-F1E0-45C9-BEAB-310232250B65}" presName="level3hierChild" presStyleCnt="0"/>
      <dgm:spPr/>
    </dgm:pt>
    <dgm:pt modelId="{388134B4-E16E-46AA-A84D-7332ADA8DC99}" type="pres">
      <dgm:prSet presAssocID="{82FAFA00-5EF7-45A3-B9A2-144451CF62BD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ED7D2140-499B-48AE-BEAE-8490CFFBFE9B}" type="pres">
      <dgm:prSet presAssocID="{82FAFA00-5EF7-45A3-B9A2-144451CF62BD}" presName="connTx" presStyleLbl="parChTrans1D2" presStyleIdx="1" presStyleCnt="3"/>
      <dgm:spPr/>
      <dgm:t>
        <a:bodyPr/>
        <a:lstStyle/>
        <a:p>
          <a:endParaRPr lang="ru-RU"/>
        </a:p>
      </dgm:t>
    </dgm:pt>
    <dgm:pt modelId="{AD31C9AC-DB86-4259-A7D5-EA7D3DBE4D53}" type="pres">
      <dgm:prSet presAssocID="{2AA33A9C-54FB-4F05-BA05-AA0E483EE722}" presName="root2" presStyleCnt="0"/>
      <dgm:spPr/>
    </dgm:pt>
    <dgm:pt modelId="{6BD9BC4A-9011-4E15-BBF5-F0B8C72F2122}" type="pres">
      <dgm:prSet presAssocID="{2AA33A9C-54FB-4F05-BA05-AA0E483EE722}" presName="LevelTwoTextNode" presStyleLbl="node2" presStyleIdx="1" presStyleCnt="3" custScaleX="2818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42DE9B-2C5E-421C-A23D-EB0AEEAC95B4}" type="pres">
      <dgm:prSet presAssocID="{2AA33A9C-54FB-4F05-BA05-AA0E483EE722}" presName="level3hierChild" presStyleCnt="0"/>
      <dgm:spPr/>
    </dgm:pt>
    <dgm:pt modelId="{3229DA6D-A8B9-4804-A06D-70286440FE52}" type="pres">
      <dgm:prSet presAssocID="{0F194156-3D94-4B9A-A357-7071BBE2B3C6}" presName="conn2-1" presStyleLbl="parChTrans1D3" presStyleIdx="3" presStyleCnt="7"/>
      <dgm:spPr/>
      <dgm:t>
        <a:bodyPr/>
        <a:lstStyle/>
        <a:p>
          <a:endParaRPr lang="ru-RU"/>
        </a:p>
      </dgm:t>
    </dgm:pt>
    <dgm:pt modelId="{ACE91831-F867-4230-898E-A49F04AF59C6}" type="pres">
      <dgm:prSet presAssocID="{0F194156-3D94-4B9A-A357-7071BBE2B3C6}" presName="connTx" presStyleLbl="parChTrans1D3" presStyleIdx="3" presStyleCnt="7"/>
      <dgm:spPr/>
      <dgm:t>
        <a:bodyPr/>
        <a:lstStyle/>
        <a:p>
          <a:endParaRPr lang="ru-RU"/>
        </a:p>
      </dgm:t>
    </dgm:pt>
    <dgm:pt modelId="{F169CEC0-63C2-4CEB-B84D-425F47C36EC7}" type="pres">
      <dgm:prSet presAssocID="{1D92ECE1-67D0-463E-8BF5-2E5F28435563}" presName="root2" presStyleCnt="0"/>
      <dgm:spPr/>
    </dgm:pt>
    <dgm:pt modelId="{175D842D-9BD7-491B-BB84-3A0F64BCE958}" type="pres">
      <dgm:prSet presAssocID="{1D92ECE1-67D0-463E-8BF5-2E5F28435563}" presName="LevelTwoTextNode" presStyleLbl="node3" presStyleIdx="3" presStyleCnt="7" custScaleX="2669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DA70ED-B50E-4AEC-90BF-D9E119B073C1}" type="pres">
      <dgm:prSet presAssocID="{1D92ECE1-67D0-463E-8BF5-2E5F28435563}" presName="level3hierChild" presStyleCnt="0"/>
      <dgm:spPr/>
    </dgm:pt>
    <dgm:pt modelId="{6D1B1468-4F17-424B-AAA4-8452D4E0717F}" type="pres">
      <dgm:prSet presAssocID="{000FB1B1-FBD5-4333-8C5F-833B0977217A}" presName="conn2-1" presStyleLbl="parChTrans1D3" presStyleIdx="4" presStyleCnt="7"/>
      <dgm:spPr/>
      <dgm:t>
        <a:bodyPr/>
        <a:lstStyle/>
        <a:p>
          <a:endParaRPr lang="ru-RU"/>
        </a:p>
      </dgm:t>
    </dgm:pt>
    <dgm:pt modelId="{3BD02747-B3EF-4514-817E-5FAA253EFED4}" type="pres">
      <dgm:prSet presAssocID="{000FB1B1-FBD5-4333-8C5F-833B0977217A}" presName="connTx" presStyleLbl="parChTrans1D3" presStyleIdx="4" presStyleCnt="7"/>
      <dgm:spPr/>
      <dgm:t>
        <a:bodyPr/>
        <a:lstStyle/>
        <a:p>
          <a:endParaRPr lang="ru-RU"/>
        </a:p>
      </dgm:t>
    </dgm:pt>
    <dgm:pt modelId="{AB481D1C-107D-4B34-8495-0C063EAC264B}" type="pres">
      <dgm:prSet presAssocID="{B873F89C-67B4-45B4-871A-355368F3D18F}" presName="root2" presStyleCnt="0"/>
      <dgm:spPr/>
    </dgm:pt>
    <dgm:pt modelId="{A81A2439-6ABC-4840-91E5-68673C62739C}" type="pres">
      <dgm:prSet presAssocID="{B873F89C-67B4-45B4-871A-355368F3D18F}" presName="LevelTwoTextNode" presStyleLbl="node3" presStyleIdx="4" presStyleCnt="7" custScaleX="2669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79EFED-4502-454D-97EB-0D31F808E21A}" type="pres">
      <dgm:prSet presAssocID="{B873F89C-67B4-45B4-871A-355368F3D18F}" presName="level3hierChild" presStyleCnt="0"/>
      <dgm:spPr/>
    </dgm:pt>
    <dgm:pt modelId="{6640F688-32FF-49F0-BE0A-3AF05BA52AE9}" type="pres">
      <dgm:prSet presAssocID="{C517F37C-AF9A-45D9-BD4D-E9A7983FC848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674AC61B-3BB3-4EF1-A820-00B1D16D9866}" type="pres">
      <dgm:prSet presAssocID="{C517F37C-AF9A-45D9-BD4D-E9A7983FC848}" presName="connTx" presStyleLbl="parChTrans1D2" presStyleIdx="2" presStyleCnt="3"/>
      <dgm:spPr/>
      <dgm:t>
        <a:bodyPr/>
        <a:lstStyle/>
        <a:p>
          <a:endParaRPr lang="ru-RU"/>
        </a:p>
      </dgm:t>
    </dgm:pt>
    <dgm:pt modelId="{05039B19-14F0-4E4D-9422-9DABE904D327}" type="pres">
      <dgm:prSet presAssocID="{8B63298E-A6A5-4AB3-B114-81FA1F30808F}" presName="root2" presStyleCnt="0"/>
      <dgm:spPr/>
    </dgm:pt>
    <dgm:pt modelId="{FB39553B-6F7D-4FF5-9470-97BDE0FC3316}" type="pres">
      <dgm:prSet presAssocID="{8B63298E-A6A5-4AB3-B114-81FA1F30808F}" presName="LevelTwoTextNode" presStyleLbl="node2" presStyleIdx="2" presStyleCnt="3" custScaleX="2818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507F53-206D-4AC1-8498-EB911DA3A96D}" type="pres">
      <dgm:prSet presAssocID="{8B63298E-A6A5-4AB3-B114-81FA1F30808F}" presName="level3hierChild" presStyleCnt="0"/>
      <dgm:spPr/>
    </dgm:pt>
    <dgm:pt modelId="{3ACD706B-7F8E-4556-A136-7EDEFB03B542}" type="pres">
      <dgm:prSet presAssocID="{51869735-9937-4FB5-893E-687C1F874AF9}" presName="conn2-1" presStyleLbl="parChTrans1D3" presStyleIdx="5" presStyleCnt="7"/>
      <dgm:spPr/>
      <dgm:t>
        <a:bodyPr/>
        <a:lstStyle/>
        <a:p>
          <a:endParaRPr lang="ru-RU"/>
        </a:p>
      </dgm:t>
    </dgm:pt>
    <dgm:pt modelId="{45C20458-98F5-4F6E-89B8-D4A67C14E573}" type="pres">
      <dgm:prSet presAssocID="{51869735-9937-4FB5-893E-687C1F874AF9}" presName="connTx" presStyleLbl="parChTrans1D3" presStyleIdx="5" presStyleCnt="7"/>
      <dgm:spPr/>
      <dgm:t>
        <a:bodyPr/>
        <a:lstStyle/>
        <a:p>
          <a:endParaRPr lang="ru-RU"/>
        </a:p>
      </dgm:t>
    </dgm:pt>
    <dgm:pt modelId="{3CDBBEBE-708B-4AF3-939F-0254C0618BD7}" type="pres">
      <dgm:prSet presAssocID="{D7B08FD3-0C33-475E-93CC-F894642864B8}" presName="root2" presStyleCnt="0"/>
      <dgm:spPr/>
    </dgm:pt>
    <dgm:pt modelId="{ADF06569-FDB8-4872-B26D-10C642CC8058}" type="pres">
      <dgm:prSet presAssocID="{D7B08FD3-0C33-475E-93CC-F894642864B8}" presName="LevelTwoTextNode" presStyleLbl="node3" presStyleIdx="5" presStyleCnt="7" custScaleX="2669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CDBFFF-7116-4165-9EF1-763984826CAB}" type="pres">
      <dgm:prSet presAssocID="{D7B08FD3-0C33-475E-93CC-F894642864B8}" presName="level3hierChild" presStyleCnt="0"/>
      <dgm:spPr/>
    </dgm:pt>
    <dgm:pt modelId="{9A4F9C94-2482-4599-A8B1-3041ACB73E50}" type="pres">
      <dgm:prSet presAssocID="{3B6C8585-C907-430E-9BA4-DDAA4371CA00}" presName="conn2-1" presStyleLbl="parChTrans1D3" presStyleIdx="6" presStyleCnt="7"/>
      <dgm:spPr/>
      <dgm:t>
        <a:bodyPr/>
        <a:lstStyle/>
        <a:p>
          <a:endParaRPr lang="ru-RU"/>
        </a:p>
      </dgm:t>
    </dgm:pt>
    <dgm:pt modelId="{2E9B890F-132F-4AA1-BF50-393CF769A146}" type="pres">
      <dgm:prSet presAssocID="{3B6C8585-C907-430E-9BA4-DDAA4371CA00}" presName="connTx" presStyleLbl="parChTrans1D3" presStyleIdx="6" presStyleCnt="7"/>
      <dgm:spPr/>
      <dgm:t>
        <a:bodyPr/>
        <a:lstStyle/>
        <a:p>
          <a:endParaRPr lang="ru-RU"/>
        </a:p>
      </dgm:t>
    </dgm:pt>
    <dgm:pt modelId="{CF51E466-F936-40D7-A97E-44FE853FE1A5}" type="pres">
      <dgm:prSet presAssocID="{880E27BE-78D8-4917-BA13-B8DCA3591060}" presName="root2" presStyleCnt="0"/>
      <dgm:spPr/>
    </dgm:pt>
    <dgm:pt modelId="{08DF975A-F22F-4D4E-B057-12FCA1652230}" type="pres">
      <dgm:prSet presAssocID="{880E27BE-78D8-4917-BA13-B8DCA3591060}" presName="LevelTwoTextNode" presStyleLbl="node3" presStyleIdx="6" presStyleCnt="7" custScaleX="2669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0C96AB-B2B6-4FF3-8681-1EDD31B2004A}" type="pres">
      <dgm:prSet presAssocID="{880E27BE-78D8-4917-BA13-B8DCA3591060}" presName="level3hierChild" presStyleCnt="0"/>
      <dgm:spPr/>
    </dgm:pt>
  </dgm:ptLst>
  <dgm:cxnLst>
    <dgm:cxn modelId="{3285E48E-F6D6-4CFB-B416-7470648A23AB}" type="presOf" srcId="{1D92ECE1-67D0-463E-8BF5-2E5F28435563}" destId="{175D842D-9BD7-491B-BB84-3A0F64BCE958}" srcOrd="0" destOrd="0" presId="urn:microsoft.com/office/officeart/2005/8/layout/hierarchy2"/>
    <dgm:cxn modelId="{1F721F4E-DFED-4B21-A7DA-59A6BA438870}" type="presOf" srcId="{8B63298E-A6A5-4AB3-B114-81FA1F30808F}" destId="{FB39553B-6F7D-4FF5-9470-97BDE0FC3316}" srcOrd="0" destOrd="0" presId="urn:microsoft.com/office/officeart/2005/8/layout/hierarchy2"/>
    <dgm:cxn modelId="{8B8D7887-10B1-48E2-8A3B-028D8BDB8938}" type="presOf" srcId="{F1EF374B-FDF7-4392-A171-6B0758849D51}" destId="{10590177-0FAD-48D1-A3B1-1BCF936C7CC0}" srcOrd="0" destOrd="0" presId="urn:microsoft.com/office/officeart/2005/8/layout/hierarchy2"/>
    <dgm:cxn modelId="{84B58618-02DE-4CD0-917E-E9CAA7539526}" srcId="{D63A1C64-F7C3-4EC4-B99E-74CC270BF8F2}" destId="{2AA33A9C-54FB-4F05-BA05-AA0E483EE722}" srcOrd="1" destOrd="0" parTransId="{82FAFA00-5EF7-45A3-B9A2-144451CF62BD}" sibTransId="{401CEE87-5117-4DEA-9E5C-7273D251A623}"/>
    <dgm:cxn modelId="{EC36712E-6F7F-45D8-AB0E-AB08605A970C}" type="presOf" srcId="{E76A9156-27FA-4404-9F85-62012970FED3}" destId="{8553EA1D-65CF-4159-B04F-E7DFA58DF943}" srcOrd="1" destOrd="0" presId="urn:microsoft.com/office/officeart/2005/8/layout/hierarchy2"/>
    <dgm:cxn modelId="{474C804C-DEEA-446F-841C-605B01588579}" type="presOf" srcId="{B43EBFCE-C1DE-4D12-AAFA-CF6480F27566}" destId="{BB8C673E-ECC8-415A-A407-79B0A389D472}" srcOrd="1" destOrd="0" presId="urn:microsoft.com/office/officeart/2005/8/layout/hierarchy2"/>
    <dgm:cxn modelId="{4FB99A1C-B91B-4B1E-B76E-A22EF1C639E3}" type="presOf" srcId="{B43EBFCE-C1DE-4D12-AAFA-CF6480F27566}" destId="{20348128-C9CC-4F01-B92E-9D3F55FD43B9}" srcOrd="0" destOrd="0" presId="urn:microsoft.com/office/officeart/2005/8/layout/hierarchy2"/>
    <dgm:cxn modelId="{91EEBE87-B3B6-45DC-8737-BB6E3863384B}" type="presOf" srcId="{82FAFA00-5EF7-45A3-B9A2-144451CF62BD}" destId="{388134B4-E16E-46AA-A84D-7332ADA8DC99}" srcOrd="0" destOrd="0" presId="urn:microsoft.com/office/officeart/2005/8/layout/hierarchy2"/>
    <dgm:cxn modelId="{88D0AD1C-75A2-46AA-99F5-C3EBFB076ABD}" srcId="{2AA33A9C-54FB-4F05-BA05-AA0E483EE722}" destId="{1D92ECE1-67D0-463E-8BF5-2E5F28435563}" srcOrd="0" destOrd="0" parTransId="{0F194156-3D94-4B9A-A357-7071BBE2B3C6}" sibTransId="{76D52723-6AF0-4A94-AAA2-E27F8D5CFEED}"/>
    <dgm:cxn modelId="{4217B985-7B67-4D49-9D39-40F9589F536D}" type="presOf" srcId="{08C95F45-8921-4CAD-B9CF-F1CA93B45A6A}" destId="{017BDD02-8BBA-476E-AD45-696496023A1A}" srcOrd="0" destOrd="0" presId="urn:microsoft.com/office/officeart/2005/8/layout/hierarchy2"/>
    <dgm:cxn modelId="{C303F024-88F7-42D9-A901-2067FF99B6F0}" type="presOf" srcId="{000FB1B1-FBD5-4333-8C5F-833B0977217A}" destId="{6D1B1468-4F17-424B-AAA4-8452D4E0717F}" srcOrd="0" destOrd="0" presId="urn:microsoft.com/office/officeart/2005/8/layout/hierarchy2"/>
    <dgm:cxn modelId="{A4175444-E488-4D25-86FB-ACF2FF363D8D}" type="presOf" srcId="{51869735-9937-4FB5-893E-687C1F874AF9}" destId="{45C20458-98F5-4F6E-89B8-D4A67C14E573}" srcOrd="1" destOrd="0" presId="urn:microsoft.com/office/officeart/2005/8/layout/hierarchy2"/>
    <dgm:cxn modelId="{DA80C1B1-AE31-4CDA-8F60-567D268E30E1}" type="presOf" srcId="{000FB1B1-FBD5-4333-8C5F-833B0977217A}" destId="{3BD02747-B3EF-4514-817E-5FAA253EFED4}" srcOrd="1" destOrd="0" presId="urn:microsoft.com/office/officeart/2005/8/layout/hierarchy2"/>
    <dgm:cxn modelId="{FDE49AD6-5E89-48E0-9151-4B00D22F568F}" type="presOf" srcId="{3B6C8585-C907-430E-9BA4-DDAA4371CA00}" destId="{2E9B890F-132F-4AA1-BF50-393CF769A146}" srcOrd="1" destOrd="0" presId="urn:microsoft.com/office/officeart/2005/8/layout/hierarchy2"/>
    <dgm:cxn modelId="{57FCEA15-B1D8-477B-89DC-F17C2C9BA364}" srcId="{2AA33A9C-54FB-4F05-BA05-AA0E483EE722}" destId="{B873F89C-67B4-45B4-871A-355368F3D18F}" srcOrd="1" destOrd="0" parTransId="{000FB1B1-FBD5-4333-8C5F-833B0977217A}" sibTransId="{C16A7A7F-D184-4C5B-AD3E-E98D693CC5DB}"/>
    <dgm:cxn modelId="{38B525C0-F6CA-4268-A76F-35844DD7C6D6}" type="presOf" srcId="{2AA33A9C-54FB-4F05-BA05-AA0E483EE722}" destId="{6BD9BC4A-9011-4E15-BBF5-F0B8C72F2122}" srcOrd="0" destOrd="0" presId="urn:microsoft.com/office/officeart/2005/8/layout/hierarchy2"/>
    <dgm:cxn modelId="{D987999B-5DAF-4753-807C-77D87C7146C5}" type="presOf" srcId="{8302E5D7-A824-4711-BA96-AB70F5CFFF08}" destId="{A84B39C2-857F-46DD-94C3-E867B73A1F9F}" srcOrd="0" destOrd="0" presId="urn:microsoft.com/office/officeart/2005/8/layout/hierarchy2"/>
    <dgm:cxn modelId="{84AB2E62-2890-49FE-9E0A-DD06B5E1F9D1}" type="presOf" srcId="{F0E81AD6-C0CE-4A5E-861C-30DB7C35264E}" destId="{213F6A6A-3F4A-4D47-8B69-657FB0AFAC3C}" srcOrd="0" destOrd="0" presId="urn:microsoft.com/office/officeart/2005/8/layout/hierarchy2"/>
    <dgm:cxn modelId="{C01D4F8B-EA74-477D-8BE6-192ECA6B2CF6}" type="presOf" srcId="{C517F37C-AF9A-45D9-BD4D-E9A7983FC848}" destId="{6640F688-32FF-49F0-BE0A-3AF05BA52AE9}" srcOrd="0" destOrd="0" presId="urn:microsoft.com/office/officeart/2005/8/layout/hierarchy2"/>
    <dgm:cxn modelId="{CB3013E1-3E0D-4059-A921-60E8E3C22B3B}" type="presOf" srcId="{82FAFA00-5EF7-45A3-B9A2-144451CF62BD}" destId="{ED7D2140-499B-48AE-BEAE-8490CFFBFE9B}" srcOrd="1" destOrd="0" presId="urn:microsoft.com/office/officeart/2005/8/layout/hierarchy2"/>
    <dgm:cxn modelId="{33C6CD4E-9CC2-4F36-8F6E-8623CBF1E723}" type="presOf" srcId="{B873F89C-67B4-45B4-871A-355368F3D18F}" destId="{A81A2439-6ABC-4840-91E5-68673C62739C}" srcOrd="0" destOrd="0" presId="urn:microsoft.com/office/officeart/2005/8/layout/hierarchy2"/>
    <dgm:cxn modelId="{80E069B9-DD1C-4CEA-A4A1-D384AF06A7A3}" srcId="{117D1789-940B-4DE3-AE05-09DD2E85AEAA}" destId="{D44A7BD3-F1E0-45C9-BEAB-310232250B65}" srcOrd="2" destOrd="0" parTransId="{E76A9156-27FA-4404-9F85-62012970FED3}" sibTransId="{1DCF86BA-831B-481A-85E5-E3BD9587A490}"/>
    <dgm:cxn modelId="{F3504756-BA02-46E5-A8F3-E2C0C891199F}" srcId="{117D1789-940B-4DE3-AE05-09DD2E85AEAA}" destId="{8302E5D7-A824-4711-BA96-AB70F5CFFF08}" srcOrd="0" destOrd="0" parTransId="{F1EF374B-FDF7-4392-A171-6B0758849D51}" sibTransId="{65A12F6F-327E-4643-A9CC-8C8915250231}"/>
    <dgm:cxn modelId="{D9719056-4671-4743-8D69-93190D487B17}" type="presOf" srcId="{3B6C8585-C907-430E-9BA4-DDAA4371CA00}" destId="{9A4F9C94-2482-4599-A8B1-3041ACB73E50}" srcOrd="0" destOrd="0" presId="urn:microsoft.com/office/officeart/2005/8/layout/hierarchy2"/>
    <dgm:cxn modelId="{174BE1F3-9AF8-4B50-AEB7-422C166D6681}" srcId="{08C95F45-8921-4CAD-B9CF-F1CA93B45A6A}" destId="{D63A1C64-F7C3-4EC4-B99E-74CC270BF8F2}" srcOrd="0" destOrd="0" parTransId="{F612C549-8D68-4084-B402-99857A809315}" sibTransId="{064D37BA-25D7-49B1-93D6-AC2C884E9EA9}"/>
    <dgm:cxn modelId="{7E93646E-AFE4-4352-AD3F-5C9EC3F7E2F4}" type="presOf" srcId="{D44A7BD3-F1E0-45C9-BEAB-310232250B65}" destId="{03E54F1F-0ED9-485D-9592-098096C250CF}" srcOrd="0" destOrd="0" presId="urn:microsoft.com/office/officeart/2005/8/layout/hierarchy2"/>
    <dgm:cxn modelId="{ECAFA623-E395-41A9-9DCF-498E380FC2E6}" type="presOf" srcId="{880E27BE-78D8-4917-BA13-B8DCA3591060}" destId="{08DF975A-F22F-4D4E-B057-12FCA1652230}" srcOrd="0" destOrd="0" presId="urn:microsoft.com/office/officeart/2005/8/layout/hierarchy2"/>
    <dgm:cxn modelId="{E155A780-FB0D-4557-9B14-91609813002B}" srcId="{8B63298E-A6A5-4AB3-B114-81FA1F30808F}" destId="{880E27BE-78D8-4917-BA13-B8DCA3591060}" srcOrd="1" destOrd="0" parTransId="{3B6C8585-C907-430E-9BA4-DDAA4371CA00}" sibTransId="{B69D0EAC-D5F9-4436-A726-914477B74912}"/>
    <dgm:cxn modelId="{CEFA53C3-193E-4E0E-A1C1-BF9C34E94B18}" type="presOf" srcId="{D63A1C64-F7C3-4EC4-B99E-74CC270BF8F2}" destId="{0E8DB230-43F3-41F4-8531-314C86CEC421}" srcOrd="0" destOrd="0" presId="urn:microsoft.com/office/officeart/2005/8/layout/hierarchy2"/>
    <dgm:cxn modelId="{5115A957-6E0D-47F3-AEEE-469444421328}" srcId="{8B63298E-A6A5-4AB3-B114-81FA1F30808F}" destId="{D7B08FD3-0C33-475E-93CC-F894642864B8}" srcOrd="0" destOrd="0" parTransId="{51869735-9937-4FB5-893E-687C1F874AF9}" sibTransId="{A682ECD7-10F1-4786-9869-F39A57A8128A}"/>
    <dgm:cxn modelId="{280C415D-D7A0-4722-AB89-0D88798C067E}" type="presOf" srcId="{F1EF374B-FDF7-4392-A171-6B0758849D51}" destId="{52F3B343-B875-4962-AC40-F4660F82584D}" srcOrd="1" destOrd="0" presId="urn:microsoft.com/office/officeart/2005/8/layout/hierarchy2"/>
    <dgm:cxn modelId="{C420F6D3-ED6A-4037-ABF1-95A03FE0BB04}" type="presOf" srcId="{0F194156-3D94-4B9A-A357-7071BBE2B3C6}" destId="{3229DA6D-A8B9-4804-A06D-70286440FE52}" srcOrd="0" destOrd="0" presId="urn:microsoft.com/office/officeart/2005/8/layout/hierarchy2"/>
    <dgm:cxn modelId="{503547ED-4A0E-4B4F-9B80-FE9C24B7C0D0}" srcId="{117D1789-940B-4DE3-AE05-09DD2E85AEAA}" destId="{B0EA082D-04D3-47E3-A516-F1D0C912DB93}" srcOrd="1" destOrd="0" parTransId="{F0E81AD6-C0CE-4A5E-861C-30DB7C35264E}" sibTransId="{3401CA2A-F19F-47AC-AB88-3A9B3D2479EF}"/>
    <dgm:cxn modelId="{C83C4CA4-9BED-4D16-A3B4-63E21226825A}" srcId="{D63A1C64-F7C3-4EC4-B99E-74CC270BF8F2}" destId="{117D1789-940B-4DE3-AE05-09DD2E85AEAA}" srcOrd="0" destOrd="0" parTransId="{B43EBFCE-C1DE-4D12-AAFA-CF6480F27566}" sibTransId="{235E2E1A-A204-4C2E-A58D-07A5260D066A}"/>
    <dgm:cxn modelId="{6FA582CC-3F9D-403A-9F1A-D3B3DC917CB9}" type="presOf" srcId="{0F194156-3D94-4B9A-A357-7071BBE2B3C6}" destId="{ACE91831-F867-4230-898E-A49F04AF59C6}" srcOrd="1" destOrd="0" presId="urn:microsoft.com/office/officeart/2005/8/layout/hierarchy2"/>
    <dgm:cxn modelId="{E876E9AD-79C1-4D22-BDE2-D53DE3C7167D}" type="presOf" srcId="{117D1789-940B-4DE3-AE05-09DD2E85AEAA}" destId="{C85F4D5D-69D3-4EB3-AEC0-12498ACB92FE}" srcOrd="0" destOrd="0" presId="urn:microsoft.com/office/officeart/2005/8/layout/hierarchy2"/>
    <dgm:cxn modelId="{7683CD14-CBB8-4797-B6DA-64273CA0BDA5}" type="presOf" srcId="{F0E81AD6-C0CE-4A5E-861C-30DB7C35264E}" destId="{C464EDB5-91A4-4B85-AA30-3527E7ECE9A7}" srcOrd="1" destOrd="0" presId="urn:microsoft.com/office/officeart/2005/8/layout/hierarchy2"/>
    <dgm:cxn modelId="{A8FBB7D0-3F07-4FEA-8F71-BD7BAD20233F}" type="presOf" srcId="{51869735-9937-4FB5-893E-687C1F874AF9}" destId="{3ACD706B-7F8E-4556-A136-7EDEFB03B542}" srcOrd="0" destOrd="0" presId="urn:microsoft.com/office/officeart/2005/8/layout/hierarchy2"/>
    <dgm:cxn modelId="{198F41AD-25CB-4074-B24C-C804E9341639}" type="presOf" srcId="{D7B08FD3-0C33-475E-93CC-F894642864B8}" destId="{ADF06569-FDB8-4872-B26D-10C642CC8058}" srcOrd="0" destOrd="0" presId="urn:microsoft.com/office/officeart/2005/8/layout/hierarchy2"/>
    <dgm:cxn modelId="{9157CBF9-167E-4BCC-8E05-0A60F4EAE5D8}" type="presOf" srcId="{C517F37C-AF9A-45D9-BD4D-E9A7983FC848}" destId="{674AC61B-3BB3-4EF1-A820-00B1D16D9866}" srcOrd="1" destOrd="0" presId="urn:microsoft.com/office/officeart/2005/8/layout/hierarchy2"/>
    <dgm:cxn modelId="{9A0500EA-2AA9-4B80-A812-8AFE3B88C554}" type="presOf" srcId="{E76A9156-27FA-4404-9F85-62012970FED3}" destId="{785FF3B3-7B13-46C0-9B4E-EBCE054CE63F}" srcOrd="0" destOrd="0" presId="urn:microsoft.com/office/officeart/2005/8/layout/hierarchy2"/>
    <dgm:cxn modelId="{97656EAD-A73E-4258-AC3E-860AA2E6B215}" type="presOf" srcId="{B0EA082D-04D3-47E3-A516-F1D0C912DB93}" destId="{6DD11E59-F1A1-45B2-923A-3AF2B52060EF}" srcOrd="0" destOrd="0" presId="urn:microsoft.com/office/officeart/2005/8/layout/hierarchy2"/>
    <dgm:cxn modelId="{3D9C554C-B4BC-4E27-998F-6F638B2D5A04}" srcId="{D63A1C64-F7C3-4EC4-B99E-74CC270BF8F2}" destId="{8B63298E-A6A5-4AB3-B114-81FA1F30808F}" srcOrd="2" destOrd="0" parTransId="{C517F37C-AF9A-45D9-BD4D-E9A7983FC848}" sibTransId="{C6F79690-EBF4-42D0-8830-D0545CAD817B}"/>
    <dgm:cxn modelId="{308E49A2-91FB-4E89-BA53-7280DC53D716}" type="presParOf" srcId="{017BDD02-8BBA-476E-AD45-696496023A1A}" destId="{51FAF28B-67B4-4E0A-A221-ED20C2918DB5}" srcOrd="0" destOrd="0" presId="urn:microsoft.com/office/officeart/2005/8/layout/hierarchy2"/>
    <dgm:cxn modelId="{6E69C51F-22AE-47E7-84D6-5ED3D1F8CF37}" type="presParOf" srcId="{51FAF28B-67B4-4E0A-A221-ED20C2918DB5}" destId="{0E8DB230-43F3-41F4-8531-314C86CEC421}" srcOrd="0" destOrd="0" presId="urn:microsoft.com/office/officeart/2005/8/layout/hierarchy2"/>
    <dgm:cxn modelId="{387BDFD6-ECEE-4E5A-9FED-83A787E627C3}" type="presParOf" srcId="{51FAF28B-67B4-4E0A-A221-ED20C2918DB5}" destId="{A505E793-5AA9-437B-90A2-C62A17E48D28}" srcOrd="1" destOrd="0" presId="urn:microsoft.com/office/officeart/2005/8/layout/hierarchy2"/>
    <dgm:cxn modelId="{F57DFAA2-2EA1-4AC7-8EDF-8533430142DD}" type="presParOf" srcId="{A505E793-5AA9-437B-90A2-C62A17E48D28}" destId="{20348128-C9CC-4F01-B92E-9D3F55FD43B9}" srcOrd="0" destOrd="0" presId="urn:microsoft.com/office/officeart/2005/8/layout/hierarchy2"/>
    <dgm:cxn modelId="{C00E4049-2240-4A53-8510-2C8A56CDB0A1}" type="presParOf" srcId="{20348128-C9CC-4F01-B92E-9D3F55FD43B9}" destId="{BB8C673E-ECC8-415A-A407-79B0A389D472}" srcOrd="0" destOrd="0" presId="urn:microsoft.com/office/officeart/2005/8/layout/hierarchy2"/>
    <dgm:cxn modelId="{E656A5AC-62BA-4125-A0FF-E079A883F956}" type="presParOf" srcId="{A505E793-5AA9-437B-90A2-C62A17E48D28}" destId="{6A210066-01A7-4117-8E77-C2AD03346D58}" srcOrd="1" destOrd="0" presId="urn:microsoft.com/office/officeart/2005/8/layout/hierarchy2"/>
    <dgm:cxn modelId="{42636D23-FB62-4CD8-B76A-AC6C58F0828B}" type="presParOf" srcId="{6A210066-01A7-4117-8E77-C2AD03346D58}" destId="{C85F4D5D-69D3-4EB3-AEC0-12498ACB92FE}" srcOrd="0" destOrd="0" presId="urn:microsoft.com/office/officeart/2005/8/layout/hierarchy2"/>
    <dgm:cxn modelId="{6FB5386D-CAA2-47D7-BC73-7BDEDD99CB55}" type="presParOf" srcId="{6A210066-01A7-4117-8E77-C2AD03346D58}" destId="{03E49959-3358-46C9-B916-8E291CDF5DEE}" srcOrd="1" destOrd="0" presId="urn:microsoft.com/office/officeart/2005/8/layout/hierarchy2"/>
    <dgm:cxn modelId="{3A9CF04B-1D57-49B6-9C2D-B6ABA3252E13}" type="presParOf" srcId="{03E49959-3358-46C9-B916-8E291CDF5DEE}" destId="{10590177-0FAD-48D1-A3B1-1BCF936C7CC0}" srcOrd="0" destOrd="0" presId="urn:microsoft.com/office/officeart/2005/8/layout/hierarchy2"/>
    <dgm:cxn modelId="{0D1093A7-2360-4DBA-85A4-7F5939060EC6}" type="presParOf" srcId="{10590177-0FAD-48D1-A3B1-1BCF936C7CC0}" destId="{52F3B343-B875-4962-AC40-F4660F82584D}" srcOrd="0" destOrd="0" presId="urn:microsoft.com/office/officeart/2005/8/layout/hierarchy2"/>
    <dgm:cxn modelId="{219C87CF-6169-4386-95BD-F32C1826ABFF}" type="presParOf" srcId="{03E49959-3358-46C9-B916-8E291CDF5DEE}" destId="{A4537C83-7112-4664-97AF-C2DBF8B545F7}" srcOrd="1" destOrd="0" presId="urn:microsoft.com/office/officeart/2005/8/layout/hierarchy2"/>
    <dgm:cxn modelId="{674AF3C1-4A91-43A2-BFE3-7FCAA8731341}" type="presParOf" srcId="{A4537C83-7112-4664-97AF-C2DBF8B545F7}" destId="{A84B39C2-857F-46DD-94C3-E867B73A1F9F}" srcOrd="0" destOrd="0" presId="urn:microsoft.com/office/officeart/2005/8/layout/hierarchy2"/>
    <dgm:cxn modelId="{C5485A6F-1394-4C96-B7A2-533F6DF2D0C9}" type="presParOf" srcId="{A4537C83-7112-4664-97AF-C2DBF8B545F7}" destId="{A9B61978-4A03-4422-BEA3-AEF73714DE49}" srcOrd="1" destOrd="0" presId="urn:microsoft.com/office/officeart/2005/8/layout/hierarchy2"/>
    <dgm:cxn modelId="{19C9596B-5E50-445D-B475-3284C093EFC7}" type="presParOf" srcId="{03E49959-3358-46C9-B916-8E291CDF5DEE}" destId="{213F6A6A-3F4A-4D47-8B69-657FB0AFAC3C}" srcOrd="2" destOrd="0" presId="urn:microsoft.com/office/officeart/2005/8/layout/hierarchy2"/>
    <dgm:cxn modelId="{35E5C916-CA6D-4BD7-9EE3-4FD899C9E0DC}" type="presParOf" srcId="{213F6A6A-3F4A-4D47-8B69-657FB0AFAC3C}" destId="{C464EDB5-91A4-4B85-AA30-3527E7ECE9A7}" srcOrd="0" destOrd="0" presId="urn:microsoft.com/office/officeart/2005/8/layout/hierarchy2"/>
    <dgm:cxn modelId="{29916FC9-3CB9-4819-8EE2-AF7CC69D2430}" type="presParOf" srcId="{03E49959-3358-46C9-B916-8E291CDF5DEE}" destId="{1F822556-676B-4A9B-8D89-6A595CAD5761}" srcOrd="3" destOrd="0" presId="urn:microsoft.com/office/officeart/2005/8/layout/hierarchy2"/>
    <dgm:cxn modelId="{1A3A4B09-BCAD-49D5-85FC-0E4B90BAFC44}" type="presParOf" srcId="{1F822556-676B-4A9B-8D89-6A595CAD5761}" destId="{6DD11E59-F1A1-45B2-923A-3AF2B52060EF}" srcOrd="0" destOrd="0" presId="urn:microsoft.com/office/officeart/2005/8/layout/hierarchy2"/>
    <dgm:cxn modelId="{7B70556C-F362-46DA-99D0-E61952E25AFA}" type="presParOf" srcId="{1F822556-676B-4A9B-8D89-6A595CAD5761}" destId="{83615542-38F6-443B-BBAC-1FB37A759534}" srcOrd="1" destOrd="0" presId="urn:microsoft.com/office/officeart/2005/8/layout/hierarchy2"/>
    <dgm:cxn modelId="{2E74EDC9-AB91-4BFC-B229-39D73FEADB8C}" type="presParOf" srcId="{03E49959-3358-46C9-B916-8E291CDF5DEE}" destId="{785FF3B3-7B13-46C0-9B4E-EBCE054CE63F}" srcOrd="4" destOrd="0" presId="urn:microsoft.com/office/officeart/2005/8/layout/hierarchy2"/>
    <dgm:cxn modelId="{816D3789-1DA1-4795-AC9F-76DF80C697B7}" type="presParOf" srcId="{785FF3B3-7B13-46C0-9B4E-EBCE054CE63F}" destId="{8553EA1D-65CF-4159-B04F-E7DFA58DF943}" srcOrd="0" destOrd="0" presId="urn:microsoft.com/office/officeart/2005/8/layout/hierarchy2"/>
    <dgm:cxn modelId="{9DC3DB9F-ED80-4C9A-859E-34CA4AEEAACE}" type="presParOf" srcId="{03E49959-3358-46C9-B916-8E291CDF5DEE}" destId="{EF0A84A2-DDE2-4BEF-8998-DE1A77636C57}" srcOrd="5" destOrd="0" presId="urn:microsoft.com/office/officeart/2005/8/layout/hierarchy2"/>
    <dgm:cxn modelId="{5A8E407C-DED3-420D-92DE-7816CA2B5E05}" type="presParOf" srcId="{EF0A84A2-DDE2-4BEF-8998-DE1A77636C57}" destId="{03E54F1F-0ED9-485D-9592-098096C250CF}" srcOrd="0" destOrd="0" presId="urn:microsoft.com/office/officeart/2005/8/layout/hierarchy2"/>
    <dgm:cxn modelId="{AA61BDBE-4EF5-4FEA-8575-A7832E1E0DD5}" type="presParOf" srcId="{EF0A84A2-DDE2-4BEF-8998-DE1A77636C57}" destId="{3AA41197-83DC-4544-BFAB-BEC836D05271}" srcOrd="1" destOrd="0" presId="urn:microsoft.com/office/officeart/2005/8/layout/hierarchy2"/>
    <dgm:cxn modelId="{2436F3CB-76B8-47DA-8BFB-64CD10DCC00E}" type="presParOf" srcId="{A505E793-5AA9-437B-90A2-C62A17E48D28}" destId="{388134B4-E16E-46AA-A84D-7332ADA8DC99}" srcOrd="2" destOrd="0" presId="urn:microsoft.com/office/officeart/2005/8/layout/hierarchy2"/>
    <dgm:cxn modelId="{65A32B76-1041-4DDF-87A7-211202DCE3DD}" type="presParOf" srcId="{388134B4-E16E-46AA-A84D-7332ADA8DC99}" destId="{ED7D2140-499B-48AE-BEAE-8490CFFBFE9B}" srcOrd="0" destOrd="0" presId="urn:microsoft.com/office/officeart/2005/8/layout/hierarchy2"/>
    <dgm:cxn modelId="{68FBB36D-BD2F-4632-AAC6-C8AFBEC41785}" type="presParOf" srcId="{A505E793-5AA9-437B-90A2-C62A17E48D28}" destId="{AD31C9AC-DB86-4259-A7D5-EA7D3DBE4D53}" srcOrd="3" destOrd="0" presId="urn:microsoft.com/office/officeart/2005/8/layout/hierarchy2"/>
    <dgm:cxn modelId="{41C8EDBE-FEF9-4637-8072-05C669B89116}" type="presParOf" srcId="{AD31C9AC-DB86-4259-A7D5-EA7D3DBE4D53}" destId="{6BD9BC4A-9011-4E15-BBF5-F0B8C72F2122}" srcOrd="0" destOrd="0" presId="urn:microsoft.com/office/officeart/2005/8/layout/hierarchy2"/>
    <dgm:cxn modelId="{7D10E70B-CB5C-418A-B0D4-5FB7653D4E60}" type="presParOf" srcId="{AD31C9AC-DB86-4259-A7D5-EA7D3DBE4D53}" destId="{5042DE9B-2C5E-421C-A23D-EB0AEEAC95B4}" srcOrd="1" destOrd="0" presId="urn:microsoft.com/office/officeart/2005/8/layout/hierarchy2"/>
    <dgm:cxn modelId="{CBBD2CA7-B5C9-4E86-A3F1-FB70C9027228}" type="presParOf" srcId="{5042DE9B-2C5E-421C-A23D-EB0AEEAC95B4}" destId="{3229DA6D-A8B9-4804-A06D-70286440FE52}" srcOrd="0" destOrd="0" presId="urn:microsoft.com/office/officeart/2005/8/layout/hierarchy2"/>
    <dgm:cxn modelId="{4A177583-57A3-4E0E-85B0-346C4DA1509E}" type="presParOf" srcId="{3229DA6D-A8B9-4804-A06D-70286440FE52}" destId="{ACE91831-F867-4230-898E-A49F04AF59C6}" srcOrd="0" destOrd="0" presId="urn:microsoft.com/office/officeart/2005/8/layout/hierarchy2"/>
    <dgm:cxn modelId="{501EE6CA-FC37-4FA2-9253-A8A025867E37}" type="presParOf" srcId="{5042DE9B-2C5E-421C-A23D-EB0AEEAC95B4}" destId="{F169CEC0-63C2-4CEB-B84D-425F47C36EC7}" srcOrd="1" destOrd="0" presId="urn:microsoft.com/office/officeart/2005/8/layout/hierarchy2"/>
    <dgm:cxn modelId="{6C4C7433-BEEB-4F01-A081-E791BBC5A810}" type="presParOf" srcId="{F169CEC0-63C2-4CEB-B84D-425F47C36EC7}" destId="{175D842D-9BD7-491B-BB84-3A0F64BCE958}" srcOrd="0" destOrd="0" presId="urn:microsoft.com/office/officeart/2005/8/layout/hierarchy2"/>
    <dgm:cxn modelId="{3D514DAF-A1A1-4494-BAEF-110920148844}" type="presParOf" srcId="{F169CEC0-63C2-4CEB-B84D-425F47C36EC7}" destId="{6EDA70ED-B50E-4AEC-90BF-D9E119B073C1}" srcOrd="1" destOrd="0" presId="urn:microsoft.com/office/officeart/2005/8/layout/hierarchy2"/>
    <dgm:cxn modelId="{BE73A5DE-2699-4F4B-8FB9-647DF3007B49}" type="presParOf" srcId="{5042DE9B-2C5E-421C-A23D-EB0AEEAC95B4}" destId="{6D1B1468-4F17-424B-AAA4-8452D4E0717F}" srcOrd="2" destOrd="0" presId="urn:microsoft.com/office/officeart/2005/8/layout/hierarchy2"/>
    <dgm:cxn modelId="{1C61FB8A-D002-42B9-816A-39DDE5C5BD78}" type="presParOf" srcId="{6D1B1468-4F17-424B-AAA4-8452D4E0717F}" destId="{3BD02747-B3EF-4514-817E-5FAA253EFED4}" srcOrd="0" destOrd="0" presId="urn:microsoft.com/office/officeart/2005/8/layout/hierarchy2"/>
    <dgm:cxn modelId="{324EF54D-163D-45C3-A817-0931C9737AD6}" type="presParOf" srcId="{5042DE9B-2C5E-421C-A23D-EB0AEEAC95B4}" destId="{AB481D1C-107D-4B34-8495-0C063EAC264B}" srcOrd="3" destOrd="0" presId="urn:microsoft.com/office/officeart/2005/8/layout/hierarchy2"/>
    <dgm:cxn modelId="{378D5998-6860-4C29-B8D7-15D6D0287098}" type="presParOf" srcId="{AB481D1C-107D-4B34-8495-0C063EAC264B}" destId="{A81A2439-6ABC-4840-91E5-68673C62739C}" srcOrd="0" destOrd="0" presId="urn:microsoft.com/office/officeart/2005/8/layout/hierarchy2"/>
    <dgm:cxn modelId="{F0C06090-B5FF-4B9E-AA3A-CF05E5BA40F9}" type="presParOf" srcId="{AB481D1C-107D-4B34-8495-0C063EAC264B}" destId="{8279EFED-4502-454D-97EB-0D31F808E21A}" srcOrd="1" destOrd="0" presId="urn:microsoft.com/office/officeart/2005/8/layout/hierarchy2"/>
    <dgm:cxn modelId="{A40D6174-B4BE-4A4A-9DA4-F0A7C0B3FE43}" type="presParOf" srcId="{A505E793-5AA9-437B-90A2-C62A17E48D28}" destId="{6640F688-32FF-49F0-BE0A-3AF05BA52AE9}" srcOrd="4" destOrd="0" presId="urn:microsoft.com/office/officeart/2005/8/layout/hierarchy2"/>
    <dgm:cxn modelId="{A5A66F74-2FC7-4149-96E9-732CAD5758C5}" type="presParOf" srcId="{6640F688-32FF-49F0-BE0A-3AF05BA52AE9}" destId="{674AC61B-3BB3-4EF1-A820-00B1D16D9866}" srcOrd="0" destOrd="0" presId="urn:microsoft.com/office/officeart/2005/8/layout/hierarchy2"/>
    <dgm:cxn modelId="{B1F697B7-FC80-4040-A308-69EE77E26E5F}" type="presParOf" srcId="{A505E793-5AA9-437B-90A2-C62A17E48D28}" destId="{05039B19-14F0-4E4D-9422-9DABE904D327}" srcOrd="5" destOrd="0" presId="urn:microsoft.com/office/officeart/2005/8/layout/hierarchy2"/>
    <dgm:cxn modelId="{C227F2DC-BBE1-45AA-AB9D-3122F9946B14}" type="presParOf" srcId="{05039B19-14F0-4E4D-9422-9DABE904D327}" destId="{FB39553B-6F7D-4FF5-9470-97BDE0FC3316}" srcOrd="0" destOrd="0" presId="urn:microsoft.com/office/officeart/2005/8/layout/hierarchy2"/>
    <dgm:cxn modelId="{52F2B478-DA25-4627-840E-08B8846AED1D}" type="presParOf" srcId="{05039B19-14F0-4E4D-9422-9DABE904D327}" destId="{34507F53-206D-4AC1-8498-EB911DA3A96D}" srcOrd="1" destOrd="0" presId="urn:microsoft.com/office/officeart/2005/8/layout/hierarchy2"/>
    <dgm:cxn modelId="{8B4CFCBF-3884-4BC7-8D23-08F10682F16B}" type="presParOf" srcId="{34507F53-206D-4AC1-8498-EB911DA3A96D}" destId="{3ACD706B-7F8E-4556-A136-7EDEFB03B542}" srcOrd="0" destOrd="0" presId="urn:microsoft.com/office/officeart/2005/8/layout/hierarchy2"/>
    <dgm:cxn modelId="{108803C7-A355-4298-8527-D8962E3230E9}" type="presParOf" srcId="{3ACD706B-7F8E-4556-A136-7EDEFB03B542}" destId="{45C20458-98F5-4F6E-89B8-D4A67C14E573}" srcOrd="0" destOrd="0" presId="urn:microsoft.com/office/officeart/2005/8/layout/hierarchy2"/>
    <dgm:cxn modelId="{652A7675-A89E-4B72-86E9-9C9AA395B814}" type="presParOf" srcId="{34507F53-206D-4AC1-8498-EB911DA3A96D}" destId="{3CDBBEBE-708B-4AF3-939F-0254C0618BD7}" srcOrd="1" destOrd="0" presId="urn:microsoft.com/office/officeart/2005/8/layout/hierarchy2"/>
    <dgm:cxn modelId="{74F9CF2D-6C49-430C-906F-C0B59D71088A}" type="presParOf" srcId="{3CDBBEBE-708B-4AF3-939F-0254C0618BD7}" destId="{ADF06569-FDB8-4872-B26D-10C642CC8058}" srcOrd="0" destOrd="0" presId="urn:microsoft.com/office/officeart/2005/8/layout/hierarchy2"/>
    <dgm:cxn modelId="{B3FDF4FA-4B79-467E-A843-9E470C9169BC}" type="presParOf" srcId="{3CDBBEBE-708B-4AF3-939F-0254C0618BD7}" destId="{C7CDBFFF-7116-4165-9EF1-763984826CAB}" srcOrd="1" destOrd="0" presId="urn:microsoft.com/office/officeart/2005/8/layout/hierarchy2"/>
    <dgm:cxn modelId="{7CCAFBBA-531C-49A4-801C-8BB1F72283AF}" type="presParOf" srcId="{34507F53-206D-4AC1-8498-EB911DA3A96D}" destId="{9A4F9C94-2482-4599-A8B1-3041ACB73E50}" srcOrd="2" destOrd="0" presId="urn:microsoft.com/office/officeart/2005/8/layout/hierarchy2"/>
    <dgm:cxn modelId="{330BB800-DF66-484B-B0D4-2E9400CE8924}" type="presParOf" srcId="{9A4F9C94-2482-4599-A8B1-3041ACB73E50}" destId="{2E9B890F-132F-4AA1-BF50-393CF769A146}" srcOrd="0" destOrd="0" presId="urn:microsoft.com/office/officeart/2005/8/layout/hierarchy2"/>
    <dgm:cxn modelId="{E0CC6036-8FA7-4AFF-BD3D-01E25424B1D2}" type="presParOf" srcId="{34507F53-206D-4AC1-8498-EB911DA3A96D}" destId="{CF51E466-F936-40D7-A97E-44FE853FE1A5}" srcOrd="3" destOrd="0" presId="urn:microsoft.com/office/officeart/2005/8/layout/hierarchy2"/>
    <dgm:cxn modelId="{A9873E92-DE7A-48D4-8CD8-1E0EA7ED2FAF}" type="presParOf" srcId="{CF51E466-F936-40D7-A97E-44FE853FE1A5}" destId="{08DF975A-F22F-4D4E-B057-12FCA1652230}" srcOrd="0" destOrd="0" presId="urn:microsoft.com/office/officeart/2005/8/layout/hierarchy2"/>
    <dgm:cxn modelId="{735FA32D-9265-46D7-9FFF-5E4B9E808A5F}" type="presParOf" srcId="{CF51E466-F936-40D7-A97E-44FE853FE1A5}" destId="{2C0C96AB-B2B6-4FF3-8681-1EDD31B2004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024AD6-0876-4DB9-9C41-2AEB6AD9A0CB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09CDA9-4D6D-4520-A4EC-AE22B877E2E8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Элементы социальной коммуникации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96482ED7-55F5-41F3-8DDD-3384D88A49D6}" type="parTrans" cxnId="{329B42F8-E46C-4CD9-8588-2779E65295F4}">
      <dgm:prSet/>
      <dgm:spPr/>
      <dgm:t>
        <a:bodyPr/>
        <a:lstStyle/>
        <a:p>
          <a:endParaRPr lang="ru-RU"/>
        </a:p>
      </dgm:t>
    </dgm:pt>
    <dgm:pt modelId="{AA52EC1E-7069-4D68-BA2C-23A9FF79A57D}" type="sibTrans" cxnId="{329B42F8-E46C-4CD9-8588-2779E65295F4}">
      <dgm:prSet/>
      <dgm:spPr/>
      <dgm:t>
        <a:bodyPr/>
        <a:lstStyle/>
        <a:p>
          <a:endParaRPr lang="ru-RU"/>
        </a:p>
      </dgm:t>
    </dgm:pt>
    <dgm:pt modelId="{DA08DEAC-61E8-4E2A-84C6-D1F620E79071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Кто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(коммуникатор - тот, кто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форми-рует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и передает сообщение)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80449D38-0C0E-4224-AC33-F43179760E8E}" type="parTrans" cxnId="{AC72CA6F-727A-4C6E-8BC1-46E04A4D9657}">
      <dgm:prSet/>
      <dgm:spPr/>
      <dgm:t>
        <a:bodyPr/>
        <a:lstStyle/>
        <a:p>
          <a:endParaRPr lang="ru-RU"/>
        </a:p>
      </dgm:t>
    </dgm:pt>
    <dgm:pt modelId="{4DD4205D-4EBB-462D-887E-19B91F17D194}" type="sibTrans" cxnId="{AC72CA6F-727A-4C6E-8BC1-46E04A4D9657}">
      <dgm:prSet/>
      <dgm:spPr/>
      <dgm:t>
        <a:bodyPr/>
        <a:lstStyle/>
        <a:p>
          <a:endParaRPr lang="ru-RU"/>
        </a:p>
      </dgm:t>
    </dgm:pt>
    <dgm:pt modelId="{56210388-9750-47F3-8DEC-ABEFFEEF286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Что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(сообщение)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43A74020-0280-482E-925A-654E004C8B80}" type="parTrans" cxnId="{EC85CA29-0146-44D7-A3B7-8C0546FCEDAA}">
      <dgm:prSet/>
      <dgm:spPr/>
      <dgm:t>
        <a:bodyPr/>
        <a:lstStyle/>
        <a:p>
          <a:endParaRPr lang="ru-RU"/>
        </a:p>
      </dgm:t>
    </dgm:pt>
    <dgm:pt modelId="{A512C405-1FCF-4DE9-B18D-0724D25D534C}" type="sibTrans" cxnId="{EC85CA29-0146-44D7-A3B7-8C0546FCEDAA}">
      <dgm:prSet/>
      <dgm:spPr/>
      <dgm:t>
        <a:bodyPr/>
        <a:lstStyle/>
        <a:p>
          <a:endParaRPr lang="ru-RU"/>
        </a:p>
      </dgm:t>
    </dgm:pt>
    <dgm:pt modelId="{2878D9DE-7174-44ED-8D84-ABC8C863D6C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Как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(способ передачи сообщения,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ка-нал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2517C5E9-9D70-4CB2-8C48-4C31644FD998}" type="parTrans" cxnId="{B1E50D84-3B23-442D-9F3C-2A6969635AFA}">
      <dgm:prSet/>
      <dgm:spPr/>
      <dgm:t>
        <a:bodyPr/>
        <a:lstStyle/>
        <a:p>
          <a:endParaRPr lang="ru-RU"/>
        </a:p>
      </dgm:t>
    </dgm:pt>
    <dgm:pt modelId="{52F143F9-CC29-42EB-A965-CCE107663BE1}" type="sibTrans" cxnId="{B1E50D84-3B23-442D-9F3C-2A6969635AFA}">
      <dgm:prSet/>
      <dgm:spPr/>
      <dgm:t>
        <a:bodyPr/>
        <a:lstStyle/>
        <a:p>
          <a:endParaRPr lang="ru-RU"/>
        </a:p>
      </dgm:t>
    </dgm:pt>
    <dgm:pt modelId="{617A8B28-28BD-40F3-B90A-AD8464022B71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Зачем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(с каким эффектом,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эффектив-ность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B4D2111B-060A-49FA-853A-6DBC9995D1EE}" type="parTrans" cxnId="{F8F40A68-1D8D-438F-91EC-1049A9146CB3}">
      <dgm:prSet/>
      <dgm:spPr/>
      <dgm:t>
        <a:bodyPr/>
        <a:lstStyle/>
        <a:p>
          <a:endParaRPr lang="ru-RU"/>
        </a:p>
      </dgm:t>
    </dgm:pt>
    <dgm:pt modelId="{00A0828C-BA39-4554-930B-3A9DFA4953C8}" type="sibTrans" cxnId="{F8F40A68-1D8D-438F-91EC-1049A9146CB3}">
      <dgm:prSet/>
      <dgm:spPr/>
      <dgm:t>
        <a:bodyPr/>
        <a:lstStyle/>
        <a:p>
          <a:endParaRPr lang="ru-RU"/>
        </a:p>
      </dgm:t>
    </dgm:pt>
    <dgm:pt modelId="{39434E04-8062-4489-A680-8D9F7CA4410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Кому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(аудитория, которой адресуется сообщение)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54D512DB-111E-4E9A-B06B-6BB884CDCFBA}" type="parTrans" cxnId="{0ED1775C-4BED-40B1-8440-E51DB9D855D0}">
      <dgm:prSet/>
      <dgm:spPr/>
      <dgm:t>
        <a:bodyPr/>
        <a:lstStyle/>
        <a:p>
          <a:endParaRPr lang="ru-RU"/>
        </a:p>
      </dgm:t>
    </dgm:pt>
    <dgm:pt modelId="{94DD25CF-C285-4B35-AB32-BD55C9B86FED}" type="sibTrans" cxnId="{0ED1775C-4BED-40B1-8440-E51DB9D855D0}">
      <dgm:prSet/>
      <dgm:spPr/>
      <dgm:t>
        <a:bodyPr/>
        <a:lstStyle/>
        <a:p>
          <a:endParaRPr lang="ru-RU"/>
        </a:p>
      </dgm:t>
    </dgm:pt>
    <dgm:pt modelId="{83CDE469-ECC1-4AA8-AE87-7EFE97B0450D}" type="pres">
      <dgm:prSet presAssocID="{02024AD6-0876-4DB9-9C41-2AEB6AD9A0C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0C12A02-CA80-4F18-81C6-E04D6BBA9D79}" type="pres">
      <dgm:prSet presAssocID="{5609CDA9-4D6D-4520-A4EC-AE22B877E2E8}" presName="root" presStyleCnt="0"/>
      <dgm:spPr/>
    </dgm:pt>
    <dgm:pt modelId="{3724496E-5704-4A51-89F8-CFD15D5B5D48}" type="pres">
      <dgm:prSet presAssocID="{5609CDA9-4D6D-4520-A4EC-AE22B877E2E8}" presName="rootComposite" presStyleCnt="0"/>
      <dgm:spPr/>
    </dgm:pt>
    <dgm:pt modelId="{9299A7C4-262F-4D09-968C-1B1AC1CB5723}" type="pres">
      <dgm:prSet presAssocID="{5609CDA9-4D6D-4520-A4EC-AE22B877E2E8}" presName="rootText" presStyleLbl="node1" presStyleIdx="0" presStyleCnt="1" custScaleX="247052"/>
      <dgm:spPr/>
      <dgm:t>
        <a:bodyPr/>
        <a:lstStyle/>
        <a:p>
          <a:endParaRPr lang="ru-RU"/>
        </a:p>
      </dgm:t>
    </dgm:pt>
    <dgm:pt modelId="{2C17187B-3FE6-4A28-9A78-EF77116240BE}" type="pres">
      <dgm:prSet presAssocID="{5609CDA9-4D6D-4520-A4EC-AE22B877E2E8}" presName="rootConnector" presStyleLbl="node1" presStyleIdx="0" presStyleCnt="1"/>
      <dgm:spPr/>
      <dgm:t>
        <a:bodyPr/>
        <a:lstStyle/>
        <a:p>
          <a:endParaRPr lang="ru-RU"/>
        </a:p>
      </dgm:t>
    </dgm:pt>
    <dgm:pt modelId="{6D344D34-8002-4BD7-9A88-AF6589CC63CF}" type="pres">
      <dgm:prSet presAssocID="{5609CDA9-4D6D-4520-A4EC-AE22B877E2E8}" presName="childShape" presStyleCnt="0"/>
      <dgm:spPr/>
    </dgm:pt>
    <dgm:pt modelId="{DD95A679-031A-482E-9D05-6603331333AB}" type="pres">
      <dgm:prSet presAssocID="{80449D38-0C0E-4224-AC33-F43179760E8E}" presName="Name13" presStyleLbl="parChTrans1D2" presStyleIdx="0" presStyleCnt="5"/>
      <dgm:spPr/>
      <dgm:t>
        <a:bodyPr/>
        <a:lstStyle/>
        <a:p>
          <a:endParaRPr lang="ru-RU"/>
        </a:p>
      </dgm:t>
    </dgm:pt>
    <dgm:pt modelId="{4DF0E547-FAD3-4F68-A828-DC66C30325F1}" type="pres">
      <dgm:prSet presAssocID="{DA08DEAC-61E8-4E2A-84C6-D1F620E79071}" presName="childText" presStyleLbl="bgAcc1" presStyleIdx="0" presStyleCnt="5" custScaleX="4355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FAB908-F081-49D9-8723-12434BE7DB3F}" type="pres">
      <dgm:prSet presAssocID="{43A74020-0280-482E-925A-654E004C8B80}" presName="Name13" presStyleLbl="parChTrans1D2" presStyleIdx="1" presStyleCnt="5"/>
      <dgm:spPr/>
      <dgm:t>
        <a:bodyPr/>
        <a:lstStyle/>
        <a:p>
          <a:endParaRPr lang="ru-RU"/>
        </a:p>
      </dgm:t>
    </dgm:pt>
    <dgm:pt modelId="{BFAE73F0-8733-4032-8B32-218C96DFE2CB}" type="pres">
      <dgm:prSet presAssocID="{56210388-9750-47F3-8DEC-ABEFFEEF2863}" presName="childText" presStyleLbl="bgAcc1" presStyleIdx="1" presStyleCnt="5" custScaleX="4355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4B000A-8F78-49A1-9DA6-9A30171D7B37}" type="pres">
      <dgm:prSet presAssocID="{2517C5E9-9D70-4CB2-8C48-4C31644FD998}" presName="Name13" presStyleLbl="parChTrans1D2" presStyleIdx="2" presStyleCnt="5"/>
      <dgm:spPr/>
      <dgm:t>
        <a:bodyPr/>
        <a:lstStyle/>
        <a:p>
          <a:endParaRPr lang="ru-RU"/>
        </a:p>
      </dgm:t>
    </dgm:pt>
    <dgm:pt modelId="{0861DDE5-484C-4F6C-B6E1-835B2A78C610}" type="pres">
      <dgm:prSet presAssocID="{2878D9DE-7174-44ED-8D84-ABC8C863D6CD}" presName="childText" presStyleLbl="bgAcc1" presStyleIdx="2" presStyleCnt="5" custScaleX="4355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8D90DC-674C-42A4-BDE6-E5EF55026EB1}" type="pres">
      <dgm:prSet presAssocID="{54D512DB-111E-4E9A-B06B-6BB884CDCFBA}" presName="Name13" presStyleLbl="parChTrans1D2" presStyleIdx="3" presStyleCnt="5"/>
      <dgm:spPr/>
      <dgm:t>
        <a:bodyPr/>
        <a:lstStyle/>
        <a:p>
          <a:endParaRPr lang="ru-RU"/>
        </a:p>
      </dgm:t>
    </dgm:pt>
    <dgm:pt modelId="{52E25619-4959-4B89-BDBF-5205006CF980}" type="pres">
      <dgm:prSet presAssocID="{39434E04-8062-4489-A680-8D9F7CA4410C}" presName="childText" presStyleLbl="bgAcc1" presStyleIdx="3" presStyleCnt="5" custScaleX="4355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E4CB0E-C62E-4E55-A9C4-F5646B2CF904}" type="pres">
      <dgm:prSet presAssocID="{B4D2111B-060A-49FA-853A-6DBC9995D1EE}" presName="Name13" presStyleLbl="parChTrans1D2" presStyleIdx="4" presStyleCnt="5"/>
      <dgm:spPr/>
      <dgm:t>
        <a:bodyPr/>
        <a:lstStyle/>
        <a:p>
          <a:endParaRPr lang="ru-RU"/>
        </a:p>
      </dgm:t>
    </dgm:pt>
    <dgm:pt modelId="{748D8DBD-C410-4EE2-A54F-349417709D0B}" type="pres">
      <dgm:prSet presAssocID="{617A8B28-28BD-40F3-B90A-AD8464022B71}" presName="childText" presStyleLbl="bgAcc1" presStyleIdx="4" presStyleCnt="5" custScaleX="4355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85CA29-0146-44D7-A3B7-8C0546FCEDAA}" srcId="{5609CDA9-4D6D-4520-A4EC-AE22B877E2E8}" destId="{56210388-9750-47F3-8DEC-ABEFFEEF2863}" srcOrd="1" destOrd="0" parTransId="{43A74020-0280-482E-925A-654E004C8B80}" sibTransId="{A512C405-1FCF-4DE9-B18D-0724D25D534C}"/>
    <dgm:cxn modelId="{CF6C225A-6F30-4220-8660-030AB7BABA4C}" type="presOf" srcId="{2517C5E9-9D70-4CB2-8C48-4C31644FD998}" destId="{284B000A-8F78-49A1-9DA6-9A30171D7B37}" srcOrd="0" destOrd="0" presId="urn:microsoft.com/office/officeart/2005/8/layout/hierarchy3"/>
    <dgm:cxn modelId="{FFD23A48-EFCE-430F-A8FB-E45C9331D772}" type="presOf" srcId="{617A8B28-28BD-40F3-B90A-AD8464022B71}" destId="{748D8DBD-C410-4EE2-A54F-349417709D0B}" srcOrd="0" destOrd="0" presId="urn:microsoft.com/office/officeart/2005/8/layout/hierarchy3"/>
    <dgm:cxn modelId="{5E4B179F-F04C-49D6-8B72-1D9AA8D034AA}" type="presOf" srcId="{54D512DB-111E-4E9A-B06B-6BB884CDCFBA}" destId="{878D90DC-674C-42A4-BDE6-E5EF55026EB1}" srcOrd="0" destOrd="0" presId="urn:microsoft.com/office/officeart/2005/8/layout/hierarchy3"/>
    <dgm:cxn modelId="{E0C25926-9A6C-4EDB-8234-5F977825E53A}" type="presOf" srcId="{2878D9DE-7174-44ED-8D84-ABC8C863D6CD}" destId="{0861DDE5-484C-4F6C-B6E1-835B2A78C610}" srcOrd="0" destOrd="0" presId="urn:microsoft.com/office/officeart/2005/8/layout/hierarchy3"/>
    <dgm:cxn modelId="{03E5A892-880B-4100-B838-929F7990C776}" type="presOf" srcId="{39434E04-8062-4489-A680-8D9F7CA4410C}" destId="{52E25619-4959-4B89-BDBF-5205006CF980}" srcOrd="0" destOrd="0" presId="urn:microsoft.com/office/officeart/2005/8/layout/hierarchy3"/>
    <dgm:cxn modelId="{0ED1775C-4BED-40B1-8440-E51DB9D855D0}" srcId="{5609CDA9-4D6D-4520-A4EC-AE22B877E2E8}" destId="{39434E04-8062-4489-A680-8D9F7CA4410C}" srcOrd="3" destOrd="0" parTransId="{54D512DB-111E-4E9A-B06B-6BB884CDCFBA}" sibTransId="{94DD25CF-C285-4B35-AB32-BD55C9B86FED}"/>
    <dgm:cxn modelId="{59886C10-6B0C-4E4A-926D-6C11D07068FE}" type="presOf" srcId="{B4D2111B-060A-49FA-853A-6DBC9995D1EE}" destId="{C2E4CB0E-C62E-4E55-A9C4-F5646B2CF904}" srcOrd="0" destOrd="0" presId="urn:microsoft.com/office/officeart/2005/8/layout/hierarchy3"/>
    <dgm:cxn modelId="{F8F40A68-1D8D-438F-91EC-1049A9146CB3}" srcId="{5609CDA9-4D6D-4520-A4EC-AE22B877E2E8}" destId="{617A8B28-28BD-40F3-B90A-AD8464022B71}" srcOrd="4" destOrd="0" parTransId="{B4D2111B-060A-49FA-853A-6DBC9995D1EE}" sibTransId="{00A0828C-BA39-4554-930B-3A9DFA4953C8}"/>
    <dgm:cxn modelId="{86CC79DC-9008-4607-B905-E007BE3D8C2A}" type="presOf" srcId="{5609CDA9-4D6D-4520-A4EC-AE22B877E2E8}" destId="{2C17187B-3FE6-4A28-9A78-EF77116240BE}" srcOrd="1" destOrd="0" presId="urn:microsoft.com/office/officeart/2005/8/layout/hierarchy3"/>
    <dgm:cxn modelId="{BC340528-AD4A-4883-BF7F-B7C909620B50}" type="presOf" srcId="{DA08DEAC-61E8-4E2A-84C6-D1F620E79071}" destId="{4DF0E547-FAD3-4F68-A828-DC66C30325F1}" srcOrd="0" destOrd="0" presId="urn:microsoft.com/office/officeart/2005/8/layout/hierarchy3"/>
    <dgm:cxn modelId="{9B40A6E0-67B2-4184-8F7D-C49311DAAE5B}" type="presOf" srcId="{56210388-9750-47F3-8DEC-ABEFFEEF2863}" destId="{BFAE73F0-8733-4032-8B32-218C96DFE2CB}" srcOrd="0" destOrd="0" presId="urn:microsoft.com/office/officeart/2005/8/layout/hierarchy3"/>
    <dgm:cxn modelId="{8439AC7B-6656-4EBC-BEE6-EF2225A6EF4D}" type="presOf" srcId="{02024AD6-0876-4DB9-9C41-2AEB6AD9A0CB}" destId="{83CDE469-ECC1-4AA8-AE87-7EFE97B0450D}" srcOrd="0" destOrd="0" presId="urn:microsoft.com/office/officeart/2005/8/layout/hierarchy3"/>
    <dgm:cxn modelId="{AC72CA6F-727A-4C6E-8BC1-46E04A4D9657}" srcId="{5609CDA9-4D6D-4520-A4EC-AE22B877E2E8}" destId="{DA08DEAC-61E8-4E2A-84C6-D1F620E79071}" srcOrd="0" destOrd="0" parTransId="{80449D38-0C0E-4224-AC33-F43179760E8E}" sibTransId="{4DD4205D-4EBB-462D-887E-19B91F17D194}"/>
    <dgm:cxn modelId="{329B42F8-E46C-4CD9-8588-2779E65295F4}" srcId="{02024AD6-0876-4DB9-9C41-2AEB6AD9A0CB}" destId="{5609CDA9-4D6D-4520-A4EC-AE22B877E2E8}" srcOrd="0" destOrd="0" parTransId="{96482ED7-55F5-41F3-8DDD-3384D88A49D6}" sibTransId="{AA52EC1E-7069-4D68-BA2C-23A9FF79A57D}"/>
    <dgm:cxn modelId="{B3A8FA87-9B55-4F43-B8C8-9EA0B8B0D951}" type="presOf" srcId="{80449D38-0C0E-4224-AC33-F43179760E8E}" destId="{DD95A679-031A-482E-9D05-6603331333AB}" srcOrd="0" destOrd="0" presId="urn:microsoft.com/office/officeart/2005/8/layout/hierarchy3"/>
    <dgm:cxn modelId="{B1E50D84-3B23-442D-9F3C-2A6969635AFA}" srcId="{5609CDA9-4D6D-4520-A4EC-AE22B877E2E8}" destId="{2878D9DE-7174-44ED-8D84-ABC8C863D6CD}" srcOrd="2" destOrd="0" parTransId="{2517C5E9-9D70-4CB2-8C48-4C31644FD998}" sibTransId="{52F143F9-CC29-42EB-A965-CCE107663BE1}"/>
    <dgm:cxn modelId="{0229BBDC-24B4-438E-B34D-714DFD118326}" type="presOf" srcId="{5609CDA9-4D6D-4520-A4EC-AE22B877E2E8}" destId="{9299A7C4-262F-4D09-968C-1B1AC1CB5723}" srcOrd="0" destOrd="0" presId="urn:microsoft.com/office/officeart/2005/8/layout/hierarchy3"/>
    <dgm:cxn modelId="{FD81F188-4ED9-4972-97EA-2F8AD4C9B334}" type="presOf" srcId="{43A74020-0280-482E-925A-654E004C8B80}" destId="{FFFAB908-F081-49D9-8723-12434BE7DB3F}" srcOrd="0" destOrd="0" presId="urn:microsoft.com/office/officeart/2005/8/layout/hierarchy3"/>
    <dgm:cxn modelId="{F5234AE2-0801-4E8C-8492-C7E9BC373EF9}" type="presParOf" srcId="{83CDE469-ECC1-4AA8-AE87-7EFE97B0450D}" destId="{60C12A02-CA80-4F18-81C6-E04D6BBA9D79}" srcOrd="0" destOrd="0" presId="urn:microsoft.com/office/officeart/2005/8/layout/hierarchy3"/>
    <dgm:cxn modelId="{479925AA-D012-4BB0-895B-D3051E01B558}" type="presParOf" srcId="{60C12A02-CA80-4F18-81C6-E04D6BBA9D79}" destId="{3724496E-5704-4A51-89F8-CFD15D5B5D48}" srcOrd="0" destOrd="0" presId="urn:microsoft.com/office/officeart/2005/8/layout/hierarchy3"/>
    <dgm:cxn modelId="{16C6FE91-432F-471F-89C8-7B63845596AD}" type="presParOf" srcId="{3724496E-5704-4A51-89F8-CFD15D5B5D48}" destId="{9299A7C4-262F-4D09-968C-1B1AC1CB5723}" srcOrd="0" destOrd="0" presId="urn:microsoft.com/office/officeart/2005/8/layout/hierarchy3"/>
    <dgm:cxn modelId="{0463100F-020B-440A-B033-4A613248900E}" type="presParOf" srcId="{3724496E-5704-4A51-89F8-CFD15D5B5D48}" destId="{2C17187B-3FE6-4A28-9A78-EF77116240BE}" srcOrd="1" destOrd="0" presId="urn:microsoft.com/office/officeart/2005/8/layout/hierarchy3"/>
    <dgm:cxn modelId="{3A5B81F7-F369-43E3-B5CC-3A0DD7246F5A}" type="presParOf" srcId="{60C12A02-CA80-4F18-81C6-E04D6BBA9D79}" destId="{6D344D34-8002-4BD7-9A88-AF6589CC63CF}" srcOrd="1" destOrd="0" presId="urn:microsoft.com/office/officeart/2005/8/layout/hierarchy3"/>
    <dgm:cxn modelId="{45821C2A-9A6B-4F06-B7F5-3D17938814B9}" type="presParOf" srcId="{6D344D34-8002-4BD7-9A88-AF6589CC63CF}" destId="{DD95A679-031A-482E-9D05-6603331333AB}" srcOrd="0" destOrd="0" presId="urn:microsoft.com/office/officeart/2005/8/layout/hierarchy3"/>
    <dgm:cxn modelId="{D2F7D146-9778-4208-AF71-5338AB7B82AB}" type="presParOf" srcId="{6D344D34-8002-4BD7-9A88-AF6589CC63CF}" destId="{4DF0E547-FAD3-4F68-A828-DC66C30325F1}" srcOrd="1" destOrd="0" presId="urn:microsoft.com/office/officeart/2005/8/layout/hierarchy3"/>
    <dgm:cxn modelId="{4491CB16-8377-4CB9-A615-6FBA3971ECCE}" type="presParOf" srcId="{6D344D34-8002-4BD7-9A88-AF6589CC63CF}" destId="{FFFAB908-F081-49D9-8723-12434BE7DB3F}" srcOrd="2" destOrd="0" presId="urn:microsoft.com/office/officeart/2005/8/layout/hierarchy3"/>
    <dgm:cxn modelId="{8275E680-D5ED-45A4-AB8B-A3EB5D5186DF}" type="presParOf" srcId="{6D344D34-8002-4BD7-9A88-AF6589CC63CF}" destId="{BFAE73F0-8733-4032-8B32-218C96DFE2CB}" srcOrd="3" destOrd="0" presId="urn:microsoft.com/office/officeart/2005/8/layout/hierarchy3"/>
    <dgm:cxn modelId="{6FB9A9EB-DB26-4D4D-825B-414BB758B321}" type="presParOf" srcId="{6D344D34-8002-4BD7-9A88-AF6589CC63CF}" destId="{284B000A-8F78-49A1-9DA6-9A30171D7B37}" srcOrd="4" destOrd="0" presId="urn:microsoft.com/office/officeart/2005/8/layout/hierarchy3"/>
    <dgm:cxn modelId="{DF5C532F-EB6C-4243-8736-B772089B87BD}" type="presParOf" srcId="{6D344D34-8002-4BD7-9A88-AF6589CC63CF}" destId="{0861DDE5-484C-4F6C-B6E1-835B2A78C610}" srcOrd="5" destOrd="0" presId="urn:microsoft.com/office/officeart/2005/8/layout/hierarchy3"/>
    <dgm:cxn modelId="{ECF53E03-91DD-4BD3-A2DE-929AF725D44A}" type="presParOf" srcId="{6D344D34-8002-4BD7-9A88-AF6589CC63CF}" destId="{878D90DC-674C-42A4-BDE6-E5EF55026EB1}" srcOrd="6" destOrd="0" presId="urn:microsoft.com/office/officeart/2005/8/layout/hierarchy3"/>
    <dgm:cxn modelId="{2AACF992-B4C6-4D90-9AC4-A087B44CB6EB}" type="presParOf" srcId="{6D344D34-8002-4BD7-9A88-AF6589CC63CF}" destId="{52E25619-4959-4B89-BDBF-5205006CF980}" srcOrd="7" destOrd="0" presId="urn:microsoft.com/office/officeart/2005/8/layout/hierarchy3"/>
    <dgm:cxn modelId="{BB3E01F4-923B-4780-93C1-43700CFD3D1D}" type="presParOf" srcId="{6D344D34-8002-4BD7-9A88-AF6589CC63CF}" destId="{C2E4CB0E-C62E-4E55-A9C4-F5646B2CF904}" srcOrd="8" destOrd="0" presId="urn:microsoft.com/office/officeart/2005/8/layout/hierarchy3"/>
    <dgm:cxn modelId="{398031A3-54DA-4358-9E45-754DE1C807B4}" type="presParOf" srcId="{6D344D34-8002-4BD7-9A88-AF6589CC63CF}" destId="{748D8DBD-C410-4EE2-A54F-349417709D0B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5E6DC29-255B-4819-B0AE-7B1153D8FDC2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7C55BF-6866-43B6-B124-5C6372215C15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Уровни исследования процесса коммуникации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3E9E89AD-FA7C-48B9-9312-702DBC38B4D2}" type="parTrans" cxnId="{65A093AF-EFAF-477B-B5DF-E187B580BBFA}">
      <dgm:prSet/>
      <dgm:spPr/>
      <dgm:t>
        <a:bodyPr/>
        <a:lstStyle/>
        <a:p>
          <a:endParaRPr lang="ru-RU"/>
        </a:p>
      </dgm:t>
    </dgm:pt>
    <dgm:pt modelId="{84357B0F-5A0D-4E22-8FE7-A4A3BB3AD3DA}" type="sibTrans" cxnId="{65A093AF-EFAF-477B-B5DF-E187B580BBFA}">
      <dgm:prSet/>
      <dgm:spPr/>
      <dgm:t>
        <a:bodyPr/>
        <a:lstStyle/>
        <a:p>
          <a:endParaRPr lang="ru-RU"/>
        </a:p>
      </dgm:t>
    </dgm:pt>
    <dgm:pt modelId="{55868E65-F75F-48F9-B1F3-466891EFDCE2}">
      <dgm:prSet phldrT="[Текст]" custT="1"/>
      <dgm:spPr/>
      <dgm:t>
        <a:bodyPr/>
        <a:lstStyle/>
        <a:p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Микроуровень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C1B4804A-0B69-4C5D-9946-A015EEBBC62E}" type="parTrans" cxnId="{16C83BC6-37BD-4543-B5D5-8B088B47D32B}">
      <dgm:prSet/>
      <dgm:spPr/>
      <dgm:t>
        <a:bodyPr/>
        <a:lstStyle/>
        <a:p>
          <a:endParaRPr lang="ru-RU"/>
        </a:p>
      </dgm:t>
    </dgm:pt>
    <dgm:pt modelId="{BCAB83FB-6700-42DC-99DD-3BBB1F27D211}" type="sibTrans" cxnId="{16C83BC6-37BD-4543-B5D5-8B088B47D32B}">
      <dgm:prSet/>
      <dgm:spPr/>
      <dgm:t>
        <a:bodyPr/>
        <a:lstStyle/>
        <a:p>
          <a:endParaRPr lang="ru-RU"/>
        </a:p>
      </dgm:t>
    </dgm:pt>
    <dgm:pt modelId="{68A73EDE-3980-469F-B36E-06BC0FEF344B}">
      <dgm:prSet phldrT="[Текст]" custT="1"/>
      <dgm:spPr/>
      <dgm:t>
        <a:bodyPr/>
        <a:lstStyle/>
        <a:p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Макроуровень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76BABB0E-6C60-4322-8B95-2F59AD3B53EB}" type="parTrans" cxnId="{96CC7547-903A-458F-AED4-3475CF95F2E4}">
      <dgm:prSet/>
      <dgm:spPr/>
      <dgm:t>
        <a:bodyPr/>
        <a:lstStyle/>
        <a:p>
          <a:endParaRPr lang="ru-RU"/>
        </a:p>
      </dgm:t>
    </dgm:pt>
    <dgm:pt modelId="{5770BDD5-CB73-4956-AC2B-DF29870A856F}" type="sibTrans" cxnId="{96CC7547-903A-458F-AED4-3475CF95F2E4}">
      <dgm:prSet/>
      <dgm:spPr/>
      <dgm:t>
        <a:bodyPr/>
        <a:lstStyle/>
        <a:p>
          <a:endParaRPr lang="ru-RU"/>
        </a:p>
      </dgm:t>
    </dgm:pt>
    <dgm:pt modelId="{CD2C5261-8AD5-4E7A-A7AA-C74E744EC47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Исследуется межличностная и групповая  коммуникация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AE6FC85B-0496-4CBF-BF8B-305DA6929309}" type="parTrans" cxnId="{D3968891-0EDE-4FEB-8422-13BF4460F524}">
      <dgm:prSet/>
      <dgm:spPr/>
      <dgm:t>
        <a:bodyPr/>
        <a:lstStyle/>
        <a:p>
          <a:endParaRPr lang="ru-RU"/>
        </a:p>
      </dgm:t>
    </dgm:pt>
    <dgm:pt modelId="{D92A84BC-8FB1-4CAF-806A-8F1CA6B1AD9A}" type="sibTrans" cxnId="{D3968891-0EDE-4FEB-8422-13BF4460F524}">
      <dgm:prSet/>
      <dgm:spPr/>
      <dgm:t>
        <a:bodyPr/>
        <a:lstStyle/>
        <a:p>
          <a:endParaRPr lang="ru-RU"/>
        </a:p>
      </dgm:t>
    </dgm:pt>
    <dgm:pt modelId="{31347B96-36D3-43A7-86FE-D8C961E3F04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Коммуникативный процесс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анали-зируется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в сфере социальных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инс-титутов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-семьи, религии, культуры, образования, экономики и др. Здесь речь идёт о массовой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коммуника-ции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978EE16F-AD02-4F90-893B-5859EEDF427B}" type="parTrans" cxnId="{D15E1BC7-6B42-40D3-9969-5B805B1534A3}">
      <dgm:prSet/>
      <dgm:spPr/>
      <dgm:t>
        <a:bodyPr/>
        <a:lstStyle/>
        <a:p>
          <a:endParaRPr lang="ru-RU"/>
        </a:p>
      </dgm:t>
    </dgm:pt>
    <dgm:pt modelId="{0AD10DDA-8D9B-4189-8B63-6E1D318FE2AE}" type="sibTrans" cxnId="{D15E1BC7-6B42-40D3-9969-5B805B1534A3}">
      <dgm:prSet/>
      <dgm:spPr/>
      <dgm:t>
        <a:bodyPr/>
        <a:lstStyle/>
        <a:p>
          <a:endParaRPr lang="ru-RU"/>
        </a:p>
      </dgm:t>
    </dgm:pt>
    <dgm:pt modelId="{D4F9229A-0CEF-47F7-8F9C-351F31E620B6}" type="pres">
      <dgm:prSet presAssocID="{25E6DC29-255B-4819-B0AE-7B1153D8FDC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FCF89E4-A751-4A8D-982D-1A0FAE646EB3}" type="pres">
      <dgm:prSet presAssocID="{6B7C55BF-6866-43B6-B124-5C6372215C15}" presName="hierRoot1" presStyleCnt="0">
        <dgm:presLayoutVars>
          <dgm:hierBranch val="init"/>
        </dgm:presLayoutVars>
      </dgm:prSet>
      <dgm:spPr/>
    </dgm:pt>
    <dgm:pt modelId="{DB4817EB-8C72-44CC-BFD4-5901314B2F08}" type="pres">
      <dgm:prSet presAssocID="{6B7C55BF-6866-43B6-B124-5C6372215C15}" presName="rootComposite1" presStyleCnt="0"/>
      <dgm:spPr/>
    </dgm:pt>
    <dgm:pt modelId="{B694C0A2-2CED-4F64-8241-7BB8D74FE915}" type="pres">
      <dgm:prSet presAssocID="{6B7C55BF-6866-43B6-B124-5C6372215C15}" presName="rootText1" presStyleLbl="node0" presStyleIdx="0" presStyleCnt="1" custScaleX="1418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2CF066-98CA-4A92-8ABB-075BF5F8BA4E}" type="pres">
      <dgm:prSet presAssocID="{6B7C55BF-6866-43B6-B124-5C6372215C1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D2DBD67-88D2-4AA3-AC12-DE4CA8C631A8}" type="pres">
      <dgm:prSet presAssocID="{6B7C55BF-6866-43B6-B124-5C6372215C15}" presName="hierChild2" presStyleCnt="0"/>
      <dgm:spPr/>
    </dgm:pt>
    <dgm:pt modelId="{A26731A6-EB10-466D-9B4E-35D1EDDFB961}" type="pres">
      <dgm:prSet presAssocID="{C1B4804A-0B69-4C5D-9946-A015EEBBC62E}" presName="Name37" presStyleLbl="parChTrans1D2" presStyleIdx="0" presStyleCnt="2"/>
      <dgm:spPr/>
      <dgm:t>
        <a:bodyPr/>
        <a:lstStyle/>
        <a:p>
          <a:endParaRPr lang="ru-RU"/>
        </a:p>
      </dgm:t>
    </dgm:pt>
    <dgm:pt modelId="{A5CC3E00-E4B8-4838-8710-7499BB7F4EC0}" type="pres">
      <dgm:prSet presAssocID="{55868E65-F75F-48F9-B1F3-466891EFDCE2}" presName="hierRoot2" presStyleCnt="0">
        <dgm:presLayoutVars>
          <dgm:hierBranch/>
        </dgm:presLayoutVars>
      </dgm:prSet>
      <dgm:spPr/>
    </dgm:pt>
    <dgm:pt modelId="{B1268DDF-3561-481C-8013-4962CF849705}" type="pres">
      <dgm:prSet presAssocID="{55868E65-F75F-48F9-B1F3-466891EFDCE2}" presName="rootComposite" presStyleCnt="0"/>
      <dgm:spPr/>
    </dgm:pt>
    <dgm:pt modelId="{EE769D85-F101-42ED-8F56-7272A0BEBC1A}" type="pres">
      <dgm:prSet presAssocID="{55868E65-F75F-48F9-B1F3-466891EFDCE2}" presName="rootText" presStyleLbl="node2" presStyleIdx="0" presStyleCnt="2" custScaleX="1588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C29D37-5EF5-4BFC-81F4-CA46B8732B80}" type="pres">
      <dgm:prSet presAssocID="{55868E65-F75F-48F9-B1F3-466891EFDCE2}" presName="rootConnector" presStyleLbl="node2" presStyleIdx="0" presStyleCnt="2"/>
      <dgm:spPr/>
      <dgm:t>
        <a:bodyPr/>
        <a:lstStyle/>
        <a:p>
          <a:endParaRPr lang="ru-RU"/>
        </a:p>
      </dgm:t>
    </dgm:pt>
    <dgm:pt modelId="{8F7A450A-4715-463D-98BE-4215D8C6459D}" type="pres">
      <dgm:prSet presAssocID="{55868E65-F75F-48F9-B1F3-466891EFDCE2}" presName="hierChild4" presStyleCnt="0"/>
      <dgm:spPr/>
    </dgm:pt>
    <dgm:pt modelId="{FBE7E369-E122-4450-8CDA-95913981F0D1}" type="pres">
      <dgm:prSet presAssocID="{AE6FC85B-0496-4CBF-BF8B-305DA6929309}" presName="Name35" presStyleLbl="parChTrans1D3" presStyleIdx="0" presStyleCnt="2"/>
      <dgm:spPr/>
      <dgm:t>
        <a:bodyPr/>
        <a:lstStyle/>
        <a:p>
          <a:endParaRPr lang="ru-RU"/>
        </a:p>
      </dgm:t>
    </dgm:pt>
    <dgm:pt modelId="{27EE31F0-454E-4181-B554-F800AAD548BB}" type="pres">
      <dgm:prSet presAssocID="{CD2C5261-8AD5-4E7A-A7AA-C74E744EC472}" presName="hierRoot2" presStyleCnt="0">
        <dgm:presLayoutVars>
          <dgm:hierBranch val="init"/>
        </dgm:presLayoutVars>
      </dgm:prSet>
      <dgm:spPr/>
    </dgm:pt>
    <dgm:pt modelId="{D63E6D68-392A-446E-AD2E-7F13D8E04401}" type="pres">
      <dgm:prSet presAssocID="{CD2C5261-8AD5-4E7A-A7AA-C74E744EC472}" presName="rootComposite" presStyleCnt="0"/>
      <dgm:spPr/>
    </dgm:pt>
    <dgm:pt modelId="{1C821D6E-12E1-4656-BD25-0800324A4608}" type="pres">
      <dgm:prSet presAssocID="{CD2C5261-8AD5-4E7A-A7AA-C74E744EC472}" presName="rootText" presStyleLbl="node3" presStyleIdx="0" presStyleCnt="2" custScaleX="158863" custScaleY="1410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8C38D8-678D-4496-8C48-E1C463322DE3}" type="pres">
      <dgm:prSet presAssocID="{CD2C5261-8AD5-4E7A-A7AA-C74E744EC472}" presName="rootConnector" presStyleLbl="node3" presStyleIdx="0" presStyleCnt="2"/>
      <dgm:spPr/>
      <dgm:t>
        <a:bodyPr/>
        <a:lstStyle/>
        <a:p>
          <a:endParaRPr lang="ru-RU"/>
        </a:p>
      </dgm:t>
    </dgm:pt>
    <dgm:pt modelId="{8A3C1D9C-F133-4D49-83E1-8DFDF0DA3498}" type="pres">
      <dgm:prSet presAssocID="{CD2C5261-8AD5-4E7A-A7AA-C74E744EC472}" presName="hierChild4" presStyleCnt="0"/>
      <dgm:spPr/>
    </dgm:pt>
    <dgm:pt modelId="{059E3DDD-0C37-4EB5-93E0-78B8327E25F5}" type="pres">
      <dgm:prSet presAssocID="{CD2C5261-8AD5-4E7A-A7AA-C74E744EC472}" presName="hierChild5" presStyleCnt="0"/>
      <dgm:spPr/>
    </dgm:pt>
    <dgm:pt modelId="{37B06A35-784D-43A1-9463-EB9D08DDC5BC}" type="pres">
      <dgm:prSet presAssocID="{55868E65-F75F-48F9-B1F3-466891EFDCE2}" presName="hierChild5" presStyleCnt="0"/>
      <dgm:spPr/>
    </dgm:pt>
    <dgm:pt modelId="{7495FE50-A590-43C4-A72B-9794FFF13BAD}" type="pres">
      <dgm:prSet presAssocID="{76BABB0E-6C60-4322-8B95-2F59AD3B53EB}" presName="Name37" presStyleLbl="parChTrans1D2" presStyleIdx="1" presStyleCnt="2"/>
      <dgm:spPr/>
      <dgm:t>
        <a:bodyPr/>
        <a:lstStyle/>
        <a:p>
          <a:endParaRPr lang="ru-RU"/>
        </a:p>
      </dgm:t>
    </dgm:pt>
    <dgm:pt modelId="{038CA259-020F-432D-8249-580C56AAB55C}" type="pres">
      <dgm:prSet presAssocID="{68A73EDE-3980-469F-B36E-06BC0FEF344B}" presName="hierRoot2" presStyleCnt="0">
        <dgm:presLayoutVars>
          <dgm:hierBranch/>
        </dgm:presLayoutVars>
      </dgm:prSet>
      <dgm:spPr/>
    </dgm:pt>
    <dgm:pt modelId="{275F3DE1-E331-446F-A063-3FF03923B9D6}" type="pres">
      <dgm:prSet presAssocID="{68A73EDE-3980-469F-B36E-06BC0FEF344B}" presName="rootComposite" presStyleCnt="0"/>
      <dgm:spPr/>
    </dgm:pt>
    <dgm:pt modelId="{57D32AAD-85AD-4FFB-814B-881090E01F18}" type="pres">
      <dgm:prSet presAssocID="{68A73EDE-3980-469F-B36E-06BC0FEF344B}" presName="rootText" presStyleLbl="node2" presStyleIdx="1" presStyleCnt="2" custScaleX="1588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4C0E05-44D3-421F-8705-1AFD91F30C3E}" type="pres">
      <dgm:prSet presAssocID="{68A73EDE-3980-469F-B36E-06BC0FEF344B}" presName="rootConnector" presStyleLbl="node2" presStyleIdx="1" presStyleCnt="2"/>
      <dgm:spPr/>
      <dgm:t>
        <a:bodyPr/>
        <a:lstStyle/>
        <a:p>
          <a:endParaRPr lang="ru-RU"/>
        </a:p>
      </dgm:t>
    </dgm:pt>
    <dgm:pt modelId="{3E1F6459-F87F-4D71-B04F-42364DA91652}" type="pres">
      <dgm:prSet presAssocID="{68A73EDE-3980-469F-B36E-06BC0FEF344B}" presName="hierChild4" presStyleCnt="0"/>
      <dgm:spPr/>
    </dgm:pt>
    <dgm:pt modelId="{AFDEA992-31B4-4F8D-A364-8414A91BF495}" type="pres">
      <dgm:prSet presAssocID="{978EE16F-AD02-4F90-893B-5859EEDF427B}" presName="Name35" presStyleLbl="parChTrans1D3" presStyleIdx="1" presStyleCnt="2"/>
      <dgm:spPr/>
      <dgm:t>
        <a:bodyPr/>
        <a:lstStyle/>
        <a:p>
          <a:endParaRPr lang="ru-RU"/>
        </a:p>
      </dgm:t>
    </dgm:pt>
    <dgm:pt modelId="{61B60D9F-08FE-4EB8-BE6D-735056CE1441}" type="pres">
      <dgm:prSet presAssocID="{31347B96-36D3-43A7-86FE-D8C961E3F043}" presName="hierRoot2" presStyleCnt="0">
        <dgm:presLayoutVars>
          <dgm:hierBranch val="init"/>
        </dgm:presLayoutVars>
      </dgm:prSet>
      <dgm:spPr/>
    </dgm:pt>
    <dgm:pt modelId="{70590D88-45C3-40C6-B873-B1AB02574372}" type="pres">
      <dgm:prSet presAssocID="{31347B96-36D3-43A7-86FE-D8C961E3F043}" presName="rootComposite" presStyleCnt="0"/>
      <dgm:spPr/>
    </dgm:pt>
    <dgm:pt modelId="{DFC77578-D549-4386-AF7D-E790B256B83B}" type="pres">
      <dgm:prSet presAssocID="{31347B96-36D3-43A7-86FE-D8C961E3F043}" presName="rootText" presStyleLbl="node3" presStyleIdx="1" presStyleCnt="2" custScaleX="158863" custScaleY="1410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60F388-DFD2-43B7-AC47-62E35F506C05}" type="pres">
      <dgm:prSet presAssocID="{31347B96-36D3-43A7-86FE-D8C961E3F043}" presName="rootConnector" presStyleLbl="node3" presStyleIdx="1" presStyleCnt="2"/>
      <dgm:spPr/>
      <dgm:t>
        <a:bodyPr/>
        <a:lstStyle/>
        <a:p>
          <a:endParaRPr lang="ru-RU"/>
        </a:p>
      </dgm:t>
    </dgm:pt>
    <dgm:pt modelId="{0E658D88-C085-4F2E-91B0-45CE42FE6D38}" type="pres">
      <dgm:prSet presAssocID="{31347B96-36D3-43A7-86FE-D8C961E3F043}" presName="hierChild4" presStyleCnt="0"/>
      <dgm:spPr/>
    </dgm:pt>
    <dgm:pt modelId="{F338C499-3E03-41E5-BBAA-A6F240BDA65F}" type="pres">
      <dgm:prSet presAssocID="{31347B96-36D3-43A7-86FE-D8C961E3F043}" presName="hierChild5" presStyleCnt="0"/>
      <dgm:spPr/>
    </dgm:pt>
    <dgm:pt modelId="{3DE387CF-F89B-4BE3-B4A6-63A1D256ED36}" type="pres">
      <dgm:prSet presAssocID="{68A73EDE-3980-469F-B36E-06BC0FEF344B}" presName="hierChild5" presStyleCnt="0"/>
      <dgm:spPr/>
    </dgm:pt>
    <dgm:pt modelId="{9914E469-5745-426E-BAC8-01D01D4F9E46}" type="pres">
      <dgm:prSet presAssocID="{6B7C55BF-6866-43B6-B124-5C6372215C15}" presName="hierChild3" presStyleCnt="0"/>
      <dgm:spPr/>
    </dgm:pt>
  </dgm:ptLst>
  <dgm:cxnLst>
    <dgm:cxn modelId="{A964A156-0B7A-4B2B-927B-DC69CA99EC4C}" type="presOf" srcId="{978EE16F-AD02-4F90-893B-5859EEDF427B}" destId="{AFDEA992-31B4-4F8D-A364-8414A91BF495}" srcOrd="0" destOrd="0" presId="urn:microsoft.com/office/officeart/2005/8/layout/orgChart1"/>
    <dgm:cxn modelId="{96CC7547-903A-458F-AED4-3475CF95F2E4}" srcId="{6B7C55BF-6866-43B6-B124-5C6372215C15}" destId="{68A73EDE-3980-469F-B36E-06BC0FEF344B}" srcOrd="1" destOrd="0" parTransId="{76BABB0E-6C60-4322-8B95-2F59AD3B53EB}" sibTransId="{5770BDD5-CB73-4956-AC2B-DF29870A856F}"/>
    <dgm:cxn modelId="{630A4B17-03AD-4C45-96E5-5A4CB20CFA9F}" type="presOf" srcId="{55868E65-F75F-48F9-B1F3-466891EFDCE2}" destId="{7EC29D37-5EF5-4BFC-81F4-CA46B8732B80}" srcOrd="1" destOrd="0" presId="urn:microsoft.com/office/officeart/2005/8/layout/orgChart1"/>
    <dgm:cxn modelId="{D3968891-0EDE-4FEB-8422-13BF4460F524}" srcId="{55868E65-F75F-48F9-B1F3-466891EFDCE2}" destId="{CD2C5261-8AD5-4E7A-A7AA-C74E744EC472}" srcOrd="0" destOrd="0" parTransId="{AE6FC85B-0496-4CBF-BF8B-305DA6929309}" sibTransId="{D92A84BC-8FB1-4CAF-806A-8F1CA6B1AD9A}"/>
    <dgm:cxn modelId="{7E2513E2-53F1-46EA-A8F7-863EC539D92A}" type="presOf" srcId="{68A73EDE-3980-469F-B36E-06BC0FEF344B}" destId="{57D32AAD-85AD-4FFB-814B-881090E01F18}" srcOrd="0" destOrd="0" presId="urn:microsoft.com/office/officeart/2005/8/layout/orgChart1"/>
    <dgm:cxn modelId="{FF275A34-C4BB-44CF-9040-BA8EDF9D11EF}" type="presOf" srcId="{6B7C55BF-6866-43B6-B124-5C6372215C15}" destId="{B694C0A2-2CED-4F64-8241-7BB8D74FE915}" srcOrd="0" destOrd="0" presId="urn:microsoft.com/office/officeart/2005/8/layout/orgChart1"/>
    <dgm:cxn modelId="{FFBCDE6B-D93E-444B-A10D-083C5636344E}" type="presOf" srcId="{6B7C55BF-6866-43B6-B124-5C6372215C15}" destId="{742CF066-98CA-4A92-8ABB-075BF5F8BA4E}" srcOrd="1" destOrd="0" presId="urn:microsoft.com/office/officeart/2005/8/layout/orgChart1"/>
    <dgm:cxn modelId="{6626E116-7281-4C00-8F60-262C06028CA4}" type="presOf" srcId="{31347B96-36D3-43A7-86FE-D8C961E3F043}" destId="{DFC77578-D549-4386-AF7D-E790B256B83B}" srcOrd="0" destOrd="0" presId="urn:microsoft.com/office/officeart/2005/8/layout/orgChart1"/>
    <dgm:cxn modelId="{695549D0-A25A-4930-B96F-46AB0FF07C1B}" type="presOf" srcId="{AE6FC85B-0496-4CBF-BF8B-305DA6929309}" destId="{FBE7E369-E122-4450-8CDA-95913981F0D1}" srcOrd="0" destOrd="0" presId="urn:microsoft.com/office/officeart/2005/8/layout/orgChart1"/>
    <dgm:cxn modelId="{CCDD3948-8C58-4DA7-9A67-5EF1D75B52A3}" type="presOf" srcId="{76BABB0E-6C60-4322-8B95-2F59AD3B53EB}" destId="{7495FE50-A590-43C4-A72B-9794FFF13BAD}" srcOrd="0" destOrd="0" presId="urn:microsoft.com/office/officeart/2005/8/layout/orgChart1"/>
    <dgm:cxn modelId="{FC586C6D-0773-4E1D-A041-5D698AA8FF0E}" type="presOf" srcId="{68A73EDE-3980-469F-B36E-06BC0FEF344B}" destId="{684C0E05-44D3-421F-8705-1AFD91F30C3E}" srcOrd="1" destOrd="0" presId="urn:microsoft.com/office/officeart/2005/8/layout/orgChart1"/>
    <dgm:cxn modelId="{6B38AD91-A578-494C-A86E-614A7CE9141D}" type="presOf" srcId="{CD2C5261-8AD5-4E7A-A7AA-C74E744EC472}" destId="{1C821D6E-12E1-4656-BD25-0800324A4608}" srcOrd="0" destOrd="0" presId="urn:microsoft.com/office/officeart/2005/8/layout/orgChart1"/>
    <dgm:cxn modelId="{74B519DE-7C6A-4BAF-8DBC-67F8CF6B3911}" type="presOf" srcId="{C1B4804A-0B69-4C5D-9946-A015EEBBC62E}" destId="{A26731A6-EB10-466D-9B4E-35D1EDDFB961}" srcOrd="0" destOrd="0" presId="urn:microsoft.com/office/officeart/2005/8/layout/orgChart1"/>
    <dgm:cxn modelId="{EF36E44C-5F9B-4FD3-8313-964AC97A213C}" type="presOf" srcId="{25E6DC29-255B-4819-B0AE-7B1153D8FDC2}" destId="{D4F9229A-0CEF-47F7-8F9C-351F31E620B6}" srcOrd="0" destOrd="0" presId="urn:microsoft.com/office/officeart/2005/8/layout/orgChart1"/>
    <dgm:cxn modelId="{65A093AF-EFAF-477B-B5DF-E187B580BBFA}" srcId="{25E6DC29-255B-4819-B0AE-7B1153D8FDC2}" destId="{6B7C55BF-6866-43B6-B124-5C6372215C15}" srcOrd="0" destOrd="0" parTransId="{3E9E89AD-FA7C-48B9-9312-702DBC38B4D2}" sibTransId="{84357B0F-5A0D-4E22-8FE7-A4A3BB3AD3DA}"/>
    <dgm:cxn modelId="{D15E1BC7-6B42-40D3-9969-5B805B1534A3}" srcId="{68A73EDE-3980-469F-B36E-06BC0FEF344B}" destId="{31347B96-36D3-43A7-86FE-D8C961E3F043}" srcOrd="0" destOrd="0" parTransId="{978EE16F-AD02-4F90-893B-5859EEDF427B}" sibTransId="{0AD10DDA-8D9B-4189-8B63-6E1D318FE2AE}"/>
    <dgm:cxn modelId="{16C83BC6-37BD-4543-B5D5-8B088B47D32B}" srcId="{6B7C55BF-6866-43B6-B124-5C6372215C15}" destId="{55868E65-F75F-48F9-B1F3-466891EFDCE2}" srcOrd="0" destOrd="0" parTransId="{C1B4804A-0B69-4C5D-9946-A015EEBBC62E}" sibTransId="{BCAB83FB-6700-42DC-99DD-3BBB1F27D211}"/>
    <dgm:cxn modelId="{4392B2A0-47C5-4C9F-8AC7-36267DCF45D9}" type="presOf" srcId="{31347B96-36D3-43A7-86FE-D8C961E3F043}" destId="{1360F388-DFD2-43B7-AC47-62E35F506C05}" srcOrd="1" destOrd="0" presId="urn:microsoft.com/office/officeart/2005/8/layout/orgChart1"/>
    <dgm:cxn modelId="{A0D97320-8A4D-4EA6-973A-2A87B5665C2A}" type="presOf" srcId="{CD2C5261-8AD5-4E7A-A7AA-C74E744EC472}" destId="{B38C38D8-678D-4496-8C48-E1C463322DE3}" srcOrd="1" destOrd="0" presId="urn:microsoft.com/office/officeart/2005/8/layout/orgChart1"/>
    <dgm:cxn modelId="{59419515-7301-4608-9447-8A23E32E6E28}" type="presOf" srcId="{55868E65-F75F-48F9-B1F3-466891EFDCE2}" destId="{EE769D85-F101-42ED-8F56-7272A0BEBC1A}" srcOrd="0" destOrd="0" presId="urn:microsoft.com/office/officeart/2005/8/layout/orgChart1"/>
    <dgm:cxn modelId="{6EB29E75-F143-47DF-979C-3802EF483F05}" type="presParOf" srcId="{D4F9229A-0CEF-47F7-8F9C-351F31E620B6}" destId="{4FCF89E4-A751-4A8D-982D-1A0FAE646EB3}" srcOrd="0" destOrd="0" presId="urn:microsoft.com/office/officeart/2005/8/layout/orgChart1"/>
    <dgm:cxn modelId="{D95B1438-8584-4A9A-902D-EF02EC86F93A}" type="presParOf" srcId="{4FCF89E4-A751-4A8D-982D-1A0FAE646EB3}" destId="{DB4817EB-8C72-44CC-BFD4-5901314B2F08}" srcOrd="0" destOrd="0" presId="urn:microsoft.com/office/officeart/2005/8/layout/orgChart1"/>
    <dgm:cxn modelId="{E1E098AF-5DD9-4873-90D9-174CEBF787B9}" type="presParOf" srcId="{DB4817EB-8C72-44CC-BFD4-5901314B2F08}" destId="{B694C0A2-2CED-4F64-8241-7BB8D74FE915}" srcOrd="0" destOrd="0" presId="urn:microsoft.com/office/officeart/2005/8/layout/orgChart1"/>
    <dgm:cxn modelId="{106FEFF4-0F22-49DF-8340-BDD3ECB67715}" type="presParOf" srcId="{DB4817EB-8C72-44CC-BFD4-5901314B2F08}" destId="{742CF066-98CA-4A92-8ABB-075BF5F8BA4E}" srcOrd="1" destOrd="0" presId="urn:microsoft.com/office/officeart/2005/8/layout/orgChart1"/>
    <dgm:cxn modelId="{D125D639-858F-4109-89B0-974F5DA322A5}" type="presParOf" srcId="{4FCF89E4-A751-4A8D-982D-1A0FAE646EB3}" destId="{6D2DBD67-88D2-4AA3-AC12-DE4CA8C631A8}" srcOrd="1" destOrd="0" presId="urn:microsoft.com/office/officeart/2005/8/layout/orgChart1"/>
    <dgm:cxn modelId="{527D6C10-E69E-4CF6-B406-37354AAB2668}" type="presParOf" srcId="{6D2DBD67-88D2-4AA3-AC12-DE4CA8C631A8}" destId="{A26731A6-EB10-466D-9B4E-35D1EDDFB961}" srcOrd="0" destOrd="0" presId="urn:microsoft.com/office/officeart/2005/8/layout/orgChart1"/>
    <dgm:cxn modelId="{F73C29FB-4355-46BB-BB82-2B950CD96ED9}" type="presParOf" srcId="{6D2DBD67-88D2-4AA3-AC12-DE4CA8C631A8}" destId="{A5CC3E00-E4B8-4838-8710-7499BB7F4EC0}" srcOrd="1" destOrd="0" presId="urn:microsoft.com/office/officeart/2005/8/layout/orgChart1"/>
    <dgm:cxn modelId="{03D6F5F9-479F-43BE-80CF-AF4332E6607C}" type="presParOf" srcId="{A5CC3E00-E4B8-4838-8710-7499BB7F4EC0}" destId="{B1268DDF-3561-481C-8013-4962CF849705}" srcOrd="0" destOrd="0" presId="urn:microsoft.com/office/officeart/2005/8/layout/orgChart1"/>
    <dgm:cxn modelId="{4D059873-8434-4BDB-A671-24E725806318}" type="presParOf" srcId="{B1268DDF-3561-481C-8013-4962CF849705}" destId="{EE769D85-F101-42ED-8F56-7272A0BEBC1A}" srcOrd="0" destOrd="0" presId="urn:microsoft.com/office/officeart/2005/8/layout/orgChart1"/>
    <dgm:cxn modelId="{76E2B13C-1DD9-44F1-AEA8-FB6B817A8612}" type="presParOf" srcId="{B1268DDF-3561-481C-8013-4962CF849705}" destId="{7EC29D37-5EF5-4BFC-81F4-CA46B8732B80}" srcOrd="1" destOrd="0" presId="urn:microsoft.com/office/officeart/2005/8/layout/orgChart1"/>
    <dgm:cxn modelId="{BE1ECECD-4595-4826-B532-2467EDF2BFB5}" type="presParOf" srcId="{A5CC3E00-E4B8-4838-8710-7499BB7F4EC0}" destId="{8F7A450A-4715-463D-98BE-4215D8C6459D}" srcOrd="1" destOrd="0" presId="urn:microsoft.com/office/officeart/2005/8/layout/orgChart1"/>
    <dgm:cxn modelId="{EC0A7D64-0CDB-43AD-94D2-8FBF2377D491}" type="presParOf" srcId="{8F7A450A-4715-463D-98BE-4215D8C6459D}" destId="{FBE7E369-E122-4450-8CDA-95913981F0D1}" srcOrd="0" destOrd="0" presId="urn:microsoft.com/office/officeart/2005/8/layout/orgChart1"/>
    <dgm:cxn modelId="{284F9745-D5FF-4463-94B2-83C6C396BBCC}" type="presParOf" srcId="{8F7A450A-4715-463D-98BE-4215D8C6459D}" destId="{27EE31F0-454E-4181-B554-F800AAD548BB}" srcOrd="1" destOrd="0" presId="urn:microsoft.com/office/officeart/2005/8/layout/orgChart1"/>
    <dgm:cxn modelId="{5276A710-F0E6-47AD-9608-58896F8C2DE7}" type="presParOf" srcId="{27EE31F0-454E-4181-B554-F800AAD548BB}" destId="{D63E6D68-392A-446E-AD2E-7F13D8E04401}" srcOrd="0" destOrd="0" presId="urn:microsoft.com/office/officeart/2005/8/layout/orgChart1"/>
    <dgm:cxn modelId="{58D99C29-151A-4F7C-8C03-F7AF85B44D45}" type="presParOf" srcId="{D63E6D68-392A-446E-AD2E-7F13D8E04401}" destId="{1C821D6E-12E1-4656-BD25-0800324A4608}" srcOrd="0" destOrd="0" presId="urn:microsoft.com/office/officeart/2005/8/layout/orgChart1"/>
    <dgm:cxn modelId="{94F60843-F0D5-4DF9-8B17-64F556545A0E}" type="presParOf" srcId="{D63E6D68-392A-446E-AD2E-7F13D8E04401}" destId="{B38C38D8-678D-4496-8C48-E1C463322DE3}" srcOrd="1" destOrd="0" presId="urn:microsoft.com/office/officeart/2005/8/layout/orgChart1"/>
    <dgm:cxn modelId="{3E5CDFF8-25E1-4F7A-AF57-85774DFE9E74}" type="presParOf" srcId="{27EE31F0-454E-4181-B554-F800AAD548BB}" destId="{8A3C1D9C-F133-4D49-83E1-8DFDF0DA3498}" srcOrd="1" destOrd="0" presId="urn:microsoft.com/office/officeart/2005/8/layout/orgChart1"/>
    <dgm:cxn modelId="{92405B7A-3416-4C2F-B412-F96A0728A3CB}" type="presParOf" srcId="{27EE31F0-454E-4181-B554-F800AAD548BB}" destId="{059E3DDD-0C37-4EB5-93E0-78B8327E25F5}" srcOrd="2" destOrd="0" presId="urn:microsoft.com/office/officeart/2005/8/layout/orgChart1"/>
    <dgm:cxn modelId="{9945C9F1-6062-45BE-9F6F-96C3ECDA1AA9}" type="presParOf" srcId="{A5CC3E00-E4B8-4838-8710-7499BB7F4EC0}" destId="{37B06A35-784D-43A1-9463-EB9D08DDC5BC}" srcOrd="2" destOrd="0" presId="urn:microsoft.com/office/officeart/2005/8/layout/orgChart1"/>
    <dgm:cxn modelId="{6469E76B-28CE-4581-AFF6-4E4963CB8D22}" type="presParOf" srcId="{6D2DBD67-88D2-4AA3-AC12-DE4CA8C631A8}" destId="{7495FE50-A590-43C4-A72B-9794FFF13BAD}" srcOrd="2" destOrd="0" presId="urn:microsoft.com/office/officeart/2005/8/layout/orgChart1"/>
    <dgm:cxn modelId="{2634E39E-55AE-4316-9622-B8D459AC4BE7}" type="presParOf" srcId="{6D2DBD67-88D2-4AA3-AC12-DE4CA8C631A8}" destId="{038CA259-020F-432D-8249-580C56AAB55C}" srcOrd="3" destOrd="0" presId="urn:microsoft.com/office/officeart/2005/8/layout/orgChart1"/>
    <dgm:cxn modelId="{5B816A16-14A8-48FC-BBEB-D5918116492F}" type="presParOf" srcId="{038CA259-020F-432D-8249-580C56AAB55C}" destId="{275F3DE1-E331-446F-A063-3FF03923B9D6}" srcOrd="0" destOrd="0" presId="urn:microsoft.com/office/officeart/2005/8/layout/orgChart1"/>
    <dgm:cxn modelId="{AEF96B37-414A-4814-BB56-AF4E77282BBC}" type="presParOf" srcId="{275F3DE1-E331-446F-A063-3FF03923B9D6}" destId="{57D32AAD-85AD-4FFB-814B-881090E01F18}" srcOrd="0" destOrd="0" presId="urn:microsoft.com/office/officeart/2005/8/layout/orgChart1"/>
    <dgm:cxn modelId="{492E556D-E312-4784-A3D3-20BFBB631387}" type="presParOf" srcId="{275F3DE1-E331-446F-A063-3FF03923B9D6}" destId="{684C0E05-44D3-421F-8705-1AFD91F30C3E}" srcOrd="1" destOrd="0" presId="urn:microsoft.com/office/officeart/2005/8/layout/orgChart1"/>
    <dgm:cxn modelId="{751439B3-1F4B-4EB2-AEB7-94605B8F30E9}" type="presParOf" srcId="{038CA259-020F-432D-8249-580C56AAB55C}" destId="{3E1F6459-F87F-4D71-B04F-42364DA91652}" srcOrd="1" destOrd="0" presId="urn:microsoft.com/office/officeart/2005/8/layout/orgChart1"/>
    <dgm:cxn modelId="{F51D1892-6DE1-4D27-A790-A7DC83317807}" type="presParOf" srcId="{3E1F6459-F87F-4D71-B04F-42364DA91652}" destId="{AFDEA992-31B4-4F8D-A364-8414A91BF495}" srcOrd="0" destOrd="0" presId="urn:microsoft.com/office/officeart/2005/8/layout/orgChart1"/>
    <dgm:cxn modelId="{50AB3A34-BBC4-40D3-9ECC-802BAC453471}" type="presParOf" srcId="{3E1F6459-F87F-4D71-B04F-42364DA91652}" destId="{61B60D9F-08FE-4EB8-BE6D-735056CE1441}" srcOrd="1" destOrd="0" presId="urn:microsoft.com/office/officeart/2005/8/layout/orgChart1"/>
    <dgm:cxn modelId="{27E1B850-5DF1-4698-8B8C-AE91DC8DBB29}" type="presParOf" srcId="{61B60D9F-08FE-4EB8-BE6D-735056CE1441}" destId="{70590D88-45C3-40C6-B873-B1AB02574372}" srcOrd="0" destOrd="0" presId="urn:microsoft.com/office/officeart/2005/8/layout/orgChart1"/>
    <dgm:cxn modelId="{73FD0EFD-DC25-45C4-9FFD-B931C171C44C}" type="presParOf" srcId="{70590D88-45C3-40C6-B873-B1AB02574372}" destId="{DFC77578-D549-4386-AF7D-E790B256B83B}" srcOrd="0" destOrd="0" presId="urn:microsoft.com/office/officeart/2005/8/layout/orgChart1"/>
    <dgm:cxn modelId="{40DC94FF-89C3-438C-B72F-5FE3F6993113}" type="presParOf" srcId="{70590D88-45C3-40C6-B873-B1AB02574372}" destId="{1360F388-DFD2-43B7-AC47-62E35F506C05}" srcOrd="1" destOrd="0" presId="urn:microsoft.com/office/officeart/2005/8/layout/orgChart1"/>
    <dgm:cxn modelId="{7FFBF9CC-DDC9-4123-9C5F-830194A94C0D}" type="presParOf" srcId="{61B60D9F-08FE-4EB8-BE6D-735056CE1441}" destId="{0E658D88-C085-4F2E-91B0-45CE42FE6D38}" srcOrd="1" destOrd="0" presId="urn:microsoft.com/office/officeart/2005/8/layout/orgChart1"/>
    <dgm:cxn modelId="{A7723456-7AB2-4036-B3D3-4C36A20C630F}" type="presParOf" srcId="{61B60D9F-08FE-4EB8-BE6D-735056CE1441}" destId="{F338C499-3E03-41E5-BBAA-A6F240BDA65F}" srcOrd="2" destOrd="0" presId="urn:microsoft.com/office/officeart/2005/8/layout/orgChart1"/>
    <dgm:cxn modelId="{2702B0F2-9761-41C1-B4E6-5FE6F63EACC2}" type="presParOf" srcId="{038CA259-020F-432D-8249-580C56AAB55C}" destId="{3DE387CF-F89B-4BE3-B4A6-63A1D256ED36}" srcOrd="2" destOrd="0" presId="urn:microsoft.com/office/officeart/2005/8/layout/orgChart1"/>
    <dgm:cxn modelId="{CA600640-A38E-4E52-A7B1-86B94DBBD7A8}" type="presParOf" srcId="{4FCF89E4-A751-4A8D-982D-1A0FAE646EB3}" destId="{9914E469-5745-426E-BAC8-01D01D4F9E4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0C52DD4-4819-456B-A2C6-1629538647B9}" type="doc">
      <dgm:prSet loTypeId="urn:microsoft.com/office/officeart/2005/8/layout/hierarchy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6BDB59-7066-4D25-ADBC-5D98263710C5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Массовая коммуникация характеризуется: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A3D71FA0-A38E-4EED-AFBA-4FCD5E7074AE}" type="parTrans" cxnId="{A3D49D15-555B-436A-B60B-6EEF291DFACF}">
      <dgm:prSet/>
      <dgm:spPr/>
      <dgm:t>
        <a:bodyPr/>
        <a:lstStyle/>
        <a:p>
          <a:endParaRPr lang="ru-RU"/>
        </a:p>
      </dgm:t>
    </dgm:pt>
    <dgm:pt modelId="{B3055648-1D49-4D09-AE14-8844BD937617}" type="sibTrans" cxnId="{A3D49D15-555B-436A-B60B-6EEF291DFACF}">
      <dgm:prSet/>
      <dgm:spPr/>
      <dgm:t>
        <a:bodyPr/>
        <a:lstStyle/>
        <a:p>
          <a:endParaRPr lang="ru-RU"/>
        </a:p>
      </dgm:t>
    </dgm:pt>
    <dgm:pt modelId="{62579DA2-2698-4415-B903-0BA2DED4CD9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наличием технических способов, которые обеспечивают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ре-гулярность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, массовость, публичность сообщений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F1F479E8-44E3-4538-979E-14C09D187660}" type="parTrans" cxnId="{8667F6CB-B2B6-4E8D-A9D4-658907753A71}">
      <dgm:prSet/>
      <dgm:spPr/>
      <dgm:t>
        <a:bodyPr/>
        <a:lstStyle/>
        <a:p>
          <a:endParaRPr lang="ru-RU"/>
        </a:p>
      </dgm:t>
    </dgm:pt>
    <dgm:pt modelId="{983BB32E-03E1-4F65-86E3-6185B5B9581E}" type="sibTrans" cxnId="{8667F6CB-B2B6-4E8D-A9D4-658907753A71}">
      <dgm:prSet/>
      <dgm:spPr/>
      <dgm:t>
        <a:bodyPr/>
        <a:lstStyle/>
        <a:p>
          <a:endParaRPr lang="ru-RU"/>
        </a:p>
      </dgm:t>
    </dgm:pt>
    <dgm:pt modelId="{67870B3A-2446-4356-8FAE-11D58187743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социальной значимостью информации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25FAC61A-C5CE-43CC-A712-67DB0EF29A1B}" type="parTrans" cxnId="{1426A629-AB42-46E9-8D96-2BB407F1DBEE}">
      <dgm:prSet/>
      <dgm:spPr/>
      <dgm:t>
        <a:bodyPr/>
        <a:lstStyle/>
        <a:p>
          <a:endParaRPr lang="ru-RU"/>
        </a:p>
      </dgm:t>
    </dgm:pt>
    <dgm:pt modelId="{04E1E8CF-5FD5-4635-ABB8-AAA385778C7D}" type="sibTrans" cxnId="{1426A629-AB42-46E9-8D96-2BB407F1DBEE}">
      <dgm:prSet/>
      <dgm:spPr/>
      <dgm:t>
        <a:bodyPr/>
        <a:lstStyle/>
        <a:p>
          <a:endParaRPr lang="ru-RU"/>
        </a:p>
      </dgm:t>
    </dgm:pt>
    <dgm:pt modelId="{CECCD868-829B-4A19-B835-26DD6B3A567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многоканальностью с возможностью выбора способа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комму-никации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D6DAE2E0-B3E4-4D5D-8D82-F8CB23BD1533}" type="parTrans" cxnId="{BEE731F8-8D3F-4674-9799-9AA3C300DBD3}">
      <dgm:prSet/>
      <dgm:spPr/>
      <dgm:t>
        <a:bodyPr/>
        <a:lstStyle/>
        <a:p>
          <a:endParaRPr lang="ru-RU"/>
        </a:p>
      </dgm:t>
    </dgm:pt>
    <dgm:pt modelId="{92E6E108-F1F5-41F6-9781-82FBBCF0CD53}" type="sibTrans" cxnId="{BEE731F8-8D3F-4674-9799-9AA3C300DBD3}">
      <dgm:prSet/>
      <dgm:spPr/>
      <dgm:t>
        <a:bodyPr/>
        <a:lstStyle/>
        <a:p>
          <a:endParaRPr lang="ru-RU"/>
        </a:p>
      </dgm:t>
    </dgm:pt>
    <dgm:pt modelId="{0B5F7B0B-58E8-4899-87A2-B2A5105105A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массовостью аудитории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00EB1AFC-5C8E-4795-AF76-2D08BD9E071B}" type="parTrans" cxnId="{B35F7D6A-EB3F-4A93-BB10-5258EAFBC294}">
      <dgm:prSet/>
      <dgm:spPr/>
      <dgm:t>
        <a:bodyPr/>
        <a:lstStyle/>
        <a:p>
          <a:endParaRPr lang="ru-RU"/>
        </a:p>
      </dgm:t>
    </dgm:pt>
    <dgm:pt modelId="{CA64444A-1A29-4D04-B5B8-30FFB59E2543}" type="sibTrans" cxnId="{B35F7D6A-EB3F-4A93-BB10-5258EAFBC294}">
      <dgm:prSet/>
      <dgm:spPr/>
      <dgm:t>
        <a:bodyPr/>
        <a:lstStyle/>
        <a:p>
          <a:endParaRPr lang="ru-RU"/>
        </a:p>
      </dgm:t>
    </dgm:pt>
    <dgm:pt modelId="{CE40CD0D-28D8-43E0-A500-17C368AC4788}" type="pres">
      <dgm:prSet presAssocID="{30C52DD4-4819-456B-A2C6-1629538647B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EC916AD-557B-448E-AA22-4326601B995B}" type="pres">
      <dgm:prSet presAssocID="{936BDB59-7066-4D25-ADBC-5D98263710C5}" presName="root" presStyleCnt="0"/>
      <dgm:spPr/>
    </dgm:pt>
    <dgm:pt modelId="{76BCBD0E-D7F2-49C0-B32D-D825EBEA13BC}" type="pres">
      <dgm:prSet presAssocID="{936BDB59-7066-4D25-ADBC-5D98263710C5}" presName="rootComposite" presStyleCnt="0"/>
      <dgm:spPr/>
    </dgm:pt>
    <dgm:pt modelId="{B093ECE7-CCCC-4311-AD7E-FCF99DD41DDC}" type="pres">
      <dgm:prSet presAssocID="{936BDB59-7066-4D25-ADBC-5D98263710C5}" presName="rootText" presStyleLbl="node1" presStyleIdx="0" presStyleCnt="1" custScaleX="470288"/>
      <dgm:spPr/>
      <dgm:t>
        <a:bodyPr/>
        <a:lstStyle/>
        <a:p>
          <a:endParaRPr lang="ru-RU"/>
        </a:p>
      </dgm:t>
    </dgm:pt>
    <dgm:pt modelId="{ED7DA58F-21F3-4763-A70B-D695F2166F89}" type="pres">
      <dgm:prSet presAssocID="{936BDB59-7066-4D25-ADBC-5D98263710C5}" presName="rootConnector" presStyleLbl="node1" presStyleIdx="0" presStyleCnt="1"/>
      <dgm:spPr/>
      <dgm:t>
        <a:bodyPr/>
        <a:lstStyle/>
        <a:p>
          <a:endParaRPr lang="ru-RU"/>
        </a:p>
      </dgm:t>
    </dgm:pt>
    <dgm:pt modelId="{EEE29A80-637A-4675-99BD-717AE54A3CFB}" type="pres">
      <dgm:prSet presAssocID="{936BDB59-7066-4D25-ADBC-5D98263710C5}" presName="childShape" presStyleCnt="0"/>
      <dgm:spPr/>
    </dgm:pt>
    <dgm:pt modelId="{5FFB67DF-8B7E-4238-BC7E-291F1065DFB4}" type="pres">
      <dgm:prSet presAssocID="{F1F479E8-44E3-4538-979E-14C09D187660}" presName="Name13" presStyleLbl="parChTrans1D2" presStyleIdx="0" presStyleCnt="4"/>
      <dgm:spPr/>
      <dgm:t>
        <a:bodyPr/>
        <a:lstStyle/>
        <a:p>
          <a:endParaRPr lang="ru-RU"/>
        </a:p>
      </dgm:t>
    </dgm:pt>
    <dgm:pt modelId="{2F9022A4-1FE5-4CDE-88A5-F4E4FF3A5983}" type="pres">
      <dgm:prSet presAssocID="{62579DA2-2698-4415-B903-0BA2DED4CD9C}" presName="childText" presStyleLbl="bgAcc1" presStyleIdx="0" presStyleCnt="4" custScaleX="717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22023E-1F86-44DF-906A-B7A33B4EC15C}" type="pres">
      <dgm:prSet presAssocID="{25FAC61A-C5CE-43CC-A712-67DB0EF29A1B}" presName="Name13" presStyleLbl="parChTrans1D2" presStyleIdx="1" presStyleCnt="4"/>
      <dgm:spPr/>
      <dgm:t>
        <a:bodyPr/>
        <a:lstStyle/>
        <a:p>
          <a:endParaRPr lang="ru-RU"/>
        </a:p>
      </dgm:t>
    </dgm:pt>
    <dgm:pt modelId="{67FBB372-B0EE-4CFB-B001-36743022DDBD}" type="pres">
      <dgm:prSet presAssocID="{67870B3A-2446-4356-8FAE-11D581877432}" presName="childText" presStyleLbl="bgAcc1" presStyleIdx="1" presStyleCnt="4" custScaleX="717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B0B319-5297-4389-9F9B-6D525F0B5120}" type="pres">
      <dgm:prSet presAssocID="{00EB1AFC-5C8E-4795-AF76-2D08BD9E071B}" presName="Name13" presStyleLbl="parChTrans1D2" presStyleIdx="2" presStyleCnt="4"/>
      <dgm:spPr/>
      <dgm:t>
        <a:bodyPr/>
        <a:lstStyle/>
        <a:p>
          <a:endParaRPr lang="ru-RU"/>
        </a:p>
      </dgm:t>
    </dgm:pt>
    <dgm:pt modelId="{3EED3CA8-226E-4D8A-8D52-E58BF1C0A7E4}" type="pres">
      <dgm:prSet presAssocID="{0B5F7B0B-58E8-4899-87A2-B2A5105105AD}" presName="childText" presStyleLbl="bgAcc1" presStyleIdx="2" presStyleCnt="4" custScaleX="717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B5695E-0741-462B-A364-37C2D93554A6}" type="pres">
      <dgm:prSet presAssocID="{D6DAE2E0-B3E4-4D5D-8D82-F8CB23BD1533}" presName="Name13" presStyleLbl="parChTrans1D2" presStyleIdx="3" presStyleCnt="4"/>
      <dgm:spPr/>
      <dgm:t>
        <a:bodyPr/>
        <a:lstStyle/>
        <a:p>
          <a:endParaRPr lang="ru-RU"/>
        </a:p>
      </dgm:t>
    </dgm:pt>
    <dgm:pt modelId="{1191F351-3DFF-4672-AE23-51B80787E499}" type="pres">
      <dgm:prSet presAssocID="{CECCD868-829B-4A19-B835-26DD6B3A5676}" presName="childText" presStyleLbl="bgAcc1" presStyleIdx="3" presStyleCnt="4" custScaleX="717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26A629-AB42-46E9-8D96-2BB407F1DBEE}" srcId="{936BDB59-7066-4D25-ADBC-5D98263710C5}" destId="{67870B3A-2446-4356-8FAE-11D581877432}" srcOrd="1" destOrd="0" parTransId="{25FAC61A-C5CE-43CC-A712-67DB0EF29A1B}" sibTransId="{04E1E8CF-5FD5-4635-ABB8-AAA385778C7D}"/>
    <dgm:cxn modelId="{BB9893F0-174E-4B9C-8ACC-A1C81B61EA72}" type="presOf" srcId="{00EB1AFC-5C8E-4795-AF76-2D08BD9E071B}" destId="{A1B0B319-5297-4389-9F9B-6D525F0B5120}" srcOrd="0" destOrd="0" presId="urn:microsoft.com/office/officeart/2005/8/layout/hierarchy3"/>
    <dgm:cxn modelId="{9161CA6C-F91E-49E9-812D-C3472E404242}" type="presOf" srcId="{0B5F7B0B-58E8-4899-87A2-B2A5105105AD}" destId="{3EED3CA8-226E-4D8A-8D52-E58BF1C0A7E4}" srcOrd="0" destOrd="0" presId="urn:microsoft.com/office/officeart/2005/8/layout/hierarchy3"/>
    <dgm:cxn modelId="{B35F7D6A-EB3F-4A93-BB10-5258EAFBC294}" srcId="{936BDB59-7066-4D25-ADBC-5D98263710C5}" destId="{0B5F7B0B-58E8-4899-87A2-B2A5105105AD}" srcOrd="2" destOrd="0" parTransId="{00EB1AFC-5C8E-4795-AF76-2D08BD9E071B}" sibTransId="{CA64444A-1A29-4D04-B5B8-30FFB59E2543}"/>
    <dgm:cxn modelId="{FD9120EC-C7B7-4D4F-9DB2-B79610EB10D0}" type="presOf" srcId="{CECCD868-829B-4A19-B835-26DD6B3A5676}" destId="{1191F351-3DFF-4672-AE23-51B80787E499}" srcOrd="0" destOrd="0" presId="urn:microsoft.com/office/officeart/2005/8/layout/hierarchy3"/>
    <dgm:cxn modelId="{BE93CFA0-215F-4463-A40E-B607423F74B4}" type="presOf" srcId="{F1F479E8-44E3-4538-979E-14C09D187660}" destId="{5FFB67DF-8B7E-4238-BC7E-291F1065DFB4}" srcOrd="0" destOrd="0" presId="urn:microsoft.com/office/officeart/2005/8/layout/hierarchy3"/>
    <dgm:cxn modelId="{59F2A9E7-065E-4920-8D53-98616F31BA99}" type="presOf" srcId="{67870B3A-2446-4356-8FAE-11D581877432}" destId="{67FBB372-B0EE-4CFB-B001-36743022DDBD}" srcOrd="0" destOrd="0" presId="urn:microsoft.com/office/officeart/2005/8/layout/hierarchy3"/>
    <dgm:cxn modelId="{1B97FF92-36B2-498E-B67D-CAD84E5D6A1B}" type="presOf" srcId="{936BDB59-7066-4D25-ADBC-5D98263710C5}" destId="{ED7DA58F-21F3-4763-A70B-D695F2166F89}" srcOrd="1" destOrd="0" presId="urn:microsoft.com/office/officeart/2005/8/layout/hierarchy3"/>
    <dgm:cxn modelId="{A3D49D15-555B-436A-B60B-6EEF291DFACF}" srcId="{30C52DD4-4819-456B-A2C6-1629538647B9}" destId="{936BDB59-7066-4D25-ADBC-5D98263710C5}" srcOrd="0" destOrd="0" parTransId="{A3D71FA0-A38E-4EED-AFBA-4FCD5E7074AE}" sibTransId="{B3055648-1D49-4D09-AE14-8844BD937617}"/>
    <dgm:cxn modelId="{BEE731F8-8D3F-4674-9799-9AA3C300DBD3}" srcId="{936BDB59-7066-4D25-ADBC-5D98263710C5}" destId="{CECCD868-829B-4A19-B835-26DD6B3A5676}" srcOrd="3" destOrd="0" parTransId="{D6DAE2E0-B3E4-4D5D-8D82-F8CB23BD1533}" sibTransId="{92E6E108-F1F5-41F6-9781-82FBBCF0CD53}"/>
    <dgm:cxn modelId="{FAA41352-A5E9-4BF2-BD21-AF12D36FFD89}" type="presOf" srcId="{936BDB59-7066-4D25-ADBC-5D98263710C5}" destId="{B093ECE7-CCCC-4311-AD7E-FCF99DD41DDC}" srcOrd="0" destOrd="0" presId="urn:microsoft.com/office/officeart/2005/8/layout/hierarchy3"/>
    <dgm:cxn modelId="{1CD76346-CCA4-43B5-8749-576479CF1C08}" type="presOf" srcId="{62579DA2-2698-4415-B903-0BA2DED4CD9C}" destId="{2F9022A4-1FE5-4CDE-88A5-F4E4FF3A5983}" srcOrd="0" destOrd="0" presId="urn:microsoft.com/office/officeart/2005/8/layout/hierarchy3"/>
    <dgm:cxn modelId="{186249F0-4387-4017-B938-0CD87586897D}" type="presOf" srcId="{D6DAE2E0-B3E4-4D5D-8D82-F8CB23BD1533}" destId="{30B5695E-0741-462B-A364-37C2D93554A6}" srcOrd="0" destOrd="0" presId="urn:microsoft.com/office/officeart/2005/8/layout/hierarchy3"/>
    <dgm:cxn modelId="{C8D0F1AC-86A2-4C5B-A19E-C8E71027F99A}" type="presOf" srcId="{25FAC61A-C5CE-43CC-A712-67DB0EF29A1B}" destId="{8522023E-1F86-44DF-906A-B7A33B4EC15C}" srcOrd="0" destOrd="0" presId="urn:microsoft.com/office/officeart/2005/8/layout/hierarchy3"/>
    <dgm:cxn modelId="{3D99058D-05DF-456A-92BC-53F68E7BD32D}" type="presOf" srcId="{30C52DD4-4819-456B-A2C6-1629538647B9}" destId="{CE40CD0D-28D8-43E0-A500-17C368AC4788}" srcOrd="0" destOrd="0" presId="urn:microsoft.com/office/officeart/2005/8/layout/hierarchy3"/>
    <dgm:cxn modelId="{8667F6CB-B2B6-4E8D-A9D4-658907753A71}" srcId="{936BDB59-7066-4D25-ADBC-5D98263710C5}" destId="{62579DA2-2698-4415-B903-0BA2DED4CD9C}" srcOrd="0" destOrd="0" parTransId="{F1F479E8-44E3-4538-979E-14C09D187660}" sibTransId="{983BB32E-03E1-4F65-86E3-6185B5B9581E}"/>
    <dgm:cxn modelId="{E5EBB67A-70D0-4D73-8D55-759414236C9D}" type="presParOf" srcId="{CE40CD0D-28D8-43E0-A500-17C368AC4788}" destId="{1EC916AD-557B-448E-AA22-4326601B995B}" srcOrd="0" destOrd="0" presId="urn:microsoft.com/office/officeart/2005/8/layout/hierarchy3"/>
    <dgm:cxn modelId="{E0EA9B7A-34E9-43C6-B4B3-2EF69CC98D01}" type="presParOf" srcId="{1EC916AD-557B-448E-AA22-4326601B995B}" destId="{76BCBD0E-D7F2-49C0-B32D-D825EBEA13BC}" srcOrd="0" destOrd="0" presId="urn:microsoft.com/office/officeart/2005/8/layout/hierarchy3"/>
    <dgm:cxn modelId="{62A746C7-E7EB-4C3E-85F1-60BDC6C3D2F5}" type="presParOf" srcId="{76BCBD0E-D7F2-49C0-B32D-D825EBEA13BC}" destId="{B093ECE7-CCCC-4311-AD7E-FCF99DD41DDC}" srcOrd="0" destOrd="0" presId="urn:microsoft.com/office/officeart/2005/8/layout/hierarchy3"/>
    <dgm:cxn modelId="{42ED96AD-9F0D-4D92-9443-01C595D39D2D}" type="presParOf" srcId="{76BCBD0E-D7F2-49C0-B32D-D825EBEA13BC}" destId="{ED7DA58F-21F3-4763-A70B-D695F2166F89}" srcOrd="1" destOrd="0" presId="urn:microsoft.com/office/officeart/2005/8/layout/hierarchy3"/>
    <dgm:cxn modelId="{FA1D0F4B-831B-4F1A-8777-C5EA271B96A8}" type="presParOf" srcId="{1EC916AD-557B-448E-AA22-4326601B995B}" destId="{EEE29A80-637A-4675-99BD-717AE54A3CFB}" srcOrd="1" destOrd="0" presId="urn:microsoft.com/office/officeart/2005/8/layout/hierarchy3"/>
    <dgm:cxn modelId="{59685924-3843-4401-A6D0-61E2A870E1AD}" type="presParOf" srcId="{EEE29A80-637A-4675-99BD-717AE54A3CFB}" destId="{5FFB67DF-8B7E-4238-BC7E-291F1065DFB4}" srcOrd="0" destOrd="0" presId="urn:microsoft.com/office/officeart/2005/8/layout/hierarchy3"/>
    <dgm:cxn modelId="{4A8F47B5-76E3-40E5-8F9E-3FC51669E338}" type="presParOf" srcId="{EEE29A80-637A-4675-99BD-717AE54A3CFB}" destId="{2F9022A4-1FE5-4CDE-88A5-F4E4FF3A5983}" srcOrd="1" destOrd="0" presId="urn:microsoft.com/office/officeart/2005/8/layout/hierarchy3"/>
    <dgm:cxn modelId="{395E432D-166A-4151-9019-F22679620827}" type="presParOf" srcId="{EEE29A80-637A-4675-99BD-717AE54A3CFB}" destId="{8522023E-1F86-44DF-906A-B7A33B4EC15C}" srcOrd="2" destOrd="0" presId="urn:microsoft.com/office/officeart/2005/8/layout/hierarchy3"/>
    <dgm:cxn modelId="{9824C2A2-42FF-4E20-9AB5-1BE96139E9BC}" type="presParOf" srcId="{EEE29A80-637A-4675-99BD-717AE54A3CFB}" destId="{67FBB372-B0EE-4CFB-B001-36743022DDBD}" srcOrd="3" destOrd="0" presId="urn:microsoft.com/office/officeart/2005/8/layout/hierarchy3"/>
    <dgm:cxn modelId="{F91B7B5D-4910-4213-A043-AF81B0F8A4E6}" type="presParOf" srcId="{EEE29A80-637A-4675-99BD-717AE54A3CFB}" destId="{A1B0B319-5297-4389-9F9B-6D525F0B5120}" srcOrd="4" destOrd="0" presId="urn:microsoft.com/office/officeart/2005/8/layout/hierarchy3"/>
    <dgm:cxn modelId="{18CA0B6C-2426-47DA-A905-0A78CC4D55EC}" type="presParOf" srcId="{EEE29A80-637A-4675-99BD-717AE54A3CFB}" destId="{3EED3CA8-226E-4D8A-8D52-E58BF1C0A7E4}" srcOrd="5" destOrd="0" presId="urn:microsoft.com/office/officeart/2005/8/layout/hierarchy3"/>
    <dgm:cxn modelId="{9EAD84DD-9C7A-486D-AF6A-FA9CC60E940D}" type="presParOf" srcId="{EEE29A80-637A-4675-99BD-717AE54A3CFB}" destId="{30B5695E-0741-462B-A364-37C2D93554A6}" srcOrd="6" destOrd="0" presId="urn:microsoft.com/office/officeart/2005/8/layout/hierarchy3"/>
    <dgm:cxn modelId="{0A571CED-09C3-47B6-A94B-1F6CB0DAE81C}" type="presParOf" srcId="{EEE29A80-637A-4675-99BD-717AE54A3CFB}" destId="{1191F351-3DFF-4672-AE23-51B80787E499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0C52DD4-4819-456B-A2C6-1629538647B9}" type="doc">
      <dgm:prSet loTypeId="urn:microsoft.com/office/officeart/2005/8/layout/hierarchy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6BDB59-7066-4D25-ADBC-5D98263710C5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Наиболее распространённые модели поведения школьников в </a:t>
          </a:r>
          <a:r>
            <a:rPr lang="ru-RU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медиапространстве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A3D71FA0-A38E-4EED-AFBA-4FCD5E7074AE}" type="parTrans" cxnId="{A3D49D15-555B-436A-B60B-6EEF291DFACF}">
      <dgm:prSet/>
      <dgm:spPr/>
      <dgm:t>
        <a:bodyPr/>
        <a:lstStyle/>
        <a:p>
          <a:endParaRPr lang="ru-RU"/>
        </a:p>
      </dgm:t>
    </dgm:pt>
    <dgm:pt modelId="{B3055648-1D49-4D09-AE14-8844BD937617}" type="sibTrans" cxnId="{A3D49D15-555B-436A-B60B-6EEF291DFACF}">
      <dgm:prSet/>
      <dgm:spPr/>
      <dgm:t>
        <a:bodyPr/>
        <a:lstStyle/>
        <a:p>
          <a:endParaRPr lang="ru-RU"/>
        </a:p>
      </dgm:t>
    </dgm:pt>
    <dgm:pt modelId="{62579DA2-2698-4415-B903-0BA2DED4CD9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переписка в социальной сети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F1F479E8-44E3-4538-979E-14C09D187660}" type="parTrans" cxnId="{8667F6CB-B2B6-4E8D-A9D4-658907753A71}">
      <dgm:prSet/>
      <dgm:spPr/>
      <dgm:t>
        <a:bodyPr/>
        <a:lstStyle/>
        <a:p>
          <a:endParaRPr lang="ru-RU"/>
        </a:p>
      </dgm:t>
    </dgm:pt>
    <dgm:pt modelId="{983BB32E-03E1-4F65-86E3-6185B5B9581E}" type="sibTrans" cxnId="{8667F6CB-B2B6-4E8D-A9D4-658907753A71}">
      <dgm:prSet/>
      <dgm:spPr/>
      <dgm:t>
        <a:bodyPr/>
        <a:lstStyle/>
        <a:p>
          <a:endParaRPr lang="ru-RU"/>
        </a:p>
      </dgm:t>
    </dgm:pt>
    <dgm:pt modelId="{67870B3A-2446-4356-8FAE-11D58187743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просмотр рекламных сообщений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25FAC61A-C5CE-43CC-A712-67DB0EF29A1B}" type="parTrans" cxnId="{1426A629-AB42-46E9-8D96-2BB407F1DBEE}">
      <dgm:prSet/>
      <dgm:spPr/>
      <dgm:t>
        <a:bodyPr/>
        <a:lstStyle/>
        <a:p>
          <a:endParaRPr lang="ru-RU"/>
        </a:p>
      </dgm:t>
    </dgm:pt>
    <dgm:pt modelId="{04E1E8CF-5FD5-4635-ABB8-AAA385778C7D}" type="sibTrans" cxnId="{1426A629-AB42-46E9-8D96-2BB407F1DBEE}">
      <dgm:prSet/>
      <dgm:spPr/>
      <dgm:t>
        <a:bodyPr/>
        <a:lstStyle/>
        <a:p>
          <a:endParaRPr lang="ru-RU"/>
        </a:p>
      </dgm:t>
    </dgm:pt>
    <dgm:pt modelId="{CECCD868-829B-4A19-B835-26DD6B3A567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видеоигры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D6DAE2E0-B3E4-4D5D-8D82-F8CB23BD1533}" type="parTrans" cxnId="{BEE731F8-8D3F-4674-9799-9AA3C300DBD3}">
      <dgm:prSet/>
      <dgm:spPr/>
      <dgm:t>
        <a:bodyPr/>
        <a:lstStyle/>
        <a:p>
          <a:endParaRPr lang="ru-RU"/>
        </a:p>
      </dgm:t>
    </dgm:pt>
    <dgm:pt modelId="{92E6E108-F1F5-41F6-9781-82FBBCF0CD53}" type="sibTrans" cxnId="{BEE731F8-8D3F-4674-9799-9AA3C300DBD3}">
      <dgm:prSet/>
      <dgm:spPr/>
      <dgm:t>
        <a:bodyPr/>
        <a:lstStyle/>
        <a:p>
          <a:endParaRPr lang="ru-RU"/>
        </a:p>
      </dgm:t>
    </dgm:pt>
    <dgm:pt modelId="{0B5F7B0B-58E8-4899-87A2-B2A5105105A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прослушивание новостей и музыки по радио, просмотр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ви-деофильмов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00EB1AFC-5C8E-4795-AF76-2D08BD9E071B}" type="parTrans" cxnId="{B35F7D6A-EB3F-4A93-BB10-5258EAFBC294}">
      <dgm:prSet/>
      <dgm:spPr/>
      <dgm:t>
        <a:bodyPr/>
        <a:lstStyle/>
        <a:p>
          <a:endParaRPr lang="ru-RU"/>
        </a:p>
      </dgm:t>
    </dgm:pt>
    <dgm:pt modelId="{CA64444A-1A29-4D04-B5B8-30FFB59E2543}" type="sibTrans" cxnId="{B35F7D6A-EB3F-4A93-BB10-5258EAFBC294}">
      <dgm:prSet/>
      <dgm:spPr/>
      <dgm:t>
        <a:bodyPr/>
        <a:lstStyle/>
        <a:p>
          <a:endParaRPr lang="ru-RU"/>
        </a:p>
      </dgm:t>
    </dgm:pt>
    <dgm:pt modelId="{CE40CD0D-28D8-43E0-A500-17C368AC4788}" type="pres">
      <dgm:prSet presAssocID="{30C52DD4-4819-456B-A2C6-1629538647B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EC916AD-557B-448E-AA22-4326601B995B}" type="pres">
      <dgm:prSet presAssocID="{936BDB59-7066-4D25-ADBC-5D98263710C5}" presName="root" presStyleCnt="0"/>
      <dgm:spPr/>
    </dgm:pt>
    <dgm:pt modelId="{76BCBD0E-D7F2-49C0-B32D-D825EBEA13BC}" type="pres">
      <dgm:prSet presAssocID="{936BDB59-7066-4D25-ADBC-5D98263710C5}" presName="rootComposite" presStyleCnt="0"/>
      <dgm:spPr/>
    </dgm:pt>
    <dgm:pt modelId="{B093ECE7-CCCC-4311-AD7E-FCF99DD41DDC}" type="pres">
      <dgm:prSet presAssocID="{936BDB59-7066-4D25-ADBC-5D98263710C5}" presName="rootText" presStyleLbl="node1" presStyleIdx="0" presStyleCnt="1" custScaleX="470288"/>
      <dgm:spPr/>
      <dgm:t>
        <a:bodyPr/>
        <a:lstStyle/>
        <a:p>
          <a:endParaRPr lang="ru-RU"/>
        </a:p>
      </dgm:t>
    </dgm:pt>
    <dgm:pt modelId="{ED7DA58F-21F3-4763-A70B-D695F2166F89}" type="pres">
      <dgm:prSet presAssocID="{936BDB59-7066-4D25-ADBC-5D98263710C5}" presName="rootConnector" presStyleLbl="node1" presStyleIdx="0" presStyleCnt="1"/>
      <dgm:spPr/>
      <dgm:t>
        <a:bodyPr/>
        <a:lstStyle/>
        <a:p>
          <a:endParaRPr lang="ru-RU"/>
        </a:p>
      </dgm:t>
    </dgm:pt>
    <dgm:pt modelId="{EEE29A80-637A-4675-99BD-717AE54A3CFB}" type="pres">
      <dgm:prSet presAssocID="{936BDB59-7066-4D25-ADBC-5D98263710C5}" presName="childShape" presStyleCnt="0"/>
      <dgm:spPr/>
    </dgm:pt>
    <dgm:pt modelId="{5FFB67DF-8B7E-4238-BC7E-291F1065DFB4}" type="pres">
      <dgm:prSet presAssocID="{F1F479E8-44E3-4538-979E-14C09D187660}" presName="Name13" presStyleLbl="parChTrans1D2" presStyleIdx="0" presStyleCnt="4"/>
      <dgm:spPr/>
      <dgm:t>
        <a:bodyPr/>
        <a:lstStyle/>
        <a:p>
          <a:endParaRPr lang="ru-RU"/>
        </a:p>
      </dgm:t>
    </dgm:pt>
    <dgm:pt modelId="{2F9022A4-1FE5-4CDE-88A5-F4E4FF3A5983}" type="pres">
      <dgm:prSet presAssocID="{62579DA2-2698-4415-B903-0BA2DED4CD9C}" presName="childText" presStyleLbl="bgAcc1" presStyleIdx="0" presStyleCnt="4" custScaleX="717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22023E-1F86-44DF-906A-B7A33B4EC15C}" type="pres">
      <dgm:prSet presAssocID="{25FAC61A-C5CE-43CC-A712-67DB0EF29A1B}" presName="Name13" presStyleLbl="parChTrans1D2" presStyleIdx="1" presStyleCnt="4"/>
      <dgm:spPr/>
      <dgm:t>
        <a:bodyPr/>
        <a:lstStyle/>
        <a:p>
          <a:endParaRPr lang="ru-RU"/>
        </a:p>
      </dgm:t>
    </dgm:pt>
    <dgm:pt modelId="{67FBB372-B0EE-4CFB-B001-36743022DDBD}" type="pres">
      <dgm:prSet presAssocID="{67870B3A-2446-4356-8FAE-11D581877432}" presName="childText" presStyleLbl="bgAcc1" presStyleIdx="1" presStyleCnt="4" custScaleX="717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B0B319-5297-4389-9F9B-6D525F0B5120}" type="pres">
      <dgm:prSet presAssocID="{00EB1AFC-5C8E-4795-AF76-2D08BD9E071B}" presName="Name13" presStyleLbl="parChTrans1D2" presStyleIdx="2" presStyleCnt="4"/>
      <dgm:spPr/>
      <dgm:t>
        <a:bodyPr/>
        <a:lstStyle/>
        <a:p>
          <a:endParaRPr lang="ru-RU"/>
        </a:p>
      </dgm:t>
    </dgm:pt>
    <dgm:pt modelId="{3EED3CA8-226E-4D8A-8D52-E58BF1C0A7E4}" type="pres">
      <dgm:prSet presAssocID="{0B5F7B0B-58E8-4899-87A2-B2A5105105AD}" presName="childText" presStyleLbl="bgAcc1" presStyleIdx="2" presStyleCnt="4" custScaleX="717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B5695E-0741-462B-A364-37C2D93554A6}" type="pres">
      <dgm:prSet presAssocID="{D6DAE2E0-B3E4-4D5D-8D82-F8CB23BD1533}" presName="Name13" presStyleLbl="parChTrans1D2" presStyleIdx="3" presStyleCnt="4"/>
      <dgm:spPr/>
      <dgm:t>
        <a:bodyPr/>
        <a:lstStyle/>
        <a:p>
          <a:endParaRPr lang="ru-RU"/>
        </a:p>
      </dgm:t>
    </dgm:pt>
    <dgm:pt modelId="{1191F351-3DFF-4672-AE23-51B80787E499}" type="pres">
      <dgm:prSet presAssocID="{CECCD868-829B-4A19-B835-26DD6B3A5676}" presName="childText" presStyleLbl="bgAcc1" presStyleIdx="3" presStyleCnt="4" custScaleX="717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5B6801-B9C0-4E5E-862A-D20A9CC6799B}" type="presOf" srcId="{CECCD868-829B-4A19-B835-26DD6B3A5676}" destId="{1191F351-3DFF-4672-AE23-51B80787E499}" srcOrd="0" destOrd="0" presId="urn:microsoft.com/office/officeart/2005/8/layout/hierarchy3"/>
    <dgm:cxn modelId="{1426A629-AB42-46E9-8D96-2BB407F1DBEE}" srcId="{936BDB59-7066-4D25-ADBC-5D98263710C5}" destId="{67870B3A-2446-4356-8FAE-11D581877432}" srcOrd="1" destOrd="0" parTransId="{25FAC61A-C5CE-43CC-A712-67DB0EF29A1B}" sibTransId="{04E1E8CF-5FD5-4635-ABB8-AAA385778C7D}"/>
    <dgm:cxn modelId="{E3BEC19C-AD38-406F-944B-6B8EC52256FF}" type="presOf" srcId="{F1F479E8-44E3-4538-979E-14C09D187660}" destId="{5FFB67DF-8B7E-4238-BC7E-291F1065DFB4}" srcOrd="0" destOrd="0" presId="urn:microsoft.com/office/officeart/2005/8/layout/hierarchy3"/>
    <dgm:cxn modelId="{B35F7D6A-EB3F-4A93-BB10-5258EAFBC294}" srcId="{936BDB59-7066-4D25-ADBC-5D98263710C5}" destId="{0B5F7B0B-58E8-4899-87A2-B2A5105105AD}" srcOrd="2" destOrd="0" parTransId="{00EB1AFC-5C8E-4795-AF76-2D08BD9E071B}" sibTransId="{CA64444A-1A29-4D04-B5B8-30FFB59E2543}"/>
    <dgm:cxn modelId="{9E70BF85-3F1F-4FB0-875B-D5343AAABF0D}" type="presOf" srcId="{30C52DD4-4819-456B-A2C6-1629538647B9}" destId="{CE40CD0D-28D8-43E0-A500-17C368AC4788}" srcOrd="0" destOrd="0" presId="urn:microsoft.com/office/officeart/2005/8/layout/hierarchy3"/>
    <dgm:cxn modelId="{D4A39BF6-5B30-4615-8C1F-C418884E261A}" type="presOf" srcId="{936BDB59-7066-4D25-ADBC-5D98263710C5}" destId="{B093ECE7-CCCC-4311-AD7E-FCF99DD41DDC}" srcOrd="0" destOrd="0" presId="urn:microsoft.com/office/officeart/2005/8/layout/hierarchy3"/>
    <dgm:cxn modelId="{9BE0886F-9C0A-4674-AFFA-969E62C54047}" type="presOf" srcId="{936BDB59-7066-4D25-ADBC-5D98263710C5}" destId="{ED7DA58F-21F3-4763-A70B-D695F2166F89}" srcOrd="1" destOrd="0" presId="urn:microsoft.com/office/officeart/2005/8/layout/hierarchy3"/>
    <dgm:cxn modelId="{A3D49D15-555B-436A-B60B-6EEF291DFACF}" srcId="{30C52DD4-4819-456B-A2C6-1629538647B9}" destId="{936BDB59-7066-4D25-ADBC-5D98263710C5}" srcOrd="0" destOrd="0" parTransId="{A3D71FA0-A38E-4EED-AFBA-4FCD5E7074AE}" sibTransId="{B3055648-1D49-4D09-AE14-8844BD937617}"/>
    <dgm:cxn modelId="{431147CE-E37A-4079-BFB3-F12EDD11CFB9}" type="presOf" srcId="{00EB1AFC-5C8E-4795-AF76-2D08BD9E071B}" destId="{A1B0B319-5297-4389-9F9B-6D525F0B5120}" srcOrd="0" destOrd="0" presId="urn:microsoft.com/office/officeart/2005/8/layout/hierarchy3"/>
    <dgm:cxn modelId="{BEE731F8-8D3F-4674-9799-9AA3C300DBD3}" srcId="{936BDB59-7066-4D25-ADBC-5D98263710C5}" destId="{CECCD868-829B-4A19-B835-26DD6B3A5676}" srcOrd="3" destOrd="0" parTransId="{D6DAE2E0-B3E4-4D5D-8D82-F8CB23BD1533}" sibTransId="{92E6E108-F1F5-41F6-9781-82FBBCF0CD53}"/>
    <dgm:cxn modelId="{8A75DF78-7701-4036-8805-3571EF9899CA}" type="presOf" srcId="{25FAC61A-C5CE-43CC-A712-67DB0EF29A1B}" destId="{8522023E-1F86-44DF-906A-B7A33B4EC15C}" srcOrd="0" destOrd="0" presId="urn:microsoft.com/office/officeart/2005/8/layout/hierarchy3"/>
    <dgm:cxn modelId="{4A33D84D-E429-4AA3-8940-6CF2CDA18484}" type="presOf" srcId="{67870B3A-2446-4356-8FAE-11D581877432}" destId="{67FBB372-B0EE-4CFB-B001-36743022DDBD}" srcOrd="0" destOrd="0" presId="urn:microsoft.com/office/officeart/2005/8/layout/hierarchy3"/>
    <dgm:cxn modelId="{3B9DC895-3E52-452E-9C55-6A0C5E5AB5C3}" type="presOf" srcId="{D6DAE2E0-B3E4-4D5D-8D82-F8CB23BD1533}" destId="{30B5695E-0741-462B-A364-37C2D93554A6}" srcOrd="0" destOrd="0" presId="urn:microsoft.com/office/officeart/2005/8/layout/hierarchy3"/>
    <dgm:cxn modelId="{515E71BF-A5C9-439A-AA70-3FF85E48E4CB}" type="presOf" srcId="{62579DA2-2698-4415-B903-0BA2DED4CD9C}" destId="{2F9022A4-1FE5-4CDE-88A5-F4E4FF3A5983}" srcOrd="0" destOrd="0" presId="urn:microsoft.com/office/officeart/2005/8/layout/hierarchy3"/>
    <dgm:cxn modelId="{50A07B9B-2452-4478-8DCF-8AEDD7D873A9}" type="presOf" srcId="{0B5F7B0B-58E8-4899-87A2-B2A5105105AD}" destId="{3EED3CA8-226E-4D8A-8D52-E58BF1C0A7E4}" srcOrd="0" destOrd="0" presId="urn:microsoft.com/office/officeart/2005/8/layout/hierarchy3"/>
    <dgm:cxn modelId="{8667F6CB-B2B6-4E8D-A9D4-658907753A71}" srcId="{936BDB59-7066-4D25-ADBC-5D98263710C5}" destId="{62579DA2-2698-4415-B903-0BA2DED4CD9C}" srcOrd="0" destOrd="0" parTransId="{F1F479E8-44E3-4538-979E-14C09D187660}" sibTransId="{983BB32E-03E1-4F65-86E3-6185B5B9581E}"/>
    <dgm:cxn modelId="{C7626DE6-0F5E-48CE-9DFC-4587586445E2}" type="presParOf" srcId="{CE40CD0D-28D8-43E0-A500-17C368AC4788}" destId="{1EC916AD-557B-448E-AA22-4326601B995B}" srcOrd="0" destOrd="0" presId="urn:microsoft.com/office/officeart/2005/8/layout/hierarchy3"/>
    <dgm:cxn modelId="{842D2500-594B-4AA7-82E3-8F5D89F8258F}" type="presParOf" srcId="{1EC916AD-557B-448E-AA22-4326601B995B}" destId="{76BCBD0E-D7F2-49C0-B32D-D825EBEA13BC}" srcOrd="0" destOrd="0" presId="urn:microsoft.com/office/officeart/2005/8/layout/hierarchy3"/>
    <dgm:cxn modelId="{4EFFC367-805B-4E05-BAC8-FB30143EB901}" type="presParOf" srcId="{76BCBD0E-D7F2-49C0-B32D-D825EBEA13BC}" destId="{B093ECE7-CCCC-4311-AD7E-FCF99DD41DDC}" srcOrd="0" destOrd="0" presId="urn:microsoft.com/office/officeart/2005/8/layout/hierarchy3"/>
    <dgm:cxn modelId="{3B1118AF-35DE-4CCC-820D-5BA95FACF7F4}" type="presParOf" srcId="{76BCBD0E-D7F2-49C0-B32D-D825EBEA13BC}" destId="{ED7DA58F-21F3-4763-A70B-D695F2166F89}" srcOrd="1" destOrd="0" presId="urn:microsoft.com/office/officeart/2005/8/layout/hierarchy3"/>
    <dgm:cxn modelId="{2624AA96-3775-47AC-AD1C-5DEC55DD3755}" type="presParOf" srcId="{1EC916AD-557B-448E-AA22-4326601B995B}" destId="{EEE29A80-637A-4675-99BD-717AE54A3CFB}" srcOrd="1" destOrd="0" presId="urn:microsoft.com/office/officeart/2005/8/layout/hierarchy3"/>
    <dgm:cxn modelId="{4255A671-2DE4-4A88-B907-F5FB0EC5F4D9}" type="presParOf" srcId="{EEE29A80-637A-4675-99BD-717AE54A3CFB}" destId="{5FFB67DF-8B7E-4238-BC7E-291F1065DFB4}" srcOrd="0" destOrd="0" presId="urn:microsoft.com/office/officeart/2005/8/layout/hierarchy3"/>
    <dgm:cxn modelId="{2E8D3AEC-DFC0-47B0-AA50-AA1A14B86D27}" type="presParOf" srcId="{EEE29A80-637A-4675-99BD-717AE54A3CFB}" destId="{2F9022A4-1FE5-4CDE-88A5-F4E4FF3A5983}" srcOrd="1" destOrd="0" presId="urn:microsoft.com/office/officeart/2005/8/layout/hierarchy3"/>
    <dgm:cxn modelId="{46A0A2D5-D18F-4322-B9CE-4E0DE6CF783D}" type="presParOf" srcId="{EEE29A80-637A-4675-99BD-717AE54A3CFB}" destId="{8522023E-1F86-44DF-906A-B7A33B4EC15C}" srcOrd="2" destOrd="0" presId="urn:microsoft.com/office/officeart/2005/8/layout/hierarchy3"/>
    <dgm:cxn modelId="{45C42F6F-89BA-4418-8E66-18769B2F0B4C}" type="presParOf" srcId="{EEE29A80-637A-4675-99BD-717AE54A3CFB}" destId="{67FBB372-B0EE-4CFB-B001-36743022DDBD}" srcOrd="3" destOrd="0" presId="urn:microsoft.com/office/officeart/2005/8/layout/hierarchy3"/>
    <dgm:cxn modelId="{EA680C01-127E-483A-BC14-15E58753A90C}" type="presParOf" srcId="{EEE29A80-637A-4675-99BD-717AE54A3CFB}" destId="{A1B0B319-5297-4389-9F9B-6D525F0B5120}" srcOrd="4" destOrd="0" presId="urn:microsoft.com/office/officeart/2005/8/layout/hierarchy3"/>
    <dgm:cxn modelId="{DF1EAA01-1D8D-4F09-AF58-E4CE46B63603}" type="presParOf" srcId="{EEE29A80-637A-4675-99BD-717AE54A3CFB}" destId="{3EED3CA8-226E-4D8A-8D52-E58BF1C0A7E4}" srcOrd="5" destOrd="0" presId="urn:microsoft.com/office/officeart/2005/8/layout/hierarchy3"/>
    <dgm:cxn modelId="{EA78F445-F922-4A5F-AE2B-AC642826D9CB}" type="presParOf" srcId="{EEE29A80-637A-4675-99BD-717AE54A3CFB}" destId="{30B5695E-0741-462B-A364-37C2D93554A6}" srcOrd="6" destOrd="0" presId="urn:microsoft.com/office/officeart/2005/8/layout/hierarchy3"/>
    <dgm:cxn modelId="{6BC6A93B-3785-4886-9976-1BAFB2068BD9}" type="presParOf" srcId="{EEE29A80-637A-4675-99BD-717AE54A3CFB}" destId="{1191F351-3DFF-4672-AE23-51B80787E499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97441A6-2D8F-4973-851A-EA2094C218D6}" type="doc">
      <dgm:prSet loTypeId="urn:microsoft.com/office/officeart/2005/8/layout/radial4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A9C1EF1-D112-4D14-9CB4-5BF01FA7C0D4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Основные риски </a:t>
          </a:r>
          <a:r>
            <a:rPr lang="ru-RU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медиасферы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E07E26D2-C84A-4871-B984-EF6D109B7A57}" type="parTrans" cxnId="{A993E59E-9934-4C77-A092-C7E2A8D9DED9}">
      <dgm:prSet/>
      <dgm:spPr/>
      <dgm:t>
        <a:bodyPr/>
        <a:lstStyle/>
        <a:p>
          <a:endParaRPr lang="ru-RU"/>
        </a:p>
      </dgm:t>
    </dgm:pt>
    <dgm:pt modelId="{CADA5C0E-4EF9-44C6-AD9D-F74731B67A66}" type="sibTrans" cxnId="{A993E59E-9934-4C77-A092-C7E2A8D9DED9}">
      <dgm:prSet/>
      <dgm:spPr/>
      <dgm:t>
        <a:bodyPr/>
        <a:lstStyle/>
        <a:p>
          <a:endParaRPr lang="ru-RU"/>
        </a:p>
      </dgm:t>
    </dgm:pt>
    <dgm:pt modelId="{7C429C51-17E3-4D4B-81CE-B6B345F06AE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сцены насилия в новостях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E5EBB431-81EE-4040-9884-3FFD4AE07101}" type="parTrans" cxnId="{9D782070-4DDF-42D9-9C7F-78257FDCF2E3}">
      <dgm:prSet/>
      <dgm:spPr/>
      <dgm:t>
        <a:bodyPr/>
        <a:lstStyle/>
        <a:p>
          <a:endParaRPr lang="ru-RU"/>
        </a:p>
      </dgm:t>
    </dgm:pt>
    <dgm:pt modelId="{1484CD4A-FF9F-4168-AF38-B28086258E78}" type="sibTrans" cxnId="{9D782070-4DDF-42D9-9C7F-78257FDCF2E3}">
      <dgm:prSet/>
      <dgm:spPr/>
      <dgm:t>
        <a:bodyPr/>
        <a:lstStyle/>
        <a:p>
          <a:endParaRPr lang="ru-RU"/>
        </a:p>
      </dgm:t>
    </dgm:pt>
    <dgm:pt modelId="{B49D9EC9-1177-43AB-B45A-F2CCA3C9691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нарастающее давление со стороны культивируемых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медиа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стереотипов и идеалов красоты в индустрии моды и шоу-бизнеса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4F44FC51-DC66-41CD-B1D4-6972F1FCA369}" type="parTrans" cxnId="{9E15E9C7-A12F-428D-85A8-9CFE2C84995E}">
      <dgm:prSet/>
      <dgm:spPr/>
      <dgm:t>
        <a:bodyPr/>
        <a:lstStyle/>
        <a:p>
          <a:endParaRPr lang="ru-RU"/>
        </a:p>
      </dgm:t>
    </dgm:pt>
    <dgm:pt modelId="{1E63376E-3276-41F9-8CDB-FDFD67C35701}" type="sibTrans" cxnId="{9E15E9C7-A12F-428D-85A8-9CFE2C84995E}">
      <dgm:prSet/>
      <dgm:spPr/>
      <dgm:t>
        <a:bodyPr/>
        <a:lstStyle/>
        <a:p>
          <a:endParaRPr lang="ru-RU"/>
        </a:p>
      </dgm:t>
    </dgm:pt>
    <dgm:pt modelId="{BD802E76-6E80-413A-A04E-78A46F4ECCA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угрозы и оскорбления в социальных сетях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37C25B93-FE34-4CF8-A3CB-FDE99E9374EB}" type="parTrans" cxnId="{FFF3AB48-A765-456B-833E-046312D9AB87}">
      <dgm:prSet/>
      <dgm:spPr/>
      <dgm:t>
        <a:bodyPr/>
        <a:lstStyle/>
        <a:p>
          <a:endParaRPr lang="ru-RU"/>
        </a:p>
      </dgm:t>
    </dgm:pt>
    <dgm:pt modelId="{ECAFEFB1-1EC0-40FB-BAF4-A592A98E051A}" type="sibTrans" cxnId="{FFF3AB48-A765-456B-833E-046312D9AB87}">
      <dgm:prSet/>
      <dgm:spPr/>
      <dgm:t>
        <a:bodyPr/>
        <a:lstStyle/>
        <a:p>
          <a:endParaRPr lang="ru-RU"/>
        </a:p>
      </dgm:t>
    </dgm:pt>
    <dgm:pt modelId="{60DAE552-3DC9-4842-A032-3FF45C4D91A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незаконная загрузка данных из интернета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14EF4746-D39E-4B78-9436-AE86408732F2}" type="parTrans" cxnId="{74C81B21-4952-4668-9BA8-0661A95B6326}">
      <dgm:prSet/>
      <dgm:spPr/>
      <dgm:t>
        <a:bodyPr/>
        <a:lstStyle/>
        <a:p>
          <a:endParaRPr lang="ru-RU"/>
        </a:p>
      </dgm:t>
    </dgm:pt>
    <dgm:pt modelId="{0BB7EAB9-5594-41A0-A8C2-A23E5A5B8CCA}" type="sibTrans" cxnId="{74C81B21-4952-4668-9BA8-0661A95B6326}">
      <dgm:prSet/>
      <dgm:spPr/>
      <dgm:t>
        <a:bodyPr/>
        <a:lstStyle/>
        <a:p>
          <a:endParaRPr lang="ru-RU"/>
        </a:p>
      </dgm:t>
    </dgm:pt>
    <dgm:pt modelId="{2AA6E23C-356D-418E-8E49-0B0C9774650B}" type="pres">
      <dgm:prSet presAssocID="{697441A6-2D8F-4973-851A-EA2094C218D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082A22-7FCE-4822-A572-F235E737E546}" type="pres">
      <dgm:prSet presAssocID="{8A9C1EF1-D112-4D14-9CB4-5BF01FA7C0D4}" presName="centerShape" presStyleLbl="node0" presStyleIdx="0" presStyleCnt="1"/>
      <dgm:spPr/>
      <dgm:t>
        <a:bodyPr/>
        <a:lstStyle/>
        <a:p>
          <a:endParaRPr lang="ru-RU"/>
        </a:p>
      </dgm:t>
    </dgm:pt>
    <dgm:pt modelId="{5DC9254C-6844-4B4F-A476-608609721860}" type="pres">
      <dgm:prSet presAssocID="{E5EBB431-81EE-4040-9884-3FFD4AE07101}" presName="parTrans" presStyleLbl="bgSibTrans2D1" presStyleIdx="0" presStyleCnt="4"/>
      <dgm:spPr/>
      <dgm:t>
        <a:bodyPr/>
        <a:lstStyle/>
        <a:p>
          <a:endParaRPr lang="ru-RU"/>
        </a:p>
      </dgm:t>
    </dgm:pt>
    <dgm:pt modelId="{5814D752-2B69-4180-9E34-88979074C870}" type="pres">
      <dgm:prSet presAssocID="{7C429C51-17E3-4D4B-81CE-B6B345F06AE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72FC56-2842-4B9C-9587-8AEC9A6E7C09}" type="pres">
      <dgm:prSet presAssocID="{4F44FC51-DC66-41CD-B1D4-6972F1FCA369}" presName="parTrans" presStyleLbl="bgSibTrans2D1" presStyleIdx="1" presStyleCnt="4"/>
      <dgm:spPr/>
      <dgm:t>
        <a:bodyPr/>
        <a:lstStyle/>
        <a:p>
          <a:endParaRPr lang="ru-RU"/>
        </a:p>
      </dgm:t>
    </dgm:pt>
    <dgm:pt modelId="{1F8AACE8-8BC9-49AA-81CC-666C21911D3E}" type="pres">
      <dgm:prSet presAssocID="{B49D9EC9-1177-43AB-B45A-F2CCA3C96913}" presName="node" presStyleLbl="node1" presStyleIdx="1" presStyleCnt="4" custScaleX="138894" custRadScaleRad="117776" custRadScaleInc="-315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DB0726-DF75-421B-ACDC-CC4674A9F519}" type="pres">
      <dgm:prSet presAssocID="{37C25B93-FE34-4CF8-A3CB-FDE99E9374EB}" presName="parTrans" presStyleLbl="bgSibTrans2D1" presStyleIdx="2" presStyleCnt="4"/>
      <dgm:spPr/>
      <dgm:t>
        <a:bodyPr/>
        <a:lstStyle/>
        <a:p>
          <a:endParaRPr lang="ru-RU"/>
        </a:p>
      </dgm:t>
    </dgm:pt>
    <dgm:pt modelId="{DE743707-03F3-4177-99A8-748352FC3A2F}" type="pres">
      <dgm:prSet presAssocID="{BD802E76-6E80-413A-A04E-78A46F4ECCA2}" presName="node" presStyleLbl="node1" presStyleIdx="2" presStyleCnt="4" custScaleX="138894" custRadScaleRad="119627" custRadScaleInc="339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15EA58-F201-464A-8228-D832E9C7A25B}" type="pres">
      <dgm:prSet presAssocID="{14EF4746-D39E-4B78-9436-AE86408732F2}" presName="parTrans" presStyleLbl="bgSibTrans2D1" presStyleIdx="3" presStyleCnt="4"/>
      <dgm:spPr/>
      <dgm:t>
        <a:bodyPr/>
        <a:lstStyle/>
        <a:p>
          <a:endParaRPr lang="ru-RU"/>
        </a:p>
      </dgm:t>
    </dgm:pt>
    <dgm:pt modelId="{C21508A1-61C6-4936-BE8B-C75623916408}" type="pres">
      <dgm:prSet presAssocID="{60DAE552-3DC9-4842-A032-3FF45C4D91A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32E024-A878-488E-AA0D-EB4E078E8B93}" type="presOf" srcId="{697441A6-2D8F-4973-851A-EA2094C218D6}" destId="{2AA6E23C-356D-418E-8E49-0B0C9774650B}" srcOrd="0" destOrd="0" presId="urn:microsoft.com/office/officeart/2005/8/layout/radial4"/>
    <dgm:cxn modelId="{F30E5A06-B210-4225-8066-EEB912DE0DFC}" type="presOf" srcId="{4F44FC51-DC66-41CD-B1D4-6972F1FCA369}" destId="{3C72FC56-2842-4B9C-9587-8AEC9A6E7C09}" srcOrd="0" destOrd="0" presId="urn:microsoft.com/office/officeart/2005/8/layout/radial4"/>
    <dgm:cxn modelId="{9D782070-4DDF-42D9-9C7F-78257FDCF2E3}" srcId="{8A9C1EF1-D112-4D14-9CB4-5BF01FA7C0D4}" destId="{7C429C51-17E3-4D4B-81CE-B6B345F06AEE}" srcOrd="0" destOrd="0" parTransId="{E5EBB431-81EE-4040-9884-3FFD4AE07101}" sibTransId="{1484CD4A-FF9F-4168-AF38-B28086258E78}"/>
    <dgm:cxn modelId="{65EE4B0A-00D3-4EB7-B7F2-D2F7F262EADF}" type="presOf" srcId="{8A9C1EF1-D112-4D14-9CB4-5BF01FA7C0D4}" destId="{CA082A22-7FCE-4822-A572-F235E737E546}" srcOrd="0" destOrd="0" presId="urn:microsoft.com/office/officeart/2005/8/layout/radial4"/>
    <dgm:cxn modelId="{AC36D4AF-1AFD-4B6A-845B-E70532CBBBB3}" type="presOf" srcId="{B49D9EC9-1177-43AB-B45A-F2CCA3C96913}" destId="{1F8AACE8-8BC9-49AA-81CC-666C21911D3E}" srcOrd="0" destOrd="0" presId="urn:microsoft.com/office/officeart/2005/8/layout/radial4"/>
    <dgm:cxn modelId="{A993E59E-9934-4C77-A092-C7E2A8D9DED9}" srcId="{697441A6-2D8F-4973-851A-EA2094C218D6}" destId="{8A9C1EF1-D112-4D14-9CB4-5BF01FA7C0D4}" srcOrd="0" destOrd="0" parTransId="{E07E26D2-C84A-4871-B984-EF6D109B7A57}" sibTransId="{CADA5C0E-4EF9-44C6-AD9D-F74731B67A66}"/>
    <dgm:cxn modelId="{9E15E9C7-A12F-428D-85A8-9CFE2C84995E}" srcId="{8A9C1EF1-D112-4D14-9CB4-5BF01FA7C0D4}" destId="{B49D9EC9-1177-43AB-B45A-F2CCA3C96913}" srcOrd="1" destOrd="0" parTransId="{4F44FC51-DC66-41CD-B1D4-6972F1FCA369}" sibTransId="{1E63376E-3276-41F9-8CDB-FDFD67C35701}"/>
    <dgm:cxn modelId="{7DEA012A-FBF5-430F-A25F-1F3DD7EC79EF}" type="presOf" srcId="{7C429C51-17E3-4D4B-81CE-B6B345F06AEE}" destId="{5814D752-2B69-4180-9E34-88979074C870}" srcOrd="0" destOrd="0" presId="urn:microsoft.com/office/officeart/2005/8/layout/radial4"/>
    <dgm:cxn modelId="{8FF12ECD-17CB-4FE6-99F4-BC0C06D31F0E}" type="presOf" srcId="{14EF4746-D39E-4B78-9436-AE86408732F2}" destId="{B215EA58-F201-464A-8228-D832E9C7A25B}" srcOrd="0" destOrd="0" presId="urn:microsoft.com/office/officeart/2005/8/layout/radial4"/>
    <dgm:cxn modelId="{74C81B21-4952-4668-9BA8-0661A95B6326}" srcId="{8A9C1EF1-D112-4D14-9CB4-5BF01FA7C0D4}" destId="{60DAE552-3DC9-4842-A032-3FF45C4D91AF}" srcOrd="3" destOrd="0" parTransId="{14EF4746-D39E-4B78-9436-AE86408732F2}" sibTransId="{0BB7EAB9-5594-41A0-A8C2-A23E5A5B8CCA}"/>
    <dgm:cxn modelId="{1EC613CA-7129-4E89-A540-FAF73A2C898B}" type="presOf" srcId="{60DAE552-3DC9-4842-A032-3FF45C4D91AF}" destId="{C21508A1-61C6-4936-BE8B-C75623916408}" srcOrd="0" destOrd="0" presId="urn:microsoft.com/office/officeart/2005/8/layout/radial4"/>
    <dgm:cxn modelId="{CA747C11-1EFB-4680-B2AD-6815637612F1}" type="presOf" srcId="{BD802E76-6E80-413A-A04E-78A46F4ECCA2}" destId="{DE743707-03F3-4177-99A8-748352FC3A2F}" srcOrd="0" destOrd="0" presId="urn:microsoft.com/office/officeart/2005/8/layout/radial4"/>
    <dgm:cxn modelId="{CA285D01-C3F0-4A10-B05A-B476B0093630}" type="presOf" srcId="{E5EBB431-81EE-4040-9884-3FFD4AE07101}" destId="{5DC9254C-6844-4B4F-A476-608609721860}" srcOrd="0" destOrd="0" presId="urn:microsoft.com/office/officeart/2005/8/layout/radial4"/>
    <dgm:cxn modelId="{FFF3AB48-A765-456B-833E-046312D9AB87}" srcId="{8A9C1EF1-D112-4D14-9CB4-5BF01FA7C0D4}" destId="{BD802E76-6E80-413A-A04E-78A46F4ECCA2}" srcOrd="2" destOrd="0" parTransId="{37C25B93-FE34-4CF8-A3CB-FDE99E9374EB}" sibTransId="{ECAFEFB1-1EC0-40FB-BAF4-A592A98E051A}"/>
    <dgm:cxn modelId="{A48A7704-0E69-4A7A-A8C0-8BE7207B370F}" type="presOf" srcId="{37C25B93-FE34-4CF8-A3CB-FDE99E9374EB}" destId="{C2DB0726-DF75-421B-ACDC-CC4674A9F519}" srcOrd="0" destOrd="0" presId="urn:microsoft.com/office/officeart/2005/8/layout/radial4"/>
    <dgm:cxn modelId="{F5BFA8B6-893B-4144-9678-8AA25F707279}" type="presParOf" srcId="{2AA6E23C-356D-418E-8E49-0B0C9774650B}" destId="{CA082A22-7FCE-4822-A572-F235E737E546}" srcOrd="0" destOrd="0" presId="urn:microsoft.com/office/officeart/2005/8/layout/radial4"/>
    <dgm:cxn modelId="{05F3E85A-A909-4DB2-AFC1-70FF4ADB8A13}" type="presParOf" srcId="{2AA6E23C-356D-418E-8E49-0B0C9774650B}" destId="{5DC9254C-6844-4B4F-A476-608609721860}" srcOrd="1" destOrd="0" presId="urn:microsoft.com/office/officeart/2005/8/layout/radial4"/>
    <dgm:cxn modelId="{9A3B2231-E513-4042-AB74-91F8CB59C20C}" type="presParOf" srcId="{2AA6E23C-356D-418E-8E49-0B0C9774650B}" destId="{5814D752-2B69-4180-9E34-88979074C870}" srcOrd="2" destOrd="0" presId="urn:microsoft.com/office/officeart/2005/8/layout/radial4"/>
    <dgm:cxn modelId="{223FF18C-8925-4E25-B27E-85AE540C9390}" type="presParOf" srcId="{2AA6E23C-356D-418E-8E49-0B0C9774650B}" destId="{3C72FC56-2842-4B9C-9587-8AEC9A6E7C09}" srcOrd="3" destOrd="0" presId="urn:microsoft.com/office/officeart/2005/8/layout/radial4"/>
    <dgm:cxn modelId="{A7DD2D33-51E5-4F22-8DB6-84ECA94B9CF6}" type="presParOf" srcId="{2AA6E23C-356D-418E-8E49-0B0C9774650B}" destId="{1F8AACE8-8BC9-49AA-81CC-666C21911D3E}" srcOrd="4" destOrd="0" presId="urn:microsoft.com/office/officeart/2005/8/layout/radial4"/>
    <dgm:cxn modelId="{070ADD4A-0821-4874-9E59-E3E9FDFD2E06}" type="presParOf" srcId="{2AA6E23C-356D-418E-8E49-0B0C9774650B}" destId="{C2DB0726-DF75-421B-ACDC-CC4674A9F519}" srcOrd="5" destOrd="0" presId="urn:microsoft.com/office/officeart/2005/8/layout/radial4"/>
    <dgm:cxn modelId="{5F0E388F-6676-4147-AAE5-549B44D58821}" type="presParOf" srcId="{2AA6E23C-356D-418E-8E49-0B0C9774650B}" destId="{DE743707-03F3-4177-99A8-748352FC3A2F}" srcOrd="6" destOrd="0" presId="urn:microsoft.com/office/officeart/2005/8/layout/radial4"/>
    <dgm:cxn modelId="{73F0D68F-7C78-4022-A347-570872345D1E}" type="presParOf" srcId="{2AA6E23C-356D-418E-8E49-0B0C9774650B}" destId="{B215EA58-F201-464A-8228-D832E9C7A25B}" srcOrd="7" destOrd="0" presId="urn:microsoft.com/office/officeart/2005/8/layout/radial4"/>
    <dgm:cxn modelId="{75CCAEFD-8DE5-4F10-9B5C-E1F7F384561F}" type="presParOf" srcId="{2AA6E23C-356D-418E-8E49-0B0C9774650B}" destId="{C21508A1-61C6-4936-BE8B-C75623916408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0C52DD4-4819-456B-A2C6-1629538647B9}" type="doc">
      <dgm:prSet loTypeId="urn:microsoft.com/office/officeart/2005/8/layout/hierarchy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6BDB59-7066-4D25-ADBC-5D98263710C5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В современном мире важно быть </a:t>
          </a:r>
          <a:r>
            <a:rPr lang="ru-RU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медиаграмотным</a:t>
          </a: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, что означает уметь: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A3D71FA0-A38E-4EED-AFBA-4FCD5E7074AE}" type="parTrans" cxnId="{A3D49D15-555B-436A-B60B-6EEF291DFACF}">
      <dgm:prSet/>
      <dgm:spPr/>
      <dgm:t>
        <a:bodyPr/>
        <a:lstStyle/>
        <a:p>
          <a:endParaRPr lang="ru-RU"/>
        </a:p>
      </dgm:t>
    </dgm:pt>
    <dgm:pt modelId="{B3055648-1D49-4D09-AE14-8844BD937617}" type="sibTrans" cxnId="{A3D49D15-555B-436A-B60B-6EEF291DFACF}">
      <dgm:prSet/>
      <dgm:spPr/>
      <dgm:t>
        <a:bodyPr/>
        <a:lstStyle/>
        <a:p>
          <a:endParaRPr lang="ru-RU"/>
        </a:p>
      </dgm:t>
    </dgm:pt>
    <dgm:pt modelId="{62579DA2-2698-4415-B903-0BA2DED4CD9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установить автора конкретного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медиасообщения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F1F479E8-44E3-4538-979E-14C09D187660}" type="parTrans" cxnId="{8667F6CB-B2B6-4E8D-A9D4-658907753A71}">
      <dgm:prSet/>
      <dgm:spPr/>
      <dgm:t>
        <a:bodyPr/>
        <a:lstStyle/>
        <a:p>
          <a:endParaRPr lang="ru-RU"/>
        </a:p>
      </dgm:t>
    </dgm:pt>
    <dgm:pt modelId="{983BB32E-03E1-4F65-86E3-6185B5B9581E}" type="sibTrans" cxnId="{8667F6CB-B2B6-4E8D-A9D4-658907753A71}">
      <dgm:prSet/>
      <dgm:spPr/>
      <dgm:t>
        <a:bodyPr/>
        <a:lstStyle/>
        <a:p>
          <a:endParaRPr lang="ru-RU"/>
        </a:p>
      </dgm:t>
    </dgm:pt>
    <dgm:pt modelId="{67870B3A-2446-4356-8FAE-11D58187743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осознать, каких мыслей или действий ждал от нас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соз-датель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медиасообщения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25FAC61A-C5CE-43CC-A712-67DB0EF29A1B}" type="parTrans" cxnId="{1426A629-AB42-46E9-8D96-2BB407F1DBEE}">
      <dgm:prSet/>
      <dgm:spPr/>
      <dgm:t>
        <a:bodyPr/>
        <a:lstStyle/>
        <a:p>
          <a:endParaRPr lang="ru-RU"/>
        </a:p>
      </dgm:t>
    </dgm:pt>
    <dgm:pt modelId="{04E1E8CF-5FD5-4635-ABB8-AAA385778C7D}" type="sibTrans" cxnId="{1426A629-AB42-46E9-8D96-2BB407F1DBEE}">
      <dgm:prSet/>
      <dgm:spPr/>
      <dgm:t>
        <a:bodyPr/>
        <a:lstStyle/>
        <a:p>
          <a:endParaRPr lang="ru-RU"/>
        </a:p>
      </dgm:t>
    </dgm:pt>
    <dgm:pt modelId="{CECCD868-829B-4A19-B835-26DD6B3A567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заметить, что местами история умышленно недосказана;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D6DAE2E0-B3E4-4D5D-8D82-F8CB23BD1533}" type="parTrans" cxnId="{BEE731F8-8D3F-4674-9799-9AA3C300DBD3}">
      <dgm:prSet/>
      <dgm:spPr/>
      <dgm:t>
        <a:bodyPr/>
        <a:lstStyle/>
        <a:p>
          <a:endParaRPr lang="ru-RU"/>
        </a:p>
      </dgm:t>
    </dgm:pt>
    <dgm:pt modelId="{92E6E108-F1F5-41F6-9781-82FBBCF0CD53}" type="sibTrans" cxnId="{BEE731F8-8D3F-4674-9799-9AA3C300DBD3}">
      <dgm:prSet/>
      <dgm:spPr/>
      <dgm:t>
        <a:bodyPr/>
        <a:lstStyle/>
        <a:p>
          <a:endParaRPr lang="ru-RU"/>
        </a:p>
      </dgm:t>
    </dgm:pt>
    <dgm:pt modelId="{0B5F7B0B-58E8-4899-87A2-B2A5105105A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распознать предвзятость, дезинформацию и ложь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00EB1AFC-5C8E-4795-AF76-2D08BD9E071B}" type="parTrans" cxnId="{B35F7D6A-EB3F-4A93-BB10-5258EAFBC294}">
      <dgm:prSet/>
      <dgm:spPr/>
      <dgm:t>
        <a:bodyPr/>
        <a:lstStyle/>
        <a:p>
          <a:endParaRPr lang="ru-RU"/>
        </a:p>
      </dgm:t>
    </dgm:pt>
    <dgm:pt modelId="{CA64444A-1A29-4D04-B5B8-30FFB59E2543}" type="sibTrans" cxnId="{B35F7D6A-EB3F-4A93-BB10-5258EAFBC294}">
      <dgm:prSet/>
      <dgm:spPr/>
      <dgm:t>
        <a:bodyPr/>
        <a:lstStyle/>
        <a:p>
          <a:endParaRPr lang="ru-RU"/>
        </a:p>
      </dgm:t>
    </dgm:pt>
    <dgm:pt modelId="{9DA03536-F6BD-4E38-B8F5-E7EDAC13AC6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создать и распространить собственные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медиасообще-ния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с соблюдением этических и правовых норм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44FDCA5E-4A50-48B3-BCA2-77B49C260568}" type="parTrans" cxnId="{7967E63B-05F1-4474-B56F-A703C710F295}">
      <dgm:prSet/>
      <dgm:spPr/>
      <dgm:t>
        <a:bodyPr/>
        <a:lstStyle/>
        <a:p>
          <a:endParaRPr lang="ru-RU"/>
        </a:p>
      </dgm:t>
    </dgm:pt>
    <dgm:pt modelId="{1C26319A-5DC5-44DB-8718-240EC87D84CF}" type="sibTrans" cxnId="{7967E63B-05F1-4474-B56F-A703C710F295}">
      <dgm:prSet/>
      <dgm:spPr/>
      <dgm:t>
        <a:bodyPr/>
        <a:lstStyle/>
        <a:p>
          <a:endParaRPr lang="ru-RU"/>
        </a:p>
      </dgm:t>
    </dgm:pt>
    <dgm:pt modelId="{B8E5E3EF-A657-4052-824B-6712CC0988B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сделать осознанный выбор  и принять  решение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gm:t>
    </dgm:pt>
    <dgm:pt modelId="{61BF281F-6861-4AD4-B8B5-734CF81875D5}" type="parTrans" cxnId="{059D2805-D5BE-4E9F-864C-9547D0B3E63D}">
      <dgm:prSet/>
      <dgm:spPr/>
      <dgm:t>
        <a:bodyPr/>
        <a:lstStyle/>
        <a:p>
          <a:endParaRPr lang="ru-RU"/>
        </a:p>
      </dgm:t>
    </dgm:pt>
    <dgm:pt modelId="{B9D51034-933D-44BC-9145-0CDAAA07401E}" type="sibTrans" cxnId="{059D2805-D5BE-4E9F-864C-9547D0B3E63D}">
      <dgm:prSet/>
      <dgm:spPr/>
      <dgm:t>
        <a:bodyPr/>
        <a:lstStyle/>
        <a:p>
          <a:endParaRPr lang="ru-RU"/>
        </a:p>
      </dgm:t>
    </dgm:pt>
    <dgm:pt modelId="{CE40CD0D-28D8-43E0-A500-17C368AC4788}" type="pres">
      <dgm:prSet presAssocID="{30C52DD4-4819-456B-A2C6-1629538647B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EC916AD-557B-448E-AA22-4326601B995B}" type="pres">
      <dgm:prSet presAssocID="{936BDB59-7066-4D25-ADBC-5D98263710C5}" presName="root" presStyleCnt="0"/>
      <dgm:spPr/>
    </dgm:pt>
    <dgm:pt modelId="{76BCBD0E-D7F2-49C0-B32D-D825EBEA13BC}" type="pres">
      <dgm:prSet presAssocID="{936BDB59-7066-4D25-ADBC-5D98263710C5}" presName="rootComposite" presStyleCnt="0"/>
      <dgm:spPr/>
    </dgm:pt>
    <dgm:pt modelId="{B093ECE7-CCCC-4311-AD7E-FCF99DD41DDC}" type="pres">
      <dgm:prSet presAssocID="{936BDB59-7066-4D25-ADBC-5D98263710C5}" presName="rootText" presStyleLbl="node1" presStyleIdx="0" presStyleCnt="1" custScaleX="553692"/>
      <dgm:spPr/>
      <dgm:t>
        <a:bodyPr/>
        <a:lstStyle/>
        <a:p>
          <a:endParaRPr lang="ru-RU"/>
        </a:p>
      </dgm:t>
    </dgm:pt>
    <dgm:pt modelId="{ED7DA58F-21F3-4763-A70B-D695F2166F89}" type="pres">
      <dgm:prSet presAssocID="{936BDB59-7066-4D25-ADBC-5D98263710C5}" presName="rootConnector" presStyleLbl="node1" presStyleIdx="0" presStyleCnt="1"/>
      <dgm:spPr/>
      <dgm:t>
        <a:bodyPr/>
        <a:lstStyle/>
        <a:p>
          <a:endParaRPr lang="ru-RU"/>
        </a:p>
      </dgm:t>
    </dgm:pt>
    <dgm:pt modelId="{EEE29A80-637A-4675-99BD-717AE54A3CFB}" type="pres">
      <dgm:prSet presAssocID="{936BDB59-7066-4D25-ADBC-5D98263710C5}" presName="childShape" presStyleCnt="0"/>
      <dgm:spPr/>
    </dgm:pt>
    <dgm:pt modelId="{5FFB67DF-8B7E-4238-BC7E-291F1065DFB4}" type="pres">
      <dgm:prSet presAssocID="{F1F479E8-44E3-4538-979E-14C09D187660}" presName="Name13" presStyleLbl="parChTrans1D2" presStyleIdx="0" presStyleCnt="6"/>
      <dgm:spPr/>
      <dgm:t>
        <a:bodyPr/>
        <a:lstStyle/>
        <a:p>
          <a:endParaRPr lang="ru-RU"/>
        </a:p>
      </dgm:t>
    </dgm:pt>
    <dgm:pt modelId="{2F9022A4-1FE5-4CDE-88A5-F4E4FF3A5983}" type="pres">
      <dgm:prSet presAssocID="{62579DA2-2698-4415-B903-0BA2DED4CD9C}" presName="childText" presStyleLbl="bgAcc1" presStyleIdx="0" presStyleCnt="6" custScaleX="717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22023E-1F86-44DF-906A-B7A33B4EC15C}" type="pres">
      <dgm:prSet presAssocID="{25FAC61A-C5CE-43CC-A712-67DB0EF29A1B}" presName="Name13" presStyleLbl="parChTrans1D2" presStyleIdx="1" presStyleCnt="6"/>
      <dgm:spPr/>
      <dgm:t>
        <a:bodyPr/>
        <a:lstStyle/>
        <a:p>
          <a:endParaRPr lang="ru-RU"/>
        </a:p>
      </dgm:t>
    </dgm:pt>
    <dgm:pt modelId="{67FBB372-B0EE-4CFB-B001-36743022DDBD}" type="pres">
      <dgm:prSet presAssocID="{67870B3A-2446-4356-8FAE-11D581877432}" presName="childText" presStyleLbl="bgAcc1" presStyleIdx="1" presStyleCnt="6" custScaleX="717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B0B319-5297-4389-9F9B-6D525F0B5120}" type="pres">
      <dgm:prSet presAssocID="{00EB1AFC-5C8E-4795-AF76-2D08BD9E071B}" presName="Name13" presStyleLbl="parChTrans1D2" presStyleIdx="2" presStyleCnt="6"/>
      <dgm:spPr/>
      <dgm:t>
        <a:bodyPr/>
        <a:lstStyle/>
        <a:p>
          <a:endParaRPr lang="ru-RU"/>
        </a:p>
      </dgm:t>
    </dgm:pt>
    <dgm:pt modelId="{3EED3CA8-226E-4D8A-8D52-E58BF1C0A7E4}" type="pres">
      <dgm:prSet presAssocID="{0B5F7B0B-58E8-4899-87A2-B2A5105105AD}" presName="childText" presStyleLbl="bgAcc1" presStyleIdx="2" presStyleCnt="6" custScaleX="717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B5695E-0741-462B-A364-37C2D93554A6}" type="pres">
      <dgm:prSet presAssocID="{D6DAE2E0-B3E4-4D5D-8D82-F8CB23BD1533}" presName="Name13" presStyleLbl="parChTrans1D2" presStyleIdx="3" presStyleCnt="6"/>
      <dgm:spPr/>
      <dgm:t>
        <a:bodyPr/>
        <a:lstStyle/>
        <a:p>
          <a:endParaRPr lang="ru-RU"/>
        </a:p>
      </dgm:t>
    </dgm:pt>
    <dgm:pt modelId="{1191F351-3DFF-4672-AE23-51B80787E499}" type="pres">
      <dgm:prSet presAssocID="{CECCD868-829B-4A19-B835-26DD6B3A5676}" presName="childText" presStyleLbl="bgAcc1" presStyleIdx="3" presStyleCnt="6" custScaleX="717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5B6D99-7CD3-4457-B369-6662D037EFE9}" type="pres">
      <dgm:prSet presAssocID="{61BF281F-6861-4AD4-B8B5-734CF81875D5}" presName="Name13" presStyleLbl="parChTrans1D2" presStyleIdx="4" presStyleCnt="6"/>
      <dgm:spPr/>
      <dgm:t>
        <a:bodyPr/>
        <a:lstStyle/>
        <a:p>
          <a:endParaRPr lang="ru-RU"/>
        </a:p>
      </dgm:t>
    </dgm:pt>
    <dgm:pt modelId="{F5D88AFB-BD79-42A2-9078-FADE1C8424F7}" type="pres">
      <dgm:prSet presAssocID="{B8E5E3EF-A657-4052-824B-6712CC0988BB}" presName="childText" presStyleLbl="bgAcc1" presStyleIdx="4" presStyleCnt="6" custScaleX="717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660D03-BF82-4796-9EDF-ABD15F52B172}" type="pres">
      <dgm:prSet presAssocID="{44FDCA5E-4A50-48B3-BCA2-77B49C260568}" presName="Name13" presStyleLbl="parChTrans1D2" presStyleIdx="5" presStyleCnt="6"/>
      <dgm:spPr/>
      <dgm:t>
        <a:bodyPr/>
        <a:lstStyle/>
        <a:p>
          <a:endParaRPr lang="ru-RU"/>
        </a:p>
      </dgm:t>
    </dgm:pt>
    <dgm:pt modelId="{FD26E68E-857E-453F-B761-BCDCE7FE417F}" type="pres">
      <dgm:prSet presAssocID="{9DA03536-F6BD-4E38-B8F5-E7EDAC13AC67}" presName="childText" presStyleLbl="bgAcc1" presStyleIdx="5" presStyleCnt="6" custScaleX="717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26A629-AB42-46E9-8D96-2BB407F1DBEE}" srcId="{936BDB59-7066-4D25-ADBC-5D98263710C5}" destId="{67870B3A-2446-4356-8FAE-11D581877432}" srcOrd="1" destOrd="0" parTransId="{25FAC61A-C5CE-43CC-A712-67DB0EF29A1B}" sibTransId="{04E1E8CF-5FD5-4635-ABB8-AAA385778C7D}"/>
    <dgm:cxn modelId="{660B22C9-E924-472F-8546-8CC17155F1E3}" type="presOf" srcId="{9DA03536-F6BD-4E38-B8F5-E7EDAC13AC67}" destId="{FD26E68E-857E-453F-B761-BCDCE7FE417F}" srcOrd="0" destOrd="0" presId="urn:microsoft.com/office/officeart/2005/8/layout/hierarchy3"/>
    <dgm:cxn modelId="{C2FACF9D-A485-457E-81DB-9B89E8DD70A6}" type="presOf" srcId="{D6DAE2E0-B3E4-4D5D-8D82-F8CB23BD1533}" destId="{30B5695E-0741-462B-A364-37C2D93554A6}" srcOrd="0" destOrd="0" presId="urn:microsoft.com/office/officeart/2005/8/layout/hierarchy3"/>
    <dgm:cxn modelId="{B35F7D6A-EB3F-4A93-BB10-5258EAFBC294}" srcId="{936BDB59-7066-4D25-ADBC-5D98263710C5}" destId="{0B5F7B0B-58E8-4899-87A2-B2A5105105AD}" srcOrd="2" destOrd="0" parTransId="{00EB1AFC-5C8E-4795-AF76-2D08BD9E071B}" sibTransId="{CA64444A-1A29-4D04-B5B8-30FFB59E2543}"/>
    <dgm:cxn modelId="{C812516C-59BA-417B-AF81-E1CF829A4DD5}" type="presOf" srcId="{936BDB59-7066-4D25-ADBC-5D98263710C5}" destId="{B093ECE7-CCCC-4311-AD7E-FCF99DD41DDC}" srcOrd="0" destOrd="0" presId="urn:microsoft.com/office/officeart/2005/8/layout/hierarchy3"/>
    <dgm:cxn modelId="{4F6B0408-782C-4B4A-A9DB-C8FCDB8406E1}" type="presOf" srcId="{B8E5E3EF-A657-4052-824B-6712CC0988BB}" destId="{F5D88AFB-BD79-42A2-9078-FADE1C8424F7}" srcOrd="0" destOrd="0" presId="urn:microsoft.com/office/officeart/2005/8/layout/hierarchy3"/>
    <dgm:cxn modelId="{1A56F3E9-8D4A-48FC-B11A-E8D8FA459566}" type="presOf" srcId="{00EB1AFC-5C8E-4795-AF76-2D08BD9E071B}" destId="{A1B0B319-5297-4389-9F9B-6D525F0B5120}" srcOrd="0" destOrd="0" presId="urn:microsoft.com/office/officeart/2005/8/layout/hierarchy3"/>
    <dgm:cxn modelId="{DD8C6CE9-2CD7-45FE-B471-A0A358B7219F}" type="presOf" srcId="{936BDB59-7066-4D25-ADBC-5D98263710C5}" destId="{ED7DA58F-21F3-4763-A70B-D695F2166F89}" srcOrd="1" destOrd="0" presId="urn:microsoft.com/office/officeart/2005/8/layout/hierarchy3"/>
    <dgm:cxn modelId="{A16B4B29-8C6D-41AC-8209-A6E1D1D2E381}" type="presOf" srcId="{62579DA2-2698-4415-B903-0BA2DED4CD9C}" destId="{2F9022A4-1FE5-4CDE-88A5-F4E4FF3A5983}" srcOrd="0" destOrd="0" presId="urn:microsoft.com/office/officeart/2005/8/layout/hierarchy3"/>
    <dgm:cxn modelId="{4E6D567E-A82A-4B3A-9BA7-514FB8852082}" type="presOf" srcId="{F1F479E8-44E3-4538-979E-14C09D187660}" destId="{5FFB67DF-8B7E-4238-BC7E-291F1065DFB4}" srcOrd="0" destOrd="0" presId="urn:microsoft.com/office/officeart/2005/8/layout/hierarchy3"/>
    <dgm:cxn modelId="{288045B9-BDDE-4912-BA82-F882C557F4CB}" type="presOf" srcId="{61BF281F-6861-4AD4-B8B5-734CF81875D5}" destId="{095B6D99-7CD3-4457-B369-6662D037EFE9}" srcOrd="0" destOrd="0" presId="urn:microsoft.com/office/officeart/2005/8/layout/hierarchy3"/>
    <dgm:cxn modelId="{A3D49D15-555B-436A-B60B-6EEF291DFACF}" srcId="{30C52DD4-4819-456B-A2C6-1629538647B9}" destId="{936BDB59-7066-4D25-ADBC-5D98263710C5}" srcOrd="0" destOrd="0" parTransId="{A3D71FA0-A38E-4EED-AFBA-4FCD5E7074AE}" sibTransId="{B3055648-1D49-4D09-AE14-8844BD937617}"/>
    <dgm:cxn modelId="{BC328AE5-ACD2-49D1-B088-126E90175C1D}" type="presOf" srcId="{0B5F7B0B-58E8-4899-87A2-B2A5105105AD}" destId="{3EED3CA8-226E-4D8A-8D52-E58BF1C0A7E4}" srcOrd="0" destOrd="0" presId="urn:microsoft.com/office/officeart/2005/8/layout/hierarchy3"/>
    <dgm:cxn modelId="{BEE731F8-8D3F-4674-9799-9AA3C300DBD3}" srcId="{936BDB59-7066-4D25-ADBC-5D98263710C5}" destId="{CECCD868-829B-4A19-B835-26DD6B3A5676}" srcOrd="3" destOrd="0" parTransId="{D6DAE2E0-B3E4-4D5D-8D82-F8CB23BD1533}" sibTransId="{92E6E108-F1F5-41F6-9781-82FBBCF0CD53}"/>
    <dgm:cxn modelId="{C0F092D3-4920-4A9F-9D20-7855B08FA3BF}" type="presOf" srcId="{44FDCA5E-4A50-48B3-BCA2-77B49C260568}" destId="{75660D03-BF82-4796-9EDF-ABD15F52B172}" srcOrd="0" destOrd="0" presId="urn:microsoft.com/office/officeart/2005/8/layout/hierarchy3"/>
    <dgm:cxn modelId="{4588FC47-74B8-4A05-BCD3-41F8B67F92F5}" type="presOf" srcId="{25FAC61A-C5CE-43CC-A712-67DB0EF29A1B}" destId="{8522023E-1F86-44DF-906A-B7A33B4EC15C}" srcOrd="0" destOrd="0" presId="urn:microsoft.com/office/officeart/2005/8/layout/hierarchy3"/>
    <dgm:cxn modelId="{7967E63B-05F1-4474-B56F-A703C710F295}" srcId="{936BDB59-7066-4D25-ADBC-5D98263710C5}" destId="{9DA03536-F6BD-4E38-B8F5-E7EDAC13AC67}" srcOrd="5" destOrd="0" parTransId="{44FDCA5E-4A50-48B3-BCA2-77B49C260568}" sibTransId="{1C26319A-5DC5-44DB-8718-240EC87D84CF}"/>
    <dgm:cxn modelId="{EB25F411-2B4B-4C84-8443-6A2066F8FE84}" type="presOf" srcId="{30C52DD4-4819-456B-A2C6-1629538647B9}" destId="{CE40CD0D-28D8-43E0-A500-17C368AC4788}" srcOrd="0" destOrd="0" presId="urn:microsoft.com/office/officeart/2005/8/layout/hierarchy3"/>
    <dgm:cxn modelId="{8B492ED7-1852-4156-A345-8E0F76C61ABB}" type="presOf" srcId="{CECCD868-829B-4A19-B835-26DD6B3A5676}" destId="{1191F351-3DFF-4672-AE23-51B80787E499}" srcOrd="0" destOrd="0" presId="urn:microsoft.com/office/officeart/2005/8/layout/hierarchy3"/>
    <dgm:cxn modelId="{646F6FBB-27B5-42A9-BFA7-8DFE7CC50193}" type="presOf" srcId="{67870B3A-2446-4356-8FAE-11D581877432}" destId="{67FBB372-B0EE-4CFB-B001-36743022DDBD}" srcOrd="0" destOrd="0" presId="urn:microsoft.com/office/officeart/2005/8/layout/hierarchy3"/>
    <dgm:cxn modelId="{059D2805-D5BE-4E9F-864C-9547D0B3E63D}" srcId="{936BDB59-7066-4D25-ADBC-5D98263710C5}" destId="{B8E5E3EF-A657-4052-824B-6712CC0988BB}" srcOrd="4" destOrd="0" parTransId="{61BF281F-6861-4AD4-B8B5-734CF81875D5}" sibTransId="{B9D51034-933D-44BC-9145-0CDAAA07401E}"/>
    <dgm:cxn modelId="{8667F6CB-B2B6-4E8D-A9D4-658907753A71}" srcId="{936BDB59-7066-4D25-ADBC-5D98263710C5}" destId="{62579DA2-2698-4415-B903-0BA2DED4CD9C}" srcOrd="0" destOrd="0" parTransId="{F1F479E8-44E3-4538-979E-14C09D187660}" sibTransId="{983BB32E-03E1-4F65-86E3-6185B5B9581E}"/>
    <dgm:cxn modelId="{C4801D49-522A-41F0-8E0A-EAB5D475BDFB}" type="presParOf" srcId="{CE40CD0D-28D8-43E0-A500-17C368AC4788}" destId="{1EC916AD-557B-448E-AA22-4326601B995B}" srcOrd="0" destOrd="0" presId="urn:microsoft.com/office/officeart/2005/8/layout/hierarchy3"/>
    <dgm:cxn modelId="{DB2F6547-5190-42D3-9735-E1F5F4566EA5}" type="presParOf" srcId="{1EC916AD-557B-448E-AA22-4326601B995B}" destId="{76BCBD0E-D7F2-49C0-B32D-D825EBEA13BC}" srcOrd="0" destOrd="0" presId="urn:microsoft.com/office/officeart/2005/8/layout/hierarchy3"/>
    <dgm:cxn modelId="{EC600797-5BC9-4006-AB06-0F9776A739AD}" type="presParOf" srcId="{76BCBD0E-D7F2-49C0-B32D-D825EBEA13BC}" destId="{B093ECE7-CCCC-4311-AD7E-FCF99DD41DDC}" srcOrd="0" destOrd="0" presId="urn:microsoft.com/office/officeart/2005/8/layout/hierarchy3"/>
    <dgm:cxn modelId="{5B2EBCFE-3F90-4910-8D32-EC4217747E3C}" type="presParOf" srcId="{76BCBD0E-D7F2-49C0-B32D-D825EBEA13BC}" destId="{ED7DA58F-21F3-4763-A70B-D695F2166F89}" srcOrd="1" destOrd="0" presId="urn:microsoft.com/office/officeart/2005/8/layout/hierarchy3"/>
    <dgm:cxn modelId="{B0F48853-10DA-4EAE-BE12-9BAB3CCB9C26}" type="presParOf" srcId="{1EC916AD-557B-448E-AA22-4326601B995B}" destId="{EEE29A80-637A-4675-99BD-717AE54A3CFB}" srcOrd="1" destOrd="0" presId="urn:microsoft.com/office/officeart/2005/8/layout/hierarchy3"/>
    <dgm:cxn modelId="{0FB00119-AD3C-4C98-9AEF-FB8E2E62BE57}" type="presParOf" srcId="{EEE29A80-637A-4675-99BD-717AE54A3CFB}" destId="{5FFB67DF-8B7E-4238-BC7E-291F1065DFB4}" srcOrd="0" destOrd="0" presId="urn:microsoft.com/office/officeart/2005/8/layout/hierarchy3"/>
    <dgm:cxn modelId="{608B0268-73EC-46BB-A6A8-0CC81476E489}" type="presParOf" srcId="{EEE29A80-637A-4675-99BD-717AE54A3CFB}" destId="{2F9022A4-1FE5-4CDE-88A5-F4E4FF3A5983}" srcOrd="1" destOrd="0" presId="urn:microsoft.com/office/officeart/2005/8/layout/hierarchy3"/>
    <dgm:cxn modelId="{942185CC-E9DC-41C4-855A-860A0518DC15}" type="presParOf" srcId="{EEE29A80-637A-4675-99BD-717AE54A3CFB}" destId="{8522023E-1F86-44DF-906A-B7A33B4EC15C}" srcOrd="2" destOrd="0" presId="urn:microsoft.com/office/officeart/2005/8/layout/hierarchy3"/>
    <dgm:cxn modelId="{DF602E93-E917-4121-B2A8-F3BE57C9C4E7}" type="presParOf" srcId="{EEE29A80-637A-4675-99BD-717AE54A3CFB}" destId="{67FBB372-B0EE-4CFB-B001-36743022DDBD}" srcOrd="3" destOrd="0" presId="urn:microsoft.com/office/officeart/2005/8/layout/hierarchy3"/>
    <dgm:cxn modelId="{56DFAB93-F393-4091-B082-B632E9D12BD1}" type="presParOf" srcId="{EEE29A80-637A-4675-99BD-717AE54A3CFB}" destId="{A1B0B319-5297-4389-9F9B-6D525F0B5120}" srcOrd="4" destOrd="0" presId="urn:microsoft.com/office/officeart/2005/8/layout/hierarchy3"/>
    <dgm:cxn modelId="{3AC484FE-8338-4CB6-9950-0F179377BD8E}" type="presParOf" srcId="{EEE29A80-637A-4675-99BD-717AE54A3CFB}" destId="{3EED3CA8-226E-4D8A-8D52-E58BF1C0A7E4}" srcOrd="5" destOrd="0" presId="urn:microsoft.com/office/officeart/2005/8/layout/hierarchy3"/>
    <dgm:cxn modelId="{8BF59532-B217-41BF-81AD-25AE4D38C9B7}" type="presParOf" srcId="{EEE29A80-637A-4675-99BD-717AE54A3CFB}" destId="{30B5695E-0741-462B-A364-37C2D93554A6}" srcOrd="6" destOrd="0" presId="urn:microsoft.com/office/officeart/2005/8/layout/hierarchy3"/>
    <dgm:cxn modelId="{1136AD9B-6F6F-4942-9B9E-7B9940E57E9C}" type="presParOf" srcId="{EEE29A80-637A-4675-99BD-717AE54A3CFB}" destId="{1191F351-3DFF-4672-AE23-51B80787E499}" srcOrd="7" destOrd="0" presId="urn:microsoft.com/office/officeart/2005/8/layout/hierarchy3"/>
    <dgm:cxn modelId="{A48AB7A1-8D2D-423F-817F-15958BC4C517}" type="presParOf" srcId="{EEE29A80-637A-4675-99BD-717AE54A3CFB}" destId="{095B6D99-7CD3-4457-B369-6662D037EFE9}" srcOrd="8" destOrd="0" presId="urn:microsoft.com/office/officeart/2005/8/layout/hierarchy3"/>
    <dgm:cxn modelId="{1A16E51A-BE59-46B4-A949-9DAAC9616DAB}" type="presParOf" srcId="{EEE29A80-637A-4675-99BD-717AE54A3CFB}" destId="{F5D88AFB-BD79-42A2-9078-FADE1C8424F7}" srcOrd="9" destOrd="0" presId="urn:microsoft.com/office/officeart/2005/8/layout/hierarchy3"/>
    <dgm:cxn modelId="{0B6D73BA-5260-4638-83CA-5C152931D446}" type="presParOf" srcId="{EEE29A80-637A-4675-99BD-717AE54A3CFB}" destId="{75660D03-BF82-4796-9EDF-ABD15F52B172}" srcOrd="10" destOrd="0" presId="urn:microsoft.com/office/officeart/2005/8/layout/hierarchy3"/>
    <dgm:cxn modelId="{82E68BFF-1DA4-4588-87F1-7F9E2CD4CAC7}" type="presParOf" srcId="{EEE29A80-637A-4675-99BD-717AE54A3CFB}" destId="{FD26E68E-857E-453F-B761-BCDCE7FE417F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8DB230-43F3-41F4-8531-314C86CEC421}">
      <dsp:nvSpPr>
        <dsp:cNvPr id="0" name=""/>
        <dsp:cNvSpPr/>
      </dsp:nvSpPr>
      <dsp:spPr>
        <a:xfrm>
          <a:off x="4750" y="1602308"/>
          <a:ext cx="1704411" cy="11497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Типы социальной коммуникации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38426" y="1635984"/>
        <a:ext cx="1637059" cy="1082420"/>
      </dsp:txXfrm>
    </dsp:sp>
    <dsp:sp modelId="{20348128-C9CC-4F01-B92E-9D3F55FD43B9}">
      <dsp:nvSpPr>
        <dsp:cNvPr id="0" name=""/>
        <dsp:cNvSpPr/>
      </dsp:nvSpPr>
      <dsp:spPr>
        <a:xfrm rot="17230830">
          <a:off x="1227279" y="1512633"/>
          <a:ext cx="1367786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1367786" y="111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76978" y="1489623"/>
        <a:ext cx="68389" cy="68389"/>
      </dsp:txXfrm>
    </dsp:sp>
    <dsp:sp modelId="{C85F4D5D-69D3-4EB3-AEC0-12498ACB92FE}">
      <dsp:nvSpPr>
        <dsp:cNvPr id="0" name=""/>
        <dsp:cNvSpPr/>
      </dsp:nvSpPr>
      <dsp:spPr>
        <a:xfrm>
          <a:off x="2113183" y="617927"/>
          <a:ext cx="2846628" cy="5050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по характеру целевой аудитории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2127975" y="632719"/>
        <a:ext cx="2817044" cy="475441"/>
      </dsp:txXfrm>
    </dsp:sp>
    <dsp:sp modelId="{10590177-0FAD-48D1-A3B1-1BCF936C7CC0}">
      <dsp:nvSpPr>
        <dsp:cNvPr id="0" name=""/>
        <dsp:cNvSpPr/>
      </dsp:nvSpPr>
      <dsp:spPr>
        <a:xfrm rot="18289469">
          <a:off x="4808078" y="568866"/>
          <a:ext cx="707486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707486" y="1118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44135" y="562363"/>
        <a:ext cx="35374" cy="35374"/>
      </dsp:txXfrm>
    </dsp:sp>
    <dsp:sp modelId="{A84B39C2-857F-46DD-94C3-E867B73A1F9F}">
      <dsp:nvSpPr>
        <dsp:cNvPr id="0" name=""/>
        <dsp:cNvSpPr/>
      </dsp:nvSpPr>
      <dsp:spPr>
        <a:xfrm>
          <a:off x="5363832" y="37147"/>
          <a:ext cx="2696312" cy="5050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межличностная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5378624" y="51939"/>
        <a:ext cx="2666728" cy="475441"/>
      </dsp:txXfrm>
    </dsp:sp>
    <dsp:sp modelId="{213F6A6A-3F4A-4D47-8B69-657FB0AFAC3C}">
      <dsp:nvSpPr>
        <dsp:cNvPr id="0" name=""/>
        <dsp:cNvSpPr/>
      </dsp:nvSpPr>
      <dsp:spPr>
        <a:xfrm>
          <a:off x="4959811" y="859256"/>
          <a:ext cx="404020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404020" y="1118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51721" y="860340"/>
        <a:ext cx="20201" cy="20201"/>
      </dsp:txXfrm>
    </dsp:sp>
    <dsp:sp modelId="{6DD11E59-F1A1-45B2-923A-3AF2B52060EF}">
      <dsp:nvSpPr>
        <dsp:cNvPr id="0" name=""/>
        <dsp:cNvSpPr/>
      </dsp:nvSpPr>
      <dsp:spPr>
        <a:xfrm>
          <a:off x="5363832" y="617927"/>
          <a:ext cx="2696312" cy="5050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групповая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5378624" y="632719"/>
        <a:ext cx="2666728" cy="475441"/>
      </dsp:txXfrm>
    </dsp:sp>
    <dsp:sp modelId="{785FF3B3-7B13-46C0-9B4E-EBCE054CE63F}">
      <dsp:nvSpPr>
        <dsp:cNvPr id="0" name=""/>
        <dsp:cNvSpPr/>
      </dsp:nvSpPr>
      <dsp:spPr>
        <a:xfrm rot="3310531">
          <a:off x="4808078" y="1149646"/>
          <a:ext cx="707486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707486" y="1118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44135" y="1143143"/>
        <a:ext cx="35374" cy="35374"/>
      </dsp:txXfrm>
    </dsp:sp>
    <dsp:sp modelId="{03E54F1F-0ED9-485D-9592-098096C250CF}">
      <dsp:nvSpPr>
        <dsp:cNvPr id="0" name=""/>
        <dsp:cNvSpPr/>
      </dsp:nvSpPr>
      <dsp:spPr>
        <a:xfrm>
          <a:off x="5363832" y="1198707"/>
          <a:ext cx="2696312" cy="5050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массовая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5378624" y="1213499"/>
        <a:ext cx="2666728" cy="475441"/>
      </dsp:txXfrm>
    </dsp:sp>
    <dsp:sp modelId="{388134B4-E16E-46AA-A84D-7332ADA8DC99}">
      <dsp:nvSpPr>
        <dsp:cNvPr id="0" name=""/>
        <dsp:cNvSpPr/>
      </dsp:nvSpPr>
      <dsp:spPr>
        <a:xfrm rot="1186030">
          <a:off x="1696513" y="2238608"/>
          <a:ext cx="429318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429318" y="111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900439" y="2239059"/>
        <a:ext cx="21465" cy="21465"/>
      </dsp:txXfrm>
    </dsp:sp>
    <dsp:sp modelId="{6BD9BC4A-9011-4E15-BBF5-F0B8C72F2122}">
      <dsp:nvSpPr>
        <dsp:cNvPr id="0" name=""/>
        <dsp:cNvSpPr/>
      </dsp:nvSpPr>
      <dsp:spPr>
        <a:xfrm>
          <a:off x="2113183" y="2069876"/>
          <a:ext cx="2846628" cy="5050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по автору, источнику сообщения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2127975" y="2084668"/>
        <a:ext cx="2817044" cy="475441"/>
      </dsp:txXfrm>
    </dsp:sp>
    <dsp:sp modelId="{3229DA6D-A8B9-4804-A06D-70286440FE52}">
      <dsp:nvSpPr>
        <dsp:cNvPr id="0" name=""/>
        <dsp:cNvSpPr/>
      </dsp:nvSpPr>
      <dsp:spPr>
        <a:xfrm rot="19457599">
          <a:off x="4913045" y="2166010"/>
          <a:ext cx="497553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497553" y="1118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49383" y="2164756"/>
        <a:ext cx="24877" cy="24877"/>
      </dsp:txXfrm>
    </dsp:sp>
    <dsp:sp modelId="{175D842D-9BD7-491B-BB84-3A0F64BCE958}">
      <dsp:nvSpPr>
        <dsp:cNvPr id="0" name=""/>
        <dsp:cNvSpPr/>
      </dsp:nvSpPr>
      <dsp:spPr>
        <a:xfrm>
          <a:off x="5363832" y="1779487"/>
          <a:ext cx="2696312" cy="5050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официальная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5378624" y="1794279"/>
        <a:ext cx="2666728" cy="475441"/>
      </dsp:txXfrm>
    </dsp:sp>
    <dsp:sp modelId="{6D1B1468-4F17-424B-AAA4-8452D4E0717F}">
      <dsp:nvSpPr>
        <dsp:cNvPr id="0" name=""/>
        <dsp:cNvSpPr/>
      </dsp:nvSpPr>
      <dsp:spPr>
        <a:xfrm rot="2142401">
          <a:off x="4913045" y="2456400"/>
          <a:ext cx="497553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497553" y="1118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49383" y="2455145"/>
        <a:ext cx="24877" cy="24877"/>
      </dsp:txXfrm>
    </dsp:sp>
    <dsp:sp modelId="{A81A2439-6ABC-4840-91E5-68673C62739C}">
      <dsp:nvSpPr>
        <dsp:cNvPr id="0" name=""/>
        <dsp:cNvSpPr/>
      </dsp:nvSpPr>
      <dsp:spPr>
        <a:xfrm>
          <a:off x="5363832" y="2360266"/>
          <a:ext cx="2696312" cy="5050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неофициальная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5378624" y="2375058"/>
        <a:ext cx="2666728" cy="475441"/>
      </dsp:txXfrm>
    </dsp:sp>
    <dsp:sp modelId="{6640F688-32FF-49F0-BE0A-3AF05BA52AE9}">
      <dsp:nvSpPr>
        <dsp:cNvPr id="0" name=""/>
        <dsp:cNvSpPr/>
      </dsp:nvSpPr>
      <dsp:spPr>
        <a:xfrm rot="4369170">
          <a:off x="1227279" y="2819388"/>
          <a:ext cx="1367786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1367786" y="111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76978" y="2796377"/>
        <a:ext cx="68389" cy="68389"/>
      </dsp:txXfrm>
    </dsp:sp>
    <dsp:sp modelId="{FB39553B-6F7D-4FF5-9470-97BDE0FC3316}">
      <dsp:nvSpPr>
        <dsp:cNvPr id="0" name=""/>
        <dsp:cNvSpPr/>
      </dsp:nvSpPr>
      <dsp:spPr>
        <a:xfrm>
          <a:off x="2113183" y="3231436"/>
          <a:ext cx="2846628" cy="5050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по способу трансляции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2127975" y="3246228"/>
        <a:ext cx="2817044" cy="475441"/>
      </dsp:txXfrm>
    </dsp:sp>
    <dsp:sp modelId="{3ACD706B-7F8E-4556-A136-7EDEFB03B542}">
      <dsp:nvSpPr>
        <dsp:cNvPr id="0" name=""/>
        <dsp:cNvSpPr/>
      </dsp:nvSpPr>
      <dsp:spPr>
        <a:xfrm rot="19457599">
          <a:off x="4913045" y="3327570"/>
          <a:ext cx="497553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497553" y="1118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49383" y="3326315"/>
        <a:ext cx="24877" cy="24877"/>
      </dsp:txXfrm>
    </dsp:sp>
    <dsp:sp modelId="{ADF06569-FDB8-4872-B26D-10C642CC8058}">
      <dsp:nvSpPr>
        <dsp:cNvPr id="0" name=""/>
        <dsp:cNvSpPr/>
      </dsp:nvSpPr>
      <dsp:spPr>
        <a:xfrm>
          <a:off x="5363832" y="2941046"/>
          <a:ext cx="2696312" cy="5050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вербальная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5378624" y="2955838"/>
        <a:ext cx="2666728" cy="475441"/>
      </dsp:txXfrm>
    </dsp:sp>
    <dsp:sp modelId="{9A4F9C94-2482-4599-A8B1-3041ACB73E50}">
      <dsp:nvSpPr>
        <dsp:cNvPr id="0" name=""/>
        <dsp:cNvSpPr/>
      </dsp:nvSpPr>
      <dsp:spPr>
        <a:xfrm rot="2142401">
          <a:off x="4913045" y="3617960"/>
          <a:ext cx="497553" cy="22368"/>
        </a:xfrm>
        <a:custGeom>
          <a:avLst/>
          <a:gdLst/>
          <a:ahLst/>
          <a:cxnLst/>
          <a:rect l="0" t="0" r="0" b="0"/>
          <a:pathLst>
            <a:path>
              <a:moveTo>
                <a:pt x="0" y="11184"/>
              </a:moveTo>
              <a:lnTo>
                <a:pt x="497553" y="1118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49383" y="3616705"/>
        <a:ext cx="24877" cy="24877"/>
      </dsp:txXfrm>
    </dsp:sp>
    <dsp:sp modelId="{08DF975A-F22F-4D4E-B057-12FCA1652230}">
      <dsp:nvSpPr>
        <dsp:cNvPr id="0" name=""/>
        <dsp:cNvSpPr/>
      </dsp:nvSpPr>
      <dsp:spPr>
        <a:xfrm>
          <a:off x="5363832" y="3521826"/>
          <a:ext cx="2696312" cy="5050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невербальная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5378624" y="3536618"/>
        <a:ext cx="2666728" cy="4754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99A7C4-262F-4D09-968C-1B1AC1CB5723}">
      <dsp:nvSpPr>
        <dsp:cNvPr id="0" name=""/>
        <dsp:cNvSpPr/>
      </dsp:nvSpPr>
      <dsp:spPr>
        <a:xfrm>
          <a:off x="182600" y="2022"/>
          <a:ext cx="2903424" cy="587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Элементы социальной коммуникации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199811" y="19233"/>
        <a:ext cx="2869002" cy="553192"/>
      </dsp:txXfrm>
    </dsp:sp>
    <dsp:sp modelId="{DD95A679-031A-482E-9D05-6603331333AB}">
      <dsp:nvSpPr>
        <dsp:cNvPr id="0" name=""/>
        <dsp:cNvSpPr/>
      </dsp:nvSpPr>
      <dsp:spPr>
        <a:xfrm>
          <a:off x="472943" y="589636"/>
          <a:ext cx="290342" cy="4407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0710"/>
              </a:lnTo>
              <a:lnTo>
                <a:pt x="290342" y="4407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F0E547-FAD3-4F68-A828-DC66C30325F1}">
      <dsp:nvSpPr>
        <dsp:cNvPr id="0" name=""/>
        <dsp:cNvSpPr/>
      </dsp:nvSpPr>
      <dsp:spPr>
        <a:xfrm>
          <a:off x="763285" y="736540"/>
          <a:ext cx="4094673" cy="5876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Кто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(коммуникатор - тот, кто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форми-рует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и передает сообщение)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780496" y="753751"/>
        <a:ext cx="4060251" cy="553192"/>
      </dsp:txXfrm>
    </dsp:sp>
    <dsp:sp modelId="{FFFAB908-F081-49D9-8723-12434BE7DB3F}">
      <dsp:nvSpPr>
        <dsp:cNvPr id="0" name=""/>
        <dsp:cNvSpPr/>
      </dsp:nvSpPr>
      <dsp:spPr>
        <a:xfrm>
          <a:off x="472943" y="589636"/>
          <a:ext cx="290342" cy="1175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5228"/>
              </a:lnTo>
              <a:lnTo>
                <a:pt x="290342" y="11752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AE73F0-8733-4032-8B32-218C96DFE2CB}">
      <dsp:nvSpPr>
        <dsp:cNvPr id="0" name=""/>
        <dsp:cNvSpPr/>
      </dsp:nvSpPr>
      <dsp:spPr>
        <a:xfrm>
          <a:off x="763285" y="1471058"/>
          <a:ext cx="4094673" cy="5876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Что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(сообщение)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780496" y="1488269"/>
        <a:ext cx="4060251" cy="553192"/>
      </dsp:txXfrm>
    </dsp:sp>
    <dsp:sp modelId="{284B000A-8F78-49A1-9DA6-9A30171D7B37}">
      <dsp:nvSpPr>
        <dsp:cNvPr id="0" name=""/>
        <dsp:cNvSpPr/>
      </dsp:nvSpPr>
      <dsp:spPr>
        <a:xfrm>
          <a:off x="472943" y="589636"/>
          <a:ext cx="290342" cy="19097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9745"/>
              </a:lnTo>
              <a:lnTo>
                <a:pt x="290342" y="19097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61DDE5-484C-4F6C-B6E1-835B2A78C610}">
      <dsp:nvSpPr>
        <dsp:cNvPr id="0" name=""/>
        <dsp:cNvSpPr/>
      </dsp:nvSpPr>
      <dsp:spPr>
        <a:xfrm>
          <a:off x="763285" y="2205575"/>
          <a:ext cx="4094673" cy="5876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Как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(способ передачи сообщения,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ка-нал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780496" y="2222786"/>
        <a:ext cx="4060251" cy="553192"/>
      </dsp:txXfrm>
    </dsp:sp>
    <dsp:sp modelId="{878D90DC-674C-42A4-BDE6-E5EF55026EB1}">
      <dsp:nvSpPr>
        <dsp:cNvPr id="0" name=""/>
        <dsp:cNvSpPr/>
      </dsp:nvSpPr>
      <dsp:spPr>
        <a:xfrm>
          <a:off x="472943" y="589636"/>
          <a:ext cx="290342" cy="26442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4263"/>
              </a:lnTo>
              <a:lnTo>
                <a:pt x="290342" y="26442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E25619-4959-4B89-BDBF-5205006CF980}">
      <dsp:nvSpPr>
        <dsp:cNvPr id="0" name=""/>
        <dsp:cNvSpPr/>
      </dsp:nvSpPr>
      <dsp:spPr>
        <a:xfrm>
          <a:off x="763285" y="2940093"/>
          <a:ext cx="4094673" cy="5876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Кому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(аудитория, которой адресуется сообщение)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780496" y="2957304"/>
        <a:ext cx="4060251" cy="553192"/>
      </dsp:txXfrm>
    </dsp:sp>
    <dsp:sp modelId="{C2E4CB0E-C62E-4E55-A9C4-F5646B2CF904}">
      <dsp:nvSpPr>
        <dsp:cNvPr id="0" name=""/>
        <dsp:cNvSpPr/>
      </dsp:nvSpPr>
      <dsp:spPr>
        <a:xfrm>
          <a:off x="472943" y="589636"/>
          <a:ext cx="290342" cy="33787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78781"/>
              </a:lnTo>
              <a:lnTo>
                <a:pt x="290342" y="33787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8D8DBD-C410-4EE2-A54F-349417709D0B}">
      <dsp:nvSpPr>
        <dsp:cNvPr id="0" name=""/>
        <dsp:cNvSpPr/>
      </dsp:nvSpPr>
      <dsp:spPr>
        <a:xfrm>
          <a:off x="763285" y="3674611"/>
          <a:ext cx="4094673" cy="5876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Зачем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(с каким эффектом,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эффектив-ность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780496" y="3691822"/>
        <a:ext cx="4060251" cy="5531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DEA992-31B4-4F8D-A364-8414A91BF495}">
      <dsp:nvSpPr>
        <dsp:cNvPr id="0" name=""/>
        <dsp:cNvSpPr/>
      </dsp:nvSpPr>
      <dsp:spPr>
        <a:xfrm>
          <a:off x="6127089" y="2987062"/>
          <a:ext cx="91440" cy="4997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97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95FE50-A590-43C4-A72B-9794FFF13BAD}">
      <dsp:nvSpPr>
        <dsp:cNvPr id="0" name=""/>
        <dsp:cNvSpPr/>
      </dsp:nvSpPr>
      <dsp:spPr>
        <a:xfrm>
          <a:off x="4032448" y="1297268"/>
          <a:ext cx="2140361" cy="4997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899"/>
              </a:lnTo>
              <a:lnTo>
                <a:pt x="2140361" y="249899"/>
              </a:lnTo>
              <a:lnTo>
                <a:pt x="2140361" y="4997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E7E369-E122-4450-8CDA-95913981F0D1}">
      <dsp:nvSpPr>
        <dsp:cNvPr id="0" name=""/>
        <dsp:cNvSpPr/>
      </dsp:nvSpPr>
      <dsp:spPr>
        <a:xfrm>
          <a:off x="1846366" y="2987062"/>
          <a:ext cx="91440" cy="4997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97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6731A6-EB10-466D-9B4E-35D1EDDFB961}">
      <dsp:nvSpPr>
        <dsp:cNvPr id="0" name=""/>
        <dsp:cNvSpPr/>
      </dsp:nvSpPr>
      <dsp:spPr>
        <a:xfrm>
          <a:off x="1892086" y="1297268"/>
          <a:ext cx="2140361" cy="499798"/>
        </a:xfrm>
        <a:custGeom>
          <a:avLst/>
          <a:gdLst/>
          <a:ahLst/>
          <a:cxnLst/>
          <a:rect l="0" t="0" r="0" b="0"/>
          <a:pathLst>
            <a:path>
              <a:moveTo>
                <a:pt x="2140361" y="0"/>
              </a:moveTo>
              <a:lnTo>
                <a:pt x="2140361" y="249899"/>
              </a:lnTo>
              <a:lnTo>
                <a:pt x="0" y="249899"/>
              </a:lnTo>
              <a:lnTo>
                <a:pt x="0" y="4997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94C0A2-2CED-4F64-8241-7BB8D74FE915}">
      <dsp:nvSpPr>
        <dsp:cNvPr id="0" name=""/>
        <dsp:cNvSpPr/>
      </dsp:nvSpPr>
      <dsp:spPr>
        <a:xfrm>
          <a:off x="2344784" y="107272"/>
          <a:ext cx="3375327" cy="118999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Уровни исследования процесса коммуникации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2344784" y="107272"/>
        <a:ext cx="3375327" cy="1189995"/>
      </dsp:txXfrm>
    </dsp:sp>
    <dsp:sp modelId="{EE769D85-F101-42ED-8F56-7272A0BEBC1A}">
      <dsp:nvSpPr>
        <dsp:cNvPr id="0" name=""/>
        <dsp:cNvSpPr/>
      </dsp:nvSpPr>
      <dsp:spPr>
        <a:xfrm>
          <a:off x="1623" y="1797066"/>
          <a:ext cx="3780925" cy="118999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Микроуровень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1623" y="1797066"/>
        <a:ext cx="3780925" cy="1189995"/>
      </dsp:txXfrm>
    </dsp:sp>
    <dsp:sp modelId="{1C821D6E-12E1-4656-BD25-0800324A4608}">
      <dsp:nvSpPr>
        <dsp:cNvPr id="0" name=""/>
        <dsp:cNvSpPr/>
      </dsp:nvSpPr>
      <dsp:spPr>
        <a:xfrm>
          <a:off x="1623" y="3486860"/>
          <a:ext cx="3780925" cy="16782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Исследуется межличностная и групповая  коммуникация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1623" y="3486860"/>
        <a:ext cx="3780925" cy="1678226"/>
      </dsp:txXfrm>
    </dsp:sp>
    <dsp:sp modelId="{57D32AAD-85AD-4FFB-814B-881090E01F18}">
      <dsp:nvSpPr>
        <dsp:cNvPr id="0" name=""/>
        <dsp:cNvSpPr/>
      </dsp:nvSpPr>
      <dsp:spPr>
        <a:xfrm>
          <a:off x="4282347" y="1797066"/>
          <a:ext cx="3780925" cy="118999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Макроуровень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4282347" y="1797066"/>
        <a:ext cx="3780925" cy="1189995"/>
      </dsp:txXfrm>
    </dsp:sp>
    <dsp:sp modelId="{DFC77578-D549-4386-AF7D-E790B256B83B}">
      <dsp:nvSpPr>
        <dsp:cNvPr id="0" name=""/>
        <dsp:cNvSpPr/>
      </dsp:nvSpPr>
      <dsp:spPr>
        <a:xfrm>
          <a:off x="4282347" y="3486860"/>
          <a:ext cx="3780925" cy="16782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Коммуникативный процесс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анали-зируется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в сфере социальных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инс-титутов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-семьи, религии, культуры, образования, экономики и др. Здесь речь идёт о массовой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коммуника-ции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4282347" y="3486860"/>
        <a:ext cx="3780925" cy="16782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93ECE7-CCCC-4311-AD7E-FCF99DD41DDC}">
      <dsp:nvSpPr>
        <dsp:cNvPr id="0" name=""/>
        <dsp:cNvSpPr/>
      </dsp:nvSpPr>
      <dsp:spPr>
        <a:xfrm>
          <a:off x="149743" y="1213"/>
          <a:ext cx="5414516" cy="5756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Массовая коммуникация характеризуется: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166603" y="18073"/>
        <a:ext cx="5380796" cy="541939"/>
      </dsp:txXfrm>
    </dsp:sp>
    <dsp:sp modelId="{5FFB67DF-8B7E-4238-BC7E-291F1065DFB4}">
      <dsp:nvSpPr>
        <dsp:cNvPr id="0" name=""/>
        <dsp:cNvSpPr/>
      </dsp:nvSpPr>
      <dsp:spPr>
        <a:xfrm>
          <a:off x="691195" y="576872"/>
          <a:ext cx="541451" cy="4317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1744"/>
              </a:lnTo>
              <a:lnTo>
                <a:pt x="541451" y="4317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9022A4-1FE5-4CDE-88A5-F4E4FF3A5983}">
      <dsp:nvSpPr>
        <dsp:cNvPr id="0" name=""/>
        <dsp:cNvSpPr/>
      </dsp:nvSpPr>
      <dsp:spPr>
        <a:xfrm>
          <a:off x="1232646" y="720787"/>
          <a:ext cx="6610497" cy="575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наличием технических способов, которые обеспечивают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ре-гулярность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, массовость, публичность сообщений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1249506" y="737647"/>
        <a:ext cx="6576777" cy="541939"/>
      </dsp:txXfrm>
    </dsp:sp>
    <dsp:sp modelId="{8522023E-1F86-44DF-906A-B7A33B4EC15C}">
      <dsp:nvSpPr>
        <dsp:cNvPr id="0" name=""/>
        <dsp:cNvSpPr/>
      </dsp:nvSpPr>
      <dsp:spPr>
        <a:xfrm>
          <a:off x="691195" y="576872"/>
          <a:ext cx="541451" cy="11513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1319"/>
              </a:lnTo>
              <a:lnTo>
                <a:pt x="541451" y="115131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FBB372-B0EE-4CFB-B001-36743022DDBD}">
      <dsp:nvSpPr>
        <dsp:cNvPr id="0" name=""/>
        <dsp:cNvSpPr/>
      </dsp:nvSpPr>
      <dsp:spPr>
        <a:xfrm>
          <a:off x="1232646" y="1440362"/>
          <a:ext cx="6610497" cy="575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социальной значимостью информации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1249506" y="1457222"/>
        <a:ext cx="6576777" cy="541939"/>
      </dsp:txXfrm>
    </dsp:sp>
    <dsp:sp modelId="{A1B0B319-5297-4389-9F9B-6D525F0B5120}">
      <dsp:nvSpPr>
        <dsp:cNvPr id="0" name=""/>
        <dsp:cNvSpPr/>
      </dsp:nvSpPr>
      <dsp:spPr>
        <a:xfrm>
          <a:off x="691195" y="576872"/>
          <a:ext cx="541451" cy="1870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0893"/>
              </a:lnTo>
              <a:lnTo>
                <a:pt x="541451" y="18708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ED3CA8-226E-4D8A-8D52-E58BF1C0A7E4}">
      <dsp:nvSpPr>
        <dsp:cNvPr id="0" name=""/>
        <dsp:cNvSpPr/>
      </dsp:nvSpPr>
      <dsp:spPr>
        <a:xfrm>
          <a:off x="1232646" y="2159936"/>
          <a:ext cx="6610497" cy="575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массовостью аудитории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1249506" y="2176796"/>
        <a:ext cx="6576777" cy="541939"/>
      </dsp:txXfrm>
    </dsp:sp>
    <dsp:sp modelId="{30B5695E-0741-462B-A364-37C2D93554A6}">
      <dsp:nvSpPr>
        <dsp:cNvPr id="0" name=""/>
        <dsp:cNvSpPr/>
      </dsp:nvSpPr>
      <dsp:spPr>
        <a:xfrm>
          <a:off x="691195" y="576872"/>
          <a:ext cx="541451" cy="2590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468"/>
              </a:lnTo>
              <a:lnTo>
                <a:pt x="541451" y="25904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91F351-3DFF-4672-AE23-51B80787E499}">
      <dsp:nvSpPr>
        <dsp:cNvPr id="0" name=""/>
        <dsp:cNvSpPr/>
      </dsp:nvSpPr>
      <dsp:spPr>
        <a:xfrm>
          <a:off x="1232646" y="2879511"/>
          <a:ext cx="6610497" cy="575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многоканальностью с возможностью выбора способа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комму-никации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1249506" y="2896371"/>
        <a:ext cx="6576777" cy="5419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93ECE7-CCCC-4311-AD7E-FCF99DD41DDC}">
      <dsp:nvSpPr>
        <dsp:cNvPr id="0" name=""/>
        <dsp:cNvSpPr/>
      </dsp:nvSpPr>
      <dsp:spPr>
        <a:xfrm>
          <a:off x="149743" y="1213"/>
          <a:ext cx="5414516" cy="5756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Наиболее распространённые модели поведения школьников в </a:t>
          </a:r>
          <a:r>
            <a:rPr lang="ru-RU" sz="20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медиапространстве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166603" y="18073"/>
        <a:ext cx="5380796" cy="541939"/>
      </dsp:txXfrm>
    </dsp:sp>
    <dsp:sp modelId="{5FFB67DF-8B7E-4238-BC7E-291F1065DFB4}">
      <dsp:nvSpPr>
        <dsp:cNvPr id="0" name=""/>
        <dsp:cNvSpPr/>
      </dsp:nvSpPr>
      <dsp:spPr>
        <a:xfrm>
          <a:off x="691195" y="576872"/>
          <a:ext cx="541451" cy="4317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1744"/>
              </a:lnTo>
              <a:lnTo>
                <a:pt x="541451" y="4317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9022A4-1FE5-4CDE-88A5-F4E4FF3A5983}">
      <dsp:nvSpPr>
        <dsp:cNvPr id="0" name=""/>
        <dsp:cNvSpPr/>
      </dsp:nvSpPr>
      <dsp:spPr>
        <a:xfrm>
          <a:off x="1232646" y="720787"/>
          <a:ext cx="6610497" cy="575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переписка в социальной сети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1249506" y="737647"/>
        <a:ext cx="6576777" cy="541939"/>
      </dsp:txXfrm>
    </dsp:sp>
    <dsp:sp modelId="{8522023E-1F86-44DF-906A-B7A33B4EC15C}">
      <dsp:nvSpPr>
        <dsp:cNvPr id="0" name=""/>
        <dsp:cNvSpPr/>
      </dsp:nvSpPr>
      <dsp:spPr>
        <a:xfrm>
          <a:off x="691195" y="576872"/>
          <a:ext cx="541451" cy="11513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1319"/>
              </a:lnTo>
              <a:lnTo>
                <a:pt x="541451" y="115131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FBB372-B0EE-4CFB-B001-36743022DDBD}">
      <dsp:nvSpPr>
        <dsp:cNvPr id="0" name=""/>
        <dsp:cNvSpPr/>
      </dsp:nvSpPr>
      <dsp:spPr>
        <a:xfrm>
          <a:off x="1232646" y="1440362"/>
          <a:ext cx="6610497" cy="575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просмотр рекламных сообщений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1249506" y="1457222"/>
        <a:ext cx="6576777" cy="541939"/>
      </dsp:txXfrm>
    </dsp:sp>
    <dsp:sp modelId="{A1B0B319-5297-4389-9F9B-6D525F0B5120}">
      <dsp:nvSpPr>
        <dsp:cNvPr id="0" name=""/>
        <dsp:cNvSpPr/>
      </dsp:nvSpPr>
      <dsp:spPr>
        <a:xfrm>
          <a:off x="691195" y="576872"/>
          <a:ext cx="541451" cy="1870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0893"/>
              </a:lnTo>
              <a:lnTo>
                <a:pt x="541451" y="18708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ED3CA8-226E-4D8A-8D52-E58BF1C0A7E4}">
      <dsp:nvSpPr>
        <dsp:cNvPr id="0" name=""/>
        <dsp:cNvSpPr/>
      </dsp:nvSpPr>
      <dsp:spPr>
        <a:xfrm>
          <a:off x="1232646" y="2159936"/>
          <a:ext cx="6610497" cy="575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прослушивание новостей и музыки по радио, просмотр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ви-деофильмов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1249506" y="2176796"/>
        <a:ext cx="6576777" cy="541939"/>
      </dsp:txXfrm>
    </dsp:sp>
    <dsp:sp modelId="{30B5695E-0741-462B-A364-37C2D93554A6}">
      <dsp:nvSpPr>
        <dsp:cNvPr id="0" name=""/>
        <dsp:cNvSpPr/>
      </dsp:nvSpPr>
      <dsp:spPr>
        <a:xfrm>
          <a:off x="691195" y="576872"/>
          <a:ext cx="541451" cy="2590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468"/>
              </a:lnTo>
              <a:lnTo>
                <a:pt x="541451" y="25904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91F351-3DFF-4672-AE23-51B80787E499}">
      <dsp:nvSpPr>
        <dsp:cNvPr id="0" name=""/>
        <dsp:cNvSpPr/>
      </dsp:nvSpPr>
      <dsp:spPr>
        <a:xfrm>
          <a:off x="1232646" y="2879511"/>
          <a:ext cx="6610497" cy="575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видеоигры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1249506" y="2896371"/>
        <a:ext cx="6576777" cy="54193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082A22-7FCE-4822-A572-F235E737E546}">
      <dsp:nvSpPr>
        <dsp:cNvPr id="0" name=""/>
        <dsp:cNvSpPr/>
      </dsp:nvSpPr>
      <dsp:spPr>
        <a:xfrm>
          <a:off x="2969969" y="2824336"/>
          <a:ext cx="2196964" cy="219696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Основные риски </a:t>
          </a:r>
          <a:r>
            <a:rPr lang="ru-RU" sz="20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медиасферы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3291707" y="3146074"/>
        <a:ext cx="1553488" cy="1553488"/>
      </dsp:txXfrm>
    </dsp:sp>
    <dsp:sp modelId="{5DC9254C-6844-4B4F-A476-608609721860}">
      <dsp:nvSpPr>
        <dsp:cNvPr id="0" name=""/>
        <dsp:cNvSpPr/>
      </dsp:nvSpPr>
      <dsp:spPr>
        <a:xfrm rot="11700000">
          <a:off x="1012214" y="3048060"/>
          <a:ext cx="1919960" cy="62613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814D752-2B69-4180-9E34-88979074C870}">
      <dsp:nvSpPr>
        <dsp:cNvPr id="0" name=""/>
        <dsp:cNvSpPr/>
      </dsp:nvSpPr>
      <dsp:spPr>
        <a:xfrm>
          <a:off x="1366" y="2277819"/>
          <a:ext cx="2087115" cy="16696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сцены насилия в новостях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50270" y="2326723"/>
        <a:ext cx="1989307" cy="1571884"/>
      </dsp:txXfrm>
    </dsp:sp>
    <dsp:sp modelId="{3C72FC56-2842-4B9C-9587-8AEC9A6E7C09}">
      <dsp:nvSpPr>
        <dsp:cNvPr id="0" name=""/>
        <dsp:cNvSpPr/>
      </dsp:nvSpPr>
      <dsp:spPr>
        <a:xfrm rot="13846881">
          <a:off x="1287799" y="1701012"/>
          <a:ext cx="2445778" cy="62613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F8AACE8-8BC9-49AA-81CC-666C21911D3E}">
      <dsp:nvSpPr>
        <dsp:cNvPr id="0" name=""/>
        <dsp:cNvSpPr/>
      </dsp:nvSpPr>
      <dsp:spPr>
        <a:xfrm>
          <a:off x="288038" y="231814"/>
          <a:ext cx="2898878" cy="16696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нарастающее давление со стороны культивируемых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медиа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стереотипов и идеалов красоты в индустрии моды и шоу-бизнеса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336942" y="280718"/>
        <a:ext cx="2801070" cy="1571884"/>
      </dsp:txXfrm>
    </dsp:sp>
    <dsp:sp modelId="{C2DB0726-DF75-421B-ACDC-CC4674A9F519}">
      <dsp:nvSpPr>
        <dsp:cNvPr id="0" name=""/>
        <dsp:cNvSpPr/>
      </dsp:nvSpPr>
      <dsp:spPr>
        <a:xfrm rot="18617541">
          <a:off x="4431207" y="1707225"/>
          <a:ext cx="2500531" cy="62613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E743707-03F3-4177-99A8-748352FC3A2F}">
      <dsp:nvSpPr>
        <dsp:cNvPr id="0" name=""/>
        <dsp:cNvSpPr/>
      </dsp:nvSpPr>
      <dsp:spPr>
        <a:xfrm>
          <a:off x="5040566" y="231800"/>
          <a:ext cx="2898878" cy="16696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угрозы и оскорбления в социальных сетях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5089470" y="280704"/>
        <a:ext cx="2801070" cy="1571884"/>
      </dsp:txXfrm>
    </dsp:sp>
    <dsp:sp modelId="{B215EA58-F201-464A-8228-D832E9C7A25B}">
      <dsp:nvSpPr>
        <dsp:cNvPr id="0" name=""/>
        <dsp:cNvSpPr/>
      </dsp:nvSpPr>
      <dsp:spPr>
        <a:xfrm rot="20700000">
          <a:off x="5204729" y="3048060"/>
          <a:ext cx="1919960" cy="62613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21508A1-61C6-4936-BE8B-C75623916408}">
      <dsp:nvSpPr>
        <dsp:cNvPr id="0" name=""/>
        <dsp:cNvSpPr/>
      </dsp:nvSpPr>
      <dsp:spPr>
        <a:xfrm>
          <a:off x="6048421" y="2277819"/>
          <a:ext cx="2087115" cy="16696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незаконная загрузка данных из интернета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6097325" y="2326723"/>
        <a:ext cx="1989307" cy="157188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93ECE7-CCCC-4311-AD7E-FCF99DD41DDC}">
      <dsp:nvSpPr>
        <dsp:cNvPr id="0" name=""/>
        <dsp:cNvSpPr/>
      </dsp:nvSpPr>
      <dsp:spPr>
        <a:xfrm>
          <a:off x="461356" y="2639"/>
          <a:ext cx="5715677" cy="5161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В современном мире важно быть </a:t>
          </a:r>
          <a:r>
            <a:rPr lang="ru-RU" sz="20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медиаграмотным</a:t>
          </a: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, что означает уметь: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476473" y="17756"/>
        <a:ext cx="5685443" cy="485908"/>
      </dsp:txXfrm>
    </dsp:sp>
    <dsp:sp modelId="{5FFB67DF-8B7E-4238-BC7E-291F1065DFB4}">
      <dsp:nvSpPr>
        <dsp:cNvPr id="0" name=""/>
        <dsp:cNvSpPr/>
      </dsp:nvSpPr>
      <dsp:spPr>
        <a:xfrm>
          <a:off x="1032924" y="518781"/>
          <a:ext cx="571567" cy="3871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7106"/>
              </a:lnTo>
              <a:lnTo>
                <a:pt x="571567" y="3871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9022A4-1FE5-4CDE-88A5-F4E4FF3A5983}">
      <dsp:nvSpPr>
        <dsp:cNvPr id="0" name=""/>
        <dsp:cNvSpPr/>
      </dsp:nvSpPr>
      <dsp:spPr>
        <a:xfrm>
          <a:off x="1604491" y="647817"/>
          <a:ext cx="5927039" cy="5161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установить автора конкретного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медиасообщения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1619608" y="662934"/>
        <a:ext cx="5896805" cy="485908"/>
      </dsp:txXfrm>
    </dsp:sp>
    <dsp:sp modelId="{8522023E-1F86-44DF-906A-B7A33B4EC15C}">
      <dsp:nvSpPr>
        <dsp:cNvPr id="0" name=""/>
        <dsp:cNvSpPr/>
      </dsp:nvSpPr>
      <dsp:spPr>
        <a:xfrm>
          <a:off x="1032924" y="518781"/>
          <a:ext cx="571567" cy="10322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2284"/>
              </a:lnTo>
              <a:lnTo>
                <a:pt x="571567" y="10322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FBB372-B0EE-4CFB-B001-36743022DDBD}">
      <dsp:nvSpPr>
        <dsp:cNvPr id="0" name=""/>
        <dsp:cNvSpPr/>
      </dsp:nvSpPr>
      <dsp:spPr>
        <a:xfrm>
          <a:off x="1604491" y="1292994"/>
          <a:ext cx="5927039" cy="5161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осознать, каких мыслей или действий ждал от нас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соз-датель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медиасообщения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1619608" y="1308111"/>
        <a:ext cx="5896805" cy="485908"/>
      </dsp:txXfrm>
    </dsp:sp>
    <dsp:sp modelId="{A1B0B319-5297-4389-9F9B-6D525F0B5120}">
      <dsp:nvSpPr>
        <dsp:cNvPr id="0" name=""/>
        <dsp:cNvSpPr/>
      </dsp:nvSpPr>
      <dsp:spPr>
        <a:xfrm>
          <a:off x="1032924" y="518781"/>
          <a:ext cx="571567" cy="16774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7462"/>
              </a:lnTo>
              <a:lnTo>
                <a:pt x="571567" y="16774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ED3CA8-226E-4D8A-8D52-E58BF1C0A7E4}">
      <dsp:nvSpPr>
        <dsp:cNvPr id="0" name=""/>
        <dsp:cNvSpPr/>
      </dsp:nvSpPr>
      <dsp:spPr>
        <a:xfrm>
          <a:off x="1604491" y="1938172"/>
          <a:ext cx="5927039" cy="5161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распознать предвзятость, дезинформацию и ложь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1619608" y="1953289"/>
        <a:ext cx="5896805" cy="485908"/>
      </dsp:txXfrm>
    </dsp:sp>
    <dsp:sp modelId="{30B5695E-0741-462B-A364-37C2D93554A6}">
      <dsp:nvSpPr>
        <dsp:cNvPr id="0" name=""/>
        <dsp:cNvSpPr/>
      </dsp:nvSpPr>
      <dsp:spPr>
        <a:xfrm>
          <a:off x="1032924" y="518781"/>
          <a:ext cx="571567" cy="2322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2640"/>
              </a:lnTo>
              <a:lnTo>
                <a:pt x="571567" y="23226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91F351-3DFF-4672-AE23-51B80787E499}">
      <dsp:nvSpPr>
        <dsp:cNvPr id="0" name=""/>
        <dsp:cNvSpPr/>
      </dsp:nvSpPr>
      <dsp:spPr>
        <a:xfrm>
          <a:off x="1604491" y="2583350"/>
          <a:ext cx="5927039" cy="5161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заметить, что местами история умышленно недосказана;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1619608" y="2598467"/>
        <a:ext cx="5896805" cy="485908"/>
      </dsp:txXfrm>
    </dsp:sp>
    <dsp:sp modelId="{095B6D99-7CD3-4457-B369-6662D037EFE9}">
      <dsp:nvSpPr>
        <dsp:cNvPr id="0" name=""/>
        <dsp:cNvSpPr/>
      </dsp:nvSpPr>
      <dsp:spPr>
        <a:xfrm>
          <a:off x="1032924" y="518781"/>
          <a:ext cx="571567" cy="29678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7818"/>
              </a:lnTo>
              <a:lnTo>
                <a:pt x="571567" y="29678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D88AFB-BD79-42A2-9078-FADE1C8424F7}">
      <dsp:nvSpPr>
        <dsp:cNvPr id="0" name=""/>
        <dsp:cNvSpPr/>
      </dsp:nvSpPr>
      <dsp:spPr>
        <a:xfrm>
          <a:off x="1604491" y="3228528"/>
          <a:ext cx="5927039" cy="5161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сделать осознанный выбор  и принять  решение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1619608" y="3243645"/>
        <a:ext cx="5896805" cy="485908"/>
      </dsp:txXfrm>
    </dsp:sp>
    <dsp:sp modelId="{75660D03-BF82-4796-9EDF-ABD15F52B172}">
      <dsp:nvSpPr>
        <dsp:cNvPr id="0" name=""/>
        <dsp:cNvSpPr/>
      </dsp:nvSpPr>
      <dsp:spPr>
        <a:xfrm>
          <a:off x="1032924" y="518781"/>
          <a:ext cx="571567" cy="36129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12996"/>
              </a:lnTo>
              <a:lnTo>
                <a:pt x="571567" y="36129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26E68E-857E-453F-B761-BCDCE7FE417F}">
      <dsp:nvSpPr>
        <dsp:cNvPr id="0" name=""/>
        <dsp:cNvSpPr/>
      </dsp:nvSpPr>
      <dsp:spPr>
        <a:xfrm>
          <a:off x="1604491" y="3873706"/>
          <a:ext cx="5927039" cy="5161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создать и распространить собственные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медиасообще-ния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rPr>
            <a:t> с соблюдением этических и правовых норм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itchFamily="18" charset="0"/>
            <a:ea typeface="Cambria Math" pitchFamily="18" charset="0"/>
          </a:endParaRPr>
        </a:p>
      </dsp:txBody>
      <dsp:txXfrm>
        <a:off x="1619608" y="3888823"/>
        <a:ext cx="5896805" cy="4859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31ED6-7227-4D8C-BF81-1081549C8125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2CDCAE-6B02-4CB9-9E7D-867A03FFB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758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E0071-00F4-4E10-9D54-AF8D99A8A3A0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97589-81B3-48A3-8226-3514F33742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88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97589-81B3-48A3-8226-3514F337429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271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Big Background Pic" descr="PPP_BUSI_TLE_Networking_2007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Middle BG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" name="Header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9" name="Rectangle 8"/>
              <p:cNvSpPr/>
              <p:nvPr userDrawn="1"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chemeClr val="accent1">
                  <a:lumMod val="75000"/>
                  <a:alpha val="4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Rectangle 9"/>
              <p:cNvSpPr/>
              <p:nvPr userDrawn="1"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lang="en-US" sz="1800" kern="1200">
                  <a:solidFill>
                    <a:schemeClr val="lt1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  <p:sp>
          <p:nvSpPr>
            <p:cNvPr id="11" name="Footer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SubTitle Back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9" name="Big Picture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id="14" name="Picture 13" descr="PPP_BUSI_TLE_Networking_2007_elements.jpg"/>
              <p:cNvPicPr>
                <a:picLocks noChangeAspect="1"/>
              </p:cNvPicPr>
              <p:nvPr userDrawn="1"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w="3175">
                <a:solidFill>
                  <a:schemeClr val="accent1"/>
                </a:solidFill>
              </a:ln>
            </p:spPr>
          </p:pic>
          <p:sp>
            <p:nvSpPr>
              <p:cNvPr id="15" name="Rectangle 9"/>
              <p:cNvSpPr/>
              <p:nvPr userDrawn="1"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" name="Small Pics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id="16" name="Lady" descr="PPP_BUSI_TLE_Networking_2007_elements3.jpg"/>
              <p:cNvPicPr>
                <a:picLocks noChangeAspect="1"/>
              </p:cNvPicPr>
              <p:nvPr userDrawn="1"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  <p:pic>
            <p:nvPicPr>
              <p:cNvPr id="17" name="Back of Head" descr="PPP_BUSI_TLE_Networking_2007_elements2.jpg"/>
              <p:cNvPicPr preferRelativeResize="0">
                <a:picLocks/>
              </p:cNvPicPr>
              <p:nvPr userDrawn="1"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  <p:pic>
            <p:nvPicPr>
              <p:cNvPr id="18" name="Brown Suit Guy" descr="PPP_BUSI_TLE_Networking_2007_elements4.jpg"/>
              <p:cNvPicPr>
                <a:picLocks noChangeAspect="1"/>
              </p:cNvPicPr>
              <p:nvPr userDrawn="1"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1600" y="2819400"/>
            <a:ext cx="3962400" cy="1676400"/>
          </a:xfrm>
        </p:spPr>
        <p:txBody>
          <a:bodyPr>
            <a:normAutofit/>
            <a:scene3d>
              <a:camera prst="perspectiveAbove"/>
              <a:lightRig rig="threePt" dir="t"/>
            </a:scene3d>
          </a:bodyPr>
          <a:lstStyle>
            <a:lvl1pPr>
              <a:defRPr sz="4000" b="1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4876800"/>
            <a:ext cx="4343400" cy="1143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C5F06607-930E-4283-99FA-DF83B94C87F0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eader BG Accent 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7" name="Big Background Pic" descr="PPP_BUSI_TLE_Networking_2007.png"/>
          <p:cNvPicPr>
            <a:picLocks noChangeAspect="1"/>
          </p:cNvPicPr>
          <p:nvPr/>
        </p:nvPicPr>
        <p:blipFill>
          <a:blip r:embed="rId2" cstate="print">
            <a:lum bright="50000" contrast="-50000"/>
          </a:blip>
          <a:stretch>
            <a:fillRect/>
          </a:stretch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brightRoom" dir="t">
              <a:rot lat="0" lon="0" rev="3600000"/>
            </a:lightRig>
          </a:scene3d>
          <a:sp3d prstMaterial="flat"/>
        </p:spPr>
      </p:pic>
      <p:sp>
        <p:nvSpPr>
          <p:cNvPr id="8" name="Rectangle 7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1000" y="0"/>
            <a:ext cx="990600" cy="685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7162800" cy="59436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Bar Accent 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Bar Accent 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2" name="Lady" descr="PPP_BUSI_TLE_Networking_2007_elements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3" name="Brown Suit Guy" descr="PPP_BUSI_TLE_Networking_2007_elements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4" name="Back of Head" descr="PPP_BUSI_TLE_Networking_2007_elements2.jpg"/>
          <p:cNvPicPr preferRelativeResize="0"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eader BG Accent 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7" name="Big Background Pic" descr="PPP_BUSI_TLE_Networking_2007.png"/>
          <p:cNvPicPr>
            <a:picLocks noChangeAspect="1"/>
          </p:cNvPicPr>
          <p:nvPr/>
        </p:nvPicPr>
        <p:blipFill>
          <a:blip r:embed="rId2" cstate="print">
            <a:lum bright="50000" contrast="-50000"/>
          </a:blip>
          <a:stretch>
            <a:fillRect/>
          </a:stretch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brightRoom" dir="t">
              <a:rot lat="0" lon="0" rev="3600000"/>
            </a:lightRig>
          </a:scene3d>
          <a:sp3d prstMaterial="flat"/>
        </p:spPr>
      </p:pic>
      <p:sp>
        <p:nvSpPr>
          <p:cNvPr id="8" name="Rectangle 7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1000" y="0"/>
            <a:ext cx="990600" cy="685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7162800" cy="59436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Bar Accent 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Bar Accent 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9" name="Big Background Pic" descr="PPP_BUSI_TLE_Networking_2007.png"/>
          <p:cNvPicPr>
            <a:picLocks noChangeAspect="1"/>
          </p:cNvPicPr>
          <p:nvPr userDrawn="1"/>
        </p:nvPicPr>
        <p:blipFill>
          <a:blip r:embed="rId2" cstate="print"/>
          <a:srcRect b="16250"/>
          <a:stretch>
            <a:fillRect/>
          </a:stretch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prstMaterial="softEdge"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505199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ar Accent 1"/>
          <p:cNvSpPr/>
          <p:nvPr userDrawn="1"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Bar Accent 2"/>
          <p:cNvSpPr/>
          <p:nvPr userDrawn="1"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06607-930E-4283-99FA-DF83B94C87F0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429000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06607-930E-4283-99FA-DF83B94C87F0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429000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BG Accent 1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Body BG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  <a:solidFill>
            <a:schemeClr val="accent1">
              <a:lumMod val="50000"/>
            </a:schemeClr>
          </a:solidFill>
        </p:grpSpPr>
        <p:sp>
          <p:nvSpPr>
            <p:cNvPr id="11" name="Rectangle 10"/>
            <p:cNvSpPr/>
            <p:nvPr userDrawn="1"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Side Bar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9" name="SideBar Accent 2"/>
            <p:cNvSpPr/>
            <p:nvPr userDrawn="1"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SideBar Accent 1"/>
            <p:cNvSpPr/>
            <p:nvPr userDrawn="1"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" name="SideBar Pic" descr="PPP_BUSI_TXT_Networking_2007_elements.png"/>
            <p:cNvPicPr>
              <a:picLocks noChangeAspect="1"/>
            </p:cNvPicPr>
            <p:nvPr userDrawn="1"/>
          </p:nvPicPr>
          <p:blipFill>
            <a:blip r:embed="rId18" cstate="print"/>
            <a:stretch>
              <a:fillRect/>
            </a:stretch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Bar Accent 1"/>
            <p:cNvSpPr/>
            <p:nvPr userDrawn="1"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Bar Accent 2"/>
            <p:cNvSpPr/>
            <p:nvPr userDrawn="1"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5F06607-930E-4283-99FA-DF83B94C87F0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6" r:id="rId4"/>
    <p:sldLayoutId id="2147483687" r:id="rId5"/>
    <p:sldLayoutId id="2147483688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chemeClr val="tx2">
                <a:satMod val="155000"/>
              </a:schemeClr>
            </a:solidFill>
            <a:prstDash val="solid"/>
          </a:ln>
          <a:solidFill>
            <a:schemeClr val="bg1"/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Социальная коммуникация</a:t>
            </a:r>
            <a:endParaRPr lang="ru-RU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Обществоведение </a:t>
            </a:r>
            <a:r>
              <a:rPr lang="ru-RU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10 </a:t>
            </a:r>
            <a:r>
              <a:rPr lang="ru-RU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класс</a:t>
            </a:r>
            <a:endParaRPr lang="ru-RU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sz="2000" dirty="0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Лицей </a:t>
            </a:r>
            <a:r>
              <a:rPr lang="ru-RU" sz="2000" dirty="0" err="1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Ивацевичского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района</a:t>
            </a:r>
            <a:endParaRPr lang="ru-RU" sz="2000" dirty="0">
              <a:solidFill>
                <a:srgbClr val="00206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6252195"/>
            <a:ext cx="169168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sz="2000" dirty="0" smtClean="0"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Ситник П.В.</a:t>
            </a:r>
            <a:endParaRPr lang="ru-RU" sz="2000" dirty="0">
              <a:solidFill>
                <a:schemeClr val="bg1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452320" y="6252195"/>
            <a:ext cx="169168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r"/>
            <a:r>
              <a:rPr lang="ru-RU" sz="2000" dirty="0" smtClean="0"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2017</a:t>
            </a:r>
            <a:endParaRPr lang="ru-RU" sz="2000" dirty="0">
              <a:solidFill>
                <a:schemeClr val="bg1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3500" dirty="0" smtClean="0"/>
              <a:t>Понятие социальной коммуникации</a:t>
            </a:r>
            <a:endParaRPr lang="ru-RU" sz="3500" dirty="0"/>
          </a:p>
        </p:txBody>
      </p:sp>
      <p:sp>
        <p:nvSpPr>
          <p:cNvPr id="37890" name="AutoShape 2" descr="http://images.myshared.ru/17/1154126/slide_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2" name="AutoShape 4" descr="http://images.myshared.ru/17/1154126/slide_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6" name="AutoShape 8" descr="http://images.myshared.ru/17/1154126/slide_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0" name="Схема 9"/>
          <p:cNvGraphicFramePr/>
          <p:nvPr/>
        </p:nvGraphicFramePr>
        <p:xfrm>
          <a:off x="179512" y="1397000"/>
          <a:ext cx="8064896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Autofit/>
          </a:bodyPr>
          <a:lstStyle/>
          <a:p>
            <a:r>
              <a:rPr lang="ru-RU" sz="2900" dirty="0" smtClean="0"/>
              <a:t>Структура и роль массовой коммуникации в обществе</a:t>
            </a:r>
            <a:endParaRPr lang="ru-RU" sz="29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797152"/>
            <a:ext cx="8038872" cy="1872208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Массовая коммуникация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- это процесс распространения информации и влияния в обществе посредством специальных средств - печати,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телевиде-ния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, радио, кинематографа, интернета и т.д., в результате которых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сообще-ние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поступает сразу к большим группам людей. В процессе коммуникации важным является не только то, что передаётся, по каким каналам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прохо-дит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информация, но и результативность передачи этой информации.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79512" y="1196752"/>
          <a:ext cx="799288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4653136"/>
            <a:ext cx="8038872" cy="2016224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Средства массовой коммуникации иначе называют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медиа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(от лат. 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media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– средства, посредники). К ним относятся пресса, радио, телевидение, кино, фото, видео, интернет, компьютерные игры и др. Среди средств массовой коммуникации телевидение занимает лидирующие позиции.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Современ-ные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социологические исследования демонстрируют явный приоритет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те-левидения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в системе способов проведения свободного времени у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предста-вителей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разных поколений.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8914" name="Picture 2" descr="https://cdn3.img.ria.ru/images/94185/66/9418566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268760"/>
            <a:ext cx="5715000" cy="3238501"/>
          </a:xfrm>
          <a:prstGeom prst="rect">
            <a:avLst/>
          </a:prstGeom>
          <a:ln w="28575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Autofit/>
          </a:bodyPr>
          <a:lstStyle/>
          <a:p>
            <a:r>
              <a:rPr lang="ru-RU" sz="2900" dirty="0" smtClean="0"/>
              <a:t>Структура и роль массовой коммуникации в обществе</a:t>
            </a:r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4797152"/>
            <a:ext cx="8038872" cy="1872208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Масштаб влияния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медиа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на все сферы жизни общества возрастает с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каж-дым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днём.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Медиасфера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развлекает, предоставляет информацию, обучает. В современном мире молодые люди проводят больше времени в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медиапрос-транстве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(музыка, фильмы, видеоигры, общение в социальных сетях), чем в общении с семьёй и друзьями. Установлено, что в развитых странах мира потребление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медиапродуктов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подростками занимает до 10 часов в день.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79512" y="1196752"/>
          <a:ext cx="799288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Autofit/>
          </a:bodyPr>
          <a:lstStyle/>
          <a:p>
            <a:r>
              <a:rPr lang="ru-RU" sz="2900" dirty="0" smtClean="0"/>
              <a:t>Структура и роль массовой коммуникации в обществе</a:t>
            </a:r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179512" y="1397000"/>
          <a:ext cx="8136904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Autofit/>
          </a:bodyPr>
          <a:lstStyle/>
          <a:p>
            <a:r>
              <a:rPr lang="ru-RU" sz="2900" dirty="0" smtClean="0"/>
              <a:t>Структура и роль массовой коммуникации в обществе</a:t>
            </a:r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5661248"/>
            <a:ext cx="8038872" cy="1008112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Международные исследования показывают, что отсутствие у человека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на-выков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критического мышления и анализа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медиасообщений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может иметь губительные последствия.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79512" y="1196752"/>
          <a:ext cx="799288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Autofit/>
          </a:bodyPr>
          <a:lstStyle/>
          <a:p>
            <a:r>
              <a:rPr lang="ru-RU" sz="2900" dirty="0" smtClean="0"/>
              <a:t>Структура и роль массовой коммуникации в обществе</a:t>
            </a:r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2"/>
            <a:ext cx="8784976" cy="4525963"/>
          </a:xfrm>
        </p:spPr>
        <p:txBody>
          <a:bodyPr/>
          <a:lstStyle/>
          <a:p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Понятие социальной коммуникации</a:t>
            </a:r>
            <a:endParaRPr lang="ru-RU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Структура и роль массовой коммуникации в обществе</a:t>
            </a:r>
            <a:endParaRPr lang="ru-RU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22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3500" dirty="0" smtClean="0"/>
              <a:t>Понятие социальной коммуникации</a:t>
            </a:r>
            <a:endParaRPr lang="ru-RU" sz="35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949280"/>
            <a:ext cx="8038872" cy="908720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Коммуникация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 (от лат.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communicatio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 - сообщение, передача и от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communi-care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 - делать общим, беседовать, связывать, сообщать, передавать) - объект исследования разных наук (от технических до гуманитарных).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0" y="1052736"/>
          <a:ext cx="7992888" cy="47599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376264"/>
                <a:gridCol w="561662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a:t>Содержание понятия «коммуникация» в разных науках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a:t>Коммуникация (военное дело)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Путь сообщения, линия связи, снабжения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a:t>Коммуникация (социальные науки)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a:t>Социальный процесс взаимодействия и его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a:t>резуль-таты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a:t>Коммуникация (психология)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Обмен информацией между живыми организмами (общение)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a:t>Межкультурная коммуникация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Связь и общение между представителями </a:t>
                      </a:r>
                      <a:r>
                        <a:rPr lang="ru-RU" sz="1800" b="0" i="0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различ-ных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культур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a:t>Массовая коммуникация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Процесс производства и воспроизводства массового сознания, средствами массовой коммуникации - </a:t>
                      </a:r>
                      <a:r>
                        <a:rPr lang="ru-RU" sz="1800" b="0" i="0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пе-риодической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печатью, радио и телевидением, </a:t>
                      </a:r>
                      <a:r>
                        <a:rPr lang="ru-RU" sz="1800" b="0" i="0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сред-ствами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электронной коммуникации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a:t>Инженерные коммуникации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Комплекс систем, обеспечивающих нормальную жизнедеятельность потребителей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3500" dirty="0" smtClean="0"/>
              <a:t>Понятие социальной коммуникации</a:t>
            </a:r>
            <a:endParaRPr lang="ru-RU" sz="35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4365104"/>
            <a:ext cx="8038872" cy="2276872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Коммуникация является важнейшим условием существования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организа-ции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общества, поэтому для социологии важно исследование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коммуника-ции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как социально обусловленного процесса, в рамках которого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формиру-ются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индивидуальные и групповые установки деятельности людей. Речь идёт 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социальной коммуникации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- социально обусловленном процессе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пе-редачи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и восприятии информации в условиях межличностного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массово-го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общения по различным каналам с помощью разных коммуникативных средств.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26" name="Picture 2" descr="http://spektrnews.in.ua/img/2015/06/38/3826.jpg"/>
          <p:cNvPicPr>
            <a:picLocks noChangeAspect="1" noChangeArrowheads="1"/>
          </p:cNvPicPr>
          <p:nvPr/>
        </p:nvPicPr>
        <p:blipFill>
          <a:blip r:embed="rId2" cstate="print"/>
          <a:srcRect b="5501"/>
          <a:stretch>
            <a:fillRect/>
          </a:stretch>
        </p:blipFill>
        <p:spPr bwMode="auto">
          <a:xfrm>
            <a:off x="1835697" y="1221481"/>
            <a:ext cx="4968552" cy="2937158"/>
          </a:xfrm>
          <a:prstGeom prst="rect">
            <a:avLst/>
          </a:prstGeom>
          <a:ln w="28575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3500" dirty="0" smtClean="0"/>
              <a:t>Понятие социальной коммуникации</a:t>
            </a:r>
            <a:endParaRPr lang="ru-RU" sz="35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5373216"/>
            <a:ext cx="8038872" cy="1268760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Коммуникация может происходить на нескольких уровнях - между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инди-видами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, между социальными группами, в рамках одного общества или между обществами. Поэтому выделяют различные типы социальной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ком-муникации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79512" y="1196752"/>
          <a:ext cx="806489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Autofit/>
          </a:bodyPr>
          <a:lstStyle/>
          <a:p>
            <a:r>
              <a:rPr lang="ru-RU" sz="3500" dirty="0" smtClean="0"/>
              <a:t>Понятие социальной коммуникации</a:t>
            </a:r>
            <a:endParaRPr lang="ru-RU" sz="35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4365104"/>
            <a:ext cx="8038872" cy="2276872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Учёные считают, что становление современного информационного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общес-тва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(общество, в котором главную роль играют наука, знание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информа-ция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) стало результатом нескольких коммуникационных революций,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кото-рые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изменили не только способы обработки и передачи информации, но и систему ценностей, уклад жизни людей, способ производства. Революции в истории социальной коммуникации были связаны с появлением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письмен-ности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, книгопечатания, электронных устройств.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3794" name="Picture 2" descr="http://children.claw.ru/5_history/content/006/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88840"/>
            <a:ext cx="2207141" cy="1440160"/>
          </a:xfrm>
          <a:prstGeom prst="rect">
            <a:avLst/>
          </a:prstGeom>
          <a:ln w="28575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6" name="Picture 4" descr="https://upload.wikimedia.org/wikipedia/commons/thumb/5/51/%D0%A3%D0%B7%D0%BA%D0%BE%D1%88%D1%80%D0%B8%D1%84%D1%82%D0%BD%D0%BE%D0%B5_%C2%AB%D0%A7%D0%B5%D1%82%D0%B2%D0%B5%D1%80%D0%BE%D0%B5%D0%B2%D0%B0%D0%BD%D0%B3%D0%B5%D0%BB%D0%B8%D0%B5%C2%BB_1550_%D0%B3%D0%BE%D0%B4%D1%8B.jpg/400px-%D0%A3%D0%B7%D0%BA%D0%BE%D1%88%D1%80%D0%B8%D1%84%D1%82%D0%BD%D0%BE%D0%B5_%C2%AB%D0%A7%D0%B5%D1%82%D0%B2%D0%B5%D1%80%D0%BE%D0%B5%D0%B2%D0%B0%D0%BD%D0%B3%D0%B5%D0%BB%D0%B8%D0%B5%C2%BB_1550_%D0%B3%D0%BE%D0%B4%D1%8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988840"/>
            <a:ext cx="1822784" cy="1440000"/>
          </a:xfrm>
          <a:prstGeom prst="rect">
            <a:avLst/>
          </a:prstGeom>
          <a:ln w="28575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8" name="Picture 6" descr="http://city.com.ua/newspic/catalogs-reviews/tablets-02-2.jpg"/>
          <p:cNvPicPr>
            <a:picLocks noChangeAspect="1" noChangeArrowheads="1"/>
          </p:cNvPicPr>
          <p:nvPr/>
        </p:nvPicPr>
        <p:blipFill>
          <a:blip r:embed="rId4" cstate="print"/>
          <a:srcRect l="6262" t="5000" r="4137" b="7500"/>
          <a:stretch>
            <a:fillRect/>
          </a:stretch>
        </p:blipFill>
        <p:spPr bwMode="auto">
          <a:xfrm>
            <a:off x="6084168" y="1988840"/>
            <a:ext cx="2221714" cy="1440000"/>
          </a:xfrm>
          <a:prstGeom prst="rect">
            <a:avLst/>
          </a:prstGeom>
          <a:ln w="28575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трелка вправо 8"/>
          <p:cNvSpPr/>
          <p:nvPr/>
        </p:nvSpPr>
        <p:spPr>
          <a:xfrm>
            <a:off x="2555776" y="2564904"/>
            <a:ext cx="720080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5292080" y="2492896"/>
            <a:ext cx="720080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3500" dirty="0" smtClean="0"/>
              <a:t>Понятие социальной коммуникации</a:t>
            </a:r>
            <a:endParaRPr lang="ru-RU" sz="35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196752"/>
            <a:ext cx="8038872" cy="908720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Основываясь на типах и формах коммуникации канадский учёный 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Мар-шалл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Маклюэн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разработал периодизацию  истории человеческого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общес-тва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062507"/>
              </p:ext>
            </p:extLst>
          </p:nvPr>
        </p:nvGraphicFramePr>
        <p:xfrm>
          <a:off x="251520" y="2276872"/>
          <a:ext cx="4896544" cy="43204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192"/>
                <a:gridCol w="3168352"/>
              </a:tblGrid>
              <a:tr h="124813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a:t>I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a:t> эпоха </a:t>
                      </a:r>
                    </a:p>
                    <a:p>
                      <a:pPr algn="ctr"/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a:t>(человек слушающий)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Племенной индивид с пре-обладанием устной речи в качестве средства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коммуни-кации</a:t>
                      </a:r>
                      <a:endParaRPr lang="ru-RU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anchor="ctr"/>
                </a:tc>
              </a:tr>
              <a:tr h="15361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a:t>II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a:t> эпоха</a:t>
                      </a:r>
                    </a:p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a:t>(человек смотрящий)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Изобретение алфавита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и книгопечатания .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Индуст-риальный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индивид с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преоб-ладанием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печатного слова над устной речью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anchor="ctr"/>
                </a:tc>
              </a:tr>
              <a:tr h="15361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a:t>III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a:t> эпоха</a:t>
                      </a:r>
                    </a:p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a:t>(человек слушающий и смотрящий)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Современная эпоха.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Инди-вид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, который существует в условиях электронной (аудиовизуальной)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комму-никации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 l="11594"/>
          <a:stretch>
            <a:fillRect/>
          </a:stretch>
        </p:blipFill>
        <p:spPr bwMode="auto">
          <a:xfrm>
            <a:off x="5364088" y="2348880"/>
            <a:ext cx="2797904" cy="3816424"/>
          </a:xfrm>
          <a:prstGeom prst="rect">
            <a:avLst/>
          </a:prstGeom>
          <a:ln w="28575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6012160" y="6237312"/>
            <a:ext cx="1656184" cy="432048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М.Маклюэн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3500" dirty="0" smtClean="0"/>
              <a:t>Понятие социальной коммуникации</a:t>
            </a:r>
            <a:endParaRPr lang="ru-RU" sz="35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5589240"/>
            <a:ext cx="8038872" cy="1080120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Значительный вклад в теоретические разработки социальной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коммуника-ции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внес американский учёный Гарольд 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Лассуэлл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. Он разработал модель коммуникации, в которой выделил пять элементов.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1196752"/>
            <a:ext cx="1296144" cy="432048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Г.Лассуэлл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0048" y="1196752"/>
            <a:ext cx="2838581" cy="4248472"/>
          </a:xfrm>
          <a:prstGeom prst="rect">
            <a:avLst/>
          </a:prstGeom>
          <a:ln w="28575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9" name="Схема 8"/>
          <p:cNvGraphicFramePr/>
          <p:nvPr/>
        </p:nvGraphicFramePr>
        <p:xfrm>
          <a:off x="179512" y="1196752"/>
          <a:ext cx="5040560" cy="4264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3500" dirty="0" smtClean="0"/>
              <a:t>Понятие социальной коммуникации</a:t>
            </a:r>
            <a:endParaRPr lang="ru-RU" sz="3500" dirty="0"/>
          </a:p>
        </p:txBody>
      </p:sp>
      <p:sp>
        <p:nvSpPr>
          <p:cNvPr id="37890" name="AutoShape 2" descr="http://images.myshared.ru/17/1154126/slide_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2" name="AutoShape 4" descr="http://images.myshared.ru/17/1154126/slide_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467544" y="1340768"/>
            <a:ext cx="7620000" cy="4562872"/>
            <a:chOff x="467544" y="1556792"/>
            <a:chExt cx="7620000" cy="4562872"/>
          </a:xfrm>
        </p:grpSpPr>
        <p:pic>
          <p:nvPicPr>
            <p:cNvPr id="37898" name="Picture 10" descr="http://images.myshared.ru/17/1154126/slide_4.jpg"/>
            <p:cNvPicPr>
              <a:picLocks noChangeAspect="1" noChangeArrowheads="1"/>
            </p:cNvPicPr>
            <p:nvPr/>
          </p:nvPicPr>
          <p:blipFill>
            <a:blip r:embed="rId2" cstate="print"/>
            <a:srcRect t="20160"/>
            <a:stretch>
              <a:fillRect/>
            </a:stretch>
          </p:blipFill>
          <p:spPr bwMode="auto">
            <a:xfrm>
              <a:off x="467544" y="1556792"/>
              <a:ext cx="7620000" cy="4562872"/>
            </a:xfrm>
            <a:prstGeom prst="rect">
              <a:avLst/>
            </a:prstGeom>
            <a:ln w="28575">
              <a:solidFill>
                <a:schemeClr val="accent1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37894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12160" y="5517232"/>
              <a:ext cx="2016224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7896" name="AutoShape 8" descr="http://images.myshared.ru/17/1154126/slide_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339752" y="6165304"/>
            <a:ext cx="4248472" cy="432048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Модель коммуникации по Г. 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Лассуэллу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ing_2007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52E504-0C65-4A68-8323-859DD79363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с оформлением Общение в сети</Template>
  <TotalTime>1446</TotalTime>
  <Words>804</Words>
  <Application>Microsoft Office PowerPoint</Application>
  <PresentationFormat>Экран (4:3)</PresentationFormat>
  <Paragraphs>101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Networking_2007</vt:lpstr>
      <vt:lpstr>Социальная коммуникация</vt:lpstr>
      <vt:lpstr>План урока</vt:lpstr>
      <vt:lpstr>Понятие социальной коммуникации</vt:lpstr>
      <vt:lpstr>Понятие социальной коммуникации</vt:lpstr>
      <vt:lpstr>Понятие социальной коммуникации</vt:lpstr>
      <vt:lpstr>Понятие социальной коммуникации</vt:lpstr>
      <vt:lpstr>Понятие социальной коммуникации</vt:lpstr>
      <vt:lpstr>Понятие социальной коммуникации</vt:lpstr>
      <vt:lpstr>Понятие социальной коммуникации</vt:lpstr>
      <vt:lpstr>Понятие социальной коммуникации</vt:lpstr>
      <vt:lpstr>Структура и роль массовой коммуникации в обществе</vt:lpstr>
      <vt:lpstr>Структура и роль массовой коммуникации в обществе</vt:lpstr>
      <vt:lpstr>Структура и роль массовой коммуникации в обществе</vt:lpstr>
      <vt:lpstr>Структура и роль массовой коммуникации в обществе</vt:lpstr>
      <vt:lpstr>Структура и роль массовой коммуникации в обществе</vt:lpstr>
    </vt:vector>
  </TitlesOfParts>
  <Company>Лицей Ивацевичского района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Социальная коммуникация</dc:title>
  <dc:subject>Социальная коммуникация</dc:subject>
  <dc:creator>Ситник П.В.</dc:creator>
  <dc:description>Презентация</dc:description>
  <cp:lastModifiedBy>User</cp:lastModifiedBy>
  <cp:revision>140</cp:revision>
  <dcterms:created xsi:type="dcterms:W3CDTF">2013-08-18T12:52:54Z</dcterms:created>
  <dcterms:modified xsi:type="dcterms:W3CDTF">2017-10-10T16:32:54Z</dcterms:modified>
  <cp:category>Обществоведение. 10 класс.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10.10.2017</vt:lpwstr>
  </property>
</Properties>
</file>