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98" r:id="rId4"/>
    <p:sldId id="299" r:id="rId5"/>
    <p:sldId id="309" r:id="rId6"/>
    <p:sldId id="310" r:id="rId7"/>
    <p:sldId id="311" r:id="rId8"/>
    <p:sldId id="312" r:id="rId9"/>
    <p:sldId id="313" r:id="rId10"/>
    <p:sldId id="314" r:id="rId11"/>
    <p:sldId id="31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05" d="100"/>
          <a:sy n="105" d="100"/>
        </p:scale>
        <p:origin x="16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8E85E7-0277-458E-AA1C-71874C54C9F0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DA15228-2481-4C56-9B33-2598425D5E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Источники административно-правовых норм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6A91A0-76D0-4751-9024-62EE285D4625}" type="parTrans" cxnId="{46FE3994-0D50-42B2-B654-43C86CC0AE80}">
      <dgm:prSet/>
      <dgm:spPr/>
      <dgm:t>
        <a:bodyPr/>
        <a:lstStyle/>
        <a:p>
          <a:endParaRPr lang="ru-RU"/>
        </a:p>
      </dgm:t>
    </dgm:pt>
    <dgm:pt modelId="{ECE01E1E-E61A-4C90-BB27-9FB630DD9173}" type="sibTrans" cxnId="{46FE3994-0D50-42B2-B654-43C86CC0AE80}">
      <dgm:prSet/>
      <dgm:spPr/>
      <dgm:t>
        <a:bodyPr/>
        <a:lstStyle/>
        <a:p>
          <a:endParaRPr lang="ru-RU"/>
        </a:p>
      </dgm:t>
    </dgm:pt>
    <dgm:pt modelId="{09DE8DCB-51BA-4DA4-8401-A503F5537F0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Конституция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44CC3F-9AC1-4691-9892-24779D80D4B7}" type="parTrans" cxnId="{A90A3DB3-E557-4456-BDBD-F511F92AECD5}">
      <dgm:prSet/>
      <dgm:spPr/>
      <dgm:t>
        <a:bodyPr/>
        <a:lstStyle/>
        <a:p>
          <a:endParaRPr lang="ru-RU"/>
        </a:p>
      </dgm:t>
    </dgm:pt>
    <dgm:pt modelId="{0871B8B7-E9E8-4F29-8E3C-EB816C5C46DC}" type="sibTrans" cxnId="{A90A3DB3-E557-4456-BDBD-F511F92AECD5}">
      <dgm:prSet/>
      <dgm:spPr/>
      <dgm:t>
        <a:bodyPr/>
        <a:lstStyle/>
        <a:p>
          <a:endParaRPr lang="ru-RU"/>
        </a:p>
      </dgm:t>
    </dgm:pt>
    <dgm:pt modelId="{32B18001-D08F-4ECD-B651-4ED6DEE5BD9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7B10F6-CDD0-4101-9D89-5BB8F4B1B705}" type="parTrans" cxnId="{491CBA11-4A78-4919-82A5-3D8281DE400F}">
      <dgm:prSet/>
      <dgm:spPr/>
      <dgm:t>
        <a:bodyPr/>
        <a:lstStyle/>
        <a:p>
          <a:endParaRPr lang="ru-RU"/>
        </a:p>
      </dgm:t>
    </dgm:pt>
    <dgm:pt modelId="{94955D59-17DA-425C-AEFF-5414342CF211}" type="sibTrans" cxnId="{491CBA11-4A78-4919-82A5-3D8281DE400F}">
      <dgm:prSet/>
      <dgm:spPr/>
      <dgm:t>
        <a:bodyPr/>
        <a:lstStyle/>
        <a:p>
          <a:endParaRPr lang="ru-RU"/>
        </a:p>
      </dgm:t>
    </dgm:pt>
    <dgm:pt modelId="{E90594DF-2B9A-4765-9CC4-33AD9BA0E094}">
      <dgm:prSet phldrT="[Текст]" custT="1"/>
      <dgm:spPr/>
      <dgm:t>
        <a:bodyPr/>
        <a:lstStyle/>
        <a:p>
          <a:pPr marL="85725" indent="-8572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Президента Республики Беларусь и  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Администра-ции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Президента; нормативные постановления Совета Министров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A21B4E-4A8B-4FAA-966E-316484E331A1}" type="parTrans" cxnId="{2E1CAA27-6A42-4EC9-A090-48C44FBA037F}">
      <dgm:prSet/>
      <dgm:spPr/>
      <dgm:t>
        <a:bodyPr/>
        <a:lstStyle/>
        <a:p>
          <a:endParaRPr lang="ru-RU"/>
        </a:p>
      </dgm:t>
    </dgm:pt>
    <dgm:pt modelId="{BA4671A7-A2CA-403D-B699-3814F966B78A}" type="sibTrans" cxnId="{2E1CAA27-6A42-4EC9-A090-48C44FBA037F}">
      <dgm:prSet/>
      <dgm:spPr/>
      <dgm:t>
        <a:bodyPr/>
        <a:lstStyle/>
        <a:p>
          <a:endParaRPr lang="ru-RU"/>
        </a:p>
      </dgm:t>
    </dgm:pt>
    <dgm:pt modelId="{23096924-58D8-4B67-BF3E-F02AF85D65D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межгосударственные соглашения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2C64EAA-8D02-46D1-AD19-EC7696EBD971}" type="parTrans" cxnId="{E929FC9E-D2BE-4C96-BE99-F765138C8052}">
      <dgm:prSet/>
      <dgm:spPr/>
      <dgm:t>
        <a:bodyPr/>
        <a:lstStyle/>
        <a:p>
          <a:endParaRPr lang="ru-RU"/>
        </a:p>
      </dgm:t>
    </dgm:pt>
    <dgm:pt modelId="{A669E7FB-FCB2-4F3E-ADA0-10EB949B2C38}" type="sibTrans" cxnId="{E929FC9E-D2BE-4C96-BE99-F765138C8052}">
      <dgm:prSet/>
      <dgm:spPr/>
      <dgm:t>
        <a:bodyPr/>
        <a:lstStyle/>
        <a:p>
          <a:endParaRPr lang="ru-RU"/>
        </a:p>
      </dgm:t>
    </dgm:pt>
    <dgm:pt modelId="{78DED051-2A93-4CA0-8EA5-B8CE990307DE}">
      <dgm:prSet phldrT="[Текст]" custT="1"/>
      <dgm:spPr/>
      <dgm:t>
        <a:bodyPr/>
        <a:lstStyle/>
        <a:p>
          <a:pPr marL="85725" indent="-8572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местных исполнительных и распорядительных органов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FAC06A6-01F3-418F-ADD2-862D22387608}" type="parTrans" cxnId="{8DF30F0C-0118-412B-BA0E-262AEB4DC4F5}">
      <dgm:prSet/>
      <dgm:spPr/>
      <dgm:t>
        <a:bodyPr/>
        <a:lstStyle/>
        <a:p>
          <a:endParaRPr lang="ru-RU"/>
        </a:p>
      </dgm:t>
    </dgm:pt>
    <dgm:pt modelId="{2336A1FC-53F2-47CD-808D-5B4D5DEC1CD2}" type="sibTrans" cxnId="{8DF30F0C-0118-412B-BA0E-262AEB4DC4F5}">
      <dgm:prSet/>
      <dgm:spPr/>
      <dgm:t>
        <a:bodyPr/>
        <a:lstStyle/>
        <a:p>
          <a:endParaRPr lang="ru-RU"/>
        </a:p>
      </dgm:t>
    </dgm:pt>
    <dgm:pt modelId="{38EA631B-4258-4DA9-8410-797E0373B3E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республиканских органов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61DBCF0-3A7F-4A81-B394-6CE6BD412E32}" type="parTrans" cxnId="{D672CC37-B2AC-44D5-A8D2-8E44E56C5261}">
      <dgm:prSet/>
      <dgm:spPr/>
      <dgm:t>
        <a:bodyPr/>
        <a:lstStyle/>
        <a:p>
          <a:endParaRPr lang="ru-RU"/>
        </a:p>
      </dgm:t>
    </dgm:pt>
    <dgm:pt modelId="{4648D34F-8772-4264-B257-98357365F240}" type="sibTrans" cxnId="{D672CC37-B2AC-44D5-A8D2-8E44E56C5261}">
      <dgm:prSet/>
      <dgm:spPr/>
      <dgm:t>
        <a:bodyPr/>
        <a:lstStyle/>
        <a:p>
          <a:endParaRPr lang="ru-RU"/>
        </a:p>
      </dgm:t>
    </dgm:pt>
    <dgm:pt modelId="{11AA05DB-82C4-4F80-AD7A-6BE374E7CE7C}">
      <dgm:prSet phldrT="[Текст]" custT="1"/>
      <dgm:spPr/>
      <dgm:t>
        <a:bodyPr/>
        <a:lstStyle/>
        <a:p>
          <a:pPr marL="85725" indent="-85725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руководителей государственных объединений, предприятий, учреждений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4C6114-6589-484D-ABDC-949FBCDF4257}" type="parTrans" cxnId="{FDC4F87B-C01C-44D8-9774-A14DC25BE1FB}">
      <dgm:prSet/>
      <dgm:spPr/>
      <dgm:t>
        <a:bodyPr/>
        <a:lstStyle/>
        <a:p>
          <a:endParaRPr lang="ru-RU"/>
        </a:p>
      </dgm:t>
    </dgm:pt>
    <dgm:pt modelId="{F483DEEE-24F0-4125-BFC5-61C8750E493D}" type="sibTrans" cxnId="{FDC4F87B-C01C-44D8-9774-A14DC25BE1FB}">
      <dgm:prSet/>
      <dgm:spPr/>
      <dgm:t>
        <a:bodyPr/>
        <a:lstStyle/>
        <a:p>
          <a:endParaRPr lang="ru-RU"/>
        </a:p>
      </dgm:t>
    </dgm:pt>
    <dgm:pt modelId="{8CD7CDA4-F248-4F77-A199-1CA1D2F3FD28}" type="pres">
      <dgm:prSet presAssocID="{F48E85E7-0277-458E-AA1C-71874C54C9F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E8E6E9-1EC8-4D04-9E74-BEA41AD87F12}" type="pres">
      <dgm:prSet presAssocID="{ADA15228-2481-4C56-9B33-2598425D5E05}" presName="root1" presStyleCnt="0"/>
      <dgm:spPr/>
    </dgm:pt>
    <dgm:pt modelId="{DC9D913A-9AD7-4E91-9166-9F2D438F3FC3}" type="pres">
      <dgm:prSet presAssocID="{ADA15228-2481-4C56-9B33-2598425D5E05}" presName="LevelOneTextNode" presStyleLbl="node0" presStyleIdx="0" presStyleCnt="1" custScaleX="135923" custScaleY="185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E632F2-E6F7-41E4-B666-04016C0E0D88}" type="pres">
      <dgm:prSet presAssocID="{ADA15228-2481-4C56-9B33-2598425D5E05}" presName="level2hierChild" presStyleCnt="0"/>
      <dgm:spPr/>
    </dgm:pt>
    <dgm:pt modelId="{9F3A0E5B-3435-482C-BC27-955263ABA299}" type="pres">
      <dgm:prSet presAssocID="{D944CC3F-9AC1-4691-9892-24779D80D4B7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F4CBF430-6B3E-4EF1-8E44-410062029354}" type="pres">
      <dgm:prSet presAssocID="{D944CC3F-9AC1-4691-9892-24779D80D4B7}" presName="connTx" presStyleLbl="parChTrans1D2" presStyleIdx="0" presStyleCnt="7"/>
      <dgm:spPr/>
      <dgm:t>
        <a:bodyPr/>
        <a:lstStyle/>
        <a:p>
          <a:endParaRPr lang="ru-RU"/>
        </a:p>
      </dgm:t>
    </dgm:pt>
    <dgm:pt modelId="{EFCD417D-CCD3-4655-BBB9-EAC17987040D}" type="pres">
      <dgm:prSet presAssocID="{09DE8DCB-51BA-4DA4-8401-A503F5537F00}" presName="root2" presStyleCnt="0"/>
      <dgm:spPr/>
    </dgm:pt>
    <dgm:pt modelId="{BDA53914-DD1E-4BE9-97E0-CAA3E4BB136F}" type="pres">
      <dgm:prSet presAssocID="{09DE8DCB-51BA-4DA4-8401-A503F5537F00}" presName="LevelTwoTextNode" presStyleLbl="node2" presStyleIdx="0" presStyleCnt="7" custScaleX="629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89E1AD-E358-4185-BBA9-C87005F4F432}" type="pres">
      <dgm:prSet presAssocID="{09DE8DCB-51BA-4DA4-8401-A503F5537F00}" presName="level3hierChild" presStyleCnt="0"/>
      <dgm:spPr/>
    </dgm:pt>
    <dgm:pt modelId="{425895FD-51F9-4385-AA45-44B884EBBAE6}" type="pres">
      <dgm:prSet presAssocID="{9D7B10F6-CDD0-4101-9D89-5BB8F4B1B705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68036D2-EB91-4A51-A9A4-AB5958523734}" type="pres">
      <dgm:prSet presAssocID="{9D7B10F6-CDD0-4101-9D89-5BB8F4B1B705}" presName="connTx" presStyleLbl="parChTrans1D2" presStyleIdx="1" presStyleCnt="7"/>
      <dgm:spPr/>
      <dgm:t>
        <a:bodyPr/>
        <a:lstStyle/>
        <a:p>
          <a:endParaRPr lang="ru-RU"/>
        </a:p>
      </dgm:t>
    </dgm:pt>
    <dgm:pt modelId="{C6DD9004-4491-4F18-B9CB-01DF5D592BC4}" type="pres">
      <dgm:prSet presAssocID="{32B18001-D08F-4ECD-B651-4ED6DEE5BD94}" presName="root2" presStyleCnt="0"/>
      <dgm:spPr/>
    </dgm:pt>
    <dgm:pt modelId="{00C39A40-72E3-4AE9-9CA6-761B8EBD1C4D}" type="pres">
      <dgm:prSet presAssocID="{32B18001-D08F-4ECD-B651-4ED6DEE5BD94}" presName="LevelTwoTextNode" presStyleLbl="node2" presStyleIdx="1" presStyleCnt="7" custScaleX="629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A2A0B8-8A1B-4587-97EA-0DED5C523B0C}" type="pres">
      <dgm:prSet presAssocID="{32B18001-D08F-4ECD-B651-4ED6DEE5BD94}" presName="level3hierChild" presStyleCnt="0"/>
      <dgm:spPr/>
    </dgm:pt>
    <dgm:pt modelId="{7658AA6C-12EF-4EA1-89ED-E99F6AF3EA4F}" type="pres">
      <dgm:prSet presAssocID="{1FA21B4E-4A8B-4FAA-966E-316484E331A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2F2BDBE4-932E-48E8-AD4C-B82C93BABF76}" type="pres">
      <dgm:prSet presAssocID="{1FA21B4E-4A8B-4FAA-966E-316484E331A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8B16D8BA-7CDD-4684-9A41-4E5E317B2436}" type="pres">
      <dgm:prSet presAssocID="{E90594DF-2B9A-4765-9CC4-33AD9BA0E094}" presName="root2" presStyleCnt="0"/>
      <dgm:spPr/>
    </dgm:pt>
    <dgm:pt modelId="{BDD58C76-404A-48A6-A53E-AED1D3D9A002}" type="pres">
      <dgm:prSet presAssocID="{E90594DF-2B9A-4765-9CC4-33AD9BA0E094}" presName="LevelTwoTextNode" presStyleLbl="node2" presStyleIdx="2" presStyleCnt="7" custScaleX="629120" custScaleY="2236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170C4D-D806-4FEE-86AE-2AB355C22912}" type="pres">
      <dgm:prSet presAssocID="{E90594DF-2B9A-4765-9CC4-33AD9BA0E094}" presName="level3hierChild" presStyleCnt="0"/>
      <dgm:spPr/>
    </dgm:pt>
    <dgm:pt modelId="{E8A48CC6-8D23-4199-B619-8E2287E3F1D6}" type="pres">
      <dgm:prSet presAssocID="{5FAC06A6-01F3-418F-ADD2-862D22387608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8F73CB58-00F1-457E-AECF-9C6F3BFD975D}" type="pres">
      <dgm:prSet presAssocID="{5FAC06A6-01F3-418F-ADD2-862D22387608}" presName="connTx" presStyleLbl="parChTrans1D2" presStyleIdx="3" presStyleCnt="7"/>
      <dgm:spPr/>
      <dgm:t>
        <a:bodyPr/>
        <a:lstStyle/>
        <a:p>
          <a:endParaRPr lang="ru-RU"/>
        </a:p>
      </dgm:t>
    </dgm:pt>
    <dgm:pt modelId="{6239E991-5B6D-47E7-B72D-3D981151E342}" type="pres">
      <dgm:prSet presAssocID="{78DED051-2A93-4CA0-8EA5-B8CE990307DE}" presName="root2" presStyleCnt="0"/>
      <dgm:spPr/>
    </dgm:pt>
    <dgm:pt modelId="{8580E67C-CF89-483D-BCB6-CA363D69AFF1}" type="pres">
      <dgm:prSet presAssocID="{78DED051-2A93-4CA0-8EA5-B8CE990307DE}" presName="LevelTwoTextNode" presStyleLbl="node2" presStyleIdx="3" presStyleCnt="7" custScaleX="629120" custScaleY="1532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004A6A-B3CF-4148-A53F-99D884A4716B}" type="pres">
      <dgm:prSet presAssocID="{78DED051-2A93-4CA0-8EA5-B8CE990307DE}" presName="level3hierChild" presStyleCnt="0"/>
      <dgm:spPr/>
    </dgm:pt>
    <dgm:pt modelId="{3A9FA897-D358-4D95-B11C-F1CA209FA984}" type="pres">
      <dgm:prSet presAssocID="{661DBCF0-3A7F-4A81-B394-6CE6BD412E32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EA6C4994-A8F4-41F4-89BC-A65E9C47A4D2}" type="pres">
      <dgm:prSet presAssocID="{661DBCF0-3A7F-4A81-B394-6CE6BD412E32}" presName="connTx" presStyleLbl="parChTrans1D2" presStyleIdx="4" presStyleCnt="7"/>
      <dgm:spPr/>
      <dgm:t>
        <a:bodyPr/>
        <a:lstStyle/>
        <a:p>
          <a:endParaRPr lang="ru-RU"/>
        </a:p>
      </dgm:t>
    </dgm:pt>
    <dgm:pt modelId="{D810861E-60D2-4692-86DF-EAF4EE0979B8}" type="pres">
      <dgm:prSet presAssocID="{38EA631B-4258-4DA9-8410-797E0373B3E9}" presName="root2" presStyleCnt="0"/>
      <dgm:spPr/>
    </dgm:pt>
    <dgm:pt modelId="{D0A34962-4E38-4BC1-881C-9DBDF2F05621}" type="pres">
      <dgm:prSet presAssocID="{38EA631B-4258-4DA9-8410-797E0373B3E9}" presName="LevelTwoTextNode" presStyleLbl="node2" presStyleIdx="4" presStyleCnt="7" custScaleX="629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369D9A-AAF5-4800-BFC7-96186DF7365B}" type="pres">
      <dgm:prSet presAssocID="{38EA631B-4258-4DA9-8410-797E0373B3E9}" presName="level3hierChild" presStyleCnt="0"/>
      <dgm:spPr/>
    </dgm:pt>
    <dgm:pt modelId="{B1B9D8CF-3CC7-4E87-AFDD-4EEC7726799C}" type="pres">
      <dgm:prSet presAssocID="{22C64EAA-8D02-46D1-AD19-EC7696EBD971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07CE06A8-B4C1-43D9-AA7C-3C8041C5C345}" type="pres">
      <dgm:prSet presAssocID="{22C64EAA-8D02-46D1-AD19-EC7696EBD971}" presName="connTx" presStyleLbl="parChTrans1D2" presStyleIdx="5" presStyleCnt="7"/>
      <dgm:spPr/>
      <dgm:t>
        <a:bodyPr/>
        <a:lstStyle/>
        <a:p>
          <a:endParaRPr lang="ru-RU"/>
        </a:p>
      </dgm:t>
    </dgm:pt>
    <dgm:pt modelId="{F409FD19-2D40-4EC8-9DEA-524BD6905801}" type="pres">
      <dgm:prSet presAssocID="{23096924-58D8-4B67-BF3E-F02AF85D65D0}" presName="root2" presStyleCnt="0"/>
      <dgm:spPr/>
    </dgm:pt>
    <dgm:pt modelId="{92462CFF-3E33-422B-BDFD-56795DF88DDB}" type="pres">
      <dgm:prSet presAssocID="{23096924-58D8-4B67-BF3E-F02AF85D65D0}" presName="LevelTwoTextNode" presStyleLbl="node2" presStyleIdx="5" presStyleCnt="7" custScaleX="629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5CF377-3D54-4F05-9025-3F2798349A1C}" type="pres">
      <dgm:prSet presAssocID="{23096924-58D8-4B67-BF3E-F02AF85D65D0}" presName="level3hierChild" presStyleCnt="0"/>
      <dgm:spPr/>
    </dgm:pt>
    <dgm:pt modelId="{F47B396A-08BF-49C8-84B1-11CF57BF857E}" type="pres">
      <dgm:prSet presAssocID="{734C6114-6589-484D-ABDC-949FBCDF4257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7FA3BDBE-D2DD-41E3-98C2-CADFDA44B63C}" type="pres">
      <dgm:prSet presAssocID="{734C6114-6589-484D-ABDC-949FBCDF425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0322EEE9-2B79-4446-A60D-7B12DEEC390B}" type="pres">
      <dgm:prSet presAssocID="{11AA05DB-82C4-4F80-AD7A-6BE374E7CE7C}" presName="root2" presStyleCnt="0"/>
      <dgm:spPr/>
    </dgm:pt>
    <dgm:pt modelId="{FB473A17-63AE-4D37-97FA-0FCAD78CE819}" type="pres">
      <dgm:prSet presAssocID="{11AA05DB-82C4-4F80-AD7A-6BE374E7CE7C}" presName="LevelTwoTextNode" presStyleLbl="node2" presStyleIdx="6" presStyleCnt="7" custScaleX="629032" custScaleY="1346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75FD3D-F8A8-4101-BA39-38C272D7114C}" type="pres">
      <dgm:prSet presAssocID="{11AA05DB-82C4-4F80-AD7A-6BE374E7CE7C}" presName="level3hierChild" presStyleCnt="0"/>
      <dgm:spPr/>
    </dgm:pt>
  </dgm:ptLst>
  <dgm:cxnLst>
    <dgm:cxn modelId="{B975F71A-BA21-450D-9BDA-40A2F421F525}" type="presOf" srcId="{9D7B10F6-CDD0-4101-9D89-5BB8F4B1B705}" destId="{C68036D2-EB91-4A51-A9A4-AB5958523734}" srcOrd="1" destOrd="0" presId="urn:microsoft.com/office/officeart/2008/layout/HorizontalMultiLevelHierarchy"/>
    <dgm:cxn modelId="{7EE0DA72-832A-4080-900D-022A7188ECFE}" type="presOf" srcId="{734C6114-6589-484D-ABDC-949FBCDF4257}" destId="{F47B396A-08BF-49C8-84B1-11CF57BF857E}" srcOrd="0" destOrd="0" presId="urn:microsoft.com/office/officeart/2008/layout/HorizontalMultiLevelHierarchy"/>
    <dgm:cxn modelId="{7AD47412-DE87-4F45-80CC-7B3A0E4DA1E4}" type="presOf" srcId="{1FA21B4E-4A8B-4FAA-966E-316484E331A1}" destId="{2F2BDBE4-932E-48E8-AD4C-B82C93BABF76}" srcOrd="1" destOrd="0" presId="urn:microsoft.com/office/officeart/2008/layout/HorizontalMultiLevelHierarchy"/>
    <dgm:cxn modelId="{F51999EA-E9C8-4E89-BB64-71411805BFC5}" type="presOf" srcId="{1FA21B4E-4A8B-4FAA-966E-316484E331A1}" destId="{7658AA6C-12EF-4EA1-89ED-E99F6AF3EA4F}" srcOrd="0" destOrd="0" presId="urn:microsoft.com/office/officeart/2008/layout/HorizontalMultiLevelHierarchy"/>
    <dgm:cxn modelId="{65B181DA-D23E-4984-8A28-3FCCF20277C9}" type="presOf" srcId="{D944CC3F-9AC1-4691-9892-24779D80D4B7}" destId="{F4CBF430-6B3E-4EF1-8E44-410062029354}" srcOrd="1" destOrd="0" presId="urn:microsoft.com/office/officeart/2008/layout/HorizontalMultiLevelHierarchy"/>
    <dgm:cxn modelId="{7CC0CE92-133B-4828-83C9-C19BDD3C560F}" type="presOf" srcId="{23096924-58D8-4B67-BF3E-F02AF85D65D0}" destId="{92462CFF-3E33-422B-BDFD-56795DF88DDB}" srcOrd="0" destOrd="0" presId="urn:microsoft.com/office/officeart/2008/layout/HorizontalMultiLevelHierarchy"/>
    <dgm:cxn modelId="{2E1CAA27-6A42-4EC9-A090-48C44FBA037F}" srcId="{ADA15228-2481-4C56-9B33-2598425D5E05}" destId="{E90594DF-2B9A-4765-9CC4-33AD9BA0E094}" srcOrd="2" destOrd="0" parTransId="{1FA21B4E-4A8B-4FAA-966E-316484E331A1}" sibTransId="{BA4671A7-A2CA-403D-B699-3814F966B78A}"/>
    <dgm:cxn modelId="{E7CD851E-B677-4932-9327-486A4284D4EF}" type="presOf" srcId="{09DE8DCB-51BA-4DA4-8401-A503F5537F00}" destId="{BDA53914-DD1E-4BE9-97E0-CAA3E4BB136F}" srcOrd="0" destOrd="0" presId="urn:microsoft.com/office/officeart/2008/layout/HorizontalMultiLevelHierarchy"/>
    <dgm:cxn modelId="{61DFF20B-F148-450A-8CF5-7F008F670DB9}" type="presOf" srcId="{78DED051-2A93-4CA0-8EA5-B8CE990307DE}" destId="{8580E67C-CF89-483D-BCB6-CA363D69AFF1}" srcOrd="0" destOrd="0" presId="urn:microsoft.com/office/officeart/2008/layout/HorizontalMultiLevelHierarchy"/>
    <dgm:cxn modelId="{60322715-99CE-41DA-99A7-31F9CB3FA2C3}" type="presOf" srcId="{22C64EAA-8D02-46D1-AD19-EC7696EBD971}" destId="{07CE06A8-B4C1-43D9-AA7C-3C8041C5C345}" srcOrd="1" destOrd="0" presId="urn:microsoft.com/office/officeart/2008/layout/HorizontalMultiLevelHierarchy"/>
    <dgm:cxn modelId="{46F06619-CDD3-4C14-81EB-B5F26D692062}" type="presOf" srcId="{9D7B10F6-CDD0-4101-9D89-5BB8F4B1B705}" destId="{425895FD-51F9-4385-AA45-44B884EBBAE6}" srcOrd="0" destOrd="0" presId="urn:microsoft.com/office/officeart/2008/layout/HorizontalMultiLevelHierarchy"/>
    <dgm:cxn modelId="{46FE3994-0D50-42B2-B654-43C86CC0AE80}" srcId="{F48E85E7-0277-458E-AA1C-71874C54C9F0}" destId="{ADA15228-2481-4C56-9B33-2598425D5E05}" srcOrd="0" destOrd="0" parTransId="{9C6A91A0-76D0-4751-9024-62EE285D4625}" sibTransId="{ECE01E1E-E61A-4C90-BB27-9FB630DD9173}"/>
    <dgm:cxn modelId="{4F819061-234C-4F90-B066-0A850BCF1F08}" type="presOf" srcId="{11AA05DB-82C4-4F80-AD7A-6BE374E7CE7C}" destId="{FB473A17-63AE-4D37-97FA-0FCAD78CE819}" srcOrd="0" destOrd="0" presId="urn:microsoft.com/office/officeart/2008/layout/HorizontalMultiLevelHierarchy"/>
    <dgm:cxn modelId="{FA038195-BA9A-4F36-B889-FF94C74B29D8}" type="presOf" srcId="{734C6114-6589-484D-ABDC-949FBCDF4257}" destId="{7FA3BDBE-D2DD-41E3-98C2-CADFDA44B63C}" srcOrd="1" destOrd="0" presId="urn:microsoft.com/office/officeart/2008/layout/HorizontalMultiLevelHierarchy"/>
    <dgm:cxn modelId="{972F9E27-54D9-4116-B67C-7891DE6E807E}" type="presOf" srcId="{661DBCF0-3A7F-4A81-B394-6CE6BD412E32}" destId="{3A9FA897-D358-4D95-B11C-F1CA209FA984}" srcOrd="0" destOrd="0" presId="urn:microsoft.com/office/officeart/2008/layout/HorizontalMultiLevelHierarchy"/>
    <dgm:cxn modelId="{DAB2D355-61C5-4761-A6C5-32555FE46818}" type="presOf" srcId="{661DBCF0-3A7F-4A81-B394-6CE6BD412E32}" destId="{EA6C4994-A8F4-41F4-89BC-A65E9C47A4D2}" srcOrd="1" destOrd="0" presId="urn:microsoft.com/office/officeart/2008/layout/HorizontalMultiLevelHierarchy"/>
    <dgm:cxn modelId="{491CBA11-4A78-4919-82A5-3D8281DE400F}" srcId="{ADA15228-2481-4C56-9B33-2598425D5E05}" destId="{32B18001-D08F-4ECD-B651-4ED6DEE5BD94}" srcOrd="1" destOrd="0" parTransId="{9D7B10F6-CDD0-4101-9D89-5BB8F4B1B705}" sibTransId="{94955D59-17DA-425C-AEFF-5414342CF211}"/>
    <dgm:cxn modelId="{8DF30F0C-0118-412B-BA0E-262AEB4DC4F5}" srcId="{ADA15228-2481-4C56-9B33-2598425D5E05}" destId="{78DED051-2A93-4CA0-8EA5-B8CE990307DE}" srcOrd="3" destOrd="0" parTransId="{5FAC06A6-01F3-418F-ADD2-862D22387608}" sibTransId="{2336A1FC-53F2-47CD-808D-5B4D5DEC1CD2}"/>
    <dgm:cxn modelId="{165B98CD-7F0A-45E1-B734-9C8A65B65941}" type="presOf" srcId="{ADA15228-2481-4C56-9B33-2598425D5E05}" destId="{DC9D913A-9AD7-4E91-9166-9F2D438F3FC3}" srcOrd="0" destOrd="0" presId="urn:microsoft.com/office/officeart/2008/layout/HorizontalMultiLevelHierarchy"/>
    <dgm:cxn modelId="{5545AF1F-CC1E-4B8D-9B05-25567703E87A}" type="presOf" srcId="{5FAC06A6-01F3-418F-ADD2-862D22387608}" destId="{8F73CB58-00F1-457E-AECF-9C6F3BFD975D}" srcOrd="1" destOrd="0" presId="urn:microsoft.com/office/officeart/2008/layout/HorizontalMultiLevelHierarchy"/>
    <dgm:cxn modelId="{DAA52135-5982-4802-B0AB-01FFDACD6A3B}" type="presOf" srcId="{D944CC3F-9AC1-4691-9892-24779D80D4B7}" destId="{9F3A0E5B-3435-482C-BC27-955263ABA299}" srcOrd="0" destOrd="0" presId="urn:microsoft.com/office/officeart/2008/layout/HorizontalMultiLevelHierarchy"/>
    <dgm:cxn modelId="{3B47B9FD-5DB1-4186-B3F8-AB23D677B991}" type="presOf" srcId="{32B18001-D08F-4ECD-B651-4ED6DEE5BD94}" destId="{00C39A40-72E3-4AE9-9CA6-761B8EBD1C4D}" srcOrd="0" destOrd="0" presId="urn:microsoft.com/office/officeart/2008/layout/HorizontalMultiLevelHierarchy"/>
    <dgm:cxn modelId="{DFA18824-A9CA-4109-8249-F0F68F7343FE}" type="presOf" srcId="{5FAC06A6-01F3-418F-ADD2-862D22387608}" destId="{E8A48CC6-8D23-4199-B619-8E2287E3F1D6}" srcOrd="0" destOrd="0" presId="urn:microsoft.com/office/officeart/2008/layout/HorizontalMultiLevelHierarchy"/>
    <dgm:cxn modelId="{23ADF18E-0798-445E-830E-274AA880F78C}" type="presOf" srcId="{F48E85E7-0277-458E-AA1C-71874C54C9F0}" destId="{8CD7CDA4-F248-4F77-A199-1CA1D2F3FD28}" srcOrd="0" destOrd="0" presId="urn:microsoft.com/office/officeart/2008/layout/HorizontalMultiLevelHierarchy"/>
    <dgm:cxn modelId="{FDC4F87B-C01C-44D8-9774-A14DC25BE1FB}" srcId="{ADA15228-2481-4C56-9B33-2598425D5E05}" destId="{11AA05DB-82C4-4F80-AD7A-6BE374E7CE7C}" srcOrd="6" destOrd="0" parTransId="{734C6114-6589-484D-ABDC-949FBCDF4257}" sibTransId="{F483DEEE-24F0-4125-BFC5-61C8750E493D}"/>
    <dgm:cxn modelId="{E929FC9E-D2BE-4C96-BE99-F765138C8052}" srcId="{ADA15228-2481-4C56-9B33-2598425D5E05}" destId="{23096924-58D8-4B67-BF3E-F02AF85D65D0}" srcOrd="5" destOrd="0" parTransId="{22C64EAA-8D02-46D1-AD19-EC7696EBD971}" sibTransId="{A669E7FB-FCB2-4F3E-ADA0-10EB949B2C38}"/>
    <dgm:cxn modelId="{834B4734-88DB-466E-86FB-1E5A44DAA4D9}" type="presOf" srcId="{22C64EAA-8D02-46D1-AD19-EC7696EBD971}" destId="{B1B9D8CF-3CC7-4E87-AFDD-4EEC7726799C}" srcOrd="0" destOrd="0" presId="urn:microsoft.com/office/officeart/2008/layout/HorizontalMultiLevelHierarchy"/>
    <dgm:cxn modelId="{167AD7B8-DBFE-4C57-B56D-B05A6C1B27DB}" type="presOf" srcId="{E90594DF-2B9A-4765-9CC4-33AD9BA0E094}" destId="{BDD58C76-404A-48A6-A53E-AED1D3D9A002}" srcOrd="0" destOrd="0" presId="urn:microsoft.com/office/officeart/2008/layout/HorizontalMultiLevelHierarchy"/>
    <dgm:cxn modelId="{17F21DA8-D786-45EE-8392-2D5FB5065A2C}" type="presOf" srcId="{38EA631B-4258-4DA9-8410-797E0373B3E9}" destId="{D0A34962-4E38-4BC1-881C-9DBDF2F05621}" srcOrd="0" destOrd="0" presId="urn:microsoft.com/office/officeart/2008/layout/HorizontalMultiLevelHierarchy"/>
    <dgm:cxn modelId="{A90A3DB3-E557-4456-BDBD-F511F92AECD5}" srcId="{ADA15228-2481-4C56-9B33-2598425D5E05}" destId="{09DE8DCB-51BA-4DA4-8401-A503F5537F00}" srcOrd="0" destOrd="0" parTransId="{D944CC3F-9AC1-4691-9892-24779D80D4B7}" sibTransId="{0871B8B7-E9E8-4F29-8E3C-EB816C5C46DC}"/>
    <dgm:cxn modelId="{D672CC37-B2AC-44D5-A8D2-8E44E56C5261}" srcId="{ADA15228-2481-4C56-9B33-2598425D5E05}" destId="{38EA631B-4258-4DA9-8410-797E0373B3E9}" srcOrd="4" destOrd="0" parTransId="{661DBCF0-3A7F-4A81-B394-6CE6BD412E32}" sibTransId="{4648D34F-8772-4264-B257-98357365F240}"/>
    <dgm:cxn modelId="{5FFDF5DC-5225-477E-8AD7-2B1D77792E4F}" type="presParOf" srcId="{8CD7CDA4-F248-4F77-A199-1CA1D2F3FD28}" destId="{BDE8E6E9-1EC8-4D04-9E74-BEA41AD87F12}" srcOrd="0" destOrd="0" presId="urn:microsoft.com/office/officeart/2008/layout/HorizontalMultiLevelHierarchy"/>
    <dgm:cxn modelId="{E3A604C4-FC7A-46E8-80FC-EBB5EBCB7532}" type="presParOf" srcId="{BDE8E6E9-1EC8-4D04-9E74-BEA41AD87F12}" destId="{DC9D913A-9AD7-4E91-9166-9F2D438F3FC3}" srcOrd="0" destOrd="0" presId="urn:microsoft.com/office/officeart/2008/layout/HorizontalMultiLevelHierarchy"/>
    <dgm:cxn modelId="{1111462B-829C-4364-8786-25E0B2C7A411}" type="presParOf" srcId="{BDE8E6E9-1EC8-4D04-9E74-BEA41AD87F12}" destId="{0BE632F2-E6F7-41E4-B666-04016C0E0D88}" srcOrd="1" destOrd="0" presId="urn:microsoft.com/office/officeart/2008/layout/HorizontalMultiLevelHierarchy"/>
    <dgm:cxn modelId="{2CC50C72-EA78-40F1-943B-F567099CDBC2}" type="presParOf" srcId="{0BE632F2-E6F7-41E4-B666-04016C0E0D88}" destId="{9F3A0E5B-3435-482C-BC27-955263ABA299}" srcOrd="0" destOrd="0" presId="urn:microsoft.com/office/officeart/2008/layout/HorizontalMultiLevelHierarchy"/>
    <dgm:cxn modelId="{49E0242D-ED04-442C-87F4-3963B58677D6}" type="presParOf" srcId="{9F3A0E5B-3435-482C-BC27-955263ABA299}" destId="{F4CBF430-6B3E-4EF1-8E44-410062029354}" srcOrd="0" destOrd="0" presId="urn:microsoft.com/office/officeart/2008/layout/HorizontalMultiLevelHierarchy"/>
    <dgm:cxn modelId="{BA3B30CA-EC17-4301-A241-E85B1818EE53}" type="presParOf" srcId="{0BE632F2-E6F7-41E4-B666-04016C0E0D88}" destId="{EFCD417D-CCD3-4655-BBB9-EAC17987040D}" srcOrd="1" destOrd="0" presId="urn:microsoft.com/office/officeart/2008/layout/HorizontalMultiLevelHierarchy"/>
    <dgm:cxn modelId="{EF29C171-FD4A-4468-9332-B5E42DB869B0}" type="presParOf" srcId="{EFCD417D-CCD3-4655-BBB9-EAC17987040D}" destId="{BDA53914-DD1E-4BE9-97E0-CAA3E4BB136F}" srcOrd="0" destOrd="0" presId="urn:microsoft.com/office/officeart/2008/layout/HorizontalMultiLevelHierarchy"/>
    <dgm:cxn modelId="{48AA006B-8E0E-4479-91AC-A61769137BCE}" type="presParOf" srcId="{EFCD417D-CCD3-4655-BBB9-EAC17987040D}" destId="{B589E1AD-E358-4185-BBA9-C87005F4F432}" srcOrd="1" destOrd="0" presId="urn:microsoft.com/office/officeart/2008/layout/HorizontalMultiLevelHierarchy"/>
    <dgm:cxn modelId="{02E8AAFF-5EF0-419B-8543-AEDD2BB49DE1}" type="presParOf" srcId="{0BE632F2-E6F7-41E4-B666-04016C0E0D88}" destId="{425895FD-51F9-4385-AA45-44B884EBBAE6}" srcOrd="2" destOrd="0" presId="urn:microsoft.com/office/officeart/2008/layout/HorizontalMultiLevelHierarchy"/>
    <dgm:cxn modelId="{193E198F-611F-4B2B-8690-4BE963814CC0}" type="presParOf" srcId="{425895FD-51F9-4385-AA45-44B884EBBAE6}" destId="{C68036D2-EB91-4A51-A9A4-AB5958523734}" srcOrd="0" destOrd="0" presId="urn:microsoft.com/office/officeart/2008/layout/HorizontalMultiLevelHierarchy"/>
    <dgm:cxn modelId="{A6505AAD-3B2F-4E76-A786-761631695577}" type="presParOf" srcId="{0BE632F2-E6F7-41E4-B666-04016C0E0D88}" destId="{C6DD9004-4491-4F18-B9CB-01DF5D592BC4}" srcOrd="3" destOrd="0" presId="urn:microsoft.com/office/officeart/2008/layout/HorizontalMultiLevelHierarchy"/>
    <dgm:cxn modelId="{4E745F1D-D1F1-4321-B08D-343DD4E5DA70}" type="presParOf" srcId="{C6DD9004-4491-4F18-B9CB-01DF5D592BC4}" destId="{00C39A40-72E3-4AE9-9CA6-761B8EBD1C4D}" srcOrd="0" destOrd="0" presId="urn:microsoft.com/office/officeart/2008/layout/HorizontalMultiLevelHierarchy"/>
    <dgm:cxn modelId="{836293B2-F7C8-4B31-813A-9C2A5CDAF7DB}" type="presParOf" srcId="{C6DD9004-4491-4F18-B9CB-01DF5D592BC4}" destId="{ADA2A0B8-8A1B-4587-97EA-0DED5C523B0C}" srcOrd="1" destOrd="0" presId="urn:microsoft.com/office/officeart/2008/layout/HorizontalMultiLevelHierarchy"/>
    <dgm:cxn modelId="{066CC9CF-3D36-401C-BD33-90C73EE1F6AE}" type="presParOf" srcId="{0BE632F2-E6F7-41E4-B666-04016C0E0D88}" destId="{7658AA6C-12EF-4EA1-89ED-E99F6AF3EA4F}" srcOrd="4" destOrd="0" presId="urn:microsoft.com/office/officeart/2008/layout/HorizontalMultiLevelHierarchy"/>
    <dgm:cxn modelId="{519413B7-C66A-46F3-A1AC-253557C92426}" type="presParOf" srcId="{7658AA6C-12EF-4EA1-89ED-E99F6AF3EA4F}" destId="{2F2BDBE4-932E-48E8-AD4C-B82C93BABF76}" srcOrd="0" destOrd="0" presId="urn:microsoft.com/office/officeart/2008/layout/HorizontalMultiLevelHierarchy"/>
    <dgm:cxn modelId="{D3D30F92-3EE6-4215-81FA-1D2D52C91D29}" type="presParOf" srcId="{0BE632F2-E6F7-41E4-B666-04016C0E0D88}" destId="{8B16D8BA-7CDD-4684-9A41-4E5E317B2436}" srcOrd="5" destOrd="0" presId="urn:microsoft.com/office/officeart/2008/layout/HorizontalMultiLevelHierarchy"/>
    <dgm:cxn modelId="{269D8D57-DAC6-4A66-B5AA-A209ACB82EF0}" type="presParOf" srcId="{8B16D8BA-7CDD-4684-9A41-4E5E317B2436}" destId="{BDD58C76-404A-48A6-A53E-AED1D3D9A002}" srcOrd="0" destOrd="0" presId="urn:microsoft.com/office/officeart/2008/layout/HorizontalMultiLevelHierarchy"/>
    <dgm:cxn modelId="{BDE9B581-74A7-49CE-85C0-1B5DB1688A59}" type="presParOf" srcId="{8B16D8BA-7CDD-4684-9A41-4E5E317B2436}" destId="{34170C4D-D806-4FEE-86AE-2AB355C22912}" srcOrd="1" destOrd="0" presId="urn:microsoft.com/office/officeart/2008/layout/HorizontalMultiLevelHierarchy"/>
    <dgm:cxn modelId="{92137942-5914-4395-8E01-4E508E26D711}" type="presParOf" srcId="{0BE632F2-E6F7-41E4-B666-04016C0E0D88}" destId="{E8A48CC6-8D23-4199-B619-8E2287E3F1D6}" srcOrd="6" destOrd="0" presId="urn:microsoft.com/office/officeart/2008/layout/HorizontalMultiLevelHierarchy"/>
    <dgm:cxn modelId="{B8161ACB-810E-43CA-90D3-EB31A5B6657C}" type="presParOf" srcId="{E8A48CC6-8D23-4199-B619-8E2287E3F1D6}" destId="{8F73CB58-00F1-457E-AECF-9C6F3BFD975D}" srcOrd="0" destOrd="0" presId="urn:microsoft.com/office/officeart/2008/layout/HorizontalMultiLevelHierarchy"/>
    <dgm:cxn modelId="{EB7C281A-E704-42AE-BCDF-4303B392C3A0}" type="presParOf" srcId="{0BE632F2-E6F7-41E4-B666-04016C0E0D88}" destId="{6239E991-5B6D-47E7-B72D-3D981151E342}" srcOrd="7" destOrd="0" presId="urn:microsoft.com/office/officeart/2008/layout/HorizontalMultiLevelHierarchy"/>
    <dgm:cxn modelId="{70F10FA5-8E86-40F1-BF88-C6B230DAE837}" type="presParOf" srcId="{6239E991-5B6D-47E7-B72D-3D981151E342}" destId="{8580E67C-CF89-483D-BCB6-CA363D69AFF1}" srcOrd="0" destOrd="0" presId="urn:microsoft.com/office/officeart/2008/layout/HorizontalMultiLevelHierarchy"/>
    <dgm:cxn modelId="{5C5871E1-1582-465C-9552-2E8B6B6AF28D}" type="presParOf" srcId="{6239E991-5B6D-47E7-B72D-3D981151E342}" destId="{86004A6A-B3CF-4148-A53F-99D884A4716B}" srcOrd="1" destOrd="0" presId="urn:microsoft.com/office/officeart/2008/layout/HorizontalMultiLevelHierarchy"/>
    <dgm:cxn modelId="{A28DA326-35A8-45AD-B7D8-94F6637540DD}" type="presParOf" srcId="{0BE632F2-E6F7-41E4-B666-04016C0E0D88}" destId="{3A9FA897-D358-4D95-B11C-F1CA209FA984}" srcOrd="8" destOrd="0" presId="urn:microsoft.com/office/officeart/2008/layout/HorizontalMultiLevelHierarchy"/>
    <dgm:cxn modelId="{7253BA47-36E9-4FEA-8E42-F1A1A4E81CD6}" type="presParOf" srcId="{3A9FA897-D358-4D95-B11C-F1CA209FA984}" destId="{EA6C4994-A8F4-41F4-89BC-A65E9C47A4D2}" srcOrd="0" destOrd="0" presId="urn:microsoft.com/office/officeart/2008/layout/HorizontalMultiLevelHierarchy"/>
    <dgm:cxn modelId="{16651CA9-B356-47F4-BB34-EAA2A701DBD2}" type="presParOf" srcId="{0BE632F2-E6F7-41E4-B666-04016C0E0D88}" destId="{D810861E-60D2-4692-86DF-EAF4EE0979B8}" srcOrd="9" destOrd="0" presId="urn:microsoft.com/office/officeart/2008/layout/HorizontalMultiLevelHierarchy"/>
    <dgm:cxn modelId="{4DA90666-E7D5-4FFC-9AC4-9904228A9F60}" type="presParOf" srcId="{D810861E-60D2-4692-86DF-EAF4EE0979B8}" destId="{D0A34962-4E38-4BC1-881C-9DBDF2F05621}" srcOrd="0" destOrd="0" presId="urn:microsoft.com/office/officeart/2008/layout/HorizontalMultiLevelHierarchy"/>
    <dgm:cxn modelId="{0298B32C-FB73-49E3-9DFA-17E94FD5940A}" type="presParOf" srcId="{D810861E-60D2-4692-86DF-EAF4EE0979B8}" destId="{3A369D9A-AAF5-4800-BFC7-96186DF7365B}" srcOrd="1" destOrd="0" presId="urn:microsoft.com/office/officeart/2008/layout/HorizontalMultiLevelHierarchy"/>
    <dgm:cxn modelId="{51D9900D-551A-4674-B1A8-3A0BA87DE815}" type="presParOf" srcId="{0BE632F2-E6F7-41E4-B666-04016C0E0D88}" destId="{B1B9D8CF-3CC7-4E87-AFDD-4EEC7726799C}" srcOrd="10" destOrd="0" presId="urn:microsoft.com/office/officeart/2008/layout/HorizontalMultiLevelHierarchy"/>
    <dgm:cxn modelId="{3641548B-8A47-4FE4-929F-C9994BDD414E}" type="presParOf" srcId="{B1B9D8CF-3CC7-4E87-AFDD-4EEC7726799C}" destId="{07CE06A8-B4C1-43D9-AA7C-3C8041C5C345}" srcOrd="0" destOrd="0" presId="urn:microsoft.com/office/officeart/2008/layout/HorizontalMultiLevelHierarchy"/>
    <dgm:cxn modelId="{8DE7CE34-BEAF-40A2-82DA-93B94A048021}" type="presParOf" srcId="{0BE632F2-E6F7-41E4-B666-04016C0E0D88}" destId="{F409FD19-2D40-4EC8-9DEA-524BD6905801}" srcOrd="11" destOrd="0" presId="urn:microsoft.com/office/officeart/2008/layout/HorizontalMultiLevelHierarchy"/>
    <dgm:cxn modelId="{50E9BBAD-CFAC-4EB7-8BB2-164C06CA61BC}" type="presParOf" srcId="{F409FD19-2D40-4EC8-9DEA-524BD6905801}" destId="{92462CFF-3E33-422B-BDFD-56795DF88DDB}" srcOrd="0" destOrd="0" presId="urn:microsoft.com/office/officeart/2008/layout/HorizontalMultiLevelHierarchy"/>
    <dgm:cxn modelId="{0C495369-7607-46D1-94AE-8ED4589969FC}" type="presParOf" srcId="{F409FD19-2D40-4EC8-9DEA-524BD6905801}" destId="{5C5CF377-3D54-4F05-9025-3F2798349A1C}" srcOrd="1" destOrd="0" presId="urn:microsoft.com/office/officeart/2008/layout/HorizontalMultiLevelHierarchy"/>
    <dgm:cxn modelId="{65DF8F30-E9E2-4AB8-9D8C-CB466BB7ED36}" type="presParOf" srcId="{0BE632F2-E6F7-41E4-B666-04016C0E0D88}" destId="{F47B396A-08BF-49C8-84B1-11CF57BF857E}" srcOrd="12" destOrd="0" presId="urn:microsoft.com/office/officeart/2008/layout/HorizontalMultiLevelHierarchy"/>
    <dgm:cxn modelId="{FD905558-7401-45A6-8C64-A2C73E5887CE}" type="presParOf" srcId="{F47B396A-08BF-49C8-84B1-11CF57BF857E}" destId="{7FA3BDBE-D2DD-41E3-98C2-CADFDA44B63C}" srcOrd="0" destOrd="0" presId="urn:microsoft.com/office/officeart/2008/layout/HorizontalMultiLevelHierarchy"/>
    <dgm:cxn modelId="{34D54BBC-2D7A-4B39-B765-853BAD7AAC5A}" type="presParOf" srcId="{0BE632F2-E6F7-41E4-B666-04016C0E0D88}" destId="{0322EEE9-2B79-4446-A60D-7B12DEEC390B}" srcOrd="13" destOrd="0" presId="urn:microsoft.com/office/officeart/2008/layout/HorizontalMultiLevelHierarchy"/>
    <dgm:cxn modelId="{FC2276B1-0CF7-4540-B8C1-DF60489E3E42}" type="presParOf" srcId="{0322EEE9-2B79-4446-A60D-7B12DEEC390B}" destId="{FB473A17-63AE-4D37-97FA-0FCAD78CE819}" srcOrd="0" destOrd="0" presId="urn:microsoft.com/office/officeart/2008/layout/HorizontalMultiLevelHierarchy"/>
    <dgm:cxn modelId="{C02561CB-48BF-4C95-BAB3-DC484D6047E5}" type="presParOf" srcId="{0322EEE9-2B79-4446-A60D-7B12DEEC390B}" destId="{E675FD3D-F8A8-4101-BA39-38C272D7114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8DF5756-6A0A-40B1-A342-24564A499F59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D6542D5-0749-4952-8C36-75176A8F8C2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Вина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F6F0AF-8C55-4A83-B65E-E4C02727AE72}" type="parTrans" cxnId="{F15EEDE3-685F-4EC6-9507-15B19112EA56}">
      <dgm:prSet/>
      <dgm:spPr/>
      <dgm:t>
        <a:bodyPr/>
        <a:lstStyle/>
        <a:p>
          <a:endParaRPr lang="ru-RU"/>
        </a:p>
      </dgm:t>
    </dgm:pt>
    <dgm:pt modelId="{48621B1D-39D5-4193-A202-BD20A909682D}" type="sibTrans" cxnId="{F15EEDE3-685F-4EC6-9507-15B19112EA56}">
      <dgm:prSet/>
      <dgm:spPr/>
      <dgm:t>
        <a:bodyPr/>
        <a:lstStyle/>
        <a:p>
          <a:endParaRPr lang="ru-RU"/>
        </a:p>
      </dgm:t>
    </dgm:pt>
    <dgm:pt modelId="{51D30E34-8925-4F1D-B18B-7346D7E54DB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психическое отношение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лица к совершённому им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тивоправному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деянию, выраженное в форме умысла или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неосторожнос-ти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4050E0-6BC2-4BF6-99CA-C61D9F54FEF5}" type="parTrans" cxnId="{4FEB7EE9-93F2-4883-AFC9-FA16362D3A36}">
      <dgm:prSet/>
      <dgm:spPr/>
      <dgm:t>
        <a:bodyPr/>
        <a:lstStyle/>
        <a:p>
          <a:endParaRPr lang="ru-RU"/>
        </a:p>
      </dgm:t>
    </dgm:pt>
    <dgm:pt modelId="{117DE5A9-51BF-4486-A4AF-D50CD81E0FCD}" type="sibTrans" cxnId="{4FEB7EE9-93F2-4883-AFC9-FA16362D3A36}">
      <dgm:prSet/>
      <dgm:spPr/>
      <dgm:t>
        <a:bodyPr/>
        <a:lstStyle/>
        <a:p>
          <a:endParaRPr lang="ru-RU"/>
        </a:p>
      </dgm:t>
    </dgm:pt>
    <dgm:pt modelId="{7EEF2B81-BC02-4263-B3EF-AA1C2D606C8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несоблюдение юридическим лицом норм (правил), за нарушение кото-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предусмотрена юридическая ответственность, и неприятие дан-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лицом всех мер по 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соблюде-нию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F0DDC19-A15E-4E5F-BEEC-95D103FFC209}" type="parTrans" cxnId="{EAC78242-1BDA-40EC-ABA1-CA8499B48D56}">
      <dgm:prSet/>
      <dgm:spPr/>
      <dgm:t>
        <a:bodyPr/>
        <a:lstStyle/>
        <a:p>
          <a:endParaRPr lang="ru-RU"/>
        </a:p>
      </dgm:t>
    </dgm:pt>
    <dgm:pt modelId="{8262E787-F590-4603-9676-C2C5CCA3E544}" type="sibTrans" cxnId="{EAC78242-1BDA-40EC-ABA1-CA8499B48D56}">
      <dgm:prSet/>
      <dgm:spPr/>
      <dgm:t>
        <a:bodyPr/>
        <a:lstStyle/>
        <a:p>
          <a:endParaRPr lang="ru-RU"/>
        </a:p>
      </dgm:t>
    </dgm:pt>
    <dgm:pt modelId="{24E174B0-9CDA-41E9-8C22-D0288D072C6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юридического лица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D7E4911-808B-432E-81D7-05EB894D3015}" type="parTrans" cxnId="{669E31C8-83FB-481A-908E-EEB1BDDBC973}">
      <dgm:prSet/>
      <dgm:spPr/>
      <dgm:t>
        <a:bodyPr/>
        <a:lstStyle/>
        <a:p>
          <a:endParaRPr lang="ru-RU"/>
        </a:p>
      </dgm:t>
    </dgm:pt>
    <dgm:pt modelId="{FF452914-8FA0-440F-AB80-43F594AFDC22}" type="sibTrans" cxnId="{669E31C8-83FB-481A-908E-EEB1BDDBC973}">
      <dgm:prSet/>
      <dgm:spPr/>
      <dgm:t>
        <a:bodyPr/>
        <a:lstStyle/>
        <a:p>
          <a:endParaRPr lang="ru-RU"/>
        </a:p>
      </dgm:t>
    </dgm:pt>
    <dgm:pt modelId="{08236B06-5CF6-4204-8312-027FA3BF704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физического лица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7C4E0C-1D04-482E-BE38-4B453E3922C6}" type="parTrans" cxnId="{14937B7C-A9B4-4F40-A98D-3B47FC8ABF49}">
      <dgm:prSet/>
      <dgm:spPr/>
      <dgm:t>
        <a:bodyPr/>
        <a:lstStyle/>
        <a:p>
          <a:endParaRPr lang="ru-RU"/>
        </a:p>
      </dgm:t>
    </dgm:pt>
    <dgm:pt modelId="{A74B70EE-B33C-4838-960F-9EBF2B7C49AB}" type="sibTrans" cxnId="{14937B7C-A9B4-4F40-A98D-3B47FC8ABF49}">
      <dgm:prSet/>
      <dgm:spPr/>
      <dgm:t>
        <a:bodyPr/>
        <a:lstStyle/>
        <a:p>
          <a:endParaRPr lang="ru-RU"/>
        </a:p>
      </dgm:t>
    </dgm:pt>
    <dgm:pt modelId="{7B688B22-FFFA-4843-A7B9-8BE6340663AD}" type="pres">
      <dgm:prSet presAssocID="{78DF5756-6A0A-40B1-A342-24564A499F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5FE6841-BCBF-4CF1-9386-77E442D31E8F}" type="pres">
      <dgm:prSet presAssocID="{CD6542D5-0749-4952-8C36-75176A8F8C28}" presName="hierRoot1" presStyleCnt="0">
        <dgm:presLayoutVars>
          <dgm:hierBranch val="init"/>
        </dgm:presLayoutVars>
      </dgm:prSet>
      <dgm:spPr/>
    </dgm:pt>
    <dgm:pt modelId="{0D8A653D-38D1-48A7-9AD2-AEDEB397AB71}" type="pres">
      <dgm:prSet presAssocID="{CD6542D5-0749-4952-8C36-75176A8F8C28}" presName="rootComposite1" presStyleCnt="0"/>
      <dgm:spPr/>
    </dgm:pt>
    <dgm:pt modelId="{01CBEC8E-C3ED-4BC4-B4A0-285A9CCA0BA1}" type="pres">
      <dgm:prSet presAssocID="{CD6542D5-0749-4952-8C36-75176A8F8C28}" presName="rootText1" presStyleLbl="node0" presStyleIdx="0" presStyleCnt="1" custScaleX="146478" custScaleY="61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C5A2F7-C44B-46C1-A8EE-D905E8C7C678}" type="pres">
      <dgm:prSet presAssocID="{CD6542D5-0749-4952-8C36-75176A8F8C2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FFA7AC0-B588-4EA6-9FCF-9F144F21A2CE}" type="pres">
      <dgm:prSet presAssocID="{CD6542D5-0749-4952-8C36-75176A8F8C28}" presName="hierChild2" presStyleCnt="0"/>
      <dgm:spPr/>
    </dgm:pt>
    <dgm:pt modelId="{E994D153-A146-4675-B5FD-73774A479D87}" type="pres">
      <dgm:prSet presAssocID="{DE7C4E0C-1D04-482E-BE38-4B453E3922C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E7374F5-B3C5-4E19-AA67-F78F949CB5C5}" type="pres">
      <dgm:prSet presAssocID="{08236B06-5CF6-4204-8312-027FA3BF704B}" presName="hierRoot2" presStyleCnt="0">
        <dgm:presLayoutVars>
          <dgm:hierBranch/>
        </dgm:presLayoutVars>
      </dgm:prSet>
      <dgm:spPr/>
    </dgm:pt>
    <dgm:pt modelId="{CC505605-2B5A-4B69-A789-C141784BD320}" type="pres">
      <dgm:prSet presAssocID="{08236B06-5CF6-4204-8312-027FA3BF704B}" presName="rootComposite" presStyleCnt="0"/>
      <dgm:spPr/>
    </dgm:pt>
    <dgm:pt modelId="{5F6B04C3-39F1-48B9-8CF8-33DC3E4325AE}" type="pres">
      <dgm:prSet presAssocID="{08236B06-5CF6-4204-8312-027FA3BF704B}" presName="rootText" presStyleLbl="node2" presStyleIdx="0" presStyleCnt="2" custScaleX="146478" custScaleY="73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01C02F-E740-4ED4-B5C7-74FC25D43109}" type="pres">
      <dgm:prSet presAssocID="{08236B06-5CF6-4204-8312-027FA3BF704B}" presName="rootConnector" presStyleLbl="node2" presStyleIdx="0" presStyleCnt="2"/>
      <dgm:spPr/>
      <dgm:t>
        <a:bodyPr/>
        <a:lstStyle/>
        <a:p>
          <a:endParaRPr lang="ru-RU"/>
        </a:p>
      </dgm:t>
    </dgm:pt>
    <dgm:pt modelId="{B5C36A4C-BA4A-498F-A261-FD8E2A13A139}" type="pres">
      <dgm:prSet presAssocID="{08236B06-5CF6-4204-8312-027FA3BF704B}" presName="hierChild4" presStyleCnt="0"/>
      <dgm:spPr/>
    </dgm:pt>
    <dgm:pt modelId="{C54274F6-F928-446A-9136-3BA29B97DF93}" type="pres">
      <dgm:prSet presAssocID="{E84050E0-6BC2-4BF6-99CA-C61D9F54FEF5}" presName="Name35" presStyleLbl="parChTrans1D3" presStyleIdx="0" presStyleCnt="2"/>
      <dgm:spPr/>
      <dgm:t>
        <a:bodyPr/>
        <a:lstStyle/>
        <a:p>
          <a:endParaRPr lang="ru-RU"/>
        </a:p>
      </dgm:t>
    </dgm:pt>
    <dgm:pt modelId="{A741A475-82F9-4164-AC11-4F85DF16019E}" type="pres">
      <dgm:prSet presAssocID="{51D30E34-8925-4F1D-B18B-7346D7E54DB4}" presName="hierRoot2" presStyleCnt="0">
        <dgm:presLayoutVars>
          <dgm:hierBranch val="init"/>
        </dgm:presLayoutVars>
      </dgm:prSet>
      <dgm:spPr/>
    </dgm:pt>
    <dgm:pt modelId="{84EC7A02-4BA8-4A30-AB6B-C94EF1E97FEA}" type="pres">
      <dgm:prSet presAssocID="{51D30E34-8925-4F1D-B18B-7346D7E54DB4}" presName="rootComposite" presStyleCnt="0"/>
      <dgm:spPr/>
    </dgm:pt>
    <dgm:pt modelId="{CB2E78A2-CC7E-4AC1-944C-742A60D6A040}" type="pres">
      <dgm:prSet presAssocID="{51D30E34-8925-4F1D-B18B-7346D7E54DB4}" presName="rootText" presStyleLbl="node3" presStyleIdx="0" presStyleCnt="2" custScaleX="146478" custScaleY="1593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AEF898-CE99-4079-AF7A-5486E44A17E0}" type="pres">
      <dgm:prSet presAssocID="{51D30E34-8925-4F1D-B18B-7346D7E54DB4}" presName="rootConnector" presStyleLbl="node3" presStyleIdx="0" presStyleCnt="2"/>
      <dgm:spPr/>
      <dgm:t>
        <a:bodyPr/>
        <a:lstStyle/>
        <a:p>
          <a:endParaRPr lang="ru-RU"/>
        </a:p>
      </dgm:t>
    </dgm:pt>
    <dgm:pt modelId="{B125D060-B07E-412E-A3B3-FAECE3D42D77}" type="pres">
      <dgm:prSet presAssocID="{51D30E34-8925-4F1D-B18B-7346D7E54DB4}" presName="hierChild4" presStyleCnt="0"/>
      <dgm:spPr/>
    </dgm:pt>
    <dgm:pt modelId="{BA6F7CDE-E608-41F9-98FD-C9A46C6DB30F}" type="pres">
      <dgm:prSet presAssocID="{51D30E34-8925-4F1D-B18B-7346D7E54DB4}" presName="hierChild5" presStyleCnt="0"/>
      <dgm:spPr/>
    </dgm:pt>
    <dgm:pt modelId="{94853192-BB1D-46CF-815D-39B4531A6654}" type="pres">
      <dgm:prSet presAssocID="{08236B06-5CF6-4204-8312-027FA3BF704B}" presName="hierChild5" presStyleCnt="0"/>
      <dgm:spPr/>
    </dgm:pt>
    <dgm:pt modelId="{75556022-0877-453B-BE4E-994627F7141F}" type="pres">
      <dgm:prSet presAssocID="{BD7E4911-808B-432E-81D7-05EB894D301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F235681-A112-4338-A930-369E124E5F44}" type="pres">
      <dgm:prSet presAssocID="{24E174B0-9CDA-41E9-8C22-D0288D072C68}" presName="hierRoot2" presStyleCnt="0">
        <dgm:presLayoutVars>
          <dgm:hierBranch/>
        </dgm:presLayoutVars>
      </dgm:prSet>
      <dgm:spPr/>
    </dgm:pt>
    <dgm:pt modelId="{99B17D61-5897-417E-BE01-1A83AF93F2C9}" type="pres">
      <dgm:prSet presAssocID="{24E174B0-9CDA-41E9-8C22-D0288D072C68}" presName="rootComposite" presStyleCnt="0"/>
      <dgm:spPr/>
    </dgm:pt>
    <dgm:pt modelId="{7CCD0242-5F40-4A3C-BCB4-CED2CD3EE61A}" type="pres">
      <dgm:prSet presAssocID="{24E174B0-9CDA-41E9-8C22-D0288D072C68}" presName="rootText" presStyleLbl="node2" presStyleIdx="1" presStyleCnt="2" custScaleX="146478" custScaleY="73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FFEEFF-226A-4B31-9808-ADE3EC8C202E}" type="pres">
      <dgm:prSet presAssocID="{24E174B0-9CDA-41E9-8C22-D0288D072C68}" presName="rootConnector" presStyleLbl="node2" presStyleIdx="1" presStyleCnt="2"/>
      <dgm:spPr/>
      <dgm:t>
        <a:bodyPr/>
        <a:lstStyle/>
        <a:p>
          <a:endParaRPr lang="ru-RU"/>
        </a:p>
      </dgm:t>
    </dgm:pt>
    <dgm:pt modelId="{B35E7118-3D64-4645-BFCA-51662A1374DB}" type="pres">
      <dgm:prSet presAssocID="{24E174B0-9CDA-41E9-8C22-D0288D072C68}" presName="hierChild4" presStyleCnt="0"/>
      <dgm:spPr/>
    </dgm:pt>
    <dgm:pt modelId="{5FEBE54A-3863-4257-9A7A-AE837F23AAB5}" type="pres">
      <dgm:prSet presAssocID="{9F0DDC19-A15E-4E5F-BEEC-95D103FFC209}" presName="Name35" presStyleLbl="parChTrans1D3" presStyleIdx="1" presStyleCnt="2"/>
      <dgm:spPr/>
      <dgm:t>
        <a:bodyPr/>
        <a:lstStyle/>
        <a:p>
          <a:endParaRPr lang="ru-RU"/>
        </a:p>
      </dgm:t>
    </dgm:pt>
    <dgm:pt modelId="{DD735474-6C7B-45FE-8BFA-8A152739F5A1}" type="pres">
      <dgm:prSet presAssocID="{7EEF2B81-BC02-4263-B3EF-AA1C2D606C84}" presName="hierRoot2" presStyleCnt="0">
        <dgm:presLayoutVars>
          <dgm:hierBranch val="init"/>
        </dgm:presLayoutVars>
      </dgm:prSet>
      <dgm:spPr/>
    </dgm:pt>
    <dgm:pt modelId="{C639259E-1EDC-44C3-8658-B136745DEE57}" type="pres">
      <dgm:prSet presAssocID="{7EEF2B81-BC02-4263-B3EF-AA1C2D606C84}" presName="rootComposite" presStyleCnt="0"/>
      <dgm:spPr/>
    </dgm:pt>
    <dgm:pt modelId="{9E6C36F6-B9F8-4007-9B88-9B35CC4583C6}" type="pres">
      <dgm:prSet presAssocID="{7EEF2B81-BC02-4263-B3EF-AA1C2D606C84}" presName="rootText" presStyleLbl="node3" presStyleIdx="1" presStyleCnt="2" custScaleX="146478" custScaleY="1593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6D8803-430D-4195-979E-9F5021F3FEC4}" type="pres">
      <dgm:prSet presAssocID="{7EEF2B81-BC02-4263-B3EF-AA1C2D606C84}" presName="rootConnector" presStyleLbl="node3" presStyleIdx="1" presStyleCnt="2"/>
      <dgm:spPr/>
      <dgm:t>
        <a:bodyPr/>
        <a:lstStyle/>
        <a:p>
          <a:endParaRPr lang="ru-RU"/>
        </a:p>
      </dgm:t>
    </dgm:pt>
    <dgm:pt modelId="{723B962D-5AC8-45DE-84D2-0F3C10E591A2}" type="pres">
      <dgm:prSet presAssocID="{7EEF2B81-BC02-4263-B3EF-AA1C2D606C84}" presName="hierChild4" presStyleCnt="0"/>
      <dgm:spPr/>
    </dgm:pt>
    <dgm:pt modelId="{9A56A6B9-5965-4F92-9EF1-812C24B557C3}" type="pres">
      <dgm:prSet presAssocID="{7EEF2B81-BC02-4263-B3EF-AA1C2D606C84}" presName="hierChild5" presStyleCnt="0"/>
      <dgm:spPr/>
    </dgm:pt>
    <dgm:pt modelId="{A5D6CD3B-88B5-4BE2-995E-ABF604F049AF}" type="pres">
      <dgm:prSet presAssocID="{24E174B0-9CDA-41E9-8C22-D0288D072C68}" presName="hierChild5" presStyleCnt="0"/>
      <dgm:spPr/>
    </dgm:pt>
    <dgm:pt modelId="{D8F78E24-6604-4D16-A580-5B58D26D6B69}" type="pres">
      <dgm:prSet presAssocID="{CD6542D5-0749-4952-8C36-75176A8F8C28}" presName="hierChild3" presStyleCnt="0"/>
      <dgm:spPr/>
    </dgm:pt>
  </dgm:ptLst>
  <dgm:cxnLst>
    <dgm:cxn modelId="{C1153125-5E79-4004-9563-8808A054ABE1}" type="presOf" srcId="{BD7E4911-808B-432E-81D7-05EB894D3015}" destId="{75556022-0877-453B-BE4E-994627F7141F}" srcOrd="0" destOrd="0" presId="urn:microsoft.com/office/officeart/2005/8/layout/orgChart1"/>
    <dgm:cxn modelId="{8CFB369A-A0E7-4B1E-8C02-7B0717D2B561}" type="presOf" srcId="{78DF5756-6A0A-40B1-A342-24564A499F59}" destId="{7B688B22-FFFA-4843-A7B9-8BE6340663AD}" srcOrd="0" destOrd="0" presId="urn:microsoft.com/office/officeart/2005/8/layout/orgChart1"/>
    <dgm:cxn modelId="{4FEB7EE9-93F2-4883-AFC9-FA16362D3A36}" srcId="{08236B06-5CF6-4204-8312-027FA3BF704B}" destId="{51D30E34-8925-4F1D-B18B-7346D7E54DB4}" srcOrd="0" destOrd="0" parTransId="{E84050E0-6BC2-4BF6-99CA-C61D9F54FEF5}" sibTransId="{117DE5A9-51BF-4486-A4AF-D50CD81E0FCD}"/>
    <dgm:cxn modelId="{0E016E82-404B-4157-B25B-BF9E6C00B75B}" type="presOf" srcId="{E84050E0-6BC2-4BF6-99CA-C61D9F54FEF5}" destId="{C54274F6-F928-446A-9136-3BA29B97DF93}" srcOrd="0" destOrd="0" presId="urn:microsoft.com/office/officeart/2005/8/layout/orgChart1"/>
    <dgm:cxn modelId="{7CC97D34-05C6-4596-8D60-1A9D429E988C}" type="presOf" srcId="{7EEF2B81-BC02-4263-B3EF-AA1C2D606C84}" destId="{516D8803-430D-4195-979E-9F5021F3FEC4}" srcOrd="1" destOrd="0" presId="urn:microsoft.com/office/officeart/2005/8/layout/orgChart1"/>
    <dgm:cxn modelId="{669E31C8-83FB-481A-908E-EEB1BDDBC973}" srcId="{CD6542D5-0749-4952-8C36-75176A8F8C28}" destId="{24E174B0-9CDA-41E9-8C22-D0288D072C68}" srcOrd="1" destOrd="0" parTransId="{BD7E4911-808B-432E-81D7-05EB894D3015}" sibTransId="{FF452914-8FA0-440F-AB80-43F594AFDC22}"/>
    <dgm:cxn modelId="{4D58B24E-4F83-4E1D-A5E4-094341B0CD70}" type="presOf" srcId="{51D30E34-8925-4F1D-B18B-7346D7E54DB4}" destId="{ECAEF898-CE99-4079-AF7A-5486E44A17E0}" srcOrd="1" destOrd="0" presId="urn:microsoft.com/office/officeart/2005/8/layout/orgChart1"/>
    <dgm:cxn modelId="{14937B7C-A9B4-4F40-A98D-3B47FC8ABF49}" srcId="{CD6542D5-0749-4952-8C36-75176A8F8C28}" destId="{08236B06-5CF6-4204-8312-027FA3BF704B}" srcOrd="0" destOrd="0" parTransId="{DE7C4E0C-1D04-482E-BE38-4B453E3922C6}" sibTransId="{A74B70EE-B33C-4838-960F-9EBF2B7C49AB}"/>
    <dgm:cxn modelId="{14A0D263-8E6D-4C59-B3C6-D1B762F235B8}" type="presOf" srcId="{24E174B0-9CDA-41E9-8C22-D0288D072C68}" destId="{BFFFEEFF-226A-4B31-9808-ADE3EC8C202E}" srcOrd="1" destOrd="0" presId="urn:microsoft.com/office/officeart/2005/8/layout/orgChart1"/>
    <dgm:cxn modelId="{A15306FC-433A-4D19-9054-3A9D8F2495EC}" type="presOf" srcId="{DE7C4E0C-1D04-482E-BE38-4B453E3922C6}" destId="{E994D153-A146-4675-B5FD-73774A479D87}" srcOrd="0" destOrd="0" presId="urn:microsoft.com/office/officeart/2005/8/layout/orgChart1"/>
    <dgm:cxn modelId="{3CDE9BB4-E569-4D3E-B151-192351942581}" type="presOf" srcId="{CD6542D5-0749-4952-8C36-75176A8F8C28}" destId="{01CBEC8E-C3ED-4BC4-B4A0-285A9CCA0BA1}" srcOrd="0" destOrd="0" presId="urn:microsoft.com/office/officeart/2005/8/layout/orgChart1"/>
    <dgm:cxn modelId="{5B3788C8-2E16-4952-B2CB-C7BCA1246D65}" type="presOf" srcId="{08236B06-5CF6-4204-8312-027FA3BF704B}" destId="{5F6B04C3-39F1-48B9-8CF8-33DC3E4325AE}" srcOrd="0" destOrd="0" presId="urn:microsoft.com/office/officeart/2005/8/layout/orgChart1"/>
    <dgm:cxn modelId="{19B73546-81B5-4EF5-ADF9-FE19B74C10EF}" type="presOf" srcId="{9F0DDC19-A15E-4E5F-BEEC-95D103FFC209}" destId="{5FEBE54A-3863-4257-9A7A-AE837F23AAB5}" srcOrd="0" destOrd="0" presId="urn:microsoft.com/office/officeart/2005/8/layout/orgChart1"/>
    <dgm:cxn modelId="{1054CD5D-8C6B-4D69-85B4-D87C648D0494}" type="presOf" srcId="{51D30E34-8925-4F1D-B18B-7346D7E54DB4}" destId="{CB2E78A2-CC7E-4AC1-944C-742A60D6A040}" srcOrd="0" destOrd="0" presId="urn:microsoft.com/office/officeart/2005/8/layout/orgChart1"/>
    <dgm:cxn modelId="{CF7E4F25-6AE9-4576-9021-4A2C95693700}" type="presOf" srcId="{08236B06-5CF6-4204-8312-027FA3BF704B}" destId="{BE01C02F-E740-4ED4-B5C7-74FC25D43109}" srcOrd="1" destOrd="0" presId="urn:microsoft.com/office/officeart/2005/8/layout/orgChart1"/>
    <dgm:cxn modelId="{2709988F-D5AA-4DDF-9AFB-B3E9F30CC318}" type="presOf" srcId="{24E174B0-9CDA-41E9-8C22-D0288D072C68}" destId="{7CCD0242-5F40-4A3C-BCB4-CED2CD3EE61A}" srcOrd="0" destOrd="0" presId="urn:microsoft.com/office/officeart/2005/8/layout/orgChart1"/>
    <dgm:cxn modelId="{8DCE95C3-FE4E-48A5-86F1-E85E3BAFCE5D}" type="presOf" srcId="{CD6542D5-0749-4952-8C36-75176A8F8C28}" destId="{E5C5A2F7-C44B-46C1-A8EE-D905E8C7C678}" srcOrd="1" destOrd="0" presId="urn:microsoft.com/office/officeart/2005/8/layout/orgChart1"/>
    <dgm:cxn modelId="{F15EEDE3-685F-4EC6-9507-15B19112EA56}" srcId="{78DF5756-6A0A-40B1-A342-24564A499F59}" destId="{CD6542D5-0749-4952-8C36-75176A8F8C28}" srcOrd="0" destOrd="0" parTransId="{8BF6F0AF-8C55-4A83-B65E-E4C02727AE72}" sibTransId="{48621B1D-39D5-4193-A202-BD20A909682D}"/>
    <dgm:cxn modelId="{65A658E4-A4E8-429C-85D2-988A2FBEF3DA}" type="presOf" srcId="{7EEF2B81-BC02-4263-B3EF-AA1C2D606C84}" destId="{9E6C36F6-B9F8-4007-9B88-9B35CC4583C6}" srcOrd="0" destOrd="0" presId="urn:microsoft.com/office/officeart/2005/8/layout/orgChart1"/>
    <dgm:cxn modelId="{EAC78242-1BDA-40EC-ABA1-CA8499B48D56}" srcId="{24E174B0-9CDA-41E9-8C22-D0288D072C68}" destId="{7EEF2B81-BC02-4263-B3EF-AA1C2D606C84}" srcOrd="0" destOrd="0" parTransId="{9F0DDC19-A15E-4E5F-BEEC-95D103FFC209}" sibTransId="{8262E787-F590-4603-9676-C2C5CCA3E544}"/>
    <dgm:cxn modelId="{DCEC1E0F-77EE-4E83-A3CE-B4E0F56EE000}" type="presParOf" srcId="{7B688B22-FFFA-4843-A7B9-8BE6340663AD}" destId="{25FE6841-BCBF-4CF1-9386-77E442D31E8F}" srcOrd="0" destOrd="0" presId="urn:microsoft.com/office/officeart/2005/8/layout/orgChart1"/>
    <dgm:cxn modelId="{2F786BC1-ED15-45C0-A82F-BC20B37FC7A5}" type="presParOf" srcId="{25FE6841-BCBF-4CF1-9386-77E442D31E8F}" destId="{0D8A653D-38D1-48A7-9AD2-AEDEB397AB71}" srcOrd="0" destOrd="0" presId="urn:microsoft.com/office/officeart/2005/8/layout/orgChart1"/>
    <dgm:cxn modelId="{71D8D1D8-679F-46C0-BD30-24D7E1D85984}" type="presParOf" srcId="{0D8A653D-38D1-48A7-9AD2-AEDEB397AB71}" destId="{01CBEC8E-C3ED-4BC4-B4A0-285A9CCA0BA1}" srcOrd="0" destOrd="0" presId="urn:microsoft.com/office/officeart/2005/8/layout/orgChart1"/>
    <dgm:cxn modelId="{BABB7EAB-4837-45AB-9E5C-4C18C406E63F}" type="presParOf" srcId="{0D8A653D-38D1-48A7-9AD2-AEDEB397AB71}" destId="{E5C5A2F7-C44B-46C1-A8EE-D905E8C7C678}" srcOrd="1" destOrd="0" presId="urn:microsoft.com/office/officeart/2005/8/layout/orgChart1"/>
    <dgm:cxn modelId="{1ED10A92-E8F1-4D6B-9705-FD1EC7EE325F}" type="presParOf" srcId="{25FE6841-BCBF-4CF1-9386-77E442D31E8F}" destId="{AFFA7AC0-B588-4EA6-9FCF-9F144F21A2CE}" srcOrd="1" destOrd="0" presId="urn:microsoft.com/office/officeart/2005/8/layout/orgChart1"/>
    <dgm:cxn modelId="{613E3EF6-E5F9-4373-9EF4-F0704BC09B18}" type="presParOf" srcId="{AFFA7AC0-B588-4EA6-9FCF-9F144F21A2CE}" destId="{E994D153-A146-4675-B5FD-73774A479D87}" srcOrd="0" destOrd="0" presId="urn:microsoft.com/office/officeart/2005/8/layout/orgChart1"/>
    <dgm:cxn modelId="{81F6F1F3-F32A-4230-9D42-054CD55AC442}" type="presParOf" srcId="{AFFA7AC0-B588-4EA6-9FCF-9F144F21A2CE}" destId="{DE7374F5-B3C5-4E19-AA67-F78F949CB5C5}" srcOrd="1" destOrd="0" presId="urn:microsoft.com/office/officeart/2005/8/layout/orgChart1"/>
    <dgm:cxn modelId="{993418C2-D600-4998-8020-D8CB18DE08B7}" type="presParOf" srcId="{DE7374F5-B3C5-4E19-AA67-F78F949CB5C5}" destId="{CC505605-2B5A-4B69-A789-C141784BD320}" srcOrd="0" destOrd="0" presId="urn:microsoft.com/office/officeart/2005/8/layout/orgChart1"/>
    <dgm:cxn modelId="{4C7D2CCA-7252-49C7-9CE2-17054BDC890C}" type="presParOf" srcId="{CC505605-2B5A-4B69-A789-C141784BD320}" destId="{5F6B04C3-39F1-48B9-8CF8-33DC3E4325AE}" srcOrd="0" destOrd="0" presId="urn:microsoft.com/office/officeart/2005/8/layout/orgChart1"/>
    <dgm:cxn modelId="{50E27DC4-94F0-4E15-9010-297B1E80F5E2}" type="presParOf" srcId="{CC505605-2B5A-4B69-A789-C141784BD320}" destId="{BE01C02F-E740-4ED4-B5C7-74FC25D43109}" srcOrd="1" destOrd="0" presId="urn:microsoft.com/office/officeart/2005/8/layout/orgChart1"/>
    <dgm:cxn modelId="{6DCE25FA-D13C-4E0C-9E94-26E44ADED859}" type="presParOf" srcId="{DE7374F5-B3C5-4E19-AA67-F78F949CB5C5}" destId="{B5C36A4C-BA4A-498F-A261-FD8E2A13A139}" srcOrd="1" destOrd="0" presId="urn:microsoft.com/office/officeart/2005/8/layout/orgChart1"/>
    <dgm:cxn modelId="{0830D071-F911-44E6-BF0E-E84574946A2F}" type="presParOf" srcId="{B5C36A4C-BA4A-498F-A261-FD8E2A13A139}" destId="{C54274F6-F928-446A-9136-3BA29B97DF93}" srcOrd="0" destOrd="0" presId="urn:microsoft.com/office/officeart/2005/8/layout/orgChart1"/>
    <dgm:cxn modelId="{FA7F5995-E76F-430D-B0CC-63172CD9FFB1}" type="presParOf" srcId="{B5C36A4C-BA4A-498F-A261-FD8E2A13A139}" destId="{A741A475-82F9-4164-AC11-4F85DF16019E}" srcOrd="1" destOrd="0" presId="urn:microsoft.com/office/officeart/2005/8/layout/orgChart1"/>
    <dgm:cxn modelId="{0EE6DC67-0DF7-48AF-8A89-72F36499E3B8}" type="presParOf" srcId="{A741A475-82F9-4164-AC11-4F85DF16019E}" destId="{84EC7A02-4BA8-4A30-AB6B-C94EF1E97FEA}" srcOrd="0" destOrd="0" presId="urn:microsoft.com/office/officeart/2005/8/layout/orgChart1"/>
    <dgm:cxn modelId="{DAA9CA66-929A-4DE5-BB97-F89FC035D0DF}" type="presParOf" srcId="{84EC7A02-4BA8-4A30-AB6B-C94EF1E97FEA}" destId="{CB2E78A2-CC7E-4AC1-944C-742A60D6A040}" srcOrd="0" destOrd="0" presId="urn:microsoft.com/office/officeart/2005/8/layout/orgChart1"/>
    <dgm:cxn modelId="{E9F27988-5414-4EF0-863A-973100881C52}" type="presParOf" srcId="{84EC7A02-4BA8-4A30-AB6B-C94EF1E97FEA}" destId="{ECAEF898-CE99-4079-AF7A-5486E44A17E0}" srcOrd="1" destOrd="0" presId="urn:microsoft.com/office/officeart/2005/8/layout/orgChart1"/>
    <dgm:cxn modelId="{8A1272A5-A28F-460C-9E5E-DF0426B7D817}" type="presParOf" srcId="{A741A475-82F9-4164-AC11-4F85DF16019E}" destId="{B125D060-B07E-412E-A3B3-FAECE3D42D77}" srcOrd="1" destOrd="0" presId="urn:microsoft.com/office/officeart/2005/8/layout/orgChart1"/>
    <dgm:cxn modelId="{A884D68B-80FA-4EA0-8F82-87DDFFB46775}" type="presParOf" srcId="{A741A475-82F9-4164-AC11-4F85DF16019E}" destId="{BA6F7CDE-E608-41F9-98FD-C9A46C6DB30F}" srcOrd="2" destOrd="0" presId="urn:microsoft.com/office/officeart/2005/8/layout/orgChart1"/>
    <dgm:cxn modelId="{545F0B28-5087-4304-8D6C-EC94F44496CE}" type="presParOf" srcId="{DE7374F5-B3C5-4E19-AA67-F78F949CB5C5}" destId="{94853192-BB1D-46CF-815D-39B4531A6654}" srcOrd="2" destOrd="0" presId="urn:microsoft.com/office/officeart/2005/8/layout/orgChart1"/>
    <dgm:cxn modelId="{B31B6170-9B2B-4BC5-AA29-5F10A17963AA}" type="presParOf" srcId="{AFFA7AC0-B588-4EA6-9FCF-9F144F21A2CE}" destId="{75556022-0877-453B-BE4E-994627F7141F}" srcOrd="2" destOrd="0" presId="urn:microsoft.com/office/officeart/2005/8/layout/orgChart1"/>
    <dgm:cxn modelId="{13C67B86-F15C-4047-9D40-8310F54D057A}" type="presParOf" srcId="{AFFA7AC0-B588-4EA6-9FCF-9F144F21A2CE}" destId="{4F235681-A112-4338-A930-369E124E5F44}" srcOrd="3" destOrd="0" presId="urn:microsoft.com/office/officeart/2005/8/layout/orgChart1"/>
    <dgm:cxn modelId="{0E2435F5-63FB-4B9D-B188-A17A4AEEE2D0}" type="presParOf" srcId="{4F235681-A112-4338-A930-369E124E5F44}" destId="{99B17D61-5897-417E-BE01-1A83AF93F2C9}" srcOrd="0" destOrd="0" presId="urn:microsoft.com/office/officeart/2005/8/layout/orgChart1"/>
    <dgm:cxn modelId="{BBC28278-225D-46BD-A7AE-8C16BA206587}" type="presParOf" srcId="{99B17D61-5897-417E-BE01-1A83AF93F2C9}" destId="{7CCD0242-5F40-4A3C-BCB4-CED2CD3EE61A}" srcOrd="0" destOrd="0" presId="urn:microsoft.com/office/officeart/2005/8/layout/orgChart1"/>
    <dgm:cxn modelId="{B54ED851-73A6-473D-A617-213457A35E87}" type="presParOf" srcId="{99B17D61-5897-417E-BE01-1A83AF93F2C9}" destId="{BFFFEEFF-226A-4B31-9808-ADE3EC8C202E}" srcOrd="1" destOrd="0" presId="urn:microsoft.com/office/officeart/2005/8/layout/orgChart1"/>
    <dgm:cxn modelId="{9159C478-3D5A-4A29-9562-77BB7D0B8A6D}" type="presParOf" srcId="{4F235681-A112-4338-A930-369E124E5F44}" destId="{B35E7118-3D64-4645-BFCA-51662A1374DB}" srcOrd="1" destOrd="0" presId="urn:microsoft.com/office/officeart/2005/8/layout/orgChart1"/>
    <dgm:cxn modelId="{E667C8DB-1866-4D49-89CF-E84F1E05ABBD}" type="presParOf" srcId="{B35E7118-3D64-4645-BFCA-51662A1374DB}" destId="{5FEBE54A-3863-4257-9A7A-AE837F23AAB5}" srcOrd="0" destOrd="0" presId="urn:microsoft.com/office/officeart/2005/8/layout/orgChart1"/>
    <dgm:cxn modelId="{1EFE7E29-8B1F-470F-A949-34D9649C807D}" type="presParOf" srcId="{B35E7118-3D64-4645-BFCA-51662A1374DB}" destId="{DD735474-6C7B-45FE-8BFA-8A152739F5A1}" srcOrd="1" destOrd="0" presId="urn:microsoft.com/office/officeart/2005/8/layout/orgChart1"/>
    <dgm:cxn modelId="{B8E51ABA-FD2C-41C8-9A3B-387F5D2DBAAA}" type="presParOf" srcId="{DD735474-6C7B-45FE-8BFA-8A152739F5A1}" destId="{C639259E-1EDC-44C3-8658-B136745DEE57}" srcOrd="0" destOrd="0" presId="urn:microsoft.com/office/officeart/2005/8/layout/orgChart1"/>
    <dgm:cxn modelId="{63E3224C-9888-47DD-8F03-3B7D4DC66331}" type="presParOf" srcId="{C639259E-1EDC-44C3-8658-B136745DEE57}" destId="{9E6C36F6-B9F8-4007-9B88-9B35CC4583C6}" srcOrd="0" destOrd="0" presId="urn:microsoft.com/office/officeart/2005/8/layout/orgChart1"/>
    <dgm:cxn modelId="{2B281A4E-E5AE-4846-863C-D174BEAA6E4F}" type="presParOf" srcId="{C639259E-1EDC-44C3-8658-B136745DEE57}" destId="{516D8803-430D-4195-979E-9F5021F3FEC4}" srcOrd="1" destOrd="0" presId="urn:microsoft.com/office/officeart/2005/8/layout/orgChart1"/>
    <dgm:cxn modelId="{4DBAEE0A-20E6-40D8-BE15-1BC39E8A61FC}" type="presParOf" srcId="{DD735474-6C7B-45FE-8BFA-8A152739F5A1}" destId="{723B962D-5AC8-45DE-84D2-0F3C10E591A2}" srcOrd="1" destOrd="0" presId="urn:microsoft.com/office/officeart/2005/8/layout/orgChart1"/>
    <dgm:cxn modelId="{99E6D93A-31D9-4FAE-8652-38700C442396}" type="presParOf" srcId="{DD735474-6C7B-45FE-8BFA-8A152739F5A1}" destId="{9A56A6B9-5965-4F92-9EF1-812C24B557C3}" srcOrd="2" destOrd="0" presId="urn:microsoft.com/office/officeart/2005/8/layout/orgChart1"/>
    <dgm:cxn modelId="{EC10E8DC-F130-4447-85F5-34F91C6002D7}" type="presParOf" srcId="{4F235681-A112-4338-A930-369E124E5F44}" destId="{A5D6CD3B-88B5-4BE2-995E-ABF604F049AF}" srcOrd="2" destOrd="0" presId="urn:microsoft.com/office/officeart/2005/8/layout/orgChart1"/>
    <dgm:cxn modelId="{C045F98A-345C-42E4-961C-93A1CED70B85}" type="presParOf" srcId="{25FE6841-BCBF-4CF1-9386-77E442D31E8F}" destId="{D8F78E24-6604-4D16-A580-5B58D26D6B6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E9DF45-6637-44B7-BC8C-049231E1878D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54F4D67-20DA-484F-B72A-AC395BDB205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Отношения, регулируемые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административ-ным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3D0120D-7533-451D-BE6E-D0A7961C9BC5}" type="parTrans" cxnId="{BCD945F3-7AAF-46EF-B5F3-51CD06F50C1E}">
      <dgm:prSet/>
      <dgm:spPr/>
      <dgm:t>
        <a:bodyPr/>
        <a:lstStyle/>
        <a:p>
          <a:endParaRPr lang="ru-RU"/>
        </a:p>
      </dgm:t>
    </dgm:pt>
    <dgm:pt modelId="{BD5E39F7-8CBA-4DD4-A3FF-666684CB5D2D}" type="sibTrans" cxnId="{BCD945F3-7AAF-46EF-B5F3-51CD06F50C1E}">
      <dgm:prSet/>
      <dgm:spPr/>
      <dgm:t>
        <a:bodyPr/>
        <a:lstStyle/>
        <a:p>
          <a:endParaRPr lang="ru-RU"/>
        </a:p>
      </dgm:t>
    </dgm:pt>
    <dgm:pt modelId="{5135497A-1B99-485B-9139-90FBCF84DF9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вышестоящими и нижестоящими органами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го-сударственного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управления, т. е. определяемые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подчи-ненностью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одних звеньев аппарата управления другим (например, между Советом Министров Республики Беларусь и любым министерством)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AFFEAEE-2782-4848-B22F-882E8A3C7873}" type="parTrans" cxnId="{A7F1D3C9-72B3-4BA5-B712-04E50632AF83}">
      <dgm:prSet/>
      <dgm:spPr/>
      <dgm:t>
        <a:bodyPr/>
        <a:lstStyle/>
        <a:p>
          <a:endParaRPr lang="ru-RU"/>
        </a:p>
      </dgm:t>
    </dgm:pt>
    <dgm:pt modelId="{FAB41BD8-BEB0-4EDC-B7D3-46FCAD73617C}" type="sibTrans" cxnId="{A7F1D3C9-72B3-4BA5-B712-04E50632AF83}">
      <dgm:prSet/>
      <dgm:spPr/>
      <dgm:t>
        <a:bodyPr/>
        <a:lstStyle/>
        <a:p>
          <a:endParaRPr lang="ru-RU"/>
        </a:p>
      </dgm:t>
    </dgm:pt>
    <dgm:pt modelId="{8EB56316-9476-4D33-869E-703E87627D8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органами государственного управления и него-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сударственными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организациями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D597CE-F8DA-4BBA-AC66-ECDCFACEA3FA}" type="parTrans" cxnId="{B097D58C-7290-4621-97C9-30340440F6CD}">
      <dgm:prSet/>
      <dgm:spPr/>
      <dgm:t>
        <a:bodyPr/>
        <a:lstStyle/>
        <a:p>
          <a:endParaRPr lang="ru-RU"/>
        </a:p>
      </dgm:t>
    </dgm:pt>
    <dgm:pt modelId="{369B5E3A-73DA-4CDE-B894-880A931B509D}" type="sibTrans" cxnId="{B097D58C-7290-4621-97C9-30340440F6CD}">
      <dgm:prSet/>
      <dgm:spPr/>
      <dgm:t>
        <a:bodyPr/>
        <a:lstStyle/>
        <a:p>
          <a:endParaRPr lang="ru-RU"/>
        </a:p>
      </dgm:t>
    </dgm:pt>
    <dgm:pt modelId="{16D64A65-C143-40CC-931E-753C6E615E8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различными органами государственного управ-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связанными отношениями подчинённости (например, между двумя министерствами)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CF1EF6-0867-40B6-8C84-5AB493715343}" type="parTrans" cxnId="{06EFE7F4-6A17-45EF-BE5C-8070B6AE99D4}">
      <dgm:prSet/>
      <dgm:spPr/>
      <dgm:t>
        <a:bodyPr/>
        <a:lstStyle/>
        <a:p>
          <a:endParaRPr lang="ru-RU"/>
        </a:p>
      </dgm:t>
    </dgm:pt>
    <dgm:pt modelId="{7E97898F-D0A6-488B-9572-DF5FF4659235}" type="sibTrans" cxnId="{06EFE7F4-6A17-45EF-BE5C-8070B6AE99D4}">
      <dgm:prSet/>
      <dgm:spPr/>
      <dgm:t>
        <a:bodyPr/>
        <a:lstStyle/>
        <a:p>
          <a:endParaRPr lang="ru-RU"/>
        </a:p>
      </dgm:t>
    </dgm:pt>
    <dgm:pt modelId="{33B40366-7E19-4CE3-BD31-FEC21ACF428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органами государственного управления и под-чинёнными, а также и не подчинёнными им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предприя-тиями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организациями и учреждениями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F32383-CCEA-49FD-9B60-71A41F6BB3C7}" type="parTrans" cxnId="{5E9FE61C-5ECD-4551-8A18-865911CCD180}">
      <dgm:prSet/>
      <dgm:spPr/>
      <dgm:t>
        <a:bodyPr/>
        <a:lstStyle/>
        <a:p>
          <a:endParaRPr lang="ru-RU"/>
        </a:p>
      </dgm:t>
    </dgm:pt>
    <dgm:pt modelId="{C262DD14-85ED-467A-80DF-BCD35B457746}" type="sibTrans" cxnId="{5E9FE61C-5ECD-4551-8A18-865911CCD180}">
      <dgm:prSet/>
      <dgm:spPr/>
      <dgm:t>
        <a:bodyPr/>
        <a:lstStyle/>
        <a:p>
          <a:endParaRPr lang="ru-RU"/>
        </a:p>
      </dgm:t>
    </dgm:pt>
    <dgm:pt modelId="{B74878AE-3592-4F1B-95AE-20905B3E200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органами государственного управления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граж-данами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54C087-7700-40B4-9D8D-C2A72DADF016}" type="parTrans" cxnId="{5288334D-C5A1-4602-8635-1CC635BF443C}">
      <dgm:prSet/>
      <dgm:spPr/>
      <dgm:t>
        <a:bodyPr/>
        <a:lstStyle/>
        <a:p>
          <a:endParaRPr lang="ru-RU"/>
        </a:p>
      </dgm:t>
    </dgm:pt>
    <dgm:pt modelId="{FE3F58EC-385E-433F-A53C-AD0E4BFD43D5}" type="sibTrans" cxnId="{5288334D-C5A1-4602-8635-1CC635BF443C}">
      <dgm:prSet/>
      <dgm:spPr/>
      <dgm:t>
        <a:bodyPr/>
        <a:lstStyle/>
        <a:p>
          <a:endParaRPr lang="ru-RU"/>
        </a:p>
      </dgm:t>
    </dgm:pt>
    <dgm:pt modelId="{5C9D98E6-F2C2-40D5-BEB5-AB133BB419C3}" type="pres">
      <dgm:prSet presAssocID="{39E9DF45-6637-44B7-BC8C-049231E1878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744A05-1BFE-473F-AE5A-D716A39C4032}" type="pres">
      <dgm:prSet presAssocID="{554F4D67-20DA-484F-B72A-AC395BDB205D}" presName="root1" presStyleCnt="0"/>
      <dgm:spPr/>
    </dgm:pt>
    <dgm:pt modelId="{301BFF7E-127A-4F42-A752-F698699CEF13}" type="pres">
      <dgm:prSet presAssocID="{554F4D67-20DA-484F-B72A-AC395BDB205D}" presName="LevelOneTextNode" presStyleLbl="node0" presStyleIdx="0" presStyleCnt="1" custScaleX="107300" custScaleY="1292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5E3AC5-E6B0-4CC1-ACF7-7496FB998275}" type="pres">
      <dgm:prSet presAssocID="{554F4D67-20DA-484F-B72A-AC395BDB205D}" presName="level2hierChild" presStyleCnt="0"/>
      <dgm:spPr/>
    </dgm:pt>
    <dgm:pt modelId="{4354CE04-04D9-425E-8225-C1213DF9138C}" type="pres">
      <dgm:prSet presAssocID="{CAFFEAEE-2782-4848-B22F-882E8A3C7873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FBB67667-5583-4C81-9BEC-22FFE7C334F1}" type="pres">
      <dgm:prSet presAssocID="{CAFFEAEE-2782-4848-B22F-882E8A3C7873}" presName="connTx" presStyleLbl="parChTrans1D2" presStyleIdx="0" presStyleCnt="5"/>
      <dgm:spPr/>
      <dgm:t>
        <a:bodyPr/>
        <a:lstStyle/>
        <a:p>
          <a:endParaRPr lang="ru-RU"/>
        </a:p>
      </dgm:t>
    </dgm:pt>
    <dgm:pt modelId="{9141F511-BE12-48FC-B1ED-F8B0098D5FD9}" type="pres">
      <dgm:prSet presAssocID="{5135497A-1B99-485B-9139-90FBCF84DF9C}" presName="root2" presStyleCnt="0"/>
      <dgm:spPr/>
    </dgm:pt>
    <dgm:pt modelId="{02B655B2-818E-434A-8EF9-46CBF19B5DE9}" type="pres">
      <dgm:prSet presAssocID="{5135497A-1B99-485B-9139-90FBCF84DF9C}" presName="LevelTwoTextNode" presStyleLbl="node2" presStyleIdx="0" presStyleCnt="5" custScaleX="332232" custScaleY="155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FB8E9B-1AC3-44CE-A7FA-2DE8DA4B89C7}" type="pres">
      <dgm:prSet presAssocID="{5135497A-1B99-485B-9139-90FBCF84DF9C}" presName="level3hierChild" presStyleCnt="0"/>
      <dgm:spPr/>
    </dgm:pt>
    <dgm:pt modelId="{22CDAF1D-7A82-42AA-88BA-60C3C89CB25D}" type="pres">
      <dgm:prSet presAssocID="{D9CF1EF6-0867-40B6-8C84-5AB493715343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FE469F26-EDB6-4AB1-B708-239A9C38D759}" type="pres">
      <dgm:prSet presAssocID="{D9CF1EF6-0867-40B6-8C84-5AB493715343}" presName="connTx" presStyleLbl="parChTrans1D2" presStyleIdx="1" presStyleCnt="5"/>
      <dgm:spPr/>
      <dgm:t>
        <a:bodyPr/>
        <a:lstStyle/>
        <a:p>
          <a:endParaRPr lang="ru-RU"/>
        </a:p>
      </dgm:t>
    </dgm:pt>
    <dgm:pt modelId="{EB5A6B63-2DDB-43A9-8453-E776849A77EB}" type="pres">
      <dgm:prSet presAssocID="{16D64A65-C143-40CC-931E-753C6E615E80}" presName="root2" presStyleCnt="0"/>
      <dgm:spPr/>
    </dgm:pt>
    <dgm:pt modelId="{38326625-0143-4411-ACF0-7F7F7A6CEE7C}" type="pres">
      <dgm:prSet presAssocID="{16D64A65-C143-40CC-931E-753C6E615E80}" presName="LevelTwoTextNode" presStyleLbl="node2" presStyleIdx="1" presStyleCnt="5" custScaleX="332232" custScaleY="957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1F1E5A-D633-4163-BBD0-73F2D35D1F0D}" type="pres">
      <dgm:prSet presAssocID="{16D64A65-C143-40CC-931E-753C6E615E80}" presName="level3hierChild" presStyleCnt="0"/>
      <dgm:spPr/>
    </dgm:pt>
    <dgm:pt modelId="{4A256801-4654-4219-AFF9-C9B261409AE5}" type="pres">
      <dgm:prSet presAssocID="{E1F32383-CCEA-49FD-9B60-71A41F6BB3C7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965F63AB-C4D1-4F08-85C0-778882B7FD79}" type="pres">
      <dgm:prSet presAssocID="{E1F32383-CCEA-49FD-9B60-71A41F6BB3C7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233D4FD-F6D3-4B49-8B50-15F9D5BA25E0}" type="pres">
      <dgm:prSet presAssocID="{33B40366-7E19-4CE3-BD31-FEC21ACF4289}" presName="root2" presStyleCnt="0"/>
      <dgm:spPr/>
    </dgm:pt>
    <dgm:pt modelId="{896A733C-CD9B-48E3-8133-29753280818F}" type="pres">
      <dgm:prSet presAssocID="{33B40366-7E19-4CE3-BD31-FEC21ACF4289}" presName="LevelTwoTextNode" presStyleLbl="node2" presStyleIdx="2" presStyleCnt="5" custScaleX="332232" custScaleY="957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C4314F-7201-4CFD-9889-B8FE85351C36}" type="pres">
      <dgm:prSet presAssocID="{33B40366-7E19-4CE3-BD31-FEC21ACF4289}" presName="level3hierChild" presStyleCnt="0"/>
      <dgm:spPr/>
    </dgm:pt>
    <dgm:pt modelId="{AF7BDD2C-24E5-4642-939E-7075BDBF25A4}" type="pres">
      <dgm:prSet presAssocID="{9D54C087-7700-40B4-9D8D-C2A72DADF016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32D999B1-8B5B-4035-9353-61B536D6A5BD}" type="pres">
      <dgm:prSet presAssocID="{9D54C087-7700-40B4-9D8D-C2A72DADF01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5AE3CF3-8333-4819-BE5C-971DB92CE7F7}" type="pres">
      <dgm:prSet presAssocID="{B74878AE-3592-4F1B-95AE-20905B3E2009}" presName="root2" presStyleCnt="0"/>
      <dgm:spPr/>
    </dgm:pt>
    <dgm:pt modelId="{346C3325-D9C2-45C5-BD05-38F4EAEFA875}" type="pres">
      <dgm:prSet presAssocID="{B74878AE-3592-4F1B-95AE-20905B3E2009}" presName="LevelTwoTextNode" presStyleLbl="node2" presStyleIdx="3" presStyleCnt="5" custScaleX="332210" custScaleY="80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29F12D-8D07-419F-8949-F2D8BC6E2439}" type="pres">
      <dgm:prSet presAssocID="{B74878AE-3592-4F1B-95AE-20905B3E2009}" presName="level3hierChild" presStyleCnt="0"/>
      <dgm:spPr/>
    </dgm:pt>
    <dgm:pt modelId="{60469804-8D31-41F2-B68F-78EED7C9DDFC}" type="pres">
      <dgm:prSet presAssocID="{3DD597CE-F8DA-4BBA-AC66-ECDCFACEA3FA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3A9CD542-A4A6-464E-8F5D-F5B8E5AF971F}" type="pres">
      <dgm:prSet presAssocID="{3DD597CE-F8DA-4BBA-AC66-ECDCFACEA3FA}" presName="connTx" presStyleLbl="parChTrans1D2" presStyleIdx="4" presStyleCnt="5"/>
      <dgm:spPr/>
      <dgm:t>
        <a:bodyPr/>
        <a:lstStyle/>
        <a:p>
          <a:endParaRPr lang="ru-RU"/>
        </a:p>
      </dgm:t>
    </dgm:pt>
    <dgm:pt modelId="{B5C53F50-4F37-4615-9A35-BCFFADAB106A}" type="pres">
      <dgm:prSet presAssocID="{8EB56316-9476-4D33-869E-703E87627D8A}" presName="root2" presStyleCnt="0"/>
      <dgm:spPr/>
    </dgm:pt>
    <dgm:pt modelId="{90ABB571-F076-47DD-A492-19FE398D113E}" type="pres">
      <dgm:prSet presAssocID="{8EB56316-9476-4D33-869E-703E87627D8A}" presName="LevelTwoTextNode" presStyleLbl="node2" presStyleIdx="4" presStyleCnt="5" custScaleX="332232" custScaleY="82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A3157E-DB07-4B00-B61D-9DA581D4F80D}" type="pres">
      <dgm:prSet presAssocID="{8EB56316-9476-4D33-869E-703E87627D8A}" presName="level3hierChild" presStyleCnt="0"/>
      <dgm:spPr/>
    </dgm:pt>
  </dgm:ptLst>
  <dgm:cxnLst>
    <dgm:cxn modelId="{17B65ADE-E03B-4076-967B-A682514BCD07}" type="presOf" srcId="{554F4D67-20DA-484F-B72A-AC395BDB205D}" destId="{301BFF7E-127A-4F42-A752-F698699CEF13}" srcOrd="0" destOrd="0" presId="urn:microsoft.com/office/officeart/2005/8/layout/hierarchy2"/>
    <dgm:cxn modelId="{3F290C56-A8D9-4288-A40E-05029A68E842}" type="presOf" srcId="{9D54C087-7700-40B4-9D8D-C2A72DADF016}" destId="{32D999B1-8B5B-4035-9353-61B536D6A5BD}" srcOrd="1" destOrd="0" presId="urn:microsoft.com/office/officeart/2005/8/layout/hierarchy2"/>
    <dgm:cxn modelId="{5288334D-C5A1-4602-8635-1CC635BF443C}" srcId="{554F4D67-20DA-484F-B72A-AC395BDB205D}" destId="{B74878AE-3592-4F1B-95AE-20905B3E2009}" srcOrd="3" destOrd="0" parTransId="{9D54C087-7700-40B4-9D8D-C2A72DADF016}" sibTransId="{FE3F58EC-385E-433F-A53C-AD0E4BFD43D5}"/>
    <dgm:cxn modelId="{A73F9870-3E41-4B02-A092-F9B04E6B8EE4}" type="presOf" srcId="{16D64A65-C143-40CC-931E-753C6E615E80}" destId="{38326625-0143-4411-ACF0-7F7F7A6CEE7C}" srcOrd="0" destOrd="0" presId="urn:microsoft.com/office/officeart/2005/8/layout/hierarchy2"/>
    <dgm:cxn modelId="{8E3897B0-607B-402F-A301-CA06AB558471}" type="presOf" srcId="{5135497A-1B99-485B-9139-90FBCF84DF9C}" destId="{02B655B2-818E-434A-8EF9-46CBF19B5DE9}" srcOrd="0" destOrd="0" presId="urn:microsoft.com/office/officeart/2005/8/layout/hierarchy2"/>
    <dgm:cxn modelId="{742C77B2-183A-4056-9827-3D7D4479C625}" type="presOf" srcId="{E1F32383-CCEA-49FD-9B60-71A41F6BB3C7}" destId="{4A256801-4654-4219-AFF9-C9B261409AE5}" srcOrd="0" destOrd="0" presId="urn:microsoft.com/office/officeart/2005/8/layout/hierarchy2"/>
    <dgm:cxn modelId="{BDB244AB-CA82-47ED-A4F7-447F4A8937E8}" type="presOf" srcId="{3DD597CE-F8DA-4BBA-AC66-ECDCFACEA3FA}" destId="{60469804-8D31-41F2-B68F-78EED7C9DDFC}" srcOrd="0" destOrd="0" presId="urn:microsoft.com/office/officeart/2005/8/layout/hierarchy2"/>
    <dgm:cxn modelId="{3D29BCD3-6364-41FF-9657-35BBDD94E8DB}" type="presOf" srcId="{CAFFEAEE-2782-4848-B22F-882E8A3C7873}" destId="{4354CE04-04D9-425E-8225-C1213DF9138C}" srcOrd="0" destOrd="0" presId="urn:microsoft.com/office/officeart/2005/8/layout/hierarchy2"/>
    <dgm:cxn modelId="{D2D2D4A4-8965-4135-BE78-42F84EEFE42E}" type="presOf" srcId="{B74878AE-3592-4F1B-95AE-20905B3E2009}" destId="{346C3325-D9C2-45C5-BD05-38F4EAEFA875}" srcOrd="0" destOrd="0" presId="urn:microsoft.com/office/officeart/2005/8/layout/hierarchy2"/>
    <dgm:cxn modelId="{4C302E7B-6C7D-4198-B86B-767D4C847CED}" type="presOf" srcId="{39E9DF45-6637-44B7-BC8C-049231E1878D}" destId="{5C9D98E6-F2C2-40D5-BEB5-AB133BB419C3}" srcOrd="0" destOrd="0" presId="urn:microsoft.com/office/officeart/2005/8/layout/hierarchy2"/>
    <dgm:cxn modelId="{8586CEFD-7D6C-4CBB-998A-C0045CB65C68}" type="presOf" srcId="{D9CF1EF6-0867-40B6-8C84-5AB493715343}" destId="{22CDAF1D-7A82-42AA-88BA-60C3C89CB25D}" srcOrd="0" destOrd="0" presId="urn:microsoft.com/office/officeart/2005/8/layout/hierarchy2"/>
    <dgm:cxn modelId="{E3BD9AF0-BE5D-432B-812B-88AD1667B03B}" type="presOf" srcId="{D9CF1EF6-0867-40B6-8C84-5AB493715343}" destId="{FE469F26-EDB6-4AB1-B708-239A9C38D759}" srcOrd="1" destOrd="0" presId="urn:microsoft.com/office/officeart/2005/8/layout/hierarchy2"/>
    <dgm:cxn modelId="{E6019CAD-1DE0-4AAB-8445-A3177F3E8D3F}" type="presOf" srcId="{CAFFEAEE-2782-4848-B22F-882E8A3C7873}" destId="{FBB67667-5583-4C81-9BEC-22FFE7C334F1}" srcOrd="1" destOrd="0" presId="urn:microsoft.com/office/officeart/2005/8/layout/hierarchy2"/>
    <dgm:cxn modelId="{5E9FE61C-5ECD-4551-8A18-865911CCD180}" srcId="{554F4D67-20DA-484F-B72A-AC395BDB205D}" destId="{33B40366-7E19-4CE3-BD31-FEC21ACF4289}" srcOrd="2" destOrd="0" parTransId="{E1F32383-CCEA-49FD-9B60-71A41F6BB3C7}" sibTransId="{C262DD14-85ED-467A-80DF-BCD35B457746}"/>
    <dgm:cxn modelId="{EC5D6423-0A61-49D4-AC50-66DD8C085065}" type="presOf" srcId="{8EB56316-9476-4D33-869E-703E87627D8A}" destId="{90ABB571-F076-47DD-A492-19FE398D113E}" srcOrd="0" destOrd="0" presId="urn:microsoft.com/office/officeart/2005/8/layout/hierarchy2"/>
    <dgm:cxn modelId="{1E7CF74E-AD4C-440E-A1B3-61704DA004AF}" type="presOf" srcId="{9D54C087-7700-40B4-9D8D-C2A72DADF016}" destId="{AF7BDD2C-24E5-4642-939E-7075BDBF25A4}" srcOrd="0" destOrd="0" presId="urn:microsoft.com/office/officeart/2005/8/layout/hierarchy2"/>
    <dgm:cxn modelId="{9FDC230C-D487-4D5E-A81A-DEB09B6CC4E2}" type="presOf" srcId="{3DD597CE-F8DA-4BBA-AC66-ECDCFACEA3FA}" destId="{3A9CD542-A4A6-464E-8F5D-F5B8E5AF971F}" srcOrd="1" destOrd="0" presId="urn:microsoft.com/office/officeart/2005/8/layout/hierarchy2"/>
    <dgm:cxn modelId="{06EFE7F4-6A17-45EF-BE5C-8070B6AE99D4}" srcId="{554F4D67-20DA-484F-B72A-AC395BDB205D}" destId="{16D64A65-C143-40CC-931E-753C6E615E80}" srcOrd="1" destOrd="0" parTransId="{D9CF1EF6-0867-40B6-8C84-5AB493715343}" sibTransId="{7E97898F-D0A6-488B-9572-DF5FF4659235}"/>
    <dgm:cxn modelId="{B097D58C-7290-4621-97C9-30340440F6CD}" srcId="{554F4D67-20DA-484F-B72A-AC395BDB205D}" destId="{8EB56316-9476-4D33-869E-703E87627D8A}" srcOrd="4" destOrd="0" parTransId="{3DD597CE-F8DA-4BBA-AC66-ECDCFACEA3FA}" sibTransId="{369B5E3A-73DA-4CDE-B894-880A931B509D}"/>
    <dgm:cxn modelId="{267FF118-3053-4285-B6F7-7A543592E70E}" type="presOf" srcId="{33B40366-7E19-4CE3-BD31-FEC21ACF4289}" destId="{896A733C-CD9B-48E3-8133-29753280818F}" srcOrd="0" destOrd="0" presId="urn:microsoft.com/office/officeart/2005/8/layout/hierarchy2"/>
    <dgm:cxn modelId="{BCD945F3-7AAF-46EF-B5F3-51CD06F50C1E}" srcId="{39E9DF45-6637-44B7-BC8C-049231E1878D}" destId="{554F4D67-20DA-484F-B72A-AC395BDB205D}" srcOrd="0" destOrd="0" parTransId="{A3D0120D-7533-451D-BE6E-D0A7961C9BC5}" sibTransId="{BD5E39F7-8CBA-4DD4-A3FF-666684CB5D2D}"/>
    <dgm:cxn modelId="{3017EB92-6A8E-4B43-BB84-A7B43717CDC1}" type="presOf" srcId="{E1F32383-CCEA-49FD-9B60-71A41F6BB3C7}" destId="{965F63AB-C4D1-4F08-85C0-778882B7FD79}" srcOrd="1" destOrd="0" presId="urn:microsoft.com/office/officeart/2005/8/layout/hierarchy2"/>
    <dgm:cxn modelId="{A7F1D3C9-72B3-4BA5-B712-04E50632AF83}" srcId="{554F4D67-20DA-484F-B72A-AC395BDB205D}" destId="{5135497A-1B99-485B-9139-90FBCF84DF9C}" srcOrd="0" destOrd="0" parTransId="{CAFFEAEE-2782-4848-B22F-882E8A3C7873}" sibTransId="{FAB41BD8-BEB0-4EDC-B7D3-46FCAD73617C}"/>
    <dgm:cxn modelId="{C3E3E77A-1238-432D-A246-B2E500AF0F8C}" type="presParOf" srcId="{5C9D98E6-F2C2-40D5-BEB5-AB133BB419C3}" destId="{EF744A05-1BFE-473F-AE5A-D716A39C4032}" srcOrd="0" destOrd="0" presId="urn:microsoft.com/office/officeart/2005/8/layout/hierarchy2"/>
    <dgm:cxn modelId="{60FD7094-EFB0-4005-81C3-8813F50DDA8A}" type="presParOf" srcId="{EF744A05-1BFE-473F-AE5A-D716A39C4032}" destId="{301BFF7E-127A-4F42-A752-F698699CEF13}" srcOrd="0" destOrd="0" presId="urn:microsoft.com/office/officeart/2005/8/layout/hierarchy2"/>
    <dgm:cxn modelId="{E6370266-FB67-43D9-80C6-A35D0BF97BB1}" type="presParOf" srcId="{EF744A05-1BFE-473F-AE5A-D716A39C4032}" destId="{265E3AC5-E6B0-4CC1-ACF7-7496FB998275}" srcOrd="1" destOrd="0" presId="urn:microsoft.com/office/officeart/2005/8/layout/hierarchy2"/>
    <dgm:cxn modelId="{C6D5B18F-002E-4FCC-AD6E-34D1F1CCDC50}" type="presParOf" srcId="{265E3AC5-E6B0-4CC1-ACF7-7496FB998275}" destId="{4354CE04-04D9-425E-8225-C1213DF9138C}" srcOrd="0" destOrd="0" presId="urn:microsoft.com/office/officeart/2005/8/layout/hierarchy2"/>
    <dgm:cxn modelId="{D82E9E1D-CBA9-4AD2-930E-614BB6CFD25E}" type="presParOf" srcId="{4354CE04-04D9-425E-8225-C1213DF9138C}" destId="{FBB67667-5583-4C81-9BEC-22FFE7C334F1}" srcOrd="0" destOrd="0" presId="urn:microsoft.com/office/officeart/2005/8/layout/hierarchy2"/>
    <dgm:cxn modelId="{FFFC7737-0799-4D73-B3E5-83317CA8A8C8}" type="presParOf" srcId="{265E3AC5-E6B0-4CC1-ACF7-7496FB998275}" destId="{9141F511-BE12-48FC-B1ED-F8B0098D5FD9}" srcOrd="1" destOrd="0" presId="urn:microsoft.com/office/officeart/2005/8/layout/hierarchy2"/>
    <dgm:cxn modelId="{5912682E-D334-4800-9041-A495CE94FD00}" type="presParOf" srcId="{9141F511-BE12-48FC-B1ED-F8B0098D5FD9}" destId="{02B655B2-818E-434A-8EF9-46CBF19B5DE9}" srcOrd="0" destOrd="0" presId="urn:microsoft.com/office/officeart/2005/8/layout/hierarchy2"/>
    <dgm:cxn modelId="{12A478A5-B471-41BB-931D-9D8E5F8DC9AB}" type="presParOf" srcId="{9141F511-BE12-48FC-B1ED-F8B0098D5FD9}" destId="{38FB8E9B-1AC3-44CE-A7FA-2DE8DA4B89C7}" srcOrd="1" destOrd="0" presId="urn:microsoft.com/office/officeart/2005/8/layout/hierarchy2"/>
    <dgm:cxn modelId="{354C614C-7F16-42B3-911D-30A996426BA8}" type="presParOf" srcId="{265E3AC5-E6B0-4CC1-ACF7-7496FB998275}" destId="{22CDAF1D-7A82-42AA-88BA-60C3C89CB25D}" srcOrd="2" destOrd="0" presId="urn:microsoft.com/office/officeart/2005/8/layout/hierarchy2"/>
    <dgm:cxn modelId="{CE4D4D14-F7DC-4259-BDD2-7AB050C27DED}" type="presParOf" srcId="{22CDAF1D-7A82-42AA-88BA-60C3C89CB25D}" destId="{FE469F26-EDB6-4AB1-B708-239A9C38D759}" srcOrd="0" destOrd="0" presId="urn:microsoft.com/office/officeart/2005/8/layout/hierarchy2"/>
    <dgm:cxn modelId="{0DF22D9B-DD50-48BE-8777-707D4AD13306}" type="presParOf" srcId="{265E3AC5-E6B0-4CC1-ACF7-7496FB998275}" destId="{EB5A6B63-2DDB-43A9-8453-E776849A77EB}" srcOrd="3" destOrd="0" presId="urn:microsoft.com/office/officeart/2005/8/layout/hierarchy2"/>
    <dgm:cxn modelId="{D148CEE8-6D1E-43AC-80BE-06838C8E1E31}" type="presParOf" srcId="{EB5A6B63-2DDB-43A9-8453-E776849A77EB}" destId="{38326625-0143-4411-ACF0-7F7F7A6CEE7C}" srcOrd="0" destOrd="0" presId="urn:microsoft.com/office/officeart/2005/8/layout/hierarchy2"/>
    <dgm:cxn modelId="{D26B3237-8D70-4DB3-8C51-135656FA0BBA}" type="presParOf" srcId="{EB5A6B63-2DDB-43A9-8453-E776849A77EB}" destId="{DB1F1E5A-D633-4163-BBD0-73F2D35D1F0D}" srcOrd="1" destOrd="0" presId="urn:microsoft.com/office/officeart/2005/8/layout/hierarchy2"/>
    <dgm:cxn modelId="{0875116C-2CE7-46AC-9E5E-6E3987DE3FEF}" type="presParOf" srcId="{265E3AC5-E6B0-4CC1-ACF7-7496FB998275}" destId="{4A256801-4654-4219-AFF9-C9B261409AE5}" srcOrd="4" destOrd="0" presId="urn:microsoft.com/office/officeart/2005/8/layout/hierarchy2"/>
    <dgm:cxn modelId="{D9D2A24F-DE93-4A2D-B49A-9768FD5A33D3}" type="presParOf" srcId="{4A256801-4654-4219-AFF9-C9B261409AE5}" destId="{965F63AB-C4D1-4F08-85C0-778882B7FD79}" srcOrd="0" destOrd="0" presId="urn:microsoft.com/office/officeart/2005/8/layout/hierarchy2"/>
    <dgm:cxn modelId="{03BA3227-643A-4EFD-8DD1-0FB3DDA1C936}" type="presParOf" srcId="{265E3AC5-E6B0-4CC1-ACF7-7496FB998275}" destId="{D233D4FD-F6D3-4B49-8B50-15F9D5BA25E0}" srcOrd="5" destOrd="0" presId="urn:microsoft.com/office/officeart/2005/8/layout/hierarchy2"/>
    <dgm:cxn modelId="{9611711B-3A9C-4863-B617-4491C40DE208}" type="presParOf" srcId="{D233D4FD-F6D3-4B49-8B50-15F9D5BA25E0}" destId="{896A733C-CD9B-48E3-8133-29753280818F}" srcOrd="0" destOrd="0" presId="urn:microsoft.com/office/officeart/2005/8/layout/hierarchy2"/>
    <dgm:cxn modelId="{B1CBFBFA-1629-49AC-A8D0-348C5E2A9594}" type="presParOf" srcId="{D233D4FD-F6D3-4B49-8B50-15F9D5BA25E0}" destId="{04C4314F-7201-4CFD-9889-B8FE85351C36}" srcOrd="1" destOrd="0" presId="urn:microsoft.com/office/officeart/2005/8/layout/hierarchy2"/>
    <dgm:cxn modelId="{A7675C4E-42F1-4413-B9F0-40DF1454D1BA}" type="presParOf" srcId="{265E3AC5-E6B0-4CC1-ACF7-7496FB998275}" destId="{AF7BDD2C-24E5-4642-939E-7075BDBF25A4}" srcOrd="6" destOrd="0" presId="urn:microsoft.com/office/officeart/2005/8/layout/hierarchy2"/>
    <dgm:cxn modelId="{BB9EDFE0-A2A4-44E4-8DC5-E9449CAF7E3B}" type="presParOf" srcId="{AF7BDD2C-24E5-4642-939E-7075BDBF25A4}" destId="{32D999B1-8B5B-4035-9353-61B536D6A5BD}" srcOrd="0" destOrd="0" presId="urn:microsoft.com/office/officeart/2005/8/layout/hierarchy2"/>
    <dgm:cxn modelId="{72BD3C8F-AA4D-4452-815B-590CEF456D3F}" type="presParOf" srcId="{265E3AC5-E6B0-4CC1-ACF7-7496FB998275}" destId="{F5AE3CF3-8333-4819-BE5C-971DB92CE7F7}" srcOrd="7" destOrd="0" presId="urn:microsoft.com/office/officeart/2005/8/layout/hierarchy2"/>
    <dgm:cxn modelId="{586474B7-AA95-4509-8CA3-81CC8069D9A8}" type="presParOf" srcId="{F5AE3CF3-8333-4819-BE5C-971DB92CE7F7}" destId="{346C3325-D9C2-45C5-BD05-38F4EAEFA875}" srcOrd="0" destOrd="0" presId="urn:microsoft.com/office/officeart/2005/8/layout/hierarchy2"/>
    <dgm:cxn modelId="{515EB3AB-1716-41B8-B088-5BB34E4C4FFD}" type="presParOf" srcId="{F5AE3CF3-8333-4819-BE5C-971DB92CE7F7}" destId="{B229F12D-8D07-419F-8949-F2D8BC6E2439}" srcOrd="1" destOrd="0" presId="urn:microsoft.com/office/officeart/2005/8/layout/hierarchy2"/>
    <dgm:cxn modelId="{8F20A437-7408-4402-85A2-8370A85C4A47}" type="presParOf" srcId="{265E3AC5-E6B0-4CC1-ACF7-7496FB998275}" destId="{60469804-8D31-41F2-B68F-78EED7C9DDFC}" srcOrd="8" destOrd="0" presId="urn:microsoft.com/office/officeart/2005/8/layout/hierarchy2"/>
    <dgm:cxn modelId="{4B9D7886-73C8-4BE4-BA2E-B683BDC90C25}" type="presParOf" srcId="{60469804-8D31-41F2-B68F-78EED7C9DDFC}" destId="{3A9CD542-A4A6-464E-8F5D-F5B8E5AF971F}" srcOrd="0" destOrd="0" presId="urn:microsoft.com/office/officeart/2005/8/layout/hierarchy2"/>
    <dgm:cxn modelId="{271FCC2C-BAAC-48B2-B0E5-6F61E7A5E1ED}" type="presParOf" srcId="{265E3AC5-E6B0-4CC1-ACF7-7496FB998275}" destId="{B5C53F50-4F37-4615-9A35-BCFFADAB106A}" srcOrd="9" destOrd="0" presId="urn:microsoft.com/office/officeart/2005/8/layout/hierarchy2"/>
    <dgm:cxn modelId="{33C35A26-E790-4EC0-903B-B65B9F6EBF0E}" type="presParOf" srcId="{B5C53F50-4F37-4615-9A35-BCFFADAB106A}" destId="{90ABB571-F076-47DD-A492-19FE398D113E}" srcOrd="0" destOrd="0" presId="urn:microsoft.com/office/officeart/2005/8/layout/hierarchy2"/>
    <dgm:cxn modelId="{DE6988C3-0237-42AE-ADCD-3BCBEFB6B093}" type="presParOf" srcId="{B5C53F50-4F37-4615-9A35-BCFFADAB106A}" destId="{B4A3157E-DB07-4B00-B61D-9DA581D4F80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7BE07B-AECE-4D8B-9C57-67E91F1BC1F7}" type="doc">
      <dgm:prSet loTypeId="urn:microsoft.com/office/officeart/2005/8/layout/radial4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3EEE327-3F01-467A-B784-CA725C02AE4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обязательного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учас-тника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таких отношений –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лице его компе-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тентных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органов, обладаю-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правом требовать от иных субъектов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-правовых отношений должного поведения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3F6910-9E2B-4584-808D-5A88AA8D9E25}" type="parTrans" cxnId="{AE883631-BFC6-4405-A445-306809FBA746}">
      <dgm:prSet/>
      <dgm:spPr/>
      <dgm:t>
        <a:bodyPr/>
        <a:lstStyle/>
        <a:p>
          <a:endParaRPr lang="ru-RU"/>
        </a:p>
      </dgm:t>
    </dgm:pt>
    <dgm:pt modelId="{C60A1ECD-F574-4C9A-98E4-9C976E3FE329}" type="sibTrans" cxnId="{AE883631-BFC6-4405-A445-306809FBA746}">
      <dgm:prSet/>
      <dgm:spPr/>
      <dgm:t>
        <a:bodyPr/>
        <a:lstStyle/>
        <a:p>
          <a:endParaRPr lang="ru-RU"/>
        </a:p>
      </dgm:t>
    </dgm:pt>
    <dgm:pt modelId="{DA8CDAB1-3DF0-4364-879B-C48F344CD6E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Основным признаком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административно-правовых отношений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является: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B0B65D-51C3-468F-9263-E3D42C9C9C26}" type="parTrans" cxnId="{1902B724-6443-498C-9174-C29322C7BBF0}">
      <dgm:prSet/>
      <dgm:spPr/>
      <dgm:t>
        <a:bodyPr/>
        <a:lstStyle/>
        <a:p>
          <a:endParaRPr lang="ru-RU"/>
        </a:p>
      </dgm:t>
    </dgm:pt>
    <dgm:pt modelId="{24ABBA09-DB5D-4970-AE06-271293BA2B11}" type="sibTrans" cxnId="{1902B724-6443-498C-9174-C29322C7BBF0}">
      <dgm:prSet/>
      <dgm:spPr/>
      <dgm:t>
        <a:bodyPr/>
        <a:lstStyle/>
        <a:p>
          <a:endParaRPr lang="ru-RU"/>
        </a:p>
      </dgm:t>
    </dgm:pt>
    <dgm:pt modelId="{B206B327-7981-4650-83C9-D17B1C3C019E}" type="pres">
      <dgm:prSet presAssocID="{7A7BE07B-AECE-4D8B-9C57-67E91F1BC1F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842D0A-07C5-4B79-AC41-F7791E9827ED}" type="pres">
      <dgm:prSet presAssocID="{B3EEE327-3F01-467A-B784-CA725C02AE45}" presName="centerShape" presStyleLbl="node0" presStyleIdx="0" presStyleCnt="1" custScaleX="149797" custScaleY="156023" custLinFactNeighborX="33325" custLinFactNeighborY="-20481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E939C0B-FEC0-47B2-980A-F08EC33AB777}" type="pres">
      <dgm:prSet presAssocID="{8BB0B65D-51C3-468F-9263-E3D42C9C9C26}" presName="parTrans" presStyleLbl="bgSibTrans2D1" presStyleIdx="0" presStyleCnt="1"/>
      <dgm:spPr/>
      <dgm:t>
        <a:bodyPr/>
        <a:lstStyle/>
        <a:p>
          <a:endParaRPr lang="ru-RU"/>
        </a:p>
      </dgm:t>
    </dgm:pt>
    <dgm:pt modelId="{1BF55DB8-7E5B-41F8-B4FB-4AF288955610}" type="pres">
      <dgm:prSet presAssocID="{DA8CDAB1-3DF0-4364-879B-C48F344CD6EE}" presName="node" presStyleLbl="node1" presStyleIdx="0" presStyleCnt="1" custRadScaleRad="95013" custRadScaleInc="-35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858B24-AB5C-40D3-905E-73C84EBFCE8E}" type="presOf" srcId="{DA8CDAB1-3DF0-4364-879B-C48F344CD6EE}" destId="{1BF55DB8-7E5B-41F8-B4FB-4AF288955610}" srcOrd="0" destOrd="0" presId="urn:microsoft.com/office/officeart/2005/8/layout/radial4"/>
    <dgm:cxn modelId="{F45F40F2-B780-4B9A-8BD5-D27AD3D5019B}" type="presOf" srcId="{8BB0B65D-51C3-468F-9263-E3D42C9C9C26}" destId="{AE939C0B-FEC0-47B2-980A-F08EC33AB777}" srcOrd="0" destOrd="0" presId="urn:microsoft.com/office/officeart/2005/8/layout/radial4"/>
    <dgm:cxn modelId="{0C6C2E88-2194-4F03-9C53-D7A4D5CC696D}" type="presOf" srcId="{7A7BE07B-AECE-4D8B-9C57-67E91F1BC1F7}" destId="{B206B327-7981-4650-83C9-D17B1C3C019E}" srcOrd="0" destOrd="0" presId="urn:microsoft.com/office/officeart/2005/8/layout/radial4"/>
    <dgm:cxn modelId="{AE883631-BFC6-4405-A445-306809FBA746}" srcId="{7A7BE07B-AECE-4D8B-9C57-67E91F1BC1F7}" destId="{B3EEE327-3F01-467A-B784-CA725C02AE45}" srcOrd="0" destOrd="0" parTransId="{4D3F6910-9E2B-4584-808D-5A88AA8D9E25}" sibTransId="{C60A1ECD-F574-4C9A-98E4-9C976E3FE329}"/>
    <dgm:cxn modelId="{C3A13B94-BCA8-444B-86B6-EA2EA4D784F1}" type="presOf" srcId="{B3EEE327-3F01-467A-B784-CA725C02AE45}" destId="{0F842D0A-07C5-4B79-AC41-F7791E9827ED}" srcOrd="0" destOrd="0" presId="urn:microsoft.com/office/officeart/2005/8/layout/radial4"/>
    <dgm:cxn modelId="{1902B724-6443-498C-9174-C29322C7BBF0}" srcId="{B3EEE327-3F01-467A-B784-CA725C02AE45}" destId="{DA8CDAB1-3DF0-4364-879B-C48F344CD6EE}" srcOrd="0" destOrd="0" parTransId="{8BB0B65D-51C3-468F-9263-E3D42C9C9C26}" sibTransId="{24ABBA09-DB5D-4970-AE06-271293BA2B11}"/>
    <dgm:cxn modelId="{59E0591E-CA71-44A0-8530-E8753B4EEB3C}" type="presParOf" srcId="{B206B327-7981-4650-83C9-D17B1C3C019E}" destId="{0F842D0A-07C5-4B79-AC41-F7791E9827ED}" srcOrd="0" destOrd="0" presId="urn:microsoft.com/office/officeart/2005/8/layout/radial4"/>
    <dgm:cxn modelId="{696C2197-6E94-40AD-9EA4-5528E4BC00DA}" type="presParOf" srcId="{B206B327-7981-4650-83C9-D17B1C3C019E}" destId="{AE939C0B-FEC0-47B2-980A-F08EC33AB777}" srcOrd="1" destOrd="0" presId="urn:microsoft.com/office/officeart/2005/8/layout/radial4"/>
    <dgm:cxn modelId="{A6A13CA9-1F73-471D-AD0B-A1864B097420}" type="presParOf" srcId="{B206B327-7981-4650-83C9-D17B1C3C019E}" destId="{1BF55DB8-7E5B-41F8-B4FB-4AF288955610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C61956-B2F2-48E0-A59D-27E426F49A9E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20BF10B-DE28-47EC-86AE-0D882DBC608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правосубъектность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3E39FB-1EBA-4C7E-9405-9F91294D507A}" type="parTrans" cxnId="{8F0CA9D4-DDFE-453D-990C-2F690EC51945}">
      <dgm:prSet/>
      <dgm:spPr/>
      <dgm:t>
        <a:bodyPr/>
        <a:lstStyle/>
        <a:p>
          <a:endParaRPr lang="ru-RU"/>
        </a:p>
      </dgm:t>
    </dgm:pt>
    <dgm:pt modelId="{B16CED76-7B9B-4620-9AFE-22D3C975D0E7}" type="sibTrans" cxnId="{8F0CA9D4-DDFE-453D-990C-2F690EC51945}">
      <dgm:prSet/>
      <dgm:spPr/>
      <dgm:t>
        <a:bodyPr/>
        <a:lstStyle/>
        <a:p>
          <a:endParaRPr lang="ru-RU"/>
        </a:p>
      </dgm:t>
    </dgm:pt>
    <dgm:pt modelId="{AC34DA20-A066-4906-AB7B-1B09FF4ACD1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правоспо-собность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установленная и охраняемая государством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возмож-ность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(способность) конкретных субъектов вступать в различного рода правовые отношения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EFE36B-F064-428B-865B-22929DFA8CE3}" type="parTrans" cxnId="{B202B3A4-1B43-4032-8F22-BE7CA99B9E35}">
      <dgm:prSet/>
      <dgm:spPr/>
      <dgm:t>
        <a:bodyPr/>
        <a:lstStyle/>
        <a:p>
          <a:endParaRPr lang="ru-RU"/>
        </a:p>
      </dgm:t>
    </dgm:pt>
    <dgm:pt modelId="{5F40E1E1-6461-4A35-9010-D21A0251F2DF}" type="sibTrans" cxnId="{B202B3A4-1B43-4032-8F22-BE7CA99B9E35}">
      <dgm:prSet/>
      <dgm:spPr/>
      <dgm:t>
        <a:bodyPr/>
        <a:lstStyle/>
        <a:p>
          <a:endParaRPr lang="ru-RU"/>
        </a:p>
      </dgm:t>
    </dgm:pt>
    <dgm:pt modelId="{8C70A93C-58DF-4A29-8BF0-1532194578F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дееспособность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процесс практической реализации правоспособности субъектом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ративно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-правовых отношений, т.е.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спо-собность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сознательно и самостоятельно осуществлять свои права и исполнять обязанности в сфере управления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FC8A43-CB26-49D8-8090-039A76309B7A}" type="parTrans" cxnId="{B4DCE348-A4D4-41AB-ADC5-32E95C91CC42}">
      <dgm:prSet/>
      <dgm:spPr/>
      <dgm:t>
        <a:bodyPr/>
        <a:lstStyle/>
        <a:p>
          <a:endParaRPr lang="ru-RU"/>
        </a:p>
      </dgm:t>
    </dgm:pt>
    <dgm:pt modelId="{EFE6674F-C1CF-4955-B008-45C9E31D2336}" type="sibTrans" cxnId="{B4DCE348-A4D4-41AB-ADC5-32E95C91CC42}">
      <dgm:prSet/>
      <dgm:spPr/>
      <dgm:t>
        <a:bodyPr/>
        <a:lstStyle/>
        <a:p>
          <a:endParaRPr lang="ru-RU"/>
        </a:p>
      </dgm:t>
    </dgm:pt>
    <dgm:pt modelId="{DA173926-96EB-4BFE-B08C-C48BA250B7BB}" type="pres">
      <dgm:prSet presAssocID="{1FC61956-B2F2-48E0-A59D-27E426F49A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49A0D0-7088-456B-8DAC-3C8BFEF9B155}" type="pres">
      <dgm:prSet presAssocID="{620BF10B-DE28-47EC-86AE-0D882DBC608C}" presName="hierRoot1" presStyleCnt="0">
        <dgm:presLayoutVars>
          <dgm:hierBranch val="init"/>
        </dgm:presLayoutVars>
      </dgm:prSet>
      <dgm:spPr/>
    </dgm:pt>
    <dgm:pt modelId="{CC49E1FF-9694-4EED-9988-68C916534327}" type="pres">
      <dgm:prSet presAssocID="{620BF10B-DE28-47EC-86AE-0D882DBC608C}" presName="rootComposite1" presStyleCnt="0"/>
      <dgm:spPr/>
    </dgm:pt>
    <dgm:pt modelId="{6CDD36F1-BC59-44DB-A220-F78FFF6BB5AD}" type="pres">
      <dgm:prSet presAssocID="{620BF10B-DE28-47EC-86AE-0D882DBC608C}" presName="rootText1" presStyleLbl="node0" presStyleIdx="0" presStyleCnt="1" custScaleX="157046" custScaleY="39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23035-05C1-49C9-815F-6239B3E5E2A2}" type="pres">
      <dgm:prSet presAssocID="{620BF10B-DE28-47EC-86AE-0D882DBC608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129BC0F-092E-43B9-9F71-D39567CE2DCD}" type="pres">
      <dgm:prSet presAssocID="{620BF10B-DE28-47EC-86AE-0D882DBC608C}" presName="hierChild2" presStyleCnt="0"/>
      <dgm:spPr/>
    </dgm:pt>
    <dgm:pt modelId="{7856F000-B0C5-479F-8411-3564BF2EE366}" type="pres">
      <dgm:prSet presAssocID="{7EEFE36B-F064-428B-865B-22929DFA8CE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3A87D9FB-76D4-4846-80BF-CD3BE8E32886}" type="pres">
      <dgm:prSet presAssocID="{AC34DA20-A066-4906-AB7B-1B09FF4ACD11}" presName="hierRoot2" presStyleCnt="0">
        <dgm:presLayoutVars>
          <dgm:hierBranch val="init"/>
        </dgm:presLayoutVars>
      </dgm:prSet>
      <dgm:spPr/>
    </dgm:pt>
    <dgm:pt modelId="{8E75AB47-A6EF-4479-A62E-50AF7D6F3715}" type="pres">
      <dgm:prSet presAssocID="{AC34DA20-A066-4906-AB7B-1B09FF4ACD11}" presName="rootComposite" presStyleCnt="0"/>
      <dgm:spPr/>
    </dgm:pt>
    <dgm:pt modelId="{78EF8E32-64A3-41F4-B76C-E4E5B9DC45B1}" type="pres">
      <dgm:prSet presAssocID="{AC34DA20-A066-4906-AB7B-1B09FF4ACD11}" presName="rootText" presStyleLbl="node2" presStyleIdx="0" presStyleCnt="2" custScaleX="125907" custScaleY="1961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B82A64-15C9-486D-B75A-4C00CC87E3A6}" type="pres">
      <dgm:prSet presAssocID="{AC34DA20-A066-4906-AB7B-1B09FF4ACD11}" presName="rootConnector" presStyleLbl="node2" presStyleIdx="0" presStyleCnt="2"/>
      <dgm:spPr/>
      <dgm:t>
        <a:bodyPr/>
        <a:lstStyle/>
        <a:p>
          <a:endParaRPr lang="ru-RU"/>
        </a:p>
      </dgm:t>
    </dgm:pt>
    <dgm:pt modelId="{99F26189-BC34-42E4-9812-D1BAF11CAF89}" type="pres">
      <dgm:prSet presAssocID="{AC34DA20-A066-4906-AB7B-1B09FF4ACD11}" presName="hierChild4" presStyleCnt="0"/>
      <dgm:spPr/>
    </dgm:pt>
    <dgm:pt modelId="{66DB3DEF-0062-464F-BAF9-C0D47C38A877}" type="pres">
      <dgm:prSet presAssocID="{AC34DA20-A066-4906-AB7B-1B09FF4ACD11}" presName="hierChild5" presStyleCnt="0"/>
      <dgm:spPr/>
    </dgm:pt>
    <dgm:pt modelId="{1E4422E9-8260-4F89-B461-EED009C7D942}" type="pres">
      <dgm:prSet presAssocID="{C4FC8A43-CB26-49D8-8090-039A76309B7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6AC8B89C-13EE-4F30-B488-9A4FD28BED20}" type="pres">
      <dgm:prSet presAssocID="{8C70A93C-58DF-4A29-8BF0-1532194578FB}" presName="hierRoot2" presStyleCnt="0">
        <dgm:presLayoutVars>
          <dgm:hierBranch val="init"/>
        </dgm:presLayoutVars>
      </dgm:prSet>
      <dgm:spPr/>
    </dgm:pt>
    <dgm:pt modelId="{3000F036-F499-4D72-8FE0-75B644800E9E}" type="pres">
      <dgm:prSet presAssocID="{8C70A93C-58DF-4A29-8BF0-1532194578FB}" presName="rootComposite" presStyleCnt="0"/>
      <dgm:spPr/>
    </dgm:pt>
    <dgm:pt modelId="{A8F26A8F-8ADA-4284-BA11-90737E754399}" type="pres">
      <dgm:prSet presAssocID="{8C70A93C-58DF-4A29-8BF0-1532194578FB}" presName="rootText" presStyleLbl="node2" presStyleIdx="1" presStyleCnt="2" custScaleX="154059" custScaleY="1264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01F70C-FB79-4C6B-87BE-6A3A3A45697F}" type="pres">
      <dgm:prSet presAssocID="{8C70A93C-58DF-4A29-8BF0-1532194578FB}" presName="rootConnector" presStyleLbl="node2" presStyleIdx="1" presStyleCnt="2"/>
      <dgm:spPr/>
      <dgm:t>
        <a:bodyPr/>
        <a:lstStyle/>
        <a:p>
          <a:endParaRPr lang="ru-RU"/>
        </a:p>
      </dgm:t>
    </dgm:pt>
    <dgm:pt modelId="{20C25E1A-33E1-436B-AE28-2A38146E4E88}" type="pres">
      <dgm:prSet presAssocID="{8C70A93C-58DF-4A29-8BF0-1532194578FB}" presName="hierChild4" presStyleCnt="0"/>
      <dgm:spPr/>
    </dgm:pt>
    <dgm:pt modelId="{EC47A1F3-70D4-4673-BC3F-8D588FAC8913}" type="pres">
      <dgm:prSet presAssocID="{8C70A93C-58DF-4A29-8BF0-1532194578FB}" presName="hierChild5" presStyleCnt="0"/>
      <dgm:spPr/>
    </dgm:pt>
    <dgm:pt modelId="{50CD50EC-0056-496D-8FF1-779E47F5F992}" type="pres">
      <dgm:prSet presAssocID="{620BF10B-DE28-47EC-86AE-0D882DBC608C}" presName="hierChild3" presStyleCnt="0"/>
      <dgm:spPr/>
    </dgm:pt>
  </dgm:ptLst>
  <dgm:cxnLst>
    <dgm:cxn modelId="{B4DCE348-A4D4-41AB-ADC5-32E95C91CC42}" srcId="{620BF10B-DE28-47EC-86AE-0D882DBC608C}" destId="{8C70A93C-58DF-4A29-8BF0-1532194578FB}" srcOrd="1" destOrd="0" parTransId="{C4FC8A43-CB26-49D8-8090-039A76309B7A}" sibTransId="{EFE6674F-C1CF-4955-B008-45C9E31D2336}"/>
    <dgm:cxn modelId="{CACBD9D6-2759-4901-B935-631BF32C84F5}" type="presOf" srcId="{8C70A93C-58DF-4A29-8BF0-1532194578FB}" destId="{9501F70C-FB79-4C6B-87BE-6A3A3A45697F}" srcOrd="1" destOrd="0" presId="urn:microsoft.com/office/officeart/2005/8/layout/orgChart1"/>
    <dgm:cxn modelId="{2BCEFE55-F1C7-4746-9507-0B44C2C57152}" type="presOf" srcId="{620BF10B-DE28-47EC-86AE-0D882DBC608C}" destId="{6CDD36F1-BC59-44DB-A220-F78FFF6BB5AD}" srcOrd="0" destOrd="0" presId="urn:microsoft.com/office/officeart/2005/8/layout/orgChart1"/>
    <dgm:cxn modelId="{6A9DAF74-95FE-43B0-99EB-77F3C16BEACA}" type="presOf" srcId="{1FC61956-B2F2-48E0-A59D-27E426F49A9E}" destId="{DA173926-96EB-4BFE-B08C-C48BA250B7BB}" srcOrd="0" destOrd="0" presId="urn:microsoft.com/office/officeart/2005/8/layout/orgChart1"/>
    <dgm:cxn modelId="{B202B3A4-1B43-4032-8F22-BE7CA99B9E35}" srcId="{620BF10B-DE28-47EC-86AE-0D882DBC608C}" destId="{AC34DA20-A066-4906-AB7B-1B09FF4ACD11}" srcOrd="0" destOrd="0" parTransId="{7EEFE36B-F064-428B-865B-22929DFA8CE3}" sibTransId="{5F40E1E1-6461-4A35-9010-D21A0251F2DF}"/>
    <dgm:cxn modelId="{8F0CA9D4-DDFE-453D-990C-2F690EC51945}" srcId="{1FC61956-B2F2-48E0-A59D-27E426F49A9E}" destId="{620BF10B-DE28-47EC-86AE-0D882DBC608C}" srcOrd="0" destOrd="0" parTransId="{FD3E39FB-1EBA-4C7E-9405-9F91294D507A}" sibTransId="{B16CED76-7B9B-4620-9AFE-22D3C975D0E7}"/>
    <dgm:cxn modelId="{22B94FBC-3439-49C1-813D-47E3F0FEB55D}" type="presOf" srcId="{620BF10B-DE28-47EC-86AE-0D882DBC608C}" destId="{A8523035-05C1-49C9-815F-6239B3E5E2A2}" srcOrd="1" destOrd="0" presId="urn:microsoft.com/office/officeart/2005/8/layout/orgChart1"/>
    <dgm:cxn modelId="{5FC31BBD-B564-4546-90EB-B5A0CC4E8342}" type="presOf" srcId="{C4FC8A43-CB26-49D8-8090-039A76309B7A}" destId="{1E4422E9-8260-4F89-B461-EED009C7D942}" srcOrd="0" destOrd="0" presId="urn:microsoft.com/office/officeart/2005/8/layout/orgChart1"/>
    <dgm:cxn modelId="{05E7B190-C437-4A78-9CA6-CF79E84EAD3D}" type="presOf" srcId="{AC34DA20-A066-4906-AB7B-1B09FF4ACD11}" destId="{EAB82A64-15C9-486D-B75A-4C00CC87E3A6}" srcOrd="1" destOrd="0" presId="urn:microsoft.com/office/officeart/2005/8/layout/orgChart1"/>
    <dgm:cxn modelId="{B02E2555-1090-4764-B1B7-B078ED0E30AB}" type="presOf" srcId="{AC34DA20-A066-4906-AB7B-1B09FF4ACD11}" destId="{78EF8E32-64A3-41F4-B76C-E4E5B9DC45B1}" srcOrd="0" destOrd="0" presId="urn:microsoft.com/office/officeart/2005/8/layout/orgChart1"/>
    <dgm:cxn modelId="{31037B65-6926-4C46-9B9E-D1B5C7ADB971}" type="presOf" srcId="{8C70A93C-58DF-4A29-8BF0-1532194578FB}" destId="{A8F26A8F-8ADA-4284-BA11-90737E754399}" srcOrd="0" destOrd="0" presId="urn:microsoft.com/office/officeart/2005/8/layout/orgChart1"/>
    <dgm:cxn modelId="{24F9196C-C4D9-45A7-8450-D040B4043C2C}" type="presOf" srcId="{7EEFE36B-F064-428B-865B-22929DFA8CE3}" destId="{7856F000-B0C5-479F-8411-3564BF2EE366}" srcOrd="0" destOrd="0" presId="urn:microsoft.com/office/officeart/2005/8/layout/orgChart1"/>
    <dgm:cxn modelId="{036AD568-3822-47D0-BF97-4A2565354F97}" type="presParOf" srcId="{DA173926-96EB-4BFE-B08C-C48BA250B7BB}" destId="{8F49A0D0-7088-456B-8DAC-3C8BFEF9B155}" srcOrd="0" destOrd="0" presId="urn:microsoft.com/office/officeart/2005/8/layout/orgChart1"/>
    <dgm:cxn modelId="{83D32BE6-1904-4F5D-B7C2-631B045B46F6}" type="presParOf" srcId="{8F49A0D0-7088-456B-8DAC-3C8BFEF9B155}" destId="{CC49E1FF-9694-4EED-9988-68C916534327}" srcOrd="0" destOrd="0" presId="urn:microsoft.com/office/officeart/2005/8/layout/orgChart1"/>
    <dgm:cxn modelId="{079404BB-A352-4F28-8C3F-CF57933D1DD4}" type="presParOf" srcId="{CC49E1FF-9694-4EED-9988-68C916534327}" destId="{6CDD36F1-BC59-44DB-A220-F78FFF6BB5AD}" srcOrd="0" destOrd="0" presId="urn:microsoft.com/office/officeart/2005/8/layout/orgChart1"/>
    <dgm:cxn modelId="{55F24897-863D-48AA-A15A-E6AE481DAEAC}" type="presParOf" srcId="{CC49E1FF-9694-4EED-9988-68C916534327}" destId="{A8523035-05C1-49C9-815F-6239B3E5E2A2}" srcOrd="1" destOrd="0" presId="urn:microsoft.com/office/officeart/2005/8/layout/orgChart1"/>
    <dgm:cxn modelId="{FCD1A838-929B-4910-8991-419D2029DBC4}" type="presParOf" srcId="{8F49A0D0-7088-456B-8DAC-3C8BFEF9B155}" destId="{A129BC0F-092E-43B9-9F71-D39567CE2DCD}" srcOrd="1" destOrd="0" presId="urn:microsoft.com/office/officeart/2005/8/layout/orgChart1"/>
    <dgm:cxn modelId="{F1E190AB-55C1-4DBC-A90F-C92871C2F754}" type="presParOf" srcId="{A129BC0F-092E-43B9-9F71-D39567CE2DCD}" destId="{7856F000-B0C5-479F-8411-3564BF2EE366}" srcOrd="0" destOrd="0" presId="urn:microsoft.com/office/officeart/2005/8/layout/orgChart1"/>
    <dgm:cxn modelId="{A3900BA4-F910-4C85-8C42-BB6C2B871BA7}" type="presParOf" srcId="{A129BC0F-092E-43B9-9F71-D39567CE2DCD}" destId="{3A87D9FB-76D4-4846-80BF-CD3BE8E32886}" srcOrd="1" destOrd="0" presId="urn:microsoft.com/office/officeart/2005/8/layout/orgChart1"/>
    <dgm:cxn modelId="{69A036CA-6AA4-4378-9206-C8DC912662A2}" type="presParOf" srcId="{3A87D9FB-76D4-4846-80BF-CD3BE8E32886}" destId="{8E75AB47-A6EF-4479-A62E-50AF7D6F3715}" srcOrd="0" destOrd="0" presId="urn:microsoft.com/office/officeart/2005/8/layout/orgChart1"/>
    <dgm:cxn modelId="{82711C1B-F4DD-44BF-8C3C-F5B7777024A3}" type="presParOf" srcId="{8E75AB47-A6EF-4479-A62E-50AF7D6F3715}" destId="{78EF8E32-64A3-41F4-B76C-E4E5B9DC45B1}" srcOrd="0" destOrd="0" presId="urn:microsoft.com/office/officeart/2005/8/layout/orgChart1"/>
    <dgm:cxn modelId="{2A34AB07-E8E0-4983-845B-EDD8E0C5CDE4}" type="presParOf" srcId="{8E75AB47-A6EF-4479-A62E-50AF7D6F3715}" destId="{EAB82A64-15C9-486D-B75A-4C00CC87E3A6}" srcOrd="1" destOrd="0" presId="urn:microsoft.com/office/officeart/2005/8/layout/orgChart1"/>
    <dgm:cxn modelId="{4D5C0108-2CCD-42D3-9BE3-9EF2AF00305F}" type="presParOf" srcId="{3A87D9FB-76D4-4846-80BF-CD3BE8E32886}" destId="{99F26189-BC34-42E4-9812-D1BAF11CAF89}" srcOrd="1" destOrd="0" presId="urn:microsoft.com/office/officeart/2005/8/layout/orgChart1"/>
    <dgm:cxn modelId="{C9BDBA4C-E81F-460C-89DD-C132A7E95018}" type="presParOf" srcId="{3A87D9FB-76D4-4846-80BF-CD3BE8E32886}" destId="{66DB3DEF-0062-464F-BAF9-C0D47C38A877}" srcOrd="2" destOrd="0" presId="urn:microsoft.com/office/officeart/2005/8/layout/orgChart1"/>
    <dgm:cxn modelId="{BD028DAA-2BB4-4946-98E3-AFBC376314E8}" type="presParOf" srcId="{A129BC0F-092E-43B9-9F71-D39567CE2DCD}" destId="{1E4422E9-8260-4F89-B461-EED009C7D942}" srcOrd="2" destOrd="0" presId="urn:microsoft.com/office/officeart/2005/8/layout/orgChart1"/>
    <dgm:cxn modelId="{B9EBD038-07A1-416A-8F04-429C8FC7D0D0}" type="presParOf" srcId="{A129BC0F-092E-43B9-9F71-D39567CE2DCD}" destId="{6AC8B89C-13EE-4F30-B488-9A4FD28BED20}" srcOrd="3" destOrd="0" presId="urn:microsoft.com/office/officeart/2005/8/layout/orgChart1"/>
    <dgm:cxn modelId="{7B2FFACD-13A8-4C24-90E3-8FE07FAEAFD8}" type="presParOf" srcId="{6AC8B89C-13EE-4F30-B488-9A4FD28BED20}" destId="{3000F036-F499-4D72-8FE0-75B644800E9E}" srcOrd="0" destOrd="0" presId="urn:microsoft.com/office/officeart/2005/8/layout/orgChart1"/>
    <dgm:cxn modelId="{C3D6A54F-4012-4564-B62F-A00EEBA88FA2}" type="presParOf" srcId="{3000F036-F499-4D72-8FE0-75B644800E9E}" destId="{A8F26A8F-8ADA-4284-BA11-90737E754399}" srcOrd="0" destOrd="0" presId="urn:microsoft.com/office/officeart/2005/8/layout/orgChart1"/>
    <dgm:cxn modelId="{F078824C-BA39-4575-9F55-E2B42AD89E18}" type="presParOf" srcId="{3000F036-F499-4D72-8FE0-75B644800E9E}" destId="{9501F70C-FB79-4C6B-87BE-6A3A3A45697F}" srcOrd="1" destOrd="0" presId="urn:microsoft.com/office/officeart/2005/8/layout/orgChart1"/>
    <dgm:cxn modelId="{ACE69C67-108A-419A-BC52-A81754115A28}" type="presParOf" srcId="{6AC8B89C-13EE-4F30-B488-9A4FD28BED20}" destId="{20C25E1A-33E1-436B-AE28-2A38146E4E88}" srcOrd="1" destOrd="0" presId="urn:microsoft.com/office/officeart/2005/8/layout/orgChart1"/>
    <dgm:cxn modelId="{150CB5A2-8244-49D7-BCC5-0A0E1DC78FFE}" type="presParOf" srcId="{6AC8B89C-13EE-4F30-B488-9A4FD28BED20}" destId="{EC47A1F3-70D4-4673-BC3F-8D588FAC8913}" srcOrd="2" destOrd="0" presId="urn:microsoft.com/office/officeart/2005/8/layout/orgChart1"/>
    <dgm:cxn modelId="{3341A0C2-78E6-414B-8D9C-018FD3899793}" type="presParOf" srcId="{8F49A0D0-7088-456B-8DAC-3C8BFEF9B155}" destId="{50CD50EC-0056-496D-8FF1-779E47F5F99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265CFD-7286-4B37-B534-2B717E920FBA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ED1A888-8754-416E-806A-4A57B3F28C4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Субъекты административно-правовых отношений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80D886F-752E-4404-8CD0-87AC837BBF62}" type="parTrans" cxnId="{D5BE595B-81EF-47B2-9D0A-953D97DD5C3D}">
      <dgm:prSet/>
      <dgm:spPr/>
      <dgm:t>
        <a:bodyPr/>
        <a:lstStyle/>
        <a:p>
          <a:endParaRPr lang="ru-RU"/>
        </a:p>
      </dgm:t>
    </dgm:pt>
    <dgm:pt modelId="{45155A54-2CB1-46A8-B2C9-D7C5294F7B55}" type="sibTrans" cxnId="{D5BE595B-81EF-47B2-9D0A-953D97DD5C3D}">
      <dgm:prSet/>
      <dgm:spPr/>
      <dgm:t>
        <a:bodyPr/>
        <a:lstStyle/>
        <a:p>
          <a:endParaRPr lang="ru-RU"/>
        </a:p>
      </dgm:t>
    </dgm:pt>
    <dgm:pt modelId="{9554207A-516A-488B-8DB9-72F1A598876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индивидуальные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959075F-F0DC-4F8A-9627-80262F15E536}" type="parTrans" cxnId="{F79DD5A2-8508-4265-95B6-B2A9788F5739}">
      <dgm:prSet/>
      <dgm:spPr/>
      <dgm:t>
        <a:bodyPr/>
        <a:lstStyle/>
        <a:p>
          <a:endParaRPr lang="ru-RU"/>
        </a:p>
      </dgm:t>
    </dgm:pt>
    <dgm:pt modelId="{F79C3A4A-60B6-4D24-8E60-836965BFB6E7}" type="sibTrans" cxnId="{F79DD5A2-8508-4265-95B6-B2A9788F5739}">
      <dgm:prSet/>
      <dgm:spPr/>
      <dgm:t>
        <a:bodyPr/>
        <a:lstStyle/>
        <a:p>
          <a:endParaRPr lang="ru-RU"/>
        </a:p>
      </dgm:t>
    </dgm:pt>
    <dgm:pt modelId="{CDED48F5-882E-45CA-8186-E9A71195E83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коллективные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B966F0-0D9D-4DB0-AE28-394EA1E4217B}" type="parTrans" cxnId="{6500BE27-1FE0-4FF8-B1D7-6B4B2013502B}">
      <dgm:prSet/>
      <dgm:spPr/>
      <dgm:t>
        <a:bodyPr/>
        <a:lstStyle/>
        <a:p>
          <a:endParaRPr lang="ru-RU"/>
        </a:p>
      </dgm:t>
    </dgm:pt>
    <dgm:pt modelId="{92915299-DC90-4BD5-A047-EFCE4FDACD26}" type="sibTrans" cxnId="{6500BE27-1FE0-4FF8-B1D7-6B4B2013502B}">
      <dgm:prSet/>
      <dgm:spPr/>
      <dgm:t>
        <a:bodyPr/>
        <a:lstStyle/>
        <a:p>
          <a:endParaRPr lang="ru-RU"/>
        </a:p>
      </dgm:t>
    </dgm:pt>
    <dgm:pt modelId="{5AEFB337-0972-4F99-B5FA-E2E7D6A4FDA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 без гражданства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4C0EDF-62F9-4C5A-96D6-AAF18C1FCA18}" type="parTrans" cxnId="{7BBBA7D9-E1BB-4016-B23E-08D711F71BD1}">
      <dgm:prSet/>
      <dgm:spPr/>
      <dgm:t>
        <a:bodyPr/>
        <a:lstStyle/>
        <a:p>
          <a:endParaRPr lang="ru-RU"/>
        </a:p>
      </dgm:t>
    </dgm:pt>
    <dgm:pt modelId="{37614930-0580-4CD6-B354-A50858C8F54D}" type="sibTrans" cxnId="{7BBBA7D9-E1BB-4016-B23E-08D711F71BD1}">
      <dgm:prSet/>
      <dgm:spPr/>
      <dgm:t>
        <a:bodyPr/>
        <a:lstStyle/>
        <a:p>
          <a:endParaRPr lang="ru-RU"/>
        </a:p>
      </dgm:t>
    </dgm:pt>
    <dgm:pt modelId="{CEF9A301-BAE9-4E41-9F46-A9971F669A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 Республики Бела-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(включая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служащих, должностных лиц, руководителей структур негосударственного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характе-ра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8E122C-C7E3-47AD-847B-B42D0C7EE778}" type="parTrans" cxnId="{92D5003E-5CF9-4C27-9851-4ECA4ECA5CF1}">
      <dgm:prSet/>
      <dgm:spPr/>
      <dgm:t>
        <a:bodyPr/>
        <a:lstStyle/>
        <a:p>
          <a:endParaRPr lang="ru-RU"/>
        </a:p>
      </dgm:t>
    </dgm:pt>
    <dgm:pt modelId="{0DADBED2-4E24-4E28-9313-57F11E125E7B}" type="sibTrans" cxnId="{92D5003E-5CF9-4C27-9851-4ECA4ECA5CF1}">
      <dgm:prSet/>
      <dgm:spPr/>
      <dgm:t>
        <a:bodyPr/>
        <a:lstStyle/>
        <a:p>
          <a:endParaRPr lang="ru-RU"/>
        </a:p>
      </dgm:t>
    </dgm:pt>
    <dgm:pt modelId="{168D17B5-8D51-4F7F-AA00-B12E9F6F029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иностранные граждане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46CD88-C231-4BE2-BB78-A77BAC2364D8}" type="parTrans" cxnId="{B1DABEA5-7C96-44BF-A037-B9A25520C2B1}">
      <dgm:prSet/>
      <dgm:spPr/>
      <dgm:t>
        <a:bodyPr/>
        <a:lstStyle/>
        <a:p>
          <a:endParaRPr lang="ru-RU"/>
        </a:p>
      </dgm:t>
    </dgm:pt>
    <dgm:pt modelId="{9BEC3449-D001-4040-AEC1-0C179ABF2126}" type="sibTrans" cxnId="{B1DABEA5-7C96-44BF-A037-B9A25520C2B1}">
      <dgm:prSet/>
      <dgm:spPr/>
      <dgm:t>
        <a:bodyPr/>
        <a:lstStyle/>
        <a:p>
          <a:endParaRPr lang="ru-RU"/>
        </a:p>
      </dgm:t>
    </dgm:pt>
    <dgm:pt modelId="{F1242693-2A20-4DEC-A9BD-3C89D4C8657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исполнительной власти и их структурные подразделения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68AD45-9720-402F-A307-6605E70ABC30}" type="parTrans" cxnId="{6867A4D7-B013-403D-9B79-2932A16D1E57}">
      <dgm:prSet/>
      <dgm:spPr/>
      <dgm:t>
        <a:bodyPr/>
        <a:lstStyle/>
        <a:p>
          <a:endParaRPr lang="ru-RU"/>
        </a:p>
      </dgm:t>
    </dgm:pt>
    <dgm:pt modelId="{1A196F26-8E2C-49ED-9B88-4B89507F8012}" type="sibTrans" cxnId="{6867A4D7-B013-403D-9B79-2932A16D1E57}">
      <dgm:prSet/>
      <dgm:spPr/>
      <dgm:t>
        <a:bodyPr/>
        <a:lstStyle/>
        <a:p>
          <a:endParaRPr lang="ru-RU"/>
        </a:p>
      </dgm:t>
    </dgm:pt>
    <dgm:pt modelId="{36E45C59-65FE-4FDA-9C20-25C5125C7BF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предприятия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F14556-722D-4BF3-9420-EBE845BF5832}" type="parTrans" cxnId="{3899DE91-8BE5-4A46-84EC-1F7A14F87FF9}">
      <dgm:prSet/>
      <dgm:spPr/>
      <dgm:t>
        <a:bodyPr/>
        <a:lstStyle/>
        <a:p>
          <a:endParaRPr lang="ru-RU"/>
        </a:p>
      </dgm:t>
    </dgm:pt>
    <dgm:pt modelId="{483FC72B-E22F-4104-85A5-03A7019F3E03}" type="sibTrans" cxnId="{3899DE91-8BE5-4A46-84EC-1F7A14F87FF9}">
      <dgm:prSet/>
      <dgm:spPr/>
      <dgm:t>
        <a:bodyPr/>
        <a:lstStyle/>
        <a:p>
          <a:endParaRPr lang="ru-RU"/>
        </a:p>
      </dgm:t>
    </dgm:pt>
    <dgm:pt modelId="{121D712E-2B8E-4D6C-A81D-3BD4B50EAA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учреждения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FAA4F3-7248-4D28-A6E6-3F9F8CA67D48}" type="parTrans" cxnId="{0AB357C1-56D3-4174-96C0-5F405E22372A}">
      <dgm:prSet/>
      <dgm:spPr/>
      <dgm:t>
        <a:bodyPr/>
        <a:lstStyle/>
        <a:p>
          <a:endParaRPr lang="ru-RU"/>
        </a:p>
      </dgm:t>
    </dgm:pt>
    <dgm:pt modelId="{9B6A49EB-74F6-43DA-BB87-C0B325F49405}" type="sibTrans" cxnId="{0AB357C1-56D3-4174-96C0-5F405E22372A}">
      <dgm:prSet/>
      <dgm:spPr/>
      <dgm:t>
        <a:bodyPr/>
        <a:lstStyle/>
        <a:p>
          <a:endParaRPr lang="ru-RU"/>
        </a:p>
      </dgm:t>
    </dgm:pt>
    <dgm:pt modelId="{495C7BDB-0F59-4A6D-B88F-8315C4555E9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организации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D4990F4-42E3-4E52-BE9A-3EC71DC58AE2}" type="parTrans" cxnId="{C19B43B8-A9CE-4B66-A3C4-BF751445B405}">
      <dgm:prSet/>
      <dgm:spPr/>
      <dgm:t>
        <a:bodyPr/>
        <a:lstStyle/>
        <a:p>
          <a:endParaRPr lang="ru-RU"/>
        </a:p>
      </dgm:t>
    </dgm:pt>
    <dgm:pt modelId="{09D1F5EB-1E64-441E-93D6-D2C4DB9660BC}" type="sibTrans" cxnId="{C19B43B8-A9CE-4B66-A3C4-BF751445B405}">
      <dgm:prSet/>
      <dgm:spPr/>
      <dgm:t>
        <a:bodyPr/>
        <a:lstStyle/>
        <a:p>
          <a:endParaRPr lang="ru-RU"/>
        </a:p>
      </dgm:t>
    </dgm:pt>
    <dgm:pt modelId="{42EAB30E-4D3A-4B86-B70C-A0AC4B4B0ECF}" type="pres">
      <dgm:prSet presAssocID="{5E265CFD-7286-4B37-B534-2B717E920F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2BE404-B6BF-4238-80CB-E9A258B620A4}" type="pres">
      <dgm:prSet presAssocID="{FED1A888-8754-416E-806A-4A57B3F28C46}" presName="hierRoot1" presStyleCnt="0">
        <dgm:presLayoutVars>
          <dgm:hierBranch val="init"/>
        </dgm:presLayoutVars>
      </dgm:prSet>
      <dgm:spPr/>
    </dgm:pt>
    <dgm:pt modelId="{E79D447F-7680-40A5-85E0-F7C07438AFBD}" type="pres">
      <dgm:prSet presAssocID="{FED1A888-8754-416E-806A-4A57B3F28C46}" presName="rootComposite1" presStyleCnt="0"/>
      <dgm:spPr/>
    </dgm:pt>
    <dgm:pt modelId="{7CD8626E-40BA-442A-9D8D-28033B2F851E}" type="pres">
      <dgm:prSet presAssocID="{FED1A888-8754-416E-806A-4A57B3F28C46}" presName="rootText1" presStyleLbl="node0" presStyleIdx="0" presStyleCnt="1" custScaleX="374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87179-0C21-472A-8A6F-BEA2E36849FE}" type="pres">
      <dgm:prSet presAssocID="{FED1A888-8754-416E-806A-4A57B3F28C4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EC511A4-A10C-411D-AF09-69E5FA9E3BE7}" type="pres">
      <dgm:prSet presAssocID="{FED1A888-8754-416E-806A-4A57B3F28C46}" presName="hierChild2" presStyleCnt="0"/>
      <dgm:spPr/>
    </dgm:pt>
    <dgm:pt modelId="{F5CD75A4-4B69-4EF7-A9DB-2CFB62281C12}" type="pres">
      <dgm:prSet presAssocID="{6959075F-F0DC-4F8A-9627-80262F15E53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1E93592-5A9B-4C8A-A119-0A7C5CAE0CD5}" type="pres">
      <dgm:prSet presAssocID="{9554207A-516A-488B-8DB9-72F1A5988768}" presName="hierRoot2" presStyleCnt="0">
        <dgm:presLayoutVars>
          <dgm:hierBranch val="init"/>
        </dgm:presLayoutVars>
      </dgm:prSet>
      <dgm:spPr/>
    </dgm:pt>
    <dgm:pt modelId="{463A6BAF-7495-42CB-82FF-ADB1F36651BB}" type="pres">
      <dgm:prSet presAssocID="{9554207A-516A-488B-8DB9-72F1A5988768}" presName="rootComposite" presStyleCnt="0"/>
      <dgm:spPr/>
    </dgm:pt>
    <dgm:pt modelId="{5137F480-3A46-4A8C-B5AD-7BD806FE2982}" type="pres">
      <dgm:prSet presAssocID="{9554207A-516A-488B-8DB9-72F1A5988768}" presName="rootText" presStyleLbl="node2" presStyleIdx="0" presStyleCnt="2" custScaleX="255228" custLinFactNeighborX="-39051" custLinFactNeighborY="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1C19A3-9C11-42DA-8FE0-08C5D1C19646}" type="pres">
      <dgm:prSet presAssocID="{9554207A-516A-488B-8DB9-72F1A5988768}" presName="rootConnector" presStyleLbl="node2" presStyleIdx="0" presStyleCnt="2"/>
      <dgm:spPr/>
      <dgm:t>
        <a:bodyPr/>
        <a:lstStyle/>
        <a:p>
          <a:endParaRPr lang="ru-RU"/>
        </a:p>
      </dgm:t>
    </dgm:pt>
    <dgm:pt modelId="{F4A94D00-F510-4449-B782-339D63C7E9D2}" type="pres">
      <dgm:prSet presAssocID="{9554207A-516A-488B-8DB9-72F1A5988768}" presName="hierChild4" presStyleCnt="0"/>
      <dgm:spPr/>
    </dgm:pt>
    <dgm:pt modelId="{67C504A0-2A25-43FC-B009-0D193EF70244}" type="pres">
      <dgm:prSet presAssocID="{718E122C-C7E3-47AD-847B-B42D0C7EE778}" presName="Name37" presStyleLbl="parChTrans1D3" presStyleIdx="0" presStyleCnt="7"/>
      <dgm:spPr/>
      <dgm:t>
        <a:bodyPr/>
        <a:lstStyle/>
        <a:p>
          <a:endParaRPr lang="ru-RU"/>
        </a:p>
      </dgm:t>
    </dgm:pt>
    <dgm:pt modelId="{FF92682A-427F-4BBD-9738-E3DB88596A77}" type="pres">
      <dgm:prSet presAssocID="{CEF9A301-BAE9-4E41-9F46-A9971F669AFD}" presName="hierRoot2" presStyleCnt="0">
        <dgm:presLayoutVars>
          <dgm:hierBranch val="init"/>
        </dgm:presLayoutVars>
      </dgm:prSet>
      <dgm:spPr/>
    </dgm:pt>
    <dgm:pt modelId="{76E48068-40EE-4E97-8FBA-2C115B7DCDBC}" type="pres">
      <dgm:prSet presAssocID="{CEF9A301-BAE9-4E41-9F46-A9971F669AFD}" presName="rootComposite" presStyleCnt="0"/>
      <dgm:spPr/>
    </dgm:pt>
    <dgm:pt modelId="{25E9E808-ADCA-40D4-9E05-7FB79E146752}" type="pres">
      <dgm:prSet presAssocID="{CEF9A301-BAE9-4E41-9F46-A9971F669AFD}" presName="rootText" presStyleLbl="node3" presStyleIdx="0" presStyleCnt="7" custScaleX="255228" custScaleY="248379" custLinFactNeighborX="-39051" custLinFactNeighborY="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462934-600F-4000-8C40-7EEC36B0B638}" type="pres">
      <dgm:prSet presAssocID="{CEF9A301-BAE9-4E41-9F46-A9971F669AFD}" presName="rootConnector" presStyleLbl="node3" presStyleIdx="0" presStyleCnt="7"/>
      <dgm:spPr/>
      <dgm:t>
        <a:bodyPr/>
        <a:lstStyle/>
        <a:p>
          <a:endParaRPr lang="ru-RU"/>
        </a:p>
      </dgm:t>
    </dgm:pt>
    <dgm:pt modelId="{E16379C1-81E5-45C5-9EE9-71CAC7231E56}" type="pres">
      <dgm:prSet presAssocID="{CEF9A301-BAE9-4E41-9F46-A9971F669AFD}" presName="hierChild4" presStyleCnt="0"/>
      <dgm:spPr/>
    </dgm:pt>
    <dgm:pt modelId="{41A29F42-04D8-4C01-9BF1-2D8E37C408E8}" type="pres">
      <dgm:prSet presAssocID="{CEF9A301-BAE9-4E41-9F46-A9971F669AFD}" presName="hierChild5" presStyleCnt="0"/>
      <dgm:spPr/>
    </dgm:pt>
    <dgm:pt modelId="{090EA088-27A0-4D88-97B1-F94B35028478}" type="pres">
      <dgm:prSet presAssocID="{2446CD88-C231-4BE2-BB78-A77BAC2364D8}" presName="Name37" presStyleLbl="parChTrans1D3" presStyleIdx="1" presStyleCnt="7"/>
      <dgm:spPr/>
      <dgm:t>
        <a:bodyPr/>
        <a:lstStyle/>
        <a:p>
          <a:endParaRPr lang="ru-RU"/>
        </a:p>
      </dgm:t>
    </dgm:pt>
    <dgm:pt modelId="{E9AF0260-27F4-4654-90AC-AA89C9767ABC}" type="pres">
      <dgm:prSet presAssocID="{168D17B5-8D51-4F7F-AA00-B12E9F6F0299}" presName="hierRoot2" presStyleCnt="0">
        <dgm:presLayoutVars>
          <dgm:hierBranch val="init"/>
        </dgm:presLayoutVars>
      </dgm:prSet>
      <dgm:spPr/>
    </dgm:pt>
    <dgm:pt modelId="{829AC0E9-5BA3-4326-A5F7-AE0846BB076E}" type="pres">
      <dgm:prSet presAssocID="{168D17B5-8D51-4F7F-AA00-B12E9F6F0299}" presName="rootComposite" presStyleCnt="0"/>
      <dgm:spPr/>
    </dgm:pt>
    <dgm:pt modelId="{7D37A76F-12FB-4933-98EA-6209D51A5655}" type="pres">
      <dgm:prSet presAssocID="{168D17B5-8D51-4F7F-AA00-B12E9F6F0299}" presName="rootText" presStyleLbl="node3" presStyleIdx="1" presStyleCnt="7" custScaleX="255228" custLinFactNeighborX="-39051" custLinFactNeighborY="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38F8A4-97E2-4640-942F-C828471E0DC8}" type="pres">
      <dgm:prSet presAssocID="{168D17B5-8D51-4F7F-AA00-B12E9F6F0299}" presName="rootConnector" presStyleLbl="node3" presStyleIdx="1" presStyleCnt="7"/>
      <dgm:spPr/>
      <dgm:t>
        <a:bodyPr/>
        <a:lstStyle/>
        <a:p>
          <a:endParaRPr lang="ru-RU"/>
        </a:p>
      </dgm:t>
    </dgm:pt>
    <dgm:pt modelId="{21633582-DB2E-46D9-BEFD-F1DCBAE606FC}" type="pres">
      <dgm:prSet presAssocID="{168D17B5-8D51-4F7F-AA00-B12E9F6F0299}" presName="hierChild4" presStyleCnt="0"/>
      <dgm:spPr/>
    </dgm:pt>
    <dgm:pt modelId="{401DB630-A405-4F97-812E-DB298A53B5F8}" type="pres">
      <dgm:prSet presAssocID="{168D17B5-8D51-4F7F-AA00-B12E9F6F0299}" presName="hierChild5" presStyleCnt="0"/>
      <dgm:spPr/>
    </dgm:pt>
    <dgm:pt modelId="{7C4007E4-85FF-4B0F-AA30-D5D4DAD2409C}" type="pres">
      <dgm:prSet presAssocID="{0A4C0EDF-62F9-4C5A-96D6-AAF18C1FCA18}" presName="Name37" presStyleLbl="parChTrans1D3" presStyleIdx="2" presStyleCnt="7"/>
      <dgm:spPr/>
      <dgm:t>
        <a:bodyPr/>
        <a:lstStyle/>
        <a:p>
          <a:endParaRPr lang="ru-RU"/>
        </a:p>
      </dgm:t>
    </dgm:pt>
    <dgm:pt modelId="{37E52AB7-702C-4CC5-BC42-857B0725F473}" type="pres">
      <dgm:prSet presAssocID="{5AEFB337-0972-4F99-B5FA-E2E7D6A4FDAC}" presName="hierRoot2" presStyleCnt="0">
        <dgm:presLayoutVars>
          <dgm:hierBranch val="init"/>
        </dgm:presLayoutVars>
      </dgm:prSet>
      <dgm:spPr/>
    </dgm:pt>
    <dgm:pt modelId="{F2B8A340-A548-437C-BD09-408C7CF9B0D3}" type="pres">
      <dgm:prSet presAssocID="{5AEFB337-0972-4F99-B5FA-E2E7D6A4FDAC}" presName="rootComposite" presStyleCnt="0"/>
      <dgm:spPr/>
    </dgm:pt>
    <dgm:pt modelId="{FD70C313-BAE0-42F0-9AF4-C7B29C096058}" type="pres">
      <dgm:prSet presAssocID="{5AEFB337-0972-4F99-B5FA-E2E7D6A4FDAC}" presName="rootText" presStyleLbl="node3" presStyleIdx="2" presStyleCnt="7" custScaleX="255228" custLinFactNeighborX="-39051" custLinFactNeighborY="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A4844C-1334-43BE-BFF0-7AE93416A955}" type="pres">
      <dgm:prSet presAssocID="{5AEFB337-0972-4F99-B5FA-E2E7D6A4FDAC}" presName="rootConnector" presStyleLbl="node3" presStyleIdx="2" presStyleCnt="7"/>
      <dgm:spPr/>
      <dgm:t>
        <a:bodyPr/>
        <a:lstStyle/>
        <a:p>
          <a:endParaRPr lang="ru-RU"/>
        </a:p>
      </dgm:t>
    </dgm:pt>
    <dgm:pt modelId="{198DA57A-5560-4C7F-82F6-7884208A5C15}" type="pres">
      <dgm:prSet presAssocID="{5AEFB337-0972-4F99-B5FA-E2E7D6A4FDAC}" presName="hierChild4" presStyleCnt="0"/>
      <dgm:spPr/>
    </dgm:pt>
    <dgm:pt modelId="{4E05F67A-4815-4F43-976B-49604493D695}" type="pres">
      <dgm:prSet presAssocID="{5AEFB337-0972-4F99-B5FA-E2E7D6A4FDAC}" presName="hierChild5" presStyleCnt="0"/>
      <dgm:spPr/>
    </dgm:pt>
    <dgm:pt modelId="{EC660FF6-EFB8-4E48-9408-2ED941D68837}" type="pres">
      <dgm:prSet presAssocID="{9554207A-516A-488B-8DB9-72F1A5988768}" presName="hierChild5" presStyleCnt="0"/>
      <dgm:spPr/>
    </dgm:pt>
    <dgm:pt modelId="{A64B358B-0865-40CF-A96C-6260117B3228}" type="pres">
      <dgm:prSet presAssocID="{7CB966F0-0D9D-4DB0-AE28-394EA1E4217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15C3352-4044-4A28-BEFA-95BDDB3F6260}" type="pres">
      <dgm:prSet presAssocID="{CDED48F5-882E-45CA-8186-E9A71195E834}" presName="hierRoot2" presStyleCnt="0">
        <dgm:presLayoutVars>
          <dgm:hierBranch val="init"/>
        </dgm:presLayoutVars>
      </dgm:prSet>
      <dgm:spPr/>
    </dgm:pt>
    <dgm:pt modelId="{F6ECD977-B9DE-4BBD-ACB1-A98C19FA04F4}" type="pres">
      <dgm:prSet presAssocID="{CDED48F5-882E-45CA-8186-E9A71195E834}" presName="rootComposite" presStyleCnt="0"/>
      <dgm:spPr/>
    </dgm:pt>
    <dgm:pt modelId="{446340D9-2774-4C80-8818-16542C2ADE61}" type="pres">
      <dgm:prSet presAssocID="{CDED48F5-882E-45CA-8186-E9A71195E834}" presName="rootText" presStyleLbl="node2" presStyleIdx="1" presStyleCnt="2" custScaleX="255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BD964E-495D-445D-A15D-B43E2A3C0F92}" type="pres">
      <dgm:prSet presAssocID="{CDED48F5-882E-45CA-8186-E9A71195E834}" presName="rootConnector" presStyleLbl="node2" presStyleIdx="1" presStyleCnt="2"/>
      <dgm:spPr/>
      <dgm:t>
        <a:bodyPr/>
        <a:lstStyle/>
        <a:p>
          <a:endParaRPr lang="ru-RU"/>
        </a:p>
      </dgm:t>
    </dgm:pt>
    <dgm:pt modelId="{7435DBFB-DEBC-44BA-850B-B222BB6FEA8C}" type="pres">
      <dgm:prSet presAssocID="{CDED48F5-882E-45CA-8186-E9A71195E834}" presName="hierChild4" presStyleCnt="0"/>
      <dgm:spPr/>
    </dgm:pt>
    <dgm:pt modelId="{F343E26F-BC89-4D3B-BA6D-62CEC5E8863F}" type="pres">
      <dgm:prSet presAssocID="{FEF14556-722D-4BF3-9420-EBE845BF5832}" presName="Name37" presStyleLbl="parChTrans1D3" presStyleIdx="3" presStyleCnt="7"/>
      <dgm:spPr/>
      <dgm:t>
        <a:bodyPr/>
        <a:lstStyle/>
        <a:p>
          <a:endParaRPr lang="ru-RU"/>
        </a:p>
      </dgm:t>
    </dgm:pt>
    <dgm:pt modelId="{698FD2AD-862C-4A9F-BC1B-3EEC505092DF}" type="pres">
      <dgm:prSet presAssocID="{36E45C59-65FE-4FDA-9C20-25C5125C7BF8}" presName="hierRoot2" presStyleCnt="0">
        <dgm:presLayoutVars>
          <dgm:hierBranch val="init"/>
        </dgm:presLayoutVars>
      </dgm:prSet>
      <dgm:spPr/>
    </dgm:pt>
    <dgm:pt modelId="{8BB2C015-DDDD-4F56-964F-FA6D298AC1ED}" type="pres">
      <dgm:prSet presAssocID="{36E45C59-65FE-4FDA-9C20-25C5125C7BF8}" presName="rootComposite" presStyleCnt="0"/>
      <dgm:spPr/>
    </dgm:pt>
    <dgm:pt modelId="{0BDD6D64-1E47-4D7B-AAF2-355A4AF4AAF0}" type="pres">
      <dgm:prSet presAssocID="{36E45C59-65FE-4FDA-9C20-25C5125C7BF8}" presName="rootText" presStyleLbl="node3" presStyleIdx="3" presStyleCnt="7" custScaleX="291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93DE5F-D76E-4D8B-96E7-14D3C9AFD0F4}" type="pres">
      <dgm:prSet presAssocID="{36E45C59-65FE-4FDA-9C20-25C5125C7BF8}" presName="rootConnector" presStyleLbl="node3" presStyleIdx="3" presStyleCnt="7"/>
      <dgm:spPr/>
      <dgm:t>
        <a:bodyPr/>
        <a:lstStyle/>
        <a:p>
          <a:endParaRPr lang="ru-RU"/>
        </a:p>
      </dgm:t>
    </dgm:pt>
    <dgm:pt modelId="{8B9C10DF-0BCA-49A4-B609-BA580A7EC5B5}" type="pres">
      <dgm:prSet presAssocID="{36E45C59-65FE-4FDA-9C20-25C5125C7BF8}" presName="hierChild4" presStyleCnt="0"/>
      <dgm:spPr/>
    </dgm:pt>
    <dgm:pt modelId="{725DD42C-8B1B-452C-90C3-3FC608E6445C}" type="pres">
      <dgm:prSet presAssocID="{36E45C59-65FE-4FDA-9C20-25C5125C7BF8}" presName="hierChild5" presStyleCnt="0"/>
      <dgm:spPr/>
    </dgm:pt>
    <dgm:pt modelId="{305A620C-7479-4109-9D61-36A5A40446E7}" type="pres">
      <dgm:prSet presAssocID="{76FAA4F3-7248-4D28-A6E6-3F9F8CA67D48}" presName="Name37" presStyleLbl="parChTrans1D3" presStyleIdx="4" presStyleCnt="7"/>
      <dgm:spPr/>
      <dgm:t>
        <a:bodyPr/>
        <a:lstStyle/>
        <a:p>
          <a:endParaRPr lang="ru-RU"/>
        </a:p>
      </dgm:t>
    </dgm:pt>
    <dgm:pt modelId="{123A7AB4-8B6F-44DA-9175-66ECAF7BFF9D}" type="pres">
      <dgm:prSet presAssocID="{121D712E-2B8E-4D6C-A81D-3BD4B50EAAFD}" presName="hierRoot2" presStyleCnt="0">
        <dgm:presLayoutVars>
          <dgm:hierBranch val="init"/>
        </dgm:presLayoutVars>
      </dgm:prSet>
      <dgm:spPr/>
    </dgm:pt>
    <dgm:pt modelId="{8728D267-3BAC-4553-8262-B4D5BE73074D}" type="pres">
      <dgm:prSet presAssocID="{121D712E-2B8E-4D6C-A81D-3BD4B50EAAFD}" presName="rootComposite" presStyleCnt="0"/>
      <dgm:spPr/>
    </dgm:pt>
    <dgm:pt modelId="{19CA947E-F5B8-4586-B6F9-C711BDB580EF}" type="pres">
      <dgm:prSet presAssocID="{121D712E-2B8E-4D6C-A81D-3BD4B50EAAFD}" presName="rootText" presStyleLbl="node3" presStyleIdx="4" presStyleCnt="7" custScaleX="291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8831EA-A7ED-4A4E-8FB0-7B79399393C9}" type="pres">
      <dgm:prSet presAssocID="{121D712E-2B8E-4D6C-A81D-3BD4B50EAAFD}" presName="rootConnector" presStyleLbl="node3" presStyleIdx="4" presStyleCnt="7"/>
      <dgm:spPr/>
      <dgm:t>
        <a:bodyPr/>
        <a:lstStyle/>
        <a:p>
          <a:endParaRPr lang="ru-RU"/>
        </a:p>
      </dgm:t>
    </dgm:pt>
    <dgm:pt modelId="{3303ECDC-9A2B-42FC-A1AD-CAEF8F62557A}" type="pres">
      <dgm:prSet presAssocID="{121D712E-2B8E-4D6C-A81D-3BD4B50EAAFD}" presName="hierChild4" presStyleCnt="0"/>
      <dgm:spPr/>
    </dgm:pt>
    <dgm:pt modelId="{24B9A510-F805-4D48-952B-90F5001CBFE7}" type="pres">
      <dgm:prSet presAssocID="{121D712E-2B8E-4D6C-A81D-3BD4B50EAAFD}" presName="hierChild5" presStyleCnt="0"/>
      <dgm:spPr/>
    </dgm:pt>
    <dgm:pt modelId="{916F4F7D-DB70-4399-9E59-219F00C2AE89}" type="pres">
      <dgm:prSet presAssocID="{5D4990F4-42E3-4E52-BE9A-3EC71DC58AE2}" presName="Name37" presStyleLbl="parChTrans1D3" presStyleIdx="5" presStyleCnt="7"/>
      <dgm:spPr/>
      <dgm:t>
        <a:bodyPr/>
        <a:lstStyle/>
        <a:p>
          <a:endParaRPr lang="ru-RU"/>
        </a:p>
      </dgm:t>
    </dgm:pt>
    <dgm:pt modelId="{A4AFE807-9B64-4348-9945-93AB3B66FCFB}" type="pres">
      <dgm:prSet presAssocID="{495C7BDB-0F59-4A6D-B88F-8315C4555E90}" presName="hierRoot2" presStyleCnt="0">
        <dgm:presLayoutVars>
          <dgm:hierBranch val="init"/>
        </dgm:presLayoutVars>
      </dgm:prSet>
      <dgm:spPr/>
    </dgm:pt>
    <dgm:pt modelId="{66AAB198-5D9B-460C-86A5-C5A697464BC2}" type="pres">
      <dgm:prSet presAssocID="{495C7BDB-0F59-4A6D-B88F-8315C4555E90}" presName="rootComposite" presStyleCnt="0"/>
      <dgm:spPr/>
    </dgm:pt>
    <dgm:pt modelId="{90F2EE2C-942D-4B64-BBD0-E710DE7ED5D8}" type="pres">
      <dgm:prSet presAssocID="{495C7BDB-0F59-4A6D-B88F-8315C4555E90}" presName="rootText" presStyleLbl="node3" presStyleIdx="5" presStyleCnt="7" custScaleX="291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9DE05F-26A7-4DB0-9C53-88A8B46ABDB4}" type="pres">
      <dgm:prSet presAssocID="{495C7BDB-0F59-4A6D-B88F-8315C4555E90}" presName="rootConnector" presStyleLbl="node3" presStyleIdx="5" presStyleCnt="7"/>
      <dgm:spPr/>
      <dgm:t>
        <a:bodyPr/>
        <a:lstStyle/>
        <a:p>
          <a:endParaRPr lang="ru-RU"/>
        </a:p>
      </dgm:t>
    </dgm:pt>
    <dgm:pt modelId="{1A635074-9BE6-4518-AA1B-62A2F4930BFB}" type="pres">
      <dgm:prSet presAssocID="{495C7BDB-0F59-4A6D-B88F-8315C4555E90}" presName="hierChild4" presStyleCnt="0"/>
      <dgm:spPr/>
    </dgm:pt>
    <dgm:pt modelId="{881577F1-B928-4CC2-8CA8-840FF5C2E06F}" type="pres">
      <dgm:prSet presAssocID="{495C7BDB-0F59-4A6D-B88F-8315C4555E90}" presName="hierChild5" presStyleCnt="0"/>
      <dgm:spPr/>
    </dgm:pt>
    <dgm:pt modelId="{529FCD37-9006-41D0-8AC9-9630CAD605B9}" type="pres">
      <dgm:prSet presAssocID="{F868AD45-9720-402F-A307-6605E70ABC30}" presName="Name37" presStyleLbl="parChTrans1D3" presStyleIdx="6" presStyleCnt="7"/>
      <dgm:spPr/>
      <dgm:t>
        <a:bodyPr/>
        <a:lstStyle/>
        <a:p>
          <a:endParaRPr lang="ru-RU"/>
        </a:p>
      </dgm:t>
    </dgm:pt>
    <dgm:pt modelId="{B18ECE6B-B9D2-4144-98E2-BF68881445CA}" type="pres">
      <dgm:prSet presAssocID="{F1242693-2A20-4DEC-A9BD-3C89D4C8657B}" presName="hierRoot2" presStyleCnt="0">
        <dgm:presLayoutVars>
          <dgm:hierBranch val="init"/>
        </dgm:presLayoutVars>
      </dgm:prSet>
      <dgm:spPr/>
    </dgm:pt>
    <dgm:pt modelId="{F98AC47C-B185-480D-99D4-E2113109B08E}" type="pres">
      <dgm:prSet presAssocID="{F1242693-2A20-4DEC-A9BD-3C89D4C8657B}" presName="rootComposite" presStyleCnt="0"/>
      <dgm:spPr/>
    </dgm:pt>
    <dgm:pt modelId="{AD9F9FEB-528A-4ACB-B97C-1AB01B3B8EE2}" type="pres">
      <dgm:prSet presAssocID="{F1242693-2A20-4DEC-A9BD-3C89D4C8657B}" presName="rootText" presStyleLbl="node3" presStyleIdx="6" presStyleCnt="7" custScaleX="291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543FC2-94BD-414C-9CF4-2CF42DD3A8A2}" type="pres">
      <dgm:prSet presAssocID="{F1242693-2A20-4DEC-A9BD-3C89D4C8657B}" presName="rootConnector" presStyleLbl="node3" presStyleIdx="6" presStyleCnt="7"/>
      <dgm:spPr/>
      <dgm:t>
        <a:bodyPr/>
        <a:lstStyle/>
        <a:p>
          <a:endParaRPr lang="ru-RU"/>
        </a:p>
      </dgm:t>
    </dgm:pt>
    <dgm:pt modelId="{27DC06AB-0D18-43D5-97D4-16A56EF69B37}" type="pres">
      <dgm:prSet presAssocID="{F1242693-2A20-4DEC-A9BD-3C89D4C8657B}" presName="hierChild4" presStyleCnt="0"/>
      <dgm:spPr/>
    </dgm:pt>
    <dgm:pt modelId="{E38DC0EA-729D-41A7-A63A-EDD555F66F90}" type="pres">
      <dgm:prSet presAssocID="{F1242693-2A20-4DEC-A9BD-3C89D4C8657B}" presName="hierChild5" presStyleCnt="0"/>
      <dgm:spPr/>
    </dgm:pt>
    <dgm:pt modelId="{39E462F9-263F-4FF2-96DB-82E28B738444}" type="pres">
      <dgm:prSet presAssocID="{CDED48F5-882E-45CA-8186-E9A71195E834}" presName="hierChild5" presStyleCnt="0"/>
      <dgm:spPr/>
    </dgm:pt>
    <dgm:pt modelId="{9D66202B-2889-45BA-B70C-224A1B33DEAF}" type="pres">
      <dgm:prSet presAssocID="{FED1A888-8754-416E-806A-4A57B3F28C46}" presName="hierChild3" presStyleCnt="0"/>
      <dgm:spPr/>
    </dgm:pt>
  </dgm:ptLst>
  <dgm:cxnLst>
    <dgm:cxn modelId="{46F25D77-3348-4B00-8EF8-387DEB46955F}" type="presOf" srcId="{FEF14556-722D-4BF3-9420-EBE845BF5832}" destId="{F343E26F-BC89-4D3B-BA6D-62CEC5E8863F}" srcOrd="0" destOrd="0" presId="urn:microsoft.com/office/officeart/2005/8/layout/orgChart1"/>
    <dgm:cxn modelId="{4010E427-DA09-48F9-B0A6-C269ACB97C8E}" type="presOf" srcId="{5E265CFD-7286-4B37-B534-2B717E920FBA}" destId="{42EAB30E-4D3A-4B86-B70C-A0AC4B4B0ECF}" srcOrd="0" destOrd="0" presId="urn:microsoft.com/office/officeart/2005/8/layout/orgChart1"/>
    <dgm:cxn modelId="{0AB357C1-56D3-4174-96C0-5F405E22372A}" srcId="{CDED48F5-882E-45CA-8186-E9A71195E834}" destId="{121D712E-2B8E-4D6C-A81D-3BD4B50EAAFD}" srcOrd="1" destOrd="0" parTransId="{76FAA4F3-7248-4D28-A6E6-3F9F8CA67D48}" sibTransId="{9B6A49EB-74F6-43DA-BB87-C0B325F49405}"/>
    <dgm:cxn modelId="{E3242B94-EC89-425C-9142-1B0B538E9D78}" type="presOf" srcId="{CDED48F5-882E-45CA-8186-E9A71195E834}" destId="{446340D9-2774-4C80-8818-16542C2ADE61}" srcOrd="0" destOrd="0" presId="urn:microsoft.com/office/officeart/2005/8/layout/orgChart1"/>
    <dgm:cxn modelId="{9374868C-AFC2-4E02-B039-39DDE4A59CB0}" type="presOf" srcId="{FED1A888-8754-416E-806A-4A57B3F28C46}" destId="{7CD8626E-40BA-442A-9D8D-28033B2F851E}" srcOrd="0" destOrd="0" presId="urn:microsoft.com/office/officeart/2005/8/layout/orgChart1"/>
    <dgm:cxn modelId="{7BBBA7D9-E1BB-4016-B23E-08D711F71BD1}" srcId="{9554207A-516A-488B-8DB9-72F1A5988768}" destId="{5AEFB337-0972-4F99-B5FA-E2E7D6A4FDAC}" srcOrd="2" destOrd="0" parTransId="{0A4C0EDF-62F9-4C5A-96D6-AAF18C1FCA18}" sibTransId="{37614930-0580-4CD6-B354-A50858C8F54D}"/>
    <dgm:cxn modelId="{562F8F4D-2663-43E4-A271-B2BC7CB3F3C0}" type="presOf" srcId="{7CB966F0-0D9D-4DB0-AE28-394EA1E4217B}" destId="{A64B358B-0865-40CF-A96C-6260117B3228}" srcOrd="0" destOrd="0" presId="urn:microsoft.com/office/officeart/2005/8/layout/orgChart1"/>
    <dgm:cxn modelId="{017DF4DE-5398-43A4-B662-FE609B02CB8A}" type="presOf" srcId="{5D4990F4-42E3-4E52-BE9A-3EC71DC58AE2}" destId="{916F4F7D-DB70-4399-9E59-219F00C2AE89}" srcOrd="0" destOrd="0" presId="urn:microsoft.com/office/officeart/2005/8/layout/orgChart1"/>
    <dgm:cxn modelId="{4CFF4D5A-A048-4F01-BDDF-5A477809C9D8}" type="presOf" srcId="{168D17B5-8D51-4F7F-AA00-B12E9F6F0299}" destId="{8D38F8A4-97E2-4640-942F-C828471E0DC8}" srcOrd="1" destOrd="0" presId="urn:microsoft.com/office/officeart/2005/8/layout/orgChart1"/>
    <dgm:cxn modelId="{D5BE595B-81EF-47B2-9D0A-953D97DD5C3D}" srcId="{5E265CFD-7286-4B37-B534-2B717E920FBA}" destId="{FED1A888-8754-416E-806A-4A57B3F28C46}" srcOrd="0" destOrd="0" parTransId="{A80D886F-752E-4404-8CD0-87AC837BBF62}" sibTransId="{45155A54-2CB1-46A8-B2C9-D7C5294F7B55}"/>
    <dgm:cxn modelId="{3899DE91-8BE5-4A46-84EC-1F7A14F87FF9}" srcId="{CDED48F5-882E-45CA-8186-E9A71195E834}" destId="{36E45C59-65FE-4FDA-9C20-25C5125C7BF8}" srcOrd="0" destOrd="0" parTransId="{FEF14556-722D-4BF3-9420-EBE845BF5832}" sibTransId="{483FC72B-E22F-4104-85A5-03A7019F3E03}"/>
    <dgm:cxn modelId="{B1DABEA5-7C96-44BF-A037-B9A25520C2B1}" srcId="{9554207A-516A-488B-8DB9-72F1A5988768}" destId="{168D17B5-8D51-4F7F-AA00-B12E9F6F0299}" srcOrd="1" destOrd="0" parTransId="{2446CD88-C231-4BE2-BB78-A77BAC2364D8}" sibTransId="{9BEC3449-D001-4040-AEC1-0C179ABF2126}"/>
    <dgm:cxn modelId="{C19B43B8-A9CE-4B66-A3C4-BF751445B405}" srcId="{CDED48F5-882E-45CA-8186-E9A71195E834}" destId="{495C7BDB-0F59-4A6D-B88F-8315C4555E90}" srcOrd="2" destOrd="0" parTransId="{5D4990F4-42E3-4E52-BE9A-3EC71DC58AE2}" sibTransId="{09D1F5EB-1E64-441E-93D6-D2C4DB9660BC}"/>
    <dgm:cxn modelId="{92D5003E-5CF9-4C27-9851-4ECA4ECA5CF1}" srcId="{9554207A-516A-488B-8DB9-72F1A5988768}" destId="{CEF9A301-BAE9-4E41-9F46-A9971F669AFD}" srcOrd="0" destOrd="0" parTransId="{718E122C-C7E3-47AD-847B-B42D0C7EE778}" sibTransId="{0DADBED2-4E24-4E28-9313-57F11E125E7B}"/>
    <dgm:cxn modelId="{252C101A-6D50-4F11-96EC-88AA959636F5}" type="presOf" srcId="{CEF9A301-BAE9-4E41-9F46-A9971F669AFD}" destId="{25E9E808-ADCA-40D4-9E05-7FB79E146752}" srcOrd="0" destOrd="0" presId="urn:microsoft.com/office/officeart/2005/8/layout/orgChart1"/>
    <dgm:cxn modelId="{5CC4148D-8218-400A-B192-71726D1563A0}" type="presOf" srcId="{121D712E-2B8E-4D6C-A81D-3BD4B50EAAFD}" destId="{19CA947E-F5B8-4586-B6F9-C711BDB580EF}" srcOrd="0" destOrd="0" presId="urn:microsoft.com/office/officeart/2005/8/layout/orgChart1"/>
    <dgm:cxn modelId="{577063A8-0929-490C-9496-757C24EFBB68}" type="presOf" srcId="{F1242693-2A20-4DEC-A9BD-3C89D4C8657B}" destId="{8B543FC2-94BD-414C-9CF4-2CF42DD3A8A2}" srcOrd="1" destOrd="0" presId="urn:microsoft.com/office/officeart/2005/8/layout/orgChart1"/>
    <dgm:cxn modelId="{AD63FB98-03B9-4134-B67A-3E244291C218}" type="presOf" srcId="{0A4C0EDF-62F9-4C5A-96D6-AAF18C1FCA18}" destId="{7C4007E4-85FF-4B0F-AA30-D5D4DAD2409C}" srcOrd="0" destOrd="0" presId="urn:microsoft.com/office/officeart/2005/8/layout/orgChart1"/>
    <dgm:cxn modelId="{6867A4D7-B013-403D-9B79-2932A16D1E57}" srcId="{CDED48F5-882E-45CA-8186-E9A71195E834}" destId="{F1242693-2A20-4DEC-A9BD-3C89D4C8657B}" srcOrd="3" destOrd="0" parTransId="{F868AD45-9720-402F-A307-6605E70ABC30}" sibTransId="{1A196F26-8E2C-49ED-9B88-4B89507F8012}"/>
    <dgm:cxn modelId="{D47549CA-171B-4611-B214-799D8C15637C}" type="presOf" srcId="{718E122C-C7E3-47AD-847B-B42D0C7EE778}" destId="{67C504A0-2A25-43FC-B009-0D193EF70244}" srcOrd="0" destOrd="0" presId="urn:microsoft.com/office/officeart/2005/8/layout/orgChart1"/>
    <dgm:cxn modelId="{79877180-6F6E-4F22-96A1-E71736B6AF1E}" type="presOf" srcId="{CEF9A301-BAE9-4E41-9F46-A9971F669AFD}" destId="{23462934-600F-4000-8C40-7EEC36B0B638}" srcOrd="1" destOrd="0" presId="urn:microsoft.com/office/officeart/2005/8/layout/orgChart1"/>
    <dgm:cxn modelId="{A026E8B3-C4DF-498A-B6E3-EAE3C532FC57}" type="presOf" srcId="{5AEFB337-0972-4F99-B5FA-E2E7D6A4FDAC}" destId="{EAA4844C-1334-43BE-BFF0-7AE93416A955}" srcOrd="1" destOrd="0" presId="urn:microsoft.com/office/officeart/2005/8/layout/orgChart1"/>
    <dgm:cxn modelId="{7074DDED-24BD-4DEF-8B42-32A200CAC1E4}" type="presOf" srcId="{495C7BDB-0F59-4A6D-B88F-8315C4555E90}" destId="{B39DE05F-26A7-4DB0-9C53-88A8B46ABDB4}" srcOrd="1" destOrd="0" presId="urn:microsoft.com/office/officeart/2005/8/layout/orgChart1"/>
    <dgm:cxn modelId="{D28F8AFA-5FC8-4967-A1E1-D3D08060D42D}" type="presOf" srcId="{495C7BDB-0F59-4A6D-B88F-8315C4555E90}" destId="{90F2EE2C-942D-4B64-BBD0-E710DE7ED5D8}" srcOrd="0" destOrd="0" presId="urn:microsoft.com/office/officeart/2005/8/layout/orgChart1"/>
    <dgm:cxn modelId="{7483C8D9-5D5B-48B0-9FAF-19C2510639D7}" type="presOf" srcId="{F1242693-2A20-4DEC-A9BD-3C89D4C8657B}" destId="{AD9F9FEB-528A-4ACB-B97C-1AB01B3B8EE2}" srcOrd="0" destOrd="0" presId="urn:microsoft.com/office/officeart/2005/8/layout/orgChart1"/>
    <dgm:cxn modelId="{8BCC8A68-2770-40F2-AFD7-47E165209515}" type="presOf" srcId="{6959075F-F0DC-4F8A-9627-80262F15E536}" destId="{F5CD75A4-4B69-4EF7-A9DB-2CFB62281C12}" srcOrd="0" destOrd="0" presId="urn:microsoft.com/office/officeart/2005/8/layout/orgChart1"/>
    <dgm:cxn modelId="{7B883CA7-44A2-41DD-9C95-B57CB888128F}" type="presOf" srcId="{36E45C59-65FE-4FDA-9C20-25C5125C7BF8}" destId="{7793DE5F-D76E-4D8B-96E7-14D3C9AFD0F4}" srcOrd="1" destOrd="0" presId="urn:microsoft.com/office/officeart/2005/8/layout/orgChart1"/>
    <dgm:cxn modelId="{3EAD0D17-6D28-429F-8524-97F4C6746720}" type="presOf" srcId="{9554207A-516A-488B-8DB9-72F1A5988768}" destId="{5137F480-3A46-4A8C-B5AD-7BD806FE2982}" srcOrd="0" destOrd="0" presId="urn:microsoft.com/office/officeart/2005/8/layout/orgChart1"/>
    <dgm:cxn modelId="{F79DD5A2-8508-4265-95B6-B2A9788F5739}" srcId="{FED1A888-8754-416E-806A-4A57B3F28C46}" destId="{9554207A-516A-488B-8DB9-72F1A5988768}" srcOrd="0" destOrd="0" parTransId="{6959075F-F0DC-4F8A-9627-80262F15E536}" sibTransId="{F79C3A4A-60B6-4D24-8E60-836965BFB6E7}"/>
    <dgm:cxn modelId="{70528D86-20BF-459B-BB1F-5B5035C69CC6}" type="presOf" srcId="{36E45C59-65FE-4FDA-9C20-25C5125C7BF8}" destId="{0BDD6D64-1E47-4D7B-AAF2-355A4AF4AAF0}" srcOrd="0" destOrd="0" presId="urn:microsoft.com/office/officeart/2005/8/layout/orgChart1"/>
    <dgm:cxn modelId="{16968860-636E-4C48-962D-F1ACB765E7D1}" type="presOf" srcId="{121D712E-2B8E-4D6C-A81D-3BD4B50EAAFD}" destId="{378831EA-A7ED-4A4E-8FB0-7B79399393C9}" srcOrd="1" destOrd="0" presId="urn:microsoft.com/office/officeart/2005/8/layout/orgChart1"/>
    <dgm:cxn modelId="{6500BE27-1FE0-4FF8-B1D7-6B4B2013502B}" srcId="{FED1A888-8754-416E-806A-4A57B3F28C46}" destId="{CDED48F5-882E-45CA-8186-E9A71195E834}" srcOrd="1" destOrd="0" parTransId="{7CB966F0-0D9D-4DB0-AE28-394EA1E4217B}" sibTransId="{92915299-DC90-4BD5-A047-EFCE4FDACD26}"/>
    <dgm:cxn modelId="{1F8356B5-40C1-435F-9633-5F4CB5CF547D}" type="presOf" srcId="{9554207A-516A-488B-8DB9-72F1A5988768}" destId="{E51C19A3-9C11-42DA-8FE0-08C5D1C19646}" srcOrd="1" destOrd="0" presId="urn:microsoft.com/office/officeart/2005/8/layout/orgChart1"/>
    <dgm:cxn modelId="{21B42D2D-9A53-464A-89A2-9A8E714F60D0}" type="presOf" srcId="{CDED48F5-882E-45CA-8186-E9A71195E834}" destId="{3ABD964E-495D-445D-A15D-B43E2A3C0F92}" srcOrd="1" destOrd="0" presId="urn:microsoft.com/office/officeart/2005/8/layout/orgChart1"/>
    <dgm:cxn modelId="{85EDC8FF-144D-4538-B904-44333F686810}" type="presOf" srcId="{FED1A888-8754-416E-806A-4A57B3F28C46}" destId="{6AD87179-0C21-472A-8A6F-BEA2E36849FE}" srcOrd="1" destOrd="0" presId="urn:microsoft.com/office/officeart/2005/8/layout/orgChart1"/>
    <dgm:cxn modelId="{B6C1F167-3202-482E-AD20-8790AD14BF44}" type="presOf" srcId="{5AEFB337-0972-4F99-B5FA-E2E7D6A4FDAC}" destId="{FD70C313-BAE0-42F0-9AF4-C7B29C096058}" srcOrd="0" destOrd="0" presId="urn:microsoft.com/office/officeart/2005/8/layout/orgChart1"/>
    <dgm:cxn modelId="{09C4EEC8-D9FA-4E53-B360-C390104971F7}" type="presOf" srcId="{2446CD88-C231-4BE2-BB78-A77BAC2364D8}" destId="{090EA088-27A0-4D88-97B1-F94B35028478}" srcOrd="0" destOrd="0" presId="urn:microsoft.com/office/officeart/2005/8/layout/orgChart1"/>
    <dgm:cxn modelId="{F6BAC375-2D60-4DAA-81D2-1491F09EE9C8}" type="presOf" srcId="{76FAA4F3-7248-4D28-A6E6-3F9F8CA67D48}" destId="{305A620C-7479-4109-9D61-36A5A40446E7}" srcOrd="0" destOrd="0" presId="urn:microsoft.com/office/officeart/2005/8/layout/orgChart1"/>
    <dgm:cxn modelId="{E45FCC73-04E1-4792-B504-585B85A94B79}" type="presOf" srcId="{168D17B5-8D51-4F7F-AA00-B12E9F6F0299}" destId="{7D37A76F-12FB-4933-98EA-6209D51A5655}" srcOrd="0" destOrd="0" presId="urn:microsoft.com/office/officeart/2005/8/layout/orgChart1"/>
    <dgm:cxn modelId="{C94E3684-129B-4ECF-8173-F8DC8C603880}" type="presOf" srcId="{F868AD45-9720-402F-A307-6605E70ABC30}" destId="{529FCD37-9006-41D0-8AC9-9630CAD605B9}" srcOrd="0" destOrd="0" presId="urn:microsoft.com/office/officeart/2005/8/layout/orgChart1"/>
    <dgm:cxn modelId="{E91B2E59-F12E-422B-A228-27477D2BEF9B}" type="presParOf" srcId="{42EAB30E-4D3A-4B86-B70C-A0AC4B4B0ECF}" destId="{822BE404-B6BF-4238-80CB-E9A258B620A4}" srcOrd="0" destOrd="0" presId="urn:microsoft.com/office/officeart/2005/8/layout/orgChart1"/>
    <dgm:cxn modelId="{B9748900-F0A9-47CE-A1B1-8AF1DAAE3582}" type="presParOf" srcId="{822BE404-B6BF-4238-80CB-E9A258B620A4}" destId="{E79D447F-7680-40A5-85E0-F7C07438AFBD}" srcOrd="0" destOrd="0" presId="urn:microsoft.com/office/officeart/2005/8/layout/orgChart1"/>
    <dgm:cxn modelId="{3D50CD65-84FB-4226-B35E-C0FF7C1A6415}" type="presParOf" srcId="{E79D447F-7680-40A5-85E0-F7C07438AFBD}" destId="{7CD8626E-40BA-442A-9D8D-28033B2F851E}" srcOrd="0" destOrd="0" presId="urn:microsoft.com/office/officeart/2005/8/layout/orgChart1"/>
    <dgm:cxn modelId="{7EA98910-1AFF-405A-97DD-941C10AD8531}" type="presParOf" srcId="{E79D447F-7680-40A5-85E0-F7C07438AFBD}" destId="{6AD87179-0C21-472A-8A6F-BEA2E36849FE}" srcOrd="1" destOrd="0" presId="urn:microsoft.com/office/officeart/2005/8/layout/orgChart1"/>
    <dgm:cxn modelId="{D482AB86-E120-4C16-A2DD-EFE4A2C81166}" type="presParOf" srcId="{822BE404-B6BF-4238-80CB-E9A258B620A4}" destId="{BEC511A4-A10C-411D-AF09-69E5FA9E3BE7}" srcOrd="1" destOrd="0" presId="urn:microsoft.com/office/officeart/2005/8/layout/orgChart1"/>
    <dgm:cxn modelId="{A5F95A20-3ED5-4FA9-A436-0A94D5A882E3}" type="presParOf" srcId="{BEC511A4-A10C-411D-AF09-69E5FA9E3BE7}" destId="{F5CD75A4-4B69-4EF7-A9DB-2CFB62281C12}" srcOrd="0" destOrd="0" presId="urn:microsoft.com/office/officeart/2005/8/layout/orgChart1"/>
    <dgm:cxn modelId="{A5FEC11D-FFA9-49F5-8643-F9C0D2101700}" type="presParOf" srcId="{BEC511A4-A10C-411D-AF09-69E5FA9E3BE7}" destId="{71E93592-5A9B-4C8A-A119-0A7C5CAE0CD5}" srcOrd="1" destOrd="0" presId="urn:microsoft.com/office/officeart/2005/8/layout/orgChart1"/>
    <dgm:cxn modelId="{0A7D8D82-1C0A-4DBA-91F1-D9A5CB4A58CD}" type="presParOf" srcId="{71E93592-5A9B-4C8A-A119-0A7C5CAE0CD5}" destId="{463A6BAF-7495-42CB-82FF-ADB1F36651BB}" srcOrd="0" destOrd="0" presId="urn:microsoft.com/office/officeart/2005/8/layout/orgChart1"/>
    <dgm:cxn modelId="{5E6FFF0B-41C1-4324-91A3-8B49A73234FC}" type="presParOf" srcId="{463A6BAF-7495-42CB-82FF-ADB1F36651BB}" destId="{5137F480-3A46-4A8C-B5AD-7BD806FE2982}" srcOrd="0" destOrd="0" presId="urn:microsoft.com/office/officeart/2005/8/layout/orgChart1"/>
    <dgm:cxn modelId="{C337CBB1-43DE-4E98-A25D-BD7BDD952766}" type="presParOf" srcId="{463A6BAF-7495-42CB-82FF-ADB1F36651BB}" destId="{E51C19A3-9C11-42DA-8FE0-08C5D1C19646}" srcOrd="1" destOrd="0" presId="urn:microsoft.com/office/officeart/2005/8/layout/orgChart1"/>
    <dgm:cxn modelId="{FEBAA4A1-0EAD-47A9-8587-6B0A728C1460}" type="presParOf" srcId="{71E93592-5A9B-4C8A-A119-0A7C5CAE0CD5}" destId="{F4A94D00-F510-4449-B782-339D63C7E9D2}" srcOrd="1" destOrd="0" presId="urn:microsoft.com/office/officeart/2005/8/layout/orgChart1"/>
    <dgm:cxn modelId="{CC0E99A4-3850-4BAE-A658-08D843E62357}" type="presParOf" srcId="{F4A94D00-F510-4449-B782-339D63C7E9D2}" destId="{67C504A0-2A25-43FC-B009-0D193EF70244}" srcOrd="0" destOrd="0" presId="urn:microsoft.com/office/officeart/2005/8/layout/orgChart1"/>
    <dgm:cxn modelId="{46601A25-0B8A-4C79-8FD8-82AC546C2E35}" type="presParOf" srcId="{F4A94D00-F510-4449-B782-339D63C7E9D2}" destId="{FF92682A-427F-4BBD-9738-E3DB88596A77}" srcOrd="1" destOrd="0" presId="urn:microsoft.com/office/officeart/2005/8/layout/orgChart1"/>
    <dgm:cxn modelId="{5565ED68-57D2-46F5-B06A-9167BBAB5145}" type="presParOf" srcId="{FF92682A-427F-4BBD-9738-E3DB88596A77}" destId="{76E48068-40EE-4E97-8FBA-2C115B7DCDBC}" srcOrd="0" destOrd="0" presId="urn:microsoft.com/office/officeart/2005/8/layout/orgChart1"/>
    <dgm:cxn modelId="{60B35004-725B-4B59-895C-8D7E2523B0FE}" type="presParOf" srcId="{76E48068-40EE-4E97-8FBA-2C115B7DCDBC}" destId="{25E9E808-ADCA-40D4-9E05-7FB79E146752}" srcOrd="0" destOrd="0" presId="urn:microsoft.com/office/officeart/2005/8/layout/orgChart1"/>
    <dgm:cxn modelId="{C92DF69D-0BCC-4FCE-8B4E-AD8EF8A09D1E}" type="presParOf" srcId="{76E48068-40EE-4E97-8FBA-2C115B7DCDBC}" destId="{23462934-600F-4000-8C40-7EEC36B0B638}" srcOrd="1" destOrd="0" presId="urn:microsoft.com/office/officeart/2005/8/layout/orgChart1"/>
    <dgm:cxn modelId="{E7B93F9D-5EB9-4D26-BDB8-8F502931EE6F}" type="presParOf" srcId="{FF92682A-427F-4BBD-9738-E3DB88596A77}" destId="{E16379C1-81E5-45C5-9EE9-71CAC7231E56}" srcOrd="1" destOrd="0" presId="urn:microsoft.com/office/officeart/2005/8/layout/orgChart1"/>
    <dgm:cxn modelId="{9FC94290-71F3-46D4-953C-3EA51C4A796C}" type="presParOf" srcId="{FF92682A-427F-4BBD-9738-E3DB88596A77}" destId="{41A29F42-04D8-4C01-9BF1-2D8E37C408E8}" srcOrd="2" destOrd="0" presId="urn:microsoft.com/office/officeart/2005/8/layout/orgChart1"/>
    <dgm:cxn modelId="{DB0A2BA8-9CA1-4C4B-9A3E-CC5C1BAE1319}" type="presParOf" srcId="{F4A94D00-F510-4449-B782-339D63C7E9D2}" destId="{090EA088-27A0-4D88-97B1-F94B35028478}" srcOrd="2" destOrd="0" presId="urn:microsoft.com/office/officeart/2005/8/layout/orgChart1"/>
    <dgm:cxn modelId="{15613369-904A-4388-914D-B60152D38F8B}" type="presParOf" srcId="{F4A94D00-F510-4449-B782-339D63C7E9D2}" destId="{E9AF0260-27F4-4654-90AC-AA89C9767ABC}" srcOrd="3" destOrd="0" presId="urn:microsoft.com/office/officeart/2005/8/layout/orgChart1"/>
    <dgm:cxn modelId="{23D33C30-8D75-4538-AAAF-583E3FDC7B04}" type="presParOf" srcId="{E9AF0260-27F4-4654-90AC-AA89C9767ABC}" destId="{829AC0E9-5BA3-4326-A5F7-AE0846BB076E}" srcOrd="0" destOrd="0" presId="urn:microsoft.com/office/officeart/2005/8/layout/orgChart1"/>
    <dgm:cxn modelId="{3AE74541-7540-41EF-AE0A-86C96464F256}" type="presParOf" srcId="{829AC0E9-5BA3-4326-A5F7-AE0846BB076E}" destId="{7D37A76F-12FB-4933-98EA-6209D51A5655}" srcOrd="0" destOrd="0" presId="urn:microsoft.com/office/officeart/2005/8/layout/orgChart1"/>
    <dgm:cxn modelId="{830CE84B-D5F4-4CAC-875B-462F71F58B13}" type="presParOf" srcId="{829AC0E9-5BA3-4326-A5F7-AE0846BB076E}" destId="{8D38F8A4-97E2-4640-942F-C828471E0DC8}" srcOrd="1" destOrd="0" presId="urn:microsoft.com/office/officeart/2005/8/layout/orgChart1"/>
    <dgm:cxn modelId="{7F921A54-AC57-4B34-8B69-92368E89AB28}" type="presParOf" srcId="{E9AF0260-27F4-4654-90AC-AA89C9767ABC}" destId="{21633582-DB2E-46D9-BEFD-F1DCBAE606FC}" srcOrd="1" destOrd="0" presId="urn:microsoft.com/office/officeart/2005/8/layout/orgChart1"/>
    <dgm:cxn modelId="{E64F5C26-5B07-43F5-8277-367EE157B48C}" type="presParOf" srcId="{E9AF0260-27F4-4654-90AC-AA89C9767ABC}" destId="{401DB630-A405-4F97-812E-DB298A53B5F8}" srcOrd="2" destOrd="0" presId="urn:microsoft.com/office/officeart/2005/8/layout/orgChart1"/>
    <dgm:cxn modelId="{A8357167-260F-43BE-BD27-1B8095A8AF3D}" type="presParOf" srcId="{F4A94D00-F510-4449-B782-339D63C7E9D2}" destId="{7C4007E4-85FF-4B0F-AA30-D5D4DAD2409C}" srcOrd="4" destOrd="0" presId="urn:microsoft.com/office/officeart/2005/8/layout/orgChart1"/>
    <dgm:cxn modelId="{7EC63ED9-FD42-47DE-838A-9C0B264B27CA}" type="presParOf" srcId="{F4A94D00-F510-4449-B782-339D63C7E9D2}" destId="{37E52AB7-702C-4CC5-BC42-857B0725F473}" srcOrd="5" destOrd="0" presId="urn:microsoft.com/office/officeart/2005/8/layout/orgChart1"/>
    <dgm:cxn modelId="{0122921F-00AE-483B-83A7-9DD776EBC63C}" type="presParOf" srcId="{37E52AB7-702C-4CC5-BC42-857B0725F473}" destId="{F2B8A340-A548-437C-BD09-408C7CF9B0D3}" srcOrd="0" destOrd="0" presId="urn:microsoft.com/office/officeart/2005/8/layout/orgChart1"/>
    <dgm:cxn modelId="{737CA3A0-245F-4182-B07A-CE8B0D4AF879}" type="presParOf" srcId="{F2B8A340-A548-437C-BD09-408C7CF9B0D3}" destId="{FD70C313-BAE0-42F0-9AF4-C7B29C096058}" srcOrd="0" destOrd="0" presId="urn:microsoft.com/office/officeart/2005/8/layout/orgChart1"/>
    <dgm:cxn modelId="{B592BCF4-E172-4014-9DA5-07820BFAC906}" type="presParOf" srcId="{F2B8A340-A548-437C-BD09-408C7CF9B0D3}" destId="{EAA4844C-1334-43BE-BFF0-7AE93416A955}" srcOrd="1" destOrd="0" presId="urn:microsoft.com/office/officeart/2005/8/layout/orgChart1"/>
    <dgm:cxn modelId="{48465091-A327-42B4-A11E-75AB66179A16}" type="presParOf" srcId="{37E52AB7-702C-4CC5-BC42-857B0725F473}" destId="{198DA57A-5560-4C7F-82F6-7884208A5C15}" srcOrd="1" destOrd="0" presId="urn:microsoft.com/office/officeart/2005/8/layout/orgChart1"/>
    <dgm:cxn modelId="{A2568A29-3F19-40AC-82A6-BB6B912FA26A}" type="presParOf" srcId="{37E52AB7-702C-4CC5-BC42-857B0725F473}" destId="{4E05F67A-4815-4F43-976B-49604493D695}" srcOrd="2" destOrd="0" presId="urn:microsoft.com/office/officeart/2005/8/layout/orgChart1"/>
    <dgm:cxn modelId="{EA20FE42-5F65-4929-A30F-B800C54AB58B}" type="presParOf" srcId="{71E93592-5A9B-4C8A-A119-0A7C5CAE0CD5}" destId="{EC660FF6-EFB8-4E48-9408-2ED941D68837}" srcOrd="2" destOrd="0" presId="urn:microsoft.com/office/officeart/2005/8/layout/orgChart1"/>
    <dgm:cxn modelId="{80E5C903-4A6A-4988-B28A-4695593FD30F}" type="presParOf" srcId="{BEC511A4-A10C-411D-AF09-69E5FA9E3BE7}" destId="{A64B358B-0865-40CF-A96C-6260117B3228}" srcOrd="2" destOrd="0" presId="urn:microsoft.com/office/officeart/2005/8/layout/orgChart1"/>
    <dgm:cxn modelId="{B05D6EAC-0A53-41A8-9A9B-182E8B28389C}" type="presParOf" srcId="{BEC511A4-A10C-411D-AF09-69E5FA9E3BE7}" destId="{215C3352-4044-4A28-BEFA-95BDDB3F6260}" srcOrd="3" destOrd="0" presId="urn:microsoft.com/office/officeart/2005/8/layout/orgChart1"/>
    <dgm:cxn modelId="{6B0CCAA9-99D8-435B-9C5D-58A4B0ECBAC8}" type="presParOf" srcId="{215C3352-4044-4A28-BEFA-95BDDB3F6260}" destId="{F6ECD977-B9DE-4BBD-ACB1-A98C19FA04F4}" srcOrd="0" destOrd="0" presId="urn:microsoft.com/office/officeart/2005/8/layout/orgChart1"/>
    <dgm:cxn modelId="{46BAB938-3B37-4B12-A34A-9D6E212042D1}" type="presParOf" srcId="{F6ECD977-B9DE-4BBD-ACB1-A98C19FA04F4}" destId="{446340D9-2774-4C80-8818-16542C2ADE61}" srcOrd="0" destOrd="0" presId="urn:microsoft.com/office/officeart/2005/8/layout/orgChart1"/>
    <dgm:cxn modelId="{35A33FDE-9B22-4247-81DE-CDA877B71B90}" type="presParOf" srcId="{F6ECD977-B9DE-4BBD-ACB1-A98C19FA04F4}" destId="{3ABD964E-495D-445D-A15D-B43E2A3C0F92}" srcOrd="1" destOrd="0" presId="urn:microsoft.com/office/officeart/2005/8/layout/orgChart1"/>
    <dgm:cxn modelId="{611C7C6A-B190-4BF0-A9DE-8257F581FE6B}" type="presParOf" srcId="{215C3352-4044-4A28-BEFA-95BDDB3F6260}" destId="{7435DBFB-DEBC-44BA-850B-B222BB6FEA8C}" srcOrd="1" destOrd="0" presId="urn:microsoft.com/office/officeart/2005/8/layout/orgChart1"/>
    <dgm:cxn modelId="{908263F5-7248-4FA9-B329-03F6CF89FFC0}" type="presParOf" srcId="{7435DBFB-DEBC-44BA-850B-B222BB6FEA8C}" destId="{F343E26F-BC89-4D3B-BA6D-62CEC5E8863F}" srcOrd="0" destOrd="0" presId="urn:microsoft.com/office/officeart/2005/8/layout/orgChart1"/>
    <dgm:cxn modelId="{1A939176-1E88-401C-B129-3147DB328956}" type="presParOf" srcId="{7435DBFB-DEBC-44BA-850B-B222BB6FEA8C}" destId="{698FD2AD-862C-4A9F-BC1B-3EEC505092DF}" srcOrd="1" destOrd="0" presId="urn:microsoft.com/office/officeart/2005/8/layout/orgChart1"/>
    <dgm:cxn modelId="{7E9E8885-7840-490C-9F13-22C689E9B5F7}" type="presParOf" srcId="{698FD2AD-862C-4A9F-BC1B-3EEC505092DF}" destId="{8BB2C015-DDDD-4F56-964F-FA6D298AC1ED}" srcOrd="0" destOrd="0" presId="urn:microsoft.com/office/officeart/2005/8/layout/orgChart1"/>
    <dgm:cxn modelId="{BEB19D28-5F35-4265-81C3-BDEF5DD711C9}" type="presParOf" srcId="{8BB2C015-DDDD-4F56-964F-FA6D298AC1ED}" destId="{0BDD6D64-1E47-4D7B-AAF2-355A4AF4AAF0}" srcOrd="0" destOrd="0" presId="urn:microsoft.com/office/officeart/2005/8/layout/orgChart1"/>
    <dgm:cxn modelId="{9C7BAA68-4F9D-4A6D-A42B-3D82A62E4443}" type="presParOf" srcId="{8BB2C015-DDDD-4F56-964F-FA6D298AC1ED}" destId="{7793DE5F-D76E-4D8B-96E7-14D3C9AFD0F4}" srcOrd="1" destOrd="0" presId="urn:microsoft.com/office/officeart/2005/8/layout/orgChart1"/>
    <dgm:cxn modelId="{992948EA-BFAA-42D2-BF6D-F9C10F688ADB}" type="presParOf" srcId="{698FD2AD-862C-4A9F-BC1B-3EEC505092DF}" destId="{8B9C10DF-0BCA-49A4-B609-BA580A7EC5B5}" srcOrd="1" destOrd="0" presId="urn:microsoft.com/office/officeart/2005/8/layout/orgChart1"/>
    <dgm:cxn modelId="{C86610A9-401F-4AB6-9BE7-E0719A5DA8DF}" type="presParOf" srcId="{698FD2AD-862C-4A9F-BC1B-3EEC505092DF}" destId="{725DD42C-8B1B-452C-90C3-3FC608E6445C}" srcOrd="2" destOrd="0" presId="urn:microsoft.com/office/officeart/2005/8/layout/orgChart1"/>
    <dgm:cxn modelId="{9E8A6117-5F7D-4C35-91AF-A4DC6DB281FF}" type="presParOf" srcId="{7435DBFB-DEBC-44BA-850B-B222BB6FEA8C}" destId="{305A620C-7479-4109-9D61-36A5A40446E7}" srcOrd="2" destOrd="0" presId="urn:microsoft.com/office/officeart/2005/8/layout/orgChart1"/>
    <dgm:cxn modelId="{D27E58AF-EDF7-4C27-9795-EA7A15381F71}" type="presParOf" srcId="{7435DBFB-DEBC-44BA-850B-B222BB6FEA8C}" destId="{123A7AB4-8B6F-44DA-9175-66ECAF7BFF9D}" srcOrd="3" destOrd="0" presId="urn:microsoft.com/office/officeart/2005/8/layout/orgChart1"/>
    <dgm:cxn modelId="{5E1F5A26-031A-44B8-BE94-BE15E9AF0B9C}" type="presParOf" srcId="{123A7AB4-8B6F-44DA-9175-66ECAF7BFF9D}" destId="{8728D267-3BAC-4553-8262-B4D5BE73074D}" srcOrd="0" destOrd="0" presId="urn:microsoft.com/office/officeart/2005/8/layout/orgChart1"/>
    <dgm:cxn modelId="{144DA8AA-A235-407D-AA88-2A6F3DBF8DFB}" type="presParOf" srcId="{8728D267-3BAC-4553-8262-B4D5BE73074D}" destId="{19CA947E-F5B8-4586-B6F9-C711BDB580EF}" srcOrd="0" destOrd="0" presId="urn:microsoft.com/office/officeart/2005/8/layout/orgChart1"/>
    <dgm:cxn modelId="{2EEEACD8-FD3E-4D61-A1AB-BE919FCF213C}" type="presParOf" srcId="{8728D267-3BAC-4553-8262-B4D5BE73074D}" destId="{378831EA-A7ED-4A4E-8FB0-7B79399393C9}" srcOrd="1" destOrd="0" presId="urn:microsoft.com/office/officeart/2005/8/layout/orgChart1"/>
    <dgm:cxn modelId="{4D971FBA-1384-4A2F-9CD0-A32D21286D16}" type="presParOf" srcId="{123A7AB4-8B6F-44DA-9175-66ECAF7BFF9D}" destId="{3303ECDC-9A2B-42FC-A1AD-CAEF8F62557A}" srcOrd="1" destOrd="0" presId="urn:microsoft.com/office/officeart/2005/8/layout/orgChart1"/>
    <dgm:cxn modelId="{F5FEFCEC-D7B6-44AE-A2CF-8A665922745D}" type="presParOf" srcId="{123A7AB4-8B6F-44DA-9175-66ECAF7BFF9D}" destId="{24B9A510-F805-4D48-952B-90F5001CBFE7}" srcOrd="2" destOrd="0" presId="urn:microsoft.com/office/officeart/2005/8/layout/orgChart1"/>
    <dgm:cxn modelId="{0C75D407-C92E-46E6-AC80-92AE559CE135}" type="presParOf" srcId="{7435DBFB-DEBC-44BA-850B-B222BB6FEA8C}" destId="{916F4F7D-DB70-4399-9E59-219F00C2AE89}" srcOrd="4" destOrd="0" presId="urn:microsoft.com/office/officeart/2005/8/layout/orgChart1"/>
    <dgm:cxn modelId="{57814DDA-8E24-49D3-A376-6641A66D3292}" type="presParOf" srcId="{7435DBFB-DEBC-44BA-850B-B222BB6FEA8C}" destId="{A4AFE807-9B64-4348-9945-93AB3B66FCFB}" srcOrd="5" destOrd="0" presId="urn:microsoft.com/office/officeart/2005/8/layout/orgChart1"/>
    <dgm:cxn modelId="{D93CDAC8-FFB9-4014-88AF-7A8CC3BB0695}" type="presParOf" srcId="{A4AFE807-9B64-4348-9945-93AB3B66FCFB}" destId="{66AAB198-5D9B-460C-86A5-C5A697464BC2}" srcOrd="0" destOrd="0" presId="urn:microsoft.com/office/officeart/2005/8/layout/orgChart1"/>
    <dgm:cxn modelId="{3946CA81-EAFE-4FA9-AE2E-6504FDC4A205}" type="presParOf" srcId="{66AAB198-5D9B-460C-86A5-C5A697464BC2}" destId="{90F2EE2C-942D-4B64-BBD0-E710DE7ED5D8}" srcOrd="0" destOrd="0" presId="urn:microsoft.com/office/officeart/2005/8/layout/orgChart1"/>
    <dgm:cxn modelId="{10C4A94F-D6BD-4597-9990-6B543366B439}" type="presParOf" srcId="{66AAB198-5D9B-460C-86A5-C5A697464BC2}" destId="{B39DE05F-26A7-4DB0-9C53-88A8B46ABDB4}" srcOrd="1" destOrd="0" presId="urn:microsoft.com/office/officeart/2005/8/layout/orgChart1"/>
    <dgm:cxn modelId="{4C9FF4C6-5673-4CB4-A126-76C862308A18}" type="presParOf" srcId="{A4AFE807-9B64-4348-9945-93AB3B66FCFB}" destId="{1A635074-9BE6-4518-AA1B-62A2F4930BFB}" srcOrd="1" destOrd="0" presId="urn:microsoft.com/office/officeart/2005/8/layout/orgChart1"/>
    <dgm:cxn modelId="{36DC0781-2314-4C8E-915B-18CD69E1E630}" type="presParOf" srcId="{A4AFE807-9B64-4348-9945-93AB3B66FCFB}" destId="{881577F1-B928-4CC2-8CA8-840FF5C2E06F}" srcOrd="2" destOrd="0" presId="urn:microsoft.com/office/officeart/2005/8/layout/orgChart1"/>
    <dgm:cxn modelId="{7E1632CE-8380-4476-A536-F40C7906C239}" type="presParOf" srcId="{7435DBFB-DEBC-44BA-850B-B222BB6FEA8C}" destId="{529FCD37-9006-41D0-8AC9-9630CAD605B9}" srcOrd="6" destOrd="0" presId="urn:microsoft.com/office/officeart/2005/8/layout/orgChart1"/>
    <dgm:cxn modelId="{020F49C0-8E62-4F3E-8774-045C7B953272}" type="presParOf" srcId="{7435DBFB-DEBC-44BA-850B-B222BB6FEA8C}" destId="{B18ECE6B-B9D2-4144-98E2-BF68881445CA}" srcOrd="7" destOrd="0" presId="urn:microsoft.com/office/officeart/2005/8/layout/orgChart1"/>
    <dgm:cxn modelId="{A7E80417-8BB8-40B0-A511-23EAD37EDAD2}" type="presParOf" srcId="{B18ECE6B-B9D2-4144-98E2-BF68881445CA}" destId="{F98AC47C-B185-480D-99D4-E2113109B08E}" srcOrd="0" destOrd="0" presId="urn:microsoft.com/office/officeart/2005/8/layout/orgChart1"/>
    <dgm:cxn modelId="{03C4C518-83A4-42BA-B898-65043E28605B}" type="presParOf" srcId="{F98AC47C-B185-480D-99D4-E2113109B08E}" destId="{AD9F9FEB-528A-4ACB-B97C-1AB01B3B8EE2}" srcOrd="0" destOrd="0" presId="urn:microsoft.com/office/officeart/2005/8/layout/orgChart1"/>
    <dgm:cxn modelId="{2F438C70-8BF9-41D9-A6BD-A0915A2C0A43}" type="presParOf" srcId="{F98AC47C-B185-480D-99D4-E2113109B08E}" destId="{8B543FC2-94BD-414C-9CF4-2CF42DD3A8A2}" srcOrd="1" destOrd="0" presId="urn:microsoft.com/office/officeart/2005/8/layout/orgChart1"/>
    <dgm:cxn modelId="{CC343BF9-D90F-4006-A2A9-624751FDB180}" type="presParOf" srcId="{B18ECE6B-B9D2-4144-98E2-BF68881445CA}" destId="{27DC06AB-0D18-43D5-97D4-16A56EF69B37}" srcOrd="1" destOrd="0" presId="urn:microsoft.com/office/officeart/2005/8/layout/orgChart1"/>
    <dgm:cxn modelId="{EC8CDFE6-CC4B-41F2-926A-2D463F0F54B9}" type="presParOf" srcId="{B18ECE6B-B9D2-4144-98E2-BF68881445CA}" destId="{E38DC0EA-729D-41A7-A63A-EDD555F66F90}" srcOrd="2" destOrd="0" presId="urn:microsoft.com/office/officeart/2005/8/layout/orgChart1"/>
    <dgm:cxn modelId="{85513C30-FA81-4FF0-9F3B-FE58C928D498}" type="presParOf" srcId="{215C3352-4044-4A28-BEFA-95BDDB3F6260}" destId="{39E462F9-263F-4FF2-96DB-82E28B738444}" srcOrd="2" destOrd="0" presId="urn:microsoft.com/office/officeart/2005/8/layout/orgChart1"/>
    <dgm:cxn modelId="{E20C8309-C074-4C72-A93E-DC88427DEEC8}" type="presParOf" srcId="{822BE404-B6BF-4238-80CB-E9A258B620A4}" destId="{9D66202B-2889-45BA-B70C-224A1B33DEA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2D528D-46F2-47F9-90C3-CB27F0D4F1FF}" type="doc">
      <dgm:prSet loTypeId="urn:microsoft.com/office/officeart/2005/8/layout/hierarchy3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8231FF4-B804-4D72-A438-423027A6EB8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административного правонарушения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C3A0C0-676F-43A1-9942-77B0675C92C7}" type="parTrans" cxnId="{5EEAEFF1-8397-4380-B6DE-07159766B0DD}">
      <dgm:prSet/>
      <dgm:spPr/>
      <dgm:t>
        <a:bodyPr/>
        <a:lstStyle/>
        <a:p>
          <a:endParaRPr lang="ru-RU"/>
        </a:p>
      </dgm:t>
    </dgm:pt>
    <dgm:pt modelId="{8CD06234-474B-4039-B307-583079EC0264}" type="sibTrans" cxnId="{5EEAEFF1-8397-4380-B6DE-07159766B0DD}">
      <dgm:prSet/>
      <dgm:spPr/>
      <dgm:t>
        <a:bodyPr/>
        <a:lstStyle/>
        <a:p>
          <a:endParaRPr lang="ru-RU"/>
        </a:p>
      </dgm:t>
    </dgm:pt>
    <dgm:pt modelId="{F3EBC6E4-00CB-4192-A773-D4152DF6380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определённая общественная опасность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64240AF-9E7E-4E98-9614-10D137DE3F21}" type="parTrans" cxnId="{F3659DDC-6132-4E4B-B5F2-242E8BC809AC}">
      <dgm:prSet/>
      <dgm:spPr/>
      <dgm:t>
        <a:bodyPr/>
        <a:lstStyle/>
        <a:p>
          <a:endParaRPr lang="ru-RU"/>
        </a:p>
      </dgm:t>
    </dgm:pt>
    <dgm:pt modelId="{37943DFB-B57B-4307-918A-09A1779242FF}" type="sibTrans" cxnId="{F3659DDC-6132-4E4B-B5F2-242E8BC809AC}">
      <dgm:prSet/>
      <dgm:spPr/>
      <dgm:t>
        <a:bodyPr/>
        <a:lstStyle/>
        <a:p>
          <a:endParaRPr lang="ru-RU"/>
        </a:p>
      </dgm:t>
    </dgm:pt>
    <dgm:pt modelId="{F8F6670D-6662-4389-B8A8-1A30FED2050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противоправность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E61826-C015-4F46-B7EA-4C543BDAE7EB}" type="parTrans" cxnId="{5B14896B-BF5F-4710-8AA8-1AE7D1E39F3C}">
      <dgm:prSet/>
      <dgm:spPr/>
      <dgm:t>
        <a:bodyPr/>
        <a:lstStyle/>
        <a:p>
          <a:endParaRPr lang="ru-RU"/>
        </a:p>
      </dgm:t>
    </dgm:pt>
    <dgm:pt modelId="{3E03E14A-2886-44FE-AFFC-7FB0A2A7D0B6}" type="sibTrans" cxnId="{5B14896B-BF5F-4710-8AA8-1AE7D1E39F3C}">
      <dgm:prSet/>
      <dgm:spPr/>
      <dgm:t>
        <a:bodyPr/>
        <a:lstStyle/>
        <a:p>
          <a:endParaRPr lang="ru-RU"/>
        </a:p>
      </dgm:t>
    </dgm:pt>
    <dgm:pt modelId="{88E319BC-A090-4A0D-9B0B-5991201BD73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виновность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BA9156-ACF5-4A55-9C55-1DF70CF5E535}" type="parTrans" cxnId="{2A3D05E3-B66C-435C-AF10-D1AA9226B72E}">
      <dgm:prSet/>
      <dgm:spPr/>
      <dgm:t>
        <a:bodyPr/>
        <a:lstStyle/>
        <a:p>
          <a:endParaRPr lang="ru-RU"/>
        </a:p>
      </dgm:t>
    </dgm:pt>
    <dgm:pt modelId="{9AEAA296-9DF2-45A8-9279-9EFB8B8B4766}" type="sibTrans" cxnId="{2A3D05E3-B66C-435C-AF10-D1AA9226B72E}">
      <dgm:prSet/>
      <dgm:spPr/>
      <dgm:t>
        <a:bodyPr/>
        <a:lstStyle/>
        <a:p>
          <a:endParaRPr lang="ru-RU"/>
        </a:p>
      </dgm:t>
    </dgm:pt>
    <dgm:pt modelId="{1735CC20-F933-4150-87BC-CD9FA732D5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наказуемость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D68F74-253B-473A-ADBB-C9DF1959A69C}" type="parTrans" cxnId="{4AFB5A89-6792-4E61-867F-76E98438FB0E}">
      <dgm:prSet/>
      <dgm:spPr/>
      <dgm:t>
        <a:bodyPr/>
        <a:lstStyle/>
        <a:p>
          <a:endParaRPr lang="ru-RU"/>
        </a:p>
      </dgm:t>
    </dgm:pt>
    <dgm:pt modelId="{3D519610-BF78-47FC-8BAC-14BB606F0CDE}" type="sibTrans" cxnId="{4AFB5A89-6792-4E61-867F-76E98438FB0E}">
      <dgm:prSet/>
      <dgm:spPr/>
      <dgm:t>
        <a:bodyPr/>
        <a:lstStyle/>
        <a:p>
          <a:endParaRPr lang="ru-RU"/>
        </a:p>
      </dgm:t>
    </dgm:pt>
    <dgm:pt modelId="{24798C32-0FF2-4B0C-AE68-06B3DB2F2E1E}" type="pres">
      <dgm:prSet presAssocID="{112D528D-46F2-47F9-90C3-CB27F0D4F1F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30954CB-E353-41BE-AFAF-629152C3072A}" type="pres">
      <dgm:prSet presAssocID="{98231FF4-B804-4D72-A438-423027A6EB83}" presName="root" presStyleCnt="0"/>
      <dgm:spPr/>
    </dgm:pt>
    <dgm:pt modelId="{7C196C4B-EC39-4691-8A63-596C03AF840B}" type="pres">
      <dgm:prSet presAssocID="{98231FF4-B804-4D72-A438-423027A6EB83}" presName="rootComposite" presStyleCnt="0"/>
      <dgm:spPr/>
    </dgm:pt>
    <dgm:pt modelId="{CA3FE385-FBE1-4CE9-89E6-E5CD56C05D6B}" type="pres">
      <dgm:prSet presAssocID="{98231FF4-B804-4D72-A438-423027A6EB83}" presName="rootText" presStyleLbl="node1" presStyleIdx="0" presStyleCnt="1" custScaleX="467406"/>
      <dgm:spPr/>
      <dgm:t>
        <a:bodyPr/>
        <a:lstStyle/>
        <a:p>
          <a:endParaRPr lang="ru-RU"/>
        </a:p>
      </dgm:t>
    </dgm:pt>
    <dgm:pt modelId="{1742F34A-9E60-43B0-94DE-E0D2E16A66CD}" type="pres">
      <dgm:prSet presAssocID="{98231FF4-B804-4D72-A438-423027A6EB83}" presName="rootConnector" presStyleLbl="node1" presStyleIdx="0" presStyleCnt="1"/>
      <dgm:spPr/>
      <dgm:t>
        <a:bodyPr/>
        <a:lstStyle/>
        <a:p>
          <a:endParaRPr lang="ru-RU"/>
        </a:p>
      </dgm:t>
    </dgm:pt>
    <dgm:pt modelId="{DA519181-73E0-4E9F-A095-2787FE1A1A1B}" type="pres">
      <dgm:prSet presAssocID="{98231FF4-B804-4D72-A438-423027A6EB83}" presName="childShape" presStyleCnt="0"/>
      <dgm:spPr/>
    </dgm:pt>
    <dgm:pt modelId="{F28828FF-C9D1-4C4F-8532-DA11BD5EF386}" type="pres">
      <dgm:prSet presAssocID="{964240AF-9E7E-4E98-9614-10D137DE3F21}" presName="Name13" presStyleLbl="parChTrans1D2" presStyleIdx="0" presStyleCnt="4"/>
      <dgm:spPr/>
      <dgm:t>
        <a:bodyPr/>
        <a:lstStyle/>
        <a:p>
          <a:endParaRPr lang="ru-RU"/>
        </a:p>
      </dgm:t>
    </dgm:pt>
    <dgm:pt modelId="{8BD7EAA5-5ED1-4C08-8021-66E3889F9F7A}" type="pres">
      <dgm:prSet presAssocID="{F3EBC6E4-00CB-4192-A773-D4152DF6380A}" presName="childText" presStyleLbl="bgAcc1" presStyleIdx="0" presStyleCnt="4" custScaleX="628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FC87D-4DB8-413B-9B87-EC4638769851}" type="pres">
      <dgm:prSet presAssocID="{19E61826-C015-4F46-B7EA-4C543BDAE7E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EDA51BC-1E45-4470-86EE-A0437741BC58}" type="pres">
      <dgm:prSet presAssocID="{F8F6670D-6662-4389-B8A8-1A30FED2050A}" presName="childText" presStyleLbl="bgAcc1" presStyleIdx="1" presStyleCnt="4" custScaleX="628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E4B5B-4D95-4AAA-A1BA-74B4E356BE08}" type="pres">
      <dgm:prSet presAssocID="{77D68F74-253B-473A-ADBB-C9DF1959A69C}" presName="Name13" presStyleLbl="parChTrans1D2" presStyleIdx="2" presStyleCnt="4"/>
      <dgm:spPr/>
      <dgm:t>
        <a:bodyPr/>
        <a:lstStyle/>
        <a:p>
          <a:endParaRPr lang="ru-RU"/>
        </a:p>
      </dgm:t>
    </dgm:pt>
    <dgm:pt modelId="{A2BFB0A0-2B2E-45DD-81E5-4B92DF111B55}" type="pres">
      <dgm:prSet presAssocID="{1735CC20-F933-4150-87BC-CD9FA732D531}" presName="childText" presStyleLbl="bgAcc1" presStyleIdx="2" presStyleCnt="4" custScaleX="628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13CED-A81F-4144-86EF-96BB1B00859D}" type="pres">
      <dgm:prSet presAssocID="{B8BA9156-ACF5-4A55-9C55-1DF70CF5E535}" presName="Name13" presStyleLbl="parChTrans1D2" presStyleIdx="3" presStyleCnt="4"/>
      <dgm:spPr/>
      <dgm:t>
        <a:bodyPr/>
        <a:lstStyle/>
        <a:p>
          <a:endParaRPr lang="ru-RU"/>
        </a:p>
      </dgm:t>
    </dgm:pt>
    <dgm:pt modelId="{1952CEC1-914C-4815-B0BB-899DCD899D7E}" type="pres">
      <dgm:prSet presAssocID="{88E319BC-A090-4A0D-9B0B-5991201BD73F}" presName="childText" presStyleLbl="bgAcc1" presStyleIdx="3" presStyleCnt="4" custScaleX="628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659DDC-6132-4E4B-B5F2-242E8BC809AC}" srcId="{98231FF4-B804-4D72-A438-423027A6EB83}" destId="{F3EBC6E4-00CB-4192-A773-D4152DF6380A}" srcOrd="0" destOrd="0" parTransId="{964240AF-9E7E-4E98-9614-10D137DE3F21}" sibTransId="{37943DFB-B57B-4307-918A-09A1779242FF}"/>
    <dgm:cxn modelId="{5B14896B-BF5F-4710-8AA8-1AE7D1E39F3C}" srcId="{98231FF4-B804-4D72-A438-423027A6EB83}" destId="{F8F6670D-6662-4389-B8A8-1A30FED2050A}" srcOrd="1" destOrd="0" parTransId="{19E61826-C015-4F46-B7EA-4C543BDAE7EB}" sibTransId="{3E03E14A-2886-44FE-AFFC-7FB0A2A7D0B6}"/>
    <dgm:cxn modelId="{B48D3B13-83D1-4F26-B0C3-023454783B30}" type="presOf" srcId="{19E61826-C015-4F46-B7EA-4C543BDAE7EB}" destId="{F0EFC87D-4DB8-413B-9B87-EC4638769851}" srcOrd="0" destOrd="0" presId="urn:microsoft.com/office/officeart/2005/8/layout/hierarchy3"/>
    <dgm:cxn modelId="{5DD8A7E7-0668-4AFB-B70E-6EE18E2618CA}" type="presOf" srcId="{1735CC20-F933-4150-87BC-CD9FA732D531}" destId="{A2BFB0A0-2B2E-45DD-81E5-4B92DF111B55}" srcOrd="0" destOrd="0" presId="urn:microsoft.com/office/officeart/2005/8/layout/hierarchy3"/>
    <dgm:cxn modelId="{346D7136-0969-4329-B18A-17DA9EE41196}" type="presOf" srcId="{98231FF4-B804-4D72-A438-423027A6EB83}" destId="{1742F34A-9E60-43B0-94DE-E0D2E16A66CD}" srcOrd="1" destOrd="0" presId="urn:microsoft.com/office/officeart/2005/8/layout/hierarchy3"/>
    <dgm:cxn modelId="{F14AA4DD-5360-4D55-A9A0-6C31D75A95C1}" type="presOf" srcId="{88E319BC-A090-4A0D-9B0B-5991201BD73F}" destId="{1952CEC1-914C-4815-B0BB-899DCD899D7E}" srcOrd="0" destOrd="0" presId="urn:microsoft.com/office/officeart/2005/8/layout/hierarchy3"/>
    <dgm:cxn modelId="{4AFB5A89-6792-4E61-867F-76E98438FB0E}" srcId="{98231FF4-B804-4D72-A438-423027A6EB83}" destId="{1735CC20-F933-4150-87BC-CD9FA732D531}" srcOrd="2" destOrd="0" parTransId="{77D68F74-253B-473A-ADBB-C9DF1959A69C}" sibTransId="{3D519610-BF78-47FC-8BAC-14BB606F0CDE}"/>
    <dgm:cxn modelId="{20AE1B45-8042-43B2-8FE3-35B3FCF898F6}" type="presOf" srcId="{77D68F74-253B-473A-ADBB-C9DF1959A69C}" destId="{8ECE4B5B-4D95-4AAA-A1BA-74B4E356BE08}" srcOrd="0" destOrd="0" presId="urn:microsoft.com/office/officeart/2005/8/layout/hierarchy3"/>
    <dgm:cxn modelId="{93906913-460D-41E1-9374-C889C7439F23}" type="presOf" srcId="{964240AF-9E7E-4E98-9614-10D137DE3F21}" destId="{F28828FF-C9D1-4C4F-8532-DA11BD5EF386}" srcOrd="0" destOrd="0" presId="urn:microsoft.com/office/officeart/2005/8/layout/hierarchy3"/>
    <dgm:cxn modelId="{AC6D6288-026E-4CFD-A1BD-2A7F66341B46}" type="presOf" srcId="{112D528D-46F2-47F9-90C3-CB27F0D4F1FF}" destId="{24798C32-0FF2-4B0C-AE68-06B3DB2F2E1E}" srcOrd="0" destOrd="0" presId="urn:microsoft.com/office/officeart/2005/8/layout/hierarchy3"/>
    <dgm:cxn modelId="{88A14664-39E0-4FC3-AD1C-3E92F6D8E690}" type="presOf" srcId="{F3EBC6E4-00CB-4192-A773-D4152DF6380A}" destId="{8BD7EAA5-5ED1-4C08-8021-66E3889F9F7A}" srcOrd="0" destOrd="0" presId="urn:microsoft.com/office/officeart/2005/8/layout/hierarchy3"/>
    <dgm:cxn modelId="{5EEAEFF1-8397-4380-B6DE-07159766B0DD}" srcId="{112D528D-46F2-47F9-90C3-CB27F0D4F1FF}" destId="{98231FF4-B804-4D72-A438-423027A6EB83}" srcOrd="0" destOrd="0" parTransId="{3EC3A0C0-676F-43A1-9942-77B0675C92C7}" sibTransId="{8CD06234-474B-4039-B307-583079EC0264}"/>
    <dgm:cxn modelId="{3CAB8663-C580-4AFD-99FB-2CCB03992146}" type="presOf" srcId="{B8BA9156-ACF5-4A55-9C55-1DF70CF5E535}" destId="{D1D13CED-A81F-4144-86EF-96BB1B00859D}" srcOrd="0" destOrd="0" presId="urn:microsoft.com/office/officeart/2005/8/layout/hierarchy3"/>
    <dgm:cxn modelId="{9F946EF7-27F0-4506-AF3E-9C9B1124A41C}" type="presOf" srcId="{F8F6670D-6662-4389-B8A8-1A30FED2050A}" destId="{9EDA51BC-1E45-4470-86EE-A0437741BC58}" srcOrd="0" destOrd="0" presId="urn:microsoft.com/office/officeart/2005/8/layout/hierarchy3"/>
    <dgm:cxn modelId="{2A3D05E3-B66C-435C-AF10-D1AA9226B72E}" srcId="{98231FF4-B804-4D72-A438-423027A6EB83}" destId="{88E319BC-A090-4A0D-9B0B-5991201BD73F}" srcOrd="3" destOrd="0" parTransId="{B8BA9156-ACF5-4A55-9C55-1DF70CF5E535}" sibTransId="{9AEAA296-9DF2-45A8-9279-9EFB8B8B4766}"/>
    <dgm:cxn modelId="{E7E9FEAE-4DC2-42B5-B3A2-3990CEBF945A}" type="presOf" srcId="{98231FF4-B804-4D72-A438-423027A6EB83}" destId="{CA3FE385-FBE1-4CE9-89E6-E5CD56C05D6B}" srcOrd="0" destOrd="0" presId="urn:microsoft.com/office/officeart/2005/8/layout/hierarchy3"/>
    <dgm:cxn modelId="{E8382B80-D327-47B7-8123-CDDECBDC0528}" type="presParOf" srcId="{24798C32-0FF2-4B0C-AE68-06B3DB2F2E1E}" destId="{930954CB-E353-41BE-AFAF-629152C3072A}" srcOrd="0" destOrd="0" presId="urn:microsoft.com/office/officeart/2005/8/layout/hierarchy3"/>
    <dgm:cxn modelId="{37FC6895-038B-4329-AD24-44914859F010}" type="presParOf" srcId="{930954CB-E353-41BE-AFAF-629152C3072A}" destId="{7C196C4B-EC39-4691-8A63-596C03AF840B}" srcOrd="0" destOrd="0" presId="urn:microsoft.com/office/officeart/2005/8/layout/hierarchy3"/>
    <dgm:cxn modelId="{781CD404-5D84-48ED-9CEA-03DB3970C0D1}" type="presParOf" srcId="{7C196C4B-EC39-4691-8A63-596C03AF840B}" destId="{CA3FE385-FBE1-4CE9-89E6-E5CD56C05D6B}" srcOrd="0" destOrd="0" presId="urn:microsoft.com/office/officeart/2005/8/layout/hierarchy3"/>
    <dgm:cxn modelId="{95710AF4-DE8E-4784-A983-CD1F95AC90AC}" type="presParOf" srcId="{7C196C4B-EC39-4691-8A63-596C03AF840B}" destId="{1742F34A-9E60-43B0-94DE-E0D2E16A66CD}" srcOrd="1" destOrd="0" presId="urn:microsoft.com/office/officeart/2005/8/layout/hierarchy3"/>
    <dgm:cxn modelId="{68FDA112-DC21-4979-8CB4-3EC0314C555A}" type="presParOf" srcId="{930954CB-E353-41BE-AFAF-629152C3072A}" destId="{DA519181-73E0-4E9F-A095-2787FE1A1A1B}" srcOrd="1" destOrd="0" presId="urn:microsoft.com/office/officeart/2005/8/layout/hierarchy3"/>
    <dgm:cxn modelId="{F980C890-CE2B-4E17-A003-2F008400F917}" type="presParOf" srcId="{DA519181-73E0-4E9F-A095-2787FE1A1A1B}" destId="{F28828FF-C9D1-4C4F-8532-DA11BD5EF386}" srcOrd="0" destOrd="0" presId="urn:microsoft.com/office/officeart/2005/8/layout/hierarchy3"/>
    <dgm:cxn modelId="{52FF081F-F647-48B1-918C-DE8CC20CA74C}" type="presParOf" srcId="{DA519181-73E0-4E9F-A095-2787FE1A1A1B}" destId="{8BD7EAA5-5ED1-4C08-8021-66E3889F9F7A}" srcOrd="1" destOrd="0" presId="urn:microsoft.com/office/officeart/2005/8/layout/hierarchy3"/>
    <dgm:cxn modelId="{8EF422D2-5105-47E3-B714-3FDEC1403BE3}" type="presParOf" srcId="{DA519181-73E0-4E9F-A095-2787FE1A1A1B}" destId="{F0EFC87D-4DB8-413B-9B87-EC4638769851}" srcOrd="2" destOrd="0" presId="urn:microsoft.com/office/officeart/2005/8/layout/hierarchy3"/>
    <dgm:cxn modelId="{73AC03C8-07B3-4895-8E9E-1461B59F3777}" type="presParOf" srcId="{DA519181-73E0-4E9F-A095-2787FE1A1A1B}" destId="{9EDA51BC-1E45-4470-86EE-A0437741BC58}" srcOrd="3" destOrd="0" presId="urn:microsoft.com/office/officeart/2005/8/layout/hierarchy3"/>
    <dgm:cxn modelId="{3F26C9B0-3FD8-4105-914F-5D800869DC39}" type="presParOf" srcId="{DA519181-73E0-4E9F-A095-2787FE1A1A1B}" destId="{8ECE4B5B-4D95-4AAA-A1BA-74B4E356BE08}" srcOrd="4" destOrd="0" presId="urn:microsoft.com/office/officeart/2005/8/layout/hierarchy3"/>
    <dgm:cxn modelId="{553D92F0-DAA8-4AA1-8BD5-192DC0DDFB90}" type="presParOf" srcId="{DA519181-73E0-4E9F-A095-2787FE1A1A1B}" destId="{A2BFB0A0-2B2E-45DD-81E5-4B92DF111B55}" srcOrd="5" destOrd="0" presId="urn:microsoft.com/office/officeart/2005/8/layout/hierarchy3"/>
    <dgm:cxn modelId="{6AD2372E-A8AD-4A8D-AAEB-B062502CE4F0}" type="presParOf" srcId="{DA519181-73E0-4E9F-A095-2787FE1A1A1B}" destId="{D1D13CED-A81F-4144-86EF-96BB1B00859D}" srcOrd="6" destOrd="0" presId="urn:microsoft.com/office/officeart/2005/8/layout/hierarchy3"/>
    <dgm:cxn modelId="{F206012A-D30C-489D-8D42-E6D1F01E9263}" type="presParOf" srcId="{DA519181-73E0-4E9F-A095-2787FE1A1A1B}" destId="{1952CEC1-914C-4815-B0BB-899DCD899D7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99F2C9-D4EF-4863-BCAB-F05D02AD05D6}" type="doc">
      <dgm:prSet loTypeId="urn:microsoft.com/office/officeart/2005/8/layout/hChevron3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A93FC18-E447-4A3D-BF80-57DE2736C2F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Общественная 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опасность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55936F0-0D55-4AE2-A07C-EE78193C0506}" type="parTrans" cxnId="{B51B13DC-3470-48F0-BD05-C19A7886D397}">
      <dgm:prSet/>
      <dgm:spPr/>
      <dgm:t>
        <a:bodyPr/>
        <a:lstStyle/>
        <a:p>
          <a:endParaRPr lang="ru-RU"/>
        </a:p>
      </dgm:t>
    </dgm:pt>
    <dgm:pt modelId="{848D54FA-A319-44D2-8565-E7FD5486041E}" type="sibTrans" cxnId="{B51B13DC-3470-48F0-BD05-C19A7886D397}">
      <dgm:prSet/>
      <dgm:spPr/>
      <dgm:t>
        <a:bodyPr/>
        <a:lstStyle/>
        <a:p>
          <a:endParaRPr lang="ru-RU"/>
        </a:p>
      </dgm:t>
    </dgm:pt>
    <dgm:pt modelId="{E11D5F76-AA17-4C3F-8872-69768EA4DD9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причинение вреда для личности,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общест-ва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государства, окружающей среды,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щественных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отношений или угроза при-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чинения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такого вреда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0A006D-B2F1-4AE9-9CBC-6508B79DEACF}" type="parTrans" cxnId="{5F1D0400-42BF-4ED5-B535-D53373B01075}">
      <dgm:prSet/>
      <dgm:spPr/>
      <dgm:t>
        <a:bodyPr/>
        <a:lstStyle/>
        <a:p>
          <a:endParaRPr lang="ru-RU"/>
        </a:p>
      </dgm:t>
    </dgm:pt>
    <dgm:pt modelId="{3A634351-4E0C-40B9-8C8D-D6FF7792A5F0}" type="sibTrans" cxnId="{5F1D0400-42BF-4ED5-B535-D53373B01075}">
      <dgm:prSet/>
      <dgm:spPr/>
      <dgm:t>
        <a:bodyPr/>
        <a:lstStyle/>
        <a:p>
          <a:endParaRPr lang="ru-RU"/>
        </a:p>
      </dgm:t>
    </dgm:pt>
    <dgm:pt modelId="{9C595790-5AED-4194-B5EA-1785968C91C8}" type="pres">
      <dgm:prSet presAssocID="{A599F2C9-D4EF-4863-BCAB-F05D02AD0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606EAF-C0A8-4D5E-8E00-34B0B59DD656}" type="pres">
      <dgm:prSet presAssocID="{1A93FC18-E447-4A3D-BF80-57DE2736C2F1}" presName="parTxOnly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8DF6F-37C5-4BC3-A84D-CF50B2570D80}" type="pres">
      <dgm:prSet presAssocID="{848D54FA-A319-44D2-8565-E7FD5486041E}" presName="parSpace" presStyleCnt="0"/>
      <dgm:spPr/>
    </dgm:pt>
    <dgm:pt modelId="{E4EA861D-8407-419C-A72B-429EE7129F9D}" type="pres">
      <dgm:prSet presAssocID="{E11D5F76-AA17-4C3F-8872-69768EA4DD9A}" presName="parTxOnly" presStyleLbl="node1" presStyleIdx="1" presStyleCnt="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50F64F0F-E3BA-43DE-B40A-F64396FC9FB1}" type="presOf" srcId="{1A93FC18-E447-4A3D-BF80-57DE2736C2F1}" destId="{B1606EAF-C0A8-4D5E-8E00-34B0B59DD656}" srcOrd="0" destOrd="0" presId="urn:microsoft.com/office/officeart/2005/8/layout/hChevron3"/>
    <dgm:cxn modelId="{2C390057-8032-4CCE-99FC-272B796D432F}" type="presOf" srcId="{E11D5F76-AA17-4C3F-8872-69768EA4DD9A}" destId="{E4EA861D-8407-419C-A72B-429EE7129F9D}" srcOrd="0" destOrd="0" presId="urn:microsoft.com/office/officeart/2005/8/layout/hChevron3"/>
    <dgm:cxn modelId="{5F1D0400-42BF-4ED5-B535-D53373B01075}" srcId="{A599F2C9-D4EF-4863-BCAB-F05D02AD05D6}" destId="{E11D5F76-AA17-4C3F-8872-69768EA4DD9A}" srcOrd="1" destOrd="0" parTransId="{7E0A006D-B2F1-4AE9-9CBC-6508B79DEACF}" sibTransId="{3A634351-4E0C-40B9-8C8D-D6FF7792A5F0}"/>
    <dgm:cxn modelId="{E13D4EE8-5BEB-4833-9F1B-6F905A0038C8}" type="presOf" srcId="{A599F2C9-D4EF-4863-BCAB-F05D02AD05D6}" destId="{9C595790-5AED-4194-B5EA-1785968C91C8}" srcOrd="0" destOrd="0" presId="urn:microsoft.com/office/officeart/2005/8/layout/hChevron3"/>
    <dgm:cxn modelId="{B51B13DC-3470-48F0-BD05-C19A7886D397}" srcId="{A599F2C9-D4EF-4863-BCAB-F05D02AD05D6}" destId="{1A93FC18-E447-4A3D-BF80-57DE2736C2F1}" srcOrd="0" destOrd="0" parTransId="{F55936F0-0D55-4AE2-A07C-EE78193C0506}" sibTransId="{848D54FA-A319-44D2-8565-E7FD5486041E}"/>
    <dgm:cxn modelId="{E3433E29-7316-4062-9FBF-EB7193ABD191}" type="presParOf" srcId="{9C595790-5AED-4194-B5EA-1785968C91C8}" destId="{B1606EAF-C0A8-4D5E-8E00-34B0B59DD656}" srcOrd="0" destOrd="0" presId="urn:microsoft.com/office/officeart/2005/8/layout/hChevron3"/>
    <dgm:cxn modelId="{B5D4453C-9D40-40A3-8745-6798C64DCFC4}" type="presParOf" srcId="{9C595790-5AED-4194-B5EA-1785968C91C8}" destId="{4428DF6F-37C5-4BC3-A84D-CF50B2570D80}" srcOrd="1" destOrd="0" presId="urn:microsoft.com/office/officeart/2005/8/layout/hChevron3"/>
    <dgm:cxn modelId="{7D6D0D53-1D2C-4349-95A6-FEC6BA8EB84C}" type="presParOf" srcId="{9C595790-5AED-4194-B5EA-1785968C91C8}" destId="{E4EA861D-8407-419C-A72B-429EE7129F9D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99F2C9-D4EF-4863-BCAB-F05D02AD05D6}" type="doc">
      <dgm:prSet loTypeId="urn:microsoft.com/office/officeart/2005/8/layout/hChevron3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A93FC18-E447-4A3D-BF80-57DE2736C2F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противоправность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55936F0-0D55-4AE2-A07C-EE78193C0506}" type="parTrans" cxnId="{B51B13DC-3470-48F0-BD05-C19A7886D397}">
      <dgm:prSet/>
      <dgm:spPr/>
      <dgm:t>
        <a:bodyPr/>
        <a:lstStyle/>
        <a:p>
          <a:endParaRPr lang="ru-RU"/>
        </a:p>
      </dgm:t>
    </dgm:pt>
    <dgm:pt modelId="{848D54FA-A319-44D2-8565-E7FD5486041E}" type="sibTrans" cxnId="{B51B13DC-3470-48F0-BD05-C19A7886D397}">
      <dgm:prSet/>
      <dgm:spPr/>
      <dgm:t>
        <a:bodyPr/>
        <a:lstStyle/>
        <a:p>
          <a:endParaRPr lang="ru-RU"/>
        </a:p>
      </dgm:t>
    </dgm:pt>
    <dgm:pt modelId="{E11D5F76-AA17-4C3F-8872-69768EA4DD9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деяния, нарушающего нормы административного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0A006D-B2F1-4AE9-9CBC-6508B79DEACF}" type="parTrans" cxnId="{5F1D0400-42BF-4ED5-B535-D53373B01075}">
      <dgm:prSet/>
      <dgm:spPr/>
      <dgm:t>
        <a:bodyPr/>
        <a:lstStyle/>
        <a:p>
          <a:endParaRPr lang="ru-RU"/>
        </a:p>
      </dgm:t>
    </dgm:pt>
    <dgm:pt modelId="{3A634351-4E0C-40B9-8C8D-D6FF7792A5F0}" type="sibTrans" cxnId="{5F1D0400-42BF-4ED5-B535-D53373B01075}">
      <dgm:prSet/>
      <dgm:spPr/>
      <dgm:t>
        <a:bodyPr/>
        <a:lstStyle/>
        <a:p>
          <a:endParaRPr lang="ru-RU"/>
        </a:p>
      </dgm:t>
    </dgm:pt>
    <dgm:pt modelId="{9C595790-5AED-4194-B5EA-1785968C91C8}" type="pres">
      <dgm:prSet presAssocID="{A599F2C9-D4EF-4863-BCAB-F05D02AD0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606EAF-C0A8-4D5E-8E00-34B0B59DD656}" type="pres">
      <dgm:prSet presAssocID="{1A93FC18-E447-4A3D-BF80-57DE2736C2F1}" presName="parTxOnly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8DF6F-37C5-4BC3-A84D-CF50B2570D80}" type="pres">
      <dgm:prSet presAssocID="{848D54FA-A319-44D2-8565-E7FD5486041E}" presName="parSpace" presStyleCnt="0"/>
      <dgm:spPr/>
    </dgm:pt>
    <dgm:pt modelId="{E4EA861D-8407-419C-A72B-429EE7129F9D}" type="pres">
      <dgm:prSet presAssocID="{E11D5F76-AA17-4C3F-8872-69768EA4DD9A}" presName="parTxOnly" presStyleLbl="node1" presStyleIdx="1" presStyleCnt="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50F64F0F-E3BA-43DE-B40A-F64396FC9FB1}" type="presOf" srcId="{1A93FC18-E447-4A3D-BF80-57DE2736C2F1}" destId="{B1606EAF-C0A8-4D5E-8E00-34B0B59DD656}" srcOrd="0" destOrd="0" presId="urn:microsoft.com/office/officeart/2005/8/layout/hChevron3"/>
    <dgm:cxn modelId="{2C390057-8032-4CCE-99FC-272B796D432F}" type="presOf" srcId="{E11D5F76-AA17-4C3F-8872-69768EA4DD9A}" destId="{E4EA861D-8407-419C-A72B-429EE7129F9D}" srcOrd="0" destOrd="0" presId="urn:microsoft.com/office/officeart/2005/8/layout/hChevron3"/>
    <dgm:cxn modelId="{5F1D0400-42BF-4ED5-B535-D53373B01075}" srcId="{A599F2C9-D4EF-4863-BCAB-F05D02AD05D6}" destId="{E11D5F76-AA17-4C3F-8872-69768EA4DD9A}" srcOrd="1" destOrd="0" parTransId="{7E0A006D-B2F1-4AE9-9CBC-6508B79DEACF}" sibTransId="{3A634351-4E0C-40B9-8C8D-D6FF7792A5F0}"/>
    <dgm:cxn modelId="{E13D4EE8-5BEB-4833-9F1B-6F905A0038C8}" type="presOf" srcId="{A599F2C9-D4EF-4863-BCAB-F05D02AD05D6}" destId="{9C595790-5AED-4194-B5EA-1785968C91C8}" srcOrd="0" destOrd="0" presId="urn:microsoft.com/office/officeart/2005/8/layout/hChevron3"/>
    <dgm:cxn modelId="{B51B13DC-3470-48F0-BD05-C19A7886D397}" srcId="{A599F2C9-D4EF-4863-BCAB-F05D02AD05D6}" destId="{1A93FC18-E447-4A3D-BF80-57DE2736C2F1}" srcOrd="0" destOrd="0" parTransId="{F55936F0-0D55-4AE2-A07C-EE78193C0506}" sibTransId="{848D54FA-A319-44D2-8565-E7FD5486041E}"/>
    <dgm:cxn modelId="{E3433E29-7316-4062-9FBF-EB7193ABD191}" type="presParOf" srcId="{9C595790-5AED-4194-B5EA-1785968C91C8}" destId="{B1606EAF-C0A8-4D5E-8E00-34B0B59DD656}" srcOrd="0" destOrd="0" presId="urn:microsoft.com/office/officeart/2005/8/layout/hChevron3"/>
    <dgm:cxn modelId="{B5D4453C-9D40-40A3-8745-6798C64DCFC4}" type="presParOf" srcId="{9C595790-5AED-4194-B5EA-1785968C91C8}" destId="{4428DF6F-37C5-4BC3-A84D-CF50B2570D80}" srcOrd="1" destOrd="0" presId="urn:microsoft.com/office/officeart/2005/8/layout/hChevron3"/>
    <dgm:cxn modelId="{7D6D0D53-1D2C-4349-95A6-FEC6BA8EB84C}" type="presParOf" srcId="{9C595790-5AED-4194-B5EA-1785968C91C8}" destId="{E4EA861D-8407-419C-A72B-429EE7129F9D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599F2C9-D4EF-4863-BCAB-F05D02AD05D6}" type="doc">
      <dgm:prSet loTypeId="urn:microsoft.com/office/officeart/2005/8/layout/hChevron3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A93FC18-E447-4A3D-BF80-57DE2736C2F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наказуемость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55936F0-0D55-4AE2-A07C-EE78193C0506}" type="parTrans" cxnId="{B51B13DC-3470-48F0-BD05-C19A7886D397}">
      <dgm:prSet/>
      <dgm:spPr/>
      <dgm:t>
        <a:bodyPr/>
        <a:lstStyle/>
        <a:p>
          <a:endParaRPr lang="ru-RU"/>
        </a:p>
      </dgm:t>
    </dgm:pt>
    <dgm:pt modelId="{848D54FA-A319-44D2-8565-E7FD5486041E}" type="sibTrans" cxnId="{B51B13DC-3470-48F0-BD05-C19A7886D397}">
      <dgm:prSet/>
      <dgm:spPr/>
      <dgm:t>
        <a:bodyPr/>
        <a:lstStyle/>
        <a:p>
          <a:endParaRPr lang="ru-RU"/>
        </a:p>
      </dgm:t>
    </dgm:pt>
    <dgm:pt modelId="{E11D5F76-AA17-4C3F-8872-69768EA4DD9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наказание виновного лица за совершение административного правонарушения в виде административного взыскания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0A006D-B2F1-4AE9-9CBC-6508B79DEACF}" type="parTrans" cxnId="{5F1D0400-42BF-4ED5-B535-D53373B01075}">
      <dgm:prSet/>
      <dgm:spPr/>
      <dgm:t>
        <a:bodyPr/>
        <a:lstStyle/>
        <a:p>
          <a:endParaRPr lang="ru-RU"/>
        </a:p>
      </dgm:t>
    </dgm:pt>
    <dgm:pt modelId="{3A634351-4E0C-40B9-8C8D-D6FF7792A5F0}" type="sibTrans" cxnId="{5F1D0400-42BF-4ED5-B535-D53373B01075}">
      <dgm:prSet/>
      <dgm:spPr/>
      <dgm:t>
        <a:bodyPr/>
        <a:lstStyle/>
        <a:p>
          <a:endParaRPr lang="ru-RU"/>
        </a:p>
      </dgm:t>
    </dgm:pt>
    <dgm:pt modelId="{9C595790-5AED-4194-B5EA-1785968C91C8}" type="pres">
      <dgm:prSet presAssocID="{A599F2C9-D4EF-4863-BCAB-F05D02AD0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606EAF-C0A8-4D5E-8E00-34B0B59DD656}" type="pres">
      <dgm:prSet presAssocID="{1A93FC18-E447-4A3D-BF80-57DE2736C2F1}" presName="parTxOnly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8DF6F-37C5-4BC3-A84D-CF50B2570D80}" type="pres">
      <dgm:prSet presAssocID="{848D54FA-A319-44D2-8565-E7FD5486041E}" presName="parSpace" presStyleCnt="0"/>
      <dgm:spPr/>
    </dgm:pt>
    <dgm:pt modelId="{E4EA861D-8407-419C-A72B-429EE7129F9D}" type="pres">
      <dgm:prSet presAssocID="{E11D5F76-AA17-4C3F-8872-69768EA4DD9A}" presName="parTxOnly" presStyleLbl="node1" presStyleIdx="1" presStyleCnt="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50F64F0F-E3BA-43DE-B40A-F64396FC9FB1}" type="presOf" srcId="{1A93FC18-E447-4A3D-BF80-57DE2736C2F1}" destId="{B1606EAF-C0A8-4D5E-8E00-34B0B59DD656}" srcOrd="0" destOrd="0" presId="urn:microsoft.com/office/officeart/2005/8/layout/hChevron3"/>
    <dgm:cxn modelId="{2C390057-8032-4CCE-99FC-272B796D432F}" type="presOf" srcId="{E11D5F76-AA17-4C3F-8872-69768EA4DD9A}" destId="{E4EA861D-8407-419C-A72B-429EE7129F9D}" srcOrd="0" destOrd="0" presId="urn:microsoft.com/office/officeart/2005/8/layout/hChevron3"/>
    <dgm:cxn modelId="{5F1D0400-42BF-4ED5-B535-D53373B01075}" srcId="{A599F2C9-D4EF-4863-BCAB-F05D02AD05D6}" destId="{E11D5F76-AA17-4C3F-8872-69768EA4DD9A}" srcOrd="1" destOrd="0" parTransId="{7E0A006D-B2F1-4AE9-9CBC-6508B79DEACF}" sibTransId="{3A634351-4E0C-40B9-8C8D-D6FF7792A5F0}"/>
    <dgm:cxn modelId="{E13D4EE8-5BEB-4833-9F1B-6F905A0038C8}" type="presOf" srcId="{A599F2C9-D4EF-4863-BCAB-F05D02AD05D6}" destId="{9C595790-5AED-4194-B5EA-1785968C91C8}" srcOrd="0" destOrd="0" presId="urn:microsoft.com/office/officeart/2005/8/layout/hChevron3"/>
    <dgm:cxn modelId="{B51B13DC-3470-48F0-BD05-C19A7886D397}" srcId="{A599F2C9-D4EF-4863-BCAB-F05D02AD05D6}" destId="{1A93FC18-E447-4A3D-BF80-57DE2736C2F1}" srcOrd="0" destOrd="0" parTransId="{F55936F0-0D55-4AE2-A07C-EE78193C0506}" sibTransId="{848D54FA-A319-44D2-8565-E7FD5486041E}"/>
    <dgm:cxn modelId="{E3433E29-7316-4062-9FBF-EB7193ABD191}" type="presParOf" srcId="{9C595790-5AED-4194-B5EA-1785968C91C8}" destId="{B1606EAF-C0A8-4D5E-8E00-34B0B59DD656}" srcOrd="0" destOrd="0" presId="urn:microsoft.com/office/officeart/2005/8/layout/hChevron3"/>
    <dgm:cxn modelId="{B5D4453C-9D40-40A3-8745-6798C64DCFC4}" type="presParOf" srcId="{9C595790-5AED-4194-B5EA-1785968C91C8}" destId="{4428DF6F-37C5-4BC3-A84D-CF50B2570D80}" srcOrd="1" destOrd="0" presId="urn:microsoft.com/office/officeart/2005/8/layout/hChevron3"/>
    <dgm:cxn modelId="{7D6D0D53-1D2C-4349-95A6-FEC6BA8EB84C}" type="presParOf" srcId="{9C595790-5AED-4194-B5EA-1785968C91C8}" destId="{E4EA861D-8407-419C-A72B-429EE7129F9D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B396A-08BF-49C8-84B1-11CF57BF857E}">
      <dsp:nvSpPr>
        <dsp:cNvPr id="0" name=""/>
        <dsp:cNvSpPr/>
      </dsp:nvSpPr>
      <dsp:spPr>
        <a:xfrm>
          <a:off x="715922" y="1908212"/>
          <a:ext cx="235518" cy="1663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59" y="0"/>
              </a:lnTo>
              <a:lnTo>
                <a:pt x="117759" y="1663810"/>
              </a:lnTo>
              <a:lnTo>
                <a:pt x="235518" y="166381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91671" y="2698107"/>
        <a:ext cx="84019" cy="84019"/>
      </dsp:txXfrm>
    </dsp:sp>
    <dsp:sp modelId="{B1B9D8CF-3CC7-4E87-AFDD-4EEC7726799C}">
      <dsp:nvSpPr>
        <dsp:cNvPr id="0" name=""/>
        <dsp:cNvSpPr/>
      </dsp:nvSpPr>
      <dsp:spPr>
        <a:xfrm>
          <a:off x="715922" y="1908212"/>
          <a:ext cx="235518" cy="1152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59" y="0"/>
              </a:lnTo>
              <a:lnTo>
                <a:pt x="117759" y="1152804"/>
              </a:lnTo>
              <a:lnTo>
                <a:pt x="235518" y="11528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04266" y="2455198"/>
        <a:ext cx="58830" cy="58830"/>
      </dsp:txXfrm>
    </dsp:sp>
    <dsp:sp modelId="{3A9FA897-D358-4D95-B11C-F1CA209FA984}">
      <dsp:nvSpPr>
        <dsp:cNvPr id="0" name=""/>
        <dsp:cNvSpPr/>
      </dsp:nvSpPr>
      <dsp:spPr>
        <a:xfrm>
          <a:off x="715922" y="1908212"/>
          <a:ext cx="235518" cy="704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59" y="0"/>
              </a:lnTo>
              <a:lnTo>
                <a:pt x="117759" y="704025"/>
              </a:lnTo>
              <a:lnTo>
                <a:pt x="235518" y="70402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15122" y="2241665"/>
        <a:ext cx="37118" cy="37118"/>
      </dsp:txXfrm>
    </dsp:sp>
    <dsp:sp modelId="{E8A48CC6-8D23-4199-B619-8E2287E3F1D6}">
      <dsp:nvSpPr>
        <dsp:cNvPr id="0" name=""/>
        <dsp:cNvSpPr/>
      </dsp:nvSpPr>
      <dsp:spPr>
        <a:xfrm>
          <a:off x="715922" y="1908212"/>
          <a:ext cx="235518" cy="159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59" y="0"/>
              </a:lnTo>
              <a:lnTo>
                <a:pt x="117759" y="159700"/>
              </a:lnTo>
              <a:lnTo>
                <a:pt x="235518" y="1597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26567" y="1980948"/>
        <a:ext cx="14227" cy="14227"/>
      </dsp:txXfrm>
    </dsp:sp>
    <dsp:sp modelId="{7658AA6C-12EF-4EA1-89ED-E99F6AF3EA4F}">
      <dsp:nvSpPr>
        <dsp:cNvPr id="0" name=""/>
        <dsp:cNvSpPr/>
      </dsp:nvSpPr>
      <dsp:spPr>
        <a:xfrm>
          <a:off x="715922" y="1301659"/>
          <a:ext cx="235518" cy="606552"/>
        </a:xfrm>
        <a:custGeom>
          <a:avLst/>
          <a:gdLst/>
          <a:ahLst/>
          <a:cxnLst/>
          <a:rect l="0" t="0" r="0" b="0"/>
          <a:pathLst>
            <a:path>
              <a:moveTo>
                <a:pt x="0" y="606552"/>
              </a:moveTo>
              <a:lnTo>
                <a:pt x="117759" y="606552"/>
              </a:lnTo>
              <a:lnTo>
                <a:pt x="117759" y="0"/>
              </a:lnTo>
              <a:lnTo>
                <a:pt x="235518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17414" y="1588668"/>
        <a:ext cx="32533" cy="32533"/>
      </dsp:txXfrm>
    </dsp:sp>
    <dsp:sp modelId="{425895FD-51F9-4385-AA45-44B884EBBAE6}">
      <dsp:nvSpPr>
        <dsp:cNvPr id="0" name=""/>
        <dsp:cNvSpPr/>
      </dsp:nvSpPr>
      <dsp:spPr>
        <a:xfrm>
          <a:off x="715922" y="630952"/>
          <a:ext cx="235518" cy="1277259"/>
        </a:xfrm>
        <a:custGeom>
          <a:avLst/>
          <a:gdLst/>
          <a:ahLst/>
          <a:cxnLst/>
          <a:rect l="0" t="0" r="0" b="0"/>
          <a:pathLst>
            <a:path>
              <a:moveTo>
                <a:pt x="0" y="1277259"/>
              </a:moveTo>
              <a:lnTo>
                <a:pt x="117759" y="1277259"/>
              </a:lnTo>
              <a:lnTo>
                <a:pt x="117759" y="0"/>
              </a:lnTo>
              <a:lnTo>
                <a:pt x="235518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01211" y="1237112"/>
        <a:ext cx="64939" cy="64939"/>
      </dsp:txXfrm>
    </dsp:sp>
    <dsp:sp modelId="{9F3A0E5B-3435-482C-BC27-955263ABA299}">
      <dsp:nvSpPr>
        <dsp:cNvPr id="0" name=""/>
        <dsp:cNvSpPr/>
      </dsp:nvSpPr>
      <dsp:spPr>
        <a:xfrm>
          <a:off x="715922" y="182174"/>
          <a:ext cx="235518" cy="1726037"/>
        </a:xfrm>
        <a:custGeom>
          <a:avLst/>
          <a:gdLst/>
          <a:ahLst/>
          <a:cxnLst/>
          <a:rect l="0" t="0" r="0" b="0"/>
          <a:pathLst>
            <a:path>
              <a:moveTo>
                <a:pt x="0" y="1726037"/>
              </a:moveTo>
              <a:lnTo>
                <a:pt x="117759" y="1726037"/>
              </a:lnTo>
              <a:lnTo>
                <a:pt x="117759" y="0"/>
              </a:lnTo>
              <a:lnTo>
                <a:pt x="235518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90130" y="1001642"/>
        <a:ext cx="87101" cy="87101"/>
      </dsp:txXfrm>
    </dsp:sp>
    <dsp:sp modelId="{DC9D913A-9AD7-4E91-9166-9F2D438F3FC3}">
      <dsp:nvSpPr>
        <dsp:cNvPr id="0" name=""/>
        <dsp:cNvSpPr/>
      </dsp:nvSpPr>
      <dsp:spPr>
        <a:xfrm rot="16200000">
          <a:off x="-1279284" y="1664214"/>
          <a:ext cx="3502418" cy="4879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Источники административно-правовых норм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1279284" y="1664214"/>
        <a:ext cx="3502418" cy="487994"/>
      </dsp:txXfrm>
    </dsp:sp>
    <dsp:sp modelId="{BDA53914-DD1E-4BE9-97E0-CAA3E4BB136F}">
      <dsp:nvSpPr>
        <dsp:cNvPr id="0" name=""/>
        <dsp:cNvSpPr/>
      </dsp:nvSpPr>
      <dsp:spPr>
        <a:xfrm>
          <a:off x="951440" y="2662"/>
          <a:ext cx="7408483" cy="35902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Конституция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2662"/>
        <a:ext cx="7408483" cy="359022"/>
      </dsp:txXfrm>
    </dsp:sp>
    <dsp:sp modelId="{00C39A40-72E3-4AE9-9CA6-761B8EBD1C4D}">
      <dsp:nvSpPr>
        <dsp:cNvPr id="0" name=""/>
        <dsp:cNvSpPr/>
      </dsp:nvSpPr>
      <dsp:spPr>
        <a:xfrm>
          <a:off x="951440" y="451441"/>
          <a:ext cx="7408483" cy="35902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451441"/>
        <a:ext cx="7408483" cy="359022"/>
      </dsp:txXfrm>
    </dsp:sp>
    <dsp:sp modelId="{BDD58C76-404A-48A6-A53E-AED1D3D9A002}">
      <dsp:nvSpPr>
        <dsp:cNvPr id="0" name=""/>
        <dsp:cNvSpPr/>
      </dsp:nvSpPr>
      <dsp:spPr>
        <a:xfrm>
          <a:off x="951440" y="900219"/>
          <a:ext cx="7408483" cy="80287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85725" lvl="0" indent="-8572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Президента Республики Беларусь и  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Администра-ции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Президента; нормативные постановления Совета Министров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900219"/>
        <a:ext cx="7408483" cy="802879"/>
      </dsp:txXfrm>
    </dsp:sp>
    <dsp:sp modelId="{8580E67C-CF89-483D-BCB6-CA363D69AFF1}">
      <dsp:nvSpPr>
        <dsp:cNvPr id="0" name=""/>
        <dsp:cNvSpPr/>
      </dsp:nvSpPr>
      <dsp:spPr>
        <a:xfrm>
          <a:off x="951440" y="1792854"/>
          <a:ext cx="7408483" cy="5501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85725" lvl="0" indent="-8572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местных исполнительных и распорядительных органов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1792854"/>
        <a:ext cx="7408483" cy="550116"/>
      </dsp:txXfrm>
    </dsp:sp>
    <dsp:sp modelId="{D0A34962-4E38-4BC1-881C-9DBDF2F05621}">
      <dsp:nvSpPr>
        <dsp:cNvPr id="0" name=""/>
        <dsp:cNvSpPr/>
      </dsp:nvSpPr>
      <dsp:spPr>
        <a:xfrm>
          <a:off x="951440" y="2432726"/>
          <a:ext cx="7408483" cy="35902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республиканских органов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2432726"/>
        <a:ext cx="7408483" cy="359022"/>
      </dsp:txXfrm>
    </dsp:sp>
    <dsp:sp modelId="{92462CFF-3E33-422B-BDFD-56795DF88DDB}">
      <dsp:nvSpPr>
        <dsp:cNvPr id="0" name=""/>
        <dsp:cNvSpPr/>
      </dsp:nvSpPr>
      <dsp:spPr>
        <a:xfrm>
          <a:off x="951440" y="2881504"/>
          <a:ext cx="7408483" cy="35902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межгосударственные соглашения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2881504"/>
        <a:ext cx="7408483" cy="359022"/>
      </dsp:txXfrm>
    </dsp:sp>
    <dsp:sp modelId="{FB473A17-63AE-4D37-97FA-0FCAD78CE819}">
      <dsp:nvSpPr>
        <dsp:cNvPr id="0" name=""/>
        <dsp:cNvSpPr/>
      </dsp:nvSpPr>
      <dsp:spPr>
        <a:xfrm>
          <a:off x="951440" y="3330283"/>
          <a:ext cx="7407447" cy="4834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85725" lvl="0" indent="-8572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нормативные акты руководителей государственных объединений, предприятий, учреждений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51440" y="3330283"/>
        <a:ext cx="7407447" cy="48347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EBE54A-3863-4257-9A7A-AE837F23AAB5}">
      <dsp:nvSpPr>
        <dsp:cNvPr id="0" name=""/>
        <dsp:cNvSpPr/>
      </dsp:nvSpPr>
      <dsp:spPr>
        <a:xfrm>
          <a:off x="6411043" y="2299274"/>
          <a:ext cx="91440" cy="5447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4764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56022-0877-453B-BE4E-994627F7141F}">
      <dsp:nvSpPr>
        <dsp:cNvPr id="0" name=""/>
        <dsp:cNvSpPr/>
      </dsp:nvSpPr>
      <dsp:spPr>
        <a:xfrm>
          <a:off x="4284476" y="798111"/>
          <a:ext cx="2172287" cy="544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382"/>
              </a:lnTo>
              <a:lnTo>
                <a:pt x="2172287" y="272382"/>
              </a:lnTo>
              <a:lnTo>
                <a:pt x="2172287" y="54476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274F6-F928-446A-9136-3BA29B97DF93}">
      <dsp:nvSpPr>
        <dsp:cNvPr id="0" name=""/>
        <dsp:cNvSpPr/>
      </dsp:nvSpPr>
      <dsp:spPr>
        <a:xfrm>
          <a:off x="2066468" y="2299274"/>
          <a:ext cx="91440" cy="5447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4764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94D153-A146-4675-B5FD-73774A479D87}">
      <dsp:nvSpPr>
        <dsp:cNvPr id="0" name=""/>
        <dsp:cNvSpPr/>
      </dsp:nvSpPr>
      <dsp:spPr>
        <a:xfrm>
          <a:off x="2112188" y="798111"/>
          <a:ext cx="2172287" cy="544764"/>
        </a:xfrm>
        <a:custGeom>
          <a:avLst/>
          <a:gdLst/>
          <a:ahLst/>
          <a:cxnLst/>
          <a:rect l="0" t="0" r="0" b="0"/>
          <a:pathLst>
            <a:path>
              <a:moveTo>
                <a:pt x="2172287" y="0"/>
              </a:moveTo>
              <a:lnTo>
                <a:pt x="2172287" y="272382"/>
              </a:lnTo>
              <a:lnTo>
                <a:pt x="0" y="272382"/>
              </a:lnTo>
              <a:lnTo>
                <a:pt x="0" y="54476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BEC8E-C3ED-4BC4-B4A0-285A9CCA0BA1}">
      <dsp:nvSpPr>
        <dsp:cNvPr id="0" name=""/>
        <dsp:cNvSpPr/>
      </dsp:nvSpPr>
      <dsp:spPr>
        <a:xfrm>
          <a:off x="2384571" y="1976"/>
          <a:ext cx="3799809" cy="79613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Вина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84571" y="1976"/>
        <a:ext cx="3799809" cy="796134"/>
      </dsp:txXfrm>
    </dsp:sp>
    <dsp:sp modelId="{5F6B04C3-39F1-48B9-8CF8-33DC3E4325AE}">
      <dsp:nvSpPr>
        <dsp:cNvPr id="0" name=""/>
        <dsp:cNvSpPr/>
      </dsp:nvSpPr>
      <dsp:spPr>
        <a:xfrm>
          <a:off x="212284" y="1342875"/>
          <a:ext cx="3799809" cy="9563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физического лица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2284" y="1342875"/>
        <a:ext cx="3799809" cy="956398"/>
      </dsp:txXfrm>
    </dsp:sp>
    <dsp:sp modelId="{CB2E78A2-CC7E-4AC1-944C-742A60D6A040}">
      <dsp:nvSpPr>
        <dsp:cNvPr id="0" name=""/>
        <dsp:cNvSpPr/>
      </dsp:nvSpPr>
      <dsp:spPr>
        <a:xfrm>
          <a:off x="212284" y="2844038"/>
          <a:ext cx="3799809" cy="20663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психическое отношение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лица к совершённому им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тивоправному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деянию, выраженное в форме умысла или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неосторожнос-ти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2284" y="2844038"/>
        <a:ext cx="3799809" cy="2066304"/>
      </dsp:txXfrm>
    </dsp:sp>
    <dsp:sp modelId="{7CCD0242-5F40-4A3C-BCB4-CED2CD3EE61A}">
      <dsp:nvSpPr>
        <dsp:cNvPr id="0" name=""/>
        <dsp:cNvSpPr/>
      </dsp:nvSpPr>
      <dsp:spPr>
        <a:xfrm>
          <a:off x="4556858" y="1342875"/>
          <a:ext cx="3799809" cy="9563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юридического лица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56858" y="1342875"/>
        <a:ext cx="3799809" cy="956398"/>
      </dsp:txXfrm>
    </dsp:sp>
    <dsp:sp modelId="{9E6C36F6-B9F8-4007-9B88-9B35CC4583C6}">
      <dsp:nvSpPr>
        <dsp:cNvPr id="0" name=""/>
        <dsp:cNvSpPr/>
      </dsp:nvSpPr>
      <dsp:spPr>
        <a:xfrm>
          <a:off x="4556858" y="2844038"/>
          <a:ext cx="3799809" cy="20663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несоблюдение юридическим лицом норм (правил), за нарушение кото-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предусмотрена юридическая ответственность, и неприятие дан-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лицом всех мер по 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соблюде-нию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56858" y="2844038"/>
        <a:ext cx="3799809" cy="20663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BFF7E-127A-4F42-A752-F698699CEF13}">
      <dsp:nvSpPr>
        <dsp:cNvPr id="0" name=""/>
        <dsp:cNvSpPr/>
      </dsp:nvSpPr>
      <dsp:spPr>
        <a:xfrm>
          <a:off x="9480" y="2016222"/>
          <a:ext cx="1913144" cy="1152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Отношения, регулируемые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административ-ным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225" y="2049967"/>
        <a:ext cx="1845654" cy="1084640"/>
      </dsp:txXfrm>
    </dsp:sp>
    <dsp:sp modelId="{4354CE04-04D9-425E-8225-C1213DF9138C}">
      <dsp:nvSpPr>
        <dsp:cNvPr id="0" name=""/>
        <dsp:cNvSpPr/>
      </dsp:nvSpPr>
      <dsp:spPr>
        <a:xfrm rot="17466902">
          <a:off x="1289338" y="1653390"/>
          <a:ext cx="1979767" cy="30951"/>
        </a:xfrm>
        <a:custGeom>
          <a:avLst/>
          <a:gdLst/>
          <a:ahLst/>
          <a:cxnLst/>
          <a:rect l="0" t="0" r="0" b="0"/>
          <a:pathLst>
            <a:path>
              <a:moveTo>
                <a:pt x="0" y="15475"/>
              </a:moveTo>
              <a:lnTo>
                <a:pt x="1979767" y="15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229728" y="1619371"/>
        <a:ext cx="98988" cy="98988"/>
      </dsp:txXfrm>
    </dsp:sp>
    <dsp:sp modelId="{02B655B2-818E-434A-8EF9-46CBF19B5DE9}">
      <dsp:nvSpPr>
        <dsp:cNvPr id="0" name=""/>
        <dsp:cNvSpPr/>
      </dsp:nvSpPr>
      <dsp:spPr>
        <a:xfrm>
          <a:off x="2635819" y="50725"/>
          <a:ext cx="5923652" cy="13894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вышестоящими и нижестоящими органами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го-сударственного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управления, т. е. определяемые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подчи-ненностью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одних звеньев аппарата управления другим (например, между Советом Министров Республики Беларусь и любым министерством)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76514" y="91420"/>
        <a:ext cx="5842262" cy="1308046"/>
      </dsp:txXfrm>
    </dsp:sp>
    <dsp:sp modelId="{22CDAF1D-7A82-42AA-88BA-60C3C89CB25D}">
      <dsp:nvSpPr>
        <dsp:cNvPr id="0" name=""/>
        <dsp:cNvSpPr/>
      </dsp:nvSpPr>
      <dsp:spPr>
        <a:xfrm rot="19218872">
          <a:off x="1815845" y="2280912"/>
          <a:ext cx="926754" cy="30951"/>
        </a:xfrm>
        <a:custGeom>
          <a:avLst/>
          <a:gdLst/>
          <a:ahLst/>
          <a:cxnLst/>
          <a:rect l="0" t="0" r="0" b="0"/>
          <a:pathLst>
            <a:path>
              <a:moveTo>
                <a:pt x="0" y="15475"/>
              </a:moveTo>
              <a:lnTo>
                <a:pt x="926754" y="15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56053" y="2273219"/>
        <a:ext cx="46337" cy="46337"/>
      </dsp:txXfrm>
    </dsp:sp>
    <dsp:sp modelId="{38326625-0143-4411-ACF0-7F7F7A6CEE7C}">
      <dsp:nvSpPr>
        <dsp:cNvPr id="0" name=""/>
        <dsp:cNvSpPr/>
      </dsp:nvSpPr>
      <dsp:spPr>
        <a:xfrm>
          <a:off x="2635819" y="1573886"/>
          <a:ext cx="5923652" cy="853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различными органами государственного управ-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связанными отношениями подчинённости (например, между двумя министерствами)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0808" y="1598875"/>
        <a:ext cx="5873674" cy="803225"/>
      </dsp:txXfrm>
    </dsp:sp>
    <dsp:sp modelId="{4A256801-4654-4219-AFF9-C9B261409AE5}">
      <dsp:nvSpPr>
        <dsp:cNvPr id="0" name=""/>
        <dsp:cNvSpPr/>
      </dsp:nvSpPr>
      <dsp:spPr>
        <a:xfrm rot="1739253">
          <a:off x="1871554" y="2774376"/>
          <a:ext cx="815335" cy="30951"/>
        </a:xfrm>
        <a:custGeom>
          <a:avLst/>
          <a:gdLst/>
          <a:ahLst/>
          <a:cxnLst/>
          <a:rect l="0" t="0" r="0" b="0"/>
          <a:pathLst>
            <a:path>
              <a:moveTo>
                <a:pt x="0" y="15475"/>
              </a:moveTo>
              <a:lnTo>
                <a:pt x="815335" y="15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58838" y="2769468"/>
        <a:ext cx="40766" cy="40766"/>
      </dsp:txXfrm>
    </dsp:sp>
    <dsp:sp modelId="{896A733C-CD9B-48E3-8133-29753280818F}">
      <dsp:nvSpPr>
        <dsp:cNvPr id="0" name=""/>
        <dsp:cNvSpPr/>
      </dsp:nvSpPr>
      <dsp:spPr>
        <a:xfrm>
          <a:off x="2635819" y="2560813"/>
          <a:ext cx="5923652" cy="853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органами государственного управления и под-чинёнными, а также и не подчинёнными им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предприя-тиями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организациями и учреждениями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0808" y="2585802"/>
        <a:ext cx="5873674" cy="803225"/>
      </dsp:txXfrm>
    </dsp:sp>
    <dsp:sp modelId="{AF7BDD2C-24E5-4642-939E-7075BDBF25A4}">
      <dsp:nvSpPr>
        <dsp:cNvPr id="0" name=""/>
        <dsp:cNvSpPr/>
      </dsp:nvSpPr>
      <dsp:spPr>
        <a:xfrm rot="3690859">
          <a:off x="1531543" y="3233974"/>
          <a:ext cx="1495357" cy="30951"/>
        </a:xfrm>
        <a:custGeom>
          <a:avLst/>
          <a:gdLst/>
          <a:ahLst/>
          <a:cxnLst/>
          <a:rect l="0" t="0" r="0" b="0"/>
          <a:pathLst>
            <a:path>
              <a:moveTo>
                <a:pt x="0" y="15475"/>
              </a:moveTo>
              <a:lnTo>
                <a:pt x="1495357" y="15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41838" y="3212066"/>
        <a:ext cx="74767" cy="74767"/>
      </dsp:txXfrm>
    </dsp:sp>
    <dsp:sp modelId="{346C3325-D9C2-45C5-BD05-38F4EAEFA875}">
      <dsp:nvSpPr>
        <dsp:cNvPr id="0" name=""/>
        <dsp:cNvSpPr/>
      </dsp:nvSpPr>
      <dsp:spPr>
        <a:xfrm>
          <a:off x="2635819" y="3547741"/>
          <a:ext cx="5923259" cy="717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органами государственного управления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граж-данами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56841" y="3568763"/>
        <a:ext cx="5881215" cy="675697"/>
      </dsp:txXfrm>
    </dsp:sp>
    <dsp:sp modelId="{60469804-8D31-41F2-B68F-78EED7C9DDFC}">
      <dsp:nvSpPr>
        <dsp:cNvPr id="0" name=""/>
        <dsp:cNvSpPr/>
      </dsp:nvSpPr>
      <dsp:spPr>
        <a:xfrm rot="4310368">
          <a:off x="1135110" y="3663932"/>
          <a:ext cx="2288224" cy="30951"/>
        </a:xfrm>
        <a:custGeom>
          <a:avLst/>
          <a:gdLst/>
          <a:ahLst/>
          <a:cxnLst/>
          <a:rect l="0" t="0" r="0" b="0"/>
          <a:pathLst>
            <a:path>
              <a:moveTo>
                <a:pt x="0" y="15475"/>
              </a:moveTo>
              <a:lnTo>
                <a:pt x="2288224" y="154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222016" y="3622202"/>
        <a:ext cx="114411" cy="114411"/>
      </dsp:txXfrm>
    </dsp:sp>
    <dsp:sp modelId="{90ABB571-F076-47DD-A492-19FE398D113E}">
      <dsp:nvSpPr>
        <dsp:cNvPr id="0" name=""/>
        <dsp:cNvSpPr/>
      </dsp:nvSpPr>
      <dsp:spPr>
        <a:xfrm>
          <a:off x="2635819" y="4399206"/>
          <a:ext cx="5923652" cy="7346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органами государственного управления и него-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сударственными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организациями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57336" y="4420723"/>
        <a:ext cx="5880618" cy="6916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42D0A-07C5-4B79-AC41-F7791E9827ED}">
      <dsp:nvSpPr>
        <dsp:cNvPr id="0" name=""/>
        <dsp:cNvSpPr/>
      </dsp:nvSpPr>
      <dsp:spPr>
        <a:xfrm>
          <a:off x="4464490" y="447810"/>
          <a:ext cx="3465728" cy="36097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наличие обязательного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учас-тника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таких отношений –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лице его компе-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тентных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органов, обладаю-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правом требовать от иных субъектов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-правовых отношений должного поведения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33673" y="616993"/>
        <a:ext cx="3127362" cy="3271408"/>
      </dsp:txXfrm>
    </dsp:sp>
    <dsp:sp modelId="{AE939C0B-FEC0-47B2-980A-F08EC33AB777}">
      <dsp:nvSpPr>
        <dsp:cNvPr id="0" name=""/>
        <dsp:cNvSpPr/>
      </dsp:nvSpPr>
      <dsp:spPr>
        <a:xfrm rot="10791850">
          <a:off x="1819065" y="1930423"/>
          <a:ext cx="2499934" cy="65938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F55DB8-7E5B-41F8-B4FB-4AF288955610}">
      <dsp:nvSpPr>
        <dsp:cNvPr id="0" name=""/>
        <dsp:cNvSpPr/>
      </dsp:nvSpPr>
      <dsp:spPr>
        <a:xfrm>
          <a:off x="720101" y="1383902"/>
          <a:ext cx="2197936" cy="17583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Основным признаком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административно-правовых отношений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является: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71601" y="1435402"/>
        <a:ext cx="2094936" cy="16553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4422E9-8260-4F89-B461-EED009C7D942}">
      <dsp:nvSpPr>
        <dsp:cNvPr id="0" name=""/>
        <dsp:cNvSpPr/>
      </dsp:nvSpPr>
      <dsp:spPr>
        <a:xfrm>
          <a:off x="4320480" y="860150"/>
          <a:ext cx="2107431" cy="6025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252"/>
              </a:lnTo>
              <a:lnTo>
                <a:pt x="2107431" y="301252"/>
              </a:lnTo>
              <a:lnTo>
                <a:pt x="2107431" y="6025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6F000-B0C5-479F-8411-3564BF2EE366}">
      <dsp:nvSpPr>
        <dsp:cNvPr id="0" name=""/>
        <dsp:cNvSpPr/>
      </dsp:nvSpPr>
      <dsp:spPr>
        <a:xfrm>
          <a:off x="1809198" y="860150"/>
          <a:ext cx="2511281" cy="602504"/>
        </a:xfrm>
        <a:custGeom>
          <a:avLst/>
          <a:gdLst/>
          <a:ahLst/>
          <a:cxnLst/>
          <a:rect l="0" t="0" r="0" b="0"/>
          <a:pathLst>
            <a:path>
              <a:moveTo>
                <a:pt x="2511281" y="0"/>
              </a:moveTo>
              <a:lnTo>
                <a:pt x="2511281" y="301252"/>
              </a:lnTo>
              <a:lnTo>
                <a:pt x="0" y="301252"/>
              </a:lnTo>
              <a:lnTo>
                <a:pt x="0" y="6025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DD36F1-BC59-44DB-A220-F78FFF6BB5AD}">
      <dsp:nvSpPr>
        <dsp:cNvPr id="0" name=""/>
        <dsp:cNvSpPr/>
      </dsp:nvSpPr>
      <dsp:spPr>
        <a:xfrm>
          <a:off x="2067601" y="288029"/>
          <a:ext cx="4505757" cy="57212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правосубъектность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67601" y="288029"/>
        <a:ext cx="4505757" cy="572120"/>
      </dsp:txXfrm>
    </dsp:sp>
    <dsp:sp modelId="{78EF8E32-64A3-41F4-B76C-E4E5B9DC45B1}">
      <dsp:nvSpPr>
        <dsp:cNvPr id="0" name=""/>
        <dsp:cNvSpPr/>
      </dsp:nvSpPr>
      <dsp:spPr>
        <a:xfrm>
          <a:off x="3019" y="1462655"/>
          <a:ext cx="3612358" cy="28142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правоспо-собность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установленная и охраняемая государством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возмож-ность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(способность) конкретных субъектов вступать в различного рода правовые отношения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19" y="1462655"/>
        <a:ext cx="3612358" cy="2814240"/>
      </dsp:txXfrm>
    </dsp:sp>
    <dsp:sp modelId="{A8F26A8F-8ADA-4284-BA11-90737E754399}">
      <dsp:nvSpPr>
        <dsp:cNvPr id="0" name=""/>
        <dsp:cNvSpPr/>
      </dsp:nvSpPr>
      <dsp:spPr>
        <a:xfrm>
          <a:off x="4217882" y="1462655"/>
          <a:ext cx="4420058" cy="181434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дееспособность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процесс практической реализации правоспособности субъектом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ративно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-правовых отношений, т.е.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спо-собность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сознательно и самостоятельно осуществлять свои права и исполнять обязанности в сфере управления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17882" y="1462655"/>
        <a:ext cx="4420058" cy="18143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FCD37-9006-41D0-8AC9-9630CAD605B9}">
      <dsp:nvSpPr>
        <dsp:cNvPr id="0" name=""/>
        <dsp:cNvSpPr/>
      </dsp:nvSpPr>
      <dsp:spPr>
        <a:xfrm>
          <a:off x="4186847" y="1478013"/>
          <a:ext cx="467249" cy="316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1030"/>
              </a:lnTo>
              <a:lnTo>
                <a:pt x="467249" y="316103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6F4F7D-DB70-4399-9E59-219F00C2AE89}">
      <dsp:nvSpPr>
        <dsp:cNvPr id="0" name=""/>
        <dsp:cNvSpPr/>
      </dsp:nvSpPr>
      <dsp:spPr>
        <a:xfrm>
          <a:off x="4186847" y="1478013"/>
          <a:ext cx="467249" cy="229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4492"/>
              </a:lnTo>
              <a:lnTo>
                <a:pt x="467249" y="2294492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A620C-7479-4109-9D61-36A5A40446E7}">
      <dsp:nvSpPr>
        <dsp:cNvPr id="0" name=""/>
        <dsp:cNvSpPr/>
      </dsp:nvSpPr>
      <dsp:spPr>
        <a:xfrm>
          <a:off x="4186847" y="1478013"/>
          <a:ext cx="467249" cy="1427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955"/>
              </a:lnTo>
              <a:lnTo>
                <a:pt x="467249" y="1427955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43E26F-BC89-4D3B-BA6D-62CEC5E8863F}">
      <dsp:nvSpPr>
        <dsp:cNvPr id="0" name=""/>
        <dsp:cNvSpPr/>
      </dsp:nvSpPr>
      <dsp:spPr>
        <a:xfrm>
          <a:off x="4186847" y="1478013"/>
          <a:ext cx="467249" cy="561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1418"/>
              </a:lnTo>
              <a:lnTo>
                <a:pt x="467249" y="56141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B358B-0865-40CF-A96C-6260117B3228}">
      <dsp:nvSpPr>
        <dsp:cNvPr id="0" name=""/>
        <dsp:cNvSpPr/>
      </dsp:nvSpPr>
      <dsp:spPr>
        <a:xfrm>
          <a:off x="3747198" y="611476"/>
          <a:ext cx="1685646" cy="25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49"/>
              </a:lnTo>
              <a:lnTo>
                <a:pt x="1685646" y="128149"/>
              </a:lnTo>
              <a:lnTo>
                <a:pt x="1685646" y="2562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007E4-85FF-4B0F-AA30-D5D4DAD2409C}">
      <dsp:nvSpPr>
        <dsp:cNvPr id="0" name=""/>
        <dsp:cNvSpPr/>
      </dsp:nvSpPr>
      <dsp:spPr>
        <a:xfrm>
          <a:off x="338946" y="1482846"/>
          <a:ext cx="467249" cy="31963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6362"/>
              </a:lnTo>
              <a:lnTo>
                <a:pt x="467249" y="3196362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0EA088-27A0-4D88-97B1-F94B35028478}">
      <dsp:nvSpPr>
        <dsp:cNvPr id="0" name=""/>
        <dsp:cNvSpPr/>
      </dsp:nvSpPr>
      <dsp:spPr>
        <a:xfrm>
          <a:off x="338946" y="1482846"/>
          <a:ext cx="467249" cy="23334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3419"/>
              </a:lnTo>
              <a:lnTo>
                <a:pt x="467249" y="2333419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504A0-2A25-43FC-B009-0D193EF70244}">
      <dsp:nvSpPr>
        <dsp:cNvPr id="0" name=""/>
        <dsp:cNvSpPr/>
      </dsp:nvSpPr>
      <dsp:spPr>
        <a:xfrm>
          <a:off x="338946" y="1482846"/>
          <a:ext cx="467249" cy="1014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4150"/>
              </a:lnTo>
              <a:lnTo>
                <a:pt x="467249" y="101415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CD75A4-4B69-4EF7-A9DB-2CFB62281C12}">
      <dsp:nvSpPr>
        <dsp:cNvPr id="0" name=""/>
        <dsp:cNvSpPr/>
      </dsp:nvSpPr>
      <dsp:spPr>
        <a:xfrm>
          <a:off x="1584944" y="611476"/>
          <a:ext cx="2162254" cy="261132"/>
        </a:xfrm>
        <a:custGeom>
          <a:avLst/>
          <a:gdLst/>
          <a:ahLst/>
          <a:cxnLst/>
          <a:rect l="0" t="0" r="0" b="0"/>
          <a:pathLst>
            <a:path>
              <a:moveTo>
                <a:pt x="2162254" y="0"/>
              </a:moveTo>
              <a:lnTo>
                <a:pt x="2162254" y="132982"/>
              </a:lnTo>
              <a:lnTo>
                <a:pt x="0" y="132982"/>
              </a:lnTo>
              <a:lnTo>
                <a:pt x="0" y="2611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8626E-40BA-442A-9D8D-28033B2F851E}">
      <dsp:nvSpPr>
        <dsp:cNvPr id="0" name=""/>
        <dsp:cNvSpPr/>
      </dsp:nvSpPr>
      <dsp:spPr>
        <a:xfrm>
          <a:off x="1464049" y="1238"/>
          <a:ext cx="4566297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Субъекты административно-правовых отношений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64049" y="1238"/>
        <a:ext cx="4566297" cy="610237"/>
      </dsp:txXfrm>
    </dsp:sp>
    <dsp:sp modelId="{5137F480-3A46-4A8C-B5AD-7BD806FE2982}">
      <dsp:nvSpPr>
        <dsp:cNvPr id="0" name=""/>
        <dsp:cNvSpPr/>
      </dsp:nvSpPr>
      <dsp:spPr>
        <a:xfrm>
          <a:off x="27447" y="872608"/>
          <a:ext cx="3114993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индивидуальные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447" y="872608"/>
        <a:ext cx="3114993" cy="610237"/>
      </dsp:txXfrm>
    </dsp:sp>
    <dsp:sp modelId="{25E9E808-ADCA-40D4-9E05-7FB79E146752}">
      <dsp:nvSpPr>
        <dsp:cNvPr id="0" name=""/>
        <dsp:cNvSpPr/>
      </dsp:nvSpPr>
      <dsp:spPr>
        <a:xfrm>
          <a:off x="806195" y="1739146"/>
          <a:ext cx="3114993" cy="15157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 Республики Бела-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(включая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служащих, должностных лиц, руководителей структур негосударственного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характе-ра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06195" y="1739146"/>
        <a:ext cx="3114993" cy="1515701"/>
      </dsp:txXfrm>
    </dsp:sp>
    <dsp:sp modelId="{7D37A76F-12FB-4933-98EA-6209D51A5655}">
      <dsp:nvSpPr>
        <dsp:cNvPr id="0" name=""/>
        <dsp:cNvSpPr/>
      </dsp:nvSpPr>
      <dsp:spPr>
        <a:xfrm>
          <a:off x="806195" y="3511147"/>
          <a:ext cx="3114993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иностранные граждане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06195" y="3511147"/>
        <a:ext cx="3114993" cy="610237"/>
      </dsp:txXfrm>
    </dsp:sp>
    <dsp:sp modelId="{FD70C313-BAE0-42F0-9AF4-C7B29C096058}">
      <dsp:nvSpPr>
        <dsp:cNvPr id="0" name=""/>
        <dsp:cNvSpPr/>
      </dsp:nvSpPr>
      <dsp:spPr>
        <a:xfrm>
          <a:off x="806195" y="4374090"/>
          <a:ext cx="3114993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 без гражданства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06195" y="4374090"/>
        <a:ext cx="3114993" cy="610237"/>
      </dsp:txXfrm>
    </dsp:sp>
    <dsp:sp modelId="{446340D9-2774-4C80-8818-16542C2ADE61}">
      <dsp:nvSpPr>
        <dsp:cNvPr id="0" name=""/>
        <dsp:cNvSpPr/>
      </dsp:nvSpPr>
      <dsp:spPr>
        <a:xfrm>
          <a:off x="3875348" y="867775"/>
          <a:ext cx="3114993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коллективные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75348" y="867775"/>
        <a:ext cx="3114993" cy="610237"/>
      </dsp:txXfrm>
    </dsp:sp>
    <dsp:sp modelId="{0BDD6D64-1E47-4D7B-AAF2-355A4AF4AAF0}">
      <dsp:nvSpPr>
        <dsp:cNvPr id="0" name=""/>
        <dsp:cNvSpPr/>
      </dsp:nvSpPr>
      <dsp:spPr>
        <a:xfrm>
          <a:off x="4654096" y="1734313"/>
          <a:ext cx="3554816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предприятия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4096" y="1734313"/>
        <a:ext cx="3554816" cy="610237"/>
      </dsp:txXfrm>
    </dsp:sp>
    <dsp:sp modelId="{19CA947E-F5B8-4586-B6F9-C711BDB580EF}">
      <dsp:nvSpPr>
        <dsp:cNvPr id="0" name=""/>
        <dsp:cNvSpPr/>
      </dsp:nvSpPr>
      <dsp:spPr>
        <a:xfrm>
          <a:off x="4654096" y="2600850"/>
          <a:ext cx="3554816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учреждения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4096" y="2600850"/>
        <a:ext cx="3554816" cy="610237"/>
      </dsp:txXfrm>
    </dsp:sp>
    <dsp:sp modelId="{90F2EE2C-942D-4B64-BBD0-E710DE7ED5D8}">
      <dsp:nvSpPr>
        <dsp:cNvPr id="0" name=""/>
        <dsp:cNvSpPr/>
      </dsp:nvSpPr>
      <dsp:spPr>
        <a:xfrm>
          <a:off x="4654096" y="3467387"/>
          <a:ext cx="3554816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организации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4096" y="3467387"/>
        <a:ext cx="3554816" cy="610237"/>
      </dsp:txXfrm>
    </dsp:sp>
    <dsp:sp modelId="{AD9F9FEB-528A-4ACB-B97C-1AB01B3B8EE2}">
      <dsp:nvSpPr>
        <dsp:cNvPr id="0" name=""/>
        <dsp:cNvSpPr/>
      </dsp:nvSpPr>
      <dsp:spPr>
        <a:xfrm>
          <a:off x="4654096" y="4333924"/>
          <a:ext cx="3554816" cy="6102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органы исполнительной власти и их структурные подразделения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4096" y="4333924"/>
        <a:ext cx="3554816" cy="6102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FE385-FBE1-4CE9-89E6-E5CD56C05D6B}">
      <dsp:nvSpPr>
        <dsp:cNvPr id="0" name=""/>
        <dsp:cNvSpPr/>
      </dsp:nvSpPr>
      <dsp:spPr>
        <a:xfrm>
          <a:off x="388504" y="2531"/>
          <a:ext cx="6050366" cy="647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административного правонарушения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7461" y="21488"/>
        <a:ext cx="6012452" cy="609314"/>
      </dsp:txXfrm>
    </dsp:sp>
    <dsp:sp modelId="{F28828FF-C9D1-4C4F-8532-DA11BD5EF386}">
      <dsp:nvSpPr>
        <dsp:cNvPr id="0" name=""/>
        <dsp:cNvSpPr/>
      </dsp:nvSpPr>
      <dsp:spPr>
        <a:xfrm>
          <a:off x="993540" y="649759"/>
          <a:ext cx="605036" cy="485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5421"/>
              </a:lnTo>
              <a:lnTo>
                <a:pt x="605036" y="4854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7EAA5-5ED1-4C08-8021-66E3889F9F7A}">
      <dsp:nvSpPr>
        <dsp:cNvPr id="0" name=""/>
        <dsp:cNvSpPr/>
      </dsp:nvSpPr>
      <dsp:spPr>
        <a:xfrm>
          <a:off x="1598577" y="811566"/>
          <a:ext cx="6509862" cy="647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определённая общественная опасность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17534" y="830523"/>
        <a:ext cx="6471948" cy="609314"/>
      </dsp:txXfrm>
    </dsp:sp>
    <dsp:sp modelId="{F0EFC87D-4DB8-413B-9B87-EC4638769851}">
      <dsp:nvSpPr>
        <dsp:cNvPr id="0" name=""/>
        <dsp:cNvSpPr/>
      </dsp:nvSpPr>
      <dsp:spPr>
        <a:xfrm>
          <a:off x="993540" y="649759"/>
          <a:ext cx="605036" cy="1294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4456"/>
              </a:lnTo>
              <a:lnTo>
                <a:pt x="605036" y="12944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DA51BC-1E45-4470-86EE-A0437741BC58}">
      <dsp:nvSpPr>
        <dsp:cNvPr id="0" name=""/>
        <dsp:cNvSpPr/>
      </dsp:nvSpPr>
      <dsp:spPr>
        <a:xfrm>
          <a:off x="1598577" y="1620601"/>
          <a:ext cx="6509862" cy="647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противоправность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17534" y="1639558"/>
        <a:ext cx="6471948" cy="609314"/>
      </dsp:txXfrm>
    </dsp:sp>
    <dsp:sp modelId="{8ECE4B5B-4D95-4AAA-A1BA-74B4E356BE08}">
      <dsp:nvSpPr>
        <dsp:cNvPr id="0" name=""/>
        <dsp:cNvSpPr/>
      </dsp:nvSpPr>
      <dsp:spPr>
        <a:xfrm>
          <a:off x="993540" y="649759"/>
          <a:ext cx="605036" cy="2103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3491"/>
              </a:lnTo>
              <a:lnTo>
                <a:pt x="605036" y="21034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FB0A0-2B2E-45DD-81E5-4B92DF111B55}">
      <dsp:nvSpPr>
        <dsp:cNvPr id="0" name=""/>
        <dsp:cNvSpPr/>
      </dsp:nvSpPr>
      <dsp:spPr>
        <a:xfrm>
          <a:off x="1598577" y="2429637"/>
          <a:ext cx="6509862" cy="647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наказуемость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17534" y="2448594"/>
        <a:ext cx="6471948" cy="609314"/>
      </dsp:txXfrm>
    </dsp:sp>
    <dsp:sp modelId="{D1D13CED-A81F-4144-86EF-96BB1B00859D}">
      <dsp:nvSpPr>
        <dsp:cNvPr id="0" name=""/>
        <dsp:cNvSpPr/>
      </dsp:nvSpPr>
      <dsp:spPr>
        <a:xfrm>
          <a:off x="993540" y="649759"/>
          <a:ext cx="605036" cy="2912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526"/>
              </a:lnTo>
              <a:lnTo>
                <a:pt x="605036" y="29125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52CEC1-914C-4815-B0BB-899DCD899D7E}">
      <dsp:nvSpPr>
        <dsp:cNvPr id="0" name=""/>
        <dsp:cNvSpPr/>
      </dsp:nvSpPr>
      <dsp:spPr>
        <a:xfrm>
          <a:off x="1598577" y="3238672"/>
          <a:ext cx="6509862" cy="647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виновность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17534" y="3257629"/>
        <a:ext cx="6471948" cy="6093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06EAF-C0A8-4D5E-8E00-34B0B59DD656}">
      <dsp:nvSpPr>
        <dsp:cNvPr id="0" name=""/>
        <dsp:cNvSpPr/>
      </dsp:nvSpPr>
      <dsp:spPr>
        <a:xfrm>
          <a:off x="6581" y="0"/>
          <a:ext cx="4673206" cy="158417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Общественная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опасность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81" y="0"/>
        <a:ext cx="4277162" cy="1584175"/>
      </dsp:txXfrm>
    </dsp:sp>
    <dsp:sp modelId="{E4EA861D-8407-419C-A72B-429EE7129F9D}">
      <dsp:nvSpPr>
        <dsp:cNvPr id="0" name=""/>
        <dsp:cNvSpPr/>
      </dsp:nvSpPr>
      <dsp:spPr>
        <a:xfrm>
          <a:off x="3745147" y="0"/>
          <a:ext cx="4673206" cy="15841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причинение вреда для личности,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общест-ва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государства, окружающей среды,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щественных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отношений или угроза при-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чинения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такого вреда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2480" y="77333"/>
        <a:ext cx="4518540" cy="14295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06EAF-C0A8-4D5E-8E00-34B0B59DD656}">
      <dsp:nvSpPr>
        <dsp:cNvPr id="0" name=""/>
        <dsp:cNvSpPr/>
      </dsp:nvSpPr>
      <dsp:spPr>
        <a:xfrm>
          <a:off x="6581" y="0"/>
          <a:ext cx="4673206" cy="158417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противоправность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81" y="0"/>
        <a:ext cx="4277162" cy="1584175"/>
      </dsp:txXfrm>
    </dsp:sp>
    <dsp:sp modelId="{E4EA861D-8407-419C-A72B-429EE7129F9D}">
      <dsp:nvSpPr>
        <dsp:cNvPr id="0" name=""/>
        <dsp:cNvSpPr/>
      </dsp:nvSpPr>
      <dsp:spPr>
        <a:xfrm>
          <a:off x="3745147" y="0"/>
          <a:ext cx="4673206" cy="15841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совершение деяния, нарушающего нормы административного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2480" y="77333"/>
        <a:ext cx="4518540" cy="14295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06EAF-C0A8-4D5E-8E00-34B0B59DD656}">
      <dsp:nvSpPr>
        <dsp:cNvPr id="0" name=""/>
        <dsp:cNvSpPr/>
      </dsp:nvSpPr>
      <dsp:spPr>
        <a:xfrm>
          <a:off x="6581" y="0"/>
          <a:ext cx="4673206" cy="158417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Административная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наказуемость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81" y="0"/>
        <a:ext cx="4277162" cy="1584175"/>
      </dsp:txXfrm>
    </dsp:sp>
    <dsp:sp modelId="{E4EA861D-8407-419C-A72B-429EE7129F9D}">
      <dsp:nvSpPr>
        <dsp:cNvPr id="0" name=""/>
        <dsp:cNvSpPr/>
      </dsp:nvSpPr>
      <dsp:spPr>
        <a:xfrm>
          <a:off x="3745147" y="0"/>
          <a:ext cx="4673206" cy="15841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наказание виновного лица за совершение административного правонарушения в виде административного взыскания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2480" y="77333"/>
        <a:ext cx="4518540" cy="1429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400" dirty="0" smtClean="0"/>
              <a:t>Обществоведение. </a:t>
            </a:r>
            <a:r>
              <a:rPr lang="ru-RU" sz="2400" dirty="0" smtClean="0"/>
              <a:t>11 класс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административного права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27280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Правомерное поведение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админист-ративное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правонарушение (проступок)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03018653"/>
              </p:ext>
            </p:extLst>
          </p:nvPr>
        </p:nvGraphicFramePr>
        <p:xfrm>
          <a:off x="467544" y="1196752"/>
          <a:ext cx="842493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997325479"/>
              </p:ext>
            </p:extLst>
          </p:nvPr>
        </p:nvGraphicFramePr>
        <p:xfrm>
          <a:off x="467544" y="2955456"/>
          <a:ext cx="842493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176297248"/>
              </p:ext>
            </p:extLst>
          </p:nvPr>
        </p:nvGraphicFramePr>
        <p:xfrm>
          <a:off x="467544" y="4725144"/>
          <a:ext cx="842493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0599197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27280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Правомерное поведение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админист-ративное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правонарушение (проступок)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52771304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914190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Область </a:t>
            </a:r>
            <a:r>
              <a:rPr lang="ru-RU" dirty="0" smtClean="0"/>
              <a:t>применения административно-</a:t>
            </a:r>
            <a:r>
              <a:rPr lang="ru-RU" dirty="0" err="1" smtClean="0"/>
              <a:t>го</a:t>
            </a:r>
            <a:r>
              <a:rPr lang="ru-RU" dirty="0" smtClean="0"/>
              <a:t> права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Субъекты административно-правовых отношений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Правомерное поведение и </a:t>
            </a:r>
            <a:r>
              <a:rPr lang="ru-RU" dirty="0" err="1" smtClean="0"/>
              <a:t>администра-тивное</a:t>
            </a:r>
            <a:r>
              <a:rPr lang="ru-RU" dirty="0" smtClean="0"/>
              <a:t> правонарушение (проступок)</a:t>
            </a:r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административного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72858" y="1440191"/>
            <a:ext cx="8587852" cy="980697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Административное право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отрасль права, регулирующая общественные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отно-шения</a:t>
              </a:r>
              <a:r>
                <a:rPr lang="ru-RU" kern="1200" dirty="0" smtClean="0">
                  <a:latin typeface="Cambria" panose="02040503050406030204" pitchFamily="18" charset="0"/>
                </a:rPr>
                <a:t>, которые возникают в процессе организации и исполнительной деятель-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ности</a:t>
              </a:r>
              <a:r>
                <a:rPr lang="ru-RU" kern="1200" dirty="0" smtClean="0">
                  <a:latin typeface="Cambria" panose="02040503050406030204" pitchFamily="18" charset="0"/>
                </a:rPr>
                <a:t> органов государственного управления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18487812"/>
              </p:ext>
            </p:extLst>
          </p:nvPr>
        </p:nvGraphicFramePr>
        <p:xfrm>
          <a:off x="372858" y="2564904"/>
          <a:ext cx="858785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216324" y="5796553"/>
            <a:ext cx="4075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Кодекс Республики Беларусь об административных правонарушениях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административного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051" y="1196752"/>
            <a:ext cx="3502371" cy="5157192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Группа 7"/>
          <p:cNvGrpSpPr/>
          <p:nvPr/>
        </p:nvGrpSpPr>
        <p:grpSpPr>
          <a:xfrm>
            <a:off x="323528" y="1392865"/>
            <a:ext cx="4858366" cy="237626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Статья 1.2: </a:t>
              </a:r>
              <a:r>
                <a:rPr lang="ru-RU" dirty="0" smtClean="0">
                  <a:latin typeface="Cambria" panose="02040503050406030204" pitchFamily="18" charset="0"/>
                </a:rPr>
                <a:t>Задачами </a:t>
              </a:r>
              <a:r>
                <a:rPr lang="ru-RU" dirty="0">
                  <a:latin typeface="Cambria" panose="02040503050406030204" pitchFamily="18" charset="0"/>
                </a:rPr>
                <a:t>настоящего Кодекса </a:t>
              </a:r>
              <a:r>
                <a:rPr lang="ru-RU" dirty="0" err="1" smtClean="0">
                  <a:latin typeface="Cambria" panose="02040503050406030204" pitchFamily="18" charset="0"/>
                </a:rPr>
                <a:t>яв-ляются</a:t>
              </a:r>
              <a:r>
                <a:rPr lang="ru-RU" dirty="0" smtClean="0">
                  <a:latin typeface="Cambria" panose="02040503050406030204" pitchFamily="18" charset="0"/>
                </a:rPr>
                <a:t> </a:t>
              </a:r>
              <a:r>
                <a:rPr lang="ru-RU" dirty="0">
                  <a:latin typeface="Cambria" panose="02040503050406030204" pitchFamily="18" charset="0"/>
                </a:rPr>
                <a:t>защита человека, его прав и свобод, </a:t>
              </a:r>
              <a:r>
                <a:rPr lang="ru-RU" dirty="0" smtClean="0">
                  <a:latin typeface="Cambria" panose="02040503050406030204" pitchFamily="18" charset="0"/>
                </a:rPr>
                <a:t>законных </a:t>
              </a:r>
              <a:r>
                <a:rPr lang="ru-RU" dirty="0">
                  <a:latin typeface="Cambria" panose="02040503050406030204" pitchFamily="18" charset="0"/>
                </a:rPr>
                <a:t>интересов, прав юридических лиц, окружающей среды и </a:t>
              </a:r>
              <a:r>
                <a:rPr lang="ru-RU" dirty="0" smtClean="0">
                  <a:latin typeface="Cambria" panose="02040503050406030204" pitchFamily="18" charset="0"/>
                </a:rPr>
                <a:t>санитарно-</a:t>
              </a:r>
              <a:r>
                <a:rPr lang="ru-RU" dirty="0" err="1" smtClean="0">
                  <a:latin typeface="Cambria" panose="02040503050406030204" pitchFamily="18" charset="0"/>
                </a:rPr>
                <a:t>эпидемиоло</a:t>
              </a:r>
              <a:r>
                <a:rPr lang="ru-RU" dirty="0" smtClean="0">
                  <a:latin typeface="Cambria" panose="02040503050406030204" pitchFamily="18" charset="0"/>
                </a:rPr>
                <a:t>-</a:t>
              </a:r>
              <a:r>
                <a:rPr lang="ru-RU" dirty="0" err="1" smtClean="0">
                  <a:latin typeface="Cambria" panose="02040503050406030204" pitchFamily="18" charset="0"/>
                </a:rPr>
                <a:t>гического</a:t>
              </a:r>
              <a:r>
                <a:rPr lang="ru-RU" dirty="0" smtClean="0">
                  <a:latin typeface="Cambria" panose="02040503050406030204" pitchFamily="18" charset="0"/>
                </a:rPr>
                <a:t> </a:t>
              </a:r>
              <a:r>
                <a:rPr lang="ru-RU" dirty="0">
                  <a:latin typeface="Cambria" panose="02040503050406030204" pitchFamily="18" charset="0"/>
                </a:rPr>
                <a:t>благополучия населения, </a:t>
              </a:r>
              <a:r>
                <a:rPr lang="ru-RU" dirty="0" err="1" smtClean="0">
                  <a:latin typeface="Cambria" panose="02040503050406030204" pitchFamily="18" charset="0"/>
                </a:rPr>
                <a:t>установ</a:t>
              </a:r>
              <a:r>
                <a:rPr lang="ru-RU" dirty="0" smtClean="0">
                  <a:latin typeface="Cambria" panose="02040503050406030204" pitchFamily="18" charset="0"/>
                </a:rPr>
                <a:t>-ленного </a:t>
              </a:r>
              <a:r>
                <a:rPr lang="ru-RU" dirty="0">
                  <a:latin typeface="Cambria" panose="02040503050406030204" pitchFamily="18" charset="0"/>
                </a:rPr>
                <a:t>порядка осуществления </a:t>
              </a:r>
              <a:r>
                <a:rPr lang="ru-RU" dirty="0" err="1" smtClean="0">
                  <a:latin typeface="Cambria" panose="02040503050406030204" pitchFamily="18" charset="0"/>
                </a:rPr>
                <a:t>государст</a:t>
              </a:r>
              <a:r>
                <a:rPr lang="ru-RU" dirty="0" smtClean="0">
                  <a:latin typeface="Cambria" panose="02040503050406030204" pitchFamily="18" charset="0"/>
                </a:rPr>
                <a:t>-венной </a:t>
              </a:r>
              <a:r>
                <a:rPr lang="ru-RU" dirty="0">
                  <a:latin typeface="Cambria" panose="02040503050406030204" pitchFamily="18" charset="0"/>
                </a:rPr>
                <a:t>власти, общественного порядка, а </a:t>
              </a:r>
              <a:r>
                <a:rPr lang="ru-RU" dirty="0" smtClean="0">
                  <a:latin typeface="Cambria" panose="02040503050406030204" pitchFamily="18" charset="0"/>
                </a:rPr>
                <a:t>так-же </a:t>
              </a:r>
              <a:r>
                <a:rPr lang="ru-RU" dirty="0">
                  <a:latin typeface="Cambria" panose="02040503050406030204" pitchFamily="18" charset="0"/>
                </a:rPr>
                <a:t>защита установленного правопорядка от административных </a:t>
              </a:r>
              <a:r>
                <a:rPr lang="ru-RU" dirty="0" smtClean="0">
                  <a:latin typeface="Cambria" panose="02040503050406030204" pitchFamily="18" charset="0"/>
                </a:rPr>
                <a:t>правонарушений.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71598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административного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01470882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074720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административного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31255085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225176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Субъекты административно-правовых отношений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09340298"/>
              </p:ext>
            </p:extLst>
          </p:nvPr>
        </p:nvGraphicFramePr>
        <p:xfrm>
          <a:off x="503039" y="2081683"/>
          <a:ext cx="8640960" cy="4564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1900997" y="1185387"/>
            <a:ext cx="5845045" cy="631015"/>
            <a:chOff x="2328370" y="593125"/>
            <a:chExt cx="3984218" cy="631015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328370" y="593125"/>
              <a:ext cx="3984218" cy="63101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328370" y="593125"/>
              <a:ext cx="3984218" cy="63101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Все субъекты административных правоотношений должны обладать таким юридическим свойством, как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4" name="Стрелка вниз 3"/>
          <p:cNvSpPr/>
          <p:nvPr/>
        </p:nvSpPr>
        <p:spPr>
          <a:xfrm>
            <a:off x="4571491" y="1850770"/>
            <a:ext cx="504056" cy="50405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4723942" y="5373216"/>
            <a:ext cx="4420058" cy="1051187"/>
            <a:chOff x="4217882" y="1390648"/>
            <a:chExt cx="4420058" cy="1814341"/>
          </a:xfrm>
          <a:scene3d>
            <a:camera prst="orthographicFront"/>
            <a:lightRig rig="flat" dir="t"/>
          </a:scene3d>
        </p:grpSpPr>
        <p:sp>
          <p:nvSpPr>
            <p:cNvPr id="13" name="Прямоугольник 12"/>
            <p:cNvSpPr/>
            <p:nvPr/>
          </p:nvSpPr>
          <p:spPr>
            <a:xfrm>
              <a:off x="4217882" y="1390648"/>
              <a:ext cx="4420058" cy="1814341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4217882" y="1390648"/>
              <a:ext cx="4420058" cy="181434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Административная 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деликтоспособ-ность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часть дееспособности, состоящая в способности нести ответственность за свои действия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81890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Субъекты административно-правовых отношений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0882738"/>
              </p:ext>
            </p:extLst>
          </p:nvPr>
        </p:nvGraphicFramePr>
        <p:xfrm>
          <a:off x="323528" y="1397000"/>
          <a:ext cx="871296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640078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27280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Правомерное поведение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админист-ративное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правонарушение (проступок)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95536" y="1340768"/>
            <a:ext cx="8587852" cy="980697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Административное правонарушение </a:t>
              </a:r>
              <a:r>
                <a:rPr lang="ru-RU" kern="1200" dirty="0" smtClean="0">
                  <a:latin typeface="Cambria" panose="02040503050406030204" pitchFamily="18" charset="0"/>
                </a:rPr>
                <a:t>(проступок)</a:t>
              </a:r>
              <a:r>
                <a:rPr lang="ru-RU" b="1" kern="1200" dirty="0" smtClean="0">
                  <a:latin typeface="Cambria" panose="02040503050406030204" pitchFamily="18" charset="0"/>
                </a:rPr>
                <a:t> </a:t>
              </a:r>
              <a:r>
                <a:rPr lang="ru-RU" kern="1200" dirty="0" smtClean="0">
                  <a:latin typeface="Cambria" panose="02040503050406030204" pitchFamily="18" charset="0"/>
                </a:rPr>
                <a:t>– это противоправное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винов-ное</a:t>
              </a:r>
              <a:r>
                <a:rPr lang="ru-RU" kern="1200" dirty="0" smtClean="0">
                  <a:latin typeface="Cambria" panose="02040503050406030204" pitchFamily="18" charset="0"/>
                </a:rPr>
                <a:t> деяние (действие или бездействие), за которое установлена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администра-тивная</a:t>
              </a:r>
              <a:r>
                <a:rPr lang="ru-RU" kern="1200" dirty="0" smtClean="0">
                  <a:latin typeface="Cambria" panose="02040503050406030204" pitchFamily="18" charset="0"/>
                </a:rPr>
                <a:t> ответственность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67083392"/>
              </p:ext>
            </p:extLst>
          </p:nvPr>
        </p:nvGraphicFramePr>
        <p:xfrm>
          <a:off x="395536" y="2492896"/>
          <a:ext cx="849694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24764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2209</TotalTime>
  <Words>543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Cambria Math</vt:lpstr>
      <vt:lpstr>Verdana</vt:lpstr>
      <vt:lpstr>Wingdings</vt:lpstr>
      <vt:lpstr>sample</vt:lpstr>
      <vt:lpstr>Основы административного права</vt:lpstr>
      <vt:lpstr>План</vt:lpstr>
      <vt:lpstr>Область применения административного права</vt:lpstr>
      <vt:lpstr>Область применения административного права</vt:lpstr>
      <vt:lpstr>Область применения административного права</vt:lpstr>
      <vt:lpstr>Область применения административного права</vt:lpstr>
      <vt:lpstr>Субъекты административно-правовых отношений</vt:lpstr>
      <vt:lpstr>Субъекты административно-правовых отношений</vt:lpstr>
      <vt:lpstr>Правомерное поведение и админист-ративное правонарушение (проступок)</vt:lpstr>
      <vt:lpstr>Правомерное поведение и админист-ративное правонарушение (проступок)</vt:lpstr>
      <vt:lpstr>Правомерное поведение и админист-ративное правонарушение (проступок)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административного права</dc:title>
  <dc:subject>Основы административного права</dc:subject>
  <dc:creator>Ситник П.В.</dc:creator>
  <dc:description>Презентация</dc:description>
  <cp:lastModifiedBy>User</cp:lastModifiedBy>
  <cp:revision>185</cp:revision>
  <dcterms:created xsi:type="dcterms:W3CDTF">2009-11-09T18:29:40Z</dcterms:created>
  <dcterms:modified xsi:type="dcterms:W3CDTF">2017-11-30T18:11:53Z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30.11.2017</vt:lpwstr>
  </property>
</Properties>
</file>