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77" r:id="rId5"/>
    <p:sldId id="278" r:id="rId6"/>
    <p:sldId id="279" r:id="rId7"/>
    <p:sldId id="280" r:id="rId8"/>
    <p:sldId id="281" r:id="rId9"/>
    <p:sldId id="283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761F4-EE3E-488C-B79B-4F66C219AE9D}" type="doc">
      <dgm:prSet loTypeId="urn:microsoft.com/office/officeart/2005/8/layout/equation2" loCatId="relationship" qsTypeId="urn:microsoft.com/office/officeart/2005/8/quickstyle/simple5" qsCatId="simple" csTypeId="urn:microsoft.com/office/officeart/2005/8/colors/accent1_2" csCatId="accent1" phldr="1"/>
      <dgm:spPr/>
    </dgm:pt>
    <dgm:pt modelId="{BB0E1C01-15D3-4E30-9862-FB4610931EA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Супружеское родство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 мужчиной и женщиной, вступающими в брак и образующими семью по брачному союзу, а также родственниками супругов (отцы и матери, бабушки и дедушки, тёти и дяди, братья и сёстры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6C4B61A-FA5B-4AB5-A975-6B7815EBF546}" type="parTrans" cxnId="{DAD337B5-8535-4F5C-BDA4-5407956BD817}">
      <dgm:prSet/>
      <dgm:spPr/>
      <dgm:t>
        <a:bodyPr/>
        <a:lstStyle/>
        <a:p>
          <a:endParaRPr lang="ru-RU"/>
        </a:p>
      </dgm:t>
    </dgm:pt>
    <dgm:pt modelId="{AD30E4F4-813A-4034-9665-91A9FE53901A}" type="sibTrans" cxnId="{DAD337B5-8535-4F5C-BDA4-5407956BD817}">
      <dgm:prSet/>
      <dgm:spPr/>
      <dgm:t>
        <a:bodyPr/>
        <a:lstStyle/>
        <a:p>
          <a:endParaRPr lang="ru-RU"/>
        </a:p>
      </dgm:t>
    </dgm:pt>
    <dgm:pt modelId="{E1C684A4-371B-45A9-9FDD-C6F89BCA11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Кровное родство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 родителями и детьми, между братьями и сёстрами, двоюродными родственниками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36E6873-A9D3-456A-9A45-D9EFDE5FE86A}" type="parTrans" cxnId="{3D81F948-0F36-45F2-B20A-5F6E916BB93E}">
      <dgm:prSet/>
      <dgm:spPr/>
      <dgm:t>
        <a:bodyPr/>
        <a:lstStyle/>
        <a:p>
          <a:endParaRPr lang="ru-RU"/>
        </a:p>
      </dgm:t>
    </dgm:pt>
    <dgm:pt modelId="{26DE0E11-1C9B-4107-ABAD-273397DE343F}" type="sibTrans" cxnId="{3D81F948-0F36-45F2-B20A-5F6E916BB93E}">
      <dgm:prSet/>
      <dgm:spPr/>
      <dgm:t>
        <a:bodyPr/>
        <a:lstStyle/>
        <a:p>
          <a:endParaRPr lang="ru-RU"/>
        </a:p>
      </dgm:t>
    </dgm:pt>
    <dgm:pt modelId="{9B2D6C63-6A2C-4FA9-ACBC-941BEBB61B0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Родня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F67A00B-FB24-4885-B5BF-93E614BB52FA}" type="parTrans" cxnId="{CD8B69B8-02B3-415E-9BAB-C3EE9062296D}">
      <dgm:prSet/>
      <dgm:spPr/>
      <dgm:t>
        <a:bodyPr/>
        <a:lstStyle/>
        <a:p>
          <a:endParaRPr lang="ru-RU"/>
        </a:p>
      </dgm:t>
    </dgm:pt>
    <dgm:pt modelId="{11EF5AB5-0D72-4096-B887-0D8D150D6E74}" type="sibTrans" cxnId="{CD8B69B8-02B3-415E-9BAB-C3EE9062296D}">
      <dgm:prSet/>
      <dgm:spPr/>
      <dgm:t>
        <a:bodyPr/>
        <a:lstStyle/>
        <a:p>
          <a:endParaRPr lang="ru-RU"/>
        </a:p>
      </dgm:t>
    </dgm:pt>
    <dgm:pt modelId="{5D0349EF-12EF-4D46-98B2-9FECD7C976F2}" type="pres">
      <dgm:prSet presAssocID="{870761F4-EE3E-488C-B79B-4F66C219AE9D}" presName="Name0" presStyleCnt="0">
        <dgm:presLayoutVars>
          <dgm:dir/>
          <dgm:resizeHandles val="exact"/>
        </dgm:presLayoutVars>
      </dgm:prSet>
      <dgm:spPr/>
    </dgm:pt>
    <dgm:pt modelId="{17674F40-6D5E-4352-AC04-A4C5F3F388DF}" type="pres">
      <dgm:prSet presAssocID="{870761F4-EE3E-488C-B79B-4F66C219AE9D}" presName="vNodes" presStyleCnt="0"/>
      <dgm:spPr/>
    </dgm:pt>
    <dgm:pt modelId="{DE4E2117-DDC8-47EA-90AE-C13D1C25969F}" type="pres">
      <dgm:prSet presAssocID="{BB0E1C01-15D3-4E30-9862-FB4610931EA3}" presName="node" presStyleLbl="node1" presStyleIdx="0" presStyleCnt="3" custScaleX="343362" custScaleY="19042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3613DBC-6345-4CE9-8378-79EE061522FA}" type="pres">
      <dgm:prSet presAssocID="{AD30E4F4-813A-4034-9665-91A9FE53901A}" presName="spacerT" presStyleCnt="0"/>
      <dgm:spPr/>
    </dgm:pt>
    <dgm:pt modelId="{3B8DA307-8D8D-4CF5-AD7B-D10F099D8772}" type="pres">
      <dgm:prSet presAssocID="{AD30E4F4-813A-4034-9665-91A9FE53901A}" presName="sibTrans" presStyleLbl="sibTrans2D1" presStyleIdx="0" presStyleCnt="2"/>
      <dgm:spPr/>
      <dgm:t>
        <a:bodyPr/>
        <a:lstStyle/>
        <a:p>
          <a:endParaRPr lang="ru-RU"/>
        </a:p>
      </dgm:t>
    </dgm:pt>
    <dgm:pt modelId="{B76D3949-B84A-4DAB-B124-6F2A1681C66B}" type="pres">
      <dgm:prSet presAssocID="{AD30E4F4-813A-4034-9665-91A9FE53901A}" presName="spacerB" presStyleCnt="0"/>
      <dgm:spPr/>
    </dgm:pt>
    <dgm:pt modelId="{8D8B6A7F-3ED1-4467-ACDD-1CF20A9DC526}" type="pres">
      <dgm:prSet presAssocID="{E1C684A4-371B-45A9-9FDD-C6F89BCA11D9}" presName="node" presStyleLbl="node1" presStyleIdx="1" presStyleCnt="3" custScaleX="343362" custScaleY="19042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2859372-30EA-4247-937E-A535F1C42A90}" type="pres">
      <dgm:prSet presAssocID="{870761F4-EE3E-488C-B79B-4F66C219AE9D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2E889988-41B8-4A34-9A2E-1ABBAFE83197}" type="pres">
      <dgm:prSet presAssocID="{870761F4-EE3E-488C-B79B-4F66C219AE9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6FA1B25-A3B1-4E32-96FA-FD34812739B9}" type="pres">
      <dgm:prSet presAssocID="{870761F4-EE3E-488C-B79B-4F66C219AE9D}" presName="lastNode" presStyleLbl="node1" presStyleIdx="2" presStyleCnt="3" custScaleX="87058" custScaleY="4573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185BB064-87EA-4717-A8DD-3C102795529A}" type="presOf" srcId="{BB0E1C01-15D3-4E30-9862-FB4610931EA3}" destId="{DE4E2117-DDC8-47EA-90AE-C13D1C25969F}" srcOrd="0" destOrd="0" presId="urn:microsoft.com/office/officeart/2005/8/layout/equation2"/>
    <dgm:cxn modelId="{C29A3841-BFBB-485A-B99F-4ED1CA91971D}" type="presOf" srcId="{26DE0E11-1C9B-4107-ABAD-273397DE343F}" destId="{2E889988-41B8-4A34-9A2E-1ABBAFE83197}" srcOrd="1" destOrd="0" presId="urn:microsoft.com/office/officeart/2005/8/layout/equation2"/>
    <dgm:cxn modelId="{CD8B69B8-02B3-415E-9BAB-C3EE9062296D}" srcId="{870761F4-EE3E-488C-B79B-4F66C219AE9D}" destId="{9B2D6C63-6A2C-4FA9-ACBC-941BEBB61B0E}" srcOrd="2" destOrd="0" parTransId="{8F67A00B-FB24-4885-B5BF-93E614BB52FA}" sibTransId="{11EF5AB5-0D72-4096-B887-0D8D150D6E74}"/>
    <dgm:cxn modelId="{89377BB9-3B96-4889-B4BD-FD8108804C41}" type="presOf" srcId="{870761F4-EE3E-488C-B79B-4F66C219AE9D}" destId="{5D0349EF-12EF-4D46-98B2-9FECD7C976F2}" srcOrd="0" destOrd="0" presId="urn:microsoft.com/office/officeart/2005/8/layout/equation2"/>
    <dgm:cxn modelId="{078EC6FC-8B58-41F2-9821-0390BEB8B332}" type="presOf" srcId="{AD30E4F4-813A-4034-9665-91A9FE53901A}" destId="{3B8DA307-8D8D-4CF5-AD7B-D10F099D8772}" srcOrd="0" destOrd="0" presId="urn:microsoft.com/office/officeart/2005/8/layout/equation2"/>
    <dgm:cxn modelId="{9E8AFA7C-1C76-4286-98D2-E9B4AF683EF3}" type="presOf" srcId="{9B2D6C63-6A2C-4FA9-ACBC-941BEBB61B0E}" destId="{F6FA1B25-A3B1-4E32-96FA-FD34812739B9}" srcOrd="0" destOrd="0" presId="urn:microsoft.com/office/officeart/2005/8/layout/equation2"/>
    <dgm:cxn modelId="{DAD337B5-8535-4F5C-BDA4-5407956BD817}" srcId="{870761F4-EE3E-488C-B79B-4F66C219AE9D}" destId="{BB0E1C01-15D3-4E30-9862-FB4610931EA3}" srcOrd="0" destOrd="0" parTransId="{76C4B61A-FA5B-4AB5-A975-6B7815EBF546}" sibTransId="{AD30E4F4-813A-4034-9665-91A9FE53901A}"/>
    <dgm:cxn modelId="{DA666037-CFB6-442F-BFE8-7438CFCF848A}" type="presOf" srcId="{E1C684A4-371B-45A9-9FDD-C6F89BCA11D9}" destId="{8D8B6A7F-3ED1-4467-ACDD-1CF20A9DC526}" srcOrd="0" destOrd="0" presId="urn:microsoft.com/office/officeart/2005/8/layout/equation2"/>
    <dgm:cxn modelId="{3D81F948-0F36-45F2-B20A-5F6E916BB93E}" srcId="{870761F4-EE3E-488C-B79B-4F66C219AE9D}" destId="{E1C684A4-371B-45A9-9FDD-C6F89BCA11D9}" srcOrd="1" destOrd="0" parTransId="{E36E6873-A9D3-456A-9A45-D9EFDE5FE86A}" sibTransId="{26DE0E11-1C9B-4107-ABAD-273397DE343F}"/>
    <dgm:cxn modelId="{5AEE110A-2CCA-445B-8ED4-A1376434EB69}" type="presOf" srcId="{26DE0E11-1C9B-4107-ABAD-273397DE343F}" destId="{12859372-30EA-4247-937E-A535F1C42A90}" srcOrd="0" destOrd="0" presId="urn:microsoft.com/office/officeart/2005/8/layout/equation2"/>
    <dgm:cxn modelId="{E8C05B7F-799F-41A8-810F-2C073E7A9528}" type="presParOf" srcId="{5D0349EF-12EF-4D46-98B2-9FECD7C976F2}" destId="{17674F40-6D5E-4352-AC04-A4C5F3F388DF}" srcOrd="0" destOrd="0" presId="urn:microsoft.com/office/officeart/2005/8/layout/equation2"/>
    <dgm:cxn modelId="{D6F112D9-EE32-4743-A735-121F981551A4}" type="presParOf" srcId="{17674F40-6D5E-4352-AC04-A4C5F3F388DF}" destId="{DE4E2117-DDC8-47EA-90AE-C13D1C25969F}" srcOrd="0" destOrd="0" presId="urn:microsoft.com/office/officeart/2005/8/layout/equation2"/>
    <dgm:cxn modelId="{58B7325F-CB87-43D0-8D84-7D01A2E9C0BD}" type="presParOf" srcId="{17674F40-6D5E-4352-AC04-A4C5F3F388DF}" destId="{F3613DBC-6345-4CE9-8378-79EE061522FA}" srcOrd="1" destOrd="0" presId="urn:microsoft.com/office/officeart/2005/8/layout/equation2"/>
    <dgm:cxn modelId="{83FBF67B-3ACA-437B-AC6A-5F56AFFD8738}" type="presParOf" srcId="{17674F40-6D5E-4352-AC04-A4C5F3F388DF}" destId="{3B8DA307-8D8D-4CF5-AD7B-D10F099D8772}" srcOrd="2" destOrd="0" presId="urn:microsoft.com/office/officeart/2005/8/layout/equation2"/>
    <dgm:cxn modelId="{EA1A377C-3BA0-4D43-A27E-588BF5986D50}" type="presParOf" srcId="{17674F40-6D5E-4352-AC04-A4C5F3F388DF}" destId="{B76D3949-B84A-4DAB-B124-6F2A1681C66B}" srcOrd="3" destOrd="0" presId="urn:microsoft.com/office/officeart/2005/8/layout/equation2"/>
    <dgm:cxn modelId="{28645482-9F45-45E5-A457-B2719FA246C6}" type="presParOf" srcId="{17674F40-6D5E-4352-AC04-A4C5F3F388DF}" destId="{8D8B6A7F-3ED1-4467-ACDD-1CF20A9DC526}" srcOrd="4" destOrd="0" presId="urn:microsoft.com/office/officeart/2005/8/layout/equation2"/>
    <dgm:cxn modelId="{34DA5A0D-110D-4453-997D-9B2BF8F3972E}" type="presParOf" srcId="{5D0349EF-12EF-4D46-98B2-9FECD7C976F2}" destId="{12859372-30EA-4247-937E-A535F1C42A90}" srcOrd="1" destOrd="0" presId="urn:microsoft.com/office/officeart/2005/8/layout/equation2"/>
    <dgm:cxn modelId="{3B948C72-6A90-4B7E-B242-9AF99C9FEC19}" type="presParOf" srcId="{12859372-30EA-4247-937E-A535F1C42A90}" destId="{2E889988-41B8-4A34-9A2E-1ABBAFE83197}" srcOrd="0" destOrd="0" presId="urn:microsoft.com/office/officeart/2005/8/layout/equation2"/>
    <dgm:cxn modelId="{533C9E5F-9D62-4F82-8DC0-FF7C2E1330F9}" type="presParOf" srcId="{5D0349EF-12EF-4D46-98B2-9FECD7C976F2}" destId="{F6FA1B25-A3B1-4E32-96FA-FD34812739B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3B02C7-1BB7-4A80-9BE1-748F398FBDAC}" type="doc">
      <dgm:prSet loTypeId="urn:microsoft.com/office/officeart/2005/8/layout/process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1C1BC4-56F4-482D-AC96-0EF6FC3D475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Этапы (стадии) развития семьи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6CB5DBE-9EBE-49C0-A924-838060DDAD20}" type="parTrans" cxnId="{ABE14BCA-D12E-4CC2-B6A3-99DFCC30CAE0}">
      <dgm:prSet/>
      <dgm:spPr/>
      <dgm:t>
        <a:bodyPr/>
        <a:lstStyle/>
        <a:p>
          <a:endParaRPr lang="ru-RU"/>
        </a:p>
      </dgm:t>
    </dgm:pt>
    <dgm:pt modelId="{007729E2-666C-4E95-ACB1-A21393502A14}" type="sibTrans" cxnId="{ABE14BCA-D12E-4CC2-B6A3-99DFCC30CAE0}">
      <dgm:prSet/>
      <dgm:spPr/>
      <dgm:t>
        <a:bodyPr/>
        <a:lstStyle/>
        <a:p>
          <a:endParaRPr lang="ru-RU"/>
        </a:p>
      </dgm:t>
    </dgm:pt>
    <dgm:pt modelId="{3DEABD31-C28D-4E5E-8F0B-4063615BA313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Предбрачные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отношения между потенциальными супругами (любовь, сватовство, помолвка)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60BD54C-3FBC-4885-84C5-53B7DE38AA89}" type="parTrans" cxnId="{54AC42E1-3F9C-47F5-A12F-2DE451F72675}">
      <dgm:prSet/>
      <dgm:spPr/>
      <dgm:t>
        <a:bodyPr/>
        <a:lstStyle/>
        <a:p>
          <a:endParaRPr lang="ru-RU"/>
        </a:p>
      </dgm:t>
    </dgm:pt>
    <dgm:pt modelId="{1B008488-0502-4DE9-94A5-36021ABF0463}" type="sibTrans" cxnId="{54AC42E1-3F9C-47F5-A12F-2DE451F72675}">
      <dgm:prSet/>
      <dgm:spPr/>
      <dgm:t>
        <a:bodyPr/>
        <a:lstStyle/>
        <a:p>
          <a:endParaRPr lang="ru-RU"/>
        </a:p>
      </dgm:t>
    </dgm:pt>
    <dgm:pt modelId="{057AFE4B-4002-4183-A94D-E9D3C59685B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Вступление в брак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D11AFC1-172D-4549-B3A0-CBA6F31BFB3D}" type="parTrans" cxnId="{739A7D22-9D1B-4C67-8F6F-B0682DA69F7A}">
      <dgm:prSet/>
      <dgm:spPr/>
      <dgm:t>
        <a:bodyPr/>
        <a:lstStyle/>
        <a:p>
          <a:endParaRPr lang="ru-RU"/>
        </a:p>
      </dgm:t>
    </dgm:pt>
    <dgm:pt modelId="{61174017-3BC7-486E-A0AE-0B665B345209}" type="sibTrans" cxnId="{739A7D22-9D1B-4C67-8F6F-B0682DA69F7A}">
      <dgm:prSet/>
      <dgm:spPr/>
      <dgm:t>
        <a:bodyPr/>
        <a:lstStyle/>
        <a:p>
          <a:endParaRPr lang="ru-RU"/>
        </a:p>
      </dgm:t>
    </dgm:pt>
    <dgm:pt modelId="{238959D4-86F0-42F0-A48B-DBDC3C69DED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Распад семьи (вследствие развода, смерти одного из родителей, отделения детей от родителей)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41FE72C-4AA6-4A71-9165-7F20F752FCA3}" type="parTrans" cxnId="{562F62F3-6E62-436E-B644-99342D40259C}">
      <dgm:prSet/>
      <dgm:spPr/>
      <dgm:t>
        <a:bodyPr/>
        <a:lstStyle/>
        <a:p>
          <a:endParaRPr lang="ru-RU"/>
        </a:p>
      </dgm:t>
    </dgm:pt>
    <dgm:pt modelId="{E3C466C5-AB1B-4714-A08E-2D946E07EFCE}" type="sibTrans" cxnId="{562F62F3-6E62-436E-B644-99342D40259C}">
      <dgm:prSet/>
      <dgm:spPr/>
      <dgm:t>
        <a:bodyPr/>
        <a:lstStyle/>
        <a:p>
          <a:endParaRPr lang="ru-RU"/>
        </a:p>
      </dgm:t>
    </dgm:pt>
    <dgm:pt modelId="{16EA1C93-2347-4D89-AB49-7B016F4BB45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Молодая семья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EEB776D-6E44-4D6D-9B15-EABABF5FCC7E}" type="parTrans" cxnId="{C3F18B34-246D-43F6-99E3-90F83C32E634}">
      <dgm:prSet/>
      <dgm:spPr/>
      <dgm:t>
        <a:bodyPr/>
        <a:lstStyle/>
        <a:p>
          <a:endParaRPr lang="ru-RU"/>
        </a:p>
      </dgm:t>
    </dgm:pt>
    <dgm:pt modelId="{D7DF94FD-B1B1-4E61-B0A3-4846CB1EAA06}" type="sibTrans" cxnId="{C3F18B34-246D-43F6-99E3-90F83C32E634}">
      <dgm:prSet/>
      <dgm:spPr/>
      <dgm:t>
        <a:bodyPr/>
        <a:lstStyle/>
        <a:p>
          <a:endParaRPr lang="ru-RU"/>
        </a:p>
      </dgm:t>
    </dgm:pt>
    <dgm:pt modelId="{7B9A6662-B448-4DCB-8491-AE2C8C884DF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Полная семья (с появлением детей)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B570133-3E85-46C9-8DC7-8DD11C0A5792}" type="parTrans" cxnId="{1B6002CC-0A3B-4DE7-BFC1-05ACDA6288BE}">
      <dgm:prSet/>
      <dgm:spPr/>
      <dgm:t>
        <a:bodyPr/>
        <a:lstStyle/>
        <a:p>
          <a:endParaRPr lang="ru-RU"/>
        </a:p>
      </dgm:t>
    </dgm:pt>
    <dgm:pt modelId="{2D16DBA4-0C7F-4E27-98F6-8623AA5F6911}" type="sibTrans" cxnId="{1B6002CC-0A3B-4DE7-BFC1-05ACDA6288BE}">
      <dgm:prSet/>
      <dgm:spPr/>
      <dgm:t>
        <a:bodyPr/>
        <a:lstStyle/>
        <a:p>
          <a:endParaRPr lang="ru-RU"/>
        </a:p>
      </dgm:t>
    </dgm:pt>
    <dgm:pt modelId="{A91CA162-3B5A-415E-B72E-29F9EC47B1E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Зрелая семья (взросление детей, их социализация)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4BA6EEB-00E0-44B7-86BB-0025A86ED2BF}" type="parTrans" cxnId="{F2E43CF2-A5EA-4261-9C19-A233B05108B3}">
      <dgm:prSet/>
      <dgm:spPr/>
      <dgm:t>
        <a:bodyPr/>
        <a:lstStyle/>
        <a:p>
          <a:endParaRPr lang="ru-RU"/>
        </a:p>
      </dgm:t>
    </dgm:pt>
    <dgm:pt modelId="{06A09CB6-0012-436F-96C6-E1DB22CC7A23}" type="sibTrans" cxnId="{F2E43CF2-A5EA-4261-9C19-A233B05108B3}">
      <dgm:prSet/>
      <dgm:spPr/>
      <dgm:t>
        <a:bodyPr/>
        <a:lstStyle/>
        <a:p>
          <a:endParaRPr lang="ru-RU"/>
        </a:p>
      </dgm:t>
    </dgm:pt>
    <dgm:pt modelId="{7DB9852B-78EA-44BA-A7F8-AB4F0FD6EC79}" type="pres">
      <dgm:prSet presAssocID="{0B3B02C7-1BB7-4A80-9BE1-748F398FBDAC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16980-1ED8-443A-8E95-AD3E638A6653}" type="pres">
      <dgm:prSet presAssocID="{AF1C1BC4-56F4-482D-AC96-0EF6FC3D475F}" presName="node" presStyleLbl="node1" presStyleIdx="0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6FA84-9F3D-487F-8045-055F82B0E02B}" type="pres">
      <dgm:prSet presAssocID="{007729E2-666C-4E95-ACB1-A21393502A14}" presName="sibTrans" presStyleLbl="sibTrans2D1" presStyleIdx="0" presStyleCnt="6"/>
      <dgm:spPr/>
      <dgm:t>
        <a:bodyPr/>
        <a:lstStyle/>
        <a:p>
          <a:endParaRPr lang="ru-RU"/>
        </a:p>
      </dgm:t>
    </dgm:pt>
    <dgm:pt modelId="{AB934285-0620-4E6C-84E1-6DA9CC3C154E}" type="pres">
      <dgm:prSet presAssocID="{007729E2-666C-4E95-ACB1-A21393502A14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3DF47CB-3077-4D5C-AEE2-269B12199011}" type="pres">
      <dgm:prSet presAssocID="{3DEABD31-C28D-4E5E-8F0B-4063615BA313}" presName="node" presStyleLbl="node1" presStyleIdx="1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54BE0E-A750-4284-8842-E8CA016E5467}" type="pres">
      <dgm:prSet presAssocID="{1B008488-0502-4DE9-94A5-36021ABF0463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D887F27-848E-449A-9D71-6779F802010E}" type="pres">
      <dgm:prSet presAssocID="{1B008488-0502-4DE9-94A5-36021ABF0463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9EC0B14E-0A41-4EE0-9A73-9F00D184585E}" type="pres">
      <dgm:prSet presAssocID="{057AFE4B-4002-4183-A94D-E9D3C59685B8}" presName="node" presStyleLbl="node1" presStyleIdx="2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BB0A8-0537-432E-B9F6-792F112E39E1}" type="pres">
      <dgm:prSet presAssocID="{61174017-3BC7-486E-A0AE-0B665B345209}" presName="sibTrans" presStyleLbl="sibTrans2D1" presStyleIdx="2" presStyleCnt="6"/>
      <dgm:spPr/>
      <dgm:t>
        <a:bodyPr/>
        <a:lstStyle/>
        <a:p>
          <a:endParaRPr lang="ru-RU"/>
        </a:p>
      </dgm:t>
    </dgm:pt>
    <dgm:pt modelId="{43B055D9-A7E6-48D0-BC8A-778A0DAB6A05}" type="pres">
      <dgm:prSet presAssocID="{61174017-3BC7-486E-A0AE-0B665B345209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24533D81-F859-41D2-863F-AFF64D3A39A4}" type="pres">
      <dgm:prSet presAssocID="{16EA1C93-2347-4D89-AB49-7B016F4BB45C}" presName="node" presStyleLbl="node1" presStyleIdx="3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1CA0C-E77B-401D-AF2D-7F02FE7BEA95}" type="pres">
      <dgm:prSet presAssocID="{D7DF94FD-B1B1-4E61-B0A3-4846CB1EAA06}" presName="sibTrans" presStyleLbl="sibTrans2D1" presStyleIdx="3" presStyleCnt="6"/>
      <dgm:spPr/>
      <dgm:t>
        <a:bodyPr/>
        <a:lstStyle/>
        <a:p>
          <a:endParaRPr lang="ru-RU"/>
        </a:p>
      </dgm:t>
    </dgm:pt>
    <dgm:pt modelId="{6A193AC1-659B-4A92-BFE7-BF63056ADF4E}" type="pres">
      <dgm:prSet presAssocID="{D7DF94FD-B1B1-4E61-B0A3-4846CB1EAA0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01038598-C67E-4AB3-A307-DB5BA3D354F4}" type="pres">
      <dgm:prSet presAssocID="{7B9A6662-B448-4DCB-8491-AE2C8C884DFA}" presName="node" presStyleLbl="node1" presStyleIdx="4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C2ABAD-439D-4FD5-815C-C48B3B41C71A}" type="pres">
      <dgm:prSet presAssocID="{2D16DBA4-0C7F-4E27-98F6-8623AA5F6911}" presName="sibTrans" presStyleLbl="sibTrans2D1" presStyleIdx="4" presStyleCnt="6"/>
      <dgm:spPr/>
      <dgm:t>
        <a:bodyPr/>
        <a:lstStyle/>
        <a:p>
          <a:endParaRPr lang="ru-RU"/>
        </a:p>
      </dgm:t>
    </dgm:pt>
    <dgm:pt modelId="{21E3195E-8294-430A-A95D-3009B1F4A2AF}" type="pres">
      <dgm:prSet presAssocID="{2D16DBA4-0C7F-4E27-98F6-8623AA5F6911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70623ADC-1D71-4799-8E21-A4DB811D58C7}" type="pres">
      <dgm:prSet presAssocID="{A91CA162-3B5A-415E-B72E-29F9EC47B1EA}" presName="node" presStyleLbl="node1" presStyleIdx="5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27C6A-5E12-40C2-97A0-6EBC3DABD44E}" type="pres">
      <dgm:prSet presAssocID="{06A09CB6-0012-436F-96C6-E1DB22CC7A23}" presName="sibTrans" presStyleLbl="sibTrans2D1" presStyleIdx="5" presStyleCnt="6"/>
      <dgm:spPr/>
      <dgm:t>
        <a:bodyPr/>
        <a:lstStyle/>
        <a:p>
          <a:endParaRPr lang="ru-RU"/>
        </a:p>
      </dgm:t>
    </dgm:pt>
    <dgm:pt modelId="{BCC59029-9CB5-4AAE-AADE-CFC5538FE3BB}" type="pres">
      <dgm:prSet presAssocID="{06A09CB6-0012-436F-96C6-E1DB22CC7A2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9B8193EE-B31D-4C1B-89AA-B35F74F8F360}" type="pres">
      <dgm:prSet presAssocID="{238959D4-86F0-42F0-A48B-DBDC3C69DED8}" presName="node" presStyleLbl="node1" presStyleIdx="6" presStyleCnt="7" custScaleX="827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F62F3-6E62-436E-B644-99342D40259C}" srcId="{0B3B02C7-1BB7-4A80-9BE1-748F398FBDAC}" destId="{238959D4-86F0-42F0-A48B-DBDC3C69DED8}" srcOrd="6" destOrd="0" parTransId="{141FE72C-4AA6-4A71-9165-7F20F752FCA3}" sibTransId="{E3C466C5-AB1B-4714-A08E-2D946E07EFCE}"/>
    <dgm:cxn modelId="{54AC42E1-3F9C-47F5-A12F-2DE451F72675}" srcId="{0B3B02C7-1BB7-4A80-9BE1-748F398FBDAC}" destId="{3DEABD31-C28D-4E5E-8F0B-4063615BA313}" srcOrd="1" destOrd="0" parTransId="{E60BD54C-3FBC-4885-84C5-53B7DE38AA89}" sibTransId="{1B008488-0502-4DE9-94A5-36021ABF0463}"/>
    <dgm:cxn modelId="{F2E43CF2-A5EA-4261-9C19-A233B05108B3}" srcId="{0B3B02C7-1BB7-4A80-9BE1-748F398FBDAC}" destId="{A91CA162-3B5A-415E-B72E-29F9EC47B1EA}" srcOrd="5" destOrd="0" parTransId="{64BA6EEB-00E0-44B7-86BB-0025A86ED2BF}" sibTransId="{06A09CB6-0012-436F-96C6-E1DB22CC7A23}"/>
    <dgm:cxn modelId="{71450BE9-6437-402D-9A9A-E8BBD393E698}" type="presOf" srcId="{1B008488-0502-4DE9-94A5-36021ABF0463}" destId="{C554BE0E-A750-4284-8842-E8CA016E5467}" srcOrd="0" destOrd="0" presId="urn:microsoft.com/office/officeart/2005/8/layout/process2"/>
    <dgm:cxn modelId="{1B6002CC-0A3B-4DE7-BFC1-05ACDA6288BE}" srcId="{0B3B02C7-1BB7-4A80-9BE1-748F398FBDAC}" destId="{7B9A6662-B448-4DCB-8491-AE2C8C884DFA}" srcOrd="4" destOrd="0" parTransId="{7B570133-3E85-46C9-8DC7-8DD11C0A5792}" sibTransId="{2D16DBA4-0C7F-4E27-98F6-8623AA5F6911}"/>
    <dgm:cxn modelId="{E2E04373-BC77-4E94-90C9-89E616252E78}" type="presOf" srcId="{D7DF94FD-B1B1-4E61-B0A3-4846CB1EAA06}" destId="{6A193AC1-659B-4A92-BFE7-BF63056ADF4E}" srcOrd="1" destOrd="0" presId="urn:microsoft.com/office/officeart/2005/8/layout/process2"/>
    <dgm:cxn modelId="{437E08A9-9EF7-4861-8CEC-B81D28E0D042}" type="presOf" srcId="{007729E2-666C-4E95-ACB1-A21393502A14}" destId="{9226FA84-9F3D-487F-8045-055F82B0E02B}" srcOrd="0" destOrd="0" presId="urn:microsoft.com/office/officeart/2005/8/layout/process2"/>
    <dgm:cxn modelId="{170A2CF8-5D41-46EC-B968-563DA8066160}" type="presOf" srcId="{2D16DBA4-0C7F-4E27-98F6-8623AA5F6911}" destId="{21E3195E-8294-430A-A95D-3009B1F4A2AF}" srcOrd="1" destOrd="0" presId="urn:microsoft.com/office/officeart/2005/8/layout/process2"/>
    <dgm:cxn modelId="{C3F18B34-246D-43F6-99E3-90F83C32E634}" srcId="{0B3B02C7-1BB7-4A80-9BE1-748F398FBDAC}" destId="{16EA1C93-2347-4D89-AB49-7B016F4BB45C}" srcOrd="3" destOrd="0" parTransId="{4EEB776D-6E44-4D6D-9B15-EABABF5FCC7E}" sibTransId="{D7DF94FD-B1B1-4E61-B0A3-4846CB1EAA06}"/>
    <dgm:cxn modelId="{E7820B6E-2D2B-4118-A683-54FDC0626A50}" type="presOf" srcId="{0B3B02C7-1BB7-4A80-9BE1-748F398FBDAC}" destId="{7DB9852B-78EA-44BA-A7F8-AB4F0FD6EC79}" srcOrd="0" destOrd="0" presId="urn:microsoft.com/office/officeart/2005/8/layout/process2"/>
    <dgm:cxn modelId="{FE7E6947-8961-44ED-9C5F-DF22F08D5412}" type="presOf" srcId="{06A09CB6-0012-436F-96C6-E1DB22CC7A23}" destId="{BCC59029-9CB5-4AAE-AADE-CFC5538FE3BB}" srcOrd="1" destOrd="0" presId="urn:microsoft.com/office/officeart/2005/8/layout/process2"/>
    <dgm:cxn modelId="{7BECED1F-C4C8-4FB1-867A-160BB415B331}" type="presOf" srcId="{61174017-3BC7-486E-A0AE-0B665B345209}" destId="{43B055D9-A7E6-48D0-BC8A-778A0DAB6A05}" srcOrd="1" destOrd="0" presId="urn:microsoft.com/office/officeart/2005/8/layout/process2"/>
    <dgm:cxn modelId="{ABE14BCA-D12E-4CC2-B6A3-99DFCC30CAE0}" srcId="{0B3B02C7-1BB7-4A80-9BE1-748F398FBDAC}" destId="{AF1C1BC4-56F4-482D-AC96-0EF6FC3D475F}" srcOrd="0" destOrd="0" parTransId="{46CB5DBE-9EBE-49C0-A924-838060DDAD20}" sibTransId="{007729E2-666C-4E95-ACB1-A21393502A14}"/>
    <dgm:cxn modelId="{59E216CE-2B4C-409E-8D36-5D368DD9FCF5}" type="presOf" srcId="{1B008488-0502-4DE9-94A5-36021ABF0463}" destId="{5D887F27-848E-449A-9D71-6779F802010E}" srcOrd="1" destOrd="0" presId="urn:microsoft.com/office/officeart/2005/8/layout/process2"/>
    <dgm:cxn modelId="{037162D0-A4C8-40CD-A2D5-BE413F6A0043}" type="presOf" srcId="{7B9A6662-B448-4DCB-8491-AE2C8C884DFA}" destId="{01038598-C67E-4AB3-A307-DB5BA3D354F4}" srcOrd="0" destOrd="0" presId="urn:microsoft.com/office/officeart/2005/8/layout/process2"/>
    <dgm:cxn modelId="{EA650ADC-9354-4640-B73E-F7695FE79F59}" type="presOf" srcId="{057AFE4B-4002-4183-A94D-E9D3C59685B8}" destId="{9EC0B14E-0A41-4EE0-9A73-9F00D184585E}" srcOrd="0" destOrd="0" presId="urn:microsoft.com/office/officeart/2005/8/layout/process2"/>
    <dgm:cxn modelId="{878D90DF-A36F-401C-961E-ED22F1E4CD9E}" type="presOf" srcId="{3DEABD31-C28D-4E5E-8F0B-4063615BA313}" destId="{53DF47CB-3077-4D5C-AEE2-269B12199011}" srcOrd="0" destOrd="0" presId="urn:microsoft.com/office/officeart/2005/8/layout/process2"/>
    <dgm:cxn modelId="{B24A2EE5-4128-4EC8-895E-0A48F3E32D2E}" type="presOf" srcId="{007729E2-666C-4E95-ACB1-A21393502A14}" destId="{AB934285-0620-4E6C-84E1-6DA9CC3C154E}" srcOrd="1" destOrd="0" presId="urn:microsoft.com/office/officeart/2005/8/layout/process2"/>
    <dgm:cxn modelId="{00D2A964-DDAB-4F5F-9B13-D3DD7BA0D90D}" type="presOf" srcId="{A91CA162-3B5A-415E-B72E-29F9EC47B1EA}" destId="{70623ADC-1D71-4799-8E21-A4DB811D58C7}" srcOrd="0" destOrd="0" presId="urn:microsoft.com/office/officeart/2005/8/layout/process2"/>
    <dgm:cxn modelId="{739A7D22-9D1B-4C67-8F6F-B0682DA69F7A}" srcId="{0B3B02C7-1BB7-4A80-9BE1-748F398FBDAC}" destId="{057AFE4B-4002-4183-A94D-E9D3C59685B8}" srcOrd="2" destOrd="0" parTransId="{0D11AFC1-172D-4549-B3A0-CBA6F31BFB3D}" sibTransId="{61174017-3BC7-486E-A0AE-0B665B345209}"/>
    <dgm:cxn modelId="{24DD9EE5-7429-46B5-90F7-094D26F061A6}" type="presOf" srcId="{06A09CB6-0012-436F-96C6-E1DB22CC7A23}" destId="{57E27C6A-5E12-40C2-97A0-6EBC3DABD44E}" srcOrd="0" destOrd="0" presId="urn:microsoft.com/office/officeart/2005/8/layout/process2"/>
    <dgm:cxn modelId="{E6169384-D7A2-4507-9C87-B05BDF89679B}" type="presOf" srcId="{16EA1C93-2347-4D89-AB49-7B016F4BB45C}" destId="{24533D81-F859-41D2-863F-AFF64D3A39A4}" srcOrd="0" destOrd="0" presId="urn:microsoft.com/office/officeart/2005/8/layout/process2"/>
    <dgm:cxn modelId="{8ECF5FB1-5590-4389-A840-A78D74F10E2D}" type="presOf" srcId="{D7DF94FD-B1B1-4E61-B0A3-4846CB1EAA06}" destId="{33C1CA0C-E77B-401D-AF2D-7F02FE7BEA95}" srcOrd="0" destOrd="0" presId="urn:microsoft.com/office/officeart/2005/8/layout/process2"/>
    <dgm:cxn modelId="{926A68DE-2D24-4C20-A805-ED998A7C0588}" type="presOf" srcId="{238959D4-86F0-42F0-A48B-DBDC3C69DED8}" destId="{9B8193EE-B31D-4C1B-89AA-B35F74F8F360}" srcOrd="0" destOrd="0" presId="urn:microsoft.com/office/officeart/2005/8/layout/process2"/>
    <dgm:cxn modelId="{672679CD-142B-489B-A6EA-66B5DA252D35}" type="presOf" srcId="{AF1C1BC4-56F4-482D-AC96-0EF6FC3D475F}" destId="{8FA16980-1ED8-443A-8E95-AD3E638A6653}" srcOrd="0" destOrd="0" presId="urn:microsoft.com/office/officeart/2005/8/layout/process2"/>
    <dgm:cxn modelId="{48646AC0-DD35-407B-B573-A3C7CFFFC682}" type="presOf" srcId="{2D16DBA4-0C7F-4E27-98F6-8623AA5F6911}" destId="{E7C2ABAD-439D-4FD5-815C-C48B3B41C71A}" srcOrd="0" destOrd="0" presId="urn:microsoft.com/office/officeart/2005/8/layout/process2"/>
    <dgm:cxn modelId="{EC21C2E8-4045-44CB-8479-5396641E772B}" type="presOf" srcId="{61174017-3BC7-486E-A0AE-0B665B345209}" destId="{F48BB0A8-0537-432E-B9F6-792F112E39E1}" srcOrd="0" destOrd="0" presId="urn:microsoft.com/office/officeart/2005/8/layout/process2"/>
    <dgm:cxn modelId="{6C3B3343-28AD-453E-A16F-B3A6975DE764}" type="presParOf" srcId="{7DB9852B-78EA-44BA-A7F8-AB4F0FD6EC79}" destId="{8FA16980-1ED8-443A-8E95-AD3E638A6653}" srcOrd="0" destOrd="0" presId="urn:microsoft.com/office/officeart/2005/8/layout/process2"/>
    <dgm:cxn modelId="{5DEEB2A4-974C-42FA-A9AE-EB28F4CADFAE}" type="presParOf" srcId="{7DB9852B-78EA-44BA-A7F8-AB4F0FD6EC79}" destId="{9226FA84-9F3D-487F-8045-055F82B0E02B}" srcOrd="1" destOrd="0" presId="urn:microsoft.com/office/officeart/2005/8/layout/process2"/>
    <dgm:cxn modelId="{EBAE0A12-7B83-4565-8362-7A8C1BAE35A1}" type="presParOf" srcId="{9226FA84-9F3D-487F-8045-055F82B0E02B}" destId="{AB934285-0620-4E6C-84E1-6DA9CC3C154E}" srcOrd="0" destOrd="0" presId="urn:microsoft.com/office/officeart/2005/8/layout/process2"/>
    <dgm:cxn modelId="{29A5A9C0-5A78-4EE2-A091-478941A277BF}" type="presParOf" srcId="{7DB9852B-78EA-44BA-A7F8-AB4F0FD6EC79}" destId="{53DF47CB-3077-4D5C-AEE2-269B12199011}" srcOrd="2" destOrd="0" presId="urn:microsoft.com/office/officeart/2005/8/layout/process2"/>
    <dgm:cxn modelId="{22284AF1-3303-453C-9273-C90D5D715367}" type="presParOf" srcId="{7DB9852B-78EA-44BA-A7F8-AB4F0FD6EC79}" destId="{C554BE0E-A750-4284-8842-E8CA016E5467}" srcOrd="3" destOrd="0" presId="urn:microsoft.com/office/officeart/2005/8/layout/process2"/>
    <dgm:cxn modelId="{1851B586-6D64-4463-B9B7-6DC3F5494171}" type="presParOf" srcId="{C554BE0E-A750-4284-8842-E8CA016E5467}" destId="{5D887F27-848E-449A-9D71-6779F802010E}" srcOrd="0" destOrd="0" presId="urn:microsoft.com/office/officeart/2005/8/layout/process2"/>
    <dgm:cxn modelId="{B930A87F-8F36-421E-B982-0A52C030E3C3}" type="presParOf" srcId="{7DB9852B-78EA-44BA-A7F8-AB4F0FD6EC79}" destId="{9EC0B14E-0A41-4EE0-9A73-9F00D184585E}" srcOrd="4" destOrd="0" presId="urn:microsoft.com/office/officeart/2005/8/layout/process2"/>
    <dgm:cxn modelId="{6340C2EC-2D26-4DAD-9448-8AAE3188B7A8}" type="presParOf" srcId="{7DB9852B-78EA-44BA-A7F8-AB4F0FD6EC79}" destId="{F48BB0A8-0537-432E-B9F6-792F112E39E1}" srcOrd="5" destOrd="0" presId="urn:microsoft.com/office/officeart/2005/8/layout/process2"/>
    <dgm:cxn modelId="{D2C22ED7-9672-4207-817D-A0E834D5E707}" type="presParOf" srcId="{F48BB0A8-0537-432E-B9F6-792F112E39E1}" destId="{43B055D9-A7E6-48D0-BC8A-778A0DAB6A05}" srcOrd="0" destOrd="0" presId="urn:microsoft.com/office/officeart/2005/8/layout/process2"/>
    <dgm:cxn modelId="{00AEEE73-7C4F-49C5-BCDA-101193FF9A40}" type="presParOf" srcId="{7DB9852B-78EA-44BA-A7F8-AB4F0FD6EC79}" destId="{24533D81-F859-41D2-863F-AFF64D3A39A4}" srcOrd="6" destOrd="0" presId="urn:microsoft.com/office/officeart/2005/8/layout/process2"/>
    <dgm:cxn modelId="{0ED51AF8-52E8-408D-8781-3E8C18A87F22}" type="presParOf" srcId="{7DB9852B-78EA-44BA-A7F8-AB4F0FD6EC79}" destId="{33C1CA0C-E77B-401D-AF2D-7F02FE7BEA95}" srcOrd="7" destOrd="0" presId="urn:microsoft.com/office/officeart/2005/8/layout/process2"/>
    <dgm:cxn modelId="{440BD07C-DB6D-4B38-BCDE-88A17B6EDC8E}" type="presParOf" srcId="{33C1CA0C-E77B-401D-AF2D-7F02FE7BEA95}" destId="{6A193AC1-659B-4A92-BFE7-BF63056ADF4E}" srcOrd="0" destOrd="0" presId="urn:microsoft.com/office/officeart/2005/8/layout/process2"/>
    <dgm:cxn modelId="{4595A473-8F53-4314-AC05-8C614A36DECB}" type="presParOf" srcId="{7DB9852B-78EA-44BA-A7F8-AB4F0FD6EC79}" destId="{01038598-C67E-4AB3-A307-DB5BA3D354F4}" srcOrd="8" destOrd="0" presId="urn:microsoft.com/office/officeart/2005/8/layout/process2"/>
    <dgm:cxn modelId="{026E6468-FADD-4895-B9BE-B1A971E9F17B}" type="presParOf" srcId="{7DB9852B-78EA-44BA-A7F8-AB4F0FD6EC79}" destId="{E7C2ABAD-439D-4FD5-815C-C48B3B41C71A}" srcOrd="9" destOrd="0" presId="urn:microsoft.com/office/officeart/2005/8/layout/process2"/>
    <dgm:cxn modelId="{2F1DCA45-E512-42BF-86DD-156AD738A373}" type="presParOf" srcId="{E7C2ABAD-439D-4FD5-815C-C48B3B41C71A}" destId="{21E3195E-8294-430A-A95D-3009B1F4A2AF}" srcOrd="0" destOrd="0" presId="urn:microsoft.com/office/officeart/2005/8/layout/process2"/>
    <dgm:cxn modelId="{557F3C06-7111-4354-B3F0-3B66062DCD43}" type="presParOf" srcId="{7DB9852B-78EA-44BA-A7F8-AB4F0FD6EC79}" destId="{70623ADC-1D71-4799-8E21-A4DB811D58C7}" srcOrd="10" destOrd="0" presId="urn:microsoft.com/office/officeart/2005/8/layout/process2"/>
    <dgm:cxn modelId="{EF866DED-72C3-4675-8A1D-4F9664575F5B}" type="presParOf" srcId="{7DB9852B-78EA-44BA-A7F8-AB4F0FD6EC79}" destId="{57E27C6A-5E12-40C2-97A0-6EBC3DABD44E}" srcOrd="11" destOrd="0" presId="urn:microsoft.com/office/officeart/2005/8/layout/process2"/>
    <dgm:cxn modelId="{352DA8B0-736B-41C2-8E75-F6CE1A999E70}" type="presParOf" srcId="{57E27C6A-5E12-40C2-97A0-6EBC3DABD44E}" destId="{BCC59029-9CB5-4AAE-AADE-CFC5538FE3BB}" srcOrd="0" destOrd="0" presId="urn:microsoft.com/office/officeart/2005/8/layout/process2"/>
    <dgm:cxn modelId="{5BC39055-49B5-498B-8D17-DBDD7FA4D79F}" type="presParOf" srcId="{7DB9852B-78EA-44BA-A7F8-AB4F0FD6EC79}" destId="{9B8193EE-B31D-4C1B-89AA-B35F74F8F360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F97F1B-A51A-4F92-8722-16D2241A971F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38F9CA-4BFE-40DB-93B9-AAA05561373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современные тенденции в развитии семейных отношений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DD12AE-3230-4531-9BBE-82793B6FB414}" type="parTrans" cxnId="{D845AAAE-356E-4419-A8B7-94C62FD7D507}">
      <dgm:prSet/>
      <dgm:spPr/>
      <dgm:t>
        <a:bodyPr/>
        <a:lstStyle/>
        <a:p>
          <a:endParaRPr lang="ru-RU"/>
        </a:p>
      </dgm:t>
    </dgm:pt>
    <dgm:pt modelId="{BF662514-116C-47F9-9488-66DF8DBB5767}" type="sibTrans" cxnId="{D845AAAE-356E-4419-A8B7-94C62FD7D507}">
      <dgm:prSet/>
      <dgm:spPr/>
      <dgm:t>
        <a:bodyPr/>
        <a:lstStyle/>
        <a:p>
          <a:endParaRPr lang="ru-RU"/>
        </a:p>
      </dgm:t>
    </dgm:pt>
    <dgm:pt modelId="{123E24CE-4EE1-44A2-BEEA-B4A44F0ED69C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новой современной семьи: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7AABD88-7093-4C97-802C-57E5673F3E81}" type="parTrans" cxnId="{097DC5DD-DDC0-4597-9E28-760D840FC1CF}">
      <dgm:prSet/>
      <dgm:spPr/>
      <dgm:t>
        <a:bodyPr/>
        <a:lstStyle/>
        <a:p>
          <a:endParaRPr lang="ru-RU"/>
        </a:p>
      </dgm:t>
    </dgm:pt>
    <dgm:pt modelId="{224DBDDC-A52E-4CBA-9A5D-2A0EDEF7829C}" type="sibTrans" cxnId="{097DC5DD-DDC0-4597-9E28-760D840FC1CF}">
      <dgm:prSet/>
      <dgm:spPr/>
      <dgm:t>
        <a:bodyPr/>
        <a:lstStyle/>
        <a:p>
          <a:endParaRPr lang="ru-RU"/>
        </a:p>
      </dgm:t>
    </dgm:pt>
    <dgm:pt modelId="{DF5BC14E-DBA7-4463-985E-1308AEA58DF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Сохранение, укрепление или воз-рождение традиционной семьи, где основная роль принадлежит мужу: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A93704-4791-43B0-B6F7-A3DAE2510216}" type="parTrans" cxnId="{58D4DF42-0F17-4E38-9637-294EB4973CB8}">
      <dgm:prSet/>
      <dgm:spPr/>
      <dgm:t>
        <a:bodyPr/>
        <a:lstStyle/>
        <a:p>
          <a:endParaRPr lang="ru-RU"/>
        </a:p>
      </dgm:t>
    </dgm:pt>
    <dgm:pt modelId="{A26D964E-EC0C-45C6-89AB-25B69CBEAE7F}" type="sibTrans" cxnId="{58D4DF42-0F17-4E38-9637-294EB4973CB8}">
      <dgm:prSet/>
      <dgm:spPr/>
      <dgm:t>
        <a:bodyPr/>
        <a:lstStyle/>
        <a:p>
          <a:endParaRPr lang="ru-RU"/>
        </a:p>
      </dgm:t>
    </dgm:pt>
    <dgm:pt modelId="{7D267BD6-3F96-4E97-A49F-C5EEBD473A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роль женщины сводится к рождению и воспитанию детей, ведению домашнего хозяйства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0585665-FF80-403E-9E46-11DB72BD2DF9}" type="parTrans" cxnId="{42769D5D-71AB-4ECB-8F1C-08434425BBAF}">
      <dgm:prSet/>
      <dgm:spPr/>
      <dgm:t>
        <a:bodyPr/>
        <a:lstStyle/>
        <a:p>
          <a:endParaRPr lang="ru-RU"/>
        </a:p>
      </dgm:t>
    </dgm:pt>
    <dgm:pt modelId="{D968CF05-288F-4390-B717-BDB96464DCB7}" type="sibTrans" cxnId="{42769D5D-71AB-4ECB-8F1C-08434425BBAF}">
      <dgm:prSet/>
      <dgm:spPr/>
      <dgm:t>
        <a:bodyPr/>
        <a:lstStyle/>
        <a:p>
          <a:endParaRPr lang="ru-RU"/>
        </a:p>
      </dgm:t>
    </dgm:pt>
    <dgm:pt modelId="{E6C6D7BD-15EA-4370-91BF-CFC880E8F9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мужчина является хозяином,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собст-венником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имущества, обеспечивает экономическую самостоятельность семьи, а все остальные члены семьи должны беспрекословно выполнять его волю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B4973B6-8868-459B-B20A-E9EC390934D5}" type="parTrans" cxnId="{C06717F1-7FAA-4C17-9F3B-710CA9FC62A1}">
      <dgm:prSet/>
      <dgm:spPr/>
      <dgm:t>
        <a:bodyPr/>
        <a:lstStyle/>
        <a:p>
          <a:endParaRPr lang="ru-RU"/>
        </a:p>
      </dgm:t>
    </dgm:pt>
    <dgm:pt modelId="{368A5504-4502-44D9-A061-DFFB0999D65D}" type="sibTrans" cxnId="{C06717F1-7FAA-4C17-9F3B-710CA9FC62A1}">
      <dgm:prSet/>
      <dgm:spPr/>
      <dgm:t>
        <a:bodyPr/>
        <a:lstStyle/>
        <a:p>
          <a:endParaRPr lang="ru-RU"/>
        </a:p>
      </dgm:t>
    </dgm:pt>
    <dgm:pt modelId="{24466BED-9A32-445A-B544-0A5CE615E2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женщины активно участвуют в жизни общества, в экономическом обеспечении семьи и играют важную роль в принятии семейных решений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C285D6-C087-4F3D-AD9E-4931034724EB}" type="parTrans" cxnId="{795C3F9E-B7ED-4FBD-A1F1-BC932671E0A2}">
      <dgm:prSet/>
      <dgm:spPr/>
      <dgm:t>
        <a:bodyPr/>
        <a:lstStyle/>
        <a:p>
          <a:endParaRPr lang="ru-RU"/>
        </a:p>
      </dgm:t>
    </dgm:pt>
    <dgm:pt modelId="{D3642A0B-FD26-4459-8631-FCACFC299125}" type="sibTrans" cxnId="{795C3F9E-B7ED-4FBD-A1F1-BC932671E0A2}">
      <dgm:prSet/>
      <dgm:spPr/>
      <dgm:t>
        <a:bodyPr/>
        <a:lstStyle/>
        <a:p>
          <a:endParaRPr lang="ru-RU"/>
        </a:p>
      </dgm:t>
    </dgm:pt>
    <dgm:pt modelId="{CC34AE57-2126-4829-9DA4-221068FAD95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 между мужем и женой строятся на основе равенства, без жёсткого закрепления обязанностей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CF7837-938E-41FF-97CE-7092ADA931AF}" type="parTrans" cxnId="{5543CEB4-98BD-4639-A8E8-25FCF9DD898C}">
      <dgm:prSet/>
      <dgm:spPr/>
      <dgm:t>
        <a:bodyPr/>
        <a:lstStyle/>
        <a:p>
          <a:endParaRPr lang="ru-RU"/>
        </a:p>
      </dgm:t>
    </dgm:pt>
    <dgm:pt modelId="{33EB61D1-0675-406F-A778-C645DD223669}" type="sibTrans" cxnId="{5543CEB4-98BD-4639-A8E8-25FCF9DD898C}">
      <dgm:prSet/>
      <dgm:spPr/>
      <dgm:t>
        <a:bodyPr/>
        <a:lstStyle/>
        <a:p>
          <a:endParaRPr lang="ru-RU"/>
        </a:p>
      </dgm:t>
    </dgm:pt>
    <dgm:pt modelId="{CEB213F4-933A-4D4B-829B-05D0C3502FF8}" type="pres">
      <dgm:prSet presAssocID="{7AF97F1B-A51A-4F92-8722-16D2241A97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F00356-4E8B-442C-B743-0D248BF7E209}" type="pres">
      <dgm:prSet presAssocID="{EB38F9CA-4BFE-40DB-93B9-AAA05561373C}" presName="hierRoot1" presStyleCnt="0">
        <dgm:presLayoutVars>
          <dgm:hierBranch val="init"/>
        </dgm:presLayoutVars>
      </dgm:prSet>
      <dgm:spPr/>
    </dgm:pt>
    <dgm:pt modelId="{18823CDC-F7A7-4801-A7AE-AEA59428E6FA}" type="pres">
      <dgm:prSet presAssocID="{EB38F9CA-4BFE-40DB-93B9-AAA05561373C}" presName="rootComposite1" presStyleCnt="0"/>
      <dgm:spPr/>
    </dgm:pt>
    <dgm:pt modelId="{1C7A9CC5-6A0A-4DD4-87A9-B389C15EBF3F}" type="pres">
      <dgm:prSet presAssocID="{EB38F9CA-4BFE-40DB-93B9-AAA05561373C}" presName="rootText1" presStyleLbl="node0" presStyleIdx="0" presStyleCnt="1" custScaleX="266072" custScaleY="637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DBA913-02D7-4839-BCBA-6DDA07CE222D}" type="pres">
      <dgm:prSet presAssocID="{EB38F9CA-4BFE-40DB-93B9-AAA0556137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9DC526F-5FAE-42C2-9874-1DE85E135C90}" type="pres">
      <dgm:prSet presAssocID="{EB38F9CA-4BFE-40DB-93B9-AAA05561373C}" presName="hierChild2" presStyleCnt="0"/>
      <dgm:spPr/>
    </dgm:pt>
    <dgm:pt modelId="{DA50AFEF-EEC1-4D35-9FB9-2D6748F25C7B}" type="pres">
      <dgm:prSet presAssocID="{E7AABD88-7093-4C97-802C-57E5673F3E8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9EE8082-CBB6-496A-A6CE-DA8BE3216BF1}" type="pres">
      <dgm:prSet presAssocID="{123E24CE-4EE1-44A2-BEEA-B4A44F0ED69C}" presName="hierRoot2" presStyleCnt="0">
        <dgm:presLayoutVars>
          <dgm:hierBranch/>
        </dgm:presLayoutVars>
      </dgm:prSet>
      <dgm:spPr/>
    </dgm:pt>
    <dgm:pt modelId="{01BAEC0C-4D2C-449B-84D0-F0C1DF75513F}" type="pres">
      <dgm:prSet presAssocID="{123E24CE-4EE1-44A2-BEEA-B4A44F0ED69C}" presName="rootComposite" presStyleCnt="0"/>
      <dgm:spPr/>
    </dgm:pt>
    <dgm:pt modelId="{D6975300-D032-46F6-9A30-B27D416938AB}" type="pres">
      <dgm:prSet presAssocID="{123E24CE-4EE1-44A2-BEEA-B4A44F0ED69C}" presName="rootText" presStyleLbl="node2" presStyleIdx="0" presStyleCnt="2" custScaleX="2159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70A00-A63C-4CCB-BE8D-063A6C9DCB97}" type="pres">
      <dgm:prSet presAssocID="{123E24CE-4EE1-44A2-BEEA-B4A44F0ED69C}" presName="rootConnector" presStyleLbl="node2" presStyleIdx="0" presStyleCnt="2"/>
      <dgm:spPr/>
      <dgm:t>
        <a:bodyPr/>
        <a:lstStyle/>
        <a:p>
          <a:endParaRPr lang="ru-RU"/>
        </a:p>
      </dgm:t>
    </dgm:pt>
    <dgm:pt modelId="{FDE0CF17-34F1-440A-A9B3-D48C4894C6C6}" type="pres">
      <dgm:prSet presAssocID="{123E24CE-4EE1-44A2-BEEA-B4A44F0ED69C}" presName="hierChild4" presStyleCnt="0"/>
      <dgm:spPr/>
    </dgm:pt>
    <dgm:pt modelId="{61F40495-CB47-44AC-B378-E1BFE06DB885}" type="pres">
      <dgm:prSet presAssocID="{4BCF7837-938E-41FF-97CE-7092ADA931AF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96B89E5-FA68-4C70-B6E7-4BFB134A3F39}" type="pres">
      <dgm:prSet presAssocID="{CC34AE57-2126-4829-9DA4-221068FAD95A}" presName="hierRoot2" presStyleCnt="0">
        <dgm:presLayoutVars>
          <dgm:hierBranch/>
        </dgm:presLayoutVars>
      </dgm:prSet>
      <dgm:spPr/>
    </dgm:pt>
    <dgm:pt modelId="{9735A888-6E37-4041-9B62-BA229ED94D21}" type="pres">
      <dgm:prSet presAssocID="{CC34AE57-2126-4829-9DA4-221068FAD95A}" presName="rootComposite" presStyleCnt="0"/>
      <dgm:spPr/>
    </dgm:pt>
    <dgm:pt modelId="{45867395-4D2A-4F52-999A-30358C5BF5D5}" type="pres">
      <dgm:prSet presAssocID="{CC34AE57-2126-4829-9DA4-221068FAD95A}" presName="rootText" presStyleLbl="node3" presStyleIdx="0" presStyleCnt="2" custScaleX="219123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C5FD8-AF68-497A-8488-B3A3C05F0605}" type="pres">
      <dgm:prSet presAssocID="{CC34AE57-2126-4829-9DA4-221068FAD95A}" presName="rootConnector" presStyleLbl="node3" presStyleIdx="0" presStyleCnt="2"/>
      <dgm:spPr/>
      <dgm:t>
        <a:bodyPr/>
        <a:lstStyle/>
        <a:p>
          <a:endParaRPr lang="ru-RU"/>
        </a:p>
      </dgm:t>
    </dgm:pt>
    <dgm:pt modelId="{64DE70BF-8B21-4067-8A1E-F094BB42E2B2}" type="pres">
      <dgm:prSet presAssocID="{CC34AE57-2126-4829-9DA4-221068FAD95A}" presName="hierChild4" presStyleCnt="0"/>
      <dgm:spPr/>
    </dgm:pt>
    <dgm:pt modelId="{BB9938A4-A73F-45F0-8BA1-7CF4A5D6786F}" type="pres">
      <dgm:prSet presAssocID="{62C285D6-C087-4F3D-AD9E-4931034724EB}" presName="Name35" presStyleLbl="parChTrans1D4" presStyleIdx="0" presStyleCnt="2"/>
      <dgm:spPr/>
      <dgm:t>
        <a:bodyPr/>
        <a:lstStyle/>
        <a:p>
          <a:endParaRPr lang="ru-RU"/>
        </a:p>
      </dgm:t>
    </dgm:pt>
    <dgm:pt modelId="{0FD344B7-F647-4831-8E48-0228D7CB9F24}" type="pres">
      <dgm:prSet presAssocID="{24466BED-9A32-445A-B544-0A5CE615E29C}" presName="hierRoot2" presStyleCnt="0">
        <dgm:presLayoutVars>
          <dgm:hierBranch val="init"/>
        </dgm:presLayoutVars>
      </dgm:prSet>
      <dgm:spPr/>
    </dgm:pt>
    <dgm:pt modelId="{AFCE4A7E-DEBC-4FC6-BAB3-842CEAB42F0B}" type="pres">
      <dgm:prSet presAssocID="{24466BED-9A32-445A-B544-0A5CE615E29C}" presName="rootComposite" presStyleCnt="0"/>
      <dgm:spPr/>
    </dgm:pt>
    <dgm:pt modelId="{1DCEF8D1-C42C-4967-BDEB-B0B1BCC80847}" type="pres">
      <dgm:prSet presAssocID="{24466BED-9A32-445A-B544-0A5CE615E29C}" presName="rootText" presStyleLbl="node4" presStyleIdx="0" presStyleCnt="2" custScaleX="219123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456E77-BEE0-4F18-9506-0F909623AD71}" type="pres">
      <dgm:prSet presAssocID="{24466BED-9A32-445A-B544-0A5CE615E29C}" presName="rootConnector" presStyleLbl="node4" presStyleIdx="0" presStyleCnt="2"/>
      <dgm:spPr/>
      <dgm:t>
        <a:bodyPr/>
        <a:lstStyle/>
        <a:p>
          <a:endParaRPr lang="ru-RU"/>
        </a:p>
      </dgm:t>
    </dgm:pt>
    <dgm:pt modelId="{7362C60B-0A86-4AED-AA4A-4ABE49D83DE8}" type="pres">
      <dgm:prSet presAssocID="{24466BED-9A32-445A-B544-0A5CE615E29C}" presName="hierChild4" presStyleCnt="0"/>
      <dgm:spPr/>
    </dgm:pt>
    <dgm:pt modelId="{58B0F857-3A2B-4EFF-BE34-17F0A8AADAB6}" type="pres">
      <dgm:prSet presAssocID="{24466BED-9A32-445A-B544-0A5CE615E29C}" presName="hierChild5" presStyleCnt="0"/>
      <dgm:spPr/>
    </dgm:pt>
    <dgm:pt modelId="{07932879-B94B-4285-AA7C-B42165868F9E}" type="pres">
      <dgm:prSet presAssocID="{CC34AE57-2126-4829-9DA4-221068FAD95A}" presName="hierChild5" presStyleCnt="0"/>
      <dgm:spPr/>
    </dgm:pt>
    <dgm:pt modelId="{104F867C-5379-4527-B1DE-0F7D3E6A9062}" type="pres">
      <dgm:prSet presAssocID="{123E24CE-4EE1-44A2-BEEA-B4A44F0ED69C}" presName="hierChild5" presStyleCnt="0"/>
      <dgm:spPr/>
    </dgm:pt>
    <dgm:pt modelId="{FAA33564-0CD2-4DD6-9E85-52FA3548C03D}" type="pres">
      <dgm:prSet presAssocID="{E2A93704-4791-43B0-B6F7-A3DAE251021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7546F00-A5F4-48B7-B30D-B63C748BD680}" type="pres">
      <dgm:prSet presAssocID="{DF5BC14E-DBA7-4463-985E-1308AEA58DFB}" presName="hierRoot2" presStyleCnt="0">
        <dgm:presLayoutVars>
          <dgm:hierBranch/>
        </dgm:presLayoutVars>
      </dgm:prSet>
      <dgm:spPr/>
    </dgm:pt>
    <dgm:pt modelId="{85F4D1B5-3851-4BE0-8C4D-D7C65BA37210}" type="pres">
      <dgm:prSet presAssocID="{DF5BC14E-DBA7-4463-985E-1308AEA58DFB}" presName="rootComposite" presStyleCnt="0"/>
      <dgm:spPr/>
    </dgm:pt>
    <dgm:pt modelId="{26294EE6-D580-420A-BD88-EF3099A0DBDE}" type="pres">
      <dgm:prSet presAssocID="{DF5BC14E-DBA7-4463-985E-1308AEA58DFB}" presName="rootText" presStyleLbl="node2" presStyleIdx="1" presStyleCnt="2" custScaleX="2159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D843D5-6AD9-4119-A442-127551D7792D}" type="pres">
      <dgm:prSet presAssocID="{DF5BC14E-DBA7-4463-985E-1308AEA58DFB}" presName="rootConnector" presStyleLbl="node2" presStyleIdx="1" presStyleCnt="2"/>
      <dgm:spPr/>
      <dgm:t>
        <a:bodyPr/>
        <a:lstStyle/>
        <a:p>
          <a:endParaRPr lang="ru-RU"/>
        </a:p>
      </dgm:t>
    </dgm:pt>
    <dgm:pt modelId="{908430EA-E34C-4063-B6A5-248E95A34921}" type="pres">
      <dgm:prSet presAssocID="{DF5BC14E-DBA7-4463-985E-1308AEA58DFB}" presName="hierChild4" presStyleCnt="0"/>
      <dgm:spPr/>
    </dgm:pt>
    <dgm:pt modelId="{672E727F-7BD9-4C31-95BB-8B63AAC1A0DD}" type="pres">
      <dgm:prSet presAssocID="{EB4973B6-8868-459B-B20A-E9EC390934D5}" presName="Name35" presStyleLbl="parChTrans1D3" presStyleIdx="1" presStyleCnt="2"/>
      <dgm:spPr/>
      <dgm:t>
        <a:bodyPr/>
        <a:lstStyle/>
        <a:p>
          <a:endParaRPr lang="ru-RU"/>
        </a:p>
      </dgm:t>
    </dgm:pt>
    <dgm:pt modelId="{2BA43A7C-0DE3-4145-9765-1EBE637706FB}" type="pres">
      <dgm:prSet presAssocID="{E6C6D7BD-15EA-4370-91BF-CFC880E8F921}" presName="hierRoot2" presStyleCnt="0">
        <dgm:presLayoutVars>
          <dgm:hierBranch/>
        </dgm:presLayoutVars>
      </dgm:prSet>
      <dgm:spPr/>
    </dgm:pt>
    <dgm:pt modelId="{5C8FCD55-676C-4486-9707-ED8E3C8B6EEA}" type="pres">
      <dgm:prSet presAssocID="{E6C6D7BD-15EA-4370-91BF-CFC880E8F921}" presName="rootComposite" presStyleCnt="0"/>
      <dgm:spPr/>
    </dgm:pt>
    <dgm:pt modelId="{2A3C9E57-30CA-4DC4-AF11-9F7051E1293B}" type="pres">
      <dgm:prSet presAssocID="{E6C6D7BD-15EA-4370-91BF-CFC880E8F921}" presName="rootText" presStyleLbl="node3" presStyleIdx="1" presStyleCnt="2" custScaleX="219123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A78AC0-029A-49A7-B29A-5C8F17916CF3}" type="pres">
      <dgm:prSet presAssocID="{E6C6D7BD-15EA-4370-91BF-CFC880E8F921}" presName="rootConnector" presStyleLbl="node3" presStyleIdx="1" presStyleCnt="2"/>
      <dgm:spPr/>
      <dgm:t>
        <a:bodyPr/>
        <a:lstStyle/>
        <a:p>
          <a:endParaRPr lang="ru-RU"/>
        </a:p>
      </dgm:t>
    </dgm:pt>
    <dgm:pt modelId="{1C54B07A-2BE1-4CD2-AD77-B5B8527BC3DB}" type="pres">
      <dgm:prSet presAssocID="{E6C6D7BD-15EA-4370-91BF-CFC880E8F921}" presName="hierChild4" presStyleCnt="0"/>
      <dgm:spPr/>
    </dgm:pt>
    <dgm:pt modelId="{92D24650-2A8B-48D4-932B-2F3BB229753F}" type="pres">
      <dgm:prSet presAssocID="{F0585665-FF80-403E-9E46-11DB72BD2DF9}" presName="Name35" presStyleLbl="parChTrans1D4" presStyleIdx="1" presStyleCnt="2"/>
      <dgm:spPr/>
      <dgm:t>
        <a:bodyPr/>
        <a:lstStyle/>
        <a:p>
          <a:endParaRPr lang="ru-RU"/>
        </a:p>
      </dgm:t>
    </dgm:pt>
    <dgm:pt modelId="{3080455A-8A3E-46E0-8DD5-A66CCBF01A3A}" type="pres">
      <dgm:prSet presAssocID="{7D267BD6-3F96-4E97-A49F-C5EEBD473A26}" presName="hierRoot2" presStyleCnt="0">
        <dgm:presLayoutVars>
          <dgm:hierBranch val="init"/>
        </dgm:presLayoutVars>
      </dgm:prSet>
      <dgm:spPr/>
    </dgm:pt>
    <dgm:pt modelId="{9D417CFC-E2E1-49F0-BD7B-274078E45372}" type="pres">
      <dgm:prSet presAssocID="{7D267BD6-3F96-4E97-A49F-C5EEBD473A26}" presName="rootComposite" presStyleCnt="0"/>
      <dgm:spPr/>
    </dgm:pt>
    <dgm:pt modelId="{45CF786F-E420-4DD8-9AC5-7F4BFA991D4A}" type="pres">
      <dgm:prSet presAssocID="{7D267BD6-3F96-4E97-A49F-C5EEBD473A26}" presName="rootText" presStyleLbl="node4" presStyleIdx="1" presStyleCnt="2" custScaleX="219123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715832-3F29-4666-BF5D-D380E88E2F91}" type="pres">
      <dgm:prSet presAssocID="{7D267BD6-3F96-4E97-A49F-C5EEBD473A26}" presName="rootConnector" presStyleLbl="node4" presStyleIdx="1" presStyleCnt="2"/>
      <dgm:spPr/>
      <dgm:t>
        <a:bodyPr/>
        <a:lstStyle/>
        <a:p>
          <a:endParaRPr lang="ru-RU"/>
        </a:p>
      </dgm:t>
    </dgm:pt>
    <dgm:pt modelId="{52D921DC-83FB-446A-A9CB-BD0EDC159563}" type="pres">
      <dgm:prSet presAssocID="{7D267BD6-3F96-4E97-A49F-C5EEBD473A26}" presName="hierChild4" presStyleCnt="0"/>
      <dgm:spPr/>
    </dgm:pt>
    <dgm:pt modelId="{41495BB9-A934-40A5-95B8-C8F4C09DEB72}" type="pres">
      <dgm:prSet presAssocID="{7D267BD6-3F96-4E97-A49F-C5EEBD473A26}" presName="hierChild5" presStyleCnt="0"/>
      <dgm:spPr/>
    </dgm:pt>
    <dgm:pt modelId="{E91EEF32-3BC1-4517-9E79-B6062E473724}" type="pres">
      <dgm:prSet presAssocID="{E6C6D7BD-15EA-4370-91BF-CFC880E8F921}" presName="hierChild5" presStyleCnt="0"/>
      <dgm:spPr/>
    </dgm:pt>
    <dgm:pt modelId="{E5FA97F8-4B8E-4882-BA88-8B62BC6803FF}" type="pres">
      <dgm:prSet presAssocID="{DF5BC14E-DBA7-4463-985E-1308AEA58DFB}" presName="hierChild5" presStyleCnt="0"/>
      <dgm:spPr/>
    </dgm:pt>
    <dgm:pt modelId="{DF1BC876-9A9B-4904-BE55-5A853E2E08F9}" type="pres">
      <dgm:prSet presAssocID="{EB38F9CA-4BFE-40DB-93B9-AAA05561373C}" presName="hierChild3" presStyleCnt="0"/>
      <dgm:spPr/>
    </dgm:pt>
  </dgm:ptLst>
  <dgm:cxnLst>
    <dgm:cxn modelId="{EEC2D445-CF66-4E49-80BE-C7C28B965D75}" type="presOf" srcId="{EB38F9CA-4BFE-40DB-93B9-AAA05561373C}" destId="{1C7A9CC5-6A0A-4DD4-87A9-B389C15EBF3F}" srcOrd="0" destOrd="0" presId="urn:microsoft.com/office/officeart/2005/8/layout/orgChart1"/>
    <dgm:cxn modelId="{6C9833B8-F6F4-48CF-A711-9FCB91630AC5}" type="presOf" srcId="{7D267BD6-3F96-4E97-A49F-C5EEBD473A26}" destId="{20715832-3F29-4666-BF5D-D380E88E2F91}" srcOrd="1" destOrd="0" presId="urn:microsoft.com/office/officeart/2005/8/layout/orgChart1"/>
    <dgm:cxn modelId="{A668395B-25D3-4906-820E-9D2856909747}" type="presOf" srcId="{24466BED-9A32-445A-B544-0A5CE615E29C}" destId="{01456E77-BEE0-4F18-9506-0F909623AD71}" srcOrd="1" destOrd="0" presId="urn:microsoft.com/office/officeart/2005/8/layout/orgChart1"/>
    <dgm:cxn modelId="{5543CEB4-98BD-4639-A8E8-25FCF9DD898C}" srcId="{123E24CE-4EE1-44A2-BEEA-B4A44F0ED69C}" destId="{CC34AE57-2126-4829-9DA4-221068FAD95A}" srcOrd="0" destOrd="0" parTransId="{4BCF7837-938E-41FF-97CE-7092ADA931AF}" sibTransId="{33EB61D1-0675-406F-A778-C645DD223669}"/>
    <dgm:cxn modelId="{215FC13C-1BEC-4649-A368-CA61D9360658}" type="presOf" srcId="{CC34AE57-2126-4829-9DA4-221068FAD95A}" destId="{87FC5FD8-AF68-497A-8488-B3A3C05F0605}" srcOrd="1" destOrd="0" presId="urn:microsoft.com/office/officeart/2005/8/layout/orgChart1"/>
    <dgm:cxn modelId="{C5E370C3-C66D-40B7-9FC5-D85DE6422D7E}" type="presOf" srcId="{F0585665-FF80-403E-9E46-11DB72BD2DF9}" destId="{92D24650-2A8B-48D4-932B-2F3BB229753F}" srcOrd="0" destOrd="0" presId="urn:microsoft.com/office/officeart/2005/8/layout/orgChart1"/>
    <dgm:cxn modelId="{95FDC9D5-7D7C-40E0-9A69-D55566D48BD4}" type="presOf" srcId="{CC34AE57-2126-4829-9DA4-221068FAD95A}" destId="{45867395-4D2A-4F52-999A-30358C5BF5D5}" srcOrd="0" destOrd="0" presId="urn:microsoft.com/office/officeart/2005/8/layout/orgChart1"/>
    <dgm:cxn modelId="{8D570A07-3B55-412B-945D-62AF2D64B20A}" type="presOf" srcId="{DF5BC14E-DBA7-4463-985E-1308AEA58DFB}" destId="{10D843D5-6AD9-4119-A442-127551D7792D}" srcOrd="1" destOrd="0" presId="urn:microsoft.com/office/officeart/2005/8/layout/orgChart1"/>
    <dgm:cxn modelId="{673678A8-96F6-4DB6-9767-AFA276651C5B}" type="presOf" srcId="{E7AABD88-7093-4C97-802C-57E5673F3E81}" destId="{DA50AFEF-EEC1-4D35-9FB9-2D6748F25C7B}" srcOrd="0" destOrd="0" presId="urn:microsoft.com/office/officeart/2005/8/layout/orgChart1"/>
    <dgm:cxn modelId="{C06717F1-7FAA-4C17-9F3B-710CA9FC62A1}" srcId="{DF5BC14E-DBA7-4463-985E-1308AEA58DFB}" destId="{E6C6D7BD-15EA-4370-91BF-CFC880E8F921}" srcOrd="0" destOrd="0" parTransId="{EB4973B6-8868-459B-B20A-E9EC390934D5}" sibTransId="{368A5504-4502-44D9-A061-DFFB0999D65D}"/>
    <dgm:cxn modelId="{E4D670AC-811E-46F4-9D20-E4F9BC720945}" type="presOf" srcId="{4BCF7837-938E-41FF-97CE-7092ADA931AF}" destId="{61F40495-CB47-44AC-B378-E1BFE06DB885}" srcOrd="0" destOrd="0" presId="urn:microsoft.com/office/officeart/2005/8/layout/orgChart1"/>
    <dgm:cxn modelId="{58D4DF42-0F17-4E38-9637-294EB4973CB8}" srcId="{EB38F9CA-4BFE-40DB-93B9-AAA05561373C}" destId="{DF5BC14E-DBA7-4463-985E-1308AEA58DFB}" srcOrd="1" destOrd="0" parTransId="{E2A93704-4791-43B0-B6F7-A3DAE2510216}" sibTransId="{A26D964E-EC0C-45C6-89AB-25B69CBEAE7F}"/>
    <dgm:cxn modelId="{6B50BD25-1E67-40B1-933C-CC2E79CDEDED}" type="presOf" srcId="{123E24CE-4EE1-44A2-BEEA-B4A44F0ED69C}" destId="{D3C70A00-A63C-4CCB-BE8D-063A6C9DCB97}" srcOrd="1" destOrd="0" presId="urn:microsoft.com/office/officeart/2005/8/layout/orgChart1"/>
    <dgm:cxn modelId="{CA6C92A7-0CE6-4617-88B9-C6E53DDB4E36}" type="presOf" srcId="{62C285D6-C087-4F3D-AD9E-4931034724EB}" destId="{BB9938A4-A73F-45F0-8BA1-7CF4A5D6786F}" srcOrd="0" destOrd="0" presId="urn:microsoft.com/office/officeart/2005/8/layout/orgChart1"/>
    <dgm:cxn modelId="{812E511C-5242-4222-8469-5A7C38C0993A}" type="presOf" srcId="{E2A93704-4791-43B0-B6F7-A3DAE2510216}" destId="{FAA33564-0CD2-4DD6-9E85-52FA3548C03D}" srcOrd="0" destOrd="0" presId="urn:microsoft.com/office/officeart/2005/8/layout/orgChart1"/>
    <dgm:cxn modelId="{5C634890-09F8-447A-99DE-E418E987F4AB}" type="presOf" srcId="{7D267BD6-3F96-4E97-A49F-C5EEBD473A26}" destId="{45CF786F-E420-4DD8-9AC5-7F4BFA991D4A}" srcOrd="0" destOrd="0" presId="urn:microsoft.com/office/officeart/2005/8/layout/orgChart1"/>
    <dgm:cxn modelId="{C376D66E-EF36-42E8-B89E-7702AD4606F5}" type="presOf" srcId="{DF5BC14E-DBA7-4463-985E-1308AEA58DFB}" destId="{26294EE6-D580-420A-BD88-EF3099A0DBDE}" srcOrd="0" destOrd="0" presId="urn:microsoft.com/office/officeart/2005/8/layout/orgChart1"/>
    <dgm:cxn modelId="{1B23311B-1C84-4623-BEF8-B8B922BCA8F6}" type="presOf" srcId="{E6C6D7BD-15EA-4370-91BF-CFC880E8F921}" destId="{92A78AC0-029A-49A7-B29A-5C8F17916CF3}" srcOrd="1" destOrd="0" presId="urn:microsoft.com/office/officeart/2005/8/layout/orgChart1"/>
    <dgm:cxn modelId="{4C7E9332-8C4C-4DF5-B8C7-4995CF6B0187}" type="presOf" srcId="{EB4973B6-8868-459B-B20A-E9EC390934D5}" destId="{672E727F-7BD9-4C31-95BB-8B63AAC1A0DD}" srcOrd="0" destOrd="0" presId="urn:microsoft.com/office/officeart/2005/8/layout/orgChart1"/>
    <dgm:cxn modelId="{89D669E1-0823-46A3-A285-CDF0EDCCB035}" type="presOf" srcId="{E6C6D7BD-15EA-4370-91BF-CFC880E8F921}" destId="{2A3C9E57-30CA-4DC4-AF11-9F7051E1293B}" srcOrd="0" destOrd="0" presId="urn:microsoft.com/office/officeart/2005/8/layout/orgChart1"/>
    <dgm:cxn modelId="{795C3F9E-B7ED-4FBD-A1F1-BC932671E0A2}" srcId="{CC34AE57-2126-4829-9DA4-221068FAD95A}" destId="{24466BED-9A32-445A-B544-0A5CE615E29C}" srcOrd="0" destOrd="0" parTransId="{62C285D6-C087-4F3D-AD9E-4931034724EB}" sibTransId="{D3642A0B-FD26-4459-8631-FCACFC299125}"/>
    <dgm:cxn modelId="{793E2F91-B519-4DCA-9F57-F68390B222F5}" type="presOf" srcId="{7AF97F1B-A51A-4F92-8722-16D2241A971F}" destId="{CEB213F4-933A-4D4B-829B-05D0C3502FF8}" srcOrd="0" destOrd="0" presId="urn:microsoft.com/office/officeart/2005/8/layout/orgChart1"/>
    <dgm:cxn modelId="{D845AAAE-356E-4419-A8B7-94C62FD7D507}" srcId="{7AF97F1B-A51A-4F92-8722-16D2241A971F}" destId="{EB38F9CA-4BFE-40DB-93B9-AAA05561373C}" srcOrd="0" destOrd="0" parTransId="{83DD12AE-3230-4531-9BBE-82793B6FB414}" sibTransId="{BF662514-116C-47F9-9488-66DF8DBB5767}"/>
    <dgm:cxn modelId="{097DC5DD-DDC0-4597-9E28-760D840FC1CF}" srcId="{EB38F9CA-4BFE-40DB-93B9-AAA05561373C}" destId="{123E24CE-4EE1-44A2-BEEA-B4A44F0ED69C}" srcOrd="0" destOrd="0" parTransId="{E7AABD88-7093-4C97-802C-57E5673F3E81}" sibTransId="{224DBDDC-A52E-4CBA-9A5D-2A0EDEF7829C}"/>
    <dgm:cxn modelId="{8E1EC24E-119A-4EE4-9610-5801DF1E7E2F}" type="presOf" srcId="{EB38F9CA-4BFE-40DB-93B9-AAA05561373C}" destId="{A4DBA913-02D7-4839-BCBA-6DDA07CE222D}" srcOrd="1" destOrd="0" presId="urn:microsoft.com/office/officeart/2005/8/layout/orgChart1"/>
    <dgm:cxn modelId="{34FBFD88-3A9D-4F05-B98E-B806C9FE7887}" type="presOf" srcId="{24466BED-9A32-445A-B544-0A5CE615E29C}" destId="{1DCEF8D1-C42C-4967-BDEB-B0B1BCC80847}" srcOrd="0" destOrd="0" presId="urn:microsoft.com/office/officeart/2005/8/layout/orgChart1"/>
    <dgm:cxn modelId="{42769D5D-71AB-4ECB-8F1C-08434425BBAF}" srcId="{E6C6D7BD-15EA-4370-91BF-CFC880E8F921}" destId="{7D267BD6-3F96-4E97-A49F-C5EEBD473A26}" srcOrd="0" destOrd="0" parTransId="{F0585665-FF80-403E-9E46-11DB72BD2DF9}" sibTransId="{D968CF05-288F-4390-B717-BDB96464DCB7}"/>
    <dgm:cxn modelId="{826E0DD2-DE49-4491-98EF-17DE1BF16EF4}" type="presOf" srcId="{123E24CE-4EE1-44A2-BEEA-B4A44F0ED69C}" destId="{D6975300-D032-46F6-9A30-B27D416938AB}" srcOrd="0" destOrd="0" presId="urn:microsoft.com/office/officeart/2005/8/layout/orgChart1"/>
    <dgm:cxn modelId="{44F04857-5798-47A8-8C5B-DC69420B4032}" type="presParOf" srcId="{CEB213F4-933A-4D4B-829B-05D0C3502FF8}" destId="{51F00356-4E8B-442C-B743-0D248BF7E209}" srcOrd="0" destOrd="0" presId="urn:microsoft.com/office/officeart/2005/8/layout/orgChart1"/>
    <dgm:cxn modelId="{700E5146-0E10-4B8F-9FE9-047B5CC9F7C7}" type="presParOf" srcId="{51F00356-4E8B-442C-B743-0D248BF7E209}" destId="{18823CDC-F7A7-4801-A7AE-AEA59428E6FA}" srcOrd="0" destOrd="0" presId="urn:microsoft.com/office/officeart/2005/8/layout/orgChart1"/>
    <dgm:cxn modelId="{F1470C18-E4FA-4C33-9AE0-BD99030200A7}" type="presParOf" srcId="{18823CDC-F7A7-4801-A7AE-AEA59428E6FA}" destId="{1C7A9CC5-6A0A-4DD4-87A9-B389C15EBF3F}" srcOrd="0" destOrd="0" presId="urn:microsoft.com/office/officeart/2005/8/layout/orgChart1"/>
    <dgm:cxn modelId="{1ACC6CCE-B7C0-4570-A96F-9E2DF964100D}" type="presParOf" srcId="{18823CDC-F7A7-4801-A7AE-AEA59428E6FA}" destId="{A4DBA913-02D7-4839-BCBA-6DDA07CE222D}" srcOrd="1" destOrd="0" presId="urn:microsoft.com/office/officeart/2005/8/layout/orgChart1"/>
    <dgm:cxn modelId="{A498C2CB-03E9-41EF-BF12-7BE4B491E4C6}" type="presParOf" srcId="{51F00356-4E8B-442C-B743-0D248BF7E209}" destId="{09DC526F-5FAE-42C2-9874-1DE85E135C90}" srcOrd="1" destOrd="0" presId="urn:microsoft.com/office/officeart/2005/8/layout/orgChart1"/>
    <dgm:cxn modelId="{B3455B60-09BA-44F8-9EE8-041BCD912F4B}" type="presParOf" srcId="{09DC526F-5FAE-42C2-9874-1DE85E135C90}" destId="{DA50AFEF-EEC1-4D35-9FB9-2D6748F25C7B}" srcOrd="0" destOrd="0" presId="urn:microsoft.com/office/officeart/2005/8/layout/orgChart1"/>
    <dgm:cxn modelId="{BE02F503-995D-4F89-BE82-7BE89879580A}" type="presParOf" srcId="{09DC526F-5FAE-42C2-9874-1DE85E135C90}" destId="{D9EE8082-CBB6-496A-A6CE-DA8BE3216BF1}" srcOrd="1" destOrd="0" presId="urn:microsoft.com/office/officeart/2005/8/layout/orgChart1"/>
    <dgm:cxn modelId="{CD23AF32-402E-45AF-A0E9-E72EAF125F3B}" type="presParOf" srcId="{D9EE8082-CBB6-496A-A6CE-DA8BE3216BF1}" destId="{01BAEC0C-4D2C-449B-84D0-F0C1DF75513F}" srcOrd="0" destOrd="0" presId="urn:microsoft.com/office/officeart/2005/8/layout/orgChart1"/>
    <dgm:cxn modelId="{0CA8C031-E242-407F-8848-A77A8205C55A}" type="presParOf" srcId="{01BAEC0C-4D2C-449B-84D0-F0C1DF75513F}" destId="{D6975300-D032-46F6-9A30-B27D416938AB}" srcOrd="0" destOrd="0" presId="urn:microsoft.com/office/officeart/2005/8/layout/orgChart1"/>
    <dgm:cxn modelId="{3EAE4CFA-4123-4D20-A329-672973CBAF11}" type="presParOf" srcId="{01BAEC0C-4D2C-449B-84D0-F0C1DF75513F}" destId="{D3C70A00-A63C-4CCB-BE8D-063A6C9DCB97}" srcOrd="1" destOrd="0" presId="urn:microsoft.com/office/officeart/2005/8/layout/orgChart1"/>
    <dgm:cxn modelId="{6C1CF699-BDB4-4C5C-ABBD-8189FA3E9EF6}" type="presParOf" srcId="{D9EE8082-CBB6-496A-A6CE-DA8BE3216BF1}" destId="{FDE0CF17-34F1-440A-A9B3-D48C4894C6C6}" srcOrd="1" destOrd="0" presId="urn:microsoft.com/office/officeart/2005/8/layout/orgChart1"/>
    <dgm:cxn modelId="{D60B3E73-6CB8-45EC-8AAD-4DD7C81049B8}" type="presParOf" srcId="{FDE0CF17-34F1-440A-A9B3-D48C4894C6C6}" destId="{61F40495-CB47-44AC-B378-E1BFE06DB885}" srcOrd="0" destOrd="0" presId="urn:microsoft.com/office/officeart/2005/8/layout/orgChart1"/>
    <dgm:cxn modelId="{26D01AAC-807A-426D-BA91-E5961E6DE459}" type="presParOf" srcId="{FDE0CF17-34F1-440A-A9B3-D48C4894C6C6}" destId="{396B89E5-FA68-4C70-B6E7-4BFB134A3F39}" srcOrd="1" destOrd="0" presId="urn:microsoft.com/office/officeart/2005/8/layout/orgChart1"/>
    <dgm:cxn modelId="{E39A48A1-80A9-42A6-BAC9-94221345774B}" type="presParOf" srcId="{396B89E5-FA68-4C70-B6E7-4BFB134A3F39}" destId="{9735A888-6E37-4041-9B62-BA229ED94D21}" srcOrd="0" destOrd="0" presId="urn:microsoft.com/office/officeart/2005/8/layout/orgChart1"/>
    <dgm:cxn modelId="{3CD4B8F8-F05C-410A-9B5E-637926D6DB9B}" type="presParOf" srcId="{9735A888-6E37-4041-9B62-BA229ED94D21}" destId="{45867395-4D2A-4F52-999A-30358C5BF5D5}" srcOrd="0" destOrd="0" presId="urn:microsoft.com/office/officeart/2005/8/layout/orgChart1"/>
    <dgm:cxn modelId="{CC1BE4CA-F00C-4CC7-B4C2-C6C3536789B0}" type="presParOf" srcId="{9735A888-6E37-4041-9B62-BA229ED94D21}" destId="{87FC5FD8-AF68-497A-8488-B3A3C05F0605}" srcOrd="1" destOrd="0" presId="urn:microsoft.com/office/officeart/2005/8/layout/orgChart1"/>
    <dgm:cxn modelId="{AD1A6A2C-C1BE-4A06-A9D1-F951BBFFB805}" type="presParOf" srcId="{396B89E5-FA68-4C70-B6E7-4BFB134A3F39}" destId="{64DE70BF-8B21-4067-8A1E-F094BB42E2B2}" srcOrd="1" destOrd="0" presId="urn:microsoft.com/office/officeart/2005/8/layout/orgChart1"/>
    <dgm:cxn modelId="{7B02AD2F-5D15-44E3-AA59-00D2E7E1F888}" type="presParOf" srcId="{64DE70BF-8B21-4067-8A1E-F094BB42E2B2}" destId="{BB9938A4-A73F-45F0-8BA1-7CF4A5D6786F}" srcOrd="0" destOrd="0" presId="urn:microsoft.com/office/officeart/2005/8/layout/orgChart1"/>
    <dgm:cxn modelId="{D12417B0-8284-4499-AA84-33C7C9E87DDD}" type="presParOf" srcId="{64DE70BF-8B21-4067-8A1E-F094BB42E2B2}" destId="{0FD344B7-F647-4831-8E48-0228D7CB9F24}" srcOrd="1" destOrd="0" presId="urn:microsoft.com/office/officeart/2005/8/layout/orgChart1"/>
    <dgm:cxn modelId="{A3DF6A2C-EF55-477E-AEE6-216384CF43DE}" type="presParOf" srcId="{0FD344B7-F647-4831-8E48-0228D7CB9F24}" destId="{AFCE4A7E-DEBC-4FC6-BAB3-842CEAB42F0B}" srcOrd="0" destOrd="0" presId="urn:microsoft.com/office/officeart/2005/8/layout/orgChart1"/>
    <dgm:cxn modelId="{977FA407-592C-45BE-8EB4-972117151339}" type="presParOf" srcId="{AFCE4A7E-DEBC-4FC6-BAB3-842CEAB42F0B}" destId="{1DCEF8D1-C42C-4967-BDEB-B0B1BCC80847}" srcOrd="0" destOrd="0" presId="urn:microsoft.com/office/officeart/2005/8/layout/orgChart1"/>
    <dgm:cxn modelId="{C24DF66B-559B-42B6-8E06-F3631BEB6428}" type="presParOf" srcId="{AFCE4A7E-DEBC-4FC6-BAB3-842CEAB42F0B}" destId="{01456E77-BEE0-4F18-9506-0F909623AD71}" srcOrd="1" destOrd="0" presId="urn:microsoft.com/office/officeart/2005/8/layout/orgChart1"/>
    <dgm:cxn modelId="{69E7A397-9651-4577-819D-01431401E10B}" type="presParOf" srcId="{0FD344B7-F647-4831-8E48-0228D7CB9F24}" destId="{7362C60B-0A86-4AED-AA4A-4ABE49D83DE8}" srcOrd="1" destOrd="0" presId="urn:microsoft.com/office/officeart/2005/8/layout/orgChart1"/>
    <dgm:cxn modelId="{2AE0D58D-AE6B-4DF8-AB60-F5AC13EF3CB4}" type="presParOf" srcId="{0FD344B7-F647-4831-8E48-0228D7CB9F24}" destId="{58B0F857-3A2B-4EFF-BE34-17F0A8AADAB6}" srcOrd="2" destOrd="0" presId="urn:microsoft.com/office/officeart/2005/8/layout/orgChart1"/>
    <dgm:cxn modelId="{55A0B2CC-1CE8-4A3F-B620-7B310B1E1A93}" type="presParOf" srcId="{396B89E5-FA68-4C70-B6E7-4BFB134A3F39}" destId="{07932879-B94B-4285-AA7C-B42165868F9E}" srcOrd="2" destOrd="0" presId="urn:microsoft.com/office/officeart/2005/8/layout/orgChart1"/>
    <dgm:cxn modelId="{964387B3-BA38-4AAF-ACA2-1819193DCB26}" type="presParOf" srcId="{D9EE8082-CBB6-496A-A6CE-DA8BE3216BF1}" destId="{104F867C-5379-4527-B1DE-0F7D3E6A9062}" srcOrd="2" destOrd="0" presId="urn:microsoft.com/office/officeart/2005/8/layout/orgChart1"/>
    <dgm:cxn modelId="{A8235B1B-6A18-4195-934E-53C508AF2F45}" type="presParOf" srcId="{09DC526F-5FAE-42C2-9874-1DE85E135C90}" destId="{FAA33564-0CD2-4DD6-9E85-52FA3548C03D}" srcOrd="2" destOrd="0" presId="urn:microsoft.com/office/officeart/2005/8/layout/orgChart1"/>
    <dgm:cxn modelId="{4B5C3595-FBE5-41D3-A2DB-298E27E8B94F}" type="presParOf" srcId="{09DC526F-5FAE-42C2-9874-1DE85E135C90}" destId="{27546F00-A5F4-48B7-B30D-B63C748BD680}" srcOrd="3" destOrd="0" presId="urn:microsoft.com/office/officeart/2005/8/layout/orgChart1"/>
    <dgm:cxn modelId="{6669B712-0288-406E-A393-511FC9358714}" type="presParOf" srcId="{27546F00-A5F4-48B7-B30D-B63C748BD680}" destId="{85F4D1B5-3851-4BE0-8C4D-D7C65BA37210}" srcOrd="0" destOrd="0" presId="urn:microsoft.com/office/officeart/2005/8/layout/orgChart1"/>
    <dgm:cxn modelId="{3AA5A35A-F268-4D4D-9277-138EB028CBC5}" type="presParOf" srcId="{85F4D1B5-3851-4BE0-8C4D-D7C65BA37210}" destId="{26294EE6-D580-420A-BD88-EF3099A0DBDE}" srcOrd="0" destOrd="0" presId="urn:microsoft.com/office/officeart/2005/8/layout/orgChart1"/>
    <dgm:cxn modelId="{3A9FD9B3-3D5F-4F52-866A-35DED265B7D8}" type="presParOf" srcId="{85F4D1B5-3851-4BE0-8C4D-D7C65BA37210}" destId="{10D843D5-6AD9-4119-A442-127551D7792D}" srcOrd="1" destOrd="0" presId="urn:microsoft.com/office/officeart/2005/8/layout/orgChart1"/>
    <dgm:cxn modelId="{6D766CBC-8A68-4655-A11D-4920D60E03D6}" type="presParOf" srcId="{27546F00-A5F4-48B7-B30D-B63C748BD680}" destId="{908430EA-E34C-4063-B6A5-248E95A34921}" srcOrd="1" destOrd="0" presId="urn:microsoft.com/office/officeart/2005/8/layout/orgChart1"/>
    <dgm:cxn modelId="{BDCFE470-0F9F-4447-94D9-275544EADC06}" type="presParOf" srcId="{908430EA-E34C-4063-B6A5-248E95A34921}" destId="{672E727F-7BD9-4C31-95BB-8B63AAC1A0DD}" srcOrd="0" destOrd="0" presId="urn:microsoft.com/office/officeart/2005/8/layout/orgChart1"/>
    <dgm:cxn modelId="{ACAEE219-4C12-44CB-BE0F-D62F3495E7AD}" type="presParOf" srcId="{908430EA-E34C-4063-B6A5-248E95A34921}" destId="{2BA43A7C-0DE3-4145-9765-1EBE637706FB}" srcOrd="1" destOrd="0" presId="urn:microsoft.com/office/officeart/2005/8/layout/orgChart1"/>
    <dgm:cxn modelId="{7F07C574-11CD-48D2-90E5-8277762F8131}" type="presParOf" srcId="{2BA43A7C-0DE3-4145-9765-1EBE637706FB}" destId="{5C8FCD55-676C-4486-9707-ED8E3C8B6EEA}" srcOrd="0" destOrd="0" presId="urn:microsoft.com/office/officeart/2005/8/layout/orgChart1"/>
    <dgm:cxn modelId="{D4DC473A-88B1-4201-AAFD-692AFDEA0773}" type="presParOf" srcId="{5C8FCD55-676C-4486-9707-ED8E3C8B6EEA}" destId="{2A3C9E57-30CA-4DC4-AF11-9F7051E1293B}" srcOrd="0" destOrd="0" presId="urn:microsoft.com/office/officeart/2005/8/layout/orgChart1"/>
    <dgm:cxn modelId="{60658A19-3B6F-4960-850E-13E28485E582}" type="presParOf" srcId="{5C8FCD55-676C-4486-9707-ED8E3C8B6EEA}" destId="{92A78AC0-029A-49A7-B29A-5C8F17916CF3}" srcOrd="1" destOrd="0" presId="urn:microsoft.com/office/officeart/2005/8/layout/orgChart1"/>
    <dgm:cxn modelId="{3A8F8B84-9962-4ED8-BA03-0EB402A1700D}" type="presParOf" srcId="{2BA43A7C-0DE3-4145-9765-1EBE637706FB}" destId="{1C54B07A-2BE1-4CD2-AD77-B5B8527BC3DB}" srcOrd="1" destOrd="0" presId="urn:microsoft.com/office/officeart/2005/8/layout/orgChart1"/>
    <dgm:cxn modelId="{261BD790-D611-4FF3-95E1-55FEDA244A68}" type="presParOf" srcId="{1C54B07A-2BE1-4CD2-AD77-B5B8527BC3DB}" destId="{92D24650-2A8B-48D4-932B-2F3BB229753F}" srcOrd="0" destOrd="0" presId="urn:microsoft.com/office/officeart/2005/8/layout/orgChart1"/>
    <dgm:cxn modelId="{7D2CCC87-3042-4549-BECD-C13CACE00926}" type="presParOf" srcId="{1C54B07A-2BE1-4CD2-AD77-B5B8527BC3DB}" destId="{3080455A-8A3E-46E0-8DD5-A66CCBF01A3A}" srcOrd="1" destOrd="0" presId="urn:microsoft.com/office/officeart/2005/8/layout/orgChart1"/>
    <dgm:cxn modelId="{C9BD6598-915C-4210-9CC6-E1A6A75C79B2}" type="presParOf" srcId="{3080455A-8A3E-46E0-8DD5-A66CCBF01A3A}" destId="{9D417CFC-E2E1-49F0-BD7B-274078E45372}" srcOrd="0" destOrd="0" presId="urn:microsoft.com/office/officeart/2005/8/layout/orgChart1"/>
    <dgm:cxn modelId="{B2F35E56-3233-44C3-A959-24B7CC261E92}" type="presParOf" srcId="{9D417CFC-E2E1-49F0-BD7B-274078E45372}" destId="{45CF786F-E420-4DD8-9AC5-7F4BFA991D4A}" srcOrd="0" destOrd="0" presId="urn:microsoft.com/office/officeart/2005/8/layout/orgChart1"/>
    <dgm:cxn modelId="{5622842D-1045-4104-84C8-4FFB5986FB85}" type="presParOf" srcId="{9D417CFC-E2E1-49F0-BD7B-274078E45372}" destId="{20715832-3F29-4666-BF5D-D380E88E2F91}" srcOrd="1" destOrd="0" presId="urn:microsoft.com/office/officeart/2005/8/layout/orgChart1"/>
    <dgm:cxn modelId="{88B9BE2D-D237-41A3-8096-548357C9F346}" type="presParOf" srcId="{3080455A-8A3E-46E0-8DD5-A66CCBF01A3A}" destId="{52D921DC-83FB-446A-A9CB-BD0EDC159563}" srcOrd="1" destOrd="0" presId="urn:microsoft.com/office/officeart/2005/8/layout/orgChart1"/>
    <dgm:cxn modelId="{A876B125-9C52-4560-87AA-6DDE59300737}" type="presParOf" srcId="{3080455A-8A3E-46E0-8DD5-A66CCBF01A3A}" destId="{41495BB9-A934-40A5-95B8-C8F4C09DEB72}" srcOrd="2" destOrd="0" presId="urn:microsoft.com/office/officeart/2005/8/layout/orgChart1"/>
    <dgm:cxn modelId="{3F18B749-8252-4DF1-A56E-6C498D3B7D62}" type="presParOf" srcId="{2BA43A7C-0DE3-4145-9765-1EBE637706FB}" destId="{E91EEF32-3BC1-4517-9E79-B6062E473724}" srcOrd="2" destOrd="0" presId="urn:microsoft.com/office/officeart/2005/8/layout/orgChart1"/>
    <dgm:cxn modelId="{F6C4528C-CBE6-4DED-BE57-B38E4878EA7E}" type="presParOf" srcId="{27546F00-A5F4-48B7-B30D-B63C748BD680}" destId="{E5FA97F8-4B8E-4882-BA88-8B62BC6803FF}" srcOrd="2" destOrd="0" presId="urn:microsoft.com/office/officeart/2005/8/layout/orgChart1"/>
    <dgm:cxn modelId="{C9E804A1-1132-4759-B723-3DD18DC74778}" type="presParOf" srcId="{51F00356-4E8B-442C-B743-0D248BF7E209}" destId="{DF1BC876-9A9B-4904-BE55-5A853E2E08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F97F1B-A51A-4F92-8722-16D2241A971F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38F9CA-4BFE-40DB-93B9-AAA05561373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Ведущие мотивы создания семьи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DD12AE-3230-4531-9BBE-82793B6FB414}" type="parTrans" cxnId="{D845AAAE-356E-4419-A8B7-94C62FD7D507}">
      <dgm:prSet/>
      <dgm:spPr/>
      <dgm:t>
        <a:bodyPr/>
        <a:lstStyle/>
        <a:p>
          <a:endParaRPr lang="ru-RU"/>
        </a:p>
      </dgm:t>
    </dgm:pt>
    <dgm:pt modelId="{BF662514-116C-47F9-9488-66DF8DBB5767}" type="sibTrans" cxnId="{D845AAAE-356E-4419-A8B7-94C62FD7D507}">
      <dgm:prSet/>
      <dgm:spPr/>
      <dgm:t>
        <a:bodyPr/>
        <a:lstStyle/>
        <a:p>
          <a:endParaRPr lang="ru-RU"/>
        </a:p>
      </dgm:t>
    </dgm:pt>
    <dgm:pt modelId="{123E24CE-4EE1-44A2-BEEA-B4A44F0ED6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Современной: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7AABD88-7093-4C97-802C-57E5673F3E81}" type="parTrans" cxnId="{097DC5DD-DDC0-4597-9E28-760D840FC1CF}">
      <dgm:prSet/>
      <dgm:spPr/>
      <dgm:t>
        <a:bodyPr/>
        <a:lstStyle/>
        <a:p>
          <a:endParaRPr lang="ru-RU"/>
        </a:p>
      </dgm:t>
    </dgm:pt>
    <dgm:pt modelId="{224DBDDC-A52E-4CBA-9A5D-2A0EDEF7829C}" type="sibTrans" cxnId="{097DC5DD-DDC0-4597-9E28-760D840FC1CF}">
      <dgm:prSet/>
      <dgm:spPr/>
      <dgm:t>
        <a:bodyPr/>
        <a:lstStyle/>
        <a:p>
          <a:endParaRPr lang="ru-RU"/>
        </a:p>
      </dgm:t>
    </dgm:pt>
    <dgm:pt modelId="{DF5BC14E-DBA7-4463-985E-1308AEA58DF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Традиционной: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A93704-4791-43B0-B6F7-A3DAE2510216}" type="parTrans" cxnId="{58D4DF42-0F17-4E38-9637-294EB4973CB8}">
      <dgm:prSet/>
      <dgm:spPr/>
      <dgm:t>
        <a:bodyPr/>
        <a:lstStyle/>
        <a:p>
          <a:endParaRPr lang="ru-RU"/>
        </a:p>
      </dgm:t>
    </dgm:pt>
    <dgm:pt modelId="{A26D964E-EC0C-45C6-89AB-25B69CBEAE7F}" type="sibTrans" cxnId="{58D4DF42-0F17-4E38-9637-294EB4973CB8}">
      <dgm:prSet/>
      <dgm:spPr/>
      <dgm:t>
        <a:bodyPr/>
        <a:lstStyle/>
        <a:p>
          <a:endParaRPr lang="ru-RU"/>
        </a:p>
      </dgm:t>
    </dgm:pt>
    <dgm:pt modelId="{7D267BD6-3F96-4E97-A49F-C5EEBD473A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передача накопленных прежними поколениями материальных ценностей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0585665-FF80-403E-9E46-11DB72BD2DF9}" type="parTrans" cxnId="{42769D5D-71AB-4ECB-8F1C-08434425BBAF}">
      <dgm:prSet/>
      <dgm:spPr/>
      <dgm:t>
        <a:bodyPr/>
        <a:lstStyle/>
        <a:p>
          <a:endParaRPr lang="ru-RU"/>
        </a:p>
      </dgm:t>
    </dgm:pt>
    <dgm:pt modelId="{D968CF05-288F-4390-B717-BDB96464DCB7}" type="sibTrans" cxnId="{42769D5D-71AB-4ECB-8F1C-08434425BBAF}">
      <dgm:prSet/>
      <dgm:spPr/>
      <dgm:t>
        <a:bodyPr/>
        <a:lstStyle/>
        <a:p>
          <a:endParaRPr lang="ru-RU"/>
        </a:p>
      </dgm:t>
    </dgm:pt>
    <dgm:pt modelId="{E6C6D7BD-15EA-4370-91BF-CFC880E8F9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продолжение рода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B4973B6-8868-459B-B20A-E9EC390934D5}" type="parTrans" cxnId="{C06717F1-7FAA-4C17-9F3B-710CA9FC62A1}">
      <dgm:prSet/>
      <dgm:spPr/>
      <dgm:t>
        <a:bodyPr/>
        <a:lstStyle/>
        <a:p>
          <a:endParaRPr lang="ru-RU"/>
        </a:p>
      </dgm:t>
    </dgm:pt>
    <dgm:pt modelId="{368A5504-4502-44D9-A061-DFFB0999D65D}" type="sibTrans" cxnId="{C06717F1-7FAA-4C17-9F3B-710CA9FC62A1}">
      <dgm:prSet/>
      <dgm:spPr/>
      <dgm:t>
        <a:bodyPr/>
        <a:lstStyle/>
        <a:p>
          <a:endParaRPr lang="ru-RU"/>
        </a:p>
      </dgm:t>
    </dgm:pt>
    <dgm:pt modelId="{24466BED-9A32-445A-B544-0A5CE615E2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устойчивости в бурно изменяющемся мире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C285D6-C087-4F3D-AD9E-4931034724EB}" type="parTrans" cxnId="{795C3F9E-B7ED-4FBD-A1F1-BC932671E0A2}">
      <dgm:prSet/>
      <dgm:spPr/>
      <dgm:t>
        <a:bodyPr/>
        <a:lstStyle/>
        <a:p>
          <a:endParaRPr lang="ru-RU"/>
        </a:p>
      </dgm:t>
    </dgm:pt>
    <dgm:pt modelId="{D3642A0B-FD26-4459-8631-FCACFC299125}" type="sibTrans" cxnId="{795C3F9E-B7ED-4FBD-A1F1-BC932671E0A2}">
      <dgm:prSet/>
      <dgm:spPr/>
      <dgm:t>
        <a:bodyPr/>
        <a:lstStyle/>
        <a:p>
          <a:endParaRPr lang="ru-RU"/>
        </a:p>
      </dgm:t>
    </dgm:pt>
    <dgm:pt modelId="{CC34AE57-2126-4829-9DA4-221068FAD95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духовное сообщество, содружество во имя интересной, культурной и богатой впечатлениями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CF7837-938E-41FF-97CE-7092ADA931AF}" type="parTrans" cxnId="{5543CEB4-98BD-4639-A8E8-25FCF9DD898C}">
      <dgm:prSet/>
      <dgm:spPr/>
      <dgm:t>
        <a:bodyPr/>
        <a:lstStyle/>
        <a:p>
          <a:endParaRPr lang="ru-RU"/>
        </a:p>
      </dgm:t>
    </dgm:pt>
    <dgm:pt modelId="{33EB61D1-0675-406F-A778-C645DD223669}" type="sibTrans" cxnId="{5543CEB4-98BD-4639-A8E8-25FCF9DD898C}">
      <dgm:prSet/>
      <dgm:spPr/>
      <dgm:t>
        <a:bodyPr/>
        <a:lstStyle/>
        <a:p>
          <a:endParaRPr lang="ru-RU"/>
        </a:p>
      </dgm:t>
    </dgm:pt>
    <dgm:pt modelId="{DA1ED1CB-0849-4369-BBC8-3F8D0483097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помощь в совместной выработке тактики поведения в обществе и определения жизненных перспектив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BC0758C-D8F8-4153-97CE-68982A907636}" type="parTrans" cxnId="{1A084EE1-979C-491A-A090-5DC46B363C0F}">
      <dgm:prSet/>
      <dgm:spPr/>
      <dgm:t>
        <a:bodyPr/>
        <a:lstStyle/>
        <a:p>
          <a:endParaRPr lang="ru-RU"/>
        </a:p>
      </dgm:t>
    </dgm:pt>
    <dgm:pt modelId="{14184295-F75C-4093-A820-6C2EFA1CCAEE}" type="sibTrans" cxnId="{1A084EE1-979C-491A-A090-5DC46B363C0F}">
      <dgm:prSet/>
      <dgm:spPr/>
      <dgm:t>
        <a:bodyPr/>
        <a:lstStyle/>
        <a:p>
          <a:endParaRPr lang="ru-RU"/>
        </a:p>
      </dgm:t>
    </dgm:pt>
    <dgm:pt modelId="{7A2D6A6F-205F-4BFD-97E7-1E9AD4633CF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более экономное расходование сил и средств на жилищное и иное обеспечение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CAFACB-FA8A-4496-9FE0-578098C4DCD4}" type="parTrans" cxnId="{15AAE7AC-DAD0-43D5-85FD-F4828C214EFE}">
      <dgm:prSet/>
      <dgm:spPr/>
      <dgm:t>
        <a:bodyPr/>
        <a:lstStyle/>
        <a:p>
          <a:endParaRPr lang="ru-RU"/>
        </a:p>
      </dgm:t>
    </dgm:pt>
    <dgm:pt modelId="{2C60B919-7106-4CB1-B90F-8E3CE3622EC3}" type="sibTrans" cxnId="{15AAE7AC-DAD0-43D5-85FD-F4828C214EFE}">
      <dgm:prSet/>
      <dgm:spPr/>
      <dgm:t>
        <a:bodyPr/>
        <a:lstStyle/>
        <a:p>
          <a:endParaRPr lang="ru-RU"/>
        </a:p>
      </dgm:t>
    </dgm:pt>
    <dgm:pt modelId="{CEB213F4-933A-4D4B-829B-05D0C3502FF8}" type="pres">
      <dgm:prSet presAssocID="{7AF97F1B-A51A-4F92-8722-16D2241A97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F00356-4E8B-442C-B743-0D248BF7E209}" type="pres">
      <dgm:prSet presAssocID="{EB38F9CA-4BFE-40DB-93B9-AAA05561373C}" presName="hierRoot1" presStyleCnt="0">
        <dgm:presLayoutVars>
          <dgm:hierBranch val="init"/>
        </dgm:presLayoutVars>
      </dgm:prSet>
      <dgm:spPr/>
    </dgm:pt>
    <dgm:pt modelId="{18823CDC-F7A7-4801-A7AE-AEA59428E6FA}" type="pres">
      <dgm:prSet presAssocID="{EB38F9CA-4BFE-40DB-93B9-AAA05561373C}" presName="rootComposite1" presStyleCnt="0"/>
      <dgm:spPr/>
    </dgm:pt>
    <dgm:pt modelId="{1C7A9CC5-6A0A-4DD4-87A9-B389C15EBF3F}" type="pres">
      <dgm:prSet presAssocID="{EB38F9CA-4BFE-40DB-93B9-AAA05561373C}" presName="rootText1" presStyleLbl="node0" presStyleIdx="0" presStyleCnt="1" custScaleX="309178" custScaleY="637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DBA913-02D7-4839-BCBA-6DDA07CE222D}" type="pres">
      <dgm:prSet presAssocID="{EB38F9CA-4BFE-40DB-93B9-AAA0556137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9DC526F-5FAE-42C2-9874-1DE85E135C90}" type="pres">
      <dgm:prSet presAssocID="{EB38F9CA-4BFE-40DB-93B9-AAA05561373C}" presName="hierChild2" presStyleCnt="0"/>
      <dgm:spPr/>
    </dgm:pt>
    <dgm:pt modelId="{DA50AFEF-EEC1-4D35-9FB9-2D6748F25C7B}" type="pres">
      <dgm:prSet presAssocID="{E7AABD88-7093-4C97-802C-57E5673F3E8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9EE8082-CBB6-496A-A6CE-DA8BE3216BF1}" type="pres">
      <dgm:prSet presAssocID="{123E24CE-4EE1-44A2-BEEA-B4A44F0ED69C}" presName="hierRoot2" presStyleCnt="0">
        <dgm:presLayoutVars>
          <dgm:hierBranch/>
        </dgm:presLayoutVars>
      </dgm:prSet>
      <dgm:spPr/>
    </dgm:pt>
    <dgm:pt modelId="{01BAEC0C-4D2C-449B-84D0-F0C1DF75513F}" type="pres">
      <dgm:prSet presAssocID="{123E24CE-4EE1-44A2-BEEA-B4A44F0ED69C}" presName="rootComposite" presStyleCnt="0"/>
      <dgm:spPr/>
    </dgm:pt>
    <dgm:pt modelId="{D6975300-D032-46F6-9A30-B27D416938AB}" type="pres">
      <dgm:prSet presAssocID="{123E24CE-4EE1-44A2-BEEA-B4A44F0ED69C}" presName="rootText" presStyleLbl="node2" presStyleIdx="0" presStyleCnt="2" custScaleX="256823" custScaleY="549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70A00-A63C-4CCB-BE8D-063A6C9DCB97}" type="pres">
      <dgm:prSet presAssocID="{123E24CE-4EE1-44A2-BEEA-B4A44F0ED69C}" presName="rootConnector" presStyleLbl="node2" presStyleIdx="0" presStyleCnt="2"/>
      <dgm:spPr/>
      <dgm:t>
        <a:bodyPr/>
        <a:lstStyle/>
        <a:p>
          <a:endParaRPr lang="ru-RU"/>
        </a:p>
      </dgm:t>
    </dgm:pt>
    <dgm:pt modelId="{FDE0CF17-34F1-440A-A9B3-D48C4894C6C6}" type="pres">
      <dgm:prSet presAssocID="{123E24CE-4EE1-44A2-BEEA-B4A44F0ED69C}" presName="hierChild4" presStyleCnt="0"/>
      <dgm:spPr/>
    </dgm:pt>
    <dgm:pt modelId="{61F40495-CB47-44AC-B378-E1BFE06DB885}" type="pres">
      <dgm:prSet presAssocID="{4BCF7837-938E-41FF-97CE-7092ADA931AF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96B89E5-FA68-4C70-B6E7-4BFB134A3F39}" type="pres">
      <dgm:prSet presAssocID="{CC34AE57-2126-4829-9DA4-221068FAD95A}" presName="hierRoot2" presStyleCnt="0">
        <dgm:presLayoutVars>
          <dgm:hierBranch/>
        </dgm:presLayoutVars>
      </dgm:prSet>
      <dgm:spPr/>
    </dgm:pt>
    <dgm:pt modelId="{9735A888-6E37-4041-9B62-BA229ED94D21}" type="pres">
      <dgm:prSet presAssocID="{CC34AE57-2126-4829-9DA4-221068FAD95A}" presName="rootComposite" presStyleCnt="0"/>
      <dgm:spPr/>
    </dgm:pt>
    <dgm:pt modelId="{45867395-4D2A-4F52-999A-30358C5BF5D5}" type="pres">
      <dgm:prSet presAssocID="{CC34AE57-2126-4829-9DA4-221068FAD95A}" presName="rootText" presStyleLbl="node3" presStyleIdx="0" presStyleCnt="2" custScaleX="260614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C5FD8-AF68-497A-8488-B3A3C05F0605}" type="pres">
      <dgm:prSet presAssocID="{CC34AE57-2126-4829-9DA4-221068FAD95A}" presName="rootConnector" presStyleLbl="node3" presStyleIdx="0" presStyleCnt="2"/>
      <dgm:spPr/>
      <dgm:t>
        <a:bodyPr/>
        <a:lstStyle/>
        <a:p>
          <a:endParaRPr lang="ru-RU"/>
        </a:p>
      </dgm:t>
    </dgm:pt>
    <dgm:pt modelId="{64DE70BF-8B21-4067-8A1E-F094BB42E2B2}" type="pres">
      <dgm:prSet presAssocID="{CC34AE57-2126-4829-9DA4-221068FAD95A}" presName="hierChild4" presStyleCnt="0"/>
      <dgm:spPr/>
    </dgm:pt>
    <dgm:pt modelId="{BB9938A4-A73F-45F0-8BA1-7CF4A5D6786F}" type="pres">
      <dgm:prSet presAssocID="{62C285D6-C087-4F3D-AD9E-4931034724EB}" presName="Name35" presStyleLbl="parChTrans1D4" presStyleIdx="0" presStyleCnt="4"/>
      <dgm:spPr/>
      <dgm:t>
        <a:bodyPr/>
        <a:lstStyle/>
        <a:p>
          <a:endParaRPr lang="ru-RU"/>
        </a:p>
      </dgm:t>
    </dgm:pt>
    <dgm:pt modelId="{0FD344B7-F647-4831-8E48-0228D7CB9F24}" type="pres">
      <dgm:prSet presAssocID="{24466BED-9A32-445A-B544-0A5CE615E29C}" presName="hierRoot2" presStyleCnt="0">
        <dgm:presLayoutVars>
          <dgm:hierBranch/>
        </dgm:presLayoutVars>
      </dgm:prSet>
      <dgm:spPr/>
    </dgm:pt>
    <dgm:pt modelId="{AFCE4A7E-DEBC-4FC6-BAB3-842CEAB42F0B}" type="pres">
      <dgm:prSet presAssocID="{24466BED-9A32-445A-B544-0A5CE615E29C}" presName="rootComposite" presStyleCnt="0"/>
      <dgm:spPr/>
    </dgm:pt>
    <dgm:pt modelId="{1DCEF8D1-C42C-4967-BDEB-B0B1BCC80847}" type="pres">
      <dgm:prSet presAssocID="{24466BED-9A32-445A-B544-0A5CE615E29C}" presName="rootText" presStyleLbl="node4" presStyleIdx="0" presStyleCnt="4" custScaleX="260614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456E77-BEE0-4F18-9506-0F909623AD71}" type="pres">
      <dgm:prSet presAssocID="{24466BED-9A32-445A-B544-0A5CE615E29C}" presName="rootConnector" presStyleLbl="node4" presStyleIdx="0" presStyleCnt="4"/>
      <dgm:spPr/>
      <dgm:t>
        <a:bodyPr/>
        <a:lstStyle/>
        <a:p>
          <a:endParaRPr lang="ru-RU"/>
        </a:p>
      </dgm:t>
    </dgm:pt>
    <dgm:pt modelId="{7362C60B-0A86-4AED-AA4A-4ABE49D83DE8}" type="pres">
      <dgm:prSet presAssocID="{24466BED-9A32-445A-B544-0A5CE615E29C}" presName="hierChild4" presStyleCnt="0"/>
      <dgm:spPr/>
    </dgm:pt>
    <dgm:pt modelId="{EB7DDFB1-073A-4D11-B0D1-447CDD5D6C38}" type="pres">
      <dgm:prSet presAssocID="{2BC0758C-D8F8-4153-97CE-68982A907636}" presName="Name35" presStyleLbl="parChTrans1D4" presStyleIdx="1" presStyleCnt="4"/>
      <dgm:spPr/>
      <dgm:t>
        <a:bodyPr/>
        <a:lstStyle/>
        <a:p>
          <a:endParaRPr lang="ru-RU"/>
        </a:p>
      </dgm:t>
    </dgm:pt>
    <dgm:pt modelId="{2EBB7D4D-1761-4E70-964A-4C08FD45648D}" type="pres">
      <dgm:prSet presAssocID="{DA1ED1CB-0849-4369-BBC8-3F8D04830974}" presName="hierRoot2" presStyleCnt="0">
        <dgm:presLayoutVars>
          <dgm:hierBranch val="init"/>
        </dgm:presLayoutVars>
      </dgm:prSet>
      <dgm:spPr/>
    </dgm:pt>
    <dgm:pt modelId="{9FDAC145-D6DF-4DB5-9A6B-E9C337559DB2}" type="pres">
      <dgm:prSet presAssocID="{DA1ED1CB-0849-4369-BBC8-3F8D04830974}" presName="rootComposite" presStyleCnt="0"/>
      <dgm:spPr/>
    </dgm:pt>
    <dgm:pt modelId="{290AAD73-7695-41CD-9055-47C89E6F0101}" type="pres">
      <dgm:prSet presAssocID="{DA1ED1CB-0849-4369-BBC8-3F8D04830974}" presName="rootText" presStyleLbl="node4" presStyleIdx="1" presStyleCnt="4" custScaleX="260536" custScaleY="150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67BA42-F5A6-4019-B3C5-2FF3F538C631}" type="pres">
      <dgm:prSet presAssocID="{DA1ED1CB-0849-4369-BBC8-3F8D04830974}" presName="rootConnector" presStyleLbl="node4" presStyleIdx="1" presStyleCnt="4"/>
      <dgm:spPr/>
      <dgm:t>
        <a:bodyPr/>
        <a:lstStyle/>
        <a:p>
          <a:endParaRPr lang="ru-RU"/>
        </a:p>
      </dgm:t>
    </dgm:pt>
    <dgm:pt modelId="{2D27A508-B475-4144-932D-E0A9F8DC66D7}" type="pres">
      <dgm:prSet presAssocID="{DA1ED1CB-0849-4369-BBC8-3F8D04830974}" presName="hierChild4" presStyleCnt="0"/>
      <dgm:spPr/>
    </dgm:pt>
    <dgm:pt modelId="{67D78983-3CD6-4665-B416-23A4A5CC62E5}" type="pres">
      <dgm:prSet presAssocID="{DA1ED1CB-0849-4369-BBC8-3F8D04830974}" presName="hierChild5" presStyleCnt="0"/>
      <dgm:spPr/>
    </dgm:pt>
    <dgm:pt modelId="{58B0F857-3A2B-4EFF-BE34-17F0A8AADAB6}" type="pres">
      <dgm:prSet presAssocID="{24466BED-9A32-445A-B544-0A5CE615E29C}" presName="hierChild5" presStyleCnt="0"/>
      <dgm:spPr/>
    </dgm:pt>
    <dgm:pt modelId="{07932879-B94B-4285-AA7C-B42165868F9E}" type="pres">
      <dgm:prSet presAssocID="{CC34AE57-2126-4829-9DA4-221068FAD95A}" presName="hierChild5" presStyleCnt="0"/>
      <dgm:spPr/>
    </dgm:pt>
    <dgm:pt modelId="{104F867C-5379-4527-B1DE-0F7D3E6A9062}" type="pres">
      <dgm:prSet presAssocID="{123E24CE-4EE1-44A2-BEEA-B4A44F0ED69C}" presName="hierChild5" presStyleCnt="0"/>
      <dgm:spPr/>
    </dgm:pt>
    <dgm:pt modelId="{FAA33564-0CD2-4DD6-9E85-52FA3548C03D}" type="pres">
      <dgm:prSet presAssocID="{E2A93704-4791-43B0-B6F7-A3DAE251021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7546F00-A5F4-48B7-B30D-B63C748BD680}" type="pres">
      <dgm:prSet presAssocID="{DF5BC14E-DBA7-4463-985E-1308AEA58DFB}" presName="hierRoot2" presStyleCnt="0">
        <dgm:presLayoutVars>
          <dgm:hierBranch/>
        </dgm:presLayoutVars>
      </dgm:prSet>
      <dgm:spPr/>
    </dgm:pt>
    <dgm:pt modelId="{85F4D1B5-3851-4BE0-8C4D-D7C65BA37210}" type="pres">
      <dgm:prSet presAssocID="{DF5BC14E-DBA7-4463-985E-1308AEA58DFB}" presName="rootComposite" presStyleCnt="0"/>
      <dgm:spPr/>
    </dgm:pt>
    <dgm:pt modelId="{26294EE6-D580-420A-BD88-EF3099A0DBDE}" type="pres">
      <dgm:prSet presAssocID="{DF5BC14E-DBA7-4463-985E-1308AEA58DFB}" presName="rootText" presStyleLbl="node2" presStyleIdx="1" presStyleCnt="2" custScaleX="256823" custScaleY="549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D843D5-6AD9-4119-A442-127551D7792D}" type="pres">
      <dgm:prSet presAssocID="{DF5BC14E-DBA7-4463-985E-1308AEA58DFB}" presName="rootConnector" presStyleLbl="node2" presStyleIdx="1" presStyleCnt="2"/>
      <dgm:spPr/>
      <dgm:t>
        <a:bodyPr/>
        <a:lstStyle/>
        <a:p>
          <a:endParaRPr lang="ru-RU"/>
        </a:p>
      </dgm:t>
    </dgm:pt>
    <dgm:pt modelId="{908430EA-E34C-4063-B6A5-248E95A34921}" type="pres">
      <dgm:prSet presAssocID="{DF5BC14E-DBA7-4463-985E-1308AEA58DFB}" presName="hierChild4" presStyleCnt="0"/>
      <dgm:spPr/>
    </dgm:pt>
    <dgm:pt modelId="{672E727F-7BD9-4C31-95BB-8B63AAC1A0DD}" type="pres">
      <dgm:prSet presAssocID="{EB4973B6-8868-459B-B20A-E9EC390934D5}" presName="Name35" presStyleLbl="parChTrans1D3" presStyleIdx="1" presStyleCnt="2"/>
      <dgm:spPr/>
      <dgm:t>
        <a:bodyPr/>
        <a:lstStyle/>
        <a:p>
          <a:endParaRPr lang="ru-RU"/>
        </a:p>
      </dgm:t>
    </dgm:pt>
    <dgm:pt modelId="{2BA43A7C-0DE3-4145-9765-1EBE637706FB}" type="pres">
      <dgm:prSet presAssocID="{E6C6D7BD-15EA-4370-91BF-CFC880E8F921}" presName="hierRoot2" presStyleCnt="0">
        <dgm:presLayoutVars>
          <dgm:hierBranch/>
        </dgm:presLayoutVars>
      </dgm:prSet>
      <dgm:spPr/>
    </dgm:pt>
    <dgm:pt modelId="{5C8FCD55-676C-4486-9707-ED8E3C8B6EEA}" type="pres">
      <dgm:prSet presAssocID="{E6C6D7BD-15EA-4370-91BF-CFC880E8F921}" presName="rootComposite" presStyleCnt="0"/>
      <dgm:spPr/>
    </dgm:pt>
    <dgm:pt modelId="{2A3C9E57-30CA-4DC4-AF11-9F7051E1293B}" type="pres">
      <dgm:prSet presAssocID="{E6C6D7BD-15EA-4370-91BF-CFC880E8F921}" presName="rootText" presStyleLbl="node3" presStyleIdx="1" presStyleCnt="2" custScaleX="260614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A78AC0-029A-49A7-B29A-5C8F17916CF3}" type="pres">
      <dgm:prSet presAssocID="{E6C6D7BD-15EA-4370-91BF-CFC880E8F921}" presName="rootConnector" presStyleLbl="node3" presStyleIdx="1" presStyleCnt="2"/>
      <dgm:spPr/>
      <dgm:t>
        <a:bodyPr/>
        <a:lstStyle/>
        <a:p>
          <a:endParaRPr lang="ru-RU"/>
        </a:p>
      </dgm:t>
    </dgm:pt>
    <dgm:pt modelId="{1C54B07A-2BE1-4CD2-AD77-B5B8527BC3DB}" type="pres">
      <dgm:prSet presAssocID="{E6C6D7BD-15EA-4370-91BF-CFC880E8F921}" presName="hierChild4" presStyleCnt="0"/>
      <dgm:spPr/>
    </dgm:pt>
    <dgm:pt modelId="{92D24650-2A8B-48D4-932B-2F3BB229753F}" type="pres">
      <dgm:prSet presAssocID="{F0585665-FF80-403E-9E46-11DB72BD2DF9}" presName="Name35" presStyleLbl="parChTrans1D4" presStyleIdx="2" presStyleCnt="4"/>
      <dgm:spPr/>
      <dgm:t>
        <a:bodyPr/>
        <a:lstStyle/>
        <a:p>
          <a:endParaRPr lang="ru-RU"/>
        </a:p>
      </dgm:t>
    </dgm:pt>
    <dgm:pt modelId="{3080455A-8A3E-46E0-8DD5-A66CCBF01A3A}" type="pres">
      <dgm:prSet presAssocID="{7D267BD6-3F96-4E97-A49F-C5EEBD473A26}" presName="hierRoot2" presStyleCnt="0">
        <dgm:presLayoutVars>
          <dgm:hierBranch/>
        </dgm:presLayoutVars>
      </dgm:prSet>
      <dgm:spPr/>
    </dgm:pt>
    <dgm:pt modelId="{9D417CFC-E2E1-49F0-BD7B-274078E45372}" type="pres">
      <dgm:prSet presAssocID="{7D267BD6-3F96-4E97-A49F-C5EEBD473A26}" presName="rootComposite" presStyleCnt="0"/>
      <dgm:spPr/>
    </dgm:pt>
    <dgm:pt modelId="{45CF786F-E420-4DD8-9AC5-7F4BFA991D4A}" type="pres">
      <dgm:prSet presAssocID="{7D267BD6-3F96-4E97-A49F-C5EEBD473A26}" presName="rootText" presStyleLbl="node4" presStyleIdx="2" presStyleCnt="4" custScaleX="260614" custScaleY="155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715832-3F29-4666-BF5D-D380E88E2F91}" type="pres">
      <dgm:prSet presAssocID="{7D267BD6-3F96-4E97-A49F-C5EEBD473A26}" presName="rootConnector" presStyleLbl="node4" presStyleIdx="2" presStyleCnt="4"/>
      <dgm:spPr/>
      <dgm:t>
        <a:bodyPr/>
        <a:lstStyle/>
        <a:p>
          <a:endParaRPr lang="ru-RU"/>
        </a:p>
      </dgm:t>
    </dgm:pt>
    <dgm:pt modelId="{52D921DC-83FB-446A-A9CB-BD0EDC159563}" type="pres">
      <dgm:prSet presAssocID="{7D267BD6-3F96-4E97-A49F-C5EEBD473A26}" presName="hierChild4" presStyleCnt="0"/>
      <dgm:spPr/>
    </dgm:pt>
    <dgm:pt modelId="{C823708D-8E0F-4B1E-8FEA-A96D11445E6B}" type="pres">
      <dgm:prSet presAssocID="{48CAFACB-FA8A-4496-9FE0-578098C4DCD4}" presName="Name35" presStyleLbl="parChTrans1D4" presStyleIdx="3" presStyleCnt="4"/>
      <dgm:spPr/>
      <dgm:t>
        <a:bodyPr/>
        <a:lstStyle/>
        <a:p>
          <a:endParaRPr lang="ru-RU"/>
        </a:p>
      </dgm:t>
    </dgm:pt>
    <dgm:pt modelId="{751E8E41-22B2-421D-B9C7-0E3CF9A018A9}" type="pres">
      <dgm:prSet presAssocID="{7A2D6A6F-205F-4BFD-97E7-1E9AD4633CFA}" presName="hierRoot2" presStyleCnt="0">
        <dgm:presLayoutVars>
          <dgm:hierBranch val="init"/>
        </dgm:presLayoutVars>
      </dgm:prSet>
      <dgm:spPr/>
    </dgm:pt>
    <dgm:pt modelId="{C13F3783-5038-434A-B5D1-5B63A42DFC9B}" type="pres">
      <dgm:prSet presAssocID="{7A2D6A6F-205F-4BFD-97E7-1E9AD4633CFA}" presName="rootComposite" presStyleCnt="0"/>
      <dgm:spPr/>
    </dgm:pt>
    <dgm:pt modelId="{2CB7D3C8-A02F-4B65-ACC0-CC06A6614B29}" type="pres">
      <dgm:prSet presAssocID="{7A2D6A6F-205F-4BFD-97E7-1E9AD4633CFA}" presName="rootText" presStyleLbl="node4" presStyleIdx="3" presStyleCnt="4" custScaleX="260536" custScaleY="150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6CBDC-161C-4140-B98E-D62E72153828}" type="pres">
      <dgm:prSet presAssocID="{7A2D6A6F-205F-4BFD-97E7-1E9AD4633CFA}" presName="rootConnector" presStyleLbl="node4" presStyleIdx="3" presStyleCnt="4"/>
      <dgm:spPr/>
      <dgm:t>
        <a:bodyPr/>
        <a:lstStyle/>
        <a:p>
          <a:endParaRPr lang="ru-RU"/>
        </a:p>
      </dgm:t>
    </dgm:pt>
    <dgm:pt modelId="{E5374389-BFC6-43B8-BD0F-19220D5F1459}" type="pres">
      <dgm:prSet presAssocID="{7A2D6A6F-205F-4BFD-97E7-1E9AD4633CFA}" presName="hierChild4" presStyleCnt="0"/>
      <dgm:spPr/>
    </dgm:pt>
    <dgm:pt modelId="{E86ADBBC-C568-4F48-B8F8-F38DB22B353F}" type="pres">
      <dgm:prSet presAssocID="{7A2D6A6F-205F-4BFD-97E7-1E9AD4633CFA}" presName="hierChild5" presStyleCnt="0"/>
      <dgm:spPr/>
    </dgm:pt>
    <dgm:pt modelId="{41495BB9-A934-40A5-95B8-C8F4C09DEB72}" type="pres">
      <dgm:prSet presAssocID="{7D267BD6-3F96-4E97-A49F-C5EEBD473A26}" presName="hierChild5" presStyleCnt="0"/>
      <dgm:spPr/>
    </dgm:pt>
    <dgm:pt modelId="{E91EEF32-3BC1-4517-9E79-B6062E473724}" type="pres">
      <dgm:prSet presAssocID="{E6C6D7BD-15EA-4370-91BF-CFC880E8F921}" presName="hierChild5" presStyleCnt="0"/>
      <dgm:spPr/>
    </dgm:pt>
    <dgm:pt modelId="{E5FA97F8-4B8E-4882-BA88-8B62BC6803FF}" type="pres">
      <dgm:prSet presAssocID="{DF5BC14E-DBA7-4463-985E-1308AEA58DFB}" presName="hierChild5" presStyleCnt="0"/>
      <dgm:spPr/>
    </dgm:pt>
    <dgm:pt modelId="{DF1BC876-9A9B-4904-BE55-5A853E2E08F9}" type="pres">
      <dgm:prSet presAssocID="{EB38F9CA-4BFE-40DB-93B9-AAA05561373C}" presName="hierChild3" presStyleCnt="0"/>
      <dgm:spPr/>
    </dgm:pt>
  </dgm:ptLst>
  <dgm:cxnLst>
    <dgm:cxn modelId="{F8FDBE9F-701C-48F4-AE6B-ABAFE4C65D06}" type="presOf" srcId="{CC34AE57-2126-4829-9DA4-221068FAD95A}" destId="{45867395-4D2A-4F52-999A-30358C5BF5D5}" srcOrd="0" destOrd="0" presId="urn:microsoft.com/office/officeart/2005/8/layout/orgChart1"/>
    <dgm:cxn modelId="{4AFB71F0-E9C3-4149-8766-FBAEFA0F667A}" type="presOf" srcId="{E6C6D7BD-15EA-4370-91BF-CFC880E8F921}" destId="{92A78AC0-029A-49A7-B29A-5C8F17916CF3}" srcOrd="1" destOrd="0" presId="urn:microsoft.com/office/officeart/2005/8/layout/orgChart1"/>
    <dgm:cxn modelId="{67ADCEB9-2E25-4AE8-9641-7B0569B50B1C}" type="presOf" srcId="{24466BED-9A32-445A-B544-0A5CE615E29C}" destId="{1DCEF8D1-C42C-4967-BDEB-B0B1BCC80847}" srcOrd="0" destOrd="0" presId="urn:microsoft.com/office/officeart/2005/8/layout/orgChart1"/>
    <dgm:cxn modelId="{25455DBF-0FC8-4886-A49D-16A586D93F7C}" type="presOf" srcId="{E6C6D7BD-15EA-4370-91BF-CFC880E8F921}" destId="{2A3C9E57-30CA-4DC4-AF11-9F7051E1293B}" srcOrd="0" destOrd="0" presId="urn:microsoft.com/office/officeart/2005/8/layout/orgChart1"/>
    <dgm:cxn modelId="{5543CEB4-98BD-4639-A8E8-25FCF9DD898C}" srcId="{123E24CE-4EE1-44A2-BEEA-B4A44F0ED69C}" destId="{CC34AE57-2126-4829-9DA4-221068FAD95A}" srcOrd="0" destOrd="0" parTransId="{4BCF7837-938E-41FF-97CE-7092ADA931AF}" sibTransId="{33EB61D1-0675-406F-A778-C645DD223669}"/>
    <dgm:cxn modelId="{16BF31D2-63D8-4611-A1B6-C982D0721B99}" type="presOf" srcId="{E7AABD88-7093-4C97-802C-57E5673F3E81}" destId="{DA50AFEF-EEC1-4D35-9FB9-2D6748F25C7B}" srcOrd="0" destOrd="0" presId="urn:microsoft.com/office/officeart/2005/8/layout/orgChart1"/>
    <dgm:cxn modelId="{64B5477D-6A59-46EF-BFAC-4D6406CA7A2D}" type="presOf" srcId="{DA1ED1CB-0849-4369-BBC8-3F8D04830974}" destId="{7C67BA42-F5A6-4019-B3C5-2FF3F538C631}" srcOrd="1" destOrd="0" presId="urn:microsoft.com/office/officeart/2005/8/layout/orgChart1"/>
    <dgm:cxn modelId="{10E80A5D-7839-46D9-B62C-9ADFA4FC65DB}" type="presOf" srcId="{EB4973B6-8868-459B-B20A-E9EC390934D5}" destId="{672E727F-7BD9-4C31-95BB-8B63AAC1A0DD}" srcOrd="0" destOrd="0" presId="urn:microsoft.com/office/officeart/2005/8/layout/orgChart1"/>
    <dgm:cxn modelId="{29272E1D-DE4A-4114-AD42-3A12CF32BE74}" type="presOf" srcId="{DF5BC14E-DBA7-4463-985E-1308AEA58DFB}" destId="{26294EE6-D580-420A-BD88-EF3099A0DBDE}" srcOrd="0" destOrd="0" presId="urn:microsoft.com/office/officeart/2005/8/layout/orgChart1"/>
    <dgm:cxn modelId="{07ED3C39-B31B-4EA5-85C6-92259C46A69D}" type="presOf" srcId="{62C285D6-C087-4F3D-AD9E-4931034724EB}" destId="{BB9938A4-A73F-45F0-8BA1-7CF4A5D6786F}" srcOrd="0" destOrd="0" presId="urn:microsoft.com/office/officeart/2005/8/layout/orgChart1"/>
    <dgm:cxn modelId="{F86001E7-3C36-49F2-BF87-F37D29F92CF5}" type="presOf" srcId="{7D267BD6-3F96-4E97-A49F-C5EEBD473A26}" destId="{20715832-3F29-4666-BF5D-D380E88E2F91}" srcOrd="1" destOrd="0" presId="urn:microsoft.com/office/officeart/2005/8/layout/orgChart1"/>
    <dgm:cxn modelId="{97DA49A3-38EC-4FEC-94C8-34F5F2EF56CF}" type="presOf" srcId="{4BCF7837-938E-41FF-97CE-7092ADA931AF}" destId="{61F40495-CB47-44AC-B378-E1BFE06DB885}" srcOrd="0" destOrd="0" presId="urn:microsoft.com/office/officeart/2005/8/layout/orgChart1"/>
    <dgm:cxn modelId="{1653EE97-6DCD-4C2B-8E05-1F9A767A91BE}" type="presOf" srcId="{123E24CE-4EE1-44A2-BEEA-B4A44F0ED69C}" destId="{D3C70A00-A63C-4CCB-BE8D-063A6C9DCB97}" srcOrd="1" destOrd="0" presId="urn:microsoft.com/office/officeart/2005/8/layout/orgChart1"/>
    <dgm:cxn modelId="{AD545EFE-0F4B-443F-851D-BE50CDEE497A}" type="presOf" srcId="{CC34AE57-2126-4829-9DA4-221068FAD95A}" destId="{87FC5FD8-AF68-497A-8488-B3A3C05F0605}" srcOrd="1" destOrd="0" presId="urn:microsoft.com/office/officeart/2005/8/layout/orgChart1"/>
    <dgm:cxn modelId="{E6C5EC8B-AEE0-4D23-B10D-510995EBC3C7}" type="presOf" srcId="{24466BED-9A32-445A-B544-0A5CE615E29C}" destId="{01456E77-BEE0-4F18-9506-0F909623AD71}" srcOrd="1" destOrd="0" presId="urn:microsoft.com/office/officeart/2005/8/layout/orgChart1"/>
    <dgm:cxn modelId="{60818F67-DA65-4A41-87DB-92E512AB4B00}" type="presOf" srcId="{48CAFACB-FA8A-4496-9FE0-578098C4DCD4}" destId="{C823708D-8E0F-4B1E-8FEA-A96D11445E6B}" srcOrd="0" destOrd="0" presId="urn:microsoft.com/office/officeart/2005/8/layout/orgChart1"/>
    <dgm:cxn modelId="{C06717F1-7FAA-4C17-9F3B-710CA9FC62A1}" srcId="{DF5BC14E-DBA7-4463-985E-1308AEA58DFB}" destId="{E6C6D7BD-15EA-4370-91BF-CFC880E8F921}" srcOrd="0" destOrd="0" parTransId="{EB4973B6-8868-459B-B20A-E9EC390934D5}" sibTransId="{368A5504-4502-44D9-A061-DFFB0999D65D}"/>
    <dgm:cxn modelId="{1A084EE1-979C-491A-A090-5DC46B363C0F}" srcId="{24466BED-9A32-445A-B544-0A5CE615E29C}" destId="{DA1ED1CB-0849-4369-BBC8-3F8D04830974}" srcOrd="0" destOrd="0" parTransId="{2BC0758C-D8F8-4153-97CE-68982A907636}" sibTransId="{14184295-F75C-4093-A820-6C2EFA1CCAEE}"/>
    <dgm:cxn modelId="{58D4DF42-0F17-4E38-9637-294EB4973CB8}" srcId="{EB38F9CA-4BFE-40DB-93B9-AAA05561373C}" destId="{DF5BC14E-DBA7-4463-985E-1308AEA58DFB}" srcOrd="1" destOrd="0" parTransId="{E2A93704-4791-43B0-B6F7-A3DAE2510216}" sibTransId="{A26D964E-EC0C-45C6-89AB-25B69CBEAE7F}"/>
    <dgm:cxn modelId="{44057F0E-DEB8-4C9B-A462-DA5BC86E3458}" type="presOf" srcId="{7A2D6A6F-205F-4BFD-97E7-1E9AD4633CFA}" destId="{2CB7D3C8-A02F-4B65-ACC0-CC06A6614B29}" srcOrd="0" destOrd="0" presId="urn:microsoft.com/office/officeart/2005/8/layout/orgChart1"/>
    <dgm:cxn modelId="{006E0C86-400F-461D-A915-742C3ED652B5}" type="presOf" srcId="{DA1ED1CB-0849-4369-BBC8-3F8D04830974}" destId="{290AAD73-7695-41CD-9055-47C89E6F0101}" srcOrd="0" destOrd="0" presId="urn:microsoft.com/office/officeart/2005/8/layout/orgChart1"/>
    <dgm:cxn modelId="{7F113728-446D-4DB4-BB3B-9B0BA9222BDF}" type="presOf" srcId="{7D267BD6-3F96-4E97-A49F-C5EEBD473A26}" destId="{45CF786F-E420-4DD8-9AC5-7F4BFA991D4A}" srcOrd="0" destOrd="0" presId="urn:microsoft.com/office/officeart/2005/8/layout/orgChart1"/>
    <dgm:cxn modelId="{BED967A0-B4FF-4548-87AD-83350815B7D8}" type="presOf" srcId="{E2A93704-4791-43B0-B6F7-A3DAE2510216}" destId="{FAA33564-0CD2-4DD6-9E85-52FA3548C03D}" srcOrd="0" destOrd="0" presId="urn:microsoft.com/office/officeart/2005/8/layout/orgChart1"/>
    <dgm:cxn modelId="{A2A733B9-BE91-4ED7-8842-A9AA1FA8A852}" type="presOf" srcId="{2BC0758C-D8F8-4153-97CE-68982A907636}" destId="{EB7DDFB1-073A-4D11-B0D1-447CDD5D6C38}" srcOrd="0" destOrd="0" presId="urn:microsoft.com/office/officeart/2005/8/layout/orgChart1"/>
    <dgm:cxn modelId="{15AAE7AC-DAD0-43D5-85FD-F4828C214EFE}" srcId="{7D267BD6-3F96-4E97-A49F-C5EEBD473A26}" destId="{7A2D6A6F-205F-4BFD-97E7-1E9AD4633CFA}" srcOrd="0" destOrd="0" parTransId="{48CAFACB-FA8A-4496-9FE0-578098C4DCD4}" sibTransId="{2C60B919-7106-4CB1-B90F-8E3CE3622EC3}"/>
    <dgm:cxn modelId="{795C3F9E-B7ED-4FBD-A1F1-BC932671E0A2}" srcId="{CC34AE57-2126-4829-9DA4-221068FAD95A}" destId="{24466BED-9A32-445A-B544-0A5CE615E29C}" srcOrd="0" destOrd="0" parTransId="{62C285D6-C087-4F3D-AD9E-4931034724EB}" sibTransId="{D3642A0B-FD26-4459-8631-FCACFC299125}"/>
    <dgm:cxn modelId="{1653087D-84D5-4367-891A-F1F6CC1DA144}" type="presOf" srcId="{7AF97F1B-A51A-4F92-8722-16D2241A971F}" destId="{CEB213F4-933A-4D4B-829B-05D0C3502FF8}" srcOrd="0" destOrd="0" presId="urn:microsoft.com/office/officeart/2005/8/layout/orgChart1"/>
    <dgm:cxn modelId="{B01CF67C-A0B3-4423-AF30-D373E0150DC3}" type="presOf" srcId="{123E24CE-4EE1-44A2-BEEA-B4A44F0ED69C}" destId="{D6975300-D032-46F6-9A30-B27D416938AB}" srcOrd="0" destOrd="0" presId="urn:microsoft.com/office/officeart/2005/8/layout/orgChart1"/>
    <dgm:cxn modelId="{D845AAAE-356E-4419-A8B7-94C62FD7D507}" srcId="{7AF97F1B-A51A-4F92-8722-16D2241A971F}" destId="{EB38F9CA-4BFE-40DB-93B9-AAA05561373C}" srcOrd="0" destOrd="0" parTransId="{83DD12AE-3230-4531-9BBE-82793B6FB414}" sibTransId="{BF662514-116C-47F9-9488-66DF8DBB5767}"/>
    <dgm:cxn modelId="{4E30B591-D969-4BAD-95BC-7A301DC4364F}" type="presOf" srcId="{7A2D6A6F-205F-4BFD-97E7-1E9AD4633CFA}" destId="{C486CBDC-161C-4140-B98E-D62E72153828}" srcOrd="1" destOrd="0" presId="urn:microsoft.com/office/officeart/2005/8/layout/orgChart1"/>
    <dgm:cxn modelId="{097DC5DD-DDC0-4597-9E28-760D840FC1CF}" srcId="{EB38F9CA-4BFE-40DB-93B9-AAA05561373C}" destId="{123E24CE-4EE1-44A2-BEEA-B4A44F0ED69C}" srcOrd="0" destOrd="0" parTransId="{E7AABD88-7093-4C97-802C-57E5673F3E81}" sibTransId="{224DBDDC-A52E-4CBA-9A5D-2A0EDEF7829C}"/>
    <dgm:cxn modelId="{9B8BFE5C-566D-4A50-8125-E5A13433B13A}" type="presOf" srcId="{EB38F9CA-4BFE-40DB-93B9-AAA05561373C}" destId="{A4DBA913-02D7-4839-BCBA-6DDA07CE222D}" srcOrd="1" destOrd="0" presId="urn:microsoft.com/office/officeart/2005/8/layout/orgChart1"/>
    <dgm:cxn modelId="{4D4809B5-08B5-4EB4-A73C-E0FB2AC0F47B}" type="presOf" srcId="{EB38F9CA-4BFE-40DB-93B9-AAA05561373C}" destId="{1C7A9CC5-6A0A-4DD4-87A9-B389C15EBF3F}" srcOrd="0" destOrd="0" presId="urn:microsoft.com/office/officeart/2005/8/layout/orgChart1"/>
    <dgm:cxn modelId="{BDEEFEC2-FEE9-4157-AEAC-F594E4825179}" type="presOf" srcId="{DF5BC14E-DBA7-4463-985E-1308AEA58DFB}" destId="{10D843D5-6AD9-4119-A442-127551D7792D}" srcOrd="1" destOrd="0" presId="urn:microsoft.com/office/officeart/2005/8/layout/orgChart1"/>
    <dgm:cxn modelId="{FD33AE58-8160-41F3-8B79-1CF8B8470113}" type="presOf" srcId="{F0585665-FF80-403E-9E46-11DB72BD2DF9}" destId="{92D24650-2A8B-48D4-932B-2F3BB229753F}" srcOrd="0" destOrd="0" presId="urn:microsoft.com/office/officeart/2005/8/layout/orgChart1"/>
    <dgm:cxn modelId="{42769D5D-71AB-4ECB-8F1C-08434425BBAF}" srcId="{E6C6D7BD-15EA-4370-91BF-CFC880E8F921}" destId="{7D267BD6-3F96-4E97-A49F-C5EEBD473A26}" srcOrd="0" destOrd="0" parTransId="{F0585665-FF80-403E-9E46-11DB72BD2DF9}" sibTransId="{D968CF05-288F-4390-B717-BDB96464DCB7}"/>
    <dgm:cxn modelId="{C7352128-9105-437F-A799-774FBF81C6D9}" type="presParOf" srcId="{CEB213F4-933A-4D4B-829B-05D0C3502FF8}" destId="{51F00356-4E8B-442C-B743-0D248BF7E209}" srcOrd="0" destOrd="0" presId="urn:microsoft.com/office/officeart/2005/8/layout/orgChart1"/>
    <dgm:cxn modelId="{D3F1A43B-76F2-410F-817B-986A2208DE3C}" type="presParOf" srcId="{51F00356-4E8B-442C-B743-0D248BF7E209}" destId="{18823CDC-F7A7-4801-A7AE-AEA59428E6FA}" srcOrd="0" destOrd="0" presId="urn:microsoft.com/office/officeart/2005/8/layout/orgChart1"/>
    <dgm:cxn modelId="{4597EEFB-A93B-42EC-9ABC-AFE7A8C2545E}" type="presParOf" srcId="{18823CDC-F7A7-4801-A7AE-AEA59428E6FA}" destId="{1C7A9CC5-6A0A-4DD4-87A9-B389C15EBF3F}" srcOrd="0" destOrd="0" presId="urn:microsoft.com/office/officeart/2005/8/layout/orgChart1"/>
    <dgm:cxn modelId="{D9AAC194-56C2-4D43-A144-1AC284A504A4}" type="presParOf" srcId="{18823CDC-F7A7-4801-A7AE-AEA59428E6FA}" destId="{A4DBA913-02D7-4839-BCBA-6DDA07CE222D}" srcOrd="1" destOrd="0" presId="urn:microsoft.com/office/officeart/2005/8/layout/orgChart1"/>
    <dgm:cxn modelId="{7D4C4EC8-FE2B-4C23-9F93-ED49E82079ED}" type="presParOf" srcId="{51F00356-4E8B-442C-B743-0D248BF7E209}" destId="{09DC526F-5FAE-42C2-9874-1DE85E135C90}" srcOrd="1" destOrd="0" presId="urn:microsoft.com/office/officeart/2005/8/layout/orgChart1"/>
    <dgm:cxn modelId="{373E925D-2959-494C-8942-84BA6E08F9DB}" type="presParOf" srcId="{09DC526F-5FAE-42C2-9874-1DE85E135C90}" destId="{DA50AFEF-EEC1-4D35-9FB9-2D6748F25C7B}" srcOrd="0" destOrd="0" presId="urn:microsoft.com/office/officeart/2005/8/layout/orgChart1"/>
    <dgm:cxn modelId="{D0A6F9D9-9213-4C32-82E3-54235A5DD234}" type="presParOf" srcId="{09DC526F-5FAE-42C2-9874-1DE85E135C90}" destId="{D9EE8082-CBB6-496A-A6CE-DA8BE3216BF1}" srcOrd="1" destOrd="0" presId="urn:microsoft.com/office/officeart/2005/8/layout/orgChart1"/>
    <dgm:cxn modelId="{A9E744B3-5ABB-4066-997A-0C22B14329BE}" type="presParOf" srcId="{D9EE8082-CBB6-496A-A6CE-DA8BE3216BF1}" destId="{01BAEC0C-4D2C-449B-84D0-F0C1DF75513F}" srcOrd="0" destOrd="0" presId="urn:microsoft.com/office/officeart/2005/8/layout/orgChart1"/>
    <dgm:cxn modelId="{1C1529C3-858B-4786-AA73-84FA2274BC02}" type="presParOf" srcId="{01BAEC0C-4D2C-449B-84D0-F0C1DF75513F}" destId="{D6975300-D032-46F6-9A30-B27D416938AB}" srcOrd="0" destOrd="0" presId="urn:microsoft.com/office/officeart/2005/8/layout/orgChart1"/>
    <dgm:cxn modelId="{F5A2A371-43A9-414B-A0B4-05A4CAAFE44B}" type="presParOf" srcId="{01BAEC0C-4D2C-449B-84D0-F0C1DF75513F}" destId="{D3C70A00-A63C-4CCB-BE8D-063A6C9DCB97}" srcOrd="1" destOrd="0" presId="urn:microsoft.com/office/officeart/2005/8/layout/orgChart1"/>
    <dgm:cxn modelId="{BD64CE64-BE67-4400-92F1-21F6089BF4F9}" type="presParOf" srcId="{D9EE8082-CBB6-496A-A6CE-DA8BE3216BF1}" destId="{FDE0CF17-34F1-440A-A9B3-D48C4894C6C6}" srcOrd="1" destOrd="0" presId="urn:microsoft.com/office/officeart/2005/8/layout/orgChart1"/>
    <dgm:cxn modelId="{BE51688D-0D74-47BB-80C2-1D9BC664BB77}" type="presParOf" srcId="{FDE0CF17-34F1-440A-A9B3-D48C4894C6C6}" destId="{61F40495-CB47-44AC-B378-E1BFE06DB885}" srcOrd="0" destOrd="0" presId="urn:microsoft.com/office/officeart/2005/8/layout/orgChart1"/>
    <dgm:cxn modelId="{82A9BA17-A879-45F6-9D43-7DA5DD06DB60}" type="presParOf" srcId="{FDE0CF17-34F1-440A-A9B3-D48C4894C6C6}" destId="{396B89E5-FA68-4C70-B6E7-4BFB134A3F39}" srcOrd="1" destOrd="0" presId="urn:microsoft.com/office/officeart/2005/8/layout/orgChart1"/>
    <dgm:cxn modelId="{403B7AE0-3762-4E61-ADF1-3488675B6B2B}" type="presParOf" srcId="{396B89E5-FA68-4C70-B6E7-4BFB134A3F39}" destId="{9735A888-6E37-4041-9B62-BA229ED94D21}" srcOrd="0" destOrd="0" presId="urn:microsoft.com/office/officeart/2005/8/layout/orgChart1"/>
    <dgm:cxn modelId="{E501EF30-819A-4733-B033-975033B5E422}" type="presParOf" srcId="{9735A888-6E37-4041-9B62-BA229ED94D21}" destId="{45867395-4D2A-4F52-999A-30358C5BF5D5}" srcOrd="0" destOrd="0" presId="urn:microsoft.com/office/officeart/2005/8/layout/orgChart1"/>
    <dgm:cxn modelId="{1E7B0A3C-3423-4DB7-9840-37098525E4F6}" type="presParOf" srcId="{9735A888-6E37-4041-9B62-BA229ED94D21}" destId="{87FC5FD8-AF68-497A-8488-B3A3C05F0605}" srcOrd="1" destOrd="0" presId="urn:microsoft.com/office/officeart/2005/8/layout/orgChart1"/>
    <dgm:cxn modelId="{0D911620-347C-41FE-9D9C-F9A93CFF7D39}" type="presParOf" srcId="{396B89E5-FA68-4C70-B6E7-4BFB134A3F39}" destId="{64DE70BF-8B21-4067-8A1E-F094BB42E2B2}" srcOrd="1" destOrd="0" presId="urn:microsoft.com/office/officeart/2005/8/layout/orgChart1"/>
    <dgm:cxn modelId="{559DCFEB-1FD6-49D4-A054-424538778B24}" type="presParOf" srcId="{64DE70BF-8B21-4067-8A1E-F094BB42E2B2}" destId="{BB9938A4-A73F-45F0-8BA1-7CF4A5D6786F}" srcOrd="0" destOrd="0" presId="urn:microsoft.com/office/officeart/2005/8/layout/orgChart1"/>
    <dgm:cxn modelId="{FF368592-EA20-44B9-B530-E12049C7E078}" type="presParOf" srcId="{64DE70BF-8B21-4067-8A1E-F094BB42E2B2}" destId="{0FD344B7-F647-4831-8E48-0228D7CB9F24}" srcOrd="1" destOrd="0" presId="urn:microsoft.com/office/officeart/2005/8/layout/orgChart1"/>
    <dgm:cxn modelId="{1D612E77-A1F7-45C8-8EFB-C6F081E6EC28}" type="presParOf" srcId="{0FD344B7-F647-4831-8E48-0228D7CB9F24}" destId="{AFCE4A7E-DEBC-4FC6-BAB3-842CEAB42F0B}" srcOrd="0" destOrd="0" presId="urn:microsoft.com/office/officeart/2005/8/layout/orgChart1"/>
    <dgm:cxn modelId="{CC9B5CAB-F3DA-4D3F-AAF8-1F8192E7274F}" type="presParOf" srcId="{AFCE4A7E-DEBC-4FC6-BAB3-842CEAB42F0B}" destId="{1DCEF8D1-C42C-4967-BDEB-B0B1BCC80847}" srcOrd="0" destOrd="0" presId="urn:microsoft.com/office/officeart/2005/8/layout/orgChart1"/>
    <dgm:cxn modelId="{02BCB367-AD64-425A-9B7E-5039A80B25EA}" type="presParOf" srcId="{AFCE4A7E-DEBC-4FC6-BAB3-842CEAB42F0B}" destId="{01456E77-BEE0-4F18-9506-0F909623AD71}" srcOrd="1" destOrd="0" presId="urn:microsoft.com/office/officeart/2005/8/layout/orgChart1"/>
    <dgm:cxn modelId="{1DB04CDC-58D2-4A7E-A33A-DC1EFCA9B983}" type="presParOf" srcId="{0FD344B7-F647-4831-8E48-0228D7CB9F24}" destId="{7362C60B-0A86-4AED-AA4A-4ABE49D83DE8}" srcOrd="1" destOrd="0" presId="urn:microsoft.com/office/officeart/2005/8/layout/orgChart1"/>
    <dgm:cxn modelId="{1E0313A2-1ED0-431D-A364-D209E1E94EC3}" type="presParOf" srcId="{7362C60B-0A86-4AED-AA4A-4ABE49D83DE8}" destId="{EB7DDFB1-073A-4D11-B0D1-447CDD5D6C38}" srcOrd="0" destOrd="0" presId="urn:microsoft.com/office/officeart/2005/8/layout/orgChart1"/>
    <dgm:cxn modelId="{C3815138-782C-4463-9BAE-F38A089507D6}" type="presParOf" srcId="{7362C60B-0A86-4AED-AA4A-4ABE49D83DE8}" destId="{2EBB7D4D-1761-4E70-964A-4C08FD45648D}" srcOrd="1" destOrd="0" presId="urn:microsoft.com/office/officeart/2005/8/layout/orgChart1"/>
    <dgm:cxn modelId="{EEE36EB7-BC7B-4681-87FB-F19E4F8502CD}" type="presParOf" srcId="{2EBB7D4D-1761-4E70-964A-4C08FD45648D}" destId="{9FDAC145-D6DF-4DB5-9A6B-E9C337559DB2}" srcOrd="0" destOrd="0" presId="urn:microsoft.com/office/officeart/2005/8/layout/orgChart1"/>
    <dgm:cxn modelId="{C0546189-64D4-4EA0-A38C-18BBAA31F82F}" type="presParOf" srcId="{9FDAC145-D6DF-4DB5-9A6B-E9C337559DB2}" destId="{290AAD73-7695-41CD-9055-47C89E6F0101}" srcOrd="0" destOrd="0" presId="urn:microsoft.com/office/officeart/2005/8/layout/orgChart1"/>
    <dgm:cxn modelId="{5BE9299F-7AD6-4F1C-AF8D-1AFA070C99D8}" type="presParOf" srcId="{9FDAC145-D6DF-4DB5-9A6B-E9C337559DB2}" destId="{7C67BA42-F5A6-4019-B3C5-2FF3F538C631}" srcOrd="1" destOrd="0" presId="urn:microsoft.com/office/officeart/2005/8/layout/orgChart1"/>
    <dgm:cxn modelId="{CB4134CD-63DA-458A-B4A6-FF365F6E171B}" type="presParOf" srcId="{2EBB7D4D-1761-4E70-964A-4C08FD45648D}" destId="{2D27A508-B475-4144-932D-E0A9F8DC66D7}" srcOrd="1" destOrd="0" presId="urn:microsoft.com/office/officeart/2005/8/layout/orgChart1"/>
    <dgm:cxn modelId="{674358F2-6F53-47AA-ACDE-CD313C114A5A}" type="presParOf" srcId="{2EBB7D4D-1761-4E70-964A-4C08FD45648D}" destId="{67D78983-3CD6-4665-B416-23A4A5CC62E5}" srcOrd="2" destOrd="0" presId="urn:microsoft.com/office/officeart/2005/8/layout/orgChart1"/>
    <dgm:cxn modelId="{9C4B8357-A9B3-4B7D-B27D-7F748F0F3B48}" type="presParOf" srcId="{0FD344B7-F647-4831-8E48-0228D7CB9F24}" destId="{58B0F857-3A2B-4EFF-BE34-17F0A8AADAB6}" srcOrd="2" destOrd="0" presId="urn:microsoft.com/office/officeart/2005/8/layout/orgChart1"/>
    <dgm:cxn modelId="{A9F82407-FB8D-4942-B633-331EA44E8ADA}" type="presParOf" srcId="{396B89E5-FA68-4C70-B6E7-4BFB134A3F39}" destId="{07932879-B94B-4285-AA7C-B42165868F9E}" srcOrd="2" destOrd="0" presId="urn:microsoft.com/office/officeart/2005/8/layout/orgChart1"/>
    <dgm:cxn modelId="{8578DF75-B8E4-4813-A44A-1F503B886DF5}" type="presParOf" srcId="{D9EE8082-CBB6-496A-A6CE-DA8BE3216BF1}" destId="{104F867C-5379-4527-B1DE-0F7D3E6A9062}" srcOrd="2" destOrd="0" presId="urn:microsoft.com/office/officeart/2005/8/layout/orgChart1"/>
    <dgm:cxn modelId="{E1F63570-531C-4454-89C7-8EF5036D666F}" type="presParOf" srcId="{09DC526F-5FAE-42C2-9874-1DE85E135C90}" destId="{FAA33564-0CD2-4DD6-9E85-52FA3548C03D}" srcOrd="2" destOrd="0" presId="urn:microsoft.com/office/officeart/2005/8/layout/orgChart1"/>
    <dgm:cxn modelId="{3946E90E-8ED3-4F21-9335-8BDF2E0AA3A0}" type="presParOf" srcId="{09DC526F-5FAE-42C2-9874-1DE85E135C90}" destId="{27546F00-A5F4-48B7-B30D-B63C748BD680}" srcOrd="3" destOrd="0" presId="urn:microsoft.com/office/officeart/2005/8/layout/orgChart1"/>
    <dgm:cxn modelId="{247DDC03-1DB4-4C04-A435-803E72FDF5E1}" type="presParOf" srcId="{27546F00-A5F4-48B7-B30D-B63C748BD680}" destId="{85F4D1B5-3851-4BE0-8C4D-D7C65BA37210}" srcOrd="0" destOrd="0" presId="urn:microsoft.com/office/officeart/2005/8/layout/orgChart1"/>
    <dgm:cxn modelId="{E40EE7FB-7BD7-410A-9633-7F77F73CBC89}" type="presParOf" srcId="{85F4D1B5-3851-4BE0-8C4D-D7C65BA37210}" destId="{26294EE6-D580-420A-BD88-EF3099A0DBDE}" srcOrd="0" destOrd="0" presId="urn:microsoft.com/office/officeart/2005/8/layout/orgChart1"/>
    <dgm:cxn modelId="{07EFB83D-52F7-4B23-9B4D-566BE0B55924}" type="presParOf" srcId="{85F4D1B5-3851-4BE0-8C4D-D7C65BA37210}" destId="{10D843D5-6AD9-4119-A442-127551D7792D}" srcOrd="1" destOrd="0" presId="urn:microsoft.com/office/officeart/2005/8/layout/orgChart1"/>
    <dgm:cxn modelId="{BD70388E-AB3E-4557-9C71-4461AA33E4A5}" type="presParOf" srcId="{27546F00-A5F4-48B7-B30D-B63C748BD680}" destId="{908430EA-E34C-4063-B6A5-248E95A34921}" srcOrd="1" destOrd="0" presId="urn:microsoft.com/office/officeart/2005/8/layout/orgChart1"/>
    <dgm:cxn modelId="{F7DA44DB-7CCD-482B-A1AE-47A24208036E}" type="presParOf" srcId="{908430EA-E34C-4063-B6A5-248E95A34921}" destId="{672E727F-7BD9-4C31-95BB-8B63AAC1A0DD}" srcOrd="0" destOrd="0" presId="urn:microsoft.com/office/officeart/2005/8/layout/orgChart1"/>
    <dgm:cxn modelId="{5995C51B-0BAE-422E-B31C-6D2F46DEBC55}" type="presParOf" srcId="{908430EA-E34C-4063-B6A5-248E95A34921}" destId="{2BA43A7C-0DE3-4145-9765-1EBE637706FB}" srcOrd="1" destOrd="0" presId="urn:microsoft.com/office/officeart/2005/8/layout/orgChart1"/>
    <dgm:cxn modelId="{E6A1A33A-6762-412F-B25E-C573CF01874D}" type="presParOf" srcId="{2BA43A7C-0DE3-4145-9765-1EBE637706FB}" destId="{5C8FCD55-676C-4486-9707-ED8E3C8B6EEA}" srcOrd="0" destOrd="0" presId="urn:microsoft.com/office/officeart/2005/8/layout/orgChart1"/>
    <dgm:cxn modelId="{896E1694-6207-4C22-A7D3-900934012F57}" type="presParOf" srcId="{5C8FCD55-676C-4486-9707-ED8E3C8B6EEA}" destId="{2A3C9E57-30CA-4DC4-AF11-9F7051E1293B}" srcOrd="0" destOrd="0" presId="urn:microsoft.com/office/officeart/2005/8/layout/orgChart1"/>
    <dgm:cxn modelId="{7AD1DA14-4A22-46D7-A4F6-D3A92EAEB7D7}" type="presParOf" srcId="{5C8FCD55-676C-4486-9707-ED8E3C8B6EEA}" destId="{92A78AC0-029A-49A7-B29A-5C8F17916CF3}" srcOrd="1" destOrd="0" presId="urn:microsoft.com/office/officeart/2005/8/layout/orgChart1"/>
    <dgm:cxn modelId="{B299E3CC-13B2-449E-9903-576277B2EDB2}" type="presParOf" srcId="{2BA43A7C-0DE3-4145-9765-1EBE637706FB}" destId="{1C54B07A-2BE1-4CD2-AD77-B5B8527BC3DB}" srcOrd="1" destOrd="0" presId="urn:microsoft.com/office/officeart/2005/8/layout/orgChart1"/>
    <dgm:cxn modelId="{3B03A964-B5A6-4C1E-B728-8E1086160025}" type="presParOf" srcId="{1C54B07A-2BE1-4CD2-AD77-B5B8527BC3DB}" destId="{92D24650-2A8B-48D4-932B-2F3BB229753F}" srcOrd="0" destOrd="0" presId="urn:microsoft.com/office/officeart/2005/8/layout/orgChart1"/>
    <dgm:cxn modelId="{8E44F77C-2232-4D65-9D94-66DC5FD72CC0}" type="presParOf" srcId="{1C54B07A-2BE1-4CD2-AD77-B5B8527BC3DB}" destId="{3080455A-8A3E-46E0-8DD5-A66CCBF01A3A}" srcOrd="1" destOrd="0" presId="urn:microsoft.com/office/officeart/2005/8/layout/orgChart1"/>
    <dgm:cxn modelId="{FFDBDEA2-C78A-49E7-A7BA-2D2FABC91041}" type="presParOf" srcId="{3080455A-8A3E-46E0-8DD5-A66CCBF01A3A}" destId="{9D417CFC-E2E1-49F0-BD7B-274078E45372}" srcOrd="0" destOrd="0" presId="urn:microsoft.com/office/officeart/2005/8/layout/orgChart1"/>
    <dgm:cxn modelId="{293970D7-4B62-4700-AD8C-A64C4F3A32A5}" type="presParOf" srcId="{9D417CFC-E2E1-49F0-BD7B-274078E45372}" destId="{45CF786F-E420-4DD8-9AC5-7F4BFA991D4A}" srcOrd="0" destOrd="0" presId="urn:microsoft.com/office/officeart/2005/8/layout/orgChart1"/>
    <dgm:cxn modelId="{1C0B21E9-BA0E-445C-AF75-FE909B7047E6}" type="presParOf" srcId="{9D417CFC-E2E1-49F0-BD7B-274078E45372}" destId="{20715832-3F29-4666-BF5D-D380E88E2F91}" srcOrd="1" destOrd="0" presId="urn:microsoft.com/office/officeart/2005/8/layout/orgChart1"/>
    <dgm:cxn modelId="{AFA6028B-B379-41AA-A01E-DC5AFB2C5BFB}" type="presParOf" srcId="{3080455A-8A3E-46E0-8DD5-A66CCBF01A3A}" destId="{52D921DC-83FB-446A-A9CB-BD0EDC159563}" srcOrd="1" destOrd="0" presId="urn:microsoft.com/office/officeart/2005/8/layout/orgChart1"/>
    <dgm:cxn modelId="{09201537-41B4-4833-8545-1B1841FE6045}" type="presParOf" srcId="{52D921DC-83FB-446A-A9CB-BD0EDC159563}" destId="{C823708D-8E0F-4B1E-8FEA-A96D11445E6B}" srcOrd="0" destOrd="0" presId="urn:microsoft.com/office/officeart/2005/8/layout/orgChart1"/>
    <dgm:cxn modelId="{E228A5C4-1612-4721-ADEA-9B7C01B842A2}" type="presParOf" srcId="{52D921DC-83FB-446A-A9CB-BD0EDC159563}" destId="{751E8E41-22B2-421D-B9C7-0E3CF9A018A9}" srcOrd="1" destOrd="0" presId="urn:microsoft.com/office/officeart/2005/8/layout/orgChart1"/>
    <dgm:cxn modelId="{11122BF6-3410-4F79-8658-CF5912E20CAF}" type="presParOf" srcId="{751E8E41-22B2-421D-B9C7-0E3CF9A018A9}" destId="{C13F3783-5038-434A-B5D1-5B63A42DFC9B}" srcOrd="0" destOrd="0" presId="urn:microsoft.com/office/officeart/2005/8/layout/orgChart1"/>
    <dgm:cxn modelId="{182EDEF4-C18B-4B66-8502-8217C4DCEC3B}" type="presParOf" srcId="{C13F3783-5038-434A-B5D1-5B63A42DFC9B}" destId="{2CB7D3C8-A02F-4B65-ACC0-CC06A6614B29}" srcOrd="0" destOrd="0" presId="urn:microsoft.com/office/officeart/2005/8/layout/orgChart1"/>
    <dgm:cxn modelId="{280178CD-FD2C-4490-BC35-786C287210CA}" type="presParOf" srcId="{C13F3783-5038-434A-B5D1-5B63A42DFC9B}" destId="{C486CBDC-161C-4140-B98E-D62E72153828}" srcOrd="1" destOrd="0" presId="urn:microsoft.com/office/officeart/2005/8/layout/orgChart1"/>
    <dgm:cxn modelId="{A38A057D-0388-489C-B4E0-19070BAFC321}" type="presParOf" srcId="{751E8E41-22B2-421D-B9C7-0E3CF9A018A9}" destId="{E5374389-BFC6-43B8-BD0F-19220D5F1459}" srcOrd="1" destOrd="0" presId="urn:microsoft.com/office/officeart/2005/8/layout/orgChart1"/>
    <dgm:cxn modelId="{D6710B2D-A020-449D-983B-B23CC4749B71}" type="presParOf" srcId="{751E8E41-22B2-421D-B9C7-0E3CF9A018A9}" destId="{E86ADBBC-C568-4F48-B8F8-F38DB22B353F}" srcOrd="2" destOrd="0" presId="urn:microsoft.com/office/officeart/2005/8/layout/orgChart1"/>
    <dgm:cxn modelId="{DC3369B4-5068-458B-A61A-70D947ABBE09}" type="presParOf" srcId="{3080455A-8A3E-46E0-8DD5-A66CCBF01A3A}" destId="{41495BB9-A934-40A5-95B8-C8F4C09DEB72}" srcOrd="2" destOrd="0" presId="urn:microsoft.com/office/officeart/2005/8/layout/orgChart1"/>
    <dgm:cxn modelId="{E13EA049-9266-4D1A-AABD-F6CC24467649}" type="presParOf" srcId="{2BA43A7C-0DE3-4145-9765-1EBE637706FB}" destId="{E91EEF32-3BC1-4517-9E79-B6062E473724}" srcOrd="2" destOrd="0" presId="urn:microsoft.com/office/officeart/2005/8/layout/orgChart1"/>
    <dgm:cxn modelId="{3664D0E9-6549-4190-906D-39F31B26D224}" type="presParOf" srcId="{27546F00-A5F4-48B7-B30D-B63C748BD680}" destId="{E5FA97F8-4B8E-4882-BA88-8B62BC6803FF}" srcOrd="2" destOrd="0" presId="urn:microsoft.com/office/officeart/2005/8/layout/orgChart1"/>
    <dgm:cxn modelId="{942B10C8-4822-412F-8FDC-FE69E8DD606B}" type="presParOf" srcId="{51F00356-4E8B-442C-B743-0D248BF7E209}" destId="{DF1BC876-9A9B-4904-BE55-5A853E2E08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4E2117-DDC8-47EA-90AE-C13D1C25969F}">
      <dsp:nvSpPr>
        <dsp:cNvPr id="0" name=""/>
        <dsp:cNvSpPr/>
      </dsp:nvSpPr>
      <dsp:spPr>
        <a:xfrm>
          <a:off x="678728" y="557"/>
          <a:ext cx="4073798" cy="22593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Супружеское родство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 мужчиной и женщиной, вступающими в брак и образующими семью по брачному союзу, а также родственниками супругов (отцы и матери, бабушки и дедушки, тёти и дяди, братья и сёстры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89020" y="110849"/>
        <a:ext cx="3853214" cy="2038750"/>
      </dsp:txXfrm>
    </dsp:sp>
    <dsp:sp modelId="{3B8DA307-8D8D-4CF5-AD7B-D10F099D8772}">
      <dsp:nvSpPr>
        <dsp:cNvPr id="0" name=""/>
        <dsp:cNvSpPr/>
      </dsp:nvSpPr>
      <dsp:spPr>
        <a:xfrm>
          <a:off x="2371559" y="2356231"/>
          <a:ext cx="688137" cy="688137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462772" y="2619375"/>
        <a:ext cx="505711" cy="161849"/>
      </dsp:txXfrm>
    </dsp:sp>
    <dsp:sp modelId="{8D8B6A7F-3ED1-4467-ACDD-1CF20A9DC526}">
      <dsp:nvSpPr>
        <dsp:cNvPr id="0" name=""/>
        <dsp:cNvSpPr/>
      </dsp:nvSpPr>
      <dsp:spPr>
        <a:xfrm>
          <a:off x="678728" y="3140708"/>
          <a:ext cx="4073798" cy="225933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Кровное родство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 родителями и детьми, между братьями и сёстрами, двоюродными родственниками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789020" y="3251000"/>
        <a:ext cx="3853214" cy="2038750"/>
      </dsp:txXfrm>
    </dsp:sp>
    <dsp:sp modelId="{12859372-30EA-4247-937E-A535F1C42A90}">
      <dsp:nvSpPr>
        <dsp:cNvPr id="0" name=""/>
        <dsp:cNvSpPr/>
      </dsp:nvSpPr>
      <dsp:spPr>
        <a:xfrm>
          <a:off x="4930494" y="2479621"/>
          <a:ext cx="377289" cy="4413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930494" y="2567892"/>
        <a:ext cx="264102" cy="264815"/>
      </dsp:txXfrm>
    </dsp:sp>
    <dsp:sp modelId="{F6FA1B25-A3B1-4E32-96FA-FD34812739B9}">
      <dsp:nvSpPr>
        <dsp:cNvPr id="0" name=""/>
        <dsp:cNvSpPr/>
      </dsp:nvSpPr>
      <dsp:spPr>
        <a:xfrm>
          <a:off x="5464394" y="2157667"/>
          <a:ext cx="2065789" cy="10852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Родня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517372" y="2210645"/>
        <a:ext cx="1959833" cy="9793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16980-1ED8-443A-8E95-AD3E638A6653}">
      <dsp:nvSpPr>
        <dsp:cNvPr id="0" name=""/>
        <dsp:cNvSpPr/>
      </dsp:nvSpPr>
      <dsp:spPr>
        <a:xfrm>
          <a:off x="0" y="3217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Этапы (стадии) развития семьи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18640"/>
        <a:ext cx="8106058" cy="495746"/>
      </dsp:txXfrm>
    </dsp:sp>
    <dsp:sp modelId="{9226FA84-9F3D-487F-8045-055F82B0E02B}">
      <dsp:nvSpPr>
        <dsp:cNvPr id="0" name=""/>
        <dsp:cNvSpPr/>
      </dsp:nvSpPr>
      <dsp:spPr>
        <a:xfrm rot="5400000">
          <a:off x="3969715" y="542974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562721"/>
        <a:ext cx="142180" cy="138230"/>
      </dsp:txXfrm>
    </dsp:sp>
    <dsp:sp modelId="{53DF47CB-3077-4D5C-AEE2-269B12199011}">
      <dsp:nvSpPr>
        <dsp:cNvPr id="0" name=""/>
        <dsp:cNvSpPr/>
      </dsp:nvSpPr>
      <dsp:spPr>
        <a:xfrm>
          <a:off x="0" y="793106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Предбрачные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отношения между потенциальными супругами (любовь, сватовство, помолвка)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808529"/>
        <a:ext cx="8106058" cy="495746"/>
      </dsp:txXfrm>
    </dsp:sp>
    <dsp:sp modelId="{C554BE0E-A750-4284-8842-E8CA016E5467}">
      <dsp:nvSpPr>
        <dsp:cNvPr id="0" name=""/>
        <dsp:cNvSpPr/>
      </dsp:nvSpPr>
      <dsp:spPr>
        <a:xfrm rot="5400000">
          <a:off x="3969715" y="1332863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1352610"/>
        <a:ext cx="142180" cy="138230"/>
      </dsp:txXfrm>
    </dsp:sp>
    <dsp:sp modelId="{9EC0B14E-0A41-4EE0-9A73-9F00D184585E}">
      <dsp:nvSpPr>
        <dsp:cNvPr id="0" name=""/>
        <dsp:cNvSpPr/>
      </dsp:nvSpPr>
      <dsp:spPr>
        <a:xfrm>
          <a:off x="0" y="1582994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Вступление в брак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1598417"/>
        <a:ext cx="8106058" cy="495746"/>
      </dsp:txXfrm>
    </dsp:sp>
    <dsp:sp modelId="{F48BB0A8-0537-432E-B9F6-792F112E39E1}">
      <dsp:nvSpPr>
        <dsp:cNvPr id="0" name=""/>
        <dsp:cNvSpPr/>
      </dsp:nvSpPr>
      <dsp:spPr>
        <a:xfrm rot="5400000">
          <a:off x="3969715" y="2122752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2142499"/>
        <a:ext cx="142180" cy="138230"/>
      </dsp:txXfrm>
    </dsp:sp>
    <dsp:sp modelId="{24533D81-F859-41D2-863F-AFF64D3A39A4}">
      <dsp:nvSpPr>
        <dsp:cNvPr id="0" name=""/>
        <dsp:cNvSpPr/>
      </dsp:nvSpPr>
      <dsp:spPr>
        <a:xfrm>
          <a:off x="0" y="2372883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Молодая семья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2388306"/>
        <a:ext cx="8106058" cy="495746"/>
      </dsp:txXfrm>
    </dsp:sp>
    <dsp:sp modelId="{33C1CA0C-E77B-401D-AF2D-7F02FE7BEA95}">
      <dsp:nvSpPr>
        <dsp:cNvPr id="0" name=""/>
        <dsp:cNvSpPr/>
      </dsp:nvSpPr>
      <dsp:spPr>
        <a:xfrm rot="5400000">
          <a:off x="3969715" y="2912641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2932388"/>
        <a:ext cx="142180" cy="138230"/>
      </dsp:txXfrm>
    </dsp:sp>
    <dsp:sp modelId="{01038598-C67E-4AB3-A307-DB5BA3D354F4}">
      <dsp:nvSpPr>
        <dsp:cNvPr id="0" name=""/>
        <dsp:cNvSpPr/>
      </dsp:nvSpPr>
      <dsp:spPr>
        <a:xfrm>
          <a:off x="0" y="3162772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Полная семья (с появлением детей)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3178195"/>
        <a:ext cx="8106058" cy="495746"/>
      </dsp:txXfrm>
    </dsp:sp>
    <dsp:sp modelId="{E7C2ABAD-439D-4FD5-815C-C48B3B41C71A}">
      <dsp:nvSpPr>
        <dsp:cNvPr id="0" name=""/>
        <dsp:cNvSpPr/>
      </dsp:nvSpPr>
      <dsp:spPr>
        <a:xfrm rot="5400000">
          <a:off x="3969715" y="3702529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3722276"/>
        <a:ext cx="142180" cy="138230"/>
      </dsp:txXfrm>
    </dsp:sp>
    <dsp:sp modelId="{70623ADC-1D71-4799-8E21-A4DB811D58C7}">
      <dsp:nvSpPr>
        <dsp:cNvPr id="0" name=""/>
        <dsp:cNvSpPr/>
      </dsp:nvSpPr>
      <dsp:spPr>
        <a:xfrm>
          <a:off x="0" y="3952661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Зрелая семья (взросление детей, их социализация)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3968084"/>
        <a:ext cx="8106058" cy="495746"/>
      </dsp:txXfrm>
    </dsp:sp>
    <dsp:sp modelId="{57E27C6A-5E12-40C2-97A0-6EBC3DABD44E}">
      <dsp:nvSpPr>
        <dsp:cNvPr id="0" name=""/>
        <dsp:cNvSpPr/>
      </dsp:nvSpPr>
      <dsp:spPr>
        <a:xfrm rot="5400000">
          <a:off x="3969715" y="4492418"/>
          <a:ext cx="197472" cy="2369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997361" y="4512165"/>
        <a:ext cx="142180" cy="138230"/>
      </dsp:txXfrm>
    </dsp:sp>
    <dsp:sp modelId="{9B8193EE-B31D-4C1B-89AA-B35F74F8F360}">
      <dsp:nvSpPr>
        <dsp:cNvPr id="0" name=""/>
        <dsp:cNvSpPr/>
      </dsp:nvSpPr>
      <dsp:spPr>
        <a:xfrm>
          <a:off x="0" y="4742550"/>
          <a:ext cx="8136904" cy="5265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Распад семьи (вследствие развода, смерти одного из родителей, отделения детей от родителей)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423" y="4757973"/>
        <a:ext cx="8106058" cy="495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24650-2A8B-48D4-932B-2F3BB229753F}">
      <dsp:nvSpPr>
        <dsp:cNvPr id="0" name=""/>
        <dsp:cNvSpPr/>
      </dsp:nvSpPr>
      <dsp:spPr>
        <a:xfrm>
          <a:off x="6203250" y="3690900"/>
          <a:ext cx="91440" cy="3750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2E727F-7BD9-4C31-95BB-8B63AAC1A0DD}">
      <dsp:nvSpPr>
        <dsp:cNvPr id="0" name=""/>
        <dsp:cNvSpPr/>
      </dsp:nvSpPr>
      <dsp:spPr>
        <a:xfrm>
          <a:off x="6203250" y="1925073"/>
          <a:ext cx="91440" cy="3750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33564-0CD2-4DD6-9E85-52FA3548C03D}">
      <dsp:nvSpPr>
        <dsp:cNvPr id="0" name=""/>
        <dsp:cNvSpPr/>
      </dsp:nvSpPr>
      <dsp:spPr>
        <a:xfrm>
          <a:off x="4104455" y="656886"/>
          <a:ext cx="2144514" cy="375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548"/>
              </a:lnTo>
              <a:lnTo>
                <a:pt x="2144514" y="187548"/>
              </a:lnTo>
              <a:lnTo>
                <a:pt x="2144514" y="3750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9938A4-A73F-45F0-8BA1-7CF4A5D6786F}">
      <dsp:nvSpPr>
        <dsp:cNvPr id="0" name=""/>
        <dsp:cNvSpPr/>
      </dsp:nvSpPr>
      <dsp:spPr>
        <a:xfrm>
          <a:off x="1914221" y="3690900"/>
          <a:ext cx="91440" cy="3750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40495-CB47-44AC-B378-E1BFE06DB885}">
      <dsp:nvSpPr>
        <dsp:cNvPr id="0" name=""/>
        <dsp:cNvSpPr/>
      </dsp:nvSpPr>
      <dsp:spPr>
        <a:xfrm>
          <a:off x="1914221" y="1925073"/>
          <a:ext cx="91440" cy="3750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0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0AFEF-EEC1-4D35-9FB9-2D6748F25C7B}">
      <dsp:nvSpPr>
        <dsp:cNvPr id="0" name=""/>
        <dsp:cNvSpPr/>
      </dsp:nvSpPr>
      <dsp:spPr>
        <a:xfrm>
          <a:off x="1959941" y="656886"/>
          <a:ext cx="2144514" cy="375097"/>
        </a:xfrm>
        <a:custGeom>
          <a:avLst/>
          <a:gdLst/>
          <a:ahLst/>
          <a:cxnLst/>
          <a:rect l="0" t="0" r="0" b="0"/>
          <a:pathLst>
            <a:path>
              <a:moveTo>
                <a:pt x="2144514" y="0"/>
              </a:moveTo>
              <a:lnTo>
                <a:pt x="2144514" y="187548"/>
              </a:lnTo>
              <a:lnTo>
                <a:pt x="0" y="187548"/>
              </a:lnTo>
              <a:lnTo>
                <a:pt x="0" y="3750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A9CC5-6A0A-4DD4-87A9-B389C15EBF3F}">
      <dsp:nvSpPr>
        <dsp:cNvPr id="0" name=""/>
        <dsp:cNvSpPr/>
      </dsp:nvSpPr>
      <dsp:spPr>
        <a:xfrm>
          <a:off x="1728193" y="87889"/>
          <a:ext cx="4752524" cy="568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современные тенденции в развитии семейных отношений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8193" y="87889"/>
        <a:ext cx="4752524" cy="568996"/>
      </dsp:txXfrm>
    </dsp:sp>
    <dsp:sp modelId="{D6975300-D032-46F6-9A30-B27D416938AB}">
      <dsp:nvSpPr>
        <dsp:cNvPr id="0" name=""/>
        <dsp:cNvSpPr/>
      </dsp:nvSpPr>
      <dsp:spPr>
        <a:xfrm>
          <a:off x="31447" y="1031983"/>
          <a:ext cx="3856987" cy="8930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новой современной семьи: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47" y="1031983"/>
        <a:ext cx="3856987" cy="893089"/>
      </dsp:txXfrm>
    </dsp:sp>
    <dsp:sp modelId="{45867395-4D2A-4F52-999A-30358C5BF5D5}">
      <dsp:nvSpPr>
        <dsp:cNvPr id="0" name=""/>
        <dsp:cNvSpPr/>
      </dsp:nvSpPr>
      <dsp:spPr>
        <a:xfrm>
          <a:off x="2976" y="2300171"/>
          <a:ext cx="3913930" cy="13907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 между мужем и женой строятся на основе равенства, без жёсткого закрепления обязанностей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76" y="2300171"/>
        <a:ext cx="3913930" cy="1390728"/>
      </dsp:txXfrm>
    </dsp:sp>
    <dsp:sp modelId="{1DCEF8D1-C42C-4967-BDEB-B0B1BCC80847}">
      <dsp:nvSpPr>
        <dsp:cNvPr id="0" name=""/>
        <dsp:cNvSpPr/>
      </dsp:nvSpPr>
      <dsp:spPr>
        <a:xfrm>
          <a:off x="2976" y="4065997"/>
          <a:ext cx="3913930" cy="13907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женщины активно участвуют в жизни общества, в экономическом обеспечении семьи и играют важную роль в принятии семейных решений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76" y="4065997"/>
        <a:ext cx="3913930" cy="1390728"/>
      </dsp:txXfrm>
    </dsp:sp>
    <dsp:sp modelId="{26294EE6-D580-420A-BD88-EF3099A0DBDE}">
      <dsp:nvSpPr>
        <dsp:cNvPr id="0" name=""/>
        <dsp:cNvSpPr/>
      </dsp:nvSpPr>
      <dsp:spPr>
        <a:xfrm>
          <a:off x="4320476" y="1031983"/>
          <a:ext cx="3856987" cy="8930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Сохранение, укрепление или воз-рождение традиционной семьи, где основная роль принадлежит мужу: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20476" y="1031983"/>
        <a:ext cx="3856987" cy="893089"/>
      </dsp:txXfrm>
    </dsp:sp>
    <dsp:sp modelId="{2A3C9E57-30CA-4DC4-AF11-9F7051E1293B}">
      <dsp:nvSpPr>
        <dsp:cNvPr id="0" name=""/>
        <dsp:cNvSpPr/>
      </dsp:nvSpPr>
      <dsp:spPr>
        <a:xfrm>
          <a:off x="4292004" y="2300171"/>
          <a:ext cx="3913930" cy="13907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мужчина является хозяином,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собст-венником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имущества, обеспечивает экономическую самостоятельность семьи, а все остальные члены семьи должны беспрекословно выполнять его волю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92004" y="2300171"/>
        <a:ext cx="3913930" cy="1390728"/>
      </dsp:txXfrm>
    </dsp:sp>
    <dsp:sp modelId="{45CF786F-E420-4DD8-9AC5-7F4BFA991D4A}">
      <dsp:nvSpPr>
        <dsp:cNvPr id="0" name=""/>
        <dsp:cNvSpPr/>
      </dsp:nvSpPr>
      <dsp:spPr>
        <a:xfrm>
          <a:off x="4292004" y="4065997"/>
          <a:ext cx="3913930" cy="13907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роль женщины сводится к рождению и воспитанию детей, ведению домашнего хозяйства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92004" y="4065997"/>
        <a:ext cx="3913930" cy="13907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23708D-8E0F-4B1E-8FEA-A96D11445E6B}">
      <dsp:nvSpPr>
        <dsp:cNvPr id="0" name=""/>
        <dsp:cNvSpPr/>
      </dsp:nvSpPr>
      <dsp:spPr>
        <a:xfrm>
          <a:off x="6143454" y="4117162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24650-2A8B-48D4-932B-2F3BB229753F}">
      <dsp:nvSpPr>
        <dsp:cNvPr id="0" name=""/>
        <dsp:cNvSpPr/>
      </dsp:nvSpPr>
      <dsp:spPr>
        <a:xfrm>
          <a:off x="6143454" y="2653482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2E727F-7BD9-4C31-95BB-8B63AAC1A0DD}">
      <dsp:nvSpPr>
        <dsp:cNvPr id="0" name=""/>
        <dsp:cNvSpPr/>
      </dsp:nvSpPr>
      <dsp:spPr>
        <a:xfrm>
          <a:off x="6143454" y="1189803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33564-0CD2-4DD6-9E85-52FA3548C03D}">
      <dsp:nvSpPr>
        <dsp:cNvPr id="0" name=""/>
        <dsp:cNvSpPr/>
      </dsp:nvSpPr>
      <dsp:spPr>
        <a:xfrm>
          <a:off x="4104456" y="472321"/>
          <a:ext cx="2084718" cy="310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457"/>
              </a:lnTo>
              <a:lnTo>
                <a:pt x="2084718" y="155457"/>
              </a:lnTo>
              <a:lnTo>
                <a:pt x="2084718" y="3109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DDFB1-073A-4D11-B0D1-447CDD5D6C38}">
      <dsp:nvSpPr>
        <dsp:cNvPr id="0" name=""/>
        <dsp:cNvSpPr/>
      </dsp:nvSpPr>
      <dsp:spPr>
        <a:xfrm>
          <a:off x="1974017" y="4117162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9938A4-A73F-45F0-8BA1-7CF4A5D6786F}">
      <dsp:nvSpPr>
        <dsp:cNvPr id="0" name=""/>
        <dsp:cNvSpPr/>
      </dsp:nvSpPr>
      <dsp:spPr>
        <a:xfrm>
          <a:off x="1974017" y="2653482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40495-CB47-44AC-B378-E1BFE06DB885}">
      <dsp:nvSpPr>
        <dsp:cNvPr id="0" name=""/>
        <dsp:cNvSpPr/>
      </dsp:nvSpPr>
      <dsp:spPr>
        <a:xfrm>
          <a:off x="1974017" y="1189803"/>
          <a:ext cx="91440" cy="3109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9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0AFEF-EEC1-4D35-9FB9-2D6748F25C7B}">
      <dsp:nvSpPr>
        <dsp:cNvPr id="0" name=""/>
        <dsp:cNvSpPr/>
      </dsp:nvSpPr>
      <dsp:spPr>
        <a:xfrm>
          <a:off x="2019737" y="472321"/>
          <a:ext cx="2084718" cy="310915"/>
        </a:xfrm>
        <a:custGeom>
          <a:avLst/>
          <a:gdLst/>
          <a:ahLst/>
          <a:cxnLst/>
          <a:rect l="0" t="0" r="0" b="0"/>
          <a:pathLst>
            <a:path>
              <a:moveTo>
                <a:pt x="2084718" y="0"/>
              </a:moveTo>
              <a:lnTo>
                <a:pt x="2084718" y="155457"/>
              </a:lnTo>
              <a:lnTo>
                <a:pt x="0" y="155457"/>
              </a:lnTo>
              <a:lnTo>
                <a:pt x="0" y="3109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A9CC5-6A0A-4DD4-87A9-B389C15EBF3F}">
      <dsp:nvSpPr>
        <dsp:cNvPr id="0" name=""/>
        <dsp:cNvSpPr/>
      </dsp:nvSpPr>
      <dsp:spPr>
        <a:xfrm>
          <a:off x="1815688" y="684"/>
          <a:ext cx="4577535" cy="4716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Ведущие мотивы создания семьи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15688" y="684"/>
        <a:ext cx="4577535" cy="471636"/>
      </dsp:txXfrm>
    </dsp:sp>
    <dsp:sp modelId="{D6975300-D032-46F6-9A30-B27D416938AB}">
      <dsp:nvSpPr>
        <dsp:cNvPr id="0" name=""/>
        <dsp:cNvSpPr/>
      </dsp:nvSpPr>
      <dsp:spPr>
        <a:xfrm>
          <a:off x="118540" y="783236"/>
          <a:ext cx="3802393" cy="406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Современной: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8540" y="783236"/>
        <a:ext cx="3802393" cy="406566"/>
      </dsp:txXfrm>
    </dsp:sp>
    <dsp:sp modelId="{45867395-4D2A-4F52-999A-30358C5BF5D5}">
      <dsp:nvSpPr>
        <dsp:cNvPr id="0" name=""/>
        <dsp:cNvSpPr/>
      </dsp:nvSpPr>
      <dsp:spPr>
        <a:xfrm>
          <a:off x="90477" y="1500718"/>
          <a:ext cx="3858521" cy="11527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духовное сообщество, содружество во имя интересной, культурной и богатой впечатлениями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477" y="1500718"/>
        <a:ext cx="3858521" cy="1152763"/>
      </dsp:txXfrm>
    </dsp:sp>
    <dsp:sp modelId="{1DCEF8D1-C42C-4967-BDEB-B0B1BCC80847}">
      <dsp:nvSpPr>
        <dsp:cNvPr id="0" name=""/>
        <dsp:cNvSpPr/>
      </dsp:nvSpPr>
      <dsp:spPr>
        <a:xfrm>
          <a:off x="90477" y="2964398"/>
          <a:ext cx="3858521" cy="11527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устойчивости в бурно изменяющемся мире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0477" y="2964398"/>
        <a:ext cx="3858521" cy="1152763"/>
      </dsp:txXfrm>
    </dsp:sp>
    <dsp:sp modelId="{290AAD73-7695-41CD-9055-47C89E6F0101}">
      <dsp:nvSpPr>
        <dsp:cNvPr id="0" name=""/>
        <dsp:cNvSpPr/>
      </dsp:nvSpPr>
      <dsp:spPr>
        <a:xfrm>
          <a:off x="91054" y="4428077"/>
          <a:ext cx="3857366" cy="11158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помощь в совместной выработке тактики поведения в обществе и определения жизненных перспектив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1054" y="4428077"/>
        <a:ext cx="3857366" cy="1115853"/>
      </dsp:txXfrm>
    </dsp:sp>
    <dsp:sp modelId="{26294EE6-D580-420A-BD88-EF3099A0DBDE}">
      <dsp:nvSpPr>
        <dsp:cNvPr id="0" name=""/>
        <dsp:cNvSpPr/>
      </dsp:nvSpPr>
      <dsp:spPr>
        <a:xfrm>
          <a:off x="4287977" y="783236"/>
          <a:ext cx="3802393" cy="406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Традиционной: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87977" y="783236"/>
        <a:ext cx="3802393" cy="406566"/>
      </dsp:txXfrm>
    </dsp:sp>
    <dsp:sp modelId="{2A3C9E57-30CA-4DC4-AF11-9F7051E1293B}">
      <dsp:nvSpPr>
        <dsp:cNvPr id="0" name=""/>
        <dsp:cNvSpPr/>
      </dsp:nvSpPr>
      <dsp:spPr>
        <a:xfrm>
          <a:off x="4259913" y="1500718"/>
          <a:ext cx="3858521" cy="11527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продолжение рода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59913" y="1500718"/>
        <a:ext cx="3858521" cy="1152763"/>
      </dsp:txXfrm>
    </dsp:sp>
    <dsp:sp modelId="{45CF786F-E420-4DD8-9AC5-7F4BFA991D4A}">
      <dsp:nvSpPr>
        <dsp:cNvPr id="0" name=""/>
        <dsp:cNvSpPr/>
      </dsp:nvSpPr>
      <dsp:spPr>
        <a:xfrm>
          <a:off x="4259913" y="2964398"/>
          <a:ext cx="3858521" cy="11527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передача накопленных прежними поколениями материальных ценностей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59913" y="2964398"/>
        <a:ext cx="3858521" cy="1152763"/>
      </dsp:txXfrm>
    </dsp:sp>
    <dsp:sp modelId="{2CB7D3C8-A02F-4B65-ACC0-CC06A6614B29}">
      <dsp:nvSpPr>
        <dsp:cNvPr id="0" name=""/>
        <dsp:cNvSpPr/>
      </dsp:nvSpPr>
      <dsp:spPr>
        <a:xfrm>
          <a:off x="4260491" y="4428077"/>
          <a:ext cx="3857366" cy="11158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более экономное расходование сил и средств на жилищное и иное обеспечение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60491" y="4428077"/>
        <a:ext cx="3857366" cy="1115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Семья как социальный институт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52320" y="6275762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Современные тенденции развития семьи</a:t>
            </a:r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927085" y="1916832"/>
            <a:ext cx="4752524" cy="1145060"/>
            <a:chOff x="1728193" y="87889"/>
            <a:chExt cx="4752524" cy="56899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Нуклеаризация</a:t>
              </a:r>
              <a:r>
                <a:rPr lang="ru-RU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стремление молодых супругов жить отдельно от родителей</a:t>
              </a:r>
              <a:r>
                <a:rPr lang="ru-RU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endParaRPr lang="ru-RU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23428" y="4581128"/>
            <a:ext cx="3312368" cy="1224136"/>
            <a:chOff x="1728193" y="87889"/>
            <a:chExt cx="4752524" cy="56899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семья лишается </a:t>
              </a:r>
              <a:r>
                <a:rPr lang="ru-RU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систематичес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-кой помощи родителей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373613" y="4581128"/>
            <a:ext cx="3312368" cy="1224136"/>
            <a:chOff x="1728193" y="87889"/>
            <a:chExt cx="4752524" cy="56899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адаптация к новым ролям, условиям жизни идёт быстрее; формируется ответственность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Минус 2"/>
          <p:cNvSpPr/>
          <p:nvPr/>
        </p:nvSpPr>
        <p:spPr>
          <a:xfrm>
            <a:off x="2233881" y="3259832"/>
            <a:ext cx="914400" cy="914400"/>
          </a:xfrm>
          <a:prstGeom prst="mathMin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люс 13"/>
          <p:cNvSpPr/>
          <p:nvPr/>
        </p:nvSpPr>
        <p:spPr>
          <a:xfrm>
            <a:off x="5436096" y="3259832"/>
            <a:ext cx="914400" cy="914400"/>
          </a:xfrm>
          <a:prstGeom prst="mathPl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02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Современные тенденции развития семьи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5886670"/>
              </p:ext>
            </p:extLst>
          </p:nvPr>
        </p:nvGraphicFramePr>
        <p:xfrm>
          <a:off x="107504" y="1196752"/>
          <a:ext cx="820891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123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Современные тенденции развития семьи</a:t>
            </a:r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5517232"/>
            <a:ext cx="8136904" cy="1145060"/>
            <a:chOff x="1728193" y="87889"/>
            <a:chExt cx="4752524" cy="56899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1728193" y="87889"/>
              <a:ext cx="4752524" cy="568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Могут быть и иные мотивы </a:t>
              </a:r>
              <a:r>
                <a:rPr lang="ru-RU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создания семьи. 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современном мире немало се-</a:t>
              </a:r>
              <a:r>
                <a:rPr lang="ru-RU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мей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промежуточного типа. Для прочности брака прежде всего необходимо сходство во взглядах и ожиданиях между супругами.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06" y="1268760"/>
            <a:ext cx="7429500" cy="4067175"/>
          </a:xfrm>
          <a:prstGeom prst="rect">
            <a:avLst/>
          </a:prstGeom>
          <a:ln w="38100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3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Семья и брак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Функции семьи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Тенденции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развития семьи</a:t>
            </a: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9512" y="1700808"/>
            <a:ext cx="8064896" cy="4525184"/>
            <a:chOff x="0" y="-52519"/>
            <a:chExt cx="6624736" cy="9357217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-52519"/>
              <a:ext cx="6624736" cy="1473191"/>
            </a:xfrm>
            <a:prstGeom prst="rect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0" y="-52519"/>
              <a:ext cx="6624736" cy="14731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Семья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союз лиц, основанный на браке, родстве, воспитании детей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0" y="1420672"/>
              <a:ext cx="6624736" cy="1473191"/>
            </a:xfrm>
            <a:prstGeom prst="rect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Ядром семьи, её основой являются супружеские, брачные отношения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5903433"/>
              <a:ext cx="6624736" cy="3401265"/>
            </a:xfrm>
            <a:prstGeom prst="rect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Брак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- это исторически сложившаяся форма отношений между мужчиной и женщиной, посредством которой общество упорядочивает их половую жизнь и устанавливает их супружеские и родительские права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обязаннос-ти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8" name="Стрелка вниз 7"/>
          <p:cNvSpPr/>
          <p:nvPr/>
        </p:nvSpPr>
        <p:spPr>
          <a:xfrm>
            <a:off x="3419872" y="3068960"/>
            <a:ext cx="1584176" cy="158417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Семья и брак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Семья и брак</a:t>
            </a:r>
            <a:endParaRPr lang="ru-RU" sz="4000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179512" y="1196752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Семья и брак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397000"/>
          <a:ext cx="813690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Семья и брак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268760"/>
          <a:ext cx="8064897" cy="527236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1"/>
                <a:gridCol w="2376264"/>
                <a:gridCol w="3528392"/>
              </a:tblGrid>
              <a:tr h="45341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Типы семьи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424347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 числу родителей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Полная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Наличие обоих родителей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v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Неполная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Отсутствие одного из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родите-лей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 количеству поколений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Нуклеарная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состав входят родители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де-ти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v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Расширенная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Включает бабушек, дедушек и других родственников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rowSpan="3"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 выбору места жительства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Патрилокальная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Молодожёны живут с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родителя-ми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мужа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v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Матрилокальная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Молодожёны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живут с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родителя-ми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жены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32434">
                <a:tc v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Неолокальная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Молодожёны живут отдельно от родителей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Функции семьи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218765"/>
              </p:ext>
            </p:extLst>
          </p:nvPr>
        </p:nvGraphicFramePr>
        <p:xfrm>
          <a:off x="0" y="1100379"/>
          <a:ext cx="8604448" cy="575762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51720"/>
                <a:gridCol w="4324790"/>
                <a:gridCol w="2227938"/>
              </a:tblGrid>
              <a:tr h="39937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Функции семьи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Репродуктивная (лат.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reproduction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 производить)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Биологическое воспроизводство человека как вида </a:t>
                      </a:r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Homo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sa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piens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1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Воспитательно-регулятивная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Воспитание детей, определение норм поведения членов семьи в различных сферах жизни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35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Эмоционально-психологическая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Удовлетворение потребностей членов семьи в любви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дру-жбе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уважении и признании, эмоциональной поддержке и психологической защите, в формировании чувства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защи-щённости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7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Рекреативная (лат. </a:t>
                      </a:r>
                      <a:r>
                        <a:rPr lang="en-US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recreatio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восстановление)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Обеспечение членам семьи комфорта и домашнего уюта, ор-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ганизация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рационального досуга и отдыха, создание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усло-вий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для укрепления здоровья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164"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Хозяйственно-бытовая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Обеспечение материальных условий жизнедеятельности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до-мочадцев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ведение домашнего хозяйства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734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Функция производства, распределения и потребления материальных благ в рамках семьи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Функция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наследо-вания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семейного имущества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Современные тенденции развития семьи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59392702"/>
              </p:ext>
            </p:extLst>
          </p:nvPr>
        </p:nvGraphicFramePr>
        <p:xfrm>
          <a:off x="107504" y="1196752"/>
          <a:ext cx="820891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Современные тенденции развития семьи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928727"/>
              </p:ext>
            </p:extLst>
          </p:nvPr>
        </p:nvGraphicFramePr>
        <p:xfrm>
          <a:off x="107504" y="1340767"/>
          <a:ext cx="8136904" cy="518457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72208"/>
                <a:gridCol w="3132348"/>
                <a:gridCol w="3132348"/>
              </a:tblGrid>
              <a:tr h="51779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современной семьи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484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 семьи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Достоинства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Недостатки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94908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Традиционная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Больше порядка и стабиль-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Принижается роль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женщи-ны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детей, на мужчину возлагается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множество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обя-занностей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2987273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Современная семья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Способствует росту само-сознания женщины, её со-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циальному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культурному развитию; в семье нового типа больше эмоций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-боды для всех участников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Предпочтение, отдаваемое личной свободе, наносит ущерб взаимной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ответст-венности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супругов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спло-чённости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семьи;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уменьша-ется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число лиц, официально вступающих в брак;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ослабе-вает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прочность семейных отношений; увеличивается количество разводов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29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810</TotalTime>
  <Words>677</Words>
  <Application>Microsoft Office PowerPoint</Application>
  <PresentationFormat>Экран (4:3)</PresentationFormat>
  <Paragraphs>95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Networking_2007</vt:lpstr>
      <vt:lpstr>Семья как социальный институт</vt:lpstr>
      <vt:lpstr>План урока</vt:lpstr>
      <vt:lpstr>Семья и брак</vt:lpstr>
      <vt:lpstr>Семья и брак</vt:lpstr>
      <vt:lpstr>Семья и брак</vt:lpstr>
      <vt:lpstr>Семья и брак</vt:lpstr>
      <vt:lpstr>Функции семьи</vt:lpstr>
      <vt:lpstr>Современные тенденции развития семьи</vt:lpstr>
      <vt:lpstr>Современные тенденции развития семьи</vt:lpstr>
      <vt:lpstr>Современные тенденции развития семьи</vt:lpstr>
      <vt:lpstr>Современные тенденции развития семьи</vt:lpstr>
      <vt:lpstr>Современные тенденции развития семьи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как социальный институт</dc:title>
  <dc:subject>Семья как социальный институт</dc:subject>
  <dc:creator>Ситник П.В.</dc:creator>
  <dc:description>Презентация</dc:description>
  <cp:lastModifiedBy>User</cp:lastModifiedBy>
  <cp:revision>73</cp:revision>
  <dcterms:created xsi:type="dcterms:W3CDTF">2013-08-18T12:52:54Z</dcterms:created>
  <dcterms:modified xsi:type="dcterms:W3CDTF">2017-09-26T17:39:59Z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26.09.2017</vt:lpwstr>
  </property>
</Properties>
</file>