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71" r:id="rId6"/>
    <p:sldId id="272" r:id="rId7"/>
    <p:sldId id="273" r:id="rId8"/>
    <p:sldId id="276" r:id="rId9"/>
    <p:sldId id="277" r:id="rId10"/>
    <p:sldId id="278" r:id="rId11"/>
    <p:sldId id="274" r:id="rId12"/>
    <p:sldId id="275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47" d="100"/>
          <a:sy n="47" d="100"/>
        </p:scale>
        <p:origin x="-19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020701-8D89-4D3E-BBC4-01CEBAA37720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5287FEC-7DFB-4ACC-A32D-E14BD8D4238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Кредитно-финансовая система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учреждения, создающие,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аккумули-рующие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</a:t>
          </a:r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предоставляющие денежные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94E3EE-8741-4000-A4D0-EF9A1028C69D}" type="parTrans" cxnId="{31E9709B-DA1D-4A87-8AC4-02C006E2D4AA}">
      <dgm:prSet/>
      <dgm:spPr/>
      <dgm:t>
        <a:bodyPr/>
        <a:lstStyle/>
        <a:p>
          <a:endParaRPr lang="ru-RU"/>
        </a:p>
      </dgm:t>
    </dgm:pt>
    <dgm:pt modelId="{A7898369-9184-4C08-B28F-4ADAFC0FE174}" type="sibTrans" cxnId="{31E9709B-DA1D-4A87-8AC4-02C006E2D4AA}">
      <dgm:prSet/>
      <dgm:spPr/>
      <dgm:t>
        <a:bodyPr/>
        <a:lstStyle/>
        <a:p>
          <a:endParaRPr lang="ru-RU"/>
        </a:p>
      </dgm:t>
    </dgm:pt>
    <dgm:pt modelId="{DD720A0F-A8FA-4FA1-A887-F94E8174EAE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Банки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4A13C0-45E1-4723-872E-05E345929533}" type="parTrans" cxnId="{F804382E-EE9B-494E-B00E-C5FA7C71665E}">
      <dgm:prSet/>
      <dgm:spPr/>
      <dgm:t>
        <a:bodyPr/>
        <a:lstStyle/>
        <a:p>
          <a:endParaRPr lang="ru-RU"/>
        </a:p>
      </dgm:t>
    </dgm:pt>
    <dgm:pt modelId="{8F331F0F-C321-4D7A-BEB6-325BA7FBD7F5}" type="sibTrans" cxnId="{F804382E-EE9B-494E-B00E-C5FA7C71665E}">
      <dgm:prSet/>
      <dgm:spPr/>
      <dgm:t>
        <a:bodyPr/>
        <a:lstStyle/>
        <a:p>
          <a:endParaRPr lang="ru-RU"/>
        </a:p>
      </dgm:t>
    </dgm:pt>
    <dgm:pt modelId="{6CFC1302-6F3B-4148-9105-5DE805FEFC9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Кредитно-финансовые учреждения небанковского типа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203D73A-B82D-4368-8623-76C5B0108516}" type="parTrans" cxnId="{B2624E17-AA5A-4F77-84A6-240F5DB72566}">
      <dgm:prSet/>
      <dgm:spPr/>
      <dgm:t>
        <a:bodyPr/>
        <a:lstStyle/>
        <a:p>
          <a:endParaRPr lang="ru-RU"/>
        </a:p>
      </dgm:t>
    </dgm:pt>
    <dgm:pt modelId="{CDBFB437-BB09-48BE-909E-3927DF3F835E}" type="sibTrans" cxnId="{B2624E17-AA5A-4F77-84A6-240F5DB72566}">
      <dgm:prSet/>
      <dgm:spPr/>
      <dgm:t>
        <a:bodyPr/>
        <a:lstStyle/>
        <a:p>
          <a:endParaRPr lang="ru-RU"/>
        </a:p>
      </dgm:t>
    </dgm:pt>
    <dgm:pt modelId="{C969C5EC-1D1F-4903-9BCF-30FC1EB80E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Центральный банк, коммерческие банки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B53A620-2F5C-4BA4-839B-884695B7C927}" type="parTrans" cxnId="{A1CEC653-6646-4CBF-9E89-6D4DA2176002}">
      <dgm:prSet/>
      <dgm:spPr/>
      <dgm:t>
        <a:bodyPr/>
        <a:lstStyle/>
        <a:p>
          <a:endParaRPr lang="ru-RU"/>
        </a:p>
      </dgm:t>
    </dgm:pt>
    <dgm:pt modelId="{CB0829FC-2A76-4828-9807-03CB2567C095}" type="sibTrans" cxnId="{A1CEC653-6646-4CBF-9E89-6D4DA2176002}">
      <dgm:prSet/>
      <dgm:spPr/>
      <dgm:t>
        <a:bodyPr/>
        <a:lstStyle/>
        <a:p>
          <a:endParaRPr lang="ru-RU"/>
        </a:p>
      </dgm:t>
    </dgm:pt>
    <dgm:pt modelId="{BF306277-2DB2-44C5-91AD-261D21940D0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Страховые, финансовые, инвестиционные компании, пенсионный фонд и др.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9B50D54-D39E-4511-9DB2-CE221E742611}" type="parTrans" cxnId="{D6B1DB78-5B36-43EF-A21E-02CC43F87806}">
      <dgm:prSet/>
      <dgm:spPr/>
      <dgm:t>
        <a:bodyPr/>
        <a:lstStyle/>
        <a:p>
          <a:endParaRPr lang="ru-RU"/>
        </a:p>
      </dgm:t>
    </dgm:pt>
    <dgm:pt modelId="{E49F9AF3-0782-4639-B155-BDCB1B5D01FE}" type="sibTrans" cxnId="{D6B1DB78-5B36-43EF-A21E-02CC43F87806}">
      <dgm:prSet/>
      <dgm:spPr/>
      <dgm:t>
        <a:bodyPr/>
        <a:lstStyle/>
        <a:p>
          <a:endParaRPr lang="ru-RU"/>
        </a:p>
      </dgm:t>
    </dgm:pt>
    <dgm:pt modelId="{E6077A6F-850E-44A7-B9EC-876204D8E9C7}" type="pres">
      <dgm:prSet presAssocID="{41020701-8D89-4D3E-BBC4-01CEBAA3772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F0E51E8-B35F-42D6-ACF4-E7A8989C4D20}" type="pres">
      <dgm:prSet presAssocID="{C5287FEC-7DFB-4ACC-A32D-E14BD8D42383}" presName="hierRoot1" presStyleCnt="0">
        <dgm:presLayoutVars>
          <dgm:hierBranch val="init"/>
        </dgm:presLayoutVars>
      </dgm:prSet>
      <dgm:spPr/>
    </dgm:pt>
    <dgm:pt modelId="{89DB3FFB-0911-4026-BF42-1AFB0061EE4C}" type="pres">
      <dgm:prSet presAssocID="{C5287FEC-7DFB-4ACC-A32D-E14BD8D42383}" presName="rootComposite1" presStyleCnt="0"/>
      <dgm:spPr/>
    </dgm:pt>
    <dgm:pt modelId="{963FEEF7-C00C-4C14-8787-EA0FA37AEB31}" type="pres">
      <dgm:prSet presAssocID="{C5287FEC-7DFB-4ACC-A32D-E14BD8D42383}" presName="rootText1" presStyleLbl="node0" presStyleIdx="0" presStyleCnt="1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2409A6-A7EA-4D5A-A675-D954BE237E30}" type="pres">
      <dgm:prSet presAssocID="{C5287FEC-7DFB-4ACC-A32D-E14BD8D4238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0795FD0-382C-4D47-84AB-832C9CCC4BED}" type="pres">
      <dgm:prSet presAssocID="{C5287FEC-7DFB-4ACC-A32D-E14BD8D42383}" presName="hierChild2" presStyleCnt="0"/>
      <dgm:spPr/>
    </dgm:pt>
    <dgm:pt modelId="{FCDAA671-F74D-4227-9870-ACC26CF72014}" type="pres">
      <dgm:prSet presAssocID="{B34A13C0-45E1-4723-872E-05E34592953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6738250-4D30-491D-9A7C-D8A4DE94E31B}" type="pres">
      <dgm:prSet presAssocID="{DD720A0F-A8FA-4FA1-A887-F94E8174EAE6}" presName="hierRoot2" presStyleCnt="0">
        <dgm:presLayoutVars>
          <dgm:hierBranch/>
        </dgm:presLayoutVars>
      </dgm:prSet>
      <dgm:spPr/>
    </dgm:pt>
    <dgm:pt modelId="{18FEF507-4543-4652-B386-255F9D0DD89E}" type="pres">
      <dgm:prSet presAssocID="{DD720A0F-A8FA-4FA1-A887-F94E8174EAE6}" presName="rootComposite" presStyleCnt="0"/>
      <dgm:spPr/>
    </dgm:pt>
    <dgm:pt modelId="{6F95167B-9CBE-4606-A75C-2B0EAC7EC527}" type="pres">
      <dgm:prSet presAssocID="{DD720A0F-A8FA-4FA1-A887-F94E8174EAE6}" presName="rootText" presStyleLbl="node2" presStyleIdx="0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BF92DE-B747-4CB8-B648-5086C86F77A9}" type="pres">
      <dgm:prSet presAssocID="{DD720A0F-A8FA-4FA1-A887-F94E8174EAE6}" presName="rootConnector" presStyleLbl="node2" presStyleIdx="0" presStyleCnt="2"/>
      <dgm:spPr/>
      <dgm:t>
        <a:bodyPr/>
        <a:lstStyle/>
        <a:p>
          <a:endParaRPr lang="ru-RU"/>
        </a:p>
      </dgm:t>
    </dgm:pt>
    <dgm:pt modelId="{4BF33F42-4A00-4D80-86C9-7D1B7B5D19C1}" type="pres">
      <dgm:prSet presAssocID="{DD720A0F-A8FA-4FA1-A887-F94E8174EAE6}" presName="hierChild4" presStyleCnt="0"/>
      <dgm:spPr/>
    </dgm:pt>
    <dgm:pt modelId="{D33A8BF7-C741-4DC3-A716-474FF0BF7525}" type="pres">
      <dgm:prSet presAssocID="{6B53A620-2F5C-4BA4-839B-884695B7C927}" presName="Name35" presStyleLbl="parChTrans1D3" presStyleIdx="0" presStyleCnt="2"/>
      <dgm:spPr/>
      <dgm:t>
        <a:bodyPr/>
        <a:lstStyle/>
        <a:p>
          <a:endParaRPr lang="ru-RU"/>
        </a:p>
      </dgm:t>
    </dgm:pt>
    <dgm:pt modelId="{B9D49BFE-1C0B-4636-905A-40AA6D222861}" type="pres">
      <dgm:prSet presAssocID="{C969C5EC-1D1F-4903-9BCF-30FC1EB80E0F}" presName="hierRoot2" presStyleCnt="0">
        <dgm:presLayoutVars>
          <dgm:hierBranch val="init"/>
        </dgm:presLayoutVars>
      </dgm:prSet>
      <dgm:spPr/>
    </dgm:pt>
    <dgm:pt modelId="{892EC2EB-EFFB-4EC7-8214-8E71DD9FE6DA}" type="pres">
      <dgm:prSet presAssocID="{C969C5EC-1D1F-4903-9BCF-30FC1EB80E0F}" presName="rootComposite" presStyleCnt="0"/>
      <dgm:spPr/>
    </dgm:pt>
    <dgm:pt modelId="{351B9926-5A9A-4D28-85F2-3088FDCA76BD}" type="pres">
      <dgm:prSet presAssocID="{C969C5EC-1D1F-4903-9BCF-30FC1EB80E0F}" presName="rootText" presStyleLbl="node3" presStyleIdx="0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221BA5-ADDC-4188-A6FD-824AE2D0FACA}" type="pres">
      <dgm:prSet presAssocID="{C969C5EC-1D1F-4903-9BCF-30FC1EB80E0F}" presName="rootConnector" presStyleLbl="node3" presStyleIdx="0" presStyleCnt="2"/>
      <dgm:spPr/>
      <dgm:t>
        <a:bodyPr/>
        <a:lstStyle/>
        <a:p>
          <a:endParaRPr lang="ru-RU"/>
        </a:p>
      </dgm:t>
    </dgm:pt>
    <dgm:pt modelId="{DA9A814E-704E-4A78-B7AB-DE3E554626E2}" type="pres">
      <dgm:prSet presAssocID="{C969C5EC-1D1F-4903-9BCF-30FC1EB80E0F}" presName="hierChild4" presStyleCnt="0"/>
      <dgm:spPr/>
    </dgm:pt>
    <dgm:pt modelId="{B2777FF7-500E-4E5E-843D-91D81F399572}" type="pres">
      <dgm:prSet presAssocID="{C969C5EC-1D1F-4903-9BCF-30FC1EB80E0F}" presName="hierChild5" presStyleCnt="0"/>
      <dgm:spPr/>
    </dgm:pt>
    <dgm:pt modelId="{6D459281-3681-4D73-BFE3-26625B3FB9C2}" type="pres">
      <dgm:prSet presAssocID="{DD720A0F-A8FA-4FA1-A887-F94E8174EAE6}" presName="hierChild5" presStyleCnt="0"/>
      <dgm:spPr/>
    </dgm:pt>
    <dgm:pt modelId="{E4E7866B-6AB9-44A3-ADCA-90BA57104705}" type="pres">
      <dgm:prSet presAssocID="{B203D73A-B82D-4368-8623-76C5B010851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1BB343E-7FB7-4E3F-8310-A6093D2182DB}" type="pres">
      <dgm:prSet presAssocID="{6CFC1302-6F3B-4148-9105-5DE805FEFC95}" presName="hierRoot2" presStyleCnt="0">
        <dgm:presLayoutVars>
          <dgm:hierBranch/>
        </dgm:presLayoutVars>
      </dgm:prSet>
      <dgm:spPr/>
    </dgm:pt>
    <dgm:pt modelId="{EF26D100-3D01-4AFE-8665-4E74C20D9E34}" type="pres">
      <dgm:prSet presAssocID="{6CFC1302-6F3B-4148-9105-5DE805FEFC95}" presName="rootComposite" presStyleCnt="0"/>
      <dgm:spPr/>
    </dgm:pt>
    <dgm:pt modelId="{B1C0D45F-189A-42DA-9FD8-F3E37F488D89}" type="pres">
      <dgm:prSet presAssocID="{6CFC1302-6F3B-4148-9105-5DE805FEFC95}" presName="rootText" presStyleLbl="node2" presStyleIdx="1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77A08A-280F-4062-9103-0D92C356F888}" type="pres">
      <dgm:prSet presAssocID="{6CFC1302-6F3B-4148-9105-5DE805FEFC95}" presName="rootConnector" presStyleLbl="node2" presStyleIdx="1" presStyleCnt="2"/>
      <dgm:spPr/>
      <dgm:t>
        <a:bodyPr/>
        <a:lstStyle/>
        <a:p>
          <a:endParaRPr lang="ru-RU"/>
        </a:p>
      </dgm:t>
    </dgm:pt>
    <dgm:pt modelId="{70F9AF4F-2A33-4978-875A-2CAE17F9F48D}" type="pres">
      <dgm:prSet presAssocID="{6CFC1302-6F3B-4148-9105-5DE805FEFC95}" presName="hierChild4" presStyleCnt="0"/>
      <dgm:spPr/>
    </dgm:pt>
    <dgm:pt modelId="{2020ADD5-C1EC-4526-825F-45A19B51A55B}" type="pres">
      <dgm:prSet presAssocID="{29B50D54-D39E-4511-9DB2-CE221E742611}" presName="Name35" presStyleLbl="parChTrans1D3" presStyleIdx="1" presStyleCnt="2"/>
      <dgm:spPr/>
      <dgm:t>
        <a:bodyPr/>
        <a:lstStyle/>
        <a:p>
          <a:endParaRPr lang="ru-RU"/>
        </a:p>
      </dgm:t>
    </dgm:pt>
    <dgm:pt modelId="{05556B4E-8516-4709-B817-9E47EA7789D6}" type="pres">
      <dgm:prSet presAssocID="{BF306277-2DB2-44C5-91AD-261D21940D0B}" presName="hierRoot2" presStyleCnt="0">
        <dgm:presLayoutVars>
          <dgm:hierBranch val="init"/>
        </dgm:presLayoutVars>
      </dgm:prSet>
      <dgm:spPr/>
    </dgm:pt>
    <dgm:pt modelId="{26833806-18D9-4485-B852-99C83EB71140}" type="pres">
      <dgm:prSet presAssocID="{BF306277-2DB2-44C5-91AD-261D21940D0B}" presName="rootComposite" presStyleCnt="0"/>
      <dgm:spPr/>
    </dgm:pt>
    <dgm:pt modelId="{F6E83F0B-01AF-4725-8978-92E05812942B}" type="pres">
      <dgm:prSet presAssocID="{BF306277-2DB2-44C5-91AD-261D21940D0B}" presName="rootText" presStyleLbl="node3" presStyleIdx="1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92956B-8749-43BD-B077-383FECA8D956}" type="pres">
      <dgm:prSet presAssocID="{BF306277-2DB2-44C5-91AD-261D21940D0B}" presName="rootConnector" presStyleLbl="node3" presStyleIdx="1" presStyleCnt="2"/>
      <dgm:spPr/>
      <dgm:t>
        <a:bodyPr/>
        <a:lstStyle/>
        <a:p>
          <a:endParaRPr lang="ru-RU"/>
        </a:p>
      </dgm:t>
    </dgm:pt>
    <dgm:pt modelId="{312235E8-D838-4B43-958B-C8619986CAA5}" type="pres">
      <dgm:prSet presAssocID="{BF306277-2DB2-44C5-91AD-261D21940D0B}" presName="hierChild4" presStyleCnt="0"/>
      <dgm:spPr/>
    </dgm:pt>
    <dgm:pt modelId="{CE1D3F68-968F-477C-BB37-D89EC6CE11E4}" type="pres">
      <dgm:prSet presAssocID="{BF306277-2DB2-44C5-91AD-261D21940D0B}" presName="hierChild5" presStyleCnt="0"/>
      <dgm:spPr/>
    </dgm:pt>
    <dgm:pt modelId="{0C080948-F362-4E4E-8ABF-A57EED91E50D}" type="pres">
      <dgm:prSet presAssocID="{6CFC1302-6F3B-4148-9105-5DE805FEFC95}" presName="hierChild5" presStyleCnt="0"/>
      <dgm:spPr/>
    </dgm:pt>
    <dgm:pt modelId="{1C4AA160-8148-4DC3-94CD-3D835E00C6B2}" type="pres">
      <dgm:prSet presAssocID="{C5287FEC-7DFB-4ACC-A32D-E14BD8D42383}" presName="hierChild3" presStyleCnt="0"/>
      <dgm:spPr/>
    </dgm:pt>
  </dgm:ptLst>
  <dgm:cxnLst>
    <dgm:cxn modelId="{F804382E-EE9B-494E-B00E-C5FA7C71665E}" srcId="{C5287FEC-7DFB-4ACC-A32D-E14BD8D42383}" destId="{DD720A0F-A8FA-4FA1-A887-F94E8174EAE6}" srcOrd="0" destOrd="0" parTransId="{B34A13C0-45E1-4723-872E-05E345929533}" sibTransId="{8F331F0F-C321-4D7A-BEB6-325BA7FBD7F5}"/>
    <dgm:cxn modelId="{D1AF36FC-D180-4EDD-BC12-67D7AF992D2B}" type="presOf" srcId="{29B50D54-D39E-4511-9DB2-CE221E742611}" destId="{2020ADD5-C1EC-4526-825F-45A19B51A55B}" srcOrd="0" destOrd="0" presId="urn:microsoft.com/office/officeart/2005/8/layout/orgChart1"/>
    <dgm:cxn modelId="{08C8759E-6EF5-4575-A269-3DCCF2122A3E}" type="presOf" srcId="{C969C5EC-1D1F-4903-9BCF-30FC1EB80E0F}" destId="{40221BA5-ADDC-4188-A6FD-824AE2D0FACA}" srcOrd="1" destOrd="0" presId="urn:microsoft.com/office/officeart/2005/8/layout/orgChart1"/>
    <dgm:cxn modelId="{071A06D8-DF4A-4AE4-9A26-BEF08A434D65}" type="presOf" srcId="{41020701-8D89-4D3E-BBC4-01CEBAA37720}" destId="{E6077A6F-850E-44A7-B9EC-876204D8E9C7}" srcOrd="0" destOrd="0" presId="urn:microsoft.com/office/officeart/2005/8/layout/orgChart1"/>
    <dgm:cxn modelId="{571A6EEC-754A-4A8F-87B3-40AF707F4B54}" type="presOf" srcId="{6CFC1302-6F3B-4148-9105-5DE805FEFC95}" destId="{DC77A08A-280F-4062-9103-0D92C356F888}" srcOrd="1" destOrd="0" presId="urn:microsoft.com/office/officeart/2005/8/layout/orgChart1"/>
    <dgm:cxn modelId="{D6B1DB78-5B36-43EF-A21E-02CC43F87806}" srcId="{6CFC1302-6F3B-4148-9105-5DE805FEFC95}" destId="{BF306277-2DB2-44C5-91AD-261D21940D0B}" srcOrd="0" destOrd="0" parTransId="{29B50D54-D39E-4511-9DB2-CE221E742611}" sibTransId="{E49F9AF3-0782-4639-B155-BDCB1B5D01FE}"/>
    <dgm:cxn modelId="{B333E64F-CCDE-43CE-9668-D876E7614DF7}" type="presOf" srcId="{B34A13C0-45E1-4723-872E-05E345929533}" destId="{FCDAA671-F74D-4227-9870-ACC26CF72014}" srcOrd="0" destOrd="0" presId="urn:microsoft.com/office/officeart/2005/8/layout/orgChart1"/>
    <dgm:cxn modelId="{31E9709B-DA1D-4A87-8AC4-02C006E2D4AA}" srcId="{41020701-8D89-4D3E-BBC4-01CEBAA37720}" destId="{C5287FEC-7DFB-4ACC-A32D-E14BD8D42383}" srcOrd="0" destOrd="0" parTransId="{3E94E3EE-8741-4000-A4D0-EF9A1028C69D}" sibTransId="{A7898369-9184-4C08-B28F-4ADAFC0FE174}"/>
    <dgm:cxn modelId="{CFD6ECD9-1526-4BAC-8979-6BD9A61E78B9}" type="presOf" srcId="{BF306277-2DB2-44C5-91AD-261D21940D0B}" destId="{F6E83F0B-01AF-4725-8978-92E05812942B}" srcOrd="0" destOrd="0" presId="urn:microsoft.com/office/officeart/2005/8/layout/orgChart1"/>
    <dgm:cxn modelId="{37241349-E37F-4856-9F16-9E76B628710C}" type="presOf" srcId="{B203D73A-B82D-4368-8623-76C5B0108516}" destId="{E4E7866B-6AB9-44A3-ADCA-90BA57104705}" srcOrd="0" destOrd="0" presId="urn:microsoft.com/office/officeart/2005/8/layout/orgChart1"/>
    <dgm:cxn modelId="{38A34BE3-47A6-4E9C-A93F-8CA3A7DBD3D2}" type="presOf" srcId="{DD720A0F-A8FA-4FA1-A887-F94E8174EAE6}" destId="{C7BF92DE-B747-4CB8-B648-5086C86F77A9}" srcOrd="1" destOrd="0" presId="urn:microsoft.com/office/officeart/2005/8/layout/orgChart1"/>
    <dgm:cxn modelId="{A1CEC653-6646-4CBF-9E89-6D4DA2176002}" srcId="{DD720A0F-A8FA-4FA1-A887-F94E8174EAE6}" destId="{C969C5EC-1D1F-4903-9BCF-30FC1EB80E0F}" srcOrd="0" destOrd="0" parTransId="{6B53A620-2F5C-4BA4-839B-884695B7C927}" sibTransId="{CB0829FC-2A76-4828-9807-03CB2567C095}"/>
    <dgm:cxn modelId="{AC56BA96-6237-47FF-90B4-5DDAB4772AD3}" type="presOf" srcId="{DD720A0F-A8FA-4FA1-A887-F94E8174EAE6}" destId="{6F95167B-9CBE-4606-A75C-2B0EAC7EC527}" srcOrd="0" destOrd="0" presId="urn:microsoft.com/office/officeart/2005/8/layout/orgChart1"/>
    <dgm:cxn modelId="{07FCA0A7-914F-49EC-B7D5-ED2DC5F55D99}" type="presOf" srcId="{6CFC1302-6F3B-4148-9105-5DE805FEFC95}" destId="{B1C0D45F-189A-42DA-9FD8-F3E37F488D89}" srcOrd="0" destOrd="0" presId="urn:microsoft.com/office/officeart/2005/8/layout/orgChart1"/>
    <dgm:cxn modelId="{9D1CF869-9667-4B32-BED4-ADD9054CB025}" type="presOf" srcId="{C5287FEC-7DFB-4ACC-A32D-E14BD8D42383}" destId="{BA2409A6-A7EA-4D5A-A675-D954BE237E30}" srcOrd="1" destOrd="0" presId="urn:microsoft.com/office/officeart/2005/8/layout/orgChart1"/>
    <dgm:cxn modelId="{B2624E17-AA5A-4F77-84A6-240F5DB72566}" srcId="{C5287FEC-7DFB-4ACC-A32D-E14BD8D42383}" destId="{6CFC1302-6F3B-4148-9105-5DE805FEFC95}" srcOrd="1" destOrd="0" parTransId="{B203D73A-B82D-4368-8623-76C5B0108516}" sibTransId="{CDBFB437-BB09-48BE-909E-3927DF3F835E}"/>
    <dgm:cxn modelId="{60EA33F7-D3A2-49D6-8CA7-6E093713419D}" type="presOf" srcId="{C969C5EC-1D1F-4903-9BCF-30FC1EB80E0F}" destId="{351B9926-5A9A-4D28-85F2-3088FDCA76BD}" srcOrd="0" destOrd="0" presId="urn:microsoft.com/office/officeart/2005/8/layout/orgChart1"/>
    <dgm:cxn modelId="{30FC2ADC-8F5C-47CB-9AD8-E5D8F7476BF7}" type="presOf" srcId="{BF306277-2DB2-44C5-91AD-261D21940D0B}" destId="{5792956B-8749-43BD-B077-383FECA8D956}" srcOrd="1" destOrd="0" presId="urn:microsoft.com/office/officeart/2005/8/layout/orgChart1"/>
    <dgm:cxn modelId="{C5EE25B0-2A9C-4604-89E0-9F9EF71E041E}" type="presOf" srcId="{6B53A620-2F5C-4BA4-839B-884695B7C927}" destId="{D33A8BF7-C741-4DC3-A716-474FF0BF7525}" srcOrd="0" destOrd="0" presId="urn:microsoft.com/office/officeart/2005/8/layout/orgChart1"/>
    <dgm:cxn modelId="{C8C52BBB-313E-4C92-8DC7-13E649D593EE}" type="presOf" srcId="{C5287FEC-7DFB-4ACC-A32D-E14BD8D42383}" destId="{963FEEF7-C00C-4C14-8787-EA0FA37AEB31}" srcOrd="0" destOrd="0" presId="urn:microsoft.com/office/officeart/2005/8/layout/orgChart1"/>
    <dgm:cxn modelId="{27A55B7A-D79C-49FC-9019-803DE589079D}" type="presParOf" srcId="{E6077A6F-850E-44A7-B9EC-876204D8E9C7}" destId="{6F0E51E8-B35F-42D6-ACF4-E7A8989C4D20}" srcOrd="0" destOrd="0" presId="urn:microsoft.com/office/officeart/2005/8/layout/orgChart1"/>
    <dgm:cxn modelId="{BB304F42-DAB5-421D-8EA6-3DC6E7EE0B5F}" type="presParOf" srcId="{6F0E51E8-B35F-42D6-ACF4-E7A8989C4D20}" destId="{89DB3FFB-0911-4026-BF42-1AFB0061EE4C}" srcOrd="0" destOrd="0" presId="urn:microsoft.com/office/officeart/2005/8/layout/orgChart1"/>
    <dgm:cxn modelId="{E5B49184-3111-461D-B0DC-BC3E7F232184}" type="presParOf" srcId="{89DB3FFB-0911-4026-BF42-1AFB0061EE4C}" destId="{963FEEF7-C00C-4C14-8787-EA0FA37AEB31}" srcOrd="0" destOrd="0" presId="urn:microsoft.com/office/officeart/2005/8/layout/orgChart1"/>
    <dgm:cxn modelId="{3DA670D1-1636-4C93-9B08-39034ECEE667}" type="presParOf" srcId="{89DB3FFB-0911-4026-BF42-1AFB0061EE4C}" destId="{BA2409A6-A7EA-4D5A-A675-D954BE237E30}" srcOrd="1" destOrd="0" presId="urn:microsoft.com/office/officeart/2005/8/layout/orgChart1"/>
    <dgm:cxn modelId="{C01DBAF9-78EC-4C46-A620-B08B84432EC3}" type="presParOf" srcId="{6F0E51E8-B35F-42D6-ACF4-E7A8989C4D20}" destId="{60795FD0-382C-4D47-84AB-832C9CCC4BED}" srcOrd="1" destOrd="0" presId="urn:microsoft.com/office/officeart/2005/8/layout/orgChart1"/>
    <dgm:cxn modelId="{DDB1070F-9AC1-4BFF-AB49-09903C151655}" type="presParOf" srcId="{60795FD0-382C-4D47-84AB-832C9CCC4BED}" destId="{FCDAA671-F74D-4227-9870-ACC26CF72014}" srcOrd="0" destOrd="0" presId="urn:microsoft.com/office/officeart/2005/8/layout/orgChart1"/>
    <dgm:cxn modelId="{B4ECEBB2-858B-4F7B-8208-536A97E26935}" type="presParOf" srcId="{60795FD0-382C-4D47-84AB-832C9CCC4BED}" destId="{96738250-4D30-491D-9A7C-D8A4DE94E31B}" srcOrd="1" destOrd="0" presId="urn:microsoft.com/office/officeart/2005/8/layout/orgChart1"/>
    <dgm:cxn modelId="{64A15C3A-4117-4C2F-9BF1-13FE0250F3BA}" type="presParOf" srcId="{96738250-4D30-491D-9A7C-D8A4DE94E31B}" destId="{18FEF507-4543-4652-B386-255F9D0DD89E}" srcOrd="0" destOrd="0" presId="urn:microsoft.com/office/officeart/2005/8/layout/orgChart1"/>
    <dgm:cxn modelId="{98B88A61-FB30-47C4-B49B-3A4B4062E277}" type="presParOf" srcId="{18FEF507-4543-4652-B386-255F9D0DD89E}" destId="{6F95167B-9CBE-4606-A75C-2B0EAC7EC527}" srcOrd="0" destOrd="0" presId="urn:microsoft.com/office/officeart/2005/8/layout/orgChart1"/>
    <dgm:cxn modelId="{96C843C6-626B-40DC-9A71-B93E0987D9CB}" type="presParOf" srcId="{18FEF507-4543-4652-B386-255F9D0DD89E}" destId="{C7BF92DE-B747-4CB8-B648-5086C86F77A9}" srcOrd="1" destOrd="0" presId="urn:microsoft.com/office/officeart/2005/8/layout/orgChart1"/>
    <dgm:cxn modelId="{4C7C145B-A0A0-4A29-861F-BD51DBAA8209}" type="presParOf" srcId="{96738250-4D30-491D-9A7C-D8A4DE94E31B}" destId="{4BF33F42-4A00-4D80-86C9-7D1B7B5D19C1}" srcOrd="1" destOrd="0" presId="urn:microsoft.com/office/officeart/2005/8/layout/orgChart1"/>
    <dgm:cxn modelId="{5B297B90-8453-4498-A448-5DE60F5E0788}" type="presParOf" srcId="{4BF33F42-4A00-4D80-86C9-7D1B7B5D19C1}" destId="{D33A8BF7-C741-4DC3-A716-474FF0BF7525}" srcOrd="0" destOrd="0" presId="urn:microsoft.com/office/officeart/2005/8/layout/orgChart1"/>
    <dgm:cxn modelId="{1899184B-674E-42ED-9E11-9B4540814F3B}" type="presParOf" srcId="{4BF33F42-4A00-4D80-86C9-7D1B7B5D19C1}" destId="{B9D49BFE-1C0B-4636-905A-40AA6D222861}" srcOrd="1" destOrd="0" presId="urn:microsoft.com/office/officeart/2005/8/layout/orgChart1"/>
    <dgm:cxn modelId="{01358007-E5A0-499C-A68A-E0071B1AD6F7}" type="presParOf" srcId="{B9D49BFE-1C0B-4636-905A-40AA6D222861}" destId="{892EC2EB-EFFB-4EC7-8214-8E71DD9FE6DA}" srcOrd="0" destOrd="0" presId="urn:microsoft.com/office/officeart/2005/8/layout/orgChart1"/>
    <dgm:cxn modelId="{1CC54776-FB85-4D2B-8784-D0FFBAB3BE22}" type="presParOf" srcId="{892EC2EB-EFFB-4EC7-8214-8E71DD9FE6DA}" destId="{351B9926-5A9A-4D28-85F2-3088FDCA76BD}" srcOrd="0" destOrd="0" presId="urn:microsoft.com/office/officeart/2005/8/layout/orgChart1"/>
    <dgm:cxn modelId="{490C43AC-1D12-44D1-B17F-5A1C93C22F21}" type="presParOf" srcId="{892EC2EB-EFFB-4EC7-8214-8E71DD9FE6DA}" destId="{40221BA5-ADDC-4188-A6FD-824AE2D0FACA}" srcOrd="1" destOrd="0" presId="urn:microsoft.com/office/officeart/2005/8/layout/orgChart1"/>
    <dgm:cxn modelId="{EC40138F-8687-40E2-965A-59F30F1802A0}" type="presParOf" srcId="{B9D49BFE-1C0B-4636-905A-40AA6D222861}" destId="{DA9A814E-704E-4A78-B7AB-DE3E554626E2}" srcOrd="1" destOrd="0" presId="urn:microsoft.com/office/officeart/2005/8/layout/orgChart1"/>
    <dgm:cxn modelId="{FCE4DBCE-CF0A-4E5E-BFE4-DFC58398AB60}" type="presParOf" srcId="{B9D49BFE-1C0B-4636-905A-40AA6D222861}" destId="{B2777FF7-500E-4E5E-843D-91D81F399572}" srcOrd="2" destOrd="0" presId="urn:microsoft.com/office/officeart/2005/8/layout/orgChart1"/>
    <dgm:cxn modelId="{B2092653-C032-4E0F-B981-964AFDD301D1}" type="presParOf" srcId="{96738250-4D30-491D-9A7C-D8A4DE94E31B}" destId="{6D459281-3681-4D73-BFE3-26625B3FB9C2}" srcOrd="2" destOrd="0" presId="urn:microsoft.com/office/officeart/2005/8/layout/orgChart1"/>
    <dgm:cxn modelId="{DF06D676-4F84-4DE1-A9EB-708055E8085F}" type="presParOf" srcId="{60795FD0-382C-4D47-84AB-832C9CCC4BED}" destId="{E4E7866B-6AB9-44A3-ADCA-90BA57104705}" srcOrd="2" destOrd="0" presId="urn:microsoft.com/office/officeart/2005/8/layout/orgChart1"/>
    <dgm:cxn modelId="{1B251DB2-9C40-4558-A0E0-6FF224F6469A}" type="presParOf" srcId="{60795FD0-382C-4D47-84AB-832C9CCC4BED}" destId="{01BB343E-7FB7-4E3F-8310-A6093D2182DB}" srcOrd="3" destOrd="0" presId="urn:microsoft.com/office/officeart/2005/8/layout/orgChart1"/>
    <dgm:cxn modelId="{EB3A978B-48D6-4112-8098-7FC4CB67987B}" type="presParOf" srcId="{01BB343E-7FB7-4E3F-8310-A6093D2182DB}" destId="{EF26D100-3D01-4AFE-8665-4E74C20D9E34}" srcOrd="0" destOrd="0" presId="urn:microsoft.com/office/officeart/2005/8/layout/orgChart1"/>
    <dgm:cxn modelId="{027748C8-BF0D-4D05-BFAE-61895A485568}" type="presParOf" srcId="{EF26D100-3D01-4AFE-8665-4E74C20D9E34}" destId="{B1C0D45F-189A-42DA-9FD8-F3E37F488D89}" srcOrd="0" destOrd="0" presId="urn:microsoft.com/office/officeart/2005/8/layout/orgChart1"/>
    <dgm:cxn modelId="{822EA2BD-7A07-4C55-99DD-9F3E2219F841}" type="presParOf" srcId="{EF26D100-3D01-4AFE-8665-4E74C20D9E34}" destId="{DC77A08A-280F-4062-9103-0D92C356F888}" srcOrd="1" destOrd="0" presId="urn:microsoft.com/office/officeart/2005/8/layout/orgChart1"/>
    <dgm:cxn modelId="{FFBECA02-07C5-44FE-B4C2-4C093D0AAD38}" type="presParOf" srcId="{01BB343E-7FB7-4E3F-8310-A6093D2182DB}" destId="{70F9AF4F-2A33-4978-875A-2CAE17F9F48D}" srcOrd="1" destOrd="0" presId="urn:microsoft.com/office/officeart/2005/8/layout/orgChart1"/>
    <dgm:cxn modelId="{DF804C53-73E9-4ABA-A920-845453EDD5F1}" type="presParOf" srcId="{70F9AF4F-2A33-4978-875A-2CAE17F9F48D}" destId="{2020ADD5-C1EC-4526-825F-45A19B51A55B}" srcOrd="0" destOrd="0" presId="urn:microsoft.com/office/officeart/2005/8/layout/orgChart1"/>
    <dgm:cxn modelId="{0898DA03-9C3C-4C0B-924A-3E6C2454D8CB}" type="presParOf" srcId="{70F9AF4F-2A33-4978-875A-2CAE17F9F48D}" destId="{05556B4E-8516-4709-B817-9E47EA7789D6}" srcOrd="1" destOrd="0" presId="urn:microsoft.com/office/officeart/2005/8/layout/orgChart1"/>
    <dgm:cxn modelId="{F9C37DC3-3A1C-4C80-9865-B1DE91E87A1D}" type="presParOf" srcId="{05556B4E-8516-4709-B817-9E47EA7789D6}" destId="{26833806-18D9-4485-B852-99C83EB71140}" srcOrd="0" destOrd="0" presId="urn:microsoft.com/office/officeart/2005/8/layout/orgChart1"/>
    <dgm:cxn modelId="{9FD3B25F-F34A-43C1-B277-E38396B42A8B}" type="presParOf" srcId="{26833806-18D9-4485-B852-99C83EB71140}" destId="{F6E83F0B-01AF-4725-8978-92E05812942B}" srcOrd="0" destOrd="0" presId="urn:microsoft.com/office/officeart/2005/8/layout/orgChart1"/>
    <dgm:cxn modelId="{70380735-7FBA-4A17-8864-C47A5ACBB070}" type="presParOf" srcId="{26833806-18D9-4485-B852-99C83EB71140}" destId="{5792956B-8749-43BD-B077-383FECA8D956}" srcOrd="1" destOrd="0" presId="urn:microsoft.com/office/officeart/2005/8/layout/orgChart1"/>
    <dgm:cxn modelId="{06AE9A66-52FC-47A9-A816-E20FAB3CCE2E}" type="presParOf" srcId="{05556B4E-8516-4709-B817-9E47EA7789D6}" destId="{312235E8-D838-4B43-958B-C8619986CAA5}" srcOrd="1" destOrd="0" presId="urn:microsoft.com/office/officeart/2005/8/layout/orgChart1"/>
    <dgm:cxn modelId="{D76D5EEF-7F56-44D4-9ABF-9F0BEC9E3143}" type="presParOf" srcId="{05556B4E-8516-4709-B817-9E47EA7789D6}" destId="{CE1D3F68-968F-477C-BB37-D89EC6CE11E4}" srcOrd="2" destOrd="0" presId="urn:microsoft.com/office/officeart/2005/8/layout/orgChart1"/>
    <dgm:cxn modelId="{1ECAF68F-A30E-4FB8-BB30-CE17784BC81D}" type="presParOf" srcId="{01BB343E-7FB7-4E3F-8310-A6093D2182DB}" destId="{0C080948-F362-4E4E-8ABF-A57EED91E50D}" srcOrd="2" destOrd="0" presId="urn:microsoft.com/office/officeart/2005/8/layout/orgChart1"/>
    <dgm:cxn modelId="{7E7ED882-3EDB-4953-BC98-63D791432B8F}" type="presParOf" srcId="{6F0E51E8-B35F-42D6-ACF4-E7A8989C4D20}" destId="{1C4AA160-8148-4DC3-94CD-3D835E00C6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20701-8D89-4D3E-BBC4-01CEBAA37720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5287FEC-7DFB-4ACC-A32D-E14BD8D4238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Банки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(итал. </a:t>
          </a:r>
          <a:r>
            <a:rPr lang="en-US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banco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скамья, лавка, менялы) - специализированные финансовые учреждения, которые накапливают денежные средства и предоставляют их во временное пользование в форме кредитов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94E3EE-8741-4000-A4D0-EF9A1028C69D}" type="parTrans" cxnId="{31E9709B-DA1D-4A87-8AC4-02C006E2D4AA}">
      <dgm:prSet/>
      <dgm:spPr/>
      <dgm:t>
        <a:bodyPr/>
        <a:lstStyle/>
        <a:p>
          <a:endParaRPr lang="ru-RU"/>
        </a:p>
      </dgm:t>
    </dgm:pt>
    <dgm:pt modelId="{A7898369-9184-4C08-B28F-4ADAFC0FE174}" type="sibTrans" cxnId="{31E9709B-DA1D-4A87-8AC4-02C006E2D4AA}">
      <dgm:prSet/>
      <dgm:spPr/>
      <dgm:t>
        <a:bodyPr/>
        <a:lstStyle/>
        <a:p>
          <a:endParaRPr lang="ru-RU"/>
        </a:p>
      </dgm:t>
    </dgm:pt>
    <dgm:pt modelId="{DD720A0F-A8FA-4FA1-A887-F94E8174EAE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Центральный банк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4A13C0-45E1-4723-872E-05E345929533}" type="parTrans" cxnId="{F804382E-EE9B-494E-B00E-C5FA7C71665E}">
      <dgm:prSet/>
      <dgm:spPr/>
      <dgm:t>
        <a:bodyPr/>
        <a:lstStyle/>
        <a:p>
          <a:endParaRPr lang="ru-RU"/>
        </a:p>
      </dgm:t>
    </dgm:pt>
    <dgm:pt modelId="{8F331F0F-C321-4D7A-BEB6-325BA7FBD7F5}" type="sibTrans" cxnId="{F804382E-EE9B-494E-B00E-C5FA7C71665E}">
      <dgm:prSet/>
      <dgm:spPr/>
      <dgm:t>
        <a:bodyPr/>
        <a:lstStyle/>
        <a:p>
          <a:endParaRPr lang="ru-RU"/>
        </a:p>
      </dgm:t>
    </dgm:pt>
    <dgm:pt modelId="{6CFC1302-6F3B-4148-9105-5DE805FEFC9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Коммерческие банки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203D73A-B82D-4368-8623-76C5B0108516}" type="parTrans" cxnId="{B2624E17-AA5A-4F77-84A6-240F5DB72566}">
      <dgm:prSet/>
      <dgm:spPr/>
      <dgm:t>
        <a:bodyPr/>
        <a:lstStyle/>
        <a:p>
          <a:endParaRPr lang="ru-RU"/>
        </a:p>
      </dgm:t>
    </dgm:pt>
    <dgm:pt modelId="{CDBFB437-BB09-48BE-909E-3927DF3F835E}" type="sibTrans" cxnId="{B2624E17-AA5A-4F77-84A6-240F5DB72566}">
      <dgm:prSet/>
      <dgm:spPr/>
      <dgm:t>
        <a:bodyPr/>
        <a:lstStyle/>
        <a:p>
          <a:endParaRPr lang="ru-RU"/>
        </a:p>
      </dgm:t>
    </dgm:pt>
    <dgm:pt modelId="{C969C5EC-1D1F-4903-9BCF-30FC1EB80E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Головной банк, в функции которого входит денежная эмиссия (выпуск денег в обращение) и выработка общей кредитной политики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B53A620-2F5C-4BA4-839B-884695B7C927}" type="parTrans" cxnId="{A1CEC653-6646-4CBF-9E89-6D4DA2176002}">
      <dgm:prSet/>
      <dgm:spPr/>
      <dgm:t>
        <a:bodyPr/>
        <a:lstStyle/>
        <a:p>
          <a:endParaRPr lang="ru-RU"/>
        </a:p>
      </dgm:t>
    </dgm:pt>
    <dgm:pt modelId="{CB0829FC-2A76-4828-9807-03CB2567C095}" type="sibTrans" cxnId="{A1CEC653-6646-4CBF-9E89-6D4DA2176002}">
      <dgm:prSet/>
      <dgm:spPr/>
      <dgm:t>
        <a:bodyPr/>
        <a:lstStyle/>
        <a:p>
          <a:endParaRPr lang="ru-RU"/>
        </a:p>
      </dgm:t>
    </dgm:pt>
    <dgm:pt modelId="{BF306277-2DB2-44C5-91AD-261D21940D0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Банки, которые обслуживают предприятия и население, предоставляют кредиты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9B50D54-D39E-4511-9DB2-CE221E742611}" type="parTrans" cxnId="{D6B1DB78-5B36-43EF-A21E-02CC43F87806}">
      <dgm:prSet/>
      <dgm:spPr/>
      <dgm:t>
        <a:bodyPr/>
        <a:lstStyle/>
        <a:p>
          <a:endParaRPr lang="ru-RU"/>
        </a:p>
      </dgm:t>
    </dgm:pt>
    <dgm:pt modelId="{E49F9AF3-0782-4639-B155-BDCB1B5D01FE}" type="sibTrans" cxnId="{D6B1DB78-5B36-43EF-A21E-02CC43F87806}">
      <dgm:prSet/>
      <dgm:spPr/>
      <dgm:t>
        <a:bodyPr/>
        <a:lstStyle/>
        <a:p>
          <a:endParaRPr lang="ru-RU"/>
        </a:p>
      </dgm:t>
    </dgm:pt>
    <dgm:pt modelId="{E6077A6F-850E-44A7-B9EC-876204D8E9C7}" type="pres">
      <dgm:prSet presAssocID="{41020701-8D89-4D3E-BBC4-01CEBAA3772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F0E51E8-B35F-42D6-ACF4-E7A8989C4D20}" type="pres">
      <dgm:prSet presAssocID="{C5287FEC-7DFB-4ACC-A32D-E14BD8D42383}" presName="hierRoot1" presStyleCnt="0">
        <dgm:presLayoutVars>
          <dgm:hierBranch val="init"/>
        </dgm:presLayoutVars>
      </dgm:prSet>
      <dgm:spPr/>
    </dgm:pt>
    <dgm:pt modelId="{89DB3FFB-0911-4026-BF42-1AFB0061EE4C}" type="pres">
      <dgm:prSet presAssocID="{C5287FEC-7DFB-4ACC-A32D-E14BD8D42383}" presName="rootComposite1" presStyleCnt="0"/>
      <dgm:spPr/>
    </dgm:pt>
    <dgm:pt modelId="{963FEEF7-C00C-4C14-8787-EA0FA37AEB31}" type="pres">
      <dgm:prSet presAssocID="{C5287FEC-7DFB-4ACC-A32D-E14BD8D42383}" presName="rootText1" presStyleLbl="node0" presStyleIdx="0" presStyleCnt="1" custScaleX="194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2409A6-A7EA-4D5A-A675-D954BE237E30}" type="pres">
      <dgm:prSet presAssocID="{C5287FEC-7DFB-4ACC-A32D-E14BD8D4238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0795FD0-382C-4D47-84AB-832C9CCC4BED}" type="pres">
      <dgm:prSet presAssocID="{C5287FEC-7DFB-4ACC-A32D-E14BD8D42383}" presName="hierChild2" presStyleCnt="0"/>
      <dgm:spPr/>
    </dgm:pt>
    <dgm:pt modelId="{FCDAA671-F74D-4227-9870-ACC26CF72014}" type="pres">
      <dgm:prSet presAssocID="{B34A13C0-45E1-4723-872E-05E34592953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6738250-4D30-491D-9A7C-D8A4DE94E31B}" type="pres">
      <dgm:prSet presAssocID="{DD720A0F-A8FA-4FA1-A887-F94E8174EAE6}" presName="hierRoot2" presStyleCnt="0">
        <dgm:presLayoutVars>
          <dgm:hierBranch/>
        </dgm:presLayoutVars>
      </dgm:prSet>
      <dgm:spPr/>
    </dgm:pt>
    <dgm:pt modelId="{18FEF507-4543-4652-B386-255F9D0DD89E}" type="pres">
      <dgm:prSet presAssocID="{DD720A0F-A8FA-4FA1-A887-F94E8174EAE6}" presName="rootComposite" presStyleCnt="0"/>
      <dgm:spPr/>
    </dgm:pt>
    <dgm:pt modelId="{6F95167B-9CBE-4606-A75C-2B0EAC7EC527}" type="pres">
      <dgm:prSet presAssocID="{DD720A0F-A8FA-4FA1-A887-F94E8174EAE6}" presName="rootText" presStyleLbl="node2" presStyleIdx="0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BF92DE-B747-4CB8-B648-5086C86F77A9}" type="pres">
      <dgm:prSet presAssocID="{DD720A0F-A8FA-4FA1-A887-F94E8174EAE6}" presName="rootConnector" presStyleLbl="node2" presStyleIdx="0" presStyleCnt="2"/>
      <dgm:spPr/>
      <dgm:t>
        <a:bodyPr/>
        <a:lstStyle/>
        <a:p>
          <a:endParaRPr lang="ru-RU"/>
        </a:p>
      </dgm:t>
    </dgm:pt>
    <dgm:pt modelId="{4BF33F42-4A00-4D80-86C9-7D1B7B5D19C1}" type="pres">
      <dgm:prSet presAssocID="{DD720A0F-A8FA-4FA1-A887-F94E8174EAE6}" presName="hierChild4" presStyleCnt="0"/>
      <dgm:spPr/>
    </dgm:pt>
    <dgm:pt modelId="{D33A8BF7-C741-4DC3-A716-474FF0BF7525}" type="pres">
      <dgm:prSet presAssocID="{6B53A620-2F5C-4BA4-839B-884695B7C927}" presName="Name35" presStyleLbl="parChTrans1D3" presStyleIdx="0" presStyleCnt="2"/>
      <dgm:spPr/>
      <dgm:t>
        <a:bodyPr/>
        <a:lstStyle/>
        <a:p>
          <a:endParaRPr lang="ru-RU"/>
        </a:p>
      </dgm:t>
    </dgm:pt>
    <dgm:pt modelId="{B9D49BFE-1C0B-4636-905A-40AA6D222861}" type="pres">
      <dgm:prSet presAssocID="{C969C5EC-1D1F-4903-9BCF-30FC1EB80E0F}" presName="hierRoot2" presStyleCnt="0">
        <dgm:presLayoutVars>
          <dgm:hierBranch val="init"/>
        </dgm:presLayoutVars>
      </dgm:prSet>
      <dgm:spPr/>
    </dgm:pt>
    <dgm:pt modelId="{892EC2EB-EFFB-4EC7-8214-8E71DD9FE6DA}" type="pres">
      <dgm:prSet presAssocID="{C969C5EC-1D1F-4903-9BCF-30FC1EB80E0F}" presName="rootComposite" presStyleCnt="0"/>
      <dgm:spPr/>
    </dgm:pt>
    <dgm:pt modelId="{351B9926-5A9A-4D28-85F2-3088FDCA76BD}" type="pres">
      <dgm:prSet presAssocID="{C969C5EC-1D1F-4903-9BCF-30FC1EB80E0F}" presName="rootText" presStyleLbl="node3" presStyleIdx="0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221BA5-ADDC-4188-A6FD-824AE2D0FACA}" type="pres">
      <dgm:prSet presAssocID="{C969C5EC-1D1F-4903-9BCF-30FC1EB80E0F}" presName="rootConnector" presStyleLbl="node3" presStyleIdx="0" presStyleCnt="2"/>
      <dgm:spPr/>
      <dgm:t>
        <a:bodyPr/>
        <a:lstStyle/>
        <a:p>
          <a:endParaRPr lang="ru-RU"/>
        </a:p>
      </dgm:t>
    </dgm:pt>
    <dgm:pt modelId="{DA9A814E-704E-4A78-B7AB-DE3E554626E2}" type="pres">
      <dgm:prSet presAssocID="{C969C5EC-1D1F-4903-9BCF-30FC1EB80E0F}" presName="hierChild4" presStyleCnt="0"/>
      <dgm:spPr/>
    </dgm:pt>
    <dgm:pt modelId="{B2777FF7-500E-4E5E-843D-91D81F399572}" type="pres">
      <dgm:prSet presAssocID="{C969C5EC-1D1F-4903-9BCF-30FC1EB80E0F}" presName="hierChild5" presStyleCnt="0"/>
      <dgm:spPr/>
    </dgm:pt>
    <dgm:pt modelId="{6D459281-3681-4D73-BFE3-26625B3FB9C2}" type="pres">
      <dgm:prSet presAssocID="{DD720A0F-A8FA-4FA1-A887-F94E8174EAE6}" presName="hierChild5" presStyleCnt="0"/>
      <dgm:spPr/>
    </dgm:pt>
    <dgm:pt modelId="{E4E7866B-6AB9-44A3-ADCA-90BA57104705}" type="pres">
      <dgm:prSet presAssocID="{B203D73A-B82D-4368-8623-76C5B010851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1BB343E-7FB7-4E3F-8310-A6093D2182DB}" type="pres">
      <dgm:prSet presAssocID="{6CFC1302-6F3B-4148-9105-5DE805FEFC95}" presName="hierRoot2" presStyleCnt="0">
        <dgm:presLayoutVars>
          <dgm:hierBranch/>
        </dgm:presLayoutVars>
      </dgm:prSet>
      <dgm:spPr/>
    </dgm:pt>
    <dgm:pt modelId="{EF26D100-3D01-4AFE-8665-4E74C20D9E34}" type="pres">
      <dgm:prSet presAssocID="{6CFC1302-6F3B-4148-9105-5DE805FEFC95}" presName="rootComposite" presStyleCnt="0"/>
      <dgm:spPr/>
    </dgm:pt>
    <dgm:pt modelId="{B1C0D45F-189A-42DA-9FD8-F3E37F488D89}" type="pres">
      <dgm:prSet presAssocID="{6CFC1302-6F3B-4148-9105-5DE805FEFC95}" presName="rootText" presStyleLbl="node2" presStyleIdx="1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77A08A-280F-4062-9103-0D92C356F888}" type="pres">
      <dgm:prSet presAssocID="{6CFC1302-6F3B-4148-9105-5DE805FEFC95}" presName="rootConnector" presStyleLbl="node2" presStyleIdx="1" presStyleCnt="2"/>
      <dgm:spPr/>
      <dgm:t>
        <a:bodyPr/>
        <a:lstStyle/>
        <a:p>
          <a:endParaRPr lang="ru-RU"/>
        </a:p>
      </dgm:t>
    </dgm:pt>
    <dgm:pt modelId="{70F9AF4F-2A33-4978-875A-2CAE17F9F48D}" type="pres">
      <dgm:prSet presAssocID="{6CFC1302-6F3B-4148-9105-5DE805FEFC95}" presName="hierChild4" presStyleCnt="0"/>
      <dgm:spPr/>
    </dgm:pt>
    <dgm:pt modelId="{2020ADD5-C1EC-4526-825F-45A19B51A55B}" type="pres">
      <dgm:prSet presAssocID="{29B50D54-D39E-4511-9DB2-CE221E742611}" presName="Name35" presStyleLbl="parChTrans1D3" presStyleIdx="1" presStyleCnt="2"/>
      <dgm:spPr/>
      <dgm:t>
        <a:bodyPr/>
        <a:lstStyle/>
        <a:p>
          <a:endParaRPr lang="ru-RU"/>
        </a:p>
      </dgm:t>
    </dgm:pt>
    <dgm:pt modelId="{05556B4E-8516-4709-B817-9E47EA7789D6}" type="pres">
      <dgm:prSet presAssocID="{BF306277-2DB2-44C5-91AD-261D21940D0B}" presName="hierRoot2" presStyleCnt="0">
        <dgm:presLayoutVars>
          <dgm:hierBranch val="init"/>
        </dgm:presLayoutVars>
      </dgm:prSet>
      <dgm:spPr/>
    </dgm:pt>
    <dgm:pt modelId="{26833806-18D9-4485-B852-99C83EB71140}" type="pres">
      <dgm:prSet presAssocID="{BF306277-2DB2-44C5-91AD-261D21940D0B}" presName="rootComposite" presStyleCnt="0"/>
      <dgm:spPr/>
    </dgm:pt>
    <dgm:pt modelId="{F6E83F0B-01AF-4725-8978-92E05812942B}" type="pres">
      <dgm:prSet presAssocID="{BF306277-2DB2-44C5-91AD-261D21940D0B}" presName="rootText" presStyleLbl="node3" presStyleIdx="1" presStyleCnt="2" custScaleX="139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92956B-8749-43BD-B077-383FECA8D956}" type="pres">
      <dgm:prSet presAssocID="{BF306277-2DB2-44C5-91AD-261D21940D0B}" presName="rootConnector" presStyleLbl="node3" presStyleIdx="1" presStyleCnt="2"/>
      <dgm:spPr/>
      <dgm:t>
        <a:bodyPr/>
        <a:lstStyle/>
        <a:p>
          <a:endParaRPr lang="ru-RU"/>
        </a:p>
      </dgm:t>
    </dgm:pt>
    <dgm:pt modelId="{312235E8-D838-4B43-958B-C8619986CAA5}" type="pres">
      <dgm:prSet presAssocID="{BF306277-2DB2-44C5-91AD-261D21940D0B}" presName="hierChild4" presStyleCnt="0"/>
      <dgm:spPr/>
    </dgm:pt>
    <dgm:pt modelId="{CE1D3F68-968F-477C-BB37-D89EC6CE11E4}" type="pres">
      <dgm:prSet presAssocID="{BF306277-2DB2-44C5-91AD-261D21940D0B}" presName="hierChild5" presStyleCnt="0"/>
      <dgm:spPr/>
    </dgm:pt>
    <dgm:pt modelId="{0C080948-F362-4E4E-8ABF-A57EED91E50D}" type="pres">
      <dgm:prSet presAssocID="{6CFC1302-6F3B-4148-9105-5DE805FEFC95}" presName="hierChild5" presStyleCnt="0"/>
      <dgm:spPr/>
    </dgm:pt>
    <dgm:pt modelId="{1C4AA160-8148-4DC3-94CD-3D835E00C6B2}" type="pres">
      <dgm:prSet presAssocID="{C5287FEC-7DFB-4ACC-A32D-E14BD8D42383}" presName="hierChild3" presStyleCnt="0"/>
      <dgm:spPr/>
    </dgm:pt>
  </dgm:ptLst>
  <dgm:cxnLst>
    <dgm:cxn modelId="{F804382E-EE9B-494E-B00E-C5FA7C71665E}" srcId="{C5287FEC-7DFB-4ACC-A32D-E14BD8D42383}" destId="{DD720A0F-A8FA-4FA1-A887-F94E8174EAE6}" srcOrd="0" destOrd="0" parTransId="{B34A13C0-45E1-4723-872E-05E345929533}" sibTransId="{8F331F0F-C321-4D7A-BEB6-325BA7FBD7F5}"/>
    <dgm:cxn modelId="{9037130F-5B98-4972-8F39-E0ED0F6912F3}" type="presOf" srcId="{BF306277-2DB2-44C5-91AD-261D21940D0B}" destId="{5792956B-8749-43BD-B077-383FECA8D956}" srcOrd="1" destOrd="0" presId="urn:microsoft.com/office/officeart/2005/8/layout/orgChart1"/>
    <dgm:cxn modelId="{78C9AB0B-9CBA-4B88-A256-C8642005EBBC}" type="presOf" srcId="{B203D73A-B82D-4368-8623-76C5B0108516}" destId="{E4E7866B-6AB9-44A3-ADCA-90BA57104705}" srcOrd="0" destOrd="0" presId="urn:microsoft.com/office/officeart/2005/8/layout/orgChart1"/>
    <dgm:cxn modelId="{02119BF0-BB12-40EF-BBC8-52BACEF798D6}" type="presOf" srcId="{29B50D54-D39E-4511-9DB2-CE221E742611}" destId="{2020ADD5-C1EC-4526-825F-45A19B51A55B}" srcOrd="0" destOrd="0" presId="urn:microsoft.com/office/officeart/2005/8/layout/orgChart1"/>
    <dgm:cxn modelId="{37D8EE8A-F1AA-4892-A299-5125C6EC0BF5}" type="presOf" srcId="{B34A13C0-45E1-4723-872E-05E345929533}" destId="{FCDAA671-F74D-4227-9870-ACC26CF72014}" srcOrd="0" destOrd="0" presId="urn:microsoft.com/office/officeart/2005/8/layout/orgChart1"/>
    <dgm:cxn modelId="{113F0033-AFBF-4CE7-B530-A09A769FFF62}" type="presOf" srcId="{BF306277-2DB2-44C5-91AD-261D21940D0B}" destId="{F6E83F0B-01AF-4725-8978-92E05812942B}" srcOrd="0" destOrd="0" presId="urn:microsoft.com/office/officeart/2005/8/layout/orgChart1"/>
    <dgm:cxn modelId="{D6B1DB78-5B36-43EF-A21E-02CC43F87806}" srcId="{6CFC1302-6F3B-4148-9105-5DE805FEFC95}" destId="{BF306277-2DB2-44C5-91AD-261D21940D0B}" srcOrd="0" destOrd="0" parTransId="{29B50D54-D39E-4511-9DB2-CE221E742611}" sibTransId="{E49F9AF3-0782-4639-B155-BDCB1B5D01FE}"/>
    <dgm:cxn modelId="{17990828-2B01-41AF-8E0E-A79BBCBA1A65}" type="presOf" srcId="{C5287FEC-7DFB-4ACC-A32D-E14BD8D42383}" destId="{BA2409A6-A7EA-4D5A-A675-D954BE237E30}" srcOrd="1" destOrd="0" presId="urn:microsoft.com/office/officeart/2005/8/layout/orgChart1"/>
    <dgm:cxn modelId="{31E9709B-DA1D-4A87-8AC4-02C006E2D4AA}" srcId="{41020701-8D89-4D3E-BBC4-01CEBAA37720}" destId="{C5287FEC-7DFB-4ACC-A32D-E14BD8D42383}" srcOrd="0" destOrd="0" parTransId="{3E94E3EE-8741-4000-A4D0-EF9A1028C69D}" sibTransId="{A7898369-9184-4C08-B28F-4ADAFC0FE174}"/>
    <dgm:cxn modelId="{FE3211E7-B852-4738-8825-91DCC19EAF26}" type="presOf" srcId="{41020701-8D89-4D3E-BBC4-01CEBAA37720}" destId="{E6077A6F-850E-44A7-B9EC-876204D8E9C7}" srcOrd="0" destOrd="0" presId="urn:microsoft.com/office/officeart/2005/8/layout/orgChart1"/>
    <dgm:cxn modelId="{18B2AD69-3E81-4856-9188-323637248DB4}" type="presOf" srcId="{6CFC1302-6F3B-4148-9105-5DE805FEFC95}" destId="{DC77A08A-280F-4062-9103-0D92C356F888}" srcOrd="1" destOrd="0" presId="urn:microsoft.com/office/officeart/2005/8/layout/orgChart1"/>
    <dgm:cxn modelId="{57E7A9CC-04DF-4467-8B4D-E2BB22EA1827}" type="presOf" srcId="{6CFC1302-6F3B-4148-9105-5DE805FEFC95}" destId="{B1C0D45F-189A-42DA-9FD8-F3E37F488D89}" srcOrd="0" destOrd="0" presId="urn:microsoft.com/office/officeart/2005/8/layout/orgChart1"/>
    <dgm:cxn modelId="{ED3806BD-9E26-4DAF-B621-8979AAAB881D}" type="presOf" srcId="{6B53A620-2F5C-4BA4-839B-884695B7C927}" destId="{D33A8BF7-C741-4DC3-A716-474FF0BF7525}" srcOrd="0" destOrd="0" presId="urn:microsoft.com/office/officeart/2005/8/layout/orgChart1"/>
    <dgm:cxn modelId="{555887DE-DBDD-479C-9C79-F7C3EFC99CE8}" type="presOf" srcId="{C969C5EC-1D1F-4903-9BCF-30FC1EB80E0F}" destId="{40221BA5-ADDC-4188-A6FD-824AE2D0FACA}" srcOrd="1" destOrd="0" presId="urn:microsoft.com/office/officeart/2005/8/layout/orgChart1"/>
    <dgm:cxn modelId="{A1CEC653-6646-4CBF-9E89-6D4DA2176002}" srcId="{DD720A0F-A8FA-4FA1-A887-F94E8174EAE6}" destId="{C969C5EC-1D1F-4903-9BCF-30FC1EB80E0F}" srcOrd="0" destOrd="0" parTransId="{6B53A620-2F5C-4BA4-839B-884695B7C927}" sibTransId="{CB0829FC-2A76-4828-9807-03CB2567C095}"/>
    <dgm:cxn modelId="{36A2B14E-F4D6-4123-A14D-0CC00DB4AAE4}" type="presOf" srcId="{DD720A0F-A8FA-4FA1-A887-F94E8174EAE6}" destId="{C7BF92DE-B747-4CB8-B648-5086C86F77A9}" srcOrd="1" destOrd="0" presId="urn:microsoft.com/office/officeart/2005/8/layout/orgChart1"/>
    <dgm:cxn modelId="{8A1E6C6A-D3F5-4DC3-8601-FBDAE388D979}" type="presOf" srcId="{DD720A0F-A8FA-4FA1-A887-F94E8174EAE6}" destId="{6F95167B-9CBE-4606-A75C-2B0EAC7EC527}" srcOrd="0" destOrd="0" presId="urn:microsoft.com/office/officeart/2005/8/layout/orgChart1"/>
    <dgm:cxn modelId="{B2624E17-AA5A-4F77-84A6-240F5DB72566}" srcId="{C5287FEC-7DFB-4ACC-A32D-E14BD8D42383}" destId="{6CFC1302-6F3B-4148-9105-5DE805FEFC95}" srcOrd="1" destOrd="0" parTransId="{B203D73A-B82D-4368-8623-76C5B0108516}" sibTransId="{CDBFB437-BB09-48BE-909E-3927DF3F835E}"/>
    <dgm:cxn modelId="{211C0DB5-CB5C-40D5-9322-06E6D7F4A0BB}" type="presOf" srcId="{C969C5EC-1D1F-4903-9BCF-30FC1EB80E0F}" destId="{351B9926-5A9A-4D28-85F2-3088FDCA76BD}" srcOrd="0" destOrd="0" presId="urn:microsoft.com/office/officeart/2005/8/layout/orgChart1"/>
    <dgm:cxn modelId="{04C83AAD-DAC8-4BEF-8E91-9DEF7DB6FEB5}" type="presOf" srcId="{C5287FEC-7DFB-4ACC-A32D-E14BD8D42383}" destId="{963FEEF7-C00C-4C14-8787-EA0FA37AEB31}" srcOrd="0" destOrd="0" presId="urn:microsoft.com/office/officeart/2005/8/layout/orgChart1"/>
    <dgm:cxn modelId="{2DDFF69A-10F8-48A3-B7B2-6CE71080E9CC}" type="presParOf" srcId="{E6077A6F-850E-44A7-B9EC-876204D8E9C7}" destId="{6F0E51E8-B35F-42D6-ACF4-E7A8989C4D20}" srcOrd="0" destOrd="0" presId="urn:microsoft.com/office/officeart/2005/8/layout/orgChart1"/>
    <dgm:cxn modelId="{BC48223E-F7F6-4E25-804A-C51F6F94297F}" type="presParOf" srcId="{6F0E51E8-B35F-42D6-ACF4-E7A8989C4D20}" destId="{89DB3FFB-0911-4026-BF42-1AFB0061EE4C}" srcOrd="0" destOrd="0" presId="urn:microsoft.com/office/officeart/2005/8/layout/orgChart1"/>
    <dgm:cxn modelId="{8F2B9B59-E8B3-4747-9136-0146D6A6AD78}" type="presParOf" srcId="{89DB3FFB-0911-4026-BF42-1AFB0061EE4C}" destId="{963FEEF7-C00C-4C14-8787-EA0FA37AEB31}" srcOrd="0" destOrd="0" presId="urn:microsoft.com/office/officeart/2005/8/layout/orgChart1"/>
    <dgm:cxn modelId="{EED3970E-D772-4288-B7ED-CCFF5695921F}" type="presParOf" srcId="{89DB3FFB-0911-4026-BF42-1AFB0061EE4C}" destId="{BA2409A6-A7EA-4D5A-A675-D954BE237E30}" srcOrd="1" destOrd="0" presId="urn:microsoft.com/office/officeart/2005/8/layout/orgChart1"/>
    <dgm:cxn modelId="{D6A093A3-F59E-4627-8EFD-67AD6607436D}" type="presParOf" srcId="{6F0E51E8-B35F-42D6-ACF4-E7A8989C4D20}" destId="{60795FD0-382C-4D47-84AB-832C9CCC4BED}" srcOrd="1" destOrd="0" presId="urn:microsoft.com/office/officeart/2005/8/layout/orgChart1"/>
    <dgm:cxn modelId="{2AD95334-7A6C-4569-BD1A-72C4946DE47F}" type="presParOf" srcId="{60795FD0-382C-4D47-84AB-832C9CCC4BED}" destId="{FCDAA671-F74D-4227-9870-ACC26CF72014}" srcOrd="0" destOrd="0" presId="urn:microsoft.com/office/officeart/2005/8/layout/orgChart1"/>
    <dgm:cxn modelId="{B145D828-D73E-43EE-9575-6AC28D4B7554}" type="presParOf" srcId="{60795FD0-382C-4D47-84AB-832C9CCC4BED}" destId="{96738250-4D30-491D-9A7C-D8A4DE94E31B}" srcOrd="1" destOrd="0" presId="urn:microsoft.com/office/officeart/2005/8/layout/orgChart1"/>
    <dgm:cxn modelId="{D704CD33-8BB7-4C1F-858B-E0FEDEEF4B60}" type="presParOf" srcId="{96738250-4D30-491D-9A7C-D8A4DE94E31B}" destId="{18FEF507-4543-4652-B386-255F9D0DD89E}" srcOrd="0" destOrd="0" presId="urn:microsoft.com/office/officeart/2005/8/layout/orgChart1"/>
    <dgm:cxn modelId="{F129D444-04A8-451F-8D6F-6667AD7F4895}" type="presParOf" srcId="{18FEF507-4543-4652-B386-255F9D0DD89E}" destId="{6F95167B-9CBE-4606-A75C-2B0EAC7EC527}" srcOrd="0" destOrd="0" presId="urn:microsoft.com/office/officeart/2005/8/layout/orgChart1"/>
    <dgm:cxn modelId="{0A921035-B1ED-456F-8BE0-EE3EE8B6DA60}" type="presParOf" srcId="{18FEF507-4543-4652-B386-255F9D0DD89E}" destId="{C7BF92DE-B747-4CB8-B648-5086C86F77A9}" srcOrd="1" destOrd="0" presId="urn:microsoft.com/office/officeart/2005/8/layout/orgChart1"/>
    <dgm:cxn modelId="{B75B9E04-3563-46F4-BD91-A246239FAD8B}" type="presParOf" srcId="{96738250-4D30-491D-9A7C-D8A4DE94E31B}" destId="{4BF33F42-4A00-4D80-86C9-7D1B7B5D19C1}" srcOrd="1" destOrd="0" presId="urn:microsoft.com/office/officeart/2005/8/layout/orgChart1"/>
    <dgm:cxn modelId="{807B5A30-FB7A-41CF-BBC6-C6E8EC0E3078}" type="presParOf" srcId="{4BF33F42-4A00-4D80-86C9-7D1B7B5D19C1}" destId="{D33A8BF7-C741-4DC3-A716-474FF0BF7525}" srcOrd="0" destOrd="0" presId="urn:microsoft.com/office/officeart/2005/8/layout/orgChart1"/>
    <dgm:cxn modelId="{C9057DD3-BA80-4297-A8D4-91DAED2B688A}" type="presParOf" srcId="{4BF33F42-4A00-4D80-86C9-7D1B7B5D19C1}" destId="{B9D49BFE-1C0B-4636-905A-40AA6D222861}" srcOrd="1" destOrd="0" presId="urn:microsoft.com/office/officeart/2005/8/layout/orgChart1"/>
    <dgm:cxn modelId="{AFC5B83B-3F53-4653-8203-E0A3EB497C02}" type="presParOf" srcId="{B9D49BFE-1C0B-4636-905A-40AA6D222861}" destId="{892EC2EB-EFFB-4EC7-8214-8E71DD9FE6DA}" srcOrd="0" destOrd="0" presId="urn:microsoft.com/office/officeart/2005/8/layout/orgChart1"/>
    <dgm:cxn modelId="{EDE79C68-633A-4F08-9EA7-27053ECB60F3}" type="presParOf" srcId="{892EC2EB-EFFB-4EC7-8214-8E71DD9FE6DA}" destId="{351B9926-5A9A-4D28-85F2-3088FDCA76BD}" srcOrd="0" destOrd="0" presId="urn:microsoft.com/office/officeart/2005/8/layout/orgChart1"/>
    <dgm:cxn modelId="{88420821-29B4-4616-9FA6-8A2B8AD8E4B3}" type="presParOf" srcId="{892EC2EB-EFFB-4EC7-8214-8E71DD9FE6DA}" destId="{40221BA5-ADDC-4188-A6FD-824AE2D0FACA}" srcOrd="1" destOrd="0" presId="urn:microsoft.com/office/officeart/2005/8/layout/orgChart1"/>
    <dgm:cxn modelId="{23F298E2-FBCD-4387-AD04-FDA1E2D83DBC}" type="presParOf" srcId="{B9D49BFE-1C0B-4636-905A-40AA6D222861}" destId="{DA9A814E-704E-4A78-B7AB-DE3E554626E2}" srcOrd="1" destOrd="0" presId="urn:microsoft.com/office/officeart/2005/8/layout/orgChart1"/>
    <dgm:cxn modelId="{DA5C4015-7910-40C8-8710-0DD46E572B40}" type="presParOf" srcId="{B9D49BFE-1C0B-4636-905A-40AA6D222861}" destId="{B2777FF7-500E-4E5E-843D-91D81F399572}" srcOrd="2" destOrd="0" presId="urn:microsoft.com/office/officeart/2005/8/layout/orgChart1"/>
    <dgm:cxn modelId="{388B42AE-E6D6-4577-B6B0-6B5871BA6F8B}" type="presParOf" srcId="{96738250-4D30-491D-9A7C-D8A4DE94E31B}" destId="{6D459281-3681-4D73-BFE3-26625B3FB9C2}" srcOrd="2" destOrd="0" presId="urn:microsoft.com/office/officeart/2005/8/layout/orgChart1"/>
    <dgm:cxn modelId="{08A7C107-0F23-4B23-96A0-1AA6904746DF}" type="presParOf" srcId="{60795FD0-382C-4D47-84AB-832C9CCC4BED}" destId="{E4E7866B-6AB9-44A3-ADCA-90BA57104705}" srcOrd="2" destOrd="0" presId="urn:microsoft.com/office/officeart/2005/8/layout/orgChart1"/>
    <dgm:cxn modelId="{90909999-D312-4BFF-8CF5-03FDD6BF9795}" type="presParOf" srcId="{60795FD0-382C-4D47-84AB-832C9CCC4BED}" destId="{01BB343E-7FB7-4E3F-8310-A6093D2182DB}" srcOrd="3" destOrd="0" presId="urn:microsoft.com/office/officeart/2005/8/layout/orgChart1"/>
    <dgm:cxn modelId="{C6744D07-54F8-4E56-B9F2-18036A09B319}" type="presParOf" srcId="{01BB343E-7FB7-4E3F-8310-A6093D2182DB}" destId="{EF26D100-3D01-4AFE-8665-4E74C20D9E34}" srcOrd="0" destOrd="0" presId="urn:microsoft.com/office/officeart/2005/8/layout/orgChart1"/>
    <dgm:cxn modelId="{4ABD9E80-DE1D-4F41-9319-EF9D8161BF3F}" type="presParOf" srcId="{EF26D100-3D01-4AFE-8665-4E74C20D9E34}" destId="{B1C0D45F-189A-42DA-9FD8-F3E37F488D89}" srcOrd="0" destOrd="0" presId="urn:microsoft.com/office/officeart/2005/8/layout/orgChart1"/>
    <dgm:cxn modelId="{6F2A692C-86F6-4CBB-AE75-35B6AFD662B2}" type="presParOf" srcId="{EF26D100-3D01-4AFE-8665-4E74C20D9E34}" destId="{DC77A08A-280F-4062-9103-0D92C356F888}" srcOrd="1" destOrd="0" presId="urn:microsoft.com/office/officeart/2005/8/layout/orgChart1"/>
    <dgm:cxn modelId="{3F69E3A1-61A6-4CFD-B930-DD1A58B1D982}" type="presParOf" srcId="{01BB343E-7FB7-4E3F-8310-A6093D2182DB}" destId="{70F9AF4F-2A33-4978-875A-2CAE17F9F48D}" srcOrd="1" destOrd="0" presId="urn:microsoft.com/office/officeart/2005/8/layout/orgChart1"/>
    <dgm:cxn modelId="{A37A2C81-B680-4F7E-B730-5F4A10F74788}" type="presParOf" srcId="{70F9AF4F-2A33-4978-875A-2CAE17F9F48D}" destId="{2020ADD5-C1EC-4526-825F-45A19B51A55B}" srcOrd="0" destOrd="0" presId="urn:microsoft.com/office/officeart/2005/8/layout/orgChart1"/>
    <dgm:cxn modelId="{B619F7D8-6A4B-42AE-A44A-DE824EA349EC}" type="presParOf" srcId="{70F9AF4F-2A33-4978-875A-2CAE17F9F48D}" destId="{05556B4E-8516-4709-B817-9E47EA7789D6}" srcOrd="1" destOrd="0" presId="urn:microsoft.com/office/officeart/2005/8/layout/orgChart1"/>
    <dgm:cxn modelId="{9F695085-9901-4A61-9930-1B534959594B}" type="presParOf" srcId="{05556B4E-8516-4709-B817-9E47EA7789D6}" destId="{26833806-18D9-4485-B852-99C83EB71140}" srcOrd="0" destOrd="0" presId="urn:microsoft.com/office/officeart/2005/8/layout/orgChart1"/>
    <dgm:cxn modelId="{C05461AB-FF3E-4724-A5EF-5DC7863FC89D}" type="presParOf" srcId="{26833806-18D9-4485-B852-99C83EB71140}" destId="{F6E83F0B-01AF-4725-8978-92E05812942B}" srcOrd="0" destOrd="0" presId="urn:microsoft.com/office/officeart/2005/8/layout/orgChart1"/>
    <dgm:cxn modelId="{1965A58F-A992-409C-B96E-68819E83AF8A}" type="presParOf" srcId="{26833806-18D9-4485-B852-99C83EB71140}" destId="{5792956B-8749-43BD-B077-383FECA8D956}" srcOrd="1" destOrd="0" presId="urn:microsoft.com/office/officeart/2005/8/layout/orgChart1"/>
    <dgm:cxn modelId="{C9005767-E9DC-49EC-83A1-6DE1494DE391}" type="presParOf" srcId="{05556B4E-8516-4709-B817-9E47EA7789D6}" destId="{312235E8-D838-4B43-958B-C8619986CAA5}" srcOrd="1" destOrd="0" presId="urn:microsoft.com/office/officeart/2005/8/layout/orgChart1"/>
    <dgm:cxn modelId="{CF08783C-BEAE-4E3D-89A1-7FE7D8757AD3}" type="presParOf" srcId="{05556B4E-8516-4709-B817-9E47EA7789D6}" destId="{CE1D3F68-968F-477C-BB37-D89EC6CE11E4}" srcOrd="2" destOrd="0" presId="urn:microsoft.com/office/officeart/2005/8/layout/orgChart1"/>
    <dgm:cxn modelId="{051ECB5B-7AFB-46C6-BBFA-0525E9F91E6F}" type="presParOf" srcId="{01BB343E-7FB7-4E3F-8310-A6093D2182DB}" destId="{0C080948-F362-4E4E-8ABF-A57EED91E50D}" srcOrd="2" destOrd="0" presId="urn:microsoft.com/office/officeart/2005/8/layout/orgChart1"/>
    <dgm:cxn modelId="{F604D510-9474-4AC7-8788-8B32B38ED8FC}" type="presParOf" srcId="{6F0E51E8-B35F-42D6-ACF4-E7A8989C4D20}" destId="{1C4AA160-8148-4DC3-94CD-3D835E00C6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D90AC2-FE23-4A6C-99CB-A0BC85D5D0C3}" type="doc">
      <dgm:prSet loTypeId="urn:microsoft.com/office/officeart/2005/8/layout/hierarchy3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50A4219F-F79C-4A0C-9691-B64176AF417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Экономические функции банков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91A2A91-9FFC-44BC-ACA7-FC8FC41F207A}" type="parTrans" cxnId="{0C37605C-3123-45D6-8C64-AA3DAC6EE82A}">
      <dgm:prSet/>
      <dgm:spPr/>
      <dgm:t>
        <a:bodyPr/>
        <a:lstStyle/>
        <a:p>
          <a:endParaRPr lang="ru-RU"/>
        </a:p>
      </dgm:t>
    </dgm:pt>
    <dgm:pt modelId="{E676CCA1-36FB-47ED-A505-F09641C2159F}" type="sibTrans" cxnId="{0C37605C-3123-45D6-8C64-AA3DAC6EE82A}">
      <dgm:prSet/>
      <dgm:spPr/>
      <dgm:t>
        <a:bodyPr/>
        <a:lstStyle/>
        <a:p>
          <a:endParaRPr lang="ru-RU"/>
        </a:p>
      </dgm:t>
    </dgm:pt>
    <dgm:pt modelId="{7E348B88-0531-4155-AA99-BAA78F8EED2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накопление (аккумулирование) денежных средств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529A05C-C1AB-4140-B4FC-DF17702163E5}" type="parTrans" cxnId="{BD96861E-452A-491B-BB1E-BE7A911C5E60}">
      <dgm:prSet/>
      <dgm:spPr/>
      <dgm:t>
        <a:bodyPr/>
        <a:lstStyle/>
        <a:p>
          <a:endParaRPr lang="ru-RU"/>
        </a:p>
      </dgm:t>
    </dgm:pt>
    <dgm:pt modelId="{620F22D9-F5AA-457E-9F23-F764471B7224}" type="sibTrans" cxnId="{BD96861E-452A-491B-BB1E-BE7A911C5E60}">
      <dgm:prSet/>
      <dgm:spPr/>
      <dgm:t>
        <a:bodyPr/>
        <a:lstStyle/>
        <a:p>
          <a:endParaRPr lang="ru-RU"/>
        </a:p>
      </dgm:t>
    </dgm:pt>
    <dgm:pt modelId="{D746107B-6120-41BC-8CB6-B64DDD15274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кредитование - предоставление денежных средств во временное пользование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2D0F68-E9A1-4913-87A0-10967A4128E8}" type="parTrans" cxnId="{6353060F-C537-4C5A-B591-8353E152CB77}">
      <dgm:prSet/>
      <dgm:spPr/>
      <dgm:t>
        <a:bodyPr/>
        <a:lstStyle/>
        <a:p>
          <a:endParaRPr lang="ru-RU"/>
        </a:p>
      </dgm:t>
    </dgm:pt>
    <dgm:pt modelId="{452CE7B2-1B38-4BED-A2E5-9951C78EC5D1}" type="sibTrans" cxnId="{6353060F-C537-4C5A-B591-8353E152CB77}">
      <dgm:prSet/>
      <dgm:spPr/>
      <dgm:t>
        <a:bodyPr/>
        <a:lstStyle/>
        <a:p>
          <a:endParaRPr lang="ru-RU"/>
        </a:p>
      </dgm:t>
    </dgm:pt>
    <dgm:pt modelId="{BC6B714D-2211-419B-A453-5FCBAD23F51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посредничество во взаимных платежах и расчётах между предприятиями, учреждениями и частными лицами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44761D0-6E37-4152-BAA5-9AA9D223D288}" type="parTrans" cxnId="{5E84D4EC-FAEE-463F-B32D-3FF9FB2032B7}">
      <dgm:prSet/>
      <dgm:spPr/>
      <dgm:t>
        <a:bodyPr/>
        <a:lstStyle/>
        <a:p>
          <a:endParaRPr lang="ru-RU"/>
        </a:p>
      </dgm:t>
    </dgm:pt>
    <dgm:pt modelId="{36373DC7-FA4A-4AB5-B7C0-1ADB5CD5BA58}" type="sibTrans" cxnId="{5E84D4EC-FAEE-463F-B32D-3FF9FB2032B7}">
      <dgm:prSet/>
      <dgm:spPr/>
      <dgm:t>
        <a:bodyPr/>
        <a:lstStyle/>
        <a:p>
          <a:endParaRPr lang="ru-RU"/>
        </a:p>
      </dgm:t>
    </dgm:pt>
    <dgm:pt modelId="{30232331-4717-4CE7-82E7-DE2233F1381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регулирование денежного обращения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23370F-5AE2-4B21-8477-353B3F4DEFDA}" type="parTrans" cxnId="{F449B0EC-9302-42F7-AF21-CBDB762D368C}">
      <dgm:prSet/>
      <dgm:spPr/>
      <dgm:t>
        <a:bodyPr/>
        <a:lstStyle/>
        <a:p>
          <a:endParaRPr lang="ru-RU"/>
        </a:p>
      </dgm:t>
    </dgm:pt>
    <dgm:pt modelId="{BE683762-FF78-40D3-8E18-113C797C1074}" type="sibTrans" cxnId="{F449B0EC-9302-42F7-AF21-CBDB762D368C}">
      <dgm:prSet/>
      <dgm:spPr/>
      <dgm:t>
        <a:bodyPr/>
        <a:lstStyle/>
        <a:p>
          <a:endParaRPr lang="ru-RU"/>
        </a:p>
      </dgm:t>
    </dgm:pt>
    <dgm:pt modelId="{48050521-8AA0-449C-BF1C-64F9D6F5821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выпуск (эмиссия) денег - исключительная функция Центрального банка - и ценных бумаг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785F810-B5AF-4E6D-8371-33949CC3342A}" type="parTrans" cxnId="{5980E73E-30C0-465E-B72A-A8F7697E71DB}">
      <dgm:prSet/>
      <dgm:spPr/>
      <dgm:t>
        <a:bodyPr/>
        <a:lstStyle/>
        <a:p>
          <a:endParaRPr lang="ru-RU"/>
        </a:p>
      </dgm:t>
    </dgm:pt>
    <dgm:pt modelId="{5022D6D4-5F11-4814-B695-E52A73260B36}" type="sibTrans" cxnId="{5980E73E-30C0-465E-B72A-A8F7697E71DB}">
      <dgm:prSet/>
      <dgm:spPr/>
      <dgm:t>
        <a:bodyPr/>
        <a:lstStyle/>
        <a:p>
          <a:endParaRPr lang="ru-RU"/>
        </a:p>
      </dgm:t>
    </dgm:pt>
    <dgm:pt modelId="{00E65752-1346-4747-B760-3DEA4BDC85FE}" type="pres">
      <dgm:prSet presAssocID="{86D90AC2-FE23-4A6C-99CB-A0BC85D5D0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7C63625-6BFE-48D4-AE59-269791F0CA9B}" type="pres">
      <dgm:prSet presAssocID="{50A4219F-F79C-4A0C-9691-B64176AF4172}" presName="root" presStyleCnt="0"/>
      <dgm:spPr/>
    </dgm:pt>
    <dgm:pt modelId="{667685C9-5B8B-4555-BE9D-821F5C13AB2F}" type="pres">
      <dgm:prSet presAssocID="{50A4219F-F79C-4A0C-9691-B64176AF4172}" presName="rootComposite" presStyleCnt="0"/>
      <dgm:spPr/>
    </dgm:pt>
    <dgm:pt modelId="{F71B6388-1B35-40D8-BFF8-7724BB95D82D}" type="pres">
      <dgm:prSet presAssocID="{50A4219F-F79C-4A0C-9691-B64176AF4172}" presName="rootText" presStyleLbl="node1" presStyleIdx="0" presStyleCnt="1" custScaleX="396151"/>
      <dgm:spPr/>
      <dgm:t>
        <a:bodyPr/>
        <a:lstStyle/>
        <a:p>
          <a:endParaRPr lang="ru-RU"/>
        </a:p>
      </dgm:t>
    </dgm:pt>
    <dgm:pt modelId="{DEC07032-D757-44A5-91CC-E37B047D1AB7}" type="pres">
      <dgm:prSet presAssocID="{50A4219F-F79C-4A0C-9691-B64176AF4172}" presName="rootConnector" presStyleLbl="node1" presStyleIdx="0" presStyleCnt="1"/>
      <dgm:spPr/>
      <dgm:t>
        <a:bodyPr/>
        <a:lstStyle/>
        <a:p>
          <a:endParaRPr lang="ru-RU"/>
        </a:p>
      </dgm:t>
    </dgm:pt>
    <dgm:pt modelId="{9EC834EE-4C04-404A-86F2-59A16EF4D37E}" type="pres">
      <dgm:prSet presAssocID="{50A4219F-F79C-4A0C-9691-B64176AF4172}" presName="childShape" presStyleCnt="0"/>
      <dgm:spPr/>
    </dgm:pt>
    <dgm:pt modelId="{6AA91E0D-5B49-4B05-9135-CBBA9DC7A5CB}" type="pres">
      <dgm:prSet presAssocID="{C529A05C-C1AB-4140-B4FC-DF17702163E5}" presName="Name13" presStyleLbl="parChTrans1D2" presStyleIdx="0" presStyleCnt="5"/>
      <dgm:spPr/>
      <dgm:t>
        <a:bodyPr/>
        <a:lstStyle/>
        <a:p>
          <a:endParaRPr lang="ru-RU"/>
        </a:p>
      </dgm:t>
    </dgm:pt>
    <dgm:pt modelId="{A2A1E0D5-D41B-4CBC-9417-E9CFAEFACCE9}" type="pres">
      <dgm:prSet presAssocID="{7E348B88-0531-4155-AA99-BAA78F8EED20}" presName="childText" presStyleLbl="bgAcc1" presStyleIdx="0" presStyleCnt="5" custScaleX="55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A0972-EB1C-4CB9-8FC3-4B14543D1EC8}" type="pres">
      <dgm:prSet presAssocID="{1F2D0F68-E9A1-4913-87A0-10967A4128E8}" presName="Name13" presStyleLbl="parChTrans1D2" presStyleIdx="1" presStyleCnt="5"/>
      <dgm:spPr/>
      <dgm:t>
        <a:bodyPr/>
        <a:lstStyle/>
        <a:p>
          <a:endParaRPr lang="ru-RU"/>
        </a:p>
      </dgm:t>
    </dgm:pt>
    <dgm:pt modelId="{2A0EB902-893E-4E1A-A6DC-282D8AEDA67D}" type="pres">
      <dgm:prSet presAssocID="{D746107B-6120-41BC-8CB6-B64DDD152746}" presName="childText" presStyleLbl="bgAcc1" presStyleIdx="1" presStyleCnt="5" custScaleX="55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F9655-B076-4A5C-9681-D773834D49D2}" type="pres">
      <dgm:prSet presAssocID="{544761D0-6E37-4152-BAA5-9AA9D223D288}" presName="Name13" presStyleLbl="parChTrans1D2" presStyleIdx="2" presStyleCnt="5"/>
      <dgm:spPr/>
      <dgm:t>
        <a:bodyPr/>
        <a:lstStyle/>
        <a:p>
          <a:endParaRPr lang="ru-RU"/>
        </a:p>
      </dgm:t>
    </dgm:pt>
    <dgm:pt modelId="{74DFFDDD-A790-400F-BCD1-0E68D5E284CB}" type="pres">
      <dgm:prSet presAssocID="{BC6B714D-2211-419B-A453-5FCBAD23F51C}" presName="childText" presStyleLbl="bgAcc1" presStyleIdx="2" presStyleCnt="5" custScaleX="55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4BBD6E-807A-4363-A783-ABE2E432D092}" type="pres">
      <dgm:prSet presAssocID="{6723370F-5AE2-4B21-8477-353B3F4DEFDA}" presName="Name13" presStyleLbl="parChTrans1D2" presStyleIdx="3" presStyleCnt="5"/>
      <dgm:spPr/>
      <dgm:t>
        <a:bodyPr/>
        <a:lstStyle/>
        <a:p>
          <a:endParaRPr lang="ru-RU"/>
        </a:p>
      </dgm:t>
    </dgm:pt>
    <dgm:pt modelId="{D2944BF3-D163-4E66-A582-62333F9D8342}" type="pres">
      <dgm:prSet presAssocID="{30232331-4717-4CE7-82E7-DE2233F13814}" presName="childText" presStyleLbl="bgAcc1" presStyleIdx="3" presStyleCnt="5" custScaleX="55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43911-CE12-45F2-B5D4-3A609F5281CE}" type="pres">
      <dgm:prSet presAssocID="{C785F810-B5AF-4E6D-8371-33949CC3342A}" presName="Name13" presStyleLbl="parChTrans1D2" presStyleIdx="4" presStyleCnt="5"/>
      <dgm:spPr/>
      <dgm:t>
        <a:bodyPr/>
        <a:lstStyle/>
        <a:p>
          <a:endParaRPr lang="ru-RU"/>
        </a:p>
      </dgm:t>
    </dgm:pt>
    <dgm:pt modelId="{E886ED2F-9C13-45DB-9464-B167E1E63013}" type="pres">
      <dgm:prSet presAssocID="{48050521-8AA0-449C-BF1C-64F9D6F58218}" presName="childText" presStyleLbl="bgAcc1" presStyleIdx="4" presStyleCnt="5" custScaleX="55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96861E-452A-491B-BB1E-BE7A911C5E60}" srcId="{50A4219F-F79C-4A0C-9691-B64176AF4172}" destId="{7E348B88-0531-4155-AA99-BAA78F8EED20}" srcOrd="0" destOrd="0" parTransId="{C529A05C-C1AB-4140-B4FC-DF17702163E5}" sibTransId="{620F22D9-F5AA-457E-9F23-F764471B7224}"/>
    <dgm:cxn modelId="{DE00C093-F93B-4682-902E-C324CDE8716B}" type="presOf" srcId="{7E348B88-0531-4155-AA99-BAA78F8EED20}" destId="{A2A1E0D5-D41B-4CBC-9417-E9CFAEFACCE9}" srcOrd="0" destOrd="0" presId="urn:microsoft.com/office/officeart/2005/8/layout/hierarchy3"/>
    <dgm:cxn modelId="{5E84D4EC-FAEE-463F-B32D-3FF9FB2032B7}" srcId="{50A4219F-F79C-4A0C-9691-B64176AF4172}" destId="{BC6B714D-2211-419B-A453-5FCBAD23F51C}" srcOrd="2" destOrd="0" parTransId="{544761D0-6E37-4152-BAA5-9AA9D223D288}" sibTransId="{36373DC7-FA4A-4AB5-B7C0-1ADB5CD5BA58}"/>
    <dgm:cxn modelId="{13AF8D92-FEB0-4FC0-BF99-7CE0DE9EFA48}" type="presOf" srcId="{D746107B-6120-41BC-8CB6-B64DDD152746}" destId="{2A0EB902-893E-4E1A-A6DC-282D8AEDA67D}" srcOrd="0" destOrd="0" presId="urn:microsoft.com/office/officeart/2005/8/layout/hierarchy3"/>
    <dgm:cxn modelId="{7B897E66-76B1-4FA2-A0D8-FF1682D624BE}" type="presOf" srcId="{C785F810-B5AF-4E6D-8371-33949CC3342A}" destId="{7FF43911-CE12-45F2-B5D4-3A609F5281CE}" srcOrd="0" destOrd="0" presId="urn:microsoft.com/office/officeart/2005/8/layout/hierarchy3"/>
    <dgm:cxn modelId="{5E3C203F-698F-4067-A715-5ED39B6087FC}" type="presOf" srcId="{50A4219F-F79C-4A0C-9691-B64176AF4172}" destId="{F71B6388-1B35-40D8-BFF8-7724BB95D82D}" srcOrd="0" destOrd="0" presId="urn:microsoft.com/office/officeart/2005/8/layout/hierarchy3"/>
    <dgm:cxn modelId="{81CD4627-DFAA-453C-95AC-4A3E54060778}" type="presOf" srcId="{50A4219F-F79C-4A0C-9691-B64176AF4172}" destId="{DEC07032-D757-44A5-91CC-E37B047D1AB7}" srcOrd="1" destOrd="0" presId="urn:microsoft.com/office/officeart/2005/8/layout/hierarchy3"/>
    <dgm:cxn modelId="{092894AD-74BC-41D2-93EF-614D3356D622}" type="presOf" srcId="{1F2D0F68-E9A1-4913-87A0-10967A4128E8}" destId="{BD2A0972-EB1C-4CB9-8FC3-4B14543D1EC8}" srcOrd="0" destOrd="0" presId="urn:microsoft.com/office/officeart/2005/8/layout/hierarchy3"/>
    <dgm:cxn modelId="{B928DCCC-8845-409F-8EAE-E891857DB460}" type="presOf" srcId="{544761D0-6E37-4152-BAA5-9AA9D223D288}" destId="{8F7F9655-B076-4A5C-9681-D773834D49D2}" srcOrd="0" destOrd="0" presId="urn:microsoft.com/office/officeart/2005/8/layout/hierarchy3"/>
    <dgm:cxn modelId="{39EDD0B6-AD67-4FBC-85D2-11230B68B814}" type="presOf" srcId="{C529A05C-C1AB-4140-B4FC-DF17702163E5}" destId="{6AA91E0D-5B49-4B05-9135-CBBA9DC7A5CB}" srcOrd="0" destOrd="0" presId="urn:microsoft.com/office/officeart/2005/8/layout/hierarchy3"/>
    <dgm:cxn modelId="{0C37605C-3123-45D6-8C64-AA3DAC6EE82A}" srcId="{86D90AC2-FE23-4A6C-99CB-A0BC85D5D0C3}" destId="{50A4219F-F79C-4A0C-9691-B64176AF4172}" srcOrd="0" destOrd="0" parTransId="{E91A2A91-9FFC-44BC-ACA7-FC8FC41F207A}" sibTransId="{E676CCA1-36FB-47ED-A505-F09641C2159F}"/>
    <dgm:cxn modelId="{341C1D9D-18BC-4ACF-B53E-55D8405319B1}" type="presOf" srcId="{30232331-4717-4CE7-82E7-DE2233F13814}" destId="{D2944BF3-D163-4E66-A582-62333F9D8342}" srcOrd="0" destOrd="0" presId="urn:microsoft.com/office/officeart/2005/8/layout/hierarchy3"/>
    <dgm:cxn modelId="{7DC92700-8091-4B2C-B757-9731CFCEF14E}" type="presOf" srcId="{48050521-8AA0-449C-BF1C-64F9D6F58218}" destId="{E886ED2F-9C13-45DB-9464-B167E1E63013}" srcOrd="0" destOrd="0" presId="urn:microsoft.com/office/officeart/2005/8/layout/hierarchy3"/>
    <dgm:cxn modelId="{ACC3A8EF-BA3F-46C8-8D3C-143587F94F49}" type="presOf" srcId="{BC6B714D-2211-419B-A453-5FCBAD23F51C}" destId="{74DFFDDD-A790-400F-BCD1-0E68D5E284CB}" srcOrd="0" destOrd="0" presId="urn:microsoft.com/office/officeart/2005/8/layout/hierarchy3"/>
    <dgm:cxn modelId="{56A386CC-8DDC-440A-81EC-15DF8AA16BEB}" type="presOf" srcId="{86D90AC2-FE23-4A6C-99CB-A0BC85D5D0C3}" destId="{00E65752-1346-4747-B760-3DEA4BDC85FE}" srcOrd="0" destOrd="0" presId="urn:microsoft.com/office/officeart/2005/8/layout/hierarchy3"/>
    <dgm:cxn modelId="{5980E73E-30C0-465E-B72A-A8F7697E71DB}" srcId="{50A4219F-F79C-4A0C-9691-B64176AF4172}" destId="{48050521-8AA0-449C-BF1C-64F9D6F58218}" srcOrd="4" destOrd="0" parTransId="{C785F810-B5AF-4E6D-8371-33949CC3342A}" sibTransId="{5022D6D4-5F11-4814-B695-E52A73260B36}"/>
    <dgm:cxn modelId="{6353060F-C537-4C5A-B591-8353E152CB77}" srcId="{50A4219F-F79C-4A0C-9691-B64176AF4172}" destId="{D746107B-6120-41BC-8CB6-B64DDD152746}" srcOrd="1" destOrd="0" parTransId="{1F2D0F68-E9A1-4913-87A0-10967A4128E8}" sibTransId="{452CE7B2-1B38-4BED-A2E5-9951C78EC5D1}"/>
    <dgm:cxn modelId="{F449B0EC-9302-42F7-AF21-CBDB762D368C}" srcId="{50A4219F-F79C-4A0C-9691-B64176AF4172}" destId="{30232331-4717-4CE7-82E7-DE2233F13814}" srcOrd="3" destOrd="0" parTransId="{6723370F-5AE2-4B21-8477-353B3F4DEFDA}" sibTransId="{BE683762-FF78-40D3-8E18-113C797C1074}"/>
    <dgm:cxn modelId="{9FCFEB98-4C63-4562-81DB-1B95A0B9EAF5}" type="presOf" srcId="{6723370F-5AE2-4B21-8477-353B3F4DEFDA}" destId="{954BBD6E-807A-4363-A783-ABE2E432D092}" srcOrd="0" destOrd="0" presId="urn:microsoft.com/office/officeart/2005/8/layout/hierarchy3"/>
    <dgm:cxn modelId="{0F3B75C6-A5B3-4C48-B859-1F032FCB5229}" type="presParOf" srcId="{00E65752-1346-4747-B760-3DEA4BDC85FE}" destId="{D7C63625-6BFE-48D4-AE59-269791F0CA9B}" srcOrd="0" destOrd="0" presId="urn:microsoft.com/office/officeart/2005/8/layout/hierarchy3"/>
    <dgm:cxn modelId="{F82E799B-127A-444D-973C-B4AB21D8F3E4}" type="presParOf" srcId="{D7C63625-6BFE-48D4-AE59-269791F0CA9B}" destId="{667685C9-5B8B-4555-BE9D-821F5C13AB2F}" srcOrd="0" destOrd="0" presId="urn:microsoft.com/office/officeart/2005/8/layout/hierarchy3"/>
    <dgm:cxn modelId="{802C79C3-20BF-47C8-8CC7-E1C5589CBFC5}" type="presParOf" srcId="{667685C9-5B8B-4555-BE9D-821F5C13AB2F}" destId="{F71B6388-1B35-40D8-BFF8-7724BB95D82D}" srcOrd="0" destOrd="0" presId="urn:microsoft.com/office/officeart/2005/8/layout/hierarchy3"/>
    <dgm:cxn modelId="{FBB74B72-C8C8-48C2-B0BF-AE0FB9A0AD87}" type="presParOf" srcId="{667685C9-5B8B-4555-BE9D-821F5C13AB2F}" destId="{DEC07032-D757-44A5-91CC-E37B047D1AB7}" srcOrd="1" destOrd="0" presId="urn:microsoft.com/office/officeart/2005/8/layout/hierarchy3"/>
    <dgm:cxn modelId="{659EA8C6-9CE1-4058-93C1-F7477F24B370}" type="presParOf" srcId="{D7C63625-6BFE-48D4-AE59-269791F0CA9B}" destId="{9EC834EE-4C04-404A-86F2-59A16EF4D37E}" srcOrd="1" destOrd="0" presId="urn:microsoft.com/office/officeart/2005/8/layout/hierarchy3"/>
    <dgm:cxn modelId="{74CA2B18-6488-4CD8-A64E-D2C5FAF59DEA}" type="presParOf" srcId="{9EC834EE-4C04-404A-86F2-59A16EF4D37E}" destId="{6AA91E0D-5B49-4B05-9135-CBBA9DC7A5CB}" srcOrd="0" destOrd="0" presId="urn:microsoft.com/office/officeart/2005/8/layout/hierarchy3"/>
    <dgm:cxn modelId="{AB3D8954-C6A7-44E0-B750-D448F685A8FB}" type="presParOf" srcId="{9EC834EE-4C04-404A-86F2-59A16EF4D37E}" destId="{A2A1E0D5-D41B-4CBC-9417-E9CFAEFACCE9}" srcOrd="1" destOrd="0" presId="urn:microsoft.com/office/officeart/2005/8/layout/hierarchy3"/>
    <dgm:cxn modelId="{E6E31E19-623F-4789-8B2A-014047655AB7}" type="presParOf" srcId="{9EC834EE-4C04-404A-86F2-59A16EF4D37E}" destId="{BD2A0972-EB1C-4CB9-8FC3-4B14543D1EC8}" srcOrd="2" destOrd="0" presId="urn:microsoft.com/office/officeart/2005/8/layout/hierarchy3"/>
    <dgm:cxn modelId="{70F2ED0A-1DB1-4BE5-85BB-3D85D2A6F1D8}" type="presParOf" srcId="{9EC834EE-4C04-404A-86F2-59A16EF4D37E}" destId="{2A0EB902-893E-4E1A-A6DC-282D8AEDA67D}" srcOrd="3" destOrd="0" presId="urn:microsoft.com/office/officeart/2005/8/layout/hierarchy3"/>
    <dgm:cxn modelId="{5444B058-4AAA-49A5-BE79-E1F465263612}" type="presParOf" srcId="{9EC834EE-4C04-404A-86F2-59A16EF4D37E}" destId="{8F7F9655-B076-4A5C-9681-D773834D49D2}" srcOrd="4" destOrd="0" presId="urn:microsoft.com/office/officeart/2005/8/layout/hierarchy3"/>
    <dgm:cxn modelId="{43FE5C28-F122-4E4B-AB34-D714F1C8A784}" type="presParOf" srcId="{9EC834EE-4C04-404A-86F2-59A16EF4D37E}" destId="{74DFFDDD-A790-400F-BCD1-0E68D5E284CB}" srcOrd="5" destOrd="0" presId="urn:microsoft.com/office/officeart/2005/8/layout/hierarchy3"/>
    <dgm:cxn modelId="{84467CD2-B794-4644-8BDA-1773B94C8930}" type="presParOf" srcId="{9EC834EE-4C04-404A-86F2-59A16EF4D37E}" destId="{954BBD6E-807A-4363-A783-ABE2E432D092}" srcOrd="6" destOrd="0" presId="urn:microsoft.com/office/officeart/2005/8/layout/hierarchy3"/>
    <dgm:cxn modelId="{7A60708A-1935-4986-91D2-4F1B0FA7144E}" type="presParOf" srcId="{9EC834EE-4C04-404A-86F2-59A16EF4D37E}" destId="{D2944BF3-D163-4E66-A582-62333F9D8342}" srcOrd="7" destOrd="0" presId="urn:microsoft.com/office/officeart/2005/8/layout/hierarchy3"/>
    <dgm:cxn modelId="{36ABFEDD-02C0-4B6E-88A5-1558FCAF8D4F}" type="presParOf" srcId="{9EC834EE-4C04-404A-86F2-59A16EF4D37E}" destId="{7FF43911-CE12-45F2-B5D4-3A609F5281CE}" srcOrd="8" destOrd="0" presId="urn:microsoft.com/office/officeart/2005/8/layout/hierarchy3"/>
    <dgm:cxn modelId="{42F94998-4CFF-4C1F-8C21-011DDF7B89DB}" type="presParOf" srcId="{9EC834EE-4C04-404A-86F2-59A16EF4D37E}" destId="{E886ED2F-9C13-45DB-9464-B167E1E6301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C8D47C-879E-46B6-B219-FC1047EF0EA3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AF83794-5882-4B71-ABB5-7CB6733705E5}">
      <dgm:prSet phldrT="[Текст]" custT="1"/>
      <dgm:spPr/>
      <dgm:t>
        <a:bodyPr/>
        <a:lstStyle/>
        <a:p>
          <a:endParaRPr lang="ru-RU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 </a:t>
          </a:r>
          <a:r>
            <a:rPr lang="ru-RU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договор между юридическими или физическими лицами о займе или ссуде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2BC9777-2B55-4FED-8D2C-41650ECFA114}" type="parTrans" cxnId="{A075557A-6568-4095-B65D-D7019A9F3BD3}">
      <dgm:prSet/>
      <dgm:spPr/>
      <dgm:t>
        <a:bodyPr/>
        <a:lstStyle/>
        <a:p>
          <a:endParaRPr lang="ru-RU"/>
        </a:p>
      </dgm:t>
    </dgm:pt>
    <dgm:pt modelId="{90D64552-8C37-4336-A6E9-2C073C647014}" type="sibTrans" cxnId="{A075557A-6568-4095-B65D-D7019A9F3BD3}">
      <dgm:prSet/>
      <dgm:spPr/>
      <dgm:t>
        <a:bodyPr/>
        <a:lstStyle/>
        <a:p>
          <a:endParaRPr lang="ru-RU"/>
        </a:p>
      </dgm:t>
    </dgm:pt>
    <dgm:pt modelId="{9475DA54-2469-46AF-8D98-35DCBB283D6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Заём -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предоставление одним из партнёров (кредитором) другому (заёмщику) денег либо имущества на определённый срок с условием возврата эквивалентной стоимости и оплаты этой услуги в виде процента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726DD25-75B3-45FE-84B0-E33AA9B2D88B}" type="parTrans" cxnId="{C9F23869-142C-4896-A595-3A5D81A187D4}">
      <dgm:prSet/>
      <dgm:spPr/>
      <dgm:t>
        <a:bodyPr/>
        <a:lstStyle/>
        <a:p>
          <a:endParaRPr lang="ru-RU"/>
        </a:p>
      </dgm:t>
    </dgm:pt>
    <dgm:pt modelId="{FB16644B-5DE8-4B97-A183-87E01DE89352}" type="sibTrans" cxnId="{C9F23869-142C-4896-A595-3A5D81A187D4}">
      <dgm:prSet/>
      <dgm:spPr/>
      <dgm:t>
        <a:bodyPr/>
        <a:lstStyle/>
        <a:p>
          <a:endParaRPr lang="ru-RU"/>
        </a:p>
      </dgm:t>
    </dgm:pt>
    <dgm:pt modelId="{62463BA9-3514-44A3-8F06-C1B59380E5E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Ссуда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вещь (имущество), передаваемая в безвозмездное пользование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1B7491-0830-413F-9F61-4CDE54952ED3}" type="parTrans" cxnId="{C950FA89-D936-4792-A565-90B3A80464EF}">
      <dgm:prSet/>
      <dgm:spPr/>
      <dgm:t>
        <a:bodyPr/>
        <a:lstStyle/>
        <a:p>
          <a:endParaRPr lang="ru-RU"/>
        </a:p>
      </dgm:t>
    </dgm:pt>
    <dgm:pt modelId="{718B0C8D-C016-453E-ACCB-4964EA6D95B2}" type="sibTrans" cxnId="{C950FA89-D936-4792-A565-90B3A80464EF}">
      <dgm:prSet/>
      <dgm:spPr/>
      <dgm:t>
        <a:bodyPr/>
        <a:lstStyle/>
        <a:p>
          <a:endParaRPr lang="ru-RU"/>
        </a:p>
      </dgm:t>
    </dgm:pt>
    <dgm:pt modelId="{5706830E-3D57-4A97-9F7C-5550A56908B3}" type="pres">
      <dgm:prSet presAssocID="{48C8D47C-879E-46B6-B219-FC1047EF0EA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173D03B-DA40-4465-834F-1475940C0ACB}" type="pres">
      <dgm:prSet presAssocID="{48C8D47C-879E-46B6-B219-FC1047EF0EA3}" presName="outerBox" presStyleCnt="0"/>
      <dgm:spPr/>
    </dgm:pt>
    <dgm:pt modelId="{18CF1602-2ECF-499A-B109-DDD8AA9DB1D3}" type="pres">
      <dgm:prSet presAssocID="{48C8D47C-879E-46B6-B219-FC1047EF0EA3}" presName="outerBoxParent" presStyleLbl="node1" presStyleIdx="0" presStyleCnt="1" custLinFactNeighborY="-4762"/>
      <dgm:spPr/>
      <dgm:t>
        <a:bodyPr/>
        <a:lstStyle/>
        <a:p>
          <a:endParaRPr lang="ru-RU"/>
        </a:p>
      </dgm:t>
    </dgm:pt>
    <dgm:pt modelId="{88EB96E0-0DCD-46FA-8B61-731CE5B77947}" type="pres">
      <dgm:prSet presAssocID="{48C8D47C-879E-46B6-B219-FC1047EF0EA3}" presName="outerBoxChildren" presStyleCnt="0"/>
      <dgm:spPr/>
    </dgm:pt>
    <dgm:pt modelId="{37B6D389-3962-4BE6-829B-E87B59511E67}" type="pres">
      <dgm:prSet presAssocID="{9475DA54-2469-46AF-8D98-35DCBB283D6E}" presName="oChild" presStyleLbl="fgAcc1" presStyleIdx="0" presStyleCnt="2" custScaleY="123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0DFFE0-51C9-4891-809A-21201DAAC8B6}" type="pres">
      <dgm:prSet presAssocID="{FB16644B-5DE8-4B97-A183-87E01DE89352}" presName="outerSibTrans" presStyleCnt="0"/>
      <dgm:spPr/>
    </dgm:pt>
    <dgm:pt modelId="{5977DC51-4F06-4D6D-A847-D310CEC3E88A}" type="pres">
      <dgm:prSet presAssocID="{62463BA9-3514-44A3-8F06-C1B59380E5E3}" presName="oChild" presStyleLbl="fgAcc1" presStyleIdx="1" presStyleCnt="2" custScaleY="123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75557A-6568-4095-B65D-D7019A9F3BD3}" srcId="{48C8D47C-879E-46B6-B219-FC1047EF0EA3}" destId="{FAF83794-5882-4B71-ABB5-7CB6733705E5}" srcOrd="0" destOrd="0" parTransId="{E2BC9777-2B55-4FED-8D2C-41650ECFA114}" sibTransId="{90D64552-8C37-4336-A6E9-2C073C647014}"/>
    <dgm:cxn modelId="{B001C0E8-477F-49AA-A793-007394DF88F1}" type="presOf" srcId="{48C8D47C-879E-46B6-B219-FC1047EF0EA3}" destId="{5706830E-3D57-4A97-9F7C-5550A56908B3}" srcOrd="0" destOrd="0" presId="urn:microsoft.com/office/officeart/2005/8/layout/target2"/>
    <dgm:cxn modelId="{4336AF81-8FE2-45EF-879D-E68D23269CB9}" type="presOf" srcId="{9475DA54-2469-46AF-8D98-35DCBB283D6E}" destId="{37B6D389-3962-4BE6-829B-E87B59511E67}" srcOrd="0" destOrd="0" presId="urn:microsoft.com/office/officeart/2005/8/layout/target2"/>
    <dgm:cxn modelId="{C9F23869-142C-4896-A595-3A5D81A187D4}" srcId="{FAF83794-5882-4B71-ABB5-7CB6733705E5}" destId="{9475DA54-2469-46AF-8D98-35DCBB283D6E}" srcOrd="0" destOrd="0" parTransId="{3726DD25-75B3-45FE-84B0-E33AA9B2D88B}" sibTransId="{FB16644B-5DE8-4B97-A183-87E01DE89352}"/>
    <dgm:cxn modelId="{084D3B4E-879D-49A8-90DA-4E2FCF9EE56B}" type="presOf" srcId="{62463BA9-3514-44A3-8F06-C1B59380E5E3}" destId="{5977DC51-4F06-4D6D-A847-D310CEC3E88A}" srcOrd="0" destOrd="0" presId="urn:microsoft.com/office/officeart/2005/8/layout/target2"/>
    <dgm:cxn modelId="{64AD9578-87D1-4169-8BD7-75787AD7A880}" type="presOf" srcId="{FAF83794-5882-4B71-ABB5-7CB6733705E5}" destId="{18CF1602-2ECF-499A-B109-DDD8AA9DB1D3}" srcOrd="0" destOrd="0" presId="urn:microsoft.com/office/officeart/2005/8/layout/target2"/>
    <dgm:cxn modelId="{C950FA89-D936-4792-A565-90B3A80464EF}" srcId="{FAF83794-5882-4B71-ABB5-7CB6733705E5}" destId="{62463BA9-3514-44A3-8F06-C1B59380E5E3}" srcOrd="1" destOrd="0" parTransId="{641B7491-0830-413F-9F61-4CDE54952ED3}" sibTransId="{718B0C8D-C016-453E-ACCB-4964EA6D95B2}"/>
    <dgm:cxn modelId="{919856F1-4549-42E4-9008-FCE06D759815}" type="presParOf" srcId="{5706830E-3D57-4A97-9F7C-5550A56908B3}" destId="{1173D03B-DA40-4465-834F-1475940C0ACB}" srcOrd="0" destOrd="0" presId="urn:microsoft.com/office/officeart/2005/8/layout/target2"/>
    <dgm:cxn modelId="{E99AC3B2-DCEC-444D-9A09-A08303701D11}" type="presParOf" srcId="{1173D03B-DA40-4465-834F-1475940C0ACB}" destId="{18CF1602-2ECF-499A-B109-DDD8AA9DB1D3}" srcOrd="0" destOrd="0" presId="urn:microsoft.com/office/officeart/2005/8/layout/target2"/>
    <dgm:cxn modelId="{9B2F1C3F-00D8-4733-AE57-A04AD38CBC88}" type="presParOf" srcId="{1173D03B-DA40-4465-834F-1475940C0ACB}" destId="{88EB96E0-0DCD-46FA-8B61-731CE5B77947}" srcOrd="1" destOrd="0" presId="urn:microsoft.com/office/officeart/2005/8/layout/target2"/>
    <dgm:cxn modelId="{09E87040-9241-442C-AC02-85FD13880629}" type="presParOf" srcId="{88EB96E0-0DCD-46FA-8B61-731CE5B77947}" destId="{37B6D389-3962-4BE6-829B-E87B59511E67}" srcOrd="0" destOrd="0" presId="urn:microsoft.com/office/officeart/2005/8/layout/target2"/>
    <dgm:cxn modelId="{D3F1B326-EDA5-4764-8C78-2ED0A53D9338}" type="presParOf" srcId="{88EB96E0-0DCD-46FA-8B61-731CE5B77947}" destId="{980DFFE0-51C9-4891-809A-21201DAAC8B6}" srcOrd="1" destOrd="0" presId="urn:microsoft.com/office/officeart/2005/8/layout/target2"/>
    <dgm:cxn modelId="{640C6D9B-6776-4B99-968A-6A78BDFC75E1}" type="presParOf" srcId="{88EB96E0-0DCD-46FA-8B61-731CE5B77947}" destId="{5977DC51-4F06-4D6D-A847-D310CEC3E88A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17E48A-EFCA-461D-A652-549EC6952CDD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537C341D-CB59-49F9-82A4-F5373C2B623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вкладов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26D1EE-9267-4749-9C98-EF80574A40BC}" type="parTrans" cxnId="{C35BB586-5BA9-4C47-94BC-166B978FE369}">
      <dgm:prSet/>
      <dgm:spPr/>
      <dgm:t>
        <a:bodyPr/>
        <a:lstStyle/>
        <a:p>
          <a:endParaRPr lang="ru-RU"/>
        </a:p>
      </dgm:t>
    </dgm:pt>
    <dgm:pt modelId="{E514649F-096B-4EB4-8EF6-33822A7C4A5E}" type="sibTrans" cxnId="{C35BB586-5BA9-4C47-94BC-166B978FE369}">
      <dgm:prSet/>
      <dgm:spPr/>
      <dgm:t>
        <a:bodyPr/>
        <a:lstStyle/>
        <a:p>
          <a:endParaRPr lang="ru-RU"/>
        </a:p>
      </dgm:t>
    </dgm:pt>
    <dgm:pt modelId="{2EE639F2-1E76-44B7-A1F7-D3E2B618440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срочные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BB3B326-703B-4596-A6D9-057CCEA41619}" type="parTrans" cxnId="{64360744-B538-4CC7-886C-D63C489A6D0C}">
      <dgm:prSet/>
      <dgm:spPr/>
      <dgm:t>
        <a:bodyPr/>
        <a:lstStyle/>
        <a:p>
          <a:endParaRPr lang="ru-RU"/>
        </a:p>
      </dgm:t>
    </dgm:pt>
    <dgm:pt modelId="{B95B99EF-E484-40C9-A21A-4BA82E58A997}" type="sibTrans" cxnId="{64360744-B538-4CC7-886C-D63C489A6D0C}">
      <dgm:prSet/>
      <dgm:spPr/>
      <dgm:t>
        <a:bodyPr/>
        <a:lstStyle/>
        <a:p>
          <a:endParaRPr lang="ru-RU"/>
        </a:p>
      </dgm:t>
    </dgm:pt>
    <dgm:pt modelId="{C7EAAE46-59AE-4191-A9D7-404836AC0BC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условные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BB764F-1AFB-467F-A6F0-7E51ED9C0AFE}" type="parTrans" cxnId="{77E7EE8D-434A-4F63-9BBC-C8F2EB69D56E}">
      <dgm:prSet/>
      <dgm:spPr/>
      <dgm:t>
        <a:bodyPr/>
        <a:lstStyle/>
        <a:p>
          <a:endParaRPr lang="ru-RU"/>
        </a:p>
      </dgm:t>
    </dgm:pt>
    <dgm:pt modelId="{50A09F1D-BAA0-4B6A-84C4-6E924AA95B63}" type="sibTrans" cxnId="{77E7EE8D-434A-4F63-9BBC-C8F2EB69D56E}">
      <dgm:prSet/>
      <dgm:spPr/>
      <dgm:t>
        <a:bodyPr/>
        <a:lstStyle/>
        <a:p>
          <a:endParaRPr lang="ru-RU"/>
        </a:p>
      </dgm:t>
    </dgm:pt>
    <dgm:pt modelId="{BE2BF8B7-ED00-41B1-8351-74447631D35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востребования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8439115-D263-4A4F-A826-067F22482FD1}" type="parTrans" cxnId="{7D1E0322-A3E7-4E8F-ABAE-2ECDB9EFEFEC}">
      <dgm:prSet/>
      <dgm:spPr/>
      <dgm:t>
        <a:bodyPr/>
        <a:lstStyle/>
        <a:p>
          <a:endParaRPr lang="ru-RU"/>
        </a:p>
      </dgm:t>
    </dgm:pt>
    <dgm:pt modelId="{CD1B3C48-B3B1-4D48-8DFD-CCAE3FD16AB1}" type="sibTrans" cxnId="{7D1E0322-A3E7-4E8F-ABAE-2ECDB9EFEFEC}">
      <dgm:prSet/>
      <dgm:spPr/>
      <dgm:t>
        <a:bodyPr/>
        <a:lstStyle/>
        <a:p>
          <a:endParaRPr lang="ru-RU"/>
        </a:p>
      </dgm:t>
    </dgm:pt>
    <dgm:pt modelId="{A8D97315-9B71-4E53-B3A2-5089B6A6054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сберегательные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76980A-D77D-4A5D-A9C6-43C327B32106}" type="parTrans" cxnId="{FEF78602-5C6D-464F-99DD-D03B3831C23D}">
      <dgm:prSet/>
      <dgm:spPr/>
      <dgm:t>
        <a:bodyPr/>
        <a:lstStyle/>
        <a:p>
          <a:endParaRPr lang="ru-RU"/>
        </a:p>
      </dgm:t>
    </dgm:pt>
    <dgm:pt modelId="{5A639E8F-E789-405B-B1C0-87AFC8B38533}" type="sibTrans" cxnId="{FEF78602-5C6D-464F-99DD-D03B3831C23D}">
      <dgm:prSet/>
      <dgm:spPr/>
      <dgm:t>
        <a:bodyPr/>
        <a:lstStyle/>
        <a:p>
          <a:endParaRPr lang="ru-RU"/>
        </a:p>
      </dgm:t>
    </dgm:pt>
    <dgm:pt modelId="{3D469D02-B909-4460-9E8D-CFAF0A54520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накопительные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C42C842-B431-4F45-A1D5-5A09628A1EDD}" type="parTrans" cxnId="{942725AD-C5F9-4DCD-8895-9D5D9CF5C766}">
      <dgm:prSet/>
      <dgm:spPr/>
      <dgm:t>
        <a:bodyPr/>
        <a:lstStyle/>
        <a:p>
          <a:endParaRPr lang="ru-RU"/>
        </a:p>
      </dgm:t>
    </dgm:pt>
    <dgm:pt modelId="{CD2E4B13-71C1-4B4D-B862-A1DBE370DE5A}" type="sibTrans" cxnId="{942725AD-C5F9-4DCD-8895-9D5D9CF5C766}">
      <dgm:prSet/>
      <dgm:spPr/>
      <dgm:t>
        <a:bodyPr/>
        <a:lstStyle/>
        <a:p>
          <a:endParaRPr lang="ru-RU"/>
        </a:p>
      </dgm:t>
    </dgm:pt>
    <dgm:pt modelId="{618E3502-EDB6-47A6-9B3F-EFBBF58E488E}" type="pres">
      <dgm:prSet presAssocID="{EB17E48A-EFCA-461D-A652-549EC6952C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9BD1EB1-EA46-4A8B-9712-4EDF62FACBC2}" type="pres">
      <dgm:prSet presAssocID="{537C341D-CB59-49F9-82A4-F5373C2B6232}" presName="hierRoot1" presStyleCnt="0">
        <dgm:presLayoutVars>
          <dgm:hierBranch val="init"/>
        </dgm:presLayoutVars>
      </dgm:prSet>
      <dgm:spPr/>
    </dgm:pt>
    <dgm:pt modelId="{25E134CF-47D3-42DA-8DFE-703ACC562DF0}" type="pres">
      <dgm:prSet presAssocID="{537C341D-CB59-49F9-82A4-F5373C2B6232}" presName="rootComposite1" presStyleCnt="0"/>
      <dgm:spPr/>
    </dgm:pt>
    <dgm:pt modelId="{6F0BF352-19FE-4F42-9515-CD3E911FBB29}" type="pres">
      <dgm:prSet presAssocID="{537C341D-CB59-49F9-82A4-F5373C2B623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034E56-29C6-4F0C-9448-690D41C091D5}" type="pres">
      <dgm:prSet presAssocID="{537C341D-CB59-49F9-82A4-F5373C2B623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8EEABD8-1876-4019-8855-01D7CAF72A64}" type="pres">
      <dgm:prSet presAssocID="{537C341D-CB59-49F9-82A4-F5373C2B6232}" presName="hierChild2" presStyleCnt="0"/>
      <dgm:spPr/>
    </dgm:pt>
    <dgm:pt modelId="{CF9A3AE8-09EE-4960-B60D-A1FEE60013F9}" type="pres">
      <dgm:prSet presAssocID="{9BB3B326-703B-4596-A6D9-057CCEA4161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E2A27CDD-B64D-49A5-BFBA-F38E0722709D}" type="pres">
      <dgm:prSet presAssocID="{2EE639F2-1E76-44B7-A1F7-D3E2B6184406}" presName="hierRoot2" presStyleCnt="0">
        <dgm:presLayoutVars>
          <dgm:hierBranch/>
        </dgm:presLayoutVars>
      </dgm:prSet>
      <dgm:spPr/>
    </dgm:pt>
    <dgm:pt modelId="{8F1FC7A4-57FE-4618-AFBF-2B4D7B100823}" type="pres">
      <dgm:prSet presAssocID="{2EE639F2-1E76-44B7-A1F7-D3E2B6184406}" presName="rootComposite" presStyleCnt="0"/>
      <dgm:spPr/>
    </dgm:pt>
    <dgm:pt modelId="{EE750DF4-520B-417C-8FDC-8178EBDBC2BD}" type="pres">
      <dgm:prSet presAssocID="{2EE639F2-1E76-44B7-A1F7-D3E2B618440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92A80C-A382-49C5-AA35-EA979B41134C}" type="pres">
      <dgm:prSet presAssocID="{2EE639F2-1E76-44B7-A1F7-D3E2B6184406}" presName="rootConnector" presStyleLbl="node2" presStyleIdx="0" presStyleCnt="3"/>
      <dgm:spPr/>
      <dgm:t>
        <a:bodyPr/>
        <a:lstStyle/>
        <a:p>
          <a:endParaRPr lang="ru-RU"/>
        </a:p>
      </dgm:t>
    </dgm:pt>
    <dgm:pt modelId="{2636395F-3BC1-4FA1-BA10-2ED01708EC8C}" type="pres">
      <dgm:prSet presAssocID="{2EE639F2-1E76-44B7-A1F7-D3E2B6184406}" presName="hierChild4" presStyleCnt="0"/>
      <dgm:spPr/>
    </dgm:pt>
    <dgm:pt modelId="{3522AFBD-5BDB-459B-9187-C944A8601953}" type="pres">
      <dgm:prSet presAssocID="{D976980A-D77D-4A5D-A9C6-43C327B32106}" presName="Name35" presStyleLbl="parChTrans1D3" presStyleIdx="0" presStyleCnt="2"/>
      <dgm:spPr/>
      <dgm:t>
        <a:bodyPr/>
        <a:lstStyle/>
        <a:p>
          <a:endParaRPr lang="ru-RU"/>
        </a:p>
      </dgm:t>
    </dgm:pt>
    <dgm:pt modelId="{61B2E2A8-6B3D-45BA-9CD6-4DECA2FCC6E4}" type="pres">
      <dgm:prSet presAssocID="{A8D97315-9B71-4E53-B3A2-5089B6A6054C}" presName="hierRoot2" presStyleCnt="0">
        <dgm:presLayoutVars>
          <dgm:hierBranch val="init"/>
        </dgm:presLayoutVars>
      </dgm:prSet>
      <dgm:spPr/>
    </dgm:pt>
    <dgm:pt modelId="{466AA3E4-7C28-452B-AD93-16C3188F47E9}" type="pres">
      <dgm:prSet presAssocID="{A8D97315-9B71-4E53-B3A2-5089B6A6054C}" presName="rootComposite" presStyleCnt="0"/>
      <dgm:spPr/>
    </dgm:pt>
    <dgm:pt modelId="{4DD9F3E4-E502-46F1-A5ED-ED9692169143}" type="pres">
      <dgm:prSet presAssocID="{A8D97315-9B71-4E53-B3A2-5089B6A6054C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FEA541-CFA1-4BED-99F8-C722F4BA023F}" type="pres">
      <dgm:prSet presAssocID="{A8D97315-9B71-4E53-B3A2-5089B6A6054C}" presName="rootConnector" presStyleLbl="node3" presStyleIdx="0" presStyleCnt="2"/>
      <dgm:spPr/>
      <dgm:t>
        <a:bodyPr/>
        <a:lstStyle/>
        <a:p>
          <a:endParaRPr lang="ru-RU"/>
        </a:p>
      </dgm:t>
    </dgm:pt>
    <dgm:pt modelId="{00C8DF4C-5D77-49B9-B78D-4AD5630AFFB6}" type="pres">
      <dgm:prSet presAssocID="{A8D97315-9B71-4E53-B3A2-5089B6A6054C}" presName="hierChild4" presStyleCnt="0"/>
      <dgm:spPr/>
    </dgm:pt>
    <dgm:pt modelId="{BED3650D-40E3-49BD-8F15-ABD0714C63C9}" type="pres">
      <dgm:prSet presAssocID="{A8D97315-9B71-4E53-B3A2-5089B6A6054C}" presName="hierChild5" presStyleCnt="0"/>
      <dgm:spPr/>
    </dgm:pt>
    <dgm:pt modelId="{B533056C-FA75-42EA-853F-98466B6BC7BF}" type="pres">
      <dgm:prSet presAssocID="{BC42C842-B431-4F45-A1D5-5A09628A1EDD}" presName="Name35" presStyleLbl="parChTrans1D3" presStyleIdx="1" presStyleCnt="2"/>
      <dgm:spPr/>
      <dgm:t>
        <a:bodyPr/>
        <a:lstStyle/>
        <a:p>
          <a:endParaRPr lang="ru-RU"/>
        </a:p>
      </dgm:t>
    </dgm:pt>
    <dgm:pt modelId="{C9A62B0C-4C2A-4C91-B9DE-9D4D62E68512}" type="pres">
      <dgm:prSet presAssocID="{3D469D02-B909-4460-9E8D-CFAF0A545208}" presName="hierRoot2" presStyleCnt="0">
        <dgm:presLayoutVars>
          <dgm:hierBranch val="init"/>
        </dgm:presLayoutVars>
      </dgm:prSet>
      <dgm:spPr/>
    </dgm:pt>
    <dgm:pt modelId="{52DA610C-B772-4F72-9B7D-C22966BE55E4}" type="pres">
      <dgm:prSet presAssocID="{3D469D02-B909-4460-9E8D-CFAF0A545208}" presName="rootComposite" presStyleCnt="0"/>
      <dgm:spPr/>
    </dgm:pt>
    <dgm:pt modelId="{9D4DCB73-09EC-4855-A518-F83A8E47A205}" type="pres">
      <dgm:prSet presAssocID="{3D469D02-B909-4460-9E8D-CFAF0A545208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FC0E4C-DF33-48E9-B46E-24A08F65369E}" type="pres">
      <dgm:prSet presAssocID="{3D469D02-B909-4460-9E8D-CFAF0A545208}" presName="rootConnector" presStyleLbl="node3" presStyleIdx="1" presStyleCnt="2"/>
      <dgm:spPr/>
      <dgm:t>
        <a:bodyPr/>
        <a:lstStyle/>
        <a:p>
          <a:endParaRPr lang="ru-RU"/>
        </a:p>
      </dgm:t>
    </dgm:pt>
    <dgm:pt modelId="{FF637FE8-DA1C-4051-8E25-1FB309B771E7}" type="pres">
      <dgm:prSet presAssocID="{3D469D02-B909-4460-9E8D-CFAF0A545208}" presName="hierChild4" presStyleCnt="0"/>
      <dgm:spPr/>
    </dgm:pt>
    <dgm:pt modelId="{85FD9A99-7579-40DD-AFD1-A85D91AC9422}" type="pres">
      <dgm:prSet presAssocID="{3D469D02-B909-4460-9E8D-CFAF0A545208}" presName="hierChild5" presStyleCnt="0"/>
      <dgm:spPr/>
    </dgm:pt>
    <dgm:pt modelId="{F945E500-BCA3-44EE-9A9F-0FC72E924754}" type="pres">
      <dgm:prSet presAssocID="{2EE639F2-1E76-44B7-A1F7-D3E2B6184406}" presName="hierChild5" presStyleCnt="0"/>
      <dgm:spPr/>
    </dgm:pt>
    <dgm:pt modelId="{7500EAFA-AC51-485A-9F39-74265C6189D3}" type="pres">
      <dgm:prSet presAssocID="{74BB764F-1AFB-467F-A6F0-7E51ED9C0AFE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ADDD215-B894-45FC-A7ED-2AE6B456F533}" type="pres">
      <dgm:prSet presAssocID="{C7EAAE46-59AE-4191-A9D7-404836AC0BC5}" presName="hierRoot2" presStyleCnt="0">
        <dgm:presLayoutVars>
          <dgm:hierBranch val="init"/>
        </dgm:presLayoutVars>
      </dgm:prSet>
      <dgm:spPr/>
    </dgm:pt>
    <dgm:pt modelId="{3E869A66-0DDB-421C-932D-838AD3EE1D14}" type="pres">
      <dgm:prSet presAssocID="{C7EAAE46-59AE-4191-A9D7-404836AC0BC5}" presName="rootComposite" presStyleCnt="0"/>
      <dgm:spPr/>
    </dgm:pt>
    <dgm:pt modelId="{6A977838-C513-42B8-8D7B-91E4E0E552A9}" type="pres">
      <dgm:prSet presAssocID="{C7EAAE46-59AE-4191-A9D7-404836AC0BC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D6962-901E-4910-8668-90C4B29AF990}" type="pres">
      <dgm:prSet presAssocID="{C7EAAE46-59AE-4191-A9D7-404836AC0BC5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AAF925-AFE8-4A07-9C06-9B3D38FA1B69}" type="pres">
      <dgm:prSet presAssocID="{C7EAAE46-59AE-4191-A9D7-404836AC0BC5}" presName="hierChild4" presStyleCnt="0"/>
      <dgm:spPr/>
    </dgm:pt>
    <dgm:pt modelId="{430C2B31-589F-42CE-891A-4FE57646CC32}" type="pres">
      <dgm:prSet presAssocID="{C7EAAE46-59AE-4191-A9D7-404836AC0BC5}" presName="hierChild5" presStyleCnt="0"/>
      <dgm:spPr/>
    </dgm:pt>
    <dgm:pt modelId="{888BE7E1-C877-4270-A49D-6D7FD8DD6CCD}" type="pres">
      <dgm:prSet presAssocID="{28439115-D263-4A4F-A826-067F22482FD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D656653-291B-4F31-9E3B-BF1B79EFCDD1}" type="pres">
      <dgm:prSet presAssocID="{BE2BF8B7-ED00-41B1-8351-74447631D357}" presName="hierRoot2" presStyleCnt="0">
        <dgm:presLayoutVars>
          <dgm:hierBranch val="init"/>
        </dgm:presLayoutVars>
      </dgm:prSet>
      <dgm:spPr/>
    </dgm:pt>
    <dgm:pt modelId="{63E39B9F-46DF-40F1-99A8-E3012F4537A9}" type="pres">
      <dgm:prSet presAssocID="{BE2BF8B7-ED00-41B1-8351-74447631D357}" presName="rootComposite" presStyleCnt="0"/>
      <dgm:spPr/>
    </dgm:pt>
    <dgm:pt modelId="{DED8C0CB-E4AE-4230-9B3C-541C10BC65A5}" type="pres">
      <dgm:prSet presAssocID="{BE2BF8B7-ED00-41B1-8351-74447631D35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CFA40F-3B42-474C-BD97-68C6A913794D}" type="pres">
      <dgm:prSet presAssocID="{BE2BF8B7-ED00-41B1-8351-74447631D357}" presName="rootConnector" presStyleLbl="node2" presStyleIdx="2" presStyleCnt="3"/>
      <dgm:spPr/>
      <dgm:t>
        <a:bodyPr/>
        <a:lstStyle/>
        <a:p>
          <a:endParaRPr lang="ru-RU"/>
        </a:p>
      </dgm:t>
    </dgm:pt>
    <dgm:pt modelId="{FA670C03-96D5-4E05-A9AC-BE44B626DC6D}" type="pres">
      <dgm:prSet presAssocID="{BE2BF8B7-ED00-41B1-8351-74447631D357}" presName="hierChild4" presStyleCnt="0"/>
      <dgm:spPr/>
    </dgm:pt>
    <dgm:pt modelId="{B32C9B5B-D83A-455B-BF85-CB507C72115E}" type="pres">
      <dgm:prSet presAssocID="{BE2BF8B7-ED00-41B1-8351-74447631D357}" presName="hierChild5" presStyleCnt="0"/>
      <dgm:spPr/>
    </dgm:pt>
    <dgm:pt modelId="{560B0F3D-8AC9-4459-A182-7CA6453B4CAF}" type="pres">
      <dgm:prSet presAssocID="{537C341D-CB59-49F9-82A4-F5373C2B6232}" presName="hierChild3" presStyleCnt="0"/>
      <dgm:spPr/>
    </dgm:pt>
  </dgm:ptLst>
  <dgm:cxnLst>
    <dgm:cxn modelId="{942725AD-C5F9-4DCD-8895-9D5D9CF5C766}" srcId="{2EE639F2-1E76-44B7-A1F7-D3E2B6184406}" destId="{3D469D02-B909-4460-9E8D-CFAF0A545208}" srcOrd="1" destOrd="0" parTransId="{BC42C842-B431-4F45-A1D5-5A09628A1EDD}" sibTransId="{CD2E4B13-71C1-4B4D-B862-A1DBE370DE5A}"/>
    <dgm:cxn modelId="{7D1E0322-A3E7-4E8F-ABAE-2ECDB9EFEFEC}" srcId="{537C341D-CB59-49F9-82A4-F5373C2B6232}" destId="{BE2BF8B7-ED00-41B1-8351-74447631D357}" srcOrd="2" destOrd="0" parTransId="{28439115-D263-4A4F-A826-067F22482FD1}" sibTransId="{CD1B3C48-B3B1-4D48-8DFD-CCAE3FD16AB1}"/>
    <dgm:cxn modelId="{9DB60B7F-F9E1-4901-959C-7DA7B1492A0C}" type="presOf" srcId="{28439115-D263-4A4F-A826-067F22482FD1}" destId="{888BE7E1-C877-4270-A49D-6D7FD8DD6CCD}" srcOrd="0" destOrd="0" presId="urn:microsoft.com/office/officeart/2005/8/layout/orgChart1"/>
    <dgm:cxn modelId="{768AE925-EF7D-43A8-A7C5-0DC51848F578}" type="presOf" srcId="{74BB764F-1AFB-467F-A6F0-7E51ED9C0AFE}" destId="{7500EAFA-AC51-485A-9F39-74265C6189D3}" srcOrd="0" destOrd="0" presId="urn:microsoft.com/office/officeart/2005/8/layout/orgChart1"/>
    <dgm:cxn modelId="{D2969422-AD9D-4F6F-9BCD-DED4021A6B2B}" type="presOf" srcId="{A8D97315-9B71-4E53-B3A2-5089B6A6054C}" destId="{4DD9F3E4-E502-46F1-A5ED-ED9692169143}" srcOrd="0" destOrd="0" presId="urn:microsoft.com/office/officeart/2005/8/layout/orgChart1"/>
    <dgm:cxn modelId="{E583B9D9-596F-4443-923E-D5475A8C3029}" type="presOf" srcId="{2EE639F2-1E76-44B7-A1F7-D3E2B6184406}" destId="{EE750DF4-520B-417C-8FDC-8178EBDBC2BD}" srcOrd="0" destOrd="0" presId="urn:microsoft.com/office/officeart/2005/8/layout/orgChart1"/>
    <dgm:cxn modelId="{C8DC0EA4-C191-4DAD-9581-DE669F81B2C6}" type="presOf" srcId="{3D469D02-B909-4460-9E8D-CFAF0A545208}" destId="{00FC0E4C-DF33-48E9-B46E-24A08F65369E}" srcOrd="1" destOrd="0" presId="urn:microsoft.com/office/officeart/2005/8/layout/orgChart1"/>
    <dgm:cxn modelId="{4DE5C4C0-E30F-4B89-A40B-6A6FC69402C8}" type="presOf" srcId="{537C341D-CB59-49F9-82A4-F5373C2B6232}" destId="{96034E56-29C6-4F0C-9448-690D41C091D5}" srcOrd="1" destOrd="0" presId="urn:microsoft.com/office/officeart/2005/8/layout/orgChart1"/>
    <dgm:cxn modelId="{5B9926FE-9675-4288-9844-BA77CE889047}" type="presOf" srcId="{BE2BF8B7-ED00-41B1-8351-74447631D357}" destId="{DED8C0CB-E4AE-4230-9B3C-541C10BC65A5}" srcOrd="0" destOrd="0" presId="urn:microsoft.com/office/officeart/2005/8/layout/orgChart1"/>
    <dgm:cxn modelId="{F6A01317-CC7A-43D7-9F2D-4CE1FBE99339}" type="presOf" srcId="{C7EAAE46-59AE-4191-A9D7-404836AC0BC5}" destId="{6A977838-C513-42B8-8D7B-91E4E0E552A9}" srcOrd="0" destOrd="0" presId="urn:microsoft.com/office/officeart/2005/8/layout/orgChart1"/>
    <dgm:cxn modelId="{704887E1-BE66-42E9-AE13-7BD1FA62885B}" type="presOf" srcId="{BC42C842-B431-4F45-A1D5-5A09628A1EDD}" destId="{B533056C-FA75-42EA-853F-98466B6BC7BF}" srcOrd="0" destOrd="0" presId="urn:microsoft.com/office/officeart/2005/8/layout/orgChart1"/>
    <dgm:cxn modelId="{C35BB586-5BA9-4C47-94BC-166B978FE369}" srcId="{EB17E48A-EFCA-461D-A652-549EC6952CDD}" destId="{537C341D-CB59-49F9-82A4-F5373C2B6232}" srcOrd="0" destOrd="0" parTransId="{7626D1EE-9267-4749-9C98-EF80574A40BC}" sibTransId="{E514649F-096B-4EB4-8EF6-33822A7C4A5E}"/>
    <dgm:cxn modelId="{8A692F43-4C4C-4A0F-A562-B492845DB097}" type="presOf" srcId="{BE2BF8B7-ED00-41B1-8351-74447631D357}" destId="{8ACFA40F-3B42-474C-BD97-68C6A913794D}" srcOrd="1" destOrd="0" presId="urn:microsoft.com/office/officeart/2005/8/layout/orgChart1"/>
    <dgm:cxn modelId="{77E7EE8D-434A-4F63-9BBC-C8F2EB69D56E}" srcId="{537C341D-CB59-49F9-82A4-F5373C2B6232}" destId="{C7EAAE46-59AE-4191-A9D7-404836AC0BC5}" srcOrd="1" destOrd="0" parTransId="{74BB764F-1AFB-467F-A6F0-7E51ED9C0AFE}" sibTransId="{50A09F1D-BAA0-4B6A-84C4-6E924AA95B63}"/>
    <dgm:cxn modelId="{7AEA8634-1F60-4288-AEDA-A55D8F711367}" type="presOf" srcId="{2EE639F2-1E76-44B7-A1F7-D3E2B6184406}" destId="{1B92A80C-A382-49C5-AA35-EA979B41134C}" srcOrd="1" destOrd="0" presId="urn:microsoft.com/office/officeart/2005/8/layout/orgChart1"/>
    <dgm:cxn modelId="{64360744-B538-4CC7-886C-D63C489A6D0C}" srcId="{537C341D-CB59-49F9-82A4-F5373C2B6232}" destId="{2EE639F2-1E76-44B7-A1F7-D3E2B6184406}" srcOrd="0" destOrd="0" parTransId="{9BB3B326-703B-4596-A6D9-057CCEA41619}" sibTransId="{B95B99EF-E484-40C9-A21A-4BA82E58A997}"/>
    <dgm:cxn modelId="{D656CB38-C183-472F-8847-380CFC8AD6AE}" type="presOf" srcId="{A8D97315-9B71-4E53-B3A2-5089B6A6054C}" destId="{0DFEA541-CFA1-4BED-99F8-C722F4BA023F}" srcOrd="1" destOrd="0" presId="urn:microsoft.com/office/officeart/2005/8/layout/orgChart1"/>
    <dgm:cxn modelId="{5B3A5F4A-F062-4A69-92D9-BE20974006B3}" type="presOf" srcId="{537C341D-CB59-49F9-82A4-F5373C2B6232}" destId="{6F0BF352-19FE-4F42-9515-CD3E911FBB29}" srcOrd="0" destOrd="0" presId="urn:microsoft.com/office/officeart/2005/8/layout/orgChart1"/>
    <dgm:cxn modelId="{BE4D56E2-989A-46E2-A169-7C214521FB6B}" type="presOf" srcId="{C7EAAE46-59AE-4191-A9D7-404836AC0BC5}" destId="{AF4D6962-901E-4910-8668-90C4B29AF990}" srcOrd="1" destOrd="0" presId="urn:microsoft.com/office/officeart/2005/8/layout/orgChart1"/>
    <dgm:cxn modelId="{2F119129-BC1F-43B9-9892-AAFFF1A72EB9}" type="presOf" srcId="{3D469D02-B909-4460-9E8D-CFAF0A545208}" destId="{9D4DCB73-09EC-4855-A518-F83A8E47A205}" srcOrd="0" destOrd="0" presId="urn:microsoft.com/office/officeart/2005/8/layout/orgChart1"/>
    <dgm:cxn modelId="{FEF78602-5C6D-464F-99DD-D03B3831C23D}" srcId="{2EE639F2-1E76-44B7-A1F7-D3E2B6184406}" destId="{A8D97315-9B71-4E53-B3A2-5089B6A6054C}" srcOrd="0" destOrd="0" parTransId="{D976980A-D77D-4A5D-A9C6-43C327B32106}" sibTransId="{5A639E8F-E789-405B-B1C0-87AFC8B38533}"/>
    <dgm:cxn modelId="{1AEC987D-F74E-43F0-B076-CF58FB501EE7}" type="presOf" srcId="{EB17E48A-EFCA-461D-A652-549EC6952CDD}" destId="{618E3502-EDB6-47A6-9B3F-EFBBF58E488E}" srcOrd="0" destOrd="0" presId="urn:microsoft.com/office/officeart/2005/8/layout/orgChart1"/>
    <dgm:cxn modelId="{51159FF6-597C-4ECC-900C-8EEAC4A4D796}" type="presOf" srcId="{D976980A-D77D-4A5D-A9C6-43C327B32106}" destId="{3522AFBD-5BDB-459B-9187-C944A8601953}" srcOrd="0" destOrd="0" presId="urn:microsoft.com/office/officeart/2005/8/layout/orgChart1"/>
    <dgm:cxn modelId="{2B8888C0-98F5-4F99-B14B-F75F95816E40}" type="presOf" srcId="{9BB3B326-703B-4596-A6D9-057CCEA41619}" destId="{CF9A3AE8-09EE-4960-B60D-A1FEE60013F9}" srcOrd="0" destOrd="0" presId="urn:microsoft.com/office/officeart/2005/8/layout/orgChart1"/>
    <dgm:cxn modelId="{ACC835F1-0936-415E-9B60-80E72B490355}" type="presParOf" srcId="{618E3502-EDB6-47A6-9B3F-EFBBF58E488E}" destId="{A9BD1EB1-EA46-4A8B-9712-4EDF62FACBC2}" srcOrd="0" destOrd="0" presId="urn:microsoft.com/office/officeart/2005/8/layout/orgChart1"/>
    <dgm:cxn modelId="{2944D4EA-F1B8-4E26-9175-BF82A9275CCD}" type="presParOf" srcId="{A9BD1EB1-EA46-4A8B-9712-4EDF62FACBC2}" destId="{25E134CF-47D3-42DA-8DFE-703ACC562DF0}" srcOrd="0" destOrd="0" presId="urn:microsoft.com/office/officeart/2005/8/layout/orgChart1"/>
    <dgm:cxn modelId="{E99AF4F9-E907-4742-981B-0BE2A83A3AF9}" type="presParOf" srcId="{25E134CF-47D3-42DA-8DFE-703ACC562DF0}" destId="{6F0BF352-19FE-4F42-9515-CD3E911FBB29}" srcOrd="0" destOrd="0" presId="urn:microsoft.com/office/officeart/2005/8/layout/orgChart1"/>
    <dgm:cxn modelId="{717BF2E5-3192-4C3E-AADD-31066AA23395}" type="presParOf" srcId="{25E134CF-47D3-42DA-8DFE-703ACC562DF0}" destId="{96034E56-29C6-4F0C-9448-690D41C091D5}" srcOrd="1" destOrd="0" presId="urn:microsoft.com/office/officeart/2005/8/layout/orgChart1"/>
    <dgm:cxn modelId="{1DF590DC-FC30-4359-AA68-82AEB854D896}" type="presParOf" srcId="{A9BD1EB1-EA46-4A8B-9712-4EDF62FACBC2}" destId="{58EEABD8-1876-4019-8855-01D7CAF72A64}" srcOrd="1" destOrd="0" presId="urn:microsoft.com/office/officeart/2005/8/layout/orgChart1"/>
    <dgm:cxn modelId="{8B79542C-7FA1-4EF1-BBDF-2EF972552773}" type="presParOf" srcId="{58EEABD8-1876-4019-8855-01D7CAF72A64}" destId="{CF9A3AE8-09EE-4960-B60D-A1FEE60013F9}" srcOrd="0" destOrd="0" presId="urn:microsoft.com/office/officeart/2005/8/layout/orgChart1"/>
    <dgm:cxn modelId="{6C2F5C90-E935-40AF-A1D8-992599C3FAF2}" type="presParOf" srcId="{58EEABD8-1876-4019-8855-01D7CAF72A64}" destId="{E2A27CDD-B64D-49A5-BFBA-F38E0722709D}" srcOrd="1" destOrd="0" presId="urn:microsoft.com/office/officeart/2005/8/layout/orgChart1"/>
    <dgm:cxn modelId="{F84C8A3E-BA09-4509-9D7D-03777B1AA736}" type="presParOf" srcId="{E2A27CDD-B64D-49A5-BFBA-F38E0722709D}" destId="{8F1FC7A4-57FE-4618-AFBF-2B4D7B100823}" srcOrd="0" destOrd="0" presId="urn:microsoft.com/office/officeart/2005/8/layout/orgChart1"/>
    <dgm:cxn modelId="{A9E5F3D5-8FD3-4B55-9636-E48C6785AEA9}" type="presParOf" srcId="{8F1FC7A4-57FE-4618-AFBF-2B4D7B100823}" destId="{EE750DF4-520B-417C-8FDC-8178EBDBC2BD}" srcOrd="0" destOrd="0" presId="urn:microsoft.com/office/officeart/2005/8/layout/orgChart1"/>
    <dgm:cxn modelId="{2C8CCD42-1445-4CAF-BDF0-C06B3E2CA787}" type="presParOf" srcId="{8F1FC7A4-57FE-4618-AFBF-2B4D7B100823}" destId="{1B92A80C-A382-49C5-AA35-EA979B41134C}" srcOrd="1" destOrd="0" presId="urn:microsoft.com/office/officeart/2005/8/layout/orgChart1"/>
    <dgm:cxn modelId="{614CF828-FAF2-4056-9921-AC469F98D4CF}" type="presParOf" srcId="{E2A27CDD-B64D-49A5-BFBA-F38E0722709D}" destId="{2636395F-3BC1-4FA1-BA10-2ED01708EC8C}" srcOrd="1" destOrd="0" presId="urn:microsoft.com/office/officeart/2005/8/layout/orgChart1"/>
    <dgm:cxn modelId="{3B2C89D5-02F5-4DF2-A2CE-E81DDA680BE5}" type="presParOf" srcId="{2636395F-3BC1-4FA1-BA10-2ED01708EC8C}" destId="{3522AFBD-5BDB-459B-9187-C944A8601953}" srcOrd="0" destOrd="0" presId="urn:microsoft.com/office/officeart/2005/8/layout/orgChart1"/>
    <dgm:cxn modelId="{0C958374-4BFE-4BD8-8404-7D2E1F48BB98}" type="presParOf" srcId="{2636395F-3BC1-4FA1-BA10-2ED01708EC8C}" destId="{61B2E2A8-6B3D-45BA-9CD6-4DECA2FCC6E4}" srcOrd="1" destOrd="0" presId="urn:microsoft.com/office/officeart/2005/8/layout/orgChart1"/>
    <dgm:cxn modelId="{393826E3-9F40-49D3-8B9E-DF70CFA6C881}" type="presParOf" srcId="{61B2E2A8-6B3D-45BA-9CD6-4DECA2FCC6E4}" destId="{466AA3E4-7C28-452B-AD93-16C3188F47E9}" srcOrd="0" destOrd="0" presId="urn:microsoft.com/office/officeart/2005/8/layout/orgChart1"/>
    <dgm:cxn modelId="{5B72751D-151B-430F-8169-848BDEB6ACC8}" type="presParOf" srcId="{466AA3E4-7C28-452B-AD93-16C3188F47E9}" destId="{4DD9F3E4-E502-46F1-A5ED-ED9692169143}" srcOrd="0" destOrd="0" presId="urn:microsoft.com/office/officeart/2005/8/layout/orgChart1"/>
    <dgm:cxn modelId="{B7BCF0CE-1365-45F1-A18F-11A1F681ED93}" type="presParOf" srcId="{466AA3E4-7C28-452B-AD93-16C3188F47E9}" destId="{0DFEA541-CFA1-4BED-99F8-C722F4BA023F}" srcOrd="1" destOrd="0" presId="urn:microsoft.com/office/officeart/2005/8/layout/orgChart1"/>
    <dgm:cxn modelId="{1375A639-B6DE-43DE-897D-EC137E943A96}" type="presParOf" srcId="{61B2E2A8-6B3D-45BA-9CD6-4DECA2FCC6E4}" destId="{00C8DF4C-5D77-49B9-B78D-4AD5630AFFB6}" srcOrd="1" destOrd="0" presId="urn:microsoft.com/office/officeart/2005/8/layout/orgChart1"/>
    <dgm:cxn modelId="{119A7ACC-7F6F-4C3C-80D3-E8AABA5A7EBD}" type="presParOf" srcId="{61B2E2A8-6B3D-45BA-9CD6-4DECA2FCC6E4}" destId="{BED3650D-40E3-49BD-8F15-ABD0714C63C9}" srcOrd="2" destOrd="0" presId="urn:microsoft.com/office/officeart/2005/8/layout/orgChart1"/>
    <dgm:cxn modelId="{973F1506-B7E2-4E56-83D3-8397FFCC6134}" type="presParOf" srcId="{2636395F-3BC1-4FA1-BA10-2ED01708EC8C}" destId="{B533056C-FA75-42EA-853F-98466B6BC7BF}" srcOrd="2" destOrd="0" presId="urn:microsoft.com/office/officeart/2005/8/layout/orgChart1"/>
    <dgm:cxn modelId="{D2F95D91-282D-479C-A4AF-B8D9FBFD90EC}" type="presParOf" srcId="{2636395F-3BC1-4FA1-BA10-2ED01708EC8C}" destId="{C9A62B0C-4C2A-4C91-B9DE-9D4D62E68512}" srcOrd="3" destOrd="0" presId="urn:microsoft.com/office/officeart/2005/8/layout/orgChart1"/>
    <dgm:cxn modelId="{40F82BEE-1062-4CE8-A0EA-2DF753CC9CA0}" type="presParOf" srcId="{C9A62B0C-4C2A-4C91-B9DE-9D4D62E68512}" destId="{52DA610C-B772-4F72-9B7D-C22966BE55E4}" srcOrd="0" destOrd="0" presId="urn:microsoft.com/office/officeart/2005/8/layout/orgChart1"/>
    <dgm:cxn modelId="{F152D11E-0882-401A-8B5C-14E76A64D350}" type="presParOf" srcId="{52DA610C-B772-4F72-9B7D-C22966BE55E4}" destId="{9D4DCB73-09EC-4855-A518-F83A8E47A205}" srcOrd="0" destOrd="0" presId="urn:microsoft.com/office/officeart/2005/8/layout/orgChart1"/>
    <dgm:cxn modelId="{C2000F5D-F696-46D2-9081-F06B5102B160}" type="presParOf" srcId="{52DA610C-B772-4F72-9B7D-C22966BE55E4}" destId="{00FC0E4C-DF33-48E9-B46E-24A08F65369E}" srcOrd="1" destOrd="0" presId="urn:microsoft.com/office/officeart/2005/8/layout/orgChart1"/>
    <dgm:cxn modelId="{F22CC942-8B96-48ED-BFEA-FA086FEA88EC}" type="presParOf" srcId="{C9A62B0C-4C2A-4C91-B9DE-9D4D62E68512}" destId="{FF637FE8-DA1C-4051-8E25-1FB309B771E7}" srcOrd="1" destOrd="0" presId="urn:microsoft.com/office/officeart/2005/8/layout/orgChart1"/>
    <dgm:cxn modelId="{8E82B062-6AD0-4BB1-AF6B-AEC983E84577}" type="presParOf" srcId="{C9A62B0C-4C2A-4C91-B9DE-9D4D62E68512}" destId="{85FD9A99-7579-40DD-AFD1-A85D91AC9422}" srcOrd="2" destOrd="0" presId="urn:microsoft.com/office/officeart/2005/8/layout/orgChart1"/>
    <dgm:cxn modelId="{41032370-0E31-4AB4-B2F4-9CC6624DFF34}" type="presParOf" srcId="{E2A27CDD-B64D-49A5-BFBA-F38E0722709D}" destId="{F945E500-BCA3-44EE-9A9F-0FC72E924754}" srcOrd="2" destOrd="0" presId="urn:microsoft.com/office/officeart/2005/8/layout/orgChart1"/>
    <dgm:cxn modelId="{4F80BC96-CE10-4339-8938-D8DD14EA85C3}" type="presParOf" srcId="{58EEABD8-1876-4019-8855-01D7CAF72A64}" destId="{7500EAFA-AC51-485A-9F39-74265C6189D3}" srcOrd="2" destOrd="0" presId="urn:microsoft.com/office/officeart/2005/8/layout/orgChart1"/>
    <dgm:cxn modelId="{1A6E13ED-5CDF-4AB7-A7DE-D1549BF1B969}" type="presParOf" srcId="{58EEABD8-1876-4019-8855-01D7CAF72A64}" destId="{AADDD215-B894-45FC-A7ED-2AE6B456F533}" srcOrd="3" destOrd="0" presId="urn:microsoft.com/office/officeart/2005/8/layout/orgChart1"/>
    <dgm:cxn modelId="{674EE44D-39D5-407C-9AEE-67E4AEE2288E}" type="presParOf" srcId="{AADDD215-B894-45FC-A7ED-2AE6B456F533}" destId="{3E869A66-0DDB-421C-932D-838AD3EE1D14}" srcOrd="0" destOrd="0" presId="urn:microsoft.com/office/officeart/2005/8/layout/orgChart1"/>
    <dgm:cxn modelId="{9785AD75-A5B4-4F98-B0AE-83E9B523104B}" type="presParOf" srcId="{3E869A66-0DDB-421C-932D-838AD3EE1D14}" destId="{6A977838-C513-42B8-8D7B-91E4E0E552A9}" srcOrd="0" destOrd="0" presId="urn:microsoft.com/office/officeart/2005/8/layout/orgChart1"/>
    <dgm:cxn modelId="{E0508A76-FB5F-4BE0-9614-2A34AD363E10}" type="presParOf" srcId="{3E869A66-0DDB-421C-932D-838AD3EE1D14}" destId="{AF4D6962-901E-4910-8668-90C4B29AF990}" srcOrd="1" destOrd="0" presId="urn:microsoft.com/office/officeart/2005/8/layout/orgChart1"/>
    <dgm:cxn modelId="{D6EB3834-5CB2-4CDB-BD05-559C01A4CF68}" type="presParOf" srcId="{AADDD215-B894-45FC-A7ED-2AE6B456F533}" destId="{F3AAF925-AFE8-4A07-9C06-9B3D38FA1B69}" srcOrd="1" destOrd="0" presId="urn:microsoft.com/office/officeart/2005/8/layout/orgChart1"/>
    <dgm:cxn modelId="{421997E9-D200-464B-9C9C-CB7BAF59966C}" type="presParOf" srcId="{AADDD215-B894-45FC-A7ED-2AE6B456F533}" destId="{430C2B31-589F-42CE-891A-4FE57646CC32}" srcOrd="2" destOrd="0" presId="urn:microsoft.com/office/officeart/2005/8/layout/orgChart1"/>
    <dgm:cxn modelId="{D1322C49-D61B-4312-88A7-41F2E16D8103}" type="presParOf" srcId="{58EEABD8-1876-4019-8855-01D7CAF72A64}" destId="{888BE7E1-C877-4270-A49D-6D7FD8DD6CCD}" srcOrd="4" destOrd="0" presId="urn:microsoft.com/office/officeart/2005/8/layout/orgChart1"/>
    <dgm:cxn modelId="{84B521B7-DC9C-4508-BF3F-6816FAFE42E6}" type="presParOf" srcId="{58EEABD8-1876-4019-8855-01D7CAF72A64}" destId="{AD656653-291B-4F31-9E3B-BF1B79EFCDD1}" srcOrd="5" destOrd="0" presId="urn:microsoft.com/office/officeart/2005/8/layout/orgChart1"/>
    <dgm:cxn modelId="{40F147C3-1101-4E80-AEA5-E5980F3FDF4E}" type="presParOf" srcId="{AD656653-291B-4F31-9E3B-BF1B79EFCDD1}" destId="{63E39B9F-46DF-40F1-99A8-E3012F4537A9}" srcOrd="0" destOrd="0" presId="urn:microsoft.com/office/officeart/2005/8/layout/orgChart1"/>
    <dgm:cxn modelId="{BA0F64FD-3E32-48E3-A16B-84DCBA9251A1}" type="presParOf" srcId="{63E39B9F-46DF-40F1-99A8-E3012F4537A9}" destId="{DED8C0CB-E4AE-4230-9B3C-541C10BC65A5}" srcOrd="0" destOrd="0" presId="urn:microsoft.com/office/officeart/2005/8/layout/orgChart1"/>
    <dgm:cxn modelId="{E8AD5BF6-9091-4403-8548-5B25DEDA4DC0}" type="presParOf" srcId="{63E39B9F-46DF-40F1-99A8-E3012F4537A9}" destId="{8ACFA40F-3B42-474C-BD97-68C6A913794D}" srcOrd="1" destOrd="0" presId="urn:microsoft.com/office/officeart/2005/8/layout/orgChart1"/>
    <dgm:cxn modelId="{CBA3676E-8FB1-4FCF-B716-E213E6112A31}" type="presParOf" srcId="{AD656653-291B-4F31-9E3B-BF1B79EFCDD1}" destId="{FA670C03-96D5-4E05-A9AC-BE44B626DC6D}" srcOrd="1" destOrd="0" presId="urn:microsoft.com/office/officeart/2005/8/layout/orgChart1"/>
    <dgm:cxn modelId="{C124AF2F-DADC-4DDA-B0C9-EAF143E56393}" type="presParOf" srcId="{AD656653-291B-4F31-9E3B-BF1B79EFCDD1}" destId="{B32C9B5B-D83A-455B-BF85-CB507C72115E}" srcOrd="2" destOrd="0" presId="urn:microsoft.com/office/officeart/2005/8/layout/orgChart1"/>
    <dgm:cxn modelId="{BA0F15C5-B560-4CE4-94DF-BE288A32B2D0}" type="presParOf" srcId="{A9BD1EB1-EA46-4A8B-9712-4EDF62FACBC2}" destId="{560B0F3D-8AC9-4459-A182-7CA6453B4CA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370624-1AAC-4317-B6D5-506260321457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E2651F3E-39D4-43EA-AEC0-E78DACD0094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461DE68-6389-4EAC-9EA0-6C0349D96C38}" type="parTrans" cxnId="{9D760D25-954E-4609-BDC3-D6DFED76622B}">
      <dgm:prSet/>
      <dgm:spPr/>
      <dgm:t>
        <a:bodyPr/>
        <a:lstStyle/>
        <a:p>
          <a:endParaRPr lang="ru-RU"/>
        </a:p>
      </dgm:t>
    </dgm:pt>
    <dgm:pt modelId="{8F51AFBB-8350-4DC5-9467-48EFF54530DB}" type="sibTrans" cxnId="{9D760D25-954E-4609-BDC3-D6DFED76622B}">
      <dgm:prSet/>
      <dgm:spPr/>
      <dgm:t>
        <a:bodyPr/>
        <a:lstStyle/>
        <a:p>
          <a:endParaRPr lang="ru-RU"/>
        </a:p>
      </dgm:t>
    </dgm:pt>
    <dgm:pt modelId="{8636BB9B-5E16-4B5D-90F3-2850D391BE8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сбалансированный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253D167-1482-4E8A-812E-AF847562FF34}" type="parTrans" cxnId="{A469FF2C-75ED-4661-B706-FB4354B7E8A8}">
      <dgm:prSet/>
      <dgm:spPr/>
      <dgm:t>
        <a:bodyPr/>
        <a:lstStyle/>
        <a:p>
          <a:endParaRPr lang="ru-RU"/>
        </a:p>
      </dgm:t>
    </dgm:pt>
    <dgm:pt modelId="{C933D587-E75B-4E40-8352-DC256203C768}" type="sibTrans" cxnId="{A469FF2C-75ED-4661-B706-FB4354B7E8A8}">
      <dgm:prSet/>
      <dgm:spPr/>
      <dgm:t>
        <a:bodyPr/>
        <a:lstStyle/>
        <a:p>
          <a:endParaRPr lang="ru-RU"/>
        </a:p>
      </dgm:t>
    </dgm:pt>
    <dgm:pt modelId="{8BA60800-2E5F-483E-973E-CD9F09C7747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дефицитный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0DBBC98-C1CC-4DA0-B4B0-0F3105BF9C89}" type="parTrans" cxnId="{5D730AC5-CD3C-48AE-8D5A-C5E35BFC0387}">
      <dgm:prSet/>
      <dgm:spPr/>
      <dgm:t>
        <a:bodyPr/>
        <a:lstStyle/>
        <a:p>
          <a:endParaRPr lang="ru-RU"/>
        </a:p>
      </dgm:t>
    </dgm:pt>
    <dgm:pt modelId="{95C35468-25BA-4DBD-919C-9849DBB6349A}" type="sibTrans" cxnId="{5D730AC5-CD3C-48AE-8D5A-C5E35BFC0387}">
      <dgm:prSet/>
      <dgm:spPr/>
      <dgm:t>
        <a:bodyPr/>
        <a:lstStyle/>
        <a:p>
          <a:endParaRPr lang="ru-RU"/>
        </a:p>
      </dgm:t>
    </dgm:pt>
    <dgm:pt modelId="{75384377-DA35-4EA8-B22F-A5597D05F68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избыточный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F9E9EBE-B21E-4DA0-B969-D1E5CE1CF561}" type="parTrans" cxnId="{B7ACA0B7-4EF9-41A4-9C40-127D64A0276C}">
      <dgm:prSet/>
      <dgm:spPr/>
      <dgm:t>
        <a:bodyPr/>
        <a:lstStyle/>
        <a:p>
          <a:endParaRPr lang="ru-RU"/>
        </a:p>
      </dgm:t>
    </dgm:pt>
    <dgm:pt modelId="{0D82D5C8-B416-40A7-8F57-B9C58290543B}" type="sibTrans" cxnId="{B7ACA0B7-4EF9-41A4-9C40-127D64A0276C}">
      <dgm:prSet/>
      <dgm:spPr/>
      <dgm:t>
        <a:bodyPr/>
        <a:lstStyle/>
        <a:p>
          <a:endParaRPr lang="ru-RU"/>
        </a:p>
      </dgm:t>
    </dgm:pt>
    <dgm:pt modelId="{317AF96D-69AA-4DF6-A8EC-FCF8163B806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расходы точно равны доходам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FD9C7C4-457C-4CBD-926E-413DF456F383}" type="parTrans" cxnId="{46E5939C-49DE-4A26-8C1E-D6CB804AB630}">
      <dgm:prSet/>
      <dgm:spPr/>
      <dgm:t>
        <a:bodyPr/>
        <a:lstStyle/>
        <a:p>
          <a:endParaRPr lang="ru-RU"/>
        </a:p>
      </dgm:t>
    </dgm:pt>
    <dgm:pt modelId="{5B8631EF-D4CB-479E-8FEF-D044CC45248B}" type="sibTrans" cxnId="{46E5939C-49DE-4A26-8C1E-D6CB804AB630}">
      <dgm:prSet/>
      <dgm:spPr/>
      <dgm:t>
        <a:bodyPr/>
        <a:lstStyle/>
        <a:p>
          <a:endParaRPr lang="ru-RU"/>
        </a:p>
      </dgm:t>
    </dgm:pt>
    <dgm:pt modelId="{D30508DB-AC06-452F-B89D-0541461E366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расходы превышают доходы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8646FB2-7DD7-4589-81AF-AED4317FDE8D}" type="parTrans" cxnId="{3BB375BF-E91D-49E9-856B-A6F34975F60A}">
      <dgm:prSet/>
      <dgm:spPr/>
      <dgm:t>
        <a:bodyPr/>
        <a:lstStyle/>
        <a:p>
          <a:endParaRPr lang="ru-RU"/>
        </a:p>
      </dgm:t>
    </dgm:pt>
    <dgm:pt modelId="{2D538E32-79FD-4795-9943-E2CBF6793495}" type="sibTrans" cxnId="{3BB375BF-E91D-49E9-856B-A6F34975F60A}">
      <dgm:prSet/>
      <dgm:spPr/>
      <dgm:t>
        <a:bodyPr/>
        <a:lstStyle/>
        <a:p>
          <a:endParaRPr lang="ru-RU"/>
        </a:p>
      </dgm:t>
    </dgm:pt>
    <dgm:pt modelId="{8B13ACAC-F90D-4B4D-AA5E-1F7545F2F39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доходы превышают расходы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0207EE3-B100-4CEC-9707-54C24AAD3740}" type="parTrans" cxnId="{62C01472-9334-412D-BDD5-486FF3A5F18B}">
      <dgm:prSet/>
      <dgm:spPr/>
      <dgm:t>
        <a:bodyPr/>
        <a:lstStyle/>
        <a:p>
          <a:endParaRPr lang="ru-RU"/>
        </a:p>
      </dgm:t>
    </dgm:pt>
    <dgm:pt modelId="{E28CF318-8EEE-48B9-8CE4-50631967C9A1}" type="sibTrans" cxnId="{62C01472-9334-412D-BDD5-486FF3A5F18B}">
      <dgm:prSet/>
      <dgm:spPr/>
      <dgm:t>
        <a:bodyPr/>
        <a:lstStyle/>
        <a:p>
          <a:endParaRPr lang="ru-RU"/>
        </a:p>
      </dgm:t>
    </dgm:pt>
    <dgm:pt modelId="{3291F515-A0A6-4B31-8497-AEB6F0AB2C6A}" type="pres">
      <dgm:prSet presAssocID="{0B370624-1AAC-4317-B6D5-5062603214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A6E7880-98EB-4288-ACFD-3369A1CA2EED}" type="pres">
      <dgm:prSet presAssocID="{E2651F3E-39D4-43EA-AEC0-E78DACD00945}" presName="hierRoot1" presStyleCnt="0">
        <dgm:presLayoutVars>
          <dgm:hierBranch val="init"/>
        </dgm:presLayoutVars>
      </dgm:prSet>
      <dgm:spPr/>
    </dgm:pt>
    <dgm:pt modelId="{A4EF90D6-3F5D-4B3C-94ED-C99F280CF8AC}" type="pres">
      <dgm:prSet presAssocID="{E2651F3E-39D4-43EA-AEC0-E78DACD00945}" presName="rootComposite1" presStyleCnt="0"/>
      <dgm:spPr/>
    </dgm:pt>
    <dgm:pt modelId="{620C5EE0-1479-4377-A3AE-ECAAD912D3B2}" type="pres">
      <dgm:prSet presAssocID="{E2651F3E-39D4-43EA-AEC0-E78DACD00945}" presName="rootText1" presStyleLbl="node0" presStyleIdx="0" presStyleCnt="1">
        <dgm:presLayoutVars>
          <dgm:chPref val="3"/>
        </dgm:presLayoutVars>
      </dgm:prSet>
      <dgm:spPr/>
    </dgm:pt>
    <dgm:pt modelId="{6BD86B26-D694-4CA8-A32A-94A1AD84F63F}" type="pres">
      <dgm:prSet presAssocID="{E2651F3E-39D4-43EA-AEC0-E78DACD00945}" presName="rootConnector1" presStyleLbl="node1" presStyleIdx="0" presStyleCnt="0"/>
      <dgm:spPr/>
    </dgm:pt>
    <dgm:pt modelId="{565D8837-350D-4C56-A0BA-9E759070EAA1}" type="pres">
      <dgm:prSet presAssocID="{E2651F3E-39D4-43EA-AEC0-E78DACD00945}" presName="hierChild2" presStyleCnt="0"/>
      <dgm:spPr/>
    </dgm:pt>
    <dgm:pt modelId="{0ADAD3FC-DC92-4B18-A4EB-98A6869BF54A}" type="pres">
      <dgm:prSet presAssocID="{0253D167-1482-4E8A-812E-AF847562FF34}" presName="Name37" presStyleLbl="parChTrans1D2" presStyleIdx="0" presStyleCnt="3"/>
      <dgm:spPr/>
    </dgm:pt>
    <dgm:pt modelId="{02259C07-F617-45AD-8716-C5195BBD5C2C}" type="pres">
      <dgm:prSet presAssocID="{8636BB9B-5E16-4B5D-90F3-2850D391BE8A}" presName="hierRoot2" presStyleCnt="0">
        <dgm:presLayoutVars>
          <dgm:hierBranch/>
        </dgm:presLayoutVars>
      </dgm:prSet>
      <dgm:spPr/>
    </dgm:pt>
    <dgm:pt modelId="{DA53C1D1-573C-4F5B-9FAB-BE8E09864680}" type="pres">
      <dgm:prSet presAssocID="{8636BB9B-5E16-4B5D-90F3-2850D391BE8A}" presName="rootComposite" presStyleCnt="0"/>
      <dgm:spPr/>
    </dgm:pt>
    <dgm:pt modelId="{16DB1E8B-2ECE-4EDC-9884-244C6733FCFF}" type="pres">
      <dgm:prSet presAssocID="{8636BB9B-5E16-4B5D-90F3-2850D391BE8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20F754-3CE9-4E1D-BB35-CD0D97FAC5A4}" type="pres">
      <dgm:prSet presAssocID="{8636BB9B-5E16-4B5D-90F3-2850D391BE8A}" presName="rootConnector" presStyleLbl="node2" presStyleIdx="0" presStyleCnt="3"/>
      <dgm:spPr/>
    </dgm:pt>
    <dgm:pt modelId="{31BE3656-B370-4234-99E7-DAE1EBC14342}" type="pres">
      <dgm:prSet presAssocID="{8636BB9B-5E16-4B5D-90F3-2850D391BE8A}" presName="hierChild4" presStyleCnt="0"/>
      <dgm:spPr/>
    </dgm:pt>
    <dgm:pt modelId="{894F849F-6FA2-422D-9716-BB877FE57194}" type="pres">
      <dgm:prSet presAssocID="{EFD9C7C4-457C-4CBD-926E-413DF456F383}" presName="Name35" presStyleLbl="parChTrans1D3" presStyleIdx="0" presStyleCnt="3"/>
      <dgm:spPr/>
    </dgm:pt>
    <dgm:pt modelId="{1535EA8F-D1DC-4806-946B-56B987FE4307}" type="pres">
      <dgm:prSet presAssocID="{317AF96D-69AA-4DF6-A8EC-FCF8163B806A}" presName="hierRoot2" presStyleCnt="0">
        <dgm:presLayoutVars>
          <dgm:hierBranch val="init"/>
        </dgm:presLayoutVars>
      </dgm:prSet>
      <dgm:spPr/>
    </dgm:pt>
    <dgm:pt modelId="{81657F3F-71C6-4359-AE2F-02558877C2CC}" type="pres">
      <dgm:prSet presAssocID="{317AF96D-69AA-4DF6-A8EC-FCF8163B806A}" presName="rootComposite" presStyleCnt="0"/>
      <dgm:spPr/>
    </dgm:pt>
    <dgm:pt modelId="{C0FBA972-9F64-4A19-9A55-2994A70C8F3E}" type="pres">
      <dgm:prSet presAssocID="{317AF96D-69AA-4DF6-A8EC-FCF8163B806A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130AFA-1836-475B-94AE-BC5BFE1F82D7}" type="pres">
      <dgm:prSet presAssocID="{317AF96D-69AA-4DF6-A8EC-FCF8163B806A}" presName="rootConnector" presStyleLbl="node3" presStyleIdx="0" presStyleCnt="3"/>
      <dgm:spPr/>
    </dgm:pt>
    <dgm:pt modelId="{22802638-0F7B-40E1-A313-C6C9BE7FE24A}" type="pres">
      <dgm:prSet presAssocID="{317AF96D-69AA-4DF6-A8EC-FCF8163B806A}" presName="hierChild4" presStyleCnt="0"/>
      <dgm:spPr/>
    </dgm:pt>
    <dgm:pt modelId="{DFBF19B7-D374-4E15-B63F-ED47CF93B836}" type="pres">
      <dgm:prSet presAssocID="{317AF96D-69AA-4DF6-A8EC-FCF8163B806A}" presName="hierChild5" presStyleCnt="0"/>
      <dgm:spPr/>
    </dgm:pt>
    <dgm:pt modelId="{890730EC-FD5D-4816-A664-FF777C7F707D}" type="pres">
      <dgm:prSet presAssocID="{8636BB9B-5E16-4B5D-90F3-2850D391BE8A}" presName="hierChild5" presStyleCnt="0"/>
      <dgm:spPr/>
    </dgm:pt>
    <dgm:pt modelId="{CDAC1893-0BCB-4D5A-BE6A-EA8E14CBE3E6}" type="pres">
      <dgm:prSet presAssocID="{50DBBC98-C1CC-4DA0-B4B0-0F3105BF9C89}" presName="Name37" presStyleLbl="parChTrans1D2" presStyleIdx="1" presStyleCnt="3"/>
      <dgm:spPr/>
    </dgm:pt>
    <dgm:pt modelId="{94768DBC-F1E0-4AC5-8D28-17EB587A9CF0}" type="pres">
      <dgm:prSet presAssocID="{8BA60800-2E5F-483E-973E-CD9F09C7747A}" presName="hierRoot2" presStyleCnt="0">
        <dgm:presLayoutVars>
          <dgm:hierBranch/>
        </dgm:presLayoutVars>
      </dgm:prSet>
      <dgm:spPr/>
    </dgm:pt>
    <dgm:pt modelId="{BD29E4D4-2282-4362-B9FF-F2E7FF52DAD1}" type="pres">
      <dgm:prSet presAssocID="{8BA60800-2E5F-483E-973E-CD9F09C7747A}" presName="rootComposite" presStyleCnt="0"/>
      <dgm:spPr/>
    </dgm:pt>
    <dgm:pt modelId="{21E6AB9F-F9B0-4A01-BCC6-21C53A34305D}" type="pres">
      <dgm:prSet presAssocID="{8BA60800-2E5F-483E-973E-CD9F09C7747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8157F9-53C1-48A0-BD15-49A6977ACE5D}" type="pres">
      <dgm:prSet presAssocID="{8BA60800-2E5F-483E-973E-CD9F09C7747A}" presName="rootConnector" presStyleLbl="node2" presStyleIdx="1" presStyleCnt="3"/>
      <dgm:spPr/>
    </dgm:pt>
    <dgm:pt modelId="{739B9E47-2E95-4190-A3C4-89B85A1F44BC}" type="pres">
      <dgm:prSet presAssocID="{8BA60800-2E5F-483E-973E-CD9F09C7747A}" presName="hierChild4" presStyleCnt="0"/>
      <dgm:spPr/>
    </dgm:pt>
    <dgm:pt modelId="{9B788AD4-76CD-48F1-BFBA-1621C9AC7F5D}" type="pres">
      <dgm:prSet presAssocID="{88646FB2-7DD7-4589-81AF-AED4317FDE8D}" presName="Name35" presStyleLbl="parChTrans1D3" presStyleIdx="1" presStyleCnt="3"/>
      <dgm:spPr/>
    </dgm:pt>
    <dgm:pt modelId="{A42EADFB-45B3-416D-9853-81537645F2C9}" type="pres">
      <dgm:prSet presAssocID="{D30508DB-AC06-452F-B89D-0541461E366B}" presName="hierRoot2" presStyleCnt="0">
        <dgm:presLayoutVars>
          <dgm:hierBranch val="init"/>
        </dgm:presLayoutVars>
      </dgm:prSet>
      <dgm:spPr/>
    </dgm:pt>
    <dgm:pt modelId="{53371628-8574-4540-B4A9-5039627AB451}" type="pres">
      <dgm:prSet presAssocID="{D30508DB-AC06-452F-B89D-0541461E366B}" presName="rootComposite" presStyleCnt="0"/>
      <dgm:spPr/>
    </dgm:pt>
    <dgm:pt modelId="{97F0DA49-BD34-4F0B-819A-13CA154B703E}" type="pres">
      <dgm:prSet presAssocID="{D30508DB-AC06-452F-B89D-0541461E366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B17543-B4E1-4158-8650-5D05EC463502}" type="pres">
      <dgm:prSet presAssocID="{D30508DB-AC06-452F-B89D-0541461E366B}" presName="rootConnector" presStyleLbl="node3" presStyleIdx="1" presStyleCnt="3"/>
      <dgm:spPr/>
    </dgm:pt>
    <dgm:pt modelId="{A93A3E01-332D-4240-B8AF-8C6DF27FDA46}" type="pres">
      <dgm:prSet presAssocID="{D30508DB-AC06-452F-B89D-0541461E366B}" presName="hierChild4" presStyleCnt="0"/>
      <dgm:spPr/>
    </dgm:pt>
    <dgm:pt modelId="{F8ED1696-0333-4E8D-9D21-F44A352A829C}" type="pres">
      <dgm:prSet presAssocID="{D30508DB-AC06-452F-B89D-0541461E366B}" presName="hierChild5" presStyleCnt="0"/>
      <dgm:spPr/>
    </dgm:pt>
    <dgm:pt modelId="{6C49B370-B666-4CE4-9D80-2B297677C95A}" type="pres">
      <dgm:prSet presAssocID="{8BA60800-2E5F-483E-973E-CD9F09C7747A}" presName="hierChild5" presStyleCnt="0"/>
      <dgm:spPr/>
    </dgm:pt>
    <dgm:pt modelId="{00C08300-CCBF-42E2-AD08-14182F5C789E}" type="pres">
      <dgm:prSet presAssocID="{9F9E9EBE-B21E-4DA0-B969-D1E5CE1CF561}" presName="Name37" presStyleLbl="parChTrans1D2" presStyleIdx="2" presStyleCnt="3"/>
      <dgm:spPr/>
    </dgm:pt>
    <dgm:pt modelId="{145D0DA0-7B5C-4D0F-8625-08FBE3957EBB}" type="pres">
      <dgm:prSet presAssocID="{75384377-DA35-4EA8-B22F-A5597D05F689}" presName="hierRoot2" presStyleCnt="0">
        <dgm:presLayoutVars>
          <dgm:hierBranch/>
        </dgm:presLayoutVars>
      </dgm:prSet>
      <dgm:spPr/>
    </dgm:pt>
    <dgm:pt modelId="{8147C7C5-8B9F-4161-BD69-D6FC32F279BD}" type="pres">
      <dgm:prSet presAssocID="{75384377-DA35-4EA8-B22F-A5597D05F689}" presName="rootComposite" presStyleCnt="0"/>
      <dgm:spPr/>
    </dgm:pt>
    <dgm:pt modelId="{ED05DC5C-B43F-4DA3-9F82-FA8AD6FBA661}" type="pres">
      <dgm:prSet presAssocID="{75384377-DA35-4EA8-B22F-A5597D05F68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0E32A5-E44C-43A2-8574-C3D90AA079B2}" type="pres">
      <dgm:prSet presAssocID="{75384377-DA35-4EA8-B22F-A5597D05F689}" presName="rootConnector" presStyleLbl="node2" presStyleIdx="2" presStyleCnt="3"/>
      <dgm:spPr/>
    </dgm:pt>
    <dgm:pt modelId="{1BA35BCE-9748-49E1-85CD-FA4D04877D73}" type="pres">
      <dgm:prSet presAssocID="{75384377-DA35-4EA8-B22F-A5597D05F689}" presName="hierChild4" presStyleCnt="0"/>
      <dgm:spPr/>
    </dgm:pt>
    <dgm:pt modelId="{1B4F9EA5-69EA-440E-B9C3-CC9E307F89C7}" type="pres">
      <dgm:prSet presAssocID="{30207EE3-B100-4CEC-9707-54C24AAD3740}" presName="Name35" presStyleLbl="parChTrans1D3" presStyleIdx="2" presStyleCnt="3"/>
      <dgm:spPr/>
    </dgm:pt>
    <dgm:pt modelId="{09C91BA6-ABBD-4408-BC22-504FBA6029C9}" type="pres">
      <dgm:prSet presAssocID="{8B13ACAC-F90D-4B4D-AA5E-1F7545F2F396}" presName="hierRoot2" presStyleCnt="0">
        <dgm:presLayoutVars>
          <dgm:hierBranch val="init"/>
        </dgm:presLayoutVars>
      </dgm:prSet>
      <dgm:spPr/>
    </dgm:pt>
    <dgm:pt modelId="{DCF3F8EB-AA65-4EF1-9719-1AAF7036C8BC}" type="pres">
      <dgm:prSet presAssocID="{8B13ACAC-F90D-4B4D-AA5E-1F7545F2F396}" presName="rootComposite" presStyleCnt="0"/>
      <dgm:spPr/>
    </dgm:pt>
    <dgm:pt modelId="{386A043F-EEA9-41CD-BE68-A5A289E31415}" type="pres">
      <dgm:prSet presAssocID="{8B13ACAC-F90D-4B4D-AA5E-1F7545F2F396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203CAA-883D-4414-9A9E-513AAE5B02A8}" type="pres">
      <dgm:prSet presAssocID="{8B13ACAC-F90D-4B4D-AA5E-1F7545F2F396}" presName="rootConnector" presStyleLbl="node3" presStyleIdx="2" presStyleCnt="3"/>
      <dgm:spPr/>
    </dgm:pt>
    <dgm:pt modelId="{1DCBCCC3-EDA7-4E66-BEC0-07B840959DB7}" type="pres">
      <dgm:prSet presAssocID="{8B13ACAC-F90D-4B4D-AA5E-1F7545F2F396}" presName="hierChild4" presStyleCnt="0"/>
      <dgm:spPr/>
    </dgm:pt>
    <dgm:pt modelId="{7F7DF103-07FC-4341-9FC7-6E015FB83EB4}" type="pres">
      <dgm:prSet presAssocID="{8B13ACAC-F90D-4B4D-AA5E-1F7545F2F396}" presName="hierChild5" presStyleCnt="0"/>
      <dgm:spPr/>
    </dgm:pt>
    <dgm:pt modelId="{640EBDA0-5E1D-4D6E-9BF9-766D6D7EA8CB}" type="pres">
      <dgm:prSet presAssocID="{75384377-DA35-4EA8-B22F-A5597D05F689}" presName="hierChild5" presStyleCnt="0"/>
      <dgm:spPr/>
    </dgm:pt>
    <dgm:pt modelId="{7F08B20A-1198-4255-97C9-09351851F767}" type="pres">
      <dgm:prSet presAssocID="{E2651F3E-39D4-43EA-AEC0-E78DACD00945}" presName="hierChild3" presStyleCnt="0"/>
      <dgm:spPr/>
    </dgm:pt>
  </dgm:ptLst>
  <dgm:cxnLst>
    <dgm:cxn modelId="{7885D994-8521-4535-B1F9-1803AEB2936B}" type="presOf" srcId="{E2651F3E-39D4-43EA-AEC0-E78DACD00945}" destId="{620C5EE0-1479-4377-A3AE-ECAAD912D3B2}" srcOrd="0" destOrd="0" presId="urn:microsoft.com/office/officeart/2005/8/layout/orgChart1"/>
    <dgm:cxn modelId="{46E5939C-49DE-4A26-8C1E-D6CB804AB630}" srcId="{8636BB9B-5E16-4B5D-90F3-2850D391BE8A}" destId="{317AF96D-69AA-4DF6-A8EC-FCF8163B806A}" srcOrd="0" destOrd="0" parTransId="{EFD9C7C4-457C-4CBD-926E-413DF456F383}" sibTransId="{5B8631EF-D4CB-479E-8FEF-D044CC45248B}"/>
    <dgm:cxn modelId="{463A984D-AFC8-4A99-A233-7CE7F97C0DD3}" type="presOf" srcId="{317AF96D-69AA-4DF6-A8EC-FCF8163B806A}" destId="{C0FBA972-9F64-4A19-9A55-2994A70C8F3E}" srcOrd="0" destOrd="0" presId="urn:microsoft.com/office/officeart/2005/8/layout/orgChart1"/>
    <dgm:cxn modelId="{A469FF2C-75ED-4661-B706-FB4354B7E8A8}" srcId="{E2651F3E-39D4-43EA-AEC0-E78DACD00945}" destId="{8636BB9B-5E16-4B5D-90F3-2850D391BE8A}" srcOrd="0" destOrd="0" parTransId="{0253D167-1482-4E8A-812E-AF847562FF34}" sibTransId="{C933D587-E75B-4E40-8352-DC256203C768}"/>
    <dgm:cxn modelId="{C71F53CA-C8A2-44B3-A552-CEF3FD2D6B3B}" type="presOf" srcId="{8B13ACAC-F90D-4B4D-AA5E-1F7545F2F396}" destId="{25203CAA-883D-4414-9A9E-513AAE5B02A8}" srcOrd="1" destOrd="0" presId="urn:microsoft.com/office/officeart/2005/8/layout/orgChart1"/>
    <dgm:cxn modelId="{FAFBB92C-6938-4988-9D97-956F05124A71}" type="presOf" srcId="{0B370624-1AAC-4317-B6D5-506260321457}" destId="{3291F515-A0A6-4B31-8497-AEB6F0AB2C6A}" srcOrd="0" destOrd="0" presId="urn:microsoft.com/office/officeart/2005/8/layout/orgChart1"/>
    <dgm:cxn modelId="{62C01472-9334-412D-BDD5-486FF3A5F18B}" srcId="{75384377-DA35-4EA8-B22F-A5597D05F689}" destId="{8B13ACAC-F90D-4B4D-AA5E-1F7545F2F396}" srcOrd="0" destOrd="0" parTransId="{30207EE3-B100-4CEC-9707-54C24AAD3740}" sibTransId="{E28CF318-8EEE-48B9-8CE4-50631967C9A1}"/>
    <dgm:cxn modelId="{7DCD0748-A8AF-43EA-802A-A8F45A83CA15}" type="presOf" srcId="{8B13ACAC-F90D-4B4D-AA5E-1F7545F2F396}" destId="{386A043F-EEA9-41CD-BE68-A5A289E31415}" srcOrd="0" destOrd="0" presId="urn:microsoft.com/office/officeart/2005/8/layout/orgChart1"/>
    <dgm:cxn modelId="{4A77132D-E8D4-43EE-8BA3-B32DDB6B64E6}" type="presOf" srcId="{8636BB9B-5E16-4B5D-90F3-2850D391BE8A}" destId="{1420F754-3CE9-4E1D-BB35-CD0D97FAC5A4}" srcOrd="1" destOrd="0" presId="urn:microsoft.com/office/officeart/2005/8/layout/orgChart1"/>
    <dgm:cxn modelId="{9D760D25-954E-4609-BDC3-D6DFED76622B}" srcId="{0B370624-1AAC-4317-B6D5-506260321457}" destId="{E2651F3E-39D4-43EA-AEC0-E78DACD00945}" srcOrd="0" destOrd="0" parTransId="{7461DE68-6389-4EAC-9EA0-6C0349D96C38}" sibTransId="{8F51AFBB-8350-4DC5-9467-48EFF54530DB}"/>
    <dgm:cxn modelId="{F1D6E2DB-3247-4087-9345-3442B20D3AAF}" type="presOf" srcId="{8BA60800-2E5F-483E-973E-CD9F09C7747A}" destId="{4C8157F9-53C1-48A0-BD15-49A6977ACE5D}" srcOrd="1" destOrd="0" presId="urn:microsoft.com/office/officeart/2005/8/layout/orgChart1"/>
    <dgm:cxn modelId="{914465FB-54F9-46E6-AA2B-A47991F5DFFD}" type="presOf" srcId="{D30508DB-AC06-452F-B89D-0541461E366B}" destId="{97F0DA49-BD34-4F0B-819A-13CA154B703E}" srcOrd="0" destOrd="0" presId="urn:microsoft.com/office/officeart/2005/8/layout/orgChart1"/>
    <dgm:cxn modelId="{B7ACA0B7-4EF9-41A4-9C40-127D64A0276C}" srcId="{E2651F3E-39D4-43EA-AEC0-E78DACD00945}" destId="{75384377-DA35-4EA8-B22F-A5597D05F689}" srcOrd="2" destOrd="0" parTransId="{9F9E9EBE-B21E-4DA0-B969-D1E5CE1CF561}" sibTransId="{0D82D5C8-B416-40A7-8F57-B9C58290543B}"/>
    <dgm:cxn modelId="{43198920-C21A-47EA-B061-CDA1A0DE3419}" type="presOf" srcId="{75384377-DA35-4EA8-B22F-A5597D05F689}" destId="{ED05DC5C-B43F-4DA3-9F82-FA8AD6FBA661}" srcOrd="0" destOrd="0" presId="urn:microsoft.com/office/officeart/2005/8/layout/orgChart1"/>
    <dgm:cxn modelId="{5D730AC5-CD3C-48AE-8D5A-C5E35BFC0387}" srcId="{E2651F3E-39D4-43EA-AEC0-E78DACD00945}" destId="{8BA60800-2E5F-483E-973E-CD9F09C7747A}" srcOrd="1" destOrd="0" parTransId="{50DBBC98-C1CC-4DA0-B4B0-0F3105BF9C89}" sibTransId="{95C35468-25BA-4DBD-919C-9849DBB6349A}"/>
    <dgm:cxn modelId="{E2CBF7AC-0C76-402A-B8A3-9FD5960AF108}" type="presOf" srcId="{D30508DB-AC06-452F-B89D-0541461E366B}" destId="{5CB17543-B4E1-4158-8650-5D05EC463502}" srcOrd="1" destOrd="0" presId="urn:microsoft.com/office/officeart/2005/8/layout/orgChart1"/>
    <dgm:cxn modelId="{1528700A-F4A4-48AB-B1DC-B96CDB6B6F26}" type="presOf" srcId="{88646FB2-7DD7-4589-81AF-AED4317FDE8D}" destId="{9B788AD4-76CD-48F1-BFBA-1621C9AC7F5D}" srcOrd="0" destOrd="0" presId="urn:microsoft.com/office/officeart/2005/8/layout/orgChart1"/>
    <dgm:cxn modelId="{67B08B55-3211-4A3D-AE30-D18429CE873E}" type="presOf" srcId="{75384377-DA35-4EA8-B22F-A5597D05F689}" destId="{5B0E32A5-E44C-43A2-8574-C3D90AA079B2}" srcOrd="1" destOrd="0" presId="urn:microsoft.com/office/officeart/2005/8/layout/orgChart1"/>
    <dgm:cxn modelId="{D3F72661-561C-47BD-98E6-D534D2CADE85}" type="presOf" srcId="{8636BB9B-5E16-4B5D-90F3-2850D391BE8A}" destId="{16DB1E8B-2ECE-4EDC-9884-244C6733FCFF}" srcOrd="0" destOrd="0" presId="urn:microsoft.com/office/officeart/2005/8/layout/orgChart1"/>
    <dgm:cxn modelId="{90A19EFF-44FB-46F3-9C47-18D9C1F91255}" type="presOf" srcId="{8BA60800-2E5F-483E-973E-CD9F09C7747A}" destId="{21E6AB9F-F9B0-4A01-BCC6-21C53A34305D}" srcOrd="0" destOrd="0" presId="urn:microsoft.com/office/officeart/2005/8/layout/orgChart1"/>
    <dgm:cxn modelId="{3BB375BF-E91D-49E9-856B-A6F34975F60A}" srcId="{8BA60800-2E5F-483E-973E-CD9F09C7747A}" destId="{D30508DB-AC06-452F-B89D-0541461E366B}" srcOrd="0" destOrd="0" parTransId="{88646FB2-7DD7-4589-81AF-AED4317FDE8D}" sibTransId="{2D538E32-79FD-4795-9943-E2CBF6793495}"/>
    <dgm:cxn modelId="{FE74B33F-3AEA-4B71-914C-FF0610231966}" type="presOf" srcId="{EFD9C7C4-457C-4CBD-926E-413DF456F383}" destId="{894F849F-6FA2-422D-9716-BB877FE57194}" srcOrd="0" destOrd="0" presId="urn:microsoft.com/office/officeart/2005/8/layout/orgChart1"/>
    <dgm:cxn modelId="{C99CBAE6-F993-465F-9697-88FF023CC80F}" type="presOf" srcId="{50DBBC98-C1CC-4DA0-B4B0-0F3105BF9C89}" destId="{CDAC1893-0BCB-4D5A-BE6A-EA8E14CBE3E6}" srcOrd="0" destOrd="0" presId="urn:microsoft.com/office/officeart/2005/8/layout/orgChart1"/>
    <dgm:cxn modelId="{12FA9ABD-A426-4CDF-B4AE-0A79DF6E3622}" type="presOf" srcId="{30207EE3-B100-4CEC-9707-54C24AAD3740}" destId="{1B4F9EA5-69EA-440E-B9C3-CC9E307F89C7}" srcOrd="0" destOrd="0" presId="urn:microsoft.com/office/officeart/2005/8/layout/orgChart1"/>
    <dgm:cxn modelId="{73C5D031-8E86-43F4-BFC1-E33D5D242FCB}" type="presOf" srcId="{317AF96D-69AA-4DF6-A8EC-FCF8163B806A}" destId="{EE130AFA-1836-475B-94AE-BC5BFE1F82D7}" srcOrd="1" destOrd="0" presId="urn:microsoft.com/office/officeart/2005/8/layout/orgChart1"/>
    <dgm:cxn modelId="{7E8DDDFE-D046-429E-99DD-D1ADBBDD5829}" type="presOf" srcId="{0253D167-1482-4E8A-812E-AF847562FF34}" destId="{0ADAD3FC-DC92-4B18-A4EB-98A6869BF54A}" srcOrd="0" destOrd="0" presId="urn:microsoft.com/office/officeart/2005/8/layout/orgChart1"/>
    <dgm:cxn modelId="{5B202817-51E8-4100-9A7B-D60D14CFFD7C}" type="presOf" srcId="{E2651F3E-39D4-43EA-AEC0-E78DACD00945}" destId="{6BD86B26-D694-4CA8-A32A-94A1AD84F63F}" srcOrd="1" destOrd="0" presId="urn:microsoft.com/office/officeart/2005/8/layout/orgChart1"/>
    <dgm:cxn modelId="{DAFAF532-0602-493F-8FEA-D5B5092CA0A5}" type="presOf" srcId="{9F9E9EBE-B21E-4DA0-B969-D1E5CE1CF561}" destId="{00C08300-CCBF-42E2-AD08-14182F5C789E}" srcOrd="0" destOrd="0" presId="urn:microsoft.com/office/officeart/2005/8/layout/orgChart1"/>
    <dgm:cxn modelId="{F4CC77F1-CA26-4E39-BC07-DABDA2262CE0}" type="presParOf" srcId="{3291F515-A0A6-4B31-8497-AEB6F0AB2C6A}" destId="{BA6E7880-98EB-4288-ACFD-3369A1CA2EED}" srcOrd="0" destOrd="0" presId="urn:microsoft.com/office/officeart/2005/8/layout/orgChart1"/>
    <dgm:cxn modelId="{6468BA50-8C3E-469F-A9D7-62B04B66C621}" type="presParOf" srcId="{BA6E7880-98EB-4288-ACFD-3369A1CA2EED}" destId="{A4EF90D6-3F5D-4B3C-94ED-C99F280CF8AC}" srcOrd="0" destOrd="0" presId="urn:microsoft.com/office/officeart/2005/8/layout/orgChart1"/>
    <dgm:cxn modelId="{FD8FA448-69CB-4FB6-9984-A04AD6DEB7EA}" type="presParOf" srcId="{A4EF90D6-3F5D-4B3C-94ED-C99F280CF8AC}" destId="{620C5EE0-1479-4377-A3AE-ECAAD912D3B2}" srcOrd="0" destOrd="0" presId="urn:microsoft.com/office/officeart/2005/8/layout/orgChart1"/>
    <dgm:cxn modelId="{4EFF077E-3F44-4D1F-9217-39B4E7B75899}" type="presParOf" srcId="{A4EF90D6-3F5D-4B3C-94ED-C99F280CF8AC}" destId="{6BD86B26-D694-4CA8-A32A-94A1AD84F63F}" srcOrd="1" destOrd="0" presId="urn:microsoft.com/office/officeart/2005/8/layout/orgChart1"/>
    <dgm:cxn modelId="{F6F1CCA7-EF8C-4C25-824D-7CBA15D30300}" type="presParOf" srcId="{BA6E7880-98EB-4288-ACFD-3369A1CA2EED}" destId="{565D8837-350D-4C56-A0BA-9E759070EAA1}" srcOrd="1" destOrd="0" presId="urn:microsoft.com/office/officeart/2005/8/layout/orgChart1"/>
    <dgm:cxn modelId="{76FB0DA1-CFFC-43C1-9457-88ABE7046BF6}" type="presParOf" srcId="{565D8837-350D-4C56-A0BA-9E759070EAA1}" destId="{0ADAD3FC-DC92-4B18-A4EB-98A6869BF54A}" srcOrd="0" destOrd="0" presId="urn:microsoft.com/office/officeart/2005/8/layout/orgChart1"/>
    <dgm:cxn modelId="{A4578860-B6D4-4B27-A83B-90C9AA68C44D}" type="presParOf" srcId="{565D8837-350D-4C56-A0BA-9E759070EAA1}" destId="{02259C07-F617-45AD-8716-C5195BBD5C2C}" srcOrd="1" destOrd="0" presId="urn:microsoft.com/office/officeart/2005/8/layout/orgChart1"/>
    <dgm:cxn modelId="{A64A7EC6-BA8B-4540-8689-D535C4B25455}" type="presParOf" srcId="{02259C07-F617-45AD-8716-C5195BBD5C2C}" destId="{DA53C1D1-573C-4F5B-9FAB-BE8E09864680}" srcOrd="0" destOrd="0" presId="urn:microsoft.com/office/officeart/2005/8/layout/orgChart1"/>
    <dgm:cxn modelId="{9E0F6522-1909-400E-975E-5D173568A9B1}" type="presParOf" srcId="{DA53C1D1-573C-4F5B-9FAB-BE8E09864680}" destId="{16DB1E8B-2ECE-4EDC-9884-244C6733FCFF}" srcOrd="0" destOrd="0" presId="urn:microsoft.com/office/officeart/2005/8/layout/orgChart1"/>
    <dgm:cxn modelId="{43F7870C-5ABC-4A1D-ADAF-331B18CC7809}" type="presParOf" srcId="{DA53C1D1-573C-4F5B-9FAB-BE8E09864680}" destId="{1420F754-3CE9-4E1D-BB35-CD0D97FAC5A4}" srcOrd="1" destOrd="0" presId="urn:microsoft.com/office/officeart/2005/8/layout/orgChart1"/>
    <dgm:cxn modelId="{5ADA478A-B710-4F23-A945-0AA198538B71}" type="presParOf" srcId="{02259C07-F617-45AD-8716-C5195BBD5C2C}" destId="{31BE3656-B370-4234-99E7-DAE1EBC14342}" srcOrd="1" destOrd="0" presId="urn:microsoft.com/office/officeart/2005/8/layout/orgChart1"/>
    <dgm:cxn modelId="{0EEEA3BE-B202-4CA7-A9B0-9E9118E75927}" type="presParOf" srcId="{31BE3656-B370-4234-99E7-DAE1EBC14342}" destId="{894F849F-6FA2-422D-9716-BB877FE57194}" srcOrd="0" destOrd="0" presId="urn:microsoft.com/office/officeart/2005/8/layout/orgChart1"/>
    <dgm:cxn modelId="{10ED12B3-1C61-44B5-B148-545961B4672A}" type="presParOf" srcId="{31BE3656-B370-4234-99E7-DAE1EBC14342}" destId="{1535EA8F-D1DC-4806-946B-56B987FE4307}" srcOrd="1" destOrd="0" presId="urn:microsoft.com/office/officeart/2005/8/layout/orgChart1"/>
    <dgm:cxn modelId="{3CFB8FE0-B3EE-425B-9AD2-9D95A532A2A9}" type="presParOf" srcId="{1535EA8F-D1DC-4806-946B-56B987FE4307}" destId="{81657F3F-71C6-4359-AE2F-02558877C2CC}" srcOrd="0" destOrd="0" presId="urn:microsoft.com/office/officeart/2005/8/layout/orgChart1"/>
    <dgm:cxn modelId="{C8ED8F2A-AAF2-4EEB-8159-87F5E6CC717D}" type="presParOf" srcId="{81657F3F-71C6-4359-AE2F-02558877C2CC}" destId="{C0FBA972-9F64-4A19-9A55-2994A70C8F3E}" srcOrd="0" destOrd="0" presId="urn:microsoft.com/office/officeart/2005/8/layout/orgChart1"/>
    <dgm:cxn modelId="{011373B2-2493-4AF7-A38F-A00345445FD1}" type="presParOf" srcId="{81657F3F-71C6-4359-AE2F-02558877C2CC}" destId="{EE130AFA-1836-475B-94AE-BC5BFE1F82D7}" srcOrd="1" destOrd="0" presId="urn:microsoft.com/office/officeart/2005/8/layout/orgChart1"/>
    <dgm:cxn modelId="{C6BDBBAE-B1BB-4BF5-9667-94241C99E2B3}" type="presParOf" srcId="{1535EA8F-D1DC-4806-946B-56B987FE4307}" destId="{22802638-0F7B-40E1-A313-C6C9BE7FE24A}" srcOrd="1" destOrd="0" presId="urn:microsoft.com/office/officeart/2005/8/layout/orgChart1"/>
    <dgm:cxn modelId="{34AA4C37-9C41-4732-B0F2-A0F2EF176326}" type="presParOf" srcId="{1535EA8F-D1DC-4806-946B-56B987FE4307}" destId="{DFBF19B7-D374-4E15-B63F-ED47CF93B836}" srcOrd="2" destOrd="0" presId="urn:microsoft.com/office/officeart/2005/8/layout/orgChart1"/>
    <dgm:cxn modelId="{FD2DDA01-C347-4975-A4AC-B67702795D38}" type="presParOf" srcId="{02259C07-F617-45AD-8716-C5195BBD5C2C}" destId="{890730EC-FD5D-4816-A664-FF777C7F707D}" srcOrd="2" destOrd="0" presId="urn:microsoft.com/office/officeart/2005/8/layout/orgChart1"/>
    <dgm:cxn modelId="{1EBAF068-3427-4960-8C14-40A8F0BC7CE8}" type="presParOf" srcId="{565D8837-350D-4C56-A0BA-9E759070EAA1}" destId="{CDAC1893-0BCB-4D5A-BE6A-EA8E14CBE3E6}" srcOrd="2" destOrd="0" presId="urn:microsoft.com/office/officeart/2005/8/layout/orgChart1"/>
    <dgm:cxn modelId="{1FA7844B-A51F-4F0D-B96A-1903EE58982B}" type="presParOf" srcId="{565D8837-350D-4C56-A0BA-9E759070EAA1}" destId="{94768DBC-F1E0-4AC5-8D28-17EB587A9CF0}" srcOrd="3" destOrd="0" presId="urn:microsoft.com/office/officeart/2005/8/layout/orgChart1"/>
    <dgm:cxn modelId="{2803484C-F1B9-4010-8975-20704DBCE1E1}" type="presParOf" srcId="{94768DBC-F1E0-4AC5-8D28-17EB587A9CF0}" destId="{BD29E4D4-2282-4362-B9FF-F2E7FF52DAD1}" srcOrd="0" destOrd="0" presId="urn:microsoft.com/office/officeart/2005/8/layout/orgChart1"/>
    <dgm:cxn modelId="{910B3A17-302E-4A26-931A-2E8EA511D1A3}" type="presParOf" srcId="{BD29E4D4-2282-4362-B9FF-F2E7FF52DAD1}" destId="{21E6AB9F-F9B0-4A01-BCC6-21C53A34305D}" srcOrd="0" destOrd="0" presId="urn:microsoft.com/office/officeart/2005/8/layout/orgChart1"/>
    <dgm:cxn modelId="{E12C28B3-420B-4EA2-A969-A12C0573B849}" type="presParOf" srcId="{BD29E4D4-2282-4362-B9FF-F2E7FF52DAD1}" destId="{4C8157F9-53C1-48A0-BD15-49A6977ACE5D}" srcOrd="1" destOrd="0" presId="urn:microsoft.com/office/officeart/2005/8/layout/orgChart1"/>
    <dgm:cxn modelId="{0419D60C-F765-497F-A37A-2C5D28609837}" type="presParOf" srcId="{94768DBC-F1E0-4AC5-8D28-17EB587A9CF0}" destId="{739B9E47-2E95-4190-A3C4-89B85A1F44BC}" srcOrd="1" destOrd="0" presId="urn:microsoft.com/office/officeart/2005/8/layout/orgChart1"/>
    <dgm:cxn modelId="{AE742AB2-E770-4E82-BECE-23D894C081E5}" type="presParOf" srcId="{739B9E47-2E95-4190-A3C4-89B85A1F44BC}" destId="{9B788AD4-76CD-48F1-BFBA-1621C9AC7F5D}" srcOrd="0" destOrd="0" presId="urn:microsoft.com/office/officeart/2005/8/layout/orgChart1"/>
    <dgm:cxn modelId="{15C2A0C4-B1B3-482A-A087-A7F7BDBF3486}" type="presParOf" srcId="{739B9E47-2E95-4190-A3C4-89B85A1F44BC}" destId="{A42EADFB-45B3-416D-9853-81537645F2C9}" srcOrd="1" destOrd="0" presId="urn:microsoft.com/office/officeart/2005/8/layout/orgChart1"/>
    <dgm:cxn modelId="{1860C795-43A7-4CDC-9777-05186EA0E122}" type="presParOf" srcId="{A42EADFB-45B3-416D-9853-81537645F2C9}" destId="{53371628-8574-4540-B4A9-5039627AB451}" srcOrd="0" destOrd="0" presId="urn:microsoft.com/office/officeart/2005/8/layout/orgChart1"/>
    <dgm:cxn modelId="{D0ABB5B0-0131-4424-A813-82286BFDEC68}" type="presParOf" srcId="{53371628-8574-4540-B4A9-5039627AB451}" destId="{97F0DA49-BD34-4F0B-819A-13CA154B703E}" srcOrd="0" destOrd="0" presId="urn:microsoft.com/office/officeart/2005/8/layout/orgChart1"/>
    <dgm:cxn modelId="{D30B4171-0882-4D3B-BCE1-948F66F299CD}" type="presParOf" srcId="{53371628-8574-4540-B4A9-5039627AB451}" destId="{5CB17543-B4E1-4158-8650-5D05EC463502}" srcOrd="1" destOrd="0" presId="urn:microsoft.com/office/officeart/2005/8/layout/orgChart1"/>
    <dgm:cxn modelId="{38AA4345-39D2-495B-B021-9A467E3BF96E}" type="presParOf" srcId="{A42EADFB-45B3-416D-9853-81537645F2C9}" destId="{A93A3E01-332D-4240-B8AF-8C6DF27FDA46}" srcOrd="1" destOrd="0" presId="urn:microsoft.com/office/officeart/2005/8/layout/orgChart1"/>
    <dgm:cxn modelId="{823BC441-443B-4578-AA49-7104D2E537FB}" type="presParOf" srcId="{A42EADFB-45B3-416D-9853-81537645F2C9}" destId="{F8ED1696-0333-4E8D-9D21-F44A352A829C}" srcOrd="2" destOrd="0" presId="urn:microsoft.com/office/officeart/2005/8/layout/orgChart1"/>
    <dgm:cxn modelId="{55879689-3F06-4008-86D4-BE24F6E5DC15}" type="presParOf" srcId="{94768DBC-F1E0-4AC5-8D28-17EB587A9CF0}" destId="{6C49B370-B666-4CE4-9D80-2B297677C95A}" srcOrd="2" destOrd="0" presId="urn:microsoft.com/office/officeart/2005/8/layout/orgChart1"/>
    <dgm:cxn modelId="{E2CF9792-895C-4F11-804B-692838D56C45}" type="presParOf" srcId="{565D8837-350D-4C56-A0BA-9E759070EAA1}" destId="{00C08300-CCBF-42E2-AD08-14182F5C789E}" srcOrd="4" destOrd="0" presId="urn:microsoft.com/office/officeart/2005/8/layout/orgChart1"/>
    <dgm:cxn modelId="{44DACD50-3AA2-4531-AE10-0C16B13CCA51}" type="presParOf" srcId="{565D8837-350D-4C56-A0BA-9E759070EAA1}" destId="{145D0DA0-7B5C-4D0F-8625-08FBE3957EBB}" srcOrd="5" destOrd="0" presId="urn:microsoft.com/office/officeart/2005/8/layout/orgChart1"/>
    <dgm:cxn modelId="{15BCD7FE-75F9-4310-9E98-9FFD3892B0F7}" type="presParOf" srcId="{145D0DA0-7B5C-4D0F-8625-08FBE3957EBB}" destId="{8147C7C5-8B9F-4161-BD69-D6FC32F279BD}" srcOrd="0" destOrd="0" presId="urn:microsoft.com/office/officeart/2005/8/layout/orgChart1"/>
    <dgm:cxn modelId="{255876C8-DDC4-4A65-B409-EFCEBDB1ED40}" type="presParOf" srcId="{8147C7C5-8B9F-4161-BD69-D6FC32F279BD}" destId="{ED05DC5C-B43F-4DA3-9F82-FA8AD6FBA661}" srcOrd="0" destOrd="0" presId="urn:microsoft.com/office/officeart/2005/8/layout/orgChart1"/>
    <dgm:cxn modelId="{8A7314A6-04F8-44F4-9769-6EAA59E156EA}" type="presParOf" srcId="{8147C7C5-8B9F-4161-BD69-D6FC32F279BD}" destId="{5B0E32A5-E44C-43A2-8574-C3D90AA079B2}" srcOrd="1" destOrd="0" presId="urn:microsoft.com/office/officeart/2005/8/layout/orgChart1"/>
    <dgm:cxn modelId="{944FDDD6-C13F-442E-9B88-C3E27962D3A1}" type="presParOf" srcId="{145D0DA0-7B5C-4D0F-8625-08FBE3957EBB}" destId="{1BA35BCE-9748-49E1-85CD-FA4D04877D73}" srcOrd="1" destOrd="0" presId="urn:microsoft.com/office/officeart/2005/8/layout/orgChart1"/>
    <dgm:cxn modelId="{C856D9BD-17A9-40C6-8234-A673DDE539FD}" type="presParOf" srcId="{1BA35BCE-9748-49E1-85CD-FA4D04877D73}" destId="{1B4F9EA5-69EA-440E-B9C3-CC9E307F89C7}" srcOrd="0" destOrd="0" presId="urn:microsoft.com/office/officeart/2005/8/layout/orgChart1"/>
    <dgm:cxn modelId="{8670FF49-ACE4-4549-9C4C-DCB11B7A2BAC}" type="presParOf" srcId="{1BA35BCE-9748-49E1-85CD-FA4D04877D73}" destId="{09C91BA6-ABBD-4408-BC22-504FBA6029C9}" srcOrd="1" destOrd="0" presId="urn:microsoft.com/office/officeart/2005/8/layout/orgChart1"/>
    <dgm:cxn modelId="{61462F7A-FE18-456A-97B6-0DB58642163B}" type="presParOf" srcId="{09C91BA6-ABBD-4408-BC22-504FBA6029C9}" destId="{DCF3F8EB-AA65-4EF1-9719-1AAF7036C8BC}" srcOrd="0" destOrd="0" presId="urn:microsoft.com/office/officeart/2005/8/layout/orgChart1"/>
    <dgm:cxn modelId="{2AC8B03A-6A6D-4062-AB7B-9F84E13783BF}" type="presParOf" srcId="{DCF3F8EB-AA65-4EF1-9719-1AAF7036C8BC}" destId="{386A043F-EEA9-41CD-BE68-A5A289E31415}" srcOrd="0" destOrd="0" presId="urn:microsoft.com/office/officeart/2005/8/layout/orgChart1"/>
    <dgm:cxn modelId="{47FCB6A0-658C-4C5E-8C18-396670245637}" type="presParOf" srcId="{DCF3F8EB-AA65-4EF1-9719-1AAF7036C8BC}" destId="{25203CAA-883D-4414-9A9E-513AAE5B02A8}" srcOrd="1" destOrd="0" presId="urn:microsoft.com/office/officeart/2005/8/layout/orgChart1"/>
    <dgm:cxn modelId="{EAD7C9DA-8904-4680-BAB1-6B68F3768A27}" type="presParOf" srcId="{09C91BA6-ABBD-4408-BC22-504FBA6029C9}" destId="{1DCBCCC3-EDA7-4E66-BEC0-07B840959DB7}" srcOrd="1" destOrd="0" presId="urn:microsoft.com/office/officeart/2005/8/layout/orgChart1"/>
    <dgm:cxn modelId="{98495CF2-57BF-4FD2-93B1-1D239B5FBF9B}" type="presParOf" srcId="{09C91BA6-ABBD-4408-BC22-504FBA6029C9}" destId="{7F7DF103-07FC-4341-9FC7-6E015FB83EB4}" srcOrd="2" destOrd="0" presId="urn:microsoft.com/office/officeart/2005/8/layout/orgChart1"/>
    <dgm:cxn modelId="{1A8F570C-8E2B-4577-A65B-DFB8A04CCC9D}" type="presParOf" srcId="{145D0DA0-7B5C-4D0F-8625-08FBE3957EBB}" destId="{640EBDA0-5E1D-4D6E-9BF9-766D6D7EA8CB}" srcOrd="2" destOrd="0" presId="urn:microsoft.com/office/officeart/2005/8/layout/orgChart1"/>
    <dgm:cxn modelId="{CF154C2C-D6FF-45F0-B2C0-0E8A641C936B}" type="presParOf" srcId="{BA6E7880-98EB-4288-ACFD-3369A1CA2EED}" destId="{7F08B20A-1198-4255-97C9-09351851F7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20ADD5-C1EC-4526-825F-45A19B51A55B}">
      <dsp:nvSpPr>
        <dsp:cNvPr id="0" name=""/>
        <dsp:cNvSpPr/>
      </dsp:nvSpPr>
      <dsp:spPr>
        <a:xfrm>
          <a:off x="6607626" y="3366838"/>
          <a:ext cx="91440" cy="5835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351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7866B-6AB9-44A3-ADCA-90BA57104705}">
      <dsp:nvSpPr>
        <dsp:cNvPr id="0" name=""/>
        <dsp:cNvSpPr/>
      </dsp:nvSpPr>
      <dsp:spPr>
        <a:xfrm>
          <a:off x="4428492" y="1394019"/>
          <a:ext cx="2224854" cy="583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755"/>
              </a:lnTo>
              <a:lnTo>
                <a:pt x="2224854" y="291755"/>
              </a:lnTo>
              <a:lnTo>
                <a:pt x="2224854" y="58351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A8BF7-C741-4DC3-A716-474FF0BF7525}">
      <dsp:nvSpPr>
        <dsp:cNvPr id="0" name=""/>
        <dsp:cNvSpPr/>
      </dsp:nvSpPr>
      <dsp:spPr>
        <a:xfrm>
          <a:off x="2157917" y="3366838"/>
          <a:ext cx="91440" cy="5835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351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AA671-F74D-4227-9870-ACC26CF72014}">
      <dsp:nvSpPr>
        <dsp:cNvPr id="0" name=""/>
        <dsp:cNvSpPr/>
      </dsp:nvSpPr>
      <dsp:spPr>
        <a:xfrm>
          <a:off x="2203637" y="1394019"/>
          <a:ext cx="2224854" cy="583510"/>
        </a:xfrm>
        <a:custGeom>
          <a:avLst/>
          <a:gdLst/>
          <a:ahLst/>
          <a:cxnLst/>
          <a:rect l="0" t="0" r="0" b="0"/>
          <a:pathLst>
            <a:path>
              <a:moveTo>
                <a:pt x="2224854" y="0"/>
              </a:moveTo>
              <a:lnTo>
                <a:pt x="2224854" y="291755"/>
              </a:lnTo>
              <a:lnTo>
                <a:pt x="0" y="291755"/>
              </a:lnTo>
              <a:lnTo>
                <a:pt x="0" y="58351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FEEF7-C00C-4C14-8787-EA0FA37AEB31}">
      <dsp:nvSpPr>
        <dsp:cNvPr id="0" name=""/>
        <dsp:cNvSpPr/>
      </dsp:nvSpPr>
      <dsp:spPr>
        <a:xfrm>
          <a:off x="2495392" y="4709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Кредитно-финансовая система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учреждения, создающие,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аккумули-рующие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</a:t>
          </a: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предоставляющие денежные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95392" y="4709"/>
        <a:ext cx="3866198" cy="1389309"/>
      </dsp:txXfrm>
    </dsp:sp>
    <dsp:sp modelId="{6F95167B-9CBE-4606-A75C-2B0EAC7EC527}">
      <dsp:nvSpPr>
        <dsp:cNvPr id="0" name=""/>
        <dsp:cNvSpPr/>
      </dsp:nvSpPr>
      <dsp:spPr>
        <a:xfrm>
          <a:off x="270538" y="1977529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Банки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0538" y="1977529"/>
        <a:ext cx="3866198" cy="1389309"/>
      </dsp:txXfrm>
    </dsp:sp>
    <dsp:sp modelId="{351B9926-5A9A-4D28-85F2-3088FDCA76BD}">
      <dsp:nvSpPr>
        <dsp:cNvPr id="0" name=""/>
        <dsp:cNvSpPr/>
      </dsp:nvSpPr>
      <dsp:spPr>
        <a:xfrm>
          <a:off x="270538" y="3950348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Центральный банк, коммерческие банки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0538" y="3950348"/>
        <a:ext cx="3866198" cy="1389309"/>
      </dsp:txXfrm>
    </dsp:sp>
    <dsp:sp modelId="{B1C0D45F-189A-42DA-9FD8-F3E37F488D89}">
      <dsp:nvSpPr>
        <dsp:cNvPr id="0" name=""/>
        <dsp:cNvSpPr/>
      </dsp:nvSpPr>
      <dsp:spPr>
        <a:xfrm>
          <a:off x="4720247" y="1977529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Кредитно-финансовые учреждения небанковского типа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20247" y="1977529"/>
        <a:ext cx="3866198" cy="1389309"/>
      </dsp:txXfrm>
    </dsp:sp>
    <dsp:sp modelId="{F6E83F0B-01AF-4725-8978-92E05812942B}">
      <dsp:nvSpPr>
        <dsp:cNvPr id="0" name=""/>
        <dsp:cNvSpPr/>
      </dsp:nvSpPr>
      <dsp:spPr>
        <a:xfrm>
          <a:off x="4720247" y="3950348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Страховые, финансовые, инвестиционные компании, пенсионный фонд и др.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20247" y="3950348"/>
        <a:ext cx="3866198" cy="13893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20ADD5-C1EC-4526-825F-45A19B51A55B}">
      <dsp:nvSpPr>
        <dsp:cNvPr id="0" name=""/>
        <dsp:cNvSpPr/>
      </dsp:nvSpPr>
      <dsp:spPr>
        <a:xfrm>
          <a:off x="6607626" y="3366838"/>
          <a:ext cx="91440" cy="5835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351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7866B-6AB9-44A3-ADCA-90BA57104705}">
      <dsp:nvSpPr>
        <dsp:cNvPr id="0" name=""/>
        <dsp:cNvSpPr/>
      </dsp:nvSpPr>
      <dsp:spPr>
        <a:xfrm>
          <a:off x="4428492" y="1394019"/>
          <a:ext cx="2224854" cy="583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755"/>
              </a:lnTo>
              <a:lnTo>
                <a:pt x="2224854" y="291755"/>
              </a:lnTo>
              <a:lnTo>
                <a:pt x="2224854" y="58351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A8BF7-C741-4DC3-A716-474FF0BF7525}">
      <dsp:nvSpPr>
        <dsp:cNvPr id="0" name=""/>
        <dsp:cNvSpPr/>
      </dsp:nvSpPr>
      <dsp:spPr>
        <a:xfrm>
          <a:off x="2157917" y="3366838"/>
          <a:ext cx="91440" cy="5835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351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AA671-F74D-4227-9870-ACC26CF72014}">
      <dsp:nvSpPr>
        <dsp:cNvPr id="0" name=""/>
        <dsp:cNvSpPr/>
      </dsp:nvSpPr>
      <dsp:spPr>
        <a:xfrm>
          <a:off x="2203637" y="1394019"/>
          <a:ext cx="2224854" cy="583510"/>
        </a:xfrm>
        <a:custGeom>
          <a:avLst/>
          <a:gdLst/>
          <a:ahLst/>
          <a:cxnLst/>
          <a:rect l="0" t="0" r="0" b="0"/>
          <a:pathLst>
            <a:path>
              <a:moveTo>
                <a:pt x="2224854" y="0"/>
              </a:moveTo>
              <a:lnTo>
                <a:pt x="2224854" y="291755"/>
              </a:lnTo>
              <a:lnTo>
                <a:pt x="0" y="291755"/>
              </a:lnTo>
              <a:lnTo>
                <a:pt x="0" y="58351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FEEF7-C00C-4C14-8787-EA0FA37AEB31}">
      <dsp:nvSpPr>
        <dsp:cNvPr id="0" name=""/>
        <dsp:cNvSpPr/>
      </dsp:nvSpPr>
      <dsp:spPr>
        <a:xfrm>
          <a:off x="1728188" y="4709"/>
          <a:ext cx="5400607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Банки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(итал. </a:t>
          </a:r>
          <a:r>
            <a:rPr lang="en-US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banco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скамья, лавка, менялы) - специализированные финансовые учреждения, которые накапливают денежные средства и предоставляют их во временное пользование в форме кредитов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28188" y="4709"/>
        <a:ext cx="5400607" cy="1389309"/>
      </dsp:txXfrm>
    </dsp:sp>
    <dsp:sp modelId="{6F95167B-9CBE-4606-A75C-2B0EAC7EC527}">
      <dsp:nvSpPr>
        <dsp:cNvPr id="0" name=""/>
        <dsp:cNvSpPr/>
      </dsp:nvSpPr>
      <dsp:spPr>
        <a:xfrm>
          <a:off x="270538" y="1977529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Центральный банк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0538" y="1977529"/>
        <a:ext cx="3866198" cy="1389309"/>
      </dsp:txXfrm>
    </dsp:sp>
    <dsp:sp modelId="{351B9926-5A9A-4D28-85F2-3088FDCA76BD}">
      <dsp:nvSpPr>
        <dsp:cNvPr id="0" name=""/>
        <dsp:cNvSpPr/>
      </dsp:nvSpPr>
      <dsp:spPr>
        <a:xfrm>
          <a:off x="270538" y="3950348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Головной банк, в функции которого входит денежная эмиссия (выпуск денег в обращение) и выработка общей кредитной политики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0538" y="3950348"/>
        <a:ext cx="3866198" cy="1389309"/>
      </dsp:txXfrm>
    </dsp:sp>
    <dsp:sp modelId="{B1C0D45F-189A-42DA-9FD8-F3E37F488D89}">
      <dsp:nvSpPr>
        <dsp:cNvPr id="0" name=""/>
        <dsp:cNvSpPr/>
      </dsp:nvSpPr>
      <dsp:spPr>
        <a:xfrm>
          <a:off x="4720247" y="1977529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Коммерческие банки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20247" y="1977529"/>
        <a:ext cx="3866198" cy="1389309"/>
      </dsp:txXfrm>
    </dsp:sp>
    <dsp:sp modelId="{F6E83F0B-01AF-4725-8978-92E05812942B}">
      <dsp:nvSpPr>
        <dsp:cNvPr id="0" name=""/>
        <dsp:cNvSpPr/>
      </dsp:nvSpPr>
      <dsp:spPr>
        <a:xfrm>
          <a:off x="4720247" y="3950348"/>
          <a:ext cx="3866198" cy="1389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Банки, которые обслуживают предприятия и население, предоставляют кредиты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20247" y="3950348"/>
        <a:ext cx="3866198" cy="13893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1B6388-1B35-40D8-BFF8-7724BB95D82D}">
      <dsp:nvSpPr>
        <dsp:cNvPr id="0" name=""/>
        <dsp:cNvSpPr/>
      </dsp:nvSpPr>
      <dsp:spPr>
        <a:xfrm>
          <a:off x="581658" y="526"/>
          <a:ext cx="5760644" cy="7270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Экономические функции банков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1658" y="526"/>
        <a:ext cx="5760644" cy="727076"/>
      </dsp:txXfrm>
    </dsp:sp>
    <dsp:sp modelId="{6AA91E0D-5B49-4B05-9135-CBBA9DC7A5CB}">
      <dsp:nvSpPr>
        <dsp:cNvPr id="0" name=""/>
        <dsp:cNvSpPr/>
      </dsp:nvSpPr>
      <dsp:spPr>
        <a:xfrm>
          <a:off x="1157723" y="727603"/>
          <a:ext cx="576064" cy="545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307"/>
              </a:lnTo>
              <a:lnTo>
                <a:pt x="576064" y="545307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1E0D5-D41B-4CBC-9417-E9CFAEFACCE9}">
      <dsp:nvSpPr>
        <dsp:cNvPr id="0" name=""/>
        <dsp:cNvSpPr/>
      </dsp:nvSpPr>
      <dsp:spPr>
        <a:xfrm>
          <a:off x="1733787" y="909372"/>
          <a:ext cx="6469529" cy="72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накопление (аккумулирование) денежных средств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3787" y="909372"/>
        <a:ext cx="6469529" cy="727076"/>
      </dsp:txXfrm>
    </dsp:sp>
    <dsp:sp modelId="{BD2A0972-EB1C-4CB9-8FC3-4B14543D1EC8}">
      <dsp:nvSpPr>
        <dsp:cNvPr id="0" name=""/>
        <dsp:cNvSpPr/>
      </dsp:nvSpPr>
      <dsp:spPr>
        <a:xfrm>
          <a:off x="1157723" y="727603"/>
          <a:ext cx="576064" cy="1454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4153"/>
              </a:lnTo>
              <a:lnTo>
                <a:pt x="576064" y="145415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EB902-893E-4E1A-A6DC-282D8AEDA67D}">
      <dsp:nvSpPr>
        <dsp:cNvPr id="0" name=""/>
        <dsp:cNvSpPr/>
      </dsp:nvSpPr>
      <dsp:spPr>
        <a:xfrm>
          <a:off x="1733787" y="1818218"/>
          <a:ext cx="6469529" cy="72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кредитование - предоставление денежных средств во временное пользование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3787" y="1818218"/>
        <a:ext cx="6469529" cy="727076"/>
      </dsp:txXfrm>
    </dsp:sp>
    <dsp:sp modelId="{8F7F9655-B076-4A5C-9681-D773834D49D2}">
      <dsp:nvSpPr>
        <dsp:cNvPr id="0" name=""/>
        <dsp:cNvSpPr/>
      </dsp:nvSpPr>
      <dsp:spPr>
        <a:xfrm>
          <a:off x="1157723" y="727603"/>
          <a:ext cx="576064" cy="236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2999"/>
              </a:lnTo>
              <a:lnTo>
                <a:pt x="576064" y="236299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DFFDDD-A790-400F-BCD1-0E68D5E284CB}">
      <dsp:nvSpPr>
        <dsp:cNvPr id="0" name=""/>
        <dsp:cNvSpPr/>
      </dsp:nvSpPr>
      <dsp:spPr>
        <a:xfrm>
          <a:off x="1733787" y="2727064"/>
          <a:ext cx="6469529" cy="72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посредничество во взаимных платежах и расчётах между предприятиями, учреждениями и частными лицами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3787" y="2727064"/>
        <a:ext cx="6469529" cy="727076"/>
      </dsp:txXfrm>
    </dsp:sp>
    <dsp:sp modelId="{954BBD6E-807A-4363-A783-ABE2E432D092}">
      <dsp:nvSpPr>
        <dsp:cNvPr id="0" name=""/>
        <dsp:cNvSpPr/>
      </dsp:nvSpPr>
      <dsp:spPr>
        <a:xfrm>
          <a:off x="1157723" y="727603"/>
          <a:ext cx="576064" cy="3271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1845"/>
              </a:lnTo>
              <a:lnTo>
                <a:pt x="576064" y="3271845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944BF3-D163-4E66-A582-62333F9D8342}">
      <dsp:nvSpPr>
        <dsp:cNvPr id="0" name=""/>
        <dsp:cNvSpPr/>
      </dsp:nvSpPr>
      <dsp:spPr>
        <a:xfrm>
          <a:off x="1733787" y="3635910"/>
          <a:ext cx="6469529" cy="72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регулирование денежного обращения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3787" y="3635910"/>
        <a:ext cx="6469529" cy="727076"/>
      </dsp:txXfrm>
    </dsp:sp>
    <dsp:sp modelId="{7FF43911-CE12-45F2-B5D4-3A609F5281CE}">
      <dsp:nvSpPr>
        <dsp:cNvPr id="0" name=""/>
        <dsp:cNvSpPr/>
      </dsp:nvSpPr>
      <dsp:spPr>
        <a:xfrm>
          <a:off x="1157723" y="727603"/>
          <a:ext cx="576064" cy="41806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0692"/>
              </a:lnTo>
              <a:lnTo>
                <a:pt x="576064" y="418069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86ED2F-9C13-45DB-9464-B167E1E63013}">
      <dsp:nvSpPr>
        <dsp:cNvPr id="0" name=""/>
        <dsp:cNvSpPr/>
      </dsp:nvSpPr>
      <dsp:spPr>
        <a:xfrm>
          <a:off x="1733787" y="4544756"/>
          <a:ext cx="6469529" cy="727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выпуск (эмиссия) денег - исключительная функция Центрального банка - и ценных бумаг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33787" y="4544756"/>
        <a:ext cx="6469529" cy="72707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CF1602-2ECF-499A-B109-DDD8AA9DB1D3}">
      <dsp:nvSpPr>
        <dsp:cNvPr id="0" name=""/>
        <dsp:cNvSpPr/>
      </dsp:nvSpPr>
      <dsp:spPr>
        <a:xfrm>
          <a:off x="0" y="0"/>
          <a:ext cx="8784976" cy="4536504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2800661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Кредит </a:t>
          </a:r>
          <a:r>
            <a:rPr lang="ru-RU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договор между юридическими или физическими лицами о займе или ссуде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784976" cy="4536504"/>
      </dsp:txXfrm>
    </dsp:sp>
    <dsp:sp modelId="{37B6D389-3962-4BE6-829B-E87B59511E67}">
      <dsp:nvSpPr>
        <dsp:cNvPr id="0" name=""/>
        <dsp:cNvSpPr/>
      </dsp:nvSpPr>
      <dsp:spPr>
        <a:xfrm>
          <a:off x="219624" y="1800201"/>
          <a:ext cx="4136188" cy="252387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Заём -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предоставление одним из партнёров (кредитором) другому (заёмщику) денег либо имущества на определённый срок с условием возврата эквивалентной стоимости и оплаты этой услуги в виде процента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9624" y="1800201"/>
        <a:ext cx="4136188" cy="2523877"/>
      </dsp:txXfrm>
    </dsp:sp>
    <dsp:sp modelId="{5977DC51-4F06-4D6D-A847-D310CEC3E88A}">
      <dsp:nvSpPr>
        <dsp:cNvPr id="0" name=""/>
        <dsp:cNvSpPr/>
      </dsp:nvSpPr>
      <dsp:spPr>
        <a:xfrm>
          <a:off x="4421120" y="1800201"/>
          <a:ext cx="4136188" cy="252387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Ссуда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вещь (имущество), передаваемая в безвозмездное пользование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21120" y="1800201"/>
        <a:ext cx="4136188" cy="252387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8BE7E1-C877-4270-A49D-6D7FD8DD6CCD}">
      <dsp:nvSpPr>
        <dsp:cNvPr id="0" name=""/>
        <dsp:cNvSpPr/>
      </dsp:nvSpPr>
      <dsp:spPr>
        <a:xfrm>
          <a:off x="5034502" y="1131867"/>
          <a:ext cx="2631110" cy="456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319"/>
              </a:lnTo>
              <a:lnTo>
                <a:pt x="2631110" y="228319"/>
              </a:lnTo>
              <a:lnTo>
                <a:pt x="2631110" y="45663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0EAFA-AC51-485A-9F39-74265C6189D3}">
      <dsp:nvSpPr>
        <dsp:cNvPr id="0" name=""/>
        <dsp:cNvSpPr/>
      </dsp:nvSpPr>
      <dsp:spPr>
        <a:xfrm>
          <a:off x="4988782" y="1131867"/>
          <a:ext cx="91440" cy="4566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63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3056C-FA75-42EA-853F-98466B6BC7BF}">
      <dsp:nvSpPr>
        <dsp:cNvPr id="0" name=""/>
        <dsp:cNvSpPr/>
      </dsp:nvSpPr>
      <dsp:spPr>
        <a:xfrm>
          <a:off x="2403392" y="2675741"/>
          <a:ext cx="1315555" cy="456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319"/>
              </a:lnTo>
              <a:lnTo>
                <a:pt x="1315555" y="228319"/>
              </a:lnTo>
              <a:lnTo>
                <a:pt x="1315555" y="45663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22AFBD-5BDB-459B-9187-C944A8601953}">
      <dsp:nvSpPr>
        <dsp:cNvPr id="0" name=""/>
        <dsp:cNvSpPr/>
      </dsp:nvSpPr>
      <dsp:spPr>
        <a:xfrm>
          <a:off x="1087836" y="2675741"/>
          <a:ext cx="1315555" cy="456639"/>
        </a:xfrm>
        <a:custGeom>
          <a:avLst/>
          <a:gdLst/>
          <a:ahLst/>
          <a:cxnLst/>
          <a:rect l="0" t="0" r="0" b="0"/>
          <a:pathLst>
            <a:path>
              <a:moveTo>
                <a:pt x="1315555" y="0"/>
              </a:moveTo>
              <a:lnTo>
                <a:pt x="1315555" y="228319"/>
              </a:lnTo>
              <a:lnTo>
                <a:pt x="0" y="228319"/>
              </a:lnTo>
              <a:lnTo>
                <a:pt x="0" y="45663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A3AE8-09EE-4960-B60D-A1FEE60013F9}">
      <dsp:nvSpPr>
        <dsp:cNvPr id="0" name=""/>
        <dsp:cNvSpPr/>
      </dsp:nvSpPr>
      <dsp:spPr>
        <a:xfrm>
          <a:off x="2403392" y="1131867"/>
          <a:ext cx="2631110" cy="456639"/>
        </a:xfrm>
        <a:custGeom>
          <a:avLst/>
          <a:gdLst/>
          <a:ahLst/>
          <a:cxnLst/>
          <a:rect l="0" t="0" r="0" b="0"/>
          <a:pathLst>
            <a:path>
              <a:moveTo>
                <a:pt x="2631110" y="0"/>
              </a:moveTo>
              <a:lnTo>
                <a:pt x="2631110" y="228319"/>
              </a:lnTo>
              <a:lnTo>
                <a:pt x="0" y="228319"/>
              </a:lnTo>
              <a:lnTo>
                <a:pt x="0" y="45663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BF352-19FE-4F42-9515-CD3E911FBB29}">
      <dsp:nvSpPr>
        <dsp:cNvPr id="0" name=""/>
        <dsp:cNvSpPr/>
      </dsp:nvSpPr>
      <dsp:spPr>
        <a:xfrm>
          <a:off x="3947266" y="44631"/>
          <a:ext cx="2174471" cy="10872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Виды вкладов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47266" y="44631"/>
        <a:ext cx="2174471" cy="1087235"/>
      </dsp:txXfrm>
    </dsp:sp>
    <dsp:sp modelId="{EE750DF4-520B-417C-8FDC-8178EBDBC2BD}">
      <dsp:nvSpPr>
        <dsp:cNvPr id="0" name=""/>
        <dsp:cNvSpPr/>
      </dsp:nvSpPr>
      <dsp:spPr>
        <a:xfrm>
          <a:off x="1316156" y="1588506"/>
          <a:ext cx="2174471" cy="10872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срочные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6156" y="1588506"/>
        <a:ext cx="2174471" cy="1087235"/>
      </dsp:txXfrm>
    </dsp:sp>
    <dsp:sp modelId="{4DD9F3E4-E502-46F1-A5ED-ED9692169143}">
      <dsp:nvSpPr>
        <dsp:cNvPr id="0" name=""/>
        <dsp:cNvSpPr/>
      </dsp:nvSpPr>
      <dsp:spPr>
        <a:xfrm>
          <a:off x="601" y="3132380"/>
          <a:ext cx="2174471" cy="10872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сберегательные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1" y="3132380"/>
        <a:ext cx="2174471" cy="1087235"/>
      </dsp:txXfrm>
    </dsp:sp>
    <dsp:sp modelId="{9D4DCB73-09EC-4855-A518-F83A8E47A205}">
      <dsp:nvSpPr>
        <dsp:cNvPr id="0" name=""/>
        <dsp:cNvSpPr/>
      </dsp:nvSpPr>
      <dsp:spPr>
        <a:xfrm>
          <a:off x="2631711" y="3132380"/>
          <a:ext cx="2174471" cy="10872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накопительные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31711" y="3132380"/>
        <a:ext cx="2174471" cy="1087235"/>
      </dsp:txXfrm>
    </dsp:sp>
    <dsp:sp modelId="{6A977838-C513-42B8-8D7B-91E4E0E552A9}">
      <dsp:nvSpPr>
        <dsp:cNvPr id="0" name=""/>
        <dsp:cNvSpPr/>
      </dsp:nvSpPr>
      <dsp:spPr>
        <a:xfrm>
          <a:off x="3947266" y="1588506"/>
          <a:ext cx="2174471" cy="10872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условные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47266" y="1588506"/>
        <a:ext cx="2174471" cy="1087235"/>
      </dsp:txXfrm>
    </dsp:sp>
    <dsp:sp modelId="{DED8C0CB-E4AE-4230-9B3C-541C10BC65A5}">
      <dsp:nvSpPr>
        <dsp:cNvPr id="0" name=""/>
        <dsp:cNvSpPr/>
      </dsp:nvSpPr>
      <dsp:spPr>
        <a:xfrm>
          <a:off x="6578377" y="1588506"/>
          <a:ext cx="2174471" cy="10872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востребования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78377" y="1588506"/>
        <a:ext cx="2174471" cy="108723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4F9EA5-69EA-440E-B9C3-CC9E307F89C7}">
      <dsp:nvSpPr>
        <dsp:cNvPr id="0" name=""/>
        <dsp:cNvSpPr/>
      </dsp:nvSpPr>
      <dsp:spPr>
        <a:xfrm>
          <a:off x="7123601" y="2777857"/>
          <a:ext cx="91440" cy="4819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92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08300-CCBF-42E2-AD08-14182F5C789E}">
      <dsp:nvSpPr>
        <dsp:cNvPr id="0" name=""/>
        <dsp:cNvSpPr/>
      </dsp:nvSpPr>
      <dsp:spPr>
        <a:xfrm>
          <a:off x="4392488" y="1148476"/>
          <a:ext cx="2776833" cy="4819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964"/>
              </a:lnTo>
              <a:lnTo>
                <a:pt x="2776833" y="240964"/>
              </a:lnTo>
              <a:lnTo>
                <a:pt x="2776833" y="4819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88AD4-76CD-48F1-BFBA-1621C9AC7F5D}">
      <dsp:nvSpPr>
        <dsp:cNvPr id="0" name=""/>
        <dsp:cNvSpPr/>
      </dsp:nvSpPr>
      <dsp:spPr>
        <a:xfrm>
          <a:off x="4346767" y="2777857"/>
          <a:ext cx="91440" cy="4819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92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AC1893-0BCB-4D5A-BE6A-EA8E14CBE3E6}">
      <dsp:nvSpPr>
        <dsp:cNvPr id="0" name=""/>
        <dsp:cNvSpPr/>
      </dsp:nvSpPr>
      <dsp:spPr>
        <a:xfrm>
          <a:off x="4346767" y="1148476"/>
          <a:ext cx="91440" cy="4819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9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F849F-6FA2-422D-9716-BB877FE57194}">
      <dsp:nvSpPr>
        <dsp:cNvPr id="0" name=""/>
        <dsp:cNvSpPr/>
      </dsp:nvSpPr>
      <dsp:spPr>
        <a:xfrm>
          <a:off x="1569934" y="2777857"/>
          <a:ext cx="91440" cy="4819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192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AD3FC-DC92-4B18-A4EB-98A6869BF54A}">
      <dsp:nvSpPr>
        <dsp:cNvPr id="0" name=""/>
        <dsp:cNvSpPr/>
      </dsp:nvSpPr>
      <dsp:spPr>
        <a:xfrm>
          <a:off x="1615654" y="1148476"/>
          <a:ext cx="2776833" cy="481929"/>
        </a:xfrm>
        <a:custGeom>
          <a:avLst/>
          <a:gdLst/>
          <a:ahLst/>
          <a:cxnLst/>
          <a:rect l="0" t="0" r="0" b="0"/>
          <a:pathLst>
            <a:path>
              <a:moveTo>
                <a:pt x="2776833" y="0"/>
              </a:moveTo>
              <a:lnTo>
                <a:pt x="2776833" y="240964"/>
              </a:lnTo>
              <a:lnTo>
                <a:pt x="0" y="240964"/>
              </a:lnTo>
              <a:lnTo>
                <a:pt x="0" y="4819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0C5EE0-1479-4377-A3AE-ECAAD912D3B2}">
      <dsp:nvSpPr>
        <dsp:cNvPr id="0" name=""/>
        <dsp:cNvSpPr/>
      </dsp:nvSpPr>
      <dsp:spPr>
        <a:xfrm>
          <a:off x="3245036" y="1024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Бюджет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245036" y="1024"/>
        <a:ext cx="2294903" cy="1147451"/>
      </dsp:txXfrm>
    </dsp:sp>
    <dsp:sp modelId="{16DB1E8B-2ECE-4EDC-9884-244C6733FCFF}">
      <dsp:nvSpPr>
        <dsp:cNvPr id="0" name=""/>
        <dsp:cNvSpPr/>
      </dsp:nvSpPr>
      <dsp:spPr>
        <a:xfrm>
          <a:off x="468203" y="1630406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сбалансированный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8203" y="1630406"/>
        <a:ext cx="2294903" cy="1147451"/>
      </dsp:txXfrm>
    </dsp:sp>
    <dsp:sp modelId="{C0FBA972-9F64-4A19-9A55-2994A70C8F3E}">
      <dsp:nvSpPr>
        <dsp:cNvPr id="0" name=""/>
        <dsp:cNvSpPr/>
      </dsp:nvSpPr>
      <dsp:spPr>
        <a:xfrm>
          <a:off x="468203" y="3259787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расходы точно равны доходам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8203" y="3259787"/>
        <a:ext cx="2294903" cy="1147451"/>
      </dsp:txXfrm>
    </dsp:sp>
    <dsp:sp modelId="{21E6AB9F-F9B0-4A01-BCC6-21C53A34305D}">
      <dsp:nvSpPr>
        <dsp:cNvPr id="0" name=""/>
        <dsp:cNvSpPr/>
      </dsp:nvSpPr>
      <dsp:spPr>
        <a:xfrm>
          <a:off x="3245036" y="1630406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дефицитный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245036" y="1630406"/>
        <a:ext cx="2294903" cy="1147451"/>
      </dsp:txXfrm>
    </dsp:sp>
    <dsp:sp modelId="{97F0DA49-BD34-4F0B-819A-13CA154B703E}">
      <dsp:nvSpPr>
        <dsp:cNvPr id="0" name=""/>
        <dsp:cNvSpPr/>
      </dsp:nvSpPr>
      <dsp:spPr>
        <a:xfrm>
          <a:off x="3245036" y="3259787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расходы превышают доходы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245036" y="3259787"/>
        <a:ext cx="2294903" cy="1147451"/>
      </dsp:txXfrm>
    </dsp:sp>
    <dsp:sp modelId="{ED05DC5C-B43F-4DA3-9F82-FA8AD6FBA661}">
      <dsp:nvSpPr>
        <dsp:cNvPr id="0" name=""/>
        <dsp:cNvSpPr/>
      </dsp:nvSpPr>
      <dsp:spPr>
        <a:xfrm>
          <a:off x="6021869" y="1630406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избыточный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021869" y="1630406"/>
        <a:ext cx="2294903" cy="1147451"/>
      </dsp:txXfrm>
    </dsp:sp>
    <dsp:sp modelId="{386A043F-EEA9-41CD-BE68-A5A289E31415}">
      <dsp:nvSpPr>
        <dsp:cNvPr id="0" name=""/>
        <dsp:cNvSpPr/>
      </dsp:nvSpPr>
      <dsp:spPr>
        <a:xfrm>
          <a:off x="6021869" y="3259787"/>
          <a:ext cx="2294903" cy="11474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доходы превышают расходы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021869" y="3259787"/>
        <a:ext cx="2294903" cy="1147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12/1/2016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 cstate="print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12/1/2016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0" y="3068960"/>
            <a:ext cx="9144000" cy="20436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Кредитно-финансовая </a:t>
            </a:r>
            <a:r>
              <a:rPr lang="ru-RU" sz="7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/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класс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Ценные бумаги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8602" y="1340768"/>
            <a:ext cx="8784976" cy="985552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Ценные бумаги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имеющие юридическую силу документы установленной формы, которые дают право их владельцу на получение определённых денежных сумм при предъявлении данных документов.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2275" y="6431721"/>
            <a:ext cx="4155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Здание Ост-Индской компании в Лондоне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29308" y="2780928"/>
            <a:ext cx="5672930" cy="1716447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Впервые в Европе ценные бумаги в виде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свиде-тельств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об участии деньгами в предприятии, дающих право на получение части прибыли этого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предприя-тия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были использованы лондонскими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предпринима-телями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при создании в конце 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XVI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в. ост-Индской ком-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пании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2052" name="Picture 4" descr="Картинки по запросу здание лондонской ост-индской компан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7829" y="2504640"/>
            <a:ext cx="2951237" cy="4254268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129308" y="4941168"/>
            <a:ext cx="5672930" cy="1140383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Обратите внимание!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Наличные деньги, лотерейные билеты, завещания и т.п. к ценным бумагам не относятся.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9212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Ценные бумаги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3788981"/>
              </p:ext>
            </p:extLst>
          </p:nvPr>
        </p:nvGraphicFramePr>
        <p:xfrm>
          <a:off x="191666" y="1268760"/>
          <a:ext cx="8856984" cy="3779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84176"/>
                <a:gridCol w="7272808"/>
              </a:tblGrid>
              <a:tr h="3699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виды ценных бумаг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5364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Банковский чек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Ценная бумага, предоставляющая предъявителю право получить сумму денег, указанную в чеке, и обязующая банк выплатить эту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сумму, если чек оформлен правильно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10973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Вексель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Денежное долговое обязательство, составленное по определённой форме, выдаваемое заёмщиком, который берёт деньги в долг,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кре-дитору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- тому, кто даёт деньги в долг, с указанием срока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возвраще-ния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суммы денег, подлежащей возврату кредитору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59755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Акция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Документ, закрепляющий права его владельца на получение части прибыли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акционерного общества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59755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Облигация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Ценная бумага, которая закрепляет право её владельца на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получе-ние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указанный в ней срок установленной суммы денег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191666" y="5096929"/>
            <a:ext cx="8856984" cy="1140383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Акционерное общество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коммерческая организация, учреждённая рядом лиц и имеющая определённый её уставом капитал (уставной капитал), разделённый на определённое количество акций, который используется для производственной или какой-то другой деятельности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91666" y="6237312"/>
            <a:ext cx="8856984" cy="502846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Дивиденд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доход акционера, или владельца акции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39773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вкладов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11038" y="5733256"/>
            <a:ext cx="8856984" cy="996367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Банковский вклад (депозит)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это денежные средства , переданные банку под проценты и на условиях возврата, определенных договором банковского вклада (депозита). 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14414754"/>
              </p:ext>
            </p:extLst>
          </p:nvPr>
        </p:nvGraphicFramePr>
        <p:xfrm>
          <a:off x="211038" y="1397000"/>
          <a:ext cx="8753450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10741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вкладов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0116148"/>
              </p:ext>
            </p:extLst>
          </p:nvPr>
        </p:nvGraphicFramePr>
        <p:xfrm>
          <a:off x="107504" y="1397000"/>
          <a:ext cx="8928992" cy="52723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72208"/>
                <a:gridCol w="1944216"/>
                <a:gridCol w="5112568"/>
              </a:tblGrid>
              <a:tr h="438126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Виды вкладов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361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Условные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вкла-ды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Возврат вклада (депозита) осуществляется при наступлении оп-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ределённого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условия (события), зафиксированного в договоре.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106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Вклады до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вос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-требования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Деньги с такого вклада (депозита) можно снимать в любое время без потери процентов, но процентная ставка по ним обычно ни-же по сравнению с другими видами вкладов (депозитов).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7698">
                <a:tc rowSpan="3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Срочные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вкла-ды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Возврат вклада (депозита) осуществляется по истечении срока, определённого договором, процентная ставка при таком виде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-лада (депозита) зависит от суммы и срока размещения денежных средств - чем больше сумма вклада (депозита) и срок его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разме-щения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тем выше процентный доход.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5279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Сберегательные вклады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Традиционный вклад с минимумом функций.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716579">
                <a:tc v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Накопительный вклад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Вклад с возможностью увеличения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первона-чальной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суммы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8973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Вклады и их виды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2344960"/>
              </p:ext>
            </p:extLst>
          </p:nvPr>
        </p:nvGraphicFramePr>
        <p:xfrm>
          <a:off x="107504" y="1397000"/>
          <a:ext cx="8928992" cy="534436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72208"/>
                <a:gridCol w="7056784"/>
              </a:tblGrid>
              <a:tr h="51435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Обособленные виды вкладов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26837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Расчётные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-лады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Для желающих сохранить контроль над размещёнными средства-ми. Такие вклады также пополняемые, кроме этого в рамках та-ких вкладов обычно предлагается периодическая выплата про-центов на счёт или пластиковую карту и возможность свободно использовать средства вклада с одним условием: на счёте всегда должна оставаться сумма в размере особо оговоренного мини-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мального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остатка, в противном случае ставка автоматически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сни-жается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793653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Мультивалют-ные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вклады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Позволяют хранить деньги в нескольких валютах с отдельной процентной ставкой по каждой из них. 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352596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Специализиро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-ванные вклады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Предназначены для отдельных категорий клиентов - для </a:t>
                      </a:r>
                      <a:r>
                        <a:rPr lang="ru-RU" sz="180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вете-ранов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пенсионеров, детей, работников определённых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предприя-тий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клиентов банка.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09380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личного бюджета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11038" y="5949280"/>
            <a:ext cx="8856984" cy="780343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Бюджет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это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соотношение всех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доходов и расходов за определённый период времени (неделя, месяц, год).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8" name="Схема 7"/>
          <p:cNvGraphicFramePr/>
          <p:nvPr/>
        </p:nvGraphicFramePr>
        <p:xfrm>
          <a:off x="179512" y="1397000"/>
          <a:ext cx="8784976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709380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Банки и кредит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Ценные бумаги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Виды вкладов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Планирование личного бюджета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063817811"/>
              </p:ext>
            </p:extLst>
          </p:nvPr>
        </p:nvGraphicFramePr>
        <p:xfrm>
          <a:off x="179512" y="1397000"/>
          <a:ext cx="8856984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92329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430804170"/>
              </p:ext>
            </p:extLst>
          </p:nvPr>
        </p:nvGraphicFramePr>
        <p:xfrm>
          <a:off x="179512" y="1397000"/>
          <a:ext cx="8856984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564516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2078" y="5517232"/>
            <a:ext cx="8784976" cy="1201576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Головным банком в Республике Беларусь является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Национальный банк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 Основ-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ными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целями его деятельности являются защита и обеспечение устойчивости белорусского рубля, а также развитие и укрепление банковской системы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Респуб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-лики Беларусь.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1026" name="Picture 2" descr="Картинки по запросу национальный банк рб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127"/>
          <a:stretch/>
        </p:blipFill>
        <p:spPr bwMode="auto">
          <a:xfrm>
            <a:off x="2106152" y="1412776"/>
            <a:ext cx="6541501" cy="3905969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078" y="2950261"/>
            <a:ext cx="1918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Национальный банк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345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11868667"/>
              </p:ext>
            </p:extLst>
          </p:nvPr>
        </p:nvGraphicFramePr>
        <p:xfrm>
          <a:off x="179512" y="1397000"/>
          <a:ext cx="8784976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560892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597958785"/>
              </p:ext>
            </p:extLst>
          </p:nvPr>
        </p:nvGraphicFramePr>
        <p:xfrm>
          <a:off x="179512" y="1916832"/>
          <a:ext cx="878497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665072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8604969"/>
              </p:ext>
            </p:extLst>
          </p:nvPr>
        </p:nvGraphicFramePr>
        <p:xfrm>
          <a:off x="179512" y="1397000"/>
          <a:ext cx="8856984" cy="404822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272"/>
                <a:gridCol w="6408712"/>
              </a:tblGrid>
              <a:tr h="42441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Принципы кредитования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8558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Возвратность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Кредит должен быть возвращён кредитору в установлен-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время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97940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Срочность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Кредит выдаётся на строго определённое время.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Кредит может быть краткосрочным (до года), среднесрочным (до трёх лет), долгосрочным (более трёх лет)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8558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Платность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Кредит выдаётся только за плату, так называемый про-цент за кредит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27323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Гарантированность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Ссуда выдаётся только в том случае, когда гарантирована её возвратность. Формой гаранта может выступать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залог 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имущества, обеспечение возвратности недвижимости (ипотека), залог по ссуде и т.д.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211038" y="5589240"/>
            <a:ext cx="8856984" cy="1140383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Залог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способ обеспечения выполнения финансовых обязательств, суть которого в том, что заёмщик передаёт кредитору право на использование каких-либо своих ценностей в счёт долга, если кредит не будет своевременно возвращён.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8111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 и кредит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6363647"/>
              </p:ext>
            </p:extLst>
          </p:nvPr>
        </p:nvGraphicFramePr>
        <p:xfrm>
          <a:off x="0" y="1193512"/>
          <a:ext cx="9144000" cy="566448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64774"/>
                <a:gridCol w="7079226"/>
              </a:tblGrid>
              <a:tr h="38549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формы кредита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8959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Коммерческий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Предоставляется в товарной форме фирмами друг другу путём отсрочки платежа и оформляется в  большинстве случаев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вексе-лем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91999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Банковский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Предоставляется кредитно-финансовыми учреждениями любому юридическому лицу (частным предпринимателям,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предприяти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-ям, организациям) на любые цели в виде денежных ссуд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42334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Потребительский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Предоставляется торговыми, промышленными предприятиями частным лицам в товарной форме при покупке товаров и услуг с рассрочкой платежа или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банками и другими финансово-кредит-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ными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учреждениями в виде банковской ссуды на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потребительс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-кие нужды в счёт будущих доходов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98540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Государственный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Совокупность кредитных отношений, в которых государство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выс-тупает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заёмщиком, а население и частный бизнес - кредиторами денежных средств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98540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Предоставляется государствами, международными банками и финансовыми организациями, частными банками и фирмами в процессе международного экономического сотрудничества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82402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1064</Words>
  <Application>Microsoft Office PowerPoint</Application>
  <PresentationFormat>Экран (4:3)</PresentationFormat>
  <Paragraphs>129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Business_Plan</vt:lpstr>
      <vt:lpstr>Кредитно-финансовая система</vt:lpstr>
      <vt:lpstr>План</vt:lpstr>
      <vt:lpstr>Банки и кредит</vt:lpstr>
      <vt:lpstr>Банки и кредит</vt:lpstr>
      <vt:lpstr>Банки и кредит</vt:lpstr>
      <vt:lpstr>Банки и кредит</vt:lpstr>
      <vt:lpstr>Банки и кредит</vt:lpstr>
      <vt:lpstr>Банки и кредит</vt:lpstr>
      <vt:lpstr>Банки и кредит</vt:lpstr>
      <vt:lpstr>Ценные бумаги</vt:lpstr>
      <vt:lpstr>Ценные бумаги</vt:lpstr>
      <vt:lpstr>Виды вкладов</vt:lpstr>
      <vt:lpstr>Виды вкладов</vt:lpstr>
      <vt:lpstr>Вклады и их виды</vt:lpstr>
      <vt:lpstr>Планирование личного бюджета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Кредитно-финансовая система</dc:title>
  <dc:subject>Кредитно-финансовая система</dc:subject>
  <dc:creator/>
  <dc:description>Презентация</dc:description>
  <cp:lastModifiedBy/>
  <cp:revision>1</cp:revision>
  <dcterms:created xsi:type="dcterms:W3CDTF">2016-11-03T16:53:09Z</dcterms:created>
  <dcterms:modified xsi:type="dcterms:W3CDTF">2016-12-01T10:20:19Z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01.12.2016</vt:lpwstr>
  </property>
</Properties>
</file>