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66" r:id="rId3"/>
    <p:sldId id="317" r:id="rId4"/>
    <p:sldId id="318" r:id="rId5"/>
    <p:sldId id="319" r:id="rId6"/>
    <p:sldId id="320" r:id="rId7"/>
    <p:sldId id="321" r:id="rId8"/>
    <p:sldId id="322" r:id="rId9"/>
    <p:sldId id="32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5" autoAdjust="0"/>
    <p:restoredTop sz="69719" autoAdjust="0"/>
  </p:normalViewPr>
  <p:slideViewPr>
    <p:cSldViewPr>
      <p:cViewPr varScale="1">
        <p:scale>
          <a:sx n="105" d="100"/>
          <a:sy n="105" d="100"/>
        </p:scale>
        <p:origin x="172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A749A5-5C43-42EC-8290-DB81385246BF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27887F09-D334-4E43-800B-7E66FBED9A8C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Глобализация</a:t>
          </a:r>
        </a:p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(от лат. </a:t>
          </a:r>
          <a:r>
            <a:rPr lang="en-US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globus</a:t>
          </a:r>
          <a:r>
            <a:rPr lang="en-US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–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шар, фр. </a:t>
          </a:r>
          <a:r>
            <a:rPr lang="en-US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global –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всеобщий)</a:t>
          </a:r>
          <a:r>
            <a:rPr lang="en-US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4C180C5-4E3E-40AB-8238-C61360EDC7CF}" type="parTrans" cxnId="{C6488E40-E05D-4FE9-8D22-6BFC099F3F19}">
      <dgm:prSet/>
      <dgm:spPr/>
      <dgm:t>
        <a:bodyPr/>
        <a:lstStyle/>
        <a:p>
          <a:endParaRPr lang="ru-RU"/>
        </a:p>
      </dgm:t>
    </dgm:pt>
    <dgm:pt modelId="{C2F4B260-6900-4176-BE44-5DD5EE37CD61}" type="sibTrans" cxnId="{C6488E40-E05D-4FE9-8D22-6BFC099F3F19}">
      <dgm:prSet/>
      <dgm:spPr/>
      <dgm:t>
        <a:bodyPr/>
        <a:lstStyle/>
        <a:p>
          <a:endParaRPr lang="ru-RU"/>
        </a:p>
      </dgm:t>
    </dgm:pt>
    <dgm:pt modelId="{DAD2F127-8FBF-4765-A8D4-635D082ECCF3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процесс всестороннего сближения различных стран и становления единой глобальной системы технологических, финансовых,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эконо-мических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социально-политических и культурных связей на основе новейших информационно-коммуникационных технологий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C0827F6-286E-4EB3-ABEE-21058EB8DA47}" type="parTrans" cxnId="{917346E1-E249-479F-9727-C9FBB66373A4}">
      <dgm:prSet/>
      <dgm:spPr/>
      <dgm:t>
        <a:bodyPr/>
        <a:lstStyle/>
        <a:p>
          <a:endParaRPr lang="ru-RU"/>
        </a:p>
      </dgm:t>
    </dgm:pt>
    <dgm:pt modelId="{020E4D2A-7352-4F73-8586-495E65182D97}" type="sibTrans" cxnId="{917346E1-E249-479F-9727-C9FBB66373A4}">
      <dgm:prSet/>
      <dgm:spPr/>
      <dgm:t>
        <a:bodyPr/>
        <a:lstStyle/>
        <a:p>
          <a:endParaRPr lang="ru-RU"/>
        </a:p>
      </dgm:t>
    </dgm:pt>
    <dgm:pt modelId="{D5A40BFE-1148-47DA-8F3C-5E0AD12C8CA7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объективный процесс всемирной экономической, политической и культурной интеграции человечества, ведущий к формированию единого экономического и информационного пространства,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разви-тию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общих стандартов качества жизни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457DF21-D6E7-4385-97A5-60570547FF54}" type="parTrans" cxnId="{C1E7D036-3FFB-433B-98B6-E68CA6C68368}">
      <dgm:prSet/>
      <dgm:spPr/>
      <dgm:t>
        <a:bodyPr/>
        <a:lstStyle/>
        <a:p>
          <a:endParaRPr lang="ru-RU"/>
        </a:p>
      </dgm:t>
    </dgm:pt>
    <dgm:pt modelId="{F2CBD164-0566-444F-9AA2-242339176FA2}" type="sibTrans" cxnId="{C1E7D036-3FFB-433B-98B6-E68CA6C68368}">
      <dgm:prSet/>
      <dgm:spPr/>
      <dgm:t>
        <a:bodyPr/>
        <a:lstStyle/>
        <a:p>
          <a:endParaRPr lang="ru-RU"/>
        </a:p>
      </dgm:t>
    </dgm:pt>
    <dgm:pt modelId="{51F45944-D40D-4F48-B66C-159C345B5C34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политика и идеология неолиберализма, служащая интересам эко-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номически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развитых государств и транснациональных корпораций (ТНК)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A0F00B8-B059-44CA-945C-937099CB119A}" type="parTrans" cxnId="{C266C105-A2BC-46B2-A5B5-423C97EB06F1}">
      <dgm:prSet/>
      <dgm:spPr/>
      <dgm:t>
        <a:bodyPr/>
        <a:lstStyle/>
        <a:p>
          <a:endParaRPr lang="ru-RU"/>
        </a:p>
      </dgm:t>
    </dgm:pt>
    <dgm:pt modelId="{89FDECAC-C5F9-454B-AA37-68A9A652ABDE}" type="sibTrans" cxnId="{C266C105-A2BC-46B2-A5B5-423C97EB06F1}">
      <dgm:prSet/>
      <dgm:spPr/>
      <dgm:t>
        <a:bodyPr/>
        <a:lstStyle/>
        <a:p>
          <a:endParaRPr lang="ru-RU"/>
        </a:p>
      </dgm:t>
    </dgm:pt>
    <dgm:pt modelId="{A9BBCF64-C1E1-4FF6-A3E3-06BEEF2015E1}" type="pres">
      <dgm:prSet presAssocID="{14A749A5-5C43-42EC-8290-DB81385246B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D471C45-AFA2-4206-9CEA-F9B08C343DAD}" type="pres">
      <dgm:prSet presAssocID="{27887F09-D334-4E43-800B-7E66FBED9A8C}" presName="root" presStyleCnt="0"/>
      <dgm:spPr/>
    </dgm:pt>
    <dgm:pt modelId="{4CF48E5D-8E56-4C5C-AD98-FDD63310E85E}" type="pres">
      <dgm:prSet presAssocID="{27887F09-D334-4E43-800B-7E66FBED9A8C}" presName="rootComposite" presStyleCnt="0"/>
      <dgm:spPr/>
    </dgm:pt>
    <dgm:pt modelId="{17CAE9FC-AEE8-4CE4-841D-58709309BBC7}" type="pres">
      <dgm:prSet presAssocID="{27887F09-D334-4E43-800B-7E66FBED9A8C}" presName="rootText" presStyleLbl="node1" presStyleIdx="0" presStyleCnt="1" custScaleX="277676"/>
      <dgm:spPr/>
    </dgm:pt>
    <dgm:pt modelId="{24AB63C8-6F18-457C-AB9D-427124B4E2E4}" type="pres">
      <dgm:prSet presAssocID="{27887F09-D334-4E43-800B-7E66FBED9A8C}" presName="rootConnector" presStyleLbl="node1" presStyleIdx="0" presStyleCnt="1"/>
      <dgm:spPr/>
    </dgm:pt>
    <dgm:pt modelId="{79B5E54C-9481-406C-B6CE-A4ADFEA5DEDD}" type="pres">
      <dgm:prSet presAssocID="{27887F09-D334-4E43-800B-7E66FBED9A8C}" presName="childShape" presStyleCnt="0"/>
      <dgm:spPr/>
    </dgm:pt>
    <dgm:pt modelId="{DF51A610-83E7-4E48-8492-B336659AA713}" type="pres">
      <dgm:prSet presAssocID="{4C0827F6-286E-4EB3-ABEE-21058EB8DA47}" presName="Name13" presStyleLbl="parChTrans1D2" presStyleIdx="0" presStyleCnt="3"/>
      <dgm:spPr/>
    </dgm:pt>
    <dgm:pt modelId="{FE17AA44-B79B-4F10-95B5-3A27F94AE004}" type="pres">
      <dgm:prSet presAssocID="{DAD2F127-8FBF-4765-A8D4-635D082ECCF3}" presName="childText" presStyleLbl="bgAcc1" presStyleIdx="0" presStyleCnt="3" custScaleX="4299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6016FA-8FC1-43EB-BE54-8959AACD95BF}" type="pres">
      <dgm:prSet presAssocID="{4457DF21-D6E7-4385-97A5-60570547FF54}" presName="Name13" presStyleLbl="parChTrans1D2" presStyleIdx="1" presStyleCnt="3"/>
      <dgm:spPr/>
    </dgm:pt>
    <dgm:pt modelId="{E7809538-C1DF-4373-95B7-A5C28DFE3A56}" type="pres">
      <dgm:prSet presAssocID="{D5A40BFE-1148-47DA-8F3C-5E0AD12C8CA7}" presName="childText" presStyleLbl="bgAcc1" presStyleIdx="1" presStyleCnt="3" custScaleX="4299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99F3A8-3F42-479A-A740-BA9DDF68D839}" type="pres">
      <dgm:prSet presAssocID="{5A0F00B8-B059-44CA-945C-937099CB119A}" presName="Name13" presStyleLbl="parChTrans1D2" presStyleIdx="2" presStyleCnt="3"/>
      <dgm:spPr/>
    </dgm:pt>
    <dgm:pt modelId="{6CFBA60E-671D-4A1F-86E3-987745638A4D}" type="pres">
      <dgm:prSet presAssocID="{51F45944-D40D-4F48-B66C-159C345B5C34}" presName="childText" presStyleLbl="bgAcc1" presStyleIdx="2" presStyleCnt="3" custScaleX="4299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E46E2D1-6494-4150-9D63-FFFC71EF71CF}" type="presOf" srcId="{4457DF21-D6E7-4385-97A5-60570547FF54}" destId="{426016FA-8FC1-43EB-BE54-8959AACD95BF}" srcOrd="0" destOrd="0" presId="urn:microsoft.com/office/officeart/2005/8/layout/hierarchy3"/>
    <dgm:cxn modelId="{E6A8E27C-1AE3-483E-9147-FFBD0EBBB35C}" type="presOf" srcId="{14A749A5-5C43-42EC-8290-DB81385246BF}" destId="{A9BBCF64-C1E1-4FF6-A3E3-06BEEF2015E1}" srcOrd="0" destOrd="0" presId="urn:microsoft.com/office/officeart/2005/8/layout/hierarchy3"/>
    <dgm:cxn modelId="{F503BB0E-577A-4FE5-90E7-8A159374D74F}" type="presOf" srcId="{5A0F00B8-B059-44CA-945C-937099CB119A}" destId="{F899F3A8-3F42-479A-A740-BA9DDF68D839}" srcOrd="0" destOrd="0" presId="urn:microsoft.com/office/officeart/2005/8/layout/hierarchy3"/>
    <dgm:cxn modelId="{FF2744C4-4B53-490E-9973-BF778863B2A1}" type="presOf" srcId="{4C0827F6-286E-4EB3-ABEE-21058EB8DA47}" destId="{DF51A610-83E7-4E48-8492-B336659AA713}" srcOrd="0" destOrd="0" presId="urn:microsoft.com/office/officeart/2005/8/layout/hierarchy3"/>
    <dgm:cxn modelId="{C6488E40-E05D-4FE9-8D22-6BFC099F3F19}" srcId="{14A749A5-5C43-42EC-8290-DB81385246BF}" destId="{27887F09-D334-4E43-800B-7E66FBED9A8C}" srcOrd="0" destOrd="0" parTransId="{74C180C5-4E3E-40AB-8238-C61360EDC7CF}" sibTransId="{C2F4B260-6900-4176-BE44-5DD5EE37CD61}"/>
    <dgm:cxn modelId="{D1A0D635-E30F-41F9-9103-9A4B7EAE82E5}" type="presOf" srcId="{DAD2F127-8FBF-4765-A8D4-635D082ECCF3}" destId="{FE17AA44-B79B-4F10-95B5-3A27F94AE004}" srcOrd="0" destOrd="0" presId="urn:microsoft.com/office/officeart/2005/8/layout/hierarchy3"/>
    <dgm:cxn modelId="{917346E1-E249-479F-9727-C9FBB66373A4}" srcId="{27887F09-D334-4E43-800B-7E66FBED9A8C}" destId="{DAD2F127-8FBF-4765-A8D4-635D082ECCF3}" srcOrd="0" destOrd="0" parTransId="{4C0827F6-286E-4EB3-ABEE-21058EB8DA47}" sibTransId="{020E4D2A-7352-4F73-8586-495E65182D97}"/>
    <dgm:cxn modelId="{9A9FB2B0-A66F-48E4-992C-4357AE07D517}" type="presOf" srcId="{D5A40BFE-1148-47DA-8F3C-5E0AD12C8CA7}" destId="{E7809538-C1DF-4373-95B7-A5C28DFE3A56}" srcOrd="0" destOrd="0" presId="urn:microsoft.com/office/officeart/2005/8/layout/hierarchy3"/>
    <dgm:cxn modelId="{C266C105-A2BC-46B2-A5B5-423C97EB06F1}" srcId="{27887F09-D334-4E43-800B-7E66FBED9A8C}" destId="{51F45944-D40D-4F48-B66C-159C345B5C34}" srcOrd="2" destOrd="0" parTransId="{5A0F00B8-B059-44CA-945C-937099CB119A}" sibTransId="{89FDECAC-C5F9-454B-AA37-68A9A652ABDE}"/>
    <dgm:cxn modelId="{AD31E6D6-074B-48B2-96E5-1CC40209C876}" type="presOf" srcId="{27887F09-D334-4E43-800B-7E66FBED9A8C}" destId="{24AB63C8-6F18-457C-AB9D-427124B4E2E4}" srcOrd="1" destOrd="0" presId="urn:microsoft.com/office/officeart/2005/8/layout/hierarchy3"/>
    <dgm:cxn modelId="{CCD2341E-6F29-4B96-9854-6AC31D29452B}" type="presOf" srcId="{51F45944-D40D-4F48-B66C-159C345B5C34}" destId="{6CFBA60E-671D-4A1F-86E3-987745638A4D}" srcOrd="0" destOrd="0" presId="urn:microsoft.com/office/officeart/2005/8/layout/hierarchy3"/>
    <dgm:cxn modelId="{696C5597-FED0-4CFE-9952-E2C6B2587767}" type="presOf" srcId="{27887F09-D334-4E43-800B-7E66FBED9A8C}" destId="{17CAE9FC-AEE8-4CE4-841D-58709309BBC7}" srcOrd="0" destOrd="0" presId="urn:microsoft.com/office/officeart/2005/8/layout/hierarchy3"/>
    <dgm:cxn modelId="{C1E7D036-3FFB-433B-98B6-E68CA6C68368}" srcId="{27887F09-D334-4E43-800B-7E66FBED9A8C}" destId="{D5A40BFE-1148-47DA-8F3C-5E0AD12C8CA7}" srcOrd="1" destOrd="0" parTransId="{4457DF21-D6E7-4385-97A5-60570547FF54}" sibTransId="{F2CBD164-0566-444F-9AA2-242339176FA2}"/>
    <dgm:cxn modelId="{4F25451A-342A-4351-A90D-692669F83D5D}" type="presParOf" srcId="{A9BBCF64-C1E1-4FF6-A3E3-06BEEF2015E1}" destId="{BD471C45-AFA2-4206-9CEA-F9B08C343DAD}" srcOrd="0" destOrd="0" presId="urn:microsoft.com/office/officeart/2005/8/layout/hierarchy3"/>
    <dgm:cxn modelId="{8066B1AF-FAA8-4FBB-8402-FFD295942ECB}" type="presParOf" srcId="{BD471C45-AFA2-4206-9CEA-F9B08C343DAD}" destId="{4CF48E5D-8E56-4C5C-AD98-FDD63310E85E}" srcOrd="0" destOrd="0" presId="urn:microsoft.com/office/officeart/2005/8/layout/hierarchy3"/>
    <dgm:cxn modelId="{EC7E9AA0-17AE-438C-A70D-02E771EC4A9D}" type="presParOf" srcId="{4CF48E5D-8E56-4C5C-AD98-FDD63310E85E}" destId="{17CAE9FC-AEE8-4CE4-841D-58709309BBC7}" srcOrd="0" destOrd="0" presId="urn:microsoft.com/office/officeart/2005/8/layout/hierarchy3"/>
    <dgm:cxn modelId="{DA6D7866-D8BE-43E2-9809-F406298E15CF}" type="presParOf" srcId="{4CF48E5D-8E56-4C5C-AD98-FDD63310E85E}" destId="{24AB63C8-6F18-457C-AB9D-427124B4E2E4}" srcOrd="1" destOrd="0" presId="urn:microsoft.com/office/officeart/2005/8/layout/hierarchy3"/>
    <dgm:cxn modelId="{1269BCFA-C021-4157-B387-DF88BAA31A38}" type="presParOf" srcId="{BD471C45-AFA2-4206-9CEA-F9B08C343DAD}" destId="{79B5E54C-9481-406C-B6CE-A4ADFEA5DEDD}" srcOrd="1" destOrd="0" presId="urn:microsoft.com/office/officeart/2005/8/layout/hierarchy3"/>
    <dgm:cxn modelId="{6E4457C2-8A60-4274-9640-B792D5A9E1C4}" type="presParOf" srcId="{79B5E54C-9481-406C-B6CE-A4ADFEA5DEDD}" destId="{DF51A610-83E7-4E48-8492-B336659AA713}" srcOrd="0" destOrd="0" presId="urn:microsoft.com/office/officeart/2005/8/layout/hierarchy3"/>
    <dgm:cxn modelId="{91878C15-5B40-40C6-9EFD-852C1967B3FE}" type="presParOf" srcId="{79B5E54C-9481-406C-B6CE-A4ADFEA5DEDD}" destId="{FE17AA44-B79B-4F10-95B5-3A27F94AE004}" srcOrd="1" destOrd="0" presId="urn:microsoft.com/office/officeart/2005/8/layout/hierarchy3"/>
    <dgm:cxn modelId="{46E7DA9E-151C-4451-94A7-FB177434AA6D}" type="presParOf" srcId="{79B5E54C-9481-406C-B6CE-A4ADFEA5DEDD}" destId="{426016FA-8FC1-43EB-BE54-8959AACD95BF}" srcOrd="2" destOrd="0" presId="urn:microsoft.com/office/officeart/2005/8/layout/hierarchy3"/>
    <dgm:cxn modelId="{C9F4D07C-F93F-4E93-970A-6346EE0B8A20}" type="presParOf" srcId="{79B5E54C-9481-406C-B6CE-A4ADFEA5DEDD}" destId="{E7809538-C1DF-4373-95B7-A5C28DFE3A56}" srcOrd="3" destOrd="0" presId="urn:microsoft.com/office/officeart/2005/8/layout/hierarchy3"/>
    <dgm:cxn modelId="{AB6A1896-84EB-4621-89D4-396EB3A41D43}" type="presParOf" srcId="{79B5E54C-9481-406C-B6CE-A4ADFEA5DEDD}" destId="{F899F3A8-3F42-479A-A740-BA9DDF68D839}" srcOrd="4" destOrd="0" presId="urn:microsoft.com/office/officeart/2005/8/layout/hierarchy3"/>
    <dgm:cxn modelId="{CAF2CEA8-2C9D-4161-B24F-2E6045B34C8C}" type="presParOf" srcId="{79B5E54C-9481-406C-B6CE-A4ADFEA5DEDD}" destId="{6CFBA60E-671D-4A1F-86E3-987745638A4D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A749A5-5C43-42EC-8290-DB81385246BF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27887F09-D334-4E43-800B-7E66FBED9A8C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Позитивные последствия глобализации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4C180C5-4E3E-40AB-8238-C61360EDC7CF}" type="parTrans" cxnId="{C6488E40-E05D-4FE9-8D22-6BFC099F3F19}">
      <dgm:prSet/>
      <dgm:spPr/>
      <dgm:t>
        <a:bodyPr/>
        <a:lstStyle/>
        <a:p>
          <a:endParaRPr lang="ru-RU"/>
        </a:p>
      </dgm:t>
    </dgm:pt>
    <dgm:pt modelId="{C2F4B260-6900-4176-BE44-5DD5EE37CD61}" type="sibTrans" cxnId="{C6488E40-E05D-4FE9-8D22-6BFC099F3F19}">
      <dgm:prSet/>
      <dgm:spPr/>
      <dgm:t>
        <a:bodyPr/>
        <a:lstStyle/>
        <a:p>
          <a:endParaRPr lang="ru-RU"/>
        </a:p>
      </dgm:t>
    </dgm:pt>
    <dgm:pt modelId="{DAD2F127-8FBF-4765-A8D4-635D082ECCF3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создание единого мирового пространства, в рамках которого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беспре-пятственно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перемещаются экономические ресурсы, свободно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распро-страняются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идеи, знания, происходит сближение системы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националь-ного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законодательства, экономических и технологических процессов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C0827F6-286E-4EB3-ABEE-21058EB8DA47}" type="parTrans" cxnId="{917346E1-E249-479F-9727-C9FBB66373A4}">
      <dgm:prSet/>
      <dgm:spPr/>
      <dgm:t>
        <a:bodyPr/>
        <a:lstStyle/>
        <a:p>
          <a:endParaRPr lang="ru-RU"/>
        </a:p>
      </dgm:t>
    </dgm:pt>
    <dgm:pt modelId="{020E4D2A-7352-4F73-8586-495E65182D97}" type="sibTrans" cxnId="{917346E1-E249-479F-9727-C9FBB66373A4}">
      <dgm:prSet/>
      <dgm:spPr/>
      <dgm:t>
        <a:bodyPr/>
        <a:lstStyle/>
        <a:p>
          <a:endParaRPr lang="ru-RU"/>
        </a:p>
      </dgm:t>
    </dgm:pt>
    <dgm:pt modelId="{2F4C8E91-7D2F-4B5A-AB4C-19436C046600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повышение уровня жизни населения в странах, возглавивших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процес-сы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глобализации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23E4EDB-C3E9-4122-9ECA-11FB58C31DCE}" type="parTrans" cxnId="{4567FD4A-D3BF-41C5-9BDB-12540C768AC4}">
      <dgm:prSet/>
      <dgm:spPr/>
      <dgm:t>
        <a:bodyPr/>
        <a:lstStyle/>
        <a:p>
          <a:endParaRPr lang="ru-RU"/>
        </a:p>
      </dgm:t>
    </dgm:pt>
    <dgm:pt modelId="{21934A41-81D4-4E6A-9105-BE5D200A29C0}" type="sibTrans" cxnId="{4567FD4A-D3BF-41C5-9BDB-12540C768AC4}">
      <dgm:prSet/>
      <dgm:spPr/>
      <dgm:t>
        <a:bodyPr/>
        <a:lstStyle/>
        <a:p>
          <a:endParaRPr lang="ru-RU"/>
        </a:p>
      </dgm:t>
    </dgm:pt>
    <dgm:pt modelId="{D018BAC7-211C-414F-BB29-3447555480A9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рост производительности труда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2D85DB6-AA35-40FD-B24E-984B44C80A0F}" type="parTrans" cxnId="{1D822231-8883-4FBE-97A0-5D7139C5BA3D}">
      <dgm:prSet/>
      <dgm:spPr/>
      <dgm:t>
        <a:bodyPr/>
        <a:lstStyle/>
        <a:p>
          <a:endParaRPr lang="ru-RU"/>
        </a:p>
      </dgm:t>
    </dgm:pt>
    <dgm:pt modelId="{70CD75BB-C22C-418F-BCC3-85DD9BCE2F94}" type="sibTrans" cxnId="{1D822231-8883-4FBE-97A0-5D7139C5BA3D}">
      <dgm:prSet/>
      <dgm:spPr/>
      <dgm:t>
        <a:bodyPr/>
        <a:lstStyle/>
        <a:p>
          <a:endParaRPr lang="ru-RU"/>
        </a:p>
      </dgm:t>
    </dgm:pt>
    <dgm:pt modelId="{E3C48FDF-D6B0-49EE-AD70-C2E598517BBC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способствование снижению себестоимости производимой продукции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A7097AA-A47E-4807-B132-82918879A6B5}" type="parTrans" cxnId="{01EB4483-9581-4793-B2C5-B7976E7E9597}">
      <dgm:prSet/>
      <dgm:spPr/>
      <dgm:t>
        <a:bodyPr/>
        <a:lstStyle/>
        <a:p>
          <a:endParaRPr lang="ru-RU"/>
        </a:p>
      </dgm:t>
    </dgm:pt>
    <dgm:pt modelId="{D05181CB-CBAF-4D95-AC29-B8B20B5E3C93}" type="sibTrans" cxnId="{01EB4483-9581-4793-B2C5-B7976E7E9597}">
      <dgm:prSet/>
      <dgm:spPr/>
      <dgm:t>
        <a:bodyPr/>
        <a:lstStyle/>
        <a:p>
          <a:endParaRPr lang="ru-RU"/>
        </a:p>
      </dgm:t>
    </dgm:pt>
    <dgm:pt modelId="{D5A40BFE-1148-47DA-8F3C-5E0AD12C8CA7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сближение культур разных стран, народов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2CBD164-0566-444F-9AA2-242339176FA2}" type="sibTrans" cxnId="{C1E7D036-3FFB-433B-98B6-E68CA6C68368}">
      <dgm:prSet/>
      <dgm:spPr/>
      <dgm:t>
        <a:bodyPr/>
        <a:lstStyle/>
        <a:p>
          <a:endParaRPr lang="ru-RU"/>
        </a:p>
      </dgm:t>
    </dgm:pt>
    <dgm:pt modelId="{4457DF21-D6E7-4385-97A5-60570547FF54}" type="parTrans" cxnId="{C1E7D036-3FFB-433B-98B6-E68CA6C68368}">
      <dgm:prSet/>
      <dgm:spPr/>
      <dgm:t>
        <a:bodyPr/>
        <a:lstStyle/>
        <a:p>
          <a:endParaRPr lang="ru-RU"/>
        </a:p>
      </dgm:t>
    </dgm:pt>
    <dgm:pt modelId="{51F45944-D40D-4F48-B66C-159C345B5C34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приобщение значительной части человечества к достижениям миро-вой цивилизации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9FDECAC-C5F9-454B-AA37-68A9A652ABDE}" type="sibTrans" cxnId="{C266C105-A2BC-46B2-A5B5-423C97EB06F1}">
      <dgm:prSet/>
      <dgm:spPr/>
      <dgm:t>
        <a:bodyPr/>
        <a:lstStyle/>
        <a:p>
          <a:endParaRPr lang="ru-RU"/>
        </a:p>
      </dgm:t>
    </dgm:pt>
    <dgm:pt modelId="{5A0F00B8-B059-44CA-945C-937099CB119A}" type="parTrans" cxnId="{C266C105-A2BC-46B2-A5B5-423C97EB06F1}">
      <dgm:prSet/>
      <dgm:spPr/>
      <dgm:t>
        <a:bodyPr/>
        <a:lstStyle/>
        <a:p>
          <a:endParaRPr lang="ru-RU"/>
        </a:p>
      </dgm:t>
    </dgm:pt>
    <dgm:pt modelId="{A9BBCF64-C1E1-4FF6-A3E3-06BEEF2015E1}" type="pres">
      <dgm:prSet presAssocID="{14A749A5-5C43-42EC-8290-DB81385246B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D471C45-AFA2-4206-9CEA-F9B08C343DAD}" type="pres">
      <dgm:prSet presAssocID="{27887F09-D334-4E43-800B-7E66FBED9A8C}" presName="root" presStyleCnt="0"/>
      <dgm:spPr/>
    </dgm:pt>
    <dgm:pt modelId="{4CF48E5D-8E56-4C5C-AD98-FDD63310E85E}" type="pres">
      <dgm:prSet presAssocID="{27887F09-D334-4E43-800B-7E66FBED9A8C}" presName="rootComposite" presStyleCnt="0"/>
      <dgm:spPr/>
    </dgm:pt>
    <dgm:pt modelId="{17CAE9FC-AEE8-4CE4-841D-58709309BBC7}" type="pres">
      <dgm:prSet presAssocID="{27887F09-D334-4E43-800B-7E66FBED9A8C}" presName="rootText" presStyleLbl="node1" presStyleIdx="0" presStyleCnt="1" custScaleX="473641"/>
      <dgm:spPr/>
    </dgm:pt>
    <dgm:pt modelId="{24AB63C8-6F18-457C-AB9D-427124B4E2E4}" type="pres">
      <dgm:prSet presAssocID="{27887F09-D334-4E43-800B-7E66FBED9A8C}" presName="rootConnector" presStyleLbl="node1" presStyleIdx="0" presStyleCnt="1"/>
      <dgm:spPr/>
    </dgm:pt>
    <dgm:pt modelId="{79B5E54C-9481-406C-B6CE-A4ADFEA5DEDD}" type="pres">
      <dgm:prSet presAssocID="{27887F09-D334-4E43-800B-7E66FBED9A8C}" presName="childShape" presStyleCnt="0"/>
      <dgm:spPr/>
    </dgm:pt>
    <dgm:pt modelId="{DF51A610-83E7-4E48-8492-B336659AA713}" type="pres">
      <dgm:prSet presAssocID="{4C0827F6-286E-4EB3-ABEE-21058EB8DA47}" presName="Name13" presStyleLbl="parChTrans1D2" presStyleIdx="0" presStyleCnt="6"/>
      <dgm:spPr/>
    </dgm:pt>
    <dgm:pt modelId="{FE17AA44-B79B-4F10-95B5-3A27F94AE004}" type="pres">
      <dgm:prSet presAssocID="{DAD2F127-8FBF-4765-A8D4-635D082ECCF3}" presName="childText" presStyleLbl="bgAcc1" presStyleIdx="0" presStyleCnt="6" custScaleX="894993" custScaleY="1975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6016FA-8FC1-43EB-BE54-8959AACD95BF}" type="pres">
      <dgm:prSet presAssocID="{4457DF21-D6E7-4385-97A5-60570547FF54}" presName="Name13" presStyleLbl="parChTrans1D2" presStyleIdx="1" presStyleCnt="6"/>
      <dgm:spPr/>
    </dgm:pt>
    <dgm:pt modelId="{E7809538-C1DF-4373-95B7-A5C28DFE3A56}" type="pres">
      <dgm:prSet presAssocID="{D5A40BFE-1148-47DA-8F3C-5E0AD12C8CA7}" presName="childText" presStyleLbl="bgAcc1" presStyleIdx="1" presStyleCnt="6" custScaleX="8949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99F3A8-3F42-479A-A740-BA9DDF68D839}" type="pres">
      <dgm:prSet presAssocID="{5A0F00B8-B059-44CA-945C-937099CB119A}" presName="Name13" presStyleLbl="parChTrans1D2" presStyleIdx="2" presStyleCnt="6"/>
      <dgm:spPr/>
    </dgm:pt>
    <dgm:pt modelId="{6CFBA60E-671D-4A1F-86E3-987745638A4D}" type="pres">
      <dgm:prSet presAssocID="{51F45944-D40D-4F48-B66C-159C345B5C34}" presName="childText" presStyleLbl="bgAcc1" presStyleIdx="2" presStyleCnt="6" custScaleX="8949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919715-F541-4E76-AAFE-140F00A34701}" type="pres">
      <dgm:prSet presAssocID="{42D85DB6-AA35-40FD-B24E-984B44C80A0F}" presName="Name13" presStyleLbl="parChTrans1D2" presStyleIdx="3" presStyleCnt="6"/>
      <dgm:spPr/>
    </dgm:pt>
    <dgm:pt modelId="{3BC952FE-8936-4025-8E8C-862CF6BBEA75}" type="pres">
      <dgm:prSet presAssocID="{D018BAC7-211C-414F-BB29-3447555480A9}" presName="childText" presStyleLbl="bgAcc1" presStyleIdx="3" presStyleCnt="6" custScaleX="8947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F23C22-6923-487D-8606-2359C557534B}" type="pres">
      <dgm:prSet presAssocID="{8A7097AA-A47E-4807-B132-82918879A6B5}" presName="Name13" presStyleLbl="parChTrans1D2" presStyleIdx="4" presStyleCnt="6"/>
      <dgm:spPr/>
    </dgm:pt>
    <dgm:pt modelId="{638D62E9-E78A-4AAB-86A7-A10D93C1915D}" type="pres">
      <dgm:prSet presAssocID="{E3C48FDF-D6B0-49EE-AD70-C2E598517BBC}" presName="childText" presStyleLbl="bgAcc1" presStyleIdx="4" presStyleCnt="6" custScaleX="8947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8D0687-8EB1-43C1-8086-8ACC4F197596}" type="pres">
      <dgm:prSet presAssocID="{023E4EDB-C3E9-4122-9ECA-11FB58C31DCE}" presName="Name13" presStyleLbl="parChTrans1D2" presStyleIdx="5" presStyleCnt="6"/>
      <dgm:spPr/>
    </dgm:pt>
    <dgm:pt modelId="{7ACB59E4-02DF-4B2F-ACA8-763AB7ABB2AA}" type="pres">
      <dgm:prSet presAssocID="{2F4C8E91-7D2F-4B5A-AB4C-19436C046600}" presName="childText" presStyleLbl="bgAcc1" presStyleIdx="5" presStyleCnt="6" custScaleX="8947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4DCC6BD-25D4-4FD1-88E9-5F3A7C3C4934}" type="presOf" srcId="{E3C48FDF-D6B0-49EE-AD70-C2E598517BBC}" destId="{638D62E9-E78A-4AAB-86A7-A10D93C1915D}" srcOrd="0" destOrd="0" presId="urn:microsoft.com/office/officeart/2005/8/layout/hierarchy3"/>
    <dgm:cxn modelId="{696C5597-FED0-4CFE-9952-E2C6B2587767}" type="presOf" srcId="{27887F09-D334-4E43-800B-7E66FBED9A8C}" destId="{17CAE9FC-AEE8-4CE4-841D-58709309BBC7}" srcOrd="0" destOrd="0" presId="urn:microsoft.com/office/officeart/2005/8/layout/hierarchy3"/>
    <dgm:cxn modelId="{C1E7D036-3FFB-433B-98B6-E68CA6C68368}" srcId="{27887F09-D334-4E43-800B-7E66FBED9A8C}" destId="{D5A40BFE-1148-47DA-8F3C-5E0AD12C8CA7}" srcOrd="1" destOrd="0" parTransId="{4457DF21-D6E7-4385-97A5-60570547FF54}" sibTransId="{F2CBD164-0566-444F-9AA2-242339176FA2}"/>
    <dgm:cxn modelId="{E6A8E27C-1AE3-483E-9147-FFBD0EBBB35C}" type="presOf" srcId="{14A749A5-5C43-42EC-8290-DB81385246BF}" destId="{A9BBCF64-C1E1-4FF6-A3E3-06BEEF2015E1}" srcOrd="0" destOrd="0" presId="urn:microsoft.com/office/officeart/2005/8/layout/hierarchy3"/>
    <dgm:cxn modelId="{1D822231-8883-4FBE-97A0-5D7139C5BA3D}" srcId="{27887F09-D334-4E43-800B-7E66FBED9A8C}" destId="{D018BAC7-211C-414F-BB29-3447555480A9}" srcOrd="3" destOrd="0" parTransId="{42D85DB6-AA35-40FD-B24E-984B44C80A0F}" sibTransId="{70CD75BB-C22C-418F-BCC3-85DD9BCE2F94}"/>
    <dgm:cxn modelId="{D1A0D635-E30F-41F9-9103-9A4B7EAE82E5}" type="presOf" srcId="{DAD2F127-8FBF-4765-A8D4-635D082ECCF3}" destId="{FE17AA44-B79B-4F10-95B5-3A27F94AE004}" srcOrd="0" destOrd="0" presId="urn:microsoft.com/office/officeart/2005/8/layout/hierarchy3"/>
    <dgm:cxn modelId="{F503BB0E-577A-4FE5-90E7-8A159374D74F}" type="presOf" srcId="{5A0F00B8-B059-44CA-945C-937099CB119A}" destId="{F899F3A8-3F42-479A-A740-BA9DDF68D839}" srcOrd="0" destOrd="0" presId="urn:microsoft.com/office/officeart/2005/8/layout/hierarchy3"/>
    <dgm:cxn modelId="{9E46E2D1-6494-4150-9D63-FFFC71EF71CF}" type="presOf" srcId="{4457DF21-D6E7-4385-97A5-60570547FF54}" destId="{426016FA-8FC1-43EB-BE54-8959AACD95BF}" srcOrd="0" destOrd="0" presId="urn:microsoft.com/office/officeart/2005/8/layout/hierarchy3"/>
    <dgm:cxn modelId="{C266C105-A2BC-46B2-A5B5-423C97EB06F1}" srcId="{27887F09-D334-4E43-800B-7E66FBED9A8C}" destId="{51F45944-D40D-4F48-B66C-159C345B5C34}" srcOrd="2" destOrd="0" parTransId="{5A0F00B8-B059-44CA-945C-937099CB119A}" sibTransId="{89FDECAC-C5F9-454B-AA37-68A9A652ABDE}"/>
    <dgm:cxn modelId="{01EB4483-9581-4793-B2C5-B7976E7E9597}" srcId="{27887F09-D334-4E43-800B-7E66FBED9A8C}" destId="{E3C48FDF-D6B0-49EE-AD70-C2E598517BBC}" srcOrd="4" destOrd="0" parTransId="{8A7097AA-A47E-4807-B132-82918879A6B5}" sibTransId="{D05181CB-CBAF-4D95-AC29-B8B20B5E3C93}"/>
    <dgm:cxn modelId="{31980577-E818-4021-A78F-5D15AA290D31}" type="presOf" srcId="{2F4C8E91-7D2F-4B5A-AB4C-19436C046600}" destId="{7ACB59E4-02DF-4B2F-ACA8-763AB7ABB2AA}" srcOrd="0" destOrd="0" presId="urn:microsoft.com/office/officeart/2005/8/layout/hierarchy3"/>
    <dgm:cxn modelId="{FF2744C4-4B53-490E-9973-BF778863B2A1}" type="presOf" srcId="{4C0827F6-286E-4EB3-ABEE-21058EB8DA47}" destId="{DF51A610-83E7-4E48-8492-B336659AA713}" srcOrd="0" destOrd="0" presId="urn:microsoft.com/office/officeart/2005/8/layout/hierarchy3"/>
    <dgm:cxn modelId="{4ED2F9DF-360B-47FB-AB24-C6EDC46BA01E}" type="presOf" srcId="{D018BAC7-211C-414F-BB29-3447555480A9}" destId="{3BC952FE-8936-4025-8E8C-862CF6BBEA75}" srcOrd="0" destOrd="0" presId="urn:microsoft.com/office/officeart/2005/8/layout/hierarchy3"/>
    <dgm:cxn modelId="{AD31E6D6-074B-48B2-96E5-1CC40209C876}" type="presOf" srcId="{27887F09-D334-4E43-800B-7E66FBED9A8C}" destId="{24AB63C8-6F18-457C-AB9D-427124B4E2E4}" srcOrd="1" destOrd="0" presId="urn:microsoft.com/office/officeart/2005/8/layout/hierarchy3"/>
    <dgm:cxn modelId="{215069B6-9308-47CC-8CC4-5C9A0421A00C}" type="presOf" srcId="{023E4EDB-C3E9-4122-9ECA-11FB58C31DCE}" destId="{C48D0687-8EB1-43C1-8086-8ACC4F197596}" srcOrd="0" destOrd="0" presId="urn:microsoft.com/office/officeart/2005/8/layout/hierarchy3"/>
    <dgm:cxn modelId="{917346E1-E249-479F-9727-C9FBB66373A4}" srcId="{27887F09-D334-4E43-800B-7E66FBED9A8C}" destId="{DAD2F127-8FBF-4765-A8D4-635D082ECCF3}" srcOrd="0" destOrd="0" parTransId="{4C0827F6-286E-4EB3-ABEE-21058EB8DA47}" sibTransId="{020E4D2A-7352-4F73-8586-495E65182D97}"/>
    <dgm:cxn modelId="{4567FD4A-D3BF-41C5-9BDB-12540C768AC4}" srcId="{27887F09-D334-4E43-800B-7E66FBED9A8C}" destId="{2F4C8E91-7D2F-4B5A-AB4C-19436C046600}" srcOrd="5" destOrd="0" parTransId="{023E4EDB-C3E9-4122-9ECA-11FB58C31DCE}" sibTransId="{21934A41-81D4-4E6A-9105-BE5D200A29C0}"/>
    <dgm:cxn modelId="{C6488E40-E05D-4FE9-8D22-6BFC099F3F19}" srcId="{14A749A5-5C43-42EC-8290-DB81385246BF}" destId="{27887F09-D334-4E43-800B-7E66FBED9A8C}" srcOrd="0" destOrd="0" parTransId="{74C180C5-4E3E-40AB-8238-C61360EDC7CF}" sibTransId="{C2F4B260-6900-4176-BE44-5DD5EE37CD61}"/>
    <dgm:cxn modelId="{CCD2341E-6F29-4B96-9854-6AC31D29452B}" type="presOf" srcId="{51F45944-D40D-4F48-B66C-159C345B5C34}" destId="{6CFBA60E-671D-4A1F-86E3-987745638A4D}" srcOrd="0" destOrd="0" presId="urn:microsoft.com/office/officeart/2005/8/layout/hierarchy3"/>
    <dgm:cxn modelId="{69B5B6DA-72CE-4E2F-A211-A711E81144A5}" type="presOf" srcId="{42D85DB6-AA35-40FD-B24E-984B44C80A0F}" destId="{19919715-F541-4E76-AAFE-140F00A34701}" srcOrd="0" destOrd="0" presId="urn:microsoft.com/office/officeart/2005/8/layout/hierarchy3"/>
    <dgm:cxn modelId="{1117B4BA-CFAC-4B09-9F61-3C920FFABEB6}" type="presOf" srcId="{8A7097AA-A47E-4807-B132-82918879A6B5}" destId="{CDF23C22-6923-487D-8606-2359C557534B}" srcOrd="0" destOrd="0" presId="urn:microsoft.com/office/officeart/2005/8/layout/hierarchy3"/>
    <dgm:cxn modelId="{9A9FB2B0-A66F-48E4-992C-4357AE07D517}" type="presOf" srcId="{D5A40BFE-1148-47DA-8F3C-5E0AD12C8CA7}" destId="{E7809538-C1DF-4373-95B7-A5C28DFE3A56}" srcOrd="0" destOrd="0" presId="urn:microsoft.com/office/officeart/2005/8/layout/hierarchy3"/>
    <dgm:cxn modelId="{4F25451A-342A-4351-A90D-692669F83D5D}" type="presParOf" srcId="{A9BBCF64-C1E1-4FF6-A3E3-06BEEF2015E1}" destId="{BD471C45-AFA2-4206-9CEA-F9B08C343DAD}" srcOrd="0" destOrd="0" presId="urn:microsoft.com/office/officeart/2005/8/layout/hierarchy3"/>
    <dgm:cxn modelId="{8066B1AF-FAA8-4FBB-8402-FFD295942ECB}" type="presParOf" srcId="{BD471C45-AFA2-4206-9CEA-F9B08C343DAD}" destId="{4CF48E5D-8E56-4C5C-AD98-FDD63310E85E}" srcOrd="0" destOrd="0" presId="urn:microsoft.com/office/officeart/2005/8/layout/hierarchy3"/>
    <dgm:cxn modelId="{EC7E9AA0-17AE-438C-A70D-02E771EC4A9D}" type="presParOf" srcId="{4CF48E5D-8E56-4C5C-AD98-FDD63310E85E}" destId="{17CAE9FC-AEE8-4CE4-841D-58709309BBC7}" srcOrd="0" destOrd="0" presId="urn:microsoft.com/office/officeart/2005/8/layout/hierarchy3"/>
    <dgm:cxn modelId="{DA6D7866-D8BE-43E2-9809-F406298E15CF}" type="presParOf" srcId="{4CF48E5D-8E56-4C5C-AD98-FDD63310E85E}" destId="{24AB63C8-6F18-457C-AB9D-427124B4E2E4}" srcOrd="1" destOrd="0" presId="urn:microsoft.com/office/officeart/2005/8/layout/hierarchy3"/>
    <dgm:cxn modelId="{1269BCFA-C021-4157-B387-DF88BAA31A38}" type="presParOf" srcId="{BD471C45-AFA2-4206-9CEA-F9B08C343DAD}" destId="{79B5E54C-9481-406C-B6CE-A4ADFEA5DEDD}" srcOrd="1" destOrd="0" presId="urn:microsoft.com/office/officeart/2005/8/layout/hierarchy3"/>
    <dgm:cxn modelId="{6E4457C2-8A60-4274-9640-B792D5A9E1C4}" type="presParOf" srcId="{79B5E54C-9481-406C-B6CE-A4ADFEA5DEDD}" destId="{DF51A610-83E7-4E48-8492-B336659AA713}" srcOrd="0" destOrd="0" presId="urn:microsoft.com/office/officeart/2005/8/layout/hierarchy3"/>
    <dgm:cxn modelId="{91878C15-5B40-40C6-9EFD-852C1967B3FE}" type="presParOf" srcId="{79B5E54C-9481-406C-B6CE-A4ADFEA5DEDD}" destId="{FE17AA44-B79B-4F10-95B5-3A27F94AE004}" srcOrd="1" destOrd="0" presId="urn:microsoft.com/office/officeart/2005/8/layout/hierarchy3"/>
    <dgm:cxn modelId="{46E7DA9E-151C-4451-94A7-FB177434AA6D}" type="presParOf" srcId="{79B5E54C-9481-406C-B6CE-A4ADFEA5DEDD}" destId="{426016FA-8FC1-43EB-BE54-8959AACD95BF}" srcOrd="2" destOrd="0" presId="urn:microsoft.com/office/officeart/2005/8/layout/hierarchy3"/>
    <dgm:cxn modelId="{C9F4D07C-F93F-4E93-970A-6346EE0B8A20}" type="presParOf" srcId="{79B5E54C-9481-406C-B6CE-A4ADFEA5DEDD}" destId="{E7809538-C1DF-4373-95B7-A5C28DFE3A56}" srcOrd="3" destOrd="0" presId="urn:microsoft.com/office/officeart/2005/8/layout/hierarchy3"/>
    <dgm:cxn modelId="{AB6A1896-84EB-4621-89D4-396EB3A41D43}" type="presParOf" srcId="{79B5E54C-9481-406C-B6CE-A4ADFEA5DEDD}" destId="{F899F3A8-3F42-479A-A740-BA9DDF68D839}" srcOrd="4" destOrd="0" presId="urn:microsoft.com/office/officeart/2005/8/layout/hierarchy3"/>
    <dgm:cxn modelId="{CAF2CEA8-2C9D-4161-B24F-2E6045B34C8C}" type="presParOf" srcId="{79B5E54C-9481-406C-B6CE-A4ADFEA5DEDD}" destId="{6CFBA60E-671D-4A1F-86E3-987745638A4D}" srcOrd="5" destOrd="0" presId="urn:microsoft.com/office/officeart/2005/8/layout/hierarchy3"/>
    <dgm:cxn modelId="{5CBC8121-8DFA-4E34-BC07-6FBE763ACE42}" type="presParOf" srcId="{79B5E54C-9481-406C-B6CE-A4ADFEA5DEDD}" destId="{19919715-F541-4E76-AAFE-140F00A34701}" srcOrd="6" destOrd="0" presId="urn:microsoft.com/office/officeart/2005/8/layout/hierarchy3"/>
    <dgm:cxn modelId="{29453509-AE23-439C-BBDA-6FAA7172BAD4}" type="presParOf" srcId="{79B5E54C-9481-406C-B6CE-A4ADFEA5DEDD}" destId="{3BC952FE-8936-4025-8E8C-862CF6BBEA75}" srcOrd="7" destOrd="0" presId="urn:microsoft.com/office/officeart/2005/8/layout/hierarchy3"/>
    <dgm:cxn modelId="{B7A2B36B-E371-449C-9B51-B068A9EB9486}" type="presParOf" srcId="{79B5E54C-9481-406C-B6CE-A4ADFEA5DEDD}" destId="{CDF23C22-6923-487D-8606-2359C557534B}" srcOrd="8" destOrd="0" presId="urn:microsoft.com/office/officeart/2005/8/layout/hierarchy3"/>
    <dgm:cxn modelId="{6BA18E3A-EFD5-460A-BDAA-3DDE73A20AAB}" type="presParOf" srcId="{79B5E54C-9481-406C-B6CE-A4ADFEA5DEDD}" destId="{638D62E9-E78A-4AAB-86A7-A10D93C1915D}" srcOrd="9" destOrd="0" presId="urn:microsoft.com/office/officeart/2005/8/layout/hierarchy3"/>
    <dgm:cxn modelId="{EF7F4095-D68E-4F41-B03B-54093D297A57}" type="presParOf" srcId="{79B5E54C-9481-406C-B6CE-A4ADFEA5DEDD}" destId="{C48D0687-8EB1-43C1-8086-8ACC4F197596}" srcOrd="10" destOrd="0" presId="urn:microsoft.com/office/officeart/2005/8/layout/hierarchy3"/>
    <dgm:cxn modelId="{B75F4A81-FCC5-438B-9660-E92EDE25C60C}" type="presParOf" srcId="{79B5E54C-9481-406C-B6CE-A4ADFEA5DEDD}" destId="{7ACB59E4-02DF-4B2F-ACA8-763AB7ABB2AA}" srcOrd="1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A749A5-5C43-42EC-8290-DB81385246BF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27887F09-D334-4E43-800B-7E66FBED9A8C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Негативные последствия глобализации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4C180C5-4E3E-40AB-8238-C61360EDC7CF}" type="parTrans" cxnId="{C6488E40-E05D-4FE9-8D22-6BFC099F3F19}">
      <dgm:prSet/>
      <dgm:spPr/>
      <dgm:t>
        <a:bodyPr/>
        <a:lstStyle/>
        <a:p>
          <a:endParaRPr lang="ru-RU"/>
        </a:p>
      </dgm:t>
    </dgm:pt>
    <dgm:pt modelId="{C2F4B260-6900-4176-BE44-5DD5EE37CD61}" type="sibTrans" cxnId="{C6488E40-E05D-4FE9-8D22-6BFC099F3F19}">
      <dgm:prSet/>
      <dgm:spPr/>
      <dgm:t>
        <a:bodyPr/>
        <a:lstStyle/>
        <a:p>
          <a:endParaRPr lang="ru-RU"/>
        </a:p>
      </dgm:t>
    </dgm:pt>
    <dgm:pt modelId="{DAD2F127-8FBF-4765-A8D4-635D082ECCF3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обострение противоречий между развитыми и развивающимися странами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C0827F6-286E-4EB3-ABEE-21058EB8DA47}" type="parTrans" cxnId="{917346E1-E249-479F-9727-C9FBB66373A4}">
      <dgm:prSet/>
      <dgm:spPr/>
      <dgm:t>
        <a:bodyPr/>
        <a:lstStyle/>
        <a:p>
          <a:endParaRPr lang="ru-RU"/>
        </a:p>
      </dgm:t>
    </dgm:pt>
    <dgm:pt modelId="{020E4D2A-7352-4F73-8586-495E65182D97}" type="sibTrans" cxnId="{917346E1-E249-479F-9727-C9FBB66373A4}">
      <dgm:prSet/>
      <dgm:spPr/>
      <dgm:t>
        <a:bodyPr/>
        <a:lstStyle/>
        <a:p>
          <a:endParaRPr lang="ru-RU"/>
        </a:p>
      </dgm:t>
    </dgm:pt>
    <dgm:pt modelId="{2F4C8E91-7D2F-4B5A-AB4C-19436C046600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подрыв системы социальной защиты населения, сложившейся в раз-витых странах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23E4EDB-C3E9-4122-9ECA-11FB58C31DCE}" type="parTrans" cxnId="{4567FD4A-D3BF-41C5-9BDB-12540C768AC4}">
      <dgm:prSet/>
      <dgm:spPr/>
      <dgm:t>
        <a:bodyPr/>
        <a:lstStyle/>
        <a:p>
          <a:endParaRPr lang="ru-RU"/>
        </a:p>
      </dgm:t>
    </dgm:pt>
    <dgm:pt modelId="{21934A41-81D4-4E6A-9105-BE5D200A29C0}" type="sibTrans" cxnId="{4567FD4A-D3BF-41C5-9BDB-12540C768AC4}">
      <dgm:prSet/>
      <dgm:spPr/>
      <dgm:t>
        <a:bodyPr/>
        <a:lstStyle/>
        <a:p>
          <a:endParaRPr lang="ru-RU"/>
        </a:p>
      </dgm:t>
    </dgm:pt>
    <dgm:pt modelId="{D018BAC7-211C-414F-BB29-3447555480A9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нарастание этнокультурной напряжённости и враждебности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2D85DB6-AA35-40FD-B24E-984B44C80A0F}" type="parTrans" cxnId="{1D822231-8883-4FBE-97A0-5D7139C5BA3D}">
      <dgm:prSet/>
      <dgm:spPr/>
      <dgm:t>
        <a:bodyPr/>
        <a:lstStyle/>
        <a:p>
          <a:endParaRPr lang="ru-RU"/>
        </a:p>
      </dgm:t>
    </dgm:pt>
    <dgm:pt modelId="{70CD75BB-C22C-418F-BCC3-85DD9BCE2F94}" type="sibTrans" cxnId="{1D822231-8883-4FBE-97A0-5D7139C5BA3D}">
      <dgm:prSet/>
      <dgm:spPr/>
      <dgm:t>
        <a:bodyPr/>
        <a:lstStyle/>
        <a:p>
          <a:endParaRPr lang="ru-RU"/>
        </a:p>
      </dgm:t>
    </dgm:pt>
    <dgm:pt modelId="{E3C48FDF-D6B0-49EE-AD70-C2E598517BBC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Обострение кризиса занятости населения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A7097AA-A47E-4807-B132-82918879A6B5}" type="parTrans" cxnId="{01EB4483-9581-4793-B2C5-B7976E7E9597}">
      <dgm:prSet/>
      <dgm:spPr/>
      <dgm:t>
        <a:bodyPr/>
        <a:lstStyle/>
        <a:p>
          <a:endParaRPr lang="ru-RU"/>
        </a:p>
      </dgm:t>
    </dgm:pt>
    <dgm:pt modelId="{D05181CB-CBAF-4D95-AC29-B8B20B5E3C93}" type="sibTrans" cxnId="{01EB4483-9581-4793-B2C5-B7976E7E9597}">
      <dgm:prSet/>
      <dgm:spPr/>
      <dgm:t>
        <a:bodyPr/>
        <a:lstStyle/>
        <a:p>
          <a:endParaRPr lang="ru-RU"/>
        </a:p>
      </dgm:t>
    </dgm:pt>
    <dgm:pt modelId="{D5A40BFE-1148-47DA-8F3C-5E0AD12C8CA7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угроза стабильности мировой экономики, национально-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ным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интересам многих стран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2CBD164-0566-444F-9AA2-242339176FA2}" type="sibTrans" cxnId="{C1E7D036-3FFB-433B-98B6-E68CA6C68368}">
      <dgm:prSet/>
      <dgm:spPr/>
      <dgm:t>
        <a:bodyPr/>
        <a:lstStyle/>
        <a:p>
          <a:endParaRPr lang="ru-RU"/>
        </a:p>
      </dgm:t>
    </dgm:pt>
    <dgm:pt modelId="{4457DF21-D6E7-4385-97A5-60570547FF54}" type="parTrans" cxnId="{C1E7D036-3FFB-433B-98B6-E68CA6C68368}">
      <dgm:prSet/>
      <dgm:spPr/>
      <dgm:t>
        <a:bodyPr/>
        <a:lstStyle/>
        <a:p>
          <a:endParaRPr lang="ru-RU"/>
        </a:p>
      </dgm:t>
    </dgm:pt>
    <dgm:pt modelId="{51F45944-D40D-4F48-B66C-159C345B5C34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рост ксенофобии, национализма и религиозного фундаментализма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9FDECAC-C5F9-454B-AA37-68A9A652ABDE}" type="sibTrans" cxnId="{C266C105-A2BC-46B2-A5B5-423C97EB06F1}">
      <dgm:prSet/>
      <dgm:spPr/>
      <dgm:t>
        <a:bodyPr/>
        <a:lstStyle/>
        <a:p>
          <a:endParaRPr lang="ru-RU"/>
        </a:p>
      </dgm:t>
    </dgm:pt>
    <dgm:pt modelId="{5A0F00B8-B059-44CA-945C-937099CB119A}" type="parTrans" cxnId="{C266C105-A2BC-46B2-A5B5-423C97EB06F1}">
      <dgm:prSet/>
      <dgm:spPr/>
      <dgm:t>
        <a:bodyPr/>
        <a:lstStyle/>
        <a:p>
          <a:endParaRPr lang="ru-RU"/>
        </a:p>
      </dgm:t>
    </dgm:pt>
    <dgm:pt modelId="{DB183399-372D-402A-BC39-8B9E8E37362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косвенное содействие развитию международной преступности и меж-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дународного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терроризма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279FB92-ECD2-48F0-8380-77C0BBCDA340}" type="parTrans" cxnId="{A6C503BB-39C8-41E3-AD72-021EEFB2D268}">
      <dgm:prSet/>
      <dgm:spPr/>
      <dgm:t>
        <a:bodyPr/>
        <a:lstStyle/>
        <a:p>
          <a:endParaRPr lang="ru-RU"/>
        </a:p>
      </dgm:t>
    </dgm:pt>
    <dgm:pt modelId="{24C19010-BF89-4929-B83D-9CE19D683007}" type="sibTrans" cxnId="{A6C503BB-39C8-41E3-AD72-021EEFB2D268}">
      <dgm:prSet/>
      <dgm:spPr/>
      <dgm:t>
        <a:bodyPr/>
        <a:lstStyle/>
        <a:p>
          <a:endParaRPr lang="ru-RU"/>
        </a:p>
      </dgm:t>
    </dgm:pt>
    <dgm:pt modelId="{A9BBCF64-C1E1-4FF6-A3E3-06BEEF2015E1}" type="pres">
      <dgm:prSet presAssocID="{14A749A5-5C43-42EC-8290-DB81385246B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D471C45-AFA2-4206-9CEA-F9B08C343DAD}" type="pres">
      <dgm:prSet presAssocID="{27887F09-D334-4E43-800B-7E66FBED9A8C}" presName="root" presStyleCnt="0"/>
      <dgm:spPr/>
    </dgm:pt>
    <dgm:pt modelId="{4CF48E5D-8E56-4C5C-AD98-FDD63310E85E}" type="pres">
      <dgm:prSet presAssocID="{27887F09-D334-4E43-800B-7E66FBED9A8C}" presName="rootComposite" presStyleCnt="0"/>
      <dgm:spPr/>
    </dgm:pt>
    <dgm:pt modelId="{17CAE9FC-AEE8-4CE4-841D-58709309BBC7}" type="pres">
      <dgm:prSet presAssocID="{27887F09-D334-4E43-800B-7E66FBED9A8C}" presName="rootText" presStyleLbl="node1" presStyleIdx="0" presStyleCnt="1" custScaleX="473641"/>
      <dgm:spPr/>
    </dgm:pt>
    <dgm:pt modelId="{24AB63C8-6F18-457C-AB9D-427124B4E2E4}" type="pres">
      <dgm:prSet presAssocID="{27887F09-D334-4E43-800B-7E66FBED9A8C}" presName="rootConnector" presStyleLbl="node1" presStyleIdx="0" presStyleCnt="1"/>
      <dgm:spPr/>
    </dgm:pt>
    <dgm:pt modelId="{79B5E54C-9481-406C-B6CE-A4ADFEA5DEDD}" type="pres">
      <dgm:prSet presAssocID="{27887F09-D334-4E43-800B-7E66FBED9A8C}" presName="childShape" presStyleCnt="0"/>
      <dgm:spPr/>
    </dgm:pt>
    <dgm:pt modelId="{DF51A610-83E7-4E48-8492-B336659AA713}" type="pres">
      <dgm:prSet presAssocID="{4C0827F6-286E-4EB3-ABEE-21058EB8DA47}" presName="Name13" presStyleLbl="parChTrans1D2" presStyleIdx="0" presStyleCnt="7"/>
      <dgm:spPr/>
    </dgm:pt>
    <dgm:pt modelId="{FE17AA44-B79B-4F10-95B5-3A27F94AE004}" type="pres">
      <dgm:prSet presAssocID="{DAD2F127-8FBF-4765-A8D4-635D082ECCF3}" presName="childText" presStyleLbl="bgAcc1" presStyleIdx="0" presStyleCnt="7" custScaleX="894993" custScaleY="1198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6016FA-8FC1-43EB-BE54-8959AACD95BF}" type="pres">
      <dgm:prSet presAssocID="{4457DF21-D6E7-4385-97A5-60570547FF54}" presName="Name13" presStyleLbl="parChTrans1D2" presStyleIdx="1" presStyleCnt="7"/>
      <dgm:spPr/>
    </dgm:pt>
    <dgm:pt modelId="{E7809538-C1DF-4373-95B7-A5C28DFE3A56}" type="pres">
      <dgm:prSet presAssocID="{D5A40BFE-1148-47DA-8F3C-5E0AD12C8CA7}" presName="childText" presStyleLbl="bgAcc1" presStyleIdx="1" presStyleCnt="7" custScaleX="8949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99F3A8-3F42-479A-A740-BA9DDF68D839}" type="pres">
      <dgm:prSet presAssocID="{5A0F00B8-B059-44CA-945C-937099CB119A}" presName="Name13" presStyleLbl="parChTrans1D2" presStyleIdx="2" presStyleCnt="7"/>
      <dgm:spPr/>
    </dgm:pt>
    <dgm:pt modelId="{6CFBA60E-671D-4A1F-86E3-987745638A4D}" type="pres">
      <dgm:prSet presAssocID="{51F45944-D40D-4F48-B66C-159C345B5C34}" presName="childText" presStyleLbl="bgAcc1" presStyleIdx="2" presStyleCnt="7" custScaleX="8949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919715-F541-4E76-AAFE-140F00A34701}" type="pres">
      <dgm:prSet presAssocID="{42D85DB6-AA35-40FD-B24E-984B44C80A0F}" presName="Name13" presStyleLbl="parChTrans1D2" presStyleIdx="3" presStyleCnt="7"/>
      <dgm:spPr/>
    </dgm:pt>
    <dgm:pt modelId="{3BC952FE-8936-4025-8E8C-862CF6BBEA75}" type="pres">
      <dgm:prSet presAssocID="{D018BAC7-211C-414F-BB29-3447555480A9}" presName="childText" presStyleLbl="bgAcc1" presStyleIdx="3" presStyleCnt="7" custScaleX="8947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F23C22-6923-487D-8606-2359C557534B}" type="pres">
      <dgm:prSet presAssocID="{8A7097AA-A47E-4807-B132-82918879A6B5}" presName="Name13" presStyleLbl="parChTrans1D2" presStyleIdx="4" presStyleCnt="7"/>
      <dgm:spPr/>
    </dgm:pt>
    <dgm:pt modelId="{638D62E9-E78A-4AAB-86A7-A10D93C1915D}" type="pres">
      <dgm:prSet presAssocID="{E3C48FDF-D6B0-49EE-AD70-C2E598517BBC}" presName="childText" presStyleLbl="bgAcc1" presStyleIdx="4" presStyleCnt="7" custScaleX="8947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8D0687-8EB1-43C1-8086-8ACC4F197596}" type="pres">
      <dgm:prSet presAssocID="{023E4EDB-C3E9-4122-9ECA-11FB58C31DCE}" presName="Name13" presStyleLbl="parChTrans1D2" presStyleIdx="5" presStyleCnt="7"/>
      <dgm:spPr/>
    </dgm:pt>
    <dgm:pt modelId="{7ACB59E4-02DF-4B2F-ACA8-763AB7ABB2AA}" type="pres">
      <dgm:prSet presAssocID="{2F4C8E91-7D2F-4B5A-AB4C-19436C046600}" presName="childText" presStyleLbl="bgAcc1" presStyleIdx="5" presStyleCnt="7" custScaleX="8947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32D474-6F59-4A72-BEFF-1D3708714B53}" type="pres">
      <dgm:prSet presAssocID="{7279FB92-ECD2-48F0-8380-77C0BBCDA340}" presName="Name13" presStyleLbl="parChTrans1D2" presStyleIdx="6" presStyleCnt="7"/>
      <dgm:spPr/>
    </dgm:pt>
    <dgm:pt modelId="{AE48EF15-1E99-4B13-8381-9255C28FE6A9}" type="pres">
      <dgm:prSet presAssocID="{DB183399-372D-402A-BC39-8B9E8E373622}" presName="childText" presStyleLbl="bgAcc1" presStyleIdx="6" presStyleCnt="7" custScaleX="8947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4DCC6BD-25D4-4FD1-88E9-5F3A7C3C4934}" type="presOf" srcId="{E3C48FDF-D6B0-49EE-AD70-C2E598517BBC}" destId="{638D62E9-E78A-4AAB-86A7-A10D93C1915D}" srcOrd="0" destOrd="0" presId="urn:microsoft.com/office/officeart/2005/8/layout/hierarchy3"/>
    <dgm:cxn modelId="{696C5597-FED0-4CFE-9952-E2C6B2587767}" type="presOf" srcId="{27887F09-D334-4E43-800B-7E66FBED9A8C}" destId="{17CAE9FC-AEE8-4CE4-841D-58709309BBC7}" srcOrd="0" destOrd="0" presId="urn:microsoft.com/office/officeart/2005/8/layout/hierarchy3"/>
    <dgm:cxn modelId="{59404A5B-89FE-4283-A118-D137C0ED34F7}" type="presOf" srcId="{7279FB92-ECD2-48F0-8380-77C0BBCDA340}" destId="{7932D474-6F59-4A72-BEFF-1D3708714B53}" srcOrd="0" destOrd="0" presId="urn:microsoft.com/office/officeart/2005/8/layout/hierarchy3"/>
    <dgm:cxn modelId="{C1E7D036-3FFB-433B-98B6-E68CA6C68368}" srcId="{27887F09-D334-4E43-800B-7E66FBED9A8C}" destId="{D5A40BFE-1148-47DA-8F3C-5E0AD12C8CA7}" srcOrd="1" destOrd="0" parTransId="{4457DF21-D6E7-4385-97A5-60570547FF54}" sibTransId="{F2CBD164-0566-444F-9AA2-242339176FA2}"/>
    <dgm:cxn modelId="{E6A8E27C-1AE3-483E-9147-FFBD0EBBB35C}" type="presOf" srcId="{14A749A5-5C43-42EC-8290-DB81385246BF}" destId="{A9BBCF64-C1E1-4FF6-A3E3-06BEEF2015E1}" srcOrd="0" destOrd="0" presId="urn:microsoft.com/office/officeart/2005/8/layout/hierarchy3"/>
    <dgm:cxn modelId="{1D822231-8883-4FBE-97A0-5D7139C5BA3D}" srcId="{27887F09-D334-4E43-800B-7E66FBED9A8C}" destId="{D018BAC7-211C-414F-BB29-3447555480A9}" srcOrd="3" destOrd="0" parTransId="{42D85DB6-AA35-40FD-B24E-984B44C80A0F}" sibTransId="{70CD75BB-C22C-418F-BCC3-85DD9BCE2F94}"/>
    <dgm:cxn modelId="{D1A0D635-E30F-41F9-9103-9A4B7EAE82E5}" type="presOf" srcId="{DAD2F127-8FBF-4765-A8D4-635D082ECCF3}" destId="{FE17AA44-B79B-4F10-95B5-3A27F94AE004}" srcOrd="0" destOrd="0" presId="urn:microsoft.com/office/officeart/2005/8/layout/hierarchy3"/>
    <dgm:cxn modelId="{F503BB0E-577A-4FE5-90E7-8A159374D74F}" type="presOf" srcId="{5A0F00B8-B059-44CA-945C-937099CB119A}" destId="{F899F3A8-3F42-479A-A740-BA9DDF68D839}" srcOrd="0" destOrd="0" presId="urn:microsoft.com/office/officeart/2005/8/layout/hierarchy3"/>
    <dgm:cxn modelId="{9E46E2D1-6494-4150-9D63-FFFC71EF71CF}" type="presOf" srcId="{4457DF21-D6E7-4385-97A5-60570547FF54}" destId="{426016FA-8FC1-43EB-BE54-8959AACD95BF}" srcOrd="0" destOrd="0" presId="urn:microsoft.com/office/officeart/2005/8/layout/hierarchy3"/>
    <dgm:cxn modelId="{C266C105-A2BC-46B2-A5B5-423C97EB06F1}" srcId="{27887F09-D334-4E43-800B-7E66FBED9A8C}" destId="{51F45944-D40D-4F48-B66C-159C345B5C34}" srcOrd="2" destOrd="0" parTransId="{5A0F00B8-B059-44CA-945C-937099CB119A}" sibTransId="{89FDECAC-C5F9-454B-AA37-68A9A652ABDE}"/>
    <dgm:cxn modelId="{31980577-E818-4021-A78F-5D15AA290D31}" type="presOf" srcId="{2F4C8E91-7D2F-4B5A-AB4C-19436C046600}" destId="{7ACB59E4-02DF-4B2F-ACA8-763AB7ABB2AA}" srcOrd="0" destOrd="0" presId="urn:microsoft.com/office/officeart/2005/8/layout/hierarchy3"/>
    <dgm:cxn modelId="{01EB4483-9581-4793-B2C5-B7976E7E9597}" srcId="{27887F09-D334-4E43-800B-7E66FBED9A8C}" destId="{E3C48FDF-D6B0-49EE-AD70-C2E598517BBC}" srcOrd="4" destOrd="0" parTransId="{8A7097AA-A47E-4807-B132-82918879A6B5}" sibTransId="{D05181CB-CBAF-4D95-AC29-B8B20B5E3C93}"/>
    <dgm:cxn modelId="{FF2744C4-4B53-490E-9973-BF778863B2A1}" type="presOf" srcId="{4C0827F6-286E-4EB3-ABEE-21058EB8DA47}" destId="{DF51A610-83E7-4E48-8492-B336659AA713}" srcOrd="0" destOrd="0" presId="urn:microsoft.com/office/officeart/2005/8/layout/hierarchy3"/>
    <dgm:cxn modelId="{4ED2F9DF-360B-47FB-AB24-C6EDC46BA01E}" type="presOf" srcId="{D018BAC7-211C-414F-BB29-3447555480A9}" destId="{3BC952FE-8936-4025-8E8C-862CF6BBEA75}" srcOrd="0" destOrd="0" presId="urn:microsoft.com/office/officeart/2005/8/layout/hierarchy3"/>
    <dgm:cxn modelId="{AD31E6D6-074B-48B2-96E5-1CC40209C876}" type="presOf" srcId="{27887F09-D334-4E43-800B-7E66FBED9A8C}" destId="{24AB63C8-6F18-457C-AB9D-427124B4E2E4}" srcOrd="1" destOrd="0" presId="urn:microsoft.com/office/officeart/2005/8/layout/hierarchy3"/>
    <dgm:cxn modelId="{A6C503BB-39C8-41E3-AD72-021EEFB2D268}" srcId="{27887F09-D334-4E43-800B-7E66FBED9A8C}" destId="{DB183399-372D-402A-BC39-8B9E8E373622}" srcOrd="6" destOrd="0" parTransId="{7279FB92-ECD2-48F0-8380-77C0BBCDA340}" sibTransId="{24C19010-BF89-4929-B83D-9CE19D683007}"/>
    <dgm:cxn modelId="{215069B6-9308-47CC-8CC4-5C9A0421A00C}" type="presOf" srcId="{023E4EDB-C3E9-4122-9ECA-11FB58C31DCE}" destId="{C48D0687-8EB1-43C1-8086-8ACC4F197596}" srcOrd="0" destOrd="0" presId="urn:microsoft.com/office/officeart/2005/8/layout/hierarchy3"/>
    <dgm:cxn modelId="{917346E1-E249-479F-9727-C9FBB66373A4}" srcId="{27887F09-D334-4E43-800B-7E66FBED9A8C}" destId="{DAD2F127-8FBF-4765-A8D4-635D082ECCF3}" srcOrd="0" destOrd="0" parTransId="{4C0827F6-286E-4EB3-ABEE-21058EB8DA47}" sibTransId="{020E4D2A-7352-4F73-8586-495E65182D97}"/>
    <dgm:cxn modelId="{4567FD4A-D3BF-41C5-9BDB-12540C768AC4}" srcId="{27887F09-D334-4E43-800B-7E66FBED9A8C}" destId="{2F4C8E91-7D2F-4B5A-AB4C-19436C046600}" srcOrd="5" destOrd="0" parTransId="{023E4EDB-C3E9-4122-9ECA-11FB58C31DCE}" sibTransId="{21934A41-81D4-4E6A-9105-BE5D200A29C0}"/>
    <dgm:cxn modelId="{C6488E40-E05D-4FE9-8D22-6BFC099F3F19}" srcId="{14A749A5-5C43-42EC-8290-DB81385246BF}" destId="{27887F09-D334-4E43-800B-7E66FBED9A8C}" srcOrd="0" destOrd="0" parTransId="{74C180C5-4E3E-40AB-8238-C61360EDC7CF}" sibTransId="{C2F4B260-6900-4176-BE44-5DD5EE37CD61}"/>
    <dgm:cxn modelId="{94B0C1D2-5A36-4343-A08E-FDAD5795B692}" type="presOf" srcId="{DB183399-372D-402A-BC39-8B9E8E373622}" destId="{AE48EF15-1E99-4B13-8381-9255C28FE6A9}" srcOrd="0" destOrd="0" presId="urn:microsoft.com/office/officeart/2005/8/layout/hierarchy3"/>
    <dgm:cxn modelId="{CCD2341E-6F29-4B96-9854-6AC31D29452B}" type="presOf" srcId="{51F45944-D40D-4F48-B66C-159C345B5C34}" destId="{6CFBA60E-671D-4A1F-86E3-987745638A4D}" srcOrd="0" destOrd="0" presId="urn:microsoft.com/office/officeart/2005/8/layout/hierarchy3"/>
    <dgm:cxn modelId="{69B5B6DA-72CE-4E2F-A211-A711E81144A5}" type="presOf" srcId="{42D85DB6-AA35-40FD-B24E-984B44C80A0F}" destId="{19919715-F541-4E76-AAFE-140F00A34701}" srcOrd="0" destOrd="0" presId="urn:microsoft.com/office/officeart/2005/8/layout/hierarchy3"/>
    <dgm:cxn modelId="{1117B4BA-CFAC-4B09-9F61-3C920FFABEB6}" type="presOf" srcId="{8A7097AA-A47E-4807-B132-82918879A6B5}" destId="{CDF23C22-6923-487D-8606-2359C557534B}" srcOrd="0" destOrd="0" presId="urn:microsoft.com/office/officeart/2005/8/layout/hierarchy3"/>
    <dgm:cxn modelId="{9A9FB2B0-A66F-48E4-992C-4357AE07D517}" type="presOf" srcId="{D5A40BFE-1148-47DA-8F3C-5E0AD12C8CA7}" destId="{E7809538-C1DF-4373-95B7-A5C28DFE3A56}" srcOrd="0" destOrd="0" presId="urn:microsoft.com/office/officeart/2005/8/layout/hierarchy3"/>
    <dgm:cxn modelId="{4F25451A-342A-4351-A90D-692669F83D5D}" type="presParOf" srcId="{A9BBCF64-C1E1-4FF6-A3E3-06BEEF2015E1}" destId="{BD471C45-AFA2-4206-9CEA-F9B08C343DAD}" srcOrd="0" destOrd="0" presId="urn:microsoft.com/office/officeart/2005/8/layout/hierarchy3"/>
    <dgm:cxn modelId="{8066B1AF-FAA8-4FBB-8402-FFD295942ECB}" type="presParOf" srcId="{BD471C45-AFA2-4206-9CEA-F9B08C343DAD}" destId="{4CF48E5D-8E56-4C5C-AD98-FDD63310E85E}" srcOrd="0" destOrd="0" presId="urn:microsoft.com/office/officeart/2005/8/layout/hierarchy3"/>
    <dgm:cxn modelId="{EC7E9AA0-17AE-438C-A70D-02E771EC4A9D}" type="presParOf" srcId="{4CF48E5D-8E56-4C5C-AD98-FDD63310E85E}" destId="{17CAE9FC-AEE8-4CE4-841D-58709309BBC7}" srcOrd="0" destOrd="0" presId="urn:microsoft.com/office/officeart/2005/8/layout/hierarchy3"/>
    <dgm:cxn modelId="{DA6D7866-D8BE-43E2-9809-F406298E15CF}" type="presParOf" srcId="{4CF48E5D-8E56-4C5C-AD98-FDD63310E85E}" destId="{24AB63C8-6F18-457C-AB9D-427124B4E2E4}" srcOrd="1" destOrd="0" presId="urn:microsoft.com/office/officeart/2005/8/layout/hierarchy3"/>
    <dgm:cxn modelId="{1269BCFA-C021-4157-B387-DF88BAA31A38}" type="presParOf" srcId="{BD471C45-AFA2-4206-9CEA-F9B08C343DAD}" destId="{79B5E54C-9481-406C-B6CE-A4ADFEA5DEDD}" srcOrd="1" destOrd="0" presId="urn:microsoft.com/office/officeart/2005/8/layout/hierarchy3"/>
    <dgm:cxn modelId="{6E4457C2-8A60-4274-9640-B792D5A9E1C4}" type="presParOf" srcId="{79B5E54C-9481-406C-B6CE-A4ADFEA5DEDD}" destId="{DF51A610-83E7-4E48-8492-B336659AA713}" srcOrd="0" destOrd="0" presId="urn:microsoft.com/office/officeart/2005/8/layout/hierarchy3"/>
    <dgm:cxn modelId="{91878C15-5B40-40C6-9EFD-852C1967B3FE}" type="presParOf" srcId="{79B5E54C-9481-406C-B6CE-A4ADFEA5DEDD}" destId="{FE17AA44-B79B-4F10-95B5-3A27F94AE004}" srcOrd="1" destOrd="0" presId="urn:microsoft.com/office/officeart/2005/8/layout/hierarchy3"/>
    <dgm:cxn modelId="{46E7DA9E-151C-4451-94A7-FB177434AA6D}" type="presParOf" srcId="{79B5E54C-9481-406C-B6CE-A4ADFEA5DEDD}" destId="{426016FA-8FC1-43EB-BE54-8959AACD95BF}" srcOrd="2" destOrd="0" presId="urn:microsoft.com/office/officeart/2005/8/layout/hierarchy3"/>
    <dgm:cxn modelId="{C9F4D07C-F93F-4E93-970A-6346EE0B8A20}" type="presParOf" srcId="{79B5E54C-9481-406C-B6CE-A4ADFEA5DEDD}" destId="{E7809538-C1DF-4373-95B7-A5C28DFE3A56}" srcOrd="3" destOrd="0" presId="urn:microsoft.com/office/officeart/2005/8/layout/hierarchy3"/>
    <dgm:cxn modelId="{AB6A1896-84EB-4621-89D4-396EB3A41D43}" type="presParOf" srcId="{79B5E54C-9481-406C-B6CE-A4ADFEA5DEDD}" destId="{F899F3A8-3F42-479A-A740-BA9DDF68D839}" srcOrd="4" destOrd="0" presId="urn:microsoft.com/office/officeart/2005/8/layout/hierarchy3"/>
    <dgm:cxn modelId="{CAF2CEA8-2C9D-4161-B24F-2E6045B34C8C}" type="presParOf" srcId="{79B5E54C-9481-406C-B6CE-A4ADFEA5DEDD}" destId="{6CFBA60E-671D-4A1F-86E3-987745638A4D}" srcOrd="5" destOrd="0" presId="urn:microsoft.com/office/officeart/2005/8/layout/hierarchy3"/>
    <dgm:cxn modelId="{5CBC8121-8DFA-4E34-BC07-6FBE763ACE42}" type="presParOf" srcId="{79B5E54C-9481-406C-B6CE-A4ADFEA5DEDD}" destId="{19919715-F541-4E76-AAFE-140F00A34701}" srcOrd="6" destOrd="0" presId="urn:microsoft.com/office/officeart/2005/8/layout/hierarchy3"/>
    <dgm:cxn modelId="{29453509-AE23-439C-BBDA-6FAA7172BAD4}" type="presParOf" srcId="{79B5E54C-9481-406C-B6CE-A4ADFEA5DEDD}" destId="{3BC952FE-8936-4025-8E8C-862CF6BBEA75}" srcOrd="7" destOrd="0" presId="urn:microsoft.com/office/officeart/2005/8/layout/hierarchy3"/>
    <dgm:cxn modelId="{B7A2B36B-E371-449C-9B51-B068A9EB9486}" type="presParOf" srcId="{79B5E54C-9481-406C-B6CE-A4ADFEA5DEDD}" destId="{CDF23C22-6923-487D-8606-2359C557534B}" srcOrd="8" destOrd="0" presId="urn:microsoft.com/office/officeart/2005/8/layout/hierarchy3"/>
    <dgm:cxn modelId="{6BA18E3A-EFD5-460A-BDAA-3DDE73A20AAB}" type="presParOf" srcId="{79B5E54C-9481-406C-B6CE-A4ADFEA5DEDD}" destId="{638D62E9-E78A-4AAB-86A7-A10D93C1915D}" srcOrd="9" destOrd="0" presId="urn:microsoft.com/office/officeart/2005/8/layout/hierarchy3"/>
    <dgm:cxn modelId="{EF7F4095-D68E-4F41-B03B-54093D297A57}" type="presParOf" srcId="{79B5E54C-9481-406C-B6CE-A4ADFEA5DEDD}" destId="{C48D0687-8EB1-43C1-8086-8ACC4F197596}" srcOrd="10" destOrd="0" presId="urn:microsoft.com/office/officeart/2005/8/layout/hierarchy3"/>
    <dgm:cxn modelId="{B75F4A81-FCC5-438B-9660-E92EDE25C60C}" type="presParOf" srcId="{79B5E54C-9481-406C-B6CE-A4ADFEA5DEDD}" destId="{7ACB59E4-02DF-4B2F-ACA8-763AB7ABB2AA}" srcOrd="11" destOrd="0" presId="urn:microsoft.com/office/officeart/2005/8/layout/hierarchy3"/>
    <dgm:cxn modelId="{992D411B-1B80-40EB-B451-92F5287BB958}" type="presParOf" srcId="{79B5E54C-9481-406C-B6CE-A4ADFEA5DEDD}" destId="{7932D474-6F59-4A72-BEFF-1D3708714B53}" srcOrd="12" destOrd="0" presId="urn:microsoft.com/office/officeart/2005/8/layout/hierarchy3"/>
    <dgm:cxn modelId="{C067ABA8-A739-4670-A5C1-13DD97F07EE8}" type="presParOf" srcId="{79B5E54C-9481-406C-B6CE-A4ADFEA5DEDD}" destId="{AE48EF15-1E99-4B13-8381-9255C28FE6A9}" srcOrd="1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4873B58-C022-4688-92E4-03FED5989836}" type="doc">
      <dgm:prSet loTypeId="urn:microsoft.com/office/officeart/2005/8/layout/hierarchy2" loCatId="hierarchy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EBD18F30-730E-4DCB-ACB9-9F2325E88DA7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Позиция Республики Беларусь в отношении процессов глобализации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71D4590-38B7-4AB6-86AE-C6462EF57767}" type="parTrans" cxnId="{B5305C98-E0A7-47B9-9FD7-AC51CE1F36BE}">
      <dgm:prSet/>
      <dgm:spPr/>
      <dgm:t>
        <a:bodyPr/>
        <a:lstStyle/>
        <a:p>
          <a:endParaRPr lang="ru-RU"/>
        </a:p>
      </dgm:t>
    </dgm:pt>
    <dgm:pt modelId="{536F6E1E-040E-4F9F-9AA1-89F6BBD19CDD}" type="sibTrans" cxnId="{B5305C98-E0A7-47B9-9FD7-AC51CE1F36BE}">
      <dgm:prSet/>
      <dgm:spPr/>
      <dgm:t>
        <a:bodyPr/>
        <a:lstStyle/>
        <a:p>
          <a:endParaRPr lang="ru-RU"/>
        </a:p>
      </dgm:t>
    </dgm:pt>
    <dgm:pt modelId="{B689303F-AF30-42E1-A9DE-28A1992AACC3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ориентация на придание этому про-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цессу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большей социальной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справед-ливости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8C3D577-3576-48BD-A65F-6B495B40125E}" type="parTrans" cxnId="{F43865E5-2357-46C0-A276-07D964601842}">
      <dgm:prSet/>
      <dgm:spPr/>
      <dgm:t>
        <a:bodyPr/>
        <a:lstStyle/>
        <a:p>
          <a:endParaRPr lang="ru-RU"/>
        </a:p>
      </dgm:t>
    </dgm:pt>
    <dgm:pt modelId="{B8459788-3C15-4F8B-8065-00EE939DD453}" type="sibTrans" cxnId="{F43865E5-2357-46C0-A276-07D964601842}">
      <dgm:prSet/>
      <dgm:spPr/>
      <dgm:t>
        <a:bodyPr/>
        <a:lstStyle/>
        <a:p>
          <a:endParaRPr lang="ru-RU"/>
        </a:p>
      </dgm:t>
    </dgm:pt>
    <dgm:pt modelId="{25E6C9C2-E9DD-4250-946E-6AD5BA7F6FA6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отказ от политики двойных стан-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дартов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политического диктата по отношению к небольшим странам и тем, кто отстаёт в развитии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8BEC7B0-04EE-4A5D-BBC6-23AF461A4FC0}" type="parTrans" cxnId="{05C25348-8D30-46E0-BA61-374501F0AD47}">
      <dgm:prSet/>
      <dgm:spPr/>
      <dgm:t>
        <a:bodyPr/>
        <a:lstStyle/>
        <a:p>
          <a:endParaRPr lang="ru-RU"/>
        </a:p>
      </dgm:t>
    </dgm:pt>
    <dgm:pt modelId="{B4DB0D9C-D5EC-4E2E-A581-517042C2AC7E}" type="sibTrans" cxnId="{05C25348-8D30-46E0-BA61-374501F0AD47}">
      <dgm:prSet/>
      <dgm:spPr/>
      <dgm:t>
        <a:bodyPr/>
        <a:lstStyle/>
        <a:p>
          <a:endParaRPr lang="ru-RU"/>
        </a:p>
      </dgm:t>
    </dgm:pt>
    <dgm:pt modelId="{9804BF0E-AA0D-4A6B-A89A-83A84C372E0C}" type="pres">
      <dgm:prSet presAssocID="{24873B58-C022-4688-92E4-03FED5989836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F441C817-674E-4A08-A8BB-330B26A77A3A}" type="pres">
      <dgm:prSet presAssocID="{EBD18F30-730E-4DCB-ACB9-9F2325E88DA7}" presName="root1" presStyleCnt="0"/>
      <dgm:spPr/>
    </dgm:pt>
    <dgm:pt modelId="{29B09632-FD6B-40B9-98AE-2F116AFB1224}" type="pres">
      <dgm:prSet presAssocID="{EBD18F30-730E-4DCB-ACB9-9F2325E88DA7}" presName="LevelOneTextNode" presStyleLbl="node0" presStyleIdx="0" presStyleCnt="1" custScaleX="86933">
        <dgm:presLayoutVars>
          <dgm:chPref val="3"/>
        </dgm:presLayoutVars>
      </dgm:prSet>
      <dgm:spPr/>
    </dgm:pt>
    <dgm:pt modelId="{D05659B1-D1B2-40D8-85C9-9E0D23C8A967}" type="pres">
      <dgm:prSet presAssocID="{EBD18F30-730E-4DCB-ACB9-9F2325E88DA7}" presName="level2hierChild" presStyleCnt="0"/>
      <dgm:spPr/>
    </dgm:pt>
    <dgm:pt modelId="{86387FED-D883-4AC5-83E1-78309F8E2178}" type="pres">
      <dgm:prSet presAssocID="{C8C3D577-3576-48BD-A65F-6B495B40125E}" presName="conn2-1" presStyleLbl="parChTrans1D2" presStyleIdx="0" presStyleCnt="2"/>
      <dgm:spPr/>
    </dgm:pt>
    <dgm:pt modelId="{E752531E-E481-4128-943E-2827F2042BB0}" type="pres">
      <dgm:prSet presAssocID="{C8C3D577-3576-48BD-A65F-6B495B40125E}" presName="connTx" presStyleLbl="parChTrans1D2" presStyleIdx="0" presStyleCnt="2"/>
      <dgm:spPr/>
    </dgm:pt>
    <dgm:pt modelId="{F4D9EE50-813A-4F0F-A930-67E2EFDC7BB8}" type="pres">
      <dgm:prSet presAssocID="{B689303F-AF30-42E1-A9DE-28A1992AACC3}" presName="root2" presStyleCnt="0"/>
      <dgm:spPr/>
    </dgm:pt>
    <dgm:pt modelId="{B90698F8-680D-4444-9178-03C6F9DD91B5}" type="pres">
      <dgm:prSet presAssocID="{B689303F-AF30-42E1-A9DE-28A1992AACC3}" presName="LevelTwoTextNode" presStyleLbl="node2" presStyleIdx="0" presStyleCnt="2" custScaleX="1103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F2BB318-0FD2-44E0-B759-618E1C594CBC}" type="pres">
      <dgm:prSet presAssocID="{B689303F-AF30-42E1-A9DE-28A1992AACC3}" presName="level3hierChild" presStyleCnt="0"/>
      <dgm:spPr/>
    </dgm:pt>
    <dgm:pt modelId="{F53545E2-A429-45A0-B96D-93279DD2E3F8}" type="pres">
      <dgm:prSet presAssocID="{C8BEC7B0-04EE-4A5D-BBC6-23AF461A4FC0}" presName="conn2-1" presStyleLbl="parChTrans1D2" presStyleIdx="1" presStyleCnt="2"/>
      <dgm:spPr/>
    </dgm:pt>
    <dgm:pt modelId="{7A81EEB8-56BD-4D32-A7F4-EE3303D5561B}" type="pres">
      <dgm:prSet presAssocID="{C8BEC7B0-04EE-4A5D-BBC6-23AF461A4FC0}" presName="connTx" presStyleLbl="parChTrans1D2" presStyleIdx="1" presStyleCnt="2"/>
      <dgm:spPr/>
    </dgm:pt>
    <dgm:pt modelId="{8DE98C21-5E59-4720-BF76-3899F37F316F}" type="pres">
      <dgm:prSet presAssocID="{25E6C9C2-E9DD-4250-946E-6AD5BA7F6FA6}" presName="root2" presStyleCnt="0"/>
      <dgm:spPr/>
    </dgm:pt>
    <dgm:pt modelId="{24B3FA75-E8A0-4B81-AF34-A3C6BF0ECEEB}" type="pres">
      <dgm:prSet presAssocID="{25E6C9C2-E9DD-4250-946E-6AD5BA7F6FA6}" presName="LevelTwoTextNode" presStyleLbl="node2" presStyleIdx="1" presStyleCnt="2" custScaleX="1103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0A20C71-49C8-4174-8C82-7925A636BB2E}" type="pres">
      <dgm:prSet presAssocID="{25E6C9C2-E9DD-4250-946E-6AD5BA7F6FA6}" presName="level3hierChild" presStyleCnt="0"/>
      <dgm:spPr/>
    </dgm:pt>
  </dgm:ptLst>
  <dgm:cxnLst>
    <dgm:cxn modelId="{28B08CAF-203C-4B1B-8D5D-D3CF0B4D6F78}" type="presOf" srcId="{C8C3D577-3576-48BD-A65F-6B495B40125E}" destId="{86387FED-D883-4AC5-83E1-78309F8E2178}" srcOrd="0" destOrd="0" presId="urn:microsoft.com/office/officeart/2005/8/layout/hierarchy2"/>
    <dgm:cxn modelId="{7E4FFE32-068E-4C00-92A0-319D9C4B09CD}" type="presOf" srcId="{C8C3D577-3576-48BD-A65F-6B495B40125E}" destId="{E752531E-E481-4128-943E-2827F2042BB0}" srcOrd="1" destOrd="0" presId="urn:microsoft.com/office/officeart/2005/8/layout/hierarchy2"/>
    <dgm:cxn modelId="{7FCCB05D-A468-4B98-9F9C-964560E87699}" type="presOf" srcId="{C8BEC7B0-04EE-4A5D-BBC6-23AF461A4FC0}" destId="{7A81EEB8-56BD-4D32-A7F4-EE3303D5561B}" srcOrd="1" destOrd="0" presId="urn:microsoft.com/office/officeart/2005/8/layout/hierarchy2"/>
    <dgm:cxn modelId="{B5305C98-E0A7-47B9-9FD7-AC51CE1F36BE}" srcId="{24873B58-C022-4688-92E4-03FED5989836}" destId="{EBD18F30-730E-4DCB-ACB9-9F2325E88DA7}" srcOrd="0" destOrd="0" parTransId="{771D4590-38B7-4AB6-86AE-C6462EF57767}" sibTransId="{536F6E1E-040E-4F9F-9AA1-89F6BBD19CDD}"/>
    <dgm:cxn modelId="{1DE043EC-8621-42AE-942D-5286BD9BD7E1}" type="presOf" srcId="{24873B58-C022-4688-92E4-03FED5989836}" destId="{9804BF0E-AA0D-4A6B-A89A-83A84C372E0C}" srcOrd="0" destOrd="0" presId="urn:microsoft.com/office/officeart/2005/8/layout/hierarchy2"/>
    <dgm:cxn modelId="{F6A1C02D-CD17-41B3-B075-A16AEF8ACD25}" type="presOf" srcId="{C8BEC7B0-04EE-4A5D-BBC6-23AF461A4FC0}" destId="{F53545E2-A429-45A0-B96D-93279DD2E3F8}" srcOrd="0" destOrd="0" presId="urn:microsoft.com/office/officeart/2005/8/layout/hierarchy2"/>
    <dgm:cxn modelId="{4D0814E6-119D-4FF0-8C63-82C152131244}" type="presOf" srcId="{B689303F-AF30-42E1-A9DE-28A1992AACC3}" destId="{B90698F8-680D-4444-9178-03C6F9DD91B5}" srcOrd="0" destOrd="0" presId="urn:microsoft.com/office/officeart/2005/8/layout/hierarchy2"/>
    <dgm:cxn modelId="{F43865E5-2357-46C0-A276-07D964601842}" srcId="{EBD18F30-730E-4DCB-ACB9-9F2325E88DA7}" destId="{B689303F-AF30-42E1-A9DE-28A1992AACC3}" srcOrd="0" destOrd="0" parTransId="{C8C3D577-3576-48BD-A65F-6B495B40125E}" sibTransId="{B8459788-3C15-4F8B-8065-00EE939DD453}"/>
    <dgm:cxn modelId="{05C25348-8D30-46E0-BA61-374501F0AD47}" srcId="{EBD18F30-730E-4DCB-ACB9-9F2325E88DA7}" destId="{25E6C9C2-E9DD-4250-946E-6AD5BA7F6FA6}" srcOrd="1" destOrd="0" parTransId="{C8BEC7B0-04EE-4A5D-BBC6-23AF461A4FC0}" sibTransId="{B4DB0D9C-D5EC-4E2E-A581-517042C2AC7E}"/>
    <dgm:cxn modelId="{28F571F6-51A6-4149-8454-FE6468D1D809}" type="presOf" srcId="{EBD18F30-730E-4DCB-ACB9-9F2325E88DA7}" destId="{29B09632-FD6B-40B9-98AE-2F116AFB1224}" srcOrd="0" destOrd="0" presId="urn:microsoft.com/office/officeart/2005/8/layout/hierarchy2"/>
    <dgm:cxn modelId="{62CF6F74-8DFB-462D-99F7-48BFD932C9B7}" type="presOf" srcId="{25E6C9C2-E9DD-4250-946E-6AD5BA7F6FA6}" destId="{24B3FA75-E8A0-4B81-AF34-A3C6BF0ECEEB}" srcOrd="0" destOrd="0" presId="urn:microsoft.com/office/officeart/2005/8/layout/hierarchy2"/>
    <dgm:cxn modelId="{19F2F4DD-C9AF-43F4-A36B-995CFCBF06CC}" type="presParOf" srcId="{9804BF0E-AA0D-4A6B-A89A-83A84C372E0C}" destId="{F441C817-674E-4A08-A8BB-330B26A77A3A}" srcOrd="0" destOrd="0" presId="urn:microsoft.com/office/officeart/2005/8/layout/hierarchy2"/>
    <dgm:cxn modelId="{AB45E99A-18E3-472F-91A1-2630F9B25ECB}" type="presParOf" srcId="{F441C817-674E-4A08-A8BB-330B26A77A3A}" destId="{29B09632-FD6B-40B9-98AE-2F116AFB1224}" srcOrd="0" destOrd="0" presId="urn:microsoft.com/office/officeart/2005/8/layout/hierarchy2"/>
    <dgm:cxn modelId="{FB10B78F-09DE-48BA-A918-B7B267E66E4E}" type="presParOf" srcId="{F441C817-674E-4A08-A8BB-330B26A77A3A}" destId="{D05659B1-D1B2-40D8-85C9-9E0D23C8A967}" srcOrd="1" destOrd="0" presId="urn:microsoft.com/office/officeart/2005/8/layout/hierarchy2"/>
    <dgm:cxn modelId="{7553DD7A-80E5-4DA4-8735-03D7890684FA}" type="presParOf" srcId="{D05659B1-D1B2-40D8-85C9-9E0D23C8A967}" destId="{86387FED-D883-4AC5-83E1-78309F8E2178}" srcOrd="0" destOrd="0" presId="urn:microsoft.com/office/officeart/2005/8/layout/hierarchy2"/>
    <dgm:cxn modelId="{F5FB235F-E6C7-4242-A52B-1B13E46C0727}" type="presParOf" srcId="{86387FED-D883-4AC5-83E1-78309F8E2178}" destId="{E752531E-E481-4128-943E-2827F2042BB0}" srcOrd="0" destOrd="0" presId="urn:microsoft.com/office/officeart/2005/8/layout/hierarchy2"/>
    <dgm:cxn modelId="{DDD67FBA-E173-47EF-8C0A-35288B7A6B34}" type="presParOf" srcId="{D05659B1-D1B2-40D8-85C9-9E0D23C8A967}" destId="{F4D9EE50-813A-4F0F-A930-67E2EFDC7BB8}" srcOrd="1" destOrd="0" presId="urn:microsoft.com/office/officeart/2005/8/layout/hierarchy2"/>
    <dgm:cxn modelId="{1ED13966-BAA1-434B-8991-7405EC783B57}" type="presParOf" srcId="{F4D9EE50-813A-4F0F-A930-67E2EFDC7BB8}" destId="{B90698F8-680D-4444-9178-03C6F9DD91B5}" srcOrd="0" destOrd="0" presId="urn:microsoft.com/office/officeart/2005/8/layout/hierarchy2"/>
    <dgm:cxn modelId="{149B1989-779F-4FF8-8D77-564E791EE859}" type="presParOf" srcId="{F4D9EE50-813A-4F0F-A930-67E2EFDC7BB8}" destId="{8F2BB318-0FD2-44E0-B759-618E1C594CBC}" srcOrd="1" destOrd="0" presId="urn:microsoft.com/office/officeart/2005/8/layout/hierarchy2"/>
    <dgm:cxn modelId="{73173557-66F4-4E13-8220-D9D70D60BC1F}" type="presParOf" srcId="{D05659B1-D1B2-40D8-85C9-9E0D23C8A967}" destId="{F53545E2-A429-45A0-B96D-93279DD2E3F8}" srcOrd="2" destOrd="0" presId="urn:microsoft.com/office/officeart/2005/8/layout/hierarchy2"/>
    <dgm:cxn modelId="{4858FD3A-DD1B-4AF1-8965-01122FF40223}" type="presParOf" srcId="{F53545E2-A429-45A0-B96D-93279DD2E3F8}" destId="{7A81EEB8-56BD-4D32-A7F4-EE3303D5561B}" srcOrd="0" destOrd="0" presId="urn:microsoft.com/office/officeart/2005/8/layout/hierarchy2"/>
    <dgm:cxn modelId="{DA562933-E127-48E1-BB6B-05C07A59C23A}" type="presParOf" srcId="{D05659B1-D1B2-40D8-85C9-9E0D23C8A967}" destId="{8DE98C21-5E59-4720-BF76-3899F37F316F}" srcOrd="3" destOrd="0" presId="urn:microsoft.com/office/officeart/2005/8/layout/hierarchy2"/>
    <dgm:cxn modelId="{3D3D46D2-77EC-4CB0-80E5-1791B7FE0EC7}" type="presParOf" srcId="{8DE98C21-5E59-4720-BF76-3899F37F316F}" destId="{24B3FA75-E8A0-4B81-AF34-A3C6BF0ECEEB}" srcOrd="0" destOrd="0" presId="urn:microsoft.com/office/officeart/2005/8/layout/hierarchy2"/>
    <dgm:cxn modelId="{FD135C52-F753-4E9A-AF7C-ED3763A7CB35}" type="presParOf" srcId="{8DE98C21-5E59-4720-BF76-3899F37F316F}" destId="{E0A20C71-49C8-4174-8C82-7925A636BB2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4873B58-C022-4688-92E4-03FED5989836}" type="doc">
      <dgm:prSet loTypeId="urn:microsoft.com/office/officeart/2005/8/layout/hierarchy2" loCatId="hierarchy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EBD18F30-730E-4DCB-ACB9-9F2325E88DA7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Практическая реализации позиции Республики Беларусь в условиях глобализации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71D4590-38B7-4AB6-86AE-C6462EF57767}" type="parTrans" cxnId="{B5305C98-E0A7-47B9-9FD7-AC51CE1F36BE}">
      <dgm:prSet/>
      <dgm:spPr/>
      <dgm:t>
        <a:bodyPr/>
        <a:lstStyle/>
        <a:p>
          <a:endParaRPr lang="ru-RU"/>
        </a:p>
      </dgm:t>
    </dgm:pt>
    <dgm:pt modelId="{536F6E1E-040E-4F9F-9AA1-89F6BBD19CDD}" type="sibTrans" cxnId="{B5305C98-E0A7-47B9-9FD7-AC51CE1F36BE}">
      <dgm:prSet/>
      <dgm:spPr/>
      <dgm:t>
        <a:bodyPr/>
        <a:lstStyle/>
        <a:p>
          <a:endParaRPr lang="ru-RU"/>
        </a:p>
      </dgm:t>
    </dgm:pt>
    <dgm:pt modelId="{B689303F-AF30-42E1-A9DE-28A1992AACC3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повышение эффективности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производс-тва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его конкурентоспособности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8C3D577-3576-48BD-A65F-6B495B40125E}" type="parTrans" cxnId="{F43865E5-2357-46C0-A276-07D964601842}">
      <dgm:prSet/>
      <dgm:spPr/>
      <dgm:t>
        <a:bodyPr/>
        <a:lstStyle/>
        <a:p>
          <a:endParaRPr lang="ru-RU"/>
        </a:p>
      </dgm:t>
    </dgm:pt>
    <dgm:pt modelId="{B8459788-3C15-4F8B-8065-00EE939DD453}" type="sibTrans" cxnId="{F43865E5-2357-46C0-A276-07D964601842}">
      <dgm:prSet/>
      <dgm:spPr/>
      <dgm:t>
        <a:bodyPr/>
        <a:lstStyle/>
        <a:p>
          <a:endParaRPr lang="ru-RU"/>
        </a:p>
      </dgm:t>
    </dgm:pt>
    <dgm:pt modelId="{25E6C9C2-E9DD-4250-946E-6AD5BA7F6FA6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освоение новых, в том числе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информа-ционных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технологий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8BEC7B0-04EE-4A5D-BBC6-23AF461A4FC0}" type="parTrans" cxnId="{05C25348-8D30-46E0-BA61-374501F0AD47}">
      <dgm:prSet/>
      <dgm:spPr/>
      <dgm:t>
        <a:bodyPr/>
        <a:lstStyle/>
        <a:p>
          <a:endParaRPr lang="ru-RU"/>
        </a:p>
      </dgm:t>
    </dgm:pt>
    <dgm:pt modelId="{B4DB0D9C-D5EC-4E2E-A581-517042C2AC7E}" type="sibTrans" cxnId="{05C25348-8D30-46E0-BA61-374501F0AD47}">
      <dgm:prSet/>
      <dgm:spPr/>
      <dgm:t>
        <a:bodyPr/>
        <a:lstStyle/>
        <a:p>
          <a:endParaRPr lang="ru-RU"/>
        </a:p>
      </dgm:t>
    </dgm:pt>
    <dgm:pt modelId="{C9701DDF-29D8-4292-B65D-3B33508B70CE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активная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многовекторная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внешняя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по-литика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5200F51-B83F-40A0-A7DB-76493B10B2C2}" type="parTrans" cxnId="{3EE793DD-598A-4244-AFD6-556B2ACCF49D}">
      <dgm:prSet/>
      <dgm:spPr/>
      <dgm:t>
        <a:bodyPr/>
        <a:lstStyle/>
        <a:p>
          <a:endParaRPr lang="ru-RU"/>
        </a:p>
      </dgm:t>
    </dgm:pt>
    <dgm:pt modelId="{B5909D70-41B6-4930-917B-FA175A5BCB46}" type="sibTrans" cxnId="{3EE793DD-598A-4244-AFD6-556B2ACCF49D}">
      <dgm:prSet/>
      <dgm:spPr/>
      <dgm:t>
        <a:bodyPr/>
        <a:lstStyle/>
        <a:p>
          <a:endParaRPr lang="ru-RU"/>
        </a:p>
      </dgm:t>
    </dgm:pt>
    <dgm:pt modelId="{9804BF0E-AA0D-4A6B-A89A-83A84C372E0C}" type="pres">
      <dgm:prSet presAssocID="{24873B58-C022-4688-92E4-03FED5989836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F441C817-674E-4A08-A8BB-330B26A77A3A}" type="pres">
      <dgm:prSet presAssocID="{EBD18F30-730E-4DCB-ACB9-9F2325E88DA7}" presName="root1" presStyleCnt="0"/>
      <dgm:spPr/>
    </dgm:pt>
    <dgm:pt modelId="{29B09632-FD6B-40B9-98AE-2F116AFB1224}" type="pres">
      <dgm:prSet presAssocID="{EBD18F30-730E-4DCB-ACB9-9F2325E88DA7}" presName="LevelOneTextNode" presStyleLbl="node0" presStyleIdx="0" presStyleCnt="1" custScaleX="97988" custScaleY="114213">
        <dgm:presLayoutVars>
          <dgm:chPref val="3"/>
        </dgm:presLayoutVars>
      </dgm:prSet>
      <dgm:spPr/>
    </dgm:pt>
    <dgm:pt modelId="{D05659B1-D1B2-40D8-85C9-9E0D23C8A967}" type="pres">
      <dgm:prSet presAssocID="{EBD18F30-730E-4DCB-ACB9-9F2325E88DA7}" presName="level2hierChild" presStyleCnt="0"/>
      <dgm:spPr/>
    </dgm:pt>
    <dgm:pt modelId="{86387FED-D883-4AC5-83E1-78309F8E2178}" type="pres">
      <dgm:prSet presAssocID="{C8C3D577-3576-48BD-A65F-6B495B40125E}" presName="conn2-1" presStyleLbl="parChTrans1D2" presStyleIdx="0" presStyleCnt="3"/>
      <dgm:spPr/>
    </dgm:pt>
    <dgm:pt modelId="{E752531E-E481-4128-943E-2827F2042BB0}" type="pres">
      <dgm:prSet presAssocID="{C8C3D577-3576-48BD-A65F-6B495B40125E}" presName="connTx" presStyleLbl="parChTrans1D2" presStyleIdx="0" presStyleCnt="3"/>
      <dgm:spPr/>
    </dgm:pt>
    <dgm:pt modelId="{F4D9EE50-813A-4F0F-A930-67E2EFDC7BB8}" type="pres">
      <dgm:prSet presAssocID="{B689303F-AF30-42E1-A9DE-28A1992AACC3}" presName="root2" presStyleCnt="0"/>
      <dgm:spPr/>
    </dgm:pt>
    <dgm:pt modelId="{B90698F8-680D-4444-9178-03C6F9DD91B5}" type="pres">
      <dgm:prSet presAssocID="{B689303F-AF30-42E1-A9DE-28A1992AACC3}" presName="LevelTwoTextNode" presStyleLbl="node2" presStyleIdx="0" presStyleCnt="3" custScaleX="14490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F2BB318-0FD2-44E0-B759-618E1C594CBC}" type="pres">
      <dgm:prSet presAssocID="{B689303F-AF30-42E1-A9DE-28A1992AACC3}" presName="level3hierChild" presStyleCnt="0"/>
      <dgm:spPr/>
    </dgm:pt>
    <dgm:pt modelId="{F53545E2-A429-45A0-B96D-93279DD2E3F8}" type="pres">
      <dgm:prSet presAssocID="{C8BEC7B0-04EE-4A5D-BBC6-23AF461A4FC0}" presName="conn2-1" presStyleLbl="parChTrans1D2" presStyleIdx="1" presStyleCnt="3"/>
      <dgm:spPr/>
    </dgm:pt>
    <dgm:pt modelId="{7A81EEB8-56BD-4D32-A7F4-EE3303D5561B}" type="pres">
      <dgm:prSet presAssocID="{C8BEC7B0-04EE-4A5D-BBC6-23AF461A4FC0}" presName="connTx" presStyleLbl="parChTrans1D2" presStyleIdx="1" presStyleCnt="3"/>
      <dgm:spPr/>
    </dgm:pt>
    <dgm:pt modelId="{8DE98C21-5E59-4720-BF76-3899F37F316F}" type="pres">
      <dgm:prSet presAssocID="{25E6C9C2-E9DD-4250-946E-6AD5BA7F6FA6}" presName="root2" presStyleCnt="0"/>
      <dgm:spPr/>
    </dgm:pt>
    <dgm:pt modelId="{24B3FA75-E8A0-4B81-AF34-A3C6BF0ECEEB}" type="pres">
      <dgm:prSet presAssocID="{25E6C9C2-E9DD-4250-946E-6AD5BA7F6FA6}" presName="LevelTwoTextNode" presStyleLbl="node2" presStyleIdx="1" presStyleCnt="3" custScaleX="14490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0A20C71-49C8-4174-8C82-7925A636BB2E}" type="pres">
      <dgm:prSet presAssocID="{25E6C9C2-E9DD-4250-946E-6AD5BA7F6FA6}" presName="level3hierChild" presStyleCnt="0"/>
      <dgm:spPr/>
    </dgm:pt>
    <dgm:pt modelId="{3970D04A-06A3-415E-8E78-3C5FC3039726}" type="pres">
      <dgm:prSet presAssocID="{E5200F51-B83F-40A0-A7DB-76493B10B2C2}" presName="conn2-1" presStyleLbl="parChTrans1D2" presStyleIdx="2" presStyleCnt="3"/>
      <dgm:spPr/>
    </dgm:pt>
    <dgm:pt modelId="{F9B0CEB9-3FEB-4852-97D1-CE4304E1B569}" type="pres">
      <dgm:prSet presAssocID="{E5200F51-B83F-40A0-A7DB-76493B10B2C2}" presName="connTx" presStyleLbl="parChTrans1D2" presStyleIdx="2" presStyleCnt="3"/>
      <dgm:spPr/>
    </dgm:pt>
    <dgm:pt modelId="{7F245912-2CA4-4A3D-A819-F95AD0C20E72}" type="pres">
      <dgm:prSet presAssocID="{C9701DDF-29D8-4292-B65D-3B33508B70CE}" presName="root2" presStyleCnt="0"/>
      <dgm:spPr/>
    </dgm:pt>
    <dgm:pt modelId="{73EF8DE4-1DFB-41AE-A4A1-2E6626CB3D0E}" type="pres">
      <dgm:prSet presAssocID="{C9701DDF-29D8-4292-B65D-3B33508B70CE}" presName="LevelTwoTextNode" presStyleLbl="node2" presStyleIdx="2" presStyleCnt="3" custScaleX="1449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12B61DA-14B6-4D64-95A2-6EFF35CEAAC2}" type="pres">
      <dgm:prSet presAssocID="{C9701DDF-29D8-4292-B65D-3B33508B70CE}" presName="level3hierChild" presStyleCnt="0"/>
      <dgm:spPr/>
    </dgm:pt>
  </dgm:ptLst>
  <dgm:cxnLst>
    <dgm:cxn modelId="{B5305C98-E0A7-47B9-9FD7-AC51CE1F36BE}" srcId="{24873B58-C022-4688-92E4-03FED5989836}" destId="{EBD18F30-730E-4DCB-ACB9-9F2325E88DA7}" srcOrd="0" destOrd="0" parTransId="{771D4590-38B7-4AB6-86AE-C6462EF57767}" sibTransId="{536F6E1E-040E-4F9F-9AA1-89F6BBD19CDD}"/>
    <dgm:cxn modelId="{7E4FFE32-068E-4C00-92A0-319D9C4B09CD}" type="presOf" srcId="{C8C3D577-3576-48BD-A65F-6B495B40125E}" destId="{E752531E-E481-4128-943E-2827F2042BB0}" srcOrd="1" destOrd="0" presId="urn:microsoft.com/office/officeart/2005/8/layout/hierarchy2"/>
    <dgm:cxn modelId="{3EE793DD-598A-4244-AFD6-556B2ACCF49D}" srcId="{EBD18F30-730E-4DCB-ACB9-9F2325E88DA7}" destId="{C9701DDF-29D8-4292-B65D-3B33508B70CE}" srcOrd="2" destOrd="0" parTransId="{E5200F51-B83F-40A0-A7DB-76493B10B2C2}" sibTransId="{B5909D70-41B6-4930-917B-FA175A5BCB46}"/>
    <dgm:cxn modelId="{7FCCB05D-A468-4B98-9F9C-964560E87699}" type="presOf" srcId="{C8BEC7B0-04EE-4A5D-BBC6-23AF461A4FC0}" destId="{7A81EEB8-56BD-4D32-A7F4-EE3303D5561B}" srcOrd="1" destOrd="0" presId="urn:microsoft.com/office/officeart/2005/8/layout/hierarchy2"/>
    <dgm:cxn modelId="{F6A1C02D-CD17-41B3-B075-A16AEF8ACD25}" type="presOf" srcId="{C8BEC7B0-04EE-4A5D-BBC6-23AF461A4FC0}" destId="{F53545E2-A429-45A0-B96D-93279DD2E3F8}" srcOrd="0" destOrd="0" presId="urn:microsoft.com/office/officeart/2005/8/layout/hierarchy2"/>
    <dgm:cxn modelId="{A863EB0F-1723-4B33-968F-BE9EC872D487}" type="presOf" srcId="{E5200F51-B83F-40A0-A7DB-76493B10B2C2}" destId="{3970D04A-06A3-415E-8E78-3C5FC3039726}" srcOrd="0" destOrd="0" presId="urn:microsoft.com/office/officeart/2005/8/layout/hierarchy2"/>
    <dgm:cxn modelId="{B938DE54-8D99-4DF1-B9FC-3AB601363F79}" type="presOf" srcId="{C9701DDF-29D8-4292-B65D-3B33508B70CE}" destId="{73EF8DE4-1DFB-41AE-A4A1-2E6626CB3D0E}" srcOrd="0" destOrd="0" presId="urn:microsoft.com/office/officeart/2005/8/layout/hierarchy2"/>
    <dgm:cxn modelId="{F43865E5-2357-46C0-A276-07D964601842}" srcId="{EBD18F30-730E-4DCB-ACB9-9F2325E88DA7}" destId="{B689303F-AF30-42E1-A9DE-28A1992AACC3}" srcOrd="0" destOrd="0" parTransId="{C8C3D577-3576-48BD-A65F-6B495B40125E}" sibTransId="{B8459788-3C15-4F8B-8065-00EE939DD453}"/>
    <dgm:cxn modelId="{28B08CAF-203C-4B1B-8D5D-D3CF0B4D6F78}" type="presOf" srcId="{C8C3D577-3576-48BD-A65F-6B495B40125E}" destId="{86387FED-D883-4AC5-83E1-78309F8E2178}" srcOrd="0" destOrd="0" presId="urn:microsoft.com/office/officeart/2005/8/layout/hierarchy2"/>
    <dgm:cxn modelId="{62CF6F74-8DFB-462D-99F7-48BFD932C9B7}" type="presOf" srcId="{25E6C9C2-E9DD-4250-946E-6AD5BA7F6FA6}" destId="{24B3FA75-E8A0-4B81-AF34-A3C6BF0ECEEB}" srcOrd="0" destOrd="0" presId="urn:microsoft.com/office/officeart/2005/8/layout/hierarchy2"/>
    <dgm:cxn modelId="{0FFD104D-5273-4BD3-A27B-75FD0BDB01FE}" type="presOf" srcId="{E5200F51-B83F-40A0-A7DB-76493B10B2C2}" destId="{F9B0CEB9-3FEB-4852-97D1-CE4304E1B569}" srcOrd="1" destOrd="0" presId="urn:microsoft.com/office/officeart/2005/8/layout/hierarchy2"/>
    <dgm:cxn modelId="{1DE043EC-8621-42AE-942D-5286BD9BD7E1}" type="presOf" srcId="{24873B58-C022-4688-92E4-03FED5989836}" destId="{9804BF0E-AA0D-4A6B-A89A-83A84C372E0C}" srcOrd="0" destOrd="0" presId="urn:microsoft.com/office/officeart/2005/8/layout/hierarchy2"/>
    <dgm:cxn modelId="{28F571F6-51A6-4149-8454-FE6468D1D809}" type="presOf" srcId="{EBD18F30-730E-4DCB-ACB9-9F2325E88DA7}" destId="{29B09632-FD6B-40B9-98AE-2F116AFB1224}" srcOrd="0" destOrd="0" presId="urn:microsoft.com/office/officeart/2005/8/layout/hierarchy2"/>
    <dgm:cxn modelId="{4D0814E6-119D-4FF0-8C63-82C152131244}" type="presOf" srcId="{B689303F-AF30-42E1-A9DE-28A1992AACC3}" destId="{B90698F8-680D-4444-9178-03C6F9DD91B5}" srcOrd="0" destOrd="0" presId="urn:microsoft.com/office/officeart/2005/8/layout/hierarchy2"/>
    <dgm:cxn modelId="{05C25348-8D30-46E0-BA61-374501F0AD47}" srcId="{EBD18F30-730E-4DCB-ACB9-9F2325E88DA7}" destId="{25E6C9C2-E9DD-4250-946E-6AD5BA7F6FA6}" srcOrd="1" destOrd="0" parTransId="{C8BEC7B0-04EE-4A5D-BBC6-23AF461A4FC0}" sibTransId="{B4DB0D9C-D5EC-4E2E-A581-517042C2AC7E}"/>
    <dgm:cxn modelId="{19F2F4DD-C9AF-43F4-A36B-995CFCBF06CC}" type="presParOf" srcId="{9804BF0E-AA0D-4A6B-A89A-83A84C372E0C}" destId="{F441C817-674E-4A08-A8BB-330B26A77A3A}" srcOrd="0" destOrd="0" presId="urn:microsoft.com/office/officeart/2005/8/layout/hierarchy2"/>
    <dgm:cxn modelId="{AB45E99A-18E3-472F-91A1-2630F9B25ECB}" type="presParOf" srcId="{F441C817-674E-4A08-A8BB-330B26A77A3A}" destId="{29B09632-FD6B-40B9-98AE-2F116AFB1224}" srcOrd="0" destOrd="0" presId="urn:microsoft.com/office/officeart/2005/8/layout/hierarchy2"/>
    <dgm:cxn modelId="{FB10B78F-09DE-48BA-A918-B7B267E66E4E}" type="presParOf" srcId="{F441C817-674E-4A08-A8BB-330B26A77A3A}" destId="{D05659B1-D1B2-40D8-85C9-9E0D23C8A967}" srcOrd="1" destOrd="0" presId="urn:microsoft.com/office/officeart/2005/8/layout/hierarchy2"/>
    <dgm:cxn modelId="{7553DD7A-80E5-4DA4-8735-03D7890684FA}" type="presParOf" srcId="{D05659B1-D1B2-40D8-85C9-9E0D23C8A967}" destId="{86387FED-D883-4AC5-83E1-78309F8E2178}" srcOrd="0" destOrd="0" presId="urn:microsoft.com/office/officeart/2005/8/layout/hierarchy2"/>
    <dgm:cxn modelId="{F5FB235F-E6C7-4242-A52B-1B13E46C0727}" type="presParOf" srcId="{86387FED-D883-4AC5-83E1-78309F8E2178}" destId="{E752531E-E481-4128-943E-2827F2042BB0}" srcOrd="0" destOrd="0" presId="urn:microsoft.com/office/officeart/2005/8/layout/hierarchy2"/>
    <dgm:cxn modelId="{DDD67FBA-E173-47EF-8C0A-35288B7A6B34}" type="presParOf" srcId="{D05659B1-D1B2-40D8-85C9-9E0D23C8A967}" destId="{F4D9EE50-813A-4F0F-A930-67E2EFDC7BB8}" srcOrd="1" destOrd="0" presId="urn:microsoft.com/office/officeart/2005/8/layout/hierarchy2"/>
    <dgm:cxn modelId="{1ED13966-BAA1-434B-8991-7405EC783B57}" type="presParOf" srcId="{F4D9EE50-813A-4F0F-A930-67E2EFDC7BB8}" destId="{B90698F8-680D-4444-9178-03C6F9DD91B5}" srcOrd="0" destOrd="0" presId="urn:microsoft.com/office/officeart/2005/8/layout/hierarchy2"/>
    <dgm:cxn modelId="{149B1989-779F-4FF8-8D77-564E791EE859}" type="presParOf" srcId="{F4D9EE50-813A-4F0F-A930-67E2EFDC7BB8}" destId="{8F2BB318-0FD2-44E0-B759-618E1C594CBC}" srcOrd="1" destOrd="0" presId="urn:microsoft.com/office/officeart/2005/8/layout/hierarchy2"/>
    <dgm:cxn modelId="{73173557-66F4-4E13-8220-D9D70D60BC1F}" type="presParOf" srcId="{D05659B1-D1B2-40D8-85C9-9E0D23C8A967}" destId="{F53545E2-A429-45A0-B96D-93279DD2E3F8}" srcOrd="2" destOrd="0" presId="urn:microsoft.com/office/officeart/2005/8/layout/hierarchy2"/>
    <dgm:cxn modelId="{4858FD3A-DD1B-4AF1-8965-01122FF40223}" type="presParOf" srcId="{F53545E2-A429-45A0-B96D-93279DD2E3F8}" destId="{7A81EEB8-56BD-4D32-A7F4-EE3303D5561B}" srcOrd="0" destOrd="0" presId="urn:microsoft.com/office/officeart/2005/8/layout/hierarchy2"/>
    <dgm:cxn modelId="{DA562933-E127-48E1-BB6B-05C07A59C23A}" type="presParOf" srcId="{D05659B1-D1B2-40D8-85C9-9E0D23C8A967}" destId="{8DE98C21-5E59-4720-BF76-3899F37F316F}" srcOrd="3" destOrd="0" presId="urn:microsoft.com/office/officeart/2005/8/layout/hierarchy2"/>
    <dgm:cxn modelId="{3D3D46D2-77EC-4CB0-80E5-1791B7FE0EC7}" type="presParOf" srcId="{8DE98C21-5E59-4720-BF76-3899F37F316F}" destId="{24B3FA75-E8A0-4B81-AF34-A3C6BF0ECEEB}" srcOrd="0" destOrd="0" presId="urn:microsoft.com/office/officeart/2005/8/layout/hierarchy2"/>
    <dgm:cxn modelId="{FD135C52-F753-4E9A-AF7C-ED3763A7CB35}" type="presParOf" srcId="{8DE98C21-5E59-4720-BF76-3899F37F316F}" destId="{E0A20C71-49C8-4174-8C82-7925A636BB2E}" srcOrd="1" destOrd="0" presId="urn:microsoft.com/office/officeart/2005/8/layout/hierarchy2"/>
    <dgm:cxn modelId="{CCF6CD63-16F4-4BD1-8645-4C3ECE08C8C9}" type="presParOf" srcId="{D05659B1-D1B2-40D8-85C9-9E0D23C8A967}" destId="{3970D04A-06A3-415E-8E78-3C5FC3039726}" srcOrd="4" destOrd="0" presId="urn:microsoft.com/office/officeart/2005/8/layout/hierarchy2"/>
    <dgm:cxn modelId="{95694A7D-5915-417D-9866-42BFB899115B}" type="presParOf" srcId="{3970D04A-06A3-415E-8E78-3C5FC3039726}" destId="{F9B0CEB9-3FEB-4852-97D1-CE4304E1B569}" srcOrd="0" destOrd="0" presId="urn:microsoft.com/office/officeart/2005/8/layout/hierarchy2"/>
    <dgm:cxn modelId="{5E11EDE3-22B7-4EAE-AAA1-7566F396500E}" type="presParOf" srcId="{D05659B1-D1B2-40D8-85C9-9E0D23C8A967}" destId="{7F245912-2CA4-4A3D-A819-F95AD0C20E72}" srcOrd="5" destOrd="0" presId="urn:microsoft.com/office/officeart/2005/8/layout/hierarchy2"/>
    <dgm:cxn modelId="{45092EA5-440C-40EE-BCE9-E29ED042B110}" type="presParOf" srcId="{7F245912-2CA4-4A3D-A819-F95AD0C20E72}" destId="{73EF8DE4-1DFB-41AE-A4A1-2E6626CB3D0E}" srcOrd="0" destOrd="0" presId="urn:microsoft.com/office/officeart/2005/8/layout/hierarchy2"/>
    <dgm:cxn modelId="{E11147B1-1DC5-43FA-871F-16ED35414A8F}" type="presParOf" srcId="{7F245912-2CA4-4A3D-A819-F95AD0C20E72}" destId="{712B61DA-14B6-4D64-95A2-6EFF35CEAAC2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AE9FC-AEE8-4CE4-841D-58709309BBC7}">
      <dsp:nvSpPr>
        <dsp:cNvPr id="0" name=""/>
        <dsp:cNvSpPr/>
      </dsp:nvSpPr>
      <dsp:spPr>
        <a:xfrm>
          <a:off x="59413" y="1658"/>
          <a:ext cx="5823610" cy="10486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Глобализация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(от лат. </a:t>
          </a:r>
          <a:r>
            <a:rPr lang="en-US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globus</a:t>
          </a:r>
          <a:r>
            <a:rPr lang="en-US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–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шар, фр. </a:t>
          </a:r>
          <a:r>
            <a:rPr lang="en-US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global –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всеобщий)</a:t>
          </a:r>
          <a:r>
            <a:rPr lang="en-US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90126" y="32371"/>
        <a:ext cx="5762184" cy="987208"/>
      </dsp:txXfrm>
    </dsp:sp>
    <dsp:sp modelId="{DF51A610-83E7-4E48-8492-B336659AA713}">
      <dsp:nvSpPr>
        <dsp:cNvPr id="0" name=""/>
        <dsp:cNvSpPr/>
      </dsp:nvSpPr>
      <dsp:spPr>
        <a:xfrm>
          <a:off x="641774" y="1050292"/>
          <a:ext cx="582361" cy="7864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86475"/>
              </a:lnTo>
              <a:lnTo>
                <a:pt x="582361" y="78647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17AA44-B79B-4F10-95B5-3A27F94AE004}">
      <dsp:nvSpPr>
        <dsp:cNvPr id="0" name=""/>
        <dsp:cNvSpPr/>
      </dsp:nvSpPr>
      <dsp:spPr>
        <a:xfrm>
          <a:off x="1224135" y="1312450"/>
          <a:ext cx="7213394" cy="10486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процесс всестороннего сближения различных стран и становления единой глобальной системы технологических, финансовых,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эконо-мических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социально-политических и культурных связей на основе новейших информационно-коммуникационных технологий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54848" y="1343163"/>
        <a:ext cx="7151968" cy="987208"/>
      </dsp:txXfrm>
    </dsp:sp>
    <dsp:sp modelId="{426016FA-8FC1-43EB-BE54-8959AACD95BF}">
      <dsp:nvSpPr>
        <dsp:cNvPr id="0" name=""/>
        <dsp:cNvSpPr/>
      </dsp:nvSpPr>
      <dsp:spPr>
        <a:xfrm>
          <a:off x="641774" y="1050292"/>
          <a:ext cx="582361" cy="20972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97268"/>
              </a:lnTo>
              <a:lnTo>
                <a:pt x="582361" y="209726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809538-C1DF-4373-95B7-A5C28DFE3A56}">
      <dsp:nvSpPr>
        <dsp:cNvPr id="0" name=""/>
        <dsp:cNvSpPr/>
      </dsp:nvSpPr>
      <dsp:spPr>
        <a:xfrm>
          <a:off x="1224135" y="2623243"/>
          <a:ext cx="7213394" cy="10486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объективный процесс всемирной экономической, политической и культурной интеграции человечества, ведущий к формированию единого экономического и информационного пространства,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разви-тию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общих стандартов качества жизни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54848" y="2653956"/>
        <a:ext cx="7151968" cy="987208"/>
      </dsp:txXfrm>
    </dsp:sp>
    <dsp:sp modelId="{F899F3A8-3F42-479A-A740-BA9DDF68D839}">
      <dsp:nvSpPr>
        <dsp:cNvPr id="0" name=""/>
        <dsp:cNvSpPr/>
      </dsp:nvSpPr>
      <dsp:spPr>
        <a:xfrm>
          <a:off x="641774" y="1050292"/>
          <a:ext cx="582361" cy="34080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08060"/>
              </a:lnTo>
              <a:lnTo>
                <a:pt x="582361" y="340806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FBA60E-671D-4A1F-86E3-987745638A4D}">
      <dsp:nvSpPr>
        <dsp:cNvPr id="0" name=""/>
        <dsp:cNvSpPr/>
      </dsp:nvSpPr>
      <dsp:spPr>
        <a:xfrm>
          <a:off x="1224135" y="3934035"/>
          <a:ext cx="7213394" cy="10486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политика и идеология неолиберализма, служащая интересам эко-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номически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развитых государств и транснациональных корпораций (ТНК)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54848" y="3964748"/>
        <a:ext cx="7151968" cy="9872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AE9FC-AEE8-4CE4-841D-58709309BBC7}">
      <dsp:nvSpPr>
        <dsp:cNvPr id="0" name=""/>
        <dsp:cNvSpPr/>
      </dsp:nvSpPr>
      <dsp:spPr>
        <a:xfrm>
          <a:off x="1919" y="110633"/>
          <a:ext cx="4961848" cy="5237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Позитивные последствия глобализации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7261" y="125975"/>
        <a:ext cx="4931164" cy="493114"/>
      </dsp:txXfrm>
    </dsp:sp>
    <dsp:sp modelId="{DF51A610-83E7-4E48-8492-B336659AA713}">
      <dsp:nvSpPr>
        <dsp:cNvPr id="0" name=""/>
        <dsp:cNvSpPr/>
      </dsp:nvSpPr>
      <dsp:spPr>
        <a:xfrm>
          <a:off x="498104" y="634431"/>
          <a:ext cx="496184" cy="6483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8360"/>
              </a:lnTo>
              <a:lnTo>
                <a:pt x="496184" y="64836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17AA44-B79B-4F10-95B5-3A27F94AE004}">
      <dsp:nvSpPr>
        <dsp:cNvPr id="0" name=""/>
        <dsp:cNvSpPr/>
      </dsp:nvSpPr>
      <dsp:spPr>
        <a:xfrm>
          <a:off x="994289" y="765381"/>
          <a:ext cx="7500734" cy="10348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создание единого мирового пространства, в рамках которого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беспре-пятственно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перемещаются экономические ресурсы, свободно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распро-страняются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идеи, знания, происходит сближение системы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националь-ного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законодательства, экономических и технологических процессов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24598" y="795690"/>
        <a:ext cx="7440116" cy="974203"/>
      </dsp:txXfrm>
    </dsp:sp>
    <dsp:sp modelId="{426016FA-8FC1-43EB-BE54-8959AACD95BF}">
      <dsp:nvSpPr>
        <dsp:cNvPr id="0" name=""/>
        <dsp:cNvSpPr/>
      </dsp:nvSpPr>
      <dsp:spPr>
        <a:xfrm>
          <a:off x="498104" y="634431"/>
          <a:ext cx="496184" cy="15586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8619"/>
              </a:lnTo>
              <a:lnTo>
                <a:pt x="496184" y="155861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809538-C1DF-4373-95B7-A5C28DFE3A56}">
      <dsp:nvSpPr>
        <dsp:cNvPr id="0" name=""/>
        <dsp:cNvSpPr/>
      </dsp:nvSpPr>
      <dsp:spPr>
        <a:xfrm>
          <a:off x="994289" y="1931152"/>
          <a:ext cx="7500734" cy="5237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сближение культур разных стран, народов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09631" y="1946494"/>
        <a:ext cx="7470050" cy="493114"/>
      </dsp:txXfrm>
    </dsp:sp>
    <dsp:sp modelId="{F899F3A8-3F42-479A-A740-BA9DDF68D839}">
      <dsp:nvSpPr>
        <dsp:cNvPr id="0" name=""/>
        <dsp:cNvSpPr/>
      </dsp:nvSpPr>
      <dsp:spPr>
        <a:xfrm>
          <a:off x="498104" y="634431"/>
          <a:ext cx="496184" cy="22133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13367"/>
              </a:lnTo>
              <a:lnTo>
                <a:pt x="496184" y="221336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FBA60E-671D-4A1F-86E3-987745638A4D}">
      <dsp:nvSpPr>
        <dsp:cNvPr id="0" name=""/>
        <dsp:cNvSpPr/>
      </dsp:nvSpPr>
      <dsp:spPr>
        <a:xfrm>
          <a:off x="994289" y="2585900"/>
          <a:ext cx="7500734" cy="5237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приобщение значительной части человечества к достижениям миро-вой цивилизации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09631" y="2601242"/>
        <a:ext cx="7470050" cy="493114"/>
      </dsp:txXfrm>
    </dsp:sp>
    <dsp:sp modelId="{19919715-F541-4E76-AAFE-140F00A34701}">
      <dsp:nvSpPr>
        <dsp:cNvPr id="0" name=""/>
        <dsp:cNvSpPr/>
      </dsp:nvSpPr>
      <dsp:spPr>
        <a:xfrm>
          <a:off x="498104" y="634431"/>
          <a:ext cx="496184" cy="28681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68115"/>
              </a:lnTo>
              <a:lnTo>
                <a:pt x="496184" y="286811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C952FE-8936-4025-8E8C-862CF6BBEA75}">
      <dsp:nvSpPr>
        <dsp:cNvPr id="0" name=""/>
        <dsp:cNvSpPr/>
      </dsp:nvSpPr>
      <dsp:spPr>
        <a:xfrm>
          <a:off x="994289" y="3240648"/>
          <a:ext cx="7498363" cy="5237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рост производительности труда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09631" y="3255990"/>
        <a:ext cx="7467679" cy="493114"/>
      </dsp:txXfrm>
    </dsp:sp>
    <dsp:sp modelId="{CDF23C22-6923-487D-8606-2359C557534B}">
      <dsp:nvSpPr>
        <dsp:cNvPr id="0" name=""/>
        <dsp:cNvSpPr/>
      </dsp:nvSpPr>
      <dsp:spPr>
        <a:xfrm>
          <a:off x="498104" y="634431"/>
          <a:ext cx="496184" cy="35228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22863"/>
              </a:lnTo>
              <a:lnTo>
                <a:pt x="496184" y="352286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8D62E9-E78A-4AAB-86A7-A10D93C1915D}">
      <dsp:nvSpPr>
        <dsp:cNvPr id="0" name=""/>
        <dsp:cNvSpPr/>
      </dsp:nvSpPr>
      <dsp:spPr>
        <a:xfrm>
          <a:off x="994289" y="3895396"/>
          <a:ext cx="7498363" cy="5237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способствование снижению себестоимости производимой продукции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09631" y="3910738"/>
        <a:ext cx="7467679" cy="493114"/>
      </dsp:txXfrm>
    </dsp:sp>
    <dsp:sp modelId="{C48D0687-8EB1-43C1-8086-8ACC4F197596}">
      <dsp:nvSpPr>
        <dsp:cNvPr id="0" name=""/>
        <dsp:cNvSpPr/>
      </dsp:nvSpPr>
      <dsp:spPr>
        <a:xfrm>
          <a:off x="498104" y="634431"/>
          <a:ext cx="496184" cy="41776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77611"/>
              </a:lnTo>
              <a:lnTo>
                <a:pt x="496184" y="417761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CB59E4-02DF-4B2F-ACA8-763AB7ABB2AA}">
      <dsp:nvSpPr>
        <dsp:cNvPr id="0" name=""/>
        <dsp:cNvSpPr/>
      </dsp:nvSpPr>
      <dsp:spPr>
        <a:xfrm>
          <a:off x="994289" y="4550144"/>
          <a:ext cx="7498363" cy="5237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повышение уровня жизни населения в странах, возглавивших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процес-сы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глобализации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09631" y="4565486"/>
        <a:ext cx="7467679" cy="49311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AE9FC-AEE8-4CE4-841D-58709309BBC7}">
      <dsp:nvSpPr>
        <dsp:cNvPr id="0" name=""/>
        <dsp:cNvSpPr/>
      </dsp:nvSpPr>
      <dsp:spPr>
        <a:xfrm>
          <a:off x="27146" y="2157"/>
          <a:ext cx="4932371" cy="52068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Негативные последствия глобализации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2396" y="17407"/>
        <a:ext cx="4901871" cy="490186"/>
      </dsp:txXfrm>
    </dsp:sp>
    <dsp:sp modelId="{DF51A610-83E7-4E48-8492-B336659AA713}">
      <dsp:nvSpPr>
        <dsp:cNvPr id="0" name=""/>
        <dsp:cNvSpPr/>
      </dsp:nvSpPr>
      <dsp:spPr>
        <a:xfrm>
          <a:off x="520384" y="522844"/>
          <a:ext cx="493237" cy="4422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2297"/>
              </a:lnTo>
              <a:lnTo>
                <a:pt x="493237" y="44229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17AA44-B79B-4F10-95B5-3A27F94AE004}">
      <dsp:nvSpPr>
        <dsp:cNvPr id="0" name=""/>
        <dsp:cNvSpPr/>
      </dsp:nvSpPr>
      <dsp:spPr>
        <a:xfrm>
          <a:off x="1013621" y="653016"/>
          <a:ext cx="7456175" cy="6242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обострение противоречий между развитыми и развивающимися странами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31905" y="671300"/>
        <a:ext cx="7419607" cy="587683"/>
      </dsp:txXfrm>
    </dsp:sp>
    <dsp:sp modelId="{426016FA-8FC1-43EB-BE54-8959AACD95BF}">
      <dsp:nvSpPr>
        <dsp:cNvPr id="0" name=""/>
        <dsp:cNvSpPr/>
      </dsp:nvSpPr>
      <dsp:spPr>
        <a:xfrm>
          <a:off x="520384" y="522844"/>
          <a:ext cx="493237" cy="11449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44938"/>
              </a:lnTo>
              <a:lnTo>
                <a:pt x="493237" y="114493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809538-C1DF-4373-95B7-A5C28DFE3A56}">
      <dsp:nvSpPr>
        <dsp:cNvPr id="0" name=""/>
        <dsp:cNvSpPr/>
      </dsp:nvSpPr>
      <dsp:spPr>
        <a:xfrm>
          <a:off x="1013621" y="1407439"/>
          <a:ext cx="7456175" cy="5206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угроза стабильности мировой экономики, национально-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ным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интересам многих стран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28871" y="1422689"/>
        <a:ext cx="7425675" cy="490186"/>
      </dsp:txXfrm>
    </dsp:sp>
    <dsp:sp modelId="{F899F3A8-3F42-479A-A740-BA9DDF68D839}">
      <dsp:nvSpPr>
        <dsp:cNvPr id="0" name=""/>
        <dsp:cNvSpPr/>
      </dsp:nvSpPr>
      <dsp:spPr>
        <a:xfrm>
          <a:off x="520384" y="522844"/>
          <a:ext cx="493237" cy="17957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5796"/>
              </a:lnTo>
              <a:lnTo>
                <a:pt x="493237" y="179579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FBA60E-671D-4A1F-86E3-987745638A4D}">
      <dsp:nvSpPr>
        <dsp:cNvPr id="0" name=""/>
        <dsp:cNvSpPr/>
      </dsp:nvSpPr>
      <dsp:spPr>
        <a:xfrm>
          <a:off x="1013621" y="2058297"/>
          <a:ext cx="7456175" cy="5206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рост ксенофобии, национализма и религиозного фундаментализма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28871" y="2073547"/>
        <a:ext cx="7425675" cy="490186"/>
      </dsp:txXfrm>
    </dsp:sp>
    <dsp:sp modelId="{19919715-F541-4E76-AAFE-140F00A34701}">
      <dsp:nvSpPr>
        <dsp:cNvPr id="0" name=""/>
        <dsp:cNvSpPr/>
      </dsp:nvSpPr>
      <dsp:spPr>
        <a:xfrm>
          <a:off x="520384" y="522844"/>
          <a:ext cx="493237" cy="24466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6654"/>
              </a:lnTo>
              <a:lnTo>
                <a:pt x="493237" y="244665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C952FE-8936-4025-8E8C-862CF6BBEA75}">
      <dsp:nvSpPr>
        <dsp:cNvPr id="0" name=""/>
        <dsp:cNvSpPr/>
      </dsp:nvSpPr>
      <dsp:spPr>
        <a:xfrm>
          <a:off x="1013621" y="2709156"/>
          <a:ext cx="7453818" cy="5206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нарастание этнокультурной напряжённости и враждебности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28871" y="2724406"/>
        <a:ext cx="7423318" cy="490186"/>
      </dsp:txXfrm>
    </dsp:sp>
    <dsp:sp modelId="{CDF23C22-6923-487D-8606-2359C557534B}">
      <dsp:nvSpPr>
        <dsp:cNvPr id="0" name=""/>
        <dsp:cNvSpPr/>
      </dsp:nvSpPr>
      <dsp:spPr>
        <a:xfrm>
          <a:off x="520384" y="522844"/>
          <a:ext cx="493237" cy="30975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97513"/>
              </a:lnTo>
              <a:lnTo>
                <a:pt x="493237" y="309751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8D62E9-E78A-4AAB-86A7-A10D93C1915D}">
      <dsp:nvSpPr>
        <dsp:cNvPr id="0" name=""/>
        <dsp:cNvSpPr/>
      </dsp:nvSpPr>
      <dsp:spPr>
        <a:xfrm>
          <a:off x="1013621" y="3360014"/>
          <a:ext cx="7453818" cy="5206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Обострение кризиса занятости населения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28871" y="3375264"/>
        <a:ext cx="7423318" cy="490186"/>
      </dsp:txXfrm>
    </dsp:sp>
    <dsp:sp modelId="{C48D0687-8EB1-43C1-8086-8ACC4F197596}">
      <dsp:nvSpPr>
        <dsp:cNvPr id="0" name=""/>
        <dsp:cNvSpPr/>
      </dsp:nvSpPr>
      <dsp:spPr>
        <a:xfrm>
          <a:off x="520384" y="522844"/>
          <a:ext cx="493237" cy="37483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48371"/>
              </a:lnTo>
              <a:lnTo>
                <a:pt x="493237" y="374837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CB59E4-02DF-4B2F-ACA8-763AB7ABB2AA}">
      <dsp:nvSpPr>
        <dsp:cNvPr id="0" name=""/>
        <dsp:cNvSpPr/>
      </dsp:nvSpPr>
      <dsp:spPr>
        <a:xfrm>
          <a:off x="1013621" y="4010873"/>
          <a:ext cx="7453818" cy="5206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подрыв системы социальной защиты населения, сложившейся в раз-витых странах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28871" y="4026123"/>
        <a:ext cx="7423318" cy="490186"/>
      </dsp:txXfrm>
    </dsp:sp>
    <dsp:sp modelId="{7932D474-6F59-4A72-BEFF-1D3708714B53}">
      <dsp:nvSpPr>
        <dsp:cNvPr id="0" name=""/>
        <dsp:cNvSpPr/>
      </dsp:nvSpPr>
      <dsp:spPr>
        <a:xfrm>
          <a:off x="520384" y="522844"/>
          <a:ext cx="493237" cy="4399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99230"/>
              </a:lnTo>
              <a:lnTo>
                <a:pt x="493237" y="439923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48EF15-1E99-4B13-8381-9255C28FE6A9}">
      <dsp:nvSpPr>
        <dsp:cNvPr id="0" name=""/>
        <dsp:cNvSpPr/>
      </dsp:nvSpPr>
      <dsp:spPr>
        <a:xfrm>
          <a:off x="1013621" y="4661731"/>
          <a:ext cx="7453735" cy="5206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косвенное содействие развитию международной преступности и меж-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дународного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терроризма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28871" y="4676981"/>
        <a:ext cx="7423235" cy="49018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B09632-FD6B-40B9-98AE-2F116AFB1224}">
      <dsp:nvSpPr>
        <dsp:cNvPr id="0" name=""/>
        <dsp:cNvSpPr/>
      </dsp:nvSpPr>
      <dsp:spPr>
        <a:xfrm>
          <a:off x="556" y="1532686"/>
          <a:ext cx="3086014" cy="17749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Позиция Республики Беларусь в отношении процессов глобализации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2542" y="1584672"/>
        <a:ext cx="2982042" cy="1670966"/>
      </dsp:txXfrm>
    </dsp:sp>
    <dsp:sp modelId="{86387FED-D883-4AC5-83E1-78309F8E2178}">
      <dsp:nvSpPr>
        <dsp:cNvPr id="0" name=""/>
        <dsp:cNvSpPr/>
      </dsp:nvSpPr>
      <dsp:spPr>
        <a:xfrm rot="19457599">
          <a:off x="2922209" y="1876858"/>
          <a:ext cx="1748674" cy="66005"/>
        </a:xfrm>
        <a:custGeom>
          <a:avLst/>
          <a:gdLst/>
          <a:ahLst/>
          <a:cxnLst/>
          <a:rect l="0" t="0" r="0" b="0"/>
          <a:pathLst>
            <a:path>
              <a:moveTo>
                <a:pt x="0" y="33002"/>
              </a:moveTo>
              <a:lnTo>
                <a:pt x="1748674" y="3300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3752829" y="1866144"/>
        <a:ext cx="87433" cy="87433"/>
      </dsp:txXfrm>
    </dsp:sp>
    <dsp:sp modelId="{B90698F8-680D-4444-9178-03C6F9DD91B5}">
      <dsp:nvSpPr>
        <dsp:cNvPr id="0" name=""/>
        <dsp:cNvSpPr/>
      </dsp:nvSpPr>
      <dsp:spPr>
        <a:xfrm>
          <a:off x="4506522" y="512096"/>
          <a:ext cx="3917857" cy="17749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ориентация на придание этому про-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цессу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большей социальной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справед-ливости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558508" y="564082"/>
        <a:ext cx="3813885" cy="1670966"/>
      </dsp:txXfrm>
    </dsp:sp>
    <dsp:sp modelId="{F53545E2-A429-45A0-B96D-93279DD2E3F8}">
      <dsp:nvSpPr>
        <dsp:cNvPr id="0" name=""/>
        <dsp:cNvSpPr/>
      </dsp:nvSpPr>
      <dsp:spPr>
        <a:xfrm rot="2142401">
          <a:off x="2922209" y="2897447"/>
          <a:ext cx="1748674" cy="66005"/>
        </a:xfrm>
        <a:custGeom>
          <a:avLst/>
          <a:gdLst/>
          <a:ahLst/>
          <a:cxnLst/>
          <a:rect l="0" t="0" r="0" b="0"/>
          <a:pathLst>
            <a:path>
              <a:moveTo>
                <a:pt x="0" y="33002"/>
              </a:moveTo>
              <a:lnTo>
                <a:pt x="1748674" y="3300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3752829" y="2886733"/>
        <a:ext cx="87433" cy="87433"/>
      </dsp:txXfrm>
    </dsp:sp>
    <dsp:sp modelId="{24B3FA75-E8A0-4B81-AF34-A3C6BF0ECEEB}">
      <dsp:nvSpPr>
        <dsp:cNvPr id="0" name=""/>
        <dsp:cNvSpPr/>
      </dsp:nvSpPr>
      <dsp:spPr>
        <a:xfrm>
          <a:off x="4506522" y="2553276"/>
          <a:ext cx="3917857" cy="17749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отказ от политики двойных стан-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дартов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политического диктата по отношению к небольшим странам и тем, кто отстаёт в развитии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558508" y="2605262"/>
        <a:ext cx="3813885" cy="167096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B09632-FD6B-40B9-98AE-2F116AFB1224}">
      <dsp:nvSpPr>
        <dsp:cNvPr id="0" name=""/>
        <dsp:cNvSpPr/>
      </dsp:nvSpPr>
      <dsp:spPr>
        <a:xfrm>
          <a:off x="66202" y="1583357"/>
          <a:ext cx="2871692" cy="16735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Практическая реализации позиции Республики Беларусь в условиях глобализации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5220" y="1632375"/>
        <a:ext cx="2773656" cy="1575560"/>
      </dsp:txXfrm>
    </dsp:sp>
    <dsp:sp modelId="{86387FED-D883-4AC5-83E1-78309F8E2178}">
      <dsp:nvSpPr>
        <dsp:cNvPr id="0" name=""/>
        <dsp:cNvSpPr/>
      </dsp:nvSpPr>
      <dsp:spPr>
        <a:xfrm rot="18289469">
          <a:off x="2497643" y="1550345"/>
          <a:ext cx="2052768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2052768" y="2724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3472708" y="1526272"/>
        <a:ext cx="102638" cy="102638"/>
      </dsp:txXfrm>
    </dsp:sp>
    <dsp:sp modelId="{B90698F8-680D-4444-9178-03C6F9DD91B5}">
      <dsp:nvSpPr>
        <dsp:cNvPr id="0" name=""/>
        <dsp:cNvSpPr/>
      </dsp:nvSpPr>
      <dsp:spPr>
        <a:xfrm>
          <a:off x="4110158" y="2363"/>
          <a:ext cx="4246581" cy="14653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повышение эффективности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производс-тва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его конкурентоспособности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153076" y="45281"/>
        <a:ext cx="4160745" cy="1379492"/>
      </dsp:txXfrm>
    </dsp:sp>
    <dsp:sp modelId="{F53545E2-A429-45A0-B96D-93279DD2E3F8}">
      <dsp:nvSpPr>
        <dsp:cNvPr id="0" name=""/>
        <dsp:cNvSpPr/>
      </dsp:nvSpPr>
      <dsp:spPr>
        <a:xfrm>
          <a:off x="2937895" y="2392909"/>
          <a:ext cx="1172263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172263" y="2724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494720" y="2390849"/>
        <a:ext cx="58613" cy="58613"/>
      </dsp:txXfrm>
    </dsp:sp>
    <dsp:sp modelId="{24B3FA75-E8A0-4B81-AF34-A3C6BF0ECEEB}">
      <dsp:nvSpPr>
        <dsp:cNvPr id="0" name=""/>
        <dsp:cNvSpPr/>
      </dsp:nvSpPr>
      <dsp:spPr>
        <a:xfrm>
          <a:off x="4110158" y="1687491"/>
          <a:ext cx="4246581" cy="14653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освоение новых, в том числе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информа-ционных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технологий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153076" y="1730409"/>
        <a:ext cx="4160745" cy="1379492"/>
      </dsp:txXfrm>
    </dsp:sp>
    <dsp:sp modelId="{3970D04A-06A3-415E-8E78-3C5FC3039726}">
      <dsp:nvSpPr>
        <dsp:cNvPr id="0" name=""/>
        <dsp:cNvSpPr/>
      </dsp:nvSpPr>
      <dsp:spPr>
        <a:xfrm rot="3310531">
          <a:off x="2497643" y="3235473"/>
          <a:ext cx="2052768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2052768" y="2724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3472708" y="3211400"/>
        <a:ext cx="102638" cy="102638"/>
      </dsp:txXfrm>
    </dsp:sp>
    <dsp:sp modelId="{73EF8DE4-1DFB-41AE-A4A1-2E6626CB3D0E}">
      <dsp:nvSpPr>
        <dsp:cNvPr id="0" name=""/>
        <dsp:cNvSpPr/>
      </dsp:nvSpPr>
      <dsp:spPr>
        <a:xfrm>
          <a:off x="4110158" y="3372619"/>
          <a:ext cx="4248574" cy="14653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активная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многовекторная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внешняя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по-литика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153076" y="3415537"/>
        <a:ext cx="4162738" cy="13794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FAB113-488D-4C99-BE5E-995D46098B52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B7ADA5-F76F-4ACE-9334-0D83C709C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194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17"/>
          <p:cNvSpPr>
            <a:spLocks noChangeArrowheads="1"/>
          </p:cNvSpPr>
          <p:nvPr/>
        </p:nvSpPr>
        <p:spPr bwMode="ltGray">
          <a:xfrm>
            <a:off x="-1588" y="5157788"/>
            <a:ext cx="9145588" cy="1708150"/>
          </a:xfrm>
          <a:prstGeom prst="rect">
            <a:avLst/>
          </a:prstGeom>
          <a:solidFill>
            <a:schemeClr val="bg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white">
          <a:xfrm>
            <a:off x="0" y="0"/>
            <a:ext cx="9144000" cy="4935538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ltGray">
          <a:xfrm>
            <a:off x="0" y="4933950"/>
            <a:ext cx="9144000" cy="22383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752600" y="3733800"/>
            <a:ext cx="60198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>
                <a:solidFill>
                  <a:srgbClr val="84A1E8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invGray">
          <a:xfrm>
            <a:off x="1266825" y="1125538"/>
            <a:ext cx="2368550" cy="4535487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invGray">
          <a:xfrm flipH="1">
            <a:off x="8221663" y="0"/>
            <a:ext cx="95250" cy="20605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invGray">
          <a:xfrm>
            <a:off x="250825" y="260350"/>
            <a:ext cx="8569325" cy="439261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invGray">
          <a:xfrm>
            <a:off x="7775575" y="908050"/>
            <a:ext cx="1368425" cy="143986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invGray">
          <a:xfrm>
            <a:off x="611188" y="1916113"/>
            <a:ext cx="7921625" cy="1584325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524000"/>
          </a:xfrm>
        </p:spPr>
        <p:txBody>
          <a:bodyPr/>
          <a:lstStyle>
            <a:lvl1pPr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19" name="Рисунок 18"/>
          <p:cNvPicPr/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857628"/>
            <a:ext cx="1357290" cy="128588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33363"/>
            <a:ext cx="2057400" cy="6276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019800" cy="6276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713" y="233363"/>
            <a:ext cx="7862887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62063"/>
            <a:ext cx="8229600" cy="52482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505200" y="6448425"/>
            <a:ext cx="2133600" cy="228600"/>
          </a:xfrm>
        </p:spPr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0" name="Rectangle 16"/>
          <p:cNvSpPr>
            <a:spLocks noChangeArrowheads="1"/>
          </p:cNvSpPr>
          <p:nvPr/>
        </p:nvSpPr>
        <p:spPr bwMode="ltGray">
          <a:xfrm>
            <a:off x="0" y="0"/>
            <a:ext cx="1403350" cy="1247775"/>
          </a:xfrm>
          <a:prstGeom prst="rect">
            <a:avLst/>
          </a:prstGeom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invGray">
          <a:xfrm>
            <a:off x="1403350" y="0"/>
            <a:ext cx="7740650" cy="1052513"/>
          </a:xfrm>
          <a:prstGeom prst="rect">
            <a:avLst/>
          </a:prstGeom>
          <a:solidFill>
            <a:schemeClr val="tx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invGray">
          <a:xfrm>
            <a:off x="8820150" y="0"/>
            <a:ext cx="73025" cy="7651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white">
          <a:xfrm>
            <a:off x="971550" y="134938"/>
            <a:ext cx="7993063" cy="773112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468313" y="6481763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2063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0400" y="6477000"/>
            <a:ext cx="182880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448425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n-lt"/>
              </a:defRPr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invGray">
          <a:xfrm>
            <a:off x="1187450" y="908050"/>
            <a:ext cx="7956550" cy="14446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invGray">
          <a:xfrm>
            <a:off x="257556" y="0"/>
            <a:ext cx="1145794" cy="105251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747713" y="233363"/>
            <a:ext cx="7862887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  <a:endParaRPr lang="en-US" dirty="0" smtClean="0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ltGray">
          <a:xfrm>
            <a:off x="0" y="1"/>
            <a:ext cx="250825" cy="687228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6" name="Рисунок 15"/>
          <p:cNvPicPr/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412" y="0"/>
            <a:ext cx="1285852" cy="121442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circl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3933056"/>
            <a:ext cx="7067872" cy="695332"/>
          </a:xfrm>
        </p:spPr>
        <p:txBody>
          <a:bodyPr/>
          <a:lstStyle/>
          <a:p>
            <a:pPr algn="r"/>
            <a:r>
              <a:rPr lang="ru-RU" sz="2800" dirty="0" smtClean="0"/>
              <a:t>Обществоведение. 11 класс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916832"/>
            <a:ext cx="8170792" cy="1524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Взаимодействие стран и народов в условиях глобализации</a:t>
            </a: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black">
          <a:xfrm>
            <a:off x="3000364" y="5214950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Ситник П.В.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black">
          <a:xfrm>
            <a:off x="1714480" y="616266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2018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black">
          <a:xfrm>
            <a:off x="1500166" y="28572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Лицей Ивацевичского района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9350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Понятие глобализации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Беларусь в системе </a:t>
            </a:r>
            <a:r>
              <a:rPr lang="ru-RU" dirty="0" err="1" smtClean="0"/>
              <a:t>глобализационных</a:t>
            </a:r>
            <a:r>
              <a:rPr lang="ru-RU" dirty="0" smtClean="0"/>
              <a:t> процессов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5825821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Понятие глобализации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717892320"/>
              </p:ext>
            </p:extLst>
          </p:nvPr>
        </p:nvGraphicFramePr>
        <p:xfrm>
          <a:off x="467544" y="1397000"/>
          <a:ext cx="8496944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80553724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Понятие глобализации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763688" y="1484784"/>
            <a:ext cx="5823610" cy="1048634"/>
            <a:chOff x="59413" y="1658"/>
            <a:chExt cx="5823610" cy="1048634"/>
          </a:xfrm>
          <a:scene3d>
            <a:camera prst="orthographicFront"/>
            <a:lightRig rig="flat" dir="t"/>
          </a:scene3d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59413" y="1658"/>
              <a:ext cx="5823610" cy="1048634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Скругленный прямоугольник 4"/>
            <p:cNvSpPr txBox="1"/>
            <p:nvPr/>
          </p:nvSpPr>
          <p:spPr>
            <a:xfrm>
              <a:off x="90126" y="32371"/>
              <a:ext cx="5762184" cy="98720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25400" rIns="381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Глобализация</a:t>
              </a:r>
              <a:r>
                <a:rPr lang="en-US" sz="1800" b="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</a:t>
              </a:r>
              <a:endParaRPr lang="ru-RU" sz="1800" b="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1147101" y="4221088"/>
            <a:ext cx="7056784" cy="1728192"/>
            <a:chOff x="59413" y="1658"/>
            <a:chExt cx="5823610" cy="1048634"/>
          </a:xfrm>
          <a:scene3d>
            <a:camera prst="orthographicFront"/>
            <a:lightRig rig="flat" dir="t"/>
          </a:scene3d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59413" y="1658"/>
              <a:ext cx="5823610" cy="1048634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Скругленный прямоугольник 4"/>
            <p:cNvSpPr txBox="1"/>
            <p:nvPr/>
          </p:nvSpPr>
          <p:spPr>
            <a:xfrm>
              <a:off x="90126" y="32371"/>
              <a:ext cx="5762184" cy="98720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25400" rIns="381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технологическим скачком, связанным с развитием </a:t>
              </a:r>
              <a:r>
                <a:rPr lang="ru-RU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информацион</a:t>
              </a:r>
              <a:r>
                <a:rPr lang="ru-RU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-но-коммуникационных технологий, растущей </a:t>
              </a:r>
              <a:r>
                <a:rPr lang="ru-RU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взаимозависи-мостью</a:t>
              </a:r>
              <a:r>
                <a:rPr lang="ru-RU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стран мира в результате трансграничного перемещения капиталов, товаров, услуг, информационных и людских потоков</a:t>
              </a:r>
              <a:endParaRPr lang="ru-RU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10" name="Стрелка вниз 9"/>
          <p:cNvSpPr/>
          <p:nvPr/>
        </p:nvSpPr>
        <p:spPr>
          <a:xfrm>
            <a:off x="3125061" y="2729181"/>
            <a:ext cx="3100863" cy="1296144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обусловлена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520606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Понятие глобализации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8579478"/>
              </p:ext>
            </p:extLst>
          </p:nvPr>
        </p:nvGraphicFramePr>
        <p:xfrm>
          <a:off x="539552" y="1397000"/>
          <a:ext cx="8280920" cy="4912321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160240">
                  <a:extLst>
                    <a:ext uri="{9D8B030D-6E8A-4147-A177-3AD203B41FA5}">
                      <a16:colId xmlns:a16="http://schemas.microsoft.com/office/drawing/2014/main" val="1131994539"/>
                    </a:ext>
                  </a:extLst>
                </a:gridCol>
                <a:gridCol w="6120680">
                  <a:extLst>
                    <a:ext uri="{9D8B030D-6E8A-4147-A177-3AD203B41FA5}">
                      <a16:colId xmlns:a16="http://schemas.microsoft.com/office/drawing/2014/main" val="1521664710"/>
                    </a:ext>
                  </a:extLst>
                </a:gridCol>
              </a:tblGrid>
              <a:tr h="459426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Глобализация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3600200"/>
                  </a:ext>
                </a:extLst>
              </a:tr>
              <a:tr h="1378277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Экономическая глобализация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Свободное движение капиталов, возрастающая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зависи-мость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национальных эк4ономик от мирового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финансо-вого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рынка и ТНК, формирование международного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рын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-ка труда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3272796"/>
                  </a:ext>
                </a:extLst>
              </a:tr>
              <a:tr h="1060213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Политическая глобализация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Ослабление государственного суверенитета, рост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значе-ния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международных организаций и институтов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надна-ционального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характера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3573295"/>
                  </a:ext>
                </a:extLst>
              </a:tr>
              <a:tr h="2014405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Культурная глобализация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Рост влияния универсальных, общих для всего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челове-чества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феноменов культур (Интернет, мода, спорт, наука, единая организация системы образования и др.),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усили-вающееся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единообразие форм языкового</a:t>
                      </a:r>
                      <a:r>
                        <a:rPr lang="ru-RU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общения, ши-</a:t>
                      </a:r>
                      <a:r>
                        <a:rPr lang="ru-RU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рокое</a:t>
                      </a:r>
                      <a:r>
                        <a:rPr lang="ru-RU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распространение единых стандартов досуга, </a:t>
                      </a:r>
                      <a:r>
                        <a:rPr lang="ru-RU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обра</a:t>
                      </a:r>
                      <a:r>
                        <a:rPr lang="ru-RU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-за жизни в целом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38657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4137388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Понятие глобализации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518292793"/>
              </p:ext>
            </p:extLst>
          </p:nvPr>
        </p:nvGraphicFramePr>
        <p:xfrm>
          <a:off x="467544" y="1196752"/>
          <a:ext cx="8496944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75602431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Понятие глобализации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167128644"/>
              </p:ext>
            </p:extLst>
          </p:nvPr>
        </p:nvGraphicFramePr>
        <p:xfrm>
          <a:off x="467544" y="1196752"/>
          <a:ext cx="8496944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78256855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Беларусь в системе </a:t>
            </a:r>
            <a:r>
              <a:rPr lang="ru-RU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глобализационных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процессов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194144349"/>
              </p:ext>
            </p:extLst>
          </p:nvPr>
        </p:nvGraphicFramePr>
        <p:xfrm>
          <a:off x="467544" y="1397000"/>
          <a:ext cx="8424936" cy="4840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35212475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Беларусь в системе </a:t>
            </a:r>
            <a:r>
              <a:rPr lang="ru-RU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глобализационных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процессов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185874121"/>
              </p:ext>
            </p:extLst>
          </p:nvPr>
        </p:nvGraphicFramePr>
        <p:xfrm>
          <a:off x="467544" y="1397000"/>
          <a:ext cx="8424936" cy="4840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64802192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mple">
  <a:themeElements>
    <a:clrScheme name="sample 3">
      <a:dk1>
        <a:srgbClr val="1A1A70"/>
      </a:dk1>
      <a:lt1>
        <a:srgbClr val="FFFFFF"/>
      </a:lt1>
      <a:dk2>
        <a:srgbClr val="243D8C"/>
      </a:dk2>
      <a:lt2>
        <a:srgbClr val="DDDDDD"/>
      </a:lt2>
      <a:accent1>
        <a:srgbClr val="3E78C6"/>
      </a:accent1>
      <a:accent2>
        <a:srgbClr val="84A1E8"/>
      </a:accent2>
      <a:accent3>
        <a:srgbClr val="FFFFFF"/>
      </a:accent3>
      <a:accent4>
        <a:srgbClr val="14145F"/>
      </a:accent4>
      <a:accent5>
        <a:srgbClr val="AFBEDF"/>
      </a:accent5>
      <a:accent6>
        <a:srgbClr val="7791D2"/>
      </a:accent6>
      <a:hlink>
        <a:srgbClr val="90B54D"/>
      </a:hlink>
      <a:folHlink>
        <a:srgbClr val="F3C43F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2D4473"/>
        </a:dk1>
        <a:lt1>
          <a:srgbClr val="FFFFFF"/>
        </a:lt1>
        <a:dk2>
          <a:srgbClr val="2B6185"/>
        </a:dk2>
        <a:lt2>
          <a:srgbClr val="D3D9DD"/>
        </a:lt2>
        <a:accent1>
          <a:srgbClr val="638AA1"/>
        </a:accent1>
        <a:accent2>
          <a:srgbClr val="8CA8B5"/>
        </a:accent2>
        <a:accent3>
          <a:srgbClr val="FFFFFF"/>
        </a:accent3>
        <a:accent4>
          <a:srgbClr val="253961"/>
        </a:accent4>
        <a:accent5>
          <a:srgbClr val="B7C4CD"/>
        </a:accent5>
        <a:accent6>
          <a:srgbClr val="7E98A4"/>
        </a:accent6>
        <a:hlink>
          <a:srgbClr val="6FA2E7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A1A70"/>
        </a:dk1>
        <a:lt1>
          <a:srgbClr val="FFFFFF"/>
        </a:lt1>
        <a:dk2>
          <a:srgbClr val="243D8C"/>
        </a:dk2>
        <a:lt2>
          <a:srgbClr val="DDDDDD"/>
        </a:lt2>
        <a:accent1>
          <a:srgbClr val="3E78C6"/>
        </a:accent1>
        <a:accent2>
          <a:srgbClr val="84A1E8"/>
        </a:accent2>
        <a:accent3>
          <a:srgbClr val="FFFFFF"/>
        </a:accent3>
        <a:accent4>
          <a:srgbClr val="14145F"/>
        </a:accent4>
        <a:accent5>
          <a:srgbClr val="AFBEDF"/>
        </a:accent5>
        <a:accent6>
          <a:srgbClr val="7791D2"/>
        </a:accent6>
        <a:hlink>
          <a:srgbClr val="90B54D"/>
        </a:hlink>
        <a:folHlink>
          <a:srgbClr val="F3C4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2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52FD4D52-7B95-4F5C-BAD8-A9409F875E62}">
  <we:reference id="wa104178141" version="3.1.7.1" store="ru-RU" storeType="OMEX"/>
  <we:alternateReferences>
    <we:reference id="WA104178141" version="3.1.7.1" store="WA10417814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3749</TotalTime>
  <Words>414</Words>
  <Application>Microsoft Office PowerPoint</Application>
  <PresentationFormat>Экран (4:3)</PresentationFormat>
  <Paragraphs>52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Cambria</vt:lpstr>
      <vt:lpstr>Verdana</vt:lpstr>
      <vt:lpstr>Wingdings</vt:lpstr>
      <vt:lpstr>sample</vt:lpstr>
      <vt:lpstr>Взаимодействие стран и народов в условиях глобализации</vt:lpstr>
      <vt:lpstr>План</vt:lpstr>
      <vt:lpstr>Понятие глобализации</vt:lpstr>
      <vt:lpstr>Понятие глобализации</vt:lpstr>
      <vt:lpstr>Понятие глобализации</vt:lpstr>
      <vt:lpstr>Понятие глобализации</vt:lpstr>
      <vt:lpstr>Понятие глобализации</vt:lpstr>
      <vt:lpstr>Беларусь в системе глобализационных процессов</vt:lpstr>
      <vt:lpstr>Беларусь в системе глобализационных процессов</vt:lpstr>
    </vt:vector>
  </TitlesOfParts>
  <Company>Лицей Ивацевичского района.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Взаимодействие стран и народов в условиях глобализации</dc:title>
  <dc:subject>Взаимодействие стран и народов в условиях глобализации</dc:subject>
  <dc:creator>Ситник П.В.</dc:creator>
  <dc:description>Презентация</dc:description>
  <cp:lastModifiedBy>User</cp:lastModifiedBy>
  <cp:revision>349</cp:revision>
  <dcterms:created xsi:type="dcterms:W3CDTF">2009-11-09T18:29:40Z</dcterms:created>
  <dcterms:modified xsi:type="dcterms:W3CDTF">2018-04-03T10:03:18Z</dcterms:modified>
  <cp:category>Обществоведение. 11 класс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03.04.2018</vt:lpwstr>
  </property>
</Properties>
</file>