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317" r:id="rId4"/>
    <p:sldId id="322" r:id="rId5"/>
    <p:sldId id="318" r:id="rId6"/>
    <p:sldId id="319" r:id="rId7"/>
    <p:sldId id="320" r:id="rId8"/>
    <p:sldId id="321" r:id="rId9"/>
    <p:sldId id="323" r:id="rId10"/>
    <p:sldId id="324" r:id="rId11"/>
    <p:sldId id="325" r:id="rId12"/>
    <p:sldId id="326" r:id="rId13"/>
    <p:sldId id="32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DEBD7E-0ED9-48F4-82CF-ED8CBB57F811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5F6D63B-5C43-45BC-84BC-C59CA247D5A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Место Республики Беларусь в современном информационном пространстве определяется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FF8623-85C1-4CBA-92D8-3F005CB19AA6}" type="parTrans" cxnId="{49ADB451-B55D-4380-A114-EA673A60BC93}">
      <dgm:prSet/>
      <dgm:spPr/>
      <dgm:t>
        <a:bodyPr/>
        <a:lstStyle/>
        <a:p>
          <a:endParaRPr lang="ru-RU"/>
        </a:p>
      </dgm:t>
    </dgm:pt>
    <dgm:pt modelId="{3F2A5BE0-0059-4833-97E3-7CE4488835F9}" type="sibTrans" cxnId="{49ADB451-B55D-4380-A114-EA673A60BC93}">
      <dgm:prSet/>
      <dgm:spPr/>
      <dgm:t>
        <a:bodyPr/>
        <a:lstStyle/>
        <a:p>
          <a:endParaRPr lang="ru-RU"/>
        </a:p>
      </dgm:t>
    </dgm:pt>
    <dgm:pt modelId="{88E2F91C-B31C-49B1-AB40-588490CA4E3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общекультурной ценностью природных ландшафтов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FB12C6-AAC9-4C7C-A274-F21B0302747A}" type="parTrans" cxnId="{1F5AC9C9-4793-4418-93E9-F81C3D2170E9}">
      <dgm:prSet/>
      <dgm:spPr/>
      <dgm:t>
        <a:bodyPr/>
        <a:lstStyle/>
        <a:p>
          <a:endParaRPr lang="ru-RU"/>
        </a:p>
      </dgm:t>
    </dgm:pt>
    <dgm:pt modelId="{7DAAC8DB-DF81-4A85-9416-5F4EA4D44740}" type="sibTrans" cxnId="{1F5AC9C9-4793-4418-93E9-F81C3D2170E9}">
      <dgm:prSet/>
      <dgm:spPr/>
      <dgm:t>
        <a:bodyPr/>
        <a:lstStyle/>
        <a:p>
          <a:endParaRPr lang="ru-RU"/>
        </a:p>
      </dgm:t>
    </dgm:pt>
    <dgm:pt modelId="{867FC47F-5345-4DB0-9B26-D2881948E1D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успешно развивающейся самобытной культурой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095B3F-3B2D-4231-85DE-20C9F0E94128}" type="parTrans" cxnId="{29D7C46C-1DCA-444E-8033-46B085FA2835}">
      <dgm:prSet/>
      <dgm:spPr/>
      <dgm:t>
        <a:bodyPr/>
        <a:lstStyle/>
        <a:p>
          <a:endParaRPr lang="ru-RU"/>
        </a:p>
      </dgm:t>
    </dgm:pt>
    <dgm:pt modelId="{5D931AD9-B18F-463C-802C-71A653AEC1BC}" type="sibTrans" cxnId="{29D7C46C-1DCA-444E-8033-46B085FA2835}">
      <dgm:prSet/>
      <dgm:spPr/>
      <dgm:t>
        <a:bodyPr/>
        <a:lstStyle/>
        <a:p>
          <a:endParaRPr lang="ru-RU"/>
        </a:p>
      </dgm:t>
    </dgm:pt>
    <dgm:pt modelId="{6B06A0F2-5C4C-4F75-8FAB-3316D5418D35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достижениями в науке и технике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8728F3E-B9EF-4648-B5E7-2407ADD1CC8A}" type="parTrans" cxnId="{FD58904B-2970-45B2-B7D4-403CFC4F770D}">
      <dgm:prSet/>
      <dgm:spPr/>
      <dgm:t>
        <a:bodyPr/>
        <a:lstStyle/>
        <a:p>
          <a:endParaRPr lang="ru-RU"/>
        </a:p>
      </dgm:t>
    </dgm:pt>
    <dgm:pt modelId="{99AE44FF-27B9-419D-B755-6E130A84498D}" type="sibTrans" cxnId="{FD58904B-2970-45B2-B7D4-403CFC4F770D}">
      <dgm:prSet/>
      <dgm:spPr/>
      <dgm:t>
        <a:bodyPr/>
        <a:lstStyle/>
        <a:p>
          <a:endParaRPr lang="ru-RU"/>
        </a:p>
      </dgm:t>
    </dgm:pt>
    <dgm:pt modelId="{7F6249EB-1080-4DB0-BB63-A667DA7E5525}" type="pres">
      <dgm:prSet presAssocID="{9EDEBD7E-0ED9-48F4-82CF-ED8CBB57F81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5CF382F-4677-4804-8168-82F86C26C8A7}" type="pres">
      <dgm:prSet presAssocID="{65F6D63B-5C43-45BC-84BC-C59CA247D5A7}" presName="root1" presStyleCnt="0"/>
      <dgm:spPr/>
    </dgm:pt>
    <dgm:pt modelId="{864CCA7C-D148-4813-99AC-39F93667378F}" type="pres">
      <dgm:prSet presAssocID="{65F6D63B-5C43-45BC-84BC-C59CA247D5A7}" presName="LevelOneTextNode" presStyleLbl="node0" presStyleIdx="0" presStyleCnt="1">
        <dgm:presLayoutVars>
          <dgm:chPref val="3"/>
        </dgm:presLayoutVars>
      </dgm:prSet>
      <dgm:spPr/>
    </dgm:pt>
    <dgm:pt modelId="{52B862C7-7C64-4D75-8664-74FCCCE9CFAF}" type="pres">
      <dgm:prSet presAssocID="{65F6D63B-5C43-45BC-84BC-C59CA247D5A7}" presName="level2hierChild" presStyleCnt="0"/>
      <dgm:spPr/>
    </dgm:pt>
    <dgm:pt modelId="{3C82E8A7-D601-48FE-BB39-CF71566E45F8}" type="pres">
      <dgm:prSet presAssocID="{11095B3F-3B2D-4231-85DE-20C9F0E94128}" presName="conn2-1" presStyleLbl="parChTrans1D2" presStyleIdx="0" presStyleCnt="3"/>
      <dgm:spPr/>
    </dgm:pt>
    <dgm:pt modelId="{E372C40A-3894-44B6-A864-6D7FB6F4B120}" type="pres">
      <dgm:prSet presAssocID="{11095B3F-3B2D-4231-85DE-20C9F0E94128}" presName="connTx" presStyleLbl="parChTrans1D2" presStyleIdx="0" presStyleCnt="3"/>
      <dgm:spPr/>
    </dgm:pt>
    <dgm:pt modelId="{A4185456-E331-470E-8532-00F2082F5563}" type="pres">
      <dgm:prSet presAssocID="{867FC47F-5345-4DB0-9B26-D2881948E1DA}" presName="root2" presStyleCnt="0"/>
      <dgm:spPr/>
    </dgm:pt>
    <dgm:pt modelId="{C0BBC434-712A-4401-9C35-A380D9509244}" type="pres">
      <dgm:prSet presAssocID="{867FC47F-5345-4DB0-9B26-D2881948E1DA}" presName="LevelTwoTextNode" presStyleLbl="node2" presStyleIdx="0" presStyleCnt="3" custScaleX="1296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9953D2-B396-455A-9A50-30E63E8FE98A}" type="pres">
      <dgm:prSet presAssocID="{867FC47F-5345-4DB0-9B26-D2881948E1DA}" presName="level3hierChild" presStyleCnt="0"/>
      <dgm:spPr/>
    </dgm:pt>
    <dgm:pt modelId="{5C67BB3A-6DF8-43B2-836D-0AD6EDAB9D00}" type="pres">
      <dgm:prSet presAssocID="{11FB12C6-AAC9-4C7C-A274-F21B0302747A}" presName="conn2-1" presStyleLbl="parChTrans1D2" presStyleIdx="1" presStyleCnt="3"/>
      <dgm:spPr/>
    </dgm:pt>
    <dgm:pt modelId="{1D727908-CBCA-477C-804E-C56A229CBD32}" type="pres">
      <dgm:prSet presAssocID="{11FB12C6-AAC9-4C7C-A274-F21B0302747A}" presName="connTx" presStyleLbl="parChTrans1D2" presStyleIdx="1" presStyleCnt="3"/>
      <dgm:spPr/>
    </dgm:pt>
    <dgm:pt modelId="{5056A832-FF84-426E-9DE3-E6820A3AD3E3}" type="pres">
      <dgm:prSet presAssocID="{88E2F91C-B31C-49B1-AB40-588490CA4E33}" presName="root2" presStyleCnt="0"/>
      <dgm:spPr/>
    </dgm:pt>
    <dgm:pt modelId="{7E03AC48-E395-45BF-8ED9-3E16A4155947}" type="pres">
      <dgm:prSet presAssocID="{88E2F91C-B31C-49B1-AB40-588490CA4E33}" presName="LevelTwoTextNode" presStyleLbl="node2" presStyleIdx="1" presStyleCnt="3" custScaleX="1296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7EE147-F7AB-4EC1-BCC1-CFCC034BC08F}" type="pres">
      <dgm:prSet presAssocID="{88E2F91C-B31C-49B1-AB40-588490CA4E33}" presName="level3hierChild" presStyleCnt="0"/>
      <dgm:spPr/>
    </dgm:pt>
    <dgm:pt modelId="{8EBCF86F-0CB3-47C9-BD80-43AC0B7FD9BC}" type="pres">
      <dgm:prSet presAssocID="{F8728F3E-B9EF-4648-B5E7-2407ADD1CC8A}" presName="conn2-1" presStyleLbl="parChTrans1D2" presStyleIdx="2" presStyleCnt="3"/>
      <dgm:spPr/>
    </dgm:pt>
    <dgm:pt modelId="{DB83CBBC-0D61-4E6C-9C69-46A9E3BEA981}" type="pres">
      <dgm:prSet presAssocID="{F8728F3E-B9EF-4648-B5E7-2407ADD1CC8A}" presName="connTx" presStyleLbl="parChTrans1D2" presStyleIdx="2" presStyleCnt="3"/>
      <dgm:spPr/>
    </dgm:pt>
    <dgm:pt modelId="{DA5C03A5-FB08-4127-B835-75BC82050D0E}" type="pres">
      <dgm:prSet presAssocID="{6B06A0F2-5C4C-4F75-8FAB-3316D5418D35}" presName="root2" presStyleCnt="0"/>
      <dgm:spPr/>
    </dgm:pt>
    <dgm:pt modelId="{42F45920-9B16-4864-87DD-12EE219FE4CB}" type="pres">
      <dgm:prSet presAssocID="{6B06A0F2-5C4C-4F75-8FAB-3316D5418D35}" presName="LevelTwoTextNode" presStyleLbl="node2" presStyleIdx="2" presStyleCnt="3" custScaleX="1296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80FA25-0E43-4D39-AFC9-C9C0FAFC22A9}" type="pres">
      <dgm:prSet presAssocID="{6B06A0F2-5C4C-4F75-8FAB-3316D5418D35}" presName="level3hierChild" presStyleCnt="0"/>
      <dgm:spPr/>
    </dgm:pt>
  </dgm:ptLst>
  <dgm:cxnLst>
    <dgm:cxn modelId="{ED8A3C75-846A-4A36-A479-6918BBA4BB59}" type="presOf" srcId="{F8728F3E-B9EF-4648-B5E7-2407ADD1CC8A}" destId="{DB83CBBC-0D61-4E6C-9C69-46A9E3BEA981}" srcOrd="1" destOrd="0" presId="urn:microsoft.com/office/officeart/2005/8/layout/hierarchy2"/>
    <dgm:cxn modelId="{D984B48D-333B-4CC0-9046-C5C4A01D2207}" type="presOf" srcId="{867FC47F-5345-4DB0-9B26-D2881948E1DA}" destId="{C0BBC434-712A-4401-9C35-A380D9509244}" srcOrd="0" destOrd="0" presId="urn:microsoft.com/office/officeart/2005/8/layout/hierarchy2"/>
    <dgm:cxn modelId="{49ADB451-B55D-4380-A114-EA673A60BC93}" srcId="{9EDEBD7E-0ED9-48F4-82CF-ED8CBB57F811}" destId="{65F6D63B-5C43-45BC-84BC-C59CA247D5A7}" srcOrd="0" destOrd="0" parTransId="{00FF8623-85C1-4CBA-92D8-3F005CB19AA6}" sibTransId="{3F2A5BE0-0059-4833-97E3-7CE4488835F9}"/>
    <dgm:cxn modelId="{17802C1B-1A04-46ED-835D-D972C8737109}" type="presOf" srcId="{9EDEBD7E-0ED9-48F4-82CF-ED8CBB57F811}" destId="{7F6249EB-1080-4DB0-BB63-A667DA7E5525}" srcOrd="0" destOrd="0" presId="urn:microsoft.com/office/officeart/2005/8/layout/hierarchy2"/>
    <dgm:cxn modelId="{29D7C46C-1DCA-444E-8033-46B085FA2835}" srcId="{65F6D63B-5C43-45BC-84BC-C59CA247D5A7}" destId="{867FC47F-5345-4DB0-9B26-D2881948E1DA}" srcOrd="0" destOrd="0" parTransId="{11095B3F-3B2D-4231-85DE-20C9F0E94128}" sibTransId="{5D931AD9-B18F-463C-802C-71A653AEC1BC}"/>
    <dgm:cxn modelId="{151F13D9-9A64-4D0D-8E6E-7ADD1C537EE8}" type="presOf" srcId="{11095B3F-3B2D-4231-85DE-20C9F0E94128}" destId="{E372C40A-3894-44B6-A864-6D7FB6F4B120}" srcOrd="1" destOrd="0" presId="urn:microsoft.com/office/officeart/2005/8/layout/hierarchy2"/>
    <dgm:cxn modelId="{D791EACD-8C86-47F9-B9AB-AFD464AD2A37}" type="presOf" srcId="{65F6D63B-5C43-45BC-84BC-C59CA247D5A7}" destId="{864CCA7C-D148-4813-99AC-39F93667378F}" srcOrd="0" destOrd="0" presId="urn:microsoft.com/office/officeart/2005/8/layout/hierarchy2"/>
    <dgm:cxn modelId="{566A488B-07ED-46F9-9CCF-168683753B09}" type="presOf" srcId="{88E2F91C-B31C-49B1-AB40-588490CA4E33}" destId="{7E03AC48-E395-45BF-8ED9-3E16A4155947}" srcOrd="0" destOrd="0" presId="urn:microsoft.com/office/officeart/2005/8/layout/hierarchy2"/>
    <dgm:cxn modelId="{FD58904B-2970-45B2-B7D4-403CFC4F770D}" srcId="{65F6D63B-5C43-45BC-84BC-C59CA247D5A7}" destId="{6B06A0F2-5C4C-4F75-8FAB-3316D5418D35}" srcOrd="2" destOrd="0" parTransId="{F8728F3E-B9EF-4648-B5E7-2407ADD1CC8A}" sibTransId="{99AE44FF-27B9-419D-B755-6E130A84498D}"/>
    <dgm:cxn modelId="{A2BD370F-C8E4-4160-9C14-E390A67BA900}" type="presOf" srcId="{11FB12C6-AAC9-4C7C-A274-F21B0302747A}" destId="{1D727908-CBCA-477C-804E-C56A229CBD32}" srcOrd="1" destOrd="0" presId="urn:microsoft.com/office/officeart/2005/8/layout/hierarchy2"/>
    <dgm:cxn modelId="{67273915-E9BD-40E9-B702-8C864E45B6F7}" type="presOf" srcId="{F8728F3E-B9EF-4648-B5E7-2407ADD1CC8A}" destId="{8EBCF86F-0CB3-47C9-BD80-43AC0B7FD9BC}" srcOrd="0" destOrd="0" presId="urn:microsoft.com/office/officeart/2005/8/layout/hierarchy2"/>
    <dgm:cxn modelId="{82F929A6-871C-4FB9-BB25-768A69A24A17}" type="presOf" srcId="{11FB12C6-AAC9-4C7C-A274-F21B0302747A}" destId="{5C67BB3A-6DF8-43B2-836D-0AD6EDAB9D00}" srcOrd="0" destOrd="0" presId="urn:microsoft.com/office/officeart/2005/8/layout/hierarchy2"/>
    <dgm:cxn modelId="{50E06EE5-11CE-4DE8-9877-210BDB1F6B79}" type="presOf" srcId="{11095B3F-3B2D-4231-85DE-20C9F0E94128}" destId="{3C82E8A7-D601-48FE-BB39-CF71566E45F8}" srcOrd="0" destOrd="0" presId="urn:microsoft.com/office/officeart/2005/8/layout/hierarchy2"/>
    <dgm:cxn modelId="{1F5AC9C9-4793-4418-93E9-F81C3D2170E9}" srcId="{65F6D63B-5C43-45BC-84BC-C59CA247D5A7}" destId="{88E2F91C-B31C-49B1-AB40-588490CA4E33}" srcOrd="1" destOrd="0" parTransId="{11FB12C6-AAC9-4C7C-A274-F21B0302747A}" sibTransId="{7DAAC8DB-DF81-4A85-9416-5F4EA4D44740}"/>
    <dgm:cxn modelId="{E8573DEB-6057-47E9-84E9-EB0039FB44C0}" type="presOf" srcId="{6B06A0F2-5C4C-4F75-8FAB-3316D5418D35}" destId="{42F45920-9B16-4864-87DD-12EE219FE4CB}" srcOrd="0" destOrd="0" presId="urn:microsoft.com/office/officeart/2005/8/layout/hierarchy2"/>
    <dgm:cxn modelId="{B7B01371-4403-454B-B773-FC67994C4715}" type="presParOf" srcId="{7F6249EB-1080-4DB0-BB63-A667DA7E5525}" destId="{15CF382F-4677-4804-8168-82F86C26C8A7}" srcOrd="0" destOrd="0" presId="urn:microsoft.com/office/officeart/2005/8/layout/hierarchy2"/>
    <dgm:cxn modelId="{0AD0A0EE-30A2-49FC-A159-6715896E6017}" type="presParOf" srcId="{15CF382F-4677-4804-8168-82F86C26C8A7}" destId="{864CCA7C-D148-4813-99AC-39F93667378F}" srcOrd="0" destOrd="0" presId="urn:microsoft.com/office/officeart/2005/8/layout/hierarchy2"/>
    <dgm:cxn modelId="{DA38A176-7F52-421C-A877-2599549F1608}" type="presParOf" srcId="{15CF382F-4677-4804-8168-82F86C26C8A7}" destId="{52B862C7-7C64-4D75-8664-74FCCCE9CFAF}" srcOrd="1" destOrd="0" presId="urn:microsoft.com/office/officeart/2005/8/layout/hierarchy2"/>
    <dgm:cxn modelId="{287CF6D9-CF79-4745-A559-1052D42EAD31}" type="presParOf" srcId="{52B862C7-7C64-4D75-8664-74FCCCE9CFAF}" destId="{3C82E8A7-D601-48FE-BB39-CF71566E45F8}" srcOrd="0" destOrd="0" presId="urn:microsoft.com/office/officeart/2005/8/layout/hierarchy2"/>
    <dgm:cxn modelId="{D614167B-740E-4DE0-946A-B4892F369BB1}" type="presParOf" srcId="{3C82E8A7-D601-48FE-BB39-CF71566E45F8}" destId="{E372C40A-3894-44B6-A864-6D7FB6F4B120}" srcOrd="0" destOrd="0" presId="urn:microsoft.com/office/officeart/2005/8/layout/hierarchy2"/>
    <dgm:cxn modelId="{2EAC7D2D-D7C4-45FD-9954-3EFC3BD9E589}" type="presParOf" srcId="{52B862C7-7C64-4D75-8664-74FCCCE9CFAF}" destId="{A4185456-E331-470E-8532-00F2082F5563}" srcOrd="1" destOrd="0" presId="urn:microsoft.com/office/officeart/2005/8/layout/hierarchy2"/>
    <dgm:cxn modelId="{5CDEAB35-AE98-4FB8-9ED9-81FD4E970540}" type="presParOf" srcId="{A4185456-E331-470E-8532-00F2082F5563}" destId="{C0BBC434-712A-4401-9C35-A380D9509244}" srcOrd="0" destOrd="0" presId="urn:microsoft.com/office/officeart/2005/8/layout/hierarchy2"/>
    <dgm:cxn modelId="{91BC5EBB-40EC-48E3-8414-69BF6F8CF2C7}" type="presParOf" srcId="{A4185456-E331-470E-8532-00F2082F5563}" destId="{769953D2-B396-455A-9A50-30E63E8FE98A}" srcOrd="1" destOrd="0" presId="urn:microsoft.com/office/officeart/2005/8/layout/hierarchy2"/>
    <dgm:cxn modelId="{F5AB30AD-92C1-48B0-9573-C32D15431B40}" type="presParOf" srcId="{52B862C7-7C64-4D75-8664-74FCCCE9CFAF}" destId="{5C67BB3A-6DF8-43B2-836D-0AD6EDAB9D00}" srcOrd="2" destOrd="0" presId="urn:microsoft.com/office/officeart/2005/8/layout/hierarchy2"/>
    <dgm:cxn modelId="{4373E0C0-3B9E-4620-B7C0-4DFE7CF78556}" type="presParOf" srcId="{5C67BB3A-6DF8-43B2-836D-0AD6EDAB9D00}" destId="{1D727908-CBCA-477C-804E-C56A229CBD32}" srcOrd="0" destOrd="0" presId="urn:microsoft.com/office/officeart/2005/8/layout/hierarchy2"/>
    <dgm:cxn modelId="{453C5BFB-05AC-41B4-95C8-CEAFFD270DF4}" type="presParOf" srcId="{52B862C7-7C64-4D75-8664-74FCCCE9CFAF}" destId="{5056A832-FF84-426E-9DE3-E6820A3AD3E3}" srcOrd="3" destOrd="0" presId="urn:microsoft.com/office/officeart/2005/8/layout/hierarchy2"/>
    <dgm:cxn modelId="{EF423263-9E34-45B0-B606-D543390ABFD6}" type="presParOf" srcId="{5056A832-FF84-426E-9DE3-E6820A3AD3E3}" destId="{7E03AC48-E395-45BF-8ED9-3E16A4155947}" srcOrd="0" destOrd="0" presId="urn:microsoft.com/office/officeart/2005/8/layout/hierarchy2"/>
    <dgm:cxn modelId="{2C0E40A5-C9DC-4293-94FA-9E060C04C7DC}" type="presParOf" srcId="{5056A832-FF84-426E-9DE3-E6820A3AD3E3}" destId="{9A7EE147-F7AB-4EC1-BCC1-CFCC034BC08F}" srcOrd="1" destOrd="0" presId="urn:microsoft.com/office/officeart/2005/8/layout/hierarchy2"/>
    <dgm:cxn modelId="{5E1858F2-0D88-4433-818B-C3F7D69602ED}" type="presParOf" srcId="{52B862C7-7C64-4D75-8664-74FCCCE9CFAF}" destId="{8EBCF86F-0CB3-47C9-BD80-43AC0B7FD9BC}" srcOrd="4" destOrd="0" presId="urn:microsoft.com/office/officeart/2005/8/layout/hierarchy2"/>
    <dgm:cxn modelId="{4FB8A5E9-7D7A-4265-A2F5-427C32610625}" type="presParOf" srcId="{8EBCF86F-0CB3-47C9-BD80-43AC0B7FD9BC}" destId="{DB83CBBC-0D61-4E6C-9C69-46A9E3BEA981}" srcOrd="0" destOrd="0" presId="urn:microsoft.com/office/officeart/2005/8/layout/hierarchy2"/>
    <dgm:cxn modelId="{65F36D38-49E6-4126-B6E0-83867E25ED7A}" type="presParOf" srcId="{52B862C7-7C64-4D75-8664-74FCCCE9CFAF}" destId="{DA5C03A5-FB08-4127-B835-75BC82050D0E}" srcOrd="5" destOrd="0" presId="urn:microsoft.com/office/officeart/2005/8/layout/hierarchy2"/>
    <dgm:cxn modelId="{1380E817-52A1-4711-8BD3-ED120790CFDB}" type="presParOf" srcId="{DA5C03A5-FB08-4127-B835-75BC82050D0E}" destId="{42F45920-9B16-4864-87DD-12EE219FE4CB}" srcOrd="0" destOrd="0" presId="urn:microsoft.com/office/officeart/2005/8/layout/hierarchy2"/>
    <dgm:cxn modelId="{4DE7E4B7-FFC3-4E0A-8270-E83DA00023A0}" type="presParOf" srcId="{DA5C03A5-FB08-4127-B835-75BC82050D0E}" destId="{EC80FA25-0E43-4D39-AFC9-C9C0FAFC22A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DEBD7E-0ED9-48F4-82CF-ED8CBB57F811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5F6D63B-5C43-45BC-84BC-C59CA247D5A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Республике Беларусь государственная политика в области информации направлена на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0FF8623-85C1-4CBA-92D8-3F005CB19AA6}" type="parTrans" cxnId="{49ADB451-B55D-4380-A114-EA673A60BC93}">
      <dgm:prSet/>
      <dgm:spPr/>
      <dgm:t>
        <a:bodyPr/>
        <a:lstStyle/>
        <a:p>
          <a:endParaRPr lang="ru-RU"/>
        </a:p>
      </dgm:t>
    </dgm:pt>
    <dgm:pt modelId="{3F2A5BE0-0059-4833-97E3-7CE4488835F9}" type="sibTrans" cxnId="{49ADB451-B55D-4380-A114-EA673A60BC93}">
      <dgm:prSet/>
      <dgm:spPr/>
      <dgm:t>
        <a:bodyPr/>
        <a:lstStyle/>
        <a:p>
          <a:endParaRPr lang="ru-RU"/>
        </a:p>
      </dgm:t>
    </dgm:pt>
    <dgm:pt modelId="{88E2F91C-B31C-49B1-AB40-588490CA4E3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информационной безопасности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FB12C6-AAC9-4C7C-A274-F21B0302747A}" type="parTrans" cxnId="{1F5AC9C9-4793-4418-93E9-F81C3D2170E9}">
      <dgm:prSet/>
      <dgm:spPr/>
      <dgm:t>
        <a:bodyPr/>
        <a:lstStyle/>
        <a:p>
          <a:endParaRPr lang="ru-RU"/>
        </a:p>
      </dgm:t>
    </dgm:pt>
    <dgm:pt modelId="{7DAAC8DB-DF81-4A85-9416-5F4EA4D44740}" type="sibTrans" cxnId="{1F5AC9C9-4793-4418-93E9-F81C3D2170E9}">
      <dgm:prSet/>
      <dgm:spPr/>
      <dgm:t>
        <a:bodyPr/>
        <a:lstStyle/>
        <a:p>
          <a:endParaRPr lang="ru-RU"/>
        </a:p>
      </dgm:t>
    </dgm:pt>
    <dgm:pt modelId="{867FC47F-5345-4DB0-9B26-D2881948E1D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в стране едино-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информационного прост-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ранства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развитие современной информационно-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коммуника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ционной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инфраструктуры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1095B3F-3B2D-4231-85DE-20C9F0E94128}" type="parTrans" cxnId="{29D7C46C-1DCA-444E-8033-46B085FA2835}">
      <dgm:prSet/>
      <dgm:spPr/>
      <dgm:t>
        <a:bodyPr/>
        <a:lstStyle/>
        <a:p>
          <a:endParaRPr lang="ru-RU"/>
        </a:p>
      </dgm:t>
    </dgm:pt>
    <dgm:pt modelId="{5D931AD9-B18F-463C-802C-71A653AEC1BC}" type="sibTrans" cxnId="{29D7C46C-1DCA-444E-8033-46B085FA2835}">
      <dgm:prSet/>
      <dgm:spPr/>
      <dgm:t>
        <a:bodyPr/>
        <a:lstStyle/>
        <a:p>
          <a:endParaRPr lang="ru-RU"/>
        </a:p>
      </dgm:t>
    </dgm:pt>
    <dgm:pt modelId="{7F6249EB-1080-4DB0-BB63-A667DA7E5525}" type="pres">
      <dgm:prSet presAssocID="{9EDEBD7E-0ED9-48F4-82CF-ED8CBB57F81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5CF382F-4677-4804-8168-82F86C26C8A7}" type="pres">
      <dgm:prSet presAssocID="{65F6D63B-5C43-45BC-84BC-C59CA247D5A7}" presName="root1" presStyleCnt="0"/>
      <dgm:spPr/>
    </dgm:pt>
    <dgm:pt modelId="{864CCA7C-D148-4813-99AC-39F93667378F}" type="pres">
      <dgm:prSet presAssocID="{65F6D63B-5C43-45BC-84BC-C59CA247D5A7}" presName="LevelOneTextNode" presStyleLbl="node0" presStyleIdx="0" presStyleCnt="1">
        <dgm:presLayoutVars>
          <dgm:chPref val="3"/>
        </dgm:presLayoutVars>
      </dgm:prSet>
      <dgm:spPr/>
    </dgm:pt>
    <dgm:pt modelId="{52B862C7-7C64-4D75-8664-74FCCCE9CFAF}" type="pres">
      <dgm:prSet presAssocID="{65F6D63B-5C43-45BC-84BC-C59CA247D5A7}" presName="level2hierChild" presStyleCnt="0"/>
      <dgm:spPr/>
    </dgm:pt>
    <dgm:pt modelId="{3C82E8A7-D601-48FE-BB39-CF71566E45F8}" type="pres">
      <dgm:prSet presAssocID="{11095B3F-3B2D-4231-85DE-20C9F0E94128}" presName="conn2-1" presStyleLbl="parChTrans1D2" presStyleIdx="0" presStyleCnt="2"/>
      <dgm:spPr/>
    </dgm:pt>
    <dgm:pt modelId="{E372C40A-3894-44B6-A864-6D7FB6F4B120}" type="pres">
      <dgm:prSet presAssocID="{11095B3F-3B2D-4231-85DE-20C9F0E94128}" presName="connTx" presStyleLbl="parChTrans1D2" presStyleIdx="0" presStyleCnt="2"/>
      <dgm:spPr/>
    </dgm:pt>
    <dgm:pt modelId="{A4185456-E331-470E-8532-00F2082F5563}" type="pres">
      <dgm:prSet presAssocID="{867FC47F-5345-4DB0-9B26-D2881948E1DA}" presName="root2" presStyleCnt="0"/>
      <dgm:spPr/>
    </dgm:pt>
    <dgm:pt modelId="{C0BBC434-712A-4401-9C35-A380D9509244}" type="pres">
      <dgm:prSet presAssocID="{867FC47F-5345-4DB0-9B26-D2881948E1D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9953D2-B396-455A-9A50-30E63E8FE98A}" type="pres">
      <dgm:prSet presAssocID="{867FC47F-5345-4DB0-9B26-D2881948E1DA}" presName="level3hierChild" presStyleCnt="0"/>
      <dgm:spPr/>
    </dgm:pt>
    <dgm:pt modelId="{5C67BB3A-6DF8-43B2-836D-0AD6EDAB9D00}" type="pres">
      <dgm:prSet presAssocID="{11FB12C6-AAC9-4C7C-A274-F21B0302747A}" presName="conn2-1" presStyleLbl="parChTrans1D2" presStyleIdx="1" presStyleCnt="2"/>
      <dgm:spPr/>
    </dgm:pt>
    <dgm:pt modelId="{1D727908-CBCA-477C-804E-C56A229CBD32}" type="pres">
      <dgm:prSet presAssocID="{11FB12C6-AAC9-4C7C-A274-F21B0302747A}" presName="connTx" presStyleLbl="parChTrans1D2" presStyleIdx="1" presStyleCnt="2"/>
      <dgm:spPr/>
    </dgm:pt>
    <dgm:pt modelId="{5056A832-FF84-426E-9DE3-E6820A3AD3E3}" type="pres">
      <dgm:prSet presAssocID="{88E2F91C-B31C-49B1-AB40-588490CA4E33}" presName="root2" presStyleCnt="0"/>
      <dgm:spPr/>
    </dgm:pt>
    <dgm:pt modelId="{7E03AC48-E395-45BF-8ED9-3E16A4155947}" type="pres">
      <dgm:prSet presAssocID="{88E2F91C-B31C-49B1-AB40-588490CA4E3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7EE147-F7AB-4EC1-BCC1-CFCC034BC08F}" type="pres">
      <dgm:prSet presAssocID="{88E2F91C-B31C-49B1-AB40-588490CA4E33}" presName="level3hierChild" presStyleCnt="0"/>
      <dgm:spPr/>
    </dgm:pt>
  </dgm:ptLst>
  <dgm:cxnLst>
    <dgm:cxn modelId="{49ADB451-B55D-4380-A114-EA673A60BC93}" srcId="{9EDEBD7E-0ED9-48F4-82CF-ED8CBB57F811}" destId="{65F6D63B-5C43-45BC-84BC-C59CA247D5A7}" srcOrd="0" destOrd="0" parTransId="{00FF8623-85C1-4CBA-92D8-3F005CB19AA6}" sibTransId="{3F2A5BE0-0059-4833-97E3-7CE4488835F9}"/>
    <dgm:cxn modelId="{151F13D9-9A64-4D0D-8E6E-7ADD1C537EE8}" type="presOf" srcId="{11095B3F-3B2D-4231-85DE-20C9F0E94128}" destId="{E372C40A-3894-44B6-A864-6D7FB6F4B120}" srcOrd="1" destOrd="0" presId="urn:microsoft.com/office/officeart/2005/8/layout/hierarchy2"/>
    <dgm:cxn modelId="{50E06EE5-11CE-4DE8-9877-210BDB1F6B79}" type="presOf" srcId="{11095B3F-3B2D-4231-85DE-20C9F0E94128}" destId="{3C82E8A7-D601-48FE-BB39-CF71566E45F8}" srcOrd="0" destOrd="0" presId="urn:microsoft.com/office/officeart/2005/8/layout/hierarchy2"/>
    <dgm:cxn modelId="{17802C1B-1A04-46ED-835D-D972C8737109}" type="presOf" srcId="{9EDEBD7E-0ED9-48F4-82CF-ED8CBB57F811}" destId="{7F6249EB-1080-4DB0-BB63-A667DA7E5525}" srcOrd="0" destOrd="0" presId="urn:microsoft.com/office/officeart/2005/8/layout/hierarchy2"/>
    <dgm:cxn modelId="{A2BD370F-C8E4-4160-9C14-E390A67BA900}" type="presOf" srcId="{11FB12C6-AAC9-4C7C-A274-F21B0302747A}" destId="{1D727908-CBCA-477C-804E-C56A229CBD32}" srcOrd="1" destOrd="0" presId="urn:microsoft.com/office/officeart/2005/8/layout/hierarchy2"/>
    <dgm:cxn modelId="{D791EACD-8C86-47F9-B9AB-AFD464AD2A37}" type="presOf" srcId="{65F6D63B-5C43-45BC-84BC-C59CA247D5A7}" destId="{864CCA7C-D148-4813-99AC-39F93667378F}" srcOrd="0" destOrd="0" presId="urn:microsoft.com/office/officeart/2005/8/layout/hierarchy2"/>
    <dgm:cxn modelId="{566A488B-07ED-46F9-9CCF-168683753B09}" type="presOf" srcId="{88E2F91C-B31C-49B1-AB40-588490CA4E33}" destId="{7E03AC48-E395-45BF-8ED9-3E16A4155947}" srcOrd="0" destOrd="0" presId="urn:microsoft.com/office/officeart/2005/8/layout/hierarchy2"/>
    <dgm:cxn modelId="{29D7C46C-1DCA-444E-8033-46B085FA2835}" srcId="{65F6D63B-5C43-45BC-84BC-C59CA247D5A7}" destId="{867FC47F-5345-4DB0-9B26-D2881948E1DA}" srcOrd="0" destOrd="0" parTransId="{11095B3F-3B2D-4231-85DE-20C9F0E94128}" sibTransId="{5D931AD9-B18F-463C-802C-71A653AEC1BC}"/>
    <dgm:cxn modelId="{D984B48D-333B-4CC0-9046-C5C4A01D2207}" type="presOf" srcId="{867FC47F-5345-4DB0-9B26-D2881948E1DA}" destId="{C0BBC434-712A-4401-9C35-A380D9509244}" srcOrd="0" destOrd="0" presId="urn:microsoft.com/office/officeart/2005/8/layout/hierarchy2"/>
    <dgm:cxn modelId="{1F5AC9C9-4793-4418-93E9-F81C3D2170E9}" srcId="{65F6D63B-5C43-45BC-84BC-C59CA247D5A7}" destId="{88E2F91C-B31C-49B1-AB40-588490CA4E33}" srcOrd="1" destOrd="0" parTransId="{11FB12C6-AAC9-4C7C-A274-F21B0302747A}" sibTransId="{7DAAC8DB-DF81-4A85-9416-5F4EA4D44740}"/>
    <dgm:cxn modelId="{82F929A6-871C-4FB9-BB25-768A69A24A17}" type="presOf" srcId="{11FB12C6-AAC9-4C7C-A274-F21B0302747A}" destId="{5C67BB3A-6DF8-43B2-836D-0AD6EDAB9D00}" srcOrd="0" destOrd="0" presId="urn:microsoft.com/office/officeart/2005/8/layout/hierarchy2"/>
    <dgm:cxn modelId="{B7B01371-4403-454B-B773-FC67994C4715}" type="presParOf" srcId="{7F6249EB-1080-4DB0-BB63-A667DA7E5525}" destId="{15CF382F-4677-4804-8168-82F86C26C8A7}" srcOrd="0" destOrd="0" presId="urn:microsoft.com/office/officeart/2005/8/layout/hierarchy2"/>
    <dgm:cxn modelId="{0AD0A0EE-30A2-49FC-A159-6715896E6017}" type="presParOf" srcId="{15CF382F-4677-4804-8168-82F86C26C8A7}" destId="{864CCA7C-D148-4813-99AC-39F93667378F}" srcOrd="0" destOrd="0" presId="urn:microsoft.com/office/officeart/2005/8/layout/hierarchy2"/>
    <dgm:cxn modelId="{DA38A176-7F52-421C-A877-2599549F1608}" type="presParOf" srcId="{15CF382F-4677-4804-8168-82F86C26C8A7}" destId="{52B862C7-7C64-4D75-8664-74FCCCE9CFAF}" srcOrd="1" destOrd="0" presId="urn:microsoft.com/office/officeart/2005/8/layout/hierarchy2"/>
    <dgm:cxn modelId="{287CF6D9-CF79-4745-A559-1052D42EAD31}" type="presParOf" srcId="{52B862C7-7C64-4D75-8664-74FCCCE9CFAF}" destId="{3C82E8A7-D601-48FE-BB39-CF71566E45F8}" srcOrd="0" destOrd="0" presId="urn:microsoft.com/office/officeart/2005/8/layout/hierarchy2"/>
    <dgm:cxn modelId="{D614167B-740E-4DE0-946A-B4892F369BB1}" type="presParOf" srcId="{3C82E8A7-D601-48FE-BB39-CF71566E45F8}" destId="{E372C40A-3894-44B6-A864-6D7FB6F4B120}" srcOrd="0" destOrd="0" presId="urn:microsoft.com/office/officeart/2005/8/layout/hierarchy2"/>
    <dgm:cxn modelId="{2EAC7D2D-D7C4-45FD-9954-3EFC3BD9E589}" type="presParOf" srcId="{52B862C7-7C64-4D75-8664-74FCCCE9CFAF}" destId="{A4185456-E331-470E-8532-00F2082F5563}" srcOrd="1" destOrd="0" presId="urn:microsoft.com/office/officeart/2005/8/layout/hierarchy2"/>
    <dgm:cxn modelId="{5CDEAB35-AE98-4FB8-9ED9-81FD4E970540}" type="presParOf" srcId="{A4185456-E331-470E-8532-00F2082F5563}" destId="{C0BBC434-712A-4401-9C35-A380D9509244}" srcOrd="0" destOrd="0" presId="urn:microsoft.com/office/officeart/2005/8/layout/hierarchy2"/>
    <dgm:cxn modelId="{91BC5EBB-40EC-48E3-8414-69BF6F8CF2C7}" type="presParOf" srcId="{A4185456-E331-470E-8532-00F2082F5563}" destId="{769953D2-B396-455A-9A50-30E63E8FE98A}" srcOrd="1" destOrd="0" presId="urn:microsoft.com/office/officeart/2005/8/layout/hierarchy2"/>
    <dgm:cxn modelId="{F5AB30AD-92C1-48B0-9573-C32D15431B40}" type="presParOf" srcId="{52B862C7-7C64-4D75-8664-74FCCCE9CFAF}" destId="{5C67BB3A-6DF8-43B2-836D-0AD6EDAB9D00}" srcOrd="2" destOrd="0" presId="urn:microsoft.com/office/officeart/2005/8/layout/hierarchy2"/>
    <dgm:cxn modelId="{4373E0C0-3B9E-4620-B7C0-4DFE7CF78556}" type="presParOf" srcId="{5C67BB3A-6DF8-43B2-836D-0AD6EDAB9D00}" destId="{1D727908-CBCA-477C-804E-C56A229CBD32}" srcOrd="0" destOrd="0" presId="urn:microsoft.com/office/officeart/2005/8/layout/hierarchy2"/>
    <dgm:cxn modelId="{453C5BFB-05AC-41B4-95C8-CEAFFD270DF4}" type="presParOf" srcId="{52B862C7-7C64-4D75-8664-74FCCCE9CFAF}" destId="{5056A832-FF84-426E-9DE3-E6820A3AD3E3}" srcOrd="3" destOrd="0" presId="urn:microsoft.com/office/officeart/2005/8/layout/hierarchy2"/>
    <dgm:cxn modelId="{EF423263-9E34-45B0-B606-D543390ABFD6}" type="presParOf" srcId="{5056A832-FF84-426E-9DE3-E6820A3AD3E3}" destId="{7E03AC48-E395-45BF-8ED9-3E16A4155947}" srcOrd="0" destOrd="0" presId="urn:microsoft.com/office/officeart/2005/8/layout/hierarchy2"/>
    <dgm:cxn modelId="{2C0E40A5-C9DC-4293-94FA-9E060C04C7DC}" type="presParOf" srcId="{5056A832-FF84-426E-9DE3-E6820A3AD3E3}" destId="{9A7EE147-F7AB-4EC1-BCC1-CFCC034BC08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34B684-A633-4C4F-B920-67DE7DD7EB35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893E2A3-6C05-4F01-911B-DEDE38C07F8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Составляющие информационной безопасности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A476558-64F1-4218-AF37-686A676595D9}" type="parTrans" cxnId="{62EBCDDE-4CC6-42D4-B23D-2D7C60AF33C8}">
      <dgm:prSet/>
      <dgm:spPr/>
      <dgm:t>
        <a:bodyPr/>
        <a:lstStyle/>
        <a:p>
          <a:endParaRPr lang="ru-RU"/>
        </a:p>
      </dgm:t>
    </dgm:pt>
    <dgm:pt modelId="{92C5855C-A2EF-4D8D-ABDF-96ECFD550D19}" type="sibTrans" cxnId="{62EBCDDE-4CC6-42D4-B23D-2D7C60AF33C8}">
      <dgm:prSet/>
      <dgm:spPr/>
      <dgm:t>
        <a:bodyPr/>
        <a:lstStyle/>
        <a:p>
          <a:endParaRPr lang="ru-RU"/>
        </a:p>
      </dgm:t>
    </dgm:pt>
    <dgm:pt modelId="{561D647C-6F8E-4FA5-86FA-2581B55288B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конфиденциальность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CC29C52-3407-4276-A4D9-3C24EBCBC6D3}" type="parTrans" cxnId="{32ACAB92-129B-4B04-9471-3A9264CBD94C}">
      <dgm:prSet/>
      <dgm:spPr/>
      <dgm:t>
        <a:bodyPr/>
        <a:lstStyle/>
        <a:p>
          <a:endParaRPr lang="ru-RU"/>
        </a:p>
      </dgm:t>
    </dgm:pt>
    <dgm:pt modelId="{3C8A7599-18DF-44F5-ADF6-2BAEB19E5073}" type="sibTrans" cxnId="{32ACAB92-129B-4B04-9471-3A9264CBD94C}">
      <dgm:prSet/>
      <dgm:spPr/>
      <dgm:t>
        <a:bodyPr/>
        <a:lstStyle/>
        <a:p>
          <a:endParaRPr lang="ru-RU"/>
        </a:p>
      </dgm:t>
    </dgm:pt>
    <dgm:pt modelId="{0F8B68AD-568E-413F-90E9-16333B3D39E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целостность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8F3385-8ADE-4E15-9D51-B5A1850F2B5A}" type="parTrans" cxnId="{FC9D69EC-16C5-4627-92EA-91CC31664E6B}">
      <dgm:prSet/>
      <dgm:spPr/>
      <dgm:t>
        <a:bodyPr/>
        <a:lstStyle/>
        <a:p>
          <a:endParaRPr lang="ru-RU"/>
        </a:p>
      </dgm:t>
    </dgm:pt>
    <dgm:pt modelId="{C143ADCB-6EE5-4347-8755-DB6E0887E429}" type="sibTrans" cxnId="{FC9D69EC-16C5-4627-92EA-91CC31664E6B}">
      <dgm:prSet/>
      <dgm:spPr/>
      <dgm:t>
        <a:bodyPr/>
        <a:lstStyle/>
        <a:p>
          <a:endParaRPr lang="ru-RU"/>
        </a:p>
      </dgm:t>
    </dgm:pt>
    <dgm:pt modelId="{5FE75A84-1642-4FD1-B694-EADFA0E9C59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доступность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979A46-DDC6-4632-9A5A-9AC63A1E11B7}" type="parTrans" cxnId="{9798E8B4-FA24-4B99-9531-27132A209BC6}">
      <dgm:prSet/>
      <dgm:spPr/>
      <dgm:t>
        <a:bodyPr/>
        <a:lstStyle/>
        <a:p>
          <a:endParaRPr lang="ru-RU"/>
        </a:p>
      </dgm:t>
    </dgm:pt>
    <dgm:pt modelId="{DE3D7D10-CC64-44F7-87DB-4B937B7CED3C}" type="sibTrans" cxnId="{9798E8B4-FA24-4B99-9531-27132A209BC6}">
      <dgm:prSet/>
      <dgm:spPr/>
      <dgm:t>
        <a:bodyPr/>
        <a:lstStyle/>
        <a:p>
          <a:endParaRPr lang="ru-RU"/>
        </a:p>
      </dgm:t>
    </dgm:pt>
    <dgm:pt modelId="{66A77C0B-9888-44AD-A9A1-5D06649574B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состояние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информа-ции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при котором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-туп к ней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осущест-вляют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только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-ты, имеющие на неё право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8E04702-B02A-4634-A1AD-9529773A0863}" type="parTrans" cxnId="{7603FB76-7D51-4179-946F-BB934CBCF90E}">
      <dgm:prSet/>
      <dgm:spPr/>
      <dgm:t>
        <a:bodyPr/>
        <a:lstStyle/>
        <a:p>
          <a:endParaRPr lang="ru-RU"/>
        </a:p>
      </dgm:t>
    </dgm:pt>
    <dgm:pt modelId="{FC2771A7-6D71-4EEE-B52B-E523921CBEBB}" type="sibTrans" cxnId="{7603FB76-7D51-4179-946F-BB934CBCF90E}">
      <dgm:prSet/>
      <dgm:spPr/>
      <dgm:t>
        <a:bodyPr/>
        <a:lstStyle/>
        <a:p>
          <a:endParaRPr lang="ru-RU"/>
        </a:p>
      </dgm:t>
    </dgm:pt>
    <dgm:pt modelId="{53DCB499-140E-4974-B61A-D498C2F7ED7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избежание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несанкцио-нированной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модифика-ции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информации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BD74536-FA16-493F-B6F3-B72E16298757}" type="parTrans" cxnId="{07FE86FE-69F9-44A1-A59B-1939A99B8068}">
      <dgm:prSet/>
      <dgm:spPr/>
      <dgm:t>
        <a:bodyPr/>
        <a:lstStyle/>
        <a:p>
          <a:endParaRPr lang="ru-RU"/>
        </a:p>
      </dgm:t>
    </dgm:pt>
    <dgm:pt modelId="{97174B70-D71F-44E5-B801-8401898CFA34}" type="sibTrans" cxnId="{07FE86FE-69F9-44A1-A59B-1939A99B8068}">
      <dgm:prSet/>
      <dgm:spPr/>
      <dgm:t>
        <a:bodyPr/>
        <a:lstStyle/>
        <a:p>
          <a:endParaRPr lang="ru-RU"/>
        </a:p>
      </dgm:t>
    </dgm:pt>
    <dgm:pt modelId="{0459DBB3-16F3-4375-B7CA-CE7032392D5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избежание временного или постоянного сок-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рытия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информации от пользователей, полу-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чивших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права доступа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DBB8F15-A3F7-429E-9E46-F88B8038D99B}" type="parTrans" cxnId="{67DBB711-626A-4560-8EB3-60681DD58FE4}">
      <dgm:prSet/>
      <dgm:spPr/>
      <dgm:t>
        <a:bodyPr/>
        <a:lstStyle/>
        <a:p>
          <a:endParaRPr lang="ru-RU"/>
        </a:p>
      </dgm:t>
    </dgm:pt>
    <dgm:pt modelId="{B5CB239E-BB02-4801-908A-C36CC4C18925}" type="sibTrans" cxnId="{67DBB711-626A-4560-8EB3-60681DD58FE4}">
      <dgm:prSet/>
      <dgm:spPr/>
      <dgm:t>
        <a:bodyPr/>
        <a:lstStyle/>
        <a:p>
          <a:endParaRPr lang="ru-RU"/>
        </a:p>
      </dgm:t>
    </dgm:pt>
    <dgm:pt modelId="{FDD3C81B-F23E-4158-BC3B-171C4249A27D}" type="pres">
      <dgm:prSet presAssocID="{5934B684-A633-4C4F-B920-67DE7DD7EB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11E3834-AFAA-45FF-A3EA-A2E183F0361D}" type="pres">
      <dgm:prSet presAssocID="{1893E2A3-6C05-4F01-911B-DEDE38C07F82}" presName="hierRoot1" presStyleCnt="0">
        <dgm:presLayoutVars>
          <dgm:hierBranch val="init"/>
        </dgm:presLayoutVars>
      </dgm:prSet>
      <dgm:spPr/>
    </dgm:pt>
    <dgm:pt modelId="{0A53DCCC-6068-4443-B465-F81657B3CA7B}" type="pres">
      <dgm:prSet presAssocID="{1893E2A3-6C05-4F01-911B-DEDE38C07F82}" presName="rootComposite1" presStyleCnt="0"/>
      <dgm:spPr/>
    </dgm:pt>
    <dgm:pt modelId="{EC906F1C-CFFE-4DBB-927D-8B0400AC25DB}" type="pres">
      <dgm:prSet presAssocID="{1893E2A3-6C05-4F01-911B-DEDE38C07F82}" presName="rootText1" presStyleLbl="node0" presStyleIdx="0" presStyleCnt="1" custScaleX="169586">
        <dgm:presLayoutVars>
          <dgm:chPref val="3"/>
        </dgm:presLayoutVars>
      </dgm:prSet>
      <dgm:spPr/>
    </dgm:pt>
    <dgm:pt modelId="{A021E55E-28FF-461F-8545-32E4AE4768BE}" type="pres">
      <dgm:prSet presAssocID="{1893E2A3-6C05-4F01-911B-DEDE38C07F82}" presName="rootConnector1" presStyleLbl="node1" presStyleIdx="0" presStyleCnt="0"/>
      <dgm:spPr/>
    </dgm:pt>
    <dgm:pt modelId="{080477DE-A0A2-4A3C-8467-4BDB11A64969}" type="pres">
      <dgm:prSet presAssocID="{1893E2A3-6C05-4F01-911B-DEDE38C07F82}" presName="hierChild2" presStyleCnt="0"/>
      <dgm:spPr/>
    </dgm:pt>
    <dgm:pt modelId="{95A189EB-D16A-4F5D-B4D2-33A66D771365}" type="pres">
      <dgm:prSet presAssocID="{3CC29C52-3407-4276-A4D9-3C24EBCBC6D3}" presName="Name37" presStyleLbl="parChTrans1D2" presStyleIdx="0" presStyleCnt="3"/>
      <dgm:spPr/>
    </dgm:pt>
    <dgm:pt modelId="{DF0EFB4F-8930-4A52-BA68-BCE1A37E2828}" type="pres">
      <dgm:prSet presAssocID="{561D647C-6F8E-4FA5-86FA-2581B55288B7}" presName="hierRoot2" presStyleCnt="0">
        <dgm:presLayoutVars>
          <dgm:hierBranch/>
        </dgm:presLayoutVars>
      </dgm:prSet>
      <dgm:spPr/>
    </dgm:pt>
    <dgm:pt modelId="{5BBDF0A0-E706-4D60-8F99-6CA74C1B4157}" type="pres">
      <dgm:prSet presAssocID="{561D647C-6F8E-4FA5-86FA-2581B55288B7}" presName="rootComposite" presStyleCnt="0"/>
      <dgm:spPr/>
    </dgm:pt>
    <dgm:pt modelId="{837277B6-EF1D-4CB2-8857-66FB540D2A10}" type="pres">
      <dgm:prSet presAssocID="{561D647C-6F8E-4FA5-86FA-2581B55288B7}" presName="rootText" presStyleLbl="node2" presStyleIdx="0" presStyleCnt="3" custScaleY="70244">
        <dgm:presLayoutVars>
          <dgm:chPref val="3"/>
        </dgm:presLayoutVars>
      </dgm:prSet>
      <dgm:spPr/>
    </dgm:pt>
    <dgm:pt modelId="{D3C0A2F6-6A73-4988-A4CA-C55511A186E9}" type="pres">
      <dgm:prSet presAssocID="{561D647C-6F8E-4FA5-86FA-2581B55288B7}" presName="rootConnector" presStyleLbl="node2" presStyleIdx="0" presStyleCnt="3"/>
      <dgm:spPr/>
    </dgm:pt>
    <dgm:pt modelId="{FB15246C-DD94-4657-B0CC-0D756095609B}" type="pres">
      <dgm:prSet presAssocID="{561D647C-6F8E-4FA5-86FA-2581B55288B7}" presName="hierChild4" presStyleCnt="0"/>
      <dgm:spPr/>
    </dgm:pt>
    <dgm:pt modelId="{D467AF6A-280E-41ED-BE95-AF21E3416E33}" type="pres">
      <dgm:prSet presAssocID="{08E04702-B02A-4634-A1AD-9529773A0863}" presName="Name35" presStyleLbl="parChTrans1D3" presStyleIdx="0" presStyleCnt="3"/>
      <dgm:spPr/>
    </dgm:pt>
    <dgm:pt modelId="{D051935C-C550-4477-8A43-9ED659137BD2}" type="pres">
      <dgm:prSet presAssocID="{66A77C0B-9888-44AD-A9A1-5D06649574B6}" presName="hierRoot2" presStyleCnt="0">
        <dgm:presLayoutVars>
          <dgm:hierBranch val="init"/>
        </dgm:presLayoutVars>
      </dgm:prSet>
      <dgm:spPr/>
    </dgm:pt>
    <dgm:pt modelId="{00C64D2C-5E80-42C9-92F6-521781A5FFBD}" type="pres">
      <dgm:prSet presAssocID="{66A77C0B-9888-44AD-A9A1-5D06649574B6}" presName="rootComposite" presStyleCnt="0"/>
      <dgm:spPr/>
    </dgm:pt>
    <dgm:pt modelId="{55FD9DA6-CE27-4DCA-AB7A-47873E6CA1FF}" type="pres">
      <dgm:prSet presAssocID="{66A77C0B-9888-44AD-A9A1-5D06649574B6}" presName="rootText" presStyleLbl="node3" presStyleIdx="0" presStyleCnt="3" custScaleY="1379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3541B7-DE35-4680-B15E-9201C1CD427F}" type="pres">
      <dgm:prSet presAssocID="{66A77C0B-9888-44AD-A9A1-5D06649574B6}" presName="rootConnector" presStyleLbl="node3" presStyleIdx="0" presStyleCnt="3"/>
      <dgm:spPr/>
    </dgm:pt>
    <dgm:pt modelId="{5B869917-2C56-44AD-AE61-959AC10CE35B}" type="pres">
      <dgm:prSet presAssocID="{66A77C0B-9888-44AD-A9A1-5D06649574B6}" presName="hierChild4" presStyleCnt="0"/>
      <dgm:spPr/>
    </dgm:pt>
    <dgm:pt modelId="{2B1255BB-D837-42E0-86C7-BE0BBEAA8D7F}" type="pres">
      <dgm:prSet presAssocID="{66A77C0B-9888-44AD-A9A1-5D06649574B6}" presName="hierChild5" presStyleCnt="0"/>
      <dgm:spPr/>
    </dgm:pt>
    <dgm:pt modelId="{7BA08AB7-99CE-41AC-AA1E-DE0966A79138}" type="pres">
      <dgm:prSet presAssocID="{561D647C-6F8E-4FA5-86FA-2581B55288B7}" presName="hierChild5" presStyleCnt="0"/>
      <dgm:spPr/>
    </dgm:pt>
    <dgm:pt modelId="{609E39B8-6F4B-40B9-8529-56EE78B9F23E}" type="pres">
      <dgm:prSet presAssocID="{7E8F3385-8ADE-4E15-9D51-B5A1850F2B5A}" presName="Name37" presStyleLbl="parChTrans1D2" presStyleIdx="1" presStyleCnt="3"/>
      <dgm:spPr/>
    </dgm:pt>
    <dgm:pt modelId="{82F1A3E0-021E-4E2A-ABE6-9683695606D7}" type="pres">
      <dgm:prSet presAssocID="{0F8B68AD-568E-413F-90E9-16333B3D39E1}" presName="hierRoot2" presStyleCnt="0">
        <dgm:presLayoutVars>
          <dgm:hierBranch/>
        </dgm:presLayoutVars>
      </dgm:prSet>
      <dgm:spPr/>
    </dgm:pt>
    <dgm:pt modelId="{00ECBE67-A8EF-4F5B-8CA8-0F643BAEB1F7}" type="pres">
      <dgm:prSet presAssocID="{0F8B68AD-568E-413F-90E9-16333B3D39E1}" presName="rootComposite" presStyleCnt="0"/>
      <dgm:spPr/>
    </dgm:pt>
    <dgm:pt modelId="{54367332-5075-4830-A7BD-F7764F2F1577}" type="pres">
      <dgm:prSet presAssocID="{0F8B68AD-568E-413F-90E9-16333B3D39E1}" presName="rootText" presStyleLbl="node2" presStyleIdx="1" presStyleCnt="3" custScaleY="70244">
        <dgm:presLayoutVars>
          <dgm:chPref val="3"/>
        </dgm:presLayoutVars>
      </dgm:prSet>
      <dgm:spPr/>
    </dgm:pt>
    <dgm:pt modelId="{E633CF75-B52B-4792-86E8-518A77913454}" type="pres">
      <dgm:prSet presAssocID="{0F8B68AD-568E-413F-90E9-16333B3D39E1}" presName="rootConnector" presStyleLbl="node2" presStyleIdx="1" presStyleCnt="3"/>
      <dgm:spPr/>
    </dgm:pt>
    <dgm:pt modelId="{6CCB181B-81FB-4969-846A-0D519ABBC307}" type="pres">
      <dgm:prSet presAssocID="{0F8B68AD-568E-413F-90E9-16333B3D39E1}" presName="hierChild4" presStyleCnt="0"/>
      <dgm:spPr/>
    </dgm:pt>
    <dgm:pt modelId="{D1B7A2AE-7D8D-4832-A2FC-F637D3DB9904}" type="pres">
      <dgm:prSet presAssocID="{CBD74536-FA16-493F-B6F3-B72E16298757}" presName="Name35" presStyleLbl="parChTrans1D3" presStyleIdx="1" presStyleCnt="3"/>
      <dgm:spPr/>
    </dgm:pt>
    <dgm:pt modelId="{457F498E-234A-4F55-A82C-EE9D1152CC93}" type="pres">
      <dgm:prSet presAssocID="{53DCB499-140E-4974-B61A-D498C2F7ED73}" presName="hierRoot2" presStyleCnt="0">
        <dgm:presLayoutVars>
          <dgm:hierBranch val="init"/>
        </dgm:presLayoutVars>
      </dgm:prSet>
      <dgm:spPr/>
    </dgm:pt>
    <dgm:pt modelId="{EFFFC64A-87F7-4F9A-9C6E-9E9A9BB273AE}" type="pres">
      <dgm:prSet presAssocID="{53DCB499-140E-4974-B61A-D498C2F7ED73}" presName="rootComposite" presStyleCnt="0"/>
      <dgm:spPr/>
    </dgm:pt>
    <dgm:pt modelId="{44024190-3F58-46C9-AD0F-677F410E344C}" type="pres">
      <dgm:prSet presAssocID="{53DCB499-140E-4974-B61A-D498C2F7ED73}" presName="rootText" presStyleLbl="node3" presStyleIdx="1" presStyleCnt="3" custScaleY="1379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361486-02F3-457F-93B7-8093A3390C8B}" type="pres">
      <dgm:prSet presAssocID="{53DCB499-140E-4974-B61A-D498C2F7ED73}" presName="rootConnector" presStyleLbl="node3" presStyleIdx="1" presStyleCnt="3"/>
      <dgm:spPr/>
    </dgm:pt>
    <dgm:pt modelId="{3F1243C0-1F06-426F-AFB5-84E4DD999AB7}" type="pres">
      <dgm:prSet presAssocID="{53DCB499-140E-4974-B61A-D498C2F7ED73}" presName="hierChild4" presStyleCnt="0"/>
      <dgm:spPr/>
    </dgm:pt>
    <dgm:pt modelId="{4B499709-5B74-4771-9B15-29DB3035E01A}" type="pres">
      <dgm:prSet presAssocID="{53DCB499-140E-4974-B61A-D498C2F7ED73}" presName="hierChild5" presStyleCnt="0"/>
      <dgm:spPr/>
    </dgm:pt>
    <dgm:pt modelId="{15ED3251-F862-4C28-B486-15A15DF47951}" type="pres">
      <dgm:prSet presAssocID="{0F8B68AD-568E-413F-90E9-16333B3D39E1}" presName="hierChild5" presStyleCnt="0"/>
      <dgm:spPr/>
    </dgm:pt>
    <dgm:pt modelId="{54690D4E-2388-4292-8751-CE833DCBA245}" type="pres">
      <dgm:prSet presAssocID="{D9979A46-DDC6-4632-9A5A-9AC63A1E11B7}" presName="Name37" presStyleLbl="parChTrans1D2" presStyleIdx="2" presStyleCnt="3"/>
      <dgm:spPr/>
    </dgm:pt>
    <dgm:pt modelId="{D94BE043-C406-468D-B7EB-ED08FF1D9C52}" type="pres">
      <dgm:prSet presAssocID="{5FE75A84-1642-4FD1-B694-EADFA0E9C59C}" presName="hierRoot2" presStyleCnt="0">
        <dgm:presLayoutVars>
          <dgm:hierBranch/>
        </dgm:presLayoutVars>
      </dgm:prSet>
      <dgm:spPr/>
    </dgm:pt>
    <dgm:pt modelId="{BB241559-C290-4371-B251-E270A997D7AE}" type="pres">
      <dgm:prSet presAssocID="{5FE75A84-1642-4FD1-B694-EADFA0E9C59C}" presName="rootComposite" presStyleCnt="0"/>
      <dgm:spPr/>
    </dgm:pt>
    <dgm:pt modelId="{B9C60C13-6AE8-4C50-A2EE-AE05E83B0D24}" type="pres">
      <dgm:prSet presAssocID="{5FE75A84-1642-4FD1-B694-EADFA0E9C59C}" presName="rootText" presStyleLbl="node2" presStyleIdx="2" presStyleCnt="3" custScaleY="70244">
        <dgm:presLayoutVars>
          <dgm:chPref val="3"/>
        </dgm:presLayoutVars>
      </dgm:prSet>
      <dgm:spPr/>
    </dgm:pt>
    <dgm:pt modelId="{93CADDAD-1C31-46B4-9674-F06FB40E5A8C}" type="pres">
      <dgm:prSet presAssocID="{5FE75A84-1642-4FD1-B694-EADFA0E9C59C}" presName="rootConnector" presStyleLbl="node2" presStyleIdx="2" presStyleCnt="3"/>
      <dgm:spPr/>
    </dgm:pt>
    <dgm:pt modelId="{36753CC5-4D9E-4B3C-B775-5CEB811BDB98}" type="pres">
      <dgm:prSet presAssocID="{5FE75A84-1642-4FD1-B694-EADFA0E9C59C}" presName="hierChild4" presStyleCnt="0"/>
      <dgm:spPr/>
    </dgm:pt>
    <dgm:pt modelId="{B09FD2C0-6E3B-40A2-ACEA-A5126D7E7A0C}" type="pres">
      <dgm:prSet presAssocID="{6DBB8F15-A3F7-429E-9E46-F88B8038D99B}" presName="Name35" presStyleLbl="parChTrans1D3" presStyleIdx="2" presStyleCnt="3"/>
      <dgm:spPr/>
    </dgm:pt>
    <dgm:pt modelId="{BD498E18-53B1-4F37-99A0-B77896E56931}" type="pres">
      <dgm:prSet presAssocID="{0459DBB3-16F3-4375-B7CA-CE7032392D5B}" presName="hierRoot2" presStyleCnt="0">
        <dgm:presLayoutVars>
          <dgm:hierBranch val="init"/>
        </dgm:presLayoutVars>
      </dgm:prSet>
      <dgm:spPr/>
    </dgm:pt>
    <dgm:pt modelId="{537110C2-4EF4-444A-9BB2-BEE4CFFC2D1A}" type="pres">
      <dgm:prSet presAssocID="{0459DBB3-16F3-4375-B7CA-CE7032392D5B}" presName="rootComposite" presStyleCnt="0"/>
      <dgm:spPr/>
    </dgm:pt>
    <dgm:pt modelId="{CDD8B9D0-24A4-4B3B-9B43-644C00F2E5DE}" type="pres">
      <dgm:prSet presAssocID="{0459DBB3-16F3-4375-B7CA-CE7032392D5B}" presName="rootText" presStyleLbl="node3" presStyleIdx="2" presStyleCnt="3" custScaleY="1379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437DD3-6DFD-406C-B6A1-A97E859030B6}" type="pres">
      <dgm:prSet presAssocID="{0459DBB3-16F3-4375-B7CA-CE7032392D5B}" presName="rootConnector" presStyleLbl="node3" presStyleIdx="2" presStyleCnt="3"/>
      <dgm:spPr/>
    </dgm:pt>
    <dgm:pt modelId="{32F6B577-CCB2-4EE3-A387-4CAA0281FD97}" type="pres">
      <dgm:prSet presAssocID="{0459DBB3-16F3-4375-B7CA-CE7032392D5B}" presName="hierChild4" presStyleCnt="0"/>
      <dgm:spPr/>
    </dgm:pt>
    <dgm:pt modelId="{390A7BD6-4165-47F3-9AD6-53F19F2DDA50}" type="pres">
      <dgm:prSet presAssocID="{0459DBB3-16F3-4375-B7CA-CE7032392D5B}" presName="hierChild5" presStyleCnt="0"/>
      <dgm:spPr/>
    </dgm:pt>
    <dgm:pt modelId="{2CA99CCE-02F7-4211-8DDD-4008F8CABB62}" type="pres">
      <dgm:prSet presAssocID="{5FE75A84-1642-4FD1-B694-EADFA0E9C59C}" presName="hierChild5" presStyleCnt="0"/>
      <dgm:spPr/>
    </dgm:pt>
    <dgm:pt modelId="{480EF9E6-5A0D-4F12-95CD-64F024C34CA5}" type="pres">
      <dgm:prSet presAssocID="{1893E2A3-6C05-4F01-911B-DEDE38C07F82}" presName="hierChild3" presStyleCnt="0"/>
      <dgm:spPr/>
    </dgm:pt>
  </dgm:ptLst>
  <dgm:cxnLst>
    <dgm:cxn modelId="{D0CFA4D1-47BB-4476-90CE-F4A8D448BD7B}" type="presOf" srcId="{0459DBB3-16F3-4375-B7CA-CE7032392D5B}" destId="{CDD8B9D0-24A4-4B3B-9B43-644C00F2E5DE}" srcOrd="0" destOrd="0" presId="urn:microsoft.com/office/officeart/2005/8/layout/orgChart1"/>
    <dgm:cxn modelId="{D83B838D-FFDA-459A-95F9-366FEA1E415A}" type="presOf" srcId="{08E04702-B02A-4634-A1AD-9529773A0863}" destId="{D467AF6A-280E-41ED-BE95-AF21E3416E33}" srcOrd="0" destOrd="0" presId="urn:microsoft.com/office/officeart/2005/8/layout/orgChart1"/>
    <dgm:cxn modelId="{ED34B9F9-F367-4501-9320-396494A50504}" type="presOf" srcId="{5FE75A84-1642-4FD1-B694-EADFA0E9C59C}" destId="{B9C60C13-6AE8-4C50-A2EE-AE05E83B0D24}" srcOrd="0" destOrd="0" presId="urn:microsoft.com/office/officeart/2005/8/layout/orgChart1"/>
    <dgm:cxn modelId="{62EBCDDE-4CC6-42D4-B23D-2D7C60AF33C8}" srcId="{5934B684-A633-4C4F-B920-67DE7DD7EB35}" destId="{1893E2A3-6C05-4F01-911B-DEDE38C07F82}" srcOrd="0" destOrd="0" parTransId="{9A476558-64F1-4218-AF37-686A676595D9}" sibTransId="{92C5855C-A2EF-4D8D-ABDF-96ECFD550D19}"/>
    <dgm:cxn modelId="{7380DF79-5181-481D-8752-3CC2DC450AC4}" type="presOf" srcId="{66A77C0B-9888-44AD-A9A1-5D06649574B6}" destId="{F73541B7-DE35-4680-B15E-9201C1CD427F}" srcOrd="1" destOrd="0" presId="urn:microsoft.com/office/officeart/2005/8/layout/orgChart1"/>
    <dgm:cxn modelId="{AD039120-2412-4F16-AC92-C46D95499EF7}" type="presOf" srcId="{3CC29C52-3407-4276-A4D9-3C24EBCBC6D3}" destId="{95A189EB-D16A-4F5D-B4D2-33A66D771365}" srcOrd="0" destOrd="0" presId="urn:microsoft.com/office/officeart/2005/8/layout/orgChart1"/>
    <dgm:cxn modelId="{2A623385-E406-4DC2-8F87-F43ECB83B905}" type="presOf" srcId="{561D647C-6F8E-4FA5-86FA-2581B55288B7}" destId="{837277B6-EF1D-4CB2-8857-66FB540D2A10}" srcOrd="0" destOrd="0" presId="urn:microsoft.com/office/officeart/2005/8/layout/orgChart1"/>
    <dgm:cxn modelId="{FB14B5F2-7DED-4C1B-8130-546C1FD5BE90}" type="presOf" srcId="{CBD74536-FA16-493F-B6F3-B72E16298757}" destId="{D1B7A2AE-7D8D-4832-A2FC-F637D3DB9904}" srcOrd="0" destOrd="0" presId="urn:microsoft.com/office/officeart/2005/8/layout/orgChart1"/>
    <dgm:cxn modelId="{9798E8B4-FA24-4B99-9531-27132A209BC6}" srcId="{1893E2A3-6C05-4F01-911B-DEDE38C07F82}" destId="{5FE75A84-1642-4FD1-B694-EADFA0E9C59C}" srcOrd="2" destOrd="0" parTransId="{D9979A46-DDC6-4632-9A5A-9AC63A1E11B7}" sibTransId="{DE3D7D10-CC64-44F7-87DB-4B937B7CED3C}"/>
    <dgm:cxn modelId="{A4CA090B-8C8A-4847-80CD-4C5C01AE7F65}" type="presOf" srcId="{561D647C-6F8E-4FA5-86FA-2581B55288B7}" destId="{D3C0A2F6-6A73-4988-A4CA-C55511A186E9}" srcOrd="1" destOrd="0" presId="urn:microsoft.com/office/officeart/2005/8/layout/orgChart1"/>
    <dgm:cxn modelId="{FC4DD884-2233-4112-BF3C-242A8B7F064C}" type="presOf" srcId="{0459DBB3-16F3-4375-B7CA-CE7032392D5B}" destId="{76437DD3-6DFD-406C-B6A1-A97E859030B6}" srcOrd="1" destOrd="0" presId="urn:microsoft.com/office/officeart/2005/8/layout/orgChart1"/>
    <dgm:cxn modelId="{DDA15742-9434-4D7B-A4B1-8B59B62B0967}" type="presOf" srcId="{66A77C0B-9888-44AD-A9A1-5D06649574B6}" destId="{55FD9DA6-CE27-4DCA-AB7A-47873E6CA1FF}" srcOrd="0" destOrd="0" presId="urn:microsoft.com/office/officeart/2005/8/layout/orgChart1"/>
    <dgm:cxn modelId="{136D8193-185F-4943-ABF3-7E78C6610D9F}" type="presOf" srcId="{7E8F3385-8ADE-4E15-9D51-B5A1850F2B5A}" destId="{609E39B8-6F4B-40B9-8529-56EE78B9F23E}" srcOrd="0" destOrd="0" presId="urn:microsoft.com/office/officeart/2005/8/layout/orgChart1"/>
    <dgm:cxn modelId="{7603FB76-7D51-4179-946F-BB934CBCF90E}" srcId="{561D647C-6F8E-4FA5-86FA-2581B55288B7}" destId="{66A77C0B-9888-44AD-A9A1-5D06649574B6}" srcOrd="0" destOrd="0" parTransId="{08E04702-B02A-4634-A1AD-9529773A0863}" sibTransId="{FC2771A7-6D71-4EEE-B52B-E523921CBEBB}"/>
    <dgm:cxn modelId="{C8BC986B-B147-4445-8372-FA6D28CFD776}" type="presOf" srcId="{0F8B68AD-568E-413F-90E9-16333B3D39E1}" destId="{E633CF75-B52B-4792-86E8-518A77913454}" srcOrd="1" destOrd="0" presId="urn:microsoft.com/office/officeart/2005/8/layout/orgChart1"/>
    <dgm:cxn modelId="{32ACAB92-129B-4B04-9471-3A9264CBD94C}" srcId="{1893E2A3-6C05-4F01-911B-DEDE38C07F82}" destId="{561D647C-6F8E-4FA5-86FA-2581B55288B7}" srcOrd="0" destOrd="0" parTransId="{3CC29C52-3407-4276-A4D9-3C24EBCBC6D3}" sibTransId="{3C8A7599-18DF-44F5-ADF6-2BAEB19E5073}"/>
    <dgm:cxn modelId="{7C69E88D-1C8B-43ED-8B14-A61EBFA4E641}" type="presOf" srcId="{1893E2A3-6C05-4F01-911B-DEDE38C07F82}" destId="{A021E55E-28FF-461F-8545-32E4AE4768BE}" srcOrd="1" destOrd="0" presId="urn:microsoft.com/office/officeart/2005/8/layout/orgChart1"/>
    <dgm:cxn modelId="{F4C97A3D-D962-45FE-BE57-8012AA0D34F6}" type="presOf" srcId="{5FE75A84-1642-4FD1-B694-EADFA0E9C59C}" destId="{93CADDAD-1C31-46B4-9674-F06FB40E5A8C}" srcOrd="1" destOrd="0" presId="urn:microsoft.com/office/officeart/2005/8/layout/orgChart1"/>
    <dgm:cxn modelId="{3641F0AF-6885-4956-B4A0-A5E8AF854C08}" type="presOf" srcId="{0F8B68AD-568E-413F-90E9-16333B3D39E1}" destId="{54367332-5075-4830-A7BD-F7764F2F1577}" srcOrd="0" destOrd="0" presId="urn:microsoft.com/office/officeart/2005/8/layout/orgChart1"/>
    <dgm:cxn modelId="{8FFF4C6C-52A8-491D-A791-8E62B81CD597}" type="presOf" srcId="{53DCB499-140E-4974-B61A-D498C2F7ED73}" destId="{3A361486-02F3-457F-93B7-8093A3390C8B}" srcOrd="1" destOrd="0" presId="urn:microsoft.com/office/officeart/2005/8/layout/orgChart1"/>
    <dgm:cxn modelId="{D9D9CC60-DDD9-4B3B-9D7B-FFA6274E0D1E}" type="presOf" srcId="{5934B684-A633-4C4F-B920-67DE7DD7EB35}" destId="{FDD3C81B-F23E-4158-BC3B-171C4249A27D}" srcOrd="0" destOrd="0" presId="urn:microsoft.com/office/officeart/2005/8/layout/orgChart1"/>
    <dgm:cxn modelId="{21D3F41E-4F22-4926-880F-23C48B7C27C3}" type="presOf" srcId="{1893E2A3-6C05-4F01-911B-DEDE38C07F82}" destId="{EC906F1C-CFFE-4DBB-927D-8B0400AC25DB}" srcOrd="0" destOrd="0" presId="urn:microsoft.com/office/officeart/2005/8/layout/orgChart1"/>
    <dgm:cxn modelId="{FC9D69EC-16C5-4627-92EA-91CC31664E6B}" srcId="{1893E2A3-6C05-4F01-911B-DEDE38C07F82}" destId="{0F8B68AD-568E-413F-90E9-16333B3D39E1}" srcOrd="1" destOrd="0" parTransId="{7E8F3385-8ADE-4E15-9D51-B5A1850F2B5A}" sibTransId="{C143ADCB-6EE5-4347-8755-DB6E0887E429}"/>
    <dgm:cxn modelId="{EAE8B966-A9A7-4BC3-A23A-1EAF4D96FAD4}" type="presOf" srcId="{6DBB8F15-A3F7-429E-9E46-F88B8038D99B}" destId="{B09FD2C0-6E3B-40A2-ACEA-A5126D7E7A0C}" srcOrd="0" destOrd="0" presId="urn:microsoft.com/office/officeart/2005/8/layout/orgChart1"/>
    <dgm:cxn modelId="{67DBB711-626A-4560-8EB3-60681DD58FE4}" srcId="{5FE75A84-1642-4FD1-B694-EADFA0E9C59C}" destId="{0459DBB3-16F3-4375-B7CA-CE7032392D5B}" srcOrd="0" destOrd="0" parTransId="{6DBB8F15-A3F7-429E-9E46-F88B8038D99B}" sibTransId="{B5CB239E-BB02-4801-908A-C36CC4C18925}"/>
    <dgm:cxn modelId="{F83890D3-1136-45A7-B536-1C5369C6157A}" type="presOf" srcId="{53DCB499-140E-4974-B61A-D498C2F7ED73}" destId="{44024190-3F58-46C9-AD0F-677F410E344C}" srcOrd="0" destOrd="0" presId="urn:microsoft.com/office/officeart/2005/8/layout/orgChart1"/>
    <dgm:cxn modelId="{01B258A7-1CF0-4DFF-9D98-0873E17AE091}" type="presOf" srcId="{D9979A46-DDC6-4632-9A5A-9AC63A1E11B7}" destId="{54690D4E-2388-4292-8751-CE833DCBA245}" srcOrd="0" destOrd="0" presId="urn:microsoft.com/office/officeart/2005/8/layout/orgChart1"/>
    <dgm:cxn modelId="{07FE86FE-69F9-44A1-A59B-1939A99B8068}" srcId="{0F8B68AD-568E-413F-90E9-16333B3D39E1}" destId="{53DCB499-140E-4974-B61A-D498C2F7ED73}" srcOrd="0" destOrd="0" parTransId="{CBD74536-FA16-493F-B6F3-B72E16298757}" sibTransId="{97174B70-D71F-44E5-B801-8401898CFA34}"/>
    <dgm:cxn modelId="{791B7185-FEBB-4941-812F-1A7552EDADC6}" type="presParOf" srcId="{FDD3C81B-F23E-4158-BC3B-171C4249A27D}" destId="{D11E3834-AFAA-45FF-A3EA-A2E183F0361D}" srcOrd="0" destOrd="0" presId="urn:microsoft.com/office/officeart/2005/8/layout/orgChart1"/>
    <dgm:cxn modelId="{FF35A9FA-0247-4998-BE65-8F44E7E1235D}" type="presParOf" srcId="{D11E3834-AFAA-45FF-A3EA-A2E183F0361D}" destId="{0A53DCCC-6068-4443-B465-F81657B3CA7B}" srcOrd="0" destOrd="0" presId="urn:microsoft.com/office/officeart/2005/8/layout/orgChart1"/>
    <dgm:cxn modelId="{32E52284-7559-4E30-88D5-19097067F5F2}" type="presParOf" srcId="{0A53DCCC-6068-4443-B465-F81657B3CA7B}" destId="{EC906F1C-CFFE-4DBB-927D-8B0400AC25DB}" srcOrd="0" destOrd="0" presId="urn:microsoft.com/office/officeart/2005/8/layout/orgChart1"/>
    <dgm:cxn modelId="{192E2DBC-24F8-409A-9E79-8DC658FB8FD8}" type="presParOf" srcId="{0A53DCCC-6068-4443-B465-F81657B3CA7B}" destId="{A021E55E-28FF-461F-8545-32E4AE4768BE}" srcOrd="1" destOrd="0" presId="urn:microsoft.com/office/officeart/2005/8/layout/orgChart1"/>
    <dgm:cxn modelId="{B3FA98C8-A917-44BD-BD1D-68B70F219631}" type="presParOf" srcId="{D11E3834-AFAA-45FF-A3EA-A2E183F0361D}" destId="{080477DE-A0A2-4A3C-8467-4BDB11A64969}" srcOrd="1" destOrd="0" presId="urn:microsoft.com/office/officeart/2005/8/layout/orgChart1"/>
    <dgm:cxn modelId="{ABFED011-19F8-426C-8959-DC11C586FD0A}" type="presParOf" srcId="{080477DE-A0A2-4A3C-8467-4BDB11A64969}" destId="{95A189EB-D16A-4F5D-B4D2-33A66D771365}" srcOrd="0" destOrd="0" presId="urn:microsoft.com/office/officeart/2005/8/layout/orgChart1"/>
    <dgm:cxn modelId="{F1BC4F87-66E1-4615-89AC-4FFB587849DA}" type="presParOf" srcId="{080477DE-A0A2-4A3C-8467-4BDB11A64969}" destId="{DF0EFB4F-8930-4A52-BA68-BCE1A37E2828}" srcOrd="1" destOrd="0" presId="urn:microsoft.com/office/officeart/2005/8/layout/orgChart1"/>
    <dgm:cxn modelId="{8741424F-C45F-4E11-B755-A9093AA07C42}" type="presParOf" srcId="{DF0EFB4F-8930-4A52-BA68-BCE1A37E2828}" destId="{5BBDF0A0-E706-4D60-8F99-6CA74C1B4157}" srcOrd="0" destOrd="0" presId="urn:microsoft.com/office/officeart/2005/8/layout/orgChart1"/>
    <dgm:cxn modelId="{B21BA995-25C9-4CF8-ABF7-783F2DC253A1}" type="presParOf" srcId="{5BBDF0A0-E706-4D60-8F99-6CA74C1B4157}" destId="{837277B6-EF1D-4CB2-8857-66FB540D2A10}" srcOrd="0" destOrd="0" presId="urn:microsoft.com/office/officeart/2005/8/layout/orgChart1"/>
    <dgm:cxn modelId="{37672DD6-5398-4539-B211-C10D2717EB8C}" type="presParOf" srcId="{5BBDF0A0-E706-4D60-8F99-6CA74C1B4157}" destId="{D3C0A2F6-6A73-4988-A4CA-C55511A186E9}" srcOrd="1" destOrd="0" presId="urn:microsoft.com/office/officeart/2005/8/layout/orgChart1"/>
    <dgm:cxn modelId="{776E91CC-C56C-4810-B5A4-ACD0EEE04669}" type="presParOf" srcId="{DF0EFB4F-8930-4A52-BA68-BCE1A37E2828}" destId="{FB15246C-DD94-4657-B0CC-0D756095609B}" srcOrd="1" destOrd="0" presId="urn:microsoft.com/office/officeart/2005/8/layout/orgChart1"/>
    <dgm:cxn modelId="{B248E908-34AC-4737-9AF0-02D770578D44}" type="presParOf" srcId="{FB15246C-DD94-4657-B0CC-0D756095609B}" destId="{D467AF6A-280E-41ED-BE95-AF21E3416E33}" srcOrd="0" destOrd="0" presId="urn:microsoft.com/office/officeart/2005/8/layout/orgChart1"/>
    <dgm:cxn modelId="{9F56ED0E-C915-4584-B5DD-EA581D684101}" type="presParOf" srcId="{FB15246C-DD94-4657-B0CC-0D756095609B}" destId="{D051935C-C550-4477-8A43-9ED659137BD2}" srcOrd="1" destOrd="0" presId="urn:microsoft.com/office/officeart/2005/8/layout/orgChart1"/>
    <dgm:cxn modelId="{07ABF03A-B925-4FBF-AF46-2C4A6B58193D}" type="presParOf" srcId="{D051935C-C550-4477-8A43-9ED659137BD2}" destId="{00C64D2C-5E80-42C9-92F6-521781A5FFBD}" srcOrd="0" destOrd="0" presId="urn:microsoft.com/office/officeart/2005/8/layout/orgChart1"/>
    <dgm:cxn modelId="{6052DC0D-B0E8-4501-AEBD-F351E6866226}" type="presParOf" srcId="{00C64D2C-5E80-42C9-92F6-521781A5FFBD}" destId="{55FD9DA6-CE27-4DCA-AB7A-47873E6CA1FF}" srcOrd="0" destOrd="0" presId="urn:microsoft.com/office/officeart/2005/8/layout/orgChart1"/>
    <dgm:cxn modelId="{1AE749AA-3DCB-4943-BBBE-2B00C540D9C1}" type="presParOf" srcId="{00C64D2C-5E80-42C9-92F6-521781A5FFBD}" destId="{F73541B7-DE35-4680-B15E-9201C1CD427F}" srcOrd="1" destOrd="0" presId="urn:microsoft.com/office/officeart/2005/8/layout/orgChart1"/>
    <dgm:cxn modelId="{8E11CFB6-50AD-4741-9E14-DD37DBEBABF1}" type="presParOf" srcId="{D051935C-C550-4477-8A43-9ED659137BD2}" destId="{5B869917-2C56-44AD-AE61-959AC10CE35B}" srcOrd="1" destOrd="0" presId="urn:microsoft.com/office/officeart/2005/8/layout/orgChart1"/>
    <dgm:cxn modelId="{008356A0-CCC7-4BF3-B535-6361DC28D3D7}" type="presParOf" srcId="{D051935C-C550-4477-8A43-9ED659137BD2}" destId="{2B1255BB-D837-42E0-86C7-BE0BBEAA8D7F}" srcOrd="2" destOrd="0" presId="urn:microsoft.com/office/officeart/2005/8/layout/orgChart1"/>
    <dgm:cxn modelId="{ECB3FBA5-20DF-4CE3-86E9-F3988D665BB6}" type="presParOf" srcId="{DF0EFB4F-8930-4A52-BA68-BCE1A37E2828}" destId="{7BA08AB7-99CE-41AC-AA1E-DE0966A79138}" srcOrd="2" destOrd="0" presId="urn:microsoft.com/office/officeart/2005/8/layout/orgChart1"/>
    <dgm:cxn modelId="{A17FA29F-2E6D-47F3-93CB-2B2471064E33}" type="presParOf" srcId="{080477DE-A0A2-4A3C-8467-4BDB11A64969}" destId="{609E39B8-6F4B-40B9-8529-56EE78B9F23E}" srcOrd="2" destOrd="0" presId="urn:microsoft.com/office/officeart/2005/8/layout/orgChart1"/>
    <dgm:cxn modelId="{D0260611-2711-4CBB-B1B3-C22E530406E5}" type="presParOf" srcId="{080477DE-A0A2-4A3C-8467-4BDB11A64969}" destId="{82F1A3E0-021E-4E2A-ABE6-9683695606D7}" srcOrd="3" destOrd="0" presId="urn:microsoft.com/office/officeart/2005/8/layout/orgChart1"/>
    <dgm:cxn modelId="{01C3541B-3600-406D-9084-2828B8721B4B}" type="presParOf" srcId="{82F1A3E0-021E-4E2A-ABE6-9683695606D7}" destId="{00ECBE67-A8EF-4F5B-8CA8-0F643BAEB1F7}" srcOrd="0" destOrd="0" presId="urn:microsoft.com/office/officeart/2005/8/layout/orgChart1"/>
    <dgm:cxn modelId="{F43B81BE-CDB0-47D9-8D56-5D52A9BCB51D}" type="presParOf" srcId="{00ECBE67-A8EF-4F5B-8CA8-0F643BAEB1F7}" destId="{54367332-5075-4830-A7BD-F7764F2F1577}" srcOrd="0" destOrd="0" presId="urn:microsoft.com/office/officeart/2005/8/layout/orgChart1"/>
    <dgm:cxn modelId="{B2B3CDA4-8E51-4FC6-8872-468D39BF819D}" type="presParOf" srcId="{00ECBE67-A8EF-4F5B-8CA8-0F643BAEB1F7}" destId="{E633CF75-B52B-4792-86E8-518A77913454}" srcOrd="1" destOrd="0" presId="urn:microsoft.com/office/officeart/2005/8/layout/orgChart1"/>
    <dgm:cxn modelId="{97867683-89CE-4494-9593-5FFFBA89B129}" type="presParOf" srcId="{82F1A3E0-021E-4E2A-ABE6-9683695606D7}" destId="{6CCB181B-81FB-4969-846A-0D519ABBC307}" srcOrd="1" destOrd="0" presId="urn:microsoft.com/office/officeart/2005/8/layout/orgChart1"/>
    <dgm:cxn modelId="{52DB2B7F-33F5-47F8-AD2F-DD6D1E11C114}" type="presParOf" srcId="{6CCB181B-81FB-4969-846A-0D519ABBC307}" destId="{D1B7A2AE-7D8D-4832-A2FC-F637D3DB9904}" srcOrd="0" destOrd="0" presId="urn:microsoft.com/office/officeart/2005/8/layout/orgChart1"/>
    <dgm:cxn modelId="{D924ADC4-9A25-47A1-965C-046D88BDF606}" type="presParOf" srcId="{6CCB181B-81FB-4969-846A-0D519ABBC307}" destId="{457F498E-234A-4F55-A82C-EE9D1152CC93}" srcOrd="1" destOrd="0" presId="urn:microsoft.com/office/officeart/2005/8/layout/orgChart1"/>
    <dgm:cxn modelId="{60B4597A-55CD-4517-A87F-E3F1C21F5427}" type="presParOf" srcId="{457F498E-234A-4F55-A82C-EE9D1152CC93}" destId="{EFFFC64A-87F7-4F9A-9C6E-9E9A9BB273AE}" srcOrd="0" destOrd="0" presId="urn:microsoft.com/office/officeart/2005/8/layout/orgChart1"/>
    <dgm:cxn modelId="{A75C3AF6-361C-4486-A8D9-0EE7077A63AE}" type="presParOf" srcId="{EFFFC64A-87F7-4F9A-9C6E-9E9A9BB273AE}" destId="{44024190-3F58-46C9-AD0F-677F410E344C}" srcOrd="0" destOrd="0" presId="urn:microsoft.com/office/officeart/2005/8/layout/orgChart1"/>
    <dgm:cxn modelId="{F0EF8694-CB83-4A2C-8EC9-65205559FADA}" type="presParOf" srcId="{EFFFC64A-87F7-4F9A-9C6E-9E9A9BB273AE}" destId="{3A361486-02F3-457F-93B7-8093A3390C8B}" srcOrd="1" destOrd="0" presId="urn:microsoft.com/office/officeart/2005/8/layout/orgChart1"/>
    <dgm:cxn modelId="{3CC8CFFA-0DFC-4CFD-BAF2-7F659C463A09}" type="presParOf" srcId="{457F498E-234A-4F55-A82C-EE9D1152CC93}" destId="{3F1243C0-1F06-426F-AFB5-84E4DD999AB7}" srcOrd="1" destOrd="0" presId="urn:microsoft.com/office/officeart/2005/8/layout/orgChart1"/>
    <dgm:cxn modelId="{C1DA06DC-721A-4F7E-8C8E-5C6FC8EE5C58}" type="presParOf" srcId="{457F498E-234A-4F55-A82C-EE9D1152CC93}" destId="{4B499709-5B74-4771-9B15-29DB3035E01A}" srcOrd="2" destOrd="0" presId="urn:microsoft.com/office/officeart/2005/8/layout/orgChart1"/>
    <dgm:cxn modelId="{83461824-CA96-4212-B59F-8A1E67E9768C}" type="presParOf" srcId="{82F1A3E0-021E-4E2A-ABE6-9683695606D7}" destId="{15ED3251-F862-4C28-B486-15A15DF47951}" srcOrd="2" destOrd="0" presId="urn:microsoft.com/office/officeart/2005/8/layout/orgChart1"/>
    <dgm:cxn modelId="{A5E65068-FCB4-441E-A3F5-C613FA1801C8}" type="presParOf" srcId="{080477DE-A0A2-4A3C-8467-4BDB11A64969}" destId="{54690D4E-2388-4292-8751-CE833DCBA245}" srcOrd="4" destOrd="0" presId="urn:microsoft.com/office/officeart/2005/8/layout/orgChart1"/>
    <dgm:cxn modelId="{A02AD7C4-2655-4112-94A9-01323C714CF8}" type="presParOf" srcId="{080477DE-A0A2-4A3C-8467-4BDB11A64969}" destId="{D94BE043-C406-468D-B7EB-ED08FF1D9C52}" srcOrd="5" destOrd="0" presId="urn:microsoft.com/office/officeart/2005/8/layout/orgChart1"/>
    <dgm:cxn modelId="{A875478B-B628-42F5-8B38-616B65FF9393}" type="presParOf" srcId="{D94BE043-C406-468D-B7EB-ED08FF1D9C52}" destId="{BB241559-C290-4371-B251-E270A997D7AE}" srcOrd="0" destOrd="0" presId="urn:microsoft.com/office/officeart/2005/8/layout/orgChart1"/>
    <dgm:cxn modelId="{86443A3C-8D8C-4554-88DB-111FFFDFC59A}" type="presParOf" srcId="{BB241559-C290-4371-B251-E270A997D7AE}" destId="{B9C60C13-6AE8-4C50-A2EE-AE05E83B0D24}" srcOrd="0" destOrd="0" presId="urn:microsoft.com/office/officeart/2005/8/layout/orgChart1"/>
    <dgm:cxn modelId="{4EA74150-57BF-45A0-BCE1-59315BF4698C}" type="presParOf" srcId="{BB241559-C290-4371-B251-E270A997D7AE}" destId="{93CADDAD-1C31-46B4-9674-F06FB40E5A8C}" srcOrd="1" destOrd="0" presId="urn:microsoft.com/office/officeart/2005/8/layout/orgChart1"/>
    <dgm:cxn modelId="{173429C3-9379-420F-AAB8-618DEAC079F0}" type="presParOf" srcId="{D94BE043-C406-468D-B7EB-ED08FF1D9C52}" destId="{36753CC5-4D9E-4B3C-B775-5CEB811BDB98}" srcOrd="1" destOrd="0" presId="urn:microsoft.com/office/officeart/2005/8/layout/orgChart1"/>
    <dgm:cxn modelId="{EA3AB25D-B06B-4AA1-A9A5-A374FDC165BF}" type="presParOf" srcId="{36753CC5-4D9E-4B3C-B775-5CEB811BDB98}" destId="{B09FD2C0-6E3B-40A2-ACEA-A5126D7E7A0C}" srcOrd="0" destOrd="0" presId="urn:microsoft.com/office/officeart/2005/8/layout/orgChart1"/>
    <dgm:cxn modelId="{417EF7C4-D88B-4615-BC3B-390EE12A5826}" type="presParOf" srcId="{36753CC5-4D9E-4B3C-B775-5CEB811BDB98}" destId="{BD498E18-53B1-4F37-99A0-B77896E56931}" srcOrd="1" destOrd="0" presId="urn:microsoft.com/office/officeart/2005/8/layout/orgChart1"/>
    <dgm:cxn modelId="{50291666-57C3-477F-9A11-341B65BD700F}" type="presParOf" srcId="{BD498E18-53B1-4F37-99A0-B77896E56931}" destId="{537110C2-4EF4-444A-9BB2-BEE4CFFC2D1A}" srcOrd="0" destOrd="0" presId="urn:microsoft.com/office/officeart/2005/8/layout/orgChart1"/>
    <dgm:cxn modelId="{632037DC-BE9D-49FB-835A-4377FF166E66}" type="presParOf" srcId="{537110C2-4EF4-444A-9BB2-BEE4CFFC2D1A}" destId="{CDD8B9D0-24A4-4B3B-9B43-644C00F2E5DE}" srcOrd="0" destOrd="0" presId="urn:microsoft.com/office/officeart/2005/8/layout/orgChart1"/>
    <dgm:cxn modelId="{001B7D0A-9DD8-431C-BFD0-D29CC423CC97}" type="presParOf" srcId="{537110C2-4EF4-444A-9BB2-BEE4CFFC2D1A}" destId="{76437DD3-6DFD-406C-B6A1-A97E859030B6}" srcOrd="1" destOrd="0" presId="urn:microsoft.com/office/officeart/2005/8/layout/orgChart1"/>
    <dgm:cxn modelId="{BEEFBC7B-20E5-4A93-B4C0-8307EBE284A7}" type="presParOf" srcId="{BD498E18-53B1-4F37-99A0-B77896E56931}" destId="{32F6B577-CCB2-4EE3-A387-4CAA0281FD97}" srcOrd="1" destOrd="0" presId="urn:microsoft.com/office/officeart/2005/8/layout/orgChart1"/>
    <dgm:cxn modelId="{D25051E5-401D-4D88-ACEE-3408E776220A}" type="presParOf" srcId="{BD498E18-53B1-4F37-99A0-B77896E56931}" destId="{390A7BD6-4165-47F3-9AD6-53F19F2DDA50}" srcOrd="2" destOrd="0" presId="urn:microsoft.com/office/officeart/2005/8/layout/orgChart1"/>
    <dgm:cxn modelId="{DCBDFC28-AE8E-492A-A196-604D94D06416}" type="presParOf" srcId="{D94BE043-C406-468D-B7EB-ED08FF1D9C52}" destId="{2CA99CCE-02F7-4211-8DDD-4008F8CABB62}" srcOrd="2" destOrd="0" presId="urn:microsoft.com/office/officeart/2005/8/layout/orgChart1"/>
    <dgm:cxn modelId="{5099625C-8DF7-4AB8-8BAB-1BB64AA4891A}" type="presParOf" srcId="{D11E3834-AFAA-45FF-A3EA-A2E183F0361D}" destId="{480EF9E6-5A0D-4F12-95CD-64F024C34C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34B684-A633-4C4F-B920-67DE7DD7EB35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893E2A3-6C05-4F01-911B-DEDE38C07F8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Угрозы в сфере информационной безопасности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A476558-64F1-4218-AF37-686A676595D9}" type="parTrans" cxnId="{62EBCDDE-4CC6-42D4-B23D-2D7C60AF33C8}">
      <dgm:prSet/>
      <dgm:spPr/>
      <dgm:t>
        <a:bodyPr/>
        <a:lstStyle/>
        <a:p>
          <a:endParaRPr lang="ru-RU"/>
        </a:p>
      </dgm:t>
    </dgm:pt>
    <dgm:pt modelId="{92C5855C-A2EF-4D8D-ABDF-96ECFD550D19}" type="sibTrans" cxnId="{62EBCDDE-4CC6-42D4-B23D-2D7C60AF33C8}">
      <dgm:prSet/>
      <dgm:spPr/>
      <dgm:t>
        <a:bodyPr/>
        <a:lstStyle/>
        <a:p>
          <a:endParaRPr lang="ru-RU"/>
        </a:p>
      </dgm:t>
    </dgm:pt>
    <dgm:pt modelId="{561D647C-6F8E-4FA5-86FA-2581B55288B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избыточная и нередко ложная информация порождает опасность манипулирования сознанием людей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CC29C52-3407-4276-A4D9-3C24EBCBC6D3}" type="parTrans" cxnId="{32ACAB92-129B-4B04-9471-3A9264CBD94C}">
      <dgm:prSet/>
      <dgm:spPr/>
      <dgm:t>
        <a:bodyPr/>
        <a:lstStyle/>
        <a:p>
          <a:endParaRPr lang="ru-RU"/>
        </a:p>
      </dgm:t>
    </dgm:pt>
    <dgm:pt modelId="{3C8A7599-18DF-44F5-ADF6-2BAEB19E5073}" type="sibTrans" cxnId="{32ACAB92-129B-4B04-9471-3A9264CBD94C}">
      <dgm:prSet/>
      <dgm:spPr/>
      <dgm:t>
        <a:bodyPr/>
        <a:lstStyle/>
        <a:p>
          <a:endParaRPr lang="ru-RU"/>
        </a:p>
      </dgm:t>
    </dgm:pt>
    <dgm:pt modelId="{0F8B68AD-568E-413F-90E9-16333B3D39E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теряются критерии объективной оценки информации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8F3385-8ADE-4E15-9D51-B5A1850F2B5A}" type="parTrans" cxnId="{FC9D69EC-16C5-4627-92EA-91CC31664E6B}">
      <dgm:prSet/>
      <dgm:spPr/>
      <dgm:t>
        <a:bodyPr/>
        <a:lstStyle/>
        <a:p>
          <a:endParaRPr lang="ru-RU"/>
        </a:p>
      </dgm:t>
    </dgm:pt>
    <dgm:pt modelId="{C143ADCB-6EE5-4347-8755-DB6E0887E429}" type="sibTrans" cxnId="{FC9D69EC-16C5-4627-92EA-91CC31664E6B}">
      <dgm:prSet/>
      <dgm:spPr/>
      <dgm:t>
        <a:bodyPr/>
        <a:lstStyle/>
        <a:p>
          <a:endParaRPr lang="ru-RU"/>
        </a:p>
      </dgm:t>
    </dgm:pt>
    <dgm:pt modelId="{5FE75A84-1642-4FD1-B694-EADFA0E9C59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 новая – компьютерная – форма преступности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979A46-DDC6-4632-9A5A-9AC63A1E11B7}" type="parTrans" cxnId="{9798E8B4-FA24-4B99-9531-27132A209BC6}">
      <dgm:prSet/>
      <dgm:spPr/>
      <dgm:t>
        <a:bodyPr/>
        <a:lstStyle/>
        <a:p>
          <a:endParaRPr lang="ru-RU"/>
        </a:p>
      </dgm:t>
    </dgm:pt>
    <dgm:pt modelId="{DE3D7D10-CC64-44F7-87DB-4B937B7CED3C}" type="sibTrans" cxnId="{9798E8B4-FA24-4B99-9531-27132A209BC6}">
      <dgm:prSet/>
      <dgm:spPr/>
      <dgm:t>
        <a:bodyPr/>
        <a:lstStyle/>
        <a:p>
          <a:endParaRPr lang="ru-RU"/>
        </a:p>
      </dgm:t>
    </dgm:pt>
    <dgm:pt modelId="{FDD3C81B-F23E-4158-BC3B-171C4249A27D}" type="pres">
      <dgm:prSet presAssocID="{5934B684-A633-4C4F-B920-67DE7DD7EB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11E3834-AFAA-45FF-A3EA-A2E183F0361D}" type="pres">
      <dgm:prSet presAssocID="{1893E2A3-6C05-4F01-911B-DEDE38C07F82}" presName="hierRoot1" presStyleCnt="0">
        <dgm:presLayoutVars>
          <dgm:hierBranch val="init"/>
        </dgm:presLayoutVars>
      </dgm:prSet>
      <dgm:spPr/>
    </dgm:pt>
    <dgm:pt modelId="{0A53DCCC-6068-4443-B465-F81657B3CA7B}" type="pres">
      <dgm:prSet presAssocID="{1893E2A3-6C05-4F01-911B-DEDE38C07F82}" presName="rootComposite1" presStyleCnt="0"/>
      <dgm:spPr/>
    </dgm:pt>
    <dgm:pt modelId="{EC906F1C-CFFE-4DBB-927D-8B0400AC25DB}" type="pres">
      <dgm:prSet presAssocID="{1893E2A3-6C05-4F01-911B-DEDE38C07F82}" presName="rootText1" presStyleLbl="node0" presStyleIdx="0" presStyleCnt="1" custScaleX="169586">
        <dgm:presLayoutVars>
          <dgm:chPref val="3"/>
        </dgm:presLayoutVars>
      </dgm:prSet>
      <dgm:spPr/>
    </dgm:pt>
    <dgm:pt modelId="{A021E55E-28FF-461F-8545-32E4AE4768BE}" type="pres">
      <dgm:prSet presAssocID="{1893E2A3-6C05-4F01-911B-DEDE38C07F82}" presName="rootConnector1" presStyleLbl="node1" presStyleIdx="0" presStyleCnt="0"/>
      <dgm:spPr/>
    </dgm:pt>
    <dgm:pt modelId="{080477DE-A0A2-4A3C-8467-4BDB11A64969}" type="pres">
      <dgm:prSet presAssocID="{1893E2A3-6C05-4F01-911B-DEDE38C07F82}" presName="hierChild2" presStyleCnt="0"/>
      <dgm:spPr/>
    </dgm:pt>
    <dgm:pt modelId="{95A189EB-D16A-4F5D-B4D2-33A66D771365}" type="pres">
      <dgm:prSet presAssocID="{3CC29C52-3407-4276-A4D9-3C24EBCBC6D3}" presName="Name37" presStyleLbl="parChTrans1D2" presStyleIdx="0" presStyleCnt="3"/>
      <dgm:spPr/>
    </dgm:pt>
    <dgm:pt modelId="{DF0EFB4F-8930-4A52-BA68-BCE1A37E2828}" type="pres">
      <dgm:prSet presAssocID="{561D647C-6F8E-4FA5-86FA-2581B55288B7}" presName="hierRoot2" presStyleCnt="0">
        <dgm:presLayoutVars>
          <dgm:hierBranch/>
        </dgm:presLayoutVars>
      </dgm:prSet>
      <dgm:spPr/>
    </dgm:pt>
    <dgm:pt modelId="{5BBDF0A0-E706-4D60-8F99-6CA74C1B4157}" type="pres">
      <dgm:prSet presAssocID="{561D647C-6F8E-4FA5-86FA-2581B55288B7}" presName="rootComposite" presStyleCnt="0"/>
      <dgm:spPr/>
    </dgm:pt>
    <dgm:pt modelId="{837277B6-EF1D-4CB2-8857-66FB540D2A10}" type="pres">
      <dgm:prSet presAssocID="{561D647C-6F8E-4FA5-86FA-2581B55288B7}" presName="rootText" presStyleLbl="node2" presStyleIdx="0" presStyleCnt="3" custScaleY="169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C0A2F6-6A73-4988-A4CA-C55511A186E9}" type="pres">
      <dgm:prSet presAssocID="{561D647C-6F8E-4FA5-86FA-2581B55288B7}" presName="rootConnector" presStyleLbl="node2" presStyleIdx="0" presStyleCnt="3"/>
      <dgm:spPr/>
    </dgm:pt>
    <dgm:pt modelId="{FB15246C-DD94-4657-B0CC-0D756095609B}" type="pres">
      <dgm:prSet presAssocID="{561D647C-6F8E-4FA5-86FA-2581B55288B7}" presName="hierChild4" presStyleCnt="0"/>
      <dgm:spPr/>
    </dgm:pt>
    <dgm:pt modelId="{7BA08AB7-99CE-41AC-AA1E-DE0966A79138}" type="pres">
      <dgm:prSet presAssocID="{561D647C-6F8E-4FA5-86FA-2581B55288B7}" presName="hierChild5" presStyleCnt="0"/>
      <dgm:spPr/>
    </dgm:pt>
    <dgm:pt modelId="{609E39B8-6F4B-40B9-8529-56EE78B9F23E}" type="pres">
      <dgm:prSet presAssocID="{7E8F3385-8ADE-4E15-9D51-B5A1850F2B5A}" presName="Name37" presStyleLbl="parChTrans1D2" presStyleIdx="1" presStyleCnt="3"/>
      <dgm:spPr/>
    </dgm:pt>
    <dgm:pt modelId="{82F1A3E0-021E-4E2A-ABE6-9683695606D7}" type="pres">
      <dgm:prSet presAssocID="{0F8B68AD-568E-413F-90E9-16333B3D39E1}" presName="hierRoot2" presStyleCnt="0">
        <dgm:presLayoutVars>
          <dgm:hierBranch/>
        </dgm:presLayoutVars>
      </dgm:prSet>
      <dgm:spPr/>
    </dgm:pt>
    <dgm:pt modelId="{00ECBE67-A8EF-4F5B-8CA8-0F643BAEB1F7}" type="pres">
      <dgm:prSet presAssocID="{0F8B68AD-568E-413F-90E9-16333B3D39E1}" presName="rootComposite" presStyleCnt="0"/>
      <dgm:spPr/>
    </dgm:pt>
    <dgm:pt modelId="{54367332-5075-4830-A7BD-F7764F2F1577}" type="pres">
      <dgm:prSet presAssocID="{0F8B68AD-568E-413F-90E9-16333B3D39E1}" presName="rootText" presStyleLbl="node2" presStyleIdx="1" presStyleCnt="3" custScaleY="169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33CF75-B52B-4792-86E8-518A77913454}" type="pres">
      <dgm:prSet presAssocID="{0F8B68AD-568E-413F-90E9-16333B3D39E1}" presName="rootConnector" presStyleLbl="node2" presStyleIdx="1" presStyleCnt="3"/>
      <dgm:spPr/>
    </dgm:pt>
    <dgm:pt modelId="{6CCB181B-81FB-4969-846A-0D519ABBC307}" type="pres">
      <dgm:prSet presAssocID="{0F8B68AD-568E-413F-90E9-16333B3D39E1}" presName="hierChild4" presStyleCnt="0"/>
      <dgm:spPr/>
    </dgm:pt>
    <dgm:pt modelId="{15ED3251-F862-4C28-B486-15A15DF47951}" type="pres">
      <dgm:prSet presAssocID="{0F8B68AD-568E-413F-90E9-16333B3D39E1}" presName="hierChild5" presStyleCnt="0"/>
      <dgm:spPr/>
    </dgm:pt>
    <dgm:pt modelId="{54690D4E-2388-4292-8751-CE833DCBA245}" type="pres">
      <dgm:prSet presAssocID="{D9979A46-DDC6-4632-9A5A-9AC63A1E11B7}" presName="Name37" presStyleLbl="parChTrans1D2" presStyleIdx="2" presStyleCnt="3"/>
      <dgm:spPr/>
    </dgm:pt>
    <dgm:pt modelId="{D94BE043-C406-468D-B7EB-ED08FF1D9C52}" type="pres">
      <dgm:prSet presAssocID="{5FE75A84-1642-4FD1-B694-EADFA0E9C59C}" presName="hierRoot2" presStyleCnt="0">
        <dgm:presLayoutVars>
          <dgm:hierBranch/>
        </dgm:presLayoutVars>
      </dgm:prSet>
      <dgm:spPr/>
    </dgm:pt>
    <dgm:pt modelId="{BB241559-C290-4371-B251-E270A997D7AE}" type="pres">
      <dgm:prSet presAssocID="{5FE75A84-1642-4FD1-B694-EADFA0E9C59C}" presName="rootComposite" presStyleCnt="0"/>
      <dgm:spPr/>
    </dgm:pt>
    <dgm:pt modelId="{B9C60C13-6AE8-4C50-A2EE-AE05E83B0D24}" type="pres">
      <dgm:prSet presAssocID="{5FE75A84-1642-4FD1-B694-EADFA0E9C59C}" presName="rootText" presStyleLbl="node2" presStyleIdx="2" presStyleCnt="3" custScaleY="169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CADDAD-1C31-46B4-9674-F06FB40E5A8C}" type="pres">
      <dgm:prSet presAssocID="{5FE75A84-1642-4FD1-B694-EADFA0E9C59C}" presName="rootConnector" presStyleLbl="node2" presStyleIdx="2" presStyleCnt="3"/>
      <dgm:spPr/>
    </dgm:pt>
    <dgm:pt modelId="{36753CC5-4D9E-4B3C-B775-5CEB811BDB98}" type="pres">
      <dgm:prSet presAssocID="{5FE75A84-1642-4FD1-B694-EADFA0E9C59C}" presName="hierChild4" presStyleCnt="0"/>
      <dgm:spPr/>
    </dgm:pt>
    <dgm:pt modelId="{2CA99CCE-02F7-4211-8DDD-4008F8CABB62}" type="pres">
      <dgm:prSet presAssocID="{5FE75A84-1642-4FD1-B694-EADFA0E9C59C}" presName="hierChild5" presStyleCnt="0"/>
      <dgm:spPr/>
    </dgm:pt>
    <dgm:pt modelId="{480EF9E6-5A0D-4F12-95CD-64F024C34CA5}" type="pres">
      <dgm:prSet presAssocID="{1893E2A3-6C05-4F01-911B-DEDE38C07F82}" presName="hierChild3" presStyleCnt="0"/>
      <dgm:spPr/>
    </dgm:pt>
  </dgm:ptLst>
  <dgm:cxnLst>
    <dgm:cxn modelId="{AD039120-2412-4F16-AC92-C46D95499EF7}" type="presOf" srcId="{3CC29C52-3407-4276-A4D9-3C24EBCBC6D3}" destId="{95A189EB-D16A-4F5D-B4D2-33A66D771365}" srcOrd="0" destOrd="0" presId="urn:microsoft.com/office/officeart/2005/8/layout/orgChart1"/>
    <dgm:cxn modelId="{D9D9CC60-DDD9-4B3B-9D7B-FFA6274E0D1E}" type="presOf" srcId="{5934B684-A633-4C4F-B920-67DE7DD7EB35}" destId="{FDD3C81B-F23E-4158-BC3B-171C4249A27D}" srcOrd="0" destOrd="0" presId="urn:microsoft.com/office/officeart/2005/8/layout/orgChart1"/>
    <dgm:cxn modelId="{136D8193-185F-4943-ABF3-7E78C6610D9F}" type="presOf" srcId="{7E8F3385-8ADE-4E15-9D51-B5A1850F2B5A}" destId="{609E39B8-6F4B-40B9-8529-56EE78B9F23E}" srcOrd="0" destOrd="0" presId="urn:microsoft.com/office/officeart/2005/8/layout/orgChart1"/>
    <dgm:cxn modelId="{3641F0AF-6885-4956-B4A0-A5E8AF854C08}" type="presOf" srcId="{0F8B68AD-568E-413F-90E9-16333B3D39E1}" destId="{54367332-5075-4830-A7BD-F7764F2F1577}" srcOrd="0" destOrd="0" presId="urn:microsoft.com/office/officeart/2005/8/layout/orgChart1"/>
    <dgm:cxn modelId="{7C69E88D-1C8B-43ED-8B14-A61EBFA4E641}" type="presOf" srcId="{1893E2A3-6C05-4F01-911B-DEDE38C07F82}" destId="{A021E55E-28FF-461F-8545-32E4AE4768BE}" srcOrd="1" destOrd="0" presId="urn:microsoft.com/office/officeart/2005/8/layout/orgChart1"/>
    <dgm:cxn modelId="{9798E8B4-FA24-4B99-9531-27132A209BC6}" srcId="{1893E2A3-6C05-4F01-911B-DEDE38C07F82}" destId="{5FE75A84-1642-4FD1-B694-EADFA0E9C59C}" srcOrd="2" destOrd="0" parTransId="{D9979A46-DDC6-4632-9A5A-9AC63A1E11B7}" sibTransId="{DE3D7D10-CC64-44F7-87DB-4B937B7CED3C}"/>
    <dgm:cxn modelId="{FC9D69EC-16C5-4627-92EA-91CC31664E6B}" srcId="{1893E2A3-6C05-4F01-911B-DEDE38C07F82}" destId="{0F8B68AD-568E-413F-90E9-16333B3D39E1}" srcOrd="1" destOrd="0" parTransId="{7E8F3385-8ADE-4E15-9D51-B5A1850F2B5A}" sibTransId="{C143ADCB-6EE5-4347-8755-DB6E0887E429}"/>
    <dgm:cxn modelId="{F4C97A3D-D962-45FE-BE57-8012AA0D34F6}" type="presOf" srcId="{5FE75A84-1642-4FD1-B694-EADFA0E9C59C}" destId="{93CADDAD-1C31-46B4-9674-F06FB40E5A8C}" srcOrd="1" destOrd="0" presId="urn:microsoft.com/office/officeart/2005/8/layout/orgChart1"/>
    <dgm:cxn modelId="{01B258A7-1CF0-4DFF-9D98-0873E17AE091}" type="presOf" srcId="{D9979A46-DDC6-4632-9A5A-9AC63A1E11B7}" destId="{54690D4E-2388-4292-8751-CE833DCBA245}" srcOrd="0" destOrd="0" presId="urn:microsoft.com/office/officeart/2005/8/layout/orgChart1"/>
    <dgm:cxn modelId="{62EBCDDE-4CC6-42D4-B23D-2D7C60AF33C8}" srcId="{5934B684-A633-4C4F-B920-67DE7DD7EB35}" destId="{1893E2A3-6C05-4F01-911B-DEDE38C07F82}" srcOrd="0" destOrd="0" parTransId="{9A476558-64F1-4218-AF37-686A676595D9}" sibTransId="{92C5855C-A2EF-4D8D-ABDF-96ECFD550D19}"/>
    <dgm:cxn modelId="{C8BC986B-B147-4445-8372-FA6D28CFD776}" type="presOf" srcId="{0F8B68AD-568E-413F-90E9-16333B3D39E1}" destId="{E633CF75-B52B-4792-86E8-518A77913454}" srcOrd="1" destOrd="0" presId="urn:microsoft.com/office/officeart/2005/8/layout/orgChart1"/>
    <dgm:cxn modelId="{A4CA090B-8C8A-4847-80CD-4C5C01AE7F65}" type="presOf" srcId="{561D647C-6F8E-4FA5-86FA-2581B55288B7}" destId="{D3C0A2F6-6A73-4988-A4CA-C55511A186E9}" srcOrd="1" destOrd="0" presId="urn:microsoft.com/office/officeart/2005/8/layout/orgChart1"/>
    <dgm:cxn modelId="{21D3F41E-4F22-4926-880F-23C48B7C27C3}" type="presOf" srcId="{1893E2A3-6C05-4F01-911B-DEDE38C07F82}" destId="{EC906F1C-CFFE-4DBB-927D-8B0400AC25DB}" srcOrd="0" destOrd="0" presId="urn:microsoft.com/office/officeart/2005/8/layout/orgChart1"/>
    <dgm:cxn modelId="{32ACAB92-129B-4B04-9471-3A9264CBD94C}" srcId="{1893E2A3-6C05-4F01-911B-DEDE38C07F82}" destId="{561D647C-6F8E-4FA5-86FA-2581B55288B7}" srcOrd="0" destOrd="0" parTransId="{3CC29C52-3407-4276-A4D9-3C24EBCBC6D3}" sibTransId="{3C8A7599-18DF-44F5-ADF6-2BAEB19E5073}"/>
    <dgm:cxn modelId="{ED34B9F9-F367-4501-9320-396494A50504}" type="presOf" srcId="{5FE75A84-1642-4FD1-B694-EADFA0E9C59C}" destId="{B9C60C13-6AE8-4C50-A2EE-AE05E83B0D24}" srcOrd="0" destOrd="0" presId="urn:microsoft.com/office/officeart/2005/8/layout/orgChart1"/>
    <dgm:cxn modelId="{2A623385-E406-4DC2-8F87-F43ECB83B905}" type="presOf" srcId="{561D647C-6F8E-4FA5-86FA-2581B55288B7}" destId="{837277B6-EF1D-4CB2-8857-66FB540D2A10}" srcOrd="0" destOrd="0" presId="urn:microsoft.com/office/officeart/2005/8/layout/orgChart1"/>
    <dgm:cxn modelId="{791B7185-FEBB-4941-812F-1A7552EDADC6}" type="presParOf" srcId="{FDD3C81B-F23E-4158-BC3B-171C4249A27D}" destId="{D11E3834-AFAA-45FF-A3EA-A2E183F0361D}" srcOrd="0" destOrd="0" presId="urn:microsoft.com/office/officeart/2005/8/layout/orgChart1"/>
    <dgm:cxn modelId="{FF35A9FA-0247-4998-BE65-8F44E7E1235D}" type="presParOf" srcId="{D11E3834-AFAA-45FF-A3EA-A2E183F0361D}" destId="{0A53DCCC-6068-4443-B465-F81657B3CA7B}" srcOrd="0" destOrd="0" presId="urn:microsoft.com/office/officeart/2005/8/layout/orgChart1"/>
    <dgm:cxn modelId="{32E52284-7559-4E30-88D5-19097067F5F2}" type="presParOf" srcId="{0A53DCCC-6068-4443-B465-F81657B3CA7B}" destId="{EC906F1C-CFFE-4DBB-927D-8B0400AC25DB}" srcOrd="0" destOrd="0" presId="urn:microsoft.com/office/officeart/2005/8/layout/orgChart1"/>
    <dgm:cxn modelId="{192E2DBC-24F8-409A-9E79-8DC658FB8FD8}" type="presParOf" srcId="{0A53DCCC-6068-4443-B465-F81657B3CA7B}" destId="{A021E55E-28FF-461F-8545-32E4AE4768BE}" srcOrd="1" destOrd="0" presId="urn:microsoft.com/office/officeart/2005/8/layout/orgChart1"/>
    <dgm:cxn modelId="{B3FA98C8-A917-44BD-BD1D-68B70F219631}" type="presParOf" srcId="{D11E3834-AFAA-45FF-A3EA-A2E183F0361D}" destId="{080477DE-A0A2-4A3C-8467-4BDB11A64969}" srcOrd="1" destOrd="0" presId="urn:microsoft.com/office/officeart/2005/8/layout/orgChart1"/>
    <dgm:cxn modelId="{ABFED011-19F8-426C-8959-DC11C586FD0A}" type="presParOf" srcId="{080477DE-A0A2-4A3C-8467-4BDB11A64969}" destId="{95A189EB-D16A-4F5D-B4D2-33A66D771365}" srcOrd="0" destOrd="0" presId="urn:microsoft.com/office/officeart/2005/8/layout/orgChart1"/>
    <dgm:cxn modelId="{F1BC4F87-66E1-4615-89AC-4FFB587849DA}" type="presParOf" srcId="{080477DE-A0A2-4A3C-8467-4BDB11A64969}" destId="{DF0EFB4F-8930-4A52-BA68-BCE1A37E2828}" srcOrd="1" destOrd="0" presId="urn:microsoft.com/office/officeart/2005/8/layout/orgChart1"/>
    <dgm:cxn modelId="{8741424F-C45F-4E11-B755-A9093AA07C42}" type="presParOf" srcId="{DF0EFB4F-8930-4A52-BA68-BCE1A37E2828}" destId="{5BBDF0A0-E706-4D60-8F99-6CA74C1B4157}" srcOrd="0" destOrd="0" presId="urn:microsoft.com/office/officeart/2005/8/layout/orgChart1"/>
    <dgm:cxn modelId="{B21BA995-25C9-4CF8-ABF7-783F2DC253A1}" type="presParOf" srcId="{5BBDF0A0-E706-4D60-8F99-6CA74C1B4157}" destId="{837277B6-EF1D-4CB2-8857-66FB540D2A10}" srcOrd="0" destOrd="0" presId="urn:microsoft.com/office/officeart/2005/8/layout/orgChart1"/>
    <dgm:cxn modelId="{37672DD6-5398-4539-B211-C10D2717EB8C}" type="presParOf" srcId="{5BBDF0A0-E706-4D60-8F99-6CA74C1B4157}" destId="{D3C0A2F6-6A73-4988-A4CA-C55511A186E9}" srcOrd="1" destOrd="0" presId="urn:microsoft.com/office/officeart/2005/8/layout/orgChart1"/>
    <dgm:cxn modelId="{776E91CC-C56C-4810-B5A4-ACD0EEE04669}" type="presParOf" srcId="{DF0EFB4F-8930-4A52-BA68-BCE1A37E2828}" destId="{FB15246C-DD94-4657-B0CC-0D756095609B}" srcOrd="1" destOrd="0" presId="urn:microsoft.com/office/officeart/2005/8/layout/orgChart1"/>
    <dgm:cxn modelId="{ECB3FBA5-20DF-4CE3-86E9-F3988D665BB6}" type="presParOf" srcId="{DF0EFB4F-8930-4A52-BA68-BCE1A37E2828}" destId="{7BA08AB7-99CE-41AC-AA1E-DE0966A79138}" srcOrd="2" destOrd="0" presId="urn:microsoft.com/office/officeart/2005/8/layout/orgChart1"/>
    <dgm:cxn modelId="{A17FA29F-2E6D-47F3-93CB-2B2471064E33}" type="presParOf" srcId="{080477DE-A0A2-4A3C-8467-4BDB11A64969}" destId="{609E39B8-6F4B-40B9-8529-56EE78B9F23E}" srcOrd="2" destOrd="0" presId="urn:microsoft.com/office/officeart/2005/8/layout/orgChart1"/>
    <dgm:cxn modelId="{D0260611-2711-4CBB-B1B3-C22E530406E5}" type="presParOf" srcId="{080477DE-A0A2-4A3C-8467-4BDB11A64969}" destId="{82F1A3E0-021E-4E2A-ABE6-9683695606D7}" srcOrd="3" destOrd="0" presId="urn:microsoft.com/office/officeart/2005/8/layout/orgChart1"/>
    <dgm:cxn modelId="{01C3541B-3600-406D-9084-2828B8721B4B}" type="presParOf" srcId="{82F1A3E0-021E-4E2A-ABE6-9683695606D7}" destId="{00ECBE67-A8EF-4F5B-8CA8-0F643BAEB1F7}" srcOrd="0" destOrd="0" presId="urn:microsoft.com/office/officeart/2005/8/layout/orgChart1"/>
    <dgm:cxn modelId="{F43B81BE-CDB0-47D9-8D56-5D52A9BCB51D}" type="presParOf" srcId="{00ECBE67-A8EF-4F5B-8CA8-0F643BAEB1F7}" destId="{54367332-5075-4830-A7BD-F7764F2F1577}" srcOrd="0" destOrd="0" presId="urn:microsoft.com/office/officeart/2005/8/layout/orgChart1"/>
    <dgm:cxn modelId="{B2B3CDA4-8E51-4FC6-8872-468D39BF819D}" type="presParOf" srcId="{00ECBE67-A8EF-4F5B-8CA8-0F643BAEB1F7}" destId="{E633CF75-B52B-4792-86E8-518A77913454}" srcOrd="1" destOrd="0" presId="urn:microsoft.com/office/officeart/2005/8/layout/orgChart1"/>
    <dgm:cxn modelId="{97867683-89CE-4494-9593-5FFFBA89B129}" type="presParOf" srcId="{82F1A3E0-021E-4E2A-ABE6-9683695606D7}" destId="{6CCB181B-81FB-4969-846A-0D519ABBC307}" srcOrd="1" destOrd="0" presId="urn:microsoft.com/office/officeart/2005/8/layout/orgChart1"/>
    <dgm:cxn modelId="{83461824-CA96-4212-B59F-8A1E67E9768C}" type="presParOf" srcId="{82F1A3E0-021E-4E2A-ABE6-9683695606D7}" destId="{15ED3251-F862-4C28-B486-15A15DF47951}" srcOrd="2" destOrd="0" presId="urn:microsoft.com/office/officeart/2005/8/layout/orgChart1"/>
    <dgm:cxn modelId="{A5E65068-FCB4-441E-A3F5-C613FA1801C8}" type="presParOf" srcId="{080477DE-A0A2-4A3C-8467-4BDB11A64969}" destId="{54690D4E-2388-4292-8751-CE833DCBA245}" srcOrd="4" destOrd="0" presId="urn:microsoft.com/office/officeart/2005/8/layout/orgChart1"/>
    <dgm:cxn modelId="{A02AD7C4-2655-4112-94A9-01323C714CF8}" type="presParOf" srcId="{080477DE-A0A2-4A3C-8467-4BDB11A64969}" destId="{D94BE043-C406-468D-B7EB-ED08FF1D9C52}" srcOrd="5" destOrd="0" presId="urn:microsoft.com/office/officeart/2005/8/layout/orgChart1"/>
    <dgm:cxn modelId="{A875478B-B628-42F5-8B38-616B65FF9393}" type="presParOf" srcId="{D94BE043-C406-468D-B7EB-ED08FF1D9C52}" destId="{BB241559-C290-4371-B251-E270A997D7AE}" srcOrd="0" destOrd="0" presId="urn:microsoft.com/office/officeart/2005/8/layout/orgChart1"/>
    <dgm:cxn modelId="{86443A3C-8D8C-4554-88DB-111FFFDFC59A}" type="presParOf" srcId="{BB241559-C290-4371-B251-E270A997D7AE}" destId="{B9C60C13-6AE8-4C50-A2EE-AE05E83B0D24}" srcOrd="0" destOrd="0" presId="urn:microsoft.com/office/officeart/2005/8/layout/orgChart1"/>
    <dgm:cxn modelId="{4EA74150-57BF-45A0-BCE1-59315BF4698C}" type="presParOf" srcId="{BB241559-C290-4371-B251-E270A997D7AE}" destId="{93CADDAD-1C31-46B4-9674-F06FB40E5A8C}" srcOrd="1" destOrd="0" presId="urn:microsoft.com/office/officeart/2005/8/layout/orgChart1"/>
    <dgm:cxn modelId="{173429C3-9379-420F-AAB8-618DEAC079F0}" type="presParOf" srcId="{D94BE043-C406-468D-B7EB-ED08FF1D9C52}" destId="{36753CC5-4D9E-4B3C-B775-5CEB811BDB98}" srcOrd="1" destOrd="0" presId="urn:microsoft.com/office/officeart/2005/8/layout/orgChart1"/>
    <dgm:cxn modelId="{DCBDFC28-AE8E-492A-A196-604D94D06416}" type="presParOf" srcId="{D94BE043-C406-468D-B7EB-ED08FF1D9C52}" destId="{2CA99CCE-02F7-4211-8DDD-4008F8CABB62}" srcOrd="2" destOrd="0" presId="urn:microsoft.com/office/officeart/2005/8/layout/orgChart1"/>
    <dgm:cxn modelId="{5099625C-8DF7-4AB8-8BAB-1BB64AA4891A}" type="presParOf" srcId="{D11E3834-AFAA-45FF-A3EA-A2E183F0361D}" destId="{480EF9E6-5A0D-4F12-95CD-64F024C34C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34B684-A633-4C4F-B920-67DE7DD7EB35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893E2A3-6C05-4F01-911B-DEDE38C07F82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государственной политики Республики Беларусь в области информации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A476558-64F1-4218-AF37-686A676595D9}" type="parTrans" cxnId="{62EBCDDE-4CC6-42D4-B23D-2D7C60AF33C8}">
      <dgm:prSet/>
      <dgm:spPr/>
      <dgm:t>
        <a:bodyPr/>
        <a:lstStyle/>
        <a:p>
          <a:endParaRPr lang="ru-RU"/>
        </a:p>
      </dgm:t>
    </dgm:pt>
    <dgm:pt modelId="{92C5855C-A2EF-4D8D-ABDF-96ECFD550D19}" type="sibTrans" cxnId="{62EBCDDE-4CC6-42D4-B23D-2D7C60AF33C8}">
      <dgm:prSet/>
      <dgm:spPr/>
      <dgm:t>
        <a:bodyPr/>
        <a:lstStyle/>
        <a:p>
          <a:endParaRPr lang="ru-RU"/>
        </a:p>
      </dgm:t>
    </dgm:pt>
    <dgm:pt modelId="{561D647C-6F8E-4FA5-86FA-2581B55288B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максимальный охват населения республики широкополосным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-тупом к информации с применением новых технологий передачи данных (в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беспро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-водных)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CC29C52-3407-4276-A4D9-3C24EBCBC6D3}" type="parTrans" cxnId="{32ACAB92-129B-4B04-9471-3A9264CBD94C}">
      <dgm:prSet/>
      <dgm:spPr/>
      <dgm:t>
        <a:bodyPr/>
        <a:lstStyle/>
        <a:p>
          <a:endParaRPr lang="ru-RU"/>
        </a:p>
      </dgm:t>
    </dgm:pt>
    <dgm:pt modelId="{3C8A7599-18DF-44F5-ADF6-2BAEB19E5073}" type="sibTrans" cxnId="{32ACAB92-129B-4B04-9471-3A9264CBD94C}">
      <dgm:prSet/>
      <dgm:spPr/>
      <dgm:t>
        <a:bodyPr/>
        <a:lstStyle/>
        <a:p>
          <a:endParaRPr lang="ru-RU"/>
        </a:p>
      </dgm:t>
    </dgm:pt>
    <dgm:pt modelId="{0F8B68AD-568E-413F-90E9-16333B3D39E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увеличение экспорта услуг электросвязи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E8F3385-8ADE-4E15-9D51-B5A1850F2B5A}" type="parTrans" cxnId="{FC9D69EC-16C5-4627-92EA-91CC31664E6B}">
      <dgm:prSet/>
      <dgm:spPr/>
      <dgm:t>
        <a:bodyPr/>
        <a:lstStyle/>
        <a:p>
          <a:endParaRPr lang="ru-RU"/>
        </a:p>
      </dgm:t>
    </dgm:pt>
    <dgm:pt modelId="{C143ADCB-6EE5-4347-8755-DB6E0887E429}" type="sibTrans" cxnId="{FC9D69EC-16C5-4627-92EA-91CC31664E6B}">
      <dgm:prSet/>
      <dgm:spPr/>
      <dgm:t>
        <a:bodyPr/>
        <a:lstStyle/>
        <a:p>
          <a:endParaRPr lang="ru-RU"/>
        </a:p>
      </dgm:t>
    </dgm:pt>
    <dgm:pt modelId="{5FE75A84-1642-4FD1-B694-EADFA0E9C59C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разработка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ограничи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-тельных мер с целью предотвращения хакер-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атак, электронно-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мошенничества, на-рушения авторских прав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9979A46-DDC6-4632-9A5A-9AC63A1E11B7}" type="parTrans" cxnId="{9798E8B4-FA24-4B99-9531-27132A209BC6}">
      <dgm:prSet/>
      <dgm:spPr/>
      <dgm:t>
        <a:bodyPr/>
        <a:lstStyle/>
        <a:p>
          <a:endParaRPr lang="ru-RU"/>
        </a:p>
      </dgm:t>
    </dgm:pt>
    <dgm:pt modelId="{DE3D7D10-CC64-44F7-87DB-4B937B7CED3C}" type="sibTrans" cxnId="{9798E8B4-FA24-4B99-9531-27132A209BC6}">
      <dgm:prSet/>
      <dgm:spPr/>
      <dgm:t>
        <a:bodyPr/>
        <a:lstStyle/>
        <a:p>
          <a:endParaRPr lang="ru-RU"/>
        </a:p>
      </dgm:t>
    </dgm:pt>
    <dgm:pt modelId="{FDD3C81B-F23E-4158-BC3B-171C4249A27D}" type="pres">
      <dgm:prSet presAssocID="{5934B684-A633-4C4F-B920-67DE7DD7EB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11E3834-AFAA-45FF-A3EA-A2E183F0361D}" type="pres">
      <dgm:prSet presAssocID="{1893E2A3-6C05-4F01-911B-DEDE38C07F82}" presName="hierRoot1" presStyleCnt="0">
        <dgm:presLayoutVars>
          <dgm:hierBranch val="init"/>
        </dgm:presLayoutVars>
      </dgm:prSet>
      <dgm:spPr/>
    </dgm:pt>
    <dgm:pt modelId="{0A53DCCC-6068-4443-B465-F81657B3CA7B}" type="pres">
      <dgm:prSet presAssocID="{1893E2A3-6C05-4F01-911B-DEDE38C07F82}" presName="rootComposite1" presStyleCnt="0"/>
      <dgm:spPr/>
    </dgm:pt>
    <dgm:pt modelId="{EC906F1C-CFFE-4DBB-927D-8B0400AC25DB}" type="pres">
      <dgm:prSet presAssocID="{1893E2A3-6C05-4F01-911B-DEDE38C07F82}" presName="rootText1" presStyleLbl="node0" presStyleIdx="0" presStyleCnt="1" custScaleX="1695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21E55E-28FF-461F-8545-32E4AE4768BE}" type="pres">
      <dgm:prSet presAssocID="{1893E2A3-6C05-4F01-911B-DEDE38C07F82}" presName="rootConnector1" presStyleLbl="node1" presStyleIdx="0" presStyleCnt="0"/>
      <dgm:spPr/>
    </dgm:pt>
    <dgm:pt modelId="{080477DE-A0A2-4A3C-8467-4BDB11A64969}" type="pres">
      <dgm:prSet presAssocID="{1893E2A3-6C05-4F01-911B-DEDE38C07F82}" presName="hierChild2" presStyleCnt="0"/>
      <dgm:spPr/>
    </dgm:pt>
    <dgm:pt modelId="{95A189EB-D16A-4F5D-B4D2-33A66D771365}" type="pres">
      <dgm:prSet presAssocID="{3CC29C52-3407-4276-A4D9-3C24EBCBC6D3}" presName="Name37" presStyleLbl="parChTrans1D2" presStyleIdx="0" presStyleCnt="3"/>
      <dgm:spPr/>
    </dgm:pt>
    <dgm:pt modelId="{DF0EFB4F-8930-4A52-BA68-BCE1A37E2828}" type="pres">
      <dgm:prSet presAssocID="{561D647C-6F8E-4FA5-86FA-2581B55288B7}" presName="hierRoot2" presStyleCnt="0">
        <dgm:presLayoutVars>
          <dgm:hierBranch/>
        </dgm:presLayoutVars>
      </dgm:prSet>
      <dgm:spPr/>
    </dgm:pt>
    <dgm:pt modelId="{5BBDF0A0-E706-4D60-8F99-6CA74C1B4157}" type="pres">
      <dgm:prSet presAssocID="{561D647C-6F8E-4FA5-86FA-2581B55288B7}" presName="rootComposite" presStyleCnt="0"/>
      <dgm:spPr/>
    </dgm:pt>
    <dgm:pt modelId="{837277B6-EF1D-4CB2-8857-66FB540D2A10}" type="pres">
      <dgm:prSet presAssocID="{561D647C-6F8E-4FA5-86FA-2581B55288B7}" presName="rootText" presStyleLbl="node2" presStyleIdx="0" presStyleCnt="3" custScaleY="169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C0A2F6-6A73-4988-A4CA-C55511A186E9}" type="pres">
      <dgm:prSet presAssocID="{561D647C-6F8E-4FA5-86FA-2581B55288B7}" presName="rootConnector" presStyleLbl="node2" presStyleIdx="0" presStyleCnt="3"/>
      <dgm:spPr/>
    </dgm:pt>
    <dgm:pt modelId="{FB15246C-DD94-4657-B0CC-0D756095609B}" type="pres">
      <dgm:prSet presAssocID="{561D647C-6F8E-4FA5-86FA-2581B55288B7}" presName="hierChild4" presStyleCnt="0"/>
      <dgm:spPr/>
    </dgm:pt>
    <dgm:pt modelId="{7BA08AB7-99CE-41AC-AA1E-DE0966A79138}" type="pres">
      <dgm:prSet presAssocID="{561D647C-6F8E-4FA5-86FA-2581B55288B7}" presName="hierChild5" presStyleCnt="0"/>
      <dgm:spPr/>
    </dgm:pt>
    <dgm:pt modelId="{609E39B8-6F4B-40B9-8529-56EE78B9F23E}" type="pres">
      <dgm:prSet presAssocID="{7E8F3385-8ADE-4E15-9D51-B5A1850F2B5A}" presName="Name37" presStyleLbl="parChTrans1D2" presStyleIdx="1" presStyleCnt="3"/>
      <dgm:spPr/>
    </dgm:pt>
    <dgm:pt modelId="{82F1A3E0-021E-4E2A-ABE6-9683695606D7}" type="pres">
      <dgm:prSet presAssocID="{0F8B68AD-568E-413F-90E9-16333B3D39E1}" presName="hierRoot2" presStyleCnt="0">
        <dgm:presLayoutVars>
          <dgm:hierBranch/>
        </dgm:presLayoutVars>
      </dgm:prSet>
      <dgm:spPr/>
    </dgm:pt>
    <dgm:pt modelId="{00ECBE67-A8EF-4F5B-8CA8-0F643BAEB1F7}" type="pres">
      <dgm:prSet presAssocID="{0F8B68AD-568E-413F-90E9-16333B3D39E1}" presName="rootComposite" presStyleCnt="0"/>
      <dgm:spPr/>
    </dgm:pt>
    <dgm:pt modelId="{54367332-5075-4830-A7BD-F7764F2F1577}" type="pres">
      <dgm:prSet presAssocID="{0F8B68AD-568E-413F-90E9-16333B3D39E1}" presName="rootText" presStyleLbl="node2" presStyleIdx="1" presStyleCnt="3" custScaleY="169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33CF75-B52B-4792-86E8-518A77913454}" type="pres">
      <dgm:prSet presAssocID="{0F8B68AD-568E-413F-90E9-16333B3D39E1}" presName="rootConnector" presStyleLbl="node2" presStyleIdx="1" presStyleCnt="3"/>
      <dgm:spPr/>
    </dgm:pt>
    <dgm:pt modelId="{6CCB181B-81FB-4969-846A-0D519ABBC307}" type="pres">
      <dgm:prSet presAssocID="{0F8B68AD-568E-413F-90E9-16333B3D39E1}" presName="hierChild4" presStyleCnt="0"/>
      <dgm:spPr/>
    </dgm:pt>
    <dgm:pt modelId="{15ED3251-F862-4C28-B486-15A15DF47951}" type="pres">
      <dgm:prSet presAssocID="{0F8B68AD-568E-413F-90E9-16333B3D39E1}" presName="hierChild5" presStyleCnt="0"/>
      <dgm:spPr/>
    </dgm:pt>
    <dgm:pt modelId="{54690D4E-2388-4292-8751-CE833DCBA245}" type="pres">
      <dgm:prSet presAssocID="{D9979A46-DDC6-4632-9A5A-9AC63A1E11B7}" presName="Name37" presStyleLbl="parChTrans1D2" presStyleIdx="2" presStyleCnt="3"/>
      <dgm:spPr/>
    </dgm:pt>
    <dgm:pt modelId="{D94BE043-C406-468D-B7EB-ED08FF1D9C52}" type="pres">
      <dgm:prSet presAssocID="{5FE75A84-1642-4FD1-B694-EADFA0E9C59C}" presName="hierRoot2" presStyleCnt="0">
        <dgm:presLayoutVars>
          <dgm:hierBranch/>
        </dgm:presLayoutVars>
      </dgm:prSet>
      <dgm:spPr/>
    </dgm:pt>
    <dgm:pt modelId="{BB241559-C290-4371-B251-E270A997D7AE}" type="pres">
      <dgm:prSet presAssocID="{5FE75A84-1642-4FD1-B694-EADFA0E9C59C}" presName="rootComposite" presStyleCnt="0"/>
      <dgm:spPr/>
    </dgm:pt>
    <dgm:pt modelId="{B9C60C13-6AE8-4C50-A2EE-AE05E83B0D24}" type="pres">
      <dgm:prSet presAssocID="{5FE75A84-1642-4FD1-B694-EADFA0E9C59C}" presName="rootText" presStyleLbl="node2" presStyleIdx="2" presStyleCnt="3" custScaleY="169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CADDAD-1C31-46B4-9674-F06FB40E5A8C}" type="pres">
      <dgm:prSet presAssocID="{5FE75A84-1642-4FD1-B694-EADFA0E9C59C}" presName="rootConnector" presStyleLbl="node2" presStyleIdx="2" presStyleCnt="3"/>
      <dgm:spPr/>
    </dgm:pt>
    <dgm:pt modelId="{36753CC5-4D9E-4B3C-B775-5CEB811BDB98}" type="pres">
      <dgm:prSet presAssocID="{5FE75A84-1642-4FD1-B694-EADFA0E9C59C}" presName="hierChild4" presStyleCnt="0"/>
      <dgm:spPr/>
    </dgm:pt>
    <dgm:pt modelId="{2CA99CCE-02F7-4211-8DDD-4008F8CABB62}" type="pres">
      <dgm:prSet presAssocID="{5FE75A84-1642-4FD1-B694-EADFA0E9C59C}" presName="hierChild5" presStyleCnt="0"/>
      <dgm:spPr/>
    </dgm:pt>
    <dgm:pt modelId="{480EF9E6-5A0D-4F12-95CD-64F024C34CA5}" type="pres">
      <dgm:prSet presAssocID="{1893E2A3-6C05-4F01-911B-DEDE38C07F82}" presName="hierChild3" presStyleCnt="0"/>
      <dgm:spPr/>
    </dgm:pt>
  </dgm:ptLst>
  <dgm:cxnLst>
    <dgm:cxn modelId="{FC9D69EC-16C5-4627-92EA-91CC31664E6B}" srcId="{1893E2A3-6C05-4F01-911B-DEDE38C07F82}" destId="{0F8B68AD-568E-413F-90E9-16333B3D39E1}" srcOrd="1" destOrd="0" parTransId="{7E8F3385-8ADE-4E15-9D51-B5A1850F2B5A}" sibTransId="{C143ADCB-6EE5-4347-8755-DB6E0887E429}"/>
    <dgm:cxn modelId="{32ACAB92-129B-4B04-9471-3A9264CBD94C}" srcId="{1893E2A3-6C05-4F01-911B-DEDE38C07F82}" destId="{561D647C-6F8E-4FA5-86FA-2581B55288B7}" srcOrd="0" destOrd="0" parTransId="{3CC29C52-3407-4276-A4D9-3C24EBCBC6D3}" sibTransId="{3C8A7599-18DF-44F5-ADF6-2BAEB19E5073}"/>
    <dgm:cxn modelId="{ED34B9F9-F367-4501-9320-396494A50504}" type="presOf" srcId="{5FE75A84-1642-4FD1-B694-EADFA0E9C59C}" destId="{B9C60C13-6AE8-4C50-A2EE-AE05E83B0D24}" srcOrd="0" destOrd="0" presId="urn:microsoft.com/office/officeart/2005/8/layout/orgChart1"/>
    <dgm:cxn modelId="{A4CA090B-8C8A-4847-80CD-4C5C01AE7F65}" type="presOf" srcId="{561D647C-6F8E-4FA5-86FA-2581B55288B7}" destId="{D3C0A2F6-6A73-4988-A4CA-C55511A186E9}" srcOrd="1" destOrd="0" presId="urn:microsoft.com/office/officeart/2005/8/layout/orgChart1"/>
    <dgm:cxn modelId="{AD039120-2412-4F16-AC92-C46D95499EF7}" type="presOf" srcId="{3CC29C52-3407-4276-A4D9-3C24EBCBC6D3}" destId="{95A189EB-D16A-4F5D-B4D2-33A66D771365}" srcOrd="0" destOrd="0" presId="urn:microsoft.com/office/officeart/2005/8/layout/orgChart1"/>
    <dgm:cxn modelId="{2A623385-E406-4DC2-8F87-F43ECB83B905}" type="presOf" srcId="{561D647C-6F8E-4FA5-86FA-2581B55288B7}" destId="{837277B6-EF1D-4CB2-8857-66FB540D2A10}" srcOrd="0" destOrd="0" presId="urn:microsoft.com/office/officeart/2005/8/layout/orgChart1"/>
    <dgm:cxn modelId="{F4C97A3D-D962-45FE-BE57-8012AA0D34F6}" type="presOf" srcId="{5FE75A84-1642-4FD1-B694-EADFA0E9C59C}" destId="{93CADDAD-1C31-46B4-9674-F06FB40E5A8C}" srcOrd="1" destOrd="0" presId="urn:microsoft.com/office/officeart/2005/8/layout/orgChart1"/>
    <dgm:cxn modelId="{3641F0AF-6885-4956-B4A0-A5E8AF854C08}" type="presOf" srcId="{0F8B68AD-568E-413F-90E9-16333B3D39E1}" destId="{54367332-5075-4830-A7BD-F7764F2F1577}" srcOrd="0" destOrd="0" presId="urn:microsoft.com/office/officeart/2005/8/layout/orgChart1"/>
    <dgm:cxn modelId="{21D3F41E-4F22-4926-880F-23C48B7C27C3}" type="presOf" srcId="{1893E2A3-6C05-4F01-911B-DEDE38C07F82}" destId="{EC906F1C-CFFE-4DBB-927D-8B0400AC25DB}" srcOrd="0" destOrd="0" presId="urn:microsoft.com/office/officeart/2005/8/layout/orgChart1"/>
    <dgm:cxn modelId="{7C69E88D-1C8B-43ED-8B14-A61EBFA4E641}" type="presOf" srcId="{1893E2A3-6C05-4F01-911B-DEDE38C07F82}" destId="{A021E55E-28FF-461F-8545-32E4AE4768BE}" srcOrd="1" destOrd="0" presId="urn:microsoft.com/office/officeart/2005/8/layout/orgChart1"/>
    <dgm:cxn modelId="{D9D9CC60-DDD9-4B3B-9D7B-FFA6274E0D1E}" type="presOf" srcId="{5934B684-A633-4C4F-B920-67DE7DD7EB35}" destId="{FDD3C81B-F23E-4158-BC3B-171C4249A27D}" srcOrd="0" destOrd="0" presId="urn:microsoft.com/office/officeart/2005/8/layout/orgChart1"/>
    <dgm:cxn modelId="{01B258A7-1CF0-4DFF-9D98-0873E17AE091}" type="presOf" srcId="{D9979A46-DDC6-4632-9A5A-9AC63A1E11B7}" destId="{54690D4E-2388-4292-8751-CE833DCBA245}" srcOrd="0" destOrd="0" presId="urn:microsoft.com/office/officeart/2005/8/layout/orgChart1"/>
    <dgm:cxn modelId="{C8BC986B-B147-4445-8372-FA6D28CFD776}" type="presOf" srcId="{0F8B68AD-568E-413F-90E9-16333B3D39E1}" destId="{E633CF75-B52B-4792-86E8-518A77913454}" srcOrd="1" destOrd="0" presId="urn:microsoft.com/office/officeart/2005/8/layout/orgChart1"/>
    <dgm:cxn modelId="{136D8193-185F-4943-ABF3-7E78C6610D9F}" type="presOf" srcId="{7E8F3385-8ADE-4E15-9D51-B5A1850F2B5A}" destId="{609E39B8-6F4B-40B9-8529-56EE78B9F23E}" srcOrd="0" destOrd="0" presId="urn:microsoft.com/office/officeart/2005/8/layout/orgChart1"/>
    <dgm:cxn modelId="{62EBCDDE-4CC6-42D4-B23D-2D7C60AF33C8}" srcId="{5934B684-A633-4C4F-B920-67DE7DD7EB35}" destId="{1893E2A3-6C05-4F01-911B-DEDE38C07F82}" srcOrd="0" destOrd="0" parTransId="{9A476558-64F1-4218-AF37-686A676595D9}" sibTransId="{92C5855C-A2EF-4D8D-ABDF-96ECFD550D19}"/>
    <dgm:cxn modelId="{9798E8B4-FA24-4B99-9531-27132A209BC6}" srcId="{1893E2A3-6C05-4F01-911B-DEDE38C07F82}" destId="{5FE75A84-1642-4FD1-B694-EADFA0E9C59C}" srcOrd="2" destOrd="0" parTransId="{D9979A46-DDC6-4632-9A5A-9AC63A1E11B7}" sibTransId="{DE3D7D10-CC64-44F7-87DB-4B937B7CED3C}"/>
    <dgm:cxn modelId="{791B7185-FEBB-4941-812F-1A7552EDADC6}" type="presParOf" srcId="{FDD3C81B-F23E-4158-BC3B-171C4249A27D}" destId="{D11E3834-AFAA-45FF-A3EA-A2E183F0361D}" srcOrd="0" destOrd="0" presId="urn:microsoft.com/office/officeart/2005/8/layout/orgChart1"/>
    <dgm:cxn modelId="{FF35A9FA-0247-4998-BE65-8F44E7E1235D}" type="presParOf" srcId="{D11E3834-AFAA-45FF-A3EA-A2E183F0361D}" destId="{0A53DCCC-6068-4443-B465-F81657B3CA7B}" srcOrd="0" destOrd="0" presId="urn:microsoft.com/office/officeart/2005/8/layout/orgChart1"/>
    <dgm:cxn modelId="{32E52284-7559-4E30-88D5-19097067F5F2}" type="presParOf" srcId="{0A53DCCC-6068-4443-B465-F81657B3CA7B}" destId="{EC906F1C-CFFE-4DBB-927D-8B0400AC25DB}" srcOrd="0" destOrd="0" presId="urn:microsoft.com/office/officeart/2005/8/layout/orgChart1"/>
    <dgm:cxn modelId="{192E2DBC-24F8-409A-9E79-8DC658FB8FD8}" type="presParOf" srcId="{0A53DCCC-6068-4443-B465-F81657B3CA7B}" destId="{A021E55E-28FF-461F-8545-32E4AE4768BE}" srcOrd="1" destOrd="0" presId="urn:microsoft.com/office/officeart/2005/8/layout/orgChart1"/>
    <dgm:cxn modelId="{B3FA98C8-A917-44BD-BD1D-68B70F219631}" type="presParOf" srcId="{D11E3834-AFAA-45FF-A3EA-A2E183F0361D}" destId="{080477DE-A0A2-4A3C-8467-4BDB11A64969}" srcOrd="1" destOrd="0" presId="urn:microsoft.com/office/officeart/2005/8/layout/orgChart1"/>
    <dgm:cxn modelId="{ABFED011-19F8-426C-8959-DC11C586FD0A}" type="presParOf" srcId="{080477DE-A0A2-4A3C-8467-4BDB11A64969}" destId="{95A189EB-D16A-4F5D-B4D2-33A66D771365}" srcOrd="0" destOrd="0" presId="urn:microsoft.com/office/officeart/2005/8/layout/orgChart1"/>
    <dgm:cxn modelId="{F1BC4F87-66E1-4615-89AC-4FFB587849DA}" type="presParOf" srcId="{080477DE-A0A2-4A3C-8467-4BDB11A64969}" destId="{DF0EFB4F-8930-4A52-BA68-BCE1A37E2828}" srcOrd="1" destOrd="0" presId="urn:microsoft.com/office/officeart/2005/8/layout/orgChart1"/>
    <dgm:cxn modelId="{8741424F-C45F-4E11-B755-A9093AA07C42}" type="presParOf" srcId="{DF0EFB4F-8930-4A52-BA68-BCE1A37E2828}" destId="{5BBDF0A0-E706-4D60-8F99-6CA74C1B4157}" srcOrd="0" destOrd="0" presId="urn:microsoft.com/office/officeart/2005/8/layout/orgChart1"/>
    <dgm:cxn modelId="{B21BA995-25C9-4CF8-ABF7-783F2DC253A1}" type="presParOf" srcId="{5BBDF0A0-E706-4D60-8F99-6CA74C1B4157}" destId="{837277B6-EF1D-4CB2-8857-66FB540D2A10}" srcOrd="0" destOrd="0" presId="urn:microsoft.com/office/officeart/2005/8/layout/orgChart1"/>
    <dgm:cxn modelId="{37672DD6-5398-4539-B211-C10D2717EB8C}" type="presParOf" srcId="{5BBDF0A0-E706-4D60-8F99-6CA74C1B4157}" destId="{D3C0A2F6-6A73-4988-A4CA-C55511A186E9}" srcOrd="1" destOrd="0" presId="urn:microsoft.com/office/officeart/2005/8/layout/orgChart1"/>
    <dgm:cxn modelId="{776E91CC-C56C-4810-B5A4-ACD0EEE04669}" type="presParOf" srcId="{DF0EFB4F-8930-4A52-BA68-BCE1A37E2828}" destId="{FB15246C-DD94-4657-B0CC-0D756095609B}" srcOrd="1" destOrd="0" presId="urn:microsoft.com/office/officeart/2005/8/layout/orgChart1"/>
    <dgm:cxn modelId="{ECB3FBA5-20DF-4CE3-86E9-F3988D665BB6}" type="presParOf" srcId="{DF0EFB4F-8930-4A52-BA68-BCE1A37E2828}" destId="{7BA08AB7-99CE-41AC-AA1E-DE0966A79138}" srcOrd="2" destOrd="0" presId="urn:microsoft.com/office/officeart/2005/8/layout/orgChart1"/>
    <dgm:cxn modelId="{A17FA29F-2E6D-47F3-93CB-2B2471064E33}" type="presParOf" srcId="{080477DE-A0A2-4A3C-8467-4BDB11A64969}" destId="{609E39B8-6F4B-40B9-8529-56EE78B9F23E}" srcOrd="2" destOrd="0" presId="urn:microsoft.com/office/officeart/2005/8/layout/orgChart1"/>
    <dgm:cxn modelId="{D0260611-2711-4CBB-B1B3-C22E530406E5}" type="presParOf" srcId="{080477DE-A0A2-4A3C-8467-4BDB11A64969}" destId="{82F1A3E0-021E-4E2A-ABE6-9683695606D7}" srcOrd="3" destOrd="0" presId="urn:microsoft.com/office/officeart/2005/8/layout/orgChart1"/>
    <dgm:cxn modelId="{01C3541B-3600-406D-9084-2828B8721B4B}" type="presParOf" srcId="{82F1A3E0-021E-4E2A-ABE6-9683695606D7}" destId="{00ECBE67-A8EF-4F5B-8CA8-0F643BAEB1F7}" srcOrd="0" destOrd="0" presId="urn:microsoft.com/office/officeart/2005/8/layout/orgChart1"/>
    <dgm:cxn modelId="{F43B81BE-CDB0-47D9-8D56-5D52A9BCB51D}" type="presParOf" srcId="{00ECBE67-A8EF-4F5B-8CA8-0F643BAEB1F7}" destId="{54367332-5075-4830-A7BD-F7764F2F1577}" srcOrd="0" destOrd="0" presId="urn:microsoft.com/office/officeart/2005/8/layout/orgChart1"/>
    <dgm:cxn modelId="{B2B3CDA4-8E51-4FC6-8872-468D39BF819D}" type="presParOf" srcId="{00ECBE67-A8EF-4F5B-8CA8-0F643BAEB1F7}" destId="{E633CF75-B52B-4792-86E8-518A77913454}" srcOrd="1" destOrd="0" presId="urn:microsoft.com/office/officeart/2005/8/layout/orgChart1"/>
    <dgm:cxn modelId="{97867683-89CE-4494-9593-5FFFBA89B129}" type="presParOf" srcId="{82F1A3E0-021E-4E2A-ABE6-9683695606D7}" destId="{6CCB181B-81FB-4969-846A-0D519ABBC307}" srcOrd="1" destOrd="0" presId="urn:microsoft.com/office/officeart/2005/8/layout/orgChart1"/>
    <dgm:cxn modelId="{83461824-CA96-4212-B59F-8A1E67E9768C}" type="presParOf" srcId="{82F1A3E0-021E-4E2A-ABE6-9683695606D7}" destId="{15ED3251-F862-4C28-B486-15A15DF47951}" srcOrd="2" destOrd="0" presId="urn:microsoft.com/office/officeart/2005/8/layout/orgChart1"/>
    <dgm:cxn modelId="{A5E65068-FCB4-441E-A3F5-C613FA1801C8}" type="presParOf" srcId="{080477DE-A0A2-4A3C-8467-4BDB11A64969}" destId="{54690D4E-2388-4292-8751-CE833DCBA245}" srcOrd="4" destOrd="0" presId="urn:microsoft.com/office/officeart/2005/8/layout/orgChart1"/>
    <dgm:cxn modelId="{A02AD7C4-2655-4112-94A9-01323C714CF8}" type="presParOf" srcId="{080477DE-A0A2-4A3C-8467-4BDB11A64969}" destId="{D94BE043-C406-468D-B7EB-ED08FF1D9C52}" srcOrd="5" destOrd="0" presId="urn:microsoft.com/office/officeart/2005/8/layout/orgChart1"/>
    <dgm:cxn modelId="{A875478B-B628-42F5-8B38-616B65FF9393}" type="presParOf" srcId="{D94BE043-C406-468D-B7EB-ED08FF1D9C52}" destId="{BB241559-C290-4371-B251-E270A997D7AE}" srcOrd="0" destOrd="0" presId="urn:microsoft.com/office/officeart/2005/8/layout/orgChart1"/>
    <dgm:cxn modelId="{86443A3C-8D8C-4554-88DB-111FFFDFC59A}" type="presParOf" srcId="{BB241559-C290-4371-B251-E270A997D7AE}" destId="{B9C60C13-6AE8-4C50-A2EE-AE05E83B0D24}" srcOrd="0" destOrd="0" presId="urn:microsoft.com/office/officeart/2005/8/layout/orgChart1"/>
    <dgm:cxn modelId="{4EA74150-57BF-45A0-BCE1-59315BF4698C}" type="presParOf" srcId="{BB241559-C290-4371-B251-E270A997D7AE}" destId="{93CADDAD-1C31-46B4-9674-F06FB40E5A8C}" srcOrd="1" destOrd="0" presId="urn:microsoft.com/office/officeart/2005/8/layout/orgChart1"/>
    <dgm:cxn modelId="{173429C3-9379-420F-AAB8-618DEAC079F0}" type="presParOf" srcId="{D94BE043-C406-468D-B7EB-ED08FF1D9C52}" destId="{36753CC5-4D9E-4B3C-B775-5CEB811BDB98}" srcOrd="1" destOrd="0" presId="urn:microsoft.com/office/officeart/2005/8/layout/orgChart1"/>
    <dgm:cxn modelId="{DCBDFC28-AE8E-492A-A196-604D94D06416}" type="presParOf" srcId="{D94BE043-C406-468D-B7EB-ED08FF1D9C52}" destId="{2CA99CCE-02F7-4211-8DDD-4008F8CABB62}" srcOrd="2" destOrd="0" presId="urn:microsoft.com/office/officeart/2005/8/layout/orgChart1"/>
    <dgm:cxn modelId="{5099625C-8DF7-4AB8-8BAB-1BB64AA4891A}" type="presParOf" srcId="{D11E3834-AFAA-45FF-A3EA-A2E183F0361D}" destId="{480EF9E6-5A0D-4F12-95CD-64F024C34C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6F42412-C79D-41CD-9A44-39B1FDA4FDFD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D45B6AC-22A3-45A4-8978-5C5F76DCB99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Стратегия развития информатизации в Республике Беларусь на 2016-2022 гг. (утверждена 3 ноября 2015 г.) определила основные направления развития информатизации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CC1798E-BEE0-4E34-9A52-BC7CA34785C1}" type="parTrans" cxnId="{4143DFF7-B906-4ABA-9642-C59233E4F246}">
      <dgm:prSet/>
      <dgm:spPr/>
      <dgm:t>
        <a:bodyPr/>
        <a:lstStyle/>
        <a:p>
          <a:endParaRPr lang="ru-RU"/>
        </a:p>
      </dgm:t>
    </dgm:pt>
    <dgm:pt modelId="{417BAEF8-2286-40B2-B9B4-64A114467CE7}" type="sibTrans" cxnId="{4143DFF7-B906-4ABA-9642-C59233E4F246}">
      <dgm:prSet/>
      <dgm:spPr/>
      <dgm:t>
        <a:bodyPr/>
        <a:lstStyle/>
        <a:p>
          <a:endParaRPr lang="ru-RU"/>
        </a:p>
      </dgm:t>
    </dgm:pt>
    <dgm:pt modelId="{9EE7ED7F-9A11-42BD-B9D0-965B2F048E1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эффективной и прозрачной системы государственно-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управления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E8423EC-A08E-45DE-B45E-D8985454A87F}" type="parTrans" cxnId="{4DC18AF4-049C-4F44-93EA-4D997B6CF13E}">
      <dgm:prSet/>
      <dgm:spPr/>
      <dgm:t>
        <a:bodyPr/>
        <a:lstStyle/>
        <a:p>
          <a:endParaRPr lang="ru-RU"/>
        </a:p>
      </dgm:t>
    </dgm:pt>
    <dgm:pt modelId="{36A064B4-FDAF-477C-97CD-F5FE35E2B557}" type="sibTrans" cxnId="{4DC18AF4-049C-4F44-93EA-4D997B6CF13E}">
      <dgm:prSet/>
      <dgm:spPr/>
      <dgm:t>
        <a:bodyPr/>
        <a:lstStyle/>
        <a:p>
          <a:endParaRPr lang="ru-RU"/>
        </a:p>
      </dgm:t>
    </dgm:pt>
    <dgm:pt modelId="{58999345-002B-4318-B151-AD428DABB406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национальной информационно-коммуникационной инфраструктуры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B5085F0-E872-4647-9876-C00EFEA2F937}" type="parTrans" cxnId="{EC7ED125-9DC2-4188-B292-B711254252C5}">
      <dgm:prSet/>
      <dgm:spPr/>
      <dgm:t>
        <a:bodyPr/>
        <a:lstStyle/>
        <a:p>
          <a:endParaRPr lang="ru-RU"/>
        </a:p>
      </dgm:t>
    </dgm:pt>
    <dgm:pt modelId="{E342A7D0-DEC0-45B2-B2DB-09700E89A3D7}" type="sibTrans" cxnId="{EC7ED125-9DC2-4188-B292-B711254252C5}">
      <dgm:prSet/>
      <dgm:spPr/>
      <dgm:t>
        <a:bodyPr/>
        <a:lstStyle/>
        <a:p>
          <a:endParaRPr lang="ru-RU"/>
        </a:p>
      </dgm:t>
    </dgm:pt>
    <dgm:pt modelId="{21FA22EF-79CF-441B-B526-867A21CA85B4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цифрового доверия, защита информационных ре-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сурсов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информационно-коммуникационной инфраструктуры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CE34F6F-D36E-463E-B888-EA4EB4A5DFAA}" type="parTrans" cxnId="{BDADA112-F819-4FA6-9480-0F0A052F7EB8}">
      <dgm:prSet/>
      <dgm:spPr/>
      <dgm:t>
        <a:bodyPr/>
        <a:lstStyle/>
        <a:p>
          <a:endParaRPr lang="ru-RU"/>
        </a:p>
      </dgm:t>
    </dgm:pt>
    <dgm:pt modelId="{6F787D3D-4336-45AD-8572-9D495497DF39}" type="sibTrans" cxnId="{BDADA112-F819-4FA6-9480-0F0A052F7EB8}">
      <dgm:prSet/>
      <dgm:spPr/>
      <dgm:t>
        <a:bodyPr/>
        <a:lstStyle/>
        <a:p>
          <a:endParaRPr lang="ru-RU"/>
        </a:p>
      </dgm:t>
    </dgm:pt>
    <dgm:pt modelId="{26958755-DE19-471B-BDCC-D2822671611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цифровой инфраструктуры бизнеса, онлайнового рынка, банковских услуг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66BCF33-5B17-41EE-996D-E55B50110DF4}" type="parTrans" cxnId="{E3DAE28E-54D3-4834-9214-4A52EFE8F00A}">
      <dgm:prSet/>
      <dgm:spPr/>
      <dgm:t>
        <a:bodyPr/>
        <a:lstStyle/>
        <a:p>
          <a:endParaRPr lang="ru-RU"/>
        </a:p>
      </dgm:t>
    </dgm:pt>
    <dgm:pt modelId="{003E079D-DC8A-4BC1-9BB0-A6234D4C9C12}" type="sibTrans" cxnId="{E3DAE28E-54D3-4834-9214-4A52EFE8F00A}">
      <dgm:prSet/>
      <dgm:spPr/>
      <dgm:t>
        <a:bodyPr/>
        <a:lstStyle/>
        <a:p>
          <a:endParaRPr lang="ru-RU"/>
        </a:p>
      </dgm:t>
    </dgm:pt>
    <dgm:pt modelId="{0BC70174-8993-494D-A69B-5307BB89245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внедрение информационно-коммуникационных технологий в реальном секторе экономики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C58B477-4964-47E1-A048-D428710E285F}" type="parTrans" cxnId="{E56E359E-5492-4646-9F65-BEE01C290DAF}">
      <dgm:prSet/>
      <dgm:spPr/>
      <dgm:t>
        <a:bodyPr/>
        <a:lstStyle/>
        <a:p>
          <a:endParaRPr lang="ru-RU"/>
        </a:p>
      </dgm:t>
    </dgm:pt>
    <dgm:pt modelId="{958B59DC-4CF1-43F8-AAA9-020B48AF543A}" type="sibTrans" cxnId="{E56E359E-5492-4646-9F65-BEE01C290DAF}">
      <dgm:prSet/>
      <dgm:spPr/>
      <dgm:t>
        <a:bodyPr/>
        <a:lstStyle/>
        <a:p>
          <a:endParaRPr lang="ru-RU"/>
        </a:p>
      </dgm:t>
    </dgm:pt>
    <dgm:pt modelId="{DDBA10C4-EFEB-49ED-BD86-18219ADCB36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совершенствование социальной сферы на основе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ционно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-коммуникационных технологий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FCBF09-2691-4E82-97DD-C311605E6C5A}" type="parTrans" cxnId="{A3B767A6-01F9-4135-AA94-F9FA6F493080}">
      <dgm:prSet/>
      <dgm:spPr/>
      <dgm:t>
        <a:bodyPr/>
        <a:lstStyle/>
        <a:p>
          <a:endParaRPr lang="ru-RU"/>
        </a:p>
      </dgm:t>
    </dgm:pt>
    <dgm:pt modelId="{E80A0086-A295-4B5E-A728-1257E71DDAAD}" type="sibTrans" cxnId="{A3B767A6-01F9-4135-AA94-F9FA6F493080}">
      <dgm:prSet/>
      <dgm:spPr/>
      <dgm:t>
        <a:bodyPr/>
        <a:lstStyle/>
        <a:p>
          <a:endParaRPr lang="ru-RU"/>
        </a:p>
      </dgm:t>
    </dgm:pt>
    <dgm:pt modelId="{BB088917-37E6-4EEF-91B0-AECF3B45CF75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национального электронного контента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D7B2724-A735-45BE-8600-6489BB028194}" type="parTrans" cxnId="{C751EEA5-7585-45DD-9F6E-8F40618AB747}">
      <dgm:prSet/>
      <dgm:spPr/>
      <dgm:t>
        <a:bodyPr/>
        <a:lstStyle/>
        <a:p>
          <a:endParaRPr lang="ru-RU"/>
        </a:p>
      </dgm:t>
    </dgm:pt>
    <dgm:pt modelId="{C823D483-35C8-4239-BE22-EB004CE3A4A0}" type="sibTrans" cxnId="{C751EEA5-7585-45DD-9F6E-8F40618AB747}">
      <dgm:prSet/>
      <dgm:spPr/>
      <dgm:t>
        <a:bodyPr/>
        <a:lstStyle/>
        <a:p>
          <a:endParaRPr lang="ru-RU"/>
        </a:p>
      </dgm:t>
    </dgm:pt>
    <dgm:pt modelId="{C7FC2DC7-CC23-4CEA-9D1F-0CBEE2A2B54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собственной отрасли информационных технологий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BB9F821-89BF-45DF-BFDC-D92959C3926D}" type="parTrans" cxnId="{35ADC0DC-1A34-4C81-B94D-A89725BB0D82}">
      <dgm:prSet/>
      <dgm:spPr/>
      <dgm:t>
        <a:bodyPr/>
        <a:lstStyle/>
        <a:p>
          <a:endParaRPr lang="ru-RU"/>
        </a:p>
      </dgm:t>
    </dgm:pt>
    <dgm:pt modelId="{59FD48D6-9836-40CE-A176-9C9D3DAE8E82}" type="sibTrans" cxnId="{35ADC0DC-1A34-4C81-B94D-A89725BB0D82}">
      <dgm:prSet/>
      <dgm:spPr/>
      <dgm:t>
        <a:bodyPr/>
        <a:lstStyle/>
        <a:p>
          <a:endParaRPr lang="ru-RU"/>
        </a:p>
      </dgm:t>
    </dgm:pt>
    <dgm:pt modelId="{C5FCCF80-4E52-4FD7-AF30-E2B665A86764}">
      <dgm:prSet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научное обеспечение развития информатизации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A652115-354C-47ED-BC6A-7D8F559F9C43}" type="parTrans" cxnId="{FE3C2A27-787D-42CE-8E48-61428CB78B5F}">
      <dgm:prSet/>
      <dgm:spPr/>
      <dgm:t>
        <a:bodyPr/>
        <a:lstStyle/>
        <a:p>
          <a:endParaRPr lang="ru-RU"/>
        </a:p>
      </dgm:t>
    </dgm:pt>
    <dgm:pt modelId="{D5D47A65-7081-416B-BCA6-4C18AEAF1669}" type="sibTrans" cxnId="{FE3C2A27-787D-42CE-8E48-61428CB78B5F}">
      <dgm:prSet/>
      <dgm:spPr/>
      <dgm:t>
        <a:bodyPr/>
        <a:lstStyle/>
        <a:p>
          <a:endParaRPr lang="ru-RU"/>
        </a:p>
      </dgm:t>
    </dgm:pt>
    <dgm:pt modelId="{417BE6DE-56E0-437F-8267-7BFF416B212F}" type="pres">
      <dgm:prSet presAssocID="{06F42412-C79D-41CD-9A44-39B1FDA4FDF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DEE3B56-DDA4-4A53-B96B-86AA9041C06F}" type="pres">
      <dgm:prSet presAssocID="{1D45B6AC-22A3-45A4-8978-5C5F76DCB999}" presName="root" presStyleCnt="0"/>
      <dgm:spPr/>
    </dgm:pt>
    <dgm:pt modelId="{27EF22EA-17FD-4BC8-8BEA-365EF632AB40}" type="pres">
      <dgm:prSet presAssocID="{1D45B6AC-22A3-45A4-8978-5C5F76DCB999}" presName="rootComposite" presStyleCnt="0"/>
      <dgm:spPr/>
    </dgm:pt>
    <dgm:pt modelId="{354424E9-2108-473E-B9CE-CFB361F6AC3A}" type="pres">
      <dgm:prSet presAssocID="{1D45B6AC-22A3-45A4-8978-5C5F76DCB999}" presName="rootText" presStyleLbl="node1" presStyleIdx="0" presStyleCnt="1" custScaleX="944925" custScaleY="175823"/>
      <dgm:spPr/>
      <dgm:t>
        <a:bodyPr/>
        <a:lstStyle/>
        <a:p>
          <a:endParaRPr lang="ru-RU"/>
        </a:p>
      </dgm:t>
    </dgm:pt>
    <dgm:pt modelId="{5C9ACA23-13F0-41E9-AC35-11685528A645}" type="pres">
      <dgm:prSet presAssocID="{1D45B6AC-22A3-45A4-8978-5C5F76DCB999}" presName="rootConnector" presStyleLbl="node1" presStyleIdx="0" presStyleCnt="1"/>
      <dgm:spPr/>
    </dgm:pt>
    <dgm:pt modelId="{43666F2A-47B6-4D5E-A229-591444AEF80D}" type="pres">
      <dgm:prSet presAssocID="{1D45B6AC-22A3-45A4-8978-5C5F76DCB999}" presName="childShape" presStyleCnt="0"/>
      <dgm:spPr/>
    </dgm:pt>
    <dgm:pt modelId="{34154B7E-6CAD-4671-8477-43AA73BC7834}" type="pres">
      <dgm:prSet presAssocID="{5E8423EC-A08E-45DE-B45E-D8985454A87F}" presName="Name13" presStyleLbl="parChTrans1D2" presStyleIdx="0" presStyleCnt="9"/>
      <dgm:spPr/>
    </dgm:pt>
    <dgm:pt modelId="{BBCD3B6D-FA4D-4AA3-B42D-BCE993FAC7E6}" type="pres">
      <dgm:prSet presAssocID="{9EE7ED7F-9A11-42BD-B9D0-965B2F048E1F}" presName="childText" presStyleLbl="bgAcc1" presStyleIdx="0" presStyleCnt="9" custScaleX="108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F5356-714D-4D92-835A-485538F41F34}" type="pres">
      <dgm:prSet presAssocID="{3B5085F0-E872-4647-9876-C00EFEA2F937}" presName="Name13" presStyleLbl="parChTrans1D2" presStyleIdx="1" presStyleCnt="9"/>
      <dgm:spPr/>
    </dgm:pt>
    <dgm:pt modelId="{6C2B62E7-C69A-4681-91F5-E268E5A44F2D}" type="pres">
      <dgm:prSet presAssocID="{58999345-002B-4318-B151-AD428DABB406}" presName="childText" presStyleLbl="bgAcc1" presStyleIdx="1" presStyleCnt="9" custScaleX="108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1E9BC-36CD-45DF-928D-889759826BF6}" type="pres">
      <dgm:prSet presAssocID="{D66BCF33-5B17-41EE-996D-E55B50110DF4}" presName="Name13" presStyleLbl="parChTrans1D2" presStyleIdx="2" presStyleCnt="9"/>
      <dgm:spPr/>
    </dgm:pt>
    <dgm:pt modelId="{8084EC74-B84F-45E5-B3B3-14E015318AF6}" type="pres">
      <dgm:prSet presAssocID="{26958755-DE19-471B-BDCC-D2822671611F}" presName="childText" presStyleLbl="bgAcc1" presStyleIdx="2" presStyleCnt="9" custScaleX="108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820F30-A2D5-409D-A698-6F2C58B2D49A}" type="pres">
      <dgm:prSet presAssocID="{DC58B477-4964-47E1-A048-D428710E285F}" presName="Name13" presStyleLbl="parChTrans1D2" presStyleIdx="3" presStyleCnt="9"/>
      <dgm:spPr/>
    </dgm:pt>
    <dgm:pt modelId="{5D430E4F-0A3D-4327-9D53-8655BE93B1D5}" type="pres">
      <dgm:prSet presAssocID="{0BC70174-8993-494D-A69B-5307BB89245D}" presName="childText" presStyleLbl="bgAcc1" presStyleIdx="3" presStyleCnt="9" custScaleX="108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7FC00-87A2-4F97-9BF5-D52243D66D15}" type="pres">
      <dgm:prSet presAssocID="{59FCBF09-2691-4E82-97DD-C311605E6C5A}" presName="Name13" presStyleLbl="parChTrans1D2" presStyleIdx="4" presStyleCnt="9"/>
      <dgm:spPr/>
    </dgm:pt>
    <dgm:pt modelId="{F0047BDC-5392-4C20-B7CB-CA7B85FD74CA}" type="pres">
      <dgm:prSet presAssocID="{DDBA10C4-EFEB-49ED-BD86-18219ADCB36D}" presName="childText" presStyleLbl="bgAcc1" presStyleIdx="4" presStyleCnt="9" custScaleX="108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FE015-5F79-4BB1-9A08-D1A77FE11823}" type="pres">
      <dgm:prSet presAssocID="{6D7B2724-A735-45BE-8600-6489BB028194}" presName="Name13" presStyleLbl="parChTrans1D2" presStyleIdx="5" presStyleCnt="9"/>
      <dgm:spPr/>
    </dgm:pt>
    <dgm:pt modelId="{A3419635-42AB-4C8E-98E7-B0421C661593}" type="pres">
      <dgm:prSet presAssocID="{BB088917-37E6-4EEF-91B0-AECF3B45CF75}" presName="childText" presStyleLbl="bgAcc1" presStyleIdx="5" presStyleCnt="9" custScaleX="108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042A8-9C60-4DFA-B72A-993193E9B990}" type="pres">
      <dgm:prSet presAssocID="{1BB9F821-89BF-45DF-BFDC-D92959C3926D}" presName="Name13" presStyleLbl="parChTrans1D2" presStyleIdx="6" presStyleCnt="9"/>
      <dgm:spPr/>
    </dgm:pt>
    <dgm:pt modelId="{823BE4BD-5055-4C6F-B003-1C8836A1E5F9}" type="pres">
      <dgm:prSet presAssocID="{C7FC2DC7-CC23-4CEA-9D1F-0CBEE2A2B54C}" presName="childText" presStyleLbl="bgAcc1" presStyleIdx="6" presStyleCnt="9" custScaleX="108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F3AE87-EBC4-427B-A8AF-C6F9F0CEF29A}" type="pres">
      <dgm:prSet presAssocID="{1CE34F6F-D36E-463E-B888-EA4EB4A5DFAA}" presName="Name13" presStyleLbl="parChTrans1D2" presStyleIdx="7" presStyleCnt="9"/>
      <dgm:spPr/>
    </dgm:pt>
    <dgm:pt modelId="{1FF26EC3-F249-4855-9886-C196DA6E0752}" type="pres">
      <dgm:prSet presAssocID="{21FA22EF-79CF-441B-B526-867A21CA85B4}" presName="childText" presStyleLbl="bgAcc1" presStyleIdx="7" presStyleCnt="9" custScaleX="1080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CD58C2-102C-4CFE-A11F-593DD1EF3312}" type="pres">
      <dgm:prSet presAssocID="{7A652115-354C-47ED-BC6A-7D8F559F9C43}" presName="Name13" presStyleLbl="parChTrans1D2" presStyleIdx="8" presStyleCnt="9"/>
      <dgm:spPr/>
    </dgm:pt>
    <dgm:pt modelId="{A19FBD16-523D-42A5-AD66-4456694E34B0}" type="pres">
      <dgm:prSet presAssocID="{C5FCCF80-4E52-4FD7-AF30-E2B665A86764}" presName="childText" presStyleLbl="bgAcc1" presStyleIdx="8" presStyleCnt="9" custScaleX="1079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8B992A-C3FE-4EA0-B9FD-248ECD4E46D4}" type="presOf" srcId="{58999345-002B-4318-B151-AD428DABB406}" destId="{6C2B62E7-C69A-4681-91F5-E268E5A44F2D}" srcOrd="0" destOrd="0" presId="urn:microsoft.com/office/officeart/2005/8/layout/hierarchy3"/>
    <dgm:cxn modelId="{FE3C2A27-787D-42CE-8E48-61428CB78B5F}" srcId="{1D45B6AC-22A3-45A4-8978-5C5F76DCB999}" destId="{C5FCCF80-4E52-4FD7-AF30-E2B665A86764}" srcOrd="8" destOrd="0" parTransId="{7A652115-354C-47ED-BC6A-7D8F559F9C43}" sibTransId="{D5D47A65-7081-416B-BCA6-4C18AEAF1669}"/>
    <dgm:cxn modelId="{E56E359E-5492-4646-9F65-BEE01C290DAF}" srcId="{1D45B6AC-22A3-45A4-8978-5C5F76DCB999}" destId="{0BC70174-8993-494D-A69B-5307BB89245D}" srcOrd="3" destOrd="0" parTransId="{DC58B477-4964-47E1-A048-D428710E285F}" sibTransId="{958B59DC-4CF1-43F8-AAA9-020B48AF543A}"/>
    <dgm:cxn modelId="{EC7ED125-9DC2-4188-B292-B711254252C5}" srcId="{1D45B6AC-22A3-45A4-8978-5C5F76DCB999}" destId="{58999345-002B-4318-B151-AD428DABB406}" srcOrd="1" destOrd="0" parTransId="{3B5085F0-E872-4647-9876-C00EFEA2F937}" sibTransId="{E342A7D0-DEC0-45B2-B2DB-09700E89A3D7}"/>
    <dgm:cxn modelId="{DE3E691B-991E-424A-96AC-5005C37F8B8C}" type="presOf" srcId="{1BB9F821-89BF-45DF-BFDC-D92959C3926D}" destId="{039042A8-9C60-4DFA-B72A-993193E9B990}" srcOrd="0" destOrd="0" presId="urn:microsoft.com/office/officeart/2005/8/layout/hierarchy3"/>
    <dgm:cxn modelId="{95CFD4D7-8DDD-42CC-AEE1-62FE867784CC}" type="presOf" srcId="{0BC70174-8993-494D-A69B-5307BB89245D}" destId="{5D430E4F-0A3D-4327-9D53-8655BE93B1D5}" srcOrd="0" destOrd="0" presId="urn:microsoft.com/office/officeart/2005/8/layout/hierarchy3"/>
    <dgm:cxn modelId="{42A1872B-27A5-49ED-A2D6-8DAE38F0C8CF}" type="presOf" srcId="{DC58B477-4964-47E1-A048-D428710E285F}" destId="{41820F30-A2D5-409D-A698-6F2C58B2D49A}" srcOrd="0" destOrd="0" presId="urn:microsoft.com/office/officeart/2005/8/layout/hierarchy3"/>
    <dgm:cxn modelId="{12586952-2E0A-4BAF-B54D-71E226F8B212}" type="presOf" srcId="{DDBA10C4-EFEB-49ED-BD86-18219ADCB36D}" destId="{F0047BDC-5392-4C20-B7CB-CA7B85FD74CA}" srcOrd="0" destOrd="0" presId="urn:microsoft.com/office/officeart/2005/8/layout/hierarchy3"/>
    <dgm:cxn modelId="{4143DFF7-B906-4ABA-9642-C59233E4F246}" srcId="{06F42412-C79D-41CD-9A44-39B1FDA4FDFD}" destId="{1D45B6AC-22A3-45A4-8978-5C5F76DCB999}" srcOrd="0" destOrd="0" parTransId="{CCC1798E-BEE0-4E34-9A52-BC7CA34785C1}" sibTransId="{417BAEF8-2286-40B2-B9B4-64A114467CE7}"/>
    <dgm:cxn modelId="{A0B26E89-8E46-40C6-A840-C6A1B99B2637}" type="presOf" srcId="{D66BCF33-5B17-41EE-996D-E55B50110DF4}" destId="{EE61E9BC-36CD-45DF-928D-889759826BF6}" srcOrd="0" destOrd="0" presId="urn:microsoft.com/office/officeart/2005/8/layout/hierarchy3"/>
    <dgm:cxn modelId="{13A8FD2C-CA18-4F51-94F1-42F8FC452D4A}" type="presOf" srcId="{21FA22EF-79CF-441B-B526-867A21CA85B4}" destId="{1FF26EC3-F249-4855-9886-C196DA6E0752}" srcOrd="0" destOrd="0" presId="urn:microsoft.com/office/officeart/2005/8/layout/hierarchy3"/>
    <dgm:cxn modelId="{A3B767A6-01F9-4135-AA94-F9FA6F493080}" srcId="{1D45B6AC-22A3-45A4-8978-5C5F76DCB999}" destId="{DDBA10C4-EFEB-49ED-BD86-18219ADCB36D}" srcOrd="4" destOrd="0" parTransId="{59FCBF09-2691-4E82-97DD-C311605E6C5A}" sibTransId="{E80A0086-A295-4B5E-A728-1257E71DDAAD}"/>
    <dgm:cxn modelId="{D5BCFCC8-0437-4781-8AD9-F4BB58D3DCAE}" type="presOf" srcId="{7A652115-354C-47ED-BC6A-7D8F559F9C43}" destId="{89CD58C2-102C-4CFE-A11F-593DD1EF3312}" srcOrd="0" destOrd="0" presId="urn:microsoft.com/office/officeart/2005/8/layout/hierarchy3"/>
    <dgm:cxn modelId="{ED6736DA-F4C4-462D-B624-C577D1027DCB}" type="presOf" srcId="{BB088917-37E6-4EEF-91B0-AECF3B45CF75}" destId="{A3419635-42AB-4C8E-98E7-B0421C661593}" srcOrd="0" destOrd="0" presId="urn:microsoft.com/office/officeart/2005/8/layout/hierarchy3"/>
    <dgm:cxn modelId="{BD02D14D-2310-45C1-9B06-FBA4862C48DE}" type="presOf" srcId="{6D7B2724-A735-45BE-8600-6489BB028194}" destId="{523FE015-5F79-4BB1-9A08-D1A77FE11823}" srcOrd="0" destOrd="0" presId="urn:microsoft.com/office/officeart/2005/8/layout/hierarchy3"/>
    <dgm:cxn modelId="{C751EEA5-7585-45DD-9F6E-8F40618AB747}" srcId="{1D45B6AC-22A3-45A4-8978-5C5F76DCB999}" destId="{BB088917-37E6-4EEF-91B0-AECF3B45CF75}" srcOrd="5" destOrd="0" parTransId="{6D7B2724-A735-45BE-8600-6489BB028194}" sibTransId="{C823D483-35C8-4239-BE22-EB004CE3A4A0}"/>
    <dgm:cxn modelId="{65118FA9-CCF8-4EBE-ACC0-851882A75BEF}" type="presOf" srcId="{3B5085F0-E872-4647-9876-C00EFEA2F937}" destId="{5BAF5356-714D-4D92-835A-485538F41F34}" srcOrd="0" destOrd="0" presId="urn:microsoft.com/office/officeart/2005/8/layout/hierarchy3"/>
    <dgm:cxn modelId="{E3DAE28E-54D3-4834-9214-4A52EFE8F00A}" srcId="{1D45B6AC-22A3-45A4-8978-5C5F76DCB999}" destId="{26958755-DE19-471B-BDCC-D2822671611F}" srcOrd="2" destOrd="0" parTransId="{D66BCF33-5B17-41EE-996D-E55B50110DF4}" sibTransId="{003E079D-DC8A-4BC1-9BB0-A6234D4C9C12}"/>
    <dgm:cxn modelId="{156FE67F-8A80-4488-8EEF-4FDE6135E8C5}" type="presOf" srcId="{06F42412-C79D-41CD-9A44-39B1FDA4FDFD}" destId="{417BE6DE-56E0-437F-8267-7BFF416B212F}" srcOrd="0" destOrd="0" presId="urn:microsoft.com/office/officeart/2005/8/layout/hierarchy3"/>
    <dgm:cxn modelId="{BDADA112-F819-4FA6-9480-0F0A052F7EB8}" srcId="{1D45B6AC-22A3-45A4-8978-5C5F76DCB999}" destId="{21FA22EF-79CF-441B-B526-867A21CA85B4}" srcOrd="7" destOrd="0" parTransId="{1CE34F6F-D36E-463E-B888-EA4EB4A5DFAA}" sibTransId="{6F787D3D-4336-45AD-8572-9D495497DF39}"/>
    <dgm:cxn modelId="{B985CF9B-0D70-4AE7-B51E-E417EAC369C3}" type="presOf" srcId="{1D45B6AC-22A3-45A4-8978-5C5F76DCB999}" destId="{5C9ACA23-13F0-41E9-AC35-11685528A645}" srcOrd="1" destOrd="0" presId="urn:microsoft.com/office/officeart/2005/8/layout/hierarchy3"/>
    <dgm:cxn modelId="{ACA2CBCA-C570-4137-B22D-178C1524E885}" type="presOf" srcId="{59FCBF09-2691-4E82-97DD-C311605E6C5A}" destId="{6747FC00-87A2-4F97-9BF5-D52243D66D15}" srcOrd="0" destOrd="0" presId="urn:microsoft.com/office/officeart/2005/8/layout/hierarchy3"/>
    <dgm:cxn modelId="{35ADC0DC-1A34-4C81-B94D-A89725BB0D82}" srcId="{1D45B6AC-22A3-45A4-8978-5C5F76DCB999}" destId="{C7FC2DC7-CC23-4CEA-9D1F-0CBEE2A2B54C}" srcOrd="6" destOrd="0" parTransId="{1BB9F821-89BF-45DF-BFDC-D92959C3926D}" sibTransId="{59FD48D6-9836-40CE-A176-9C9D3DAE8E82}"/>
    <dgm:cxn modelId="{4DC18AF4-049C-4F44-93EA-4D997B6CF13E}" srcId="{1D45B6AC-22A3-45A4-8978-5C5F76DCB999}" destId="{9EE7ED7F-9A11-42BD-B9D0-965B2F048E1F}" srcOrd="0" destOrd="0" parTransId="{5E8423EC-A08E-45DE-B45E-D8985454A87F}" sibTransId="{36A064B4-FDAF-477C-97CD-F5FE35E2B557}"/>
    <dgm:cxn modelId="{4E134DA6-0E7E-4826-874E-277BC83C4E62}" type="presOf" srcId="{5E8423EC-A08E-45DE-B45E-D8985454A87F}" destId="{34154B7E-6CAD-4671-8477-43AA73BC7834}" srcOrd="0" destOrd="0" presId="urn:microsoft.com/office/officeart/2005/8/layout/hierarchy3"/>
    <dgm:cxn modelId="{FF931774-9DD1-488B-B8CF-EB9E6DC2F576}" type="presOf" srcId="{C5FCCF80-4E52-4FD7-AF30-E2B665A86764}" destId="{A19FBD16-523D-42A5-AD66-4456694E34B0}" srcOrd="0" destOrd="0" presId="urn:microsoft.com/office/officeart/2005/8/layout/hierarchy3"/>
    <dgm:cxn modelId="{4582A527-ED7A-444A-A02F-F000DE4A7A46}" type="presOf" srcId="{1CE34F6F-D36E-463E-B888-EA4EB4A5DFAA}" destId="{4DF3AE87-EBC4-427B-A8AF-C6F9F0CEF29A}" srcOrd="0" destOrd="0" presId="urn:microsoft.com/office/officeart/2005/8/layout/hierarchy3"/>
    <dgm:cxn modelId="{5510E35D-605C-45CC-9672-8DA44A857611}" type="presOf" srcId="{26958755-DE19-471B-BDCC-D2822671611F}" destId="{8084EC74-B84F-45E5-B3B3-14E015318AF6}" srcOrd="0" destOrd="0" presId="urn:microsoft.com/office/officeart/2005/8/layout/hierarchy3"/>
    <dgm:cxn modelId="{C12C6978-E539-4C92-8BFA-B424320C99C5}" type="presOf" srcId="{C7FC2DC7-CC23-4CEA-9D1F-0CBEE2A2B54C}" destId="{823BE4BD-5055-4C6F-B003-1C8836A1E5F9}" srcOrd="0" destOrd="0" presId="urn:microsoft.com/office/officeart/2005/8/layout/hierarchy3"/>
    <dgm:cxn modelId="{59E8BFC3-4F23-44B7-9A08-E7EC33636FF3}" type="presOf" srcId="{9EE7ED7F-9A11-42BD-B9D0-965B2F048E1F}" destId="{BBCD3B6D-FA4D-4AA3-B42D-BCE993FAC7E6}" srcOrd="0" destOrd="0" presId="urn:microsoft.com/office/officeart/2005/8/layout/hierarchy3"/>
    <dgm:cxn modelId="{D1ABA623-1EE5-4DB3-B23A-F9635E114B09}" type="presOf" srcId="{1D45B6AC-22A3-45A4-8978-5C5F76DCB999}" destId="{354424E9-2108-473E-B9CE-CFB361F6AC3A}" srcOrd="0" destOrd="0" presId="urn:microsoft.com/office/officeart/2005/8/layout/hierarchy3"/>
    <dgm:cxn modelId="{06F00C1D-8C38-4718-B61C-B0314D209964}" type="presParOf" srcId="{417BE6DE-56E0-437F-8267-7BFF416B212F}" destId="{8DEE3B56-DDA4-4A53-B96B-86AA9041C06F}" srcOrd="0" destOrd="0" presId="urn:microsoft.com/office/officeart/2005/8/layout/hierarchy3"/>
    <dgm:cxn modelId="{F67CCF02-46D9-4F24-A7D9-A2FEDD03AF8B}" type="presParOf" srcId="{8DEE3B56-DDA4-4A53-B96B-86AA9041C06F}" destId="{27EF22EA-17FD-4BC8-8BEA-365EF632AB40}" srcOrd="0" destOrd="0" presId="urn:microsoft.com/office/officeart/2005/8/layout/hierarchy3"/>
    <dgm:cxn modelId="{90ED4D84-0D38-4A7B-917F-191DDC1B30DC}" type="presParOf" srcId="{27EF22EA-17FD-4BC8-8BEA-365EF632AB40}" destId="{354424E9-2108-473E-B9CE-CFB361F6AC3A}" srcOrd="0" destOrd="0" presId="urn:microsoft.com/office/officeart/2005/8/layout/hierarchy3"/>
    <dgm:cxn modelId="{E0131C86-98DB-4FDE-89F2-CBEF9C275A61}" type="presParOf" srcId="{27EF22EA-17FD-4BC8-8BEA-365EF632AB40}" destId="{5C9ACA23-13F0-41E9-AC35-11685528A645}" srcOrd="1" destOrd="0" presId="urn:microsoft.com/office/officeart/2005/8/layout/hierarchy3"/>
    <dgm:cxn modelId="{878B71B4-2D8C-471C-8B42-D51560BC2D19}" type="presParOf" srcId="{8DEE3B56-DDA4-4A53-B96B-86AA9041C06F}" destId="{43666F2A-47B6-4D5E-A229-591444AEF80D}" srcOrd="1" destOrd="0" presId="urn:microsoft.com/office/officeart/2005/8/layout/hierarchy3"/>
    <dgm:cxn modelId="{5CF12CF3-EF63-424D-BC8A-12565275FB9E}" type="presParOf" srcId="{43666F2A-47B6-4D5E-A229-591444AEF80D}" destId="{34154B7E-6CAD-4671-8477-43AA73BC7834}" srcOrd="0" destOrd="0" presId="urn:microsoft.com/office/officeart/2005/8/layout/hierarchy3"/>
    <dgm:cxn modelId="{A4DEED25-C528-4495-BB82-27BA4A56A187}" type="presParOf" srcId="{43666F2A-47B6-4D5E-A229-591444AEF80D}" destId="{BBCD3B6D-FA4D-4AA3-B42D-BCE993FAC7E6}" srcOrd="1" destOrd="0" presId="urn:microsoft.com/office/officeart/2005/8/layout/hierarchy3"/>
    <dgm:cxn modelId="{ECFD6368-5BF4-4074-8C75-DE7A81466147}" type="presParOf" srcId="{43666F2A-47B6-4D5E-A229-591444AEF80D}" destId="{5BAF5356-714D-4D92-835A-485538F41F34}" srcOrd="2" destOrd="0" presId="urn:microsoft.com/office/officeart/2005/8/layout/hierarchy3"/>
    <dgm:cxn modelId="{53E681F1-6481-437B-8850-76AC9FA2B40A}" type="presParOf" srcId="{43666F2A-47B6-4D5E-A229-591444AEF80D}" destId="{6C2B62E7-C69A-4681-91F5-E268E5A44F2D}" srcOrd="3" destOrd="0" presId="urn:microsoft.com/office/officeart/2005/8/layout/hierarchy3"/>
    <dgm:cxn modelId="{E0434E75-AE89-4CD1-B094-F1A3F6E0DD9C}" type="presParOf" srcId="{43666F2A-47B6-4D5E-A229-591444AEF80D}" destId="{EE61E9BC-36CD-45DF-928D-889759826BF6}" srcOrd="4" destOrd="0" presId="urn:microsoft.com/office/officeart/2005/8/layout/hierarchy3"/>
    <dgm:cxn modelId="{B9798114-9EC0-45C4-8514-737E177D585D}" type="presParOf" srcId="{43666F2A-47B6-4D5E-A229-591444AEF80D}" destId="{8084EC74-B84F-45E5-B3B3-14E015318AF6}" srcOrd="5" destOrd="0" presId="urn:microsoft.com/office/officeart/2005/8/layout/hierarchy3"/>
    <dgm:cxn modelId="{124990E9-481D-4A1D-9026-2A43FB87AA93}" type="presParOf" srcId="{43666F2A-47B6-4D5E-A229-591444AEF80D}" destId="{41820F30-A2D5-409D-A698-6F2C58B2D49A}" srcOrd="6" destOrd="0" presId="urn:microsoft.com/office/officeart/2005/8/layout/hierarchy3"/>
    <dgm:cxn modelId="{61AFCCF1-4E54-45A7-BBE3-F37740D45138}" type="presParOf" srcId="{43666F2A-47B6-4D5E-A229-591444AEF80D}" destId="{5D430E4F-0A3D-4327-9D53-8655BE93B1D5}" srcOrd="7" destOrd="0" presId="urn:microsoft.com/office/officeart/2005/8/layout/hierarchy3"/>
    <dgm:cxn modelId="{ED33B79E-9B2B-40B8-9913-DA98447529C5}" type="presParOf" srcId="{43666F2A-47B6-4D5E-A229-591444AEF80D}" destId="{6747FC00-87A2-4F97-9BF5-D52243D66D15}" srcOrd="8" destOrd="0" presId="urn:microsoft.com/office/officeart/2005/8/layout/hierarchy3"/>
    <dgm:cxn modelId="{12BE1A73-A3A5-4676-BFFE-E4DD5CC0DB8E}" type="presParOf" srcId="{43666F2A-47B6-4D5E-A229-591444AEF80D}" destId="{F0047BDC-5392-4C20-B7CB-CA7B85FD74CA}" srcOrd="9" destOrd="0" presId="urn:microsoft.com/office/officeart/2005/8/layout/hierarchy3"/>
    <dgm:cxn modelId="{4F302456-D631-4DE4-828E-B676DF0C7C28}" type="presParOf" srcId="{43666F2A-47B6-4D5E-A229-591444AEF80D}" destId="{523FE015-5F79-4BB1-9A08-D1A77FE11823}" srcOrd="10" destOrd="0" presId="urn:microsoft.com/office/officeart/2005/8/layout/hierarchy3"/>
    <dgm:cxn modelId="{A3F816D3-4F6C-4CCF-8DED-0F3E6D8FC01C}" type="presParOf" srcId="{43666F2A-47B6-4D5E-A229-591444AEF80D}" destId="{A3419635-42AB-4C8E-98E7-B0421C661593}" srcOrd="11" destOrd="0" presId="urn:microsoft.com/office/officeart/2005/8/layout/hierarchy3"/>
    <dgm:cxn modelId="{0FFDE7A7-D15A-47DA-89E7-C660B28DFB95}" type="presParOf" srcId="{43666F2A-47B6-4D5E-A229-591444AEF80D}" destId="{039042A8-9C60-4DFA-B72A-993193E9B990}" srcOrd="12" destOrd="0" presId="urn:microsoft.com/office/officeart/2005/8/layout/hierarchy3"/>
    <dgm:cxn modelId="{D0D033F2-E3DA-4578-B7C2-E29234ED04F6}" type="presParOf" srcId="{43666F2A-47B6-4D5E-A229-591444AEF80D}" destId="{823BE4BD-5055-4C6F-B003-1C8836A1E5F9}" srcOrd="13" destOrd="0" presId="urn:microsoft.com/office/officeart/2005/8/layout/hierarchy3"/>
    <dgm:cxn modelId="{4CC45AF8-2648-4B41-A347-12F8909EE47F}" type="presParOf" srcId="{43666F2A-47B6-4D5E-A229-591444AEF80D}" destId="{4DF3AE87-EBC4-427B-A8AF-C6F9F0CEF29A}" srcOrd="14" destOrd="0" presId="urn:microsoft.com/office/officeart/2005/8/layout/hierarchy3"/>
    <dgm:cxn modelId="{9080EADD-1746-4DE0-8CB1-B074784EE616}" type="presParOf" srcId="{43666F2A-47B6-4D5E-A229-591444AEF80D}" destId="{1FF26EC3-F249-4855-9886-C196DA6E0752}" srcOrd="15" destOrd="0" presId="urn:microsoft.com/office/officeart/2005/8/layout/hierarchy3"/>
    <dgm:cxn modelId="{4C9D6313-7F4D-44C9-BBD7-477D32DC1460}" type="presParOf" srcId="{43666F2A-47B6-4D5E-A229-591444AEF80D}" destId="{89CD58C2-102C-4CFE-A11F-593DD1EF3312}" srcOrd="16" destOrd="0" presId="urn:microsoft.com/office/officeart/2005/8/layout/hierarchy3"/>
    <dgm:cxn modelId="{CC98F25E-4A46-4C8C-AD56-029E6EAC9D17}" type="presParOf" srcId="{43666F2A-47B6-4D5E-A229-591444AEF80D}" destId="{A19FBD16-523D-42A5-AD66-4456694E34B0}" srcOrd="1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CCA7C-D148-4813-99AC-39F93667378F}">
      <dsp:nvSpPr>
        <dsp:cNvPr id="0" name=""/>
        <dsp:cNvSpPr/>
      </dsp:nvSpPr>
      <dsp:spPr>
        <a:xfrm>
          <a:off x="284232" y="1662387"/>
          <a:ext cx="2887059" cy="1443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Место Республики Беларусь в современном информационном пространстве определяется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6512" y="1704667"/>
        <a:ext cx="2802499" cy="1358969"/>
      </dsp:txXfrm>
    </dsp:sp>
    <dsp:sp modelId="{3C82E8A7-D601-48FE-BB39-CF71566E45F8}">
      <dsp:nvSpPr>
        <dsp:cNvPr id="0" name=""/>
        <dsp:cNvSpPr/>
      </dsp:nvSpPr>
      <dsp:spPr>
        <a:xfrm rot="18289469">
          <a:off x="2737587" y="1526876"/>
          <a:ext cx="202222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22229" y="272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698147" y="1503566"/>
        <a:ext cx="101111" cy="101111"/>
      </dsp:txXfrm>
    </dsp:sp>
    <dsp:sp modelId="{C0BBC434-712A-4401-9C35-A380D9509244}">
      <dsp:nvSpPr>
        <dsp:cNvPr id="0" name=""/>
        <dsp:cNvSpPr/>
      </dsp:nvSpPr>
      <dsp:spPr>
        <a:xfrm>
          <a:off x="4326114" y="2328"/>
          <a:ext cx="3742581" cy="1443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успешно развивающейся самобытной культурой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68394" y="44608"/>
        <a:ext cx="3658021" cy="1358969"/>
      </dsp:txXfrm>
    </dsp:sp>
    <dsp:sp modelId="{5C67BB3A-6DF8-43B2-836D-0AD6EDAB9D00}">
      <dsp:nvSpPr>
        <dsp:cNvPr id="0" name=""/>
        <dsp:cNvSpPr/>
      </dsp:nvSpPr>
      <dsp:spPr>
        <a:xfrm>
          <a:off x="3171291" y="2356905"/>
          <a:ext cx="115482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54823" y="272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19832" y="2355281"/>
        <a:ext cx="57741" cy="57741"/>
      </dsp:txXfrm>
    </dsp:sp>
    <dsp:sp modelId="{7E03AC48-E395-45BF-8ED9-3E16A4155947}">
      <dsp:nvSpPr>
        <dsp:cNvPr id="0" name=""/>
        <dsp:cNvSpPr/>
      </dsp:nvSpPr>
      <dsp:spPr>
        <a:xfrm>
          <a:off x="4326114" y="1662387"/>
          <a:ext cx="3742581" cy="1443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общекультурной ценностью природных ландшафтов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68394" y="1704667"/>
        <a:ext cx="3658021" cy="1358969"/>
      </dsp:txXfrm>
    </dsp:sp>
    <dsp:sp modelId="{8EBCF86F-0CB3-47C9-BD80-43AC0B7FD9BC}">
      <dsp:nvSpPr>
        <dsp:cNvPr id="0" name=""/>
        <dsp:cNvSpPr/>
      </dsp:nvSpPr>
      <dsp:spPr>
        <a:xfrm rot="3310531">
          <a:off x="2737587" y="3186935"/>
          <a:ext cx="202222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22229" y="272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698147" y="3163625"/>
        <a:ext cx="101111" cy="101111"/>
      </dsp:txXfrm>
    </dsp:sp>
    <dsp:sp modelId="{42F45920-9B16-4864-87DD-12EE219FE4CB}">
      <dsp:nvSpPr>
        <dsp:cNvPr id="0" name=""/>
        <dsp:cNvSpPr/>
      </dsp:nvSpPr>
      <dsp:spPr>
        <a:xfrm>
          <a:off x="4326114" y="3322446"/>
          <a:ext cx="3742581" cy="1443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достижениями в науке и технике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368394" y="3364726"/>
        <a:ext cx="3658021" cy="13589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CCA7C-D148-4813-99AC-39F93667378F}">
      <dsp:nvSpPr>
        <dsp:cNvPr id="0" name=""/>
        <dsp:cNvSpPr/>
      </dsp:nvSpPr>
      <dsp:spPr>
        <a:xfrm>
          <a:off x="2335" y="1514541"/>
          <a:ext cx="3478440" cy="1739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Республике Беларусь государственная политика в области информации направлена на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3275" y="1565481"/>
        <a:ext cx="3376560" cy="1637340"/>
      </dsp:txXfrm>
    </dsp:sp>
    <dsp:sp modelId="{3C82E8A7-D601-48FE-BB39-CF71566E45F8}">
      <dsp:nvSpPr>
        <dsp:cNvPr id="0" name=""/>
        <dsp:cNvSpPr/>
      </dsp:nvSpPr>
      <dsp:spPr>
        <a:xfrm rot="19457599">
          <a:off x="3319721" y="1851299"/>
          <a:ext cx="1713485" cy="65654"/>
        </a:xfrm>
        <a:custGeom>
          <a:avLst/>
          <a:gdLst/>
          <a:ahLst/>
          <a:cxnLst/>
          <a:rect l="0" t="0" r="0" b="0"/>
          <a:pathLst>
            <a:path>
              <a:moveTo>
                <a:pt x="0" y="32827"/>
              </a:moveTo>
              <a:lnTo>
                <a:pt x="1713485" y="3282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133626" y="1841289"/>
        <a:ext cx="85674" cy="85674"/>
      </dsp:txXfrm>
    </dsp:sp>
    <dsp:sp modelId="{C0BBC434-712A-4401-9C35-A380D9509244}">
      <dsp:nvSpPr>
        <dsp:cNvPr id="0" name=""/>
        <dsp:cNvSpPr/>
      </dsp:nvSpPr>
      <dsp:spPr>
        <a:xfrm>
          <a:off x="4872152" y="514490"/>
          <a:ext cx="3478440" cy="1739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в стране едино-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информационного прост-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ранства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развитие современной информационно-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коммуника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ционной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инфраструктуры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23092" y="565430"/>
        <a:ext cx="3376560" cy="1637340"/>
      </dsp:txXfrm>
    </dsp:sp>
    <dsp:sp modelId="{5C67BB3A-6DF8-43B2-836D-0AD6EDAB9D00}">
      <dsp:nvSpPr>
        <dsp:cNvPr id="0" name=""/>
        <dsp:cNvSpPr/>
      </dsp:nvSpPr>
      <dsp:spPr>
        <a:xfrm rot="2142401">
          <a:off x="3319721" y="2851350"/>
          <a:ext cx="1713485" cy="65654"/>
        </a:xfrm>
        <a:custGeom>
          <a:avLst/>
          <a:gdLst/>
          <a:ahLst/>
          <a:cxnLst/>
          <a:rect l="0" t="0" r="0" b="0"/>
          <a:pathLst>
            <a:path>
              <a:moveTo>
                <a:pt x="0" y="32827"/>
              </a:moveTo>
              <a:lnTo>
                <a:pt x="1713485" y="3282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133626" y="2841340"/>
        <a:ext cx="85674" cy="85674"/>
      </dsp:txXfrm>
    </dsp:sp>
    <dsp:sp modelId="{7E03AC48-E395-45BF-8ED9-3E16A4155947}">
      <dsp:nvSpPr>
        <dsp:cNvPr id="0" name=""/>
        <dsp:cNvSpPr/>
      </dsp:nvSpPr>
      <dsp:spPr>
        <a:xfrm>
          <a:off x="4872152" y="2514593"/>
          <a:ext cx="3478440" cy="17392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информационной безопасности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923092" y="2565533"/>
        <a:ext cx="3376560" cy="16373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FD2C0-6E3B-40A2-ACEA-A5126D7E7A0C}">
      <dsp:nvSpPr>
        <dsp:cNvPr id="0" name=""/>
        <dsp:cNvSpPr/>
      </dsp:nvSpPr>
      <dsp:spPr>
        <a:xfrm>
          <a:off x="7270054" y="2658574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690D4E-2388-4292-8751-CE833DCBA245}">
      <dsp:nvSpPr>
        <dsp:cNvPr id="0" name=""/>
        <dsp:cNvSpPr/>
      </dsp:nvSpPr>
      <dsp:spPr>
        <a:xfrm>
          <a:off x="4284476" y="1252603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46"/>
              </a:lnTo>
              <a:lnTo>
                <a:pt x="3031298" y="263046"/>
              </a:lnTo>
              <a:lnTo>
                <a:pt x="3031298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B7A2AE-7D8D-4832-A2FC-F637D3DB9904}">
      <dsp:nvSpPr>
        <dsp:cNvPr id="0" name=""/>
        <dsp:cNvSpPr/>
      </dsp:nvSpPr>
      <dsp:spPr>
        <a:xfrm>
          <a:off x="4238755" y="2658574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E39B8-6F4B-40B9-8529-56EE78B9F23E}">
      <dsp:nvSpPr>
        <dsp:cNvPr id="0" name=""/>
        <dsp:cNvSpPr/>
      </dsp:nvSpPr>
      <dsp:spPr>
        <a:xfrm>
          <a:off x="4238755" y="1252603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67AF6A-280E-41ED-BE95-AF21E3416E33}">
      <dsp:nvSpPr>
        <dsp:cNvPr id="0" name=""/>
        <dsp:cNvSpPr/>
      </dsp:nvSpPr>
      <dsp:spPr>
        <a:xfrm>
          <a:off x="1207457" y="2658574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189EB-D16A-4F5D-B4D2-33A66D771365}">
      <dsp:nvSpPr>
        <dsp:cNvPr id="0" name=""/>
        <dsp:cNvSpPr/>
      </dsp:nvSpPr>
      <dsp:spPr>
        <a:xfrm>
          <a:off x="1253177" y="1252603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3031298" y="0"/>
              </a:moveTo>
              <a:lnTo>
                <a:pt x="3031298" y="263046"/>
              </a:lnTo>
              <a:lnTo>
                <a:pt x="0" y="263046"/>
              </a:lnTo>
              <a:lnTo>
                <a:pt x="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06F1C-CFFE-4DBB-927D-8B0400AC25DB}">
      <dsp:nvSpPr>
        <dsp:cNvPr id="0" name=""/>
        <dsp:cNvSpPr/>
      </dsp:nvSpPr>
      <dsp:spPr>
        <a:xfrm>
          <a:off x="2160237" y="0"/>
          <a:ext cx="4248477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Составляющие информационной безопасности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0237" y="0"/>
        <a:ext cx="4248477" cy="1252602"/>
      </dsp:txXfrm>
    </dsp:sp>
    <dsp:sp modelId="{837277B6-EF1D-4CB2-8857-66FB540D2A10}">
      <dsp:nvSpPr>
        <dsp:cNvPr id="0" name=""/>
        <dsp:cNvSpPr/>
      </dsp:nvSpPr>
      <dsp:spPr>
        <a:xfrm>
          <a:off x="575" y="1778696"/>
          <a:ext cx="2505205" cy="8798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конфиденциальность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5" y="1778696"/>
        <a:ext cx="2505205" cy="879878"/>
      </dsp:txXfrm>
    </dsp:sp>
    <dsp:sp modelId="{55FD9DA6-CE27-4DCA-AB7A-47873E6CA1FF}">
      <dsp:nvSpPr>
        <dsp:cNvPr id="0" name=""/>
        <dsp:cNvSpPr/>
      </dsp:nvSpPr>
      <dsp:spPr>
        <a:xfrm>
          <a:off x="575" y="3184667"/>
          <a:ext cx="2505205" cy="17276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состояние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информа-ции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при котором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-туп к ней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осущест-вляют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только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-ты, имеющие на неё право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5" y="3184667"/>
        <a:ext cx="2505205" cy="1727652"/>
      </dsp:txXfrm>
    </dsp:sp>
    <dsp:sp modelId="{54367332-5075-4830-A7BD-F7764F2F1577}">
      <dsp:nvSpPr>
        <dsp:cNvPr id="0" name=""/>
        <dsp:cNvSpPr/>
      </dsp:nvSpPr>
      <dsp:spPr>
        <a:xfrm>
          <a:off x="3031873" y="1778696"/>
          <a:ext cx="2505205" cy="8798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целостность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1873" y="1778696"/>
        <a:ext cx="2505205" cy="879878"/>
      </dsp:txXfrm>
    </dsp:sp>
    <dsp:sp modelId="{44024190-3F58-46C9-AD0F-677F410E344C}">
      <dsp:nvSpPr>
        <dsp:cNvPr id="0" name=""/>
        <dsp:cNvSpPr/>
      </dsp:nvSpPr>
      <dsp:spPr>
        <a:xfrm>
          <a:off x="3031873" y="3184667"/>
          <a:ext cx="2505205" cy="17276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избежание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несанкцио-нированной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модифика-ции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информации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1873" y="3184667"/>
        <a:ext cx="2505205" cy="1727652"/>
      </dsp:txXfrm>
    </dsp:sp>
    <dsp:sp modelId="{B9C60C13-6AE8-4C50-A2EE-AE05E83B0D24}">
      <dsp:nvSpPr>
        <dsp:cNvPr id="0" name=""/>
        <dsp:cNvSpPr/>
      </dsp:nvSpPr>
      <dsp:spPr>
        <a:xfrm>
          <a:off x="6063171" y="1778696"/>
          <a:ext cx="2505205" cy="8798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доступность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3171" y="1778696"/>
        <a:ext cx="2505205" cy="879878"/>
      </dsp:txXfrm>
    </dsp:sp>
    <dsp:sp modelId="{CDD8B9D0-24A4-4B3B-9B43-644C00F2E5DE}">
      <dsp:nvSpPr>
        <dsp:cNvPr id="0" name=""/>
        <dsp:cNvSpPr/>
      </dsp:nvSpPr>
      <dsp:spPr>
        <a:xfrm>
          <a:off x="6063171" y="3184667"/>
          <a:ext cx="2505205" cy="17276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избежание временного или постоянного сок-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рытия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информации от пользователей, полу-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чивших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права доступа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3171" y="3184667"/>
        <a:ext cx="2505205" cy="17276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90D4E-2388-4292-8751-CE833DCBA245}">
      <dsp:nvSpPr>
        <dsp:cNvPr id="0" name=""/>
        <dsp:cNvSpPr/>
      </dsp:nvSpPr>
      <dsp:spPr>
        <a:xfrm>
          <a:off x="4284476" y="1756656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46"/>
              </a:lnTo>
              <a:lnTo>
                <a:pt x="3031298" y="263046"/>
              </a:lnTo>
              <a:lnTo>
                <a:pt x="3031298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E39B8-6F4B-40B9-8529-56EE78B9F23E}">
      <dsp:nvSpPr>
        <dsp:cNvPr id="0" name=""/>
        <dsp:cNvSpPr/>
      </dsp:nvSpPr>
      <dsp:spPr>
        <a:xfrm>
          <a:off x="4238755" y="1756656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189EB-D16A-4F5D-B4D2-33A66D771365}">
      <dsp:nvSpPr>
        <dsp:cNvPr id="0" name=""/>
        <dsp:cNvSpPr/>
      </dsp:nvSpPr>
      <dsp:spPr>
        <a:xfrm>
          <a:off x="1253177" y="1756656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3031298" y="0"/>
              </a:moveTo>
              <a:lnTo>
                <a:pt x="3031298" y="263046"/>
              </a:lnTo>
              <a:lnTo>
                <a:pt x="0" y="263046"/>
              </a:lnTo>
              <a:lnTo>
                <a:pt x="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06F1C-CFFE-4DBB-927D-8B0400AC25DB}">
      <dsp:nvSpPr>
        <dsp:cNvPr id="0" name=""/>
        <dsp:cNvSpPr/>
      </dsp:nvSpPr>
      <dsp:spPr>
        <a:xfrm>
          <a:off x="2160237" y="504054"/>
          <a:ext cx="4248477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Угрозы в сфере информационной безопасности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0237" y="504054"/>
        <a:ext cx="4248477" cy="1252602"/>
      </dsp:txXfrm>
    </dsp:sp>
    <dsp:sp modelId="{837277B6-EF1D-4CB2-8857-66FB540D2A10}">
      <dsp:nvSpPr>
        <dsp:cNvPr id="0" name=""/>
        <dsp:cNvSpPr/>
      </dsp:nvSpPr>
      <dsp:spPr>
        <a:xfrm>
          <a:off x="575" y="2282749"/>
          <a:ext cx="2505205" cy="21255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избыточная и нередко ложная информация порождает опасность манипулирования сознанием людей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5" y="2282749"/>
        <a:ext cx="2505205" cy="2125516"/>
      </dsp:txXfrm>
    </dsp:sp>
    <dsp:sp modelId="{54367332-5075-4830-A7BD-F7764F2F1577}">
      <dsp:nvSpPr>
        <dsp:cNvPr id="0" name=""/>
        <dsp:cNvSpPr/>
      </dsp:nvSpPr>
      <dsp:spPr>
        <a:xfrm>
          <a:off x="3031873" y="2282749"/>
          <a:ext cx="2505205" cy="21255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теряются критерии объективной оценки информации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1873" y="2282749"/>
        <a:ext cx="2505205" cy="2125516"/>
      </dsp:txXfrm>
    </dsp:sp>
    <dsp:sp modelId="{B9C60C13-6AE8-4C50-A2EE-AE05E83B0D24}">
      <dsp:nvSpPr>
        <dsp:cNvPr id="0" name=""/>
        <dsp:cNvSpPr/>
      </dsp:nvSpPr>
      <dsp:spPr>
        <a:xfrm>
          <a:off x="6063171" y="2282749"/>
          <a:ext cx="2505205" cy="21255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 новая – компьютерная – форма преступности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3171" y="2282749"/>
        <a:ext cx="2505205" cy="21255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90D4E-2388-4292-8751-CE833DCBA245}">
      <dsp:nvSpPr>
        <dsp:cNvPr id="0" name=""/>
        <dsp:cNvSpPr/>
      </dsp:nvSpPr>
      <dsp:spPr>
        <a:xfrm>
          <a:off x="4284476" y="1756656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46"/>
              </a:lnTo>
              <a:lnTo>
                <a:pt x="3031298" y="263046"/>
              </a:lnTo>
              <a:lnTo>
                <a:pt x="3031298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E39B8-6F4B-40B9-8529-56EE78B9F23E}">
      <dsp:nvSpPr>
        <dsp:cNvPr id="0" name=""/>
        <dsp:cNvSpPr/>
      </dsp:nvSpPr>
      <dsp:spPr>
        <a:xfrm>
          <a:off x="4238755" y="1756656"/>
          <a:ext cx="91440" cy="526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189EB-D16A-4F5D-B4D2-33A66D771365}">
      <dsp:nvSpPr>
        <dsp:cNvPr id="0" name=""/>
        <dsp:cNvSpPr/>
      </dsp:nvSpPr>
      <dsp:spPr>
        <a:xfrm>
          <a:off x="1253177" y="1756656"/>
          <a:ext cx="3031298" cy="526093"/>
        </a:xfrm>
        <a:custGeom>
          <a:avLst/>
          <a:gdLst/>
          <a:ahLst/>
          <a:cxnLst/>
          <a:rect l="0" t="0" r="0" b="0"/>
          <a:pathLst>
            <a:path>
              <a:moveTo>
                <a:pt x="3031298" y="0"/>
              </a:moveTo>
              <a:lnTo>
                <a:pt x="3031298" y="263046"/>
              </a:lnTo>
              <a:lnTo>
                <a:pt x="0" y="263046"/>
              </a:lnTo>
              <a:lnTo>
                <a:pt x="0" y="52609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06F1C-CFFE-4DBB-927D-8B0400AC25DB}">
      <dsp:nvSpPr>
        <dsp:cNvPr id="0" name=""/>
        <dsp:cNvSpPr/>
      </dsp:nvSpPr>
      <dsp:spPr>
        <a:xfrm>
          <a:off x="2160237" y="504054"/>
          <a:ext cx="4248477" cy="1252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Особенности государственной политики Республики Беларусь в области информации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160237" y="504054"/>
        <a:ext cx="4248477" cy="1252602"/>
      </dsp:txXfrm>
    </dsp:sp>
    <dsp:sp modelId="{837277B6-EF1D-4CB2-8857-66FB540D2A10}">
      <dsp:nvSpPr>
        <dsp:cNvPr id="0" name=""/>
        <dsp:cNvSpPr/>
      </dsp:nvSpPr>
      <dsp:spPr>
        <a:xfrm>
          <a:off x="575" y="2282749"/>
          <a:ext cx="2505205" cy="21255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максимальный охват населения республики широкополосным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-тупом к информации с применением новых технологий передачи данных (в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беспро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-водных)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75" y="2282749"/>
        <a:ext cx="2505205" cy="2125516"/>
      </dsp:txXfrm>
    </dsp:sp>
    <dsp:sp modelId="{54367332-5075-4830-A7BD-F7764F2F1577}">
      <dsp:nvSpPr>
        <dsp:cNvPr id="0" name=""/>
        <dsp:cNvSpPr/>
      </dsp:nvSpPr>
      <dsp:spPr>
        <a:xfrm>
          <a:off x="3031873" y="2282749"/>
          <a:ext cx="2505205" cy="21255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увеличение экспорта услуг электросвязи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31873" y="2282749"/>
        <a:ext cx="2505205" cy="2125516"/>
      </dsp:txXfrm>
    </dsp:sp>
    <dsp:sp modelId="{B9C60C13-6AE8-4C50-A2EE-AE05E83B0D24}">
      <dsp:nvSpPr>
        <dsp:cNvPr id="0" name=""/>
        <dsp:cNvSpPr/>
      </dsp:nvSpPr>
      <dsp:spPr>
        <a:xfrm>
          <a:off x="6063171" y="2282749"/>
          <a:ext cx="2505205" cy="21255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разработка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ограничи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-тельных мер с целью предотвращения хакер-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атак, электронно-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мошенничества, на-рушения авторских прав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63171" y="2282749"/>
        <a:ext cx="2505205" cy="21255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424E9-2108-473E-B9CE-CFB361F6AC3A}">
      <dsp:nvSpPr>
        <dsp:cNvPr id="0" name=""/>
        <dsp:cNvSpPr/>
      </dsp:nvSpPr>
      <dsp:spPr>
        <a:xfrm>
          <a:off x="41677" y="3008"/>
          <a:ext cx="7418854" cy="6902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Стратегия развития информатизации в Республике Беларусь на 2016-2022 гг. (утверждена 3 ноября 2015 г.) определила основные направления развития информатизации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1893" y="23224"/>
        <a:ext cx="7378422" cy="649784"/>
      </dsp:txXfrm>
    </dsp:sp>
    <dsp:sp modelId="{34154B7E-6CAD-4671-8477-43AA73BC7834}">
      <dsp:nvSpPr>
        <dsp:cNvPr id="0" name=""/>
        <dsp:cNvSpPr/>
      </dsp:nvSpPr>
      <dsp:spPr>
        <a:xfrm>
          <a:off x="783562" y="693224"/>
          <a:ext cx="741885" cy="294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422"/>
              </a:lnTo>
              <a:lnTo>
                <a:pt x="741885" y="2944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D3B6D-FA4D-4AA3-B42D-BCE993FAC7E6}">
      <dsp:nvSpPr>
        <dsp:cNvPr id="0" name=""/>
        <dsp:cNvSpPr/>
      </dsp:nvSpPr>
      <dsp:spPr>
        <a:xfrm>
          <a:off x="1525448" y="791365"/>
          <a:ext cx="6785802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эффективной и прозрачной системы государственно-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управления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802863"/>
        <a:ext cx="6762806" cy="369567"/>
      </dsp:txXfrm>
    </dsp:sp>
    <dsp:sp modelId="{5BAF5356-714D-4D92-835A-485538F41F34}">
      <dsp:nvSpPr>
        <dsp:cNvPr id="0" name=""/>
        <dsp:cNvSpPr/>
      </dsp:nvSpPr>
      <dsp:spPr>
        <a:xfrm>
          <a:off x="783562" y="693224"/>
          <a:ext cx="741885" cy="785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5126"/>
              </a:lnTo>
              <a:lnTo>
                <a:pt x="741885" y="7851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B62E7-C69A-4681-91F5-E268E5A44F2D}">
      <dsp:nvSpPr>
        <dsp:cNvPr id="0" name=""/>
        <dsp:cNvSpPr/>
      </dsp:nvSpPr>
      <dsp:spPr>
        <a:xfrm>
          <a:off x="1525448" y="1282069"/>
          <a:ext cx="6785802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национальной информационно-коммуникационной инфраструктуры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1293567"/>
        <a:ext cx="6762806" cy="369567"/>
      </dsp:txXfrm>
    </dsp:sp>
    <dsp:sp modelId="{EE61E9BC-36CD-45DF-928D-889759826BF6}">
      <dsp:nvSpPr>
        <dsp:cNvPr id="0" name=""/>
        <dsp:cNvSpPr/>
      </dsp:nvSpPr>
      <dsp:spPr>
        <a:xfrm>
          <a:off x="783562" y="693224"/>
          <a:ext cx="741885" cy="1275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5830"/>
              </a:lnTo>
              <a:lnTo>
                <a:pt x="741885" y="127583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4EC74-B84F-45E5-B3B3-14E015318AF6}">
      <dsp:nvSpPr>
        <dsp:cNvPr id="0" name=""/>
        <dsp:cNvSpPr/>
      </dsp:nvSpPr>
      <dsp:spPr>
        <a:xfrm>
          <a:off x="1525448" y="1772773"/>
          <a:ext cx="6785802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цифровой инфраструктуры бизнеса, онлайнового рынка, банковских услуг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1784271"/>
        <a:ext cx="6762806" cy="369567"/>
      </dsp:txXfrm>
    </dsp:sp>
    <dsp:sp modelId="{41820F30-A2D5-409D-A698-6F2C58B2D49A}">
      <dsp:nvSpPr>
        <dsp:cNvPr id="0" name=""/>
        <dsp:cNvSpPr/>
      </dsp:nvSpPr>
      <dsp:spPr>
        <a:xfrm>
          <a:off x="783562" y="693224"/>
          <a:ext cx="741885" cy="1766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6534"/>
              </a:lnTo>
              <a:lnTo>
                <a:pt x="741885" y="176653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430E4F-0A3D-4327-9D53-8655BE93B1D5}">
      <dsp:nvSpPr>
        <dsp:cNvPr id="0" name=""/>
        <dsp:cNvSpPr/>
      </dsp:nvSpPr>
      <dsp:spPr>
        <a:xfrm>
          <a:off x="1525448" y="2263477"/>
          <a:ext cx="6785802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внедрение информационно-коммуникационных технологий в реальном секторе экономики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2274975"/>
        <a:ext cx="6762806" cy="369567"/>
      </dsp:txXfrm>
    </dsp:sp>
    <dsp:sp modelId="{6747FC00-87A2-4F97-9BF5-D52243D66D15}">
      <dsp:nvSpPr>
        <dsp:cNvPr id="0" name=""/>
        <dsp:cNvSpPr/>
      </dsp:nvSpPr>
      <dsp:spPr>
        <a:xfrm>
          <a:off x="783562" y="693224"/>
          <a:ext cx="741885" cy="2257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238"/>
              </a:lnTo>
              <a:lnTo>
                <a:pt x="741885" y="225723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47BDC-5392-4C20-B7CB-CA7B85FD74CA}">
      <dsp:nvSpPr>
        <dsp:cNvPr id="0" name=""/>
        <dsp:cNvSpPr/>
      </dsp:nvSpPr>
      <dsp:spPr>
        <a:xfrm>
          <a:off x="1525448" y="2754180"/>
          <a:ext cx="6785802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совершенствование социальной сферы на основе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информа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ционно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-коммуникационных технологий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2765678"/>
        <a:ext cx="6762806" cy="369567"/>
      </dsp:txXfrm>
    </dsp:sp>
    <dsp:sp modelId="{523FE015-5F79-4BB1-9A08-D1A77FE11823}">
      <dsp:nvSpPr>
        <dsp:cNvPr id="0" name=""/>
        <dsp:cNvSpPr/>
      </dsp:nvSpPr>
      <dsp:spPr>
        <a:xfrm>
          <a:off x="783562" y="693224"/>
          <a:ext cx="741885" cy="27479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7942"/>
              </a:lnTo>
              <a:lnTo>
                <a:pt x="741885" y="274794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419635-42AB-4C8E-98E7-B0421C661593}">
      <dsp:nvSpPr>
        <dsp:cNvPr id="0" name=""/>
        <dsp:cNvSpPr/>
      </dsp:nvSpPr>
      <dsp:spPr>
        <a:xfrm>
          <a:off x="1525448" y="3244884"/>
          <a:ext cx="6785802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национального электронного контента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3256382"/>
        <a:ext cx="6762806" cy="369567"/>
      </dsp:txXfrm>
    </dsp:sp>
    <dsp:sp modelId="{039042A8-9C60-4DFA-B72A-993193E9B990}">
      <dsp:nvSpPr>
        <dsp:cNvPr id="0" name=""/>
        <dsp:cNvSpPr/>
      </dsp:nvSpPr>
      <dsp:spPr>
        <a:xfrm>
          <a:off x="783562" y="693224"/>
          <a:ext cx="741885" cy="32386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8645"/>
              </a:lnTo>
              <a:lnTo>
                <a:pt x="741885" y="323864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BE4BD-5055-4C6F-B003-1C8836A1E5F9}">
      <dsp:nvSpPr>
        <dsp:cNvPr id="0" name=""/>
        <dsp:cNvSpPr/>
      </dsp:nvSpPr>
      <dsp:spPr>
        <a:xfrm>
          <a:off x="1525448" y="3735588"/>
          <a:ext cx="6785802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собственной отрасли информационных технологий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3747086"/>
        <a:ext cx="6762806" cy="369567"/>
      </dsp:txXfrm>
    </dsp:sp>
    <dsp:sp modelId="{4DF3AE87-EBC4-427B-A8AF-C6F9F0CEF29A}">
      <dsp:nvSpPr>
        <dsp:cNvPr id="0" name=""/>
        <dsp:cNvSpPr/>
      </dsp:nvSpPr>
      <dsp:spPr>
        <a:xfrm>
          <a:off x="783562" y="693224"/>
          <a:ext cx="741885" cy="3729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9349"/>
              </a:lnTo>
              <a:lnTo>
                <a:pt x="741885" y="372934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F26EC3-F249-4855-9886-C196DA6E0752}">
      <dsp:nvSpPr>
        <dsp:cNvPr id="0" name=""/>
        <dsp:cNvSpPr/>
      </dsp:nvSpPr>
      <dsp:spPr>
        <a:xfrm>
          <a:off x="1525448" y="4226292"/>
          <a:ext cx="6785802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цифрового доверия, защита информационных ре-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сурсов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информационно-коммуникационной инфраструктуры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4237790"/>
        <a:ext cx="6762806" cy="369567"/>
      </dsp:txXfrm>
    </dsp:sp>
    <dsp:sp modelId="{89CD58C2-102C-4CFE-A11F-593DD1EF3312}">
      <dsp:nvSpPr>
        <dsp:cNvPr id="0" name=""/>
        <dsp:cNvSpPr/>
      </dsp:nvSpPr>
      <dsp:spPr>
        <a:xfrm>
          <a:off x="783562" y="693224"/>
          <a:ext cx="741885" cy="4220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0053"/>
              </a:lnTo>
              <a:lnTo>
                <a:pt x="741885" y="422005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9FBD16-523D-42A5-AD66-4456694E34B0}">
      <dsp:nvSpPr>
        <dsp:cNvPr id="0" name=""/>
        <dsp:cNvSpPr/>
      </dsp:nvSpPr>
      <dsp:spPr>
        <a:xfrm>
          <a:off x="1525448" y="4716996"/>
          <a:ext cx="6777499" cy="3925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научное обеспечение развития информатизации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536946" y="4728494"/>
        <a:ext cx="6754503" cy="369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4106418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Перспективы развития Беларуси в условиях информационного общества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63284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информационных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укрепления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повышения уровня жизни людей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690824"/>
              </p:ext>
            </p:extLst>
          </p:nvPr>
        </p:nvGraphicFramePr>
        <p:xfrm>
          <a:off x="467544" y="1397000"/>
          <a:ext cx="8496944" cy="354416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625355169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383791973"/>
                    </a:ext>
                  </a:extLst>
                </a:gridCol>
              </a:tblGrid>
              <a:tr h="775287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Государственная программа развития цифровой экономики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информа-ционного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общества на 2016-2020 гг. (утверждена 23 марта 2016 г.)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15209"/>
                  </a:ext>
                </a:extLst>
              </a:tr>
              <a:tr h="2768881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Подпрограмма ”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Инфор-мационно-коммуника-ционная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инфраструк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-тура“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Включает мероприятия по созданию и развитию сов-ременной национальной информационно-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коммуни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кационной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инфраструктуры, а также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предоставляе-мых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 её основе сервисов и услуг с учётом развития ИКТ (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мультисервисные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сети электросвязи, волокон-но-оптические линий связи, LTE (4G), IP-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телевиде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телевизионное вещание с использованием Ин-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тернет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-технологий, облачные технологии)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4065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20117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63284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информационных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укрепления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повышения уровня жизни людей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534128"/>
              </p:ext>
            </p:extLst>
          </p:nvPr>
        </p:nvGraphicFramePr>
        <p:xfrm>
          <a:off x="467544" y="1397000"/>
          <a:ext cx="8496944" cy="415856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625355169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383791973"/>
                    </a:ext>
                  </a:extLst>
                </a:gridCol>
              </a:tblGrid>
              <a:tr h="775287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Государственная программа развития цифровой экономики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информа-ционного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общества на 2016-2020 гг. (утверждена 23 марта 2016 г.)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15209"/>
                  </a:ext>
                </a:extLst>
              </a:tr>
              <a:tr h="2768881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Подпрограмма ”Инфра-структура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информати-зации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“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Направлена на дальнейшее внедрение технологий электронного правительства, направленное на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реа-лизацию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функций государства посредством ИКТ с целью повышения эффективности и прозрачности системы государственного управления. Включает проекты по созданию белорусской интегрированной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сервисно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-расчётной системы, развитие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-венной системы управления открытыми ключами ЭЦП, национального портала открытых данных, на-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ционального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сегмента интегрированной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информа-ционной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системы Евразийского экономического союза и т.д.)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4065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87484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63284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информационных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укрепления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повышения уровня жизни людей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357058"/>
              </p:ext>
            </p:extLst>
          </p:nvPr>
        </p:nvGraphicFramePr>
        <p:xfrm>
          <a:off x="467544" y="1397000"/>
          <a:ext cx="8496944" cy="354416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625355169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383791973"/>
                    </a:ext>
                  </a:extLst>
                </a:gridCol>
              </a:tblGrid>
              <a:tr h="775287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Государственная программа развития цифровой экономики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информа-ционного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общества на 2016-2020 гг. (утверждена 23 марта 2016 г.)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15209"/>
                  </a:ext>
                </a:extLst>
              </a:tr>
              <a:tr h="2768881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Подпрограмма ”Цифро-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вая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экономика“ 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Содержит проекты, реализация которых обеспечит рост эффективности осуществляемых функций и производительности труда на основе трансформа-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ции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бизнес-процессов посредством ИКТ во всех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сфе-рах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жизнедеятельности современного общества, в том числе в реальном секторе экономики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социаль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-ной сфере. Среди проектов: электронная школа, электронный рецепт, электронный реестр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админист-ративных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процедур и другие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4065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0744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63284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информационных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укрепления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повышения уровня жизни людей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3808" y="1196752"/>
            <a:ext cx="4010681" cy="514226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270509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Обеспечение информационной </a:t>
            </a:r>
            <a:r>
              <a:rPr lang="ru-RU" dirty="0" err="1" smtClean="0"/>
              <a:t>безопас-ности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Использование информационных тех-</a:t>
            </a:r>
            <a:r>
              <a:rPr lang="ru-RU" dirty="0" err="1" smtClean="0"/>
              <a:t>нологий</a:t>
            </a:r>
            <a:r>
              <a:rPr lang="ru-RU" dirty="0" smtClean="0"/>
              <a:t> в целях укрепления </a:t>
            </a:r>
            <a:r>
              <a:rPr lang="ru-RU" dirty="0" err="1" smtClean="0"/>
              <a:t>экономи-ки</a:t>
            </a:r>
            <a:r>
              <a:rPr lang="ru-RU" dirty="0" smtClean="0"/>
              <a:t>, повышения уровня жизни людей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информационной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75857039"/>
              </p:ext>
            </p:extLst>
          </p:nvPr>
        </p:nvGraphicFramePr>
        <p:xfrm>
          <a:off x="467544" y="1397000"/>
          <a:ext cx="8352928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05537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информационной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36287353"/>
              </p:ext>
            </p:extLst>
          </p:nvPr>
        </p:nvGraphicFramePr>
        <p:xfrm>
          <a:off x="467544" y="1397000"/>
          <a:ext cx="8352928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383124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информационной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39552" y="1700808"/>
            <a:ext cx="8352928" cy="1739220"/>
            <a:chOff x="4872152" y="2514593"/>
            <a:chExt cx="3478440" cy="1739220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872152" y="2514593"/>
              <a:ext cx="3478440" cy="1739220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4923092" y="2565533"/>
              <a:ext cx="3376560" cy="16373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Информационная безопасность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это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защищённость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информации 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поддер-живающей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инфраструктуры от случайных или преднамеренных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воздейст-вий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естественного или искусственного характера, чреватых нанесением ущерба владельцам или пользователям информации и поддерживающей инфраструктуры.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39552" y="4077072"/>
            <a:ext cx="8352928" cy="1224136"/>
            <a:chOff x="4872152" y="2514593"/>
            <a:chExt cx="3478440" cy="1739220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872152" y="2514593"/>
              <a:ext cx="3478440" cy="1739220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4923092" y="2565533"/>
              <a:ext cx="3376560" cy="16373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Информационная безопасность 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государства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состояние сохранности информационных ресурсов государства и защищённости законных прав личности и общества в информационной сфере.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613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информационной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86733566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122977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информационной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69064679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57686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63284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информационных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укрепления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повышения уровня жизни людей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27981330"/>
              </p:ext>
            </p:extLst>
          </p:nvPr>
        </p:nvGraphicFramePr>
        <p:xfrm>
          <a:off x="395536" y="1397000"/>
          <a:ext cx="856895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776783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632848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информационных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укрепления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повышения уровня жизни людей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98693868"/>
              </p:ext>
            </p:extLst>
          </p:nvPr>
        </p:nvGraphicFramePr>
        <p:xfrm>
          <a:off x="467544" y="1196752"/>
          <a:ext cx="835292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841371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4197</TotalTime>
  <Words>650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Verdana</vt:lpstr>
      <vt:lpstr>Wingdings</vt:lpstr>
      <vt:lpstr>sample</vt:lpstr>
      <vt:lpstr>Перспективы развития Беларуси в условиях информационного общества</vt:lpstr>
      <vt:lpstr>План</vt:lpstr>
      <vt:lpstr> Обеспечение информационной безопасности</vt:lpstr>
      <vt:lpstr> Обеспечение информационной безопасности</vt:lpstr>
      <vt:lpstr> Обеспечение информационной безопасности</vt:lpstr>
      <vt:lpstr> Обеспечение информационной безопасности</vt:lpstr>
      <vt:lpstr> Обеспечение информационной безопасности</vt:lpstr>
      <vt:lpstr> Использование информационных технологий в целях укрепления экономики, повышения уровня жизни людей</vt:lpstr>
      <vt:lpstr> Использование информационных технологий в целях укрепления экономики, повышения уровня жизни людей</vt:lpstr>
      <vt:lpstr> Использование информационных технологий в целях укрепления экономики, повышения уровня жизни людей</vt:lpstr>
      <vt:lpstr> Использование информационных технологий в целях укрепления экономики, повышения уровня жизни людей</vt:lpstr>
      <vt:lpstr> Использование информационных технологий в целях укрепления экономики, повышения уровня жизни людей</vt:lpstr>
      <vt:lpstr> Использование информационных технологий в целях укрепления экономики, повышения уровня жизни людей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Перспективы развития Беларуси в условиях информационного общества</dc:title>
  <dc:subject>Перспективы развития Беларуси в условиях информационного общества</dc:subject>
  <dc:creator>Ситник П.В.</dc:creator>
  <dc:description>Презентация</dc:description>
  <cp:lastModifiedBy>User</cp:lastModifiedBy>
  <cp:revision>370</cp:revision>
  <dcterms:created xsi:type="dcterms:W3CDTF">2009-11-09T18:29:40Z</dcterms:created>
  <dcterms:modified xsi:type="dcterms:W3CDTF">2018-05-01T18:12:49Z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01.05.2018</vt:lpwstr>
  </property>
</Properties>
</file>