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9" r:id="rId14"/>
    <p:sldId id="330" r:id="rId15"/>
    <p:sldId id="331" r:id="rId16"/>
    <p:sldId id="332" r:id="rId17"/>
    <p:sldId id="33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6187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6CF68B-B5D3-4040-B313-BD56599E9B87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1971CBF-16E6-4595-B1EC-F149CBA6886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единство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исторического развития мира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DC909E8-54BF-435F-AFBE-872DFAD86177}" type="parTrans" cxnId="{4E54730B-AC85-41AB-A8E1-AE8DD3C5CEBC}">
      <dgm:prSet/>
      <dgm:spPr/>
      <dgm:t>
        <a:bodyPr/>
        <a:lstStyle/>
        <a:p>
          <a:endParaRPr lang="ru-RU"/>
        </a:p>
      </dgm:t>
    </dgm:pt>
    <dgm:pt modelId="{6FD512AD-22EC-4B6E-94C3-5F2C95F1EE15}" type="sibTrans" cxnId="{4E54730B-AC85-41AB-A8E1-AE8DD3C5CEBC}">
      <dgm:prSet/>
      <dgm:spPr/>
      <dgm:t>
        <a:bodyPr/>
        <a:lstStyle/>
        <a:p>
          <a:endParaRPr lang="ru-RU"/>
        </a:p>
      </dgm:t>
    </dgm:pt>
    <dgm:pt modelId="{E30004E0-961E-4D14-A0A3-E4A665B2C04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стадиальный подход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223554-424C-4F57-A362-D57390E96862}" type="parTrans" cxnId="{EDAA0CA7-64F1-4094-AF40-D869555F1F9B}">
      <dgm:prSet/>
      <dgm:spPr/>
      <dgm:t>
        <a:bodyPr/>
        <a:lstStyle/>
        <a:p>
          <a:endParaRPr lang="ru-RU"/>
        </a:p>
      </dgm:t>
    </dgm:pt>
    <dgm:pt modelId="{C96A5ABC-5FE8-4C6B-9EC2-C1D857C5E740}" type="sibTrans" cxnId="{EDAA0CA7-64F1-4094-AF40-D869555F1F9B}">
      <dgm:prSet/>
      <dgm:spPr/>
      <dgm:t>
        <a:bodyPr/>
        <a:lstStyle/>
        <a:p>
          <a:endParaRPr lang="ru-RU"/>
        </a:p>
      </dgm:t>
    </dgm:pt>
    <dgm:pt modelId="{A65192DF-C1E3-4B71-A941-7A685CA8F6E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технологический (техногенный) подход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BC3078-D86A-49F6-B6F9-9B4CD430E649}" type="parTrans" cxnId="{7C837CAC-B446-4A13-AD10-756DCF30D3CD}">
      <dgm:prSet/>
      <dgm:spPr/>
      <dgm:t>
        <a:bodyPr/>
        <a:lstStyle/>
        <a:p>
          <a:endParaRPr lang="ru-RU"/>
        </a:p>
      </dgm:t>
    </dgm:pt>
    <dgm:pt modelId="{1F5C3705-34C5-40E7-8501-4C453914A5C9}" type="sibTrans" cxnId="{7C837CAC-B446-4A13-AD10-756DCF30D3CD}">
      <dgm:prSet/>
      <dgm:spPr/>
      <dgm:t>
        <a:bodyPr/>
        <a:lstStyle/>
        <a:p>
          <a:endParaRPr lang="ru-RU"/>
        </a:p>
      </dgm:t>
    </dgm:pt>
    <dgm:pt modelId="{23DE885B-CE53-4647-AC9B-4331F549D87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формационный подход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0B67801-A036-43F0-B5E8-4A49E387FE91}" type="parTrans" cxnId="{4F3974CA-F99E-4F26-A450-B4D47110F12C}">
      <dgm:prSet/>
      <dgm:spPr/>
      <dgm:t>
        <a:bodyPr/>
        <a:lstStyle/>
        <a:p>
          <a:endParaRPr lang="ru-RU"/>
        </a:p>
      </dgm:t>
    </dgm:pt>
    <dgm:pt modelId="{D8A8A960-43F7-4F5A-B8D2-03C1F8CE6931}" type="sibTrans" cxnId="{4F3974CA-F99E-4F26-A450-B4D47110F12C}">
      <dgm:prSet/>
      <dgm:spPr/>
      <dgm:t>
        <a:bodyPr/>
        <a:lstStyle/>
        <a:p>
          <a:endParaRPr lang="ru-RU"/>
        </a:p>
      </dgm:t>
    </dgm:pt>
    <dgm:pt modelId="{C962690F-6495-4D43-AEFE-04592E37304A}" type="pres">
      <dgm:prSet presAssocID="{CA6CF68B-B5D3-4040-B313-BD56599E9B8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D9C2BA-3B94-4FA0-8696-5B952B3E7435}" type="pres">
      <dgm:prSet presAssocID="{F1971CBF-16E6-4595-B1EC-F149CBA68865}" presName="root1" presStyleCnt="0"/>
      <dgm:spPr/>
    </dgm:pt>
    <dgm:pt modelId="{D8AB458E-83F7-436E-8A61-0A0C740693E7}" type="pres">
      <dgm:prSet presAssocID="{F1971CBF-16E6-4595-B1EC-F149CBA68865}" presName="LevelOneTextNode" presStyleLbl="node0" presStyleIdx="0" presStyleCnt="1" custScaleX="142364" custScaleY="118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76CA36-082C-4BE0-A128-874C183D02D5}" type="pres">
      <dgm:prSet presAssocID="{F1971CBF-16E6-4595-B1EC-F149CBA68865}" presName="level2hierChild" presStyleCnt="0"/>
      <dgm:spPr/>
    </dgm:pt>
    <dgm:pt modelId="{462E6469-54E1-4A69-A6AF-1E630A4BE06C}" type="pres">
      <dgm:prSet presAssocID="{48223554-424C-4F57-A362-D57390E9686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6C9AAF3E-C1C4-4707-BD1B-79DA1336082D}" type="pres">
      <dgm:prSet presAssocID="{48223554-424C-4F57-A362-D57390E9686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6F6C6F8-38DE-409D-97D7-328EF6AC4F1B}" type="pres">
      <dgm:prSet presAssocID="{E30004E0-961E-4D14-A0A3-E4A665B2C041}" presName="root2" presStyleCnt="0"/>
      <dgm:spPr/>
    </dgm:pt>
    <dgm:pt modelId="{67E50986-22A6-4D53-9D6D-BB5BDDEC672B}" type="pres">
      <dgm:prSet presAssocID="{E30004E0-961E-4D14-A0A3-E4A665B2C041}" presName="LevelTwoTextNode" presStyleLbl="node2" presStyleIdx="0" presStyleCnt="3" custScaleX="447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D0914F-D020-4A94-A233-D978ABCE39B6}" type="pres">
      <dgm:prSet presAssocID="{E30004E0-961E-4D14-A0A3-E4A665B2C041}" presName="level3hierChild" presStyleCnt="0"/>
      <dgm:spPr/>
    </dgm:pt>
    <dgm:pt modelId="{11990588-AC80-4DA6-BEE8-3E3DBBD9FF84}" type="pres">
      <dgm:prSet presAssocID="{80B67801-A036-43F0-B5E8-4A49E387FE9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BBF79B8D-DCAF-4A14-B0E6-FBB946199345}" type="pres">
      <dgm:prSet presAssocID="{80B67801-A036-43F0-B5E8-4A49E387FE9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C7024DF-9902-4471-B758-C3CC6FE49EB1}" type="pres">
      <dgm:prSet presAssocID="{23DE885B-CE53-4647-AC9B-4331F549D87A}" presName="root2" presStyleCnt="0"/>
      <dgm:spPr/>
    </dgm:pt>
    <dgm:pt modelId="{502A0497-D209-47B5-9AB1-A3FB4CE70F2F}" type="pres">
      <dgm:prSet presAssocID="{23DE885B-CE53-4647-AC9B-4331F549D87A}" presName="LevelTwoTextNode" presStyleLbl="node2" presStyleIdx="1" presStyleCnt="3" custScaleX="447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4BA73F-889B-4B8E-8D44-EFED859B83D1}" type="pres">
      <dgm:prSet presAssocID="{23DE885B-CE53-4647-AC9B-4331F549D87A}" presName="level3hierChild" presStyleCnt="0"/>
      <dgm:spPr/>
    </dgm:pt>
    <dgm:pt modelId="{4D825B1B-DB1E-441D-8709-7BB55A267465}" type="pres">
      <dgm:prSet presAssocID="{05BC3078-D86A-49F6-B6F9-9B4CD430E64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6037621-A2FC-4851-9DE3-A9965965FAD7}" type="pres">
      <dgm:prSet presAssocID="{05BC3078-D86A-49F6-B6F9-9B4CD430E64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A86D0A81-54F3-4B7B-9C42-A6B614D9CB6F}" type="pres">
      <dgm:prSet presAssocID="{A65192DF-C1E3-4B71-A941-7A685CA8F6E7}" presName="root2" presStyleCnt="0"/>
      <dgm:spPr/>
    </dgm:pt>
    <dgm:pt modelId="{EFF837FE-8AB0-48F5-861A-B8F0E2C7D463}" type="pres">
      <dgm:prSet presAssocID="{A65192DF-C1E3-4B71-A941-7A685CA8F6E7}" presName="LevelTwoTextNode" presStyleLbl="node2" presStyleIdx="2" presStyleCnt="3" custScaleX="447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E69E05-A233-416A-A94E-F7E0E0D96AF9}" type="pres">
      <dgm:prSet presAssocID="{A65192DF-C1E3-4B71-A941-7A685CA8F6E7}" presName="level3hierChild" presStyleCnt="0"/>
      <dgm:spPr/>
    </dgm:pt>
  </dgm:ptLst>
  <dgm:cxnLst>
    <dgm:cxn modelId="{EDAA0CA7-64F1-4094-AF40-D869555F1F9B}" srcId="{F1971CBF-16E6-4595-B1EC-F149CBA68865}" destId="{E30004E0-961E-4D14-A0A3-E4A665B2C041}" srcOrd="0" destOrd="0" parTransId="{48223554-424C-4F57-A362-D57390E96862}" sibTransId="{C96A5ABC-5FE8-4C6B-9EC2-C1D857C5E740}"/>
    <dgm:cxn modelId="{316FC685-70B6-45D1-B574-BBA7DB936584}" type="presOf" srcId="{48223554-424C-4F57-A362-D57390E96862}" destId="{6C9AAF3E-C1C4-4707-BD1B-79DA1336082D}" srcOrd="1" destOrd="0" presId="urn:microsoft.com/office/officeart/2005/8/layout/hierarchy2"/>
    <dgm:cxn modelId="{E5FD73C5-11CB-48CC-A125-1F4F9B3E972E}" type="presOf" srcId="{CA6CF68B-B5D3-4040-B313-BD56599E9B87}" destId="{C962690F-6495-4D43-AEFE-04592E37304A}" srcOrd="0" destOrd="0" presId="urn:microsoft.com/office/officeart/2005/8/layout/hierarchy2"/>
    <dgm:cxn modelId="{AFFB1CCB-8E4C-4D9D-966E-7872F464F605}" type="presOf" srcId="{A65192DF-C1E3-4B71-A941-7A685CA8F6E7}" destId="{EFF837FE-8AB0-48F5-861A-B8F0E2C7D463}" srcOrd="0" destOrd="0" presId="urn:microsoft.com/office/officeart/2005/8/layout/hierarchy2"/>
    <dgm:cxn modelId="{C261349F-9D7D-4148-947C-6A61B43A01C1}" type="presOf" srcId="{05BC3078-D86A-49F6-B6F9-9B4CD430E649}" destId="{4D825B1B-DB1E-441D-8709-7BB55A267465}" srcOrd="0" destOrd="0" presId="urn:microsoft.com/office/officeart/2005/8/layout/hierarchy2"/>
    <dgm:cxn modelId="{4E54730B-AC85-41AB-A8E1-AE8DD3C5CEBC}" srcId="{CA6CF68B-B5D3-4040-B313-BD56599E9B87}" destId="{F1971CBF-16E6-4595-B1EC-F149CBA68865}" srcOrd="0" destOrd="0" parTransId="{EDC909E8-54BF-435F-AFBE-872DFAD86177}" sibTransId="{6FD512AD-22EC-4B6E-94C3-5F2C95F1EE15}"/>
    <dgm:cxn modelId="{7542F4E1-0F48-49DE-9F06-94F939B4536D}" type="presOf" srcId="{80B67801-A036-43F0-B5E8-4A49E387FE91}" destId="{BBF79B8D-DCAF-4A14-B0E6-FBB946199345}" srcOrd="1" destOrd="0" presId="urn:microsoft.com/office/officeart/2005/8/layout/hierarchy2"/>
    <dgm:cxn modelId="{7C837CAC-B446-4A13-AD10-756DCF30D3CD}" srcId="{F1971CBF-16E6-4595-B1EC-F149CBA68865}" destId="{A65192DF-C1E3-4B71-A941-7A685CA8F6E7}" srcOrd="2" destOrd="0" parTransId="{05BC3078-D86A-49F6-B6F9-9B4CD430E649}" sibTransId="{1F5C3705-34C5-40E7-8501-4C453914A5C9}"/>
    <dgm:cxn modelId="{1B118C41-12FB-419C-A540-EBF56506919D}" type="presOf" srcId="{48223554-424C-4F57-A362-D57390E96862}" destId="{462E6469-54E1-4A69-A6AF-1E630A4BE06C}" srcOrd="0" destOrd="0" presId="urn:microsoft.com/office/officeart/2005/8/layout/hierarchy2"/>
    <dgm:cxn modelId="{7FA0B3CA-6F71-45B5-B6CD-6CD425D98F59}" type="presOf" srcId="{80B67801-A036-43F0-B5E8-4A49E387FE91}" destId="{11990588-AC80-4DA6-BEE8-3E3DBBD9FF84}" srcOrd="0" destOrd="0" presId="urn:microsoft.com/office/officeart/2005/8/layout/hierarchy2"/>
    <dgm:cxn modelId="{0293DEF7-4FB4-49C2-BD92-D8014C5D72D8}" type="presOf" srcId="{E30004E0-961E-4D14-A0A3-E4A665B2C041}" destId="{67E50986-22A6-4D53-9D6D-BB5BDDEC672B}" srcOrd="0" destOrd="0" presId="urn:microsoft.com/office/officeart/2005/8/layout/hierarchy2"/>
    <dgm:cxn modelId="{669A6631-5A17-4BEB-92FC-E30C311C1F00}" type="presOf" srcId="{05BC3078-D86A-49F6-B6F9-9B4CD430E649}" destId="{06037621-A2FC-4851-9DE3-A9965965FAD7}" srcOrd="1" destOrd="0" presId="urn:microsoft.com/office/officeart/2005/8/layout/hierarchy2"/>
    <dgm:cxn modelId="{4F3974CA-F99E-4F26-A450-B4D47110F12C}" srcId="{F1971CBF-16E6-4595-B1EC-F149CBA68865}" destId="{23DE885B-CE53-4647-AC9B-4331F549D87A}" srcOrd="1" destOrd="0" parTransId="{80B67801-A036-43F0-B5E8-4A49E387FE91}" sibTransId="{D8A8A960-43F7-4F5A-B8D2-03C1F8CE6931}"/>
    <dgm:cxn modelId="{C6441819-0EA7-4660-842B-10413CC7776E}" type="presOf" srcId="{23DE885B-CE53-4647-AC9B-4331F549D87A}" destId="{502A0497-D209-47B5-9AB1-A3FB4CE70F2F}" srcOrd="0" destOrd="0" presId="urn:microsoft.com/office/officeart/2005/8/layout/hierarchy2"/>
    <dgm:cxn modelId="{6E7CD2C9-3D25-489A-B6E6-924938A9E80F}" type="presOf" srcId="{F1971CBF-16E6-4595-B1EC-F149CBA68865}" destId="{D8AB458E-83F7-436E-8A61-0A0C740693E7}" srcOrd="0" destOrd="0" presId="urn:microsoft.com/office/officeart/2005/8/layout/hierarchy2"/>
    <dgm:cxn modelId="{4BD515D6-170C-491E-A92F-469DC038F09E}" type="presParOf" srcId="{C962690F-6495-4D43-AEFE-04592E37304A}" destId="{B7D9C2BA-3B94-4FA0-8696-5B952B3E7435}" srcOrd="0" destOrd="0" presId="urn:microsoft.com/office/officeart/2005/8/layout/hierarchy2"/>
    <dgm:cxn modelId="{AC1B634D-C1A8-491C-9390-70CE242EEB8B}" type="presParOf" srcId="{B7D9C2BA-3B94-4FA0-8696-5B952B3E7435}" destId="{D8AB458E-83F7-436E-8A61-0A0C740693E7}" srcOrd="0" destOrd="0" presId="urn:microsoft.com/office/officeart/2005/8/layout/hierarchy2"/>
    <dgm:cxn modelId="{54EC3D8E-6B07-40C7-983B-01462ED51E41}" type="presParOf" srcId="{B7D9C2BA-3B94-4FA0-8696-5B952B3E7435}" destId="{8676CA36-082C-4BE0-A128-874C183D02D5}" srcOrd="1" destOrd="0" presId="urn:microsoft.com/office/officeart/2005/8/layout/hierarchy2"/>
    <dgm:cxn modelId="{928871B1-E29A-43F5-BE16-EC275B8BCC42}" type="presParOf" srcId="{8676CA36-082C-4BE0-A128-874C183D02D5}" destId="{462E6469-54E1-4A69-A6AF-1E630A4BE06C}" srcOrd="0" destOrd="0" presId="urn:microsoft.com/office/officeart/2005/8/layout/hierarchy2"/>
    <dgm:cxn modelId="{8D9C3DAF-E809-4489-87A0-238957DBEDD9}" type="presParOf" srcId="{462E6469-54E1-4A69-A6AF-1E630A4BE06C}" destId="{6C9AAF3E-C1C4-4707-BD1B-79DA1336082D}" srcOrd="0" destOrd="0" presId="urn:microsoft.com/office/officeart/2005/8/layout/hierarchy2"/>
    <dgm:cxn modelId="{2A741782-8104-4449-99C3-7516F92DFB85}" type="presParOf" srcId="{8676CA36-082C-4BE0-A128-874C183D02D5}" destId="{F6F6C6F8-38DE-409D-97D7-328EF6AC4F1B}" srcOrd="1" destOrd="0" presId="urn:microsoft.com/office/officeart/2005/8/layout/hierarchy2"/>
    <dgm:cxn modelId="{E081C7DA-5010-4101-863F-980D06ECB56A}" type="presParOf" srcId="{F6F6C6F8-38DE-409D-97D7-328EF6AC4F1B}" destId="{67E50986-22A6-4D53-9D6D-BB5BDDEC672B}" srcOrd="0" destOrd="0" presId="urn:microsoft.com/office/officeart/2005/8/layout/hierarchy2"/>
    <dgm:cxn modelId="{80FE476C-25D5-4F26-8F30-6EBE7424D0EF}" type="presParOf" srcId="{F6F6C6F8-38DE-409D-97D7-328EF6AC4F1B}" destId="{90D0914F-D020-4A94-A233-D978ABCE39B6}" srcOrd="1" destOrd="0" presId="urn:microsoft.com/office/officeart/2005/8/layout/hierarchy2"/>
    <dgm:cxn modelId="{D5BCC0F8-8996-4237-9A86-379C90E531EB}" type="presParOf" srcId="{8676CA36-082C-4BE0-A128-874C183D02D5}" destId="{11990588-AC80-4DA6-BEE8-3E3DBBD9FF84}" srcOrd="2" destOrd="0" presId="urn:microsoft.com/office/officeart/2005/8/layout/hierarchy2"/>
    <dgm:cxn modelId="{F175DE19-B528-42A3-8582-8FC0CAFD342F}" type="presParOf" srcId="{11990588-AC80-4DA6-BEE8-3E3DBBD9FF84}" destId="{BBF79B8D-DCAF-4A14-B0E6-FBB946199345}" srcOrd="0" destOrd="0" presId="urn:microsoft.com/office/officeart/2005/8/layout/hierarchy2"/>
    <dgm:cxn modelId="{BC0F76B4-6E1D-4EA7-B08F-F918EA4D5FB0}" type="presParOf" srcId="{8676CA36-082C-4BE0-A128-874C183D02D5}" destId="{DC7024DF-9902-4471-B758-C3CC6FE49EB1}" srcOrd="3" destOrd="0" presId="urn:microsoft.com/office/officeart/2005/8/layout/hierarchy2"/>
    <dgm:cxn modelId="{806839DD-B56B-45F0-830C-8682D53228E0}" type="presParOf" srcId="{DC7024DF-9902-4471-B758-C3CC6FE49EB1}" destId="{502A0497-D209-47B5-9AB1-A3FB4CE70F2F}" srcOrd="0" destOrd="0" presId="urn:microsoft.com/office/officeart/2005/8/layout/hierarchy2"/>
    <dgm:cxn modelId="{77F43FB8-D2A1-4091-959C-AC79FEA927C6}" type="presParOf" srcId="{DC7024DF-9902-4471-B758-C3CC6FE49EB1}" destId="{FE4BA73F-889B-4B8E-8D44-EFED859B83D1}" srcOrd="1" destOrd="0" presId="urn:microsoft.com/office/officeart/2005/8/layout/hierarchy2"/>
    <dgm:cxn modelId="{C928AF49-0E96-4DB6-B0C9-D770A883FB4E}" type="presParOf" srcId="{8676CA36-082C-4BE0-A128-874C183D02D5}" destId="{4D825B1B-DB1E-441D-8709-7BB55A267465}" srcOrd="4" destOrd="0" presId="urn:microsoft.com/office/officeart/2005/8/layout/hierarchy2"/>
    <dgm:cxn modelId="{2558FC0E-73C9-4B3B-9967-2A0194C4B585}" type="presParOf" srcId="{4D825B1B-DB1E-441D-8709-7BB55A267465}" destId="{06037621-A2FC-4851-9DE3-A9965965FAD7}" srcOrd="0" destOrd="0" presId="urn:microsoft.com/office/officeart/2005/8/layout/hierarchy2"/>
    <dgm:cxn modelId="{998F82E0-A2AF-48C0-96F9-B938A1FE5D21}" type="presParOf" srcId="{8676CA36-082C-4BE0-A128-874C183D02D5}" destId="{A86D0A81-54F3-4B7B-9C42-A6B614D9CB6F}" srcOrd="5" destOrd="0" presId="urn:microsoft.com/office/officeart/2005/8/layout/hierarchy2"/>
    <dgm:cxn modelId="{33A46FE0-C304-4BAC-86A3-7D69233BCE43}" type="presParOf" srcId="{A86D0A81-54F3-4B7B-9C42-A6B614D9CB6F}" destId="{EFF837FE-8AB0-48F5-861A-B8F0E2C7D463}" srcOrd="0" destOrd="0" presId="urn:microsoft.com/office/officeart/2005/8/layout/hierarchy2"/>
    <dgm:cxn modelId="{A3DCBB7E-2A38-4921-AB6C-A916B6462728}" type="presParOf" srcId="{A86D0A81-54F3-4B7B-9C42-A6B614D9CB6F}" destId="{ABE69E05-A233-416A-A94E-F7E0E0D96AF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6CF68B-B5D3-4040-B313-BD56599E9B87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1971CBF-16E6-4595-B1EC-F149CBA6886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многообразие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исторического развития мира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DC909E8-54BF-435F-AFBE-872DFAD86177}" type="parTrans" cxnId="{4E54730B-AC85-41AB-A8E1-AE8DD3C5CEBC}">
      <dgm:prSet/>
      <dgm:spPr/>
      <dgm:t>
        <a:bodyPr/>
        <a:lstStyle/>
        <a:p>
          <a:endParaRPr lang="ru-RU"/>
        </a:p>
      </dgm:t>
    </dgm:pt>
    <dgm:pt modelId="{6FD512AD-22EC-4B6E-94C3-5F2C95F1EE15}" type="sibTrans" cxnId="{4E54730B-AC85-41AB-A8E1-AE8DD3C5CEBC}">
      <dgm:prSet/>
      <dgm:spPr/>
      <dgm:t>
        <a:bodyPr/>
        <a:lstStyle/>
        <a:p>
          <a:endParaRPr lang="ru-RU"/>
        </a:p>
      </dgm:t>
    </dgm:pt>
    <dgm:pt modelId="{E30004E0-961E-4D14-A0A3-E4A665B2C04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цивилизационный подход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223554-424C-4F57-A362-D57390E96862}" type="parTrans" cxnId="{EDAA0CA7-64F1-4094-AF40-D869555F1F9B}">
      <dgm:prSet/>
      <dgm:spPr/>
      <dgm:t>
        <a:bodyPr/>
        <a:lstStyle/>
        <a:p>
          <a:endParaRPr lang="ru-RU"/>
        </a:p>
      </dgm:t>
    </dgm:pt>
    <dgm:pt modelId="{C96A5ABC-5FE8-4C6B-9EC2-C1D857C5E740}" type="sibTrans" cxnId="{EDAA0CA7-64F1-4094-AF40-D869555F1F9B}">
      <dgm:prSet/>
      <dgm:spPr/>
      <dgm:t>
        <a:bodyPr/>
        <a:lstStyle/>
        <a:p>
          <a:endParaRPr lang="ru-RU"/>
        </a:p>
      </dgm:t>
    </dgm:pt>
    <dgm:pt modelId="{23DE885B-CE53-4647-AC9B-4331F549D87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культурно-исторический подход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0B67801-A036-43F0-B5E8-4A49E387FE91}" type="parTrans" cxnId="{4F3974CA-F99E-4F26-A450-B4D47110F12C}">
      <dgm:prSet/>
      <dgm:spPr/>
      <dgm:t>
        <a:bodyPr/>
        <a:lstStyle/>
        <a:p>
          <a:endParaRPr lang="ru-RU"/>
        </a:p>
      </dgm:t>
    </dgm:pt>
    <dgm:pt modelId="{D8A8A960-43F7-4F5A-B8D2-03C1F8CE6931}" type="sibTrans" cxnId="{4F3974CA-F99E-4F26-A450-B4D47110F12C}">
      <dgm:prSet/>
      <dgm:spPr/>
      <dgm:t>
        <a:bodyPr/>
        <a:lstStyle/>
        <a:p>
          <a:endParaRPr lang="ru-RU"/>
        </a:p>
      </dgm:t>
    </dgm:pt>
    <dgm:pt modelId="{C962690F-6495-4D43-AEFE-04592E37304A}" type="pres">
      <dgm:prSet presAssocID="{CA6CF68B-B5D3-4040-B313-BD56599E9B8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D9C2BA-3B94-4FA0-8696-5B952B3E7435}" type="pres">
      <dgm:prSet presAssocID="{F1971CBF-16E6-4595-B1EC-F149CBA68865}" presName="root1" presStyleCnt="0"/>
      <dgm:spPr/>
    </dgm:pt>
    <dgm:pt modelId="{D8AB458E-83F7-436E-8A61-0A0C740693E7}" type="pres">
      <dgm:prSet presAssocID="{F1971CBF-16E6-4595-B1EC-F149CBA68865}" presName="LevelOneTextNode" presStyleLbl="node0" presStyleIdx="0" presStyleCnt="1" custScaleX="142364" custScaleY="118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76CA36-082C-4BE0-A128-874C183D02D5}" type="pres">
      <dgm:prSet presAssocID="{F1971CBF-16E6-4595-B1EC-F149CBA68865}" presName="level2hierChild" presStyleCnt="0"/>
      <dgm:spPr/>
    </dgm:pt>
    <dgm:pt modelId="{462E6469-54E1-4A69-A6AF-1E630A4BE06C}" type="pres">
      <dgm:prSet presAssocID="{48223554-424C-4F57-A362-D57390E9686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C9AAF3E-C1C4-4707-BD1B-79DA1336082D}" type="pres">
      <dgm:prSet presAssocID="{48223554-424C-4F57-A362-D57390E9686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6F6C6F8-38DE-409D-97D7-328EF6AC4F1B}" type="pres">
      <dgm:prSet presAssocID="{E30004E0-961E-4D14-A0A3-E4A665B2C041}" presName="root2" presStyleCnt="0"/>
      <dgm:spPr/>
    </dgm:pt>
    <dgm:pt modelId="{67E50986-22A6-4D53-9D6D-BB5BDDEC672B}" type="pres">
      <dgm:prSet presAssocID="{E30004E0-961E-4D14-A0A3-E4A665B2C041}" presName="LevelTwoTextNode" presStyleLbl="node2" presStyleIdx="0" presStyleCnt="2" custScaleX="447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D0914F-D020-4A94-A233-D978ABCE39B6}" type="pres">
      <dgm:prSet presAssocID="{E30004E0-961E-4D14-A0A3-E4A665B2C041}" presName="level3hierChild" presStyleCnt="0"/>
      <dgm:spPr/>
    </dgm:pt>
    <dgm:pt modelId="{11990588-AC80-4DA6-BEE8-3E3DBBD9FF84}" type="pres">
      <dgm:prSet presAssocID="{80B67801-A036-43F0-B5E8-4A49E387FE9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BF79B8D-DCAF-4A14-B0E6-FBB946199345}" type="pres">
      <dgm:prSet presAssocID="{80B67801-A036-43F0-B5E8-4A49E387FE9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DC7024DF-9902-4471-B758-C3CC6FE49EB1}" type="pres">
      <dgm:prSet presAssocID="{23DE885B-CE53-4647-AC9B-4331F549D87A}" presName="root2" presStyleCnt="0"/>
      <dgm:spPr/>
    </dgm:pt>
    <dgm:pt modelId="{502A0497-D209-47B5-9AB1-A3FB4CE70F2F}" type="pres">
      <dgm:prSet presAssocID="{23DE885B-CE53-4647-AC9B-4331F549D87A}" presName="LevelTwoTextNode" presStyleLbl="node2" presStyleIdx="1" presStyleCnt="2" custScaleX="447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4BA73F-889B-4B8E-8D44-EFED859B83D1}" type="pres">
      <dgm:prSet presAssocID="{23DE885B-CE53-4647-AC9B-4331F549D87A}" presName="level3hierChild" presStyleCnt="0"/>
      <dgm:spPr/>
    </dgm:pt>
  </dgm:ptLst>
  <dgm:cxnLst>
    <dgm:cxn modelId="{EDAA0CA7-64F1-4094-AF40-D869555F1F9B}" srcId="{F1971CBF-16E6-4595-B1EC-F149CBA68865}" destId="{E30004E0-961E-4D14-A0A3-E4A665B2C041}" srcOrd="0" destOrd="0" parTransId="{48223554-424C-4F57-A362-D57390E96862}" sibTransId="{C96A5ABC-5FE8-4C6B-9EC2-C1D857C5E740}"/>
    <dgm:cxn modelId="{316FC685-70B6-45D1-B574-BBA7DB936584}" type="presOf" srcId="{48223554-424C-4F57-A362-D57390E96862}" destId="{6C9AAF3E-C1C4-4707-BD1B-79DA1336082D}" srcOrd="1" destOrd="0" presId="urn:microsoft.com/office/officeart/2005/8/layout/hierarchy2"/>
    <dgm:cxn modelId="{E5FD73C5-11CB-48CC-A125-1F4F9B3E972E}" type="presOf" srcId="{CA6CF68B-B5D3-4040-B313-BD56599E9B87}" destId="{C962690F-6495-4D43-AEFE-04592E37304A}" srcOrd="0" destOrd="0" presId="urn:microsoft.com/office/officeart/2005/8/layout/hierarchy2"/>
    <dgm:cxn modelId="{4E54730B-AC85-41AB-A8E1-AE8DD3C5CEBC}" srcId="{CA6CF68B-B5D3-4040-B313-BD56599E9B87}" destId="{F1971CBF-16E6-4595-B1EC-F149CBA68865}" srcOrd="0" destOrd="0" parTransId="{EDC909E8-54BF-435F-AFBE-872DFAD86177}" sibTransId="{6FD512AD-22EC-4B6E-94C3-5F2C95F1EE15}"/>
    <dgm:cxn modelId="{7542F4E1-0F48-49DE-9F06-94F939B4536D}" type="presOf" srcId="{80B67801-A036-43F0-B5E8-4A49E387FE91}" destId="{BBF79B8D-DCAF-4A14-B0E6-FBB946199345}" srcOrd="1" destOrd="0" presId="urn:microsoft.com/office/officeart/2005/8/layout/hierarchy2"/>
    <dgm:cxn modelId="{1B118C41-12FB-419C-A540-EBF56506919D}" type="presOf" srcId="{48223554-424C-4F57-A362-D57390E96862}" destId="{462E6469-54E1-4A69-A6AF-1E630A4BE06C}" srcOrd="0" destOrd="0" presId="urn:microsoft.com/office/officeart/2005/8/layout/hierarchy2"/>
    <dgm:cxn modelId="{7FA0B3CA-6F71-45B5-B6CD-6CD425D98F59}" type="presOf" srcId="{80B67801-A036-43F0-B5E8-4A49E387FE91}" destId="{11990588-AC80-4DA6-BEE8-3E3DBBD9FF84}" srcOrd="0" destOrd="0" presId="urn:microsoft.com/office/officeart/2005/8/layout/hierarchy2"/>
    <dgm:cxn modelId="{0293DEF7-4FB4-49C2-BD92-D8014C5D72D8}" type="presOf" srcId="{E30004E0-961E-4D14-A0A3-E4A665B2C041}" destId="{67E50986-22A6-4D53-9D6D-BB5BDDEC672B}" srcOrd="0" destOrd="0" presId="urn:microsoft.com/office/officeart/2005/8/layout/hierarchy2"/>
    <dgm:cxn modelId="{4F3974CA-F99E-4F26-A450-B4D47110F12C}" srcId="{F1971CBF-16E6-4595-B1EC-F149CBA68865}" destId="{23DE885B-CE53-4647-AC9B-4331F549D87A}" srcOrd="1" destOrd="0" parTransId="{80B67801-A036-43F0-B5E8-4A49E387FE91}" sibTransId="{D8A8A960-43F7-4F5A-B8D2-03C1F8CE6931}"/>
    <dgm:cxn modelId="{C6441819-0EA7-4660-842B-10413CC7776E}" type="presOf" srcId="{23DE885B-CE53-4647-AC9B-4331F549D87A}" destId="{502A0497-D209-47B5-9AB1-A3FB4CE70F2F}" srcOrd="0" destOrd="0" presId="urn:microsoft.com/office/officeart/2005/8/layout/hierarchy2"/>
    <dgm:cxn modelId="{6E7CD2C9-3D25-489A-B6E6-924938A9E80F}" type="presOf" srcId="{F1971CBF-16E6-4595-B1EC-F149CBA68865}" destId="{D8AB458E-83F7-436E-8A61-0A0C740693E7}" srcOrd="0" destOrd="0" presId="urn:microsoft.com/office/officeart/2005/8/layout/hierarchy2"/>
    <dgm:cxn modelId="{4BD515D6-170C-491E-A92F-469DC038F09E}" type="presParOf" srcId="{C962690F-6495-4D43-AEFE-04592E37304A}" destId="{B7D9C2BA-3B94-4FA0-8696-5B952B3E7435}" srcOrd="0" destOrd="0" presId="urn:microsoft.com/office/officeart/2005/8/layout/hierarchy2"/>
    <dgm:cxn modelId="{AC1B634D-C1A8-491C-9390-70CE242EEB8B}" type="presParOf" srcId="{B7D9C2BA-3B94-4FA0-8696-5B952B3E7435}" destId="{D8AB458E-83F7-436E-8A61-0A0C740693E7}" srcOrd="0" destOrd="0" presId="urn:microsoft.com/office/officeart/2005/8/layout/hierarchy2"/>
    <dgm:cxn modelId="{54EC3D8E-6B07-40C7-983B-01462ED51E41}" type="presParOf" srcId="{B7D9C2BA-3B94-4FA0-8696-5B952B3E7435}" destId="{8676CA36-082C-4BE0-A128-874C183D02D5}" srcOrd="1" destOrd="0" presId="urn:microsoft.com/office/officeart/2005/8/layout/hierarchy2"/>
    <dgm:cxn modelId="{928871B1-E29A-43F5-BE16-EC275B8BCC42}" type="presParOf" srcId="{8676CA36-082C-4BE0-A128-874C183D02D5}" destId="{462E6469-54E1-4A69-A6AF-1E630A4BE06C}" srcOrd="0" destOrd="0" presId="urn:microsoft.com/office/officeart/2005/8/layout/hierarchy2"/>
    <dgm:cxn modelId="{8D9C3DAF-E809-4489-87A0-238957DBEDD9}" type="presParOf" srcId="{462E6469-54E1-4A69-A6AF-1E630A4BE06C}" destId="{6C9AAF3E-C1C4-4707-BD1B-79DA1336082D}" srcOrd="0" destOrd="0" presId="urn:microsoft.com/office/officeart/2005/8/layout/hierarchy2"/>
    <dgm:cxn modelId="{2A741782-8104-4449-99C3-7516F92DFB85}" type="presParOf" srcId="{8676CA36-082C-4BE0-A128-874C183D02D5}" destId="{F6F6C6F8-38DE-409D-97D7-328EF6AC4F1B}" srcOrd="1" destOrd="0" presId="urn:microsoft.com/office/officeart/2005/8/layout/hierarchy2"/>
    <dgm:cxn modelId="{E081C7DA-5010-4101-863F-980D06ECB56A}" type="presParOf" srcId="{F6F6C6F8-38DE-409D-97D7-328EF6AC4F1B}" destId="{67E50986-22A6-4D53-9D6D-BB5BDDEC672B}" srcOrd="0" destOrd="0" presId="urn:microsoft.com/office/officeart/2005/8/layout/hierarchy2"/>
    <dgm:cxn modelId="{80FE476C-25D5-4F26-8F30-6EBE7424D0EF}" type="presParOf" srcId="{F6F6C6F8-38DE-409D-97D7-328EF6AC4F1B}" destId="{90D0914F-D020-4A94-A233-D978ABCE39B6}" srcOrd="1" destOrd="0" presId="urn:microsoft.com/office/officeart/2005/8/layout/hierarchy2"/>
    <dgm:cxn modelId="{D5BCC0F8-8996-4237-9A86-379C90E531EB}" type="presParOf" srcId="{8676CA36-082C-4BE0-A128-874C183D02D5}" destId="{11990588-AC80-4DA6-BEE8-3E3DBBD9FF84}" srcOrd="2" destOrd="0" presId="urn:microsoft.com/office/officeart/2005/8/layout/hierarchy2"/>
    <dgm:cxn modelId="{F175DE19-B528-42A3-8582-8FC0CAFD342F}" type="presParOf" srcId="{11990588-AC80-4DA6-BEE8-3E3DBBD9FF84}" destId="{BBF79B8D-DCAF-4A14-B0E6-FBB946199345}" srcOrd="0" destOrd="0" presId="urn:microsoft.com/office/officeart/2005/8/layout/hierarchy2"/>
    <dgm:cxn modelId="{BC0F76B4-6E1D-4EA7-B08F-F918EA4D5FB0}" type="presParOf" srcId="{8676CA36-082C-4BE0-A128-874C183D02D5}" destId="{DC7024DF-9902-4471-B758-C3CC6FE49EB1}" srcOrd="3" destOrd="0" presId="urn:microsoft.com/office/officeart/2005/8/layout/hierarchy2"/>
    <dgm:cxn modelId="{806839DD-B56B-45F0-830C-8682D53228E0}" type="presParOf" srcId="{DC7024DF-9902-4471-B758-C3CC6FE49EB1}" destId="{502A0497-D209-47B5-9AB1-A3FB4CE70F2F}" srcOrd="0" destOrd="0" presId="urn:microsoft.com/office/officeart/2005/8/layout/hierarchy2"/>
    <dgm:cxn modelId="{77F43FB8-D2A1-4091-959C-AC79FEA927C6}" type="presParOf" srcId="{DC7024DF-9902-4471-B758-C3CC6FE49EB1}" destId="{FE4BA73F-889B-4B8E-8D44-EFED859B83D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9B1E5A-B1C0-4B9E-92D7-CE26610B44B7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0E4B1F9A-3A31-4599-9E83-26A5319BEC7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признаки цивилизации </a:t>
          </a:r>
          <a:r>
            <a:rPr lang="ru-RU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</a:t>
          </a:r>
          <a:r>
            <a:rPr lang="ru-RU" sz="20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О.Шпенглеру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A7ADB2-B3B2-4FB5-B059-F7C7605BF776}" type="parTrans" cxnId="{9CC8FA63-70F9-4D85-AE64-6BA1C970D18B}">
      <dgm:prSet/>
      <dgm:spPr/>
      <dgm:t>
        <a:bodyPr/>
        <a:lstStyle/>
        <a:p>
          <a:endParaRPr lang="ru-RU"/>
        </a:p>
      </dgm:t>
    </dgm:pt>
    <dgm:pt modelId="{32001B18-60B4-4E06-AFA3-AA1CE98037E6}" type="sibTrans" cxnId="{9CC8FA63-70F9-4D85-AE64-6BA1C970D18B}">
      <dgm:prSet/>
      <dgm:spPr/>
      <dgm:t>
        <a:bodyPr/>
        <a:lstStyle/>
        <a:p>
          <a:endParaRPr lang="ru-RU"/>
        </a:p>
      </dgm:t>
    </dgm:pt>
    <dgm:pt modelId="{DCB0F33F-0606-4AD4-8DB1-E09E832C11E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индустрии и техники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B9026E-2720-415C-90E1-0CF5A8A6F662}" type="parTrans" cxnId="{4A10E394-9EA6-47ED-AB02-BCBCB3AC8CA5}">
      <dgm:prSet/>
      <dgm:spPr/>
      <dgm:t>
        <a:bodyPr/>
        <a:lstStyle/>
        <a:p>
          <a:endParaRPr lang="ru-RU"/>
        </a:p>
      </dgm:t>
    </dgm:pt>
    <dgm:pt modelId="{C1244579-E861-4C20-8AE5-C8F84C2984F2}" type="sibTrans" cxnId="{4A10E394-9EA6-47ED-AB02-BCBCB3AC8CA5}">
      <dgm:prSet/>
      <dgm:spPr/>
      <dgm:t>
        <a:bodyPr/>
        <a:lstStyle/>
        <a:p>
          <a:endParaRPr lang="ru-RU"/>
        </a:p>
      </dgm:t>
    </dgm:pt>
    <dgm:pt modelId="{1AEC8C4F-6BEB-4842-8EB8-045C265D7A8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деградация искусства и литературы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678090-CB2E-4EC5-8D42-A873877FA556}" type="parTrans" cxnId="{E1DC387A-CA04-4E94-84A5-4FD04EA0E376}">
      <dgm:prSet/>
      <dgm:spPr/>
      <dgm:t>
        <a:bodyPr/>
        <a:lstStyle/>
        <a:p>
          <a:endParaRPr lang="ru-RU"/>
        </a:p>
      </dgm:t>
    </dgm:pt>
    <dgm:pt modelId="{31ED4579-C934-49A4-9F9A-B9790B3D9483}" type="sibTrans" cxnId="{E1DC387A-CA04-4E94-84A5-4FD04EA0E376}">
      <dgm:prSet/>
      <dgm:spPr/>
      <dgm:t>
        <a:bodyPr/>
        <a:lstStyle/>
        <a:p>
          <a:endParaRPr lang="ru-RU"/>
        </a:p>
      </dgm:t>
    </dgm:pt>
    <dgm:pt modelId="{447D2936-B098-4914-8219-454FAD216E6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превращение народов в безликие «массы»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E23F5CE-F207-4F98-9D88-593D22622D2E}" type="parTrans" cxnId="{D31B59DE-BAF5-4ECD-BA69-67514B75CE49}">
      <dgm:prSet/>
      <dgm:spPr/>
      <dgm:t>
        <a:bodyPr/>
        <a:lstStyle/>
        <a:p>
          <a:endParaRPr lang="ru-RU"/>
        </a:p>
      </dgm:t>
    </dgm:pt>
    <dgm:pt modelId="{14500D62-A598-48F6-BE27-1CAB31965478}" type="sibTrans" cxnId="{D31B59DE-BAF5-4ECD-BA69-67514B75CE49}">
      <dgm:prSet/>
      <dgm:spPr/>
      <dgm:t>
        <a:bodyPr/>
        <a:lstStyle/>
        <a:p>
          <a:endParaRPr lang="ru-RU"/>
        </a:p>
      </dgm:t>
    </dgm:pt>
    <dgm:pt modelId="{E83E9A2B-6741-43B1-9BCF-5D369B1A3E7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преобладание рационализма, атеизма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C8F62A-4F78-41C6-B7A6-80681CBBF0D2}" type="parTrans" cxnId="{44DB69CD-6A42-46A8-A015-A39BD7CDBF59}">
      <dgm:prSet/>
      <dgm:spPr/>
      <dgm:t>
        <a:bodyPr/>
        <a:lstStyle/>
        <a:p>
          <a:endParaRPr lang="ru-RU"/>
        </a:p>
      </dgm:t>
    </dgm:pt>
    <dgm:pt modelId="{FF2F436D-7741-4867-8438-BD0279BABF0C}" type="sibTrans" cxnId="{44DB69CD-6A42-46A8-A015-A39BD7CDBF59}">
      <dgm:prSet/>
      <dgm:spPr/>
      <dgm:t>
        <a:bodyPr/>
        <a:lstStyle/>
        <a:p>
          <a:endParaRPr lang="ru-RU"/>
        </a:p>
      </dgm:t>
    </dgm:pt>
    <dgm:pt modelId="{F8AAA16B-598F-4C71-B9AD-0A9042FEFD6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возникновение огромного скопления людей в больших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горо-дах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5C5826D-35EA-450E-8DB8-DF5373B56A58}" type="parTrans" cxnId="{83FF50C5-006B-44AA-AAEA-9483C496EAA2}">
      <dgm:prSet/>
      <dgm:spPr/>
      <dgm:t>
        <a:bodyPr/>
        <a:lstStyle/>
        <a:p>
          <a:endParaRPr lang="ru-RU"/>
        </a:p>
      </dgm:t>
    </dgm:pt>
    <dgm:pt modelId="{EDE316A9-EB18-4C39-B8D6-F0CE50E1C76A}" type="sibTrans" cxnId="{83FF50C5-006B-44AA-AAEA-9483C496EAA2}">
      <dgm:prSet/>
      <dgm:spPr/>
      <dgm:t>
        <a:bodyPr/>
        <a:lstStyle/>
        <a:p>
          <a:endParaRPr lang="ru-RU"/>
        </a:p>
      </dgm:t>
    </dgm:pt>
    <dgm:pt modelId="{8AB13F32-C6C8-400E-B712-C433BC9A2CD9}" type="pres">
      <dgm:prSet presAssocID="{5B9B1E5A-B1C0-4B9E-92D7-CE26610B44B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1FD3813-4F97-4F19-90BC-744E312F9A63}" type="pres">
      <dgm:prSet presAssocID="{0E4B1F9A-3A31-4599-9E83-26A5319BEC71}" presName="root" presStyleCnt="0"/>
      <dgm:spPr/>
    </dgm:pt>
    <dgm:pt modelId="{BF5AE7AA-2DC0-4C3D-8296-82858EBA9110}" type="pres">
      <dgm:prSet presAssocID="{0E4B1F9A-3A31-4599-9E83-26A5319BEC71}" presName="rootComposite" presStyleCnt="0"/>
      <dgm:spPr/>
    </dgm:pt>
    <dgm:pt modelId="{16F82A01-7302-4415-B148-D448BAD1C5D8}" type="pres">
      <dgm:prSet presAssocID="{0E4B1F9A-3A31-4599-9E83-26A5319BEC71}" presName="rootText" presStyleLbl="node1" presStyleIdx="0" presStyleCnt="1" custScaleX="559715"/>
      <dgm:spPr/>
      <dgm:t>
        <a:bodyPr/>
        <a:lstStyle/>
        <a:p>
          <a:endParaRPr lang="ru-RU"/>
        </a:p>
      </dgm:t>
    </dgm:pt>
    <dgm:pt modelId="{C5831A42-EE0D-4313-B054-D509D9E3DB1E}" type="pres">
      <dgm:prSet presAssocID="{0E4B1F9A-3A31-4599-9E83-26A5319BEC71}" presName="rootConnector" presStyleLbl="node1" presStyleIdx="0" presStyleCnt="1"/>
      <dgm:spPr/>
      <dgm:t>
        <a:bodyPr/>
        <a:lstStyle/>
        <a:p>
          <a:endParaRPr lang="ru-RU"/>
        </a:p>
      </dgm:t>
    </dgm:pt>
    <dgm:pt modelId="{2E2CB987-AED1-4990-9E08-43D4727CB384}" type="pres">
      <dgm:prSet presAssocID="{0E4B1F9A-3A31-4599-9E83-26A5319BEC71}" presName="childShape" presStyleCnt="0"/>
      <dgm:spPr/>
    </dgm:pt>
    <dgm:pt modelId="{7C4B1F3C-C79E-4DCE-9FC9-1B79C4CA87FF}" type="pres">
      <dgm:prSet presAssocID="{18B9026E-2720-415C-90E1-0CF5A8A6F66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C892A57-A44D-4AA5-84CE-03D498A3DE1E}" type="pres">
      <dgm:prSet presAssocID="{DCB0F33F-0606-4AD4-8DB1-E09E832C11E9}" presName="childText" presStyleLbl="bgAcc1" presStyleIdx="0" presStyleCnt="5" custScaleX="59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EB261E-5280-4FB9-9DB1-B0F428190D5A}" type="pres">
      <dgm:prSet presAssocID="{0D678090-CB2E-4EC5-8D42-A873877FA556}" presName="Name13" presStyleLbl="parChTrans1D2" presStyleIdx="1" presStyleCnt="5"/>
      <dgm:spPr/>
      <dgm:t>
        <a:bodyPr/>
        <a:lstStyle/>
        <a:p>
          <a:endParaRPr lang="ru-RU"/>
        </a:p>
      </dgm:t>
    </dgm:pt>
    <dgm:pt modelId="{79C76566-FACE-4BB5-AFCF-D0DF0356DEA2}" type="pres">
      <dgm:prSet presAssocID="{1AEC8C4F-6BEB-4842-8EB8-045C265D7A82}" presName="childText" presStyleLbl="bgAcc1" presStyleIdx="1" presStyleCnt="5" custScaleX="59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80F87-978F-4C81-BE16-C1D2C2A5008C}" type="pres">
      <dgm:prSet presAssocID="{E3C8F62A-4F78-41C6-B7A6-80681CBBF0D2}" presName="Name13" presStyleLbl="parChTrans1D2" presStyleIdx="2" presStyleCnt="5"/>
      <dgm:spPr/>
      <dgm:t>
        <a:bodyPr/>
        <a:lstStyle/>
        <a:p>
          <a:endParaRPr lang="ru-RU"/>
        </a:p>
      </dgm:t>
    </dgm:pt>
    <dgm:pt modelId="{9F784150-019E-4066-8DCE-AC9AEB47E977}" type="pres">
      <dgm:prSet presAssocID="{E83E9A2B-6741-43B1-9BCF-5D369B1A3E78}" presName="childText" presStyleLbl="bgAcc1" presStyleIdx="2" presStyleCnt="5" custScaleX="59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63CC4-15EA-498F-85E6-6152A0C7E375}" type="pres">
      <dgm:prSet presAssocID="{A5C5826D-35EA-450E-8DB8-DF5373B56A58}" presName="Name13" presStyleLbl="parChTrans1D2" presStyleIdx="3" presStyleCnt="5"/>
      <dgm:spPr/>
      <dgm:t>
        <a:bodyPr/>
        <a:lstStyle/>
        <a:p>
          <a:endParaRPr lang="ru-RU"/>
        </a:p>
      </dgm:t>
    </dgm:pt>
    <dgm:pt modelId="{0686BF54-1A24-4BD4-86E1-E9CC5A56DC0A}" type="pres">
      <dgm:prSet presAssocID="{F8AAA16B-598F-4C71-B9AD-0A9042FEFD69}" presName="childText" presStyleLbl="bgAcc1" presStyleIdx="3" presStyleCnt="5" custScaleX="59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6D39B-7D72-4F4F-9F18-03122E0B7F8E}" type="pres">
      <dgm:prSet presAssocID="{CE23F5CE-F207-4F98-9D88-593D22622D2E}" presName="Name13" presStyleLbl="parChTrans1D2" presStyleIdx="4" presStyleCnt="5"/>
      <dgm:spPr/>
      <dgm:t>
        <a:bodyPr/>
        <a:lstStyle/>
        <a:p>
          <a:endParaRPr lang="ru-RU"/>
        </a:p>
      </dgm:t>
    </dgm:pt>
    <dgm:pt modelId="{BBBB5098-D17B-4368-B499-1EF9280C2051}" type="pres">
      <dgm:prSet presAssocID="{447D2936-B098-4914-8219-454FAD216E6E}" presName="childText" presStyleLbl="bgAcc1" presStyleIdx="4" presStyleCnt="5" custScaleX="59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E1ABC2-DC8C-4993-BC03-3B59645D0AE1}" type="presOf" srcId="{F8AAA16B-598F-4C71-B9AD-0A9042FEFD69}" destId="{0686BF54-1A24-4BD4-86E1-E9CC5A56DC0A}" srcOrd="0" destOrd="0" presId="urn:microsoft.com/office/officeart/2005/8/layout/hierarchy3"/>
    <dgm:cxn modelId="{D31B59DE-BAF5-4ECD-BA69-67514B75CE49}" srcId="{0E4B1F9A-3A31-4599-9E83-26A5319BEC71}" destId="{447D2936-B098-4914-8219-454FAD216E6E}" srcOrd="4" destOrd="0" parTransId="{CE23F5CE-F207-4F98-9D88-593D22622D2E}" sibTransId="{14500D62-A598-48F6-BE27-1CAB31965478}"/>
    <dgm:cxn modelId="{599BCF1D-0B8F-418D-BB31-994C92EED3B4}" type="presOf" srcId="{DCB0F33F-0606-4AD4-8DB1-E09E832C11E9}" destId="{7C892A57-A44D-4AA5-84CE-03D498A3DE1E}" srcOrd="0" destOrd="0" presId="urn:microsoft.com/office/officeart/2005/8/layout/hierarchy3"/>
    <dgm:cxn modelId="{CFA8F92F-C314-4B07-BAF4-A12B177E3E43}" type="presOf" srcId="{CE23F5CE-F207-4F98-9D88-593D22622D2E}" destId="{F116D39B-7D72-4F4F-9F18-03122E0B7F8E}" srcOrd="0" destOrd="0" presId="urn:microsoft.com/office/officeart/2005/8/layout/hierarchy3"/>
    <dgm:cxn modelId="{1B3BBEC1-F2CD-45C3-BFB6-016F764612A8}" type="presOf" srcId="{E83E9A2B-6741-43B1-9BCF-5D369B1A3E78}" destId="{9F784150-019E-4066-8DCE-AC9AEB47E977}" srcOrd="0" destOrd="0" presId="urn:microsoft.com/office/officeart/2005/8/layout/hierarchy3"/>
    <dgm:cxn modelId="{E1DC387A-CA04-4E94-84A5-4FD04EA0E376}" srcId="{0E4B1F9A-3A31-4599-9E83-26A5319BEC71}" destId="{1AEC8C4F-6BEB-4842-8EB8-045C265D7A82}" srcOrd="1" destOrd="0" parTransId="{0D678090-CB2E-4EC5-8D42-A873877FA556}" sibTransId="{31ED4579-C934-49A4-9F9A-B9790B3D9483}"/>
    <dgm:cxn modelId="{767A6C0B-8A14-4541-ACEC-CA8DB60B84FE}" type="presOf" srcId="{0E4B1F9A-3A31-4599-9E83-26A5319BEC71}" destId="{16F82A01-7302-4415-B148-D448BAD1C5D8}" srcOrd="0" destOrd="0" presId="urn:microsoft.com/office/officeart/2005/8/layout/hierarchy3"/>
    <dgm:cxn modelId="{89B0E377-FB7F-4D41-AA3A-61D730E04B1C}" type="presOf" srcId="{A5C5826D-35EA-450E-8DB8-DF5373B56A58}" destId="{09563CC4-15EA-498F-85E6-6152A0C7E375}" srcOrd="0" destOrd="0" presId="urn:microsoft.com/office/officeart/2005/8/layout/hierarchy3"/>
    <dgm:cxn modelId="{9CC8FA63-70F9-4D85-AE64-6BA1C970D18B}" srcId="{5B9B1E5A-B1C0-4B9E-92D7-CE26610B44B7}" destId="{0E4B1F9A-3A31-4599-9E83-26A5319BEC71}" srcOrd="0" destOrd="0" parTransId="{79A7ADB2-B3B2-4FB5-B059-F7C7605BF776}" sibTransId="{32001B18-60B4-4E06-AFA3-AA1CE98037E6}"/>
    <dgm:cxn modelId="{66F5168B-B399-4B76-866F-83BF28EC46B1}" type="presOf" srcId="{1AEC8C4F-6BEB-4842-8EB8-045C265D7A82}" destId="{79C76566-FACE-4BB5-AFCF-D0DF0356DEA2}" srcOrd="0" destOrd="0" presId="urn:microsoft.com/office/officeart/2005/8/layout/hierarchy3"/>
    <dgm:cxn modelId="{F455DFEE-29EC-4BF7-A3A3-571288B2CD46}" type="presOf" srcId="{0E4B1F9A-3A31-4599-9E83-26A5319BEC71}" destId="{C5831A42-EE0D-4313-B054-D509D9E3DB1E}" srcOrd="1" destOrd="0" presId="urn:microsoft.com/office/officeart/2005/8/layout/hierarchy3"/>
    <dgm:cxn modelId="{44DB69CD-6A42-46A8-A015-A39BD7CDBF59}" srcId="{0E4B1F9A-3A31-4599-9E83-26A5319BEC71}" destId="{E83E9A2B-6741-43B1-9BCF-5D369B1A3E78}" srcOrd="2" destOrd="0" parTransId="{E3C8F62A-4F78-41C6-B7A6-80681CBBF0D2}" sibTransId="{FF2F436D-7741-4867-8438-BD0279BABF0C}"/>
    <dgm:cxn modelId="{75835780-3006-4DDC-A852-1E9AF3B28FD9}" type="presOf" srcId="{E3C8F62A-4F78-41C6-B7A6-80681CBBF0D2}" destId="{13980F87-978F-4C81-BE16-C1D2C2A5008C}" srcOrd="0" destOrd="0" presId="urn:microsoft.com/office/officeart/2005/8/layout/hierarchy3"/>
    <dgm:cxn modelId="{2655F6AC-A186-4BBE-95AA-EC7F9602E767}" type="presOf" srcId="{5B9B1E5A-B1C0-4B9E-92D7-CE26610B44B7}" destId="{8AB13F32-C6C8-400E-B712-C433BC9A2CD9}" srcOrd="0" destOrd="0" presId="urn:microsoft.com/office/officeart/2005/8/layout/hierarchy3"/>
    <dgm:cxn modelId="{FC406292-C6F1-432D-AE13-EBBA85E94E89}" type="presOf" srcId="{447D2936-B098-4914-8219-454FAD216E6E}" destId="{BBBB5098-D17B-4368-B499-1EF9280C2051}" srcOrd="0" destOrd="0" presId="urn:microsoft.com/office/officeart/2005/8/layout/hierarchy3"/>
    <dgm:cxn modelId="{4A10E394-9EA6-47ED-AB02-BCBCB3AC8CA5}" srcId="{0E4B1F9A-3A31-4599-9E83-26A5319BEC71}" destId="{DCB0F33F-0606-4AD4-8DB1-E09E832C11E9}" srcOrd="0" destOrd="0" parTransId="{18B9026E-2720-415C-90E1-0CF5A8A6F662}" sibTransId="{C1244579-E861-4C20-8AE5-C8F84C2984F2}"/>
    <dgm:cxn modelId="{F76CB1E3-A4C7-420C-80FB-B3CE2A3ADB8E}" type="presOf" srcId="{0D678090-CB2E-4EC5-8D42-A873877FA556}" destId="{1CEB261E-5280-4FB9-9DB1-B0F428190D5A}" srcOrd="0" destOrd="0" presId="urn:microsoft.com/office/officeart/2005/8/layout/hierarchy3"/>
    <dgm:cxn modelId="{ED2DB705-22CD-4655-AECD-8336C4273446}" type="presOf" srcId="{18B9026E-2720-415C-90E1-0CF5A8A6F662}" destId="{7C4B1F3C-C79E-4DCE-9FC9-1B79C4CA87FF}" srcOrd="0" destOrd="0" presId="urn:microsoft.com/office/officeart/2005/8/layout/hierarchy3"/>
    <dgm:cxn modelId="{83FF50C5-006B-44AA-AAEA-9483C496EAA2}" srcId="{0E4B1F9A-3A31-4599-9E83-26A5319BEC71}" destId="{F8AAA16B-598F-4C71-B9AD-0A9042FEFD69}" srcOrd="3" destOrd="0" parTransId="{A5C5826D-35EA-450E-8DB8-DF5373B56A58}" sibTransId="{EDE316A9-EB18-4C39-B8D6-F0CE50E1C76A}"/>
    <dgm:cxn modelId="{97EB650D-70A6-49C8-A346-7A6528BDBB69}" type="presParOf" srcId="{8AB13F32-C6C8-400E-B712-C433BC9A2CD9}" destId="{61FD3813-4F97-4F19-90BC-744E312F9A63}" srcOrd="0" destOrd="0" presId="urn:microsoft.com/office/officeart/2005/8/layout/hierarchy3"/>
    <dgm:cxn modelId="{164CCB9D-7C5D-4BC3-B01B-8122A9E293B8}" type="presParOf" srcId="{61FD3813-4F97-4F19-90BC-744E312F9A63}" destId="{BF5AE7AA-2DC0-4C3D-8296-82858EBA9110}" srcOrd="0" destOrd="0" presId="urn:microsoft.com/office/officeart/2005/8/layout/hierarchy3"/>
    <dgm:cxn modelId="{24F5088C-D0ED-4FB4-ADED-170922D95E57}" type="presParOf" srcId="{BF5AE7AA-2DC0-4C3D-8296-82858EBA9110}" destId="{16F82A01-7302-4415-B148-D448BAD1C5D8}" srcOrd="0" destOrd="0" presId="urn:microsoft.com/office/officeart/2005/8/layout/hierarchy3"/>
    <dgm:cxn modelId="{D3D0DDD6-AD12-4F03-89A7-DEE106A2A231}" type="presParOf" srcId="{BF5AE7AA-2DC0-4C3D-8296-82858EBA9110}" destId="{C5831A42-EE0D-4313-B054-D509D9E3DB1E}" srcOrd="1" destOrd="0" presId="urn:microsoft.com/office/officeart/2005/8/layout/hierarchy3"/>
    <dgm:cxn modelId="{C696BD0F-4427-4183-A84C-7077D1F826FF}" type="presParOf" srcId="{61FD3813-4F97-4F19-90BC-744E312F9A63}" destId="{2E2CB987-AED1-4990-9E08-43D4727CB384}" srcOrd="1" destOrd="0" presId="urn:microsoft.com/office/officeart/2005/8/layout/hierarchy3"/>
    <dgm:cxn modelId="{43194342-E22B-43FB-8C3D-ADA6888D51D0}" type="presParOf" srcId="{2E2CB987-AED1-4990-9E08-43D4727CB384}" destId="{7C4B1F3C-C79E-4DCE-9FC9-1B79C4CA87FF}" srcOrd="0" destOrd="0" presId="urn:microsoft.com/office/officeart/2005/8/layout/hierarchy3"/>
    <dgm:cxn modelId="{50EB561B-D019-444C-8231-5846B7C30508}" type="presParOf" srcId="{2E2CB987-AED1-4990-9E08-43D4727CB384}" destId="{7C892A57-A44D-4AA5-84CE-03D498A3DE1E}" srcOrd="1" destOrd="0" presId="urn:microsoft.com/office/officeart/2005/8/layout/hierarchy3"/>
    <dgm:cxn modelId="{DC898427-A08A-4628-B135-3F057845CC85}" type="presParOf" srcId="{2E2CB987-AED1-4990-9E08-43D4727CB384}" destId="{1CEB261E-5280-4FB9-9DB1-B0F428190D5A}" srcOrd="2" destOrd="0" presId="urn:microsoft.com/office/officeart/2005/8/layout/hierarchy3"/>
    <dgm:cxn modelId="{EA0859FC-D0B3-4D20-AB99-0A25859BDB16}" type="presParOf" srcId="{2E2CB987-AED1-4990-9E08-43D4727CB384}" destId="{79C76566-FACE-4BB5-AFCF-D0DF0356DEA2}" srcOrd="3" destOrd="0" presId="urn:microsoft.com/office/officeart/2005/8/layout/hierarchy3"/>
    <dgm:cxn modelId="{AEC0E103-57E4-4448-85A8-B4E3ACD2F765}" type="presParOf" srcId="{2E2CB987-AED1-4990-9E08-43D4727CB384}" destId="{13980F87-978F-4C81-BE16-C1D2C2A5008C}" srcOrd="4" destOrd="0" presId="urn:microsoft.com/office/officeart/2005/8/layout/hierarchy3"/>
    <dgm:cxn modelId="{663AA26F-2F0F-4EB1-8E58-09ABECC6538F}" type="presParOf" srcId="{2E2CB987-AED1-4990-9E08-43D4727CB384}" destId="{9F784150-019E-4066-8DCE-AC9AEB47E977}" srcOrd="5" destOrd="0" presId="urn:microsoft.com/office/officeart/2005/8/layout/hierarchy3"/>
    <dgm:cxn modelId="{7038B47F-EDCB-4A73-8041-1EB03FD19E71}" type="presParOf" srcId="{2E2CB987-AED1-4990-9E08-43D4727CB384}" destId="{09563CC4-15EA-498F-85E6-6152A0C7E375}" srcOrd="6" destOrd="0" presId="urn:microsoft.com/office/officeart/2005/8/layout/hierarchy3"/>
    <dgm:cxn modelId="{4077DBD4-3810-408E-8E6D-BD63F643FCC3}" type="presParOf" srcId="{2E2CB987-AED1-4990-9E08-43D4727CB384}" destId="{0686BF54-1A24-4BD4-86E1-E9CC5A56DC0A}" srcOrd="7" destOrd="0" presId="urn:microsoft.com/office/officeart/2005/8/layout/hierarchy3"/>
    <dgm:cxn modelId="{2361E634-3524-4F8C-BDB5-5F8CF624133E}" type="presParOf" srcId="{2E2CB987-AED1-4990-9E08-43D4727CB384}" destId="{F116D39B-7D72-4F4F-9F18-03122E0B7F8E}" srcOrd="8" destOrd="0" presId="urn:microsoft.com/office/officeart/2005/8/layout/hierarchy3"/>
    <dgm:cxn modelId="{3169BB2C-3ED6-4C50-9592-434854F3876C}" type="presParOf" srcId="{2E2CB987-AED1-4990-9E08-43D4727CB384}" destId="{BBBB5098-D17B-4368-B499-1EF9280C205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1275D9-5B6E-4684-AC26-311363CF7C24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722F4DE9-1892-4DDA-A468-6969DA2B6AB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суперсистемы</a:t>
          </a:r>
        </a:p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(типы культуры по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П.Сорокину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66BF20-1DA7-4C44-84CB-219EE3505D6D}" type="parTrans" cxnId="{90BAE69B-76A4-418D-B20B-8BEE48CAACB5}">
      <dgm:prSet/>
      <dgm:spPr/>
      <dgm:t>
        <a:bodyPr/>
        <a:lstStyle/>
        <a:p>
          <a:endParaRPr lang="ru-RU"/>
        </a:p>
      </dgm:t>
    </dgm:pt>
    <dgm:pt modelId="{4A34133B-0FF4-4168-BAEA-6256FCFD1BB6}" type="sibTrans" cxnId="{90BAE69B-76A4-418D-B20B-8BEE48CAACB5}">
      <dgm:prSet/>
      <dgm:spPr/>
      <dgm:t>
        <a:bodyPr/>
        <a:lstStyle/>
        <a:p>
          <a:endParaRPr lang="ru-RU"/>
        </a:p>
      </dgm:t>
    </dgm:pt>
    <dgm:pt modelId="{AF52F51D-BFFA-401A-99A0-2BA1E3E8546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«чувственная»</a:t>
          </a:r>
        </a:p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(«реалистическая»)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FA6569-ED4E-41C9-A0FB-8C43B28E61D7}" type="parTrans" cxnId="{16D3404D-75A0-46C9-8BA8-F0CDE9F3FABB}">
      <dgm:prSet/>
      <dgm:spPr/>
      <dgm:t>
        <a:bodyPr/>
        <a:lstStyle/>
        <a:p>
          <a:endParaRPr lang="ru-RU"/>
        </a:p>
      </dgm:t>
    </dgm:pt>
    <dgm:pt modelId="{47ED7BCD-6910-4F25-ABDF-6E72BFCCFE9F}" type="sibTrans" cxnId="{16D3404D-75A0-46C9-8BA8-F0CDE9F3FABB}">
      <dgm:prSet/>
      <dgm:spPr/>
      <dgm:t>
        <a:bodyPr/>
        <a:lstStyle/>
        <a:p>
          <a:endParaRPr lang="ru-RU"/>
        </a:p>
      </dgm:t>
    </dgm:pt>
    <dgm:pt modelId="{0E8F01EA-9AB2-447E-943F-29089E45979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идеационная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</a:t>
          </a:r>
        </a:p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(«умозрительная»)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F6F7D6-68F7-4942-B3A4-7F620FFCB511}" type="parTrans" cxnId="{B31D3CBE-20C5-41A4-BE22-8B7DF1289C05}">
      <dgm:prSet/>
      <dgm:spPr/>
      <dgm:t>
        <a:bodyPr/>
        <a:lstStyle/>
        <a:p>
          <a:endParaRPr lang="ru-RU"/>
        </a:p>
      </dgm:t>
    </dgm:pt>
    <dgm:pt modelId="{2DA5905E-11A7-4437-98FF-4204054E6D89}" type="sibTrans" cxnId="{B31D3CBE-20C5-41A4-BE22-8B7DF1289C05}">
      <dgm:prSet/>
      <dgm:spPr/>
      <dgm:t>
        <a:bodyPr/>
        <a:lstStyle/>
        <a:p>
          <a:endParaRPr lang="ru-RU"/>
        </a:p>
      </dgm:t>
    </dgm:pt>
    <dgm:pt modelId="{8C8BE843-AD8B-4D1E-B037-E8F5D0E0882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«идеалистическая»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DCEC609-F263-4D7C-A5B7-8AAC49E6BE4D}" type="parTrans" cxnId="{4771AD60-CAC6-43E8-99E8-278514A71A67}">
      <dgm:prSet/>
      <dgm:spPr/>
      <dgm:t>
        <a:bodyPr/>
        <a:lstStyle/>
        <a:p>
          <a:endParaRPr lang="ru-RU"/>
        </a:p>
      </dgm:t>
    </dgm:pt>
    <dgm:pt modelId="{FF452668-4DA6-4824-9398-ED24EE539D5A}" type="sibTrans" cxnId="{4771AD60-CAC6-43E8-99E8-278514A71A67}">
      <dgm:prSet/>
      <dgm:spPr/>
      <dgm:t>
        <a:bodyPr/>
        <a:lstStyle/>
        <a:p>
          <a:endParaRPr lang="ru-RU"/>
        </a:p>
      </dgm:t>
    </dgm:pt>
    <dgm:pt modelId="{2A2F6851-4EFF-47BC-A11A-1CC3BFD976A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реальность, воспринимаемая чувствами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75E2D7-DA8D-4AFC-9D04-3BD6C74E9459}" type="parTrans" cxnId="{5FD72106-20DC-4D4C-939A-96B4CDC6A1A8}">
      <dgm:prSet/>
      <dgm:spPr/>
      <dgm:t>
        <a:bodyPr/>
        <a:lstStyle/>
        <a:p>
          <a:endParaRPr lang="ru-RU"/>
        </a:p>
      </dgm:t>
    </dgm:pt>
    <dgm:pt modelId="{BC04A4AA-3F71-42CD-95CE-8B7FD9B8DE70}" type="sibTrans" cxnId="{5FD72106-20DC-4D4C-939A-96B4CDC6A1A8}">
      <dgm:prSet/>
      <dgm:spPr/>
      <dgm:t>
        <a:bodyPr/>
        <a:lstStyle/>
        <a:p>
          <a:endParaRPr lang="ru-RU"/>
        </a:p>
      </dgm:t>
    </dgm:pt>
    <dgm:pt modelId="{837AF5A6-4641-45AE-8C5F-264AC53A97D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реальность, познаваемая при помощи интуиции или религиозной веры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B768676-275A-4CDA-A692-74A08456DF05}" type="parTrans" cxnId="{2AB3B55D-F79C-44DA-9EBC-C183EC6C68B8}">
      <dgm:prSet/>
      <dgm:spPr/>
      <dgm:t>
        <a:bodyPr/>
        <a:lstStyle/>
        <a:p>
          <a:endParaRPr lang="ru-RU"/>
        </a:p>
      </dgm:t>
    </dgm:pt>
    <dgm:pt modelId="{171B50AF-C903-4D0C-AB97-9F4D95F61BE9}" type="sibTrans" cxnId="{2AB3B55D-F79C-44DA-9EBC-C183EC6C68B8}">
      <dgm:prSet/>
      <dgm:spPr/>
      <dgm:t>
        <a:bodyPr/>
        <a:lstStyle/>
        <a:p>
          <a:endParaRPr lang="ru-RU"/>
        </a:p>
      </dgm:t>
    </dgm:pt>
    <dgm:pt modelId="{19D1D741-4E1D-4E4D-A63A-02EA850F8BB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комбинация двух первых типов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54132B-379C-4809-BD3D-91422369FFAC}" type="parTrans" cxnId="{45532AF3-5A36-4553-AF69-3E63BD4B0E18}">
      <dgm:prSet/>
      <dgm:spPr/>
      <dgm:t>
        <a:bodyPr/>
        <a:lstStyle/>
        <a:p>
          <a:endParaRPr lang="ru-RU"/>
        </a:p>
      </dgm:t>
    </dgm:pt>
    <dgm:pt modelId="{9228A415-1C1D-4C03-9437-6A6EC83132E8}" type="sibTrans" cxnId="{45532AF3-5A36-4553-AF69-3E63BD4B0E18}">
      <dgm:prSet/>
      <dgm:spPr/>
      <dgm:t>
        <a:bodyPr/>
        <a:lstStyle/>
        <a:p>
          <a:endParaRPr lang="ru-RU"/>
        </a:p>
      </dgm:t>
    </dgm:pt>
    <dgm:pt modelId="{7ABDCA80-858A-457D-942F-F90B22173972}" type="pres">
      <dgm:prSet presAssocID="{C61275D9-5B6E-4684-AC26-311363CF7C2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BF2BAD-3C20-4ACF-AA2B-68187A4C57AE}" type="pres">
      <dgm:prSet presAssocID="{722F4DE9-1892-4DDA-A468-6969DA2B6AB4}" presName="hierRoot1" presStyleCnt="0">
        <dgm:presLayoutVars>
          <dgm:hierBranch val="init"/>
        </dgm:presLayoutVars>
      </dgm:prSet>
      <dgm:spPr/>
    </dgm:pt>
    <dgm:pt modelId="{C6ADCB7D-A818-4469-A24D-0556FBD18558}" type="pres">
      <dgm:prSet presAssocID="{722F4DE9-1892-4DDA-A468-6969DA2B6AB4}" presName="rootComposite1" presStyleCnt="0"/>
      <dgm:spPr/>
    </dgm:pt>
    <dgm:pt modelId="{E352B4E4-C157-4FC2-A86D-1C206CCD9830}" type="pres">
      <dgm:prSet presAssocID="{722F4DE9-1892-4DDA-A468-6969DA2B6AB4}" presName="rootText1" presStyleLbl="node0" presStyleIdx="0" presStyleCnt="1" custScaleX="175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D2437F-31DB-4D7B-AEA3-0DE99A020856}" type="pres">
      <dgm:prSet presAssocID="{722F4DE9-1892-4DDA-A468-6969DA2B6A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F86B866-C137-425B-88E7-AED9430BE19F}" type="pres">
      <dgm:prSet presAssocID="{722F4DE9-1892-4DDA-A468-6969DA2B6AB4}" presName="hierChild2" presStyleCnt="0"/>
      <dgm:spPr/>
    </dgm:pt>
    <dgm:pt modelId="{49FA4F15-EFCC-4532-8017-55B4EFA36C09}" type="pres">
      <dgm:prSet presAssocID="{74FA6569-ED4E-41C9-A0FB-8C43B28E61D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59D1A03-182C-4539-94AE-BF943F36C397}" type="pres">
      <dgm:prSet presAssocID="{AF52F51D-BFFA-401A-99A0-2BA1E3E8546E}" presName="hierRoot2" presStyleCnt="0">
        <dgm:presLayoutVars>
          <dgm:hierBranch/>
        </dgm:presLayoutVars>
      </dgm:prSet>
      <dgm:spPr/>
    </dgm:pt>
    <dgm:pt modelId="{9B35888D-2E20-45C5-9EE7-61F2B33C245A}" type="pres">
      <dgm:prSet presAssocID="{AF52F51D-BFFA-401A-99A0-2BA1E3E8546E}" presName="rootComposite" presStyleCnt="0"/>
      <dgm:spPr/>
    </dgm:pt>
    <dgm:pt modelId="{0D55B990-7BB5-4503-8885-0F6A8E7B76E3}" type="pres">
      <dgm:prSet presAssocID="{AF52F51D-BFFA-401A-99A0-2BA1E3E8546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AF458A-C53C-4788-AE2F-107EA40E5067}" type="pres">
      <dgm:prSet presAssocID="{AF52F51D-BFFA-401A-99A0-2BA1E3E8546E}" presName="rootConnector" presStyleLbl="node2" presStyleIdx="0" presStyleCnt="3"/>
      <dgm:spPr/>
      <dgm:t>
        <a:bodyPr/>
        <a:lstStyle/>
        <a:p>
          <a:endParaRPr lang="ru-RU"/>
        </a:p>
      </dgm:t>
    </dgm:pt>
    <dgm:pt modelId="{CE3C9734-11D0-4ADF-A68E-05A2A69DFE4D}" type="pres">
      <dgm:prSet presAssocID="{AF52F51D-BFFA-401A-99A0-2BA1E3E8546E}" presName="hierChild4" presStyleCnt="0"/>
      <dgm:spPr/>
    </dgm:pt>
    <dgm:pt modelId="{7CB59C2D-39E1-480C-A575-D72F566369C1}" type="pres">
      <dgm:prSet presAssocID="{8F75E2D7-DA8D-4AFC-9D04-3BD6C74E9459}" presName="Name35" presStyleLbl="parChTrans1D3" presStyleIdx="0" presStyleCnt="3"/>
      <dgm:spPr/>
      <dgm:t>
        <a:bodyPr/>
        <a:lstStyle/>
        <a:p>
          <a:endParaRPr lang="ru-RU"/>
        </a:p>
      </dgm:t>
    </dgm:pt>
    <dgm:pt modelId="{ED8C31F1-2BD2-48B5-A571-7B87EB162C94}" type="pres">
      <dgm:prSet presAssocID="{2A2F6851-4EFF-47BC-A11A-1CC3BFD976A1}" presName="hierRoot2" presStyleCnt="0">
        <dgm:presLayoutVars>
          <dgm:hierBranch val="init"/>
        </dgm:presLayoutVars>
      </dgm:prSet>
      <dgm:spPr/>
    </dgm:pt>
    <dgm:pt modelId="{0FA4F623-9569-44B6-9FD6-C5C4043A2467}" type="pres">
      <dgm:prSet presAssocID="{2A2F6851-4EFF-47BC-A11A-1CC3BFD976A1}" presName="rootComposite" presStyleCnt="0"/>
      <dgm:spPr/>
    </dgm:pt>
    <dgm:pt modelId="{75887E79-EBD3-4803-AE21-0F895FDEEA63}" type="pres">
      <dgm:prSet presAssocID="{2A2F6851-4EFF-47BC-A11A-1CC3BFD976A1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B6C840-A439-440B-8D22-97BC18E69A65}" type="pres">
      <dgm:prSet presAssocID="{2A2F6851-4EFF-47BC-A11A-1CC3BFD976A1}" presName="rootConnector" presStyleLbl="node3" presStyleIdx="0" presStyleCnt="3"/>
      <dgm:spPr/>
      <dgm:t>
        <a:bodyPr/>
        <a:lstStyle/>
        <a:p>
          <a:endParaRPr lang="ru-RU"/>
        </a:p>
      </dgm:t>
    </dgm:pt>
    <dgm:pt modelId="{75C8A261-051A-4F25-9DCE-79F676AE81C0}" type="pres">
      <dgm:prSet presAssocID="{2A2F6851-4EFF-47BC-A11A-1CC3BFD976A1}" presName="hierChild4" presStyleCnt="0"/>
      <dgm:spPr/>
    </dgm:pt>
    <dgm:pt modelId="{225144F9-2020-4530-8128-0D2D9B7746FD}" type="pres">
      <dgm:prSet presAssocID="{2A2F6851-4EFF-47BC-A11A-1CC3BFD976A1}" presName="hierChild5" presStyleCnt="0"/>
      <dgm:spPr/>
    </dgm:pt>
    <dgm:pt modelId="{09C4DBF5-D09D-4B55-94BE-CCE627433C97}" type="pres">
      <dgm:prSet presAssocID="{AF52F51D-BFFA-401A-99A0-2BA1E3E8546E}" presName="hierChild5" presStyleCnt="0"/>
      <dgm:spPr/>
    </dgm:pt>
    <dgm:pt modelId="{82355C4A-5703-4954-A3CE-01B5B338C0A4}" type="pres">
      <dgm:prSet presAssocID="{8FF6F7D6-68F7-4942-B3A4-7F620FFCB51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4CB134F-AE6F-4B92-9BC7-938B0FFDE408}" type="pres">
      <dgm:prSet presAssocID="{0E8F01EA-9AB2-447E-943F-29089E459799}" presName="hierRoot2" presStyleCnt="0">
        <dgm:presLayoutVars>
          <dgm:hierBranch/>
        </dgm:presLayoutVars>
      </dgm:prSet>
      <dgm:spPr/>
    </dgm:pt>
    <dgm:pt modelId="{5348402D-8CA7-4E4C-B5E0-9EDF34185557}" type="pres">
      <dgm:prSet presAssocID="{0E8F01EA-9AB2-447E-943F-29089E459799}" presName="rootComposite" presStyleCnt="0"/>
      <dgm:spPr/>
    </dgm:pt>
    <dgm:pt modelId="{78287415-9FB4-4B0F-A800-0B766153B82C}" type="pres">
      <dgm:prSet presAssocID="{0E8F01EA-9AB2-447E-943F-29089E45979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E8EAFB-D513-4FB7-B2E2-656FDE8E4DEE}" type="pres">
      <dgm:prSet presAssocID="{0E8F01EA-9AB2-447E-943F-29089E459799}" presName="rootConnector" presStyleLbl="node2" presStyleIdx="1" presStyleCnt="3"/>
      <dgm:spPr/>
      <dgm:t>
        <a:bodyPr/>
        <a:lstStyle/>
        <a:p>
          <a:endParaRPr lang="ru-RU"/>
        </a:p>
      </dgm:t>
    </dgm:pt>
    <dgm:pt modelId="{FFB15A6D-AB5D-49EB-B88B-C9CDBB8D514D}" type="pres">
      <dgm:prSet presAssocID="{0E8F01EA-9AB2-447E-943F-29089E459799}" presName="hierChild4" presStyleCnt="0"/>
      <dgm:spPr/>
    </dgm:pt>
    <dgm:pt modelId="{2A1B1403-75C5-4098-843F-8512D92651E2}" type="pres">
      <dgm:prSet presAssocID="{2B768676-275A-4CDA-A692-74A08456DF05}" presName="Name35" presStyleLbl="parChTrans1D3" presStyleIdx="1" presStyleCnt="3"/>
      <dgm:spPr/>
      <dgm:t>
        <a:bodyPr/>
        <a:lstStyle/>
        <a:p>
          <a:endParaRPr lang="ru-RU"/>
        </a:p>
      </dgm:t>
    </dgm:pt>
    <dgm:pt modelId="{7F46D34A-A82A-41B2-BF18-60CE208D11EA}" type="pres">
      <dgm:prSet presAssocID="{837AF5A6-4641-45AE-8C5F-264AC53A97DB}" presName="hierRoot2" presStyleCnt="0">
        <dgm:presLayoutVars>
          <dgm:hierBranch val="init"/>
        </dgm:presLayoutVars>
      </dgm:prSet>
      <dgm:spPr/>
    </dgm:pt>
    <dgm:pt modelId="{AB8B825E-6A17-4C75-8D74-EA296CA2AE77}" type="pres">
      <dgm:prSet presAssocID="{837AF5A6-4641-45AE-8C5F-264AC53A97DB}" presName="rootComposite" presStyleCnt="0"/>
      <dgm:spPr/>
    </dgm:pt>
    <dgm:pt modelId="{3D6FBB17-71A1-4C74-9102-C0E04B072DD8}" type="pres">
      <dgm:prSet presAssocID="{837AF5A6-4641-45AE-8C5F-264AC53A97D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4863AD-569F-4436-B6D0-E9C1B7D60290}" type="pres">
      <dgm:prSet presAssocID="{837AF5A6-4641-45AE-8C5F-264AC53A97DB}" presName="rootConnector" presStyleLbl="node3" presStyleIdx="1" presStyleCnt="3"/>
      <dgm:spPr/>
      <dgm:t>
        <a:bodyPr/>
        <a:lstStyle/>
        <a:p>
          <a:endParaRPr lang="ru-RU"/>
        </a:p>
      </dgm:t>
    </dgm:pt>
    <dgm:pt modelId="{D5F30DF9-5249-4927-A058-3BC2FAF6BF22}" type="pres">
      <dgm:prSet presAssocID="{837AF5A6-4641-45AE-8C5F-264AC53A97DB}" presName="hierChild4" presStyleCnt="0"/>
      <dgm:spPr/>
    </dgm:pt>
    <dgm:pt modelId="{E787ACCF-E33F-4406-964D-BEFBF1972BBA}" type="pres">
      <dgm:prSet presAssocID="{837AF5A6-4641-45AE-8C5F-264AC53A97DB}" presName="hierChild5" presStyleCnt="0"/>
      <dgm:spPr/>
    </dgm:pt>
    <dgm:pt modelId="{94301882-FE89-4BC8-B47C-DDC010788C1F}" type="pres">
      <dgm:prSet presAssocID="{0E8F01EA-9AB2-447E-943F-29089E459799}" presName="hierChild5" presStyleCnt="0"/>
      <dgm:spPr/>
    </dgm:pt>
    <dgm:pt modelId="{13305A14-C9F1-4EB3-AD05-2B6A342ACF63}" type="pres">
      <dgm:prSet presAssocID="{5DCEC609-F263-4D7C-A5B7-8AAC49E6BE4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A968866-81CF-4B00-8F77-33EA5353113C}" type="pres">
      <dgm:prSet presAssocID="{8C8BE843-AD8B-4D1E-B037-E8F5D0E0882B}" presName="hierRoot2" presStyleCnt="0">
        <dgm:presLayoutVars>
          <dgm:hierBranch/>
        </dgm:presLayoutVars>
      </dgm:prSet>
      <dgm:spPr/>
    </dgm:pt>
    <dgm:pt modelId="{1F0DFB47-4BCD-4345-BAB1-32AF8F728B6E}" type="pres">
      <dgm:prSet presAssocID="{8C8BE843-AD8B-4D1E-B037-E8F5D0E0882B}" presName="rootComposite" presStyleCnt="0"/>
      <dgm:spPr/>
    </dgm:pt>
    <dgm:pt modelId="{32DB9CEB-269B-4528-A6A1-21C4FE013361}" type="pres">
      <dgm:prSet presAssocID="{8C8BE843-AD8B-4D1E-B037-E8F5D0E0882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063E36-262D-4C5F-966E-FF7EAE8F8549}" type="pres">
      <dgm:prSet presAssocID="{8C8BE843-AD8B-4D1E-B037-E8F5D0E0882B}" presName="rootConnector" presStyleLbl="node2" presStyleIdx="2" presStyleCnt="3"/>
      <dgm:spPr/>
      <dgm:t>
        <a:bodyPr/>
        <a:lstStyle/>
        <a:p>
          <a:endParaRPr lang="ru-RU"/>
        </a:p>
      </dgm:t>
    </dgm:pt>
    <dgm:pt modelId="{C2146B9B-9C7E-4157-B100-09FCF9DF7C5C}" type="pres">
      <dgm:prSet presAssocID="{8C8BE843-AD8B-4D1E-B037-E8F5D0E0882B}" presName="hierChild4" presStyleCnt="0"/>
      <dgm:spPr/>
    </dgm:pt>
    <dgm:pt modelId="{84E92495-EFDD-42E7-9DBA-9E078EC5DC31}" type="pres">
      <dgm:prSet presAssocID="{CC54132B-379C-4809-BD3D-91422369FFAC}" presName="Name35" presStyleLbl="parChTrans1D3" presStyleIdx="2" presStyleCnt="3"/>
      <dgm:spPr/>
      <dgm:t>
        <a:bodyPr/>
        <a:lstStyle/>
        <a:p>
          <a:endParaRPr lang="ru-RU"/>
        </a:p>
      </dgm:t>
    </dgm:pt>
    <dgm:pt modelId="{9B3BF002-7B3F-407F-8928-678A9993FEEE}" type="pres">
      <dgm:prSet presAssocID="{19D1D741-4E1D-4E4D-A63A-02EA850F8BBA}" presName="hierRoot2" presStyleCnt="0">
        <dgm:presLayoutVars>
          <dgm:hierBranch val="init"/>
        </dgm:presLayoutVars>
      </dgm:prSet>
      <dgm:spPr/>
    </dgm:pt>
    <dgm:pt modelId="{45DB4AF4-443E-4793-BFC5-46B20AD0AA1A}" type="pres">
      <dgm:prSet presAssocID="{19D1D741-4E1D-4E4D-A63A-02EA850F8BBA}" presName="rootComposite" presStyleCnt="0"/>
      <dgm:spPr/>
    </dgm:pt>
    <dgm:pt modelId="{9F173294-E5CF-4974-8645-8B51EE5A2B7E}" type="pres">
      <dgm:prSet presAssocID="{19D1D741-4E1D-4E4D-A63A-02EA850F8BBA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AF879F-63BC-43D4-B7E5-D5D5A2E41760}" type="pres">
      <dgm:prSet presAssocID="{19D1D741-4E1D-4E4D-A63A-02EA850F8BBA}" presName="rootConnector" presStyleLbl="node3" presStyleIdx="2" presStyleCnt="3"/>
      <dgm:spPr/>
      <dgm:t>
        <a:bodyPr/>
        <a:lstStyle/>
        <a:p>
          <a:endParaRPr lang="ru-RU"/>
        </a:p>
      </dgm:t>
    </dgm:pt>
    <dgm:pt modelId="{131AB29C-ECDE-4572-BE22-316800767DB4}" type="pres">
      <dgm:prSet presAssocID="{19D1D741-4E1D-4E4D-A63A-02EA850F8BBA}" presName="hierChild4" presStyleCnt="0"/>
      <dgm:spPr/>
    </dgm:pt>
    <dgm:pt modelId="{F2D84CEF-C8A5-4C0C-A00F-24B2056CF840}" type="pres">
      <dgm:prSet presAssocID="{19D1D741-4E1D-4E4D-A63A-02EA850F8BBA}" presName="hierChild5" presStyleCnt="0"/>
      <dgm:spPr/>
    </dgm:pt>
    <dgm:pt modelId="{0AAC410D-06DA-4191-BCE7-605EB9186947}" type="pres">
      <dgm:prSet presAssocID="{8C8BE843-AD8B-4D1E-B037-E8F5D0E0882B}" presName="hierChild5" presStyleCnt="0"/>
      <dgm:spPr/>
    </dgm:pt>
    <dgm:pt modelId="{BAE400EA-4742-4F70-AB55-3CADF583B041}" type="pres">
      <dgm:prSet presAssocID="{722F4DE9-1892-4DDA-A468-6969DA2B6AB4}" presName="hierChild3" presStyleCnt="0"/>
      <dgm:spPr/>
    </dgm:pt>
  </dgm:ptLst>
  <dgm:cxnLst>
    <dgm:cxn modelId="{CE6D0E59-4DBE-4512-9AB9-676F94061176}" type="presOf" srcId="{722F4DE9-1892-4DDA-A468-6969DA2B6AB4}" destId="{E352B4E4-C157-4FC2-A86D-1C206CCD9830}" srcOrd="0" destOrd="0" presId="urn:microsoft.com/office/officeart/2005/8/layout/orgChart1"/>
    <dgm:cxn modelId="{E1C1F8FB-EF9C-4AB0-8E2C-CE8D62769CCF}" type="presOf" srcId="{74FA6569-ED4E-41C9-A0FB-8C43B28E61D7}" destId="{49FA4F15-EFCC-4532-8017-55B4EFA36C09}" srcOrd="0" destOrd="0" presId="urn:microsoft.com/office/officeart/2005/8/layout/orgChart1"/>
    <dgm:cxn modelId="{B31D3CBE-20C5-41A4-BE22-8B7DF1289C05}" srcId="{722F4DE9-1892-4DDA-A468-6969DA2B6AB4}" destId="{0E8F01EA-9AB2-447E-943F-29089E459799}" srcOrd="1" destOrd="0" parTransId="{8FF6F7D6-68F7-4942-B3A4-7F620FFCB511}" sibTransId="{2DA5905E-11A7-4437-98FF-4204054E6D89}"/>
    <dgm:cxn modelId="{B7C996F0-C5AB-4C6F-9502-0F732F63A61A}" type="presOf" srcId="{0E8F01EA-9AB2-447E-943F-29089E459799}" destId="{78287415-9FB4-4B0F-A800-0B766153B82C}" srcOrd="0" destOrd="0" presId="urn:microsoft.com/office/officeart/2005/8/layout/orgChart1"/>
    <dgm:cxn modelId="{49E43BE0-7E5C-4F20-8F81-E628E44982CB}" type="presOf" srcId="{AF52F51D-BFFA-401A-99A0-2BA1E3E8546E}" destId="{F3AF458A-C53C-4788-AE2F-107EA40E5067}" srcOrd="1" destOrd="0" presId="urn:microsoft.com/office/officeart/2005/8/layout/orgChart1"/>
    <dgm:cxn modelId="{A26B88E2-AF04-447E-BCAB-DD9C86F40151}" type="presOf" srcId="{8F75E2D7-DA8D-4AFC-9D04-3BD6C74E9459}" destId="{7CB59C2D-39E1-480C-A575-D72F566369C1}" srcOrd="0" destOrd="0" presId="urn:microsoft.com/office/officeart/2005/8/layout/orgChart1"/>
    <dgm:cxn modelId="{2AB3B55D-F79C-44DA-9EBC-C183EC6C68B8}" srcId="{0E8F01EA-9AB2-447E-943F-29089E459799}" destId="{837AF5A6-4641-45AE-8C5F-264AC53A97DB}" srcOrd="0" destOrd="0" parTransId="{2B768676-275A-4CDA-A692-74A08456DF05}" sibTransId="{171B50AF-C903-4D0C-AB97-9F4D95F61BE9}"/>
    <dgm:cxn modelId="{032E09E1-930A-4F91-9BA9-7A777CACAF3C}" type="presOf" srcId="{8C8BE843-AD8B-4D1E-B037-E8F5D0E0882B}" destId="{F8063E36-262D-4C5F-966E-FF7EAE8F8549}" srcOrd="1" destOrd="0" presId="urn:microsoft.com/office/officeart/2005/8/layout/orgChart1"/>
    <dgm:cxn modelId="{A57A7F1D-1DBA-48AA-86A7-97A24987EA03}" type="presOf" srcId="{8C8BE843-AD8B-4D1E-B037-E8F5D0E0882B}" destId="{32DB9CEB-269B-4528-A6A1-21C4FE013361}" srcOrd="0" destOrd="0" presId="urn:microsoft.com/office/officeart/2005/8/layout/orgChart1"/>
    <dgm:cxn modelId="{90BAE69B-76A4-418D-B20B-8BEE48CAACB5}" srcId="{C61275D9-5B6E-4684-AC26-311363CF7C24}" destId="{722F4DE9-1892-4DDA-A468-6969DA2B6AB4}" srcOrd="0" destOrd="0" parTransId="{E166BF20-1DA7-4C44-84CB-219EE3505D6D}" sibTransId="{4A34133B-0FF4-4168-BAEA-6256FCFD1BB6}"/>
    <dgm:cxn modelId="{8DEAF535-EBE6-47B8-9561-B075D5A62050}" type="presOf" srcId="{C61275D9-5B6E-4684-AC26-311363CF7C24}" destId="{7ABDCA80-858A-457D-942F-F90B22173972}" srcOrd="0" destOrd="0" presId="urn:microsoft.com/office/officeart/2005/8/layout/orgChart1"/>
    <dgm:cxn modelId="{0D1B1689-0892-40CB-9E4E-0AEF41BBBBC8}" type="presOf" srcId="{19D1D741-4E1D-4E4D-A63A-02EA850F8BBA}" destId="{3EAF879F-63BC-43D4-B7E5-D5D5A2E41760}" srcOrd="1" destOrd="0" presId="urn:microsoft.com/office/officeart/2005/8/layout/orgChart1"/>
    <dgm:cxn modelId="{16D3404D-75A0-46C9-8BA8-F0CDE9F3FABB}" srcId="{722F4DE9-1892-4DDA-A468-6969DA2B6AB4}" destId="{AF52F51D-BFFA-401A-99A0-2BA1E3E8546E}" srcOrd="0" destOrd="0" parTransId="{74FA6569-ED4E-41C9-A0FB-8C43B28E61D7}" sibTransId="{47ED7BCD-6910-4F25-ABDF-6E72BFCCFE9F}"/>
    <dgm:cxn modelId="{45532AF3-5A36-4553-AF69-3E63BD4B0E18}" srcId="{8C8BE843-AD8B-4D1E-B037-E8F5D0E0882B}" destId="{19D1D741-4E1D-4E4D-A63A-02EA850F8BBA}" srcOrd="0" destOrd="0" parTransId="{CC54132B-379C-4809-BD3D-91422369FFAC}" sibTransId="{9228A415-1C1D-4C03-9437-6A6EC83132E8}"/>
    <dgm:cxn modelId="{67113A0D-DBF1-4D5B-8E49-581DF632285B}" type="presOf" srcId="{2A2F6851-4EFF-47BC-A11A-1CC3BFD976A1}" destId="{75887E79-EBD3-4803-AE21-0F895FDEEA63}" srcOrd="0" destOrd="0" presId="urn:microsoft.com/office/officeart/2005/8/layout/orgChart1"/>
    <dgm:cxn modelId="{F5DB7028-8EB0-4953-AF1A-FB767C56FCCB}" type="presOf" srcId="{CC54132B-379C-4809-BD3D-91422369FFAC}" destId="{84E92495-EFDD-42E7-9DBA-9E078EC5DC31}" srcOrd="0" destOrd="0" presId="urn:microsoft.com/office/officeart/2005/8/layout/orgChart1"/>
    <dgm:cxn modelId="{9F373395-B764-41A8-8607-A3C4637D0398}" type="presOf" srcId="{722F4DE9-1892-4DDA-A468-6969DA2B6AB4}" destId="{D4D2437F-31DB-4D7B-AEA3-0DE99A020856}" srcOrd="1" destOrd="0" presId="urn:microsoft.com/office/officeart/2005/8/layout/orgChart1"/>
    <dgm:cxn modelId="{5FD72106-20DC-4D4C-939A-96B4CDC6A1A8}" srcId="{AF52F51D-BFFA-401A-99A0-2BA1E3E8546E}" destId="{2A2F6851-4EFF-47BC-A11A-1CC3BFD976A1}" srcOrd="0" destOrd="0" parTransId="{8F75E2D7-DA8D-4AFC-9D04-3BD6C74E9459}" sibTransId="{BC04A4AA-3F71-42CD-95CE-8B7FD9B8DE70}"/>
    <dgm:cxn modelId="{8F90EEFD-EA93-49E2-A18F-9B35EBB9DC19}" type="presOf" srcId="{837AF5A6-4641-45AE-8C5F-264AC53A97DB}" destId="{3D6FBB17-71A1-4C74-9102-C0E04B072DD8}" srcOrd="0" destOrd="0" presId="urn:microsoft.com/office/officeart/2005/8/layout/orgChart1"/>
    <dgm:cxn modelId="{3876B2FC-3C8A-4CF0-A453-88CBAA0744AE}" type="presOf" srcId="{5DCEC609-F263-4D7C-A5B7-8AAC49E6BE4D}" destId="{13305A14-C9F1-4EB3-AD05-2B6A342ACF63}" srcOrd="0" destOrd="0" presId="urn:microsoft.com/office/officeart/2005/8/layout/orgChart1"/>
    <dgm:cxn modelId="{3FF4BF84-C180-4037-BAEC-34214FE2460A}" type="presOf" srcId="{2B768676-275A-4CDA-A692-74A08456DF05}" destId="{2A1B1403-75C5-4098-843F-8512D92651E2}" srcOrd="0" destOrd="0" presId="urn:microsoft.com/office/officeart/2005/8/layout/orgChart1"/>
    <dgm:cxn modelId="{ADB3E7CF-917E-4496-B266-9C30A11CE503}" type="presOf" srcId="{837AF5A6-4641-45AE-8C5F-264AC53A97DB}" destId="{BD4863AD-569F-4436-B6D0-E9C1B7D60290}" srcOrd="1" destOrd="0" presId="urn:microsoft.com/office/officeart/2005/8/layout/orgChart1"/>
    <dgm:cxn modelId="{D261EA96-4C9B-449C-B611-E0FF00322A93}" type="presOf" srcId="{2A2F6851-4EFF-47BC-A11A-1CC3BFD976A1}" destId="{D2B6C840-A439-440B-8D22-97BC18E69A65}" srcOrd="1" destOrd="0" presId="urn:microsoft.com/office/officeart/2005/8/layout/orgChart1"/>
    <dgm:cxn modelId="{65D34C60-44EE-475E-97B1-61C2E0AF0934}" type="presOf" srcId="{AF52F51D-BFFA-401A-99A0-2BA1E3E8546E}" destId="{0D55B990-7BB5-4503-8885-0F6A8E7B76E3}" srcOrd="0" destOrd="0" presId="urn:microsoft.com/office/officeart/2005/8/layout/orgChart1"/>
    <dgm:cxn modelId="{0ECC70D3-6CDA-4A00-920A-102CE43ABA9A}" type="presOf" srcId="{8FF6F7D6-68F7-4942-B3A4-7F620FFCB511}" destId="{82355C4A-5703-4954-A3CE-01B5B338C0A4}" srcOrd="0" destOrd="0" presId="urn:microsoft.com/office/officeart/2005/8/layout/orgChart1"/>
    <dgm:cxn modelId="{AE2646FB-A3F9-41B3-9C7E-41F8402AB928}" type="presOf" srcId="{19D1D741-4E1D-4E4D-A63A-02EA850F8BBA}" destId="{9F173294-E5CF-4974-8645-8B51EE5A2B7E}" srcOrd="0" destOrd="0" presId="urn:microsoft.com/office/officeart/2005/8/layout/orgChart1"/>
    <dgm:cxn modelId="{2B480D0B-F054-4CBA-9F62-827AF0CEDF76}" type="presOf" srcId="{0E8F01EA-9AB2-447E-943F-29089E459799}" destId="{81E8EAFB-D513-4FB7-B2E2-656FDE8E4DEE}" srcOrd="1" destOrd="0" presId="urn:microsoft.com/office/officeart/2005/8/layout/orgChart1"/>
    <dgm:cxn modelId="{4771AD60-CAC6-43E8-99E8-278514A71A67}" srcId="{722F4DE9-1892-4DDA-A468-6969DA2B6AB4}" destId="{8C8BE843-AD8B-4D1E-B037-E8F5D0E0882B}" srcOrd="2" destOrd="0" parTransId="{5DCEC609-F263-4D7C-A5B7-8AAC49E6BE4D}" sibTransId="{FF452668-4DA6-4824-9398-ED24EE539D5A}"/>
    <dgm:cxn modelId="{D10F8E40-B8BD-407A-B6BC-628709AC036C}" type="presParOf" srcId="{7ABDCA80-858A-457D-942F-F90B22173972}" destId="{1CBF2BAD-3C20-4ACF-AA2B-68187A4C57AE}" srcOrd="0" destOrd="0" presId="urn:microsoft.com/office/officeart/2005/8/layout/orgChart1"/>
    <dgm:cxn modelId="{6129C1C0-7596-425E-AE41-AC1849F5FB06}" type="presParOf" srcId="{1CBF2BAD-3C20-4ACF-AA2B-68187A4C57AE}" destId="{C6ADCB7D-A818-4469-A24D-0556FBD18558}" srcOrd="0" destOrd="0" presId="urn:microsoft.com/office/officeart/2005/8/layout/orgChart1"/>
    <dgm:cxn modelId="{8CD09C5E-21D9-49B5-B873-387200F24F5E}" type="presParOf" srcId="{C6ADCB7D-A818-4469-A24D-0556FBD18558}" destId="{E352B4E4-C157-4FC2-A86D-1C206CCD9830}" srcOrd="0" destOrd="0" presId="urn:microsoft.com/office/officeart/2005/8/layout/orgChart1"/>
    <dgm:cxn modelId="{169B54DE-ADD6-450D-8AA0-07298BB60AEE}" type="presParOf" srcId="{C6ADCB7D-A818-4469-A24D-0556FBD18558}" destId="{D4D2437F-31DB-4D7B-AEA3-0DE99A020856}" srcOrd="1" destOrd="0" presId="urn:microsoft.com/office/officeart/2005/8/layout/orgChart1"/>
    <dgm:cxn modelId="{4315D1DD-B9E7-46D8-9156-150BB8BBFD00}" type="presParOf" srcId="{1CBF2BAD-3C20-4ACF-AA2B-68187A4C57AE}" destId="{6F86B866-C137-425B-88E7-AED9430BE19F}" srcOrd="1" destOrd="0" presId="urn:microsoft.com/office/officeart/2005/8/layout/orgChart1"/>
    <dgm:cxn modelId="{062F7D8E-62B1-48C0-BFF3-2DCF43A7C33F}" type="presParOf" srcId="{6F86B866-C137-425B-88E7-AED9430BE19F}" destId="{49FA4F15-EFCC-4532-8017-55B4EFA36C09}" srcOrd="0" destOrd="0" presId="urn:microsoft.com/office/officeart/2005/8/layout/orgChart1"/>
    <dgm:cxn modelId="{CF26593C-3D44-4C67-9C8E-2984F43B3F25}" type="presParOf" srcId="{6F86B866-C137-425B-88E7-AED9430BE19F}" destId="{C59D1A03-182C-4539-94AE-BF943F36C397}" srcOrd="1" destOrd="0" presId="urn:microsoft.com/office/officeart/2005/8/layout/orgChart1"/>
    <dgm:cxn modelId="{7F6C10D6-EB05-4D02-99F5-1AC8B23C30FA}" type="presParOf" srcId="{C59D1A03-182C-4539-94AE-BF943F36C397}" destId="{9B35888D-2E20-45C5-9EE7-61F2B33C245A}" srcOrd="0" destOrd="0" presId="urn:microsoft.com/office/officeart/2005/8/layout/orgChart1"/>
    <dgm:cxn modelId="{944DC571-5B6E-4B6B-8EE7-6171537F8FF5}" type="presParOf" srcId="{9B35888D-2E20-45C5-9EE7-61F2B33C245A}" destId="{0D55B990-7BB5-4503-8885-0F6A8E7B76E3}" srcOrd="0" destOrd="0" presId="urn:microsoft.com/office/officeart/2005/8/layout/orgChart1"/>
    <dgm:cxn modelId="{E516EA29-E526-410C-80C0-9ECC9329C9D0}" type="presParOf" srcId="{9B35888D-2E20-45C5-9EE7-61F2B33C245A}" destId="{F3AF458A-C53C-4788-AE2F-107EA40E5067}" srcOrd="1" destOrd="0" presId="urn:microsoft.com/office/officeart/2005/8/layout/orgChart1"/>
    <dgm:cxn modelId="{6866548B-9E62-48A0-B447-19E2575A8F31}" type="presParOf" srcId="{C59D1A03-182C-4539-94AE-BF943F36C397}" destId="{CE3C9734-11D0-4ADF-A68E-05A2A69DFE4D}" srcOrd="1" destOrd="0" presId="urn:microsoft.com/office/officeart/2005/8/layout/orgChart1"/>
    <dgm:cxn modelId="{1346ABB8-2FE9-4741-9E1D-76629BD56C07}" type="presParOf" srcId="{CE3C9734-11D0-4ADF-A68E-05A2A69DFE4D}" destId="{7CB59C2D-39E1-480C-A575-D72F566369C1}" srcOrd="0" destOrd="0" presId="urn:microsoft.com/office/officeart/2005/8/layout/orgChart1"/>
    <dgm:cxn modelId="{993FF578-52A6-426A-8342-6402EA1970E9}" type="presParOf" srcId="{CE3C9734-11D0-4ADF-A68E-05A2A69DFE4D}" destId="{ED8C31F1-2BD2-48B5-A571-7B87EB162C94}" srcOrd="1" destOrd="0" presId="urn:microsoft.com/office/officeart/2005/8/layout/orgChart1"/>
    <dgm:cxn modelId="{111EAA75-572E-4C54-A76E-2AAA640ED910}" type="presParOf" srcId="{ED8C31F1-2BD2-48B5-A571-7B87EB162C94}" destId="{0FA4F623-9569-44B6-9FD6-C5C4043A2467}" srcOrd="0" destOrd="0" presId="urn:microsoft.com/office/officeart/2005/8/layout/orgChart1"/>
    <dgm:cxn modelId="{D14A9091-124E-4D64-8BF0-84D2E9CD0323}" type="presParOf" srcId="{0FA4F623-9569-44B6-9FD6-C5C4043A2467}" destId="{75887E79-EBD3-4803-AE21-0F895FDEEA63}" srcOrd="0" destOrd="0" presId="urn:microsoft.com/office/officeart/2005/8/layout/orgChart1"/>
    <dgm:cxn modelId="{C03BFB54-DED0-4CBD-9758-E0CCB7177F34}" type="presParOf" srcId="{0FA4F623-9569-44B6-9FD6-C5C4043A2467}" destId="{D2B6C840-A439-440B-8D22-97BC18E69A65}" srcOrd="1" destOrd="0" presId="urn:microsoft.com/office/officeart/2005/8/layout/orgChart1"/>
    <dgm:cxn modelId="{8DD2B06C-D1AB-4F7C-B948-7FDDF3083F51}" type="presParOf" srcId="{ED8C31F1-2BD2-48B5-A571-7B87EB162C94}" destId="{75C8A261-051A-4F25-9DCE-79F676AE81C0}" srcOrd="1" destOrd="0" presId="urn:microsoft.com/office/officeart/2005/8/layout/orgChart1"/>
    <dgm:cxn modelId="{86C72B08-F57A-4675-81D0-B0344156D907}" type="presParOf" srcId="{ED8C31F1-2BD2-48B5-A571-7B87EB162C94}" destId="{225144F9-2020-4530-8128-0D2D9B7746FD}" srcOrd="2" destOrd="0" presId="urn:microsoft.com/office/officeart/2005/8/layout/orgChart1"/>
    <dgm:cxn modelId="{F9B4A37F-C1F7-4D4C-82CC-6627AD5EDCD4}" type="presParOf" srcId="{C59D1A03-182C-4539-94AE-BF943F36C397}" destId="{09C4DBF5-D09D-4B55-94BE-CCE627433C97}" srcOrd="2" destOrd="0" presId="urn:microsoft.com/office/officeart/2005/8/layout/orgChart1"/>
    <dgm:cxn modelId="{BD72FF3E-1079-4D02-832E-05EB4B4AD933}" type="presParOf" srcId="{6F86B866-C137-425B-88E7-AED9430BE19F}" destId="{82355C4A-5703-4954-A3CE-01B5B338C0A4}" srcOrd="2" destOrd="0" presId="urn:microsoft.com/office/officeart/2005/8/layout/orgChart1"/>
    <dgm:cxn modelId="{F6B7DF20-813F-4409-A802-16C9AA54A5C2}" type="presParOf" srcId="{6F86B866-C137-425B-88E7-AED9430BE19F}" destId="{24CB134F-AE6F-4B92-9BC7-938B0FFDE408}" srcOrd="3" destOrd="0" presId="urn:microsoft.com/office/officeart/2005/8/layout/orgChart1"/>
    <dgm:cxn modelId="{6D974D75-E059-47B4-992D-FA46BA57912A}" type="presParOf" srcId="{24CB134F-AE6F-4B92-9BC7-938B0FFDE408}" destId="{5348402D-8CA7-4E4C-B5E0-9EDF34185557}" srcOrd="0" destOrd="0" presId="urn:microsoft.com/office/officeart/2005/8/layout/orgChart1"/>
    <dgm:cxn modelId="{2C0E1A7F-8FA4-42F1-B139-0EE0A8C5B99E}" type="presParOf" srcId="{5348402D-8CA7-4E4C-B5E0-9EDF34185557}" destId="{78287415-9FB4-4B0F-A800-0B766153B82C}" srcOrd="0" destOrd="0" presId="urn:microsoft.com/office/officeart/2005/8/layout/orgChart1"/>
    <dgm:cxn modelId="{0B0A6C86-493C-4C2A-B0D4-92D8C1BE579D}" type="presParOf" srcId="{5348402D-8CA7-4E4C-B5E0-9EDF34185557}" destId="{81E8EAFB-D513-4FB7-B2E2-656FDE8E4DEE}" srcOrd="1" destOrd="0" presId="urn:microsoft.com/office/officeart/2005/8/layout/orgChart1"/>
    <dgm:cxn modelId="{FC97877C-EC12-4D50-9205-236DAE4A9FD5}" type="presParOf" srcId="{24CB134F-AE6F-4B92-9BC7-938B0FFDE408}" destId="{FFB15A6D-AB5D-49EB-B88B-C9CDBB8D514D}" srcOrd="1" destOrd="0" presId="urn:microsoft.com/office/officeart/2005/8/layout/orgChart1"/>
    <dgm:cxn modelId="{D39D4F8E-546C-43BD-A84D-E39C34C36714}" type="presParOf" srcId="{FFB15A6D-AB5D-49EB-B88B-C9CDBB8D514D}" destId="{2A1B1403-75C5-4098-843F-8512D92651E2}" srcOrd="0" destOrd="0" presId="urn:microsoft.com/office/officeart/2005/8/layout/orgChart1"/>
    <dgm:cxn modelId="{96F835ED-288B-4422-8CE1-5D0A4BD80A52}" type="presParOf" srcId="{FFB15A6D-AB5D-49EB-B88B-C9CDBB8D514D}" destId="{7F46D34A-A82A-41B2-BF18-60CE208D11EA}" srcOrd="1" destOrd="0" presId="urn:microsoft.com/office/officeart/2005/8/layout/orgChart1"/>
    <dgm:cxn modelId="{D0CB6EC6-054C-498D-B0F1-03BAAA2FB5C9}" type="presParOf" srcId="{7F46D34A-A82A-41B2-BF18-60CE208D11EA}" destId="{AB8B825E-6A17-4C75-8D74-EA296CA2AE77}" srcOrd="0" destOrd="0" presId="urn:microsoft.com/office/officeart/2005/8/layout/orgChart1"/>
    <dgm:cxn modelId="{6155E3EC-F96A-48C0-9830-1D9241149204}" type="presParOf" srcId="{AB8B825E-6A17-4C75-8D74-EA296CA2AE77}" destId="{3D6FBB17-71A1-4C74-9102-C0E04B072DD8}" srcOrd="0" destOrd="0" presId="urn:microsoft.com/office/officeart/2005/8/layout/orgChart1"/>
    <dgm:cxn modelId="{121A28AB-E95F-4737-B87A-A7CB9210DCB4}" type="presParOf" srcId="{AB8B825E-6A17-4C75-8D74-EA296CA2AE77}" destId="{BD4863AD-569F-4436-B6D0-E9C1B7D60290}" srcOrd="1" destOrd="0" presId="urn:microsoft.com/office/officeart/2005/8/layout/orgChart1"/>
    <dgm:cxn modelId="{A936B3A1-D1EF-48D7-81E7-DED850D366C9}" type="presParOf" srcId="{7F46D34A-A82A-41B2-BF18-60CE208D11EA}" destId="{D5F30DF9-5249-4927-A058-3BC2FAF6BF22}" srcOrd="1" destOrd="0" presId="urn:microsoft.com/office/officeart/2005/8/layout/orgChart1"/>
    <dgm:cxn modelId="{C9731E9B-6D2D-482B-995A-ECF5EDD6F26B}" type="presParOf" srcId="{7F46D34A-A82A-41B2-BF18-60CE208D11EA}" destId="{E787ACCF-E33F-4406-964D-BEFBF1972BBA}" srcOrd="2" destOrd="0" presId="urn:microsoft.com/office/officeart/2005/8/layout/orgChart1"/>
    <dgm:cxn modelId="{1E0749BA-09A3-47E7-9720-622BE679F129}" type="presParOf" srcId="{24CB134F-AE6F-4B92-9BC7-938B0FFDE408}" destId="{94301882-FE89-4BC8-B47C-DDC010788C1F}" srcOrd="2" destOrd="0" presId="urn:microsoft.com/office/officeart/2005/8/layout/orgChart1"/>
    <dgm:cxn modelId="{89956AB8-3978-437B-B1B2-3CC6D2F87CD8}" type="presParOf" srcId="{6F86B866-C137-425B-88E7-AED9430BE19F}" destId="{13305A14-C9F1-4EB3-AD05-2B6A342ACF63}" srcOrd="4" destOrd="0" presId="urn:microsoft.com/office/officeart/2005/8/layout/orgChart1"/>
    <dgm:cxn modelId="{58F96E8E-84D3-4111-8180-BC1C92946FAD}" type="presParOf" srcId="{6F86B866-C137-425B-88E7-AED9430BE19F}" destId="{7A968866-81CF-4B00-8F77-33EA5353113C}" srcOrd="5" destOrd="0" presId="urn:microsoft.com/office/officeart/2005/8/layout/orgChart1"/>
    <dgm:cxn modelId="{0DF69493-875A-4A42-A05F-4E673FC0A811}" type="presParOf" srcId="{7A968866-81CF-4B00-8F77-33EA5353113C}" destId="{1F0DFB47-4BCD-4345-BAB1-32AF8F728B6E}" srcOrd="0" destOrd="0" presId="urn:microsoft.com/office/officeart/2005/8/layout/orgChart1"/>
    <dgm:cxn modelId="{998DD460-87EC-4679-A3F1-C02F02585B52}" type="presParOf" srcId="{1F0DFB47-4BCD-4345-BAB1-32AF8F728B6E}" destId="{32DB9CEB-269B-4528-A6A1-21C4FE013361}" srcOrd="0" destOrd="0" presId="urn:microsoft.com/office/officeart/2005/8/layout/orgChart1"/>
    <dgm:cxn modelId="{18744BD3-BEC6-4B59-9364-04560CDBED5E}" type="presParOf" srcId="{1F0DFB47-4BCD-4345-BAB1-32AF8F728B6E}" destId="{F8063E36-262D-4C5F-966E-FF7EAE8F8549}" srcOrd="1" destOrd="0" presId="urn:microsoft.com/office/officeart/2005/8/layout/orgChart1"/>
    <dgm:cxn modelId="{DD78A82B-C4C4-48E1-BAB9-407E7F7E813A}" type="presParOf" srcId="{7A968866-81CF-4B00-8F77-33EA5353113C}" destId="{C2146B9B-9C7E-4157-B100-09FCF9DF7C5C}" srcOrd="1" destOrd="0" presId="urn:microsoft.com/office/officeart/2005/8/layout/orgChart1"/>
    <dgm:cxn modelId="{BBA71111-6A08-4DFC-80DB-4195DB5FD265}" type="presParOf" srcId="{C2146B9B-9C7E-4157-B100-09FCF9DF7C5C}" destId="{84E92495-EFDD-42E7-9DBA-9E078EC5DC31}" srcOrd="0" destOrd="0" presId="urn:microsoft.com/office/officeart/2005/8/layout/orgChart1"/>
    <dgm:cxn modelId="{3F0BB6AE-A4CA-4956-8A12-F8348AAD7EA5}" type="presParOf" srcId="{C2146B9B-9C7E-4157-B100-09FCF9DF7C5C}" destId="{9B3BF002-7B3F-407F-8928-678A9993FEEE}" srcOrd="1" destOrd="0" presId="urn:microsoft.com/office/officeart/2005/8/layout/orgChart1"/>
    <dgm:cxn modelId="{C9EC3E76-8CC3-4767-A19B-D1CE8CB37331}" type="presParOf" srcId="{9B3BF002-7B3F-407F-8928-678A9993FEEE}" destId="{45DB4AF4-443E-4793-BFC5-46B20AD0AA1A}" srcOrd="0" destOrd="0" presId="urn:microsoft.com/office/officeart/2005/8/layout/orgChart1"/>
    <dgm:cxn modelId="{B709E3B0-1ECE-4EC7-8E11-71FD618248A9}" type="presParOf" srcId="{45DB4AF4-443E-4793-BFC5-46B20AD0AA1A}" destId="{9F173294-E5CF-4974-8645-8B51EE5A2B7E}" srcOrd="0" destOrd="0" presId="urn:microsoft.com/office/officeart/2005/8/layout/orgChart1"/>
    <dgm:cxn modelId="{C1A4F51A-895A-47B3-A4C8-54C8781716C2}" type="presParOf" srcId="{45DB4AF4-443E-4793-BFC5-46B20AD0AA1A}" destId="{3EAF879F-63BC-43D4-B7E5-D5D5A2E41760}" srcOrd="1" destOrd="0" presId="urn:microsoft.com/office/officeart/2005/8/layout/orgChart1"/>
    <dgm:cxn modelId="{A73F5936-121C-4734-A2D7-831D4EFF18A4}" type="presParOf" srcId="{9B3BF002-7B3F-407F-8928-678A9993FEEE}" destId="{131AB29C-ECDE-4572-BE22-316800767DB4}" srcOrd="1" destOrd="0" presId="urn:microsoft.com/office/officeart/2005/8/layout/orgChart1"/>
    <dgm:cxn modelId="{6474A733-1D8D-43FF-A009-6C800113798F}" type="presParOf" srcId="{9B3BF002-7B3F-407F-8928-678A9993FEEE}" destId="{F2D84CEF-C8A5-4C0C-A00F-24B2056CF840}" srcOrd="2" destOrd="0" presId="urn:microsoft.com/office/officeart/2005/8/layout/orgChart1"/>
    <dgm:cxn modelId="{E1437740-88A8-40CF-A1AD-172FA339BA8B}" type="presParOf" srcId="{7A968866-81CF-4B00-8F77-33EA5353113C}" destId="{0AAC410D-06DA-4191-BCE7-605EB9186947}" srcOrd="2" destOrd="0" presId="urn:microsoft.com/office/officeart/2005/8/layout/orgChart1"/>
    <dgm:cxn modelId="{F7DE9869-20F5-411A-BF03-72685146CE60}" type="presParOf" srcId="{1CBF2BAD-3C20-4ACF-AA2B-68187A4C57AE}" destId="{BAE400EA-4742-4F70-AB55-3CADF583B04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B616F0-1DE0-4677-B2CB-F262EA7D68C3}" type="doc">
      <dgm:prSet loTypeId="urn:microsoft.com/office/officeart/2005/8/layout/radial5" loCatId="relationship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60E216A-7545-46E6-A375-198939DF8FD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Факторы многообразия современного мира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B678414-DB88-451A-8C3F-1813C7CD9712}" type="parTrans" cxnId="{718CC5CD-DA3B-447E-BFB1-9B5F1CF9C1E8}">
      <dgm:prSet/>
      <dgm:spPr/>
      <dgm:t>
        <a:bodyPr/>
        <a:lstStyle/>
        <a:p>
          <a:endParaRPr lang="ru-RU"/>
        </a:p>
      </dgm:t>
    </dgm:pt>
    <dgm:pt modelId="{F42FB158-8D4E-4A39-8EE0-220AF72369D0}" type="sibTrans" cxnId="{718CC5CD-DA3B-447E-BFB1-9B5F1CF9C1E8}">
      <dgm:prSet/>
      <dgm:spPr/>
      <dgm:t>
        <a:bodyPr/>
        <a:lstStyle/>
        <a:p>
          <a:endParaRPr lang="ru-RU"/>
        </a:p>
      </dgm:t>
    </dgm:pt>
    <dgm:pt modelId="{6ECA0DE1-C0D5-4E8A-8223-461F61D405F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социально-экономического развития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FDB1AB-9E34-4C95-A615-47805A8DBE73}" type="parTrans" cxnId="{E62DE157-E840-4441-941E-C62F6D8609A5}">
      <dgm:prSet/>
      <dgm:spPr/>
      <dgm:t>
        <a:bodyPr/>
        <a:lstStyle/>
        <a:p>
          <a:endParaRPr lang="ru-RU"/>
        </a:p>
      </dgm:t>
    </dgm:pt>
    <dgm:pt modelId="{2AF628BC-169D-4723-ABD1-7AB3409DC49B}" type="sibTrans" cxnId="{E62DE157-E840-4441-941E-C62F6D8609A5}">
      <dgm:prSet/>
      <dgm:spPr/>
      <dgm:t>
        <a:bodyPr/>
        <a:lstStyle/>
        <a:p>
          <a:endParaRPr lang="ru-RU"/>
        </a:p>
      </dgm:t>
    </dgm:pt>
    <dgm:pt modelId="{105307B9-129B-43E1-83EB-8688EBEBDB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научно-технического развития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C84D46-09DE-448F-A607-61C8D8A6F2C3}" type="parTrans" cxnId="{AA8FBD80-58FC-44B1-A945-6571446BD6D2}">
      <dgm:prSet/>
      <dgm:spPr/>
      <dgm:t>
        <a:bodyPr/>
        <a:lstStyle/>
        <a:p>
          <a:endParaRPr lang="ru-RU"/>
        </a:p>
      </dgm:t>
    </dgm:pt>
    <dgm:pt modelId="{98E05814-7A5E-4D12-B659-48DE5B96E45C}" type="sibTrans" cxnId="{AA8FBD80-58FC-44B1-A945-6571446BD6D2}">
      <dgm:prSet/>
      <dgm:spPr/>
      <dgm:t>
        <a:bodyPr/>
        <a:lstStyle/>
        <a:p>
          <a:endParaRPr lang="ru-RU"/>
        </a:p>
      </dgm:t>
    </dgm:pt>
    <dgm:pt modelId="{F636B255-31DE-4468-9EE8-6180F84C182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культурно-исторические особенности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340C27-5BBB-444D-85CA-0291B8F83E38}" type="parTrans" cxnId="{F8C46497-DA35-49F0-9B9A-64A3AE9B513F}">
      <dgm:prSet/>
      <dgm:spPr/>
      <dgm:t>
        <a:bodyPr/>
        <a:lstStyle/>
        <a:p>
          <a:endParaRPr lang="ru-RU"/>
        </a:p>
      </dgm:t>
    </dgm:pt>
    <dgm:pt modelId="{E7EF4AE4-67E7-4488-9ECD-1D434EB67B09}" type="sibTrans" cxnId="{F8C46497-DA35-49F0-9B9A-64A3AE9B513F}">
      <dgm:prSet/>
      <dgm:spPr/>
      <dgm:t>
        <a:bodyPr/>
        <a:lstStyle/>
        <a:p>
          <a:endParaRPr lang="ru-RU"/>
        </a:p>
      </dgm:t>
    </dgm:pt>
    <dgm:pt modelId="{A936B3D9-203E-4C77-9FE9-D7D49FC8E01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природно-климатические особенности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BE71E54-868C-4EEB-AB6C-67CB864EC22D}" type="parTrans" cxnId="{81AF9F4B-00AF-464E-90DD-0AAB0E02BD05}">
      <dgm:prSet/>
      <dgm:spPr/>
      <dgm:t>
        <a:bodyPr/>
        <a:lstStyle/>
        <a:p>
          <a:endParaRPr lang="ru-RU"/>
        </a:p>
      </dgm:t>
    </dgm:pt>
    <dgm:pt modelId="{1C00E57E-07C1-481C-832C-7BC0F931A2C3}" type="sibTrans" cxnId="{81AF9F4B-00AF-464E-90DD-0AAB0E02BD05}">
      <dgm:prSet/>
      <dgm:spPr/>
      <dgm:t>
        <a:bodyPr/>
        <a:lstStyle/>
        <a:p>
          <a:endParaRPr lang="ru-RU"/>
        </a:p>
      </dgm:t>
    </dgm:pt>
    <dgm:pt modelId="{ADA668A1-C9FC-4B77-AB7A-D2AE47AAE8E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ориентация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F6E0E0A-3BEE-49CC-A303-F1F764B3F7F0}" type="parTrans" cxnId="{A23544AB-C4C0-4105-83F5-E98CB5CD1A9C}">
      <dgm:prSet/>
      <dgm:spPr/>
      <dgm:t>
        <a:bodyPr/>
        <a:lstStyle/>
        <a:p>
          <a:endParaRPr lang="ru-RU"/>
        </a:p>
      </dgm:t>
    </dgm:pt>
    <dgm:pt modelId="{14ABDBA4-46B5-484B-989F-F7C4AA627373}" type="sibTrans" cxnId="{A23544AB-C4C0-4105-83F5-E98CB5CD1A9C}">
      <dgm:prSet/>
      <dgm:spPr/>
      <dgm:t>
        <a:bodyPr/>
        <a:lstStyle/>
        <a:p>
          <a:endParaRPr lang="ru-RU"/>
        </a:p>
      </dgm:t>
    </dgm:pt>
    <dgm:pt modelId="{5A37512E-03E3-4F95-BB6B-356310CE645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географические особенности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E2B438-99A7-4C37-B266-695B3DB7BE48}" type="parTrans" cxnId="{3946508C-DB33-4A3E-BFC3-FDCF7B1ECAB7}">
      <dgm:prSet/>
      <dgm:spPr/>
      <dgm:t>
        <a:bodyPr/>
        <a:lstStyle/>
        <a:p>
          <a:endParaRPr lang="ru-RU"/>
        </a:p>
      </dgm:t>
    </dgm:pt>
    <dgm:pt modelId="{8B322C87-3E27-4E7D-854E-2902C0CACC25}" type="sibTrans" cxnId="{3946508C-DB33-4A3E-BFC3-FDCF7B1ECAB7}">
      <dgm:prSet/>
      <dgm:spPr/>
      <dgm:t>
        <a:bodyPr/>
        <a:lstStyle/>
        <a:p>
          <a:endParaRPr lang="ru-RU"/>
        </a:p>
      </dgm:t>
    </dgm:pt>
    <dgm:pt modelId="{59B08032-4B35-4B00-B297-39D5690AA559}" type="pres">
      <dgm:prSet presAssocID="{6BB616F0-1DE0-4677-B2CB-F262EA7D68C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68154-405D-4670-8890-585C95621E8C}" type="pres">
      <dgm:prSet presAssocID="{560E216A-7545-46E6-A375-198939DF8FD6}" presName="centerShape" presStyleLbl="node0" presStyleIdx="0" presStyleCnt="1" custScaleX="148458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7158171-5FD8-44BE-8F22-0D5E8B9BC763}" type="pres">
      <dgm:prSet presAssocID="{66FDB1AB-9E34-4C95-A615-47805A8DBE73}" presName="parTrans" presStyleLbl="sibTrans2D1" presStyleIdx="0" presStyleCnt="6"/>
      <dgm:spPr/>
      <dgm:t>
        <a:bodyPr/>
        <a:lstStyle/>
        <a:p>
          <a:endParaRPr lang="ru-RU"/>
        </a:p>
      </dgm:t>
    </dgm:pt>
    <dgm:pt modelId="{F97CBFB7-CA13-450B-BD8F-B3F942FEC777}" type="pres">
      <dgm:prSet presAssocID="{66FDB1AB-9E34-4C95-A615-47805A8DBE73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A0CD7132-2882-473D-A9C3-DECB5D9BB2E6}" type="pres">
      <dgm:prSet presAssocID="{6ECA0DE1-C0D5-4E8A-8223-461F61D405FB}" presName="node" presStyleLbl="node1" presStyleIdx="0" presStyleCnt="6" custScaleX="1924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301C87-D0A6-42D0-8296-B5C4722EE465}" type="pres">
      <dgm:prSet presAssocID="{ACC84D46-09DE-448F-A607-61C8D8A6F2C3}" presName="parTrans" presStyleLbl="sibTrans2D1" presStyleIdx="1" presStyleCnt="6"/>
      <dgm:spPr/>
      <dgm:t>
        <a:bodyPr/>
        <a:lstStyle/>
        <a:p>
          <a:endParaRPr lang="ru-RU"/>
        </a:p>
      </dgm:t>
    </dgm:pt>
    <dgm:pt modelId="{AB02998A-34DC-40AD-9402-31078B31C82F}" type="pres">
      <dgm:prSet presAssocID="{ACC84D46-09DE-448F-A607-61C8D8A6F2C3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8DD4994D-B7BC-4DE5-B845-270182187FF4}" type="pres">
      <dgm:prSet presAssocID="{105307B9-129B-43E1-83EB-8688EBEBDB56}" presName="node" presStyleLbl="node1" presStyleIdx="1" presStyleCnt="6" custScaleX="171651" custRadScaleRad="181805" custRadScaleInc="44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1566B-5A9E-4A9B-BBF2-E54BE22B1A31}" type="pres">
      <dgm:prSet presAssocID="{0F340C27-5BBB-444D-85CA-0291B8F83E38}" presName="parTrans" presStyleLbl="sibTrans2D1" presStyleIdx="2" presStyleCnt="6"/>
      <dgm:spPr/>
      <dgm:t>
        <a:bodyPr/>
        <a:lstStyle/>
        <a:p>
          <a:endParaRPr lang="ru-RU"/>
        </a:p>
      </dgm:t>
    </dgm:pt>
    <dgm:pt modelId="{737D801E-0F2D-4D8D-8E2A-0041B738A774}" type="pres">
      <dgm:prSet presAssocID="{0F340C27-5BBB-444D-85CA-0291B8F83E38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3F83B2BA-2669-4234-AA17-347A496683D5}" type="pres">
      <dgm:prSet presAssocID="{F636B255-31DE-4468-9EE8-6180F84C1825}" presName="node" presStyleLbl="node1" presStyleIdx="2" presStyleCnt="6" custScaleX="161599" custRadScaleRad="171560" custRadScaleInc="-15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E2316-673D-4708-93D6-9DC6106ABDE8}" type="pres">
      <dgm:prSet presAssocID="{2BE71E54-868C-4EEB-AB6C-67CB864EC22D}" presName="parTrans" presStyleLbl="sibTrans2D1" presStyleIdx="3" presStyleCnt="6"/>
      <dgm:spPr/>
      <dgm:t>
        <a:bodyPr/>
        <a:lstStyle/>
        <a:p>
          <a:endParaRPr lang="ru-RU"/>
        </a:p>
      </dgm:t>
    </dgm:pt>
    <dgm:pt modelId="{4555F96F-BF83-4522-B1D4-324B9533BBF2}" type="pres">
      <dgm:prSet presAssocID="{2BE71E54-868C-4EEB-AB6C-67CB864EC22D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312566F-7D2D-4207-B56A-DDBA068F9063}" type="pres">
      <dgm:prSet presAssocID="{A936B3D9-203E-4C77-9FE9-D7D49FC8E01D}" presName="node" presStyleLbl="node1" presStyleIdx="3" presStyleCnt="6" custScaleX="195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91C266-C9C5-480D-B5FB-BF6EB5D1B716}" type="pres">
      <dgm:prSet presAssocID="{E4E2B438-99A7-4C37-B266-695B3DB7BE48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495A875-E158-4073-99A8-D1361DA92C6B}" type="pres">
      <dgm:prSet presAssocID="{E4E2B438-99A7-4C37-B266-695B3DB7BE48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A958512E-DCD0-44D1-9059-DB905292CB53}" type="pres">
      <dgm:prSet presAssocID="{5A37512E-03E3-4F95-BB6B-356310CE6454}" presName="node" presStyleLbl="node1" presStyleIdx="4" presStyleCnt="6" custScaleX="208872" custRadScaleRad="165259" custRadScaleInc="17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D18E2-253B-4E1C-9178-86A1F1516E35}" type="pres">
      <dgm:prSet presAssocID="{BF6E0E0A-3BEE-49CC-A303-F1F764B3F7F0}" presName="parTrans" presStyleLbl="sibTrans2D1" presStyleIdx="5" presStyleCnt="6"/>
      <dgm:spPr/>
      <dgm:t>
        <a:bodyPr/>
        <a:lstStyle/>
        <a:p>
          <a:endParaRPr lang="ru-RU"/>
        </a:p>
      </dgm:t>
    </dgm:pt>
    <dgm:pt modelId="{C3A3D92E-36A5-48C4-8C12-21BF6F0FCAAD}" type="pres">
      <dgm:prSet presAssocID="{BF6E0E0A-3BEE-49CC-A303-F1F764B3F7F0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09049C14-907F-4F06-BF0B-0BDE01606C83}" type="pres">
      <dgm:prSet presAssocID="{ADA668A1-C9FC-4B77-AB7A-D2AE47AAE8E5}" presName="node" presStyleLbl="node1" presStyleIdx="5" presStyleCnt="6" custScaleX="188371" custRadScaleRad="172004" custRadScaleInc="-31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AF9F4B-00AF-464E-90DD-0AAB0E02BD05}" srcId="{560E216A-7545-46E6-A375-198939DF8FD6}" destId="{A936B3D9-203E-4C77-9FE9-D7D49FC8E01D}" srcOrd="3" destOrd="0" parTransId="{2BE71E54-868C-4EEB-AB6C-67CB864EC22D}" sibTransId="{1C00E57E-07C1-481C-832C-7BC0F931A2C3}"/>
    <dgm:cxn modelId="{42C770D4-035C-435A-8431-36EE8582B840}" type="presOf" srcId="{66FDB1AB-9E34-4C95-A615-47805A8DBE73}" destId="{A7158171-5FD8-44BE-8F22-0D5E8B9BC763}" srcOrd="0" destOrd="0" presId="urn:microsoft.com/office/officeart/2005/8/layout/radial5"/>
    <dgm:cxn modelId="{A23544AB-C4C0-4105-83F5-E98CB5CD1A9C}" srcId="{560E216A-7545-46E6-A375-198939DF8FD6}" destId="{ADA668A1-C9FC-4B77-AB7A-D2AE47AAE8E5}" srcOrd="5" destOrd="0" parTransId="{BF6E0E0A-3BEE-49CC-A303-F1F764B3F7F0}" sibTransId="{14ABDBA4-46B5-484B-989F-F7C4AA627373}"/>
    <dgm:cxn modelId="{AA8FBD80-58FC-44B1-A945-6571446BD6D2}" srcId="{560E216A-7545-46E6-A375-198939DF8FD6}" destId="{105307B9-129B-43E1-83EB-8688EBEBDB56}" srcOrd="1" destOrd="0" parTransId="{ACC84D46-09DE-448F-A607-61C8D8A6F2C3}" sibTransId="{98E05814-7A5E-4D12-B659-48DE5B96E45C}"/>
    <dgm:cxn modelId="{F5C090C3-5382-42B1-8B12-E1B9031610BF}" type="presOf" srcId="{66FDB1AB-9E34-4C95-A615-47805A8DBE73}" destId="{F97CBFB7-CA13-450B-BD8F-B3F942FEC777}" srcOrd="1" destOrd="0" presId="urn:microsoft.com/office/officeart/2005/8/layout/radial5"/>
    <dgm:cxn modelId="{8EB7DC5A-6A2D-4A5B-8D91-8B42A57FA35A}" type="presOf" srcId="{F636B255-31DE-4468-9EE8-6180F84C1825}" destId="{3F83B2BA-2669-4234-AA17-347A496683D5}" srcOrd="0" destOrd="0" presId="urn:microsoft.com/office/officeart/2005/8/layout/radial5"/>
    <dgm:cxn modelId="{B572A52E-C55B-47EA-835D-B910FD6E44BA}" type="presOf" srcId="{105307B9-129B-43E1-83EB-8688EBEBDB56}" destId="{8DD4994D-B7BC-4DE5-B845-270182187FF4}" srcOrd="0" destOrd="0" presId="urn:microsoft.com/office/officeart/2005/8/layout/radial5"/>
    <dgm:cxn modelId="{46BF42D8-B7EE-4738-8655-EEFF48C746E7}" type="presOf" srcId="{BF6E0E0A-3BEE-49CC-A303-F1F764B3F7F0}" destId="{C3A3D92E-36A5-48C4-8C12-21BF6F0FCAAD}" srcOrd="1" destOrd="0" presId="urn:microsoft.com/office/officeart/2005/8/layout/radial5"/>
    <dgm:cxn modelId="{CE0B7959-C0E6-42FE-B745-55B6D33CF0D4}" type="presOf" srcId="{0F340C27-5BBB-444D-85CA-0291B8F83E38}" destId="{71D1566B-5A9E-4A9B-BBF2-E54BE22B1A31}" srcOrd="0" destOrd="0" presId="urn:microsoft.com/office/officeart/2005/8/layout/radial5"/>
    <dgm:cxn modelId="{E62DE157-E840-4441-941E-C62F6D8609A5}" srcId="{560E216A-7545-46E6-A375-198939DF8FD6}" destId="{6ECA0DE1-C0D5-4E8A-8223-461F61D405FB}" srcOrd="0" destOrd="0" parTransId="{66FDB1AB-9E34-4C95-A615-47805A8DBE73}" sibTransId="{2AF628BC-169D-4723-ABD1-7AB3409DC49B}"/>
    <dgm:cxn modelId="{7ECB5ED3-3E6B-4819-9312-BA5ADD531821}" type="presOf" srcId="{2BE71E54-868C-4EEB-AB6C-67CB864EC22D}" destId="{78FE2316-673D-4708-93D6-9DC6106ABDE8}" srcOrd="0" destOrd="0" presId="urn:microsoft.com/office/officeart/2005/8/layout/radial5"/>
    <dgm:cxn modelId="{718CC5CD-DA3B-447E-BFB1-9B5F1CF9C1E8}" srcId="{6BB616F0-1DE0-4677-B2CB-F262EA7D68C3}" destId="{560E216A-7545-46E6-A375-198939DF8FD6}" srcOrd="0" destOrd="0" parTransId="{9B678414-DB88-451A-8C3F-1813C7CD9712}" sibTransId="{F42FB158-8D4E-4A39-8EE0-220AF72369D0}"/>
    <dgm:cxn modelId="{7A3E630D-69E8-4EF5-830F-C1F3D0841A7B}" type="presOf" srcId="{E4E2B438-99A7-4C37-B266-695B3DB7BE48}" destId="{6691C266-C9C5-480D-B5FB-BF6EB5D1B716}" srcOrd="0" destOrd="0" presId="urn:microsoft.com/office/officeart/2005/8/layout/radial5"/>
    <dgm:cxn modelId="{1C8F0525-A737-4FFD-B441-3C8377DC2325}" type="presOf" srcId="{BF6E0E0A-3BEE-49CC-A303-F1F764B3F7F0}" destId="{BD5D18E2-253B-4E1C-9178-86A1F1516E35}" srcOrd="0" destOrd="0" presId="urn:microsoft.com/office/officeart/2005/8/layout/radial5"/>
    <dgm:cxn modelId="{56D5024B-A6DA-4715-8979-186681CDDC4B}" type="presOf" srcId="{ADA668A1-C9FC-4B77-AB7A-D2AE47AAE8E5}" destId="{09049C14-907F-4F06-BF0B-0BDE01606C83}" srcOrd="0" destOrd="0" presId="urn:microsoft.com/office/officeart/2005/8/layout/radial5"/>
    <dgm:cxn modelId="{CE34C7FB-91D4-473C-BEED-33FFDCFDFBF0}" type="presOf" srcId="{2BE71E54-868C-4EEB-AB6C-67CB864EC22D}" destId="{4555F96F-BF83-4522-B1D4-324B9533BBF2}" srcOrd="1" destOrd="0" presId="urn:microsoft.com/office/officeart/2005/8/layout/radial5"/>
    <dgm:cxn modelId="{A6F13413-5CB9-4CF5-A1A4-F114B3C837CA}" type="presOf" srcId="{0F340C27-5BBB-444D-85CA-0291B8F83E38}" destId="{737D801E-0F2D-4D8D-8E2A-0041B738A774}" srcOrd="1" destOrd="0" presId="urn:microsoft.com/office/officeart/2005/8/layout/radial5"/>
    <dgm:cxn modelId="{4BFB2178-49DE-42C6-9688-BE26FD4D7DFF}" type="presOf" srcId="{ACC84D46-09DE-448F-A607-61C8D8A6F2C3}" destId="{AB02998A-34DC-40AD-9402-31078B31C82F}" srcOrd="1" destOrd="0" presId="urn:microsoft.com/office/officeart/2005/8/layout/radial5"/>
    <dgm:cxn modelId="{F8C46497-DA35-49F0-9B9A-64A3AE9B513F}" srcId="{560E216A-7545-46E6-A375-198939DF8FD6}" destId="{F636B255-31DE-4468-9EE8-6180F84C1825}" srcOrd="2" destOrd="0" parTransId="{0F340C27-5BBB-444D-85CA-0291B8F83E38}" sibTransId="{E7EF4AE4-67E7-4488-9ECD-1D434EB67B09}"/>
    <dgm:cxn modelId="{29308648-CCB8-41D4-9FF7-20250FB27517}" type="presOf" srcId="{A936B3D9-203E-4C77-9FE9-D7D49FC8E01D}" destId="{1312566F-7D2D-4207-B56A-DDBA068F9063}" srcOrd="0" destOrd="0" presId="urn:microsoft.com/office/officeart/2005/8/layout/radial5"/>
    <dgm:cxn modelId="{18B24E1B-4EEE-43F8-8268-EBB7CD42DF01}" type="presOf" srcId="{6ECA0DE1-C0D5-4E8A-8223-461F61D405FB}" destId="{A0CD7132-2882-473D-A9C3-DECB5D9BB2E6}" srcOrd="0" destOrd="0" presId="urn:microsoft.com/office/officeart/2005/8/layout/radial5"/>
    <dgm:cxn modelId="{8915FA28-630D-45BD-B683-D979ADF90C40}" type="presOf" srcId="{ACC84D46-09DE-448F-A607-61C8D8A6F2C3}" destId="{65301C87-D0A6-42D0-8296-B5C4722EE465}" srcOrd="0" destOrd="0" presId="urn:microsoft.com/office/officeart/2005/8/layout/radial5"/>
    <dgm:cxn modelId="{FEE81B9C-D4F8-42B3-B411-B88CCF53861A}" type="presOf" srcId="{5A37512E-03E3-4F95-BB6B-356310CE6454}" destId="{A958512E-DCD0-44D1-9059-DB905292CB53}" srcOrd="0" destOrd="0" presId="urn:microsoft.com/office/officeart/2005/8/layout/radial5"/>
    <dgm:cxn modelId="{6B61A566-14AF-4E74-B095-CDD7C3C12AB7}" type="presOf" srcId="{560E216A-7545-46E6-A375-198939DF8FD6}" destId="{99368154-405D-4670-8890-585C95621E8C}" srcOrd="0" destOrd="0" presId="urn:microsoft.com/office/officeart/2005/8/layout/radial5"/>
    <dgm:cxn modelId="{FC6F4646-A609-4048-B373-4F845BCBBA59}" type="presOf" srcId="{6BB616F0-1DE0-4677-B2CB-F262EA7D68C3}" destId="{59B08032-4B35-4B00-B297-39D5690AA559}" srcOrd="0" destOrd="0" presId="urn:microsoft.com/office/officeart/2005/8/layout/radial5"/>
    <dgm:cxn modelId="{DE57F451-401A-48D5-A20C-E598A0F411A4}" type="presOf" srcId="{E4E2B438-99A7-4C37-B266-695B3DB7BE48}" destId="{C495A875-E158-4073-99A8-D1361DA92C6B}" srcOrd="1" destOrd="0" presId="urn:microsoft.com/office/officeart/2005/8/layout/radial5"/>
    <dgm:cxn modelId="{3946508C-DB33-4A3E-BFC3-FDCF7B1ECAB7}" srcId="{560E216A-7545-46E6-A375-198939DF8FD6}" destId="{5A37512E-03E3-4F95-BB6B-356310CE6454}" srcOrd="4" destOrd="0" parTransId="{E4E2B438-99A7-4C37-B266-695B3DB7BE48}" sibTransId="{8B322C87-3E27-4E7D-854E-2902C0CACC25}"/>
    <dgm:cxn modelId="{D9D58CAE-8B44-4D59-BFF4-3606B3D42164}" type="presParOf" srcId="{59B08032-4B35-4B00-B297-39D5690AA559}" destId="{99368154-405D-4670-8890-585C95621E8C}" srcOrd="0" destOrd="0" presId="urn:microsoft.com/office/officeart/2005/8/layout/radial5"/>
    <dgm:cxn modelId="{63203961-CE72-4868-B063-340E5A0C8271}" type="presParOf" srcId="{59B08032-4B35-4B00-B297-39D5690AA559}" destId="{A7158171-5FD8-44BE-8F22-0D5E8B9BC763}" srcOrd="1" destOrd="0" presId="urn:microsoft.com/office/officeart/2005/8/layout/radial5"/>
    <dgm:cxn modelId="{FF7FFCFE-2DAC-416C-9ECE-AB09C7969469}" type="presParOf" srcId="{A7158171-5FD8-44BE-8F22-0D5E8B9BC763}" destId="{F97CBFB7-CA13-450B-BD8F-B3F942FEC777}" srcOrd="0" destOrd="0" presId="urn:microsoft.com/office/officeart/2005/8/layout/radial5"/>
    <dgm:cxn modelId="{25B46EED-F190-432A-A861-27B88BB30C35}" type="presParOf" srcId="{59B08032-4B35-4B00-B297-39D5690AA559}" destId="{A0CD7132-2882-473D-A9C3-DECB5D9BB2E6}" srcOrd="2" destOrd="0" presId="urn:microsoft.com/office/officeart/2005/8/layout/radial5"/>
    <dgm:cxn modelId="{370B1BCE-EA43-411B-8BB0-1F2F2EFA815C}" type="presParOf" srcId="{59B08032-4B35-4B00-B297-39D5690AA559}" destId="{65301C87-D0A6-42D0-8296-B5C4722EE465}" srcOrd="3" destOrd="0" presId="urn:microsoft.com/office/officeart/2005/8/layout/radial5"/>
    <dgm:cxn modelId="{0DC8C377-789C-41A5-8960-237CAC46D777}" type="presParOf" srcId="{65301C87-D0A6-42D0-8296-B5C4722EE465}" destId="{AB02998A-34DC-40AD-9402-31078B31C82F}" srcOrd="0" destOrd="0" presId="urn:microsoft.com/office/officeart/2005/8/layout/radial5"/>
    <dgm:cxn modelId="{18E38D4C-92F9-4AA7-9E19-48E859264891}" type="presParOf" srcId="{59B08032-4B35-4B00-B297-39D5690AA559}" destId="{8DD4994D-B7BC-4DE5-B845-270182187FF4}" srcOrd="4" destOrd="0" presId="urn:microsoft.com/office/officeart/2005/8/layout/radial5"/>
    <dgm:cxn modelId="{47905B2D-2E1D-4E86-94C5-FCCEB71F66BF}" type="presParOf" srcId="{59B08032-4B35-4B00-B297-39D5690AA559}" destId="{71D1566B-5A9E-4A9B-BBF2-E54BE22B1A31}" srcOrd="5" destOrd="0" presId="urn:microsoft.com/office/officeart/2005/8/layout/radial5"/>
    <dgm:cxn modelId="{F3E9D93B-6705-46D2-94C8-1A6939622845}" type="presParOf" srcId="{71D1566B-5A9E-4A9B-BBF2-E54BE22B1A31}" destId="{737D801E-0F2D-4D8D-8E2A-0041B738A774}" srcOrd="0" destOrd="0" presId="urn:microsoft.com/office/officeart/2005/8/layout/radial5"/>
    <dgm:cxn modelId="{E94F85CA-2AC2-4C66-9F46-DB6815BD49B7}" type="presParOf" srcId="{59B08032-4B35-4B00-B297-39D5690AA559}" destId="{3F83B2BA-2669-4234-AA17-347A496683D5}" srcOrd="6" destOrd="0" presId="urn:microsoft.com/office/officeart/2005/8/layout/radial5"/>
    <dgm:cxn modelId="{8C4593F2-1FEC-4558-ACBE-65DE05BD9D3C}" type="presParOf" srcId="{59B08032-4B35-4B00-B297-39D5690AA559}" destId="{78FE2316-673D-4708-93D6-9DC6106ABDE8}" srcOrd="7" destOrd="0" presId="urn:microsoft.com/office/officeart/2005/8/layout/radial5"/>
    <dgm:cxn modelId="{917412DC-4A5B-4CC3-886C-04C858D135E0}" type="presParOf" srcId="{78FE2316-673D-4708-93D6-9DC6106ABDE8}" destId="{4555F96F-BF83-4522-B1D4-324B9533BBF2}" srcOrd="0" destOrd="0" presId="urn:microsoft.com/office/officeart/2005/8/layout/radial5"/>
    <dgm:cxn modelId="{1D6EF57B-2FA6-42B3-9406-30D243F81F0F}" type="presParOf" srcId="{59B08032-4B35-4B00-B297-39D5690AA559}" destId="{1312566F-7D2D-4207-B56A-DDBA068F9063}" srcOrd="8" destOrd="0" presId="urn:microsoft.com/office/officeart/2005/8/layout/radial5"/>
    <dgm:cxn modelId="{B4803C1D-D2C3-4F1B-ABB4-EA3C8A9FCF41}" type="presParOf" srcId="{59B08032-4B35-4B00-B297-39D5690AA559}" destId="{6691C266-C9C5-480D-B5FB-BF6EB5D1B716}" srcOrd="9" destOrd="0" presId="urn:microsoft.com/office/officeart/2005/8/layout/radial5"/>
    <dgm:cxn modelId="{AC971F6C-F24C-4D40-A2E9-5D8C2794E68A}" type="presParOf" srcId="{6691C266-C9C5-480D-B5FB-BF6EB5D1B716}" destId="{C495A875-E158-4073-99A8-D1361DA92C6B}" srcOrd="0" destOrd="0" presId="urn:microsoft.com/office/officeart/2005/8/layout/radial5"/>
    <dgm:cxn modelId="{EF83039B-156D-48C2-9437-9173CC0F5C2B}" type="presParOf" srcId="{59B08032-4B35-4B00-B297-39D5690AA559}" destId="{A958512E-DCD0-44D1-9059-DB905292CB53}" srcOrd="10" destOrd="0" presId="urn:microsoft.com/office/officeart/2005/8/layout/radial5"/>
    <dgm:cxn modelId="{2EFD2872-7CCA-4B9D-8223-5220BF3727CB}" type="presParOf" srcId="{59B08032-4B35-4B00-B297-39D5690AA559}" destId="{BD5D18E2-253B-4E1C-9178-86A1F1516E35}" srcOrd="11" destOrd="0" presId="urn:microsoft.com/office/officeart/2005/8/layout/radial5"/>
    <dgm:cxn modelId="{0484D0F9-C268-432E-A473-AE7302F87EFB}" type="presParOf" srcId="{BD5D18E2-253B-4E1C-9178-86A1F1516E35}" destId="{C3A3D92E-36A5-48C4-8C12-21BF6F0FCAAD}" srcOrd="0" destOrd="0" presId="urn:microsoft.com/office/officeart/2005/8/layout/radial5"/>
    <dgm:cxn modelId="{63743ED5-D72D-4658-B682-6620B68B2719}" type="presParOf" srcId="{59B08032-4B35-4B00-B297-39D5690AA559}" destId="{09049C14-907F-4F06-BF0B-0BDE01606C83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B458E-83F7-436E-8A61-0A0C740693E7}">
      <dsp:nvSpPr>
        <dsp:cNvPr id="0" name=""/>
        <dsp:cNvSpPr/>
      </dsp:nvSpPr>
      <dsp:spPr>
        <a:xfrm>
          <a:off x="72010" y="720079"/>
          <a:ext cx="1935835" cy="807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единство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исторического развития мира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672" y="743741"/>
        <a:ext cx="1888511" cy="760541"/>
      </dsp:txXfrm>
    </dsp:sp>
    <dsp:sp modelId="{462E6469-54E1-4A69-A6AF-1E630A4BE06C}">
      <dsp:nvSpPr>
        <dsp:cNvPr id="0" name=""/>
        <dsp:cNvSpPr/>
      </dsp:nvSpPr>
      <dsp:spPr>
        <a:xfrm rot="18289469">
          <a:off x="1803576" y="705856"/>
          <a:ext cx="952452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952452" y="272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55990" y="709264"/>
        <a:ext cx="47622" cy="47622"/>
      </dsp:txXfrm>
    </dsp:sp>
    <dsp:sp modelId="{67E50986-22A6-4D53-9D6D-BB5BDDEC672B}">
      <dsp:nvSpPr>
        <dsp:cNvPr id="0" name=""/>
        <dsp:cNvSpPr/>
      </dsp:nvSpPr>
      <dsp:spPr>
        <a:xfrm>
          <a:off x="2551758" y="2194"/>
          <a:ext cx="6089199" cy="6798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стадиальный подход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71671" y="22107"/>
        <a:ext cx="6049373" cy="640063"/>
      </dsp:txXfrm>
    </dsp:sp>
    <dsp:sp modelId="{11990588-AC80-4DA6-BEE8-3E3DBBD9FF84}">
      <dsp:nvSpPr>
        <dsp:cNvPr id="0" name=""/>
        <dsp:cNvSpPr/>
      </dsp:nvSpPr>
      <dsp:spPr>
        <a:xfrm>
          <a:off x="2007846" y="1096792"/>
          <a:ext cx="543911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543911" y="272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66204" y="1110414"/>
        <a:ext cx="27195" cy="27195"/>
      </dsp:txXfrm>
    </dsp:sp>
    <dsp:sp modelId="{502A0497-D209-47B5-9AB1-A3FB4CE70F2F}">
      <dsp:nvSpPr>
        <dsp:cNvPr id="0" name=""/>
        <dsp:cNvSpPr/>
      </dsp:nvSpPr>
      <dsp:spPr>
        <a:xfrm>
          <a:off x="2551758" y="784067"/>
          <a:ext cx="6089199" cy="6798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формационный подход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71671" y="803980"/>
        <a:ext cx="6049373" cy="640063"/>
      </dsp:txXfrm>
    </dsp:sp>
    <dsp:sp modelId="{4D825B1B-DB1E-441D-8709-7BB55A267465}">
      <dsp:nvSpPr>
        <dsp:cNvPr id="0" name=""/>
        <dsp:cNvSpPr/>
      </dsp:nvSpPr>
      <dsp:spPr>
        <a:xfrm rot="3310531">
          <a:off x="1803576" y="1487728"/>
          <a:ext cx="952452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952452" y="272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55990" y="1491137"/>
        <a:ext cx="47622" cy="47622"/>
      </dsp:txXfrm>
    </dsp:sp>
    <dsp:sp modelId="{EFF837FE-8AB0-48F5-861A-B8F0E2C7D463}">
      <dsp:nvSpPr>
        <dsp:cNvPr id="0" name=""/>
        <dsp:cNvSpPr/>
      </dsp:nvSpPr>
      <dsp:spPr>
        <a:xfrm>
          <a:off x="2551758" y="1565940"/>
          <a:ext cx="6089199" cy="6798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технологический (техногенный) подход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71671" y="1585853"/>
        <a:ext cx="6049373" cy="6400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B458E-83F7-436E-8A61-0A0C740693E7}">
      <dsp:nvSpPr>
        <dsp:cNvPr id="0" name=""/>
        <dsp:cNvSpPr/>
      </dsp:nvSpPr>
      <dsp:spPr>
        <a:xfrm>
          <a:off x="6413" y="569879"/>
          <a:ext cx="1965474" cy="8202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многообразие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исторического развития мира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437" y="593903"/>
        <a:ext cx="1917426" cy="772185"/>
      </dsp:txXfrm>
    </dsp:sp>
    <dsp:sp modelId="{462E6469-54E1-4A69-A6AF-1E630A4BE06C}">
      <dsp:nvSpPr>
        <dsp:cNvPr id="0" name=""/>
        <dsp:cNvSpPr/>
      </dsp:nvSpPr>
      <dsp:spPr>
        <a:xfrm rot="19457599">
          <a:off x="1907964" y="749837"/>
          <a:ext cx="680084" cy="63395"/>
        </a:xfrm>
        <a:custGeom>
          <a:avLst/>
          <a:gdLst/>
          <a:ahLst/>
          <a:cxnLst/>
          <a:rect l="0" t="0" r="0" b="0"/>
          <a:pathLst>
            <a:path>
              <a:moveTo>
                <a:pt x="0" y="31697"/>
              </a:moveTo>
              <a:lnTo>
                <a:pt x="680084" y="316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31005" y="764532"/>
        <a:ext cx="34004" cy="34004"/>
      </dsp:txXfrm>
    </dsp:sp>
    <dsp:sp modelId="{67E50986-22A6-4D53-9D6D-BB5BDDEC672B}">
      <dsp:nvSpPr>
        <dsp:cNvPr id="0" name=""/>
        <dsp:cNvSpPr/>
      </dsp:nvSpPr>
      <dsp:spPr>
        <a:xfrm>
          <a:off x="2524126" y="237924"/>
          <a:ext cx="6182427" cy="6902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цивилизационный подход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4344" y="258142"/>
        <a:ext cx="6141991" cy="649862"/>
      </dsp:txXfrm>
    </dsp:sp>
    <dsp:sp modelId="{11990588-AC80-4DA6-BEE8-3E3DBBD9FF84}">
      <dsp:nvSpPr>
        <dsp:cNvPr id="0" name=""/>
        <dsp:cNvSpPr/>
      </dsp:nvSpPr>
      <dsp:spPr>
        <a:xfrm rot="2142401">
          <a:off x="1907964" y="1146759"/>
          <a:ext cx="680084" cy="63395"/>
        </a:xfrm>
        <a:custGeom>
          <a:avLst/>
          <a:gdLst/>
          <a:ahLst/>
          <a:cxnLst/>
          <a:rect l="0" t="0" r="0" b="0"/>
          <a:pathLst>
            <a:path>
              <a:moveTo>
                <a:pt x="0" y="31697"/>
              </a:moveTo>
              <a:lnTo>
                <a:pt x="680084" y="316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31005" y="1161454"/>
        <a:ext cx="34004" cy="34004"/>
      </dsp:txXfrm>
    </dsp:sp>
    <dsp:sp modelId="{502A0497-D209-47B5-9AB1-A3FB4CE70F2F}">
      <dsp:nvSpPr>
        <dsp:cNvPr id="0" name=""/>
        <dsp:cNvSpPr/>
      </dsp:nvSpPr>
      <dsp:spPr>
        <a:xfrm>
          <a:off x="2524126" y="1031768"/>
          <a:ext cx="6182427" cy="6902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культурно-исторический подход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4344" y="1051986"/>
        <a:ext cx="6141991" cy="649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F82A01-7302-4415-B148-D448BAD1C5D8}">
      <dsp:nvSpPr>
        <dsp:cNvPr id="0" name=""/>
        <dsp:cNvSpPr/>
      </dsp:nvSpPr>
      <dsp:spPr>
        <a:xfrm>
          <a:off x="225499" y="2522"/>
          <a:ext cx="7775042" cy="6945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признаки цивилизации </a:t>
          </a:r>
          <a:r>
            <a:rPr lang="ru-RU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</a:t>
          </a:r>
          <a:r>
            <a:rPr lang="ru-RU" sz="20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О.Шпенглеру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5842" y="22865"/>
        <a:ext cx="7734356" cy="653867"/>
      </dsp:txXfrm>
    </dsp:sp>
    <dsp:sp modelId="{7C4B1F3C-C79E-4DCE-9FC9-1B79C4CA87FF}">
      <dsp:nvSpPr>
        <dsp:cNvPr id="0" name=""/>
        <dsp:cNvSpPr/>
      </dsp:nvSpPr>
      <dsp:spPr>
        <a:xfrm>
          <a:off x="1003004" y="697076"/>
          <a:ext cx="777504" cy="520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915"/>
              </a:lnTo>
              <a:lnTo>
                <a:pt x="777504" y="5209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92A57-A44D-4AA5-84CE-03D498A3DE1E}">
      <dsp:nvSpPr>
        <dsp:cNvPr id="0" name=""/>
        <dsp:cNvSpPr/>
      </dsp:nvSpPr>
      <dsp:spPr>
        <a:xfrm>
          <a:off x="1780508" y="870714"/>
          <a:ext cx="6562943" cy="694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индустрии и техники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00851" y="891057"/>
        <a:ext cx="6522257" cy="653867"/>
      </dsp:txXfrm>
    </dsp:sp>
    <dsp:sp modelId="{1CEB261E-5280-4FB9-9DB1-B0F428190D5A}">
      <dsp:nvSpPr>
        <dsp:cNvPr id="0" name=""/>
        <dsp:cNvSpPr/>
      </dsp:nvSpPr>
      <dsp:spPr>
        <a:xfrm>
          <a:off x="1003004" y="697076"/>
          <a:ext cx="777504" cy="1389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9107"/>
              </a:lnTo>
              <a:lnTo>
                <a:pt x="777504" y="13891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C76566-FACE-4BB5-AFCF-D0DF0356DEA2}">
      <dsp:nvSpPr>
        <dsp:cNvPr id="0" name=""/>
        <dsp:cNvSpPr/>
      </dsp:nvSpPr>
      <dsp:spPr>
        <a:xfrm>
          <a:off x="1780508" y="1738907"/>
          <a:ext cx="6562943" cy="694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деградация искусства и литературы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00851" y="1759250"/>
        <a:ext cx="6522257" cy="653867"/>
      </dsp:txXfrm>
    </dsp:sp>
    <dsp:sp modelId="{13980F87-978F-4C81-BE16-C1D2C2A5008C}">
      <dsp:nvSpPr>
        <dsp:cNvPr id="0" name=""/>
        <dsp:cNvSpPr/>
      </dsp:nvSpPr>
      <dsp:spPr>
        <a:xfrm>
          <a:off x="1003004" y="697076"/>
          <a:ext cx="777504" cy="2257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299"/>
              </a:lnTo>
              <a:lnTo>
                <a:pt x="777504" y="22572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84150-019E-4066-8DCE-AC9AEB47E977}">
      <dsp:nvSpPr>
        <dsp:cNvPr id="0" name=""/>
        <dsp:cNvSpPr/>
      </dsp:nvSpPr>
      <dsp:spPr>
        <a:xfrm>
          <a:off x="1780508" y="2607099"/>
          <a:ext cx="6562943" cy="694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преобладание рационализма, атеизма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00851" y="2627442"/>
        <a:ext cx="6522257" cy="653867"/>
      </dsp:txXfrm>
    </dsp:sp>
    <dsp:sp modelId="{09563CC4-15EA-498F-85E6-6152A0C7E375}">
      <dsp:nvSpPr>
        <dsp:cNvPr id="0" name=""/>
        <dsp:cNvSpPr/>
      </dsp:nvSpPr>
      <dsp:spPr>
        <a:xfrm>
          <a:off x="1003004" y="697076"/>
          <a:ext cx="777504" cy="3125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5491"/>
              </a:lnTo>
              <a:lnTo>
                <a:pt x="777504" y="31254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86BF54-1A24-4BD4-86E1-E9CC5A56DC0A}">
      <dsp:nvSpPr>
        <dsp:cNvPr id="0" name=""/>
        <dsp:cNvSpPr/>
      </dsp:nvSpPr>
      <dsp:spPr>
        <a:xfrm>
          <a:off x="1780508" y="3475291"/>
          <a:ext cx="6562943" cy="694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возникновение огромного скопления людей в больших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горо-дах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00851" y="3495634"/>
        <a:ext cx="6522257" cy="653867"/>
      </dsp:txXfrm>
    </dsp:sp>
    <dsp:sp modelId="{F116D39B-7D72-4F4F-9F18-03122E0B7F8E}">
      <dsp:nvSpPr>
        <dsp:cNvPr id="0" name=""/>
        <dsp:cNvSpPr/>
      </dsp:nvSpPr>
      <dsp:spPr>
        <a:xfrm>
          <a:off x="1003004" y="697076"/>
          <a:ext cx="777504" cy="3993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3683"/>
              </a:lnTo>
              <a:lnTo>
                <a:pt x="777504" y="39936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B5098-D17B-4368-B499-1EF9280C2051}">
      <dsp:nvSpPr>
        <dsp:cNvPr id="0" name=""/>
        <dsp:cNvSpPr/>
      </dsp:nvSpPr>
      <dsp:spPr>
        <a:xfrm>
          <a:off x="1780508" y="4343483"/>
          <a:ext cx="6562943" cy="694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превращение народов в безликие «массы»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00851" y="4363826"/>
        <a:ext cx="6522257" cy="6538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92495-EFDD-42E7-9DBA-9E078EC5DC31}">
      <dsp:nvSpPr>
        <dsp:cNvPr id="0" name=""/>
        <dsp:cNvSpPr/>
      </dsp:nvSpPr>
      <dsp:spPr>
        <a:xfrm>
          <a:off x="7270054" y="3046457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305A14-C9F1-4EB3-AD05-2B6A342ACF63}">
      <dsp:nvSpPr>
        <dsp:cNvPr id="0" name=""/>
        <dsp:cNvSpPr/>
      </dsp:nvSpPr>
      <dsp:spPr>
        <a:xfrm>
          <a:off x="4284476" y="1267761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46"/>
              </a:lnTo>
              <a:lnTo>
                <a:pt x="3031298" y="263046"/>
              </a:lnTo>
              <a:lnTo>
                <a:pt x="3031298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B1403-75C5-4098-843F-8512D92651E2}">
      <dsp:nvSpPr>
        <dsp:cNvPr id="0" name=""/>
        <dsp:cNvSpPr/>
      </dsp:nvSpPr>
      <dsp:spPr>
        <a:xfrm>
          <a:off x="4238755" y="3046457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55C4A-5703-4954-A3CE-01B5B338C0A4}">
      <dsp:nvSpPr>
        <dsp:cNvPr id="0" name=""/>
        <dsp:cNvSpPr/>
      </dsp:nvSpPr>
      <dsp:spPr>
        <a:xfrm>
          <a:off x="4238755" y="1267761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B59C2D-39E1-480C-A575-D72F566369C1}">
      <dsp:nvSpPr>
        <dsp:cNvPr id="0" name=""/>
        <dsp:cNvSpPr/>
      </dsp:nvSpPr>
      <dsp:spPr>
        <a:xfrm>
          <a:off x="1207457" y="3046457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A4F15-EFCC-4532-8017-55B4EFA36C09}">
      <dsp:nvSpPr>
        <dsp:cNvPr id="0" name=""/>
        <dsp:cNvSpPr/>
      </dsp:nvSpPr>
      <dsp:spPr>
        <a:xfrm>
          <a:off x="1253177" y="1267761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3031298" y="0"/>
              </a:moveTo>
              <a:lnTo>
                <a:pt x="3031298" y="263046"/>
              </a:lnTo>
              <a:lnTo>
                <a:pt x="0" y="263046"/>
              </a:lnTo>
              <a:lnTo>
                <a:pt x="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2B4E4-C157-4FC2-A86D-1C206CCD9830}">
      <dsp:nvSpPr>
        <dsp:cNvPr id="0" name=""/>
        <dsp:cNvSpPr/>
      </dsp:nvSpPr>
      <dsp:spPr>
        <a:xfrm>
          <a:off x="2088225" y="15159"/>
          <a:ext cx="4392501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суперсистемы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(типы культуры по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П.Сорокину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88225" y="15159"/>
        <a:ext cx="4392501" cy="1252602"/>
      </dsp:txXfrm>
    </dsp:sp>
    <dsp:sp modelId="{0D55B990-7BB5-4503-8885-0F6A8E7B76E3}">
      <dsp:nvSpPr>
        <dsp:cNvPr id="0" name=""/>
        <dsp:cNvSpPr/>
      </dsp:nvSpPr>
      <dsp:spPr>
        <a:xfrm>
          <a:off x="575" y="1793854"/>
          <a:ext cx="2505205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«чувственная»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(«реалистическая»)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1793854"/>
        <a:ext cx="2505205" cy="1252602"/>
      </dsp:txXfrm>
    </dsp:sp>
    <dsp:sp modelId="{75887E79-EBD3-4803-AE21-0F895FDEEA63}">
      <dsp:nvSpPr>
        <dsp:cNvPr id="0" name=""/>
        <dsp:cNvSpPr/>
      </dsp:nvSpPr>
      <dsp:spPr>
        <a:xfrm>
          <a:off x="575" y="3572550"/>
          <a:ext cx="2505205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реальность, воспринимаемая чувствами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3572550"/>
        <a:ext cx="2505205" cy="1252602"/>
      </dsp:txXfrm>
    </dsp:sp>
    <dsp:sp modelId="{78287415-9FB4-4B0F-A800-0B766153B82C}">
      <dsp:nvSpPr>
        <dsp:cNvPr id="0" name=""/>
        <dsp:cNvSpPr/>
      </dsp:nvSpPr>
      <dsp:spPr>
        <a:xfrm>
          <a:off x="3031873" y="1793854"/>
          <a:ext cx="2505205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идеационная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(«умозрительная»)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1793854"/>
        <a:ext cx="2505205" cy="1252602"/>
      </dsp:txXfrm>
    </dsp:sp>
    <dsp:sp modelId="{3D6FBB17-71A1-4C74-9102-C0E04B072DD8}">
      <dsp:nvSpPr>
        <dsp:cNvPr id="0" name=""/>
        <dsp:cNvSpPr/>
      </dsp:nvSpPr>
      <dsp:spPr>
        <a:xfrm>
          <a:off x="3031873" y="3572550"/>
          <a:ext cx="2505205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реальность, познаваемая при помощи интуиции или религиозной веры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3572550"/>
        <a:ext cx="2505205" cy="1252602"/>
      </dsp:txXfrm>
    </dsp:sp>
    <dsp:sp modelId="{32DB9CEB-269B-4528-A6A1-21C4FE013361}">
      <dsp:nvSpPr>
        <dsp:cNvPr id="0" name=""/>
        <dsp:cNvSpPr/>
      </dsp:nvSpPr>
      <dsp:spPr>
        <a:xfrm>
          <a:off x="6063171" y="1793854"/>
          <a:ext cx="2505205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«идеалистическая»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1793854"/>
        <a:ext cx="2505205" cy="1252602"/>
      </dsp:txXfrm>
    </dsp:sp>
    <dsp:sp modelId="{9F173294-E5CF-4974-8645-8B51EE5A2B7E}">
      <dsp:nvSpPr>
        <dsp:cNvPr id="0" name=""/>
        <dsp:cNvSpPr/>
      </dsp:nvSpPr>
      <dsp:spPr>
        <a:xfrm>
          <a:off x="6063171" y="3572550"/>
          <a:ext cx="2505205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комбинация двух первых типов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3572550"/>
        <a:ext cx="2505205" cy="12526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68154-405D-4670-8890-585C95621E8C}">
      <dsp:nvSpPr>
        <dsp:cNvPr id="0" name=""/>
        <dsp:cNvSpPr/>
      </dsp:nvSpPr>
      <dsp:spPr>
        <a:xfrm>
          <a:off x="3434227" y="1837358"/>
          <a:ext cx="1944221" cy="13096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Факторы многообразия современного мира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98157" y="1901288"/>
        <a:ext cx="1816361" cy="1181750"/>
      </dsp:txXfrm>
    </dsp:sp>
    <dsp:sp modelId="{A7158171-5FD8-44BE-8F22-0D5E8B9BC763}">
      <dsp:nvSpPr>
        <dsp:cNvPr id="0" name=""/>
        <dsp:cNvSpPr/>
      </dsp:nvSpPr>
      <dsp:spPr>
        <a:xfrm rot="16200000">
          <a:off x="4267250" y="1360167"/>
          <a:ext cx="278176" cy="4452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308977" y="1490947"/>
        <a:ext cx="194723" cy="267161"/>
      </dsp:txXfrm>
    </dsp:sp>
    <dsp:sp modelId="{A0CD7132-2882-473D-A9C3-DECB5D9BB2E6}">
      <dsp:nvSpPr>
        <dsp:cNvPr id="0" name=""/>
        <dsp:cNvSpPr/>
      </dsp:nvSpPr>
      <dsp:spPr>
        <a:xfrm>
          <a:off x="3146198" y="2887"/>
          <a:ext cx="2520279" cy="13096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социально-экономического развития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15284" y="194675"/>
        <a:ext cx="1782107" cy="926034"/>
      </dsp:txXfrm>
    </dsp:sp>
    <dsp:sp modelId="{65301C87-D0A6-42D0-8296-B5C4722EE465}">
      <dsp:nvSpPr>
        <dsp:cNvPr id="0" name=""/>
        <dsp:cNvSpPr/>
      </dsp:nvSpPr>
      <dsp:spPr>
        <a:xfrm rot="20550616">
          <a:off x="5529130" y="1813350"/>
          <a:ext cx="649862" cy="4452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532218" y="1922476"/>
        <a:ext cx="516282" cy="267161"/>
      </dsp:txXfrm>
    </dsp:sp>
    <dsp:sp modelId="{8DD4994D-B7BC-4DE5-B845-270182187FF4}">
      <dsp:nvSpPr>
        <dsp:cNvPr id="0" name=""/>
        <dsp:cNvSpPr/>
      </dsp:nvSpPr>
      <dsp:spPr>
        <a:xfrm>
          <a:off x="6320992" y="879879"/>
          <a:ext cx="2247959" cy="13096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уровень научно-технического развития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650198" y="1071667"/>
        <a:ext cx="1589547" cy="926034"/>
      </dsp:txXfrm>
    </dsp:sp>
    <dsp:sp modelId="{71D1566B-5A9E-4A9B-BBF2-E54BE22B1A31}">
      <dsp:nvSpPr>
        <dsp:cNvPr id="0" name=""/>
        <dsp:cNvSpPr/>
      </dsp:nvSpPr>
      <dsp:spPr>
        <a:xfrm rot="1520154">
          <a:off x="5433486" y="2923656"/>
          <a:ext cx="708851" cy="4452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439910" y="2984128"/>
        <a:ext cx="575271" cy="267161"/>
      </dsp:txXfrm>
    </dsp:sp>
    <dsp:sp modelId="{3F83B2BA-2669-4234-AA17-347A496683D5}">
      <dsp:nvSpPr>
        <dsp:cNvPr id="0" name=""/>
        <dsp:cNvSpPr/>
      </dsp:nvSpPr>
      <dsp:spPr>
        <a:xfrm>
          <a:off x="6192682" y="3184130"/>
          <a:ext cx="2116317" cy="13096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культурно-исторические особенности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02609" y="3375918"/>
        <a:ext cx="1496463" cy="926034"/>
      </dsp:txXfrm>
    </dsp:sp>
    <dsp:sp modelId="{78FE2316-673D-4708-93D6-9DC6106ABDE8}">
      <dsp:nvSpPr>
        <dsp:cNvPr id="0" name=""/>
        <dsp:cNvSpPr/>
      </dsp:nvSpPr>
      <dsp:spPr>
        <a:xfrm rot="5400000">
          <a:off x="4267250" y="3178893"/>
          <a:ext cx="278176" cy="4452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308977" y="3226220"/>
        <a:ext cx="194723" cy="267161"/>
      </dsp:txXfrm>
    </dsp:sp>
    <dsp:sp modelId="{1312566F-7D2D-4207-B56A-DDBA068F9063}">
      <dsp:nvSpPr>
        <dsp:cNvPr id="0" name=""/>
        <dsp:cNvSpPr/>
      </dsp:nvSpPr>
      <dsp:spPr>
        <a:xfrm>
          <a:off x="3127634" y="3671830"/>
          <a:ext cx="2557407" cy="13096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природно-климатические особенности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02158" y="3863618"/>
        <a:ext cx="1808359" cy="926034"/>
      </dsp:txXfrm>
    </dsp:sp>
    <dsp:sp modelId="{6691C266-C9C5-480D-B5FB-BF6EB5D1B716}">
      <dsp:nvSpPr>
        <dsp:cNvPr id="0" name=""/>
        <dsp:cNvSpPr/>
      </dsp:nvSpPr>
      <dsp:spPr>
        <a:xfrm rot="9308088">
          <a:off x="2854020" y="2858048"/>
          <a:ext cx="564890" cy="4452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981409" y="2919017"/>
        <a:ext cx="431310" cy="267161"/>
      </dsp:txXfrm>
    </dsp:sp>
    <dsp:sp modelId="{A958512E-DCD0-44D1-9059-DB905292CB53}">
      <dsp:nvSpPr>
        <dsp:cNvPr id="0" name=""/>
        <dsp:cNvSpPr/>
      </dsp:nvSpPr>
      <dsp:spPr>
        <a:xfrm>
          <a:off x="288037" y="3112112"/>
          <a:ext cx="2735409" cy="13096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географические особенности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88628" y="3303900"/>
        <a:ext cx="1934227" cy="926034"/>
      </dsp:txXfrm>
    </dsp:sp>
    <dsp:sp modelId="{BD5D18E2-253B-4E1C-9178-86A1F1516E35}">
      <dsp:nvSpPr>
        <dsp:cNvPr id="0" name=""/>
        <dsp:cNvSpPr/>
      </dsp:nvSpPr>
      <dsp:spPr>
        <a:xfrm rot="12025908">
          <a:off x="2713770" y="1754514"/>
          <a:ext cx="620163" cy="4452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843148" y="1866883"/>
        <a:ext cx="486583" cy="267161"/>
      </dsp:txXfrm>
    </dsp:sp>
    <dsp:sp modelId="{09049C14-907F-4F06-BF0B-0BDE01606C83}">
      <dsp:nvSpPr>
        <dsp:cNvPr id="0" name=""/>
        <dsp:cNvSpPr/>
      </dsp:nvSpPr>
      <dsp:spPr>
        <a:xfrm>
          <a:off x="216020" y="735845"/>
          <a:ext cx="2466926" cy="130961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ориентация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7293" y="927633"/>
        <a:ext cx="1744380" cy="92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</a:t>
            </a:r>
            <a:r>
              <a:rPr lang="ru-RU" sz="2800" dirty="0" smtClean="0"/>
              <a:t>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Облик современного мира</a:t>
            </a:r>
            <a:endParaRPr lang="ru-RU" sz="3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16715966"/>
              </p:ext>
            </p:extLst>
          </p:nvPr>
        </p:nvGraphicFramePr>
        <p:xfrm>
          <a:off x="395536" y="1397000"/>
          <a:ext cx="8568952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519411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0775" y="4609271"/>
            <a:ext cx="2022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Арнольд Джозеф Тойнби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73566" y="1274800"/>
            <a:ext cx="6336704" cy="2442232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История – нелинейный процесс. Это процесс зарождения, жизни и гибели не связанных друг с другом цивилизаций в различных уголках Земли. Цивилизации подразделяют-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на основные и локальные. Цивилизации в своём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разви-тии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проходят три этапа: расцвет, надлом и упадок. Основ-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ные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цивилизации оставили яркий след в истории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челове-чества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косвенно повлияли на другие цивилизации.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Ло-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кальные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цивилизации замыкаются в национальных рам-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ках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7288" y="1844824"/>
            <a:ext cx="2103791" cy="2751759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0" name="Группа 19"/>
          <p:cNvGrpSpPr/>
          <p:nvPr/>
        </p:nvGrpSpPr>
        <p:grpSpPr>
          <a:xfrm>
            <a:off x="395536" y="3933056"/>
            <a:ext cx="6336704" cy="229821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Движущие силы цивилизации: вызов, брошенный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циви-лизации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извне (невыгодное географическое положение, отставание от других цивилизаций, военная агрессия); от-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вет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цивилизации в целом на этот вызов; деятельность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ве-ликих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людей, талантливых личностей. На данный момент осталось пять цивилизаций: западная христианская,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пра-вославная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христианская, исламская, дальневосточная, ин-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дуистская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3641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0775" y="4497389"/>
            <a:ext cx="2022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Самюэль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Хантингтон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73566" y="1622977"/>
            <a:ext cx="6336704" cy="265825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Цивилизация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– широкомасштабная культурная общ-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которая определяется наличием ряда общих черт (язык, история, религия, обычаи, институты), а также соответствующей самоидентификацией людей. Главная роль в качестве критерия принадлежности к той или иной цивилизации принадлежит религиозному началу. Основ-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ные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цивилизации современности: англосаксонская,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като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лическо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-протестантская, славяно-православная,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конфу-цианская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(китайская), японская, мусульманская, латино-американская, африканская.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73566" y="4653136"/>
            <a:ext cx="6336704" cy="129010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Наличие цивилизационных разломов может привести к опасным конфликтам. Самые серьёзные из них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происте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-кают из столкновения западной, мусульманской и кон-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фуцианской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цивилизаций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775" y="1484784"/>
            <a:ext cx="2019539" cy="2934643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971038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87570081"/>
              </p:ext>
            </p:extLst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39952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Геополитическое положение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1340768"/>
            <a:ext cx="2353493" cy="3400797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681554" y="4770109"/>
            <a:ext cx="2022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Рудольф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Челлен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1372736"/>
            <a:ext cx="5854618" cy="129010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Термин «геополитика» ввёл в научный оборот швед-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ский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историк и политолог Рудольф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Челлен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рассмат-ривавший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государство как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географический 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орга-низм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14199" y="2799283"/>
            <a:ext cx="5854618" cy="1816621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Геополитика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(от греч. 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g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ё – Земля, </a:t>
              </a:r>
              <a:r>
                <a:rPr lang="en-US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politike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политика) – теория, анализирующая зависимость политики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го-сударства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от географических факторов (климат, при-родные ресурсы, территория, население и др.), или учение о географической обусловленности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полити-ческих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явлений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6574" y="5285408"/>
            <a:ext cx="8547913" cy="1112341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современном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имре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геополитика концентрирует внимание на учёте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географи-ческих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связанных с ними экономических, национальных, военных и других факторов, которые влияют на расстановку политических сил на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международ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-ной арене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5" name="Стрелка вниз 14"/>
          <p:cNvSpPr/>
          <p:nvPr/>
        </p:nvSpPr>
        <p:spPr>
          <a:xfrm>
            <a:off x="2541408" y="4648484"/>
            <a:ext cx="1800200" cy="59913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88129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Геополитическое положение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771800" y="1124744"/>
            <a:ext cx="3769769" cy="1205781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Геополитическая картина мира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начале 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XXI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67544" y="3315248"/>
            <a:ext cx="8547913" cy="1447227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полицентричностью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наличием многочисленных центров, вокруг которых концентрируются политические, военно-стратегические, экономические, культурные интересы участников мирового процесса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5" name="Стрелка вниз 14"/>
          <p:cNvSpPr/>
          <p:nvPr/>
        </p:nvSpPr>
        <p:spPr>
          <a:xfrm>
            <a:off x="2700804" y="2383788"/>
            <a:ext cx="3911760" cy="873279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характеризуется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5" y="5172499"/>
            <a:ext cx="2304256" cy="1205781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Основная функция геополитики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211960" y="5157192"/>
            <a:ext cx="4718604" cy="1205781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поиск взаимовыгодных союзников и партнёров государства, направлений и регионов распространения его влияния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4" name="Стрелка вправо 3"/>
          <p:cNvSpPr/>
          <p:nvPr/>
        </p:nvSpPr>
        <p:spPr>
          <a:xfrm>
            <a:off x="2817878" y="5415349"/>
            <a:ext cx="1324807" cy="720080"/>
          </a:xfrm>
          <a:prstGeom prst="rightArrow">
            <a:avLst>
              <a:gd name="adj1" fmla="val 50000"/>
              <a:gd name="adj2" fmla="val 8428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4157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Геополитическое положение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1760" y="1268760"/>
            <a:ext cx="6478581" cy="5040560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323528" y="3250431"/>
            <a:ext cx="2022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Государственные границы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154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Геополитическое положение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50902"/>
              </p:ext>
            </p:extLst>
          </p:nvPr>
        </p:nvGraphicFramePr>
        <p:xfrm>
          <a:off x="395536" y="1196752"/>
          <a:ext cx="8496944" cy="52476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1692315469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5126182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Геополитический статус Республики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62745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Нахождение на стыке между западноевропейской и славяно-православной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ци-вилизациями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55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закладываются основы национальной и языковой толерантности,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веротер-пимости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уважения к другим народам </a:t>
                      </a:r>
                    </a:p>
                    <a:p>
                      <a:pPr algn="ctr"/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ru-RU" sz="1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+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опасность конфликтов, вызванных не-схожестью культурных типов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231122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Отсутствие выхода к морю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92554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Нахождение на пересечении транспортных путей, соединяющих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между собой Балтийский и Черноморский регионы, Россию со странами Центральной и За-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падной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Европы, а также европейские страны и Центральную Азию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48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геостратегический ресурс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+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способствует обострению проблемы нелегальной миграции; опасность для конфессиональной и этнической ста-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бильности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общества; загрязнение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ок-ружающей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среды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765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71736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Многообразие современного мира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Геополитическое положение </a:t>
            </a:r>
            <a:r>
              <a:rPr lang="ru-RU" dirty="0" err="1" smtClean="0"/>
              <a:t>Республи-ки</a:t>
            </a:r>
            <a:r>
              <a:rPr lang="ru-RU" dirty="0" smtClean="0"/>
              <a:t> Беларусь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43143150"/>
              </p:ext>
            </p:extLst>
          </p:nvPr>
        </p:nvGraphicFramePr>
        <p:xfrm>
          <a:off x="323528" y="1196752"/>
          <a:ext cx="8712968" cy="224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011070618"/>
              </p:ext>
            </p:extLst>
          </p:nvPr>
        </p:nvGraphicFramePr>
        <p:xfrm>
          <a:off x="323528" y="4653136"/>
          <a:ext cx="8712968" cy="1959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Группа 12"/>
          <p:cNvGrpSpPr/>
          <p:nvPr/>
        </p:nvGrpSpPr>
        <p:grpSpPr>
          <a:xfrm>
            <a:off x="323528" y="3638839"/>
            <a:ext cx="2736304" cy="820233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Подходы, объясняющие ход исторического развития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395536" y="4483096"/>
            <a:ext cx="1800200" cy="74610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395536" y="2708920"/>
            <a:ext cx="1800200" cy="905894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5537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112355"/>
              </p:ext>
            </p:extLst>
          </p:nvPr>
        </p:nvGraphicFramePr>
        <p:xfrm>
          <a:off x="323528" y="1397000"/>
          <a:ext cx="8640960" cy="462428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623100300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2232611458"/>
                    </a:ext>
                  </a:extLst>
                </a:gridCol>
              </a:tblGrid>
              <a:tr h="46065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Подходы к рассмотрению исторического развития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215330"/>
                  </a:ext>
                </a:extLst>
              </a:tr>
              <a:tr h="106305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Подход к рассмотрению исторического развития общества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Фактор дифференциации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(критерий для выделения)</a:t>
                      </a:r>
                      <a:endParaRPr lang="ru-RU" sz="1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98768"/>
                  </a:ext>
                </a:extLst>
              </a:tr>
              <a:tr h="43112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Формационный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способ экономического производства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1351004"/>
                  </a:ext>
                </a:extLst>
              </a:tr>
              <a:tr h="74413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Стадиальный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уровень научно-технического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развития 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благосос-тояния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7722182"/>
                  </a:ext>
                </a:extLst>
              </a:tr>
              <a:tr h="43112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Цивилизационный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набор духовных, религиозных и культурных черт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5005761"/>
                  </a:ext>
                </a:extLst>
              </a:tr>
              <a:tr h="43112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Культурно-исторический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781302"/>
                  </a:ext>
                </a:extLst>
              </a:tr>
              <a:tr h="106305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Технологический (техно-генный)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Технологический уклад (технологии, техника,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отрас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-левая структура производства, объём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накопленной информации)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2702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69119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9568" y="1412776"/>
            <a:ext cx="1256928" cy="188539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519487"/>
              </p:ext>
            </p:extLst>
          </p:nvPr>
        </p:nvGraphicFramePr>
        <p:xfrm>
          <a:off x="323529" y="1340768"/>
          <a:ext cx="7272808" cy="496855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84175">
                  <a:extLst>
                    <a:ext uri="{9D8B030D-6E8A-4147-A177-3AD203B41FA5}">
                      <a16:colId xmlns:a16="http://schemas.microsoft.com/office/drawing/2014/main" val="38491214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840548067"/>
                    </a:ext>
                  </a:extLst>
                </a:gridCol>
                <a:gridCol w="1872209">
                  <a:extLst>
                    <a:ext uri="{9D8B030D-6E8A-4147-A177-3AD203B41FA5}">
                      <a16:colId xmlns:a16="http://schemas.microsoft.com/office/drawing/2014/main" val="287610599"/>
                    </a:ext>
                  </a:extLst>
                </a:gridCol>
              </a:tblGrid>
              <a:tr h="410764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Теория стадиального развития цивилизации по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У.Ростоу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232363"/>
                  </a:ext>
                </a:extLst>
              </a:tr>
              <a:tr h="70898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Стадия общества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Характеристика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Историческая эпоха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95496"/>
                  </a:ext>
                </a:extLst>
              </a:tr>
              <a:tr h="1924400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Традицион-ное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общест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-во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Примитивная техника;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преоблада-ние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сельского хозяйства 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эконо-мике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; сословно-классовая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струк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-тура в обществе; власть крупных земельных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собственников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Первобытность, Античность, Раннее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Высо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-кое Средневе-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ковье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7251826"/>
                  </a:ext>
                </a:extLst>
              </a:tr>
              <a:tr h="19244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«Переходное общество»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Рост сельскохозяйственного производства; новый вид деятель-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ности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– предпринимательство; централизованные государства; рост национального самосознания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Позднее Сред-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невековье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8583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87952" y="329120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Уолт Уитмен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Ростоу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67134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9568" y="1412776"/>
            <a:ext cx="1256928" cy="188539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108292"/>
              </p:ext>
            </p:extLst>
          </p:nvPr>
        </p:nvGraphicFramePr>
        <p:xfrm>
          <a:off x="323529" y="1340769"/>
          <a:ext cx="7272808" cy="502660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1">
                  <a:extLst>
                    <a:ext uri="{9D8B030D-6E8A-4147-A177-3AD203B41FA5}">
                      <a16:colId xmlns:a16="http://schemas.microsoft.com/office/drawing/2014/main" val="38491214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840548067"/>
                    </a:ext>
                  </a:extLst>
                </a:gridCol>
                <a:gridCol w="1584177">
                  <a:extLst>
                    <a:ext uri="{9D8B030D-6E8A-4147-A177-3AD203B41FA5}">
                      <a16:colId xmlns:a16="http://schemas.microsoft.com/office/drawing/2014/main" val="287610599"/>
                    </a:ext>
                  </a:extLst>
                </a:gridCol>
              </a:tblGrid>
              <a:tr h="346492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Теория стадиального развития цивилизации по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У.Ростоу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232363"/>
                  </a:ext>
                </a:extLst>
              </a:tr>
              <a:tr h="60636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Стадия общества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Характеристика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Историческая эпоха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95496"/>
                  </a:ext>
                </a:extLst>
              </a:tr>
              <a:tr h="127886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«Период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сдви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-га»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Промышленные революции, за ко-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торыми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следуют социально-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мические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политические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преобра-зования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Новое время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7251826"/>
                  </a:ext>
                </a:extLst>
              </a:tr>
              <a:tr h="13859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«Период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зре-лости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»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Научно-техническая революция; повышение роли городов; рост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го-родского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населения; появление вы-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сокоразвитых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экономическом от-ношении стран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Новое и Но-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вейшее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вре-мя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858305"/>
                  </a:ext>
                </a:extLst>
              </a:tr>
              <a:tr h="127886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«Эра высоко-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уровня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мас-сового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потреб-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ления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»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Значительный рост сферы услуг, производства товаров потребления и превращение их в основной сек-тор экономики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Новейшая история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445487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87952" y="329120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Уолт Уитмен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Ростоу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33653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4725144"/>
            <a:ext cx="2022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Освальд Шпенглер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1916832"/>
            <a:ext cx="2022816" cy="2697088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Группа 6"/>
          <p:cNvGrpSpPr/>
          <p:nvPr/>
        </p:nvGrpSpPr>
        <p:grpSpPr>
          <a:xfrm>
            <a:off x="373566" y="3140969"/>
            <a:ext cx="6336704" cy="1584175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Исторический процесс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представляет собой череду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сме-няющих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друг друга, отдельных, замкнутых в себе культур. Каждая культура имеет душу. Пробуждение души есть рождение великой культуры, которой предназначено пройти через рост, упадок и превращение в цивилизацию.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73566" y="4973961"/>
            <a:ext cx="6336704" cy="124186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Цивилизация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– высший и в то же время заключительный этап общественного развития, для которого характерны явления стагнации (застоя) и общего регресса, т.е.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пол-ностью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исчерпавшая себя культура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73566" y="1416319"/>
            <a:ext cx="6336704" cy="74521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«Закат Европы. Очерки морфологии мировой истории» (1918-1922 гг.)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2641818" y="2214997"/>
            <a:ext cx="1800200" cy="879571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16169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55228532"/>
              </p:ext>
            </p:extLst>
          </p:nvPr>
        </p:nvGraphicFramePr>
        <p:xfrm>
          <a:off x="395536" y="1268760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06756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современного мира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4725144"/>
            <a:ext cx="2022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Питирим Сорокин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73566" y="1274800"/>
            <a:ext cx="6336704" cy="122413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Социальная действительность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это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сверхиндивидуаль-ная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социокультурная реальность, несводимая к мате-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риальной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реальности и наделённая системой значений, ценностей и норм.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71286" y="3930352"/>
            <a:ext cx="6336704" cy="124186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Культурный фактор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(состояние науки, философии, рели-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этики, права, искусства, политики и экономики) – 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са-мый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важный и определяющий в развитии 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человечес-тва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73566" y="5640926"/>
            <a:ext cx="6336704" cy="74521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 txBox="1"/>
            <p:nvPr/>
          </p:nvSpPr>
          <p:spPr>
            <a:xfrm>
              <a:off x="30437" y="593903"/>
              <a:ext cx="1917426" cy="7721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Цивилизации основаны на системе господствующих в каждой из них ценностей культуры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2639538" y="5194046"/>
            <a:ext cx="1800200" cy="46870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771" y="1564478"/>
            <a:ext cx="1989802" cy="3060179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7" name="Группа 16"/>
          <p:cNvGrpSpPr/>
          <p:nvPr/>
        </p:nvGrpSpPr>
        <p:grpSpPr>
          <a:xfrm>
            <a:off x="371286" y="2602576"/>
            <a:ext cx="6336704" cy="122413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Совокупная культура общества представляет собой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конг-ломерат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социокультурных систем. Самые высокие из них (суперсистемы) базируются на фундаментальных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предпо-сылках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реальности – мировоззрениях.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5702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4340</TotalTime>
  <Words>1010</Words>
  <Application>Microsoft Office PowerPoint</Application>
  <PresentationFormat>Экран (4:3)</PresentationFormat>
  <Paragraphs>131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</vt:lpstr>
      <vt:lpstr>Verdana</vt:lpstr>
      <vt:lpstr>Wingdings</vt:lpstr>
      <vt:lpstr>sample</vt:lpstr>
      <vt:lpstr>Облик современного мира</vt:lpstr>
      <vt:lpstr>План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Многообразие современного мира</vt:lpstr>
      <vt:lpstr>Геополитическое положение Республики Беларусь</vt:lpstr>
      <vt:lpstr>Геополитическое положение Республики Беларусь</vt:lpstr>
      <vt:lpstr>Геополитическое положение Республики Беларусь</vt:lpstr>
      <vt:lpstr>Геополитическое положение Республики Беларусь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Облик современного мира</dc:title>
  <dc:subject>Облик современного мира</dc:subject>
  <dc:creator>Ситник П.В.</dc:creator>
  <dc:description>Презентация</dc:description>
  <cp:lastModifiedBy>User</cp:lastModifiedBy>
  <cp:revision>373</cp:revision>
  <dcterms:created xsi:type="dcterms:W3CDTF">2009-11-09T18:29:40Z</dcterms:created>
  <dcterms:modified xsi:type="dcterms:W3CDTF">2018-04-04T18:47:08Z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04.04.2018</vt:lpwstr>
  </property>
</Properties>
</file>