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12"/>
  </p:notesMasterIdLst>
  <p:sldIdLst>
    <p:sldId id="256" r:id="rId3"/>
    <p:sldId id="257" r:id="rId4"/>
    <p:sldId id="273" r:id="rId5"/>
    <p:sldId id="274" r:id="rId6"/>
    <p:sldId id="275" r:id="rId7"/>
    <p:sldId id="276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05" d="100"/>
          <a:sy n="105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0B9754-4E15-4332-9D03-DCA387DDC8F1}" type="doc">
      <dgm:prSet loTypeId="urn:microsoft.com/office/officeart/2005/8/layout/hierarchy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F0BCC8-2823-4B69-926E-046A0C86B17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Социальный институт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(лат. </a:t>
          </a:r>
          <a:r>
            <a:rPr lang="en-US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institutum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установление, учреждение)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1326AD4-E899-4426-8D89-C447E34226B3}" type="parTrans" cxnId="{48864457-4BB6-471E-8733-9CBB4005CA98}">
      <dgm:prSet/>
      <dgm:spPr/>
      <dgm:t>
        <a:bodyPr/>
        <a:lstStyle/>
        <a:p>
          <a:endParaRPr lang="ru-RU"/>
        </a:p>
      </dgm:t>
    </dgm:pt>
    <dgm:pt modelId="{4690E04C-2103-4FE7-BCCC-80938F865427}" type="sibTrans" cxnId="{48864457-4BB6-471E-8733-9CBB4005CA98}">
      <dgm:prSet/>
      <dgm:spPr/>
      <dgm:t>
        <a:bodyPr/>
        <a:lstStyle/>
        <a:p>
          <a:endParaRPr lang="ru-RU"/>
        </a:p>
      </dgm:t>
    </dgm:pt>
    <dgm:pt modelId="{6AF72846-A46D-442F-AEE7-963C677E427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система связей между людьми, социальных норм, правил взаимоотношений и деятельности людей, которая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регули-рует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упорядочивает общественные отношения с целью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удов-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летворения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определённых общественных потребностей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5D9CDD-2ED3-4E3E-95F5-1FF46F214BC9}" type="parTrans" cxnId="{4FC0C503-FBCD-4791-B7F0-EF75DC5FB740}">
      <dgm:prSet/>
      <dgm:spPr/>
      <dgm:t>
        <a:bodyPr/>
        <a:lstStyle/>
        <a:p>
          <a:endParaRPr lang="ru-RU"/>
        </a:p>
      </dgm:t>
    </dgm:pt>
    <dgm:pt modelId="{20844F9D-E015-4A04-A05D-1D32FD7531AF}" type="sibTrans" cxnId="{4FC0C503-FBCD-4791-B7F0-EF75DC5FB740}">
      <dgm:prSet/>
      <dgm:spPr/>
      <dgm:t>
        <a:bodyPr/>
        <a:lstStyle/>
        <a:p>
          <a:endParaRPr lang="ru-RU"/>
        </a:p>
      </dgm:t>
    </dgm:pt>
    <dgm:pt modelId="{CFAED238-7C84-487A-81A8-D883A49EC49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учреждение, заведение, контора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5EFE369-DF38-4F8F-978A-F9CC2E62DB22}" type="parTrans" cxnId="{34D63D5D-5FAB-4ADF-B314-E19F9F615423}">
      <dgm:prSet/>
      <dgm:spPr/>
      <dgm:t>
        <a:bodyPr/>
        <a:lstStyle/>
        <a:p>
          <a:endParaRPr lang="ru-RU"/>
        </a:p>
      </dgm:t>
    </dgm:pt>
    <dgm:pt modelId="{DD09CC4F-2AE6-4AD2-809C-6F43ECBF2127}" type="sibTrans" cxnId="{34D63D5D-5FAB-4ADF-B314-E19F9F615423}">
      <dgm:prSet/>
      <dgm:spPr/>
      <dgm:t>
        <a:bodyPr/>
        <a:lstStyle/>
        <a:p>
          <a:endParaRPr lang="ru-RU"/>
        </a:p>
      </dgm:t>
    </dgm:pt>
    <dgm:pt modelId="{2A0DB5B9-5ECE-4190-A9B0-B55ED80AD99C}" type="pres">
      <dgm:prSet presAssocID="{0A0B9754-4E15-4332-9D03-DCA387DDC8F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433C7D4-83FE-4D68-B244-CCC91CB9CA55}" type="pres">
      <dgm:prSet presAssocID="{AFF0BCC8-2823-4B69-926E-046A0C86B178}" presName="root" presStyleCnt="0"/>
      <dgm:spPr/>
    </dgm:pt>
    <dgm:pt modelId="{8A462F6E-FDA7-43A2-8670-3C33088C20F1}" type="pres">
      <dgm:prSet presAssocID="{AFF0BCC8-2823-4B69-926E-046A0C86B178}" presName="rootComposite" presStyleCnt="0"/>
      <dgm:spPr/>
    </dgm:pt>
    <dgm:pt modelId="{216FB550-2629-4AE6-BB05-612290881ED0}" type="pres">
      <dgm:prSet presAssocID="{AFF0BCC8-2823-4B69-926E-046A0C86B178}" presName="rootText" presStyleLbl="node1" presStyleIdx="0" presStyleCnt="1" custScaleX="325596"/>
      <dgm:spPr/>
      <dgm:t>
        <a:bodyPr/>
        <a:lstStyle/>
        <a:p>
          <a:endParaRPr lang="ru-RU"/>
        </a:p>
      </dgm:t>
    </dgm:pt>
    <dgm:pt modelId="{F3339C87-B584-4D83-ABB9-248ADB637F89}" type="pres">
      <dgm:prSet presAssocID="{AFF0BCC8-2823-4B69-926E-046A0C86B178}" presName="rootConnector" presStyleLbl="node1" presStyleIdx="0" presStyleCnt="1"/>
      <dgm:spPr/>
      <dgm:t>
        <a:bodyPr/>
        <a:lstStyle/>
        <a:p>
          <a:endParaRPr lang="ru-RU"/>
        </a:p>
      </dgm:t>
    </dgm:pt>
    <dgm:pt modelId="{E84B98F0-9D3D-4062-82C1-3C3E63AA26A2}" type="pres">
      <dgm:prSet presAssocID="{AFF0BCC8-2823-4B69-926E-046A0C86B178}" presName="childShape" presStyleCnt="0"/>
      <dgm:spPr/>
    </dgm:pt>
    <dgm:pt modelId="{C70F3209-5913-49BC-9A60-659EC979FCDB}" type="pres">
      <dgm:prSet presAssocID="{135D9CDD-2ED3-4E3E-95F5-1FF46F214BC9}" presName="Name13" presStyleLbl="parChTrans1D2" presStyleIdx="0" presStyleCnt="2"/>
      <dgm:spPr/>
      <dgm:t>
        <a:bodyPr/>
        <a:lstStyle/>
        <a:p>
          <a:endParaRPr lang="ru-RU"/>
        </a:p>
      </dgm:t>
    </dgm:pt>
    <dgm:pt modelId="{2EFF3FAE-6F45-4B45-A736-EF192203A670}" type="pres">
      <dgm:prSet presAssocID="{6AF72846-A46D-442F-AEE7-963C677E427A}" presName="childText" presStyleLbl="bgAcc1" presStyleIdx="0" presStyleCnt="2" custScaleX="380642" custScaleY="139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E13CFB-9A10-498C-8570-F8E5F9DC6519}" type="pres">
      <dgm:prSet presAssocID="{75EFE369-DF38-4F8F-978A-F9CC2E62DB22}" presName="Name13" presStyleLbl="parChTrans1D2" presStyleIdx="1" presStyleCnt="2"/>
      <dgm:spPr/>
      <dgm:t>
        <a:bodyPr/>
        <a:lstStyle/>
        <a:p>
          <a:endParaRPr lang="ru-RU"/>
        </a:p>
      </dgm:t>
    </dgm:pt>
    <dgm:pt modelId="{FC03AFCA-362E-40DF-9095-46EC4E20460C}" type="pres">
      <dgm:prSet presAssocID="{CFAED238-7C84-487A-81A8-D883A49EC49E}" presName="childText" presStyleLbl="bgAcc1" presStyleIdx="1" presStyleCnt="2" custScaleX="380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D63D5D-5FAB-4ADF-B314-E19F9F615423}" srcId="{AFF0BCC8-2823-4B69-926E-046A0C86B178}" destId="{CFAED238-7C84-487A-81A8-D883A49EC49E}" srcOrd="1" destOrd="0" parTransId="{75EFE369-DF38-4F8F-978A-F9CC2E62DB22}" sibTransId="{DD09CC4F-2AE6-4AD2-809C-6F43ECBF2127}"/>
    <dgm:cxn modelId="{4FC0C503-FBCD-4791-B7F0-EF75DC5FB740}" srcId="{AFF0BCC8-2823-4B69-926E-046A0C86B178}" destId="{6AF72846-A46D-442F-AEE7-963C677E427A}" srcOrd="0" destOrd="0" parTransId="{135D9CDD-2ED3-4E3E-95F5-1FF46F214BC9}" sibTransId="{20844F9D-E015-4A04-A05D-1D32FD7531AF}"/>
    <dgm:cxn modelId="{806400C6-4FA3-4B25-88E9-2DE401738EB9}" type="presOf" srcId="{AFF0BCC8-2823-4B69-926E-046A0C86B178}" destId="{216FB550-2629-4AE6-BB05-612290881ED0}" srcOrd="0" destOrd="0" presId="urn:microsoft.com/office/officeart/2005/8/layout/hierarchy3"/>
    <dgm:cxn modelId="{48864457-4BB6-471E-8733-9CBB4005CA98}" srcId="{0A0B9754-4E15-4332-9D03-DCA387DDC8F1}" destId="{AFF0BCC8-2823-4B69-926E-046A0C86B178}" srcOrd="0" destOrd="0" parTransId="{81326AD4-E899-4426-8D89-C447E34226B3}" sibTransId="{4690E04C-2103-4FE7-BCCC-80938F865427}"/>
    <dgm:cxn modelId="{CC4805DF-AC41-4A60-9D6F-34FA3640F699}" type="presOf" srcId="{AFF0BCC8-2823-4B69-926E-046A0C86B178}" destId="{F3339C87-B584-4D83-ABB9-248ADB637F89}" srcOrd="1" destOrd="0" presId="urn:microsoft.com/office/officeart/2005/8/layout/hierarchy3"/>
    <dgm:cxn modelId="{FEDDCA89-4C1D-48E1-8A3A-7735B86F7F4F}" type="presOf" srcId="{75EFE369-DF38-4F8F-978A-F9CC2E62DB22}" destId="{F1E13CFB-9A10-498C-8570-F8E5F9DC6519}" srcOrd="0" destOrd="0" presId="urn:microsoft.com/office/officeart/2005/8/layout/hierarchy3"/>
    <dgm:cxn modelId="{C3DB5B76-42B8-4AD5-AC62-4C2E0D297FF6}" type="presOf" srcId="{6AF72846-A46D-442F-AEE7-963C677E427A}" destId="{2EFF3FAE-6F45-4B45-A736-EF192203A670}" srcOrd="0" destOrd="0" presId="urn:microsoft.com/office/officeart/2005/8/layout/hierarchy3"/>
    <dgm:cxn modelId="{08A50B8C-77DB-4EA2-9520-AA3ECDBCEE54}" type="presOf" srcId="{CFAED238-7C84-487A-81A8-D883A49EC49E}" destId="{FC03AFCA-362E-40DF-9095-46EC4E20460C}" srcOrd="0" destOrd="0" presId="urn:microsoft.com/office/officeart/2005/8/layout/hierarchy3"/>
    <dgm:cxn modelId="{629B7899-68D8-4DAB-B61C-2CEA3C3F58F7}" type="presOf" srcId="{0A0B9754-4E15-4332-9D03-DCA387DDC8F1}" destId="{2A0DB5B9-5ECE-4190-A9B0-B55ED80AD99C}" srcOrd="0" destOrd="0" presId="urn:microsoft.com/office/officeart/2005/8/layout/hierarchy3"/>
    <dgm:cxn modelId="{46A8672C-57BF-4073-A269-7556AA5E6F32}" type="presOf" srcId="{135D9CDD-2ED3-4E3E-95F5-1FF46F214BC9}" destId="{C70F3209-5913-49BC-9A60-659EC979FCDB}" srcOrd="0" destOrd="0" presId="urn:microsoft.com/office/officeart/2005/8/layout/hierarchy3"/>
    <dgm:cxn modelId="{12072B5D-67D8-4145-AAF1-ACDCB0433382}" type="presParOf" srcId="{2A0DB5B9-5ECE-4190-A9B0-B55ED80AD99C}" destId="{E433C7D4-83FE-4D68-B244-CCC91CB9CA55}" srcOrd="0" destOrd="0" presId="urn:microsoft.com/office/officeart/2005/8/layout/hierarchy3"/>
    <dgm:cxn modelId="{617BFB02-2643-4CD7-8508-719C0DCB0F3B}" type="presParOf" srcId="{E433C7D4-83FE-4D68-B244-CCC91CB9CA55}" destId="{8A462F6E-FDA7-43A2-8670-3C33088C20F1}" srcOrd="0" destOrd="0" presId="urn:microsoft.com/office/officeart/2005/8/layout/hierarchy3"/>
    <dgm:cxn modelId="{FCB840B9-03DC-4AA3-810F-97BA5E8992A6}" type="presParOf" srcId="{8A462F6E-FDA7-43A2-8670-3C33088C20F1}" destId="{216FB550-2629-4AE6-BB05-612290881ED0}" srcOrd="0" destOrd="0" presId="urn:microsoft.com/office/officeart/2005/8/layout/hierarchy3"/>
    <dgm:cxn modelId="{077E9A1F-CC99-442F-8D0C-BC247C2F0D10}" type="presParOf" srcId="{8A462F6E-FDA7-43A2-8670-3C33088C20F1}" destId="{F3339C87-B584-4D83-ABB9-248ADB637F89}" srcOrd="1" destOrd="0" presId="urn:microsoft.com/office/officeart/2005/8/layout/hierarchy3"/>
    <dgm:cxn modelId="{E75EFDAC-F7D8-48BE-87EE-5E7B834C63FD}" type="presParOf" srcId="{E433C7D4-83FE-4D68-B244-CCC91CB9CA55}" destId="{E84B98F0-9D3D-4062-82C1-3C3E63AA26A2}" srcOrd="1" destOrd="0" presId="urn:microsoft.com/office/officeart/2005/8/layout/hierarchy3"/>
    <dgm:cxn modelId="{485546D5-154A-490A-913E-CD95F5067079}" type="presParOf" srcId="{E84B98F0-9D3D-4062-82C1-3C3E63AA26A2}" destId="{C70F3209-5913-49BC-9A60-659EC979FCDB}" srcOrd="0" destOrd="0" presId="urn:microsoft.com/office/officeart/2005/8/layout/hierarchy3"/>
    <dgm:cxn modelId="{E03F0B4D-01B9-4DCD-9915-AF5D979A20D1}" type="presParOf" srcId="{E84B98F0-9D3D-4062-82C1-3C3E63AA26A2}" destId="{2EFF3FAE-6F45-4B45-A736-EF192203A670}" srcOrd="1" destOrd="0" presId="urn:microsoft.com/office/officeart/2005/8/layout/hierarchy3"/>
    <dgm:cxn modelId="{DB70BCD9-B006-45C2-9130-8D72EE61B89A}" type="presParOf" srcId="{E84B98F0-9D3D-4062-82C1-3C3E63AA26A2}" destId="{F1E13CFB-9A10-498C-8570-F8E5F9DC6519}" srcOrd="2" destOrd="0" presId="urn:microsoft.com/office/officeart/2005/8/layout/hierarchy3"/>
    <dgm:cxn modelId="{ADB72E55-4916-4044-8E78-ECED6DB6184F}" type="presParOf" srcId="{E84B98F0-9D3D-4062-82C1-3C3E63AA26A2}" destId="{FC03AFCA-362E-40DF-9095-46EC4E20460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A29621-3C41-455D-98E4-6B63DBB2EBD1}" type="doc">
      <dgm:prSet loTypeId="urn:microsoft.com/office/officeart/2005/8/layout/hierarchy4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A19B30-4763-4DF9-8643-5563AC30648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Социальные институты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разделяются в соответствии с 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принадлеж-ностью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 той или иной сфере общественной жизни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118518-DA82-4F6D-B4AE-1D96BB17C192}" type="parTrans" cxnId="{2E914B9D-C2E4-4626-A703-2E8E48681B23}">
      <dgm:prSet/>
      <dgm:spPr/>
      <dgm:t>
        <a:bodyPr/>
        <a:lstStyle/>
        <a:p>
          <a:endParaRPr lang="ru-RU"/>
        </a:p>
      </dgm:t>
    </dgm:pt>
    <dgm:pt modelId="{7D4C66E3-D0C7-4BC1-8B8C-D7F848161349}" type="sibTrans" cxnId="{2E914B9D-C2E4-4626-A703-2E8E48681B23}">
      <dgm:prSet/>
      <dgm:spPr/>
      <dgm:t>
        <a:bodyPr/>
        <a:lstStyle/>
        <a:p>
          <a:endParaRPr lang="ru-RU"/>
        </a:p>
      </dgm:t>
    </dgm:pt>
    <dgm:pt modelId="{6E245032-AFC2-4928-AEBD-C97A6A634A1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сфера 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C17F226-0896-4165-9EEB-0C71A9FBE43C}" type="parTrans" cxnId="{4E1F0784-0219-417C-9A9C-CD603FC8762C}">
      <dgm:prSet/>
      <dgm:spPr/>
      <dgm:t>
        <a:bodyPr/>
        <a:lstStyle/>
        <a:p>
          <a:endParaRPr lang="ru-RU"/>
        </a:p>
      </dgm:t>
    </dgm:pt>
    <dgm:pt modelId="{B871607D-98B1-4EDB-BBB7-1E15B0364EF7}" type="sibTrans" cxnId="{4E1F0784-0219-417C-9A9C-CD603FC8762C}">
      <dgm:prSet/>
      <dgm:spPr/>
      <dgm:t>
        <a:bodyPr/>
        <a:lstStyle/>
        <a:p>
          <a:endParaRPr lang="ru-RU"/>
        </a:p>
      </dgm:t>
    </dgm:pt>
    <dgm:pt modelId="{82E5C9CF-892D-46AF-BBB8-5790C619F0A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духовная сфера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7201444-3FD9-4A96-8CD5-57866BFEA956}" type="parTrans" cxnId="{B3DE5018-9FB4-4985-A11F-F87994B7911A}">
      <dgm:prSet/>
      <dgm:spPr/>
      <dgm:t>
        <a:bodyPr/>
        <a:lstStyle/>
        <a:p>
          <a:endParaRPr lang="ru-RU"/>
        </a:p>
      </dgm:t>
    </dgm:pt>
    <dgm:pt modelId="{42DEE2FD-075E-4C9A-A267-E647ED62F27C}" type="sibTrans" cxnId="{B3DE5018-9FB4-4985-A11F-F87994B7911A}">
      <dgm:prSet/>
      <dgm:spPr/>
      <dgm:t>
        <a:bodyPr/>
        <a:lstStyle/>
        <a:p>
          <a:endParaRPr lang="ru-RU"/>
        </a:p>
      </dgm:t>
    </dgm:pt>
    <dgm:pt modelId="{DE9F52F1-48FD-4C06-939E-9C56C5E1477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экономическая сфера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123436D-10ED-4840-9C72-9FECF3573A6A}" type="parTrans" cxnId="{01CDE036-DDE6-4515-A12D-DC92B79D7A8F}">
      <dgm:prSet/>
      <dgm:spPr/>
      <dgm:t>
        <a:bodyPr/>
        <a:lstStyle/>
        <a:p>
          <a:endParaRPr lang="ru-RU"/>
        </a:p>
      </dgm:t>
    </dgm:pt>
    <dgm:pt modelId="{54BBED39-E01E-4006-B996-DDE72B49D568}" type="sibTrans" cxnId="{01CDE036-DDE6-4515-A12D-DC92B79D7A8F}">
      <dgm:prSet/>
      <dgm:spPr/>
      <dgm:t>
        <a:bodyPr/>
        <a:lstStyle/>
        <a:p>
          <a:endParaRPr lang="ru-RU"/>
        </a:p>
      </dgm:t>
    </dgm:pt>
    <dgm:pt modelId="{41524830-C6E5-49B2-84C4-EC76CCFE721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политико-правовая сфера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067E8E-5F3E-45A8-9626-CA73C9A744F2}" type="parTrans" cxnId="{3AE51602-877D-4B8C-A8E0-E59E46B74AEE}">
      <dgm:prSet/>
      <dgm:spPr/>
      <dgm:t>
        <a:bodyPr/>
        <a:lstStyle/>
        <a:p>
          <a:endParaRPr lang="ru-RU"/>
        </a:p>
      </dgm:t>
    </dgm:pt>
    <dgm:pt modelId="{07EEC602-B97B-4959-8016-B281BCFEDDF5}" type="sibTrans" cxnId="{3AE51602-877D-4B8C-A8E0-E59E46B74AEE}">
      <dgm:prSet/>
      <dgm:spPr/>
      <dgm:t>
        <a:bodyPr/>
        <a:lstStyle/>
        <a:p>
          <a:endParaRPr lang="ru-RU"/>
        </a:p>
      </dgm:t>
    </dgm:pt>
    <dgm:pt modelId="{B85DB7C4-E8B3-451C-ABB8-C875C00859EC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семьи,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медици-ны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734D9CC-4708-4DB8-83C7-E506BA795D3E}" type="parTrans" cxnId="{D843793E-74C6-4524-9B97-F3AA3DF6A41A}">
      <dgm:prSet/>
      <dgm:spPr/>
      <dgm:t>
        <a:bodyPr/>
        <a:lstStyle/>
        <a:p>
          <a:endParaRPr lang="ru-RU"/>
        </a:p>
      </dgm:t>
    </dgm:pt>
    <dgm:pt modelId="{8DF3A47B-5EC7-4061-AA71-3E7C63431166}" type="sibTrans" cxnId="{D843793E-74C6-4524-9B97-F3AA3DF6A41A}">
      <dgm:prSet/>
      <dgm:spPr/>
      <dgm:t>
        <a:bodyPr/>
        <a:lstStyle/>
        <a:p>
          <a:endParaRPr lang="ru-RU"/>
        </a:p>
      </dgm:t>
    </dgm:pt>
    <dgm:pt modelId="{15A45465-A6E4-4FA3-9F37-302E28E60B6D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науки,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искусст-ва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церкви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2D0A7E1-703E-4CCD-AE68-E92A3233E360}" type="parTrans" cxnId="{7EC9F7D2-77F0-4BE5-9868-012BF40B00A0}">
      <dgm:prSet/>
      <dgm:spPr/>
      <dgm:t>
        <a:bodyPr/>
        <a:lstStyle/>
        <a:p>
          <a:endParaRPr lang="ru-RU"/>
        </a:p>
      </dgm:t>
    </dgm:pt>
    <dgm:pt modelId="{199EF068-E8A1-483A-9575-C83A17C7082B}" type="sibTrans" cxnId="{7EC9F7D2-77F0-4BE5-9868-012BF40B00A0}">
      <dgm:prSet/>
      <dgm:spPr/>
      <dgm:t>
        <a:bodyPr/>
        <a:lstStyle/>
        <a:p>
          <a:endParaRPr lang="ru-RU"/>
        </a:p>
      </dgm:t>
    </dgm:pt>
    <dgm:pt modelId="{7C48D938-7DF8-4125-B931-2DC73A351A70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соб-ственности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нансовые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инс-титуты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-туты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производ-ства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 т.д.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625E45E-67FE-4968-A887-122C2926C648}" type="parTrans" cxnId="{83CB839A-B9C2-4FF7-8C16-517558A73631}">
      <dgm:prSet/>
      <dgm:spPr/>
      <dgm:t>
        <a:bodyPr/>
        <a:lstStyle/>
        <a:p>
          <a:endParaRPr lang="ru-RU"/>
        </a:p>
      </dgm:t>
    </dgm:pt>
    <dgm:pt modelId="{DC8AD5E7-8BD4-48E0-B705-05499EE4F641}" type="sibTrans" cxnId="{83CB839A-B9C2-4FF7-8C16-517558A73631}">
      <dgm:prSet/>
      <dgm:spPr/>
      <dgm:t>
        <a:bodyPr/>
        <a:lstStyle/>
        <a:p>
          <a:endParaRPr lang="ru-RU"/>
        </a:p>
      </dgm:t>
    </dgm:pt>
    <dgm:pt modelId="{33181740-069E-49B5-8C7E-2B371BCEBDF3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права,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-дательных и административных органов, армии,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правоох-ранительных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контролирую-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органов, политических партий и т.д.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A61F5C-5229-4241-8B7D-4179460C2C9F}" type="parTrans" cxnId="{4E51E3E1-3130-422D-8479-C8C329856810}">
      <dgm:prSet/>
      <dgm:spPr/>
      <dgm:t>
        <a:bodyPr/>
        <a:lstStyle/>
        <a:p>
          <a:endParaRPr lang="ru-RU"/>
        </a:p>
      </dgm:t>
    </dgm:pt>
    <dgm:pt modelId="{8EE23EF8-6F11-401B-9304-18FB32915585}" type="sibTrans" cxnId="{4E51E3E1-3130-422D-8479-C8C329856810}">
      <dgm:prSet/>
      <dgm:spPr/>
      <dgm:t>
        <a:bodyPr/>
        <a:lstStyle/>
        <a:p>
          <a:endParaRPr lang="ru-RU"/>
        </a:p>
      </dgm:t>
    </dgm:pt>
    <dgm:pt modelId="{0BB8CFA2-AD62-4D9E-AC55-6F931EBC3B20}" type="pres">
      <dgm:prSet presAssocID="{B3A29621-3C41-455D-98E4-6B63DBB2EBD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4FAE9DC-1ACE-4838-8DB0-E095810620B8}" type="pres">
      <dgm:prSet presAssocID="{F3A19B30-4763-4DF9-8643-5563AC30648E}" presName="vertOne" presStyleCnt="0"/>
      <dgm:spPr/>
      <dgm:t>
        <a:bodyPr/>
        <a:lstStyle/>
        <a:p>
          <a:endParaRPr lang="ru-RU"/>
        </a:p>
      </dgm:t>
    </dgm:pt>
    <dgm:pt modelId="{ECC19486-9F76-4AC5-9DE5-4974D8DB272C}" type="pres">
      <dgm:prSet presAssocID="{F3A19B30-4763-4DF9-8643-5563AC30648E}" presName="txOne" presStyleLbl="node0" presStyleIdx="0" presStyleCnt="1" custScaleY="275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137521-3F95-4D98-9546-D479C83BE65D}" type="pres">
      <dgm:prSet presAssocID="{F3A19B30-4763-4DF9-8643-5563AC30648E}" presName="parTransOne" presStyleCnt="0"/>
      <dgm:spPr/>
      <dgm:t>
        <a:bodyPr/>
        <a:lstStyle/>
        <a:p>
          <a:endParaRPr lang="ru-RU"/>
        </a:p>
      </dgm:t>
    </dgm:pt>
    <dgm:pt modelId="{BB88E4D2-6F2F-455B-B27D-577C41148E90}" type="pres">
      <dgm:prSet presAssocID="{F3A19B30-4763-4DF9-8643-5563AC30648E}" presName="horzOne" presStyleCnt="0"/>
      <dgm:spPr/>
      <dgm:t>
        <a:bodyPr/>
        <a:lstStyle/>
        <a:p>
          <a:endParaRPr lang="ru-RU"/>
        </a:p>
      </dgm:t>
    </dgm:pt>
    <dgm:pt modelId="{43BDCB8D-840C-4129-8E78-7412A0C26A0D}" type="pres">
      <dgm:prSet presAssocID="{6E245032-AFC2-4928-AEBD-C97A6A634A1A}" presName="vertTwo" presStyleCnt="0"/>
      <dgm:spPr/>
      <dgm:t>
        <a:bodyPr/>
        <a:lstStyle/>
        <a:p>
          <a:endParaRPr lang="ru-RU"/>
        </a:p>
      </dgm:t>
    </dgm:pt>
    <dgm:pt modelId="{72C59C42-3F6F-43D2-B038-69B0E90D4FC3}" type="pres">
      <dgm:prSet presAssocID="{6E245032-AFC2-4928-AEBD-C97A6A634A1A}" presName="txTwo" presStyleLbl="node2" presStyleIdx="0" presStyleCnt="4" custScaleY="209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5980AB-72DB-4A14-ABA7-A357C77E1067}" type="pres">
      <dgm:prSet presAssocID="{6E245032-AFC2-4928-AEBD-C97A6A634A1A}" presName="parTransTwo" presStyleCnt="0"/>
      <dgm:spPr/>
    </dgm:pt>
    <dgm:pt modelId="{385DD42D-1245-4CF4-95F1-8638A8C557FB}" type="pres">
      <dgm:prSet presAssocID="{6E245032-AFC2-4928-AEBD-C97A6A634A1A}" presName="horzTwo" presStyleCnt="0"/>
      <dgm:spPr/>
      <dgm:t>
        <a:bodyPr/>
        <a:lstStyle/>
        <a:p>
          <a:endParaRPr lang="ru-RU"/>
        </a:p>
      </dgm:t>
    </dgm:pt>
    <dgm:pt modelId="{4BD9D7A6-6B52-4780-8423-12E0296F1FDC}" type="pres">
      <dgm:prSet presAssocID="{B85DB7C4-E8B3-451C-ABB8-C875C00859EC}" presName="vertThree" presStyleCnt="0"/>
      <dgm:spPr/>
    </dgm:pt>
    <dgm:pt modelId="{27D53AFB-F265-4279-A35A-415B51784BA9}" type="pres">
      <dgm:prSet presAssocID="{B85DB7C4-E8B3-451C-ABB8-C875C00859EC}" presName="txThree" presStyleLbl="node3" presStyleIdx="0" presStyleCnt="4" custScaleY="598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96F5E8-6F08-418C-B0EF-9BA47359CFAD}" type="pres">
      <dgm:prSet presAssocID="{B85DB7C4-E8B3-451C-ABB8-C875C00859EC}" presName="horzThree" presStyleCnt="0"/>
      <dgm:spPr/>
    </dgm:pt>
    <dgm:pt modelId="{9AF73957-DCB1-4599-8FBF-3BC7D5D2ED4C}" type="pres">
      <dgm:prSet presAssocID="{B871607D-98B1-4EDB-BBB7-1E15B0364EF7}" presName="sibSpaceTwo" presStyleCnt="0"/>
      <dgm:spPr/>
      <dgm:t>
        <a:bodyPr/>
        <a:lstStyle/>
        <a:p>
          <a:endParaRPr lang="ru-RU"/>
        </a:p>
      </dgm:t>
    </dgm:pt>
    <dgm:pt modelId="{B7EF40C0-8EB4-45F2-ADB3-6F9DE6143073}" type="pres">
      <dgm:prSet presAssocID="{82E5C9CF-892D-46AF-BBB8-5790C619F0AE}" presName="vertTwo" presStyleCnt="0"/>
      <dgm:spPr/>
      <dgm:t>
        <a:bodyPr/>
        <a:lstStyle/>
        <a:p>
          <a:endParaRPr lang="ru-RU"/>
        </a:p>
      </dgm:t>
    </dgm:pt>
    <dgm:pt modelId="{C3AFD6A8-A0F5-41A3-9412-41C6876208AE}" type="pres">
      <dgm:prSet presAssocID="{82E5C9CF-892D-46AF-BBB8-5790C619F0AE}" presName="txTwo" presStyleLbl="node2" presStyleIdx="1" presStyleCnt="4" custScaleY="209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C0A16C-265D-4047-8168-470FD23A7237}" type="pres">
      <dgm:prSet presAssocID="{82E5C9CF-892D-46AF-BBB8-5790C619F0AE}" presName="parTransTwo" presStyleCnt="0"/>
      <dgm:spPr/>
    </dgm:pt>
    <dgm:pt modelId="{283622C2-69D8-433C-906A-51424BF8AC89}" type="pres">
      <dgm:prSet presAssocID="{82E5C9CF-892D-46AF-BBB8-5790C619F0AE}" presName="horzTwo" presStyleCnt="0"/>
      <dgm:spPr/>
      <dgm:t>
        <a:bodyPr/>
        <a:lstStyle/>
        <a:p>
          <a:endParaRPr lang="ru-RU"/>
        </a:p>
      </dgm:t>
    </dgm:pt>
    <dgm:pt modelId="{3BCF9971-9DB5-4FCA-B1B6-8A39BCACF338}" type="pres">
      <dgm:prSet presAssocID="{15A45465-A6E4-4FA3-9F37-302E28E60B6D}" presName="vertThree" presStyleCnt="0"/>
      <dgm:spPr/>
    </dgm:pt>
    <dgm:pt modelId="{8DCDBF4B-9934-4B2C-8522-4521A2D74360}" type="pres">
      <dgm:prSet presAssocID="{15A45465-A6E4-4FA3-9F37-302E28E60B6D}" presName="txThree" presStyleLbl="node3" presStyleIdx="1" presStyleCnt="4" custScaleY="598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AF92E2-7BA9-4BDE-997C-DCE84355A34C}" type="pres">
      <dgm:prSet presAssocID="{15A45465-A6E4-4FA3-9F37-302E28E60B6D}" presName="horzThree" presStyleCnt="0"/>
      <dgm:spPr/>
    </dgm:pt>
    <dgm:pt modelId="{E2C10DD6-856D-45CF-9969-042A51528040}" type="pres">
      <dgm:prSet presAssocID="{42DEE2FD-075E-4C9A-A267-E647ED62F27C}" presName="sibSpaceTwo" presStyleCnt="0"/>
      <dgm:spPr/>
      <dgm:t>
        <a:bodyPr/>
        <a:lstStyle/>
        <a:p>
          <a:endParaRPr lang="ru-RU"/>
        </a:p>
      </dgm:t>
    </dgm:pt>
    <dgm:pt modelId="{A802664B-490B-4078-8BAB-F9797D7DE709}" type="pres">
      <dgm:prSet presAssocID="{DE9F52F1-48FD-4C06-939E-9C56C5E1477D}" presName="vertTwo" presStyleCnt="0"/>
      <dgm:spPr/>
      <dgm:t>
        <a:bodyPr/>
        <a:lstStyle/>
        <a:p>
          <a:endParaRPr lang="ru-RU"/>
        </a:p>
      </dgm:t>
    </dgm:pt>
    <dgm:pt modelId="{4FCCEA13-7AC1-49DD-A8B6-3DAB43EFB1A9}" type="pres">
      <dgm:prSet presAssocID="{DE9F52F1-48FD-4C06-939E-9C56C5E1477D}" presName="txTwo" presStyleLbl="node2" presStyleIdx="2" presStyleCnt="4" custScaleY="209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19E087-D0F1-4CA3-B721-680C9043D4F0}" type="pres">
      <dgm:prSet presAssocID="{DE9F52F1-48FD-4C06-939E-9C56C5E1477D}" presName="parTransTwo" presStyleCnt="0"/>
      <dgm:spPr/>
    </dgm:pt>
    <dgm:pt modelId="{141EDE96-3D97-4906-AEC6-7C3121F924F1}" type="pres">
      <dgm:prSet presAssocID="{DE9F52F1-48FD-4C06-939E-9C56C5E1477D}" presName="horzTwo" presStyleCnt="0"/>
      <dgm:spPr/>
      <dgm:t>
        <a:bodyPr/>
        <a:lstStyle/>
        <a:p>
          <a:endParaRPr lang="ru-RU"/>
        </a:p>
      </dgm:t>
    </dgm:pt>
    <dgm:pt modelId="{8591FF4A-3D7C-4BDB-9DE5-A9F3807D595B}" type="pres">
      <dgm:prSet presAssocID="{7C48D938-7DF8-4125-B931-2DC73A351A70}" presName="vertThree" presStyleCnt="0"/>
      <dgm:spPr/>
    </dgm:pt>
    <dgm:pt modelId="{B31032A8-B18E-40DC-9927-8E54A8D5A8ED}" type="pres">
      <dgm:prSet presAssocID="{7C48D938-7DF8-4125-B931-2DC73A351A70}" presName="txThree" presStyleLbl="node3" presStyleIdx="2" presStyleCnt="4" custScaleY="643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86827E-D37B-4197-8E26-A2218A9BF8CD}" type="pres">
      <dgm:prSet presAssocID="{7C48D938-7DF8-4125-B931-2DC73A351A70}" presName="horzThree" presStyleCnt="0"/>
      <dgm:spPr/>
    </dgm:pt>
    <dgm:pt modelId="{1CA844F3-8DF4-406D-B90D-3ECB390152B0}" type="pres">
      <dgm:prSet presAssocID="{54BBED39-E01E-4006-B996-DDE72B49D568}" presName="sibSpaceTwo" presStyleCnt="0"/>
      <dgm:spPr/>
      <dgm:t>
        <a:bodyPr/>
        <a:lstStyle/>
        <a:p>
          <a:endParaRPr lang="ru-RU"/>
        </a:p>
      </dgm:t>
    </dgm:pt>
    <dgm:pt modelId="{A416223A-EB45-4F12-9B69-E0BBEE89862A}" type="pres">
      <dgm:prSet presAssocID="{41524830-C6E5-49B2-84C4-EC76CCFE721A}" presName="vertTwo" presStyleCnt="0"/>
      <dgm:spPr/>
      <dgm:t>
        <a:bodyPr/>
        <a:lstStyle/>
        <a:p>
          <a:endParaRPr lang="ru-RU"/>
        </a:p>
      </dgm:t>
    </dgm:pt>
    <dgm:pt modelId="{A2BC2A85-8698-42E1-BC33-6F64A68CB953}" type="pres">
      <dgm:prSet presAssocID="{41524830-C6E5-49B2-84C4-EC76CCFE721A}" presName="txTwo" presStyleLbl="node2" presStyleIdx="3" presStyleCnt="4" custScaleY="209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8CA750-09AC-4961-9EBB-1D1698CB54C7}" type="pres">
      <dgm:prSet presAssocID="{41524830-C6E5-49B2-84C4-EC76CCFE721A}" presName="parTransTwo" presStyleCnt="0"/>
      <dgm:spPr/>
    </dgm:pt>
    <dgm:pt modelId="{9E6DB2E1-8EB9-40A1-A4AC-E929DFDD835B}" type="pres">
      <dgm:prSet presAssocID="{41524830-C6E5-49B2-84C4-EC76CCFE721A}" presName="horzTwo" presStyleCnt="0"/>
      <dgm:spPr/>
      <dgm:t>
        <a:bodyPr/>
        <a:lstStyle/>
        <a:p>
          <a:endParaRPr lang="ru-RU"/>
        </a:p>
      </dgm:t>
    </dgm:pt>
    <dgm:pt modelId="{7BD87686-B871-4705-9B77-3B44448A8C29}" type="pres">
      <dgm:prSet presAssocID="{33181740-069E-49B5-8C7E-2B371BCEBDF3}" presName="vertThree" presStyleCnt="0"/>
      <dgm:spPr/>
    </dgm:pt>
    <dgm:pt modelId="{F3404FF2-8705-4B9C-AFD2-C11243AEC0E6}" type="pres">
      <dgm:prSet presAssocID="{33181740-069E-49B5-8C7E-2B371BCEBDF3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EC3106-4B56-427D-A3FB-B98052519170}" type="pres">
      <dgm:prSet presAssocID="{33181740-069E-49B5-8C7E-2B371BCEBDF3}" presName="horzThree" presStyleCnt="0"/>
      <dgm:spPr/>
    </dgm:pt>
  </dgm:ptLst>
  <dgm:cxnLst>
    <dgm:cxn modelId="{86B30938-B21E-4DA6-8881-BE8FE500BD3F}" type="presOf" srcId="{DE9F52F1-48FD-4C06-939E-9C56C5E1477D}" destId="{4FCCEA13-7AC1-49DD-A8B6-3DAB43EFB1A9}" srcOrd="0" destOrd="0" presId="urn:microsoft.com/office/officeart/2005/8/layout/hierarchy4"/>
    <dgm:cxn modelId="{9C9C122C-FEEA-4479-BEC7-81C160F191F8}" type="presOf" srcId="{6E245032-AFC2-4928-AEBD-C97A6A634A1A}" destId="{72C59C42-3F6F-43D2-B038-69B0E90D4FC3}" srcOrd="0" destOrd="0" presId="urn:microsoft.com/office/officeart/2005/8/layout/hierarchy4"/>
    <dgm:cxn modelId="{F5EF4DE3-D3B0-48D4-A4C0-EA0030240FFF}" type="presOf" srcId="{B3A29621-3C41-455D-98E4-6B63DBB2EBD1}" destId="{0BB8CFA2-AD62-4D9E-AC55-6F931EBC3B20}" srcOrd="0" destOrd="0" presId="urn:microsoft.com/office/officeart/2005/8/layout/hierarchy4"/>
    <dgm:cxn modelId="{01CDE036-DDE6-4515-A12D-DC92B79D7A8F}" srcId="{F3A19B30-4763-4DF9-8643-5563AC30648E}" destId="{DE9F52F1-48FD-4C06-939E-9C56C5E1477D}" srcOrd="2" destOrd="0" parTransId="{7123436D-10ED-4840-9C72-9FECF3573A6A}" sibTransId="{54BBED39-E01E-4006-B996-DDE72B49D568}"/>
    <dgm:cxn modelId="{4E1F0784-0219-417C-9A9C-CD603FC8762C}" srcId="{F3A19B30-4763-4DF9-8643-5563AC30648E}" destId="{6E245032-AFC2-4928-AEBD-C97A6A634A1A}" srcOrd="0" destOrd="0" parTransId="{7C17F226-0896-4165-9EEB-0C71A9FBE43C}" sibTransId="{B871607D-98B1-4EDB-BBB7-1E15B0364EF7}"/>
    <dgm:cxn modelId="{7EC9F7D2-77F0-4BE5-9868-012BF40B00A0}" srcId="{82E5C9CF-892D-46AF-BBB8-5790C619F0AE}" destId="{15A45465-A6E4-4FA3-9F37-302E28E60B6D}" srcOrd="0" destOrd="0" parTransId="{62D0A7E1-703E-4CCD-AE68-E92A3233E360}" sibTransId="{199EF068-E8A1-483A-9575-C83A17C7082B}"/>
    <dgm:cxn modelId="{B3DE5018-9FB4-4985-A11F-F87994B7911A}" srcId="{F3A19B30-4763-4DF9-8643-5563AC30648E}" destId="{82E5C9CF-892D-46AF-BBB8-5790C619F0AE}" srcOrd="1" destOrd="0" parTransId="{47201444-3FD9-4A96-8CD5-57866BFEA956}" sibTransId="{42DEE2FD-075E-4C9A-A267-E647ED62F27C}"/>
    <dgm:cxn modelId="{6196BE1E-55F6-46D4-A3FB-AB85D9B88CD8}" type="presOf" srcId="{F3A19B30-4763-4DF9-8643-5563AC30648E}" destId="{ECC19486-9F76-4AC5-9DE5-4974D8DB272C}" srcOrd="0" destOrd="0" presId="urn:microsoft.com/office/officeart/2005/8/layout/hierarchy4"/>
    <dgm:cxn modelId="{0B4EB4CC-BCF9-4BE7-9479-5CEC1D0FF2C1}" type="presOf" srcId="{41524830-C6E5-49B2-84C4-EC76CCFE721A}" destId="{A2BC2A85-8698-42E1-BC33-6F64A68CB953}" srcOrd="0" destOrd="0" presId="urn:microsoft.com/office/officeart/2005/8/layout/hierarchy4"/>
    <dgm:cxn modelId="{2E914B9D-C2E4-4626-A703-2E8E48681B23}" srcId="{B3A29621-3C41-455D-98E4-6B63DBB2EBD1}" destId="{F3A19B30-4763-4DF9-8643-5563AC30648E}" srcOrd="0" destOrd="0" parTransId="{45118518-DA82-4F6D-B4AE-1D96BB17C192}" sibTransId="{7D4C66E3-D0C7-4BC1-8B8C-D7F848161349}"/>
    <dgm:cxn modelId="{3AE51602-877D-4B8C-A8E0-E59E46B74AEE}" srcId="{F3A19B30-4763-4DF9-8643-5563AC30648E}" destId="{41524830-C6E5-49B2-84C4-EC76CCFE721A}" srcOrd="3" destOrd="0" parTransId="{8C067E8E-5F3E-45A8-9626-CA73C9A744F2}" sibTransId="{07EEC602-B97B-4959-8016-B281BCFEDDF5}"/>
    <dgm:cxn modelId="{D188163D-84A6-4091-9F93-FC14426B3FF2}" type="presOf" srcId="{33181740-069E-49B5-8C7E-2B371BCEBDF3}" destId="{F3404FF2-8705-4B9C-AFD2-C11243AEC0E6}" srcOrd="0" destOrd="0" presId="urn:microsoft.com/office/officeart/2005/8/layout/hierarchy4"/>
    <dgm:cxn modelId="{D65A6193-93CD-4632-B84C-75416D0D9266}" type="presOf" srcId="{7C48D938-7DF8-4125-B931-2DC73A351A70}" destId="{B31032A8-B18E-40DC-9927-8E54A8D5A8ED}" srcOrd="0" destOrd="0" presId="urn:microsoft.com/office/officeart/2005/8/layout/hierarchy4"/>
    <dgm:cxn modelId="{4E51E3E1-3130-422D-8479-C8C329856810}" srcId="{41524830-C6E5-49B2-84C4-EC76CCFE721A}" destId="{33181740-069E-49B5-8C7E-2B371BCEBDF3}" srcOrd="0" destOrd="0" parTransId="{F7A61F5C-5229-4241-8B7D-4179460C2C9F}" sibTransId="{8EE23EF8-6F11-401B-9304-18FB32915585}"/>
    <dgm:cxn modelId="{D843793E-74C6-4524-9B97-F3AA3DF6A41A}" srcId="{6E245032-AFC2-4928-AEBD-C97A6A634A1A}" destId="{B85DB7C4-E8B3-451C-ABB8-C875C00859EC}" srcOrd="0" destOrd="0" parTransId="{1734D9CC-4708-4DB8-83C7-E506BA795D3E}" sibTransId="{8DF3A47B-5EC7-4061-AA71-3E7C63431166}"/>
    <dgm:cxn modelId="{E4CCBF52-C897-4E8D-8318-94D1D7EE5B3E}" type="presOf" srcId="{82E5C9CF-892D-46AF-BBB8-5790C619F0AE}" destId="{C3AFD6A8-A0F5-41A3-9412-41C6876208AE}" srcOrd="0" destOrd="0" presId="urn:microsoft.com/office/officeart/2005/8/layout/hierarchy4"/>
    <dgm:cxn modelId="{83CB839A-B9C2-4FF7-8C16-517558A73631}" srcId="{DE9F52F1-48FD-4C06-939E-9C56C5E1477D}" destId="{7C48D938-7DF8-4125-B931-2DC73A351A70}" srcOrd="0" destOrd="0" parTransId="{4625E45E-67FE-4968-A887-122C2926C648}" sibTransId="{DC8AD5E7-8BD4-48E0-B705-05499EE4F641}"/>
    <dgm:cxn modelId="{BFDA7A64-EC7D-46D8-95DB-B9D37BF1E51D}" type="presOf" srcId="{B85DB7C4-E8B3-451C-ABB8-C875C00859EC}" destId="{27D53AFB-F265-4279-A35A-415B51784BA9}" srcOrd="0" destOrd="0" presId="urn:microsoft.com/office/officeart/2005/8/layout/hierarchy4"/>
    <dgm:cxn modelId="{AE196564-35CC-4528-A635-9725A5116A8E}" type="presOf" srcId="{15A45465-A6E4-4FA3-9F37-302E28E60B6D}" destId="{8DCDBF4B-9934-4B2C-8522-4521A2D74360}" srcOrd="0" destOrd="0" presId="urn:microsoft.com/office/officeart/2005/8/layout/hierarchy4"/>
    <dgm:cxn modelId="{A6284C35-F886-4AE5-991A-30009363D703}" type="presParOf" srcId="{0BB8CFA2-AD62-4D9E-AC55-6F931EBC3B20}" destId="{14FAE9DC-1ACE-4838-8DB0-E095810620B8}" srcOrd="0" destOrd="0" presId="urn:microsoft.com/office/officeart/2005/8/layout/hierarchy4"/>
    <dgm:cxn modelId="{E4FC5D9F-108F-41AB-9E7E-00F5F6E5351F}" type="presParOf" srcId="{14FAE9DC-1ACE-4838-8DB0-E095810620B8}" destId="{ECC19486-9F76-4AC5-9DE5-4974D8DB272C}" srcOrd="0" destOrd="0" presId="urn:microsoft.com/office/officeart/2005/8/layout/hierarchy4"/>
    <dgm:cxn modelId="{669C5AD7-5132-43B2-AFAC-552E2193620A}" type="presParOf" srcId="{14FAE9DC-1ACE-4838-8DB0-E095810620B8}" destId="{A9137521-3F95-4D98-9546-D479C83BE65D}" srcOrd="1" destOrd="0" presId="urn:microsoft.com/office/officeart/2005/8/layout/hierarchy4"/>
    <dgm:cxn modelId="{1122F696-32AC-460B-9D48-B9AF030256AC}" type="presParOf" srcId="{14FAE9DC-1ACE-4838-8DB0-E095810620B8}" destId="{BB88E4D2-6F2F-455B-B27D-577C41148E90}" srcOrd="2" destOrd="0" presId="urn:microsoft.com/office/officeart/2005/8/layout/hierarchy4"/>
    <dgm:cxn modelId="{A5EBAD29-872A-4B2F-8CF9-85284558994A}" type="presParOf" srcId="{BB88E4D2-6F2F-455B-B27D-577C41148E90}" destId="{43BDCB8D-840C-4129-8E78-7412A0C26A0D}" srcOrd="0" destOrd="0" presId="urn:microsoft.com/office/officeart/2005/8/layout/hierarchy4"/>
    <dgm:cxn modelId="{8D9D1A41-9358-4CDE-AA40-9A3A0083992A}" type="presParOf" srcId="{43BDCB8D-840C-4129-8E78-7412A0C26A0D}" destId="{72C59C42-3F6F-43D2-B038-69B0E90D4FC3}" srcOrd="0" destOrd="0" presId="urn:microsoft.com/office/officeart/2005/8/layout/hierarchy4"/>
    <dgm:cxn modelId="{30B98335-6D06-43AF-A958-9D39FD856795}" type="presParOf" srcId="{43BDCB8D-840C-4129-8E78-7412A0C26A0D}" destId="{525980AB-72DB-4A14-ABA7-A357C77E1067}" srcOrd="1" destOrd="0" presId="urn:microsoft.com/office/officeart/2005/8/layout/hierarchy4"/>
    <dgm:cxn modelId="{9DC6989C-26AF-45E4-AF60-7C77B90977FB}" type="presParOf" srcId="{43BDCB8D-840C-4129-8E78-7412A0C26A0D}" destId="{385DD42D-1245-4CF4-95F1-8638A8C557FB}" srcOrd="2" destOrd="0" presId="urn:microsoft.com/office/officeart/2005/8/layout/hierarchy4"/>
    <dgm:cxn modelId="{C63C2539-3424-4623-A4AF-573F5BB3CA17}" type="presParOf" srcId="{385DD42D-1245-4CF4-95F1-8638A8C557FB}" destId="{4BD9D7A6-6B52-4780-8423-12E0296F1FDC}" srcOrd="0" destOrd="0" presId="urn:microsoft.com/office/officeart/2005/8/layout/hierarchy4"/>
    <dgm:cxn modelId="{B9202166-26C1-4495-8B9D-E62F1E73F0E5}" type="presParOf" srcId="{4BD9D7A6-6B52-4780-8423-12E0296F1FDC}" destId="{27D53AFB-F265-4279-A35A-415B51784BA9}" srcOrd="0" destOrd="0" presId="urn:microsoft.com/office/officeart/2005/8/layout/hierarchy4"/>
    <dgm:cxn modelId="{55C25AC5-F40F-4331-AEDE-B99A58DC7BA2}" type="presParOf" srcId="{4BD9D7A6-6B52-4780-8423-12E0296F1FDC}" destId="{0596F5E8-6F08-418C-B0EF-9BA47359CFAD}" srcOrd="1" destOrd="0" presId="urn:microsoft.com/office/officeart/2005/8/layout/hierarchy4"/>
    <dgm:cxn modelId="{04968F9C-5DD4-48B9-88BE-792237DCD098}" type="presParOf" srcId="{BB88E4D2-6F2F-455B-B27D-577C41148E90}" destId="{9AF73957-DCB1-4599-8FBF-3BC7D5D2ED4C}" srcOrd="1" destOrd="0" presId="urn:microsoft.com/office/officeart/2005/8/layout/hierarchy4"/>
    <dgm:cxn modelId="{C149E2C7-427A-4DBF-803C-3284CC7FE850}" type="presParOf" srcId="{BB88E4D2-6F2F-455B-B27D-577C41148E90}" destId="{B7EF40C0-8EB4-45F2-ADB3-6F9DE6143073}" srcOrd="2" destOrd="0" presId="urn:microsoft.com/office/officeart/2005/8/layout/hierarchy4"/>
    <dgm:cxn modelId="{6DF91A06-B6DE-450E-ACEA-422FF3518C5F}" type="presParOf" srcId="{B7EF40C0-8EB4-45F2-ADB3-6F9DE6143073}" destId="{C3AFD6A8-A0F5-41A3-9412-41C6876208AE}" srcOrd="0" destOrd="0" presId="urn:microsoft.com/office/officeart/2005/8/layout/hierarchy4"/>
    <dgm:cxn modelId="{639C517D-DAF2-4D29-B7D0-05F6A40E89BA}" type="presParOf" srcId="{B7EF40C0-8EB4-45F2-ADB3-6F9DE6143073}" destId="{EFC0A16C-265D-4047-8168-470FD23A7237}" srcOrd="1" destOrd="0" presId="urn:microsoft.com/office/officeart/2005/8/layout/hierarchy4"/>
    <dgm:cxn modelId="{E072308F-B662-48C9-93B5-7D432F8012B1}" type="presParOf" srcId="{B7EF40C0-8EB4-45F2-ADB3-6F9DE6143073}" destId="{283622C2-69D8-433C-906A-51424BF8AC89}" srcOrd="2" destOrd="0" presId="urn:microsoft.com/office/officeart/2005/8/layout/hierarchy4"/>
    <dgm:cxn modelId="{35600053-E0DE-4998-A04B-6714F4FCD697}" type="presParOf" srcId="{283622C2-69D8-433C-906A-51424BF8AC89}" destId="{3BCF9971-9DB5-4FCA-B1B6-8A39BCACF338}" srcOrd="0" destOrd="0" presId="urn:microsoft.com/office/officeart/2005/8/layout/hierarchy4"/>
    <dgm:cxn modelId="{E0A95A71-D475-464B-AB71-DF20335F8FAB}" type="presParOf" srcId="{3BCF9971-9DB5-4FCA-B1B6-8A39BCACF338}" destId="{8DCDBF4B-9934-4B2C-8522-4521A2D74360}" srcOrd="0" destOrd="0" presId="urn:microsoft.com/office/officeart/2005/8/layout/hierarchy4"/>
    <dgm:cxn modelId="{B82FCD79-2D13-4E5F-8F99-7957E9805069}" type="presParOf" srcId="{3BCF9971-9DB5-4FCA-B1B6-8A39BCACF338}" destId="{1DAF92E2-7BA9-4BDE-997C-DCE84355A34C}" srcOrd="1" destOrd="0" presId="urn:microsoft.com/office/officeart/2005/8/layout/hierarchy4"/>
    <dgm:cxn modelId="{606EED09-170B-4542-92A8-2E0DEF2DA7DE}" type="presParOf" srcId="{BB88E4D2-6F2F-455B-B27D-577C41148E90}" destId="{E2C10DD6-856D-45CF-9969-042A51528040}" srcOrd="3" destOrd="0" presId="urn:microsoft.com/office/officeart/2005/8/layout/hierarchy4"/>
    <dgm:cxn modelId="{DCEE0E4E-C5A1-47E7-8F0A-4DA21465A4E8}" type="presParOf" srcId="{BB88E4D2-6F2F-455B-B27D-577C41148E90}" destId="{A802664B-490B-4078-8BAB-F9797D7DE709}" srcOrd="4" destOrd="0" presId="urn:microsoft.com/office/officeart/2005/8/layout/hierarchy4"/>
    <dgm:cxn modelId="{27E4602A-D702-49C3-B283-864824A25137}" type="presParOf" srcId="{A802664B-490B-4078-8BAB-F9797D7DE709}" destId="{4FCCEA13-7AC1-49DD-A8B6-3DAB43EFB1A9}" srcOrd="0" destOrd="0" presId="urn:microsoft.com/office/officeart/2005/8/layout/hierarchy4"/>
    <dgm:cxn modelId="{A8C968C0-1E4A-45B8-8DFB-C5254CF3AD5C}" type="presParOf" srcId="{A802664B-490B-4078-8BAB-F9797D7DE709}" destId="{9E19E087-D0F1-4CA3-B721-680C9043D4F0}" srcOrd="1" destOrd="0" presId="urn:microsoft.com/office/officeart/2005/8/layout/hierarchy4"/>
    <dgm:cxn modelId="{C05CB812-3423-4526-9729-D94DE5D63234}" type="presParOf" srcId="{A802664B-490B-4078-8BAB-F9797D7DE709}" destId="{141EDE96-3D97-4906-AEC6-7C3121F924F1}" srcOrd="2" destOrd="0" presId="urn:microsoft.com/office/officeart/2005/8/layout/hierarchy4"/>
    <dgm:cxn modelId="{CF4E3648-E5A4-49B5-8F4D-4A5B109C2974}" type="presParOf" srcId="{141EDE96-3D97-4906-AEC6-7C3121F924F1}" destId="{8591FF4A-3D7C-4BDB-9DE5-A9F3807D595B}" srcOrd="0" destOrd="0" presId="urn:microsoft.com/office/officeart/2005/8/layout/hierarchy4"/>
    <dgm:cxn modelId="{CE2C5C18-7B11-4E79-9E5D-91A6A0A1BF48}" type="presParOf" srcId="{8591FF4A-3D7C-4BDB-9DE5-A9F3807D595B}" destId="{B31032A8-B18E-40DC-9927-8E54A8D5A8ED}" srcOrd="0" destOrd="0" presId="urn:microsoft.com/office/officeart/2005/8/layout/hierarchy4"/>
    <dgm:cxn modelId="{73453851-95F3-4144-87A0-68BAD0D59714}" type="presParOf" srcId="{8591FF4A-3D7C-4BDB-9DE5-A9F3807D595B}" destId="{2486827E-D37B-4197-8E26-A2218A9BF8CD}" srcOrd="1" destOrd="0" presId="urn:microsoft.com/office/officeart/2005/8/layout/hierarchy4"/>
    <dgm:cxn modelId="{AF7CAA88-8936-40B6-B692-38B4B1EFEAD1}" type="presParOf" srcId="{BB88E4D2-6F2F-455B-B27D-577C41148E90}" destId="{1CA844F3-8DF4-406D-B90D-3ECB390152B0}" srcOrd="5" destOrd="0" presId="urn:microsoft.com/office/officeart/2005/8/layout/hierarchy4"/>
    <dgm:cxn modelId="{D74D25A2-5617-492F-8E0E-90E089303950}" type="presParOf" srcId="{BB88E4D2-6F2F-455B-B27D-577C41148E90}" destId="{A416223A-EB45-4F12-9B69-E0BBEE89862A}" srcOrd="6" destOrd="0" presId="urn:microsoft.com/office/officeart/2005/8/layout/hierarchy4"/>
    <dgm:cxn modelId="{C13B202C-9DAC-4D33-87C1-D73C625DC4E0}" type="presParOf" srcId="{A416223A-EB45-4F12-9B69-E0BBEE89862A}" destId="{A2BC2A85-8698-42E1-BC33-6F64A68CB953}" srcOrd="0" destOrd="0" presId="urn:microsoft.com/office/officeart/2005/8/layout/hierarchy4"/>
    <dgm:cxn modelId="{10E57397-270E-4A87-92FD-31B2FDB58AFF}" type="presParOf" srcId="{A416223A-EB45-4F12-9B69-E0BBEE89862A}" destId="{1C8CA750-09AC-4961-9EBB-1D1698CB54C7}" srcOrd="1" destOrd="0" presId="urn:microsoft.com/office/officeart/2005/8/layout/hierarchy4"/>
    <dgm:cxn modelId="{8EF341B8-7384-4080-A771-13B6E01B76F9}" type="presParOf" srcId="{A416223A-EB45-4F12-9B69-E0BBEE89862A}" destId="{9E6DB2E1-8EB9-40A1-A4AC-E929DFDD835B}" srcOrd="2" destOrd="0" presId="urn:microsoft.com/office/officeart/2005/8/layout/hierarchy4"/>
    <dgm:cxn modelId="{C7B0C21E-62A3-423F-95EE-779E4955177D}" type="presParOf" srcId="{9E6DB2E1-8EB9-40A1-A4AC-E929DFDD835B}" destId="{7BD87686-B871-4705-9B77-3B44448A8C29}" srcOrd="0" destOrd="0" presId="urn:microsoft.com/office/officeart/2005/8/layout/hierarchy4"/>
    <dgm:cxn modelId="{45D37539-B01F-471B-8FCB-D08DCB696EF2}" type="presParOf" srcId="{7BD87686-B871-4705-9B77-3B44448A8C29}" destId="{F3404FF2-8705-4B9C-AFD2-C11243AEC0E6}" srcOrd="0" destOrd="0" presId="urn:microsoft.com/office/officeart/2005/8/layout/hierarchy4"/>
    <dgm:cxn modelId="{90702CA3-5103-4BA4-99A8-243D3B2DC7D1}" type="presParOf" srcId="{7BD87686-B871-4705-9B77-3B44448A8C29}" destId="{CFEC3106-4B56-427D-A3FB-B9805251917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A29621-3C41-455D-98E4-6B63DBB2EBD1}" type="doc">
      <dgm:prSet loTypeId="urn:microsoft.com/office/officeart/2005/8/layout/hierarchy4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A19B30-4763-4DF9-8643-5563AC30648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социальных институтов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118518-DA82-4F6D-B4AE-1D96BB17C192}" type="parTrans" cxnId="{2E914B9D-C2E4-4626-A703-2E8E48681B23}">
      <dgm:prSet/>
      <dgm:spPr/>
      <dgm:t>
        <a:bodyPr/>
        <a:lstStyle/>
        <a:p>
          <a:endParaRPr lang="ru-RU"/>
        </a:p>
      </dgm:t>
    </dgm:pt>
    <dgm:pt modelId="{7D4C66E3-D0C7-4BC1-8B8C-D7F848161349}" type="sibTrans" cxnId="{2E914B9D-C2E4-4626-A703-2E8E48681B23}">
      <dgm:prSet/>
      <dgm:spPr/>
      <dgm:t>
        <a:bodyPr/>
        <a:lstStyle/>
        <a:p>
          <a:endParaRPr lang="ru-RU"/>
        </a:p>
      </dgm:t>
    </dgm:pt>
    <dgm:pt modelId="{6E245032-AFC2-4928-AEBD-C97A6A634A1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сфера 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C17F226-0896-4165-9EEB-0C71A9FBE43C}" type="parTrans" cxnId="{4E1F0784-0219-417C-9A9C-CD603FC8762C}">
      <dgm:prSet/>
      <dgm:spPr/>
      <dgm:t>
        <a:bodyPr/>
        <a:lstStyle/>
        <a:p>
          <a:endParaRPr lang="ru-RU"/>
        </a:p>
      </dgm:t>
    </dgm:pt>
    <dgm:pt modelId="{B871607D-98B1-4EDB-BBB7-1E15B0364EF7}" type="sibTrans" cxnId="{4E1F0784-0219-417C-9A9C-CD603FC8762C}">
      <dgm:prSet/>
      <dgm:spPr/>
      <dgm:t>
        <a:bodyPr/>
        <a:lstStyle/>
        <a:p>
          <a:endParaRPr lang="ru-RU"/>
        </a:p>
      </dgm:t>
    </dgm:pt>
    <dgm:pt modelId="{82E5C9CF-892D-46AF-BBB8-5790C619F0A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духовная сфера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7201444-3FD9-4A96-8CD5-57866BFEA956}" type="parTrans" cxnId="{B3DE5018-9FB4-4985-A11F-F87994B7911A}">
      <dgm:prSet/>
      <dgm:spPr/>
      <dgm:t>
        <a:bodyPr/>
        <a:lstStyle/>
        <a:p>
          <a:endParaRPr lang="ru-RU"/>
        </a:p>
      </dgm:t>
    </dgm:pt>
    <dgm:pt modelId="{42DEE2FD-075E-4C9A-A267-E647ED62F27C}" type="sibTrans" cxnId="{B3DE5018-9FB4-4985-A11F-F87994B7911A}">
      <dgm:prSet/>
      <dgm:spPr/>
      <dgm:t>
        <a:bodyPr/>
        <a:lstStyle/>
        <a:p>
          <a:endParaRPr lang="ru-RU"/>
        </a:p>
      </dgm:t>
    </dgm:pt>
    <dgm:pt modelId="{DE9F52F1-48FD-4C06-939E-9C56C5E1477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экономическая сфера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123436D-10ED-4840-9C72-9FECF3573A6A}" type="parTrans" cxnId="{01CDE036-DDE6-4515-A12D-DC92B79D7A8F}">
      <dgm:prSet/>
      <dgm:spPr/>
      <dgm:t>
        <a:bodyPr/>
        <a:lstStyle/>
        <a:p>
          <a:endParaRPr lang="ru-RU"/>
        </a:p>
      </dgm:t>
    </dgm:pt>
    <dgm:pt modelId="{54BBED39-E01E-4006-B996-DDE72B49D568}" type="sibTrans" cxnId="{01CDE036-DDE6-4515-A12D-DC92B79D7A8F}">
      <dgm:prSet/>
      <dgm:spPr/>
      <dgm:t>
        <a:bodyPr/>
        <a:lstStyle/>
        <a:p>
          <a:endParaRPr lang="ru-RU"/>
        </a:p>
      </dgm:t>
    </dgm:pt>
    <dgm:pt modelId="{41524830-C6E5-49B2-84C4-EC76CCFE721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политико-правовая сфера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067E8E-5F3E-45A8-9626-CA73C9A744F2}" type="parTrans" cxnId="{3AE51602-877D-4B8C-A8E0-E59E46B74AEE}">
      <dgm:prSet/>
      <dgm:spPr/>
      <dgm:t>
        <a:bodyPr/>
        <a:lstStyle/>
        <a:p>
          <a:endParaRPr lang="ru-RU"/>
        </a:p>
      </dgm:t>
    </dgm:pt>
    <dgm:pt modelId="{07EEC602-B97B-4959-8016-B281BCFEDDF5}" type="sibTrans" cxnId="{3AE51602-877D-4B8C-A8E0-E59E46B74AEE}">
      <dgm:prSet/>
      <dgm:spPr/>
      <dgm:t>
        <a:bodyPr/>
        <a:lstStyle/>
        <a:p>
          <a:endParaRPr lang="ru-RU"/>
        </a:p>
      </dgm:t>
    </dgm:pt>
    <dgm:pt modelId="{B85DB7C4-E8B3-451C-ABB8-C875C00859EC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решения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воп-росов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связан-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воспроиз-водством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чело-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веческого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рода, сохранением здоровья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лю-дей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помощью больным и престарелым людям и т.д.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734D9CC-4708-4DB8-83C7-E506BA795D3E}" type="parTrans" cxnId="{D843793E-74C6-4524-9B97-F3AA3DF6A41A}">
      <dgm:prSet/>
      <dgm:spPr/>
      <dgm:t>
        <a:bodyPr/>
        <a:lstStyle/>
        <a:p>
          <a:endParaRPr lang="ru-RU"/>
        </a:p>
      </dgm:t>
    </dgm:pt>
    <dgm:pt modelId="{8DF3A47B-5EC7-4061-AA71-3E7C63431166}" type="sibTrans" cxnId="{D843793E-74C6-4524-9B97-F3AA3DF6A41A}">
      <dgm:prSet/>
      <dgm:spPr/>
      <dgm:t>
        <a:bodyPr/>
        <a:lstStyle/>
        <a:p>
          <a:endParaRPr lang="ru-RU"/>
        </a:p>
      </dgm:t>
    </dgm:pt>
    <dgm:pt modelId="{15A45465-A6E4-4FA3-9F37-302E28E60B6D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хра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-нения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переда-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новым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поко-лениям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ценнос-тей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духовной культуры,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циализации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подрастающих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поколений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2D0A7E1-703E-4CCD-AE68-E92A3233E360}" type="parTrans" cxnId="{7EC9F7D2-77F0-4BE5-9868-012BF40B00A0}">
      <dgm:prSet/>
      <dgm:spPr/>
      <dgm:t>
        <a:bodyPr/>
        <a:lstStyle/>
        <a:p>
          <a:endParaRPr lang="ru-RU"/>
        </a:p>
      </dgm:t>
    </dgm:pt>
    <dgm:pt modelId="{199EF068-E8A1-483A-9575-C83A17C7082B}" type="sibTrans" cxnId="{7EC9F7D2-77F0-4BE5-9868-012BF40B00A0}">
      <dgm:prSet/>
      <dgm:spPr/>
      <dgm:t>
        <a:bodyPr/>
        <a:lstStyle/>
        <a:p>
          <a:endParaRPr lang="ru-RU"/>
        </a:p>
      </dgm:t>
    </dgm:pt>
    <dgm:pt modelId="{7C48D938-7DF8-4125-B931-2DC73A351A70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условий,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благо-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приятствую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производ-ству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распреде-лению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обмену и потреблению жизненных благ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625E45E-67FE-4968-A887-122C2926C648}" type="parTrans" cxnId="{83CB839A-B9C2-4FF7-8C16-517558A73631}">
      <dgm:prSet/>
      <dgm:spPr/>
      <dgm:t>
        <a:bodyPr/>
        <a:lstStyle/>
        <a:p>
          <a:endParaRPr lang="ru-RU"/>
        </a:p>
      </dgm:t>
    </dgm:pt>
    <dgm:pt modelId="{DC8AD5E7-8BD4-48E0-B705-05499EE4F641}" type="sibTrans" cxnId="{83CB839A-B9C2-4FF7-8C16-517558A73631}">
      <dgm:prSet/>
      <dgm:spPr/>
      <dgm:t>
        <a:bodyPr/>
        <a:lstStyle/>
        <a:p>
          <a:endParaRPr lang="ru-RU"/>
        </a:p>
      </dgm:t>
    </dgm:pt>
    <dgm:pt modelId="{33181740-069E-49B5-8C7E-2B371BCEBDF3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поддержание порядка,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ществление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власти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упроче-ние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целостнос-ти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A61F5C-5229-4241-8B7D-4179460C2C9F}" type="parTrans" cxnId="{4E51E3E1-3130-422D-8479-C8C329856810}">
      <dgm:prSet/>
      <dgm:spPr/>
      <dgm:t>
        <a:bodyPr/>
        <a:lstStyle/>
        <a:p>
          <a:endParaRPr lang="ru-RU"/>
        </a:p>
      </dgm:t>
    </dgm:pt>
    <dgm:pt modelId="{8EE23EF8-6F11-401B-9304-18FB32915585}" type="sibTrans" cxnId="{4E51E3E1-3130-422D-8479-C8C329856810}">
      <dgm:prSet/>
      <dgm:spPr/>
      <dgm:t>
        <a:bodyPr/>
        <a:lstStyle/>
        <a:p>
          <a:endParaRPr lang="ru-RU"/>
        </a:p>
      </dgm:t>
    </dgm:pt>
    <dgm:pt modelId="{0BB8CFA2-AD62-4D9E-AC55-6F931EBC3B20}" type="pres">
      <dgm:prSet presAssocID="{B3A29621-3C41-455D-98E4-6B63DBB2EBD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4FAE9DC-1ACE-4838-8DB0-E095810620B8}" type="pres">
      <dgm:prSet presAssocID="{F3A19B30-4763-4DF9-8643-5563AC30648E}" presName="vertOne" presStyleCnt="0"/>
      <dgm:spPr/>
      <dgm:t>
        <a:bodyPr/>
        <a:lstStyle/>
        <a:p>
          <a:endParaRPr lang="ru-RU"/>
        </a:p>
      </dgm:t>
    </dgm:pt>
    <dgm:pt modelId="{ECC19486-9F76-4AC5-9DE5-4974D8DB272C}" type="pres">
      <dgm:prSet presAssocID="{F3A19B30-4763-4DF9-8643-5563AC30648E}" presName="txOne" presStyleLbl="node0" presStyleIdx="0" presStyleCnt="1" custScaleY="135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137521-3F95-4D98-9546-D479C83BE65D}" type="pres">
      <dgm:prSet presAssocID="{F3A19B30-4763-4DF9-8643-5563AC30648E}" presName="parTransOne" presStyleCnt="0"/>
      <dgm:spPr/>
      <dgm:t>
        <a:bodyPr/>
        <a:lstStyle/>
        <a:p>
          <a:endParaRPr lang="ru-RU"/>
        </a:p>
      </dgm:t>
    </dgm:pt>
    <dgm:pt modelId="{BB88E4D2-6F2F-455B-B27D-577C41148E90}" type="pres">
      <dgm:prSet presAssocID="{F3A19B30-4763-4DF9-8643-5563AC30648E}" presName="horzOne" presStyleCnt="0"/>
      <dgm:spPr/>
      <dgm:t>
        <a:bodyPr/>
        <a:lstStyle/>
        <a:p>
          <a:endParaRPr lang="ru-RU"/>
        </a:p>
      </dgm:t>
    </dgm:pt>
    <dgm:pt modelId="{43BDCB8D-840C-4129-8E78-7412A0C26A0D}" type="pres">
      <dgm:prSet presAssocID="{6E245032-AFC2-4928-AEBD-C97A6A634A1A}" presName="vertTwo" presStyleCnt="0"/>
      <dgm:spPr/>
      <dgm:t>
        <a:bodyPr/>
        <a:lstStyle/>
        <a:p>
          <a:endParaRPr lang="ru-RU"/>
        </a:p>
      </dgm:t>
    </dgm:pt>
    <dgm:pt modelId="{72C59C42-3F6F-43D2-B038-69B0E90D4FC3}" type="pres">
      <dgm:prSet presAssocID="{6E245032-AFC2-4928-AEBD-C97A6A634A1A}" presName="txTwo" presStyleLbl="node2" presStyleIdx="0" presStyleCnt="4" custScaleY="209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5980AB-72DB-4A14-ABA7-A357C77E1067}" type="pres">
      <dgm:prSet presAssocID="{6E245032-AFC2-4928-AEBD-C97A6A634A1A}" presName="parTransTwo" presStyleCnt="0"/>
      <dgm:spPr/>
    </dgm:pt>
    <dgm:pt modelId="{385DD42D-1245-4CF4-95F1-8638A8C557FB}" type="pres">
      <dgm:prSet presAssocID="{6E245032-AFC2-4928-AEBD-C97A6A634A1A}" presName="horzTwo" presStyleCnt="0"/>
      <dgm:spPr/>
      <dgm:t>
        <a:bodyPr/>
        <a:lstStyle/>
        <a:p>
          <a:endParaRPr lang="ru-RU"/>
        </a:p>
      </dgm:t>
    </dgm:pt>
    <dgm:pt modelId="{4BD9D7A6-6B52-4780-8423-12E0296F1FDC}" type="pres">
      <dgm:prSet presAssocID="{B85DB7C4-E8B3-451C-ABB8-C875C00859EC}" presName="vertThree" presStyleCnt="0"/>
      <dgm:spPr/>
    </dgm:pt>
    <dgm:pt modelId="{27D53AFB-F265-4279-A35A-415B51784BA9}" type="pres">
      <dgm:prSet presAssocID="{B85DB7C4-E8B3-451C-ABB8-C875C00859EC}" presName="txThree" presStyleLbl="node3" presStyleIdx="0" presStyleCnt="4" custScaleY="1000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96F5E8-6F08-418C-B0EF-9BA47359CFAD}" type="pres">
      <dgm:prSet presAssocID="{B85DB7C4-E8B3-451C-ABB8-C875C00859EC}" presName="horzThree" presStyleCnt="0"/>
      <dgm:spPr/>
    </dgm:pt>
    <dgm:pt modelId="{9AF73957-DCB1-4599-8FBF-3BC7D5D2ED4C}" type="pres">
      <dgm:prSet presAssocID="{B871607D-98B1-4EDB-BBB7-1E15B0364EF7}" presName="sibSpaceTwo" presStyleCnt="0"/>
      <dgm:spPr/>
      <dgm:t>
        <a:bodyPr/>
        <a:lstStyle/>
        <a:p>
          <a:endParaRPr lang="ru-RU"/>
        </a:p>
      </dgm:t>
    </dgm:pt>
    <dgm:pt modelId="{B7EF40C0-8EB4-45F2-ADB3-6F9DE6143073}" type="pres">
      <dgm:prSet presAssocID="{82E5C9CF-892D-46AF-BBB8-5790C619F0AE}" presName="vertTwo" presStyleCnt="0"/>
      <dgm:spPr/>
      <dgm:t>
        <a:bodyPr/>
        <a:lstStyle/>
        <a:p>
          <a:endParaRPr lang="ru-RU"/>
        </a:p>
      </dgm:t>
    </dgm:pt>
    <dgm:pt modelId="{C3AFD6A8-A0F5-41A3-9412-41C6876208AE}" type="pres">
      <dgm:prSet presAssocID="{82E5C9CF-892D-46AF-BBB8-5790C619F0AE}" presName="txTwo" presStyleLbl="node2" presStyleIdx="1" presStyleCnt="4" custScaleY="209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C0A16C-265D-4047-8168-470FD23A7237}" type="pres">
      <dgm:prSet presAssocID="{82E5C9CF-892D-46AF-BBB8-5790C619F0AE}" presName="parTransTwo" presStyleCnt="0"/>
      <dgm:spPr/>
    </dgm:pt>
    <dgm:pt modelId="{283622C2-69D8-433C-906A-51424BF8AC89}" type="pres">
      <dgm:prSet presAssocID="{82E5C9CF-892D-46AF-BBB8-5790C619F0AE}" presName="horzTwo" presStyleCnt="0"/>
      <dgm:spPr/>
      <dgm:t>
        <a:bodyPr/>
        <a:lstStyle/>
        <a:p>
          <a:endParaRPr lang="ru-RU"/>
        </a:p>
      </dgm:t>
    </dgm:pt>
    <dgm:pt modelId="{3BCF9971-9DB5-4FCA-B1B6-8A39BCACF338}" type="pres">
      <dgm:prSet presAssocID="{15A45465-A6E4-4FA3-9F37-302E28E60B6D}" presName="vertThree" presStyleCnt="0"/>
      <dgm:spPr/>
    </dgm:pt>
    <dgm:pt modelId="{8DCDBF4B-9934-4B2C-8522-4521A2D74360}" type="pres">
      <dgm:prSet presAssocID="{15A45465-A6E4-4FA3-9F37-302E28E60B6D}" presName="txThree" presStyleLbl="node3" presStyleIdx="1" presStyleCnt="4" custScaleY="1000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AF92E2-7BA9-4BDE-997C-DCE84355A34C}" type="pres">
      <dgm:prSet presAssocID="{15A45465-A6E4-4FA3-9F37-302E28E60B6D}" presName="horzThree" presStyleCnt="0"/>
      <dgm:spPr/>
    </dgm:pt>
    <dgm:pt modelId="{E2C10DD6-856D-45CF-9969-042A51528040}" type="pres">
      <dgm:prSet presAssocID="{42DEE2FD-075E-4C9A-A267-E647ED62F27C}" presName="sibSpaceTwo" presStyleCnt="0"/>
      <dgm:spPr/>
      <dgm:t>
        <a:bodyPr/>
        <a:lstStyle/>
        <a:p>
          <a:endParaRPr lang="ru-RU"/>
        </a:p>
      </dgm:t>
    </dgm:pt>
    <dgm:pt modelId="{A802664B-490B-4078-8BAB-F9797D7DE709}" type="pres">
      <dgm:prSet presAssocID="{DE9F52F1-48FD-4C06-939E-9C56C5E1477D}" presName="vertTwo" presStyleCnt="0"/>
      <dgm:spPr/>
      <dgm:t>
        <a:bodyPr/>
        <a:lstStyle/>
        <a:p>
          <a:endParaRPr lang="ru-RU"/>
        </a:p>
      </dgm:t>
    </dgm:pt>
    <dgm:pt modelId="{4FCCEA13-7AC1-49DD-A8B6-3DAB43EFB1A9}" type="pres">
      <dgm:prSet presAssocID="{DE9F52F1-48FD-4C06-939E-9C56C5E1477D}" presName="txTwo" presStyleLbl="node2" presStyleIdx="2" presStyleCnt="4" custScaleY="209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19E087-D0F1-4CA3-B721-680C9043D4F0}" type="pres">
      <dgm:prSet presAssocID="{DE9F52F1-48FD-4C06-939E-9C56C5E1477D}" presName="parTransTwo" presStyleCnt="0"/>
      <dgm:spPr/>
    </dgm:pt>
    <dgm:pt modelId="{141EDE96-3D97-4906-AEC6-7C3121F924F1}" type="pres">
      <dgm:prSet presAssocID="{DE9F52F1-48FD-4C06-939E-9C56C5E1477D}" presName="horzTwo" presStyleCnt="0"/>
      <dgm:spPr/>
      <dgm:t>
        <a:bodyPr/>
        <a:lstStyle/>
        <a:p>
          <a:endParaRPr lang="ru-RU"/>
        </a:p>
      </dgm:t>
    </dgm:pt>
    <dgm:pt modelId="{8591FF4A-3D7C-4BDB-9DE5-A9F3807D595B}" type="pres">
      <dgm:prSet presAssocID="{7C48D938-7DF8-4125-B931-2DC73A351A70}" presName="vertThree" presStyleCnt="0"/>
      <dgm:spPr/>
    </dgm:pt>
    <dgm:pt modelId="{B31032A8-B18E-40DC-9927-8E54A8D5A8ED}" type="pres">
      <dgm:prSet presAssocID="{7C48D938-7DF8-4125-B931-2DC73A351A70}" presName="txThree" presStyleLbl="node3" presStyleIdx="2" presStyleCnt="4" custScaleY="1000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86827E-D37B-4197-8E26-A2218A9BF8CD}" type="pres">
      <dgm:prSet presAssocID="{7C48D938-7DF8-4125-B931-2DC73A351A70}" presName="horzThree" presStyleCnt="0"/>
      <dgm:spPr/>
    </dgm:pt>
    <dgm:pt modelId="{1CA844F3-8DF4-406D-B90D-3ECB390152B0}" type="pres">
      <dgm:prSet presAssocID="{54BBED39-E01E-4006-B996-DDE72B49D568}" presName="sibSpaceTwo" presStyleCnt="0"/>
      <dgm:spPr/>
      <dgm:t>
        <a:bodyPr/>
        <a:lstStyle/>
        <a:p>
          <a:endParaRPr lang="ru-RU"/>
        </a:p>
      </dgm:t>
    </dgm:pt>
    <dgm:pt modelId="{A416223A-EB45-4F12-9B69-E0BBEE89862A}" type="pres">
      <dgm:prSet presAssocID="{41524830-C6E5-49B2-84C4-EC76CCFE721A}" presName="vertTwo" presStyleCnt="0"/>
      <dgm:spPr/>
      <dgm:t>
        <a:bodyPr/>
        <a:lstStyle/>
        <a:p>
          <a:endParaRPr lang="ru-RU"/>
        </a:p>
      </dgm:t>
    </dgm:pt>
    <dgm:pt modelId="{A2BC2A85-8698-42E1-BC33-6F64A68CB953}" type="pres">
      <dgm:prSet presAssocID="{41524830-C6E5-49B2-84C4-EC76CCFE721A}" presName="txTwo" presStyleLbl="node2" presStyleIdx="3" presStyleCnt="4" custScaleY="209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8CA750-09AC-4961-9EBB-1D1698CB54C7}" type="pres">
      <dgm:prSet presAssocID="{41524830-C6E5-49B2-84C4-EC76CCFE721A}" presName="parTransTwo" presStyleCnt="0"/>
      <dgm:spPr/>
    </dgm:pt>
    <dgm:pt modelId="{9E6DB2E1-8EB9-40A1-A4AC-E929DFDD835B}" type="pres">
      <dgm:prSet presAssocID="{41524830-C6E5-49B2-84C4-EC76CCFE721A}" presName="horzTwo" presStyleCnt="0"/>
      <dgm:spPr/>
      <dgm:t>
        <a:bodyPr/>
        <a:lstStyle/>
        <a:p>
          <a:endParaRPr lang="ru-RU"/>
        </a:p>
      </dgm:t>
    </dgm:pt>
    <dgm:pt modelId="{7BD87686-B871-4705-9B77-3B44448A8C29}" type="pres">
      <dgm:prSet presAssocID="{33181740-069E-49B5-8C7E-2B371BCEBDF3}" presName="vertThree" presStyleCnt="0"/>
      <dgm:spPr/>
    </dgm:pt>
    <dgm:pt modelId="{F3404FF2-8705-4B9C-AFD2-C11243AEC0E6}" type="pres">
      <dgm:prSet presAssocID="{33181740-069E-49B5-8C7E-2B371BCEBDF3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EC3106-4B56-427D-A3FB-B98052519170}" type="pres">
      <dgm:prSet presAssocID="{33181740-069E-49B5-8C7E-2B371BCEBDF3}" presName="horzThree" presStyleCnt="0"/>
      <dgm:spPr/>
    </dgm:pt>
  </dgm:ptLst>
  <dgm:cxnLst>
    <dgm:cxn modelId="{83CB839A-B9C2-4FF7-8C16-517558A73631}" srcId="{DE9F52F1-48FD-4C06-939E-9C56C5E1477D}" destId="{7C48D938-7DF8-4125-B931-2DC73A351A70}" srcOrd="0" destOrd="0" parTransId="{4625E45E-67FE-4968-A887-122C2926C648}" sibTransId="{DC8AD5E7-8BD4-48E0-B705-05499EE4F641}"/>
    <dgm:cxn modelId="{4E1F0784-0219-417C-9A9C-CD603FC8762C}" srcId="{F3A19B30-4763-4DF9-8643-5563AC30648E}" destId="{6E245032-AFC2-4928-AEBD-C97A6A634A1A}" srcOrd="0" destOrd="0" parTransId="{7C17F226-0896-4165-9EEB-0C71A9FBE43C}" sibTransId="{B871607D-98B1-4EDB-BBB7-1E15B0364EF7}"/>
    <dgm:cxn modelId="{9ECFF30A-DFAA-484C-B4FE-1597B6A6E566}" type="presOf" srcId="{F3A19B30-4763-4DF9-8643-5563AC30648E}" destId="{ECC19486-9F76-4AC5-9DE5-4974D8DB272C}" srcOrd="0" destOrd="0" presId="urn:microsoft.com/office/officeart/2005/8/layout/hierarchy4"/>
    <dgm:cxn modelId="{2E914B9D-C2E4-4626-A703-2E8E48681B23}" srcId="{B3A29621-3C41-455D-98E4-6B63DBB2EBD1}" destId="{F3A19B30-4763-4DF9-8643-5563AC30648E}" srcOrd="0" destOrd="0" parTransId="{45118518-DA82-4F6D-B4AE-1D96BB17C192}" sibTransId="{7D4C66E3-D0C7-4BC1-8B8C-D7F848161349}"/>
    <dgm:cxn modelId="{B3DE5018-9FB4-4985-A11F-F87994B7911A}" srcId="{F3A19B30-4763-4DF9-8643-5563AC30648E}" destId="{82E5C9CF-892D-46AF-BBB8-5790C619F0AE}" srcOrd="1" destOrd="0" parTransId="{47201444-3FD9-4A96-8CD5-57866BFEA956}" sibTransId="{42DEE2FD-075E-4C9A-A267-E647ED62F27C}"/>
    <dgm:cxn modelId="{63F5C3DB-FB2B-4A47-BFEE-10D53B98ADC2}" type="presOf" srcId="{DE9F52F1-48FD-4C06-939E-9C56C5E1477D}" destId="{4FCCEA13-7AC1-49DD-A8B6-3DAB43EFB1A9}" srcOrd="0" destOrd="0" presId="urn:microsoft.com/office/officeart/2005/8/layout/hierarchy4"/>
    <dgm:cxn modelId="{3AE51602-877D-4B8C-A8E0-E59E46B74AEE}" srcId="{F3A19B30-4763-4DF9-8643-5563AC30648E}" destId="{41524830-C6E5-49B2-84C4-EC76CCFE721A}" srcOrd="3" destOrd="0" parTransId="{8C067E8E-5F3E-45A8-9626-CA73C9A744F2}" sibTransId="{07EEC602-B97B-4959-8016-B281BCFEDDF5}"/>
    <dgm:cxn modelId="{D843793E-74C6-4524-9B97-F3AA3DF6A41A}" srcId="{6E245032-AFC2-4928-AEBD-C97A6A634A1A}" destId="{B85DB7C4-E8B3-451C-ABB8-C875C00859EC}" srcOrd="0" destOrd="0" parTransId="{1734D9CC-4708-4DB8-83C7-E506BA795D3E}" sibTransId="{8DF3A47B-5EC7-4061-AA71-3E7C63431166}"/>
    <dgm:cxn modelId="{BD576DB0-FBCE-4F6C-ABB5-8022A8A9591A}" type="presOf" srcId="{41524830-C6E5-49B2-84C4-EC76CCFE721A}" destId="{A2BC2A85-8698-42E1-BC33-6F64A68CB953}" srcOrd="0" destOrd="0" presId="urn:microsoft.com/office/officeart/2005/8/layout/hierarchy4"/>
    <dgm:cxn modelId="{09752040-3BE5-4D6A-9DF4-15B042A3E858}" type="presOf" srcId="{B85DB7C4-E8B3-451C-ABB8-C875C00859EC}" destId="{27D53AFB-F265-4279-A35A-415B51784BA9}" srcOrd="0" destOrd="0" presId="urn:microsoft.com/office/officeart/2005/8/layout/hierarchy4"/>
    <dgm:cxn modelId="{A0AF6CDA-B2CC-4A3E-BA02-C39E7F5FD461}" type="presOf" srcId="{7C48D938-7DF8-4125-B931-2DC73A351A70}" destId="{B31032A8-B18E-40DC-9927-8E54A8D5A8ED}" srcOrd="0" destOrd="0" presId="urn:microsoft.com/office/officeart/2005/8/layout/hierarchy4"/>
    <dgm:cxn modelId="{73098D43-EB8B-4B2E-8308-ADE8D829D26D}" type="presOf" srcId="{6E245032-AFC2-4928-AEBD-C97A6A634A1A}" destId="{72C59C42-3F6F-43D2-B038-69B0E90D4FC3}" srcOrd="0" destOrd="0" presId="urn:microsoft.com/office/officeart/2005/8/layout/hierarchy4"/>
    <dgm:cxn modelId="{4E51E3E1-3130-422D-8479-C8C329856810}" srcId="{41524830-C6E5-49B2-84C4-EC76CCFE721A}" destId="{33181740-069E-49B5-8C7E-2B371BCEBDF3}" srcOrd="0" destOrd="0" parTransId="{F7A61F5C-5229-4241-8B7D-4179460C2C9F}" sibTransId="{8EE23EF8-6F11-401B-9304-18FB32915585}"/>
    <dgm:cxn modelId="{E8882E7C-FDF6-41B1-8CC5-4CA740C4EE94}" type="presOf" srcId="{82E5C9CF-892D-46AF-BBB8-5790C619F0AE}" destId="{C3AFD6A8-A0F5-41A3-9412-41C6876208AE}" srcOrd="0" destOrd="0" presId="urn:microsoft.com/office/officeart/2005/8/layout/hierarchy4"/>
    <dgm:cxn modelId="{01CDE036-DDE6-4515-A12D-DC92B79D7A8F}" srcId="{F3A19B30-4763-4DF9-8643-5563AC30648E}" destId="{DE9F52F1-48FD-4C06-939E-9C56C5E1477D}" srcOrd="2" destOrd="0" parTransId="{7123436D-10ED-4840-9C72-9FECF3573A6A}" sibTransId="{54BBED39-E01E-4006-B996-DDE72B49D568}"/>
    <dgm:cxn modelId="{D727EF3F-16E3-43FE-8C71-848016AB3311}" type="presOf" srcId="{15A45465-A6E4-4FA3-9F37-302E28E60B6D}" destId="{8DCDBF4B-9934-4B2C-8522-4521A2D74360}" srcOrd="0" destOrd="0" presId="urn:microsoft.com/office/officeart/2005/8/layout/hierarchy4"/>
    <dgm:cxn modelId="{75D070C4-8337-4041-ADAC-C35E1946358E}" type="presOf" srcId="{33181740-069E-49B5-8C7E-2B371BCEBDF3}" destId="{F3404FF2-8705-4B9C-AFD2-C11243AEC0E6}" srcOrd="0" destOrd="0" presId="urn:microsoft.com/office/officeart/2005/8/layout/hierarchy4"/>
    <dgm:cxn modelId="{7EC9F7D2-77F0-4BE5-9868-012BF40B00A0}" srcId="{82E5C9CF-892D-46AF-BBB8-5790C619F0AE}" destId="{15A45465-A6E4-4FA3-9F37-302E28E60B6D}" srcOrd="0" destOrd="0" parTransId="{62D0A7E1-703E-4CCD-AE68-E92A3233E360}" sibTransId="{199EF068-E8A1-483A-9575-C83A17C7082B}"/>
    <dgm:cxn modelId="{D7DBCFC2-B8AB-4670-A077-D3D8A954E2F8}" type="presOf" srcId="{B3A29621-3C41-455D-98E4-6B63DBB2EBD1}" destId="{0BB8CFA2-AD62-4D9E-AC55-6F931EBC3B20}" srcOrd="0" destOrd="0" presId="urn:microsoft.com/office/officeart/2005/8/layout/hierarchy4"/>
    <dgm:cxn modelId="{36562DF4-5EC0-472C-AE24-53D07071D983}" type="presParOf" srcId="{0BB8CFA2-AD62-4D9E-AC55-6F931EBC3B20}" destId="{14FAE9DC-1ACE-4838-8DB0-E095810620B8}" srcOrd="0" destOrd="0" presId="urn:microsoft.com/office/officeart/2005/8/layout/hierarchy4"/>
    <dgm:cxn modelId="{96FD6630-28CB-4667-B644-DCA9930588CF}" type="presParOf" srcId="{14FAE9DC-1ACE-4838-8DB0-E095810620B8}" destId="{ECC19486-9F76-4AC5-9DE5-4974D8DB272C}" srcOrd="0" destOrd="0" presId="urn:microsoft.com/office/officeart/2005/8/layout/hierarchy4"/>
    <dgm:cxn modelId="{FAC4ADE7-6EB2-48AA-865E-778EBE6F400A}" type="presParOf" srcId="{14FAE9DC-1ACE-4838-8DB0-E095810620B8}" destId="{A9137521-3F95-4D98-9546-D479C83BE65D}" srcOrd="1" destOrd="0" presId="urn:microsoft.com/office/officeart/2005/8/layout/hierarchy4"/>
    <dgm:cxn modelId="{1F131161-DCCF-4E15-8279-C182B955DFF3}" type="presParOf" srcId="{14FAE9DC-1ACE-4838-8DB0-E095810620B8}" destId="{BB88E4D2-6F2F-455B-B27D-577C41148E90}" srcOrd="2" destOrd="0" presId="urn:microsoft.com/office/officeart/2005/8/layout/hierarchy4"/>
    <dgm:cxn modelId="{87A4C06D-9894-4A61-B19A-29BBB81557D0}" type="presParOf" srcId="{BB88E4D2-6F2F-455B-B27D-577C41148E90}" destId="{43BDCB8D-840C-4129-8E78-7412A0C26A0D}" srcOrd="0" destOrd="0" presId="urn:microsoft.com/office/officeart/2005/8/layout/hierarchy4"/>
    <dgm:cxn modelId="{2C3F4798-5D6E-4A9E-AB0E-9C89EDB582D8}" type="presParOf" srcId="{43BDCB8D-840C-4129-8E78-7412A0C26A0D}" destId="{72C59C42-3F6F-43D2-B038-69B0E90D4FC3}" srcOrd="0" destOrd="0" presId="urn:microsoft.com/office/officeart/2005/8/layout/hierarchy4"/>
    <dgm:cxn modelId="{E4A96B85-2A44-46FB-B2C6-BA92DC878D63}" type="presParOf" srcId="{43BDCB8D-840C-4129-8E78-7412A0C26A0D}" destId="{525980AB-72DB-4A14-ABA7-A357C77E1067}" srcOrd="1" destOrd="0" presId="urn:microsoft.com/office/officeart/2005/8/layout/hierarchy4"/>
    <dgm:cxn modelId="{39E534B1-875B-4CF7-BA7E-4D7945CD8141}" type="presParOf" srcId="{43BDCB8D-840C-4129-8E78-7412A0C26A0D}" destId="{385DD42D-1245-4CF4-95F1-8638A8C557FB}" srcOrd="2" destOrd="0" presId="urn:microsoft.com/office/officeart/2005/8/layout/hierarchy4"/>
    <dgm:cxn modelId="{9204509B-87A8-4F82-8F66-AAB1895DF744}" type="presParOf" srcId="{385DD42D-1245-4CF4-95F1-8638A8C557FB}" destId="{4BD9D7A6-6B52-4780-8423-12E0296F1FDC}" srcOrd="0" destOrd="0" presId="urn:microsoft.com/office/officeart/2005/8/layout/hierarchy4"/>
    <dgm:cxn modelId="{99129A80-1ABB-4D98-9EB5-043A43729180}" type="presParOf" srcId="{4BD9D7A6-6B52-4780-8423-12E0296F1FDC}" destId="{27D53AFB-F265-4279-A35A-415B51784BA9}" srcOrd="0" destOrd="0" presId="urn:microsoft.com/office/officeart/2005/8/layout/hierarchy4"/>
    <dgm:cxn modelId="{3FC1A317-6571-4CB6-9BF7-BD61F9121090}" type="presParOf" srcId="{4BD9D7A6-6B52-4780-8423-12E0296F1FDC}" destId="{0596F5E8-6F08-418C-B0EF-9BA47359CFAD}" srcOrd="1" destOrd="0" presId="urn:microsoft.com/office/officeart/2005/8/layout/hierarchy4"/>
    <dgm:cxn modelId="{432D11DE-5D87-483B-9A2C-3B04B2A80D70}" type="presParOf" srcId="{BB88E4D2-6F2F-455B-B27D-577C41148E90}" destId="{9AF73957-DCB1-4599-8FBF-3BC7D5D2ED4C}" srcOrd="1" destOrd="0" presId="urn:microsoft.com/office/officeart/2005/8/layout/hierarchy4"/>
    <dgm:cxn modelId="{CD89FE12-ED05-44B3-ACAF-821931359AD6}" type="presParOf" srcId="{BB88E4D2-6F2F-455B-B27D-577C41148E90}" destId="{B7EF40C0-8EB4-45F2-ADB3-6F9DE6143073}" srcOrd="2" destOrd="0" presId="urn:microsoft.com/office/officeart/2005/8/layout/hierarchy4"/>
    <dgm:cxn modelId="{D85A6193-92C9-4603-983A-34C701DF5527}" type="presParOf" srcId="{B7EF40C0-8EB4-45F2-ADB3-6F9DE6143073}" destId="{C3AFD6A8-A0F5-41A3-9412-41C6876208AE}" srcOrd="0" destOrd="0" presId="urn:microsoft.com/office/officeart/2005/8/layout/hierarchy4"/>
    <dgm:cxn modelId="{7A9AAC8F-6F96-4191-8015-8DF75B4CCAD5}" type="presParOf" srcId="{B7EF40C0-8EB4-45F2-ADB3-6F9DE6143073}" destId="{EFC0A16C-265D-4047-8168-470FD23A7237}" srcOrd="1" destOrd="0" presId="urn:microsoft.com/office/officeart/2005/8/layout/hierarchy4"/>
    <dgm:cxn modelId="{F9FA2DD1-A0C2-464A-9247-DFDC710E578A}" type="presParOf" srcId="{B7EF40C0-8EB4-45F2-ADB3-6F9DE6143073}" destId="{283622C2-69D8-433C-906A-51424BF8AC89}" srcOrd="2" destOrd="0" presId="urn:microsoft.com/office/officeart/2005/8/layout/hierarchy4"/>
    <dgm:cxn modelId="{647F9203-442D-48FC-8620-E1F2F2290DC3}" type="presParOf" srcId="{283622C2-69D8-433C-906A-51424BF8AC89}" destId="{3BCF9971-9DB5-4FCA-B1B6-8A39BCACF338}" srcOrd="0" destOrd="0" presId="urn:microsoft.com/office/officeart/2005/8/layout/hierarchy4"/>
    <dgm:cxn modelId="{E7E421CF-91BA-498F-BEEE-5A797BA9FA6C}" type="presParOf" srcId="{3BCF9971-9DB5-4FCA-B1B6-8A39BCACF338}" destId="{8DCDBF4B-9934-4B2C-8522-4521A2D74360}" srcOrd="0" destOrd="0" presId="urn:microsoft.com/office/officeart/2005/8/layout/hierarchy4"/>
    <dgm:cxn modelId="{98926F2F-4742-43B8-BE40-0E5F384A200B}" type="presParOf" srcId="{3BCF9971-9DB5-4FCA-B1B6-8A39BCACF338}" destId="{1DAF92E2-7BA9-4BDE-997C-DCE84355A34C}" srcOrd="1" destOrd="0" presId="urn:microsoft.com/office/officeart/2005/8/layout/hierarchy4"/>
    <dgm:cxn modelId="{B19670DB-F864-47D4-ACA3-BF4102B6C77C}" type="presParOf" srcId="{BB88E4D2-6F2F-455B-B27D-577C41148E90}" destId="{E2C10DD6-856D-45CF-9969-042A51528040}" srcOrd="3" destOrd="0" presId="urn:microsoft.com/office/officeart/2005/8/layout/hierarchy4"/>
    <dgm:cxn modelId="{86142963-9621-4264-A473-D7644E818678}" type="presParOf" srcId="{BB88E4D2-6F2F-455B-B27D-577C41148E90}" destId="{A802664B-490B-4078-8BAB-F9797D7DE709}" srcOrd="4" destOrd="0" presId="urn:microsoft.com/office/officeart/2005/8/layout/hierarchy4"/>
    <dgm:cxn modelId="{6F671FF8-C624-4618-9858-C9D8DC473C2A}" type="presParOf" srcId="{A802664B-490B-4078-8BAB-F9797D7DE709}" destId="{4FCCEA13-7AC1-49DD-A8B6-3DAB43EFB1A9}" srcOrd="0" destOrd="0" presId="urn:microsoft.com/office/officeart/2005/8/layout/hierarchy4"/>
    <dgm:cxn modelId="{6455E5CE-FEDC-4EA6-BA00-CB5FC15B8E09}" type="presParOf" srcId="{A802664B-490B-4078-8BAB-F9797D7DE709}" destId="{9E19E087-D0F1-4CA3-B721-680C9043D4F0}" srcOrd="1" destOrd="0" presId="urn:microsoft.com/office/officeart/2005/8/layout/hierarchy4"/>
    <dgm:cxn modelId="{FCC8A859-8685-4097-8418-8AB267054C9B}" type="presParOf" srcId="{A802664B-490B-4078-8BAB-F9797D7DE709}" destId="{141EDE96-3D97-4906-AEC6-7C3121F924F1}" srcOrd="2" destOrd="0" presId="urn:microsoft.com/office/officeart/2005/8/layout/hierarchy4"/>
    <dgm:cxn modelId="{E48843D4-8881-44B0-9F2B-40C0C76A262A}" type="presParOf" srcId="{141EDE96-3D97-4906-AEC6-7C3121F924F1}" destId="{8591FF4A-3D7C-4BDB-9DE5-A9F3807D595B}" srcOrd="0" destOrd="0" presId="urn:microsoft.com/office/officeart/2005/8/layout/hierarchy4"/>
    <dgm:cxn modelId="{E4BEBD46-E927-475D-B322-8219BCAA2710}" type="presParOf" srcId="{8591FF4A-3D7C-4BDB-9DE5-A9F3807D595B}" destId="{B31032A8-B18E-40DC-9927-8E54A8D5A8ED}" srcOrd="0" destOrd="0" presId="urn:microsoft.com/office/officeart/2005/8/layout/hierarchy4"/>
    <dgm:cxn modelId="{2ACC3088-6D2F-468A-B316-18256228749B}" type="presParOf" srcId="{8591FF4A-3D7C-4BDB-9DE5-A9F3807D595B}" destId="{2486827E-D37B-4197-8E26-A2218A9BF8CD}" srcOrd="1" destOrd="0" presId="urn:microsoft.com/office/officeart/2005/8/layout/hierarchy4"/>
    <dgm:cxn modelId="{A0C8A44C-E326-4F7D-8271-615DC6234D0E}" type="presParOf" srcId="{BB88E4D2-6F2F-455B-B27D-577C41148E90}" destId="{1CA844F3-8DF4-406D-B90D-3ECB390152B0}" srcOrd="5" destOrd="0" presId="urn:microsoft.com/office/officeart/2005/8/layout/hierarchy4"/>
    <dgm:cxn modelId="{143D6592-5713-48BD-8B61-ADA52105B4FF}" type="presParOf" srcId="{BB88E4D2-6F2F-455B-B27D-577C41148E90}" destId="{A416223A-EB45-4F12-9B69-E0BBEE89862A}" srcOrd="6" destOrd="0" presId="urn:microsoft.com/office/officeart/2005/8/layout/hierarchy4"/>
    <dgm:cxn modelId="{74ADE4A9-A170-49DA-ABF3-ABF529AB24D2}" type="presParOf" srcId="{A416223A-EB45-4F12-9B69-E0BBEE89862A}" destId="{A2BC2A85-8698-42E1-BC33-6F64A68CB953}" srcOrd="0" destOrd="0" presId="urn:microsoft.com/office/officeart/2005/8/layout/hierarchy4"/>
    <dgm:cxn modelId="{6FD9E6A2-F99A-4B5E-9403-469143D7C941}" type="presParOf" srcId="{A416223A-EB45-4F12-9B69-E0BBEE89862A}" destId="{1C8CA750-09AC-4961-9EBB-1D1698CB54C7}" srcOrd="1" destOrd="0" presId="urn:microsoft.com/office/officeart/2005/8/layout/hierarchy4"/>
    <dgm:cxn modelId="{F9BE11A6-9264-4C84-8B1A-9CAC884401C9}" type="presParOf" srcId="{A416223A-EB45-4F12-9B69-E0BBEE89862A}" destId="{9E6DB2E1-8EB9-40A1-A4AC-E929DFDD835B}" srcOrd="2" destOrd="0" presId="urn:microsoft.com/office/officeart/2005/8/layout/hierarchy4"/>
    <dgm:cxn modelId="{5D17C349-1A92-4C36-B15A-AE679CC53048}" type="presParOf" srcId="{9E6DB2E1-8EB9-40A1-A4AC-E929DFDD835B}" destId="{7BD87686-B871-4705-9B77-3B44448A8C29}" srcOrd="0" destOrd="0" presId="urn:microsoft.com/office/officeart/2005/8/layout/hierarchy4"/>
    <dgm:cxn modelId="{C22A60D7-DBF1-4FD7-90D6-469769BBC002}" type="presParOf" srcId="{7BD87686-B871-4705-9B77-3B44448A8C29}" destId="{F3404FF2-8705-4B9C-AFD2-C11243AEC0E6}" srcOrd="0" destOrd="0" presId="urn:microsoft.com/office/officeart/2005/8/layout/hierarchy4"/>
    <dgm:cxn modelId="{112F8E47-D120-404C-B0FE-EC1DE4430582}" type="presParOf" srcId="{7BD87686-B871-4705-9B77-3B44448A8C29}" destId="{CFEC3106-4B56-427D-A3FB-B9805251917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8F7F5E-686F-49E7-9BB3-6C2FD7C7CED9}" type="doc">
      <dgm:prSet loTypeId="urn:diagrams.loki3.com/BracketList+Icon" loCatId="officeonlin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038BBE-E7DF-4294-94A4-A91F7342588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мнению американского социолога </a:t>
          </a:r>
          <a:r>
            <a:rPr lang="ru-RU" sz="18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Р.Миллса</a:t>
          </a:r>
          <a:endParaRPr lang="ru-RU" sz="1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A664037-A4C4-47E0-882C-31DC4B9C4531}" type="parTrans" cxnId="{D501FE71-0B34-49B0-914C-537031C21B0C}">
      <dgm:prSet/>
      <dgm:spPr/>
      <dgm:t>
        <a:bodyPr/>
        <a:lstStyle/>
        <a:p>
          <a:endParaRPr lang="ru-RU"/>
        </a:p>
      </dgm:t>
    </dgm:pt>
    <dgm:pt modelId="{6198C25B-8C27-4FBC-AA18-26068D169728}" type="sibTrans" cxnId="{D501FE71-0B34-49B0-914C-537031C21B0C}">
      <dgm:prSet/>
      <dgm:spPr/>
      <dgm:t>
        <a:bodyPr/>
        <a:lstStyle/>
        <a:p>
          <a:endParaRPr lang="ru-RU"/>
        </a:p>
      </dgm:t>
    </dgm:pt>
    <dgm:pt modelId="{73600E38-87D0-4227-8823-640C8BAEFA9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институт- это общественная форма определённой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сово-купности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социальных ролей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C842F49-C75D-4805-BB50-DEFFF6F5C646}" type="parTrans" cxnId="{B42C370F-3ABB-4F7D-BAE2-DA9D643F6402}">
      <dgm:prSet/>
      <dgm:spPr/>
      <dgm:t>
        <a:bodyPr/>
        <a:lstStyle/>
        <a:p>
          <a:endParaRPr lang="ru-RU"/>
        </a:p>
      </dgm:t>
    </dgm:pt>
    <dgm:pt modelId="{9461E5D7-9561-44FB-A400-C14D7AE57BFC}" type="sibTrans" cxnId="{B42C370F-3ABB-4F7D-BAE2-DA9D643F6402}">
      <dgm:prSet/>
      <dgm:spPr/>
      <dgm:t>
        <a:bodyPr/>
        <a:lstStyle/>
        <a:p>
          <a:endParaRPr lang="ru-RU"/>
        </a:p>
      </dgm:t>
    </dgm:pt>
    <dgm:pt modelId="{D949369C-DAD6-4BB4-9689-FD16DD1B372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квалифицируют-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 выполняемым задачам (религиозным, военным, об-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разовательным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т.п.),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обра-зуют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институциональный порядок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4F27325-BC2D-4F9B-A3E6-29C6DF8DA2B3}" type="parTrans" cxnId="{A15B440A-C796-435D-B98E-33F1FB3B60F9}">
      <dgm:prSet/>
      <dgm:spPr/>
      <dgm:t>
        <a:bodyPr/>
        <a:lstStyle/>
        <a:p>
          <a:endParaRPr lang="ru-RU"/>
        </a:p>
      </dgm:t>
    </dgm:pt>
    <dgm:pt modelId="{D59C6FE5-CA40-4926-8BA9-B80EAB98D11A}" type="sibTrans" cxnId="{A15B440A-C796-435D-B98E-33F1FB3B60F9}">
      <dgm:prSet/>
      <dgm:spPr/>
      <dgm:t>
        <a:bodyPr/>
        <a:lstStyle/>
        <a:p>
          <a:endParaRPr lang="ru-RU"/>
        </a:p>
      </dgm:t>
    </dgm:pt>
    <dgm:pt modelId="{2E93C4F2-6ABE-4458-8AB7-6D56EE9A9A6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комбинация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институцио-нальных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порядков образует социальную структуру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0ECD57B-2B2B-481C-9821-C379FDFAA266}" type="parTrans" cxnId="{D2B467DF-2BC2-45C6-801D-58C6375C1B8E}">
      <dgm:prSet/>
      <dgm:spPr/>
      <dgm:t>
        <a:bodyPr/>
        <a:lstStyle/>
        <a:p>
          <a:endParaRPr lang="ru-RU"/>
        </a:p>
      </dgm:t>
    </dgm:pt>
    <dgm:pt modelId="{3D9E92B0-310A-4C1E-B3BE-1A764377BC5D}" type="sibTrans" cxnId="{D2B467DF-2BC2-45C6-801D-58C6375C1B8E}">
      <dgm:prSet/>
      <dgm:spPr/>
      <dgm:t>
        <a:bodyPr/>
        <a:lstStyle/>
        <a:p>
          <a:endParaRPr lang="ru-RU"/>
        </a:p>
      </dgm:t>
    </dgm:pt>
    <dgm:pt modelId="{4E991EF2-9D8D-46FF-83BE-6AF9E5B0A553}" type="pres">
      <dgm:prSet presAssocID="{858F7F5E-686F-49E7-9BB3-6C2FD7C7CE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9BA670-C2A3-4051-AD28-FF960FFC02B8}" type="pres">
      <dgm:prSet presAssocID="{EB038BBE-E7DF-4294-94A4-A91F7342588D}" presName="linNode" presStyleCnt="0"/>
      <dgm:spPr/>
    </dgm:pt>
    <dgm:pt modelId="{A7F0071F-5452-4851-BF50-4584AD76DF20}" type="pres">
      <dgm:prSet presAssocID="{EB038BBE-E7DF-4294-94A4-A91F7342588D}" presName="parTx" presStyleLbl="revTx" presStyleIdx="0" presStyleCnt="1" custScaleX="1658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84BB5-2648-4615-A993-6494B535360E}" type="pres">
      <dgm:prSet presAssocID="{EB038BBE-E7DF-4294-94A4-A91F7342588D}" presName="bracket" presStyleLbl="parChTrans1D1" presStyleIdx="0" presStyleCnt="1"/>
      <dgm:spPr/>
    </dgm:pt>
    <dgm:pt modelId="{59A2CFFE-66E6-438C-9649-5BF6B484BCF8}" type="pres">
      <dgm:prSet presAssocID="{EB038BBE-E7DF-4294-94A4-A91F7342588D}" presName="spH" presStyleCnt="0"/>
      <dgm:spPr/>
    </dgm:pt>
    <dgm:pt modelId="{73ED9F07-36BF-448E-B820-0354C940ABF1}" type="pres">
      <dgm:prSet presAssocID="{EB038BBE-E7DF-4294-94A4-A91F7342588D}" presName="desTx" presStyleLbl="node1" presStyleIdx="0" presStyleCnt="1" custLinFactNeighborX="-55147" custLinFactNeighborY="-10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4782C8-8A0F-4136-84DE-C8A7F78594F8}" type="presOf" srcId="{73600E38-87D0-4227-8823-640C8BAEFA91}" destId="{73ED9F07-36BF-448E-B820-0354C940ABF1}" srcOrd="0" destOrd="0" presId="urn:diagrams.loki3.com/BracketList+Icon"/>
    <dgm:cxn modelId="{A15B440A-C796-435D-B98E-33F1FB3B60F9}" srcId="{EB038BBE-E7DF-4294-94A4-A91F7342588D}" destId="{D949369C-DAD6-4BB4-9689-FD16DD1B372B}" srcOrd="1" destOrd="0" parTransId="{54F27325-BC2D-4F9B-A3E6-29C6DF8DA2B3}" sibTransId="{D59C6FE5-CA40-4926-8BA9-B80EAB98D11A}"/>
    <dgm:cxn modelId="{B42C370F-3ABB-4F7D-BAE2-DA9D643F6402}" srcId="{EB038BBE-E7DF-4294-94A4-A91F7342588D}" destId="{73600E38-87D0-4227-8823-640C8BAEFA91}" srcOrd="0" destOrd="0" parTransId="{9C842F49-C75D-4805-BB50-DEFFF6F5C646}" sibTransId="{9461E5D7-9561-44FB-A400-C14D7AE57BFC}"/>
    <dgm:cxn modelId="{020A66E7-D609-480A-94C4-0632E9F23561}" type="presOf" srcId="{858F7F5E-686F-49E7-9BB3-6C2FD7C7CED9}" destId="{4E991EF2-9D8D-46FF-83BE-6AF9E5B0A553}" srcOrd="0" destOrd="0" presId="urn:diagrams.loki3.com/BracketList+Icon"/>
    <dgm:cxn modelId="{2684A92D-6325-4BA3-9691-16EB9EAE73DF}" type="presOf" srcId="{2E93C4F2-6ABE-4458-8AB7-6D56EE9A9A69}" destId="{73ED9F07-36BF-448E-B820-0354C940ABF1}" srcOrd="0" destOrd="2" presId="urn:diagrams.loki3.com/BracketList+Icon"/>
    <dgm:cxn modelId="{AE70A187-2B3D-4AF1-ACBD-1E3BD1BEEAE8}" type="presOf" srcId="{EB038BBE-E7DF-4294-94A4-A91F7342588D}" destId="{A7F0071F-5452-4851-BF50-4584AD76DF20}" srcOrd="0" destOrd="0" presId="urn:diagrams.loki3.com/BracketList+Icon"/>
    <dgm:cxn modelId="{335D8EE7-C5EF-4AA9-B7E2-6B5AAEBA0338}" type="presOf" srcId="{D949369C-DAD6-4BB4-9689-FD16DD1B372B}" destId="{73ED9F07-36BF-448E-B820-0354C940ABF1}" srcOrd="0" destOrd="1" presId="urn:diagrams.loki3.com/BracketList+Icon"/>
    <dgm:cxn modelId="{D501FE71-0B34-49B0-914C-537031C21B0C}" srcId="{858F7F5E-686F-49E7-9BB3-6C2FD7C7CED9}" destId="{EB038BBE-E7DF-4294-94A4-A91F7342588D}" srcOrd="0" destOrd="0" parTransId="{2A664037-A4C4-47E0-882C-31DC4B9C4531}" sibTransId="{6198C25B-8C27-4FBC-AA18-26068D169728}"/>
    <dgm:cxn modelId="{D2B467DF-2BC2-45C6-801D-58C6375C1B8E}" srcId="{EB038BBE-E7DF-4294-94A4-A91F7342588D}" destId="{2E93C4F2-6ABE-4458-8AB7-6D56EE9A9A69}" srcOrd="2" destOrd="0" parTransId="{F0ECD57B-2B2B-481C-9821-C379FDFAA266}" sibTransId="{3D9E92B0-310A-4C1E-B3BE-1A764377BC5D}"/>
    <dgm:cxn modelId="{64244B2B-1968-4171-9AFD-96AAC678B8C0}" type="presParOf" srcId="{4E991EF2-9D8D-46FF-83BE-6AF9E5B0A553}" destId="{679BA670-C2A3-4051-AD28-FF960FFC02B8}" srcOrd="0" destOrd="0" presId="urn:diagrams.loki3.com/BracketList+Icon"/>
    <dgm:cxn modelId="{27C9DD4A-8E49-4810-87ED-9A171BEEA7B3}" type="presParOf" srcId="{679BA670-C2A3-4051-AD28-FF960FFC02B8}" destId="{A7F0071F-5452-4851-BF50-4584AD76DF20}" srcOrd="0" destOrd="0" presId="urn:diagrams.loki3.com/BracketList+Icon"/>
    <dgm:cxn modelId="{1AA9ED0B-BACF-4617-A90C-18A80C1427FB}" type="presParOf" srcId="{679BA670-C2A3-4051-AD28-FF960FFC02B8}" destId="{44384BB5-2648-4615-A993-6494B535360E}" srcOrd="1" destOrd="0" presId="urn:diagrams.loki3.com/BracketList+Icon"/>
    <dgm:cxn modelId="{60967A8A-E390-4285-A8FF-9429F4EBB3AA}" type="presParOf" srcId="{679BA670-C2A3-4051-AD28-FF960FFC02B8}" destId="{59A2CFFE-66E6-438C-9649-5BF6B484BCF8}" srcOrd="2" destOrd="0" presId="urn:diagrams.loki3.com/BracketList+Icon"/>
    <dgm:cxn modelId="{6A29F4EA-C730-4994-9073-7C520C9BB2D9}" type="presParOf" srcId="{679BA670-C2A3-4051-AD28-FF960FFC02B8}" destId="{73ED9F07-36BF-448E-B820-0354C940ABF1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2EE405-4A15-457E-875C-1F993CF89569}" type="doc">
      <dgm:prSet loTypeId="urn:microsoft.com/office/officeart/2005/8/layout/hierarchy4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1BA729-F8C3-41A8-A698-21283582CB9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современном обществе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Р.Миллс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выделяет пять институциональных порядков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99C572A-2680-44D1-A01D-9B04D7FEBA32}" type="parTrans" cxnId="{F92A6B72-C317-41BE-8CA7-E514AE7D1DC0}">
      <dgm:prSet/>
      <dgm:spPr/>
      <dgm:t>
        <a:bodyPr/>
        <a:lstStyle/>
        <a:p>
          <a:endParaRPr lang="ru-RU"/>
        </a:p>
      </dgm:t>
    </dgm:pt>
    <dgm:pt modelId="{104DB0CE-BF46-4817-93CE-72447890C98B}" type="sibTrans" cxnId="{F92A6B72-C317-41BE-8CA7-E514AE7D1DC0}">
      <dgm:prSet/>
      <dgm:spPr/>
      <dgm:t>
        <a:bodyPr/>
        <a:lstStyle/>
        <a:p>
          <a:endParaRPr lang="ru-RU"/>
        </a:p>
      </dgm:t>
    </dgm:pt>
    <dgm:pt modelId="{DA04D06B-7A4C-40D6-A632-EC8D02DE4CD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74B8422-BE3F-49BE-8214-392ED1200B4D}" type="parTrans" cxnId="{B708F0B3-0DF7-401B-82A8-E0EE3B1B5AAE}">
      <dgm:prSet/>
      <dgm:spPr/>
      <dgm:t>
        <a:bodyPr/>
        <a:lstStyle/>
        <a:p>
          <a:endParaRPr lang="ru-RU"/>
        </a:p>
      </dgm:t>
    </dgm:pt>
    <dgm:pt modelId="{66E123F7-FBBA-478F-BEBA-FD9F39D19BD2}" type="sibTrans" cxnId="{B708F0B3-0DF7-401B-82A8-E0EE3B1B5AAE}">
      <dgm:prSet/>
      <dgm:spPr/>
      <dgm:t>
        <a:bodyPr/>
        <a:lstStyle/>
        <a:p>
          <a:endParaRPr lang="ru-RU"/>
        </a:p>
      </dgm:t>
    </dgm:pt>
    <dgm:pt modelId="{526F0335-FB11-4544-9653-0138B1783611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институты, организующие хозяйственную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дея-тельность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A38C606-F821-41AF-8AE4-A74AD78D247A}" type="parTrans" cxnId="{77F6B7D9-91EA-4110-8340-252D3EF4B29C}">
      <dgm:prSet/>
      <dgm:spPr/>
      <dgm:t>
        <a:bodyPr/>
        <a:lstStyle/>
        <a:p>
          <a:endParaRPr lang="ru-RU"/>
        </a:p>
      </dgm:t>
    </dgm:pt>
    <dgm:pt modelId="{564D4C1F-DCEA-4092-8285-9F5FE7CDEE8C}" type="sibTrans" cxnId="{77F6B7D9-91EA-4110-8340-252D3EF4B29C}">
      <dgm:prSet/>
      <dgm:spPr/>
      <dgm:t>
        <a:bodyPr/>
        <a:lstStyle/>
        <a:p>
          <a:endParaRPr lang="ru-RU"/>
        </a:p>
      </dgm:t>
    </dgm:pt>
    <dgm:pt modelId="{D926689C-E0B8-4F0B-AB36-78D203B55235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4E47E10-0109-4A6D-888A-3E5F7ABDD01A}" type="parTrans" cxnId="{501CCD13-D79C-4682-A24F-6057C0A1E243}">
      <dgm:prSet/>
      <dgm:spPr/>
      <dgm:t>
        <a:bodyPr/>
        <a:lstStyle/>
        <a:p>
          <a:endParaRPr lang="ru-RU"/>
        </a:p>
      </dgm:t>
    </dgm:pt>
    <dgm:pt modelId="{D64594AA-C6B1-4169-8BC0-AAD5B6C2C6AE}" type="sibTrans" cxnId="{501CCD13-D79C-4682-A24F-6057C0A1E243}">
      <dgm:prSet/>
      <dgm:spPr/>
      <dgm:t>
        <a:bodyPr/>
        <a:lstStyle/>
        <a:p>
          <a:endParaRPr lang="ru-RU"/>
        </a:p>
      </dgm:t>
    </dgm:pt>
    <dgm:pt modelId="{9F0BF2E9-FEFC-476A-8E0C-9826B56CB7EB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власти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6D93F2-36F1-414C-8DD8-A2A42757F6A4}" type="parTrans" cxnId="{A4F93498-A7A6-4640-9417-C4175B5D2895}">
      <dgm:prSet/>
      <dgm:spPr/>
      <dgm:t>
        <a:bodyPr/>
        <a:lstStyle/>
        <a:p>
          <a:endParaRPr lang="ru-RU"/>
        </a:p>
      </dgm:t>
    </dgm:pt>
    <dgm:pt modelId="{95C8015F-FADA-4548-BF2F-07E8547B0FC0}" type="sibTrans" cxnId="{A4F93498-A7A6-4640-9417-C4175B5D2895}">
      <dgm:prSet/>
      <dgm:spPr/>
      <dgm:t>
        <a:bodyPr/>
        <a:lstStyle/>
        <a:p>
          <a:endParaRPr lang="ru-RU"/>
        </a:p>
      </dgm:t>
    </dgm:pt>
    <dgm:pt modelId="{4F47238E-D647-4879-B7C2-D6EC90A895BD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семейный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67FE34-8322-46BA-8172-1BCF3A9D07D9}" type="parTrans" cxnId="{1A47DF91-7C76-4B45-A38E-A7C76D647212}">
      <dgm:prSet/>
      <dgm:spPr/>
      <dgm:t>
        <a:bodyPr/>
        <a:lstStyle/>
        <a:p>
          <a:endParaRPr lang="ru-RU"/>
        </a:p>
      </dgm:t>
    </dgm:pt>
    <dgm:pt modelId="{9FB1F0D9-3351-48C4-85D0-698EA0653281}" type="sibTrans" cxnId="{1A47DF91-7C76-4B45-A38E-A7C76D647212}">
      <dgm:prSet/>
      <dgm:spPr/>
      <dgm:t>
        <a:bodyPr/>
        <a:lstStyle/>
        <a:p>
          <a:endParaRPr lang="ru-RU"/>
        </a:p>
      </dgm:t>
    </dgm:pt>
    <dgm:pt modelId="{908E21EC-432D-4E7C-ACA3-09E15A2FB066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институты,  регулирующие половые отношения, рождение и социализацию детей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8862B2-8E0E-44F3-A264-A4618AC98EE6}" type="parTrans" cxnId="{5661B8D6-E2F3-442A-B9AD-2451B8185F99}">
      <dgm:prSet/>
      <dgm:spPr/>
      <dgm:t>
        <a:bodyPr/>
        <a:lstStyle/>
        <a:p>
          <a:endParaRPr lang="ru-RU"/>
        </a:p>
      </dgm:t>
    </dgm:pt>
    <dgm:pt modelId="{EAB4EF22-3B33-48A7-8E77-EEED254AB451}" type="sibTrans" cxnId="{5661B8D6-E2F3-442A-B9AD-2451B8185F99}">
      <dgm:prSet/>
      <dgm:spPr/>
      <dgm:t>
        <a:bodyPr/>
        <a:lstStyle/>
        <a:p>
          <a:endParaRPr lang="ru-RU"/>
        </a:p>
      </dgm:t>
    </dgm:pt>
    <dgm:pt modelId="{31BD4557-53D5-4197-9BC5-68044565D478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военный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2E8CA38-C251-4F7C-9DD5-C1FCC15A8B7C}" type="parTrans" cxnId="{42CA47A6-D7AD-4A27-9897-7A8E40D0293B}">
      <dgm:prSet/>
      <dgm:spPr/>
      <dgm:t>
        <a:bodyPr/>
        <a:lstStyle/>
        <a:p>
          <a:endParaRPr lang="ru-RU"/>
        </a:p>
      </dgm:t>
    </dgm:pt>
    <dgm:pt modelId="{4BC59D7D-C40A-4AFC-89A5-FDC780C79DD7}" type="sibTrans" cxnId="{42CA47A6-D7AD-4A27-9897-7A8E40D0293B}">
      <dgm:prSet/>
      <dgm:spPr/>
      <dgm:t>
        <a:bodyPr/>
        <a:lstStyle/>
        <a:p>
          <a:endParaRPr lang="ru-RU"/>
        </a:p>
      </dgm:t>
    </dgm:pt>
    <dgm:pt modelId="{A9D71E02-629F-4572-9E2C-6D04B2A06A31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институты, организующие законное наследие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F4DF05-B681-41D3-93BC-E73F1BB8A437}" type="parTrans" cxnId="{7EA5A401-39B0-4F07-A98F-E1188A3BEFB6}">
      <dgm:prSet/>
      <dgm:spPr/>
      <dgm:t>
        <a:bodyPr/>
        <a:lstStyle/>
        <a:p>
          <a:endParaRPr lang="ru-RU"/>
        </a:p>
      </dgm:t>
    </dgm:pt>
    <dgm:pt modelId="{9F596EA9-5D24-4E75-9B43-878664E24938}" type="sibTrans" cxnId="{7EA5A401-39B0-4F07-A98F-E1188A3BEFB6}">
      <dgm:prSet/>
      <dgm:spPr/>
      <dgm:t>
        <a:bodyPr/>
        <a:lstStyle/>
        <a:p>
          <a:endParaRPr lang="ru-RU"/>
        </a:p>
      </dgm:t>
    </dgm:pt>
    <dgm:pt modelId="{59AA98ED-6569-427C-8C53-815F639819C3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религиозный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294C3FE-044C-4B72-A87B-D1C20B8690C2}" type="parTrans" cxnId="{A8A7117B-5403-44DE-8783-8A7E2935D1E3}">
      <dgm:prSet/>
      <dgm:spPr/>
      <dgm:t>
        <a:bodyPr/>
        <a:lstStyle/>
        <a:p>
          <a:endParaRPr lang="ru-RU"/>
        </a:p>
      </dgm:t>
    </dgm:pt>
    <dgm:pt modelId="{5F6E833C-5C27-4C3C-BE07-373CBF99DD65}" type="sibTrans" cxnId="{A8A7117B-5403-44DE-8783-8A7E2935D1E3}">
      <dgm:prSet/>
      <dgm:spPr/>
      <dgm:t>
        <a:bodyPr/>
        <a:lstStyle/>
        <a:p>
          <a:endParaRPr lang="ru-RU"/>
        </a:p>
      </dgm:t>
    </dgm:pt>
    <dgm:pt modelId="{1314D82A-DCB0-41E1-BDA2-EECB8839965D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институты, организующие почитание богов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6A57344-2359-4786-93D6-0F7BC455BD28}" type="parTrans" cxnId="{774B81C8-BCCA-4F39-A5D3-9B3022DB20D8}">
      <dgm:prSet/>
      <dgm:spPr/>
      <dgm:t>
        <a:bodyPr/>
        <a:lstStyle/>
        <a:p>
          <a:endParaRPr lang="ru-RU"/>
        </a:p>
      </dgm:t>
    </dgm:pt>
    <dgm:pt modelId="{675F6031-EE98-43AD-8C33-A942A2125BB3}" type="sibTrans" cxnId="{774B81C8-BCCA-4F39-A5D3-9B3022DB20D8}">
      <dgm:prSet/>
      <dgm:spPr/>
      <dgm:t>
        <a:bodyPr/>
        <a:lstStyle/>
        <a:p>
          <a:endParaRPr lang="ru-RU"/>
        </a:p>
      </dgm:t>
    </dgm:pt>
    <dgm:pt modelId="{25082561-7D5B-4825-963A-51B3BE2C67D8}" type="pres">
      <dgm:prSet presAssocID="{972EE405-4A15-457E-875C-1F993CF8956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7FD16AF-3E62-4FA2-99F7-8C0642591324}" type="pres">
      <dgm:prSet presAssocID="{331BA729-F8C3-41A8-A698-21283582CB9E}" presName="vertOne" presStyleCnt="0"/>
      <dgm:spPr/>
    </dgm:pt>
    <dgm:pt modelId="{D1EF2A33-CAF2-4009-801A-067488265234}" type="pres">
      <dgm:prSet presAssocID="{331BA729-F8C3-41A8-A698-21283582CB9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F6AB1B-0005-4C6A-A8FC-FBE84F3FC7E2}" type="pres">
      <dgm:prSet presAssocID="{331BA729-F8C3-41A8-A698-21283582CB9E}" presName="parTransOne" presStyleCnt="0"/>
      <dgm:spPr/>
    </dgm:pt>
    <dgm:pt modelId="{BEC33D8F-A84A-4E32-A2EB-E6A485BB4BC6}" type="pres">
      <dgm:prSet presAssocID="{331BA729-F8C3-41A8-A698-21283582CB9E}" presName="horzOne" presStyleCnt="0"/>
      <dgm:spPr/>
    </dgm:pt>
    <dgm:pt modelId="{4F6EC4FB-ED59-4E9C-BF07-9F52A901431E}" type="pres">
      <dgm:prSet presAssocID="{DA04D06B-7A4C-40D6-A632-EC8D02DE4CD1}" presName="vertTwo" presStyleCnt="0"/>
      <dgm:spPr/>
    </dgm:pt>
    <dgm:pt modelId="{7595B247-69C5-4239-BADC-77F25F16FD90}" type="pres">
      <dgm:prSet presAssocID="{DA04D06B-7A4C-40D6-A632-EC8D02DE4CD1}" presName="txTwo" presStyleLbl="node2" presStyleIdx="0" presStyleCnt="2" custScaleX="441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DEF0A6-C8F3-478B-970E-3874B6037D1F}" type="pres">
      <dgm:prSet presAssocID="{DA04D06B-7A4C-40D6-A632-EC8D02DE4CD1}" presName="parTransTwo" presStyleCnt="0"/>
      <dgm:spPr/>
    </dgm:pt>
    <dgm:pt modelId="{38527EBA-34CD-4318-AD33-5BD85D77258A}" type="pres">
      <dgm:prSet presAssocID="{DA04D06B-7A4C-40D6-A632-EC8D02DE4CD1}" presName="horzTwo" presStyleCnt="0"/>
      <dgm:spPr/>
    </dgm:pt>
    <dgm:pt modelId="{0A43C541-3B77-4BFB-AD1C-A4DFFFF0D1A3}" type="pres">
      <dgm:prSet presAssocID="{D926689C-E0B8-4F0B-AB36-78D203B55235}" presName="vertThree" presStyleCnt="0"/>
      <dgm:spPr/>
    </dgm:pt>
    <dgm:pt modelId="{224D7FF2-118D-4EB1-A326-A269C219B8CE}" type="pres">
      <dgm:prSet presAssocID="{D926689C-E0B8-4F0B-AB36-78D203B55235}" presName="txThree" presStyleLbl="node3" presStyleIdx="0" presStyleCnt="2" custScaleX="441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424FA4-5F1B-4611-98DF-106B7CEFC5FE}" type="pres">
      <dgm:prSet presAssocID="{D926689C-E0B8-4F0B-AB36-78D203B55235}" presName="parTransThree" presStyleCnt="0"/>
      <dgm:spPr/>
    </dgm:pt>
    <dgm:pt modelId="{E784B310-34FE-47DF-A916-77D0B5512965}" type="pres">
      <dgm:prSet presAssocID="{D926689C-E0B8-4F0B-AB36-78D203B55235}" presName="horzThree" presStyleCnt="0"/>
      <dgm:spPr/>
    </dgm:pt>
    <dgm:pt modelId="{202FA886-53CA-42DE-8FE8-234D96F9D9E4}" type="pres">
      <dgm:prSet presAssocID="{4F47238E-D647-4879-B7C2-D6EC90A895BD}" presName="vertFour" presStyleCnt="0">
        <dgm:presLayoutVars>
          <dgm:chPref val="3"/>
        </dgm:presLayoutVars>
      </dgm:prSet>
      <dgm:spPr/>
    </dgm:pt>
    <dgm:pt modelId="{62FFFA0A-7988-4EA2-AB07-755A5E2AE8A2}" type="pres">
      <dgm:prSet presAssocID="{4F47238E-D647-4879-B7C2-D6EC90A895BD}" presName="txFour" presStyleLbl="node4" presStyleIdx="0" presStyleCnt="6" custScaleX="441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BD68AC-F8C9-4105-8DFD-5A994B17890B}" type="pres">
      <dgm:prSet presAssocID="{4F47238E-D647-4879-B7C2-D6EC90A895BD}" presName="parTransFour" presStyleCnt="0"/>
      <dgm:spPr/>
    </dgm:pt>
    <dgm:pt modelId="{9FF4D138-B9E1-4A14-B3EA-EE8AD6834AC8}" type="pres">
      <dgm:prSet presAssocID="{4F47238E-D647-4879-B7C2-D6EC90A895BD}" presName="horzFour" presStyleCnt="0"/>
      <dgm:spPr/>
    </dgm:pt>
    <dgm:pt modelId="{A5352FD3-5B84-4397-8EEE-D2272B4B95DD}" type="pres">
      <dgm:prSet presAssocID="{31BD4557-53D5-4197-9BC5-68044565D478}" presName="vertFour" presStyleCnt="0">
        <dgm:presLayoutVars>
          <dgm:chPref val="3"/>
        </dgm:presLayoutVars>
      </dgm:prSet>
      <dgm:spPr/>
    </dgm:pt>
    <dgm:pt modelId="{E764211B-97FF-4144-BA04-EBECD752D657}" type="pres">
      <dgm:prSet presAssocID="{31BD4557-53D5-4197-9BC5-68044565D478}" presName="txFour" presStyleLbl="node4" presStyleIdx="1" presStyleCnt="6" custScaleX="441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E5789A-D80A-4B3A-90AE-14D0499AFE26}" type="pres">
      <dgm:prSet presAssocID="{31BD4557-53D5-4197-9BC5-68044565D478}" presName="parTransFour" presStyleCnt="0"/>
      <dgm:spPr/>
    </dgm:pt>
    <dgm:pt modelId="{ECB04E66-A7A4-49B2-ACD2-74AC96422A66}" type="pres">
      <dgm:prSet presAssocID="{31BD4557-53D5-4197-9BC5-68044565D478}" presName="horzFour" presStyleCnt="0"/>
      <dgm:spPr/>
    </dgm:pt>
    <dgm:pt modelId="{AC3CA139-31B1-4D48-A377-CA2F92260CC0}" type="pres">
      <dgm:prSet presAssocID="{59AA98ED-6569-427C-8C53-815F639819C3}" presName="vertFour" presStyleCnt="0">
        <dgm:presLayoutVars>
          <dgm:chPref val="3"/>
        </dgm:presLayoutVars>
      </dgm:prSet>
      <dgm:spPr/>
    </dgm:pt>
    <dgm:pt modelId="{1DF26BE5-F312-49AC-A732-43B16619AF34}" type="pres">
      <dgm:prSet presAssocID="{59AA98ED-6569-427C-8C53-815F639819C3}" presName="txFour" presStyleLbl="node4" presStyleIdx="2" presStyleCnt="6" custScaleX="441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DBB1E2-C06D-4C64-AD9D-DE3F10503481}" type="pres">
      <dgm:prSet presAssocID="{59AA98ED-6569-427C-8C53-815F639819C3}" presName="horzFour" presStyleCnt="0"/>
      <dgm:spPr/>
    </dgm:pt>
    <dgm:pt modelId="{A254FA4B-372C-4F7B-AD19-B0DB1E51D698}" type="pres">
      <dgm:prSet presAssocID="{66E123F7-FBBA-478F-BEBA-FD9F39D19BD2}" presName="sibSpaceTwo" presStyleCnt="0"/>
      <dgm:spPr/>
    </dgm:pt>
    <dgm:pt modelId="{FE57AF0D-77B8-4E80-B106-DD090B77EF38}" type="pres">
      <dgm:prSet presAssocID="{526F0335-FB11-4544-9653-0138B1783611}" presName="vertTwo" presStyleCnt="0"/>
      <dgm:spPr/>
    </dgm:pt>
    <dgm:pt modelId="{86E4A00A-4CA1-4217-8DF2-C6B69AACDF09}" type="pres">
      <dgm:prSet presAssocID="{526F0335-FB11-4544-9653-0138B1783611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421228-C08D-4616-9ACB-636B8055B3AC}" type="pres">
      <dgm:prSet presAssocID="{526F0335-FB11-4544-9653-0138B1783611}" presName="parTransTwo" presStyleCnt="0"/>
      <dgm:spPr/>
    </dgm:pt>
    <dgm:pt modelId="{A4621933-D0D2-4339-933F-7A69501AADE9}" type="pres">
      <dgm:prSet presAssocID="{526F0335-FB11-4544-9653-0138B1783611}" presName="horzTwo" presStyleCnt="0"/>
      <dgm:spPr/>
    </dgm:pt>
    <dgm:pt modelId="{B634C244-0355-4F18-9DAD-B8732BD773E8}" type="pres">
      <dgm:prSet presAssocID="{9F0BF2E9-FEFC-476A-8E0C-9826B56CB7EB}" presName="vertThree" presStyleCnt="0"/>
      <dgm:spPr/>
    </dgm:pt>
    <dgm:pt modelId="{14A96779-D343-42F8-9EED-8784F4388E27}" type="pres">
      <dgm:prSet presAssocID="{9F0BF2E9-FEFC-476A-8E0C-9826B56CB7EB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431ED7-D10C-41DD-8454-F404F350991D}" type="pres">
      <dgm:prSet presAssocID="{9F0BF2E9-FEFC-476A-8E0C-9826B56CB7EB}" presName="parTransThree" presStyleCnt="0"/>
      <dgm:spPr/>
    </dgm:pt>
    <dgm:pt modelId="{2CEEDF3B-16B1-41AD-9BAD-62E4F942A4D5}" type="pres">
      <dgm:prSet presAssocID="{9F0BF2E9-FEFC-476A-8E0C-9826B56CB7EB}" presName="horzThree" presStyleCnt="0"/>
      <dgm:spPr/>
    </dgm:pt>
    <dgm:pt modelId="{E103E3A2-413E-439E-BAA1-BC11A342C5E0}" type="pres">
      <dgm:prSet presAssocID="{908E21EC-432D-4E7C-ACA3-09E15A2FB066}" presName="vertFour" presStyleCnt="0">
        <dgm:presLayoutVars>
          <dgm:chPref val="3"/>
        </dgm:presLayoutVars>
      </dgm:prSet>
      <dgm:spPr/>
    </dgm:pt>
    <dgm:pt modelId="{CA897144-01A6-4126-BDA1-4C786D126D76}" type="pres">
      <dgm:prSet presAssocID="{908E21EC-432D-4E7C-ACA3-09E15A2FB066}" presName="txFour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C56EF3-6FFC-4A59-A046-6E8DA5E5E128}" type="pres">
      <dgm:prSet presAssocID="{908E21EC-432D-4E7C-ACA3-09E15A2FB066}" presName="parTransFour" presStyleCnt="0"/>
      <dgm:spPr/>
    </dgm:pt>
    <dgm:pt modelId="{97E4D47F-E183-445C-8DD1-65A41C4B76FF}" type="pres">
      <dgm:prSet presAssocID="{908E21EC-432D-4E7C-ACA3-09E15A2FB066}" presName="horzFour" presStyleCnt="0"/>
      <dgm:spPr/>
    </dgm:pt>
    <dgm:pt modelId="{C71C3518-07B8-4586-B4B9-46679FBB58FC}" type="pres">
      <dgm:prSet presAssocID="{A9D71E02-629F-4572-9E2C-6D04B2A06A31}" presName="vertFour" presStyleCnt="0">
        <dgm:presLayoutVars>
          <dgm:chPref val="3"/>
        </dgm:presLayoutVars>
      </dgm:prSet>
      <dgm:spPr/>
    </dgm:pt>
    <dgm:pt modelId="{68856EC5-D77B-4717-ABA6-7A69C8629167}" type="pres">
      <dgm:prSet presAssocID="{A9D71E02-629F-4572-9E2C-6D04B2A06A31}" presName="txFour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706F29-C23A-4809-A377-8F982D0D6C54}" type="pres">
      <dgm:prSet presAssocID="{A9D71E02-629F-4572-9E2C-6D04B2A06A31}" presName="parTransFour" presStyleCnt="0"/>
      <dgm:spPr/>
    </dgm:pt>
    <dgm:pt modelId="{E047BF5E-92AC-46CD-A555-CCC3149F2AD3}" type="pres">
      <dgm:prSet presAssocID="{A9D71E02-629F-4572-9E2C-6D04B2A06A31}" presName="horzFour" presStyleCnt="0"/>
      <dgm:spPr/>
    </dgm:pt>
    <dgm:pt modelId="{919BCF26-E1A5-4773-BCC5-9A71B40D2578}" type="pres">
      <dgm:prSet presAssocID="{1314D82A-DCB0-41E1-BDA2-EECB8839965D}" presName="vertFour" presStyleCnt="0">
        <dgm:presLayoutVars>
          <dgm:chPref val="3"/>
        </dgm:presLayoutVars>
      </dgm:prSet>
      <dgm:spPr/>
    </dgm:pt>
    <dgm:pt modelId="{4E392EC1-2873-46CE-9DF4-856211318368}" type="pres">
      <dgm:prSet presAssocID="{1314D82A-DCB0-41E1-BDA2-EECB8839965D}" presName="txFour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DA1419-201F-4898-81B8-9941BB1938F0}" type="pres">
      <dgm:prSet presAssocID="{1314D82A-DCB0-41E1-BDA2-EECB8839965D}" presName="horzFour" presStyleCnt="0"/>
      <dgm:spPr/>
    </dgm:pt>
  </dgm:ptLst>
  <dgm:cxnLst>
    <dgm:cxn modelId="{B708F0B3-0DF7-401B-82A8-E0EE3B1B5AAE}" srcId="{331BA729-F8C3-41A8-A698-21283582CB9E}" destId="{DA04D06B-7A4C-40D6-A632-EC8D02DE4CD1}" srcOrd="0" destOrd="0" parTransId="{574B8422-BE3F-49BE-8214-392ED1200B4D}" sibTransId="{66E123F7-FBBA-478F-BEBA-FD9F39D19BD2}"/>
    <dgm:cxn modelId="{A8A7117B-5403-44DE-8783-8A7E2935D1E3}" srcId="{31BD4557-53D5-4197-9BC5-68044565D478}" destId="{59AA98ED-6569-427C-8C53-815F639819C3}" srcOrd="0" destOrd="0" parTransId="{3294C3FE-044C-4B72-A87B-D1C20B8690C2}" sibTransId="{5F6E833C-5C27-4C3C-BE07-373CBF99DD65}"/>
    <dgm:cxn modelId="{1A47DF91-7C76-4B45-A38E-A7C76D647212}" srcId="{D926689C-E0B8-4F0B-AB36-78D203B55235}" destId="{4F47238E-D647-4879-B7C2-D6EC90A895BD}" srcOrd="0" destOrd="0" parTransId="{4467FE34-8322-46BA-8172-1BCF3A9D07D9}" sibTransId="{9FB1F0D9-3351-48C4-85D0-698EA0653281}"/>
    <dgm:cxn modelId="{501CCD13-D79C-4682-A24F-6057C0A1E243}" srcId="{DA04D06B-7A4C-40D6-A632-EC8D02DE4CD1}" destId="{D926689C-E0B8-4F0B-AB36-78D203B55235}" srcOrd="0" destOrd="0" parTransId="{04E47E10-0109-4A6D-888A-3E5F7ABDD01A}" sibTransId="{D64594AA-C6B1-4169-8BC0-AAD5B6C2C6AE}"/>
    <dgm:cxn modelId="{00767BA3-786C-4BC2-8382-75F999BDC996}" type="presOf" srcId="{526F0335-FB11-4544-9653-0138B1783611}" destId="{86E4A00A-4CA1-4217-8DF2-C6B69AACDF09}" srcOrd="0" destOrd="0" presId="urn:microsoft.com/office/officeart/2005/8/layout/hierarchy4"/>
    <dgm:cxn modelId="{36949394-A77E-4AE3-B054-08AFA8803443}" type="presOf" srcId="{972EE405-4A15-457E-875C-1F993CF89569}" destId="{25082561-7D5B-4825-963A-51B3BE2C67D8}" srcOrd="0" destOrd="0" presId="urn:microsoft.com/office/officeart/2005/8/layout/hierarchy4"/>
    <dgm:cxn modelId="{A4F93498-A7A6-4640-9417-C4175B5D2895}" srcId="{526F0335-FB11-4544-9653-0138B1783611}" destId="{9F0BF2E9-FEFC-476A-8E0C-9826B56CB7EB}" srcOrd="0" destOrd="0" parTransId="{776D93F2-36F1-414C-8DD8-A2A42757F6A4}" sibTransId="{95C8015F-FADA-4548-BF2F-07E8547B0FC0}"/>
    <dgm:cxn modelId="{9AECAD95-9985-4B96-863E-2DECCCBAD2CD}" type="presOf" srcId="{59AA98ED-6569-427C-8C53-815F639819C3}" destId="{1DF26BE5-F312-49AC-A732-43B16619AF34}" srcOrd="0" destOrd="0" presId="urn:microsoft.com/office/officeart/2005/8/layout/hierarchy4"/>
    <dgm:cxn modelId="{77F6B7D9-91EA-4110-8340-252D3EF4B29C}" srcId="{331BA729-F8C3-41A8-A698-21283582CB9E}" destId="{526F0335-FB11-4544-9653-0138B1783611}" srcOrd="1" destOrd="0" parTransId="{8A38C606-F821-41AF-8AE4-A74AD78D247A}" sibTransId="{564D4C1F-DCEA-4092-8285-9F5FE7CDEE8C}"/>
    <dgm:cxn modelId="{7EA5A401-39B0-4F07-A98F-E1188A3BEFB6}" srcId="{908E21EC-432D-4E7C-ACA3-09E15A2FB066}" destId="{A9D71E02-629F-4572-9E2C-6D04B2A06A31}" srcOrd="0" destOrd="0" parTransId="{88F4DF05-B681-41D3-93BC-E73F1BB8A437}" sibTransId="{9F596EA9-5D24-4E75-9B43-878664E24938}"/>
    <dgm:cxn modelId="{8D24049A-7198-4618-8969-C39A35D92F9A}" type="presOf" srcId="{A9D71E02-629F-4572-9E2C-6D04B2A06A31}" destId="{68856EC5-D77B-4717-ABA6-7A69C8629167}" srcOrd="0" destOrd="0" presId="urn:microsoft.com/office/officeart/2005/8/layout/hierarchy4"/>
    <dgm:cxn modelId="{C00A054D-BAA2-43D0-B0C8-52D2A4BF25B6}" type="presOf" srcId="{908E21EC-432D-4E7C-ACA3-09E15A2FB066}" destId="{CA897144-01A6-4126-BDA1-4C786D126D76}" srcOrd="0" destOrd="0" presId="urn:microsoft.com/office/officeart/2005/8/layout/hierarchy4"/>
    <dgm:cxn modelId="{2C9B4281-D176-4FAA-9239-1C5A5B9E9E07}" type="presOf" srcId="{1314D82A-DCB0-41E1-BDA2-EECB8839965D}" destId="{4E392EC1-2873-46CE-9DF4-856211318368}" srcOrd="0" destOrd="0" presId="urn:microsoft.com/office/officeart/2005/8/layout/hierarchy4"/>
    <dgm:cxn modelId="{A38089AF-A36A-48BF-A5BE-85EFEBBCFC81}" type="presOf" srcId="{DA04D06B-7A4C-40D6-A632-EC8D02DE4CD1}" destId="{7595B247-69C5-4239-BADC-77F25F16FD90}" srcOrd="0" destOrd="0" presId="urn:microsoft.com/office/officeart/2005/8/layout/hierarchy4"/>
    <dgm:cxn modelId="{42CA47A6-D7AD-4A27-9897-7A8E40D0293B}" srcId="{4F47238E-D647-4879-B7C2-D6EC90A895BD}" destId="{31BD4557-53D5-4197-9BC5-68044565D478}" srcOrd="0" destOrd="0" parTransId="{A2E8CA38-C251-4F7C-9DD5-C1FCC15A8B7C}" sibTransId="{4BC59D7D-C40A-4AFC-89A5-FDC780C79DD7}"/>
    <dgm:cxn modelId="{5661B8D6-E2F3-442A-B9AD-2451B8185F99}" srcId="{9F0BF2E9-FEFC-476A-8E0C-9826B56CB7EB}" destId="{908E21EC-432D-4E7C-ACA3-09E15A2FB066}" srcOrd="0" destOrd="0" parTransId="{0F8862B2-8E0E-44F3-A264-A4618AC98EE6}" sibTransId="{EAB4EF22-3B33-48A7-8E77-EEED254AB451}"/>
    <dgm:cxn modelId="{01F02580-8244-49D0-8FE4-92129DCA6508}" type="presOf" srcId="{D926689C-E0B8-4F0B-AB36-78D203B55235}" destId="{224D7FF2-118D-4EB1-A326-A269C219B8CE}" srcOrd="0" destOrd="0" presId="urn:microsoft.com/office/officeart/2005/8/layout/hierarchy4"/>
    <dgm:cxn modelId="{AB179699-83A4-4226-943C-C854388EE674}" type="presOf" srcId="{4F47238E-D647-4879-B7C2-D6EC90A895BD}" destId="{62FFFA0A-7988-4EA2-AB07-755A5E2AE8A2}" srcOrd="0" destOrd="0" presId="urn:microsoft.com/office/officeart/2005/8/layout/hierarchy4"/>
    <dgm:cxn modelId="{3A0075DB-5704-4D2D-A575-94EC872717B8}" type="presOf" srcId="{31BD4557-53D5-4197-9BC5-68044565D478}" destId="{E764211B-97FF-4144-BA04-EBECD752D657}" srcOrd="0" destOrd="0" presId="urn:microsoft.com/office/officeart/2005/8/layout/hierarchy4"/>
    <dgm:cxn modelId="{83E84725-8E60-4AE7-B6C0-E095AD586598}" type="presOf" srcId="{9F0BF2E9-FEFC-476A-8E0C-9826B56CB7EB}" destId="{14A96779-D343-42F8-9EED-8784F4388E27}" srcOrd="0" destOrd="0" presId="urn:microsoft.com/office/officeart/2005/8/layout/hierarchy4"/>
    <dgm:cxn modelId="{F92A6B72-C317-41BE-8CA7-E514AE7D1DC0}" srcId="{972EE405-4A15-457E-875C-1F993CF89569}" destId="{331BA729-F8C3-41A8-A698-21283582CB9E}" srcOrd="0" destOrd="0" parTransId="{299C572A-2680-44D1-A01D-9B04D7FEBA32}" sibTransId="{104DB0CE-BF46-4817-93CE-72447890C98B}"/>
    <dgm:cxn modelId="{774B81C8-BCCA-4F39-A5D3-9B3022DB20D8}" srcId="{A9D71E02-629F-4572-9E2C-6D04B2A06A31}" destId="{1314D82A-DCB0-41E1-BDA2-EECB8839965D}" srcOrd="0" destOrd="0" parTransId="{76A57344-2359-4786-93D6-0F7BC455BD28}" sibTransId="{675F6031-EE98-43AD-8C33-A942A2125BB3}"/>
    <dgm:cxn modelId="{B6C3FBBD-73A0-4FD4-A6D2-3F522241BB0E}" type="presOf" srcId="{331BA729-F8C3-41A8-A698-21283582CB9E}" destId="{D1EF2A33-CAF2-4009-801A-067488265234}" srcOrd="0" destOrd="0" presId="urn:microsoft.com/office/officeart/2005/8/layout/hierarchy4"/>
    <dgm:cxn modelId="{B0BBC3FC-25BC-4B45-9D40-A584CF4A6F13}" type="presParOf" srcId="{25082561-7D5B-4825-963A-51B3BE2C67D8}" destId="{97FD16AF-3E62-4FA2-99F7-8C0642591324}" srcOrd="0" destOrd="0" presId="urn:microsoft.com/office/officeart/2005/8/layout/hierarchy4"/>
    <dgm:cxn modelId="{9460E5F1-5DAA-4C49-8458-6C8B3FD09199}" type="presParOf" srcId="{97FD16AF-3E62-4FA2-99F7-8C0642591324}" destId="{D1EF2A33-CAF2-4009-801A-067488265234}" srcOrd="0" destOrd="0" presId="urn:microsoft.com/office/officeart/2005/8/layout/hierarchy4"/>
    <dgm:cxn modelId="{5F4938DC-A00D-4D45-A1BB-5C842C47B5B4}" type="presParOf" srcId="{97FD16AF-3E62-4FA2-99F7-8C0642591324}" destId="{9EF6AB1B-0005-4C6A-A8FC-FBE84F3FC7E2}" srcOrd="1" destOrd="0" presId="urn:microsoft.com/office/officeart/2005/8/layout/hierarchy4"/>
    <dgm:cxn modelId="{CA71E3B5-EC65-4F29-92A1-979910452694}" type="presParOf" srcId="{97FD16AF-3E62-4FA2-99F7-8C0642591324}" destId="{BEC33D8F-A84A-4E32-A2EB-E6A485BB4BC6}" srcOrd="2" destOrd="0" presId="urn:microsoft.com/office/officeart/2005/8/layout/hierarchy4"/>
    <dgm:cxn modelId="{660E50E8-8EBE-4173-BA92-49B7125BC8AB}" type="presParOf" srcId="{BEC33D8F-A84A-4E32-A2EB-E6A485BB4BC6}" destId="{4F6EC4FB-ED59-4E9C-BF07-9F52A901431E}" srcOrd="0" destOrd="0" presId="urn:microsoft.com/office/officeart/2005/8/layout/hierarchy4"/>
    <dgm:cxn modelId="{D3341CA5-9361-4480-BCB1-FB873F25D662}" type="presParOf" srcId="{4F6EC4FB-ED59-4E9C-BF07-9F52A901431E}" destId="{7595B247-69C5-4239-BADC-77F25F16FD90}" srcOrd="0" destOrd="0" presId="urn:microsoft.com/office/officeart/2005/8/layout/hierarchy4"/>
    <dgm:cxn modelId="{BE719E52-DB0D-4D0D-A84C-BF0CA6A66D79}" type="presParOf" srcId="{4F6EC4FB-ED59-4E9C-BF07-9F52A901431E}" destId="{8CDEF0A6-C8F3-478B-970E-3874B6037D1F}" srcOrd="1" destOrd="0" presId="urn:microsoft.com/office/officeart/2005/8/layout/hierarchy4"/>
    <dgm:cxn modelId="{578364F8-DF62-4E48-AB00-D80ACF4EBB78}" type="presParOf" srcId="{4F6EC4FB-ED59-4E9C-BF07-9F52A901431E}" destId="{38527EBA-34CD-4318-AD33-5BD85D77258A}" srcOrd="2" destOrd="0" presId="urn:microsoft.com/office/officeart/2005/8/layout/hierarchy4"/>
    <dgm:cxn modelId="{63DDC6BC-D128-4AF7-B5F8-2F4534B1334F}" type="presParOf" srcId="{38527EBA-34CD-4318-AD33-5BD85D77258A}" destId="{0A43C541-3B77-4BFB-AD1C-A4DFFFF0D1A3}" srcOrd="0" destOrd="0" presId="urn:microsoft.com/office/officeart/2005/8/layout/hierarchy4"/>
    <dgm:cxn modelId="{EF458379-D446-4EDB-AA15-F8D5BD07E2F4}" type="presParOf" srcId="{0A43C541-3B77-4BFB-AD1C-A4DFFFF0D1A3}" destId="{224D7FF2-118D-4EB1-A326-A269C219B8CE}" srcOrd="0" destOrd="0" presId="urn:microsoft.com/office/officeart/2005/8/layout/hierarchy4"/>
    <dgm:cxn modelId="{0280F9A2-6B3F-48A5-A734-E9C6B3E1AD1C}" type="presParOf" srcId="{0A43C541-3B77-4BFB-AD1C-A4DFFFF0D1A3}" destId="{5A424FA4-5F1B-4611-98DF-106B7CEFC5FE}" srcOrd="1" destOrd="0" presId="urn:microsoft.com/office/officeart/2005/8/layout/hierarchy4"/>
    <dgm:cxn modelId="{6E12CC2D-52E2-46AC-8166-3E5E05FFEC6B}" type="presParOf" srcId="{0A43C541-3B77-4BFB-AD1C-A4DFFFF0D1A3}" destId="{E784B310-34FE-47DF-A916-77D0B5512965}" srcOrd="2" destOrd="0" presId="urn:microsoft.com/office/officeart/2005/8/layout/hierarchy4"/>
    <dgm:cxn modelId="{A9C15C86-9EFC-49CF-9D49-5B67D955E702}" type="presParOf" srcId="{E784B310-34FE-47DF-A916-77D0B5512965}" destId="{202FA886-53CA-42DE-8FE8-234D96F9D9E4}" srcOrd="0" destOrd="0" presId="urn:microsoft.com/office/officeart/2005/8/layout/hierarchy4"/>
    <dgm:cxn modelId="{5CAA6EC3-3972-4194-9DB3-28610D607CE9}" type="presParOf" srcId="{202FA886-53CA-42DE-8FE8-234D96F9D9E4}" destId="{62FFFA0A-7988-4EA2-AB07-755A5E2AE8A2}" srcOrd="0" destOrd="0" presId="urn:microsoft.com/office/officeart/2005/8/layout/hierarchy4"/>
    <dgm:cxn modelId="{D8C3F5B5-3DCB-45B2-9EDE-B3477D5856EC}" type="presParOf" srcId="{202FA886-53CA-42DE-8FE8-234D96F9D9E4}" destId="{8FBD68AC-F8C9-4105-8DFD-5A994B17890B}" srcOrd="1" destOrd="0" presId="urn:microsoft.com/office/officeart/2005/8/layout/hierarchy4"/>
    <dgm:cxn modelId="{6FBD3205-4A6C-48BF-B11D-086107CE359C}" type="presParOf" srcId="{202FA886-53CA-42DE-8FE8-234D96F9D9E4}" destId="{9FF4D138-B9E1-4A14-B3EA-EE8AD6834AC8}" srcOrd="2" destOrd="0" presId="urn:microsoft.com/office/officeart/2005/8/layout/hierarchy4"/>
    <dgm:cxn modelId="{970FFA34-260B-41C9-AF93-B9AF5A4700E5}" type="presParOf" srcId="{9FF4D138-B9E1-4A14-B3EA-EE8AD6834AC8}" destId="{A5352FD3-5B84-4397-8EEE-D2272B4B95DD}" srcOrd="0" destOrd="0" presId="urn:microsoft.com/office/officeart/2005/8/layout/hierarchy4"/>
    <dgm:cxn modelId="{26648EF0-4E13-411C-87C1-430A0EF3435A}" type="presParOf" srcId="{A5352FD3-5B84-4397-8EEE-D2272B4B95DD}" destId="{E764211B-97FF-4144-BA04-EBECD752D657}" srcOrd="0" destOrd="0" presId="urn:microsoft.com/office/officeart/2005/8/layout/hierarchy4"/>
    <dgm:cxn modelId="{478600E7-D466-4D1A-A3EB-805CD4CFF1BA}" type="presParOf" srcId="{A5352FD3-5B84-4397-8EEE-D2272B4B95DD}" destId="{BDE5789A-D80A-4B3A-90AE-14D0499AFE26}" srcOrd="1" destOrd="0" presId="urn:microsoft.com/office/officeart/2005/8/layout/hierarchy4"/>
    <dgm:cxn modelId="{AF655061-CD4C-4075-BDB3-A1C944D11E13}" type="presParOf" srcId="{A5352FD3-5B84-4397-8EEE-D2272B4B95DD}" destId="{ECB04E66-A7A4-49B2-ACD2-74AC96422A66}" srcOrd="2" destOrd="0" presId="urn:microsoft.com/office/officeart/2005/8/layout/hierarchy4"/>
    <dgm:cxn modelId="{D9327D9B-C837-453E-A742-B4922035F163}" type="presParOf" srcId="{ECB04E66-A7A4-49B2-ACD2-74AC96422A66}" destId="{AC3CA139-31B1-4D48-A377-CA2F92260CC0}" srcOrd="0" destOrd="0" presId="urn:microsoft.com/office/officeart/2005/8/layout/hierarchy4"/>
    <dgm:cxn modelId="{7DA74BE5-EEB8-45E6-99CE-C764B0BA98B4}" type="presParOf" srcId="{AC3CA139-31B1-4D48-A377-CA2F92260CC0}" destId="{1DF26BE5-F312-49AC-A732-43B16619AF34}" srcOrd="0" destOrd="0" presId="urn:microsoft.com/office/officeart/2005/8/layout/hierarchy4"/>
    <dgm:cxn modelId="{80B3F977-38C4-4596-953F-1B11BFEDA872}" type="presParOf" srcId="{AC3CA139-31B1-4D48-A377-CA2F92260CC0}" destId="{4EDBB1E2-C06D-4C64-AD9D-DE3F10503481}" srcOrd="1" destOrd="0" presId="urn:microsoft.com/office/officeart/2005/8/layout/hierarchy4"/>
    <dgm:cxn modelId="{4C81F306-62CD-44B2-9937-F96AB9029590}" type="presParOf" srcId="{BEC33D8F-A84A-4E32-A2EB-E6A485BB4BC6}" destId="{A254FA4B-372C-4F7B-AD19-B0DB1E51D698}" srcOrd="1" destOrd="0" presId="urn:microsoft.com/office/officeart/2005/8/layout/hierarchy4"/>
    <dgm:cxn modelId="{553F7FEA-A68F-47BA-9121-FE5F708EA18F}" type="presParOf" srcId="{BEC33D8F-A84A-4E32-A2EB-E6A485BB4BC6}" destId="{FE57AF0D-77B8-4E80-B106-DD090B77EF38}" srcOrd="2" destOrd="0" presId="urn:microsoft.com/office/officeart/2005/8/layout/hierarchy4"/>
    <dgm:cxn modelId="{3C44A9DB-B0E1-44BB-9B16-1061570038EF}" type="presParOf" srcId="{FE57AF0D-77B8-4E80-B106-DD090B77EF38}" destId="{86E4A00A-4CA1-4217-8DF2-C6B69AACDF09}" srcOrd="0" destOrd="0" presId="urn:microsoft.com/office/officeart/2005/8/layout/hierarchy4"/>
    <dgm:cxn modelId="{DA220428-33F6-4BF7-9296-306B18A97A9D}" type="presParOf" srcId="{FE57AF0D-77B8-4E80-B106-DD090B77EF38}" destId="{91421228-C08D-4616-9ACB-636B8055B3AC}" srcOrd="1" destOrd="0" presId="urn:microsoft.com/office/officeart/2005/8/layout/hierarchy4"/>
    <dgm:cxn modelId="{B4D80275-2079-4D29-9EFD-E556408C8245}" type="presParOf" srcId="{FE57AF0D-77B8-4E80-B106-DD090B77EF38}" destId="{A4621933-D0D2-4339-933F-7A69501AADE9}" srcOrd="2" destOrd="0" presId="urn:microsoft.com/office/officeart/2005/8/layout/hierarchy4"/>
    <dgm:cxn modelId="{D6E71028-19E8-47F8-8F60-A6F891471C5A}" type="presParOf" srcId="{A4621933-D0D2-4339-933F-7A69501AADE9}" destId="{B634C244-0355-4F18-9DAD-B8732BD773E8}" srcOrd="0" destOrd="0" presId="urn:microsoft.com/office/officeart/2005/8/layout/hierarchy4"/>
    <dgm:cxn modelId="{E894907F-A5A7-41DC-92AD-555C16430F5A}" type="presParOf" srcId="{B634C244-0355-4F18-9DAD-B8732BD773E8}" destId="{14A96779-D343-42F8-9EED-8784F4388E27}" srcOrd="0" destOrd="0" presId="urn:microsoft.com/office/officeart/2005/8/layout/hierarchy4"/>
    <dgm:cxn modelId="{AF3C2954-6E36-46E4-BA46-2FFEC2CB3056}" type="presParOf" srcId="{B634C244-0355-4F18-9DAD-B8732BD773E8}" destId="{89431ED7-D10C-41DD-8454-F404F350991D}" srcOrd="1" destOrd="0" presId="urn:microsoft.com/office/officeart/2005/8/layout/hierarchy4"/>
    <dgm:cxn modelId="{5D48D271-D282-4AD8-9D0E-EF3EE5052841}" type="presParOf" srcId="{B634C244-0355-4F18-9DAD-B8732BD773E8}" destId="{2CEEDF3B-16B1-41AD-9BAD-62E4F942A4D5}" srcOrd="2" destOrd="0" presId="urn:microsoft.com/office/officeart/2005/8/layout/hierarchy4"/>
    <dgm:cxn modelId="{AA88A33F-3393-404F-9A48-9944E50DFF2E}" type="presParOf" srcId="{2CEEDF3B-16B1-41AD-9BAD-62E4F942A4D5}" destId="{E103E3A2-413E-439E-BAA1-BC11A342C5E0}" srcOrd="0" destOrd="0" presId="urn:microsoft.com/office/officeart/2005/8/layout/hierarchy4"/>
    <dgm:cxn modelId="{5406D97F-D32E-4C53-B5D5-71B7321D3C47}" type="presParOf" srcId="{E103E3A2-413E-439E-BAA1-BC11A342C5E0}" destId="{CA897144-01A6-4126-BDA1-4C786D126D76}" srcOrd="0" destOrd="0" presId="urn:microsoft.com/office/officeart/2005/8/layout/hierarchy4"/>
    <dgm:cxn modelId="{BCB133CA-E449-4336-B7AC-97B695C6AB8C}" type="presParOf" srcId="{E103E3A2-413E-439E-BAA1-BC11A342C5E0}" destId="{D1C56EF3-6FFC-4A59-A046-6E8DA5E5E128}" srcOrd="1" destOrd="0" presId="urn:microsoft.com/office/officeart/2005/8/layout/hierarchy4"/>
    <dgm:cxn modelId="{89A8E633-8E40-411D-BFA6-353A89B56896}" type="presParOf" srcId="{E103E3A2-413E-439E-BAA1-BC11A342C5E0}" destId="{97E4D47F-E183-445C-8DD1-65A41C4B76FF}" srcOrd="2" destOrd="0" presId="urn:microsoft.com/office/officeart/2005/8/layout/hierarchy4"/>
    <dgm:cxn modelId="{6C9AFBD0-9C09-44A4-B923-904E1C725484}" type="presParOf" srcId="{97E4D47F-E183-445C-8DD1-65A41C4B76FF}" destId="{C71C3518-07B8-4586-B4B9-46679FBB58FC}" srcOrd="0" destOrd="0" presId="urn:microsoft.com/office/officeart/2005/8/layout/hierarchy4"/>
    <dgm:cxn modelId="{A84938BE-17EF-4430-9748-2830C382FF10}" type="presParOf" srcId="{C71C3518-07B8-4586-B4B9-46679FBB58FC}" destId="{68856EC5-D77B-4717-ABA6-7A69C8629167}" srcOrd="0" destOrd="0" presId="urn:microsoft.com/office/officeart/2005/8/layout/hierarchy4"/>
    <dgm:cxn modelId="{90E178F0-4CEE-4A21-91C4-BDCCC5EB3419}" type="presParOf" srcId="{C71C3518-07B8-4586-B4B9-46679FBB58FC}" destId="{83706F29-C23A-4809-A377-8F982D0D6C54}" srcOrd="1" destOrd="0" presId="urn:microsoft.com/office/officeart/2005/8/layout/hierarchy4"/>
    <dgm:cxn modelId="{FA8E3474-E4DD-499A-BF75-159D74BEB79C}" type="presParOf" srcId="{C71C3518-07B8-4586-B4B9-46679FBB58FC}" destId="{E047BF5E-92AC-46CD-A555-CCC3149F2AD3}" srcOrd="2" destOrd="0" presId="urn:microsoft.com/office/officeart/2005/8/layout/hierarchy4"/>
    <dgm:cxn modelId="{5D00DC9B-98DF-403A-9FD9-975F6B370C35}" type="presParOf" srcId="{E047BF5E-92AC-46CD-A555-CCC3149F2AD3}" destId="{919BCF26-E1A5-4773-BCC5-9A71B40D2578}" srcOrd="0" destOrd="0" presId="urn:microsoft.com/office/officeart/2005/8/layout/hierarchy4"/>
    <dgm:cxn modelId="{9F557E13-AE24-47FF-BB77-9849C3DAE00B}" type="presParOf" srcId="{919BCF26-E1A5-4773-BCC5-9A71B40D2578}" destId="{4E392EC1-2873-46CE-9DF4-856211318368}" srcOrd="0" destOrd="0" presId="urn:microsoft.com/office/officeart/2005/8/layout/hierarchy4"/>
    <dgm:cxn modelId="{F3048AB1-3C94-4320-BE5C-6EF68EBB3959}" type="presParOf" srcId="{919BCF26-E1A5-4773-BCC5-9A71B40D2578}" destId="{D5DA1419-201F-4898-81B8-9941BB1938F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BDEBDDB-4E48-4A85-8E11-789F847ECC7C}" type="doc">
      <dgm:prSet loTypeId="urn:diagrams.loki3.com/BracketList+Icon" loCatId="officeonlin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24B85D-2AAC-4D2C-BFF2-084EB86FC288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социального института</a:t>
          </a:r>
          <a:endParaRPr lang="ru-RU" sz="1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50C08B0-4EDD-4733-9DAC-54248ED07D92}" type="parTrans" cxnId="{59C2370A-4C04-4560-A73D-2871141F2D46}">
      <dgm:prSet/>
      <dgm:spPr/>
      <dgm:t>
        <a:bodyPr/>
        <a:lstStyle/>
        <a:p>
          <a:endParaRPr lang="ru-RU"/>
        </a:p>
      </dgm:t>
    </dgm:pt>
    <dgm:pt modelId="{2D63D22C-1E2B-465B-BD6F-FC585AA19C6C}" type="sibTrans" cxnId="{59C2370A-4C04-4560-A73D-2871141F2D46}">
      <dgm:prSet/>
      <dgm:spPr/>
      <dgm:t>
        <a:bodyPr/>
        <a:lstStyle/>
        <a:p>
          <a:endParaRPr lang="ru-RU"/>
        </a:p>
      </dgm:t>
    </dgm:pt>
    <dgm:pt modelId="{44A22499-5BAE-4B5C-ABF9-D8C4E830E8C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регулирование и упорядочение общественных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отно-шений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9FA4C39-7D74-4A35-823A-62B779C3B322}" type="parTrans" cxnId="{B20C6BA9-FFD3-4FB9-AED3-55ED3F9A63AF}">
      <dgm:prSet/>
      <dgm:spPr/>
      <dgm:t>
        <a:bodyPr/>
        <a:lstStyle/>
        <a:p>
          <a:endParaRPr lang="ru-RU"/>
        </a:p>
      </dgm:t>
    </dgm:pt>
    <dgm:pt modelId="{BAD8C5CF-9A76-4395-BD7D-A809AECE197C}" type="sibTrans" cxnId="{B20C6BA9-FFD3-4FB9-AED3-55ED3F9A63AF}">
      <dgm:prSet/>
      <dgm:spPr/>
      <dgm:t>
        <a:bodyPr/>
        <a:lstStyle/>
        <a:p>
          <a:endParaRPr lang="ru-RU"/>
        </a:p>
      </dgm:t>
    </dgm:pt>
    <dgm:pt modelId="{D420516A-0844-4F6A-A7F4-966E667B819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упрощение и рационализация жизни людей,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подчи-нение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её понятным и общепринятым правилам;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990B897-1289-4944-8535-8FC0117D36F3}" type="parTrans" cxnId="{421C1324-F05D-4DF3-AE6B-A1CCC1971036}">
      <dgm:prSet/>
      <dgm:spPr/>
      <dgm:t>
        <a:bodyPr/>
        <a:lstStyle/>
        <a:p>
          <a:endParaRPr lang="ru-RU"/>
        </a:p>
      </dgm:t>
    </dgm:pt>
    <dgm:pt modelId="{6E31B4FD-3D3D-4FCA-989F-339C7D89E2FB}" type="sibTrans" cxnId="{421C1324-F05D-4DF3-AE6B-A1CCC1971036}">
      <dgm:prSet/>
      <dgm:spPr/>
      <dgm:t>
        <a:bodyPr/>
        <a:lstStyle/>
        <a:p>
          <a:endParaRPr lang="ru-RU"/>
        </a:p>
      </dgm:t>
    </dgm:pt>
    <dgm:pt modelId="{ECD61933-0DD4-43D0-90EC-0A0F070EE92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закрепление накопленного людьми опыта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совмест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жизнедеятельности и обеспечение его передачи новым поколениям людей;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49F1C1F-550A-4925-8F54-9B3FBEFDA800}" type="parTrans" cxnId="{6079B287-78AB-4A4F-9AB6-6768797701F2}">
      <dgm:prSet/>
      <dgm:spPr/>
      <dgm:t>
        <a:bodyPr/>
        <a:lstStyle/>
        <a:p>
          <a:endParaRPr lang="ru-RU"/>
        </a:p>
      </dgm:t>
    </dgm:pt>
    <dgm:pt modelId="{3E5C7E6C-5847-45A4-B9BC-31DFE3D00BDF}" type="sibTrans" cxnId="{6079B287-78AB-4A4F-9AB6-6768797701F2}">
      <dgm:prSet/>
      <dgm:spPr/>
      <dgm:t>
        <a:bodyPr/>
        <a:lstStyle/>
        <a:p>
          <a:endParaRPr lang="ru-RU"/>
        </a:p>
      </dgm:t>
    </dgm:pt>
    <dgm:pt modelId="{FBDBFD68-4BF1-4539-81D0-99FA380B19A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помощь в согласовании взаимных связей и действий людей;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361301F-018D-441B-9019-5CAE149EF876}" type="parTrans" cxnId="{7DD4F965-DA2D-4C33-844E-57F22CA5D956}">
      <dgm:prSet/>
      <dgm:spPr/>
      <dgm:t>
        <a:bodyPr/>
        <a:lstStyle/>
        <a:p>
          <a:endParaRPr lang="ru-RU"/>
        </a:p>
      </dgm:t>
    </dgm:pt>
    <dgm:pt modelId="{3880618B-4434-414F-9473-0097C71609E2}" type="sibTrans" cxnId="{7DD4F965-DA2D-4C33-844E-57F22CA5D956}">
      <dgm:prSet/>
      <dgm:spPr/>
      <dgm:t>
        <a:bodyPr/>
        <a:lstStyle/>
        <a:p>
          <a:endParaRPr lang="ru-RU"/>
        </a:p>
      </dgm:t>
    </dgm:pt>
    <dgm:pt modelId="{1C842E63-D698-4BDA-92AB-21ED4DBC5ED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сплочение людей;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1AB115-EAF0-4F16-B6B7-0C1AA9057918}" type="parTrans" cxnId="{90A12323-4CE5-4BEB-950B-6D5F2C0173EA}">
      <dgm:prSet/>
      <dgm:spPr/>
      <dgm:t>
        <a:bodyPr/>
        <a:lstStyle/>
        <a:p>
          <a:endParaRPr lang="ru-RU"/>
        </a:p>
      </dgm:t>
    </dgm:pt>
    <dgm:pt modelId="{6A1446A0-832F-4C7F-9F44-9E2B30845AF3}" type="sibTrans" cxnId="{90A12323-4CE5-4BEB-950B-6D5F2C0173EA}">
      <dgm:prSet/>
      <dgm:spPr/>
      <dgm:t>
        <a:bodyPr/>
        <a:lstStyle/>
        <a:p>
          <a:endParaRPr lang="ru-RU"/>
        </a:p>
      </dgm:t>
    </dgm:pt>
    <dgm:pt modelId="{74583C44-7D95-4CFA-AB31-50F5D134215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поощрение правильных действий и наказание за на-рушения правил;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8F12B35-A167-4AEE-8263-38408FFA74FC}" type="parTrans" cxnId="{4B163785-B1AC-43C5-9CAF-B41DCF987A34}">
      <dgm:prSet/>
      <dgm:spPr/>
      <dgm:t>
        <a:bodyPr/>
        <a:lstStyle/>
        <a:p>
          <a:endParaRPr lang="ru-RU"/>
        </a:p>
      </dgm:t>
    </dgm:pt>
    <dgm:pt modelId="{FE3BB931-77F0-4291-9BF4-4132477A53F7}" type="sibTrans" cxnId="{4B163785-B1AC-43C5-9CAF-B41DCF987A34}">
      <dgm:prSet/>
      <dgm:spPr/>
      <dgm:t>
        <a:bodyPr/>
        <a:lstStyle/>
        <a:p>
          <a:endParaRPr lang="ru-RU"/>
        </a:p>
      </dgm:t>
    </dgm:pt>
    <dgm:pt modelId="{511F87AF-3666-49B5-94DF-9ACDB2F1143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приобщение людей к значимым для общества цен-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ностям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нормам и образцам поведения.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C9898DD-67FA-4B25-A006-4D44937BB7FC}" type="parTrans" cxnId="{BD343349-94CD-4DBD-9E1B-2DDBD794E1FC}">
      <dgm:prSet/>
      <dgm:spPr/>
      <dgm:t>
        <a:bodyPr/>
        <a:lstStyle/>
        <a:p>
          <a:endParaRPr lang="ru-RU"/>
        </a:p>
      </dgm:t>
    </dgm:pt>
    <dgm:pt modelId="{BC7489F3-CEEB-4975-9B44-E57175E9EB1E}" type="sibTrans" cxnId="{BD343349-94CD-4DBD-9E1B-2DDBD794E1FC}">
      <dgm:prSet/>
      <dgm:spPr/>
      <dgm:t>
        <a:bodyPr/>
        <a:lstStyle/>
        <a:p>
          <a:endParaRPr lang="ru-RU"/>
        </a:p>
      </dgm:t>
    </dgm:pt>
    <dgm:pt modelId="{47D76649-A9AA-4EF4-8891-B23F7E1DFCF1}" type="pres">
      <dgm:prSet presAssocID="{5BDEBDDB-4E48-4A85-8E11-789F847ECC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BB1012-6DDF-4DBD-ABC9-FC2AFDAF7551}" type="pres">
      <dgm:prSet presAssocID="{8C24B85D-2AAC-4D2C-BFF2-084EB86FC288}" presName="linNode" presStyleCnt="0"/>
      <dgm:spPr/>
    </dgm:pt>
    <dgm:pt modelId="{16314EB1-D6C4-4F53-9F64-FB5474F52127}" type="pres">
      <dgm:prSet presAssocID="{8C24B85D-2AAC-4D2C-BFF2-084EB86FC288}" presName="parTx" presStyleLbl="revTx" presStyleIdx="0" presStyleCnt="1" custScaleX="85841" custScaleY="896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B298F6-EB6B-4162-B6D5-4C42E038ED71}" type="pres">
      <dgm:prSet presAssocID="{8C24B85D-2AAC-4D2C-BFF2-084EB86FC288}" presName="bracket" presStyleLbl="parChTrans1D1" presStyleIdx="0" presStyleCnt="1"/>
      <dgm:spPr/>
    </dgm:pt>
    <dgm:pt modelId="{DF44FB7E-89BA-4919-A862-95C77EADE233}" type="pres">
      <dgm:prSet presAssocID="{8C24B85D-2AAC-4D2C-BFF2-084EB86FC288}" presName="spH" presStyleCnt="0"/>
      <dgm:spPr/>
    </dgm:pt>
    <dgm:pt modelId="{C3199CC8-EDC1-4573-ADF4-1963C9AC1F0D}" type="pres">
      <dgm:prSet presAssocID="{8C24B85D-2AAC-4D2C-BFF2-084EB86FC288}" presName="desTx" presStyleLbl="node1" presStyleIdx="0" presStyleCnt="1" custScaleX="1095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5DB5C8-1C72-415D-B92F-1B4856B76691}" type="presOf" srcId="{D420516A-0844-4F6A-A7F4-966E667B8199}" destId="{C3199CC8-EDC1-4573-ADF4-1963C9AC1F0D}" srcOrd="0" destOrd="1" presId="urn:diagrams.loki3.com/BracketList+Icon"/>
    <dgm:cxn modelId="{B106E648-7875-4A0E-BB5F-8382965A2C0A}" type="presOf" srcId="{FBDBFD68-4BF1-4539-81D0-99FA380B19AF}" destId="{C3199CC8-EDC1-4573-ADF4-1963C9AC1F0D}" srcOrd="0" destOrd="3" presId="urn:diagrams.loki3.com/BracketList+Icon"/>
    <dgm:cxn modelId="{90A12323-4CE5-4BEB-950B-6D5F2C0173EA}" srcId="{8C24B85D-2AAC-4D2C-BFF2-084EB86FC288}" destId="{1C842E63-D698-4BDA-92AB-21ED4DBC5ED7}" srcOrd="4" destOrd="0" parTransId="{131AB115-EAF0-4F16-B6B7-0C1AA9057918}" sibTransId="{6A1446A0-832F-4C7F-9F44-9E2B30845AF3}"/>
    <dgm:cxn modelId="{3949E893-D106-43C3-8E52-EC1130DA210D}" type="presOf" srcId="{ECD61933-0DD4-43D0-90EC-0A0F070EE920}" destId="{C3199CC8-EDC1-4573-ADF4-1963C9AC1F0D}" srcOrd="0" destOrd="2" presId="urn:diagrams.loki3.com/BracketList+Icon"/>
    <dgm:cxn modelId="{78B28005-2AC7-4552-91DC-96707A88DEB9}" type="presOf" srcId="{1C842E63-D698-4BDA-92AB-21ED4DBC5ED7}" destId="{C3199CC8-EDC1-4573-ADF4-1963C9AC1F0D}" srcOrd="0" destOrd="4" presId="urn:diagrams.loki3.com/BracketList+Icon"/>
    <dgm:cxn modelId="{59C2370A-4C04-4560-A73D-2871141F2D46}" srcId="{5BDEBDDB-4E48-4A85-8E11-789F847ECC7C}" destId="{8C24B85D-2AAC-4D2C-BFF2-084EB86FC288}" srcOrd="0" destOrd="0" parTransId="{C50C08B0-4EDD-4733-9DAC-54248ED07D92}" sibTransId="{2D63D22C-1E2B-465B-BD6F-FC585AA19C6C}"/>
    <dgm:cxn modelId="{6079B287-78AB-4A4F-9AB6-6768797701F2}" srcId="{8C24B85D-2AAC-4D2C-BFF2-084EB86FC288}" destId="{ECD61933-0DD4-43D0-90EC-0A0F070EE920}" srcOrd="2" destOrd="0" parTransId="{F49F1C1F-550A-4925-8F54-9B3FBEFDA800}" sibTransId="{3E5C7E6C-5847-45A4-B9BC-31DFE3D00BDF}"/>
    <dgm:cxn modelId="{B20C6BA9-FFD3-4FB9-AED3-55ED3F9A63AF}" srcId="{8C24B85D-2AAC-4D2C-BFF2-084EB86FC288}" destId="{44A22499-5BAE-4B5C-ABF9-D8C4E830E8CA}" srcOrd="0" destOrd="0" parTransId="{C9FA4C39-7D74-4A35-823A-62B779C3B322}" sibTransId="{BAD8C5CF-9A76-4395-BD7D-A809AECE197C}"/>
    <dgm:cxn modelId="{7DD4F965-DA2D-4C33-844E-57F22CA5D956}" srcId="{8C24B85D-2AAC-4D2C-BFF2-084EB86FC288}" destId="{FBDBFD68-4BF1-4539-81D0-99FA380B19AF}" srcOrd="3" destOrd="0" parTransId="{5361301F-018D-441B-9019-5CAE149EF876}" sibTransId="{3880618B-4434-414F-9473-0097C71609E2}"/>
    <dgm:cxn modelId="{0630FA5C-B07E-42E0-9A91-5CDF776782E1}" type="presOf" srcId="{8C24B85D-2AAC-4D2C-BFF2-084EB86FC288}" destId="{16314EB1-D6C4-4F53-9F64-FB5474F52127}" srcOrd="0" destOrd="0" presId="urn:diagrams.loki3.com/BracketList+Icon"/>
    <dgm:cxn modelId="{421C1324-F05D-4DF3-AE6B-A1CCC1971036}" srcId="{8C24B85D-2AAC-4D2C-BFF2-084EB86FC288}" destId="{D420516A-0844-4F6A-A7F4-966E667B8199}" srcOrd="1" destOrd="0" parTransId="{D990B897-1289-4944-8535-8FC0117D36F3}" sibTransId="{6E31B4FD-3D3D-4FCA-989F-339C7D89E2FB}"/>
    <dgm:cxn modelId="{0B6B430A-C0AF-410F-9214-A24020FDF352}" type="presOf" srcId="{74583C44-7D95-4CFA-AB31-50F5D134215D}" destId="{C3199CC8-EDC1-4573-ADF4-1963C9AC1F0D}" srcOrd="0" destOrd="5" presId="urn:diagrams.loki3.com/BracketList+Icon"/>
    <dgm:cxn modelId="{B5D85974-C64A-4C99-9F46-3BF9CC486A3F}" type="presOf" srcId="{44A22499-5BAE-4B5C-ABF9-D8C4E830E8CA}" destId="{C3199CC8-EDC1-4573-ADF4-1963C9AC1F0D}" srcOrd="0" destOrd="0" presId="urn:diagrams.loki3.com/BracketList+Icon"/>
    <dgm:cxn modelId="{58B6FA25-0FF8-42E1-A438-F0D024501EFA}" type="presOf" srcId="{511F87AF-3666-49B5-94DF-9ACDB2F11437}" destId="{C3199CC8-EDC1-4573-ADF4-1963C9AC1F0D}" srcOrd="0" destOrd="6" presId="urn:diagrams.loki3.com/BracketList+Icon"/>
    <dgm:cxn modelId="{4B163785-B1AC-43C5-9CAF-B41DCF987A34}" srcId="{8C24B85D-2AAC-4D2C-BFF2-084EB86FC288}" destId="{74583C44-7D95-4CFA-AB31-50F5D134215D}" srcOrd="5" destOrd="0" parTransId="{A8F12B35-A167-4AEE-8263-38408FFA74FC}" sibTransId="{FE3BB931-77F0-4291-9BF4-4132477A53F7}"/>
    <dgm:cxn modelId="{BD343349-94CD-4DBD-9E1B-2DDBD794E1FC}" srcId="{8C24B85D-2AAC-4D2C-BFF2-084EB86FC288}" destId="{511F87AF-3666-49B5-94DF-9ACDB2F11437}" srcOrd="6" destOrd="0" parTransId="{3C9898DD-67FA-4B25-A006-4D44937BB7FC}" sibTransId="{BC7489F3-CEEB-4975-9B44-E57175E9EB1E}"/>
    <dgm:cxn modelId="{25E0D96C-EE24-49A0-AE47-37FBFD97361C}" type="presOf" srcId="{5BDEBDDB-4E48-4A85-8E11-789F847ECC7C}" destId="{47D76649-A9AA-4EF4-8891-B23F7E1DFCF1}" srcOrd="0" destOrd="0" presId="urn:diagrams.loki3.com/BracketList+Icon"/>
    <dgm:cxn modelId="{4B2A3B88-5C82-44E2-B123-2CC98F7DFB6B}" type="presParOf" srcId="{47D76649-A9AA-4EF4-8891-B23F7E1DFCF1}" destId="{8BBB1012-6DDF-4DBD-ABC9-FC2AFDAF7551}" srcOrd="0" destOrd="0" presId="urn:diagrams.loki3.com/BracketList+Icon"/>
    <dgm:cxn modelId="{EF7B75CD-2E25-4A26-A816-C322C5C70F12}" type="presParOf" srcId="{8BBB1012-6DDF-4DBD-ABC9-FC2AFDAF7551}" destId="{16314EB1-D6C4-4F53-9F64-FB5474F52127}" srcOrd="0" destOrd="0" presId="urn:diagrams.loki3.com/BracketList+Icon"/>
    <dgm:cxn modelId="{44619114-A26B-4720-B68C-4BE3804FAF5D}" type="presParOf" srcId="{8BBB1012-6DDF-4DBD-ABC9-FC2AFDAF7551}" destId="{EAB298F6-EB6B-4162-B6D5-4C42E038ED71}" srcOrd="1" destOrd="0" presId="urn:diagrams.loki3.com/BracketList+Icon"/>
    <dgm:cxn modelId="{31D0D6B1-C16E-4E57-AFF6-A8E69EAE090A}" type="presParOf" srcId="{8BBB1012-6DDF-4DBD-ABC9-FC2AFDAF7551}" destId="{DF44FB7E-89BA-4919-A862-95C77EADE233}" srcOrd="2" destOrd="0" presId="urn:diagrams.loki3.com/BracketList+Icon"/>
    <dgm:cxn modelId="{5723CB1D-1CF0-47AC-A6A0-2050190B2A01}" type="presParOf" srcId="{8BBB1012-6DDF-4DBD-ABC9-FC2AFDAF7551}" destId="{C3199CC8-EDC1-4573-ADF4-1963C9AC1F0D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6FB550-2629-4AE6-BB05-612290881ED0}">
      <dsp:nvSpPr>
        <dsp:cNvPr id="0" name=""/>
        <dsp:cNvSpPr/>
      </dsp:nvSpPr>
      <dsp:spPr>
        <a:xfrm>
          <a:off x="457" y="592879"/>
          <a:ext cx="7039836" cy="10810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Социальный институт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(лат. </a:t>
          </a:r>
          <a:r>
            <a:rPr lang="en-US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institutum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установление, учреждение)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120" y="624542"/>
        <a:ext cx="6976510" cy="1017743"/>
      </dsp:txXfrm>
    </dsp:sp>
    <dsp:sp modelId="{C70F3209-5913-49BC-9A60-659EC979FCDB}">
      <dsp:nvSpPr>
        <dsp:cNvPr id="0" name=""/>
        <dsp:cNvSpPr/>
      </dsp:nvSpPr>
      <dsp:spPr>
        <a:xfrm>
          <a:off x="704440" y="1673948"/>
          <a:ext cx="703983" cy="10263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6351"/>
              </a:lnTo>
              <a:lnTo>
                <a:pt x="703983" y="10263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F3FAE-6F45-4B45-A736-EF192203A670}">
      <dsp:nvSpPr>
        <dsp:cNvPr id="0" name=""/>
        <dsp:cNvSpPr/>
      </dsp:nvSpPr>
      <dsp:spPr>
        <a:xfrm>
          <a:off x="1408424" y="1944216"/>
          <a:ext cx="6584006" cy="15121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система связей между людьми, социальных норм, правил взаимоотношений и деятельности людей, которая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регули-рует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упорядочивает общественные отношения с целью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удов-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летворения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определённых общественных потребностей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2714" y="1988506"/>
        <a:ext cx="6495426" cy="1423587"/>
      </dsp:txXfrm>
    </dsp:sp>
    <dsp:sp modelId="{F1E13CFB-9A10-498C-8570-F8E5F9DC6519}">
      <dsp:nvSpPr>
        <dsp:cNvPr id="0" name=""/>
        <dsp:cNvSpPr/>
      </dsp:nvSpPr>
      <dsp:spPr>
        <a:xfrm>
          <a:off x="704440" y="1673948"/>
          <a:ext cx="703983" cy="2593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3236"/>
              </a:lnTo>
              <a:lnTo>
                <a:pt x="703983" y="25932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3AFCA-362E-40DF-9095-46EC4E20460C}">
      <dsp:nvSpPr>
        <dsp:cNvPr id="0" name=""/>
        <dsp:cNvSpPr/>
      </dsp:nvSpPr>
      <dsp:spPr>
        <a:xfrm>
          <a:off x="1408424" y="3726651"/>
          <a:ext cx="6584006" cy="1081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учреждение, заведение, контора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40087" y="3758314"/>
        <a:ext cx="6520680" cy="10177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19486-9F76-4AC5-9DE5-4974D8DB272C}">
      <dsp:nvSpPr>
        <dsp:cNvPr id="0" name=""/>
        <dsp:cNvSpPr/>
      </dsp:nvSpPr>
      <dsp:spPr>
        <a:xfrm>
          <a:off x="1326" y="623"/>
          <a:ext cx="8206258" cy="8880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Социальные институты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разделяются в соответствии с 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принадлеж-ностью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 той или иной сфере общественной жизни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337" y="26634"/>
        <a:ext cx="8154236" cy="836062"/>
      </dsp:txXfrm>
    </dsp:sp>
    <dsp:sp modelId="{72C59C42-3F6F-43D2-B038-69B0E90D4FC3}">
      <dsp:nvSpPr>
        <dsp:cNvPr id="0" name=""/>
        <dsp:cNvSpPr/>
      </dsp:nvSpPr>
      <dsp:spPr>
        <a:xfrm>
          <a:off x="9336" y="1166143"/>
          <a:ext cx="1926208" cy="6747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сфера 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099" y="1185906"/>
        <a:ext cx="1886682" cy="635229"/>
      </dsp:txXfrm>
    </dsp:sp>
    <dsp:sp modelId="{27D53AFB-F265-4279-A35A-415B51784BA9}">
      <dsp:nvSpPr>
        <dsp:cNvPr id="0" name=""/>
        <dsp:cNvSpPr/>
      </dsp:nvSpPr>
      <dsp:spPr>
        <a:xfrm>
          <a:off x="9336" y="2118334"/>
          <a:ext cx="1926208" cy="1930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семьи,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медици-ны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5753" y="2174751"/>
        <a:ext cx="1813374" cy="1817670"/>
      </dsp:txXfrm>
    </dsp:sp>
    <dsp:sp modelId="{C3AFD6A8-A0F5-41A3-9412-41C6876208AE}">
      <dsp:nvSpPr>
        <dsp:cNvPr id="0" name=""/>
        <dsp:cNvSpPr/>
      </dsp:nvSpPr>
      <dsp:spPr>
        <a:xfrm>
          <a:off x="2097346" y="1166143"/>
          <a:ext cx="1926208" cy="6747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духовная сфера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17109" y="1185906"/>
        <a:ext cx="1886682" cy="635229"/>
      </dsp:txXfrm>
    </dsp:sp>
    <dsp:sp modelId="{8DCDBF4B-9934-4B2C-8522-4521A2D74360}">
      <dsp:nvSpPr>
        <dsp:cNvPr id="0" name=""/>
        <dsp:cNvSpPr/>
      </dsp:nvSpPr>
      <dsp:spPr>
        <a:xfrm>
          <a:off x="2097346" y="2118334"/>
          <a:ext cx="1926208" cy="19305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науки,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искусст-ва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церкви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53763" y="2174751"/>
        <a:ext cx="1813374" cy="1817670"/>
      </dsp:txXfrm>
    </dsp:sp>
    <dsp:sp modelId="{4FCCEA13-7AC1-49DD-A8B6-3DAB43EFB1A9}">
      <dsp:nvSpPr>
        <dsp:cNvPr id="0" name=""/>
        <dsp:cNvSpPr/>
      </dsp:nvSpPr>
      <dsp:spPr>
        <a:xfrm>
          <a:off x="4185356" y="1166143"/>
          <a:ext cx="1926208" cy="6747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экономическая сфера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05119" y="1185906"/>
        <a:ext cx="1886682" cy="635229"/>
      </dsp:txXfrm>
    </dsp:sp>
    <dsp:sp modelId="{B31032A8-B18E-40DC-9927-8E54A8D5A8ED}">
      <dsp:nvSpPr>
        <dsp:cNvPr id="0" name=""/>
        <dsp:cNvSpPr/>
      </dsp:nvSpPr>
      <dsp:spPr>
        <a:xfrm>
          <a:off x="4185356" y="2118334"/>
          <a:ext cx="1926208" cy="20745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соб-ственности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нансовые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инс-титуты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-туты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производ-ства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 т.д.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41773" y="2174751"/>
        <a:ext cx="1813374" cy="1961684"/>
      </dsp:txXfrm>
    </dsp:sp>
    <dsp:sp modelId="{A2BC2A85-8698-42E1-BC33-6F64A68CB953}">
      <dsp:nvSpPr>
        <dsp:cNvPr id="0" name=""/>
        <dsp:cNvSpPr/>
      </dsp:nvSpPr>
      <dsp:spPr>
        <a:xfrm>
          <a:off x="6273366" y="1166143"/>
          <a:ext cx="1926208" cy="6747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политико-правовая сфера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293129" y="1185906"/>
        <a:ext cx="1886682" cy="635229"/>
      </dsp:txXfrm>
    </dsp:sp>
    <dsp:sp modelId="{F3404FF2-8705-4B9C-AFD2-C11243AEC0E6}">
      <dsp:nvSpPr>
        <dsp:cNvPr id="0" name=""/>
        <dsp:cNvSpPr/>
      </dsp:nvSpPr>
      <dsp:spPr>
        <a:xfrm>
          <a:off x="6273366" y="2118334"/>
          <a:ext cx="1926208" cy="32254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права,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-дательных и административных органов, армии,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правоох-ранительных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контролирую-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органов, политических партий и т.д.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329783" y="2174751"/>
        <a:ext cx="1813374" cy="31125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19486-9F76-4AC5-9DE5-4974D8DB272C}">
      <dsp:nvSpPr>
        <dsp:cNvPr id="0" name=""/>
        <dsp:cNvSpPr/>
      </dsp:nvSpPr>
      <dsp:spPr>
        <a:xfrm>
          <a:off x="1326" y="3564"/>
          <a:ext cx="8206258" cy="4782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социальных институтов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35" y="17573"/>
        <a:ext cx="8178240" cy="450280"/>
      </dsp:txXfrm>
    </dsp:sp>
    <dsp:sp modelId="{72C59C42-3F6F-43D2-B038-69B0E90D4FC3}">
      <dsp:nvSpPr>
        <dsp:cNvPr id="0" name=""/>
        <dsp:cNvSpPr/>
      </dsp:nvSpPr>
      <dsp:spPr>
        <a:xfrm>
          <a:off x="9336" y="784438"/>
          <a:ext cx="1926208" cy="7358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сфера 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890" y="805992"/>
        <a:ext cx="1883100" cy="692790"/>
      </dsp:txXfrm>
    </dsp:sp>
    <dsp:sp modelId="{27D53AFB-F265-4279-A35A-415B51784BA9}">
      <dsp:nvSpPr>
        <dsp:cNvPr id="0" name=""/>
        <dsp:cNvSpPr/>
      </dsp:nvSpPr>
      <dsp:spPr>
        <a:xfrm>
          <a:off x="13093" y="1822912"/>
          <a:ext cx="1918695" cy="35178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решения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воп-росов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связан-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воспроиз-водством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чело-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веческого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рода, сохранением здоровья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лю-дей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помощью больным и престарелым людям и т.д.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9290" y="1879109"/>
        <a:ext cx="1806301" cy="3405496"/>
      </dsp:txXfrm>
    </dsp:sp>
    <dsp:sp modelId="{C3AFD6A8-A0F5-41A3-9412-41C6876208AE}">
      <dsp:nvSpPr>
        <dsp:cNvPr id="0" name=""/>
        <dsp:cNvSpPr/>
      </dsp:nvSpPr>
      <dsp:spPr>
        <a:xfrm>
          <a:off x="2097346" y="784438"/>
          <a:ext cx="1926208" cy="7358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духовная сфера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18900" y="805992"/>
        <a:ext cx="1883100" cy="692790"/>
      </dsp:txXfrm>
    </dsp:sp>
    <dsp:sp modelId="{8DCDBF4B-9934-4B2C-8522-4521A2D74360}">
      <dsp:nvSpPr>
        <dsp:cNvPr id="0" name=""/>
        <dsp:cNvSpPr/>
      </dsp:nvSpPr>
      <dsp:spPr>
        <a:xfrm>
          <a:off x="2101103" y="1822912"/>
          <a:ext cx="1918695" cy="35178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хра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-нения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переда-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новым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поко-лениям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ценнос-тей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духовной культуры,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циализации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подрастающих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поколений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57300" y="1879109"/>
        <a:ext cx="1806301" cy="3405496"/>
      </dsp:txXfrm>
    </dsp:sp>
    <dsp:sp modelId="{4FCCEA13-7AC1-49DD-A8B6-3DAB43EFB1A9}">
      <dsp:nvSpPr>
        <dsp:cNvPr id="0" name=""/>
        <dsp:cNvSpPr/>
      </dsp:nvSpPr>
      <dsp:spPr>
        <a:xfrm>
          <a:off x="4185356" y="784438"/>
          <a:ext cx="1926208" cy="7358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экономическая сфера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06910" y="805992"/>
        <a:ext cx="1883100" cy="692790"/>
      </dsp:txXfrm>
    </dsp:sp>
    <dsp:sp modelId="{B31032A8-B18E-40DC-9927-8E54A8D5A8ED}">
      <dsp:nvSpPr>
        <dsp:cNvPr id="0" name=""/>
        <dsp:cNvSpPr/>
      </dsp:nvSpPr>
      <dsp:spPr>
        <a:xfrm>
          <a:off x="4189113" y="1822912"/>
          <a:ext cx="1918695" cy="35178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условий,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благо-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приятствую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производ-ству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распреде-лению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обмену и потреблению жизненных благ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45310" y="1879109"/>
        <a:ext cx="1806301" cy="3405496"/>
      </dsp:txXfrm>
    </dsp:sp>
    <dsp:sp modelId="{A2BC2A85-8698-42E1-BC33-6F64A68CB953}">
      <dsp:nvSpPr>
        <dsp:cNvPr id="0" name=""/>
        <dsp:cNvSpPr/>
      </dsp:nvSpPr>
      <dsp:spPr>
        <a:xfrm>
          <a:off x="6273366" y="784438"/>
          <a:ext cx="1926208" cy="7358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политико-правовая сфера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294920" y="805992"/>
        <a:ext cx="1883100" cy="692790"/>
      </dsp:txXfrm>
    </dsp:sp>
    <dsp:sp modelId="{F3404FF2-8705-4B9C-AFD2-C11243AEC0E6}">
      <dsp:nvSpPr>
        <dsp:cNvPr id="0" name=""/>
        <dsp:cNvSpPr/>
      </dsp:nvSpPr>
      <dsp:spPr>
        <a:xfrm>
          <a:off x="6273366" y="1822912"/>
          <a:ext cx="1926208" cy="35176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поддержание порядка,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ществление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власти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упроче-ние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целостнос-ти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329783" y="1879329"/>
        <a:ext cx="1813374" cy="34048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F0071F-5452-4851-BF50-4584AD76DF20}">
      <dsp:nvSpPr>
        <dsp:cNvPr id="0" name=""/>
        <dsp:cNvSpPr/>
      </dsp:nvSpPr>
      <dsp:spPr>
        <a:xfrm>
          <a:off x="601" y="1568638"/>
          <a:ext cx="2015281" cy="1327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мнению американского социолога </a:t>
          </a:r>
          <a:r>
            <a:rPr lang="ru-RU" sz="18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Р.Миллса</a:t>
          </a:r>
          <a:endParaRPr lang="ru-RU" sz="1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1" y="1568638"/>
        <a:ext cx="2015281" cy="1327218"/>
      </dsp:txXfrm>
    </dsp:sp>
    <dsp:sp modelId="{44384BB5-2648-4615-A993-6494B535360E}">
      <dsp:nvSpPr>
        <dsp:cNvPr id="0" name=""/>
        <dsp:cNvSpPr/>
      </dsp:nvSpPr>
      <dsp:spPr>
        <a:xfrm>
          <a:off x="2015883" y="656175"/>
          <a:ext cx="242973" cy="3152144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ED9F07-36BF-448E-B820-0354C940ABF1}">
      <dsp:nvSpPr>
        <dsp:cNvPr id="0" name=""/>
        <dsp:cNvSpPr/>
      </dsp:nvSpPr>
      <dsp:spPr>
        <a:xfrm>
          <a:off x="2302448" y="624023"/>
          <a:ext cx="3304437" cy="315214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институт- это общественная форма определённой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сово-купности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социальных ролей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квалифицируют-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 выполняемым задачам (религиозным, военным, об-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разовательным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т.п.),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обра-зуют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институциональный порядок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комбинация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институцио-нальных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порядков образует социальную структуру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02448" y="624023"/>
        <a:ext cx="3304437" cy="31521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EF2A33-CAF2-4009-801A-067488265234}">
      <dsp:nvSpPr>
        <dsp:cNvPr id="0" name=""/>
        <dsp:cNvSpPr/>
      </dsp:nvSpPr>
      <dsp:spPr>
        <a:xfrm>
          <a:off x="1745" y="2615"/>
          <a:ext cx="8061405" cy="619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современном обществе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Р.Миллс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выделяет пять институциональных порядков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9879" y="20749"/>
        <a:ext cx="8025137" cy="582857"/>
      </dsp:txXfrm>
    </dsp:sp>
    <dsp:sp modelId="{7595B247-69C5-4239-BADC-77F25F16FD90}">
      <dsp:nvSpPr>
        <dsp:cNvPr id="0" name=""/>
        <dsp:cNvSpPr/>
      </dsp:nvSpPr>
      <dsp:spPr>
        <a:xfrm>
          <a:off x="9613" y="690544"/>
          <a:ext cx="2328223" cy="619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747" y="708678"/>
        <a:ext cx="2291955" cy="582857"/>
      </dsp:txXfrm>
    </dsp:sp>
    <dsp:sp modelId="{224D7FF2-118D-4EB1-A326-A269C219B8CE}">
      <dsp:nvSpPr>
        <dsp:cNvPr id="0" name=""/>
        <dsp:cNvSpPr/>
      </dsp:nvSpPr>
      <dsp:spPr>
        <a:xfrm>
          <a:off x="14154" y="1378473"/>
          <a:ext cx="2319142" cy="619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288" y="1396607"/>
        <a:ext cx="2282874" cy="582857"/>
      </dsp:txXfrm>
    </dsp:sp>
    <dsp:sp modelId="{62FFFA0A-7988-4EA2-AB07-755A5E2AE8A2}">
      <dsp:nvSpPr>
        <dsp:cNvPr id="0" name=""/>
        <dsp:cNvSpPr/>
      </dsp:nvSpPr>
      <dsp:spPr>
        <a:xfrm>
          <a:off x="23182" y="2066401"/>
          <a:ext cx="2301085" cy="619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семейный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316" y="2084535"/>
        <a:ext cx="2264817" cy="582857"/>
      </dsp:txXfrm>
    </dsp:sp>
    <dsp:sp modelId="{E764211B-97FF-4144-BA04-EBECD752D657}">
      <dsp:nvSpPr>
        <dsp:cNvPr id="0" name=""/>
        <dsp:cNvSpPr/>
      </dsp:nvSpPr>
      <dsp:spPr>
        <a:xfrm>
          <a:off x="41028" y="2754330"/>
          <a:ext cx="2265393" cy="619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военный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162" y="2772464"/>
        <a:ext cx="2229125" cy="582857"/>
      </dsp:txXfrm>
    </dsp:sp>
    <dsp:sp modelId="{1DF26BE5-F312-49AC-A732-43B16619AF34}">
      <dsp:nvSpPr>
        <dsp:cNvPr id="0" name=""/>
        <dsp:cNvSpPr/>
      </dsp:nvSpPr>
      <dsp:spPr>
        <a:xfrm>
          <a:off x="41028" y="3442259"/>
          <a:ext cx="2265393" cy="619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религиозный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162" y="3460393"/>
        <a:ext cx="2229125" cy="582857"/>
      </dsp:txXfrm>
    </dsp:sp>
    <dsp:sp modelId="{86E4A00A-4CA1-4217-8DF2-C6B69AACDF09}">
      <dsp:nvSpPr>
        <dsp:cNvPr id="0" name=""/>
        <dsp:cNvSpPr/>
      </dsp:nvSpPr>
      <dsp:spPr>
        <a:xfrm>
          <a:off x="2780886" y="690544"/>
          <a:ext cx="5274395" cy="619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институты, организующие хозяйственную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дея-тельность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99020" y="708678"/>
        <a:ext cx="5238127" cy="582857"/>
      </dsp:txXfrm>
    </dsp:sp>
    <dsp:sp modelId="{14A96779-D343-42F8-9EED-8784F4388E27}">
      <dsp:nvSpPr>
        <dsp:cNvPr id="0" name=""/>
        <dsp:cNvSpPr/>
      </dsp:nvSpPr>
      <dsp:spPr>
        <a:xfrm>
          <a:off x="2780886" y="1378473"/>
          <a:ext cx="5274395" cy="619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 власти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99020" y="1396607"/>
        <a:ext cx="5238127" cy="582857"/>
      </dsp:txXfrm>
    </dsp:sp>
    <dsp:sp modelId="{CA897144-01A6-4126-BDA1-4C786D126D76}">
      <dsp:nvSpPr>
        <dsp:cNvPr id="0" name=""/>
        <dsp:cNvSpPr/>
      </dsp:nvSpPr>
      <dsp:spPr>
        <a:xfrm>
          <a:off x="2780886" y="2066401"/>
          <a:ext cx="5274395" cy="619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институты,  регулирующие половые отношения, рождение и социализацию детей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99020" y="2084535"/>
        <a:ext cx="5238127" cy="582857"/>
      </dsp:txXfrm>
    </dsp:sp>
    <dsp:sp modelId="{68856EC5-D77B-4717-ABA6-7A69C8629167}">
      <dsp:nvSpPr>
        <dsp:cNvPr id="0" name=""/>
        <dsp:cNvSpPr/>
      </dsp:nvSpPr>
      <dsp:spPr>
        <a:xfrm>
          <a:off x="2780886" y="2754330"/>
          <a:ext cx="5274395" cy="619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институты, организующие законное наследие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99020" y="2772464"/>
        <a:ext cx="5238127" cy="582857"/>
      </dsp:txXfrm>
    </dsp:sp>
    <dsp:sp modelId="{4E392EC1-2873-46CE-9DF4-856211318368}">
      <dsp:nvSpPr>
        <dsp:cNvPr id="0" name=""/>
        <dsp:cNvSpPr/>
      </dsp:nvSpPr>
      <dsp:spPr>
        <a:xfrm>
          <a:off x="2780886" y="3442259"/>
          <a:ext cx="5274395" cy="619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институты, организующие почитание богов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99020" y="3460393"/>
        <a:ext cx="5238127" cy="5828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314EB1-D6C4-4F53-9F64-FB5474F52127}">
      <dsp:nvSpPr>
        <dsp:cNvPr id="0" name=""/>
        <dsp:cNvSpPr/>
      </dsp:nvSpPr>
      <dsp:spPr>
        <a:xfrm>
          <a:off x="3300" y="1455366"/>
          <a:ext cx="1695041" cy="1153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социального института</a:t>
          </a:r>
          <a:endParaRPr lang="ru-RU" sz="1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300" y="1455366"/>
        <a:ext cx="1695041" cy="1153267"/>
      </dsp:txXfrm>
    </dsp:sp>
    <dsp:sp modelId="{EAB298F6-EB6B-4162-B6D5-4C42E038ED71}">
      <dsp:nvSpPr>
        <dsp:cNvPr id="0" name=""/>
        <dsp:cNvSpPr/>
      </dsp:nvSpPr>
      <dsp:spPr>
        <a:xfrm>
          <a:off x="1698342" y="141718"/>
          <a:ext cx="394925" cy="378056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199CC8-EDC1-4573-ADF4-1963C9AC1F0D}">
      <dsp:nvSpPr>
        <dsp:cNvPr id="0" name=""/>
        <dsp:cNvSpPr/>
      </dsp:nvSpPr>
      <dsp:spPr>
        <a:xfrm>
          <a:off x="2251238" y="141718"/>
          <a:ext cx="5882364" cy="37805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регулирование и упорядочение общественных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отно-шений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упрощение и рационализация жизни людей,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подчи-нение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её понятным и общепринятым правилам;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закрепление накопленного людьми опыта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совмест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жизнедеятельности и обеспечение его передачи новым поколениям людей;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помощь в согласовании взаимных связей и действий людей;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сплочение людей;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поощрение правильных действий и наказание за на-рушения правил;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приобщение людей к значимым для общества цен-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ностям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нормам и образцам поведения.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51238" y="141718"/>
        <a:ext cx="5882364" cy="3780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E0071-00F4-4E10-9D54-AF8D99A8A3A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97589-81B3-48A3-8226-3514F33742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8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7589-81B3-48A3-8226-3514F33742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7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Big Background Pic" descr="PPP_BUSI_TLE_Networking_2007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Middle BG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Header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9" name="Rectangle 8"/>
              <p:cNvSpPr/>
              <p:nvPr userDrawn="1"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chemeClr val="accent1">
                  <a:lumMod val="75000"/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lang="en-US" sz="1800" kern="120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1" name="Footer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ubTitle Back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Big Picture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id="14" name="Picture 13" descr="PPP_BUSI_TLE_Networking_2007_elements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w="3175">
                <a:solidFill>
                  <a:schemeClr val="accent1"/>
                </a:solidFill>
              </a:ln>
            </p:spPr>
          </p:pic>
          <p:sp>
            <p:nvSpPr>
              <p:cNvPr id="15" name="Rectangle 9"/>
              <p:cNvSpPr/>
              <p:nvPr userDrawn="1"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Small Pics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id="16" name="Lady" descr="PPP_BUSI_TLE_Networking_2007_elements3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7" name="Back of Head" descr="PPP_BUSI_TLE_Networking_2007_elements2.jpg"/>
              <p:cNvPicPr preferRelativeResize="0">
                <a:picLocks/>
              </p:cNvPicPr>
              <p:nvPr userDrawn="1"/>
            </p:nvPicPr>
            <p:blipFill>
              <a:blip r:embed="rId5"/>
              <a:stretch>
                <a:fillRect/>
              </a:stretch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8" name="Brown Suit Guy" descr="PPP_BUSI_TLE_Networking_2007_elements4.jpg"/>
              <p:cNvPicPr>
                <a:picLocks noChangeAspect="1"/>
              </p:cNvPicPr>
              <p:nvPr userDrawn="1"/>
            </p:nvPicPr>
            <p:blipFill>
              <a:blip r:embed="rId6"/>
              <a:stretch>
                <a:fillRect/>
              </a:stretch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2819400"/>
            <a:ext cx="3962400" cy="1676400"/>
          </a:xfrm>
        </p:spPr>
        <p:txBody>
          <a:bodyPr>
            <a:normAutofit/>
            <a:scene3d>
              <a:camera prst="perspectiveAbove"/>
              <a:lightRig rig="threePt" dir="t"/>
            </a:scene3d>
          </a:bodyPr>
          <a:lstStyle>
            <a:lvl1pPr>
              <a:defRPr sz="4000" b="1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876800"/>
            <a:ext cx="4343400" cy="1143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Lady" descr="PPP_BUSI_TLE_Networking_2007_elements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3" name="Brown Suit Guy" descr="PPP_BUSI_TLE_Networking_2007_elements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4" name="Back of Head" descr="PPP_BUSI_TLE_Networking_2007_elements2.jpg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Lady" descr="PPP_BUSI_TLE_Networking_2007_elements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90821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0" name="Brown Suit Guy" descr="PPP_BUSI_TLE_Networking_2007_elements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1" y="6200423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9" name="Back of Head" descr="PPP_BUSI_TLE_Networking_2007_elements2.jpg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5944645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9" name="Big Background Pic" descr="PPP_BUSI_TLE_Networking_2007.png"/>
          <p:cNvPicPr>
            <a:picLocks noChangeAspect="1"/>
          </p:cNvPicPr>
          <p:nvPr userDrawn="1"/>
        </p:nvPicPr>
        <p:blipFill>
          <a:blip r:embed="rId2"/>
          <a:srcRect b="16250"/>
          <a:stretch>
            <a:fillRect/>
          </a:stretch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prstMaterial="softEdge"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505199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ar Accent 1"/>
          <p:cNvSpPr/>
          <p:nvPr userDrawn="1"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Bar Accent 2"/>
          <p:cNvSpPr/>
          <p:nvPr userDrawn="1"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Lady" descr="PPP_BUSI_TLE_Networking_2007_elements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590821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1" name="Brown Suit Guy" descr="PPP_BUSI_TLE_Networking_2007_elements4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1" y="6200423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2" name="Back of Head" descr="PPP_BUSI_TLE_Networking_2007_elements2.jpg"/>
          <p:cNvPicPr preferRelativeResize="0"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8200" y="5944645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BG Accent 1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Body BG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  <a:solidFill>
            <a:schemeClr val="accent1">
              <a:lumMod val="50000"/>
            </a:schemeClr>
          </a:solidFill>
        </p:grpSpPr>
        <p:sp>
          <p:nvSpPr>
            <p:cNvPr id="11" name="Rectangle 10"/>
            <p:cNvSpPr/>
            <p:nvPr userDrawn="1"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Side Bar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9" name="SideBar Accent 2"/>
            <p:cNvSpPr/>
            <p:nvPr userDrawn="1"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ideBar Accent 1"/>
            <p:cNvSpPr/>
            <p:nvPr userDrawn="1"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SideBar Pic" descr="PPP_BUSI_TXT_Networking_2007_elements.png"/>
            <p:cNvPicPr>
              <a:picLocks noChangeAspect="1"/>
            </p:cNvPicPr>
            <p:nvPr userDrawn="1"/>
          </p:nvPicPr>
          <p:blipFill>
            <a:blip r:embed="rId18"/>
            <a:stretch>
              <a:fillRect/>
            </a:stretch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Bar Accent 1"/>
            <p:cNvSpPr/>
            <p:nvPr userDrawn="1"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Bar Accent 2"/>
            <p:cNvSpPr/>
            <p:nvPr userDrawn="1"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87" r:id="rId5"/>
    <p:sldLayoutId id="2147483688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1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Основные социальные институты</a:t>
            </a:r>
            <a:endParaRPr lang="ru-RU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Обществоведение</a:t>
            </a:r>
          </a:p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10 класс</a:t>
            </a:r>
            <a:endParaRPr lang="ru-RU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Лицей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Ивацевичского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района</a:t>
            </a:r>
            <a:endParaRPr lang="ru-RU" sz="2000" dirty="0">
              <a:solidFill>
                <a:srgbClr val="00206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252195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Ситник П.В.</a:t>
            </a:r>
            <a:endParaRPr lang="ru-RU" sz="20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49493" y="6252194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  <a:endParaRPr lang="ru-RU" sz="20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2"/>
            <a:ext cx="8784976" cy="4525963"/>
          </a:xfrm>
        </p:spPr>
        <p:txBody>
          <a:bodyPr/>
          <a:lstStyle/>
          <a:p>
            <a:r>
              <a:rPr lang="ru-RU" dirty="0" smtClean="0"/>
              <a:t>Понятие социального института</a:t>
            </a:r>
            <a:endParaRPr lang="ru-RU" dirty="0" smtClean="0"/>
          </a:p>
          <a:p>
            <a:r>
              <a:rPr lang="ru-RU" dirty="0" smtClean="0"/>
              <a:t>Функции и роль социальных институтов в обществе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4022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Понятие социального института</a:t>
            </a:r>
            <a:endParaRPr lang="ru-RU" sz="36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62649249"/>
              </p:ext>
            </p:extLst>
          </p:nvPr>
        </p:nvGraphicFramePr>
        <p:xfrm>
          <a:off x="251520" y="1268760"/>
          <a:ext cx="79928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00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Понятие социального института</a:t>
            </a:r>
            <a:endParaRPr lang="ru-RU" sz="36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15533079"/>
              </p:ext>
            </p:extLst>
          </p:nvPr>
        </p:nvGraphicFramePr>
        <p:xfrm>
          <a:off x="107504" y="1397000"/>
          <a:ext cx="8208912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425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Функции и роль социальных институтов в обществе</a:t>
            </a:r>
            <a:endParaRPr lang="ru-RU" sz="36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14999195"/>
              </p:ext>
            </p:extLst>
          </p:nvPr>
        </p:nvGraphicFramePr>
        <p:xfrm>
          <a:off x="107504" y="1397000"/>
          <a:ext cx="8208912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56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Функции и роль социальных институтов в обществе</a:t>
            </a:r>
            <a:endParaRPr lang="ru-RU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196752"/>
            <a:ext cx="2486063" cy="4174237"/>
          </a:xfrm>
          <a:prstGeom prst="rect">
            <a:avLst/>
          </a:prstGeom>
          <a:ln w="2857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1471649" y="5517232"/>
            <a:ext cx="1193926" cy="350312"/>
            <a:chOff x="-58992" y="1180738"/>
            <a:chExt cx="2626358" cy="228228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3016" y="1180738"/>
              <a:ext cx="2554350" cy="2282289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-58992" y="1247585"/>
              <a:ext cx="2559512" cy="21485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Р.Миллс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07073655"/>
              </p:ext>
            </p:extLst>
          </p:nvPr>
        </p:nvGraphicFramePr>
        <p:xfrm>
          <a:off x="2665575" y="1772816"/>
          <a:ext cx="5661085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805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Функции и роль социальных институтов в обществе</a:t>
            </a:r>
            <a:endParaRPr lang="ru-RU" sz="36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98123424"/>
              </p:ext>
            </p:extLst>
          </p:nvPr>
        </p:nvGraphicFramePr>
        <p:xfrm>
          <a:off x="179512" y="1397000"/>
          <a:ext cx="80648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089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низ 5"/>
          <p:cNvSpPr/>
          <p:nvPr/>
        </p:nvSpPr>
        <p:spPr>
          <a:xfrm>
            <a:off x="2339752" y="2420888"/>
            <a:ext cx="3600400" cy="144016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вызван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Функции и роль социальных институтов в обществе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40768"/>
            <a:ext cx="7776864" cy="10801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Возникновение социальных институтов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– это прежде всего процесс выработки и закрепления социальных норм, правил, а также определённых социальных ролей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33" y="3861048"/>
            <a:ext cx="7776864" cy="12241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определёнными общественными потребностями;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оиском людьми наиболее приемлемых и результативных способов организации совместной деятельности, своеобразных шаблонов, образцов и правил поведения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02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Функции и роль социальных институтов в обществе</a:t>
            </a:r>
            <a:endParaRPr lang="ru-RU" sz="36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58534405"/>
              </p:ext>
            </p:extLst>
          </p:nvPr>
        </p:nvGraphicFramePr>
        <p:xfrm>
          <a:off x="179512" y="1397000"/>
          <a:ext cx="81369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619672" y="5661248"/>
            <a:ext cx="2160240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Изменения в общественной жизни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5661248"/>
            <a:ext cx="3096344" cy="86409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преобразование и упорядочение социальных институтов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995936" y="5805264"/>
            <a:ext cx="1080120" cy="5760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02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ing_2007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52E504-0C65-4A68-8323-859DD79363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 оформлением Общение в сети</Template>
  <TotalTime>575</TotalTime>
  <Words>450</Words>
  <Application>Microsoft Office PowerPoint</Application>
  <PresentationFormat>Экран (4:3)</PresentationFormat>
  <Paragraphs>68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Networking_2007</vt:lpstr>
      <vt:lpstr>Основные социальные институты</vt:lpstr>
      <vt:lpstr>План урока</vt:lpstr>
      <vt:lpstr>Понятие социального института</vt:lpstr>
      <vt:lpstr>Понятие социального института</vt:lpstr>
      <vt:lpstr>Функции и роль социальных институтов в обществе</vt:lpstr>
      <vt:lpstr>Функции и роль социальных институтов в обществе</vt:lpstr>
      <vt:lpstr>Функции и роль социальных институтов в обществе</vt:lpstr>
      <vt:lpstr>Функции и роль социальных институтов в обществе</vt:lpstr>
      <vt:lpstr>Функции и роль социальных институтов в обществе</vt:lpstr>
    </vt:vector>
  </TitlesOfParts>
  <Company>Лицей Ивацевичского района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социальные институты</dc:title>
  <dc:subject>Основные социальные институты</dc:subject>
  <dc:creator>Ситник П.В.</dc:creator>
  <dc:description>Презентация</dc:description>
  <cp:lastModifiedBy>User</cp:lastModifiedBy>
  <cp:revision>56</cp:revision>
  <dcterms:created xsi:type="dcterms:W3CDTF">2013-08-18T12:52:54Z</dcterms:created>
  <dcterms:modified xsi:type="dcterms:W3CDTF">2017-09-19T14:51:21Z</dcterms:modified>
  <cp:category>Обществоведение. 10 класс.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19.09.2017</vt:lpwstr>
  </property>
</Properties>
</file>