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9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166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4FCD2715-8097-446B-B45F-05A025027E4E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754A267D-28E2-4CDB-B853-960366F2DD22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05B9C09-6F11-40DF-9DBC-0A05B28EFDE9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C0D80ED5-0C31-4A5D-B1FC-0552770FCF3F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права и свободы граждан Республики Беларусь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D17AE86-5DEE-404E-A303-BC75ECEA108A}" type="parTrans" cxnId="{3D524630-DA23-4DFE-A915-B518080D302C}">
      <dgm:prSet/>
      <dgm:spPr/>
      <dgm:t>
        <a:bodyPr/>
        <a:lstStyle/>
        <a:p>
          <a:endParaRPr lang="ru-RU"/>
        </a:p>
      </dgm:t>
    </dgm:pt>
    <dgm:pt modelId="{D77B8BBF-0E60-4408-9225-392E91C1CA4A}" type="sibTrans" cxnId="{3D524630-DA23-4DFE-A915-B518080D302C}">
      <dgm:prSet/>
      <dgm:spPr/>
      <dgm:t>
        <a:bodyPr/>
        <a:lstStyle/>
        <a:p>
          <a:endParaRPr lang="ru-RU"/>
        </a:p>
      </dgm:t>
    </dgm:pt>
    <dgm:pt modelId="{9DDC8D6E-31AA-48BD-82A6-24C6789E377B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неприкосновенность жилища и иных законных владений (ст. 29)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3710700-D5D4-49BF-99ED-60DA7CA9077A}" type="parTrans" cxnId="{5E09B3BC-30D6-4FF2-9886-CF9DFF1B5E80}">
      <dgm:prSet/>
      <dgm:spPr/>
      <dgm:t>
        <a:bodyPr/>
        <a:lstStyle/>
        <a:p>
          <a:endParaRPr lang="ru-RU"/>
        </a:p>
      </dgm:t>
    </dgm:pt>
    <dgm:pt modelId="{9CB299F7-23B8-4A05-848B-A9DFFB5CDD5A}" type="sibTrans" cxnId="{5E09B3BC-30D6-4FF2-9886-CF9DFF1B5E80}">
      <dgm:prSet/>
      <dgm:spPr/>
      <dgm:t>
        <a:bodyPr/>
        <a:lstStyle/>
        <a:p>
          <a:endParaRPr lang="ru-RU"/>
        </a:p>
      </dgm:t>
    </dgm:pt>
    <dgm:pt modelId="{34CEE271-EEF5-4EB4-B97C-9A326115C07B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Свободы передвижения и выбора места жительства в пределах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-публики Беларусь, право покидать её и беспрепятственно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возвра-щаться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обратно (ст. 30)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245924F-32FD-4E4A-9133-D3ED5E2314D8}" type="parTrans" cxnId="{A6A43CFD-999A-40F6-87D6-07C20CC83422}">
      <dgm:prSet/>
      <dgm:spPr/>
      <dgm:t>
        <a:bodyPr/>
        <a:lstStyle/>
        <a:p>
          <a:endParaRPr lang="ru-RU"/>
        </a:p>
      </dgm:t>
    </dgm:pt>
    <dgm:pt modelId="{E9FA489D-F2B5-4A23-8A1B-99E7D7545E5B}" type="sibTrans" cxnId="{A6A43CFD-999A-40F6-87D6-07C20CC83422}">
      <dgm:prSet/>
      <dgm:spPr/>
      <dgm:t>
        <a:bodyPr/>
        <a:lstStyle/>
        <a:p>
          <a:endParaRPr lang="ru-RU"/>
        </a:p>
      </dgm:t>
    </dgm:pt>
    <dgm:pt modelId="{E6CE3A0E-E2D2-4806-BB55-61311CA0466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совести (ст. 31)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7292E3B-22B3-41DA-9D43-5785DCC179A8}" type="parTrans" cxnId="{69D1BE17-558D-48A8-9B74-B2B976E37A18}">
      <dgm:prSet/>
      <dgm:spPr/>
      <dgm:t>
        <a:bodyPr/>
        <a:lstStyle/>
        <a:p>
          <a:endParaRPr lang="ru-RU"/>
        </a:p>
      </dgm:t>
    </dgm:pt>
    <dgm:pt modelId="{961EC91A-1921-4E51-87E3-82B2A94BAC1E}" type="sibTrans" cxnId="{69D1BE17-558D-48A8-9B74-B2B976E37A18}">
      <dgm:prSet/>
      <dgm:spPr/>
      <dgm:t>
        <a:bodyPr/>
        <a:lstStyle/>
        <a:p>
          <a:endParaRPr lang="ru-RU"/>
        </a:p>
      </dgm:t>
    </dgm:pt>
    <dgm:pt modelId="{323CC2DE-9E72-4B24-82C4-C3046B732B2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создание семьи и заключение брака (ст. 32)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4CF4FA3-2172-467B-9B4A-19142C15DD32}" type="parTrans" cxnId="{6877D585-7747-487C-900F-0DA64969001A}">
      <dgm:prSet/>
      <dgm:spPr/>
      <dgm:t>
        <a:bodyPr/>
        <a:lstStyle/>
        <a:p>
          <a:endParaRPr lang="ru-RU"/>
        </a:p>
      </dgm:t>
    </dgm:pt>
    <dgm:pt modelId="{AC3EB8B2-5B01-4AAE-B5D6-F8909789FF0D}" type="sibTrans" cxnId="{6877D585-7747-487C-900F-0DA64969001A}">
      <dgm:prSet/>
      <dgm:spPr/>
      <dgm:t>
        <a:bodyPr/>
        <a:lstStyle/>
        <a:p>
          <a:endParaRPr lang="ru-RU"/>
        </a:p>
      </dgm:t>
    </dgm:pt>
    <dgm:pt modelId="{EF04D9A3-C6DF-459C-A4AE-7F237D11A52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выбора национальности и языка общения (ст. 50)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C9E73C3-E66A-4200-87A9-0732C05B8139}" type="parTrans" cxnId="{0EF6437D-C8AB-4894-87A7-B4D1308FE82B}">
      <dgm:prSet/>
      <dgm:spPr/>
      <dgm:t>
        <a:bodyPr/>
        <a:lstStyle/>
        <a:p>
          <a:endParaRPr lang="ru-RU"/>
        </a:p>
      </dgm:t>
    </dgm:pt>
    <dgm:pt modelId="{D1F81188-0B95-4547-A654-B19E5D072982}" type="sibTrans" cxnId="{0EF6437D-C8AB-4894-87A7-B4D1308FE82B}">
      <dgm:prSet/>
      <dgm:spPr/>
      <dgm:t>
        <a:bodyPr/>
        <a:lstStyle/>
        <a:p>
          <a:endParaRPr lang="ru-RU"/>
        </a:p>
      </dgm:t>
    </dgm:pt>
    <dgm:pt modelId="{DE360D31-62FC-417D-80F4-240318A23E4E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судебную защиту (ст. 60)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02E92D8-CBE0-47DC-8F7A-66783AC328D9}" type="parTrans" cxnId="{99990EE0-3D18-4637-910C-B8595C69778D}">
      <dgm:prSet/>
      <dgm:spPr/>
      <dgm:t>
        <a:bodyPr/>
        <a:lstStyle/>
        <a:p>
          <a:endParaRPr lang="ru-RU"/>
        </a:p>
      </dgm:t>
    </dgm:pt>
    <dgm:pt modelId="{292B73F6-7446-4D76-A50D-FCAE5C974932}" type="sibTrans" cxnId="{99990EE0-3D18-4637-910C-B8595C69778D}">
      <dgm:prSet/>
      <dgm:spPr/>
      <dgm:t>
        <a:bodyPr/>
        <a:lstStyle/>
        <a:p>
          <a:endParaRPr lang="ru-RU"/>
        </a:p>
      </dgm:t>
    </dgm:pt>
    <dgm:pt modelId="{A590AF29-A9E1-4DF7-8152-7FF2DE394872}" type="pres">
      <dgm:prSet presAssocID="{705B9C09-6F11-40DF-9DBC-0A05B28EFDE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4292056-E1BB-47E0-B8FE-A029FE45441E}" type="pres">
      <dgm:prSet presAssocID="{C0D80ED5-0C31-4A5D-B1FC-0552770FCF3F}" presName="root" presStyleCnt="0"/>
      <dgm:spPr/>
    </dgm:pt>
    <dgm:pt modelId="{C9C3435B-8532-4A2C-AA6D-6E0E9DEBB946}" type="pres">
      <dgm:prSet presAssocID="{C0D80ED5-0C31-4A5D-B1FC-0552770FCF3F}" presName="rootComposite" presStyleCnt="0"/>
      <dgm:spPr/>
    </dgm:pt>
    <dgm:pt modelId="{6CE9BBF9-4580-4ECB-B285-F0A597B22773}" type="pres">
      <dgm:prSet presAssocID="{C0D80ED5-0C31-4A5D-B1FC-0552770FCF3F}" presName="rootText" presStyleLbl="node1" presStyleIdx="0" presStyleCnt="1" custScaleX="651431" custScaleY="141667"/>
      <dgm:spPr/>
    </dgm:pt>
    <dgm:pt modelId="{262928B6-8438-4325-8C01-03D23F2C5939}" type="pres">
      <dgm:prSet presAssocID="{C0D80ED5-0C31-4A5D-B1FC-0552770FCF3F}" presName="rootConnector" presStyleLbl="node1" presStyleIdx="0" presStyleCnt="1"/>
      <dgm:spPr/>
    </dgm:pt>
    <dgm:pt modelId="{0315F3F4-34B6-4A41-8A43-66E366758BC0}" type="pres">
      <dgm:prSet presAssocID="{C0D80ED5-0C31-4A5D-B1FC-0552770FCF3F}" presName="childShape" presStyleCnt="0"/>
      <dgm:spPr/>
    </dgm:pt>
    <dgm:pt modelId="{113122A5-EFD4-4F67-888F-7FA66CCA41AB}" type="pres">
      <dgm:prSet presAssocID="{83710700-D5D4-49BF-99ED-60DA7CA9077A}" presName="Name13" presStyleLbl="parChTrans1D2" presStyleIdx="0" presStyleCnt="6"/>
      <dgm:spPr/>
    </dgm:pt>
    <dgm:pt modelId="{3AE7E0D5-E90A-4E3B-8CDB-AC29721E854B}" type="pres">
      <dgm:prSet presAssocID="{9DDC8D6E-31AA-48BD-82A6-24C6789E377B}" presName="childText" presStyleLbl="bgAcc1" presStyleIdx="0" presStyleCnt="6" custScaleX="1375702" custScaleY="2127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1E55AE-EAD1-4052-99B5-326E0D552EE7}" type="pres">
      <dgm:prSet presAssocID="{F245924F-32FD-4E4A-9133-D3ED5E2314D8}" presName="Name13" presStyleLbl="parChTrans1D2" presStyleIdx="1" presStyleCnt="6"/>
      <dgm:spPr/>
    </dgm:pt>
    <dgm:pt modelId="{E7050C86-A2DC-48C1-9125-8801DD383EE5}" type="pres">
      <dgm:prSet presAssocID="{34CEE271-EEF5-4EB4-B97C-9A326115C07B}" presName="childText" presStyleLbl="bgAcc1" presStyleIdx="1" presStyleCnt="6" custScaleX="1375702" custScaleY="2127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9C28B8-D82A-4125-9C83-9A85F4CD3015}" type="pres">
      <dgm:prSet presAssocID="{07292E3B-22B3-41DA-9D43-5785DCC179A8}" presName="Name13" presStyleLbl="parChTrans1D2" presStyleIdx="2" presStyleCnt="6"/>
      <dgm:spPr/>
    </dgm:pt>
    <dgm:pt modelId="{E956B854-797D-4C84-BF8B-CCD7F2E05BA7}" type="pres">
      <dgm:prSet presAssocID="{E6CE3A0E-E2D2-4806-BB55-61311CA04666}" presName="childText" presStyleLbl="bgAcc1" presStyleIdx="2" presStyleCnt="6" custScaleX="1375702" custScaleY="2127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BBF37B-F48F-4E96-8B06-3E94A49C0E00}" type="pres">
      <dgm:prSet presAssocID="{54CF4FA3-2172-467B-9B4A-19142C15DD32}" presName="Name13" presStyleLbl="parChTrans1D2" presStyleIdx="3" presStyleCnt="6"/>
      <dgm:spPr/>
    </dgm:pt>
    <dgm:pt modelId="{3445EB15-D91B-4D17-A33B-D5087CD83B8D}" type="pres">
      <dgm:prSet presAssocID="{323CC2DE-9E72-4B24-82C4-C3046B732B22}" presName="childText" presStyleLbl="bgAcc1" presStyleIdx="3" presStyleCnt="6" custScaleX="1375702" custScaleY="2127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4BCC2F-3DEB-4910-9B23-1B04542CE5E4}" type="pres">
      <dgm:prSet presAssocID="{DC9E73C3-E66A-4200-87A9-0732C05B8139}" presName="Name13" presStyleLbl="parChTrans1D2" presStyleIdx="4" presStyleCnt="6"/>
      <dgm:spPr/>
    </dgm:pt>
    <dgm:pt modelId="{B3FFCFB9-9F3D-435C-842A-BF6CBDCA6818}" type="pres">
      <dgm:prSet presAssocID="{EF04D9A3-C6DF-459C-A4AE-7F237D11A524}" presName="childText" presStyleLbl="bgAcc1" presStyleIdx="4" presStyleCnt="6" custScaleX="1375702" custScaleY="2127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67B7E2-167F-4F4F-B34E-85F9E04A4840}" type="pres">
      <dgm:prSet presAssocID="{602E92D8-CBE0-47DC-8F7A-66783AC328D9}" presName="Name13" presStyleLbl="parChTrans1D2" presStyleIdx="5" presStyleCnt="6"/>
      <dgm:spPr/>
    </dgm:pt>
    <dgm:pt modelId="{99F56755-CED1-4AAF-830E-AB6111619D62}" type="pres">
      <dgm:prSet presAssocID="{DE360D31-62FC-417D-80F4-240318A23E4E}" presName="childText" presStyleLbl="bgAcc1" presStyleIdx="5" presStyleCnt="6" custScaleX="1375420" custScaleY="212775">
        <dgm:presLayoutVars>
          <dgm:bulletEnabled val="1"/>
        </dgm:presLayoutVars>
      </dgm:prSet>
      <dgm:spPr/>
    </dgm:pt>
  </dgm:ptLst>
  <dgm:cxnLst>
    <dgm:cxn modelId="{69D1BE17-558D-48A8-9B74-B2B976E37A18}" srcId="{C0D80ED5-0C31-4A5D-B1FC-0552770FCF3F}" destId="{E6CE3A0E-E2D2-4806-BB55-61311CA04666}" srcOrd="2" destOrd="0" parTransId="{07292E3B-22B3-41DA-9D43-5785DCC179A8}" sibTransId="{961EC91A-1921-4E51-87E3-82B2A94BAC1E}"/>
    <dgm:cxn modelId="{17CCF9C8-3247-4B2B-A6B5-EA6F70C30E81}" type="presOf" srcId="{34CEE271-EEF5-4EB4-B97C-9A326115C07B}" destId="{E7050C86-A2DC-48C1-9125-8801DD383EE5}" srcOrd="0" destOrd="0" presId="urn:microsoft.com/office/officeart/2005/8/layout/hierarchy3"/>
    <dgm:cxn modelId="{A1B5914C-0E75-40F7-90DF-FE7C88F5D932}" type="presOf" srcId="{9DDC8D6E-31AA-48BD-82A6-24C6789E377B}" destId="{3AE7E0D5-E90A-4E3B-8CDB-AC29721E854B}" srcOrd="0" destOrd="0" presId="urn:microsoft.com/office/officeart/2005/8/layout/hierarchy3"/>
    <dgm:cxn modelId="{99990EE0-3D18-4637-910C-B8595C69778D}" srcId="{C0D80ED5-0C31-4A5D-B1FC-0552770FCF3F}" destId="{DE360D31-62FC-417D-80F4-240318A23E4E}" srcOrd="5" destOrd="0" parTransId="{602E92D8-CBE0-47DC-8F7A-66783AC328D9}" sibTransId="{292B73F6-7446-4D76-A50D-FCAE5C974932}"/>
    <dgm:cxn modelId="{CE39BB0E-476E-46A0-96DA-2CF55B3D4636}" type="presOf" srcId="{07292E3B-22B3-41DA-9D43-5785DCC179A8}" destId="{3C9C28B8-D82A-4125-9C83-9A85F4CD3015}" srcOrd="0" destOrd="0" presId="urn:microsoft.com/office/officeart/2005/8/layout/hierarchy3"/>
    <dgm:cxn modelId="{0EF6437D-C8AB-4894-87A7-B4D1308FE82B}" srcId="{C0D80ED5-0C31-4A5D-B1FC-0552770FCF3F}" destId="{EF04D9A3-C6DF-459C-A4AE-7F237D11A524}" srcOrd="4" destOrd="0" parTransId="{DC9E73C3-E66A-4200-87A9-0732C05B8139}" sibTransId="{D1F81188-0B95-4547-A654-B19E5D072982}"/>
    <dgm:cxn modelId="{5E09B3BC-30D6-4FF2-9886-CF9DFF1B5E80}" srcId="{C0D80ED5-0C31-4A5D-B1FC-0552770FCF3F}" destId="{9DDC8D6E-31AA-48BD-82A6-24C6789E377B}" srcOrd="0" destOrd="0" parTransId="{83710700-D5D4-49BF-99ED-60DA7CA9077A}" sibTransId="{9CB299F7-23B8-4A05-848B-A9DFFB5CDD5A}"/>
    <dgm:cxn modelId="{048810B7-3FBF-4122-9883-24C7B85E993F}" type="presOf" srcId="{C0D80ED5-0C31-4A5D-B1FC-0552770FCF3F}" destId="{262928B6-8438-4325-8C01-03D23F2C5939}" srcOrd="1" destOrd="0" presId="urn:microsoft.com/office/officeart/2005/8/layout/hierarchy3"/>
    <dgm:cxn modelId="{3D524630-DA23-4DFE-A915-B518080D302C}" srcId="{705B9C09-6F11-40DF-9DBC-0A05B28EFDE9}" destId="{C0D80ED5-0C31-4A5D-B1FC-0552770FCF3F}" srcOrd="0" destOrd="0" parTransId="{3D17AE86-5DEE-404E-A303-BC75ECEA108A}" sibTransId="{D77B8BBF-0E60-4408-9225-392E91C1CA4A}"/>
    <dgm:cxn modelId="{8A90CBBB-032C-443B-A589-73B9D9A5C5D7}" type="presOf" srcId="{EF04D9A3-C6DF-459C-A4AE-7F237D11A524}" destId="{B3FFCFB9-9F3D-435C-842A-BF6CBDCA6818}" srcOrd="0" destOrd="0" presId="urn:microsoft.com/office/officeart/2005/8/layout/hierarchy3"/>
    <dgm:cxn modelId="{1BC48AF8-7DB5-468C-AEBA-DEA956539D8F}" type="presOf" srcId="{83710700-D5D4-49BF-99ED-60DA7CA9077A}" destId="{113122A5-EFD4-4F67-888F-7FA66CCA41AB}" srcOrd="0" destOrd="0" presId="urn:microsoft.com/office/officeart/2005/8/layout/hierarchy3"/>
    <dgm:cxn modelId="{8D374434-79E6-41A4-80CA-7CFAC48C1834}" type="presOf" srcId="{54CF4FA3-2172-467B-9B4A-19142C15DD32}" destId="{3DBBF37B-F48F-4E96-8B06-3E94A49C0E00}" srcOrd="0" destOrd="0" presId="urn:microsoft.com/office/officeart/2005/8/layout/hierarchy3"/>
    <dgm:cxn modelId="{28364BD9-1672-4A7B-BC89-2B437391B51A}" type="presOf" srcId="{F245924F-32FD-4E4A-9133-D3ED5E2314D8}" destId="{051E55AE-EAD1-4052-99B5-326E0D552EE7}" srcOrd="0" destOrd="0" presId="urn:microsoft.com/office/officeart/2005/8/layout/hierarchy3"/>
    <dgm:cxn modelId="{A6A43CFD-999A-40F6-87D6-07C20CC83422}" srcId="{C0D80ED5-0C31-4A5D-B1FC-0552770FCF3F}" destId="{34CEE271-EEF5-4EB4-B97C-9A326115C07B}" srcOrd="1" destOrd="0" parTransId="{F245924F-32FD-4E4A-9133-D3ED5E2314D8}" sibTransId="{E9FA489D-F2B5-4A23-8A1B-99E7D7545E5B}"/>
    <dgm:cxn modelId="{C9351297-9D01-4FBD-8094-55C828BDEE18}" type="presOf" srcId="{DC9E73C3-E66A-4200-87A9-0732C05B8139}" destId="{6B4BCC2F-3DEB-4910-9B23-1B04542CE5E4}" srcOrd="0" destOrd="0" presId="urn:microsoft.com/office/officeart/2005/8/layout/hierarchy3"/>
    <dgm:cxn modelId="{1EF397E6-0119-47B4-9987-5E25F6B55FB5}" type="presOf" srcId="{705B9C09-6F11-40DF-9DBC-0A05B28EFDE9}" destId="{A590AF29-A9E1-4DF7-8152-7FF2DE394872}" srcOrd="0" destOrd="0" presId="urn:microsoft.com/office/officeart/2005/8/layout/hierarchy3"/>
    <dgm:cxn modelId="{DC039C9A-AD97-451B-B3BA-2BFE6FE00FF7}" type="presOf" srcId="{DE360D31-62FC-417D-80F4-240318A23E4E}" destId="{99F56755-CED1-4AAF-830E-AB6111619D62}" srcOrd="0" destOrd="0" presId="urn:microsoft.com/office/officeart/2005/8/layout/hierarchy3"/>
    <dgm:cxn modelId="{3ECE97CB-1343-4F3B-96BF-7BE6BB0B6033}" type="presOf" srcId="{C0D80ED5-0C31-4A5D-B1FC-0552770FCF3F}" destId="{6CE9BBF9-4580-4ECB-B285-F0A597B22773}" srcOrd="0" destOrd="0" presId="urn:microsoft.com/office/officeart/2005/8/layout/hierarchy3"/>
    <dgm:cxn modelId="{80A967B8-D871-48D0-98B8-9FCF4915FBE6}" type="presOf" srcId="{E6CE3A0E-E2D2-4806-BB55-61311CA04666}" destId="{E956B854-797D-4C84-BF8B-CCD7F2E05BA7}" srcOrd="0" destOrd="0" presId="urn:microsoft.com/office/officeart/2005/8/layout/hierarchy3"/>
    <dgm:cxn modelId="{0917355F-2362-4D5C-B9F3-9EDA2C80F18B}" type="presOf" srcId="{323CC2DE-9E72-4B24-82C4-C3046B732B22}" destId="{3445EB15-D91B-4D17-A33B-D5087CD83B8D}" srcOrd="0" destOrd="0" presId="urn:microsoft.com/office/officeart/2005/8/layout/hierarchy3"/>
    <dgm:cxn modelId="{10D47E1F-BB24-4CE7-AFEB-3993C8E10250}" type="presOf" srcId="{602E92D8-CBE0-47DC-8F7A-66783AC328D9}" destId="{1667B7E2-167F-4F4F-B34E-85F9E04A4840}" srcOrd="0" destOrd="0" presId="urn:microsoft.com/office/officeart/2005/8/layout/hierarchy3"/>
    <dgm:cxn modelId="{6877D585-7747-487C-900F-0DA64969001A}" srcId="{C0D80ED5-0C31-4A5D-B1FC-0552770FCF3F}" destId="{323CC2DE-9E72-4B24-82C4-C3046B732B22}" srcOrd="3" destOrd="0" parTransId="{54CF4FA3-2172-467B-9B4A-19142C15DD32}" sibTransId="{AC3EB8B2-5B01-4AAE-B5D6-F8909789FF0D}"/>
    <dgm:cxn modelId="{431C0444-C3A0-48E3-9453-3167BC318C59}" type="presParOf" srcId="{A590AF29-A9E1-4DF7-8152-7FF2DE394872}" destId="{74292056-E1BB-47E0-B8FE-A029FE45441E}" srcOrd="0" destOrd="0" presId="urn:microsoft.com/office/officeart/2005/8/layout/hierarchy3"/>
    <dgm:cxn modelId="{E73AA1F6-9FD6-4525-838C-88A90F6E0FD0}" type="presParOf" srcId="{74292056-E1BB-47E0-B8FE-A029FE45441E}" destId="{C9C3435B-8532-4A2C-AA6D-6E0E9DEBB946}" srcOrd="0" destOrd="0" presId="urn:microsoft.com/office/officeart/2005/8/layout/hierarchy3"/>
    <dgm:cxn modelId="{8C43694F-2FAF-4A7B-8EC6-B565E87FCF57}" type="presParOf" srcId="{C9C3435B-8532-4A2C-AA6D-6E0E9DEBB946}" destId="{6CE9BBF9-4580-4ECB-B285-F0A597B22773}" srcOrd="0" destOrd="0" presId="urn:microsoft.com/office/officeart/2005/8/layout/hierarchy3"/>
    <dgm:cxn modelId="{2B758E79-FC78-4E48-B742-C27F2423B674}" type="presParOf" srcId="{C9C3435B-8532-4A2C-AA6D-6E0E9DEBB946}" destId="{262928B6-8438-4325-8C01-03D23F2C5939}" srcOrd="1" destOrd="0" presId="urn:microsoft.com/office/officeart/2005/8/layout/hierarchy3"/>
    <dgm:cxn modelId="{C6EDDC43-B4D5-47AF-BA76-1FD90D468F96}" type="presParOf" srcId="{74292056-E1BB-47E0-B8FE-A029FE45441E}" destId="{0315F3F4-34B6-4A41-8A43-66E366758BC0}" srcOrd="1" destOrd="0" presId="urn:microsoft.com/office/officeart/2005/8/layout/hierarchy3"/>
    <dgm:cxn modelId="{9F1E20C0-2DD5-4CFE-8725-E6F85831ADE1}" type="presParOf" srcId="{0315F3F4-34B6-4A41-8A43-66E366758BC0}" destId="{113122A5-EFD4-4F67-888F-7FA66CCA41AB}" srcOrd="0" destOrd="0" presId="urn:microsoft.com/office/officeart/2005/8/layout/hierarchy3"/>
    <dgm:cxn modelId="{F9EAE120-DD64-4710-8197-BB2CDB4BBBCD}" type="presParOf" srcId="{0315F3F4-34B6-4A41-8A43-66E366758BC0}" destId="{3AE7E0D5-E90A-4E3B-8CDB-AC29721E854B}" srcOrd="1" destOrd="0" presId="urn:microsoft.com/office/officeart/2005/8/layout/hierarchy3"/>
    <dgm:cxn modelId="{3CA8937A-C972-43AC-B5B5-45014F1DE17C}" type="presParOf" srcId="{0315F3F4-34B6-4A41-8A43-66E366758BC0}" destId="{051E55AE-EAD1-4052-99B5-326E0D552EE7}" srcOrd="2" destOrd="0" presId="urn:microsoft.com/office/officeart/2005/8/layout/hierarchy3"/>
    <dgm:cxn modelId="{56AB16C6-1986-456F-912A-9B8092CF9145}" type="presParOf" srcId="{0315F3F4-34B6-4A41-8A43-66E366758BC0}" destId="{E7050C86-A2DC-48C1-9125-8801DD383EE5}" srcOrd="3" destOrd="0" presId="urn:microsoft.com/office/officeart/2005/8/layout/hierarchy3"/>
    <dgm:cxn modelId="{13693FA8-511F-4A02-A1CF-5A76030EE45A}" type="presParOf" srcId="{0315F3F4-34B6-4A41-8A43-66E366758BC0}" destId="{3C9C28B8-D82A-4125-9C83-9A85F4CD3015}" srcOrd="4" destOrd="0" presId="urn:microsoft.com/office/officeart/2005/8/layout/hierarchy3"/>
    <dgm:cxn modelId="{CF68816E-6A9A-4EEF-A39C-3D3FDF2F4A25}" type="presParOf" srcId="{0315F3F4-34B6-4A41-8A43-66E366758BC0}" destId="{E956B854-797D-4C84-BF8B-CCD7F2E05BA7}" srcOrd="5" destOrd="0" presId="urn:microsoft.com/office/officeart/2005/8/layout/hierarchy3"/>
    <dgm:cxn modelId="{ACCA02F1-519B-4673-9A42-F68A06DFBB96}" type="presParOf" srcId="{0315F3F4-34B6-4A41-8A43-66E366758BC0}" destId="{3DBBF37B-F48F-4E96-8B06-3E94A49C0E00}" srcOrd="6" destOrd="0" presId="urn:microsoft.com/office/officeart/2005/8/layout/hierarchy3"/>
    <dgm:cxn modelId="{B16EA62E-4E7A-45A0-A353-054D1F00C46C}" type="presParOf" srcId="{0315F3F4-34B6-4A41-8A43-66E366758BC0}" destId="{3445EB15-D91B-4D17-A33B-D5087CD83B8D}" srcOrd="7" destOrd="0" presId="urn:microsoft.com/office/officeart/2005/8/layout/hierarchy3"/>
    <dgm:cxn modelId="{D06B7D2D-EDFA-4890-A6FF-2868CEA67DE1}" type="presParOf" srcId="{0315F3F4-34B6-4A41-8A43-66E366758BC0}" destId="{6B4BCC2F-3DEB-4910-9B23-1B04542CE5E4}" srcOrd="8" destOrd="0" presId="urn:microsoft.com/office/officeart/2005/8/layout/hierarchy3"/>
    <dgm:cxn modelId="{E24C9EE2-6B8F-4853-A01C-752960790A70}" type="presParOf" srcId="{0315F3F4-34B6-4A41-8A43-66E366758BC0}" destId="{B3FFCFB9-9F3D-435C-842A-BF6CBDCA6818}" srcOrd="9" destOrd="0" presId="urn:microsoft.com/office/officeart/2005/8/layout/hierarchy3"/>
    <dgm:cxn modelId="{0E41BE50-2B91-4140-A120-CC5FF2364A45}" type="presParOf" srcId="{0315F3F4-34B6-4A41-8A43-66E366758BC0}" destId="{1667B7E2-167F-4F4F-B34E-85F9E04A4840}" srcOrd="10" destOrd="0" presId="urn:microsoft.com/office/officeart/2005/8/layout/hierarchy3"/>
    <dgm:cxn modelId="{DD59BCE9-7304-46F9-B52E-6D7021D216EC}" type="presParOf" srcId="{0315F3F4-34B6-4A41-8A43-66E366758BC0}" destId="{99F56755-CED1-4AAF-830E-AB6111619D62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5572B2BF-8B0F-4278-A9F6-A1023D1B3E93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7512A88-ABD2-4148-9F65-42723857D15A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0BD25D3-78C6-491F-8556-F132F7115F3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Политические права и свободы граждан Республики Беларусь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130E140-E0DD-4030-BE1A-667EF903EBAC}" type="parTrans" cxnId="{32466BBA-AA30-4FEE-B27F-7F5FCB11E112}">
      <dgm:prSet/>
      <dgm:spPr/>
      <dgm:t>
        <a:bodyPr/>
        <a:lstStyle/>
        <a:p>
          <a:endParaRPr lang="ru-RU"/>
        </a:p>
      </dgm:t>
    </dgm:pt>
    <dgm:pt modelId="{0ECCB0BC-F7CD-46DF-BC8F-B557016656AD}" type="sibTrans" cxnId="{32466BBA-AA30-4FEE-B27F-7F5FCB11E112}">
      <dgm:prSet/>
      <dgm:spPr/>
      <dgm:t>
        <a:bodyPr/>
        <a:lstStyle/>
        <a:p>
          <a:endParaRPr lang="ru-RU"/>
        </a:p>
      </dgm:t>
    </dgm:pt>
    <dgm:pt modelId="{1118C34A-9B2C-47D3-94A4-18680BCF279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мнений, убеждений и их свободное выражение (ст. 33)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C0CC100-6AAB-4037-83A0-6633FD80DE4C}" type="parTrans" cxnId="{B5BBC5D8-A56E-4257-90B9-F647EDFB40B8}">
      <dgm:prSet/>
      <dgm:spPr/>
      <dgm:t>
        <a:bodyPr/>
        <a:lstStyle/>
        <a:p>
          <a:endParaRPr lang="ru-RU"/>
        </a:p>
      </dgm:t>
    </dgm:pt>
    <dgm:pt modelId="{74676881-3088-44B6-8E96-4AF3BBAA09F0}" type="sibTrans" cxnId="{B5BBC5D8-A56E-4257-90B9-F647EDFB40B8}">
      <dgm:prSet/>
      <dgm:spPr/>
      <dgm:t>
        <a:bodyPr/>
        <a:lstStyle/>
        <a:p>
          <a:endParaRPr lang="ru-RU"/>
        </a:p>
      </dgm:t>
    </dgm:pt>
    <dgm:pt modelId="{47D69655-C653-49F1-B7D1-ED7B5C8BF5C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получение, хранение и распространение информации (ст. 34)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85823BB-CDA6-4D00-90C5-13B3B75DABD9}" type="parTrans" cxnId="{8E922BA7-B172-45DC-8FF8-E09CBBF4BC88}">
      <dgm:prSet/>
      <dgm:spPr/>
      <dgm:t>
        <a:bodyPr/>
        <a:lstStyle/>
        <a:p>
          <a:endParaRPr lang="ru-RU"/>
        </a:p>
      </dgm:t>
    </dgm:pt>
    <dgm:pt modelId="{23CEAE1A-AC9D-4D3B-BFE7-B4F982275BE0}" type="sibTrans" cxnId="{8E922BA7-B172-45DC-8FF8-E09CBBF4BC88}">
      <dgm:prSet/>
      <dgm:spPr/>
      <dgm:t>
        <a:bodyPr/>
        <a:lstStyle/>
        <a:p>
          <a:endParaRPr lang="ru-RU"/>
        </a:p>
      </dgm:t>
    </dgm:pt>
    <dgm:pt modelId="{5B5F6E85-C99F-4685-8640-BE07DE0279B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направлять личные или коллективные обращения 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-венные органы (ст. 40)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BB0E48C-15EC-420D-8F1B-AACE530E47C4}" type="parTrans" cxnId="{95469476-1EA0-4C48-8590-060E99FADFD2}">
      <dgm:prSet/>
      <dgm:spPr/>
      <dgm:t>
        <a:bodyPr/>
        <a:lstStyle/>
        <a:p>
          <a:endParaRPr lang="ru-RU"/>
        </a:p>
      </dgm:t>
    </dgm:pt>
    <dgm:pt modelId="{0BC8F65E-D670-4370-BB7F-F5940E7D7907}" type="sibTrans" cxnId="{95469476-1EA0-4C48-8590-060E99FADFD2}">
      <dgm:prSet/>
      <dgm:spPr/>
      <dgm:t>
        <a:bodyPr/>
        <a:lstStyle/>
        <a:p>
          <a:endParaRPr lang="ru-RU"/>
        </a:p>
      </dgm:t>
    </dgm:pt>
    <dgm:pt modelId="{CBDBD45D-3599-46DB-9C78-8969B91F626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собраний, митингов, уличных шествий, демонстраций и пи-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кетирования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не нарушающих правопорядок и права других граждан (ст. 35)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86E8DA3-B5A8-4E59-BE56-FB1F46C8BEEF}" type="parTrans" cxnId="{D6FDCE4F-4073-4F8E-8997-0B2C90844206}">
      <dgm:prSet/>
      <dgm:spPr/>
      <dgm:t>
        <a:bodyPr/>
        <a:lstStyle/>
        <a:p>
          <a:endParaRPr lang="ru-RU"/>
        </a:p>
      </dgm:t>
    </dgm:pt>
    <dgm:pt modelId="{836DEFC4-F887-412F-A71B-6FD8A408C8CD}" type="sibTrans" cxnId="{D6FDCE4F-4073-4F8E-8997-0B2C90844206}">
      <dgm:prSet/>
      <dgm:spPr/>
      <dgm:t>
        <a:bodyPr/>
        <a:lstStyle/>
        <a:p>
          <a:endParaRPr lang="ru-RU"/>
        </a:p>
      </dgm:t>
    </dgm:pt>
    <dgm:pt modelId="{9C9AA30F-96FD-465B-A0D5-C7BDA2B1EB2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объединений (ст. 36)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9EA4589-B079-4E3B-818E-B27D22528F59}" type="parTrans" cxnId="{32413908-3AE3-48CD-9571-4DD750A7EFDF}">
      <dgm:prSet/>
      <dgm:spPr/>
      <dgm:t>
        <a:bodyPr/>
        <a:lstStyle/>
        <a:p>
          <a:endParaRPr lang="ru-RU"/>
        </a:p>
      </dgm:t>
    </dgm:pt>
    <dgm:pt modelId="{6E8691FA-C545-41C8-B841-DF7571FE460E}" type="sibTrans" cxnId="{32413908-3AE3-48CD-9571-4DD750A7EFDF}">
      <dgm:prSet/>
      <dgm:spPr/>
      <dgm:t>
        <a:bodyPr/>
        <a:lstStyle/>
        <a:p>
          <a:endParaRPr lang="ru-RU"/>
        </a:p>
      </dgm:t>
    </dgm:pt>
    <dgm:pt modelId="{F93735E2-6886-41CB-AE2A-F91D90403AF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участие в решении государственных дел (ст. 37)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F60A507-2C58-4399-876E-CE43BA6D8A07}" type="parTrans" cxnId="{E5D8A501-CBD1-4442-BB44-F91C606CEB65}">
      <dgm:prSet/>
      <dgm:spPr/>
      <dgm:t>
        <a:bodyPr/>
        <a:lstStyle/>
        <a:p>
          <a:endParaRPr lang="ru-RU"/>
        </a:p>
      </dgm:t>
    </dgm:pt>
    <dgm:pt modelId="{995DDB39-FB6C-4A06-BBD4-EA58DD9F74BC}" type="sibTrans" cxnId="{E5D8A501-CBD1-4442-BB44-F91C606CEB65}">
      <dgm:prSet/>
      <dgm:spPr/>
      <dgm:t>
        <a:bodyPr/>
        <a:lstStyle/>
        <a:p>
          <a:endParaRPr lang="ru-RU"/>
        </a:p>
      </dgm:t>
    </dgm:pt>
    <dgm:pt modelId="{31423518-A8F8-4014-8CCF-60805B10E83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избирать и быть избранным в государственные органы (ст. 38)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85C36F8-6C6B-415D-904B-6D42FD569181}" type="parTrans" cxnId="{F033A4CE-9A57-499D-B738-4235D66BEFE3}">
      <dgm:prSet/>
      <dgm:spPr/>
      <dgm:t>
        <a:bodyPr/>
        <a:lstStyle/>
        <a:p>
          <a:endParaRPr lang="ru-RU"/>
        </a:p>
      </dgm:t>
    </dgm:pt>
    <dgm:pt modelId="{FA4FCF44-9183-412E-8606-C7DCD0FAB2ED}" type="sibTrans" cxnId="{F033A4CE-9A57-499D-B738-4235D66BEFE3}">
      <dgm:prSet/>
      <dgm:spPr/>
      <dgm:t>
        <a:bodyPr/>
        <a:lstStyle/>
        <a:p>
          <a:endParaRPr lang="ru-RU"/>
        </a:p>
      </dgm:t>
    </dgm:pt>
    <dgm:pt modelId="{D23A1215-9543-4A68-9A30-77C0CF9BA683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равного доступа к любым должностям в государственных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-нах (ст. 39)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7835BA2-AB8B-4726-A404-EABB61C43202}" type="parTrans" cxnId="{5E6868C9-4DC1-4C56-A787-34D2095A3DDE}">
      <dgm:prSet/>
      <dgm:spPr/>
      <dgm:t>
        <a:bodyPr/>
        <a:lstStyle/>
        <a:p>
          <a:endParaRPr lang="ru-RU"/>
        </a:p>
      </dgm:t>
    </dgm:pt>
    <dgm:pt modelId="{B848D1F4-995F-4F0D-9319-00FC48EFFFCB}" type="sibTrans" cxnId="{5E6868C9-4DC1-4C56-A787-34D2095A3DDE}">
      <dgm:prSet/>
      <dgm:spPr/>
      <dgm:t>
        <a:bodyPr/>
        <a:lstStyle/>
        <a:p>
          <a:endParaRPr lang="ru-RU"/>
        </a:p>
      </dgm:t>
    </dgm:pt>
    <dgm:pt modelId="{2EE41EEC-3E6A-4532-B454-1E0CA6396071}" type="pres">
      <dgm:prSet presAssocID="{D7512A88-ABD2-4148-9F65-42723857D15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7B9913D-438B-4852-8866-7DA3E4BF925A}" type="pres">
      <dgm:prSet presAssocID="{20BD25D3-78C6-491F-8556-F132F7115F34}" presName="root" presStyleCnt="0"/>
      <dgm:spPr/>
    </dgm:pt>
    <dgm:pt modelId="{0069D41A-F4EE-4E6C-B0BB-02EF49F5AF95}" type="pres">
      <dgm:prSet presAssocID="{20BD25D3-78C6-491F-8556-F132F7115F34}" presName="rootComposite" presStyleCnt="0"/>
      <dgm:spPr/>
    </dgm:pt>
    <dgm:pt modelId="{794AE283-373D-4201-9700-4642AE0C1B39}" type="pres">
      <dgm:prSet presAssocID="{20BD25D3-78C6-491F-8556-F132F7115F34}" presName="rootText" presStyleLbl="node1" presStyleIdx="0" presStyleCnt="1" custScaleX="582202"/>
      <dgm:spPr/>
    </dgm:pt>
    <dgm:pt modelId="{C7E36857-7F0C-4194-840A-BA0F824A3E2B}" type="pres">
      <dgm:prSet presAssocID="{20BD25D3-78C6-491F-8556-F132F7115F34}" presName="rootConnector" presStyleLbl="node1" presStyleIdx="0" presStyleCnt="1"/>
      <dgm:spPr/>
    </dgm:pt>
    <dgm:pt modelId="{9D7BBFC4-9A33-4FA0-8AAB-5695C73D0EA1}" type="pres">
      <dgm:prSet presAssocID="{20BD25D3-78C6-491F-8556-F132F7115F34}" presName="childShape" presStyleCnt="0"/>
      <dgm:spPr/>
    </dgm:pt>
    <dgm:pt modelId="{AD386499-AB5A-4BC7-B4B5-74599CADE618}" type="pres">
      <dgm:prSet presAssocID="{AC0CC100-6AAB-4037-83A0-6633FD80DE4C}" presName="Name13" presStyleLbl="parChTrans1D2" presStyleIdx="0" presStyleCnt="8"/>
      <dgm:spPr/>
    </dgm:pt>
    <dgm:pt modelId="{BDB25953-C14E-4130-9C6A-D26E3C84F140}" type="pres">
      <dgm:prSet presAssocID="{1118C34A-9B2C-47D3-94A4-18680BCF2796}" presName="childText" presStyleLbl="bgAcc1" presStyleIdx="0" presStyleCnt="8" custScaleX="1060186">
        <dgm:presLayoutVars>
          <dgm:bulletEnabled val="1"/>
        </dgm:presLayoutVars>
      </dgm:prSet>
      <dgm:spPr/>
    </dgm:pt>
    <dgm:pt modelId="{EB46243D-E18A-4C67-84C3-22E614696F38}" type="pres">
      <dgm:prSet presAssocID="{C85823BB-CDA6-4D00-90C5-13B3B75DABD9}" presName="Name13" presStyleLbl="parChTrans1D2" presStyleIdx="1" presStyleCnt="8"/>
      <dgm:spPr/>
    </dgm:pt>
    <dgm:pt modelId="{62D0EFE4-5587-4565-8C88-2FCB6C6954A2}" type="pres">
      <dgm:prSet presAssocID="{47D69655-C653-49F1-B7D1-ED7B5C8BF5C7}" presName="childText" presStyleLbl="bgAcc1" presStyleIdx="1" presStyleCnt="8" custScaleX="1060186">
        <dgm:presLayoutVars>
          <dgm:bulletEnabled val="1"/>
        </dgm:presLayoutVars>
      </dgm:prSet>
      <dgm:spPr/>
    </dgm:pt>
    <dgm:pt modelId="{59DBB75E-0CAC-4800-9C2E-604819341406}" type="pres">
      <dgm:prSet presAssocID="{F86E8DA3-B5A8-4E59-BE56-FB1F46C8BEEF}" presName="Name13" presStyleLbl="parChTrans1D2" presStyleIdx="2" presStyleCnt="8"/>
      <dgm:spPr/>
    </dgm:pt>
    <dgm:pt modelId="{66D9482C-4892-4315-AEDC-96B2D4791571}" type="pres">
      <dgm:prSet presAssocID="{CBDBD45D-3599-46DB-9C78-8969B91F6262}" presName="childText" presStyleLbl="bgAcc1" presStyleIdx="2" presStyleCnt="8" custScaleX="1060186" custScaleY="1697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C181A9-D91D-4EB3-84F1-70CE9D36C7CC}" type="pres">
      <dgm:prSet presAssocID="{79EA4589-B079-4E3B-818E-B27D22528F59}" presName="Name13" presStyleLbl="parChTrans1D2" presStyleIdx="3" presStyleCnt="8"/>
      <dgm:spPr/>
    </dgm:pt>
    <dgm:pt modelId="{0498D6FD-98B7-45E0-9D4A-3E042B5091D6}" type="pres">
      <dgm:prSet presAssocID="{9C9AA30F-96FD-465B-A0D5-C7BDA2B1EB2F}" presName="childText" presStyleLbl="bgAcc1" presStyleIdx="3" presStyleCnt="8" custScaleX="1060186">
        <dgm:presLayoutVars>
          <dgm:bulletEnabled val="1"/>
        </dgm:presLayoutVars>
      </dgm:prSet>
      <dgm:spPr/>
    </dgm:pt>
    <dgm:pt modelId="{D95E92DE-2570-4618-B730-FA1768D3F55B}" type="pres">
      <dgm:prSet presAssocID="{DF60A507-2C58-4399-876E-CE43BA6D8A07}" presName="Name13" presStyleLbl="parChTrans1D2" presStyleIdx="4" presStyleCnt="8"/>
      <dgm:spPr/>
    </dgm:pt>
    <dgm:pt modelId="{093310F6-95BD-4D69-8CE9-CFEED3B68827}" type="pres">
      <dgm:prSet presAssocID="{F93735E2-6886-41CB-AE2A-F91D90403AFF}" presName="childText" presStyleLbl="bgAcc1" presStyleIdx="4" presStyleCnt="8" custScaleX="1060186">
        <dgm:presLayoutVars>
          <dgm:bulletEnabled val="1"/>
        </dgm:presLayoutVars>
      </dgm:prSet>
      <dgm:spPr/>
    </dgm:pt>
    <dgm:pt modelId="{73348EDF-6F83-463B-8CFF-63994FB88B15}" type="pres">
      <dgm:prSet presAssocID="{485C36F8-6C6B-415D-904B-6D42FD569181}" presName="Name13" presStyleLbl="parChTrans1D2" presStyleIdx="5" presStyleCnt="8"/>
      <dgm:spPr/>
    </dgm:pt>
    <dgm:pt modelId="{83B78C95-CA24-479B-8E10-11D7D99706A1}" type="pres">
      <dgm:prSet presAssocID="{31423518-A8F8-4014-8CCF-60805B10E838}" presName="childText" presStyleLbl="bgAcc1" presStyleIdx="5" presStyleCnt="8" custScaleX="1060186">
        <dgm:presLayoutVars>
          <dgm:bulletEnabled val="1"/>
        </dgm:presLayoutVars>
      </dgm:prSet>
      <dgm:spPr/>
    </dgm:pt>
    <dgm:pt modelId="{CFE66A67-5555-414B-95E4-E2980BFCF9C5}" type="pres">
      <dgm:prSet presAssocID="{E7835BA2-AB8B-4726-A404-EABB61C43202}" presName="Name13" presStyleLbl="parChTrans1D2" presStyleIdx="6" presStyleCnt="8"/>
      <dgm:spPr/>
    </dgm:pt>
    <dgm:pt modelId="{D45B8D5D-06D5-4DF0-837A-AFC5F8BC9030}" type="pres">
      <dgm:prSet presAssocID="{D23A1215-9543-4A68-9A30-77C0CF9BA683}" presName="childText" presStyleLbl="bgAcc1" presStyleIdx="6" presStyleCnt="8" custScaleX="1060186">
        <dgm:presLayoutVars>
          <dgm:bulletEnabled val="1"/>
        </dgm:presLayoutVars>
      </dgm:prSet>
      <dgm:spPr/>
    </dgm:pt>
    <dgm:pt modelId="{FA851A0D-F170-45A8-8BAA-D8CD8EDBAE65}" type="pres">
      <dgm:prSet presAssocID="{4BB0E48C-15EC-420D-8F1B-AACE530E47C4}" presName="Name13" presStyleLbl="parChTrans1D2" presStyleIdx="7" presStyleCnt="8"/>
      <dgm:spPr/>
    </dgm:pt>
    <dgm:pt modelId="{4C6B1819-7BEB-4FC7-AF8D-5A5023874011}" type="pres">
      <dgm:prSet presAssocID="{5B5F6E85-C99F-4685-8640-BE07DE0279B8}" presName="childText" presStyleLbl="bgAcc1" presStyleIdx="7" presStyleCnt="8" custScaleX="10601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0E35FFE-6643-40EF-BC95-B7484BAFD1F8}" type="presOf" srcId="{9C9AA30F-96FD-465B-A0D5-C7BDA2B1EB2F}" destId="{0498D6FD-98B7-45E0-9D4A-3E042B5091D6}" srcOrd="0" destOrd="0" presId="urn:microsoft.com/office/officeart/2005/8/layout/hierarchy3"/>
    <dgm:cxn modelId="{32413908-3AE3-48CD-9571-4DD750A7EFDF}" srcId="{20BD25D3-78C6-491F-8556-F132F7115F34}" destId="{9C9AA30F-96FD-465B-A0D5-C7BDA2B1EB2F}" srcOrd="3" destOrd="0" parTransId="{79EA4589-B079-4E3B-818E-B27D22528F59}" sibTransId="{6E8691FA-C545-41C8-B841-DF7571FE460E}"/>
    <dgm:cxn modelId="{375D0A24-459F-4AAA-96B4-F1216B3782E4}" type="presOf" srcId="{5B5F6E85-C99F-4685-8640-BE07DE0279B8}" destId="{4C6B1819-7BEB-4FC7-AF8D-5A5023874011}" srcOrd="0" destOrd="0" presId="urn:microsoft.com/office/officeart/2005/8/layout/hierarchy3"/>
    <dgm:cxn modelId="{1653AD4C-BD90-4CC5-AB7E-212F81FEB83D}" type="presOf" srcId="{C85823BB-CDA6-4D00-90C5-13B3B75DABD9}" destId="{EB46243D-E18A-4C67-84C3-22E614696F38}" srcOrd="0" destOrd="0" presId="urn:microsoft.com/office/officeart/2005/8/layout/hierarchy3"/>
    <dgm:cxn modelId="{803C7732-B44F-4E3C-B831-5F0DDCECA713}" type="presOf" srcId="{AC0CC100-6AAB-4037-83A0-6633FD80DE4C}" destId="{AD386499-AB5A-4BC7-B4B5-74599CADE618}" srcOrd="0" destOrd="0" presId="urn:microsoft.com/office/officeart/2005/8/layout/hierarchy3"/>
    <dgm:cxn modelId="{A0C8DF39-2914-482F-8795-03556D039531}" type="presOf" srcId="{F93735E2-6886-41CB-AE2A-F91D90403AFF}" destId="{093310F6-95BD-4D69-8CE9-CFEED3B68827}" srcOrd="0" destOrd="0" presId="urn:microsoft.com/office/officeart/2005/8/layout/hierarchy3"/>
    <dgm:cxn modelId="{8E922BA7-B172-45DC-8FF8-E09CBBF4BC88}" srcId="{20BD25D3-78C6-491F-8556-F132F7115F34}" destId="{47D69655-C653-49F1-B7D1-ED7B5C8BF5C7}" srcOrd="1" destOrd="0" parTransId="{C85823BB-CDA6-4D00-90C5-13B3B75DABD9}" sibTransId="{23CEAE1A-AC9D-4D3B-BFE7-B4F982275BE0}"/>
    <dgm:cxn modelId="{DFE0441C-22C4-4341-B603-03BFBCC82594}" type="presOf" srcId="{E7835BA2-AB8B-4726-A404-EABB61C43202}" destId="{CFE66A67-5555-414B-95E4-E2980BFCF9C5}" srcOrd="0" destOrd="0" presId="urn:microsoft.com/office/officeart/2005/8/layout/hierarchy3"/>
    <dgm:cxn modelId="{31BB0933-5688-43C8-BFE1-3F5DE534764A}" type="presOf" srcId="{79EA4589-B079-4E3B-818E-B27D22528F59}" destId="{BCC181A9-D91D-4EB3-84F1-70CE9D36C7CC}" srcOrd="0" destOrd="0" presId="urn:microsoft.com/office/officeart/2005/8/layout/hierarchy3"/>
    <dgm:cxn modelId="{898C867A-ACFD-4F27-8834-47E6A5DE6281}" type="presOf" srcId="{20BD25D3-78C6-491F-8556-F132F7115F34}" destId="{C7E36857-7F0C-4194-840A-BA0F824A3E2B}" srcOrd="1" destOrd="0" presId="urn:microsoft.com/office/officeart/2005/8/layout/hierarchy3"/>
    <dgm:cxn modelId="{AAC69156-8BD1-4E1D-B369-BC1143EA9CE3}" type="presOf" srcId="{31423518-A8F8-4014-8CCF-60805B10E838}" destId="{83B78C95-CA24-479B-8E10-11D7D99706A1}" srcOrd="0" destOrd="0" presId="urn:microsoft.com/office/officeart/2005/8/layout/hierarchy3"/>
    <dgm:cxn modelId="{5DDD9318-DB2C-462D-8DF5-736109E199AB}" type="presOf" srcId="{DF60A507-2C58-4399-876E-CE43BA6D8A07}" destId="{D95E92DE-2570-4618-B730-FA1768D3F55B}" srcOrd="0" destOrd="0" presId="urn:microsoft.com/office/officeart/2005/8/layout/hierarchy3"/>
    <dgm:cxn modelId="{F033A4CE-9A57-499D-B738-4235D66BEFE3}" srcId="{20BD25D3-78C6-491F-8556-F132F7115F34}" destId="{31423518-A8F8-4014-8CCF-60805B10E838}" srcOrd="5" destOrd="0" parTransId="{485C36F8-6C6B-415D-904B-6D42FD569181}" sibTransId="{FA4FCF44-9183-412E-8606-C7DCD0FAB2ED}"/>
    <dgm:cxn modelId="{882F1148-27F3-41AC-A9E8-D87A790732A7}" type="presOf" srcId="{20BD25D3-78C6-491F-8556-F132F7115F34}" destId="{794AE283-373D-4201-9700-4642AE0C1B39}" srcOrd="0" destOrd="0" presId="urn:microsoft.com/office/officeart/2005/8/layout/hierarchy3"/>
    <dgm:cxn modelId="{32466BBA-AA30-4FEE-B27F-7F5FCB11E112}" srcId="{D7512A88-ABD2-4148-9F65-42723857D15A}" destId="{20BD25D3-78C6-491F-8556-F132F7115F34}" srcOrd="0" destOrd="0" parTransId="{B130E140-E0DD-4030-BE1A-667EF903EBAC}" sibTransId="{0ECCB0BC-F7CD-46DF-BC8F-B557016656AD}"/>
    <dgm:cxn modelId="{5E6868C9-4DC1-4C56-A787-34D2095A3DDE}" srcId="{20BD25D3-78C6-491F-8556-F132F7115F34}" destId="{D23A1215-9543-4A68-9A30-77C0CF9BA683}" srcOrd="6" destOrd="0" parTransId="{E7835BA2-AB8B-4726-A404-EABB61C43202}" sibTransId="{B848D1F4-995F-4F0D-9319-00FC48EFFFCB}"/>
    <dgm:cxn modelId="{D6578B75-D053-4342-AEF2-E365F079FA3E}" type="presOf" srcId="{47D69655-C653-49F1-B7D1-ED7B5C8BF5C7}" destId="{62D0EFE4-5587-4565-8C88-2FCB6C6954A2}" srcOrd="0" destOrd="0" presId="urn:microsoft.com/office/officeart/2005/8/layout/hierarchy3"/>
    <dgm:cxn modelId="{E5D8A501-CBD1-4442-BB44-F91C606CEB65}" srcId="{20BD25D3-78C6-491F-8556-F132F7115F34}" destId="{F93735E2-6886-41CB-AE2A-F91D90403AFF}" srcOrd="4" destOrd="0" parTransId="{DF60A507-2C58-4399-876E-CE43BA6D8A07}" sibTransId="{995DDB39-FB6C-4A06-BBD4-EA58DD9F74BC}"/>
    <dgm:cxn modelId="{E1640B29-89F3-472B-A096-2BD6F30424E9}" type="presOf" srcId="{1118C34A-9B2C-47D3-94A4-18680BCF2796}" destId="{BDB25953-C14E-4130-9C6A-D26E3C84F140}" srcOrd="0" destOrd="0" presId="urn:microsoft.com/office/officeart/2005/8/layout/hierarchy3"/>
    <dgm:cxn modelId="{557B7FDC-3595-4B33-95E4-D4B3F380A0B6}" type="presOf" srcId="{CBDBD45D-3599-46DB-9C78-8969B91F6262}" destId="{66D9482C-4892-4315-AEDC-96B2D4791571}" srcOrd="0" destOrd="0" presId="urn:microsoft.com/office/officeart/2005/8/layout/hierarchy3"/>
    <dgm:cxn modelId="{B5BBC5D8-A56E-4257-90B9-F647EDFB40B8}" srcId="{20BD25D3-78C6-491F-8556-F132F7115F34}" destId="{1118C34A-9B2C-47D3-94A4-18680BCF2796}" srcOrd="0" destOrd="0" parTransId="{AC0CC100-6AAB-4037-83A0-6633FD80DE4C}" sibTransId="{74676881-3088-44B6-8E96-4AF3BBAA09F0}"/>
    <dgm:cxn modelId="{D6FDCE4F-4073-4F8E-8997-0B2C90844206}" srcId="{20BD25D3-78C6-491F-8556-F132F7115F34}" destId="{CBDBD45D-3599-46DB-9C78-8969B91F6262}" srcOrd="2" destOrd="0" parTransId="{F86E8DA3-B5A8-4E59-BE56-FB1F46C8BEEF}" sibTransId="{836DEFC4-F887-412F-A71B-6FD8A408C8CD}"/>
    <dgm:cxn modelId="{06E084FB-D2F3-4F72-AA82-1D729584B567}" type="presOf" srcId="{D7512A88-ABD2-4148-9F65-42723857D15A}" destId="{2EE41EEC-3E6A-4532-B454-1E0CA6396071}" srcOrd="0" destOrd="0" presId="urn:microsoft.com/office/officeart/2005/8/layout/hierarchy3"/>
    <dgm:cxn modelId="{95469476-1EA0-4C48-8590-060E99FADFD2}" srcId="{20BD25D3-78C6-491F-8556-F132F7115F34}" destId="{5B5F6E85-C99F-4685-8640-BE07DE0279B8}" srcOrd="7" destOrd="0" parTransId="{4BB0E48C-15EC-420D-8F1B-AACE530E47C4}" sibTransId="{0BC8F65E-D670-4370-BB7F-F5940E7D7907}"/>
    <dgm:cxn modelId="{90649B6C-951C-4D22-8382-4EE3795268D2}" type="presOf" srcId="{D23A1215-9543-4A68-9A30-77C0CF9BA683}" destId="{D45B8D5D-06D5-4DF0-837A-AFC5F8BC9030}" srcOrd="0" destOrd="0" presId="urn:microsoft.com/office/officeart/2005/8/layout/hierarchy3"/>
    <dgm:cxn modelId="{4F104622-C92C-42AC-B00C-04D59A88CD68}" type="presOf" srcId="{485C36F8-6C6B-415D-904B-6D42FD569181}" destId="{73348EDF-6F83-463B-8CFF-63994FB88B15}" srcOrd="0" destOrd="0" presId="urn:microsoft.com/office/officeart/2005/8/layout/hierarchy3"/>
    <dgm:cxn modelId="{803C5990-CD54-4A87-8C6C-12990CB93000}" type="presOf" srcId="{F86E8DA3-B5A8-4E59-BE56-FB1F46C8BEEF}" destId="{59DBB75E-0CAC-4800-9C2E-604819341406}" srcOrd="0" destOrd="0" presId="urn:microsoft.com/office/officeart/2005/8/layout/hierarchy3"/>
    <dgm:cxn modelId="{274978E6-F003-4284-BB39-346C36FE7018}" type="presOf" srcId="{4BB0E48C-15EC-420D-8F1B-AACE530E47C4}" destId="{FA851A0D-F170-45A8-8BAA-D8CD8EDBAE65}" srcOrd="0" destOrd="0" presId="urn:microsoft.com/office/officeart/2005/8/layout/hierarchy3"/>
    <dgm:cxn modelId="{C190D2C7-FE12-4B2E-9FF6-A914B886D60E}" type="presParOf" srcId="{2EE41EEC-3E6A-4532-B454-1E0CA6396071}" destId="{47B9913D-438B-4852-8866-7DA3E4BF925A}" srcOrd="0" destOrd="0" presId="urn:microsoft.com/office/officeart/2005/8/layout/hierarchy3"/>
    <dgm:cxn modelId="{C821974E-DDE4-4123-B259-B0247A7E298F}" type="presParOf" srcId="{47B9913D-438B-4852-8866-7DA3E4BF925A}" destId="{0069D41A-F4EE-4E6C-B0BB-02EF49F5AF95}" srcOrd="0" destOrd="0" presId="urn:microsoft.com/office/officeart/2005/8/layout/hierarchy3"/>
    <dgm:cxn modelId="{C585C9C4-BFA7-43E0-A28D-BF53149732A8}" type="presParOf" srcId="{0069D41A-F4EE-4E6C-B0BB-02EF49F5AF95}" destId="{794AE283-373D-4201-9700-4642AE0C1B39}" srcOrd="0" destOrd="0" presId="urn:microsoft.com/office/officeart/2005/8/layout/hierarchy3"/>
    <dgm:cxn modelId="{CE7A4DA1-C3B6-4CCA-A4EC-6BB47BECEFA5}" type="presParOf" srcId="{0069D41A-F4EE-4E6C-B0BB-02EF49F5AF95}" destId="{C7E36857-7F0C-4194-840A-BA0F824A3E2B}" srcOrd="1" destOrd="0" presId="urn:microsoft.com/office/officeart/2005/8/layout/hierarchy3"/>
    <dgm:cxn modelId="{01556328-0E4F-4530-9289-6D0B6F9FE0A3}" type="presParOf" srcId="{47B9913D-438B-4852-8866-7DA3E4BF925A}" destId="{9D7BBFC4-9A33-4FA0-8AAB-5695C73D0EA1}" srcOrd="1" destOrd="0" presId="urn:microsoft.com/office/officeart/2005/8/layout/hierarchy3"/>
    <dgm:cxn modelId="{4971A235-1B8C-4AFE-A20D-8FA41F206E07}" type="presParOf" srcId="{9D7BBFC4-9A33-4FA0-8AAB-5695C73D0EA1}" destId="{AD386499-AB5A-4BC7-B4B5-74599CADE618}" srcOrd="0" destOrd="0" presId="urn:microsoft.com/office/officeart/2005/8/layout/hierarchy3"/>
    <dgm:cxn modelId="{D9912243-B609-4543-860F-4BBD125BA0DF}" type="presParOf" srcId="{9D7BBFC4-9A33-4FA0-8AAB-5695C73D0EA1}" destId="{BDB25953-C14E-4130-9C6A-D26E3C84F140}" srcOrd="1" destOrd="0" presId="urn:microsoft.com/office/officeart/2005/8/layout/hierarchy3"/>
    <dgm:cxn modelId="{0A3DD7EF-AB71-4C79-966B-9447E0FC0F29}" type="presParOf" srcId="{9D7BBFC4-9A33-4FA0-8AAB-5695C73D0EA1}" destId="{EB46243D-E18A-4C67-84C3-22E614696F38}" srcOrd="2" destOrd="0" presId="urn:microsoft.com/office/officeart/2005/8/layout/hierarchy3"/>
    <dgm:cxn modelId="{C74F7340-FA15-41DB-AAA2-87D06DEDE543}" type="presParOf" srcId="{9D7BBFC4-9A33-4FA0-8AAB-5695C73D0EA1}" destId="{62D0EFE4-5587-4565-8C88-2FCB6C6954A2}" srcOrd="3" destOrd="0" presId="urn:microsoft.com/office/officeart/2005/8/layout/hierarchy3"/>
    <dgm:cxn modelId="{081FB676-064F-4AB2-BCBE-BFCB07A20B99}" type="presParOf" srcId="{9D7BBFC4-9A33-4FA0-8AAB-5695C73D0EA1}" destId="{59DBB75E-0CAC-4800-9C2E-604819341406}" srcOrd="4" destOrd="0" presId="urn:microsoft.com/office/officeart/2005/8/layout/hierarchy3"/>
    <dgm:cxn modelId="{C40FD076-0F32-42AA-B697-C75276584CB5}" type="presParOf" srcId="{9D7BBFC4-9A33-4FA0-8AAB-5695C73D0EA1}" destId="{66D9482C-4892-4315-AEDC-96B2D4791571}" srcOrd="5" destOrd="0" presId="urn:microsoft.com/office/officeart/2005/8/layout/hierarchy3"/>
    <dgm:cxn modelId="{EE7EF19E-1A1D-4E1D-B277-84E039CE79D3}" type="presParOf" srcId="{9D7BBFC4-9A33-4FA0-8AAB-5695C73D0EA1}" destId="{BCC181A9-D91D-4EB3-84F1-70CE9D36C7CC}" srcOrd="6" destOrd="0" presId="urn:microsoft.com/office/officeart/2005/8/layout/hierarchy3"/>
    <dgm:cxn modelId="{1509BF84-417F-4836-975F-2CF680436EF9}" type="presParOf" srcId="{9D7BBFC4-9A33-4FA0-8AAB-5695C73D0EA1}" destId="{0498D6FD-98B7-45E0-9D4A-3E042B5091D6}" srcOrd="7" destOrd="0" presId="urn:microsoft.com/office/officeart/2005/8/layout/hierarchy3"/>
    <dgm:cxn modelId="{E24617BA-47DA-469C-B983-A9364467B6B7}" type="presParOf" srcId="{9D7BBFC4-9A33-4FA0-8AAB-5695C73D0EA1}" destId="{D95E92DE-2570-4618-B730-FA1768D3F55B}" srcOrd="8" destOrd="0" presId="urn:microsoft.com/office/officeart/2005/8/layout/hierarchy3"/>
    <dgm:cxn modelId="{61CDF3DB-240C-4CC0-A25F-E38CFE4366B3}" type="presParOf" srcId="{9D7BBFC4-9A33-4FA0-8AAB-5695C73D0EA1}" destId="{093310F6-95BD-4D69-8CE9-CFEED3B68827}" srcOrd="9" destOrd="0" presId="urn:microsoft.com/office/officeart/2005/8/layout/hierarchy3"/>
    <dgm:cxn modelId="{91270FBA-1091-4A55-9A79-6A0087AEA384}" type="presParOf" srcId="{9D7BBFC4-9A33-4FA0-8AAB-5695C73D0EA1}" destId="{73348EDF-6F83-463B-8CFF-63994FB88B15}" srcOrd="10" destOrd="0" presId="urn:microsoft.com/office/officeart/2005/8/layout/hierarchy3"/>
    <dgm:cxn modelId="{9BF40989-D8A4-4246-AD55-3A8C8277B0A5}" type="presParOf" srcId="{9D7BBFC4-9A33-4FA0-8AAB-5695C73D0EA1}" destId="{83B78C95-CA24-479B-8E10-11D7D99706A1}" srcOrd="11" destOrd="0" presId="urn:microsoft.com/office/officeart/2005/8/layout/hierarchy3"/>
    <dgm:cxn modelId="{E45E4CC9-00A3-4B66-9612-900EC47500F8}" type="presParOf" srcId="{9D7BBFC4-9A33-4FA0-8AAB-5695C73D0EA1}" destId="{CFE66A67-5555-414B-95E4-E2980BFCF9C5}" srcOrd="12" destOrd="0" presId="urn:microsoft.com/office/officeart/2005/8/layout/hierarchy3"/>
    <dgm:cxn modelId="{F7E49D7C-6C07-44EC-BC20-03C121CE1D06}" type="presParOf" srcId="{9D7BBFC4-9A33-4FA0-8AAB-5695C73D0EA1}" destId="{D45B8D5D-06D5-4DF0-837A-AFC5F8BC9030}" srcOrd="13" destOrd="0" presId="urn:microsoft.com/office/officeart/2005/8/layout/hierarchy3"/>
    <dgm:cxn modelId="{F3F8B312-519C-4336-AF74-EF1C30B96A8A}" type="presParOf" srcId="{9D7BBFC4-9A33-4FA0-8AAB-5695C73D0EA1}" destId="{FA851A0D-F170-45A8-8BAA-D8CD8EDBAE65}" srcOrd="14" destOrd="0" presId="urn:microsoft.com/office/officeart/2005/8/layout/hierarchy3"/>
    <dgm:cxn modelId="{D12A1F8B-2617-47ED-BA25-F86C079F17EB}" type="presParOf" srcId="{9D7BBFC4-9A33-4FA0-8AAB-5695C73D0EA1}" destId="{4C6B1819-7BEB-4FC7-AF8D-5A5023874011}" srcOrd="1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3269444C-F269-4B59-8ADC-F9925C730641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ABCAB1E-3CDD-46C8-8C14-4D81C3B5E359}" type="doc">
      <dgm:prSet loTypeId="urn:microsoft.com/office/officeart/2005/8/layout/orgChart1" loCatId="hierarchy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FF9C0B77-361E-40FE-AD30-2B6849C758A5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Особенности прав и свобод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91BEEE2-72F8-4FEC-BBBC-71F0805E4303}" type="parTrans" cxnId="{287A399E-216B-4277-948B-AAB83B405C95}">
      <dgm:prSet/>
      <dgm:spPr/>
      <dgm:t>
        <a:bodyPr/>
        <a:lstStyle/>
        <a:p>
          <a:endParaRPr lang="ru-RU"/>
        </a:p>
      </dgm:t>
    </dgm:pt>
    <dgm:pt modelId="{092F1BE1-E01E-4738-8870-F4662D824CBD}" type="sibTrans" cxnId="{287A399E-216B-4277-948B-AAB83B405C95}">
      <dgm:prSet/>
      <dgm:spPr/>
      <dgm:t>
        <a:bodyPr/>
        <a:lstStyle/>
        <a:p>
          <a:endParaRPr lang="ru-RU"/>
        </a:p>
      </dgm:t>
    </dgm:pt>
    <dgm:pt modelId="{97328DA6-B87D-4665-B111-17E6C0C26C0C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89EA261-1CA7-471A-A8F0-4CE9E4E8F04E}" type="parTrans" cxnId="{8A4AC1F1-64D3-4F2C-B2AB-C41D911C04E9}">
      <dgm:prSet/>
      <dgm:spPr/>
      <dgm:t>
        <a:bodyPr/>
        <a:lstStyle/>
        <a:p>
          <a:endParaRPr lang="ru-RU"/>
        </a:p>
      </dgm:t>
    </dgm:pt>
    <dgm:pt modelId="{510AE570-BEC2-4BD8-A488-37DD635E9704}" type="sibTrans" cxnId="{8A4AC1F1-64D3-4F2C-B2AB-C41D911C04E9}">
      <dgm:prSet/>
      <dgm:spPr/>
      <dgm:t>
        <a:bodyPr/>
        <a:lstStyle/>
        <a:p>
          <a:endParaRPr lang="ru-RU"/>
        </a:p>
      </dgm:t>
    </dgm:pt>
    <dgm:pt modelId="{56668424-5277-4F79-920A-4397310F4828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политические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4AB0664-32FE-4410-A799-DB0E885250E1}" type="parTrans" cxnId="{58CAB04B-0C05-42C9-A8C1-AC455A20B549}">
      <dgm:prSet/>
      <dgm:spPr/>
      <dgm:t>
        <a:bodyPr/>
        <a:lstStyle/>
        <a:p>
          <a:endParaRPr lang="ru-RU"/>
        </a:p>
      </dgm:t>
    </dgm:pt>
    <dgm:pt modelId="{441C1DE5-C6C2-48A3-87BF-063162708D3F}" type="sibTrans" cxnId="{58CAB04B-0C05-42C9-A8C1-AC455A20B549}">
      <dgm:prSet/>
      <dgm:spPr/>
      <dgm:t>
        <a:bodyPr/>
        <a:lstStyle/>
        <a:p>
          <a:endParaRPr lang="ru-RU"/>
        </a:p>
      </dgm:t>
    </dgm:pt>
    <dgm:pt modelId="{E5D6F75D-2062-43EC-BE2E-3BF13E4ACEF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связаны с обладанием гражданства, т.е. приобретаемы и характеризуют политико-правовую связь лица с определённым государством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4C7139C-DA41-4072-9D03-3BF3EB848A50}" type="parTrans" cxnId="{33995CD0-FB90-40ED-8BAA-30CAAF847C4F}">
      <dgm:prSet/>
      <dgm:spPr/>
      <dgm:t>
        <a:bodyPr/>
        <a:lstStyle/>
        <a:p>
          <a:endParaRPr lang="ru-RU"/>
        </a:p>
      </dgm:t>
    </dgm:pt>
    <dgm:pt modelId="{66EF3DA6-9E34-4353-98B3-8A40101A7EA8}" type="sibTrans" cxnId="{33995CD0-FB90-40ED-8BAA-30CAAF847C4F}">
      <dgm:prSet/>
      <dgm:spPr/>
      <dgm:t>
        <a:bodyPr/>
        <a:lstStyle/>
        <a:p>
          <a:endParaRPr lang="ru-RU"/>
        </a:p>
      </dgm:t>
    </dgm:pt>
    <dgm:pt modelId="{0D125C53-D34A-42F4-9627-B34E43D4779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неотчуждаемы (неотъемлемы) и при-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надлежат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каждому от рождения, не связаны напрямую с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принадлеж-ностью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лица к определённому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госу-дарству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не вытекают из гражданства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7A7D916-2B1E-4199-A411-523FA8E8D17A}" type="parTrans" cxnId="{D465CCF7-362C-4AB8-B566-25F9062092FF}">
      <dgm:prSet/>
      <dgm:spPr/>
      <dgm:t>
        <a:bodyPr/>
        <a:lstStyle/>
        <a:p>
          <a:endParaRPr lang="ru-RU"/>
        </a:p>
      </dgm:t>
    </dgm:pt>
    <dgm:pt modelId="{49BC6F97-E300-48C1-B7C6-1EA1F2EDE196}" type="sibTrans" cxnId="{D465CCF7-362C-4AB8-B566-25F9062092FF}">
      <dgm:prSet/>
      <dgm:spPr/>
      <dgm:t>
        <a:bodyPr/>
        <a:lstStyle/>
        <a:p>
          <a:endParaRPr lang="ru-RU"/>
        </a:p>
      </dgm:t>
    </dgm:pt>
    <dgm:pt modelId="{4D3DB4BD-9E18-4AD3-A153-25B446821066}" type="pres">
      <dgm:prSet presAssocID="{BABCAB1E-3CDD-46C8-8C14-4D81C3B5E35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95B5105-B8D1-479E-9E1C-E4A8A5ADEF5E}" type="pres">
      <dgm:prSet presAssocID="{FF9C0B77-361E-40FE-AD30-2B6849C758A5}" presName="hierRoot1" presStyleCnt="0">
        <dgm:presLayoutVars>
          <dgm:hierBranch val="init"/>
        </dgm:presLayoutVars>
      </dgm:prSet>
      <dgm:spPr/>
    </dgm:pt>
    <dgm:pt modelId="{689CC025-367B-4C5E-B0C3-30C9513A0A95}" type="pres">
      <dgm:prSet presAssocID="{FF9C0B77-361E-40FE-AD30-2B6849C758A5}" presName="rootComposite1" presStyleCnt="0"/>
      <dgm:spPr/>
    </dgm:pt>
    <dgm:pt modelId="{317E9004-ABA1-4F7D-906C-B37488146F1B}" type="pres">
      <dgm:prSet presAssocID="{FF9C0B77-361E-40FE-AD30-2B6849C758A5}" presName="rootText1" presStyleLbl="node0" presStyleIdx="0" presStyleCnt="1" custScaleX="229772">
        <dgm:presLayoutVars>
          <dgm:chPref val="3"/>
        </dgm:presLayoutVars>
      </dgm:prSet>
      <dgm:spPr/>
    </dgm:pt>
    <dgm:pt modelId="{943DC47B-A4FE-4B67-9E18-80FF386F2C30}" type="pres">
      <dgm:prSet presAssocID="{FF9C0B77-361E-40FE-AD30-2B6849C758A5}" presName="rootConnector1" presStyleLbl="node1" presStyleIdx="0" presStyleCnt="0"/>
      <dgm:spPr/>
    </dgm:pt>
    <dgm:pt modelId="{19587D70-343B-451B-873A-212EB9D9B9AE}" type="pres">
      <dgm:prSet presAssocID="{FF9C0B77-361E-40FE-AD30-2B6849C758A5}" presName="hierChild2" presStyleCnt="0"/>
      <dgm:spPr/>
    </dgm:pt>
    <dgm:pt modelId="{1B1EC969-6DAA-40E6-9E12-8576B0C8A322}" type="pres">
      <dgm:prSet presAssocID="{F89EA261-1CA7-471A-A8F0-4CE9E4E8F04E}" presName="Name37" presStyleLbl="parChTrans1D2" presStyleIdx="0" presStyleCnt="2"/>
      <dgm:spPr/>
    </dgm:pt>
    <dgm:pt modelId="{7C6FD62E-DC7C-4615-ABD3-446CCB6D3FBB}" type="pres">
      <dgm:prSet presAssocID="{97328DA6-B87D-4665-B111-17E6C0C26C0C}" presName="hierRoot2" presStyleCnt="0">
        <dgm:presLayoutVars>
          <dgm:hierBranch/>
        </dgm:presLayoutVars>
      </dgm:prSet>
      <dgm:spPr/>
    </dgm:pt>
    <dgm:pt modelId="{BF84CB4A-F9A6-42FA-9D87-072D50097B43}" type="pres">
      <dgm:prSet presAssocID="{97328DA6-B87D-4665-B111-17E6C0C26C0C}" presName="rootComposite" presStyleCnt="0"/>
      <dgm:spPr/>
    </dgm:pt>
    <dgm:pt modelId="{9805ECA4-8CBF-4A44-AC88-D82FFE13CEC2}" type="pres">
      <dgm:prSet presAssocID="{97328DA6-B87D-4665-B111-17E6C0C26C0C}" presName="rootText" presStyleLbl="node2" presStyleIdx="0" presStyleCnt="2" custScaleX="206331">
        <dgm:presLayoutVars>
          <dgm:chPref val="3"/>
        </dgm:presLayoutVars>
      </dgm:prSet>
      <dgm:spPr/>
    </dgm:pt>
    <dgm:pt modelId="{476D94C5-C38E-4C50-84FA-88E94E675FF0}" type="pres">
      <dgm:prSet presAssocID="{97328DA6-B87D-4665-B111-17E6C0C26C0C}" presName="rootConnector" presStyleLbl="node2" presStyleIdx="0" presStyleCnt="2"/>
      <dgm:spPr/>
    </dgm:pt>
    <dgm:pt modelId="{77912081-3491-49D1-BABE-9806EFEDD0DC}" type="pres">
      <dgm:prSet presAssocID="{97328DA6-B87D-4665-B111-17E6C0C26C0C}" presName="hierChild4" presStyleCnt="0"/>
      <dgm:spPr/>
    </dgm:pt>
    <dgm:pt modelId="{99FC56BB-DC69-4E68-AF5A-D9DC74B2D21C}" type="pres">
      <dgm:prSet presAssocID="{F7A7D916-2B1E-4199-A411-523FA8E8D17A}" presName="Name35" presStyleLbl="parChTrans1D3" presStyleIdx="0" presStyleCnt="2"/>
      <dgm:spPr/>
    </dgm:pt>
    <dgm:pt modelId="{37BD3ECB-0EEB-4E5E-A2C4-CC93372B7442}" type="pres">
      <dgm:prSet presAssocID="{0D125C53-D34A-42F4-9627-B34E43D47794}" presName="hierRoot2" presStyleCnt="0">
        <dgm:presLayoutVars>
          <dgm:hierBranch val="init"/>
        </dgm:presLayoutVars>
      </dgm:prSet>
      <dgm:spPr/>
    </dgm:pt>
    <dgm:pt modelId="{41914D86-5AEC-4CD5-947F-C7E1917BC1C0}" type="pres">
      <dgm:prSet presAssocID="{0D125C53-D34A-42F4-9627-B34E43D47794}" presName="rootComposite" presStyleCnt="0"/>
      <dgm:spPr/>
    </dgm:pt>
    <dgm:pt modelId="{AF88084D-5CE0-4D79-8435-AFF962246061}" type="pres">
      <dgm:prSet presAssocID="{0D125C53-D34A-42F4-9627-B34E43D47794}" presName="rootText" presStyleLbl="node3" presStyleIdx="0" presStyleCnt="2" custScaleX="206331" custScaleY="20464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960369-5024-418A-AE93-CC9AC1C8F677}" type="pres">
      <dgm:prSet presAssocID="{0D125C53-D34A-42F4-9627-B34E43D47794}" presName="rootConnector" presStyleLbl="node3" presStyleIdx="0" presStyleCnt="2"/>
      <dgm:spPr/>
    </dgm:pt>
    <dgm:pt modelId="{21AA7979-B5FE-4BD1-99FC-73009B08E28C}" type="pres">
      <dgm:prSet presAssocID="{0D125C53-D34A-42F4-9627-B34E43D47794}" presName="hierChild4" presStyleCnt="0"/>
      <dgm:spPr/>
    </dgm:pt>
    <dgm:pt modelId="{854A3636-8F91-45F0-8966-B29FF702BCA7}" type="pres">
      <dgm:prSet presAssocID="{0D125C53-D34A-42F4-9627-B34E43D47794}" presName="hierChild5" presStyleCnt="0"/>
      <dgm:spPr/>
    </dgm:pt>
    <dgm:pt modelId="{4D800645-E420-48D8-8967-9027B160E83F}" type="pres">
      <dgm:prSet presAssocID="{97328DA6-B87D-4665-B111-17E6C0C26C0C}" presName="hierChild5" presStyleCnt="0"/>
      <dgm:spPr/>
    </dgm:pt>
    <dgm:pt modelId="{CFC70BE8-A6AA-4227-B757-2F6DFB7F810E}" type="pres">
      <dgm:prSet presAssocID="{24AB0664-32FE-4410-A799-DB0E885250E1}" presName="Name37" presStyleLbl="parChTrans1D2" presStyleIdx="1" presStyleCnt="2"/>
      <dgm:spPr/>
    </dgm:pt>
    <dgm:pt modelId="{D31C41DD-8E75-41A9-B0E4-8CEDBDF1191F}" type="pres">
      <dgm:prSet presAssocID="{56668424-5277-4F79-920A-4397310F4828}" presName="hierRoot2" presStyleCnt="0">
        <dgm:presLayoutVars>
          <dgm:hierBranch/>
        </dgm:presLayoutVars>
      </dgm:prSet>
      <dgm:spPr/>
    </dgm:pt>
    <dgm:pt modelId="{FB0B615C-4205-4A37-8F72-940253EFEB73}" type="pres">
      <dgm:prSet presAssocID="{56668424-5277-4F79-920A-4397310F4828}" presName="rootComposite" presStyleCnt="0"/>
      <dgm:spPr/>
    </dgm:pt>
    <dgm:pt modelId="{C5F85D5D-82FC-4431-A0CC-69EF672FF9B7}" type="pres">
      <dgm:prSet presAssocID="{56668424-5277-4F79-920A-4397310F4828}" presName="rootText" presStyleLbl="node2" presStyleIdx="1" presStyleCnt="2" custScaleX="206331">
        <dgm:presLayoutVars>
          <dgm:chPref val="3"/>
        </dgm:presLayoutVars>
      </dgm:prSet>
      <dgm:spPr/>
    </dgm:pt>
    <dgm:pt modelId="{41711B6E-140B-4DB2-871B-DE49E73642DB}" type="pres">
      <dgm:prSet presAssocID="{56668424-5277-4F79-920A-4397310F4828}" presName="rootConnector" presStyleLbl="node2" presStyleIdx="1" presStyleCnt="2"/>
      <dgm:spPr/>
    </dgm:pt>
    <dgm:pt modelId="{D6820EF6-E556-4B77-BE0F-89409295D1CB}" type="pres">
      <dgm:prSet presAssocID="{56668424-5277-4F79-920A-4397310F4828}" presName="hierChild4" presStyleCnt="0"/>
      <dgm:spPr/>
    </dgm:pt>
    <dgm:pt modelId="{D3926B7A-F29D-4151-BAC6-1896E4ED6664}" type="pres">
      <dgm:prSet presAssocID="{A4C7139C-DA41-4072-9D03-3BF3EB848A50}" presName="Name35" presStyleLbl="parChTrans1D3" presStyleIdx="1" presStyleCnt="2"/>
      <dgm:spPr/>
    </dgm:pt>
    <dgm:pt modelId="{10856F39-CF1B-4DCD-AAB7-6FCCC78B2976}" type="pres">
      <dgm:prSet presAssocID="{E5D6F75D-2062-43EC-BE2E-3BF13E4ACEF7}" presName="hierRoot2" presStyleCnt="0">
        <dgm:presLayoutVars>
          <dgm:hierBranch val="init"/>
        </dgm:presLayoutVars>
      </dgm:prSet>
      <dgm:spPr/>
    </dgm:pt>
    <dgm:pt modelId="{9BA475E0-53A2-40DB-AD9E-F301089F55CE}" type="pres">
      <dgm:prSet presAssocID="{E5D6F75D-2062-43EC-BE2E-3BF13E4ACEF7}" presName="rootComposite" presStyleCnt="0"/>
      <dgm:spPr/>
    </dgm:pt>
    <dgm:pt modelId="{8AB17A15-85D2-4FD7-A974-0C954E0CCA00}" type="pres">
      <dgm:prSet presAssocID="{E5D6F75D-2062-43EC-BE2E-3BF13E4ACEF7}" presName="rootText" presStyleLbl="node3" presStyleIdx="1" presStyleCnt="2" custScaleX="206331" custScaleY="20464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2DF78F-DDDB-42A8-BA0B-C409488B1754}" type="pres">
      <dgm:prSet presAssocID="{E5D6F75D-2062-43EC-BE2E-3BF13E4ACEF7}" presName="rootConnector" presStyleLbl="node3" presStyleIdx="1" presStyleCnt="2"/>
      <dgm:spPr/>
    </dgm:pt>
    <dgm:pt modelId="{A96AAF3A-FB4F-49E3-8ED5-DD0C744ACE84}" type="pres">
      <dgm:prSet presAssocID="{E5D6F75D-2062-43EC-BE2E-3BF13E4ACEF7}" presName="hierChild4" presStyleCnt="0"/>
      <dgm:spPr/>
    </dgm:pt>
    <dgm:pt modelId="{324A0AA2-CDA6-4084-9D37-AFED52F0AE81}" type="pres">
      <dgm:prSet presAssocID="{E5D6F75D-2062-43EC-BE2E-3BF13E4ACEF7}" presName="hierChild5" presStyleCnt="0"/>
      <dgm:spPr/>
    </dgm:pt>
    <dgm:pt modelId="{C3BE4A69-5F56-4ACB-BB59-AEBC02B9DC08}" type="pres">
      <dgm:prSet presAssocID="{56668424-5277-4F79-920A-4397310F4828}" presName="hierChild5" presStyleCnt="0"/>
      <dgm:spPr/>
    </dgm:pt>
    <dgm:pt modelId="{76F38FB1-A627-4824-B200-2876BB7D9CFF}" type="pres">
      <dgm:prSet presAssocID="{FF9C0B77-361E-40FE-AD30-2B6849C758A5}" presName="hierChild3" presStyleCnt="0"/>
      <dgm:spPr/>
    </dgm:pt>
  </dgm:ptLst>
  <dgm:cxnLst>
    <dgm:cxn modelId="{B9E2DF28-D452-4293-830C-9231BAD90091}" type="presOf" srcId="{FF9C0B77-361E-40FE-AD30-2B6849C758A5}" destId="{943DC47B-A4FE-4B67-9E18-80FF386F2C30}" srcOrd="1" destOrd="0" presId="urn:microsoft.com/office/officeart/2005/8/layout/orgChart1"/>
    <dgm:cxn modelId="{2C2C08BB-9E93-423F-9DFB-21CB43193C36}" type="presOf" srcId="{97328DA6-B87D-4665-B111-17E6C0C26C0C}" destId="{476D94C5-C38E-4C50-84FA-88E94E675FF0}" srcOrd="1" destOrd="0" presId="urn:microsoft.com/office/officeart/2005/8/layout/orgChart1"/>
    <dgm:cxn modelId="{33995CD0-FB90-40ED-8BAA-30CAAF847C4F}" srcId="{56668424-5277-4F79-920A-4397310F4828}" destId="{E5D6F75D-2062-43EC-BE2E-3BF13E4ACEF7}" srcOrd="0" destOrd="0" parTransId="{A4C7139C-DA41-4072-9D03-3BF3EB848A50}" sibTransId="{66EF3DA6-9E34-4353-98B3-8A40101A7EA8}"/>
    <dgm:cxn modelId="{58CAB04B-0C05-42C9-A8C1-AC455A20B549}" srcId="{FF9C0B77-361E-40FE-AD30-2B6849C758A5}" destId="{56668424-5277-4F79-920A-4397310F4828}" srcOrd="1" destOrd="0" parTransId="{24AB0664-32FE-4410-A799-DB0E885250E1}" sibTransId="{441C1DE5-C6C2-48A3-87BF-063162708D3F}"/>
    <dgm:cxn modelId="{0F654A92-0D42-47E1-9D8E-7F587F3C0BF3}" type="presOf" srcId="{E5D6F75D-2062-43EC-BE2E-3BF13E4ACEF7}" destId="{8AB17A15-85D2-4FD7-A974-0C954E0CCA00}" srcOrd="0" destOrd="0" presId="urn:microsoft.com/office/officeart/2005/8/layout/orgChart1"/>
    <dgm:cxn modelId="{05917D04-9FB4-46BA-BA46-F290B7EADC9F}" type="presOf" srcId="{56668424-5277-4F79-920A-4397310F4828}" destId="{C5F85D5D-82FC-4431-A0CC-69EF672FF9B7}" srcOrd="0" destOrd="0" presId="urn:microsoft.com/office/officeart/2005/8/layout/orgChart1"/>
    <dgm:cxn modelId="{39AF39AE-1CD8-4596-93AC-0E275F176929}" type="presOf" srcId="{97328DA6-B87D-4665-B111-17E6C0C26C0C}" destId="{9805ECA4-8CBF-4A44-AC88-D82FFE13CEC2}" srcOrd="0" destOrd="0" presId="urn:microsoft.com/office/officeart/2005/8/layout/orgChart1"/>
    <dgm:cxn modelId="{4F8234BE-ECBC-4A38-B442-B5EDCF9E0B04}" type="presOf" srcId="{56668424-5277-4F79-920A-4397310F4828}" destId="{41711B6E-140B-4DB2-871B-DE49E73642DB}" srcOrd="1" destOrd="0" presId="urn:microsoft.com/office/officeart/2005/8/layout/orgChart1"/>
    <dgm:cxn modelId="{FE2C841E-A6A0-4776-9DA4-A244A8968DC9}" type="presOf" srcId="{FF9C0B77-361E-40FE-AD30-2B6849C758A5}" destId="{317E9004-ABA1-4F7D-906C-B37488146F1B}" srcOrd="0" destOrd="0" presId="urn:microsoft.com/office/officeart/2005/8/layout/orgChart1"/>
    <dgm:cxn modelId="{D465CCF7-362C-4AB8-B566-25F9062092FF}" srcId="{97328DA6-B87D-4665-B111-17E6C0C26C0C}" destId="{0D125C53-D34A-42F4-9627-B34E43D47794}" srcOrd="0" destOrd="0" parTransId="{F7A7D916-2B1E-4199-A411-523FA8E8D17A}" sibTransId="{49BC6F97-E300-48C1-B7C6-1EA1F2EDE196}"/>
    <dgm:cxn modelId="{4BBAD1EC-6FED-439E-8E47-91A8677AC664}" type="presOf" srcId="{E5D6F75D-2062-43EC-BE2E-3BF13E4ACEF7}" destId="{9E2DF78F-DDDB-42A8-BA0B-C409488B1754}" srcOrd="1" destOrd="0" presId="urn:microsoft.com/office/officeart/2005/8/layout/orgChart1"/>
    <dgm:cxn modelId="{327A8100-3811-4E8E-A060-8671A8484C09}" type="presOf" srcId="{A4C7139C-DA41-4072-9D03-3BF3EB848A50}" destId="{D3926B7A-F29D-4151-BAC6-1896E4ED6664}" srcOrd="0" destOrd="0" presId="urn:microsoft.com/office/officeart/2005/8/layout/orgChart1"/>
    <dgm:cxn modelId="{7BD40551-F5D7-4E4E-9CBB-106B69028C68}" type="presOf" srcId="{0D125C53-D34A-42F4-9627-B34E43D47794}" destId="{AF88084D-5CE0-4D79-8435-AFF962246061}" srcOrd="0" destOrd="0" presId="urn:microsoft.com/office/officeart/2005/8/layout/orgChart1"/>
    <dgm:cxn modelId="{287A399E-216B-4277-948B-AAB83B405C95}" srcId="{BABCAB1E-3CDD-46C8-8C14-4D81C3B5E359}" destId="{FF9C0B77-361E-40FE-AD30-2B6849C758A5}" srcOrd="0" destOrd="0" parTransId="{D91BEEE2-72F8-4FEC-BBBC-71F0805E4303}" sibTransId="{092F1BE1-E01E-4738-8870-F4662D824CBD}"/>
    <dgm:cxn modelId="{5093F4FE-5397-47D1-80F0-E82BD30A3DDC}" type="presOf" srcId="{BABCAB1E-3CDD-46C8-8C14-4D81C3B5E359}" destId="{4D3DB4BD-9E18-4AD3-A153-25B446821066}" srcOrd="0" destOrd="0" presId="urn:microsoft.com/office/officeart/2005/8/layout/orgChart1"/>
    <dgm:cxn modelId="{45C0DB81-8340-47ED-B0B5-2112687E8C69}" type="presOf" srcId="{24AB0664-32FE-4410-A799-DB0E885250E1}" destId="{CFC70BE8-A6AA-4227-B757-2F6DFB7F810E}" srcOrd="0" destOrd="0" presId="urn:microsoft.com/office/officeart/2005/8/layout/orgChart1"/>
    <dgm:cxn modelId="{068DBC4D-49E4-4F2C-9D8F-701A27B84E00}" type="presOf" srcId="{F89EA261-1CA7-471A-A8F0-4CE9E4E8F04E}" destId="{1B1EC969-6DAA-40E6-9E12-8576B0C8A322}" srcOrd="0" destOrd="0" presId="urn:microsoft.com/office/officeart/2005/8/layout/orgChart1"/>
    <dgm:cxn modelId="{8A4AC1F1-64D3-4F2C-B2AB-C41D911C04E9}" srcId="{FF9C0B77-361E-40FE-AD30-2B6849C758A5}" destId="{97328DA6-B87D-4665-B111-17E6C0C26C0C}" srcOrd="0" destOrd="0" parTransId="{F89EA261-1CA7-471A-A8F0-4CE9E4E8F04E}" sibTransId="{510AE570-BEC2-4BD8-A488-37DD635E9704}"/>
    <dgm:cxn modelId="{E16D8F11-BE6B-4180-98AA-1E7AA23DA4C7}" type="presOf" srcId="{F7A7D916-2B1E-4199-A411-523FA8E8D17A}" destId="{99FC56BB-DC69-4E68-AF5A-D9DC74B2D21C}" srcOrd="0" destOrd="0" presId="urn:microsoft.com/office/officeart/2005/8/layout/orgChart1"/>
    <dgm:cxn modelId="{1FC4D59D-216C-46BA-A72D-FE46F4EF3E4A}" type="presOf" srcId="{0D125C53-D34A-42F4-9627-B34E43D47794}" destId="{D1960369-5024-418A-AE93-CC9AC1C8F677}" srcOrd="1" destOrd="0" presId="urn:microsoft.com/office/officeart/2005/8/layout/orgChart1"/>
    <dgm:cxn modelId="{BC715765-B4ED-4094-B019-49E7B0FEF7C5}" type="presParOf" srcId="{4D3DB4BD-9E18-4AD3-A153-25B446821066}" destId="{895B5105-B8D1-479E-9E1C-E4A8A5ADEF5E}" srcOrd="0" destOrd="0" presId="urn:microsoft.com/office/officeart/2005/8/layout/orgChart1"/>
    <dgm:cxn modelId="{F16A4D82-52BB-46C7-AA2C-F71D877C78FE}" type="presParOf" srcId="{895B5105-B8D1-479E-9E1C-E4A8A5ADEF5E}" destId="{689CC025-367B-4C5E-B0C3-30C9513A0A95}" srcOrd="0" destOrd="0" presId="urn:microsoft.com/office/officeart/2005/8/layout/orgChart1"/>
    <dgm:cxn modelId="{87BA83A9-B07A-4582-AC47-EE03B69CAC24}" type="presParOf" srcId="{689CC025-367B-4C5E-B0C3-30C9513A0A95}" destId="{317E9004-ABA1-4F7D-906C-B37488146F1B}" srcOrd="0" destOrd="0" presId="urn:microsoft.com/office/officeart/2005/8/layout/orgChart1"/>
    <dgm:cxn modelId="{46C40A2A-7802-4F1C-B2C3-B68AD0E430A0}" type="presParOf" srcId="{689CC025-367B-4C5E-B0C3-30C9513A0A95}" destId="{943DC47B-A4FE-4B67-9E18-80FF386F2C30}" srcOrd="1" destOrd="0" presId="urn:microsoft.com/office/officeart/2005/8/layout/orgChart1"/>
    <dgm:cxn modelId="{12BD156C-8583-4D51-84A7-E33BD1B221D2}" type="presParOf" srcId="{895B5105-B8D1-479E-9E1C-E4A8A5ADEF5E}" destId="{19587D70-343B-451B-873A-212EB9D9B9AE}" srcOrd="1" destOrd="0" presId="urn:microsoft.com/office/officeart/2005/8/layout/orgChart1"/>
    <dgm:cxn modelId="{751C132E-A56D-418C-AFE7-BC1AE7A518EE}" type="presParOf" srcId="{19587D70-343B-451B-873A-212EB9D9B9AE}" destId="{1B1EC969-6DAA-40E6-9E12-8576B0C8A322}" srcOrd="0" destOrd="0" presId="urn:microsoft.com/office/officeart/2005/8/layout/orgChart1"/>
    <dgm:cxn modelId="{8D2F08E9-8758-418C-96D6-0584941858B1}" type="presParOf" srcId="{19587D70-343B-451B-873A-212EB9D9B9AE}" destId="{7C6FD62E-DC7C-4615-ABD3-446CCB6D3FBB}" srcOrd="1" destOrd="0" presId="urn:microsoft.com/office/officeart/2005/8/layout/orgChart1"/>
    <dgm:cxn modelId="{EF2510E0-2CDB-4AF7-9A89-68D9063D79F8}" type="presParOf" srcId="{7C6FD62E-DC7C-4615-ABD3-446CCB6D3FBB}" destId="{BF84CB4A-F9A6-42FA-9D87-072D50097B43}" srcOrd="0" destOrd="0" presId="urn:microsoft.com/office/officeart/2005/8/layout/orgChart1"/>
    <dgm:cxn modelId="{3B9B6234-F94D-4719-A316-5081A57BE711}" type="presParOf" srcId="{BF84CB4A-F9A6-42FA-9D87-072D50097B43}" destId="{9805ECA4-8CBF-4A44-AC88-D82FFE13CEC2}" srcOrd="0" destOrd="0" presId="urn:microsoft.com/office/officeart/2005/8/layout/orgChart1"/>
    <dgm:cxn modelId="{3FE4291C-C1DF-444E-AFF7-E1517D13AFA5}" type="presParOf" srcId="{BF84CB4A-F9A6-42FA-9D87-072D50097B43}" destId="{476D94C5-C38E-4C50-84FA-88E94E675FF0}" srcOrd="1" destOrd="0" presId="urn:microsoft.com/office/officeart/2005/8/layout/orgChart1"/>
    <dgm:cxn modelId="{BE8C4F29-EC21-4E31-BFC2-2FC537006A75}" type="presParOf" srcId="{7C6FD62E-DC7C-4615-ABD3-446CCB6D3FBB}" destId="{77912081-3491-49D1-BABE-9806EFEDD0DC}" srcOrd="1" destOrd="0" presId="urn:microsoft.com/office/officeart/2005/8/layout/orgChart1"/>
    <dgm:cxn modelId="{0ABE613A-E134-4813-BE0C-878C608E8CBE}" type="presParOf" srcId="{77912081-3491-49D1-BABE-9806EFEDD0DC}" destId="{99FC56BB-DC69-4E68-AF5A-D9DC74B2D21C}" srcOrd="0" destOrd="0" presId="urn:microsoft.com/office/officeart/2005/8/layout/orgChart1"/>
    <dgm:cxn modelId="{AE91F04E-56D8-43BA-B29D-E7319A149892}" type="presParOf" srcId="{77912081-3491-49D1-BABE-9806EFEDD0DC}" destId="{37BD3ECB-0EEB-4E5E-A2C4-CC93372B7442}" srcOrd="1" destOrd="0" presId="urn:microsoft.com/office/officeart/2005/8/layout/orgChart1"/>
    <dgm:cxn modelId="{7179069C-2388-430D-8E1E-47E5D36A80AA}" type="presParOf" srcId="{37BD3ECB-0EEB-4E5E-A2C4-CC93372B7442}" destId="{41914D86-5AEC-4CD5-947F-C7E1917BC1C0}" srcOrd="0" destOrd="0" presId="urn:microsoft.com/office/officeart/2005/8/layout/orgChart1"/>
    <dgm:cxn modelId="{11D82A3C-970C-4A00-B8D3-5FA05677EF61}" type="presParOf" srcId="{41914D86-5AEC-4CD5-947F-C7E1917BC1C0}" destId="{AF88084D-5CE0-4D79-8435-AFF962246061}" srcOrd="0" destOrd="0" presId="urn:microsoft.com/office/officeart/2005/8/layout/orgChart1"/>
    <dgm:cxn modelId="{60056B16-64B5-46D0-B716-DEFCE85E65D5}" type="presParOf" srcId="{41914D86-5AEC-4CD5-947F-C7E1917BC1C0}" destId="{D1960369-5024-418A-AE93-CC9AC1C8F677}" srcOrd="1" destOrd="0" presId="urn:microsoft.com/office/officeart/2005/8/layout/orgChart1"/>
    <dgm:cxn modelId="{17D7B4AE-081A-4539-B558-DFDDF11F48E0}" type="presParOf" srcId="{37BD3ECB-0EEB-4E5E-A2C4-CC93372B7442}" destId="{21AA7979-B5FE-4BD1-99FC-73009B08E28C}" srcOrd="1" destOrd="0" presId="urn:microsoft.com/office/officeart/2005/8/layout/orgChart1"/>
    <dgm:cxn modelId="{B6C74F25-47FA-40B9-9615-35EA178C4D13}" type="presParOf" srcId="{37BD3ECB-0EEB-4E5E-A2C4-CC93372B7442}" destId="{854A3636-8F91-45F0-8966-B29FF702BCA7}" srcOrd="2" destOrd="0" presId="urn:microsoft.com/office/officeart/2005/8/layout/orgChart1"/>
    <dgm:cxn modelId="{9A3C3613-6592-4CC4-9E11-47189EE7FAD4}" type="presParOf" srcId="{7C6FD62E-DC7C-4615-ABD3-446CCB6D3FBB}" destId="{4D800645-E420-48D8-8967-9027B160E83F}" srcOrd="2" destOrd="0" presId="urn:microsoft.com/office/officeart/2005/8/layout/orgChart1"/>
    <dgm:cxn modelId="{5812A921-51E9-4C0D-AE6B-967E1550D96D}" type="presParOf" srcId="{19587D70-343B-451B-873A-212EB9D9B9AE}" destId="{CFC70BE8-A6AA-4227-B757-2F6DFB7F810E}" srcOrd="2" destOrd="0" presId="urn:microsoft.com/office/officeart/2005/8/layout/orgChart1"/>
    <dgm:cxn modelId="{84C92B5F-4937-454A-8B08-CC12279EB469}" type="presParOf" srcId="{19587D70-343B-451B-873A-212EB9D9B9AE}" destId="{D31C41DD-8E75-41A9-B0E4-8CEDBDF1191F}" srcOrd="3" destOrd="0" presId="urn:microsoft.com/office/officeart/2005/8/layout/orgChart1"/>
    <dgm:cxn modelId="{9880477D-C191-481E-91F7-43BBFC9B211B}" type="presParOf" srcId="{D31C41DD-8E75-41A9-B0E4-8CEDBDF1191F}" destId="{FB0B615C-4205-4A37-8F72-940253EFEB73}" srcOrd="0" destOrd="0" presId="urn:microsoft.com/office/officeart/2005/8/layout/orgChart1"/>
    <dgm:cxn modelId="{BFB34A18-A0A6-4EBE-ABD3-48D46D0CA59E}" type="presParOf" srcId="{FB0B615C-4205-4A37-8F72-940253EFEB73}" destId="{C5F85D5D-82FC-4431-A0CC-69EF672FF9B7}" srcOrd="0" destOrd="0" presId="urn:microsoft.com/office/officeart/2005/8/layout/orgChart1"/>
    <dgm:cxn modelId="{E1B57EF2-EEA8-4F38-8C81-CE5B877C42FF}" type="presParOf" srcId="{FB0B615C-4205-4A37-8F72-940253EFEB73}" destId="{41711B6E-140B-4DB2-871B-DE49E73642DB}" srcOrd="1" destOrd="0" presId="urn:microsoft.com/office/officeart/2005/8/layout/orgChart1"/>
    <dgm:cxn modelId="{8FAF4FAC-0104-407C-B123-013C236DF981}" type="presParOf" srcId="{D31C41DD-8E75-41A9-B0E4-8CEDBDF1191F}" destId="{D6820EF6-E556-4B77-BE0F-89409295D1CB}" srcOrd="1" destOrd="0" presId="urn:microsoft.com/office/officeart/2005/8/layout/orgChart1"/>
    <dgm:cxn modelId="{C9DA2B78-30C8-4D15-8B32-6E2E88C25EBA}" type="presParOf" srcId="{D6820EF6-E556-4B77-BE0F-89409295D1CB}" destId="{D3926B7A-F29D-4151-BAC6-1896E4ED6664}" srcOrd="0" destOrd="0" presId="urn:microsoft.com/office/officeart/2005/8/layout/orgChart1"/>
    <dgm:cxn modelId="{984A6859-C6FB-435B-ABEA-8A133C57B2ED}" type="presParOf" srcId="{D6820EF6-E556-4B77-BE0F-89409295D1CB}" destId="{10856F39-CF1B-4DCD-AAB7-6FCCC78B2976}" srcOrd="1" destOrd="0" presId="urn:microsoft.com/office/officeart/2005/8/layout/orgChart1"/>
    <dgm:cxn modelId="{3437C3A3-C9AC-46FF-8E04-58988BD4F406}" type="presParOf" srcId="{10856F39-CF1B-4DCD-AAB7-6FCCC78B2976}" destId="{9BA475E0-53A2-40DB-AD9E-F301089F55CE}" srcOrd="0" destOrd="0" presId="urn:microsoft.com/office/officeart/2005/8/layout/orgChart1"/>
    <dgm:cxn modelId="{2E9F2134-7774-490D-A071-CAD4A0BC63CD}" type="presParOf" srcId="{9BA475E0-53A2-40DB-AD9E-F301089F55CE}" destId="{8AB17A15-85D2-4FD7-A974-0C954E0CCA00}" srcOrd="0" destOrd="0" presId="urn:microsoft.com/office/officeart/2005/8/layout/orgChart1"/>
    <dgm:cxn modelId="{18E01416-4C42-4A9F-872B-BB5BEBB64007}" type="presParOf" srcId="{9BA475E0-53A2-40DB-AD9E-F301089F55CE}" destId="{9E2DF78F-DDDB-42A8-BA0B-C409488B1754}" srcOrd="1" destOrd="0" presId="urn:microsoft.com/office/officeart/2005/8/layout/orgChart1"/>
    <dgm:cxn modelId="{2D5C1159-4BC4-4818-814E-C01A07CA9F9A}" type="presParOf" srcId="{10856F39-CF1B-4DCD-AAB7-6FCCC78B2976}" destId="{A96AAF3A-FB4F-49E3-8ED5-DD0C744ACE84}" srcOrd="1" destOrd="0" presId="urn:microsoft.com/office/officeart/2005/8/layout/orgChart1"/>
    <dgm:cxn modelId="{DBE4E73C-B4D8-442D-9057-3FAD4551ED0A}" type="presParOf" srcId="{10856F39-CF1B-4DCD-AAB7-6FCCC78B2976}" destId="{324A0AA2-CDA6-4084-9D37-AFED52F0AE81}" srcOrd="2" destOrd="0" presId="urn:microsoft.com/office/officeart/2005/8/layout/orgChart1"/>
    <dgm:cxn modelId="{BE022ABC-D7AB-4457-B80A-6F7CAA11232F}" type="presParOf" srcId="{D31C41DD-8E75-41A9-B0E4-8CEDBDF1191F}" destId="{C3BE4A69-5F56-4ACB-BB59-AEBC02B9DC08}" srcOrd="2" destOrd="0" presId="urn:microsoft.com/office/officeart/2005/8/layout/orgChart1"/>
    <dgm:cxn modelId="{05939A3B-E637-4DB4-B20D-D627132CE10F}" type="presParOf" srcId="{895B5105-B8D1-479E-9E1C-E4A8A5ADEF5E}" destId="{76F38FB1-A627-4824-B200-2876BB7D9CF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59AAAC74-10FC-4613-A784-BE5C3A938A96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69F4C49A-D262-4686-A19B-95544F3CA44E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F7E0095-C544-4194-B3A8-979D1315B1DA}">
      <dgm:prSet phldrT="[Текст]" custT="1"/>
      <dgm:spPr/>
      <dgm:t>
        <a:bodyPr/>
        <a:lstStyle/>
        <a:p>
          <a:r>
            <a:rPr lang="ru-RU" sz="1800" b="1" dirty="0" smtClean="0">
              <a:effectLst/>
              <a:latin typeface="Cambria" panose="02040503050406030204" pitchFamily="18" charset="0"/>
            </a:rPr>
            <a:t>Социально-экономические права граждан Республики Беларусь</a:t>
          </a:r>
          <a:endParaRPr lang="ru-RU" sz="1800" b="1" dirty="0">
            <a:effectLst/>
            <a:latin typeface="Cambria" panose="02040503050406030204" pitchFamily="18" charset="0"/>
          </a:endParaRPr>
        </a:p>
      </dgm:t>
    </dgm:pt>
    <dgm:pt modelId="{DF476EA4-2C14-4A50-A38A-E8D6D4786E43}" type="parTrans" cxnId="{C1FD0F4D-CA56-4458-81E2-31EC44ADE415}">
      <dgm:prSet/>
      <dgm:spPr/>
      <dgm:t>
        <a:bodyPr/>
        <a:lstStyle/>
        <a:p>
          <a:endParaRPr lang="ru-RU"/>
        </a:p>
      </dgm:t>
    </dgm:pt>
    <dgm:pt modelId="{BE268F2E-ABD3-408E-AB30-833A363FD045}" type="sibTrans" cxnId="{C1FD0F4D-CA56-4458-81E2-31EC44ADE415}">
      <dgm:prSet/>
      <dgm:spPr/>
      <dgm:t>
        <a:bodyPr/>
        <a:lstStyle/>
        <a:p>
          <a:endParaRPr lang="ru-RU"/>
        </a:p>
      </dgm:t>
    </dgm:pt>
    <dgm:pt modelId="{CC1DB776-B1CB-49EC-9866-2EF17719D9EC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/>
              <a:latin typeface="Cambria" panose="02040503050406030204" pitchFamily="18" charset="0"/>
            </a:rPr>
            <a:t>Право на достойный уровень жизни</a:t>
          </a:r>
          <a:r>
            <a:rPr lang="ru-RU" sz="1800" dirty="0" smtClean="0">
              <a:effectLst/>
              <a:latin typeface="Cambria" panose="02040503050406030204" pitchFamily="18" charset="0"/>
            </a:rPr>
            <a:t>, включая достаточное питание, одежду, жильё и постоянное улучшение необходимых для этого </a:t>
          </a:r>
          <a:r>
            <a:rPr lang="ru-RU" sz="1800" dirty="0" err="1" smtClean="0">
              <a:effectLst/>
              <a:latin typeface="Cambria" panose="02040503050406030204" pitchFamily="18" charset="0"/>
            </a:rPr>
            <a:t>усло-вий</a:t>
          </a:r>
          <a:r>
            <a:rPr lang="ru-RU" sz="1800" dirty="0" smtClean="0">
              <a:effectLst/>
              <a:latin typeface="Cambria" panose="02040503050406030204" pitchFamily="18" charset="0"/>
            </a:rPr>
            <a:t> (ст. 21)</a:t>
          </a:r>
          <a:endParaRPr lang="ru-RU" sz="1800" dirty="0">
            <a:effectLst/>
            <a:latin typeface="Cambria" panose="02040503050406030204" pitchFamily="18" charset="0"/>
          </a:endParaRPr>
        </a:p>
      </dgm:t>
    </dgm:pt>
    <dgm:pt modelId="{F845B843-D2B8-4D88-B0B7-6BAF79744A24}" type="parTrans" cxnId="{592845E1-5062-48C9-85AB-EF28EF1F226C}">
      <dgm:prSet/>
      <dgm:spPr/>
      <dgm:t>
        <a:bodyPr/>
        <a:lstStyle/>
        <a:p>
          <a:endParaRPr lang="ru-RU"/>
        </a:p>
      </dgm:t>
    </dgm:pt>
    <dgm:pt modelId="{4FC223AC-C4D1-4CDE-9488-35E4E153E3CC}" type="sibTrans" cxnId="{592845E1-5062-48C9-85AB-EF28EF1F226C}">
      <dgm:prSet/>
      <dgm:spPr/>
      <dgm:t>
        <a:bodyPr/>
        <a:lstStyle/>
        <a:p>
          <a:endParaRPr lang="ru-RU"/>
        </a:p>
      </dgm:t>
    </dgm:pt>
    <dgm:pt modelId="{365AA127-8D54-4E43-9476-899E0E8E69DB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/>
              <a:latin typeface="Cambria" panose="02040503050406030204" pitchFamily="18" charset="0"/>
            </a:rPr>
            <a:t>Право на труд </a:t>
          </a:r>
          <a:r>
            <a:rPr lang="ru-RU" sz="1800" dirty="0" smtClean="0">
              <a:effectLst/>
              <a:latin typeface="Cambria" panose="02040503050406030204" pitchFamily="18" charset="0"/>
            </a:rPr>
            <a:t>- право на выбор профессии, рода занятий и работы в соответствии с призванием, способностями, образованием, </a:t>
          </a:r>
          <a:r>
            <a:rPr lang="ru-RU" sz="1800" dirty="0" err="1" smtClean="0">
              <a:effectLst/>
              <a:latin typeface="Cambria" panose="02040503050406030204" pitchFamily="18" charset="0"/>
            </a:rPr>
            <a:t>профес-сиональной</a:t>
          </a:r>
          <a:r>
            <a:rPr lang="ru-RU" sz="1800" dirty="0" smtClean="0">
              <a:effectLst/>
              <a:latin typeface="Cambria" panose="02040503050406030204" pitchFamily="18" charset="0"/>
            </a:rPr>
            <a:t> подготовкой и с учётом общественных потребностей, а также на здоровые и безопасные условия труда (ст. 41)</a:t>
          </a:r>
          <a:endParaRPr lang="ru-RU" sz="1800" dirty="0">
            <a:effectLst/>
            <a:latin typeface="Cambria" panose="02040503050406030204" pitchFamily="18" charset="0"/>
          </a:endParaRPr>
        </a:p>
      </dgm:t>
    </dgm:pt>
    <dgm:pt modelId="{30A1B0BF-3832-47DC-B319-B6936C4B0507}" type="parTrans" cxnId="{01AA1B20-FC67-4CE3-900C-871003B76AF1}">
      <dgm:prSet/>
      <dgm:spPr/>
      <dgm:t>
        <a:bodyPr/>
        <a:lstStyle/>
        <a:p>
          <a:endParaRPr lang="ru-RU"/>
        </a:p>
      </dgm:t>
    </dgm:pt>
    <dgm:pt modelId="{10E0032E-9EFF-4C52-8021-83CBC1418A98}" type="sibTrans" cxnId="{01AA1B20-FC67-4CE3-900C-871003B76AF1}">
      <dgm:prSet/>
      <dgm:spPr/>
      <dgm:t>
        <a:bodyPr/>
        <a:lstStyle/>
        <a:p>
          <a:endParaRPr lang="ru-RU"/>
        </a:p>
      </dgm:t>
    </dgm:pt>
    <dgm:pt modelId="{406B997D-8953-4CD8-BFC0-D3EB8E539803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/>
              <a:latin typeface="Cambria" panose="02040503050406030204" pitchFamily="18" charset="0"/>
            </a:rPr>
            <a:t>Право на справедливую долю вознаграждения в экономических результатах труда </a:t>
          </a:r>
          <a:r>
            <a:rPr lang="ru-RU" sz="1800" dirty="0" smtClean="0">
              <a:effectLst/>
              <a:latin typeface="Cambria" panose="02040503050406030204" pitchFamily="18" charset="0"/>
            </a:rPr>
            <a:t>в соответствии с его количеством, качеством и об-</a:t>
          </a:r>
          <a:r>
            <a:rPr lang="ru-RU" sz="1800" dirty="0" err="1" smtClean="0">
              <a:effectLst/>
              <a:latin typeface="Cambria" panose="02040503050406030204" pitchFamily="18" charset="0"/>
            </a:rPr>
            <a:t>щественным</a:t>
          </a:r>
          <a:r>
            <a:rPr lang="ru-RU" sz="1800" dirty="0" smtClean="0">
              <a:effectLst/>
              <a:latin typeface="Cambria" panose="02040503050406030204" pitchFamily="18" charset="0"/>
            </a:rPr>
            <a:t> значением (ст. 42)</a:t>
          </a:r>
          <a:endParaRPr lang="ru-RU" sz="1800" dirty="0">
            <a:effectLst/>
            <a:latin typeface="Cambria" panose="02040503050406030204" pitchFamily="18" charset="0"/>
          </a:endParaRPr>
        </a:p>
      </dgm:t>
    </dgm:pt>
    <dgm:pt modelId="{05D065A4-3715-4EA4-9732-4281C3B333A3}" type="parTrans" cxnId="{E4D19EAC-25B4-45D1-A590-D82E9DEBBAD4}">
      <dgm:prSet/>
      <dgm:spPr/>
      <dgm:t>
        <a:bodyPr/>
        <a:lstStyle/>
        <a:p>
          <a:endParaRPr lang="ru-RU"/>
        </a:p>
      </dgm:t>
    </dgm:pt>
    <dgm:pt modelId="{F4DFEAD3-9F52-4D40-B638-1961C0C2F046}" type="sibTrans" cxnId="{E4D19EAC-25B4-45D1-A590-D82E9DEBBAD4}">
      <dgm:prSet/>
      <dgm:spPr/>
      <dgm:t>
        <a:bodyPr/>
        <a:lstStyle/>
        <a:p>
          <a:endParaRPr lang="ru-RU"/>
        </a:p>
      </dgm:t>
    </dgm:pt>
    <dgm:pt modelId="{F7A5592D-C9E2-4B46-9E83-B1BA7D075100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/>
              <a:latin typeface="Cambria" panose="02040503050406030204" pitchFamily="18" charset="0"/>
            </a:rPr>
            <a:t>Право на защиту своих экономических и социальных интересов</a:t>
          </a:r>
          <a:r>
            <a:rPr lang="ru-RU" sz="1800" dirty="0" smtClean="0">
              <a:effectLst/>
              <a:latin typeface="Cambria" panose="02040503050406030204" pitchFamily="18" charset="0"/>
            </a:rPr>
            <a:t>, включая право на объединение в профессиональные союзы, </a:t>
          </a:r>
          <a:r>
            <a:rPr lang="ru-RU" sz="1800" dirty="0" err="1" smtClean="0">
              <a:effectLst/>
              <a:latin typeface="Cambria" panose="02040503050406030204" pitchFamily="18" charset="0"/>
            </a:rPr>
            <a:t>заключе-ние</a:t>
          </a:r>
          <a:r>
            <a:rPr lang="ru-RU" sz="1800" dirty="0" smtClean="0">
              <a:effectLst/>
              <a:latin typeface="Cambria" panose="02040503050406030204" pitchFamily="18" charset="0"/>
            </a:rPr>
            <a:t> коллективных договоров (соглашений) и право на забастовку (ст. 41)</a:t>
          </a:r>
          <a:endParaRPr lang="ru-RU" sz="1800" dirty="0">
            <a:effectLst/>
            <a:latin typeface="Cambria" panose="02040503050406030204" pitchFamily="18" charset="0"/>
          </a:endParaRPr>
        </a:p>
      </dgm:t>
    </dgm:pt>
    <dgm:pt modelId="{CCC325DC-4459-4127-913A-E2DF68B3A204}" type="parTrans" cxnId="{2267B2BE-4CDF-4E85-A485-55F1725235B1}">
      <dgm:prSet/>
      <dgm:spPr/>
      <dgm:t>
        <a:bodyPr/>
        <a:lstStyle/>
        <a:p>
          <a:endParaRPr lang="ru-RU"/>
        </a:p>
      </dgm:t>
    </dgm:pt>
    <dgm:pt modelId="{FD1E75A8-E356-41C0-B6F0-C96A260B9A03}" type="sibTrans" cxnId="{2267B2BE-4CDF-4E85-A485-55F1725235B1}">
      <dgm:prSet/>
      <dgm:spPr/>
      <dgm:t>
        <a:bodyPr/>
        <a:lstStyle/>
        <a:p>
          <a:endParaRPr lang="ru-RU"/>
        </a:p>
      </dgm:t>
    </dgm:pt>
    <dgm:pt modelId="{C99B2A97-3B60-4D36-A517-75ACDAA25392}" type="pres">
      <dgm:prSet presAssocID="{69F4C49A-D262-4686-A19B-95544F3CA44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40B0278-4FD2-482C-9045-F109E67EFCFC}" type="pres">
      <dgm:prSet presAssocID="{2F7E0095-C544-4194-B3A8-979D1315B1DA}" presName="root" presStyleCnt="0"/>
      <dgm:spPr/>
    </dgm:pt>
    <dgm:pt modelId="{9407CDC2-1713-4EC3-9B77-E74FD9F38687}" type="pres">
      <dgm:prSet presAssocID="{2F7E0095-C544-4194-B3A8-979D1315B1DA}" presName="rootComposite" presStyleCnt="0"/>
      <dgm:spPr/>
    </dgm:pt>
    <dgm:pt modelId="{851D75A5-6128-4B1B-AB4E-9FDC8687182A}" type="pres">
      <dgm:prSet presAssocID="{2F7E0095-C544-4194-B3A8-979D1315B1DA}" presName="rootText" presStyleLbl="node1" presStyleIdx="0" presStyleCnt="1" custScaleX="339767"/>
      <dgm:spPr/>
    </dgm:pt>
    <dgm:pt modelId="{DB4158C3-FA8C-4CB6-96C1-57F3171C1A0D}" type="pres">
      <dgm:prSet presAssocID="{2F7E0095-C544-4194-B3A8-979D1315B1DA}" presName="rootConnector" presStyleLbl="node1" presStyleIdx="0" presStyleCnt="1"/>
      <dgm:spPr/>
    </dgm:pt>
    <dgm:pt modelId="{2DDACD35-1857-400B-9B06-3E9DCC2DCE91}" type="pres">
      <dgm:prSet presAssocID="{2F7E0095-C544-4194-B3A8-979D1315B1DA}" presName="childShape" presStyleCnt="0"/>
      <dgm:spPr/>
    </dgm:pt>
    <dgm:pt modelId="{9C15ED6B-6DCF-4B78-97B7-5AA18747D12D}" type="pres">
      <dgm:prSet presAssocID="{F845B843-D2B8-4D88-B0B7-6BAF79744A24}" presName="Name13" presStyleLbl="parChTrans1D2" presStyleIdx="0" presStyleCnt="4"/>
      <dgm:spPr/>
    </dgm:pt>
    <dgm:pt modelId="{AFD52397-8BC8-4461-9921-939EEF328AF1}" type="pres">
      <dgm:prSet presAssocID="{CC1DB776-B1CB-49EC-9866-2EF17719D9EC}" presName="childText" presStyleLbl="bgAcc1" presStyleIdx="0" presStyleCnt="4" custScaleX="5968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DF98AE-04FB-49AD-81CD-9382848FB5CC}" type="pres">
      <dgm:prSet presAssocID="{30A1B0BF-3832-47DC-B319-B6936C4B0507}" presName="Name13" presStyleLbl="parChTrans1D2" presStyleIdx="1" presStyleCnt="4"/>
      <dgm:spPr/>
    </dgm:pt>
    <dgm:pt modelId="{99105FD0-EB59-4421-A040-D6994A2080DB}" type="pres">
      <dgm:prSet presAssocID="{365AA127-8D54-4E43-9476-899E0E8E69DB}" presName="childText" presStyleLbl="bgAcc1" presStyleIdx="1" presStyleCnt="4" custScaleX="596816" custScaleY="1305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D9B04D-38B0-40A2-8E28-4C766698FB0C}" type="pres">
      <dgm:prSet presAssocID="{CCC325DC-4459-4127-913A-E2DF68B3A204}" presName="Name13" presStyleLbl="parChTrans1D2" presStyleIdx="2" presStyleCnt="4"/>
      <dgm:spPr/>
    </dgm:pt>
    <dgm:pt modelId="{B04C774A-7B02-43AD-BA70-9EE0D7949F61}" type="pres">
      <dgm:prSet presAssocID="{F7A5592D-C9E2-4B46-9E83-B1BA7D075100}" presName="childText" presStyleLbl="bgAcc1" presStyleIdx="2" presStyleCnt="4" custScaleX="596816" custScaleY="1196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AA445B-459F-4B2F-9934-55DDD713B6B7}" type="pres">
      <dgm:prSet presAssocID="{05D065A4-3715-4EA4-9732-4281C3B333A3}" presName="Name13" presStyleLbl="parChTrans1D2" presStyleIdx="3" presStyleCnt="4"/>
      <dgm:spPr/>
    </dgm:pt>
    <dgm:pt modelId="{29541B8C-8EC9-4C20-A9A2-080D5B7BDBF9}" type="pres">
      <dgm:prSet presAssocID="{406B997D-8953-4CD8-BFC0-D3EB8E539803}" presName="childText" presStyleLbl="bgAcc1" presStyleIdx="3" presStyleCnt="4" custScaleX="596816">
        <dgm:presLayoutVars>
          <dgm:bulletEnabled val="1"/>
        </dgm:presLayoutVars>
      </dgm:prSet>
      <dgm:spPr/>
    </dgm:pt>
  </dgm:ptLst>
  <dgm:cxnLst>
    <dgm:cxn modelId="{CB9208EB-67D7-4261-AFA5-AB5890F7944F}" type="presOf" srcId="{2F7E0095-C544-4194-B3A8-979D1315B1DA}" destId="{DB4158C3-FA8C-4CB6-96C1-57F3171C1A0D}" srcOrd="1" destOrd="0" presId="urn:microsoft.com/office/officeart/2005/8/layout/hierarchy3"/>
    <dgm:cxn modelId="{EB5333F2-E473-42F7-A331-1DEDF18B50D3}" type="presOf" srcId="{F845B843-D2B8-4D88-B0B7-6BAF79744A24}" destId="{9C15ED6B-6DCF-4B78-97B7-5AA18747D12D}" srcOrd="0" destOrd="0" presId="urn:microsoft.com/office/officeart/2005/8/layout/hierarchy3"/>
    <dgm:cxn modelId="{DBDF7190-8760-47E2-962C-6A9B80380E3F}" type="presOf" srcId="{69F4C49A-D262-4686-A19B-95544F3CA44E}" destId="{C99B2A97-3B60-4D36-A517-75ACDAA25392}" srcOrd="0" destOrd="0" presId="urn:microsoft.com/office/officeart/2005/8/layout/hierarchy3"/>
    <dgm:cxn modelId="{592845E1-5062-48C9-85AB-EF28EF1F226C}" srcId="{2F7E0095-C544-4194-B3A8-979D1315B1DA}" destId="{CC1DB776-B1CB-49EC-9866-2EF17719D9EC}" srcOrd="0" destOrd="0" parTransId="{F845B843-D2B8-4D88-B0B7-6BAF79744A24}" sibTransId="{4FC223AC-C4D1-4CDE-9488-35E4E153E3CC}"/>
    <dgm:cxn modelId="{2A3340AE-5A49-48CF-977B-3D9331AF7270}" type="presOf" srcId="{30A1B0BF-3832-47DC-B319-B6936C4B0507}" destId="{B8DF98AE-04FB-49AD-81CD-9382848FB5CC}" srcOrd="0" destOrd="0" presId="urn:microsoft.com/office/officeart/2005/8/layout/hierarchy3"/>
    <dgm:cxn modelId="{01AA1B20-FC67-4CE3-900C-871003B76AF1}" srcId="{2F7E0095-C544-4194-B3A8-979D1315B1DA}" destId="{365AA127-8D54-4E43-9476-899E0E8E69DB}" srcOrd="1" destOrd="0" parTransId="{30A1B0BF-3832-47DC-B319-B6936C4B0507}" sibTransId="{10E0032E-9EFF-4C52-8021-83CBC1418A98}"/>
    <dgm:cxn modelId="{E4D19EAC-25B4-45D1-A590-D82E9DEBBAD4}" srcId="{2F7E0095-C544-4194-B3A8-979D1315B1DA}" destId="{406B997D-8953-4CD8-BFC0-D3EB8E539803}" srcOrd="3" destOrd="0" parTransId="{05D065A4-3715-4EA4-9732-4281C3B333A3}" sibTransId="{F4DFEAD3-9F52-4D40-B638-1961C0C2F046}"/>
    <dgm:cxn modelId="{DF82E6E1-6830-4234-99B2-B5645E1DAB96}" type="presOf" srcId="{2F7E0095-C544-4194-B3A8-979D1315B1DA}" destId="{851D75A5-6128-4B1B-AB4E-9FDC8687182A}" srcOrd="0" destOrd="0" presId="urn:microsoft.com/office/officeart/2005/8/layout/hierarchy3"/>
    <dgm:cxn modelId="{28F5F748-77FA-417D-AD69-B38548AC226E}" type="presOf" srcId="{F7A5592D-C9E2-4B46-9E83-B1BA7D075100}" destId="{B04C774A-7B02-43AD-BA70-9EE0D7949F61}" srcOrd="0" destOrd="0" presId="urn:microsoft.com/office/officeart/2005/8/layout/hierarchy3"/>
    <dgm:cxn modelId="{E345E00F-13D7-448C-9C2E-5981D1116A6C}" type="presOf" srcId="{365AA127-8D54-4E43-9476-899E0E8E69DB}" destId="{99105FD0-EB59-4421-A040-D6994A2080DB}" srcOrd="0" destOrd="0" presId="urn:microsoft.com/office/officeart/2005/8/layout/hierarchy3"/>
    <dgm:cxn modelId="{229B7799-F379-4C1A-AD53-B200A7CFA8F2}" type="presOf" srcId="{05D065A4-3715-4EA4-9732-4281C3B333A3}" destId="{56AA445B-459F-4B2F-9934-55DDD713B6B7}" srcOrd="0" destOrd="0" presId="urn:microsoft.com/office/officeart/2005/8/layout/hierarchy3"/>
    <dgm:cxn modelId="{99F4B278-A0DD-49A5-8BDA-E179CBEACA9D}" type="presOf" srcId="{CCC325DC-4459-4127-913A-E2DF68B3A204}" destId="{76D9B04D-38B0-40A2-8E28-4C766698FB0C}" srcOrd="0" destOrd="0" presId="urn:microsoft.com/office/officeart/2005/8/layout/hierarchy3"/>
    <dgm:cxn modelId="{C1FD0F4D-CA56-4458-81E2-31EC44ADE415}" srcId="{69F4C49A-D262-4686-A19B-95544F3CA44E}" destId="{2F7E0095-C544-4194-B3A8-979D1315B1DA}" srcOrd="0" destOrd="0" parTransId="{DF476EA4-2C14-4A50-A38A-E8D6D4786E43}" sibTransId="{BE268F2E-ABD3-408E-AB30-833A363FD045}"/>
    <dgm:cxn modelId="{E84AB009-7426-4319-92FE-98CC97BE2D0A}" type="presOf" srcId="{CC1DB776-B1CB-49EC-9866-2EF17719D9EC}" destId="{AFD52397-8BC8-4461-9921-939EEF328AF1}" srcOrd="0" destOrd="0" presId="urn:microsoft.com/office/officeart/2005/8/layout/hierarchy3"/>
    <dgm:cxn modelId="{7F35AAA1-B5B1-4701-B301-AAEE5D836F38}" type="presOf" srcId="{406B997D-8953-4CD8-BFC0-D3EB8E539803}" destId="{29541B8C-8EC9-4C20-A9A2-080D5B7BDBF9}" srcOrd="0" destOrd="0" presId="urn:microsoft.com/office/officeart/2005/8/layout/hierarchy3"/>
    <dgm:cxn modelId="{2267B2BE-4CDF-4E85-A485-55F1725235B1}" srcId="{2F7E0095-C544-4194-B3A8-979D1315B1DA}" destId="{F7A5592D-C9E2-4B46-9E83-B1BA7D075100}" srcOrd="2" destOrd="0" parTransId="{CCC325DC-4459-4127-913A-E2DF68B3A204}" sibTransId="{FD1E75A8-E356-41C0-B6F0-C96A260B9A03}"/>
    <dgm:cxn modelId="{2EAF6161-5A3C-49B3-953D-FB4D9EF211EC}" type="presParOf" srcId="{C99B2A97-3B60-4D36-A517-75ACDAA25392}" destId="{240B0278-4FD2-482C-9045-F109E67EFCFC}" srcOrd="0" destOrd="0" presId="urn:microsoft.com/office/officeart/2005/8/layout/hierarchy3"/>
    <dgm:cxn modelId="{3B9F543E-38D5-4F84-AD4F-8FAE32A3C935}" type="presParOf" srcId="{240B0278-4FD2-482C-9045-F109E67EFCFC}" destId="{9407CDC2-1713-4EC3-9B77-E74FD9F38687}" srcOrd="0" destOrd="0" presId="urn:microsoft.com/office/officeart/2005/8/layout/hierarchy3"/>
    <dgm:cxn modelId="{A7D8C1B6-CA3A-4143-953B-5C0C290D4A80}" type="presParOf" srcId="{9407CDC2-1713-4EC3-9B77-E74FD9F38687}" destId="{851D75A5-6128-4B1B-AB4E-9FDC8687182A}" srcOrd="0" destOrd="0" presId="urn:microsoft.com/office/officeart/2005/8/layout/hierarchy3"/>
    <dgm:cxn modelId="{E6EED8C0-B7D3-49FF-AD94-17DE76FED88F}" type="presParOf" srcId="{9407CDC2-1713-4EC3-9B77-E74FD9F38687}" destId="{DB4158C3-FA8C-4CB6-96C1-57F3171C1A0D}" srcOrd="1" destOrd="0" presId="urn:microsoft.com/office/officeart/2005/8/layout/hierarchy3"/>
    <dgm:cxn modelId="{503E7A51-998C-4DE3-8160-D8600F8D4615}" type="presParOf" srcId="{240B0278-4FD2-482C-9045-F109E67EFCFC}" destId="{2DDACD35-1857-400B-9B06-3E9DCC2DCE91}" srcOrd="1" destOrd="0" presId="urn:microsoft.com/office/officeart/2005/8/layout/hierarchy3"/>
    <dgm:cxn modelId="{2B3DCA56-281E-4C68-AD19-60906E423706}" type="presParOf" srcId="{2DDACD35-1857-400B-9B06-3E9DCC2DCE91}" destId="{9C15ED6B-6DCF-4B78-97B7-5AA18747D12D}" srcOrd="0" destOrd="0" presId="urn:microsoft.com/office/officeart/2005/8/layout/hierarchy3"/>
    <dgm:cxn modelId="{E2704F5E-227A-487C-86AD-4F4BCB5FC2E9}" type="presParOf" srcId="{2DDACD35-1857-400B-9B06-3E9DCC2DCE91}" destId="{AFD52397-8BC8-4461-9921-939EEF328AF1}" srcOrd="1" destOrd="0" presId="urn:microsoft.com/office/officeart/2005/8/layout/hierarchy3"/>
    <dgm:cxn modelId="{A364E0A4-27BF-46B7-BF3D-8D6C366937E8}" type="presParOf" srcId="{2DDACD35-1857-400B-9B06-3E9DCC2DCE91}" destId="{B8DF98AE-04FB-49AD-81CD-9382848FB5CC}" srcOrd="2" destOrd="0" presId="urn:microsoft.com/office/officeart/2005/8/layout/hierarchy3"/>
    <dgm:cxn modelId="{731B37DB-FC08-4429-BD11-5C1760FD5B68}" type="presParOf" srcId="{2DDACD35-1857-400B-9B06-3E9DCC2DCE91}" destId="{99105FD0-EB59-4421-A040-D6994A2080DB}" srcOrd="3" destOrd="0" presId="urn:microsoft.com/office/officeart/2005/8/layout/hierarchy3"/>
    <dgm:cxn modelId="{4791EB5E-D052-410E-A178-610D1F392E8F}" type="presParOf" srcId="{2DDACD35-1857-400B-9B06-3E9DCC2DCE91}" destId="{76D9B04D-38B0-40A2-8E28-4C766698FB0C}" srcOrd="4" destOrd="0" presId="urn:microsoft.com/office/officeart/2005/8/layout/hierarchy3"/>
    <dgm:cxn modelId="{E881804D-B479-4EA0-9B14-F013490B97BB}" type="presParOf" srcId="{2DDACD35-1857-400B-9B06-3E9DCC2DCE91}" destId="{B04C774A-7B02-43AD-BA70-9EE0D7949F61}" srcOrd="5" destOrd="0" presId="urn:microsoft.com/office/officeart/2005/8/layout/hierarchy3"/>
    <dgm:cxn modelId="{639439D9-E5D2-491F-9944-5D262AA758F1}" type="presParOf" srcId="{2DDACD35-1857-400B-9B06-3E9DCC2DCE91}" destId="{56AA445B-459F-4B2F-9934-55DDD713B6B7}" srcOrd="6" destOrd="0" presId="urn:microsoft.com/office/officeart/2005/8/layout/hierarchy3"/>
    <dgm:cxn modelId="{9108100C-0A41-49CA-A1DD-80679794BDF7}" type="presParOf" srcId="{2DDACD35-1857-400B-9B06-3E9DCC2DCE91}" destId="{29541B8C-8EC9-4C20-A9A2-080D5B7BDBF9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85293C84-262C-460B-9BBE-63B8138CFA01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82F5E41D-D9C4-4445-8B33-E0EEEC7C6E7F}" type="doc">
      <dgm:prSet loTypeId="urn:microsoft.com/office/officeart/2005/8/layout/hierarchy3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5D41EE8-45EB-466C-9D9C-53490F91570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Социально-экономические права граждан Республики Беларусь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7AA5C49-74B4-40F3-B3B6-FAE322A0F2C6}" type="parTrans" cxnId="{B9B8FE12-08F0-49CC-BC43-D131E067CB15}">
      <dgm:prSet/>
      <dgm:spPr/>
      <dgm:t>
        <a:bodyPr/>
        <a:lstStyle/>
        <a:p>
          <a:endParaRPr lang="ru-RU"/>
        </a:p>
      </dgm:t>
    </dgm:pt>
    <dgm:pt modelId="{AE09CDBF-6FDA-459F-80BB-6C9B2F88465B}" type="sibTrans" cxnId="{B9B8FE12-08F0-49CC-BC43-D131E067CB15}">
      <dgm:prSet/>
      <dgm:spPr/>
      <dgm:t>
        <a:bodyPr/>
        <a:lstStyle/>
        <a:p>
          <a:endParaRPr lang="ru-RU"/>
        </a:p>
      </dgm:t>
    </dgm:pt>
    <dgm:pt modelId="{8864A66C-C45D-41DB-AFCE-8A7439409135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отдых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(ст. 43)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05287CD-2BC3-4C60-A7DC-E46FAC434E8A}" type="parTrans" cxnId="{63E39D85-9F28-43B8-9FA2-CD4CE0FF7707}">
      <dgm:prSet/>
      <dgm:spPr/>
      <dgm:t>
        <a:bodyPr/>
        <a:lstStyle/>
        <a:p>
          <a:endParaRPr lang="ru-RU"/>
        </a:p>
      </dgm:t>
    </dgm:pt>
    <dgm:pt modelId="{14B2FFCE-E835-4ABC-9D57-B8CA0FCFD7E9}" type="sibTrans" cxnId="{63E39D85-9F28-43B8-9FA2-CD4CE0FF7707}">
      <dgm:prSet/>
      <dgm:spPr/>
      <dgm:t>
        <a:bodyPr/>
        <a:lstStyle/>
        <a:p>
          <a:endParaRPr lang="ru-RU"/>
        </a:p>
      </dgm:t>
    </dgm:pt>
    <dgm:pt modelId="{F7F0FF98-FBDC-4F81-8819-A4BA1183CA35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собственности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(ст. 44)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F37B6CB-B7A4-4C24-BA53-2B5E85B9A40F}" type="parTrans" cxnId="{16519843-AA86-4C78-B96F-33C83F5AF6FA}">
      <dgm:prSet/>
      <dgm:spPr/>
      <dgm:t>
        <a:bodyPr/>
        <a:lstStyle/>
        <a:p>
          <a:endParaRPr lang="ru-RU"/>
        </a:p>
      </dgm:t>
    </dgm:pt>
    <dgm:pt modelId="{21C6F78F-29B7-41BA-B57B-AB9FE177AA90}" type="sibTrans" cxnId="{16519843-AA86-4C78-B96F-33C83F5AF6FA}">
      <dgm:prSet/>
      <dgm:spPr/>
      <dgm:t>
        <a:bodyPr/>
        <a:lstStyle/>
        <a:p>
          <a:endParaRPr lang="ru-RU"/>
        </a:p>
      </dgm:t>
    </dgm:pt>
    <dgm:pt modelId="{455E96F4-1B3F-44F1-AA14-740F4EFE9D34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жилище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(ст. 48)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B914215-6F51-42EE-9116-3357C05AD603}" type="parTrans" cxnId="{718CF454-5B7A-40F4-8DAD-8F72B0FD126F}">
      <dgm:prSet/>
      <dgm:spPr/>
      <dgm:t>
        <a:bodyPr/>
        <a:lstStyle/>
        <a:p>
          <a:endParaRPr lang="ru-RU"/>
        </a:p>
      </dgm:t>
    </dgm:pt>
    <dgm:pt modelId="{59A8F177-AAF9-45F7-B903-D5B78FC2725D}" type="sibTrans" cxnId="{718CF454-5B7A-40F4-8DAD-8F72B0FD126F}">
      <dgm:prSet/>
      <dgm:spPr/>
      <dgm:t>
        <a:bodyPr/>
        <a:lstStyle/>
        <a:p>
          <a:endParaRPr lang="ru-RU"/>
        </a:p>
      </dgm:t>
    </dgm:pt>
    <dgm:pt modelId="{9BBD6DCD-6888-4094-80D5-8ECF941AC8DB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охрану здоровья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(ст. 45)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AF308E5-604F-40F0-857D-9D8602704279}" type="parTrans" cxnId="{C13EC15A-485A-4FF3-9B7B-41DAD5A72898}">
      <dgm:prSet/>
      <dgm:spPr/>
      <dgm:t>
        <a:bodyPr/>
        <a:lstStyle/>
        <a:p>
          <a:endParaRPr lang="ru-RU"/>
        </a:p>
      </dgm:t>
    </dgm:pt>
    <dgm:pt modelId="{0C945976-9EF6-4EEE-89F7-8652B54EB542}" type="sibTrans" cxnId="{C13EC15A-485A-4FF3-9B7B-41DAD5A72898}">
      <dgm:prSet/>
      <dgm:spPr/>
      <dgm:t>
        <a:bodyPr/>
        <a:lstStyle/>
        <a:p>
          <a:endParaRPr lang="ru-RU"/>
        </a:p>
      </dgm:t>
    </dgm:pt>
    <dgm:pt modelId="{C9F2E378-6FB9-4F61-B97E-2E033E77CC8A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благоприятную окружающую среду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 на возмещение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вре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-да, причинённого нарушением этого права (ст. 46)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DA7FA48-9523-4378-8FA7-FB871E58F392}" type="parTrans" cxnId="{EE54C554-6E59-410C-BF13-087D995875E7}">
      <dgm:prSet/>
      <dgm:spPr/>
      <dgm:t>
        <a:bodyPr/>
        <a:lstStyle/>
        <a:p>
          <a:endParaRPr lang="ru-RU"/>
        </a:p>
      </dgm:t>
    </dgm:pt>
    <dgm:pt modelId="{3BD84523-49E7-4643-9330-688C08AA9D1B}" type="sibTrans" cxnId="{EE54C554-6E59-410C-BF13-087D995875E7}">
      <dgm:prSet/>
      <dgm:spPr/>
      <dgm:t>
        <a:bodyPr/>
        <a:lstStyle/>
        <a:p>
          <a:endParaRPr lang="ru-RU"/>
        </a:p>
      </dgm:t>
    </dgm:pt>
    <dgm:pt modelId="{FA154FBF-DD0C-46DC-8FE7-2BFBC0AA8359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социальное обеспечение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старости, в случае болезни, ин-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валидности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утраты трудоспособности, потери кормильца (ст. 37)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8B51E8B-948B-4194-A705-D94823280A2C}" type="parTrans" cxnId="{888D5E18-0C7E-4BF8-80CB-BB850746E947}">
      <dgm:prSet/>
      <dgm:spPr/>
      <dgm:t>
        <a:bodyPr/>
        <a:lstStyle/>
        <a:p>
          <a:endParaRPr lang="ru-RU"/>
        </a:p>
      </dgm:t>
    </dgm:pt>
    <dgm:pt modelId="{F1AF35AD-C4E1-41B8-87A5-0C34DC9F911B}" type="sibTrans" cxnId="{888D5E18-0C7E-4BF8-80CB-BB850746E947}">
      <dgm:prSet/>
      <dgm:spPr/>
      <dgm:t>
        <a:bodyPr/>
        <a:lstStyle/>
        <a:p>
          <a:endParaRPr lang="ru-RU"/>
        </a:p>
      </dgm:t>
    </dgm:pt>
    <dgm:pt modelId="{2CD754E8-1EB8-4F8C-A228-D99611C1331E}" type="pres">
      <dgm:prSet presAssocID="{82F5E41D-D9C4-4445-8B33-E0EEEC7C6E7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670C803-C530-4F27-9F69-5A1F1A3BD5A3}" type="pres">
      <dgm:prSet presAssocID="{65D41EE8-45EB-466C-9D9C-53490F915705}" presName="root" presStyleCnt="0"/>
      <dgm:spPr/>
    </dgm:pt>
    <dgm:pt modelId="{5AF667A1-AC21-47F2-9ECB-2D22F09C3E68}" type="pres">
      <dgm:prSet presAssocID="{65D41EE8-45EB-466C-9D9C-53490F915705}" presName="rootComposite" presStyleCnt="0"/>
      <dgm:spPr/>
    </dgm:pt>
    <dgm:pt modelId="{5A480140-2550-4FE3-BB67-E4E86946C28D}" type="pres">
      <dgm:prSet presAssocID="{65D41EE8-45EB-466C-9D9C-53490F915705}" presName="rootText" presStyleLbl="node1" presStyleIdx="0" presStyleCnt="1" custScaleX="478590"/>
      <dgm:spPr/>
    </dgm:pt>
    <dgm:pt modelId="{6B0FF66B-513C-4AE0-82E3-7B863D3A7108}" type="pres">
      <dgm:prSet presAssocID="{65D41EE8-45EB-466C-9D9C-53490F915705}" presName="rootConnector" presStyleLbl="node1" presStyleIdx="0" presStyleCnt="1"/>
      <dgm:spPr/>
    </dgm:pt>
    <dgm:pt modelId="{7258C957-EF67-4260-8445-14262532DED9}" type="pres">
      <dgm:prSet presAssocID="{65D41EE8-45EB-466C-9D9C-53490F915705}" presName="childShape" presStyleCnt="0"/>
      <dgm:spPr/>
    </dgm:pt>
    <dgm:pt modelId="{3D354BD2-7558-4626-81AD-16E2704465E2}" type="pres">
      <dgm:prSet presAssocID="{A05287CD-2BC3-4C60-A7DC-E46FAC434E8A}" presName="Name13" presStyleLbl="parChTrans1D2" presStyleIdx="0" presStyleCnt="6"/>
      <dgm:spPr/>
    </dgm:pt>
    <dgm:pt modelId="{DF0A9FAB-5B1F-4676-A877-AA4F73ECACF7}" type="pres">
      <dgm:prSet presAssocID="{8864A66C-C45D-41DB-AFCE-8A7439409135}" presName="childText" presStyleLbl="bgAcc1" presStyleIdx="0" presStyleCnt="6" custScaleX="823697">
        <dgm:presLayoutVars>
          <dgm:bulletEnabled val="1"/>
        </dgm:presLayoutVars>
      </dgm:prSet>
      <dgm:spPr/>
    </dgm:pt>
    <dgm:pt modelId="{994E6BDE-F8DE-422B-A2FB-6A9523761BC3}" type="pres">
      <dgm:prSet presAssocID="{0F37B6CB-B7A4-4C24-BA53-2B5E85B9A40F}" presName="Name13" presStyleLbl="parChTrans1D2" presStyleIdx="1" presStyleCnt="6"/>
      <dgm:spPr/>
    </dgm:pt>
    <dgm:pt modelId="{3282867D-4199-40E9-B976-1D5340DA3AFD}" type="pres">
      <dgm:prSet presAssocID="{F7F0FF98-FBDC-4F81-8819-A4BA1183CA35}" presName="childText" presStyleLbl="bgAcc1" presStyleIdx="1" presStyleCnt="6" custScaleX="823697">
        <dgm:presLayoutVars>
          <dgm:bulletEnabled val="1"/>
        </dgm:presLayoutVars>
      </dgm:prSet>
      <dgm:spPr/>
    </dgm:pt>
    <dgm:pt modelId="{19CCE19B-4C53-4F89-BFD9-B50D94F3B4EB}" type="pres">
      <dgm:prSet presAssocID="{5AF308E5-604F-40F0-857D-9D8602704279}" presName="Name13" presStyleLbl="parChTrans1D2" presStyleIdx="2" presStyleCnt="6"/>
      <dgm:spPr/>
    </dgm:pt>
    <dgm:pt modelId="{21FD3844-C54E-4E25-BB08-1C2B73C231AA}" type="pres">
      <dgm:prSet presAssocID="{9BBD6DCD-6888-4094-80D5-8ECF941AC8DB}" presName="childText" presStyleLbl="bgAcc1" presStyleIdx="2" presStyleCnt="6" custScaleX="823697">
        <dgm:presLayoutVars>
          <dgm:bulletEnabled val="1"/>
        </dgm:presLayoutVars>
      </dgm:prSet>
      <dgm:spPr/>
    </dgm:pt>
    <dgm:pt modelId="{1C5300C8-01A9-4479-8DE3-89A04F1BD9B4}" type="pres">
      <dgm:prSet presAssocID="{4DA7FA48-9523-4378-8FA7-FB871E58F392}" presName="Name13" presStyleLbl="parChTrans1D2" presStyleIdx="3" presStyleCnt="6"/>
      <dgm:spPr/>
    </dgm:pt>
    <dgm:pt modelId="{3CF1CA1E-816E-4864-9090-C9DD66D0B30B}" type="pres">
      <dgm:prSet presAssocID="{C9F2E378-6FB9-4F61-B97E-2E033E77CC8A}" presName="childText" presStyleLbl="bgAcc1" presStyleIdx="3" presStyleCnt="6" custScaleX="823697">
        <dgm:presLayoutVars>
          <dgm:bulletEnabled val="1"/>
        </dgm:presLayoutVars>
      </dgm:prSet>
      <dgm:spPr/>
    </dgm:pt>
    <dgm:pt modelId="{9D92CEC2-7D67-4831-B8AA-71F49AAB9EE6}" type="pres">
      <dgm:prSet presAssocID="{B8B51E8B-948B-4194-A705-D94823280A2C}" presName="Name13" presStyleLbl="parChTrans1D2" presStyleIdx="4" presStyleCnt="6"/>
      <dgm:spPr/>
    </dgm:pt>
    <dgm:pt modelId="{711B1950-B8C4-4E8C-8011-9D22F3866883}" type="pres">
      <dgm:prSet presAssocID="{FA154FBF-DD0C-46DC-8FE7-2BFBC0AA8359}" presName="childText" presStyleLbl="bgAcc1" presStyleIdx="4" presStyleCnt="6" custScaleX="8236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27DF58-F3E6-4F20-AAC8-2147B32262F8}" type="pres">
      <dgm:prSet presAssocID="{5B914215-6F51-42EE-9116-3357C05AD603}" presName="Name13" presStyleLbl="parChTrans1D2" presStyleIdx="5" presStyleCnt="6"/>
      <dgm:spPr/>
    </dgm:pt>
    <dgm:pt modelId="{D95E4E56-A8A3-4A5B-8758-BB7C4367F2B2}" type="pres">
      <dgm:prSet presAssocID="{455E96F4-1B3F-44F1-AA14-740F4EFE9D34}" presName="childText" presStyleLbl="bgAcc1" presStyleIdx="5" presStyleCnt="6" custScaleX="823697">
        <dgm:presLayoutVars>
          <dgm:bulletEnabled val="1"/>
        </dgm:presLayoutVars>
      </dgm:prSet>
      <dgm:spPr/>
    </dgm:pt>
  </dgm:ptLst>
  <dgm:cxnLst>
    <dgm:cxn modelId="{0F723878-80E0-45D5-BB3F-061A010B3573}" type="presOf" srcId="{9BBD6DCD-6888-4094-80D5-8ECF941AC8DB}" destId="{21FD3844-C54E-4E25-BB08-1C2B73C231AA}" srcOrd="0" destOrd="0" presId="urn:microsoft.com/office/officeart/2005/8/layout/hierarchy3"/>
    <dgm:cxn modelId="{4F3618F2-0679-4317-A220-BD1C636E71EA}" type="presOf" srcId="{65D41EE8-45EB-466C-9D9C-53490F915705}" destId="{6B0FF66B-513C-4AE0-82E3-7B863D3A7108}" srcOrd="1" destOrd="0" presId="urn:microsoft.com/office/officeart/2005/8/layout/hierarchy3"/>
    <dgm:cxn modelId="{C13EC15A-485A-4FF3-9B7B-41DAD5A72898}" srcId="{65D41EE8-45EB-466C-9D9C-53490F915705}" destId="{9BBD6DCD-6888-4094-80D5-8ECF941AC8DB}" srcOrd="2" destOrd="0" parTransId="{5AF308E5-604F-40F0-857D-9D8602704279}" sibTransId="{0C945976-9EF6-4EEE-89F7-8652B54EB542}"/>
    <dgm:cxn modelId="{885D5A11-3385-4DB4-B015-77A72F6552FE}" type="presOf" srcId="{4DA7FA48-9523-4378-8FA7-FB871E58F392}" destId="{1C5300C8-01A9-4479-8DE3-89A04F1BD9B4}" srcOrd="0" destOrd="0" presId="urn:microsoft.com/office/officeart/2005/8/layout/hierarchy3"/>
    <dgm:cxn modelId="{34E504A4-DC67-4769-A116-CD900C126D7A}" type="presOf" srcId="{F7F0FF98-FBDC-4F81-8819-A4BA1183CA35}" destId="{3282867D-4199-40E9-B976-1D5340DA3AFD}" srcOrd="0" destOrd="0" presId="urn:microsoft.com/office/officeart/2005/8/layout/hierarchy3"/>
    <dgm:cxn modelId="{B9B8FE12-08F0-49CC-BC43-D131E067CB15}" srcId="{82F5E41D-D9C4-4445-8B33-E0EEEC7C6E7F}" destId="{65D41EE8-45EB-466C-9D9C-53490F915705}" srcOrd="0" destOrd="0" parTransId="{C7AA5C49-74B4-40F3-B3B6-FAE322A0F2C6}" sibTransId="{AE09CDBF-6FDA-459F-80BB-6C9B2F88465B}"/>
    <dgm:cxn modelId="{9EB7D561-7648-49A4-A864-6367B4A1100F}" type="presOf" srcId="{B8B51E8B-948B-4194-A705-D94823280A2C}" destId="{9D92CEC2-7D67-4831-B8AA-71F49AAB9EE6}" srcOrd="0" destOrd="0" presId="urn:microsoft.com/office/officeart/2005/8/layout/hierarchy3"/>
    <dgm:cxn modelId="{888D5E18-0C7E-4BF8-80CB-BB850746E947}" srcId="{65D41EE8-45EB-466C-9D9C-53490F915705}" destId="{FA154FBF-DD0C-46DC-8FE7-2BFBC0AA8359}" srcOrd="4" destOrd="0" parTransId="{B8B51E8B-948B-4194-A705-D94823280A2C}" sibTransId="{F1AF35AD-C4E1-41B8-87A5-0C34DC9F911B}"/>
    <dgm:cxn modelId="{63E39D85-9F28-43B8-9FA2-CD4CE0FF7707}" srcId="{65D41EE8-45EB-466C-9D9C-53490F915705}" destId="{8864A66C-C45D-41DB-AFCE-8A7439409135}" srcOrd="0" destOrd="0" parTransId="{A05287CD-2BC3-4C60-A7DC-E46FAC434E8A}" sibTransId="{14B2FFCE-E835-4ABC-9D57-B8CA0FCFD7E9}"/>
    <dgm:cxn modelId="{08426899-920F-4B20-87E8-8E1F8C21FCB0}" type="presOf" srcId="{82F5E41D-D9C4-4445-8B33-E0EEEC7C6E7F}" destId="{2CD754E8-1EB8-4F8C-A228-D99611C1331E}" srcOrd="0" destOrd="0" presId="urn:microsoft.com/office/officeart/2005/8/layout/hierarchy3"/>
    <dgm:cxn modelId="{7F615B73-E545-44F4-8144-9CF852274522}" type="presOf" srcId="{65D41EE8-45EB-466C-9D9C-53490F915705}" destId="{5A480140-2550-4FE3-BB67-E4E86946C28D}" srcOrd="0" destOrd="0" presId="urn:microsoft.com/office/officeart/2005/8/layout/hierarchy3"/>
    <dgm:cxn modelId="{16519843-AA86-4C78-B96F-33C83F5AF6FA}" srcId="{65D41EE8-45EB-466C-9D9C-53490F915705}" destId="{F7F0FF98-FBDC-4F81-8819-A4BA1183CA35}" srcOrd="1" destOrd="0" parTransId="{0F37B6CB-B7A4-4C24-BA53-2B5E85B9A40F}" sibTransId="{21C6F78F-29B7-41BA-B57B-AB9FE177AA90}"/>
    <dgm:cxn modelId="{EE54C554-6E59-410C-BF13-087D995875E7}" srcId="{65D41EE8-45EB-466C-9D9C-53490F915705}" destId="{C9F2E378-6FB9-4F61-B97E-2E033E77CC8A}" srcOrd="3" destOrd="0" parTransId="{4DA7FA48-9523-4378-8FA7-FB871E58F392}" sibTransId="{3BD84523-49E7-4643-9330-688C08AA9D1B}"/>
    <dgm:cxn modelId="{DFD0FC6B-7EBC-4EE7-8C9D-A69963F30CBB}" type="presOf" srcId="{8864A66C-C45D-41DB-AFCE-8A7439409135}" destId="{DF0A9FAB-5B1F-4676-A877-AA4F73ECACF7}" srcOrd="0" destOrd="0" presId="urn:microsoft.com/office/officeart/2005/8/layout/hierarchy3"/>
    <dgm:cxn modelId="{AD9D645B-473D-4AD7-9EC1-116681E58839}" type="presOf" srcId="{5AF308E5-604F-40F0-857D-9D8602704279}" destId="{19CCE19B-4C53-4F89-BFD9-B50D94F3B4EB}" srcOrd="0" destOrd="0" presId="urn:microsoft.com/office/officeart/2005/8/layout/hierarchy3"/>
    <dgm:cxn modelId="{3ED9B18A-CE59-4413-B9B4-77555395A342}" type="presOf" srcId="{C9F2E378-6FB9-4F61-B97E-2E033E77CC8A}" destId="{3CF1CA1E-816E-4864-9090-C9DD66D0B30B}" srcOrd="0" destOrd="0" presId="urn:microsoft.com/office/officeart/2005/8/layout/hierarchy3"/>
    <dgm:cxn modelId="{71594761-B840-418C-B072-64962E3FB6B6}" type="presOf" srcId="{455E96F4-1B3F-44F1-AA14-740F4EFE9D34}" destId="{D95E4E56-A8A3-4A5B-8758-BB7C4367F2B2}" srcOrd="0" destOrd="0" presId="urn:microsoft.com/office/officeart/2005/8/layout/hierarchy3"/>
    <dgm:cxn modelId="{E0E1FA3B-853C-415E-8959-ED736ACC767C}" type="presOf" srcId="{FA154FBF-DD0C-46DC-8FE7-2BFBC0AA8359}" destId="{711B1950-B8C4-4E8C-8011-9D22F3866883}" srcOrd="0" destOrd="0" presId="urn:microsoft.com/office/officeart/2005/8/layout/hierarchy3"/>
    <dgm:cxn modelId="{38DDF614-68A0-4A40-ADD4-C9CF8DBF4AFE}" type="presOf" srcId="{5B914215-6F51-42EE-9116-3357C05AD603}" destId="{A327DF58-F3E6-4F20-AAC8-2147B32262F8}" srcOrd="0" destOrd="0" presId="urn:microsoft.com/office/officeart/2005/8/layout/hierarchy3"/>
    <dgm:cxn modelId="{8BBB6CDE-0B60-4D07-955D-DC81DAEE88FF}" type="presOf" srcId="{0F37B6CB-B7A4-4C24-BA53-2B5E85B9A40F}" destId="{994E6BDE-F8DE-422B-A2FB-6A9523761BC3}" srcOrd="0" destOrd="0" presId="urn:microsoft.com/office/officeart/2005/8/layout/hierarchy3"/>
    <dgm:cxn modelId="{718CF454-5B7A-40F4-8DAD-8F72B0FD126F}" srcId="{65D41EE8-45EB-466C-9D9C-53490F915705}" destId="{455E96F4-1B3F-44F1-AA14-740F4EFE9D34}" srcOrd="5" destOrd="0" parTransId="{5B914215-6F51-42EE-9116-3357C05AD603}" sibTransId="{59A8F177-AAF9-45F7-B903-D5B78FC2725D}"/>
    <dgm:cxn modelId="{EBFC7D55-6649-47FF-B93F-7563144FF2C1}" type="presOf" srcId="{A05287CD-2BC3-4C60-A7DC-E46FAC434E8A}" destId="{3D354BD2-7558-4626-81AD-16E2704465E2}" srcOrd="0" destOrd="0" presId="urn:microsoft.com/office/officeart/2005/8/layout/hierarchy3"/>
    <dgm:cxn modelId="{6BA4AAC0-CA0E-4469-929C-90B964F34748}" type="presParOf" srcId="{2CD754E8-1EB8-4F8C-A228-D99611C1331E}" destId="{8670C803-C530-4F27-9F69-5A1F1A3BD5A3}" srcOrd="0" destOrd="0" presId="urn:microsoft.com/office/officeart/2005/8/layout/hierarchy3"/>
    <dgm:cxn modelId="{C0ACCAEA-47EE-4015-BD2E-F45E3B6FFA6E}" type="presParOf" srcId="{8670C803-C530-4F27-9F69-5A1F1A3BD5A3}" destId="{5AF667A1-AC21-47F2-9ECB-2D22F09C3E68}" srcOrd="0" destOrd="0" presId="urn:microsoft.com/office/officeart/2005/8/layout/hierarchy3"/>
    <dgm:cxn modelId="{07947477-F67C-4DE3-9C07-72CCE8DC8159}" type="presParOf" srcId="{5AF667A1-AC21-47F2-9ECB-2D22F09C3E68}" destId="{5A480140-2550-4FE3-BB67-E4E86946C28D}" srcOrd="0" destOrd="0" presId="urn:microsoft.com/office/officeart/2005/8/layout/hierarchy3"/>
    <dgm:cxn modelId="{9CAACA5D-F31D-4757-A451-39FA0A699595}" type="presParOf" srcId="{5AF667A1-AC21-47F2-9ECB-2D22F09C3E68}" destId="{6B0FF66B-513C-4AE0-82E3-7B863D3A7108}" srcOrd="1" destOrd="0" presId="urn:microsoft.com/office/officeart/2005/8/layout/hierarchy3"/>
    <dgm:cxn modelId="{4C1B0206-5783-4E13-A147-0385480827DE}" type="presParOf" srcId="{8670C803-C530-4F27-9F69-5A1F1A3BD5A3}" destId="{7258C957-EF67-4260-8445-14262532DED9}" srcOrd="1" destOrd="0" presId="urn:microsoft.com/office/officeart/2005/8/layout/hierarchy3"/>
    <dgm:cxn modelId="{6042C600-1D76-4B4B-86C9-93F3FB809094}" type="presParOf" srcId="{7258C957-EF67-4260-8445-14262532DED9}" destId="{3D354BD2-7558-4626-81AD-16E2704465E2}" srcOrd="0" destOrd="0" presId="urn:microsoft.com/office/officeart/2005/8/layout/hierarchy3"/>
    <dgm:cxn modelId="{044BA19A-484F-44DB-A511-E5E01D65A5DF}" type="presParOf" srcId="{7258C957-EF67-4260-8445-14262532DED9}" destId="{DF0A9FAB-5B1F-4676-A877-AA4F73ECACF7}" srcOrd="1" destOrd="0" presId="urn:microsoft.com/office/officeart/2005/8/layout/hierarchy3"/>
    <dgm:cxn modelId="{FF1830D9-A759-4725-AC3A-3BE2036A569D}" type="presParOf" srcId="{7258C957-EF67-4260-8445-14262532DED9}" destId="{994E6BDE-F8DE-422B-A2FB-6A9523761BC3}" srcOrd="2" destOrd="0" presId="urn:microsoft.com/office/officeart/2005/8/layout/hierarchy3"/>
    <dgm:cxn modelId="{F7BD35C4-5E0C-49F3-94CC-D42CD99EBAD9}" type="presParOf" srcId="{7258C957-EF67-4260-8445-14262532DED9}" destId="{3282867D-4199-40E9-B976-1D5340DA3AFD}" srcOrd="3" destOrd="0" presId="urn:microsoft.com/office/officeart/2005/8/layout/hierarchy3"/>
    <dgm:cxn modelId="{8DE06E30-75D9-4AFB-9088-6D1C14A4472B}" type="presParOf" srcId="{7258C957-EF67-4260-8445-14262532DED9}" destId="{19CCE19B-4C53-4F89-BFD9-B50D94F3B4EB}" srcOrd="4" destOrd="0" presId="urn:microsoft.com/office/officeart/2005/8/layout/hierarchy3"/>
    <dgm:cxn modelId="{935988B7-68C0-4C92-AE61-214A42E45CBD}" type="presParOf" srcId="{7258C957-EF67-4260-8445-14262532DED9}" destId="{21FD3844-C54E-4E25-BB08-1C2B73C231AA}" srcOrd="5" destOrd="0" presId="urn:microsoft.com/office/officeart/2005/8/layout/hierarchy3"/>
    <dgm:cxn modelId="{D8939616-433A-45FD-BE74-30ACDF3CC1FE}" type="presParOf" srcId="{7258C957-EF67-4260-8445-14262532DED9}" destId="{1C5300C8-01A9-4479-8DE3-89A04F1BD9B4}" srcOrd="6" destOrd="0" presId="urn:microsoft.com/office/officeart/2005/8/layout/hierarchy3"/>
    <dgm:cxn modelId="{B89EFCC9-4431-4119-BB1D-CE7336E9DE6A}" type="presParOf" srcId="{7258C957-EF67-4260-8445-14262532DED9}" destId="{3CF1CA1E-816E-4864-9090-C9DD66D0B30B}" srcOrd="7" destOrd="0" presId="urn:microsoft.com/office/officeart/2005/8/layout/hierarchy3"/>
    <dgm:cxn modelId="{94AEC8E1-8A00-4A53-AAAF-E46D4E7DA7C8}" type="presParOf" srcId="{7258C957-EF67-4260-8445-14262532DED9}" destId="{9D92CEC2-7D67-4831-B8AA-71F49AAB9EE6}" srcOrd="8" destOrd="0" presId="urn:microsoft.com/office/officeart/2005/8/layout/hierarchy3"/>
    <dgm:cxn modelId="{2EA4BDC8-03DB-4F0E-A839-CCA94D6AD065}" type="presParOf" srcId="{7258C957-EF67-4260-8445-14262532DED9}" destId="{711B1950-B8C4-4E8C-8011-9D22F3866883}" srcOrd="9" destOrd="0" presId="urn:microsoft.com/office/officeart/2005/8/layout/hierarchy3"/>
    <dgm:cxn modelId="{5C2BAA43-A540-4378-A948-6C00E6D7FFA1}" type="presParOf" srcId="{7258C957-EF67-4260-8445-14262532DED9}" destId="{A327DF58-F3E6-4F20-AAC8-2147B32262F8}" srcOrd="10" destOrd="0" presId="urn:microsoft.com/office/officeart/2005/8/layout/hierarchy3"/>
    <dgm:cxn modelId="{6CFAC9C2-1548-4574-80F6-175CA8ACEE05}" type="presParOf" srcId="{7258C957-EF67-4260-8445-14262532DED9}" destId="{D95E4E56-A8A3-4A5B-8758-BB7C4367F2B2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313BF0-2403-4B66-92C2-65571C1FBB09}" type="doc">
      <dgm:prSet loTypeId="urn:microsoft.com/office/officeart/2005/8/layout/orgChart1" loCatId="hierarchy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1E788475-836F-4E5E-92B2-042118222B52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Принципы</a:t>
          </a:r>
          <a:r>
            <a: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лежащие в основе системы прав человека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E5CD471-7845-4C08-8246-CE90D3318A0A}" type="parTrans" cxnId="{D6EC9720-65CD-4258-8D18-AD40D185F9A6}">
      <dgm:prSet/>
      <dgm:spPr/>
      <dgm:t>
        <a:bodyPr/>
        <a:lstStyle/>
        <a:p>
          <a:endParaRPr lang="ru-RU"/>
        </a:p>
      </dgm:t>
    </dgm:pt>
    <dgm:pt modelId="{9342FB47-3060-4007-82CD-98DF43F11F77}" type="sibTrans" cxnId="{D6EC9720-65CD-4258-8D18-AD40D185F9A6}">
      <dgm:prSet/>
      <dgm:spPr/>
      <dgm:t>
        <a:bodyPr/>
        <a:lstStyle/>
        <a:p>
          <a:endParaRPr lang="ru-RU"/>
        </a:p>
      </dgm:t>
    </dgm:pt>
    <dgm:pt modelId="{2AFECA48-DD0D-4E90-BE88-91C7EF8CF6FD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3DAC835-2B7E-4915-904B-32690CE090C6}" type="parTrans" cxnId="{791E3E17-940C-4E04-8BFF-334E2E1C6E28}">
      <dgm:prSet/>
      <dgm:spPr/>
      <dgm:t>
        <a:bodyPr/>
        <a:lstStyle/>
        <a:p>
          <a:endParaRPr lang="ru-RU"/>
        </a:p>
      </dgm:t>
    </dgm:pt>
    <dgm:pt modelId="{941A9EF9-3962-4765-A460-78978C741678}" type="sibTrans" cxnId="{791E3E17-940C-4E04-8BFF-334E2E1C6E28}">
      <dgm:prSet/>
      <dgm:spPr/>
      <dgm:t>
        <a:bodyPr/>
        <a:lstStyle/>
        <a:p>
          <a:endParaRPr lang="ru-RU"/>
        </a:p>
      </dgm:t>
    </dgm:pt>
    <dgm:pt modelId="{DFF77077-3BA0-43B9-BB43-ACE46FCEC38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гуманизм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C58D7B4-1AFE-4D7F-AFA1-4CFB37CFA29C}" type="parTrans" cxnId="{74D01A49-F390-410F-87C7-6E4A734DB4A5}">
      <dgm:prSet/>
      <dgm:spPr/>
      <dgm:t>
        <a:bodyPr/>
        <a:lstStyle/>
        <a:p>
          <a:endParaRPr lang="ru-RU"/>
        </a:p>
      </dgm:t>
    </dgm:pt>
    <dgm:pt modelId="{C207E230-0A35-41FB-8F83-797D6583E4D6}" type="sibTrans" cxnId="{74D01A49-F390-410F-87C7-6E4A734DB4A5}">
      <dgm:prSet/>
      <dgm:spPr/>
      <dgm:t>
        <a:bodyPr/>
        <a:lstStyle/>
        <a:p>
          <a:endParaRPr lang="ru-RU"/>
        </a:p>
      </dgm:t>
    </dgm:pt>
    <dgm:pt modelId="{1A3508AD-9058-46A4-92C4-CA2ED346ABF2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равноправие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6BB1960-0959-48CD-BB2C-5B34A6DFEC8A}" type="parTrans" cxnId="{8F132648-3087-423B-A51B-09F11F8F6D90}">
      <dgm:prSet/>
      <dgm:spPr/>
      <dgm:t>
        <a:bodyPr/>
        <a:lstStyle/>
        <a:p>
          <a:endParaRPr lang="ru-RU"/>
        </a:p>
      </dgm:t>
    </dgm:pt>
    <dgm:pt modelId="{B58C7E82-7E86-40E7-A540-933B2EF10E05}" type="sibTrans" cxnId="{8F132648-3087-423B-A51B-09F11F8F6D90}">
      <dgm:prSet/>
      <dgm:spPr/>
      <dgm:t>
        <a:bodyPr/>
        <a:lstStyle/>
        <a:p>
          <a:endParaRPr lang="ru-RU"/>
        </a:p>
      </dgm:t>
    </dgm:pt>
    <dgm:pt modelId="{7355EE1F-7CBD-41A4-AA51-4134836A2A92}" type="pres">
      <dgm:prSet presAssocID="{47313BF0-2403-4B66-92C2-65571C1FBB0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24A36B6-B53B-4B8C-AF2E-CCC45D385E92}" type="pres">
      <dgm:prSet presAssocID="{1E788475-836F-4E5E-92B2-042118222B52}" presName="hierRoot1" presStyleCnt="0">
        <dgm:presLayoutVars>
          <dgm:hierBranch val="init"/>
        </dgm:presLayoutVars>
      </dgm:prSet>
      <dgm:spPr/>
    </dgm:pt>
    <dgm:pt modelId="{5070F775-F53F-46A7-9B03-714F4F74AAA3}" type="pres">
      <dgm:prSet presAssocID="{1E788475-836F-4E5E-92B2-042118222B52}" presName="rootComposite1" presStyleCnt="0"/>
      <dgm:spPr/>
    </dgm:pt>
    <dgm:pt modelId="{0241F038-9E45-4B24-A381-7D7CC0D3ADDA}" type="pres">
      <dgm:prSet presAssocID="{1E788475-836F-4E5E-92B2-042118222B52}" presName="rootText1" presStyleLbl="node0" presStyleIdx="0" presStyleCnt="1" custScaleX="165322">
        <dgm:presLayoutVars>
          <dgm:chPref val="3"/>
        </dgm:presLayoutVars>
      </dgm:prSet>
      <dgm:spPr/>
    </dgm:pt>
    <dgm:pt modelId="{A84294EA-7FCA-414F-8A35-BBB8B6821958}" type="pres">
      <dgm:prSet presAssocID="{1E788475-836F-4E5E-92B2-042118222B52}" presName="rootConnector1" presStyleLbl="node1" presStyleIdx="0" presStyleCnt="0"/>
      <dgm:spPr/>
    </dgm:pt>
    <dgm:pt modelId="{5951A5EA-AF67-46F6-9AE4-0A665567A301}" type="pres">
      <dgm:prSet presAssocID="{1E788475-836F-4E5E-92B2-042118222B52}" presName="hierChild2" presStyleCnt="0"/>
      <dgm:spPr/>
    </dgm:pt>
    <dgm:pt modelId="{375B9716-07FD-4F8E-BC3D-DCC9B6532956}" type="pres">
      <dgm:prSet presAssocID="{93DAC835-2B7E-4915-904B-32690CE090C6}" presName="Name37" presStyleLbl="parChTrans1D2" presStyleIdx="0" presStyleCnt="3"/>
      <dgm:spPr/>
    </dgm:pt>
    <dgm:pt modelId="{0AEE53C3-3D3E-4CB2-8A80-BC75E12C2621}" type="pres">
      <dgm:prSet presAssocID="{2AFECA48-DD0D-4E90-BE88-91C7EF8CF6FD}" presName="hierRoot2" presStyleCnt="0">
        <dgm:presLayoutVars>
          <dgm:hierBranch val="init"/>
        </dgm:presLayoutVars>
      </dgm:prSet>
      <dgm:spPr/>
    </dgm:pt>
    <dgm:pt modelId="{D88CFCD2-56F0-4835-8E86-104AD9C2C2D1}" type="pres">
      <dgm:prSet presAssocID="{2AFECA48-DD0D-4E90-BE88-91C7EF8CF6FD}" presName="rootComposite" presStyleCnt="0"/>
      <dgm:spPr/>
    </dgm:pt>
    <dgm:pt modelId="{2352C6E0-2CA0-442C-8CF3-172A7B47AF00}" type="pres">
      <dgm:prSet presAssocID="{2AFECA48-DD0D-4E90-BE88-91C7EF8CF6F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BF1061A-4D85-49BD-BDF1-B334AEBD5FA2}" type="pres">
      <dgm:prSet presAssocID="{2AFECA48-DD0D-4E90-BE88-91C7EF8CF6FD}" presName="rootConnector" presStyleLbl="node2" presStyleIdx="0" presStyleCnt="3"/>
      <dgm:spPr/>
    </dgm:pt>
    <dgm:pt modelId="{97FC6118-4DBC-4D3A-B674-633AEF96E51A}" type="pres">
      <dgm:prSet presAssocID="{2AFECA48-DD0D-4E90-BE88-91C7EF8CF6FD}" presName="hierChild4" presStyleCnt="0"/>
      <dgm:spPr/>
    </dgm:pt>
    <dgm:pt modelId="{7E05B7E3-E464-4FEB-BEDD-662474F0C220}" type="pres">
      <dgm:prSet presAssocID="{2AFECA48-DD0D-4E90-BE88-91C7EF8CF6FD}" presName="hierChild5" presStyleCnt="0"/>
      <dgm:spPr/>
    </dgm:pt>
    <dgm:pt modelId="{051FC722-650B-4323-A12C-DC8BB3FB552E}" type="pres">
      <dgm:prSet presAssocID="{1C58D7B4-1AFE-4D7F-AFA1-4CFB37CFA29C}" presName="Name37" presStyleLbl="parChTrans1D2" presStyleIdx="1" presStyleCnt="3"/>
      <dgm:spPr/>
    </dgm:pt>
    <dgm:pt modelId="{FBA31529-013F-4804-A024-0746532E9BE3}" type="pres">
      <dgm:prSet presAssocID="{DFF77077-3BA0-43B9-BB43-ACE46FCEC38B}" presName="hierRoot2" presStyleCnt="0">
        <dgm:presLayoutVars>
          <dgm:hierBranch val="init"/>
        </dgm:presLayoutVars>
      </dgm:prSet>
      <dgm:spPr/>
    </dgm:pt>
    <dgm:pt modelId="{4E4ECFE6-84A7-41B3-9402-25B0FDF0F9D5}" type="pres">
      <dgm:prSet presAssocID="{DFF77077-3BA0-43B9-BB43-ACE46FCEC38B}" presName="rootComposite" presStyleCnt="0"/>
      <dgm:spPr/>
    </dgm:pt>
    <dgm:pt modelId="{0089DE68-4C5F-4314-8C78-07A6625BE5EB}" type="pres">
      <dgm:prSet presAssocID="{DFF77077-3BA0-43B9-BB43-ACE46FCEC38B}" presName="rootText" presStyleLbl="node2" presStyleIdx="1" presStyleCnt="3">
        <dgm:presLayoutVars>
          <dgm:chPref val="3"/>
        </dgm:presLayoutVars>
      </dgm:prSet>
      <dgm:spPr/>
    </dgm:pt>
    <dgm:pt modelId="{B9FF135E-2B84-4135-93B7-0EE666F35376}" type="pres">
      <dgm:prSet presAssocID="{DFF77077-3BA0-43B9-BB43-ACE46FCEC38B}" presName="rootConnector" presStyleLbl="node2" presStyleIdx="1" presStyleCnt="3"/>
      <dgm:spPr/>
    </dgm:pt>
    <dgm:pt modelId="{CA1ED9CC-14C4-446D-ADAF-CF69AB0E9EEF}" type="pres">
      <dgm:prSet presAssocID="{DFF77077-3BA0-43B9-BB43-ACE46FCEC38B}" presName="hierChild4" presStyleCnt="0"/>
      <dgm:spPr/>
    </dgm:pt>
    <dgm:pt modelId="{0D859CB0-5F00-4804-9EA3-CF0F600E2254}" type="pres">
      <dgm:prSet presAssocID="{DFF77077-3BA0-43B9-BB43-ACE46FCEC38B}" presName="hierChild5" presStyleCnt="0"/>
      <dgm:spPr/>
    </dgm:pt>
    <dgm:pt modelId="{D065BA55-ABC2-484A-8ED8-8AC4CF94D66B}" type="pres">
      <dgm:prSet presAssocID="{56BB1960-0959-48CD-BB2C-5B34A6DFEC8A}" presName="Name37" presStyleLbl="parChTrans1D2" presStyleIdx="2" presStyleCnt="3"/>
      <dgm:spPr/>
    </dgm:pt>
    <dgm:pt modelId="{56D34D50-A363-4746-B9C4-42CE51A21381}" type="pres">
      <dgm:prSet presAssocID="{1A3508AD-9058-46A4-92C4-CA2ED346ABF2}" presName="hierRoot2" presStyleCnt="0">
        <dgm:presLayoutVars>
          <dgm:hierBranch val="init"/>
        </dgm:presLayoutVars>
      </dgm:prSet>
      <dgm:spPr/>
    </dgm:pt>
    <dgm:pt modelId="{114A85E1-8B51-469D-B856-F1529E56BD95}" type="pres">
      <dgm:prSet presAssocID="{1A3508AD-9058-46A4-92C4-CA2ED346ABF2}" presName="rootComposite" presStyleCnt="0"/>
      <dgm:spPr/>
    </dgm:pt>
    <dgm:pt modelId="{F84FF2A8-1509-41A4-BB57-27543CCE991B}" type="pres">
      <dgm:prSet presAssocID="{1A3508AD-9058-46A4-92C4-CA2ED346ABF2}" presName="rootText" presStyleLbl="node2" presStyleIdx="2" presStyleCnt="3">
        <dgm:presLayoutVars>
          <dgm:chPref val="3"/>
        </dgm:presLayoutVars>
      </dgm:prSet>
      <dgm:spPr/>
    </dgm:pt>
    <dgm:pt modelId="{C2FD62F3-DCDD-4418-839F-A93A96728185}" type="pres">
      <dgm:prSet presAssocID="{1A3508AD-9058-46A4-92C4-CA2ED346ABF2}" presName="rootConnector" presStyleLbl="node2" presStyleIdx="2" presStyleCnt="3"/>
      <dgm:spPr/>
    </dgm:pt>
    <dgm:pt modelId="{22810BFA-5195-4693-98FD-A78A52B3B672}" type="pres">
      <dgm:prSet presAssocID="{1A3508AD-9058-46A4-92C4-CA2ED346ABF2}" presName="hierChild4" presStyleCnt="0"/>
      <dgm:spPr/>
    </dgm:pt>
    <dgm:pt modelId="{FB16DCC6-42E7-4D25-8F3D-6D533F92E236}" type="pres">
      <dgm:prSet presAssocID="{1A3508AD-9058-46A4-92C4-CA2ED346ABF2}" presName="hierChild5" presStyleCnt="0"/>
      <dgm:spPr/>
    </dgm:pt>
    <dgm:pt modelId="{BEFF8749-117C-46F4-9265-EB27A020A1EA}" type="pres">
      <dgm:prSet presAssocID="{1E788475-836F-4E5E-92B2-042118222B52}" presName="hierChild3" presStyleCnt="0"/>
      <dgm:spPr/>
    </dgm:pt>
  </dgm:ptLst>
  <dgm:cxnLst>
    <dgm:cxn modelId="{45588185-5F18-4118-B814-3B1EC1F769F3}" type="presOf" srcId="{1A3508AD-9058-46A4-92C4-CA2ED346ABF2}" destId="{F84FF2A8-1509-41A4-BB57-27543CCE991B}" srcOrd="0" destOrd="0" presId="urn:microsoft.com/office/officeart/2005/8/layout/orgChart1"/>
    <dgm:cxn modelId="{8F132648-3087-423B-A51B-09F11F8F6D90}" srcId="{1E788475-836F-4E5E-92B2-042118222B52}" destId="{1A3508AD-9058-46A4-92C4-CA2ED346ABF2}" srcOrd="2" destOrd="0" parTransId="{56BB1960-0959-48CD-BB2C-5B34A6DFEC8A}" sibTransId="{B58C7E82-7E86-40E7-A540-933B2EF10E05}"/>
    <dgm:cxn modelId="{C977F93D-8A57-4934-9808-EE0D77D52B96}" type="presOf" srcId="{56BB1960-0959-48CD-BB2C-5B34A6DFEC8A}" destId="{D065BA55-ABC2-484A-8ED8-8AC4CF94D66B}" srcOrd="0" destOrd="0" presId="urn:microsoft.com/office/officeart/2005/8/layout/orgChart1"/>
    <dgm:cxn modelId="{D6EC9720-65CD-4258-8D18-AD40D185F9A6}" srcId="{47313BF0-2403-4B66-92C2-65571C1FBB09}" destId="{1E788475-836F-4E5E-92B2-042118222B52}" srcOrd="0" destOrd="0" parTransId="{3E5CD471-7845-4C08-8246-CE90D3318A0A}" sibTransId="{9342FB47-3060-4007-82CD-98DF43F11F77}"/>
    <dgm:cxn modelId="{E35D1E1F-4D36-40D1-AF27-363F75A45CCF}" type="presOf" srcId="{93DAC835-2B7E-4915-904B-32690CE090C6}" destId="{375B9716-07FD-4F8E-BC3D-DCC9B6532956}" srcOrd="0" destOrd="0" presId="urn:microsoft.com/office/officeart/2005/8/layout/orgChart1"/>
    <dgm:cxn modelId="{74D01A49-F390-410F-87C7-6E4A734DB4A5}" srcId="{1E788475-836F-4E5E-92B2-042118222B52}" destId="{DFF77077-3BA0-43B9-BB43-ACE46FCEC38B}" srcOrd="1" destOrd="0" parTransId="{1C58D7B4-1AFE-4D7F-AFA1-4CFB37CFA29C}" sibTransId="{C207E230-0A35-41FB-8F83-797D6583E4D6}"/>
    <dgm:cxn modelId="{791E3E17-940C-4E04-8BFF-334E2E1C6E28}" srcId="{1E788475-836F-4E5E-92B2-042118222B52}" destId="{2AFECA48-DD0D-4E90-BE88-91C7EF8CF6FD}" srcOrd="0" destOrd="0" parTransId="{93DAC835-2B7E-4915-904B-32690CE090C6}" sibTransId="{941A9EF9-3962-4765-A460-78978C741678}"/>
    <dgm:cxn modelId="{E5612125-EBDD-4631-92E4-45380F20ACFF}" type="presOf" srcId="{47313BF0-2403-4B66-92C2-65571C1FBB09}" destId="{7355EE1F-7CBD-41A4-AA51-4134836A2A92}" srcOrd="0" destOrd="0" presId="urn:microsoft.com/office/officeart/2005/8/layout/orgChart1"/>
    <dgm:cxn modelId="{E49EC556-ACC2-4097-971B-71E0D7B7EF78}" type="presOf" srcId="{2AFECA48-DD0D-4E90-BE88-91C7EF8CF6FD}" destId="{2BF1061A-4D85-49BD-BDF1-B334AEBD5FA2}" srcOrd="1" destOrd="0" presId="urn:microsoft.com/office/officeart/2005/8/layout/orgChart1"/>
    <dgm:cxn modelId="{58AA7CAC-898A-4943-B65F-29609EE3553C}" type="presOf" srcId="{DFF77077-3BA0-43B9-BB43-ACE46FCEC38B}" destId="{B9FF135E-2B84-4135-93B7-0EE666F35376}" srcOrd="1" destOrd="0" presId="urn:microsoft.com/office/officeart/2005/8/layout/orgChart1"/>
    <dgm:cxn modelId="{7DBD3E22-1DF2-4802-964F-86C638C23417}" type="presOf" srcId="{1C58D7B4-1AFE-4D7F-AFA1-4CFB37CFA29C}" destId="{051FC722-650B-4323-A12C-DC8BB3FB552E}" srcOrd="0" destOrd="0" presId="urn:microsoft.com/office/officeart/2005/8/layout/orgChart1"/>
    <dgm:cxn modelId="{1F4A4DD6-3E9D-4586-996B-F6CB685FDC45}" type="presOf" srcId="{2AFECA48-DD0D-4E90-BE88-91C7EF8CF6FD}" destId="{2352C6E0-2CA0-442C-8CF3-172A7B47AF00}" srcOrd="0" destOrd="0" presId="urn:microsoft.com/office/officeart/2005/8/layout/orgChart1"/>
    <dgm:cxn modelId="{CBE0A6FC-2AF6-4983-AA63-5270107F4BEC}" type="presOf" srcId="{DFF77077-3BA0-43B9-BB43-ACE46FCEC38B}" destId="{0089DE68-4C5F-4314-8C78-07A6625BE5EB}" srcOrd="0" destOrd="0" presId="urn:microsoft.com/office/officeart/2005/8/layout/orgChart1"/>
    <dgm:cxn modelId="{190AE07D-B204-426A-921A-8217254A8F3C}" type="presOf" srcId="{1E788475-836F-4E5E-92B2-042118222B52}" destId="{A84294EA-7FCA-414F-8A35-BBB8B6821958}" srcOrd="1" destOrd="0" presId="urn:microsoft.com/office/officeart/2005/8/layout/orgChart1"/>
    <dgm:cxn modelId="{509E62B6-5EB6-4BEB-9CFF-2E2DCA0D5EDD}" type="presOf" srcId="{1E788475-836F-4E5E-92B2-042118222B52}" destId="{0241F038-9E45-4B24-A381-7D7CC0D3ADDA}" srcOrd="0" destOrd="0" presId="urn:microsoft.com/office/officeart/2005/8/layout/orgChart1"/>
    <dgm:cxn modelId="{DEB4A903-B31F-4298-85A0-C8EC91458729}" type="presOf" srcId="{1A3508AD-9058-46A4-92C4-CA2ED346ABF2}" destId="{C2FD62F3-DCDD-4418-839F-A93A96728185}" srcOrd="1" destOrd="0" presId="urn:microsoft.com/office/officeart/2005/8/layout/orgChart1"/>
    <dgm:cxn modelId="{BF96EADA-FD77-4879-8DE5-5F87A4565E4C}" type="presParOf" srcId="{7355EE1F-7CBD-41A4-AA51-4134836A2A92}" destId="{824A36B6-B53B-4B8C-AF2E-CCC45D385E92}" srcOrd="0" destOrd="0" presId="urn:microsoft.com/office/officeart/2005/8/layout/orgChart1"/>
    <dgm:cxn modelId="{B42D7A22-A4A0-4FAF-BC6E-7803A42E5CA6}" type="presParOf" srcId="{824A36B6-B53B-4B8C-AF2E-CCC45D385E92}" destId="{5070F775-F53F-46A7-9B03-714F4F74AAA3}" srcOrd="0" destOrd="0" presId="urn:microsoft.com/office/officeart/2005/8/layout/orgChart1"/>
    <dgm:cxn modelId="{6656765A-D331-465E-B78D-326AB5D1F614}" type="presParOf" srcId="{5070F775-F53F-46A7-9B03-714F4F74AAA3}" destId="{0241F038-9E45-4B24-A381-7D7CC0D3ADDA}" srcOrd="0" destOrd="0" presId="urn:microsoft.com/office/officeart/2005/8/layout/orgChart1"/>
    <dgm:cxn modelId="{804AA859-9C0E-4CA7-8D29-EB9C4CFF836E}" type="presParOf" srcId="{5070F775-F53F-46A7-9B03-714F4F74AAA3}" destId="{A84294EA-7FCA-414F-8A35-BBB8B6821958}" srcOrd="1" destOrd="0" presId="urn:microsoft.com/office/officeart/2005/8/layout/orgChart1"/>
    <dgm:cxn modelId="{E6798058-FD89-40C7-AFF7-7AFD7D6035E3}" type="presParOf" srcId="{824A36B6-B53B-4B8C-AF2E-CCC45D385E92}" destId="{5951A5EA-AF67-46F6-9AE4-0A665567A301}" srcOrd="1" destOrd="0" presId="urn:microsoft.com/office/officeart/2005/8/layout/orgChart1"/>
    <dgm:cxn modelId="{DAC83A39-82C2-4939-B11C-CB11A91931C0}" type="presParOf" srcId="{5951A5EA-AF67-46F6-9AE4-0A665567A301}" destId="{375B9716-07FD-4F8E-BC3D-DCC9B6532956}" srcOrd="0" destOrd="0" presId="urn:microsoft.com/office/officeart/2005/8/layout/orgChart1"/>
    <dgm:cxn modelId="{310CDC14-9911-498A-B660-12278D3EDCF1}" type="presParOf" srcId="{5951A5EA-AF67-46F6-9AE4-0A665567A301}" destId="{0AEE53C3-3D3E-4CB2-8A80-BC75E12C2621}" srcOrd="1" destOrd="0" presId="urn:microsoft.com/office/officeart/2005/8/layout/orgChart1"/>
    <dgm:cxn modelId="{C016193D-916C-4B60-8D26-28D0A4C9F74C}" type="presParOf" srcId="{0AEE53C3-3D3E-4CB2-8A80-BC75E12C2621}" destId="{D88CFCD2-56F0-4835-8E86-104AD9C2C2D1}" srcOrd="0" destOrd="0" presId="urn:microsoft.com/office/officeart/2005/8/layout/orgChart1"/>
    <dgm:cxn modelId="{58AA3401-DB13-43A3-AC6B-BBAFD7580027}" type="presParOf" srcId="{D88CFCD2-56F0-4835-8E86-104AD9C2C2D1}" destId="{2352C6E0-2CA0-442C-8CF3-172A7B47AF00}" srcOrd="0" destOrd="0" presId="urn:microsoft.com/office/officeart/2005/8/layout/orgChart1"/>
    <dgm:cxn modelId="{A7875B2C-5580-4E80-A596-744999A37D00}" type="presParOf" srcId="{D88CFCD2-56F0-4835-8E86-104AD9C2C2D1}" destId="{2BF1061A-4D85-49BD-BDF1-B334AEBD5FA2}" srcOrd="1" destOrd="0" presId="urn:microsoft.com/office/officeart/2005/8/layout/orgChart1"/>
    <dgm:cxn modelId="{03DEF655-D9BD-43D9-97EF-307BE092B47E}" type="presParOf" srcId="{0AEE53C3-3D3E-4CB2-8A80-BC75E12C2621}" destId="{97FC6118-4DBC-4D3A-B674-633AEF96E51A}" srcOrd="1" destOrd="0" presId="urn:microsoft.com/office/officeart/2005/8/layout/orgChart1"/>
    <dgm:cxn modelId="{ECD9A36C-70AB-4E3A-A4C4-24351B70DA84}" type="presParOf" srcId="{0AEE53C3-3D3E-4CB2-8A80-BC75E12C2621}" destId="{7E05B7E3-E464-4FEB-BEDD-662474F0C220}" srcOrd="2" destOrd="0" presId="urn:microsoft.com/office/officeart/2005/8/layout/orgChart1"/>
    <dgm:cxn modelId="{0584CD91-63B3-4D6E-9F17-89B47A915B23}" type="presParOf" srcId="{5951A5EA-AF67-46F6-9AE4-0A665567A301}" destId="{051FC722-650B-4323-A12C-DC8BB3FB552E}" srcOrd="2" destOrd="0" presId="urn:microsoft.com/office/officeart/2005/8/layout/orgChart1"/>
    <dgm:cxn modelId="{54F1E3F4-1DB9-4EF5-9568-87BB53AFD411}" type="presParOf" srcId="{5951A5EA-AF67-46F6-9AE4-0A665567A301}" destId="{FBA31529-013F-4804-A024-0746532E9BE3}" srcOrd="3" destOrd="0" presId="urn:microsoft.com/office/officeart/2005/8/layout/orgChart1"/>
    <dgm:cxn modelId="{93E32259-1657-4F05-8D2A-33E25AA68ED3}" type="presParOf" srcId="{FBA31529-013F-4804-A024-0746532E9BE3}" destId="{4E4ECFE6-84A7-41B3-9402-25B0FDF0F9D5}" srcOrd="0" destOrd="0" presId="urn:microsoft.com/office/officeart/2005/8/layout/orgChart1"/>
    <dgm:cxn modelId="{01D24B81-5A5F-40DE-B600-71AB836AB557}" type="presParOf" srcId="{4E4ECFE6-84A7-41B3-9402-25B0FDF0F9D5}" destId="{0089DE68-4C5F-4314-8C78-07A6625BE5EB}" srcOrd="0" destOrd="0" presId="urn:microsoft.com/office/officeart/2005/8/layout/orgChart1"/>
    <dgm:cxn modelId="{AB1A451A-1F5C-4FF6-B7E8-F36A9F8FB947}" type="presParOf" srcId="{4E4ECFE6-84A7-41B3-9402-25B0FDF0F9D5}" destId="{B9FF135E-2B84-4135-93B7-0EE666F35376}" srcOrd="1" destOrd="0" presId="urn:microsoft.com/office/officeart/2005/8/layout/orgChart1"/>
    <dgm:cxn modelId="{E31FF6EF-CBA3-4FF5-BB9C-F4D66C6A52F9}" type="presParOf" srcId="{FBA31529-013F-4804-A024-0746532E9BE3}" destId="{CA1ED9CC-14C4-446D-ADAF-CF69AB0E9EEF}" srcOrd="1" destOrd="0" presId="urn:microsoft.com/office/officeart/2005/8/layout/orgChart1"/>
    <dgm:cxn modelId="{6E849102-127A-4216-B508-7A5E8FDB6389}" type="presParOf" srcId="{FBA31529-013F-4804-A024-0746532E9BE3}" destId="{0D859CB0-5F00-4804-9EA3-CF0F600E2254}" srcOrd="2" destOrd="0" presId="urn:microsoft.com/office/officeart/2005/8/layout/orgChart1"/>
    <dgm:cxn modelId="{CBB8715C-8833-44A0-8C66-115F2EFE3AC5}" type="presParOf" srcId="{5951A5EA-AF67-46F6-9AE4-0A665567A301}" destId="{D065BA55-ABC2-484A-8ED8-8AC4CF94D66B}" srcOrd="4" destOrd="0" presId="urn:microsoft.com/office/officeart/2005/8/layout/orgChart1"/>
    <dgm:cxn modelId="{9624DA83-081A-480E-83BA-A7DA7E36B35D}" type="presParOf" srcId="{5951A5EA-AF67-46F6-9AE4-0A665567A301}" destId="{56D34D50-A363-4746-B9C4-42CE51A21381}" srcOrd="5" destOrd="0" presId="urn:microsoft.com/office/officeart/2005/8/layout/orgChart1"/>
    <dgm:cxn modelId="{75635DA8-7534-435B-893A-F2B03C0D22A5}" type="presParOf" srcId="{56D34D50-A363-4746-B9C4-42CE51A21381}" destId="{114A85E1-8B51-469D-B856-F1529E56BD95}" srcOrd="0" destOrd="0" presId="urn:microsoft.com/office/officeart/2005/8/layout/orgChart1"/>
    <dgm:cxn modelId="{66E9DDFE-53A6-4B71-808B-03203B5B740C}" type="presParOf" srcId="{114A85E1-8B51-469D-B856-F1529E56BD95}" destId="{F84FF2A8-1509-41A4-BB57-27543CCE991B}" srcOrd="0" destOrd="0" presId="urn:microsoft.com/office/officeart/2005/8/layout/orgChart1"/>
    <dgm:cxn modelId="{2AD243DD-713E-48D3-AF20-5A4DAB7A98F1}" type="presParOf" srcId="{114A85E1-8B51-469D-B856-F1529E56BD95}" destId="{C2FD62F3-DCDD-4418-839F-A93A96728185}" srcOrd="1" destOrd="0" presId="urn:microsoft.com/office/officeart/2005/8/layout/orgChart1"/>
    <dgm:cxn modelId="{B71857CB-CF06-4EA0-96C9-E1D7346F3582}" type="presParOf" srcId="{56D34D50-A363-4746-B9C4-42CE51A21381}" destId="{22810BFA-5195-4693-98FD-A78A52B3B672}" srcOrd="1" destOrd="0" presId="urn:microsoft.com/office/officeart/2005/8/layout/orgChart1"/>
    <dgm:cxn modelId="{C800B176-E7E7-457D-86F0-E42CA6E457EF}" type="presParOf" srcId="{56D34D50-A363-4746-B9C4-42CE51A21381}" destId="{FB16DCC6-42E7-4D25-8F3D-6D533F92E236}" srcOrd="2" destOrd="0" presId="urn:microsoft.com/office/officeart/2005/8/layout/orgChart1"/>
    <dgm:cxn modelId="{1DD55685-6BBA-49CE-A739-C600BE1FC06C}" type="presParOf" srcId="{824A36B6-B53B-4B8C-AF2E-CCC45D385E92}" destId="{BEFF8749-117C-46F4-9265-EB27A020A1E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E3E46361-2389-4BCA-9977-AD56ED01E041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82F5E41D-D9C4-4445-8B33-E0EEEC7C6E7F}" type="doc">
      <dgm:prSet loTypeId="urn:microsoft.com/office/officeart/2005/8/layout/hierarchy3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5D41EE8-45EB-466C-9D9C-53490F91570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Культурные права граждан Республики Беларусь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7AA5C49-74B4-40F3-B3B6-FAE322A0F2C6}" type="parTrans" cxnId="{B9B8FE12-08F0-49CC-BC43-D131E067CB15}">
      <dgm:prSet/>
      <dgm:spPr/>
      <dgm:t>
        <a:bodyPr/>
        <a:lstStyle/>
        <a:p>
          <a:endParaRPr lang="ru-RU"/>
        </a:p>
      </dgm:t>
    </dgm:pt>
    <dgm:pt modelId="{AE09CDBF-6FDA-459F-80BB-6C9B2F88465B}" type="sibTrans" cxnId="{B9B8FE12-08F0-49CC-BC43-D131E067CB15}">
      <dgm:prSet/>
      <dgm:spPr/>
      <dgm:t>
        <a:bodyPr/>
        <a:lstStyle/>
        <a:p>
          <a:endParaRPr lang="ru-RU"/>
        </a:p>
      </dgm:t>
    </dgm:pt>
    <dgm:pt modelId="{8864A66C-C45D-41DB-AFCE-8A7439409135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образование (ст. 49)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05287CD-2BC3-4C60-A7DC-E46FAC434E8A}" type="parTrans" cxnId="{63E39D85-9F28-43B8-9FA2-CD4CE0FF7707}">
      <dgm:prSet/>
      <dgm:spPr/>
      <dgm:t>
        <a:bodyPr/>
        <a:lstStyle/>
        <a:p>
          <a:endParaRPr lang="ru-RU"/>
        </a:p>
      </dgm:t>
    </dgm:pt>
    <dgm:pt modelId="{14B2FFCE-E835-4ABC-9D57-B8CA0FCFD7E9}" type="sibTrans" cxnId="{63E39D85-9F28-43B8-9FA2-CD4CE0FF7707}">
      <dgm:prSet/>
      <dgm:spPr/>
      <dgm:t>
        <a:bodyPr/>
        <a:lstStyle/>
        <a:p>
          <a:endParaRPr lang="ru-RU"/>
        </a:p>
      </dgm:t>
    </dgm:pt>
    <dgm:pt modelId="{F7F0FF98-FBDC-4F81-8819-A4BA1183CA35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пользования родным языком, выбора языка общения,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вос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-питания и обучения (ст. 50)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F37B6CB-B7A4-4C24-BA53-2B5E85B9A40F}" type="parTrans" cxnId="{16519843-AA86-4C78-B96F-33C83F5AF6FA}">
      <dgm:prSet/>
      <dgm:spPr/>
      <dgm:t>
        <a:bodyPr/>
        <a:lstStyle/>
        <a:p>
          <a:endParaRPr lang="ru-RU"/>
        </a:p>
      </dgm:t>
    </dgm:pt>
    <dgm:pt modelId="{21C6F78F-29B7-41BA-B57B-AB9FE177AA90}" type="sibTrans" cxnId="{16519843-AA86-4C78-B96F-33C83F5AF6FA}">
      <dgm:prSet/>
      <dgm:spPr/>
      <dgm:t>
        <a:bodyPr/>
        <a:lstStyle/>
        <a:p>
          <a:endParaRPr lang="ru-RU"/>
        </a:p>
      </dgm:t>
    </dgm:pt>
    <dgm:pt modelId="{455E96F4-1B3F-44F1-AA14-740F4EFE9D34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преподавания (ст. 51)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B914215-6F51-42EE-9116-3357C05AD603}" type="parTrans" cxnId="{718CF454-5B7A-40F4-8DAD-8F72B0FD126F}">
      <dgm:prSet/>
      <dgm:spPr/>
      <dgm:t>
        <a:bodyPr/>
        <a:lstStyle/>
        <a:p>
          <a:endParaRPr lang="ru-RU"/>
        </a:p>
      </dgm:t>
    </dgm:pt>
    <dgm:pt modelId="{59A8F177-AAF9-45F7-B903-D5B78FC2725D}" type="sibTrans" cxnId="{718CF454-5B7A-40F4-8DAD-8F72B0FD126F}">
      <dgm:prSet/>
      <dgm:spPr/>
      <dgm:t>
        <a:bodyPr/>
        <a:lstStyle/>
        <a:p>
          <a:endParaRPr lang="ru-RU"/>
        </a:p>
      </dgm:t>
    </dgm:pt>
    <dgm:pt modelId="{9BBD6DCD-6888-4094-80D5-8ECF941AC8DB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участие в культурной жизни (ст. 51)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AF308E5-604F-40F0-857D-9D8602704279}" type="parTrans" cxnId="{C13EC15A-485A-4FF3-9B7B-41DAD5A72898}">
      <dgm:prSet/>
      <dgm:spPr/>
      <dgm:t>
        <a:bodyPr/>
        <a:lstStyle/>
        <a:p>
          <a:endParaRPr lang="ru-RU"/>
        </a:p>
      </dgm:t>
    </dgm:pt>
    <dgm:pt modelId="{0C945976-9EF6-4EEE-89F7-8652B54EB542}" type="sibTrans" cxnId="{C13EC15A-485A-4FF3-9B7B-41DAD5A72898}">
      <dgm:prSet/>
      <dgm:spPr/>
      <dgm:t>
        <a:bodyPr/>
        <a:lstStyle/>
        <a:p>
          <a:endParaRPr lang="ru-RU"/>
        </a:p>
      </dgm:t>
    </dgm:pt>
    <dgm:pt modelId="{C9F2E378-6FB9-4F61-B97E-2E033E77CC8A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доступа к культурным ценностям (ст. 51)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DA7FA48-9523-4378-8FA7-FB871E58F392}" type="parTrans" cxnId="{EE54C554-6E59-410C-BF13-087D995875E7}">
      <dgm:prSet/>
      <dgm:spPr/>
      <dgm:t>
        <a:bodyPr/>
        <a:lstStyle/>
        <a:p>
          <a:endParaRPr lang="ru-RU"/>
        </a:p>
      </dgm:t>
    </dgm:pt>
    <dgm:pt modelId="{3BD84523-49E7-4643-9330-688C08AA9D1B}" type="sibTrans" cxnId="{EE54C554-6E59-410C-BF13-087D995875E7}">
      <dgm:prSet/>
      <dgm:spPr/>
      <dgm:t>
        <a:bodyPr/>
        <a:lstStyle/>
        <a:p>
          <a:endParaRPr lang="ru-RU"/>
        </a:p>
      </dgm:t>
    </dgm:pt>
    <dgm:pt modelId="{FA154FBF-DD0C-46DC-8FE7-2BFBC0AA8359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художественного, научного, технического творчества (ст. 51)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8B51E8B-948B-4194-A705-D94823280A2C}" type="parTrans" cxnId="{888D5E18-0C7E-4BF8-80CB-BB850746E947}">
      <dgm:prSet/>
      <dgm:spPr/>
      <dgm:t>
        <a:bodyPr/>
        <a:lstStyle/>
        <a:p>
          <a:endParaRPr lang="ru-RU"/>
        </a:p>
      </dgm:t>
    </dgm:pt>
    <dgm:pt modelId="{F1AF35AD-C4E1-41B8-87A5-0C34DC9F911B}" type="sibTrans" cxnId="{888D5E18-0C7E-4BF8-80CB-BB850746E947}">
      <dgm:prSet/>
      <dgm:spPr/>
      <dgm:t>
        <a:bodyPr/>
        <a:lstStyle/>
        <a:p>
          <a:endParaRPr lang="ru-RU"/>
        </a:p>
      </dgm:t>
    </dgm:pt>
    <dgm:pt modelId="{4BE4AD85-55EE-4B1D-8D0B-33998775C363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интеллектуальной собственности (ст. 51)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8734E23-1A44-4F69-80B9-834BE0CA9CCD}" type="parTrans" cxnId="{6F5EE23D-77A6-49BC-AE66-EEDB49726794}">
      <dgm:prSet/>
      <dgm:spPr/>
      <dgm:t>
        <a:bodyPr/>
        <a:lstStyle/>
        <a:p>
          <a:endParaRPr lang="ru-RU"/>
        </a:p>
      </dgm:t>
    </dgm:pt>
    <dgm:pt modelId="{EA5F9BEE-1DCC-4852-9681-DBEF755ECDDD}" type="sibTrans" cxnId="{6F5EE23D-77A6-49BC-AE66-EEDB49726794}">
      <dgm:prSet/>
      <dgm:spPr/>
      <dgm:t>
        <a:bodyPr/>
        <a:lstStyle/>
        <a:p>
          <a:endParaRPr lang="ru-RU"/>
        </a:p>
      </dgm:t>
    </dgm:pt>
    <dgm:pt modelId="{2CD754E8-1EB8-4F8C-A228-D99611C1331E}" type="pres">
      <dgm:prSet presAssocID="{82F5E41D-D9C4-4445-8B33-E0EEEC7C6E7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670C803-C530-4F27-9F69-5A1F1A3BD5A3}" type="pres">
      <dgm:prSet presAssocID="{65D41EE8-45EB-466C-9D9C-53490F915705}" presName="root" presStyleCnt="0"/>
      <dgm:spPr/>
    </dgm:pt>
    <dgm:pt modelId="{5AF667A1-AC21-47F2-9ECB-2D22F09C3E68}" type="pres">
      <dgm:prSet presAssocID="{65D41EE8-45EB-466C-9D9C-53490F915705}" presName="rootComposite" presStyleCnt="0"/>
      <dgm:spPr/>
    </dgm:pt>
    <dgm:pt modelId="{5A480140-2550-4FE3-BB67-E4E86946C28D}" type="pres">
      <dgm:prSet presAssocID="{65D41EE8-45EB-466C-9D9C-53490F915705}" presName="rootText" presStyleLbl="node1" presStyleIdx="0" presStyleCnt="1" custScaleX="478590"/>
      <dgm:spPr/>
    </dgm:pt>
    <dgm:pt modelId="{6B0FF66B-513C-4AE0-82E3-7B863D3A7108}" type="pres">
      <dgm:prSet presAssocID="{65D41EE8-45EB-466C-9D9C-53490F915705}" presName="rootConnector" presStyleLbl="node1" presStyleIdx="0" presStyleCnt="1"/>
      <dgm:spPr/>
    </dgm:pt>
    <dgm:pt modelId="{7258C957-EF67-4260-8445-14262532DED9}" type="pres">
      <dgm:prSet presAssocID="{65D41EE8-45EB-466C-9D9C-53490F915705}" presName="childShape" presStyleCnt="0"/>
      <dgm:spPr/>
    </dgm:pt>
    <dgm:pt modelId="{3D354BD2-7558-4626-81AD-16E2704465E2}" type="pres">
      <dgm:prSet presAssocID="{A05287CD-2BC3-4C60-A7DC-E46FAC434E8A}" presName="Name13" presStyleLbl="parChTrans1D2" presStyleIdx="0" presStyleCnt="7"/>
      <dgm:spPr/>
    </dgm:pt>
    <dgm:pt modelId="{DF0A9FAB-5B1F-4676-A877-AA4F73ECACF7}" type="pres">
      <dgm:prSet presAssocID="{8864A66C-C45D-41DB-AFCE-8A7439409135}" presName="childText" presStyleLbl="bgAcc1" presStyleIdx="0" presStyleCnt="7" custScaleX="8236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4E6BDE-F8DE-422B-A2FB-6A9523761BC3}" type="pres">
      <dgm:prSet presAssocID="{0F37B6CB-B7A4-4C24-BA53-2B5E85B9A40F}" presName="Name13" presStyleLbl="parChTrans1D2" presStyleIdx="1" presStyleCnt="7"/>
      <dgm:spPr/>
    </dgm:pt>
    <dgm:pt modelId="{3282867D-4199-40E9-B976-1D5340DA3AFD}" type="pres">
      <dgm:prSet presAssocID="{F7F0FF98-FBDC-4F81-8819-A4BA1183CA35}" presName="childText" presStyleLbl="bgAcc1" presStyleIdx="1" presStyleCnt="7" custScaleX="823697">
        <dgm:presLayoutVars>
          <dgm:bulletEnabled val="1"/>
        </dgm:presLayoutVars>
      </dgm:prSet>
      <dgm:spPr/>
    </dgm:pt>
    <dgm:pt modelId="{19CCE19B-4C53-4F89-BFD9-B50D94F3B4EB}" type="pres">
      <dgm:prSet presAssocID="{5AF308E5-604F-40F0-857D-9D8602704279}" presName="Name13" presStyleLbl="parChTrans1D2" presStyleIdx="2" presStyleCnt="7"/>
      <dgm:spPr/>
    </dgm:pt>
    <dgm:pt modelId="{21FD3844-C54E-4E25-BB08-1C2B73C231AA}" type="pres">
      <dgm:prSet presAssocID="{9BBD6DCD-6888-4094-80D5-8ECF941AC8DB}" presName="childText" presStyleLbl="bgAcc1" presStyleIdx="2" presStyleCnt="7" custScaleX="823697">
        <dgm:presLayoutVars>
          <dgm:bulletEnabled val="1"/>
        </dgm:presLayoutVars>
      </dgm:prSet>
      <dgm:spPr/>
    </dgm:pt>
    <dgm:pt modelId="{1C5300C8-01A9-4479-8DE3-89A04F1BD9B4}" type="pres">
      <dgm:prSet presAssocID="{4DA7FA48-9523-4378-8FA7-FB871E58F392}" presName="Name13" presStyleLbl="parChTrans1D2" presStyleIdx="3" presStyleCnt="7"/>
      <dgm:spPr/>
    </dgm:pt>
    <dgm:pt modelId="{3CF1CA1E-816E-4864-9090-C9DD66D0B30B}" type="pres">
      <dgm:prSet presAssocID="{C9F2E378-6FB9-4F61-B97E-2E033E77CC8A}" presName="childText" presStyleLbl="bgAcc1" presStyleIdx="3" presStyleCnt="7" custScaleX="823697">
        <dgm:presLayoutVars>
          <dgm:bulletEnabled val="1"/>
        </dgm:presLayoutVars>
      </dgm:prSet>
      <dgm:spPr/>
    </dgm:pt>
    <dgm:pt modelId="{9D92CEC2-7D67-4831-B8AA-71F49AAB9EE6}" type="pres">
      <dgm:prSet presAssocID="{B8B51E8B-948B-4194-A705-D94823280A2C}" presName="Name13" presStyleLbl="parChTrans1D2" presStyleIdx="4" presStyleCnt="7"/>
      <dgm:spPr/>
    </dgm:pt>
    <dgm:pt modelId="{711B1950-B8C4-4E8C-8011-9D22F3866883}" type="pres">
      <dgm:prSet presAssocID="{FA154FBF-DD0C-46DC-8FE7-2BFBC0AA8359}" presName="childText" presStyleLbl="bgAcc1" presStyleIdx="4" presStyleCnt="7" custScaleX="8236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27DF58-F3E6-4F20-AAC8-2147B32262F8}" type="pres">
      <dgm:prSet presAssocID="{5B914215-6F51-42EE-9116-3357C05AD603}" presName="Name13" presStyleLbl="parChTrans1D2" presStyleIdx="5" presStyleCnt="7"/>
      <dgm:spPr/>
    </dgm:pt>
    <dgm:pt modelId="{D95E4E56-A8A3-4A5B-8758-BB7C4367F2B2}" type="pres">
      <dgm:prSet presAssocID="{455E96F4-1B3F-44F1-AA14-740F4EFE9D34}" presName="childText" presStyleLbl="bgAcc1" presStyleIdx="5" presStyleCnt="7" custScaleX="823697">
        <dgm:presLayoutVars>
          <dgm:bulletEnabled val="1"/>
        </dgm:presLayoutVars>
      </dgm:prSet>
      <dgm:spPr/>
    </dgm:pt>
    <dgm:pt modelId="{B631778E-2BC8-46F6-A464-1C3C6B1A7587}" type="pres">
      <dgm:prSet presAssocID="{68734E23-1A44-4F69-80B9-834BE0CA9CCD}" presName="Name13" presStyleLbl="parChTrans1D2" presStyleIdx="6" presStyleCnt="7"/>
      <dgm:spPr/>
    </dgm:pt>
    <dgm:pt modelId="{7BDADA5D-7283-429F-A107-94F22466D8F6}" type="pres">
      <dgm:prSet presAssocID="{4BE4AD85-55EE-4B1D-8D0B-33998775C363}" presName="childText" presStyleLbl="bgAcc1" presStyleIdx="6" presStyleCnt="7" custScaleX="823571">
        <dgm:presLayoutVars>
          <dgm:bulletEnabled val="1"/>
        </dgm:presLayoutVars>
      </dgm:prSet>
      <dgm:spPr/>
    </dgm:pt>
  </dgm:ptLst>
  <dgm:cxnLst>
    <dgm:cxn modelId="{888D5E18-0C7E-4BF8-80CB-BB850746E947}" srcId="{65D41EE8-45EB-466C-9D9C-53490F915705}" destId="{FA154FBF-DD0C-46DC-8FE7-2BFBC0AA8359}" srcOrd="4" destOrd="0" parTransId="{B8B51E8B-948B-4194-A705-D94823280A2C}" sibTransId="{F1AF35AD-C4E1-41B8-87A5-0C34DC9F911B}"/>
    <dgm:cxn modelId="{6F5EE23D-77A6-49BC-AE66-EEDB49726794}" srcId="{65D41EE8-45EB-466C-9D9C-53490F915705}" destId="{4BE4AD85-55EE-4B1D-8D0B-33998775C363}" srcOrd="6" destOrd="0" parTransId="{68734E23-1A44-4F69-80B9-834BE0CA9CCD}" sibTransId="{EA5F9BEE-1DCC-4852-9681-DBEF755ECDDD}"/>
    <dgm:cxn modelId="{204B878D-FC47-4B3E-8C33-140899FBDC46}" type="presOf" srcId="{0F37B6CB-B7A4-4C24-BA53-2B5E85B9A40F}" destId="{994E6BDE-F8DE-422B-A2FB-6A9523761BC3}" srcOrd="0" destOrd="0" presId="urn:microsoft.com/office/officeart/2005/8/layout/hierarchy3"/>
    <dgm:cxn modelId="{299F4E1D-EBBC-4266-AF8D-8233B0CF3AC1}" type="presOf" srcId="{FA154FBF-DD0C-46DC-8FE7-2BFBC0AA8359}" destId="{711B1950-B8C4-4E8C-8011-9D22F3866883}" srcOrd="0" destOrd="0" presId="urn:microsoft.com/office/officeart/2005/8/layout/hierarchy3"/>
    <dgm:cxn modelId="{5724F034-E214-4F3F-B181-64BA8BC187F9}" type="presOf" srcId="{4BE4AD85-55EE-4B1D-8D0B-33998775C363}" destId="{7BDADA5D-7283-429F-A107-94F22466D8F6}" srcOrd="0" destOrd="0" presId="urn:microsoft.com/office/officeart/2005/8/layout/hierarchy3"/>
    <dgm:cxn modelId="{446E37B6-D227-41F2-B693-24FA5FE2B1D6}" type="presOf" srcId="{F7F0FF98-FBDC-4F81-8819-A4BA1183CA35}" destId="{3282867D-4199-40E9-B976-1D5340DA3AFD}" srcOrd="0" destOrd="0" presId="urn:microsoft.com/office/officeart/2005/8/layout/hierarchy3"/>
    <dgm:cxn modelId="{5FA0371B-E62D-4887-92B6-B25734281F52}" type="presOf" srcId="{9BBD6DCD-6888-4094-80D5-8ECF941AC8DB}" destId="{21FD3844-C54E-4E25-BB08-1C2B73C231AA}" srcOrd="0" destOrd="0" presId="urn:microsoft.com/office/officeart/2005/8/layout/hierarchy3"/>
    <dgm:cxn modelId="{B9B8FE12-08F0-49CC-BC43-D131E067CB15}" srcId="{82F5E41D-D9C4-4445-8B33-E0EEEC7C6E7F}" destId="{65D41EE8-45EB-466C-9D9C-53490F915705}" srcOrd="0" destOrd="0" parTransId="{C7AA5C49-74B4-40F3-B3B6-FAE322A0F2C6}" sibTransId="{AE09CDBF-6FDA-459F-80BB-6C9B2F88465B}"/>
    <dgm:cxn modelId="{EE54C554-6E59-410C-BF13-087D995875E7}" srcId="{65D41EE8-45EB-466C-9D9C-53490F915705}" destId="{C9F2E378-6FB9-4F61-B97E-2E033E77CC8A}" srcOrd="3" destOrd="0" parTransId="{4DA7FA48-9523-4378-8FA7-FB871E58F392}" sibTransId="{3BD84523-49E7-4643-9330-688C08AA9D1B}"/>
    <dgm:cxn modelId="{FEFA79AB-B322-4574-B783-0B923E3B1F10}" type="presOf" srcId="{455E96F4-1B3F-44F1-AA14-740F4EFE9D34}" destId="{D95E4E56-A8A3-4A5B-8758-BB7C4367F2B2}" srcOrd="0" destOrd="0" presId="urn:microsoft.com/office/officeart/2005/8/layout/hierarchy3"/>
    <dgm:cxn modelId="{63E39D85-9F28-43B8-9FA2-CD4CE0FF7707}" srcId="{65D41EE8-45EB-466C-9D9C-53490F915705}" destId="{8864A66C-C45D-41DB-AFCE-8A7439409135}" srcOrd="0" destOrd="0" parTransId="{A05287CD-2BC3-4C60-A7DC-E46FAC434E8A}" sibTransId="{14B2FFCE-E835-4ABC-9D57-B8CA0FCFD7E9}"/>
    <dgm:cxn modelId="{14CB9690-9479-4E4E-AA82-ADB9A9F4F282}" type="presOf" srcId="{5AF308E5-604F-40F0-857D-9D8602704279}" destId="{19CCE19B-4C53-4F89-BFD9-B50D94F3B4EB}" srcOrd="0" destOrd="0" presId="urn:microsoft.com/office/officeart/2005/8/layout/hierarchy3"/>
    <dgm:cxn modelId="{D56A6251-8BE3-47EA-B3FB-563BD11D20BC}" type="presOf" srcId="{65D41EE8-45EB-466C-9D9C-53490F915705}" destId="{6B0FF66B-513C-4AE0-82E3-7B863D3A7108}" srcOrd="1" destOrd="0" presId="urn:microsoft.com/office/officeart/2005/8/layout/hierarchy3"/>
    <dgm:cxn modelId="{E256477D-DC60-4024-82C7-435B86EAFC8E}" type="presOf" srcId="{C9F2E378-6FB9-4F61-B97E-2E033E77CC8A}" destId="{3CF1CA1E-816E-4864-9090-C9DD66D0B30B}" srcOrd="0" destOrd="0" presId="urn:microsoft.com/office/officeart/2005/8/layout/hierarchy3"/>
    <dgm:cxn modelId="{718CF454-5B7A-40F4-8DAD-8F72B0FD126F}" srcId="{65D41EE8-45EB-466C-9D9C-53490F915705}" destId="{455E96F4-1B3F-44F1-AA14-740F4EFE9D34}" srcOrd="5" destOrd="0" parTransId="{5B914215-6F51-42EE-9116-3357C05AD603}" sibTransId="{59A8F177-AAF9-45F7-B903-D5B78FC2725D}"/>
    <dgm:cxn modelId="{1E469978-4EAB-4AA0-AD6A-D1D648BCC801}" type="presOf" srcId="{8864A66C-C45D-41DB-AFCE-8A7439409135}" destId="{DF0A9FAB-5B1F-4676-A877-AA4F73ECACF7}" srcOrd="0" destOrd="0" presId="urn:microsoft.com/office/officeart/2005/8/layout/hierarchy3"/>
    <dgm:cxn modelId="{0AFD84B1-7AEB-4A57-8AFB-8D02EEA46668}" type="presOf" srcId="{A05287CD-2BC3-4C60-A7DC-E46FAC434E8A}" destId="{3D354BD2-7558-4626-81AD-16E2704465E2}" srcOrd="0" destOrd="0" presId="urn:microsoft.com/office/officeart/2005/8/layout/hierarchy3"/>
    <dgm:cxn modelId="{04416C3B-9E43-4C57-B473-005FC4876862}" type="presOf" srcId="{5B914215-6F51-42EE-9116-3357C05AD603}" destId="{A327DF58-F3E6-4F20-AAC8-2147B32262F8}" srcOrd="0" destOrd="0" presId="urn:microsoft.com/office/officeart/2005/8/layout/hierarchy3"/>
    <dgm:cxn modelId="{DCF68803-FBA6-4DB8-BB7A-5420FCF44A5B}" type="presOf" srcId="{82F5E41D-D9C4-4445-8B33-E0EEEC7C6E7F}" destId="{2CD754E8-1EB8-4F8C-A228-D99611C1331E}" srcOrd="0" destOrd="0" presId="urn:microsoft.com/office/officeart/2005/8/layout/hierarchy3"/>
    <dgm:cxn modelId="{07F96AF9-4175-4354-9C37-6A572AFB1BC3}" type="presOf" srcId="{68734E23-1A44-4F69-80B9-834BE0CA9CCD}" destId="{B631778E-2BC8-46F6-A464-1C3C6B1A7587}" srcOrd="0" destOrd="0" presId="urn:microsoft.com/office/officeart/2005/8/layout/hierarchy3"/>
    <dgm:cxn modelId="{593B87B3-97A9-4C3A-9779-E706A89858DB}" type="presOf" srcId="{B8B51E8B-948B-4194-A705-D94823280A2C}" destId="{9D92CEC2-7D67-4831-B8AA-71F49AAB9EE6}" srcOrd="0" destOrd="0" presId="urn:microsoft.com/office/officeart/2005/8/layout/hierarchy3"/>
    <dgm:cxn modelId="{B5359849-A7D6-4058-A0CA-BA65F9E54098}" type="presOf" srcId="{65D41EE8-45EB-466C-9D9C-53490F915705}" destId="{5A480140-2550-4FE3-BB67-E4E86946C28D}" srcOrd="0" destOrd="0" presId="urn:microsoft.com/office/officeart/2005/8/layout/hierarchy3"/>
    <dgm:cxn modelId="{16519843-AA86-4C78-B96F-33C83F5AF6FA}" srcId="{65D41EE8-45EB-466C-9D9C-53490F915705}" destId="{F7F0FF98-FBDC-4F81-8819-A4BA1183CA35}" srcOrd="1" destOrd="0" parTransId="{0F37B6CB-B7A4-4C24-BA53-2B5E85B9A40F}" sibTransId="{21C6F78F-29B7-41BA-B57B-AB9FE177AA90}"/>
    <dgm:cxn modelId="{C13EC15A-485A-4FF3-9B7B-41DAD5A72898}" srcId="{65D41EE8-45EB-466C-9D9C-53490F915705}" destId="{9BBD6DCD-6888-4094-80D5-8ECF941AC8DB}" srcOrd="2" destOrd="0" parTransId="{5AF308E5-604F-40F0-857D-9D8602704279}" sibTransId="{0C945976-9EF6-4EEE-89F7-8652B54EB542}"/>
    <dgm:cxn modelId="{69B46162-209E-4945-B526-FA0FE0E37295}" type="presOf" srcId="{4DA7FA48-9523-4378-8FA7-FB871E58F392}" destId="{1C5300C8-01A9-4479-8DE3-89A04F1BD9B4}" srcOrd="0" destOrd="0" presId="urn:microsoft.com/office/officeart/2005/8/layout/hierarchy3"/>
    <dgm:cxn modelId="{D90B06D1-24FE-4D39-90C5-F467DC1BB7A3}" type="presParOf" srcId="{2CD754E8-1EB8-4F8C-A228-D99611C1331E}" destId="{8670C803-C530-4F27-9F69-5A1F1A3BD5A3}" srcOrd="0" destOrd="0" presId="urn:microsoft.com/office/officeart/2005/8/layout/hierarchy3"/>
    <dgm:cxn modelId="{C93D9E79-8195-438F-9042-9CA3772D0AF6}" type="presParOf" srcId="{8670C803-C530-4F27-9F69-5A1F1A3BD5A3}" destId="{5AF667A1-AC21-47F2-9ECB-2D22F09C3E68}" srcOrd="0" destOrd="0" presId="urn:microsoft.com/office/officeart/2005/8/layout/hierarchy3"/>
    <dgm:cxn modelId="{BA400698-2058-4EA0-908C-2B9B83CAE05D}" type="presParOf" srcId="{5AF667A1-AC21-47F2-9ECB-2D22F09C3E68}" destId="{5A480140-2550-4FE3-BB67-E4E86946C28D}" srcOrd="0" destOrd="0" presId="urn:microsoft.com/office/officeart/2005/8/layout/hierarchy3"/>
    <dgm:cxn modelId="{FC4ACFA1-50AC-45A1-8B14-BB1EBF43175D}" type="presParOf" srcId="{5AF667A1-AC21-47F2-9ECB-2D22F09C3E68}" destId="{6B0FF66B-513C-4AE0-82E3-7B863D3A7108}" srcOrd="1" destOrd="0" presId="urn:microsoft.com/office/officeart/2005/8/layout/hierarchy3"/>
    <dgm:cxn modelId="{7A984CC3-15D1-4B99-94FA-163A32A3EB33}" type="presParOf" srcId="{8670C803-C530-4F27-9F69-5A1F1A3BD5A3}" destId="{7258C957-EF67-4260-8445-14262532DED9}" srcOrd="1" destOrd="0" presId="urn:microsoft.com/office/officeart/2005/8/layout/hierarchy3"/>
    <dgm:cxn modelId="{65FAE0C1-6DA7-4F61-A263-8A9981F523C9}" type="presParOf" srcId="{7258C957-EF67-4260-8445-14262532DED9}" destId="{3D354BD2-7558-4626-81AD-16E2704465E2}" srcOrd="0" destOrd="0" presId="urn:microsoft.com/office/officeart/2005/8/layout/hierarchy3"/>
    <dgm:cxn modelId="{FB4415E9-7E78-4504-AFB5-5E8DD51FFB89}" type="presParOf" srcId="{7258C957-EF67-4260-8445-14262532DED9}" destId="{DF0A9FAB-5B1F-4676-A877-AA4F73ECACF7}" srcOrd="1" destOrd="0" presId="urn:microsoft.com/office/officeart/2005/8/layout/hierarchy3"/>
    <dgm:cxn modelId="{EE252ED0-EB37-4441-B3EE-3F31C84189FB}" type="presParOf" srcId="{7258C957-EF67-4260-8445-14262532DED9}" destId="{994E6BDE-F8DE-422B-A2FB-6A9523761BC3}" srcOrd="2" destOrd="0" presId="urn:microsoft.com/office/officeart/2005/8/layout/hierarchy3"/>
    <dgm:cxn modelId="{8A7323CD-6131-4A7D-B907-64C74F870859}" type="presParOf" srcId="{7258C957-EF67-4260-8445-14262532DED9}" destId="{3282867D-4199-40E9-B976-1D5340DA3AFD}" srcOrd="3" destOrd="0" presId="urn:microsoft.com/office/officeart/2005/8/layout/hierarchy3"/>
    <dgm:cxn modelId="{6D293C54-2888-4123-BF98-1DECC03C2C69}" type="presParOf" srcId="{7258C957-EF67-4260-8445-14262532DED9}" destId="{19CCE19B-4C53-4F89-BFD9-B50D94F3B4EB}" srcOrd="4" destOrd="0" presId="urn:microsoft.com/office/officeart/2005/8/layout/hierarchy3"/>
    <dgm:cxn modelId="{7C3A9E86-2A59-454F-B3FB-EE2E43242630}" type="presParOf" srcId="{7258C957-EF67-4260-8445-14262532DED9}" destId="{21FD3844-C54E-4E25-BB08-1C2B73C231AA}" srcOrd="5" destOrd="0" presId="urn:microsoft.com/office/officeart/2005/8/layout/hierarchy3"/>
    <dgm:cxn modelId="{7B8136C5-66EF-4587-A9E6-54C3C52DEA36}" type="presParOf" srcId="{7258C957-EF67-4260-8445-14262532DED9}" destId="{1C5300C8-01A9-4479-8DE3-89A04F1BD9B4}" srcOrd="6" destOrd="0" presId="urn:microsoft.com/office/officeart/2005/8/layout/hierarchy3"/>
    <dgm:cxn modelId="{958CB631-3021-42B0-9E68-92694F2A1DDB}" type="presParOf" srcId="{7258C957-EF67-4260-8445-14262532DED9}" destId="{3CF1CA1E-816E-4864-9090-C9DD66D0B30B}" srcOrd="7" destOrd="0" presId="urn:microsoft.com/office/officeart/2005/8/layout/hierarchy3"/>
    <dgm:cxn modelId="{7E0432C0-19A0-42EB-A02D-8E69268B9C99}" type="presParOf" srcId="{7258C957-EF67-4260-8445-14262532DED9}" destId="{9D92CEC2-7D67-4831-B8AA-71F49AAB9EE6}" srcOrd="8" destOrd="0" presId="urn:microsoft.com/office/officeart/2005/8/layout/hierarchy3"/>
    <dgm:cxn modelId="{D095F896-CC37-40FC-8ED5-13645A23B752}" type="presParOf" srcId="{7258C957-EF67-4260-8445-14262532DED9}" destId="{711B1950-B8C4-4E8C-8011-9D22F3866883}" srcOrd="9" destOrd="0" presId="urn:microsoft.com/office/officeart/2005/8/layout/hierarchy3"/>
    <dgm:cxn modelId="{FFC1E794-3A2D-4BAB-B83F-970F258B0E7F}" type="presParOf" srcId="{7258C957-EF67-4260-8445-14262532DED9}" destId="{A327DF58-F3E6-4F20-AAC8-2147B32262F8}" srcOrd="10" destOrd="0" presId="urn:microsoft.com/office/officeart/2005/8/layout/hierarchy3"/>
    <dgm:cxn modelId="{59EEF23E-4F63-4502-8537-FFA1001D004A}" type="presParOf" srcId="{7258C957-EF67-4260-8445-14262532DED9}" destId="{D95E4E56-A8A3-4A5B-8758-BB7C4367F2B2}" srcOrd="11" destOrd="0" presId="urn:microsoft.com/office/officeart/2005/8/layout/hierarchy3"/>
    <dgm:cxn modelId="{3D2BB64C-84E3-4CB7-8926-242DD9BFE44A}" type="presParOf" srcId="{7258C957-EF67-4260-8445-14262532DED9}" destId="{B631778E-2BC8-46F6-A464-1C3C6B1A7587}" srcOrd="12" destOrd="0" presId="urn:microsoft.com/office/officeart/2005/8/layout/hierarchy3"/>
    <dgm:cxn modelId="{2099A2F4-B16D-44F5-83BC-C228B11D6AB7}" type="presParOf" srcId="{7258C957-EF67-4260-8445-14262532DED9}" destId="{7BDADA5D-7283-429F-A107-94F22466D8F6}" srcOrd="1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8A83A14B-A698-4CEF-B5EE-4053F94D8E6C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82F5E41D-D9C4-4445-8B33-E0EEEC7C6E7F}" type="doc">
      <dgm:prSet loTypeId="urn:microsoft.com/office/officeart/2005/8/layout/hierarchy3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5D41EE8-45EB-466C-9D9C-53490F91570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конституционные обязанности граждан Республики Беларусь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7AA5C49-74B4-40F3-B3B6-FAE322A0F2C6}" type="parTrans" cxnId="{B9B8FE12-08F0-49CC-BC43-D131E067CB15}">
      <dgm:prSet/>
      <dgm:spPr/>
      <dgm:t>
        <a:bodyPr/>
        <a:lstStyle/>
        <a:p>
          <a:endParaRPr lang="ru-RU"/>
        </a:p>
      </dgm:t>
    </dgm:pt>
    <dgm:pt modelId="{AE09CDBF-6FDA-459F-80BB-6C9B2F88465B}" type="sibTrans" cxnId="{B9B8FE12-08F0-49CC-BC43-D131E067CB15}">
      <dgm:prSet/>
      <dgm:spPr/>
      <dgm:t>
        <a:bodyPr/>
        <a:lstStyle/>
        <a:p>
          <a:endParaRPr lang="ru-RU"/>
        </a:p>
      </dgm:t>
    </dgm:pt>
    <dgm:pt modelId="{8864A66C-C45D-41DB-AFCE-8A7439409135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Соблюдение Конституции и законов Республики Беларусь (ст. 52)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05287CD-2BC3-4C60-A7DC-E46FAC434E8A}" type="parTrans" cxnId="{63E39D85-9F28-43B8-9FA2-CD4CE0FF7707}">
      <dgm:prSet/>
      <dgm:spPr/>
      <dgm:t>
        <a:bodyPr/>
        <a:lstStyle/>
        <a:p>
          <a:endParaRPr lang="ru-RU"/>
        </a:p>
      </dgm:t>
    </dgm:pt>
    <dgm:pt modelId="{14B2FFCE-E835-4ABC-9D57-B8CA0FCFD7E9}" type="sibTrans" cxnId="{63E39D85-9F28-43B8-9FA2-CD4CE0FF7707}">
      <dgm:prSet/>
      <dgm:spPr/>
      <dgm:t>
        <a:bodyPr/>
        <a:lstStyle/>
        <a:p>
          <a:endParaRPr lang="ru-RU"/>
        </a:p>
      </dgm:t>
    </dgm:pt>
    <dgm:pt modelId="{F7F0FF98-FBDC-4F81-8819-A4BA1183CA35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Уважение национальных традиций (ст. 52)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F37B6CB-B7A4-4C24-BA53-2B5E85B9A40F}" type="parTrans" cxnId="{16519843-AA86-4C78-B96F-33C83F5AF6FA}">
      <dgm:prSet/>
      <dgm:spPr/>
      <dgm:t>
        <a:bodyPr/>
        <a:lstStyle/>
        <a:p>
          <a:endParaRPr lang="ru-RU"/>
        </a:p>
      </dgm:t>
    </dgm:pt>
    <dgm:pt modelId="{21C6F78F-29B7-41BA-B57B-AB9FE177AA90}" type="sibTrans" cxnId="{16519843-AA86-4C78-B96F-33C83F5AF6FA}">
      <dgm:prSet/>
      <dgm:spPr/>
      <dgm:t>
        <a:bodyPr/>
        <a:lstStyle/>
        <a:p>
          <a:endParaRPr lang="ru-RU"/>
        </a:p>
      </dgm:t>
    </dgm:pt>
    <dgm:pt modelId="{455E96F4-1B3F-44F1-AA14-740F4EFE9D34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Финансирование государственных расходов путём уплаты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-венных налогов, пошлин и иных платежей (ст. 56)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B914215-6F51-42EE-9116-3357C05AD603}" type="parTrans" cxnId="{718CF454-5B7A-40F4-8DAD-8F72B0FD126F}">
      <dgm:prSet/>
      <dgm:spPr/>
      <dgm:t>
        <a:bodyPr/>
        <a:lstStyle/>
        <a:p>
          <a:endParaRPr lang="ru-RU"/>
        </a:p>
      </dgm:t>
    </dgm:pt>
    <dgm:pt modelId="{59A8F177-AAF9-45F7-B903-D5B78FC2725D}" type="sibTrans" cxnId="{718CF454-5B7A-40F4-8DAD-8F72B0FD126F}">
      <dgm:prSet/>
      <dgm:spPr/>
      <dgm:t>
        <a:bodyPr/>
        <a:lstStyle/>
        <a:p>
          <a:endParaRPr lang="ru-RU"/>
        </a:p>
      </dgm:t>
    </dgm:pt>
    <dgm:pt modelId="{9BBD6DCD-6888-4094-80D5-8ECF941AC8DB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Уважение достоинства, прав, свобод и законных интересов других лиц (ст. 53)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AF308E5-604F-40F0-857D-9D8602704279}" type="parTrans" cxnId="{C13EC15A-485A-4FF3-9B7B-41DAD5A72898}">
      <dgm:prSet/>
      <dgm:spPr/>
      <dgm:t>
        <a:bodyPr/>
        <a:lstStyle/>
        <a:p>
          <a:endParaRPr lang="ru-RU"/>
        </a:p>
      </dgm:t>
    </dgm:pt>
    <dgm:pt modelId="{0C945976-9EF6-4EEE-89F7-8652B54EB542}" type="sibTrans" cxnId="{C13EC15A-485A-4FF3-9B7B-41DAD5A72898}">
      <dgm:prSet/>
      <dgm:spPr/>
      <dgm:t>
        <a:bodyPr/>
        <a:lstStyle/>
        <a:p>
          <a:endParaRPr lang="ru-RU"/>
        </a:p>
      </dgm:t>
    </dgm:pt>
    <dgm:pt modelId="{C9F2E378-6FB9-4F61-B97E-2E033E77CC8A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Бережное отношение к историко-культурному, духовному наследию и другим национальным ценностям (ст. 54)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DA7FA48-9523-4378-8FA7-FB871E58F392}" type="parTrans" cxnId="{EE54C554-6E59-410C-BF13-087D995875E7}">
      <dgm:prSet/>
      <dgm:spPr/>
      <dgm:t>
        <a:bodyPr/>
        <a:lstStyle/>
        <a:p>
          <a:endParaRPr lang="ru-RU"/>
        </a:p>
      </dgm:t>
    </dgm:pt>
    <dgm:pt modelId="{3BD84523-49E7-4643-9330-688C08AA9D1B}" type="sibTrans" cxnId="{EE54C554-6E59-410C-BF13-087D995875E7}">
      <dgm:prSet/>
      <dgm:spPr/>
      <dgm:t>
        <a:bodyPr/>
        <a:lstStyle/>
        <a:p>
          <a:endParaRPr lang="ru-RU"/>
        </a:p>
      </dgm:t>
    </dgm:pt>
    <dgm:pt modelId="{FA154FBF-DD0C-46DC-8FE7-2BFBC0AA8359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Охрана природной среды (ст. 55)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8B51E8B-948B-4194-A705-D94823280A2C}" type="parTrans" cxnId="{888D5E18-0C7E-4BF8-80CB-BB850746E947}">
      <dgm:prSet/>
      <dgm:spPr/>
      <dgm:t>
        <a:bodyPr/>
        <a:lstStyle/>
        <a:p>
          <a:endParaRPr lang="ru-RU"/>
        </a:p>
      </dgm:t>
    </dgm:pt>
    <dgm:pt modelId="{F1AF35AD-C4E1-41B8-87A5-0C34DC9F911B}" type="sibTrans" cxnId="{888D5E18-0C7E-4BF8-80CB-BB850746E947}">
      <dgm:prSet/>
      <dgm:spPr/>
      <dgm:t>
        <a:bodyPr/>
        <a:lstStyle/>
        <a:p>
          <a:endParaRPr lang="ru-RU"/>
        </a:p>
      </dgm:t>
    </dgm:pt>
    <dgm:pt modelId="{4BE4AD85-55EE-4B1D-8D0B-33998775C363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Защита Республики Беларусь (ст. 57)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8734E23-1A44-4F69-80B9-834BE0CA9CCD}" type="parTrans" cxnId="{6F5EE23D-77A6-49BC-AE66-EEDB49726794}">
      <dgm:prSet/>
      <dgm:spPr/>
      <dgm:t>
        <a:bodyPr/>
        <a:lstStyle/>
        <a:p>
          <a:endParaRPr lang="ru-RU"/>
        </a:p>
      </dgm:t>
    </dgm:pt>
    <dgm:pt modelId="{EA5F9BEE-1DCC-4852-9681-DBEF755ECDDD}" type="sibTrans" cxnId="{6F5EE23D-77A6-49BC-AE66-EEDB49726794}">
      <dgm:prSet/>
      <dgm:spPr/>
      <dgm:t>
        <a:bodyPr/>
        <a:lstStyle/>
        <a:p>
          <a:endParaRPr lang="ru-RU"/>
        </a:p>
      </dgm:t>
    </dgm:pt>
    <dgm:pt modelId="{6AA85763-1E9E-43D9-8F9C-B29334387FBA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Воспитание детей, забота об их здоровье, развитии и обучении (ст. 32)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3D885BC-65F8-447F-922E-C25FCF32AC80}" type="parTrans" cxnId="{DDD3BDA8-B91D-4890-A1C6-3281AA942B24}">
      <dgm:prSet/>
      <dgm:spPr/>
      <dgm:t>
        <a:bodyPr/>
        <a:lstStyle/>
        <a:p>
          <a:endParaRPr lang="ru-RU"/>
        </a:p>
      </dgm:t>
    </dgm:pt>
    <dgm:pt modelId="{D81AAACA-C5E3-416D-BF26-59F570393402}" type="sibTrans" cxnId="{DDD3BDA8-B91D-4890-A1C6-3281AA942B24}">
      <dgm:prSet/>
      <dgm:spPr/>
      <dgm:t>
        <a:bodyPr/>
        <a:lstStyle/>
        <a:p>
          <a:endParaRPr lang="ru-RU"/>
        </a:p>
      </dgm:t>
    </dgm:pt>
    <dgm:pt modelId="{1519D35B-E3C1-4E74-BA9F-EF7DAAD1019F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Забота о родителях, а также лицах, их заменяющих, оказание им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по-мощи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(ст. 32)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58E3F8C-8737-4CCC-AD00-802B939A7F78}" type="parTrans" cxnId="{F8E41191-9944-4B1D-AE29-5276BD9DE503}">
      <dgm:prSet/>
      <dgm:spPr/>
      <dgm:t>
        <a:bodyPr/>
        <a:lstStyle/>
        <a:p>
          <a:endParaRPr lang="ru-RU"/>
        </a:p>
      </dgm:t>
    </dgm:pt>
    <dgm:pt modelId="{A86B1390-97C8-47E9-ABBC-E3CF8E1CC921}" type="sibTrans" cxnId="{F8E41191-9944-4B1D-AE29-5276BD9DE503}">
      <dgm:prSet/>
      <dgm:spPr/>
      <dgm:t>
        <a:bodyPr/>
        <a:lstStyle/>
        <a:p>
          <a:endParaRPr lang="ru-RU"/>
        </a:p>
      </dgm:t>
    </dgm:pt>
    <dgm:pt modelId="{2CD754E8-1EB8-4F8C-A228-D99611C1331E}" type="pres">
      <dgm:prSet presAssocID="{82F5E41D-D9C4-4445-8B33-E0EEEC7C6E7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670C803-C530-4F27-9F69-5A1F1A3BD5A3}" type="pres">
      <dgm:prSet presAssocID="{65D41EE8-45EB-466C-9D9C-53490F915705}" presName="root" presStyleCnt="0"/>
      <dgm:spPr/>
    </dgm:pt>
    <dgm:pt modelId="{5AF667A1-AC21-47F2-9ECB-2D22F09C3E68}" type="pres">
      <dgm:prSet presAssocID="{65D41EE8-45EB-466C-9D9C-53490F915705}" presName="rootComposite" presStyleCnt="0"/>
      <dgm:spPr/>
    </dgm:pt>
    <dgm:pt modelId="{5A480140-2550-4FE3-BB67-E4E86946C28D}" type="pres">
      <dgm:prSet presAssocID="{65D41EE8-45EB-466C-9D9C-53490F915705}" presName="rootText" presStyleLbl="node1" presStyleIdx="0" presStyleCnt="1" custScaleX="595148"/>
      <dgm:spPr/>
    </dgm:pt>
    <dgm:pt modelId="{6B0FF66B-513C-4AE0-82E3-7B863D3A7108}" type="pres">
      <dgm:prSet presAssocID="{65D41EE8-45EB-466C-9D9C-53490F915705}" presName="rootConnector" presStyleLbl="node1" presStyleIdx="0" presStyleCnt="1"/>
      <dgm:spPr/>
    </dgm:pt>
    <dgm:pt modelId="{7258C957-EF67-4260-8445-14262532DED9}" type="pres">
      <dgm:prSet presAssocID="{65D41EE8-45EB-466C-9D9C-53490F915705}" presName="childShape" presStyleCnt="0"/>
      <dgm:spPr/>
    </dgm:pt>
    <dgm:pt modelId="{3D354BD2-7558-4626-81AD-16E2704465E2}" type="pres">
      <dgm:prSet presAssocID="{A05287CD-2BC3-4C60-A7DC-E46FAC434E8A}" presName="Name13" presStyleLbl="parChTrans1D2" presStyleIdx="0" presStyleCnt="9"/>
      <dgm:spPr/>
    </dgm:pt>
    <dgm:pt modelId="{DF0A9FAB-5B1F-4676-A877-AA4F73ECACF7}" type="pres">
      <dgm:prSet presAssocID="{8864A66C-C45D-41DB-AFCE-8A7439409135}" presName="childText" presStyleLbl="bgAcc1" presStyleIdx="0" presStyleCnt="9" custScaleX="10872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4E6BDE-F8DE-422B-A2FB-6A9523761BC3}" type="pres">
      <dgm:prSet presAssocID="{0F37B6CB-B7A4-4C24-BA53-2B5E85B9A40F}" presName="Name13" presStyleLbl="parChTrans1D2" presStyleIdx="1" presStyleCnt="9"/>
      <dgm:spPr/>
    </dgm:pt>
    <dgm:pt modelId="{3282867D-4199-40E9-B976-1D5340DA3AFD}" type="pres">
      <dgm:prSet presAssocID="{F7F0FF98-FBDC-4F81-8819-A4BA1183CA35}" presName="childText" presStyleLbl="bgAcc1" presStyleIdx="1" presStyleCnt="9" custScaleX="10872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CCE19B-4C53-4F89-BFD9-B50D94F3B4EB}" type="pres">
      <dgm:prSet presAssocID="{5AF308E5-604F-40F0-857D-9D8602704279}" presName="Name13" presStyleLbl="parChTrans1D2" presStyleIdx="2" presStyleCnt="9"/>
      <dgm:spPr/>
    </dgm:pt>
    <dgm:pt modelId="{21FD3844-C54E-4E25-BB08-1C2B73C231AA}" type="pres">
      <dgm:prSet presAssocID="{9BBD6DCD-6888-4094-80D5-8ECF941AC8DB}" presName="childText" presStyleLbl="bgAcc1" presStyleIdx="2" presStyleCnt="9" custScaleX="10872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5300C8-01A9-4479-8DE3-89A04F1BD9B4}" type="pres">
      <dgm:prSet presAssocID="{4DA7FA48-9523-4378-8FA7-FB871E58F392}" presName="Name13" presStyleLbl="parChTrans1D2" presStyleIdx="3" presStyleCnt="9"/>
      <dgm:spPr/>
    </dgm:pt>
    <dgm:pt modelId="{3CF1CA1E-816E-4864-9090-C9DD66D0B30B}" type="pres">
      <dgm:prSet presAssocID="{C9F2E378-6FB9-4F61-B97E-2E033E77CC8A}" presName="childText" presStyleLbl="bgAcc1" presStyleIdx="3" presStyleCnt="9" custScaleX="1087235">
        <dgm:presLayoutVars>
          <dgm:bulletEnabled val="1"/>
        </dgm:presLayoutVars>
      </dgm:prSet>
      <dgm:spPr/>
    </dgm:pt>
    <dgm:pt modelId="{9D92CEC2-7D67-4831-B8AA-71F49AAB9EE6}" type="pres">
      <dgm:prSet presAssocID="{B8B51E8B-948B-4194-A705-D94823280A2C}" presName="Name13" presStyleLbl="parChTrans1D2" presStyleIdx="4" presStyleCnt="9"/>
      <dgm:spPr/>
    </dgm:pt>
    <dgm:pt modelId="{711B1950-B8C4-4E8C-8011-9D22F3866883}" type="pres">
      <dgm:prSet presAssocID="{FA154FBF-DD0C-46DC-8FE7-2BFBC0AA8359}" presName="childText" presStyleLbl="bgAcc1" presStyleIdx="4" presStyleCnt="9" custScaleX="10872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27DF58-F3E6-4F20-AAC8-2147B32262F8}" type="pres">
      <dgm:prSet presAssocID="{5B914215-6F51-42EE-9116-3357C05AD603}" presName="Name13" presStyleLbl="parChTrans1D2" presStyleIdx="5" presStyleCnt="9"/>
      <dgm:spPr/>
    </dgm:pt>
    <dgm:pt modelId="{D95E4E56-A8A3-4A5B-8758-BB7C4367F2B2}" type="pres">
      <dgm:prSet presAssocID="{455E96F4-1B3F-44F1-AA14-740F4EFE9D34}" presName="childText" presStyleLbl="bgAcc1" presStyleIdx="5" presStyleCnt="9" custScaleX="10872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31778E-2BC8-46F6-A464-1C3C6B1A7587}" type="pres">
      <dgm:prSet presAssocID="{68734E23-1A44-4F69-80B9-834BE0CA9CCD}" presName="Name13" presStyleLbl="parChTrans1D2" presStyleIdx="6" presStyleCnt="9"/>
      <dgm:spPr/>
    </dgm:pt>
    <dgm:pt modelId="{7BDADA5D-7283-429F-A107-94F22466D8F6}" type="pres">
      <dgm:prSet presAssocID="{4BE4AD85-55EE-4B1D-8D0B-33998775C363}" presName="childText" presStyleLbl="bgAcc1" presStyleIdx="6" presStyleCnt="9" custScaleX="1087068">
        <dgm:presLayoutVars>
          <dgm:bulletEnabled val="1"/>
        </dgm:presLayoutVars>
      </dgm:prSet>
      <dgm:spPr/>
    </dgm:pt>
    <dgm:pt modelId="{8F75FC39-6056-412A-9D18-A200ADD3738B}" type="pres">
      <dgm:prSet presAssocID="{53D885BC-65F8-447F-922E-C25FCF32AC80}" presName="Name13" presStyleLbl="parChTrans1D2" presStyleIdx="7" presStyleCnt="9"/>
      <dgm:spPr/>
    </dgm:pt>
    <dgm:pt modelId="{2214CA8C-ABA3-43FE-A4B7-101FE5606A8A}" type="pres">
      <dgm:prSet presAssocID="{6AA85763-1E9E-43D9-8F9C-B29334387FBA}" presName="childText" presStyleLbl="bgAcc1" presStyleIdx="7" presStyleCnt="9" custScaleX="10871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35190B-E5C9-46D4-812E-B4DF8CA1CFBA}" type="pres">
      <dgm:prSet presAssocID="{F58E3F8C-8737-4CCC-AD00-802B939A7F78}" presName="Name13" presStyleLbl="parChTrans1D2" presStyleIdx="8" presStyleCnt="9"/>
      <dgm:spPr/>
    </dgm:pt>
    <dgm:pt modelId="{BF56035A-A1E3-47F8-BACC-CD961C5BD66F}" type="pres">
      <dgm:prSet presAssocID="{1519D35B-E3C1-4E74-BA9F-EF7DAAD1019F}" presName="childText" presStyleLbl="bgAcc1" presStyleIdx="8" presStyleCnt="9" custScaleX="1087310">
        <dgm:presLayoutVars>
          <dgm:bulletEnabled val="1"/>
        </dgm:presLayoutVars>
      </dgm:prSet>
      <dgm:spPr/>
    </dgm:pt>
  </dgm:ptLst>
  <dgm:cxnLst>
    <dgm:cxn modelId="{8611319C-9424-43C8-82B8-CEC5B482BF44}" type="presOf" srcId="{9BBD6DCD-6888-4094-80D5-8ECF941AC8DB}" destId="{21FD3844-C54E-4E25-BB08-1C2B73C231AA}" srcOrd="0" destOrd="0" presId="urn:microsoft.com/office/officeart/2005/8/layout/hierarchy3"/>
    <dgm:cxn modelId="{F732EA67-18FB-4FDC-9E13-64852F078376}" type="presOf" srcId="{65D41EE8-45EB-466C-9D9C-53490F915705}" destId="{5A480140-2550-4FE3-BB67-E4E86946C28D}" srcOrd="0" destOrd="0" presId="urn:microsoft.com/office/officeart/2005/8/layout/hierarchy3"/>
    <dgm:cxn modelId="{6B82E44F-12B8-42E3-A480-9675FF74B9E2}" type="presOf" srcId="{C9F2E378-6FB9-4F61-B97E-2E033E77CC8A}" destId="{3CF1CA1E-816E-4864-9090-C9DD66D0B30B}" srcOrd="0" destOrd="0" presId="urn:microsoft.com/office/officeart/2005/8/layout/hierarchy3"/>
    <dgm:cxn modelId="{2E37939A-84CA-411D-BA53-EB941637673F}" type="presOf" srcId="{68734E23-1A44-4F69-80B9-834BE0CA9CCD}" destId="{B631778E-2BC8-46F6-A464-1C3C6B1A7587}" srcOrd="0" destOrd="0" presId="urn:microsoft.com/office/officeart/2005/8/layout/hierarchy3"/>
    <dgm:cxn modelId="{567FC480-87FD-4D49-AF9D-7E431FD6938B}" type="presOf" srcId="{B8B51E8B-948B-4194-A705-D94823280A2C}" destId="{9D92CEC2-7D67-4831-B8AA-71F49AAB9EE6}" srcOrd="0" destOrd="0" presId="urn:microsoft.com/office/officeart/2005/8/layout/hierarchy3"/>
    <dgm:cxn modelId="{98A71DA6-C433-471A-983B-0E36DF9D16D2}" type="presOf" srcId="{82F5E41D-D9C4-4445-8B33-E0EEEC7C6E7F}" destId="{2CD754E8-1EB8-4F8C-A228-D99611C1331E}" srcOrd="0" destOrd="0" presId="urn:microsoft.com/office/officeart/2005/8/layout/hierarchy3"/>
    <dgm:cxn modelId="{357A5B6F-3D45-4C1E-B0C2-38BB201DF865}" type="presOf" srcId="{5AF308E5-604F-40F0-857D-9D8602704279}" destId="{19CCE19B-4C53-4F89-BFD9-B50D94F3B4EB}" srcOrd="0" destOrd="0" presId="urn:microsoft.com/office/officeart/2005/8/layout/hierarchy3"/>
    <dgm:cxn modelId="{718CF454-5B7A-40F4-8DAD-8F72B0FD126F}" srcId="{65D41EE8-45EB-466C-9D9C-53490F915705}" destId="{455E96F4-1B3F-44F1-AA14-740F4EFE9D34}" srcOrd="5" destOrd="0" parTransId="{5B914215-6F51-42EE-9116-3357C05AD603}" sibTransId="{59A8F177-AAF9-45F7-B903-D5B78FC2725D}"/>
    <dgm:cxn modelId="{68B2ECC6-3428-4B29-85E4-FBD175A9171D}" type="presOf" srcId="{FA154FBF-DD0C-46DC-8FE7-2BFBC0AA8359}" destId="{711B1950-B8C4-4E8C-8011-9D22F3866883}" srcOrd="0" destOrd="0" presId="urn:microsoft.com/office/officeart/2005/8/layout/hierarchy3"/>
    <dgm:cxn modelId="{DDD3BDA8-B91D-4890-A1C6-3281AA942B24}" srcId="{65D41EE8-45EB-466C-9D9C-53490F915705}" destId="{6AA85763-1E9E-43D9-8F9C-B29334387FBA}" srcOrd="7" destOrd="0" parTransId="{53D885BC-65F8-447F-922E-C25FCF32AC80}" sibTransId="{D81AAACA-C5E3-416D-BF26-59F570393402}"/>
    <dgm:cxn modelId="{C3F6DBD4-04F4-4E98-882C-DE0A0A5830A3}" type="presOf" srcId="{F7F0FF98-FBDC-4F81-8819-A4BA1183CA35}" destId="{3282867D-4199-40E9-B976-1D5340DA3AFD}" srcOrd="0" destOrd="0" presId="urn:microsoft.com/office/officeart/2005/8/layout/hierarchy3"/>
    <dgm:cxn modelId="{28E4EE84-AD10-4816-9595-B23A52E9DA5A}" type="presOf" srcId="{455E96F4-1B3F-44F1-AA14-740F4EFE9D34}" destId="{D95E4E56-A8A3-4A5B-8758-BB7C4367F2B2}" srcOrd="0" destOrd="0" presId="urn:microsoft.com/office/officeart/2005/8/layout/hierarchy3"/>
    <dgm:cxn modelId="{888D5E18-0C7E-4BF8-80CB-BB850746E947}" srcId="{65D41EE8-45EB-466C-9D9C-53490F915705}" destId="{FA154FBF-DD0C-46DC-8FE7-2BFBC0AA8359}" srcOrd="4" destOrd="0" parTransId="{B8B51E8B-948B-4194-A705-D94823280A2C}" sibTransId="{F1AF35AD-C4E1-41B8-87A5-0C34DC9F911B}"/>
    <dgm:cxn modelId="{6F5EE23D-77A6-49BC-AE66-EEDB49726794}" srcId="{65D41EE8-45EB-466C-9D9C-53490F915705}" destId="{4BE4AD85-55EE-4B1D-8D0B-33998775C363}" srcOrd="6" destOrd="0" parTransId="{68734E23-1A44-4F69-80B9-834BE0CA9CCD}" sibTransId="{EA5F9BEE-1DCC-4852-9681-DBEF755ECDDD}"/>
    <dgm:cxn modelId="{3085CF9C-D854-45AE-9A65-3F64D1D235A0}" type="presOf" srcId="{8864A66C-C45D-41DB-AFCE-8A7439409135}" destId="{DF0A9FAB-5B1F-4676-A877-AA4F73ECACF7}" srcOrd="0" destOrd="0" presId="urn:microsoft.com/office/officeart/2005/8/layout/hierarchy3"/>
    <dgm:cxn modelId="{2AF41169-7399-4A1F-AB8F-2557183DEDD2}" type="presOf" srcId="{F58E3F8C-8737-4CCC-AD00-802B939A7F78}" destId="{7A35190B-E5C9-46D4-812E-B4DF8CA1CFBA}" srcOrd="0" destOrd="0" presId="urn:microsoft.com/office/officeart/2005/8/layout/hierarchy3"/>
    <dgm:cxn modelId="{16519843-AA86-4C78-B96F-33C83F5AF6FA}" srcId="{65D41EE8-45EB-466C-9D9C-53490F915705}" destId="{F7F0FF98-FBDC-4F81-8819-A4BA1183CA35}" srcOrd="1" destOrd="0" parTransId="{0F37B6CB-B7A4-4C24-BA53-2B5E85B9A40F}" sibTransId="{21C6F78F-29B7-41BA-B57B-AB9FE177AA90}"/>
    <dgm:cxn modelId="{63E39D85-9F28-43B8-9FA2-CD4CE0FF7707}" srcId="{65D41EE8-45EB-466C-9D9C-53490F915705}" destId="{8864A66C-C45D-41DB-AFCE-8A7439409135}" srcOrd="0" destOrd="0" parTransId="{A05287CD-2BC3-4C60-A7DC-E46FAC434E8A}" sibTransId="{14B2FFCE-E835-4ABC-9D57-B8CA0FCFD7E9}"/>
    <dgm:cxn modelId="{C13EC15A-485A-4FF3-9B7B-41DAD5A72898}" srcId="{65D41EE8-45EB-466C-9D9C-53490F915705}" destId="{9BBD6DCD-6888-4094-80D5-8ECF941AC8DB}" srcOrd="2" destOrd="0" parTransId="{5AF308E5-604F-40F0-857D-9D8602704279}" sibTransId="{0C945976-9EF6-4EEE-89F7-8652B54EB542}"/>
    <dgm:cxn modelId="{EE54C554-6E59-410C-BF13-087D995875E7}" srcId="{65D41EE8-45EB-466C-9D9C-53490F915705}" destId="{C9F2E378-6FB9-4F61-B97E-2E033E77CC8A}" srcOrd="3" destOrd="0" parTransId="{4DA7FA48-9523-4378-8FA7-FB871E58F392}" sibTransId="{3BD84523-49E7-4643-9330-688C08AA9D1B}"/>
    <dgm:cxn modelId="{78C9D11B-9650-4F00-9DCE-606B9359F603}" type="presOf" srcId="{4BE4AD85-55EE-4B1D-8D0B-33998775C363}" destId="{7BDADA5D-7283-429F-A107-94F22466D8F6}" srcOrd="0" destOrd="0" presId="urn:microsoft.com/office/officeart/2005/8/layout/hierarchy3"/>
    <dgm:cxn modelId="{B6B2A901-A2EC-42C9-8BFD-D1082ED381E0}" type="presOf" srcId="{5B914215-6F51-42EE-9116-3357C05AD603}" destId="{A327DF58-F3E6-4F20-AAC8-2147B32262F8}" srcOrd="0" destOrd="0" presId="urn:microsoft.com/office/officeart/2005/8/layout/hierarchy3"/>
    <dgm:cxn modelId="{F8E41191-9944-4B1D-AE29-5276BD9DE503}" srcId="{65D41EE8-45EB-466C-9D9C-53490F915705}" destId="{1519D35B-E3C1-4E74-BA9F-EF7DAAD1019F}" srcOrd="8" destOrd="0" parTransId="{F58E3F8C-8737-4CCC-AD00-802B939A7F78}" sibTransId="{A86B1390-97C8-47E9-ABBC-E3CF8E1CC921}"/>
    <dgm:cxn modelId="{00A79E48-107E-4C39-B089-5C9D0BB7B993}" type="presOf" srcId="{4DA7FA48-9523-4378-8FA7-FB871E58F392}" destId="{1C5300C8-01A9-4479-8DE3-89A04F1BD9B4}" srcOrd="0" destOrd="0" presId="urn:microsoft.com/office/officeart/2005/8/layout/hierarchy3"/>
    <dgm:cxn modelId="{52B4CEB2-3E76-4E4D-B612-79F73650356C}" type="presOf" srcId="{6AA85763-1E9E-43D9-8F9C-B29334387FBA}" destId="{2214CA8C-ABA3-43FE-A4B7-101FE5606A8A}" srcOrd="0" destOrd="0" presId="urn:microsoft.com/office/officeart/2005/8/layout/hierarchy3"/>
    <dgm:cxn modelId="{74A156E4-2133-45EA-A778-AA65F3C8E042}" type="presOf" srcId="{65D41EE8-45EB-466C-9D9C-53490F915705}" destId="{6B0FF66B-513C-4AE0-82E3-7B863D3A7108}" srcOrd="1" destOrd="0" presId="urn:microsoft.com/office/officeart/2005/8/layout/hierarchy3"/>
    <dgm:cxn modelId="{D9EDED94-B385-483E-A65C-01FE173F38BC}" type="presOf" srcId="{1519D35B-E3C1-4E74-BA9F-EF7DAAD1019F}" destId="{BF56035A-A1E3-47F8-BACC-CD961C5BD66F}" srcOrd="0" destOrd="0" presId="urn:microsoft.com/office/officeart/2005/8/layout/hierarchy3"/>
    <dgm:cxn modelId="{B2280B52-58AA-4FFA-957D-54F5BD930662}" type="presOf" srcId="{A05287CD-2BC3-4C60-A7DC-E46FAC434E8A}" destId="{3D354BD2-7558-4626-81AD-16E2704465E2}" srcOrd="0" destOrd="0" presId="urn:microsoft.com/office/officeart/2005/8/layout/hierarchy3"/>
    <dgm:cxn modelId="{2156F96D-2F0D-4418-AE91-9365DFE25E4C}" type="presOf" srcId="{0F37B6CB-B7A4-4C24-BA53-2B5E85B9A40F}" destId="{994E6BDE-F8DE-422B-A2FB-6A9523761BC3}" srcOrd="0" destOrd="0" presId="urn:microsoft.com/office/officeart/2005/8/layout/hierarchy3"/>
    <dgm:cxn modelId="{EFA22990-70E5-408C-B787-95BFC89A109D}" type="presOf" srcId="{53D885BC-65F8-447F-922E-C25FCF32AC80}" destId="{8F75FC39-6056-412A-9D18-A200ADD3738B}" srcOrd="0" destOrd="0" presId="urn:microsoft.com/office/officeart/2005/8/layout/hierarchy3"/>
    <dgm:cxn modelId="{B9B8FE12-08F0-49CC-BC43-D131E067CB15}" srcId="{82F5E41D-D9C4-4445-8B33-E0EEEC7C6E7F}" destId="{65D41EE8-45EB-466C-9D9C-53490F915705}" srcOrd="0" destOrd="0" parTransId="{C7AA5C49-74B4-40F3-B3B6-FAE322A0F2C6}" sibTransId="{AE09CDBF-6FDA-459F-80BB-6C9B2F88465B}"/>
    <dgm:cxn modelId="{CD019CD4-4975-47F0-ADEF-46D0A77942E4}" type="presParOf" srcId="{2CD754E8-1EB8-4F8C-A228-D99611C1331E}" destId="{8670C803-C530-4F27-9F69-5A1F1A3BD5A3}" srcOrd="0" destOrd="0" presId="urn:microsoft.com/office/officeart/2005/8/layout/hierarchy3"/>
    <dgm:cxn modelId="{BDB5B539-6736-4F08-BBDE-93D721529410}" type="presParOf" srcId="{8670C803-C530-4F27-9F69-5A1F1A3BD5A3}" destId="{5AF667A1-AC21-47F2-9ECB-2D22F09C3E68}" srcOrd="0" destOrd="0" presId="urn:microsoft.com/office/officeart/2005/8/layout/hierarchy3"/>
    <dgm:cxn modelId="{4CAD06E8-7753-4B3B-B63D-E796117AE09F}" type="presParOf" srcId="{5AF667A1-AC21-47F2-9ECB-2D22F09C3E68}" destId="{5A480140-2550-4FE3-BB67-E4E86946C28D}" srcOrd="0" destOrd="0" presId="urn:microsoft.com/office/officeart/2005/8/layout/hierarchy3"/>
    <dgm:cxn modelId="{A4BE7FE5-1492-488E-A774-95393A2027CE}" type="presParOf" srcId="{5AF667A1-AC21-47F2-9ECB-2D22F09C3E68}" destId="{6B0FF66B-513C-4AE0-82E3-7B863D3A7108}" srcOrd="1" destOrd="0" presId="urn:microsoft.com/office/officeart/2005/8/layout/hierarchy3"/>
    <dgm:cxn modelId="{2EE55099-C01C-4B91-83DA-BDD5C2EC7EDF}" type="presParOf" srcId="{8670C803-C530-4F27-9F69-5A1F1A3BD5A3}" destId="{7258C957-EF67-4260-8445-14262532DED9}" srcOrd="1" destOrd="0" presId="urn:microsoft.com/office/officeart/2005/8/layout/hierarchy3"/>
    <dgm:cxn modelId="{FE1F4FBB-05CF-475D-8061-8A0341C70E31}" type="presParOf" srcId="{7258C957-EF67-4260-8445-14262532DED9}" destId="{3D354BD2-7558-4626-81AD-16E2704465E2}" srcOrd="0" destOrd="0" presId="urn:microsoft.com/office/officeart/2005/8/layout/hierarchy3"/>
    <dgm:cxn modelId="{8AC60E42-B22B-4DAC-A450-A57558292570}" type="presParOf" srcId="{7258C957-EF67-4260-8445-14262532DED9}" destId="{DF0A9FAB-5B1F-4676-A877-AA4F73ECACF7}" srcOrd="1" destOrd="0" presId="urn:microsoft.com/office/officeart/2005/8/layout/hierarchy3"/>
    <dgm:cxn modelId="{944220CA-59CD-4EC5-BBB2-EEC43F81ACC4}" type="presParOf" srcId="{7258C957-EF67-4260-8445-14262532DED9}" destId="{994E6BDE-F8DE-422B-A2FB-6A9523761BC3}" srcOrd="2" destOrd="0" presId="urn:microsoft.com/office/officeart/2005/8/layout/hierarchy3"/>
    <dgm:cxn modelId="{A17C63D8-00E6-4445-AB0F-8A979FF783FF}" type="presParOf" srcId="{7258C957-EF67-4260-8445-14262532DED9}" destId="{3282867D-4199-40E9-B976-1D5340DA3AFD}" srcOrd="3" destOrd="0" presId="urn:microsoft.com/office/officeart/2005/8/layout/hierarchy3"/>
    <dgm:cxn modelId="{B622CCF1-D8BD-4114-9787-B9535DCA1F79}" type="presParOf" srcId="{7258C957-EF67-4260-8445-14262532DED9}" destId="{19CCE19B-4C53-4F89-BFD9-B50D94F3B4EB}" srcOrd="4" destOrd="0" presId="urn:microsoft.com/office/officeart/2005/8/layout/hierarchy3"/>
    <dgm:cxn modelId="{8FD9D53E-B511-4534-A699-CF0BED761AD1}" type="presParOf" srcId="{7258C957-EF67-4260-8445-14262532DED9}" destId="{21FD3844-C54E-4E25-BB08-1C2B73C231AA}" srcOrd="5" destOrd="0" presId="urn:microsoft.com/office/officeart/2005/8/layout/hierarchy3"/>
    <dgm:cxn modelId="{88F4CAA9-287C-45EF-A0CF-84FB6A20C117}" type="presParOf" srcId="{7258C957-EF67-4260-8445-14262532DED9}" destId="{1C5300C8-01A9-4479-8DE3-89A04F1BD9B4}" srcOrd="6" destOrd="0" presId="urn:microsoft.com/office/officeart/2005/8/layout/hierarchy3"/>
    <dgm:cxn modelId="{D95F7051-11AC-47F4-A448-A706A100A048}" type="presParOf" srcId="{7258C957-EF67-4260-8445-14262532DED9}" destId="{3CF1CA1E-816E-4864-9090-C9DD66D0B30B}" srcOrd="7" destOrd="0" presId="urn:microsoft.com/office/officeart/2005/8/layout/hierarchy3"/>
    <dgm:cxn modelId="{487A5C80-D6B0-49B1-B357-E9B87F279302}" type="presParOf" srcId="{7258C957-EF67-4260-8445-14262532DED9}" destId="{9D92CEC2-7D67-4831-B8AA-71F49AAB9EE6}" srcOrd="8" destOrd="0" presId="urn:microsoft.com/office/officeart/2005/8/layout/hierarchy3"/>
    <dgm:cxn modelId="{99D2DBED-079C-410E-9A8B-FB4F53C6F657}" type="presParOf" srcId="{7258C957-EF67-4260-8445-14262532DED9}" destId="{711B1950-B8C4-4E8C-8011-9D22F3866883}" srcOrd="9" destOrd="0" presId="urn:microsoft.com/office/officeart/2005/8/layout/hierarchy3"/>
    <dgm:cxn modelId="{99A6A004-FCE3-4443-B954-07810F5DB471}" type="presParOf" srcId="{7258C957-EF67-4260-8445-14262532DED9}" destId="{A327DF58-F3E6-4F20-AAC8-2147B32262F8}" srcOrd="10" destOrd="0" presId="urn:microsoft.com/office/officeart/2005/8/layout/hierarchy3"/>
    <dgm:cxn modelId="{52AFCA8E-F950-4A36-B85D-F626A55FF37F}" type="presParOf" srcId="{7258C957-EF67-4260-8445-14262532DED9}" destId="{D95E4E56-A8A3-4A5B-8758-BB7C4367F2B2}" srcOrd="11" destOrd="0" presId="urn:microsoft.com/office/officeart/2005/8/layout/hierarchy3"/>
    <dgm:cxn modelId="{3AC62F21-959E-4A63-B702-401FA7C81755}" type="presParOf" srcId="{7258C957-EF67-4260-8445-14262532DED9}" destId="{B631778E-2BC8-46F6-A464-1C3C6B1A7587}" srcOrd="12" destOrd="0" presId="urn:microsoft.com/office/officeart/2005/8/layout/hierarchy3"/>
    <dgm:cxn modelId="{56209266-5999-4F81-92F7-97B3501FE82B}" type="presParOf" srcId="{7258C957-EF67-4260-8445-14262532DED9}" destId="{7BDADA5D-7283-429F-A107-94F22466D8F6}" srcOrd="13" destOrd="0" presId="urn:microsoft.com/office/officeart/2005/8/layout/hierarchy3"/>
    <dgm:cxn modelId="{3CAF85E3-795F-40CC-8BA6-9AD1E2AFFA1D}" type="presParOf" srcId="{7258C957-EF67-4260-8445-14262532DED9}" destId="{8F75FC39-6056-412A-9D18-A200ADD3738B}" srcOrd="14" destOrd="0" presId="urn:microsoft.com/office/officeart/2005/8/layout/hierarchy3"/>
    <dgm:cxn modelId="{E9BBF071-1FFA-4C70-ACF0-517769BC08BB}" type="presParOf" srcId="{7258C957-EF67-4260-8445-14262532DED9}" destId="{2214CA8C-ABA3-43FE-A4B7-101FE5606A8A}" srcOrd="15" destOrd="0" presId="urn:microsoft.com/office/officeart/2005/8/layout/hierarchy3"/>
    <dgm:cxn modelId="{9BA549FD-64D1-4C98-A89F-0810729860B3}" type="presParOf" srcId="{7258C957-EF67-4260-8445-14262532DED9}" destId="{7A35190B-E5C9-46D4-812E-B4DF8CA1CFBA}" srcOrd="16" destOrd="0" presId="urn:microsoft.com/office/officeart/2005/8/layout/hierarchy3"/>
    <dgm:cxn modelId="{5B8FB21E-F13C-4C2C-AEF7-297DABAD0C87}" type="presParOf" srcId="{7258C957-EF67-4260-8445-14262532DED9}" destId="{BF56035A-A1E3-47F8-BACC-CD961C5BD66F}" srcOrd="1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A5D04205-EED5-468D-93B9-8A391F1B0900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6C3405E-7286-4D2B-B839-D946AE0435B7}" type="doc">
      <dgm:prSet loTypeId="urn:microsoft.com/office/officeart/2005/8/layout/radial5" loCatId="relationship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B4EABEF7-361B-4EFB-8D00-9C4A8C12E99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права и свободы граждан Республики Беларусь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ADE7D46-386E-4C3A-8B87-6385BE9C2F27}" type="parTrans" cxnId="{A5F510E4-53E0-465B-B567-8EB7572047A5}">
      <dgm:prSet/>
      <dgm:spPr/>
      <dgm:t>
        <a:bodyPr/>
        <a:lstStyle/>
        <a:p>
          <a:endParaRPr lang="ru-RU"/>
        </a:p>
      </dgm:t>
    </dgm:pt>
    <dgm:pt modelId="{7FE56AF9-4B03-45BC-A20B-5B38F9350294}" type="sibTrans" cxnId="{A5F510E4-53E0-465B-B567-8EB7572047A5}">
      <dgm:prSet/>
      <dgm:spPr/>
      <dgm:t>
        <a:bodyPr/>
        <a:lstStyle/>
        <a:p>
          <a:endParaRPr lang="ru-RU"/>
        </a:p>
      </dgm:t>
    </dgm:pt>
    <dgm:pt modelId="{19F4C8E7-504E-43D5-812B-F640D9D446D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(гражданские) права и свободы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D4C5A22-1843-4654-A172-0C7FE87A521D}" type="parTrans" cxnId="{10F4AB22-B4EA-454E-93B5-00445FC4A45E}">
      <dgm:prSet/>
      <dgm:spPr/>
      <dgm:t>
        <a:bodyPr/>
        <a:lstStyle/>
        <a:p>
          <a:endParaRPr lang="ru-RU"/>
        </a:p>
      </dgm:t>
    </dgm:pt>
    <dgm:pt modelId="{BA564384-9BA8-49FF-AF83-D50B692D9177}" type="sibTrans" cxnId="{10F4AB22-B4EA-454E-93B5-00445FC4A45E}">
      <dgm:prSet/>
      <dgm:spPr/>
      <dgm:t>
        <a:bodyPr/>
        <a:lstStyle/>
        <a:p>
          <a:endParaRPr lang="ru-RU"/>
        </a:p>
      </dgm:t>
    </dgm:pt>
    <dgm:pt modelId="{9372AEAD-66E4-4A51-9C1B-62E66C71942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политические права и свободы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BA0EA12-A3D8-4A10-95E7-F720C70C4587}" type="parTrans" cxnId="{39679FB9-9B3F-4BBF-BBA2-573A7A5D1E9C}">
      <dgm:prSet/>
      <dgm:spPr/>
      <dgm:t>
        <a:bodyPr/>
        <a:lstStyle/>
        <a:p>
          <a:endParaRPr lang="ru-RU"/>
        </a:p>
      </dgm:t>
    </dgm:pt>
    <dgm:pt modelId="{D1A2C840-AE7A-4144-BBC5-504E77EED9CD}" type="sibTrans" cxnId="{39679FB9-9B3F-4BBF-BBA2-573A7A5D1E9C}">
      <dgm:prSet/>
      <dgm:spPr/>
      <dgm:t>
        <a:bodyPr/>
        <a:lstStyle/>
        <a:p>
          <a:endParaRPr lang="ru-RU"/>
        </a:p>
      </dgm:t>
    </dgm:pt>
    <dgm:pt modelId="{0A599D9B-1FAB-4BF8-8BB1-A29BE5E76C4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социально-экономические права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A93A346-E5BC-4DFD-9785-4AF917BE29E0}" type="parTrans" cxnId="{CBBE0A1D-7BD3-4839-B10D-E4FC0155E44D}">
      <dgm:prSet/>
      <dgm:spPr/>
      <dgm:t>
        <a:bodyPr/>
        <a:lstStyle/>
        <a:p>
          <a:endParaRPr lang="ru-RU"/>
        </a:p>
      </dgm:t>
    </dgm:pt>
    <dgm:pt modelId="{B7781D60-3978-4013-B451-28C88E9AE901}" type="sibTrans" cxnId="{CBBE0A1D-7BD3-4839-B10D-E4FC0155E44D}">
      <dgm:prSet/>
      <dgm:spPr/>
      <dgm:t>
        <a:bodyPr/>
        <a:lstStyle/>
        <a:p>
          <a:endParaRPr lang="ru-RU"/>
        </a:p>
      </dgm:t>
    </dgm:pt>
    <dgm:pt modelId="{0EBB3340-4C96-4451-B63D-26B380FEF32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культурные права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9EBE6CE-F115-40FF-8CDA-FDA85373C4F6}" type="parTrans" cxnId="{BB18A0F6-6080-447A-9972-4D9DB1DCA688}">
      <dgm:prSet/>
      <dgm:spPr/>
      <dgm:t>
        <a:bodyPr/>
        <a:lstStyle/>
        <a:p>
          <a:endParaRPr lang="ru-RU"/>
        </a:p>
      </dgm:t>
    </dgm:pt>
    <dgm:pt modelId="{EBCBBA11-6FEB-434E-BDBB-9CCC28B03EA9}" type="sibTrans" cxnId="{BB18A0F6-6080-447A-9972-4D9DB1DCA688}">
      <dgm:prSet/>
      <dgm:spPr/>
      <dgm:t>
        <a:bodyPr/>
        <a:lstStyle/>
        <a:p>
          <a:endParaRPr lang="ru-RU"/>
        </a:p>
      </dgm:t>
    </dgm:pt>
    <dgm:pt modelId="{C048FFC0-CAE1-42FA-8E13-BAFB6FC9700F}" type="pres">
      <dgm:prSet presAssocID="{F6C3405E-7286-4D2B-B839-D946AE0435B7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61F4235-4D2C-4A27-B396-F0A5EEED0AE0}" type="pres">
      <dgm:prSet presAssocID="{B4EABEF7-361B-4EFB-8D00-9C4A8C12E997}" presName="centerShape" presStyleLbl="node0" presStyleIdx="0" presStyleCnt="1" custScaleX="200962"/>
      <dgm:spPr>
        <a:prstGeom prst="roundRect">
          <a:avLst/>
        </a:prstGeom>
      </dgm:spPr>
    </dgm:pt>
    <dgm:pt modelId="{98A9C530-3696-4FD0-84ED-2FD3F3A9602E}" type="pres">
      <dgm:prSet presAssocID="{0D4C5A22-1843-4654-A172-0C7FE87A521D}" presName="parTrans" presStyleLbl="sibTrans2D1" presStyleIdx="0" presStyleCnt="4"/>
      <dgm:spPr/>
    </dgm:pt>
    <dgm:pt modelId="{25305A67-835D-44F8-A937-B811BE6881DD}" type="pres">
      <dgm:prSet presAssocID="{0D4C5A22-1843-4654-A172-0C7FE87A521D}" presName="connectorText" presStyleLbl="sibTrans2D1" presStyleIdx="0" presStyleCnt="4"/>
      <dgm:spPr/>
    </dgm:pt>
    <dgm:pt modelId="{0B75A455-9151-47CE-8025-6D4ED2A7C5A7}" type="pres">
      <dgm:prSet presAssocID="{19F4C8E7-504E-43D5-812B-F640D9D446DF}" presName="node" presStyleLbl="node1" presStyleIdx="0" presStyleCnt="4" custScaleX="187301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8C65B6B3-A7E8-47CE-A3D9-773A11BDBD9E}" type="pres">
      <dgm:prSet presAssocID="{0BA0EA12-A3D8-4A10-95E7-F720C70C4587}" presName="parTrans" presStyleLbl="sibTrans2D1" presStyleIdx="1" presStyleCnt="4"/>
      <dgm:spPr/>
    </dgm:pt>
    <dgm:pt modelId="{3BEFB2D6-D910-420A-B7AA-268E96EED0AB}" type="pres">
      <dgm:prSet presAssocID="{0BA0EA12-A3D8-4A10-95E7-F720C70C4587}" presName="connectorText" presStyleLbl="sibTrans2D1" presStyleIdx="1" presStyleCnt="4"/>
      <dgm:spPr/>
    </dgm:pt>
    <dgm:pt modelId="{0534117D-C36B-443B-9DEF-C493B266B992}" type="pres">
      <dgm:prSet presAssocID="{9372AEAD-66E4-4A51-9C1B-62E66C719421}" presName="node" presStyleLbl="node1" presStyleIdx="1" presStyleCnt="4" custScaleX="187301" custRadScaleRad="163877" custRadScaleInc="601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D0718470-03CD-4D77-96A7-33C4590813E8}" type="pres">
      <dgm:prSet presAssocID="{4A93A346-E5BC-4DFD-9785-4AF917BE29E0}" presName="parTrans" presStyleLbl="sibTrans2D1" presStyleIdx="2" presStyleCnt="4"/>
      <dgm:spPr/>
    </dgm:pt>
    <dgm:pt modelId="{D7A40098-C061-416B-8C28-8637CEBDCC6B}" type="pres">
      <dgm:prSet presAssocID="{4A93A346-E5BC-4DFD-9785-4AF917BE29E0}" presName="connectorText" presStyleLbl="sibTrans2D1" presStyleIdx="2" presStyleCnt="4"/>
      <dgm:spPr/>
    </dgm:pt>
    <dgm:pt modelId="{D71D3E45-BD31-485E-9E38-0511B0E3DDED}" type="pres">
      <dgm:prSet presAssocID="{0A599D9B-1FAB-4BF8-8BB1-A29BE5E76C4B}" presName="node" presStyleLbl="node1" presStyleIdx="2" presStyleCnt="4" custScaleX="187301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7755901C-1139-45C0-9DDA-C61C340FC2AB}" type="pres">
      <dgm:prSet presAssocID="{79EBE6CE-F115-40FF-8CDA-FDA85373C4F6}" presName="parTrans" presStyleLbl="sibTrans2D1" presStyleIdx="3" presStyleCnt="4"/>
      <dgm:spPr/>
    </dgm:pt>
    <dgm:pt modelId="{C46D8BDD-D249-4C10-BE92-D29CD2BE36B9}" type="pres">
      <dgm:prSet presAssocID="{79EBE6CE-F115-40FF-8CDA-FDA85373C4F6}" presName="connectorText" presStyleLbl="sibTrans2D1" presStyleIdx="3" presStyleCnt="4"/>
      <dgm:spPr/>
    </dgm:pt>
    <dgm:pt modelId="{AE07FB8F-A02C-47E5-8D98-34F8CD44F0DA}" type="pres">
      <dgm:prSet presAssocID="{0EBB3340-4C96-4451-B63D-26B380FEF32F}" presName="node" presStyleLbl="node1" presStyleIdx="3" presStyleCnt="4" custScaleX="187301" custRadScaleRad="169851" custRadScaleInc="-58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DE3C40CD-E2E7-4CE2-B54B-948A7C5D59FF}" type="presOf" srcId="{B4EABEF7-361B-4EFB-8D00-9C4A8C12E997}" destId="{D61F4235-4D2C-4A27-B396-F0A5EEED0AE0}" srcOrd="0" destOrd="0" presId="urn:microsoft.com/office/officeart/2005/8/layout/radial5"/>
    <dgm:cxn modelId="{47254FC3-A2A5-4C42-B580-3ADD748283C6}" type="presOf" srcId="{0A599D9B-1FAB-4BF8-8BB1-A29BE5E76C4B}" destId="{D71D3E45-BD31-485E-9E38-0511B0E3DDED}" srcOrd="0" destOrd="0" presId="urn:microsoft.com/office/officeart/2005/8/layout/radial5"/>
    <dgm:cxn modelId="{CBBE0A1D-7BD3-4839-B10D-E4FC0155E44D}" srcId="{B4EABEF7-361B-4EFB-8D00-9C4A8C12E997}" destId="{0A599D9B-1FAB-4BF8-8BB1-A29BE5E76C4B}" srcOrd="2" destOrd="0" parTransId="{4A93A346-E5BC-4DFD-9785-4AF917BE29E0}" sibTransId="{B7781D60-3978-4013-B451-28C88E9AE901}"/>
    <dgm:cxn modelId="{F76EA8F5-954B-47BA-A78A-DD831B5E8389}" type="presOf" srcId="{0D4C5A22-1843-4654-A172-0C7FE87A521D}" destId="{25305A67-835D-44F8-A937-B811BE6881DD}" srcOrd="1" destOrd="0" presId="urn:microsoft.com/office/officeart/2005/8/layout/radial5"/>
    <dgm:cxn modelId="{A9FACF84-1051-411E-AEFE-A2A853EB0CD3}" type="presOf" srcId="{0BA0EA12-A3D8-4A10-95E7-F720C70C4587}" destId="{3BEFB2D6-D910-420A-B7AA-268E96EED0AB}" srcOrd="1" destOrd="0" presId="urn:microsoft.com/office/officeart/2005/8/layout/radial5"/>
    <dgm:cxn modelId="{5AC8026D-DAA5-4F63-B5A7-2E878861392D}" type="presOf" srcId="{79EBE6CE-F115-40FF-8CDA-FDA85373C4F6}" destId="{7755901C-1139-45C0-9DDA-C61C340FC2AB}" srcOrd="0" destOrd="0" presId="urn:microsoft.com/office/officeart/2005/8/layout/radial5"/>
    <dgm:cxn modelId="{8EA40B5A-255E-47B6-ACAC-C9ACDF5E17A2}" type="presOf" srcId="{4A93A346-E5BC-4DFD-9785-4AF917BE29E0}" destId="{D0718470-03CD-4D77-96A7-33C4590813E8}" srcOrd="0" destOrd="0" presId="urn:microsoft.com/office/officeart/2005/8/layout/radial5"/>
    <dgm:cxn modelId="{10F4AB22-B4EA-454E-93B5-00445FC4A45E}" srcId="{B4EABEF7-361B-4EFB-8D00-9C4A8C12E997}" destId="{19F4C8E7-504E-43D5-812B-F640D9D446DF}" srcOrd="0" destOrd="0" parTransId="{0D4C5A22-1843-4654-A172-0C7FE87A521D}" sibTransId="{BA564384-9BA8-49FF-AF83-D50B692D9177}"/>
    <dgm:cxn modelId="{099D90E6-465A-4F31-93C7-1F6CB44ABA92}" type="presOf" srcId="{19F4C8E7-504E-43D5-812B-F640D9D446DF}" destId="{0B75A455-9151-47CE-8025-6D4ED2A7C5A7}" srcOrd="0" destOrd="0" presId="urn:microsoft.com/office/officeart/2005/8/layout/radial5"/>
    <dgm:cxn modelId="{FE973104-37DD-4EB3-9228-AE8E7C0CB437}" type="presOf" srcId="{F6C3405E-7286-4D2B-B839-D946AE0435B7}" destId="{C048FFC0-CAE1-42FA-8E13-BAFB6FC9700F}" srcOrd="0" destOrd="0" presId="urn:microsoft.com/office/officeart/2005/8/layout/radial5"/>
    <dgm:cxn modelId="{A5F510E4-53E0-465B-B567-8EB7572047A5}" srcId="{F6C3405E-7286-4D2B-B839-D946AE0435B7}" destId="{B4EABEF7-361B-4EFB-8D00-9C4A8C12E997}" srcOrd="0" destOrd="0" parTransId="{BADE7D46-386E-4C3A-8B87-6385BE9C2F27}" sibTransId="{7FE56AF9-4B03-45BC-A20B-5B38F9350294}"/>
    <dgm:cxn modelId="{E1A22C16-42AB-45EB-8924-99C369688A47}" type="presOf" srcId="{0BA0EA12-A3D8-4A10-95E7-F720C70C4587}" destId="{8C65B6B3-A7E8-47CE-A3D9-773A11BDBD9E}" srcOrd="0" destOrd="0" presId="urn:microsoft.com/office/officeart/2005/8/layout/radial5"/>
    <dgm:cxn modelId="{BB18A0F6-6080-447A-9972-4D9DB1DCA688}" srcId="{B4EABEF7-361B-4EFB-8D00-9C4A8C12E997}" destId="{0EBB3340-4C96-4451-B63D-26B380FEF32F}" srcOrd="3" destOrd="0" parTransId="{79EBE6CE-F115-40FF-8CDA-FDA85373C4F6}" sibTransId="{EBCBBA11-6FEB-434E-BDBB-9CCC28B03EA9}"/>
    <dgm:cxn modelId="{6AE0DA76-E80A-4A74-859D-E94AB984123B}" type="presOf" srcId="{0EBB3340-4C96-4451-B63D-26B380FEF32F}" destId="{AE07FB8F-A02C-47E5-8D98-34F8CD44F0DA}" srcOrd="0" destOrd="0" presId="urn:microsoft.com/office/officeart/2005/8/layout/radial5"/>
    <dgm:cxn modelId="{0DD00E6C-D63A-40CF-849F-2AD5100CFEC9}" type="presOf" srcId="{9372AEAD-66E4-4A51-9C1B-62E66C719421}" destId="{0534117D-C36B-443B-9DEF-C493B266B992}" srcOrd="0" destOrd="0" presId="urn:microsoft.com/office/officeart/2005/8/layout/radial5"/>
    <dgm:cxn modelId="{C25AD5EB-E871-4A7C-923A-5660442EC1BF}" type="presOf" srcId="{0D4C5A22-1843-4654-A172-0C7FE87A521D}" destId="{98A9C530-3696-4FD0-84ED-2FD3F3A9602E}" srcOrd="0" destOrd="0" presId="urn:microsoft.com/office/officeart/2005/8/layout/radial5"/>
    <dgm:cxn modelId="{39679FB9-9B3F-4BBF-BBA2-573A7A5D1E9C}" srcId="{B4EABEF7-361B-4EFB-8D00-9C4A8C12E997}" destId="{9372AEAD-66E4-4A51-9C1B-62E66C719421}" srcOrd="1" destOrd="0" parTransId="{0BA0EA12-A3D8-4A10-95E7-F720C70C4587}" sibTransId="{D1A2C840-AE7A-4144-BBC5-504E77EED9CD}"/>
    <dgm:cxn modelId="{B552399C-E973-45D9-8560-297208203AF2}" type="presOf" srcId="{4A93A346-E5BC-4DFD-9785-4AF917BE29E0}" destId="{D7A40098-C061-416B-8C28-8637CEBDCC6B}" srcOrd="1" destOrd="0" presId="urn:microsoft.com/office/officeart/2005/8/layout/radial5"/>
    <dgm:cxn modelId="{1657D01A-EE90-43F4-B757-0F3E6E51647C}" type="presOf" srcId="{79EBE6CE-F115-40FF-8CDA-FDA85373C4F6}" destId="{C46D8BDD-D249-4C10-BE92-D29CD2BE36B9}" srcOrd="1" destOrd="0" presId="urn:microsoft.com/office/officeart/2005/8/layout/radial5"/>
    <dgm:cxn modelId="{7527A015-969C-47DF-8F55-89B1EC275569}" type="presParOf" srcId="{C048FFC0-CAE1-42FA-8E13-BAFB6FC9700F}" destId="{D61F4235-4D2C-4A27-B396-F0A5EEED0AE0}" srcOrd="0" destOrd="0" presId="urn:microsoft.com/office/officeart/2005/8/layout/radial5"/>
    <dgm:cxn modelId="{0DA7AFCC-ACB1-4EEF-B29F-25EDA5E757C7}" type="presParOf" srcId="{C048FFC0-CAE1-42FA-8E13-BAFB6FC9700F}" destId="{98A9C530-3696-4FD0-84ED-2FD3F3A9602E}" srcOrd="1" destOrd="0" presId="urn:microsoft.com/office/officeart/2005/8/layout/radial5"/>
    <dgm:cxn modelId="{D5D4A506-C57B-4092-9625-A35406E7E497}" type="presParOf" srcId="{98A9C530-3696-4FD0-84ED-2FD3F3A9602E}" destId="{25305A67-835D-44F8-A937-B811BE6881DD}" srcOrd="0" destOrd="0" presId="urn:microsoft.com/office/officeart/2005/8/layout/radial5"/>
    <dgm:cxn modelId="{2807B5D6-A6C8-4B73-B60A-80183BA89121}" type="presParOf" srcId="{C048FFC0-CAE1-42FA-8E13-BAFB6FC9700F}" destId="{0B75A455-9151-47CE-8025-6D4ED2A7C5A7}" srcOrd="2" destOrd="0" presId="urn:microsoft.com/office/officeart/2005/8/layout/radial5"/>
    <dgm:cxn modelId="{A415D308-3A69-40F3-80B0-97AEF74DF337}" type="presParOf" srcId="{C048FFC0-CAE1-42FA-8E13-BAFB6FC9700F}" destId="{8C65B6B3-A7E8-47CE-A3D9-773A11BDBD9E}" srcOrd="3" destOrd="0" presId="urn:microsoft.com/office/officeart/2005/8/layout/radial5"/>
    <dgm:cxn modelId="{175663FF-9D44-409B-BE5F-8357EBF64669}" type="presParOf" srcId="{8C65B6B3-A7E8-47CE-A3D9-773A11BDBD9E}" destId="{3BEFB2D6-D910-420A-B7AA-268E96EED0AB}" srcOrd="0" destOrd="0" presId="urn:microsoft.com/office/officeart/2005/8/layout/radial5"/>
    <dgm:cxn modelId="{95BAA96D-300C-4E9B-B73A-537D01C55AD8}" type="presParOf" srcId="{C048FFC0-CAE1-42FA-8E13-BAFB6FC9700F}" destId="{0534117D-C36B-443B-9DEF-C493B266B992}" srcOrd="4" destOrd="0" presId="urn:microsoft.com/office/officeart/2005/8/layout/radial5"/>
    <dgm:cxn modelId="{C2477A06-7B9A-42A7-96D2-5E689DA9E2BC}" type="presParOf" srcId="{C048FFC0-CAE1-42FA-8E13-BAFB6FC9700F}" destId="{D0718470-03CD-4D77-96A7-33C4590813E8}" srcOrd="5" destOrd="0" presId="urn:microsoft.com/office/officeart/2005/8/layout/radial5"/>
    <dgm:cxn modelId="{F8801312-0548-4DB3-AA77-0F048C31B7BB}" type="presParOf" srcId="{D0718470-03CD-4D77-96A7-33C4590813E8}" destId="{D7A40098-C061-416B-8C28-8637CEBDCC6B}" srcOrd="0" destOrd="0" presId="urn:microsoft.com/office/officeart/2005/8/layout/radial5"/>
    <dgm:cxn modelId="{F206C755-6CAC-4A59-9814-E80FC5D24DEC}" type="presParOf" srcId="{C048FFC0-CAE1-42FA-8E13-BAFB6FC9700F}" destId="{D71D3E45-BD31-485E-9E38-0511B0E3DDED}" srcOrd="6" destOrd="0" presId="urn:microsoft.com/office/officeart/2005/8/layout/radial5"/>
    <dgm:cxn modelId="{E1800717-11C8-4612-86B4-0CC1F8DED23D}" type="presParOf" srcId="{C048FFC0-CAE1-42FA-8E13-BAFB6FC9700F}" destId="{7755901C-1139-45C0-9DDA-C61C340FC2AB}" srcOrd="7" destOrd="0" presId="urn:microsoft.com/office/officeart/2005/8/layout/radial5"/>
    <dgm:cxn modelId="{5D9D2329-101C-4414-858F-0C546D7E0A85}" type="presParOf" srcId="{7755901C-1139-45C0-9DDA-C61C340FC2AB}" destId="{C46D8BDD-D249-4C10-BE92-D29CD2BE36B9}" srcOrd="0" destOrd="0" presId="urn:microsoft.com/office/officeart/2005/8/layout/radial5"/>
    <dgm:cxn modelId="{5577D177-D530-4924-9BDF-DEEB5274A8E6}" type="presParOf" srcId="{C048FFC0-CAE1-42FA-8E13-BAFB6FC9700F}" destId="{AE07FB8F-A02C-47E5-8D98-34F8CD44F0DA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249AEE67-6B9B-431A-AC5A-1BFD7B23EA84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05B9C09-6F11-40DF-9DBC-0A05B28EFDE9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C0D80ED5-0C31-4A5D-B1FC-0552770FCF3F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Юридические свойства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основных (конституционных) прав, свобод и обязанностей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D17AE86-5DEE-404E-A303-BC75ECEA108A}" type="parTrans" cxnId="{3D524630-DA23-4DFE-A915-B518080D302C}">
      <dgm:prSet/>
      <dgm:spPr/>
      <dgm:t>
        <a:bodyPr/>
        <a:lstStyle/>
        <a:p>
          <a:endParaRPr lang="ru-RU"/>
        </a:p>
      </dgm:t>
    </dgm:pt>
    <dgm:pt modelId="{D77B8BBF-0E60-4408-9225-392E91C1CA4A}" type="sibTrans" cxnId="{3D524630-DA23-4DFE-A915-B518080D302C}">
      <dgm:prSet/>
      <dgm:spPr/>
      <dgm:t>
        <a:bodyPr/>
        <a:lstStyle/>
        <a:p>
          <a:endParaRPr lang="ru-RU"/>
        </a:p>
      </dgm:t>
    </dgm:pt>
    <dgm:pt modelId="{9DDC8D6E-31AA-48BD-82A6-24C6789E377B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возникают непосредственно из Конституции (Основного Закона), а не на основе конкретных правоотношений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3710700-D5D4-49BF-99ED-60DA7CA9077A}" type="parTrans" cxnId="{5E09B3BC-30D6-4FF2-9886-CF9DFF1B5E80}">
      <dgm:prSet/>
      <dgm:spPr/>
      <dgm:t>
        <a:bodyPr/>
        <a:lstStyle/>
        <a:p>
          <a:endParaRPr lang="ru-RU"/>
        </a:p>
      </dgm:t>
    </dgm:pt>
    <dgm:pt modelId="{9CB299F7-23B8-4A05-848B-A9DFFB5CDD5A}" type="sibTrans" cxnId="{5E09B3BC-30D6-4FF2-9886-CF9DFF1B5E80}">
      <dgm:prSet/>
      <dgm:spPr/>
      <dgm:t>
        <a:bodyPr/>
        <a:lstStyle/>
        <a:p>
          <a:endParaRPr lang="ru-RU"/>
        </a:p>
      </dgm:t>
    </dgm:pt>
    <dgm:pt modelId="{34CEE271-EEF5-4EB4-B97C-9A326115C07B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выражают отношения и связи гражданина и государства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245924F-32FD-4E4A-9133-D3ED5E2314D8}" type="parTrans" cxnId="{A6A43CFD-999A-40F6-87D6-07C20CC83422}">
      <dgm:prSet/>
      <dgm:spPr/>
      <dgm:t>
        <a:bodyPr/>
        <a:lstStyle/>
        <a:p>
          <a:endParaRPr lang="ru-RU"/>
        </a:p>
      </dgm:t>
    </dgm:pt>
    <dgm:pt modelId="{E9FA489D-F2B5-4A23-8A1B-99E7D7545E5B}" type="sibTrans" cxnId="{A6A43CFD-999A-40F6-87D6-07C20CC83422}">
      <dgm:prSet/>
      <dgm:spPr/>
      <dgm:t>
        <a:bodyPr/>
        <a:lstStyle/>
        <a:p>
          <a:endParaRPr lang="ru-RU"/>
        </a:p>
      </dgm:t>
    </dgm:pt>
    <dgm:pt modelId="{F1340E35-3889-48E3-B60F-FF42E29F110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должны реально гарантироваться государством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930ECB8-7728-4A34-8EDF-E7375058BF57}" type="parTrans" cxnId="{D7681889-5E1A-4925-8FA8-F4DB66428F77}">
      <dgm:prSet/>
      <dgm:spPr/>
      <dgm:t>
        <a:bodyPr/>
        <a:lstStyle/>
        <a:p>
          <a:endParaRPr lang="ru-RU"/>
        </a:p>
      </dgm:t>
    </dgm:pt>
    <dgm:pt modelId="{DFE7DA82-F503-4AEC-B05D-C1156FCEDD69}" type="sibTrans" cxnId="{D7681889-5E1A-4925-8FA8-F4DB66428F77}">
      <dgm:prSet/>
      <dgm:spPr/>
      <dgm:t>
        <a:bodyPr/>
        <a:lstStyle/>
        <a:p>
          <a:endParaRPr lang="ru-RU"/>
        </a:p>
      </dgm:t>
    </dgm:pt>
    <dgm:pt modelId="{E6CE3A0E-E2D2-4806-BB55-61311CA0466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неотчуждаемы, абсолютны и принадлежат каждому от рождения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7292E3B-22B3-41DA-9D43-5785DCC179A8}" type="parTrans" cxnId="{69D1BE17-558D-48A8-9B74-B2B976E37A18}">
      <dgm:prSet/>
      <dgm:spPr/>
      <dgm:t>
        <a:bodyPr/>
        <a:lstStyle/>
        <a:p>
          <a:endParaRPr lang="ru-RU"/>
        </a:p>
      </dgm:t>
    </dgm:pt>
    <dgm:pt modelId="{961EC91A-1921-4E51-87E3-82B2A94BAC1E}" type="sibTrans" cxnId="{69D1BE17-558D-48A8-9B74-B2B976E37A18}">
      <dgm:prSet/>
      <dgm:spPr/>
      <dgm:t>
        <a:bodyPr/>
        <a:lstStyle/>
        <a:p>
          <a:endParaRPr lang="ru-RU"/>
        </a:p>
      </dgm:t>
    </dgm:pt>
    <dgm:pt modelId="{323CC2DE-9E72-4B24-82C4-C3046B732B2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существуют постоянно, независимо от реализации, пока данное ли-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является гражданином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4CF4FA3-2172-467B-9B4A-19142C15DD32}" type="parTrans" cxnId="{6877D585-7747-487C-900F-0DA64969001A}">
      <dgm:prSet/>
      <dgm:spPr/>
      <dgm:t>
        <a:bodyPr/>
        <a:lstStyle/>
        <a:p>
          <a:endParaRPr lang="ru-RU"/>
        </a:p>
      </dgm:t>
    </dgm:pt>
    <dgm:pt modelId="{AC3EB8B2-5B01-4AAE-B5D6-F8909789FF0D}" type="sibTrans" cxnId="{6877D585-7747-487C-900F-0DA64969001A}">
      <dgm:prSet/>
      <dgm:spPr/>
      <dgm:t>
        <a:bodyPr/>
        <a:lstStyle/>
        <a:p>
          <a:endParaRPr lang="ru-RU"/>
        </a:p>
      </dgm:t>
    </dgm:pt>
    <dgm:pt modelId="{EF04D9A3-C6DF-459C-A4AE-7F237D11A52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осуществление прав и свобод не должно нарушать права и свободы других лиц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C9E73C3-E66A-4200-87A9-0732C05B8139}" type="parTrans" cxnId="{0EF6437D-C8AB-4894-87A7-B4D1308FE82B}">
      <dgm:prSet/>
      <dgm:spPr/>
      <dgm:t>
        <a:bodyPr/>
        <a:lstStyle/>
        <a:p>
          <a:endParaRPr lang="ru-RU"/>
        </a:p>
      </dgm:t>
    </dgm:pt>
    <dgm:pt modelId="{D1F81188-0B95-4547-A654-B19E5D072982}" type="sibTrans" cxnId="{0EF6437D-C8AB-4894-87A7-B4D1308FE82B}">
      <dgm:prSet/>
      <dgm:spPr/>
      <dgm:t>
        <a:bodyPr/>
        <a:lstStyle/>
        <a:p>
          <a:endParaRPr lang="ru-RU"/>
        </a:p>
      </dgm:t>
    </dgm:pt>
    <dgm:pt modelId="{94B25DE9-6495-4CDC-A6C2-AC38C8CEA55B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одинаковы по содержанию и объёму для всех граждан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6F46054-81A5-4114-8DD2-BE6623749A54}" type="parTrans" cxnId="{49B70088-96DB-42C6-B455-B531D31AD541}">
      <dgm:prSet/>
      <dgm:spPr/>
      <dgm:t>
        <a:bodyPr/>
        <a:lstStyle/>
        <a:p>
          <a:endParaRPr lang="ru-RU"/>
        </a:p>
      </dgm:t>
    </dgm:pt>
    <dgm:pt modelId="{6F58CADD-33BD-4FE4-A5D5-C7A530ABD55C}" type="sibTrans" cxnId="{49B70088-96DB-42C6-B455-B531D31AD541}">
      <dgm:prSet/>
      <dgm:spPr/>
      <dgm:t>
        <a:bodyPr/>
        <a:lstStyle/>
        <a:p>
          <a:endParaRPr lang="ru-RU"/>
        </a:p>
      </dgm:t>
    </dgm:pt>
    <dgm:pt modelId="{10C358BE-2B39-4691-B1AE-F0E0ACAA5C1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реализуются через правоотношения, регулируемые нормами других отраслей права (в кодексах, законах, декретах, указах и других нор-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мативных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правовых актах)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9E7194F-AB83-43B4-9C7D-7484A152164F}" type="parTrans" cxnId="{45C8163F-A917-468A-B9C3-3AF75EBC73DD}">
      <dgm:prSet/>
      <dgm:spPr/>
      <dgm:t>
        <a:bodyPr/>
        <a:lstStyle/>
        <a:p>
          <a:endParaRPr lang="ru-RU"/>
        </a:p>
      </dgm:t>
    </dgm:pt>
    <dgm:pt modelId="{B53DA055-8D64-4A14-9E55-6B9FF999BFD2}" type="sibTrans" cxnId="{45C8163F-A917-468A-B9C3-3AF75EBC73DD}">
      <dgm:prSet/>
      <dgm:spPr/>
      <dgm:t>
        <a:bodyPr/>
        <a:lstStyle/>
        <a:p>
          <a:endParaRPr lang="ru-RU"/>
        </a:p>
      </dgm:t>
    </dgm:pt>
    <dgm:pt modelId="{A590AF29-A9E1-4DF7-8152-7FF2DE394872}" type="pres">
      <dgm:prSet presAssocID="{705B9C09-6F11-40DF-9DBC-0A05B28EFDE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4292056-E1BB-47E0-B8FE-A029FE45441E}" type="pres">
      <dgm:prSet presAssocID="{C0D80ED5-0C31-4A5D-B1FC-0552770FCF3F}" presName="root" presStyleCnt="0"/>
      <dgm:spPr/>
    </dgm:pt>
    <dgm:pt modelId="{C9C3435B-8532-4A2C-AA6D-6E0E9DEBB946}" type="pres">
      <dgm:prSet presAssocID="{C0D80ED5-0C31-4A5D-B1FC-0552770FCF3F}" presName="rootComposite" presStyleCnt="0"/>
      <dgm:spPr/>
    </dgm:pt>
    <dgm:pt modelId="{6CE9BBF9-4580-4ECB-B285-F0A597B22773}" type="pres">
      <dgm:prSet presAssocID="{C0D80ED5-0C31-4A5D-B1FC-0552770FCF3F}" presName="rootText" presStyleLbl="node1" presStyleIdx="0" presStyleCnt="1" custScaleX="651431"/>
      <dgm:spPr/>
    </dgm:pt>
    <dgm:pt modelId="{262928B6-8438-4325-8C01-03D23F2C5939}" type="pres">
      <dgm:prSet presAssocID="{C0D80ED5-0C31-4A5D-B1FC-0552770FCF3F}" presName="rootConnector" presStyleLbl="node1" presStyleIdx="0" presStyleCnt="1"/>
      <dgm:spPr/>
    </dgm:pt>
    <dgm:pt modelId="{0315F3F4-34B6-4A41-8A43-66E366758BC0}" type="pres">
      <dgm:prSet presAssocID="{C0D80ED5-0C31-4A5D-B1FC-0552770FCF3F}" presName="childShape" presStyleCnt="0"/>
      <dgm:spPr/>
    </dgm:pt>
    <dgm:pt modelId="{113122A5-EFD4-4F67-888F-7FA66CCA41AB}" type="pres">
      <dgm:prSet presAssocID="{83710700-D5D4-49BF-99ED-60DA7CA9077A}" presName="Name13" presStyleLbl="parChTrans1D2" presStyleIdx="0" presStyleCnt="8"/>
      <dgm:spPr/>
    </dgm:pt>
    <dgm:pt modelId="{3AE7E0D5-E90A-4E3B-8CDB-AC29721E854B}" type="pres">
      <dgm:prSet presAssocID="{9DDC8D6E-31AA-48BD-82A6-24C6789E377B}" presName="childText" presStyleLbl="bgAcc1" presStyleIdx="0" presStyleCnt="8" custScaleX="10243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1E55AE-EAD1-4052-99B5-326E0D552EE7}" type="pres">
      <dgm:prSet presAssocID="{F245924F-32FD-4E4A-9133-D3ED5E2314D8}" presName="Name13" presStyleLbl="parChTrans1D2" presStyleIdx="1" presStyleCnt="8"/>
      <dgm:spPr/>
    </dgm:pt>
    <dgm:pt modelId="{E7050C86-A2DC-48C1-9125-8801DD383EE5}" type="pres">
      <dgm:prSet presAssocID="{34CEE271-EEF5-4EB4-B97C-9A326115C07B}" presName="childText" presStyleLbl="bgAcc1" presStyleIdx="1" presStyleCnt="8" custScaleX="10243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9C28B8-D82A-4125-9C83-9A85F4CD3015}" type="pres">
      <dgm:prSet presAssocID="{07292E3B-22B3-41DA-9D43-5785DCC179A8}" presName="Name13" presStyleLbl="parChTrans1D2" presStyleIdx="2" presStyleCnt="8"/>
      <dgm:spPr/>
    </dgm:pt>
    <dgm:pt modelId="{E956B854-797D-4C84-BF8B-CCD7F2E05BA7}" type="pres">
      <dgm:prSet presAssocID="{E6CE3A0E-E2D2-4806-BB55-61311CA04666}" presName="childText" presStyleLbl="bgAcc1" presStyleIdx="2" presStyleCnt="8" custScaleX="10243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BBF37B-F48F-4E96-8B06-3E94A49C0E00}" type="pres">
      <dgm:prSet presAssocID="{54CF4FA3-2172-467B-9B4A-19142C15DD32}" presName="Name13" presStyleLbl="parChTrans1D2" presStyleIdx="3" presStyleCnt="8"/>
      <dgm:spPr/>
    </dgm:pt>
    <dgm:pt modelId="{3445EB15-D91B-4D17-A33B-D5087CD83B8D}" type="pres">
      <dgm:prSet presAssocID="{323CC2DE-9E72-4B24-82C4-C3046B732B22}" presName="childText" presStyleLbl="bgAcc1" presStyleIdx="3" presStyleCnt="8" custScaleX="10243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4BCC2F-3DEB-4910-9B23-1B04542CE5E4}" type="pres">
      <dgm:prSet presAssocID="{DC9E73C3-E66A-4200-87A9-0732C05B8139}" presName="Name13" presStyleLbl="parChTrans1D2" presStyleIdx="4" presStyleCnt="8"/>
      <dgm:spPr/>
    </dgm:pt>
    <dgm:pt modelId="{B3FFCFB9-9F3D-435C-842A-BF6CBDCA6818}" type="pres">
      <dgm:prSet presAssocID="{EF04D9A3-C6DF-459C-A4AE-7F237D11A524}" presName="childText" presStyleLbl="bgAcc1" presStyleIdx="4" presStyleCnt="8" custScaleX="10243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1C64FB-2074-4FAB-9350-0543359B909A}" type="pres">
      <dgm:prSet presAssocID="{E6F46054-81A5-4114-8DD2-BE6623749A54}" presName="Name13" presStyleLbl="parChTrans1D2" presStyleIdx="5" presStyleCnt="8"/>
      <dgm:spPr/>
    </dgm:pt>
    <dgm:pt modelId="{ABC3D7A4-64CF-47EF-AA21-1DBD696F5A22}" type="pres">
      <dgm:prSet presAssocID="{94B25DE9-6495-4CDC-A6C2-AC38C8CEA55B}" presName="childText" presStyleLbl="bgAcc1" presStyleIdx="5" presStyleCnt="8" custScaleX="10243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8B0BDB-FE28-42FF-A5E4-84A5E8E9591E}" type="pres">
      <dgm:prSet presAssocID="{49E7194F-AB83-43B4-9C7D-7484A152164F}" presName="Name13" presStyleLbl="parChTrans1D2" presStyleIdx="6" presStyleCnt="8"/>
      <dgm:spPr/>
    </dgm:pt>
    <dgm:pt modelId="{B52510BC-9368-43FE-B57A-D1851FDF2A46}" type="pres">
      <dgm:prSet presAssocID="{10C358BE-2B39-4691-B1AE-F0E0ACAA5C10}" presName="childText" presStyleLbl="bgAcc1" presStyleIdx="6" presStyleCnt="8" custScaleX="1024395" custScaleY="1689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3AE6AC-E7F9-406E-8E7D-0659D7F66F1B}" type="pres">
      <dgm:prSet presAssocID="{9930ECB8-7728-4A34-8EDF-E7375058BF57}" presName="Name13" presStyleLbl="parChTrans1D2" presStyleIdx="7" presStyleCnt="8"/>
      <dgm:spPr/>
    </dgm:pt>
    <dgm:pt modelId="{5F4A50AB-7DB9-4E2A-AECA-C9A87FE29287}" type="pres">
      <dgm:prSet presAssocID="{F1340E35-3889-48E3-B60F-FF42E29F110D}" presName="childText" presStyleLbl="bgAcc1" presStyleIdx="7" presStyleCnt="8" custScaleX="10243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CEDDE3-0EA7-488A-8031-3F41F821CAB6}" type="presOf" srcId="{83710700-D5D4-49BF-99ED-60DA7CA9077A}" destId="{113122A5-EFD4-4F67-888F-7FA66CCA41AB}" srcOrd="0" destOrd="0" presId="urn:microsoft.com/office/officeart/2005/8/layout/hierarchy3"/>
    <dgm:cxn modelId="{584F5A3F-29EF-451F-AC45-CE8DBAC98AD9}" type="presOf" srcId="{C0D80ED5-0C31-4A5D-B1FC-0552770FCF3F}" destId="{262928B6-8438-4325-8C01-03D23F2C5939}" srcOrd="1" destOrd="0" presId="urn:microsoft.com/office/officeart/2005/8/layout/hierarchy3"/>
    <dgm:cxn modelId="{B120A600-0CEC-4BC5-9688-89E5263751E3}" type="presOf" srcId="{F245924F-32FD-4E4A-9133-D3ED5E2314D8}" destId="{051E55AE-EAD1-4052-99B5-326E0D552EE7}" srcOrd="0" destOrd="0" presId="urn:microsoft.com/office/officeart/2005/8/layout/hierarchy3"/>
    <dgm:cxn modelId="{3D524630-DA23-4DFE-A915-B518080D302C}" srcId="{705B9C09-6F11-40DF-9DBC-0A05B28EFDE9}" destId="{C0D80ED5-0C31-4A5D-B1FC-0552770FCF3F}" srcOrd="0" destOrd="0" parTransId="{3D17AE86-5DEE-404E-A303-BC75ECEA108A}" sibTransId="{D77B8BBF-0E60-4408-9225-392E91C1CA4A}"/>
    <dgm:cxn modelId="{69A3675A-5FC0-4808-B622-36981CD0D8F7}" type="presOf" srcId="{34CEE271-EEF5-4EB4-B97C-9A326115C07B}" destId="{E7050C86-A2DC-48C1-9125-8801DD383EE5}" srcOrd="0" destOrd="0" presId="urn:microsoft.com/office/officeart/2005/8/layout/hierarchy3"/>
    <dgm:cxn modelId="{A7BFCE70-844E-4E82-85B8-55BDCC235508}" type="presOf" srcId="{9930ECB8-7728-4A34-8EDF-E7375058BF57}" destId="{163AE6AC-E7F9-406E-8E7D-0659D7F66F1B}" srcOrd="0" destOrd="0" presId="urn:microsoft.com/office/officeart/2005/8/layout/hierarchy3"/>
    <dgm:cxn modelId="{D7681889-5E1A-4925-8FA8-F4DB66428F77}" srcId="{C0D80ED5-0C31-4A5D-B1FC-0552770FCF3F}" destId="{F1340E35-3889-48E3-B60F-FF42E29F110D}" srcOrd="7" destOrd="0" parTransId="{9930ECB8-7728-4A34-8EDF-E7375058BF57}" sibTransId="{DFE7DA82-F503-4AEC-B05D-C1156FCEDD69}"/>
    <dgm:cxn modelId="{A6A43CFD-999A-40F6-87D6-07C20CC83422}" srcId="{C0D80ED5-0C31-4A5D-B1FC-0552770FCF3F}" destId="{34CEE271-EEF5-4EB4-B97C-9A326115C07B}" srcOrd="1" destOrd="0" parTransId="{F245924F-32FD-4E4A-9133-D3ED5E2314D8}" sibTransId="{E9FA489D-F2B5-4A23-8A1B-99E7D7545E5B}"/>
    <dgm:cxn modelId="{7CBDA8D5-CDF2-4D6F-A3A4-EB8121ACCEC9}" type="presOf" srcId="{C0D80ED5-0C31-4A5D-B1FC-0552770FCF3F}" destId="{6CE9BBF9-4580-4ECB-B285-F0A597B22773}" srcOrd="0" destOrd="0" presId="urn:microsoft.com/office/officeart/2005/8/layout/hierarchy3"/>
    <dgm:cxn modelId="{5963DD1C-3BC5-4995-9B6F-9E56C03970FA}" type="presOf" srcId="{49E7194F-AB83-43B4-9C7D-7484A152164F}" destId="{F68B0BDB-FE28-42FF-A5E4-84A5E8E9591E}" srcOrd="0" destOrd="0" presId="urn:microsoft.com/office/officeart/2005/8/layout/hierarchy3"/>
    <dgm:cxn modelId="{91EAB348-9A8F-43EB-9197-B6CA8AA9756B}" type="presOf" srcId="{705B9C09-6F11-40DF-9DBC-0A05B28EFDE9}" destId="{A590AF29-A9E1-4DF7-8152-7FF2DE394872}" srcOrd="0" destOrd="0" presId="urn:microsoft.com/office/officeart/2005/8/layout/hierarchy3"/>
    <dgm:cxn modelId="{45C8163F-A917-468A-B9C3-3AF75EBC73DD}" srcId="{C0D80ED5-0C31-4A5D-B1FC-0552770FCF3F}" destId="{10C358BE-2B39-4691-B1AE-F0E0ACAA5C10}" srcOrd="6" destOrd="0" parTransId="{49E7194F-AB83-43B4-9C7D-7484A152164F}" sibTransId="{B53DA055-8D64-4A14-9E55-6B9FF999BFD2}"/>
    <dgm:cxn modelId="{6877D585-7747-487C-900F-0DA64969001A}" srcId="{C0D80ED5-0C31-4A5D-B1FC-0552770FCF3F}" destId="{323CC2DE-9E72-4B24-82C4-C3046B732B22}" srcOrd="3" destOrd="0" parTransId="{54CF4FA3-2172-467B-9B4A-19142C15DD32}" sibTransId="{AC3EB8B2-5B01-4AAE-B5D6-F8909789FF0D}"/>
    <dgm:cxn modelId="{6F843C0C-4820-4D8D-A020-3C8D99380B82}" type="presOf" srcId="{F1340E35-3889-48E3-B60F-FF42E29F110D}" destId="{5F4A50AB-7DB9-4E2A-AECA-C9A87FE29287}" srcOrd="0" destOrd="0" presId="urn:microsoft.com/office/officeart/2005/8/layout/hierarchy3"/>
    <dgm:cxn modelId="{92EA807B-0FF1-4955-9A63-32D0AC74764A}" type="presOf" srcId="{54CF4FA3-2172-467B-9B4A-19142C15DD32}" destId="{3DBBF37B-F48F-4E96-8B06-3E94A49C0E00}" srcOrd="0" destOrd="0" presId="urn:microsoft.com/office/officeart/2005/8/layout/hierarchy3"/>
    <dgm:cxn modelId="{B9C59C11-283C-4D7A-BE89-360151C1220D}" type="presOf" srcId="{DC9E73C3-E66A-4200-87A9-0732C05B8139}" destId="{6B4BCC2F-3DEB-4910-9B23-1B04542CE5E4}" srcOrd="0" destOrd="0" presId="urn:microsoft.com/office/officeart/2005/8/layout/hierarchy3"/>
    <dgm:cxn modelId="{C8171FB6-BE5E-45CA-AA6A-920406191DF7}" type="presOf" srcId="{10C358BE-2B39-4691-B1AE-F0E0ACAA5C10}" destId="{B52510BC-9368-43FE-B57A-D1851FDF2A46}" srcOrd="0" destOrd="0" presId="urn:microsoft.com/office/officeart/2005/8/layout/hierarchy3"/>
    <dgm:cxn modelId="{37B8D6BC-6441-4205-B6F6-CAC846690789}" type="presOf" srcId="{94B25DE9-6495-4CDC-A6C2-AC38C8CEA55B}" destId="{ABC3D7A4-64CF-47EF-AA21-1DBD696F5A22}" srcOrd="0" destOrd="0" presId="urn:microsoft.com/office/officeart/2005/8/layout/hierarchy3"/>
    <dgm:cxn modelId="{69D1BE17-558D-48A8-9B74-B2B976E37A18}" srcId="{C0D80ED5-0C31-4A5D-B1FC-0552770FCF3F}" destId="{E6CE3A0E-E2D2-4806-BB55-61311CA04666}" srcOrd="2" destOrd="0" parTransId="{07292E3B-22B3-41DA-9D43-5785DCC179A8}" sibTransId="{961EC91A-1921-4E51-87E3-82B2A94BAC1E}"/>
    <dgm:cxn modelId="{2F2790B0-06D5-4617-8879-9CD70716C7A4}" type="presOf" srcId="{E6CE3A0E-E2D2-4806-BB55-61311CA04666}" destId="{E956B854-797D-4C84-BF8B-CCD7F2E05BA7}" srcOrd="0" destOrd="0" presId="urn:microsoft.com/office/officeart/2005/8/layout/hierarchy3"/>
    <dgm:cxn modelId="{0EF6437D-C8AB-4894-87A7-B4D1308FE82B}" srcId="{C0D80ED5-0C31-4A5D-B1FC-0552770FCF3F}" destId="{EF04D9A3-C6DF-459C-A4AE-7F237D11A524}" srcOrd="4" destOrd="0" parTransId="{DC9E73C3-E66A-4200-87A9-0732C05B8139}" sibTransId="{D1F81188-0B95-4547-A654-B19E5D072982}"/>
    <dgm:cxn modelId="{4F7513C9-5F83-43DB-AE77-7363ECA11D82}" type="presOf" srcId="{9DDC8D6E-31AA-48BD-82A6-24C6789E377B}" destId="{3AE7E0D5-E90A-4E3B-8CDB-AC29721E854B}" srcOrd="0" destOrd="0" presId="urn:microsoft.com/office/officeart/2005/8/layout/hierarchy3"/>
    <dgm:cxn modelId="{49B70088-96DB-42C6-B455-B531D31AD541}" srcId="{C0D80ED5-0C31-4A5D-B1FC-0552770FCF3F}" destId="{94B25DE9-6495-4CDC-A6C2-AC38C8CEA55B}" srcOrd="5" destOrd="0" parTransId="{E6F46054-81A5-4114-8DD2-BE6623749A54}" sibTransId="{6F58CADD-33BD-4FE4-A5D5-C7A530ABD55C}"/>
    <dgm:cxn modelId="{841944A8-F46D-4000-AD88-ECDE7B7E6EBF}" type="presOf" srcId="{EF04D9A3-C6DF-459C-A4AE-7F237D11A524}" destId="{B3FFCFB9-9F3D-435C-842A-BF6CBDCA6818}" srcOrd="0" destOrd="0" presId="urn:microsoft.com/office/officeart/2005/8/layout/hierarchy3"/>
    <dgm:cxn modelId="{83FFEA4B-53C3-47CD-9D4C-007225F42E6E}" type="presOf" srcId="{E6F46054-81A5-4114-8DD2-BE6623749A54}" destId="{9C1C64FB-2074-4FAB-9350-0543359B909A}" srcOrd="0" destOrd="0" presId="urn:microsoft.com/office/officeart/2005/8/layout/hierarchy3"/>
    <dgm:cxn modelId="{04C0F3FA-C5CA-438A-BEA6-AE61A7F5268F}" type="presOf" srcId="{07292E3B-22B3-41DA-9D43-5785DCC179A8}" destId="{3C9C28B8-D82A-4125-9C83-9A85F4CD3015}" srcOrd="0" destOrd="0" presId="urn:microsoft.com/office/officeart/2005/8/layout/hierarchy3"/>
    <dgm:cxn modelId="{5E09B3BC-30D6-4FF2-9886-CF9DFF1B5E80}" srcId="{C0D80ED5-0C31-4A5D-B1FC-0552770FCF3F}" destId="{9DDC8D6E-31AA-48BD-82A6-24C6789E377B}" srcOrd="0" destOrd="0" parTransId="{83710700-D5D4-49BF-99ED-60DA7CA9077A}" sibTransId="{9CB299F7-23B8-4A05-848B-A9DFFB5CDD5A}"/>
    <dgm:cxn modelId="{5F654AD6-BC2D-4B6C-902D-D10D66940B2E}" type="presOf" srcId="{323CC2DE-9E72-4B24-82C4-C3046B732B22}" destId="{3445EB15-D91B-4D17-A33B-D5087CD83B8D}" srcOrd="0" destOrd="0" presId="urn:microsoft.com/office/officeart/2005/8/layout/hierarchy3"/>
    <dgm:cxn modelId="{F4A04728-69B0-414B-B1E7-4C4623746F5C}" type="presParOf" srcId="{A590AF29-A9E1-4DF7-8152-7FF2DE394872}" destId="{74292056-E1BB-47E0-B8FE-A029FE45441E}" srcOrd="0" destOrd="0" presId="urn:microsoft.com/office/officeart/2005/8/layout/hierarchy3"/>
    <dgm:cxn modelId="{645CE180-6233-4164-AAD8-A4AA836B7D8D}" type="presParOf" srcId="{74292056-E1BB-47E0-B8FE-A029FE45441E}" destId="{C9C3435B-8532-4A2C-AA6D-6E0E9DEBB946}" srcOrd="0" destOrd="0" presId="urn:microsoft.com/office/officeart/2005/8/layout/hierarchy3"/>
    <dgm:cxn modelId="{47FC66C0-2D8A-4ACA-8942-385A25C05CA1}" type="presParOf" srcId="{C9C3435B-8532-4A2C-AA6D-6E0E9DEBB946}" destId="{6CE9BBF9-4580-4ECB-B285-F0A597B22773}" srcOrd="0" destOrd="0" presId="urn:microsoft.com/office/officeart/2005/8/layout/hierarchy3"/>
    <dgm:cxn modelId="{91E59A99-2A67-4FE6-AF28-E7E91EFB70E9}" type="presParOf" srcId="{C9C3435B-8532-4A2C-AA6D-6E0E9DEBB946}" destId="{262928B6-8438-4325-8C01-03D23F2C5939}" srcOrd="1" destOrd="0" presId="urn:microsoft.com/office/officeart/2005/8/layout/hierarchy3"/>
    <dgm:cxn modelId="{485B7D4D-FB74-4673-AD10-5FA46C955DE6}" type="presParOf" srcId="{74292056-E1BB-47E0-B8FE-A029FE45441E}" destId="{0315F3F4-34B6-4A41-8A43-66E366758BC0}" srcOrd="1" destOrd="0" presId="urn:microsoft.com/office/officeart/2005/8/layout/hierarchy3"/>
    <dgm:cxn modelId="{29DC95B7-2AE0-44EE-BC13-5E183EED9CEA}" type="presParOf" srcId="{0315F3F4-34B6-4A41-8A43-66E366758BC0}" destId="{113122A5-EFD4-4F67-888F-7FA66CCA41AB}" srcOrd="0" destOrd="0" presId="urn:microsoft.com/office/officeart/2005/8/layout/hierarchy3"/>
    <dgm:cxn modelId="{53A456A7-9BE3-4947-BE94-1BCAE55E1BDC}" type="presParOf" srcId="{0315F3F4-34B6-4A41-8A43-66E366758BC0}" destId="{3AE7E0D5-E90A-4E3B-8CDB-AC29721E854B}" srcOrd="1" destOrd="0" presId="urn:microsoft.com/office/officeart/2005/8/layout/hierarchy3"/>
    <dgm:cxn modelId="{6808B7FC-1398-4697-B72C-23BE49640DD7}" type="presParOf" srcId="{0315F3F4-34B6-4A41-8A43-66E366758BC0}" destId="{051E55AE-EAD1-4052-99B5-326E0D552EE7}" srcOrd="2" destOrd="0" presId="urn:microsoft.com/office/officeart/2005/8/layout/hierarchy3"/>
    <dgm:cxn modelId="{10EE0558-5311-4161-B5BC-AE918A5BF7F7}" type="presParOf" srcId="{0315F3F4-34B6-4A41-8A43-66E366758BC0}" destId="{E7050C86-A2DC-48C1-9125-8801DD383EE5}" srcOrd="3" destOrd="0" presId="urn:microsoft.com/office/officeart/2005/8/layout/hierarchy3"/>
    <dgm:cxn modelId="{2993AC2D-2450-49AE-B903-C829FF58C665}" type="presParOf" srcId="{0315F3F4-34B6-4A41-8A43-66E366758BC0}" destId="{3C9C28B8-D82A-4125-9C83-9A85F4CD3015}" srcOrd="4" destOrd="0" presId="urn:microsoft.com/office/officeart/2005/8/layout/hierarchy3"/>
    <dgm:cxn modelId="{66F51E53-5600-4903-9E24-CAEAEE13207F}" type="presParOf" srcId="{0315F3F4-34B6-4A41-8A43-66E366758BC0}" destId="{E956B854-797D-4C84-BF8B-CCD7F2E05BA7}" srcOrd="5" destOrd="0" presId="urn:microsoft.com/office/officeart/2005/8/layout/hierarchy3"/>
    <dgm:cxn modelId="{7B9DD1EC-092D-4B31-B99E-68A4BC533A3A}" type="presParOf" srcId="{0315F3F4-34B6-4A41-8A43-66E366758BC0}" destId="{3DBBF37B-F48F-4E96-8B06-3E94A49C0E00}" srcOrd="6" destOrd="0" presId="urn:microsoft.com/office/officeart/2005/8/layout/hierarchy3"/>
    <dgm:cxn modelId="{496E62BF-A919-4BB6-ABED-D8787B763F96}" type="presParOf" srcId="{0315F3F4-34B6-4A41-8A43-66E366758BC0}" destId="{3445EB15-D91B-4D17-A33B-D5087CD83B8D}" srcOrd="7" destOrd="0" presId="urn:microsoft.com/office/officeart/2005/8/layout/hierarchy3"/>
    <dgm:cxn modelId="{14F0C711-CB7F-42BD-855D-6B58C172FAE0}" type="presParOf" srcId="{0315F3F4-34B6-4A41-8A43-66E366758BC0}" destId="{6B4BCC2F-3DEB-4910-9B23-1B04542CE5E4}" srcOrd="8" destOrd="0" presId="urn:microsoft.com/office/officeart/2005/8/layout/hierarchy3"/>
    <dgm:cxn modelId="{9DFC3C1B-896A-4C7E-9C10-8FD06532D368}" type="presParOf" srcId="{0315F3F4-34B6-4A41-8A43-66E366758BC0}" destId="{B3FFCFB9-9F3D-435C-842A-BF6CBDCA6818}" srcOrd="9" destOrd="0" presId="urn:microsoft.com/office/officeart/2005/8/layout/hierarchy3"/>
    <dgm:cxn modelId="{A7AEA581-0BA1-46DC-8A6C-EB965BB0C8AC}" type="presParOf" srcId="{0315F3F4-34B6-4A41-8A43-66E366758BC0}" destId="{9C1C64FB-2074-4FAB-9350-0543359B909A}" srcOrd="10" destOrd="0" presId="urn:microsoft.com/office/officeart/2005/8/layout/hierarchy3"/>
    <dgm:cxn modelId="{D31D0407-5B10-4569-B84E-8003FE36D9BC}" type="presParOf" srcId="{0315F3F4-34B6-4A41-8A43-66E366758BC0}" destId="{ABC3D7A4-64CF-47EF-AA21-1DBD696F5A22}" srcOrd="11" destOrd="0" presId="urn:microsoft.com/office/officeart/2005/8/layout/hierarchy3"/>
    <dgm:cxn modelId="{B1D3681D-38D0-479C-BF0E-2B40505F1293}" type="presParOf" srcId="{0315F3F4-34B6-4A41-8A43-66E366758BC0}" destId="{F68B0BDB-FE28-42FF-A5E4-84A5E8E9591E}" srcOrd="12" destOrd="0" presId="urn:microsoft.com/office/officeart/2005/8/layout/hierarchy3"/>
    <dgm:cxn modelId="{590BB82F-6878-4C45-B6E6-DAB0DA61327D}" type="presParOf" srcId="{0315F3F4-34B6-4A41-8A43-66E366758BC0}" destId="{B52510BC-9368-43FE-B57A-D1851FDF2A46}" srcOrd="13" destOrd="0" presId="urn:microsoft.com/office/officeart/2005/8/layout/hierarchy3"/>
    <dgm:cxn modelId="{FD91754F-5017-46E9-A624-B8393E2108B9}" type="presParOf" srcId="{0315F3F4-34B6-4A41-8A43-66E366758BC0}" destId="{163AE6AC-E7F9-406E-8E7D-0659D7F66F1B}" srcOrd="14" destOrd="0" presId="urn:microsoft.com/office/officeart/2005/8/layout/hierarchy3"/>
    <dgm:cxn modelId="{E2AECB40-6C95-45BA-8DF6-5C0DD5060BF0}" type="presParOf" srcId="{0315F3F4-34B6-4A41-8A43-66E366758BC0}" destId="{5F4A50AB-7DB9-4E2A-AECA-C9A87FE29287}" srcOrd="1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FC52540E-BDDF-4B36-A4AA-1A02BFCFD6C7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E7DF5327-870A-4D9C-8F6F-31091030E5B8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05B9C09-6F11-40DF-9DBC-0A05B28EFDE9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C0D80ED5-0C31-4A5D-B1FC-0552770FCF3F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права и свободы граждан Республики Беларусь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D17AE86-5DEE-404E-A303-BC75ECEA108A}" type="parTrans" cxnId="{3D524630-DA23-4DFE-A915-B518080D302C}">
      <dgm:prSet/>
      <dgm:spPr/>
      <dgm:t>
        <a:bodyPr/>
        <a:lstStyle/>
        <a:p>
          <a:endParaRPr lang="ru-RU"/>
        </a:p>
      </dgm:t>
    </dgm:pt>
    <dgm:pt modelId="{D77B8BBF-0E60-4408-9225-392E91C1CA4A}" type="sibTrans" cxnId="{3D524630-DA23-4DFE-A915-B518080D302C}">
      <dgm:prSet/>
      <dgm:spPr/>
      <dgm:t>
        <a:bodyPr/>
        <a:lstStyle/>
        <a:p>
          <a:endParaRPr lang="ru-RU"/>
        </a:p>
      </dgm:t>
    </dgm:pt>
    <dgm:pt modelId="{9DDC8D6E-31AA-48BD-82A6-24C6789E377B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жизнь (ст. 24)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3710700-D5D4-49BF-99ED-60DA7CA9077A}" type="parTrans" cxnId="{5E09B3BC-30D6-4FF2-9886-CF9DFF1B5E80}">
      <dgm:prSet/>
      <dgm:spPr/>
      <dgm:t>
        <a:bodyPr/>
        <a:lstStyle/>
        <a:p>
          <a:endParaRPr lang="ru-RU"/>
        </a:p>
      </dgm:t>
    </dgm:pt>
    <dgm:pt modelId="{9CB299F7-23B8-4A05-848B-A9DFFB5CDD5A}" type="sibTrans" cxnId="{5E09B3BC-30D6-4FF2-9886-CF9DFF1B5E80}">
      <dgm:prSet/>
      <dgm:spPr/>
      <dgm:t>
        <a:bodyPr/>
        <a:lstStyle/>
        <a:p>
          <a:endParaRPr lang="ru-RU"/>
        </a:p>
      </dgm:t>
    </dgm:pt>
    <dgm:pt modelId="{34CEE271-EEF5-4EB4-B97C-9A326115C07B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свободу, неприкосновенность и достоинство личности (ст. 25)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245924F-32FD-4E4A-9133-D3ED5E2314D8}" type="parTrans" cxnId="{A6A43CFD-999A-40F6-87D6-07C20CC83422}">
      <dgm:prSet/>
      <dgm:spPr/>
      <dgm:t>
        <a:bodyPr/>
        <a:lstStyle/>
        <a:p>
          <a:endParaRPr lang="ru-RU"/>
        </a:p>
      </dgm:t>
    </dgm:pt>
    <dgm:pt modelId="{E9FA489D-F2B5-4A23-8A1B-99E7D7545E5B}" type="sibTrans" cxnId="{A6A43CFD-999A-40F6-87D6-07C20CC83422}">
      <dgm:prSet/>
      <dgm:spPr/>
      <dgm:t>
        <a:bodyPr/>
        <a:lstStyle/>
        <a:p>
          <a:endParaRPr lang="ru-RU"/>
        </a:p>
      </dgm:t>
    </dgm:pt>
    <dgm:pt modelId="{E6CE3A0E-E2D2-4806-BB55-61311CA0466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Презумпция невиновности (ст. 26)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7292E3B-22B3-41DA-9D43-5785DCC179A8}" type="parTrans" cxnId="{69D1BE17-558D-48A8-9B74-B2B976E37A18}">
      <dgm:prSet/>
      <dgm:spPr/>
      <dgm:t>
        <a:bodyPr/>
        <a:lstStyle/>
        <a:p>
          <a:endParaRPr lang="ru-RU"/>
        </a:p>
      </dgm:t>
    </dgm:pt>
    <dgm:pt modelId="{961EC91A-1921-4E51-87E3-82B2A94BAC1E}" type="sibTrans" cxnId="{69D1BE17-558D-48A8-9B74-B2B976E37A18}">
      <dgm:prSet/>
      <dgm:spPr/>
      <dgm:t>
        <a:bodyPr/>
        <a:lstStyle/>
        <a:p>
          <a:endParaRPr lang="ru-RU"/>
        </a:p>
      </dgm:t>
    </dgm:pt>
    <dgm:pt modelId="{323CC2DE-9E72-4B24-82C4-C3046B732B2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Невозможность принуждения к даче показаний и объяснений про-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тив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самого себя, членов семьи, близких родственников (ст. 27)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4CF4FA3-2172-467B-9B4A-19142C15DD32}" type="parTrans" cxnId="{6877D585-7747-487C-900F-0DA64969001A}">
      <dgm:prSet/>
      <dgm:spPr/>
      <dgm:t>
        <a:bodyPr/>
        <a:lstStyle/>
        <a:p>
          <a:endParaRPr lang="ru-RU"/>
        </a:p>
      </dgm:t>
    </dgm:pt>
    <dgm:pt modelId="{AC3EB8B2-5B01-4AAE-B5D6-F8909789FF0D}" type="sibTrans" cxnId="{6877D585-7747-487C-900F-0DA64969001A}">
      <dgm:prSet/>
      <dgm:spPr/>
      <dgm:t>
        <a:bodyPr/>
        <a:lstStyle/>
        <a:p>
          <a:endParaRPr lang="ru-RU"/>
        </a:p>
      </dgm:t>
    </dgm:pt>
    <dgm:pt modelId="{EF04D9A3-C6DF-459C-A4AE-7F237D11A52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тайну личной жизни, корреспонденции, телефонных и иных сообщений (ст. 28)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C9E73C3-E66A-4200-87A9-0732C05B8139}" type="parTrans" cxnId="{0EF6437D-C8AB-4894-87A7-B4D1308FE82B}">
      <dgm:prSet/>
      <dgm:spPr/>
      <dgm:t>
        <a:bodyPr/>
        <a:lstStyle/>
        <a:p>
          <a:endParaRPr lang="ru-RU"/>
        </a:p>
      </dgm:t>
    </dgm:pt>
    <dgm:pt modelId="{D1F81188-0B95-4547-A654-B19E5D072982}" type="sibTrans" cxnId="{0EF6437D-C8AB-4894-87A7-B4D1308FE82B}">
      <dgm:prSet/>
      <dgm:spPr/>
      <dgm:t>
        <a:bodyPr/>
        <a:lstStyle/>
        <a:p>
          <a:endParaRPr lang="ru-RU"/>
        </a:p>
      </dgm:t>
    </dgm:pt>
    <dgm:pt modelId="{A590AF29-A9E1-4DF7-8152-7FF2DE394872}" type="pres">
      <dgm:prSet presAssocID="{705B9C09-6F11-40DF-9DBC-0A05B28EFDE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4292056-E1BB-47E0-B8FE-A029FE45441E}" type="pres">
      <dgm:prSet presAssocID="{C0D80ED5-0C31-4A5D-B1FC-0552770FCF3F}" presName="root" presStyleCnt="0"/>
      <dgm:spPr/>
    </dgm:pt>
    <dgm:pt modelId="{C9C3435B-8532-4A2C-AA6D-6E0E9DEBB946}" type="pres">
      <dgm:prSet presAssocID="{C0D80ED5-0C31-4A5D-B1FC-0552770FCF3F}" presName="rootComposite" presStyleCnt="0"/>
      <dgm:spPr/>
    </dgm:pt>
    <dgm:pt modelId="{6CE9BBF9-4580-4ECB-B285-F0A597B22773}" type="pres">
      <dgm:prSet presAssocID="{C0D80ED5-0C31-4A5D-B1FC-0552770FCF3F}" presName="rootText" presStyleLbl="node1" presStyleIdx="0" presStyleCnt="1" custScaleX="651431" custScaleY="141667"/>
      <dgm:spPr/>
    </dgm:pt>
    <dgm:pt modelId="{262928B6-8438-4325-8C01-03D23F2C5939}" type="pres">
      <dgm:prSet presAssocID="{C0D80ED5-0C31-4A5D-B1FC-0552770FCF3F}" presName="rootConnector" presStyleLbl="node1" presStyleIdx="0" presStyleCnt="1"/>
      <dgm:spPr/>
    </dgm:pt>
    <dgm:pt modelId="{0315F3F4-34B6-4A41-8A43-66E366758BC0}" type="pres">
      <dgm:prSet presAssocID="{C0D80ED5-0C31-4A5D-B1FC-0552770FCF3F}" presName="childShape" presStyleCnt="0"/>
      <dgm:spPr/>
    </dgm:pt>
    <dgm:pt modelId="{113122A5-EFD4-4F67-888F-7FA66CCA41AB}" type="pres">
      <dgm:prSet presAssocID="{83710700-D5D4-49BF-99ED-60DA7CA9077A}" presName="Name13" presStyleLbl="parChTrans1D2" presStyleIdx="0" presStyleCnt="5"/>
      <dgm:spPr/>
    </dgm:pt>
    <dgm:pt modelId="{3AE7E0D5-E90A-4E3B-8CDB-AC29721E854B}" type="pres">
      <dgm:prSet presAssocID="{9DDC8D6E-31AA-48BD-82A6-24C6789E377B}" presName="childText" presStyleLbl="bgAcc1" presStyleIdx="0" presStyleCnt="5" custScaleX="1216391" custScaleY="2277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1E55AE-EAD1-4052-99B5-326E0D552EE7}" type="pres">
      <dgm:prSet presAssocID="{F245924F-32FD-4E4A-9133-D3ED5E2314D8}" presName="Name13" presStyleLbl="parChTrans1D2" presStyleIdx="1" presStyleCnt="5"/>
      <dgm:spPr/>
    </dgm:pt>
    <dgm:pt modelId="{E7050C86-A2DC-48C1-9125-8801DD383EE5}" type="pres">
      <dgm:prSet presAssocID="{34CEE271-EEF5-4EB4-B97C-9A326115C07B}" presName="childText" presStyleLbl="bgAcc1" presStyleIdx="1" presStyleCnt="5" custScaleX="1216391" custScaleY="2277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9C28B8-D82A-4125-9C83-9A85F4CD3015}" type="pres">
      <dgm:prSet presAssocID="{07292E3B-22B3-41DA-9D43-5785DCC179A8}" presName="Name13" presStyleLbl="parChTrans1D2" presStyleIdx="2" presStyleCnt="5"/>
      <dgm:spPr/>
    </dgm:pt>
    <dgm:pt modelId="{E956B854-797D-4C84-BF8B-CCD7F2E05BA7}" type="pres">
      <dgm:prSet presAssocID="{E6CE3A0E-E2D2-4806-BB55-61311CA04666}" presName="childText" presStyleLbl="bgAcc1" presStyleIdx="2" presStyleCnt="5" custScaleX="1216391" custScaleY="2277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BBF37B-F48F-4E96-8B06-3E94A49C0E00}" type="pres">
      <dgm:prSet presAssocID="{54CF4FA3-2172-467B-9B4A-19142C15DD32}" presName="Name13" presStyleLbl="parChTrans1D2" presStyleIdx="3" presStyleCnt="5"/>
      <dgm:spPr/>
    </dgm:pt>
    <dgm:pt modelId="{3445EB15-D91B-4D17-A33B-D5087CD83B8D}" type="pres">
      <dgm:prSet presAssocID="{323CC2DE-9E72-4B24-82C4-C3046B732B22}" presName="childText" presStyleLbl="bgAcc1" presStyleIdx="3" presStyleCnt="5" custScaleX="1216391" custScaleY="2277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4BCC2F-3DEB-4910-9B23-1B04542CE5E4}" type="pres">
      <dgm:prSet presAssocID="{DC9E73C3-E66A-4200-87A9-0732C05B8139}" presName="Name13" presStyleLbl="parChTrans1D2" presStyleIdx="4" presStyleCnt="5"/>
      <dgm:spPr/>
    </dgm:pt>
    <dgm:pt modelId="{B3FFCFB9-9F3D-435C-842A-BF6CBDCA6818}" type="pres">
      <dgm:prSet presAssocID="{EF04D9A3-C6DF-459C-A4AE-7F237D11A524}" presName="childText" presStyleLbl="bgAcc1" presStyleIdx="4" presStyleCnt="5" custScaleX="1216391" custScaleY="2277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E452B9-A9A9-4099-B649-BEB6BB2C8F12}" type="presOf" srcId="{DC9E73C3-E66A-4200-87A9-0732C05B8139}" destId="{6B4BCC2F-3DEB-4910-9B23-1B04542CE5E4}" srcOrd="0" destOrd="0" presId="urn:microsoft.com/office/officeart/2005/8/layout/hierarchy3"/>
    <dgm:cxn modelId="{69D1BE17-558D-48A8-9B74-B2B976E37A18}" srcId="{C0D80ED5-0C31-4A5D-B1FC-0552770FCF3F}" destId="{E6CE3A0E-E2D2-4806-BB55-61311CA04666}" srcOrd="2" destOrd="0" parTransId="{07292E3B-22B3-41DA-9D43-5785DCC179A8}" sibTransId="{961EC91A-1921-4E51-87E3-82B2A94BAC1E}"/>
    <dgm:cxn modelId="{68183812-A823-432A-8E3C-E315566A148A}" type="presOf" srcId="{34CEE271-EEF5-4EB4-B97C-9A326115C07B}" destId="{E7050C86-A2DC-48C1-9125-8801DD383EE5}" srcOrd="0" destOrd="0" presId="urn:microsoft.com/office/officeart/2005/8/layout/hierarchy3"/>
    <dgm:cxn modelId="{0EF6437D-C8AB-4894-87A7-B4D1308FE82B}" srcId="{C0D80ED5-0C31-4A5D-B1FC-0552770FCF3F}" destId="{EF04D9A3-C6DF-459C-A4AE-7F237D11A524}" srcOrd="4" destOrd="0" parTransId="{DC9E73C3-E66A-4200-87A9-0732C05B8139}" sibTransId="{D1F81188-0B95-4547-A654-B19E5D072982}"/>
    <dgm:cxn modelId="{E4732D3A-7DDC-4E12-BFCE-FCD586F0A454}" type="presOf" srcId="{83710700-D5D4-49BF-99ED-60DA7CA9077A}" destId="{113122A5-EFD4-4F67-888F-7FA66CCA41AB}" srcOrd="0" destOrd="0" presId="urn:microsoft.com/office/officeart/2005/8/layout/hierarchy3"/>
    <dgm:cxn modelId="{5E09B3BC-30D6-4FF2-9886-CF9DFF1B5E80}" srcId="{C0D80ED5-0C31-4A5D-B1FC-0552770FCF3F}" destId="{9DDC8D6E-31AA-48BD-82A6-24C6789E377B}" srcOrd="0" destOrd="0" parTransId="{83710700-D5D4-49BF-99ED-60DA7CA9077A}" sibTransId="{9CB299F7-23B8-4A05-848B-A9DFFB5CDD5A}"/>
    <dgm:cxn modelId="{66234267-669D-423D-A4E5-8C1A936C461B}" type="presOf" srcId="{9DDC8D6E-31AA-48BD-82A6-24C6789E377B}" destId="{3AE7E0D5-E90A-4E3B-8CDB-AC29721E854B}" srcOrd="0" destOrd="0" presId="urn:microsoft.com/office/officeart/2005/8/layout/hierarchy3"/>
    <dgm:cxn modelId="{EBFDF675-B4E1-4E7B-8436-BAE24D8ADEF7}" type="presOf" srcId="{705B9C09-6F11-40DF-9DBC-0A05B28EFDE9}" destId="{A590AF29-A9E1-4DF7-8152-7FF2DE394872}" srcOrd="0" destOrd="0" presId="urn:microsoft.com/office/officeart/2005/8/layout/hierarchy3"/>
    <dgm:cxn modelId="{ADEFFAB0-BD79-4A26-921C-AAAF568C4849}" type="presOf" srcId="{54CF4FA3-2172-467B-9B4A-19142C15DD32}" destId="{3DBBF37B-F48F-4E96-8B06-3E94A49C0E00}" srcOrd="0" destOrd="0" presId="urn:microsoft.com/office/officeart/2005/8/layout/hierarchy3"/>
    <dgm:cxn modelId="{3D524630-DA23-4DFE-A915-B518080D302C}" srcId="{705B9C09-6F11-40DF-9DBC-0A05B28EFDE9}" destId="{C0D80ED5-0C31-4A5D-B1FC-0552770FCF3F}" srcOrd="0" destOrd="0" parTransId="{3D17AE86-5DEE-404E-A303-BC75ECEA108A}" sibTransId="{D77B8BBF-0E60-4408-9225-392E91C1CA4A}"/>
    <dgm:cxn modelId="{B2E8E0B1-595B-4315-8925-87F850D10134}" type="presOf" srcId="{C0D80ED5-0C31-4A5D-B1FC-0552770FCF3F}" destId="{6CE9BBF9-4580-4ECB-B285-F0A597B22773}" srcOrd="0" destOrd="0" presId="urn:microsoft.com/office/officeart/2005/8/layout/hierarchy3"/>
    <dgm:cxn modelId="{A6A43CFD-999A-40F6-87D6-07C20CC83422}" srcId="{C0D80ED5-0C31-4A5D-B1FC-0552770FCF3F}" destId="{34CEE271-EEF5-4EB4-B97C-9A326115C07B}" srcOrd="1" destOrd="0" parTransId="{F245924F-32FD-4E4A-9133-D3ED5E2314D8}" sibTransId="{E9FA489D-F2B5-4A23-8A1B-99E7D7545E5B}"/>
    <dgm:cxn modelId="{8E2A7426-D6B3-4C47-8D2F-00D1CBD96454}" type="presOf" srcId="{F245924F-32FD-4E4A-9133-D3ED5E2314D8}" destId="{051E55AE-EAD1-4052-99B5-326E0D552EE7}" srcOrd="0" destOrd="0" presId="urn:microsoft.com/office/officeart/2005/8/layout/hierarchy3"/>
    <dgm:cxn modelId="{797E79DE-AFD5-414E-B124-C25093233B39}" type="presOf" srcId="{E6CE3A0E-E2D2-4806-BB55-61311CA04666}" destId="{E956B854-797D-4C84-BF8B-CCD7F2E05BA7}" srcOrd="0" destOrd="0" presId="urn:microsoft.com/office/officeart/2005/8/layout/hierarchy3"/>
    <dgm:cxn modelId="{43F5A0BA-2FB3-4CF3-8237-48E7CF9455FB}" type="presOf" srcId="{EF04D9A3-C6DF-459C-A4AE-7F237D11A524}" destId="{B3FFCFB9-9F3D-435C-842A-BF6CBDCA6818}" srcOrd="0" destOrd="0" presId="urn:microsoft.com/office/officeart/2005/8/layout/hierarchy3"/>
    <dgm:cxn modelId="{8A50E800-9386-4959-B9C0-16E8BC23AB71}" type="presOf" srcId="{323CC2DE-9E72-4B24-82C4-C3046B732B22}" destId="{3445EB15-D91B-4D17-A33B-D5087CD83B8D}" srcOrd="0" destOrd="0" presId="urn:microsoft.com/office/officeart/2005/8/layout/hierarchy3"/>
    <dgm:cxn modelId="{195AC97D-F91C-4AEB-8B8F-2D24DE098F12}" type="presOf" srcId="{07292E3B-22B3-41DA-9D43-5785DCC179A8}" destId="{3C9C28B8-D82A-4125-9C83-9A85F4CD3015}" srcOrd="0" destOrd="0" presId="urn:microsoft.com/office/officeart/2005/8/layout/hierarchy3"/>
    <dgm:cxn modelId="{7E43EC02-EEF9-48BE-BBAE-388D05D60ABD}" type="presOf" srcId="{C0D80ED5-0C31-4A5D-B1FC-0552770FCF3F}" destId="{262928B6-8438-4325-8C01-03D23F2C5939}" srcOrd="1" destOrd="0" presId="urn:microsoft.com/office/officeart/2005/8/layout/hierarchy3"/>
    <dgm:cxn modelId="{6877D585-7747-487C-900F-0DA64969001A}" srcId="{C0D80ED5-0C31-4A5D-B1FC-0552770FCF3F}" destId="{323CC2DE-9E72-4B24-82C4-C3046B732B22}" srcOrd="3" destOrd="0" parTransId="{54CF4FA3-2172-467B-9B4A-19142C15DD32}" sibTransId="{AC3EB8B2-5B01-4AAE-B5D6-F8909789FF0D}"/>
    <dgm:cxn modelId="{4A2A28C9-A036-46D1-85B0-495AC98CD045}" type="presParOf" srcId="{A590AF29-A9E1-4DF7-8152-7FF2DE394872}" destId="{74292056-E1BB-47E0-B8FE-A029FE45441E}" srcOrd="0" destOrd="0" presId="urn:microsoft.com/office/officeart/2005/8/layout/hierarchy3"/>
    <dgm:cxn modelId="{3CF61654-7974-4F7B-80DE-B48E076ED569}" type="presParOf" srcId="{74292056-E1BB-47E0-B8FE-A029FE45441E}" destId="{C9C3435B-8532-4A2C-AA6D-6E0E9DEBB946}" srcOrd="0" destOrd="0" presId="urn:microsoft.com/office/officeart/2005/8/layout/hierarchy3"/>
    <dgm:cxn modelId="{B9067A4D-0E99-44F5-B9BE-BD445E57453F}" type="presParOf" srcId="{C9C3435B-8532-4A2C-AA6D-6E0E9DEBB946}" destId="{6CE9BBF9-4580-4ECB-B285-F0A597B22773}" srcOrd="0" destOrd="0" presId="urn:microsoft.com/office/officeart/2005/8/layout/hierarchy3"/>
    <dgm:cxn modelId="{F70E4E18-3ACF-4EFC-B164-6AA0DE327C19}" type="presParOf" srcId="{C9C3435B-8532-4A2C-AA6D-6E0E9DEBB946}" destId="{262928B6-8438-4325-8C01-03D23F2C5939}" srcOrd="1" destOrd="0" presId="urn:microsoft.com/office/officeart/2005/8/layout/hierarchy3"/>
    <dgm:cxn modelId="{E484D1F6-58AF-44F4-82C4-44EE6E399A67}" type="presParOf" srcId="{74292056-E1BB-47E0-B8FE-A029FE45441E}" destId="{0315F3F4-34B6-4A41-8A43-66E366758BC0}" srcOrd="1" destOrd="0" presId="urn:microsoft.com/office/officeart/2005/8/layout/hierarchy3"/>
    <dgm:cxn modelId="{BB061B1F-0E84-4268-B1EF-CE83F2B80F91}" type="presParOf" srcId="{0315F3F4-34B6-4A41-8A43-66E366758BC0}" destId="{113122A5-EFD4-4F67-888F-7FA66CCA41AB}" srcOrd="0" destOrd="0" presId="urn:microsoft.com/office/officeart/2005/8/layout/hierarchy3"/>
    <dgm:cxn modelId="{1ADCBACB-E702-415A-91F7-123C3CD12DE4}" type="presParOf" srcId="{0315F3F4-34B6-4A41-8A43-66E366758BC0}" destId="{3AE7E0D5-E90A-4E3B-8CDB-AC29721E854B}" srcOrd="1" destOrd="0" presId="urn:microsoft.com/office/officeart/2005/8/layout/hierarchy3"/>
    <dgm:cxn modelId="{EE211B8F-C64C-4C7B-8F69-A21A9CFD5575}" type="presParOf" srcId="{0315F3F4-34B6-4A41-8A43-66E366758BC0}" destId="{051E55AE-EAD1-4052-99B5-326E0D552EE7}" srcOrd="2" destOrd="0" presId="urn:microsoft.com/office/officeart/2005/8/layout/hierarchy3"/>
    <dgm:cxn modelId="{17AFED9C-4282-4617-B302-DC4673A65762}" type="presParOf" srcId="{0315F3F4-34B6-4A41-8A43-66E366758BC0}" destId="{E7050C86-A2DC-48C1-9125-8801DD383EE5}" srcOrd="3" destOrd="0" presId="urn:microsoft.com/office/officeart/2005/8/layout/hierarchy3"/>
    <dgm:cxn modelId="{D6A28C23-D3C2-4B69-90CF-C0EDCF3E012C}" type="presParOf" srcId="{0315F3F4-34B6-4A41-8A43-66E366758BC0}" destId="{3C9C28B8-D82A-4125-9C83-9A85F4CD3015}" srcOrd="4" destOrd="0" presId="urn:microsoft.com/office/officeart/2005/8/layout/hierarchy3"/>
    <dgm:cxn modelId="{B1FB25B0-18BE-4D0E-B12F-B1CC5207C2BA}" type="presParOf" srcId="{0315F3F4-34B6-4A41-8A43-66E366758BC0}" destId="{E956B854-797D-4C84-BF8B-CCD7F2E05BA7}" srcOrd="5" destOrd="0" presId="urn:microsoft.com/office/officeart/2005/8/layout/hierarchy3"/>
    <dgm:cxn modelId="{CFBEF98D-C50B-477B-A4F0-F48E08DB50B9}" type="presParOf" srcId="{0315F3F4-34B6-4A41-8A43-66E366758BC0}" destId="{3DBBF37B-F48F-4E96-8B06-3E94A49C0E00}" srcOrd="6" destOrd="0" presId="urn:microsoft.com/office/officeart/2005/8/layout/hierarchy3"/>
    <dgm:cxn modelId="{E1D90BC1-41D0-4092-9A7A-E3D01F8CA08A}" type="presParOf" srcId="{0315F3F4-34B6-4A41-8A43-66E366758BC0}" destId="{3445EB15-D91B-4D17-A33B-D5087CD83B8D}" srcOrd="7" destOrd="0" presId="urn:microsoft.com/office/officeart/2005/8/layout/hierarchy3"/>
    <dgm:cxn modelId="{46C56734-AF89-4A48-BA4F-DE20C3071A16}" type="presParOf" srcId="{0315F3F4-34B6-4A41-8A43-66E366758BC0}" destId="{6B4BCC2F-3DEB-4910-9B23-1B04542CE5E4}" srcOrd="8" destOrd="0" presId="urn:microsoft.com/office/officeart/2005/8/layout/hierarchy3"/>
    <dgm:cxn modelId="{9E9B9D8E-EB47-4979-AB33-5B02CF451909}" type="presParOf" srcId="{0315F3F4-34B6-4A41-8A43-66E366758BC0}" destId="{B3FFCFB9-9F3D-435C-842A-BF6CBDCA6818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E9BBF9-4580-4ECB-B285-F0A597B22773}">
      <dsp:nvSpPr>
        <dsp:cNvPr id="0" name=""/>
        <dsp:cNvSpPr/>
      </dsp:nvSpPr>
      <dsp:spPr>
        <a:xfrm>
          <a:off x="216023" y="325"/>
          <a:ext cx="4306488" cy="4682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права и свободы граждан Республики Беларусь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29738" y="14040"/>
        <a:ext cx="4279058" cy="440836"/>
      </dsp:txXfrm>
    </dsp:sp>
    <dsp:sp modelId="{113122A5-EFD4-4F67-888F-7FA66CCA41AB}">
      <dsp:nvSpPr>
        <dsp:cNvPr id="0" name=""/>
        <dsp:cNvSpPr/>
      </dsp:nvSpPr>
      <dsp:spPr>
        <a:xfrm>
          <a:off x="646672" y="468592"/>
          <a:ext cx="430648" cy="4342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4289"/>
              </a:lnTo>
              <a:lnTo>
                <a:pt x="430648" y="43428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E7E0D5-E90A-4E3B-8CDB-AC29721E854B}">
      <dsp:nvSpPr>
        <dsp:cNvPr id="0" name=""/>
        <dsp:cNvSpPr/>
      </dsp:nvSpPr>
      <dsp:spPr>
        <a:xfrm>
          <a:off x="1077321" y="551227"/>
          <a:ext cx="7275606" cy="7033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неприкосновенность жилища и иных законных владений (ст. 29)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97920" y="571826"/>
        <a:ext cx="7234408" cy="662109"/>
      </dsp:txXfrm>
    </dsp:sp>
    <dsp:sp modelId="{051E55AE-EAD1-4052-99B5-326E0D552EE7}">
      <dsp:nvSpPr>
        <dsp:cNvPr id="0" name=""/>
        <dsp:cNvSpPr/>
      </dsp:nvSpPr>
      <dsp:spPr>
        <a:xfrm>
          <a:off x="646672" y="468592"/>
          <a:ext cx="430648" cy="12202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0232"/>
              </a:lnTo>
              <a:lnTo>
                <a:pt x="430648" y="122023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050C86-A2DC-48C1-9125-8801DD383EE5}">
      <dsp:nvSpPr>
        <dsp:cNvPr id="0" name=""/>
        <dsp:cNvSpPr/>
      </dsp:nvSpPr>
      <dsp:spPr>
        <a:xfrm>
          <a:off x="1077321" y="1337170"/>
          <a:ext cx="7275606" cy="7033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Свободы передвижения и выбора места жительства в пределах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-публики Беларусь, право покидать её и беспрепятственно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возвра-щаться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обратно (ст. 30)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97920" y="1357769"/>
        <a:ext cx="7234408" cy="662109"/>
      </dsp:txXfrm>
    </dsp:sp>
    <dsp:sp modelId="{3C9C28B8-D82A-4125-9C83-9A85F4CD3015}">
      <dsp:nvSpPr>
        <dsp:cNvPr id="0" name=""/>
        <dsp:cNvSpPr/>
      </dsp:nvSpPr>
      <dsp:spPr>
        <a:xfrm>
          <a:off x="646672" y="468592"/>
          <a:ext cx="430648" cy="20061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06175"/>
              </a:lnTo>
              <a:lnTo>
                <a:pt x="430648" y="200617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56B854-797D-4C84-BF8B-CCD7F2E05BA7}">
      <dsp:nvSpPr>
        <dsp:cNvPr id="0" name=""/>
        <dsp:cNvSpPr/>
      </dsp:nvSpPr>
      <dsp:spPr>
        <a:xfrm>
          <a:off x="1077321" y="2123113"/>
          <a:ext cx="7275606" cy="7033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совести (ст. 31)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97920" y="2143712"/>
        <a:ext cx="7234408" cy="662109"/>
      </dsp:txXfrm>
    </dsp:sp>
    <dsp:sp modelId="{3DBBF37B-F48F-4E96-8B06-3E94A49C0E00}">
      <dsp:nvSpPr>
        <dsp:cNvPr id="0" name=""/>
        <dsp:cNvSpPr/>
      </dsp:nvSpPr>
      <dsp:spPr>
        <a:xfrm>
          <a:off x="646672" y="468592"/>
          <a:ext cx="430648" cy="27921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92118"/>
              </a:lnTo>
              <a:lnTo>
                <a:pt x="430648" y="279211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45EB15-D91B-4D17-A33B-D5087CD83B8D}">
      <dsp:nvSpPr>
        <dsp:cNvPr id="0" name=""/>
        <dsp:cNvSpPr/>
      </dsp:nvSpPr>
      <dsp:spPr>
        <a:xfrm>
          <a:off x="1077321" y="2909056"/>
          <a:ext cx="7275606" cy="7033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создание семьи и заключение брака (ст. 32)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97920" y="2929655"/>
        <a:ext cx="7234408" cy="662109"/>
      </dsp:txXfrm>
    </dsp:sp>
    <dsp:sp modelId="{6B4BCC2F-3DEB-4910-9B23-1B04542CE5E4}">
      <dsp:nvSpPr>
        <dsp:cNvPr id="0" name=""/>
        <dsp:cNvSpPr/>
      </dsp:nvSpPr>
      <dsp:spPr>
        <a:xfrm>
          <a:off x="646672" y="468592"/>
          <a:ext cx="430648" cy="35780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8060"/>
              </a:lnTo>
              <a:lnTo>
                <a:pt x="430648" y="357806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FFCFB9-9F3D-435C-842A-BF6CBDCA6818}">
      <dsp:nvSpPr>
        <dsp:cNvPr id="0" name=""/>
        <dsp:cNvSpPr/>
      </dsp:nvSpPr>
      <dsp:spPr>
        <a:xfrm>
          <a:off x="1077321" y="3694999"/>
          <a:ext cx="7275606" cy="7033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выбора национальности и языка общения (ст. 50)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97920" y="3715598"/>
        <a:ext cx="7234408" cy="662109"/>
      </dsp:txXfrm>
    </dsp:sp>
    <dsp:sp modelId="{1667B7E2-167F-4F4F-B34E-85F9E04A4840}">
      <dsp:nvSpPr>
        <dsp:cNvPr id="0" name=""/>
        <dsp:cNvSpPr/>
      </dsp:nvSpPr>
      <dsp:spPr>
        <a:xfrm>
          <a:off x="646672" y="468592"/>
          <a:ext cx="430648" cy="43640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64003"/>
              </a:lnTo>
              <a:lnTo>
                <a:pt x="430648" y="436400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F56755-CED1-4AAF-830E-AB6111619D62}">
      <dsp:nvSpPr>
        <dsp:cNvPr id="0" name=""/>
        <dsp:cNvSpPr/>
      </dsp:nvSpPr>
      <dsp:spPr>
        <a:xfrm>
          <a:off x="1077321" y="4480942"/>
          <a:ext cx="7274115" cy="7033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судебную защиту (ст. 60)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97920" y="4501541"/>
        <a:ext cx="7232917" cy="66210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4AE283-373D-4201-9700-4642AE0C1B39}">
      <dsp:nvSpPr>
        <dsp:cNvPr id="0" name=""/>
        <dsp:cNvSpPr/>
      </dsp:nvSpPr>
      <dsp:spPr>
        <a:xfrm>
          <a:off x="72007" y="2032"/>
          <a:ext cx="5085081" cy="4367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Политические права и свободы граждан Республики Беларусь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84798" y="14823"/>
        <a:ext cx="5059499" cy="411129"/>
      </dsp:txXfrm>
    </dsp:sp>
    <dsp:sp modelId="{AD386499-AB5A-4BC7-B4B5-74599CADE618}">
      <dsp:nvSpPr>
        <dsp:cNvPr id="0" name=""/>
        <dsp:cNvSpPr/>
      </dsp:nvSpPr>
      <dsp:spPr>
        <a:xfrm>
          <a:off x="580515" y="438743"/>
          <a:ext cx="508508" cy="3275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7533"/>
              </a:lnTo>
              <a:lnTo>
                <a:pt x="508508" y="32753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B25953-C14E-4130-9C6A-D26E3C84F140}">
      <dsp:nvSpPr>
        <dsp:cNvPr id="0" name=""/>
        <dsp:cNvSpPr/>
      </dsp:nvSpPr>
      <dsp:spPr>
        <a:xfrm>
          <a:off x="1089024" y="547921"/>
          <a:ext cx="7407920" cy="4367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мнений, убеждений и их свободное выражение (ст. 33)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1815" y="560712"/>
        <a:ext cx="7382338" cy="411129"/>
      </dsp:txXfrm>
    </dsp:sp>
    <dsp:sp modelId="{EB46243D-E18A-4C67-84C3-22E614696F38}">
      <dsp:nvSpPr>
        <dsp:cNvPr id="0" name=""/>
        <dsp:cNvSpPr/>
      </dsp:nvSpPr>
      <dsp:spPr>
        <a:xfrm>
          <a:off x="580515" y="438743"/>
          <a:ext cx="508508" cy="8734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3422"/>
              </a:lnTo>
              <a:lnTo>
                <a:pt x="508508" y="87342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D0EFE4-5587-4565-8C88-2FCB6C6954A2}">
      <dsp:nvSpPr>
        <dsp:cNvPr id="0" name=""/>
        <dsp:cNvSpPr/>
      </dsp:nvSpPr>
      <dsp:spPr>
        <a:xfrm>
          <a:off x="1089024" y="1093810"/>
          <a:ext cx="7407920" cy="4367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получение, хранение и распространение информации (ст. 34)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1815" y="1106601"/>
        <a:ext cx="7382338" cy="411129"/>
      </dsp:txXfrm>
    </dsp:sp>
    <dsp:sp modelId="{59DBB75E-0CAC-4800-9C2E-604819341406}">
      <dsp:nvSpPr>
        <dsp:cNvPr id="0" name=""/>
        <dsp:cNvSpPr/>
      </dsp:nvSpPr>
      <dsp:spPr>
        <a:xfrm>
          <a:off x="580515" y="438743"/>
          <a:ext cx="508508" cy="15716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1651"/>
              </a:lnTo>
              <a:lnTo>
                <a:pt x="508508" y="157165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D9482C-4892-4315-AEDC-96B2D4791571}">
      <dsp:nvSpPr>
        <dsp:cNvPr id="0" name=""/>
        <dsp:cNvSpPr/>
      </dsp:nvSpPr>
      <dsp:spPr>
        <a:xfrm>
          <a:off x="1089024" y="1639699"/>
          <a:ext cx="7407920" cy="7413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собраний, митингов, уличных шествий, демонстраций и пи-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кетирования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не нарушающих правопорядок и права других граждан (ст. 35)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10739" y="1661414"/>
        <a:ext cx="7364490" cy="697961"/>
      </dsp:txXfrm>
    </dsp:sp>
    <dsp:sp modelId="{BCC181A9-D91D-4EB3-84F1-70CE9D36C7CC}">
      <dsp:nvSpPr>
        <dsp:cNvPr id="0" name=""/>
        <dsp:cNvSpPr/>
      </dsp:nvSpPr>
      <dsp:spPr>
        <a:xfrm>
          <a:off x="580515" y="438743"/>
          <a:ext cx="508508" cy="22698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69880"/>
              </a:lnTo>
              <a:lnTo>
                <a:pt x="508508" y="226988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98D6FD-98B7-45E0-9D4A-3E042B5091D6}">
      <dsp:nvSpPr>
        <dsp:cNvPr id="0" name=""/>
        <dsp:cNvSpPr/>
      </dsp:nvSpPr>
      <dsp:spPr>
        <a:xfrm>
          <a:off x="1089024" y="2490268"/>
          <a:ext cx="7407920" cy="4367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объединений (ст. 36)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1815" y="2503059"/>
        <a:ext cx="7382338" cy="411129"/>
      </dsp:txXfrm>
    </dsp:sp>
    <dsp:sp modelId="{D95E92DE-2570-4618-B730-FA1768D3F55B}">
      <dsp:nvSpPr>
        <dsp:cNvPr id="0" name=""/>
        <dsp:cNvSpPr/>
      </dsp:nvSpPr>
      <dsp:spPr>
        <a:xfrm>
          <a:off x="580515" y="438743"/>
          <a:ext cx="508508" cy="28157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15769"/>
              </a:lnTo>
              <a:lnTo>
                <a:pt x="508508" y="281576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3310F6-95BD-4D69-8CE9-CFEED3B68827}">
      <dsp:nvSpPr>
        <dsp:cNvPr id="0" name=""/>
        <dsp:cNvSpPr/>
      </dsp:nvSpPr>
      <dsp:spPr>
        <a:xfrm>
          <a:off x="1089024" y="3036157"/>
          <a:ext cx="7407920" cy="4367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участие в решении государственных дел (ст. 37)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1815" y="3048948"/>
        <a:ext cx="7382338" cy="411129"/>
      </dsp:txXfrm>
    </dsp:sp>
    <dsp:sp modelId="{73348EDF-6F83-463B-8CFF-63994FB88B15}">
      <dsp:nvSpPr>
        <dsp:cNvPr id="0" name=""/>
        <dsp:cNvSpPr/>
      </dsp:nvSpPr>
      <dsp:spPr>
        <a:xfrm>
          <a:off x="580515" y="438743"/>
          <a:ext cx="508508" cy="33616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61658"/>
              </a:lnTo>
              <a:lnTo>
                <a:pt x="508508" y="336165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B78C95-CA24-479B-8E10-11D7D99706A1}">
      <dsp:nvSpPr>
        <dsp:cNvPr id="0" name=""/>
        <dsp:cNvSpPr/>
      </dsp:nvSpPr>
      <dsp:spPr>
        <a:xfrm>
          <a:off x="1089024" y="3582046"/>
          <a:ext cx="7407920" cy="4367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избирать и быть избранным в государственные органы (ст. 38)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1815" y="3594837"/>
        <a:ext cx="7382338" cy="411129"/>
      </dsp:txXfrm>
    </dsp:sp>
    <dsp:sp modelId="{CFE66A67-5555-414B-95E4-E2980BFCF9C5}">
      <dsp:nvSpPr>
        <dsp:cNvPr id="0" name=""/>
        <dsp:cNvSpPr/>
      </dsp:nvSpPr>
      <dsp:spPr>
        <a:xfrm>
          <a:off x="580515" y="438743"/>
          <a:ext cx="508508" cy="3907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7546"/>
              </a:lnTo>
              <a:lnTo>
                <a:pt x="508508" y="390754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5B8D5D-06D5-4DF0-837A-AFC5F8BC9030}">
      <dsp:nvSpPr>
        <dsp:cNvPr id="0" name=""/>
        <dsp:cNvSpPr/>
      </dsp:nvSpPr>
      <dsp:spPr>
        <a:xfrm>
          <a:off x="1089024" y="4127935"/>
          <a:ext cx="7407920" cy="4367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равного доступа к любым должностям в государственных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-нах (ст. 39)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1815" y="4140726"/>
        <a:ext cx="7382338" cy="411129"/>
      </dsp:txXfrm>
    </dsp:sp>
    <dsp:sp modelId="{FA851A0D-F170-45A8-8BAA-D8CD8EDBAE65}">
      <dsp:nvSpPr>
        <dsp:cNvPr id="0" name=""/>
        <dsp:cNvSpPr/>
      </dsp:nvSpPr>
      <dsp:spPr>
        <a:xfrm>
          <a:off x="580515" y="438743"/>
          <a:ext cx="508508" cy="44534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53435"/>
              </a:lnTo>
              <a:lnTo>
                <a:pt x="508508" y="445343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6B1819-7BEB-4FC7-AF8D-5A5023874011}">
      <dsp:nvSpPr>
        <dsp:cNvPr id="0" name=""/>
        <dsp:cNvSpPr/>
      </dsp:nvSpPr>
      <dsp:spPr>
        <a:xfrm>
          <a:off x="1089024" y="4673824"/>
          <a:ext cx="7407920" cy="4367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направлять личные или коллективные обращения 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-венные органы (ст. 40)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1815" y="4686615"/>
        <a:ext cx="7382338" cy="41112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926B7A-F29D-4151-BAC6-1896E4ED6664}">
      <dsp:nvSpPr>
        <dsp:cNvPr id="0" name=""/>
        <dsp:cNvSpPr/>
      </dsp:nvSpPr>
      <dsp:spPr>
        <a:xfrm>
          <a:off x="6482913" y="2433237"/>
          <a:ext cx="91440" cy="4146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4614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C70BE8-A6AA-4227-B757-2F6DFB7F810E}">
      <dsp:nvSpPr>
        <dsp:cNvPr id="0" name=""/>
        <dsp:cNvSpPr/>
      </dsp:nvSpPr>
      <dsp:spPr>
        <a:xfrm>
          <a:off x="4284476" y="1031447"/>
          <a:ext cx="2244157" cy="4146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307"/>
              </a:lnTo>
              <a:lnTo>
                <a:pt x="2244157" y="207307"/>
              </a:lnTo>
              <a:lnTo>
                <a:pt x="2244157" y="414614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FC56BB-DC69-4E68-AF5A-D9DC74B2D21C}">
      <dsp:nvSpPr>
        <dsp:cNvPr id="0" name=""/>
        <dsp:cNvSpPr/>
      </dsp:nvSpPr>
      <dsp:spPr>
        <a:xfrm>
          <a:off x="1994598" y="2433237"/>
          <a:ext cx="91440" cy="4146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4614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1EC969-6DAA-40E6-9E12-8576B0C8A322}">
      <dsp:nvSpPr>
        <dsp:cNvPr id="0" name=""/>
        <dsp:cNvSpPr/>
      </dsp:nvSpPr>
      <dsp:spPr>
        <a:xfrm>
          <a:off x="2040318" y="1031447"/>
          <a:ext cx="2244157" cy="414614"/>
        </a:xfrm>
        <a:custGeom>
          <a:avLst/>
          <a:gdLst/>
          <a:ahLst/>
          <a:cxnLst/>
          <a:rect l="0" t="0" r="0" b="0"/>
          <a:pathLst>
            <a:path>
              <a:moveTo>
                <a:pt x="2244157" y="0"/>
              </a:moveTo>
              <a:lnTo>
                <a:pt x="2244157" y="207307"/>
              </a:lnTo>
              <a:lnTo>
                <a:pt x="0" y="207307"/>
              </a:lnTo>
              <a:lnTo>
                <a:pt x="0" y="414614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7E9004-ABA1-4F7D-906C-B37488146F1B}">
      <dsp:nvSpPr>
        <dsp:cNvPr id="0" name=""/>
        <dsp:cNvSpPr/>
      </dsp:nvSpPr>
      <dsp:spPr>
        <a:xfrm>
          <a:off x="2016221" y="44271"/>
          <a:ext cx="4536509" cy="987176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Особенности прав и свобод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016221" y="44271"/>
        <a:ext cx="4536509" cy="987176"/>
      </dsp:txXfrm>
    </dsp:sp>
    <dsp:sp modelId="{9805ECA4-8CBF-4A44-AC88-D82FFE13CEC2}">
      <dsp:nvSpPr>
        <dsp:cNvPr id="0" name=""/>
        <dsp:cNvSpPr/>
      </dsp:nvSpPr>
      <dsp:spPr>
        <a:xfrm>
          <a:off x="3467" y="1446061"/>
          <a:ext cx="4073701" cy="987176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467" y="1446061"/>
        <a:ext cx="4073701" cy="987176"/>
      </dsp:txXfrm>
    </dsp:sp>
    <dsp:sp modelId="{AF88084D-5CE0-4D79-8435-AFF962246061}">
      <dsp:nvSpPr>
        <dsp:cNvPr id="0" name=""/>
        <dsp:cNvSpPr/>
      </dsp:nvSpPr>
      <dsp:spPr>
        <a:xfrm>
          <a:off x="3467" y="2847851"/>
          <a:ext cx="4073701" cy="2020197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неотчуждаемы (неотъемлемы) и при-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надлежат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каждому от рождения, не связаны напрямую с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принадлеж-ностью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лица к определённому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госу-дарству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не вытекают из гражданства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467" y="2847851"/>
        <a:ext cx="4073701" cy="2020197"/>
      </dsp:txXfrm>
    </dsp:sp>
    <dsp:sp modelId="{C5F85D5D-82FC-4431-A0CC-69EF672FF9B7}">
      <dsp:nvSpPr>
        <dsp:cNvPr id="0" name=""/>
        <dsp:cNvSpPr/>
      </dsp:nvSpPr>
      <dsp:spPr>
        <a:xfrm>
          <a:off x="4491783" y="1446061"/>
          <a:ext cx="4073701" cy="987176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политические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91783" y="1446061"/>
        <a:ext cx="4073701" cy="987176"/>
      </dsp:txXfrm>
    </dsp:sp>
    <dsp:sp modelId="{8AB17A15-85D2-4FD7-A974-0C954E0CCA00}">
      <dsp:nvSpPr>
        <dsp:cNvPr id="0" name=""/>
        <dsp:cNvSpPr/>
      </dsp:nvSpPr>
      <dsp:spPr>
        <a:xfrm>
          <a:off x="4491783" y="2847851"/>
          <a:ext cx="4073701" cy="2020197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связаны с обладанием гражданства, т.е. приобретаемы и характеризуют политико-правовую связь лица с определённым государством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91783" y="2847851"/>
        <a:ext cx="4073701" cy="2020197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1D75A5-6128-4B1B-AB4E-9FDC8687182A}">
      <dsp:nvSpPr>
        <dsp:cNvPr id="0" name=""/>
        <dsp:cNvSpPr/>
      </dsp:nvSpPr>
      <dsp:spPr>
        <a:xfrm>
          <a:off x="5704" y="5701"/>
          <a:ext cx="5331018" cy="7845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/>
              <a:latin typeface="Cambria" panose="02040503050406030204" pitchFamily="18" charset="0"/>
            </a:rPr>
            <a:t>Социально-экономические права граждан Республики Беларусь</a:t>
          </a:r>
          <a:endParaRPr lang="ru-RU" sz="1800" b="1" kern="1200" dirty="0">
            <a:effectLst/>
            <a:latin typeface="Cambria" panose="02040503050406030204" pitchFamily="18" charset="0"/>
          </a:endParaRPr>
        </a:p>
      </dsp:txBody>
      <dsp:txXfrm>
        <a:off x="28682" y="28679"/>
        <a:ext cx="5285062" cy="738554"/>
      </dsp:txXfrm>
    </dsp:sp>
    <dsp:sp modelId="{9C15ED6B-6DCF-4B78-97B7-5AA18747D12D}">
      <dsp:nvSpPr>
        <dsp:cNvPr id="0" name=""/>
        <dsp:cNvSpPr/>
      </dsp:nvSpPr>
      <dsp:spPr>
        <a:xfrm>
          <a:off x="538806" y="790212"/>
          <a:ext cx="533101" cy="588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8383"/>
              </a:lnTo>
              <a:lnTo>
                <a:pt x="533101" y="58838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D52397-8BC8-4461-9921-939EEF328AF1}">
      <dsp:nvSpPr>
        <dsp:cNvPr id="0" name=""/>
        <dsp:cNvSpPr/>
      </dsp:nvSpPr>
      <dsp:spPr>
        <a:xfrm>
          <a:off x="1071908" y="986340"/>
          <a:ext cx="7491339" cy="7845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/>
              <a:latin typeface="Cambria" panose="02040503050406030204" pitchFamily="18" charset="0"/>
            </a:rPr>
            <a:t>Право на достойный уровень жизни</a:t>
          </a:r>
          <a:r>
            <a:rPr lang="ru-RU" sz="1800" kern="1200" dirty="0" smtClean="0">
              <a:effectLst/>
              <a:latin typeface="Cambria" panose="02040503050406030204" pitchFamily="18" charset="0"/>
            </a:rPr>
            <a:t>, включая достаточное питание, одежду, жильё и постоянное улучшение необходимых для этого </a:t>
          </a:r>
          <a:r>
            <a:rPr lang="ru-RU" sz="1800" kern="1200" dirty="0" err="1" smtClean="0">
              <a:effectLst/>
              <a:latin typeface="Cambria" panose="02040503050406030204" pitchFamily="18" charset="0"/>
            </a:rPr>
            <a:t>усло-вий</a:t>
          </a:r>
          <a:r>
            <a:rPr lang="ru-RU" sz="1800" kern="1200" dirty="0" smtClean="0">
              <a:effectLst/>
              <a:latin typeface="Cambria" panose="02040503050406030204" pitchFamily="18" charset="0"/>
            </a:rPr>
            <a:t> (ст. 21)</a:t>
          </a:r>
          <a:endParaRPr lang="ru-RU" sz="1800" kern="1200" dirty="0">
            <a:effectLst/>
            <a:latin typeface="Cambria" panose="02040503050406030204" pitchFamily="18" charset="0"/>
          </a:endParaRPr>
        </a:p>
      </dsp:txBody>
      <dsp:txXfrm>
        <a:off x="1094886" y="1009318"/>
        <a:ext cx="7445383" cy="738554"/>
      </dsp:txXfrm>
    </dsp:sp>
    <dsp:sp modelId="{B8DF98AE-04FB-49AD-81CD-9382848FB5CC}">
      <dsp:nvSpPr>
        <dsp:cNvPr id="0" name=""/>
        <dsp:cNvSpPr/>
      </dsp:nvSpPr>
      <dsp:spPr>
        <a:xfrm>
          <a:off x="538806" y="790212"/>
          <a:ext cx="533101" cy="16888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8832"/>
              </a:lnTo>
              <a:lnTo>
                <a:pt x="533101" y="168883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105FD0-EB59-4421-A040-D6994A2080DB}">
      <dsp:nvSpPr>
        <dsp:cNvPr id="0" name=""/>
        <dsp:cNvSpPr/>
      </dsp:nvSpPr>
      <dsp:spPr>
        <a:xfrm>
          <a:off x="1071908" y="1966978"/>
          <a:ext cx="7491339" cy="10241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/>
              <a:latin typeface="Cambria" panose="02040503050406030204" pitchFamily="18" charset="0"/>
            </a:rPr>
            <a:t>Право на труд </a:t>
          </a:r>
          <a:r>
            <a:rPr lang="ru-RU" sz="1800" kern="1200" dirty="0" smtClean="0">
              <a:effectLst/>
              <a:latin typeface="Cambria" panose="02040503050406030204" pitchFamily="18" charset="0"/>
            </a:rPr>
            <a:t>- право на выбор профессии, рода занятий и работы в соответствии с призванием, способностями, образованием, </a:t>
          </a:r>
          <a:r>
            <a:rPr lang="ru-RU" sz="1800" kern="1200" dirty="0" err="1" smtClean="0">
              <a:effectLst/>
              <a:latin typeface="Cambria" panose="02040503050406030204" pitchFamily="18" charset="0"/>
            </a:rPr>
            <a:t>профес-сиональной</a:t>
          </a:r>
          <a:r>
            <a:rPr lang="ru-RU" sz="1800" kern="1200" dirty="0" smtClean="0">
              <a:effectLst/>
              <a:latin typeface="Cambria" panose="02040503050406030204" pitchFamily="18" charset="0"/>
            </a:rPr>
            <a:t> подготовкой и с учётом общественных потребностей, а также на здоровые и безопасные условия труда (ст. 41)</a:t>
          </a:r>
          <a:endParaRPr lang="ru-RU" sz="1800" kern="1200" dirty="0">
            <a:effectLst/>
            <a:latin typeface="Cambria" panose="02040503050406030204" pitchFamily="18" charset="0"/>
          </a:endParaRPr>
        </a:p>
      </dsp:txBody>
      <dsp:txXfrm>
        <a:off x="1101904" y="1996974"/>
        <a:ext cx="7431347" cy="964140"/>
      </dsp:txXfrm>
    </dsp:sp>
    <dsp:sp modelId="{76D9B04D-38B0-40A2-8E28-4C766698FB0C}">
      <dsp:nvSpPr>
        <dsp:cNvPr id="0" name=""/>
        <dsp:cNvSpPr/>
      </dsp:nvSpPr>
      <dsp:spPr>
        <a:xfrm>
          <a:off x="538806" y="790212"/>
          <a:ext cx="533101" cy="2866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66520"/>
              </a:lnTo>
              <a:lnTo>
                <a:pt x="533101" y="286652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4C774A-7B02-43AD-BA70-9EE0D7949F61}">
      <dsp:nvSpPr>
        <dsp:cNvPr id="0" name=""/>
        <dsp:cNvSpPr/>
      </dsp:nvSpPr>
      <dsp:spPr>
        <a:xfrm>
          <a:off x="1071908" y="3187238"/>
          <a:ext cx="7491339" cy="9389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/>
              <a:latin typeface="Cambria" panose="02040503050406030204" pitchFamily="18" charset="0"/>
            </a:rPr>
            <a:t>Право на защиту своих экономических и социальных интересов</a:t>
          </a:r>
          <a:r>
            <a:rPr lang="ru-RU" sz="1800" kern="1200" dirty="0" smtClean="0">
              <a:effectLst/>
              <a:latin typeface="Cambria" panose="02040503050406030204" pitchFamily="18" charset="0"/>
            </a:rPr>
            <a:t>, включая право на объединение в профессиональные союзы, </a:t>
          </a:r>
          <a:r>
            <a:rPr lang="ru-RU" sz="1800" kern="1200" dirty="0" err="1" smtClean="0">
              <a:effectLst/>
              <a:latin typeface="Cambria" panose="02040503050406030204" pitchFamily="18" charset="0"/>
            </a:rPr>
            <a:t>заключе-ние</a:t>
          </a:r>
          <a:r>
            <a:rPr lang="ru-RU" sz="1800" kern="1200" dirty="0" smtClean="0">
              <a:effectLst/>
              <a:latin typeface="Cambria" panose="02040503050406030204" pitchFamily="18" charset="0"/>
            </a:rPr>
            <a:t> коллективных договоров (соглашений) и право на забастовку (ст. 41)</a:t>
          </a:r>
          <a:endParaRPr lang="ru-RU" sz="1800" kern="1200" dirty="0">
            <a:effectLst/>
            <a:latin typeface="Cambria" panose="02040503050406030204" pitchFamily="18" charset="0"/>
          </a:endParaRPr>
        </a:p>
      </dsp:txBody>
      <dsp:txXfrm>
        <a:off x="1099410" y="3214740"/>
        <a:ext cx="7436335" cy="883985"/>
      </dsp:txXfrm>
    </dsp:sp>
    <dsp:sp modelId="{56AA445B-459F-4B2F-9934-55DDD713B6B7}">
      <dsp:nvSpPr>
        <dsp:cNvPr id="0" name=""/>
        <dsp:cNvSpPr/>
      </dsp:nvSpPr>
      <dsp:spPr>
        <a:xfrm>
          <a:off x="538806" y="790212"/>
          <a:ext cx="533101" cy="39243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24398"/>
              </a:lnTo>
              <a:lnTo>
                <a:pt x="533101" y="392439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541B8C-8EC9-4C20-A9A2-080D5B7BDBF9}">
      <dsp:nvSpPr>
        <dsp:cNvPr id="0" name=""/>
        <dsp:cNvSpPr/>
      </dsp:nvSpPr>
      <dsp:spPr>
        <a:xfrm>
          <a:off x="1071908" y="4322355"/>
          <a:ext cx="7491339" cy="7845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/>
              <a:latin typeface="Cambria" panose="02040503050406030204" pitchFamily="18" charset="0"/>
            </a:rPr>
            <a:t>Право на справедливую долю вознаграждения в экономических результатах труда </a:t>
          </a:r>
          <a:r>
            <a:rPr lang="ru-RU" sz="1800" kern="1200" dirty="0" smtClean="0">
              <a:effectLst/>
              <a:latin typeface="Cambria" panose="02040503050406030204" pitchFamily="18" charset="0"/>
            </a:rPr>
            <a:t>в соответствии с его количеством, качеством и об-</a:t>
          </a:r>
          <a:r>
            <a:rPr lang="ru-RU" sz="1800" kern="1200" dirty="0" err="1" smtClean="0">
              <a:effectLst/>
              <a:latin typeface="Cambria" panose="02040503050406030204" pitchFamily="18" charset="0"/>
            </a:rPr>
            <a:t>щественным</a:t>
          </a:r>
          <a:r>
            <a:rPr lang="ru-RU" sz="1800" kern="1200" dirty="0" smtClean="0">
              <a:effectLst/>
              <a:latin typeface="Cambria" panose="02040503050406030204" pitchFamily="18" charset="0"/>
            </a:rPr>
            <a:t> значением (ст. 42)</a:t>
          </a:r>
          <a:endParaRPr lang="ru-RU" sz="1800" kern="1200" dirty="0">
            <a:effectLst/>
            <a:latin typeface="Cambria" panose="02040503050406030204" pitchFamily="18" charset="0"/>
          </a:endParaRPr>
        </a:p>
      </dsp:txBody>
      <dsp:txXfrm>
        <a:off x="1094886" y="4345333"/>
        <a:ext cx="7445383" cy="738554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480140-2550-4FE3-BB67-E4E86946C28D}">
      <dsp:nvSpPr>
        <dsp:cNvPr id="0" name=""/>
        <dsp:cNvSpPr/>
      </dsp:nvSpPr>
      <dsp:spPr>
        <a:xfrm>
          <a:off x="5918" y="182793"/>
          <a:ext cx="5426635" cy="5669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Социально-экономические права граждан Республики Беларусь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2523" y="199398"/>
        <a:ext cx="5393425" cy="533729"/>
      </dsp:txXfrm>
    </dsp:sp>
    <dsp:sp modelId="{3D354BD2-7558-4626-81AD-16E2704465E2}">
      <dsp:nvSpPr>
        <dsp:cNvPr id="0" name=""/>
        <dsp:cNvSpPr/>
      </dsp:nvSpPr>
      <dsp:spPr>
        <a:xfrm>
          <a:off x="548582" y="749733"/>
          <a:ext cx="542663" cy="425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5204"/>
              </a:lnTo>
              <a:lnTo>
                <a:pt x="542663" y="42520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0A9FAB-5B1F-4676-A877-AA4F73ECACF7}">
      <dsp:nvSpPr>
        <dsp:cNvPr id="0" name=""/>
        <dsp:cNvSpPr/>
      </dsp:nvSpPr>
      <dsp:spPr>
        <a:xfrm>
          <a:off x="1091245" y="891468"/>
          <a:ext cx="7471787" cy="5669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отдых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(ст. 43)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7850" y="908073"/>
        <a:ext cx="7438577" cy="533729"/>
      </dsp:txXfrm>
    </dsp:sp>
    <dsp:sp modelId="{994E6BDE-F8DE-422B-A2FB-6A9523761BC3}">
      <dsp:nvSpPr>
        <dsp:cNvPr id="0" name=""/>
        <dsp:cNvSpPr/>
      </dsp:nvSpPr>
      <dsp:spPr>
        <a:xfrm>
          <a:off x="548582" y="749733"/>
          <a:ext cx="542663" cy="11338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3879"/>
              </a:lnTo>
              <a:lnTo>
                <a:pt x="542663" y="113387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82867D-4199-40E9-B976-1D5340DA3AFD}">
      <dsp:nvSpPr>
        <dsp:cNvPr id="0" name=""/>
        <dsp:cNvSpPr/>
      </dsp:nvSpPr>
      <dsp:spPr>
        <a:xfrm>
          <a:off x="1091245" y="1600143"/>
          <a:ext cx="7471787" cy="5669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собственности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(ст. 44)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7850" y="1616748"/>
        <a:ext cx="7438577" cy="533729"/>
      </dsp:txXfrm>
    </dsp:sp>
    <dsp:sp modelId="{19CCE19B-4C53-4F89-BFD9-B50D94F3B4EB}">
      <dsp:nvSpPr>
        <dsp:cNvPr id="0" name=""/>
        <dsp:cNvSpPr/>
      </dsp:nvSpPr>
      <dsp:spPr>
        <a:xfrm>
          <a:off x="548582" y="749733"/>
          <a:ext cx="542663" cy="18425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2554"/>
              </a:lnTo>
              <a:lnTo>
                <a:pt x="542663" y="184255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FD3844-C54E-4E25-BB08-1C2B73C231AA}">
      <dsp:nvSpPr>
        <dsp:cNvPr id="0" name=""/>
        <dsp:cNvSpPr/>
      </dsp:nvSpPr>
      <dsp:spPr>
        <a:xfrm>
          <a:off x="1091245" y="2308818"/>
          <a:ext cx="7471787" cy="5669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охрану здоровья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(ст. 45)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7850" y="2325423"/>
        <a:ext cx="7438577" cy="533729"/>
      </dsp:txXfrm>
    </dsp:sp>
    <dsp:sp modelId="{1C5300C8-01A9-4479-8DE3-89A04F1BD9B4}">
      <dsp:nvSpPr>
        <dsp:cNvPr id="0" name=""/>
        <dsp:cNvSpPr/>
      </dsp:nvSpPr>
      <dsp:spPr>
        <a:xfrm>
          <a:off x="548582" y="749733"/>
          <a:ext cx="542663" cy="25512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1229"/>
              </a:lnTo>
              <a:lnTo>
                <a:pt x="542663" y="255122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F1CA1E-816E-4864-9090-C9DD66D0B30B}">
      <dsp:nvSpPr>
        <dsp:cNvPr id="0" name=""/>
        <dsp:cNvSpPr/>
      </dsp:nvSpPr>
      <dsp:spPr>
        <a:xfrm>
          <a:off x="1091245" y="3017492"/>
          <a:ext cx="7471787" cy="5669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благоприятную окружающую среду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 на возмещение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вре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-да, причинённого нарушением этого права (ст. 46)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7850" y="3034097"/>
        <a:ext cx="7438577" cy="533729"/>
      </dsp:txXfrm>
    </dsp:sp>
    <dsp:sp modelId="{9D92CEC2-7D67-4831-B8AA-71F49AAB9EE6}">
      <dsp:nvSpPr>
        <dsp:cNvPr id="0" name=""/>
        <dsp:cNvSpPr/>
      </dsp:nvSpPr>
      <dsp:spPr>
        <a:xfrm>
          <a:off x="548582" y="749733"/>
          <a:ext cx="542663" cy="32599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59904"/>
              </a:lnTo>
              <a:lnTo>
                <a:pt x="542663" y="325990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1B1950-B8C4-4E8C-8011-9D22F3866883}">
      <dsp:nvSpPr>
        <dsp:cNvPr id="0" name=""/>
        <dsp:cNvSpPr/>
      </dsp:nvSpPr>
      <dsp:spPr>
        <a:xfrm>
          <a:off x="1091245" y="3726167"/>
          <a:ext cx="7471787" cy="5669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социальное обеспечение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старости, в случае болезни, ин-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валидности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утраты трудоспособности, потери кормильца (ст. 37)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7850" y="3742772"/>
        <a:ext cx="7438577" cy="533729"/>
      </dsp:txXfrm>
    </dsp:sp>
    <dsp:sp modelId="{A327DF58-F3E6-4F20-AAC8-2147B32262F8}">
      <dsp:nvSpPr>
        <dsp:cNvPr id="0" name=""/>
        <dsp:cNvSpPr/>
      </dsp:nvSpPr>
      <dsp:spPr>
        <a:xfrm>
          <a:off x="548582" y="749733"/>
          <a:ext cx="542663" cy="39685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68579"/>
              </a:lnTo>
              <a:lnTo>
                <a:pt x="542663" y="396857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5E4E56-A8A3-4A5B-8758-BB7C4367F2B2}">
      <dsp:nvSpPr>
        <dsp:cNvPr id="0" name=""/>
        <dsp:cNvSpPr/>
      </dsp:nvSpPr>
      <dsp:spPr>
        <a:xfrm>
          <a:off x="1091245" y="4434842"/>
          <a:ext cx="7471787" cy="5669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жилище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(ст. 48)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7850" y="4451447"/>
        <a:ext cx="7438577" cy="5337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65BA55-ABC2-484A-8ED8-8AC4CF94D66B}">
      <dsp:nvSpPr>
        <dsp:cNvPr id="0" name=""/>
        <dsp:cNvSpPr/>
      </dsp:nvSpPr>
      <dsp:spPr>
        <a:xfrm>
          <a:off x="4320480" y="2291026"/>
          <a:ext cx="3056771" cy="5305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257"/>
              </a:lnTo>
              <a:lnTo>
                <a:pt x="3056771" y="265257"/>
              </a:lnTo>
              <a:lnTo>
                <a:pt x="3056771" y="530514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1FC722-650B-4323-A12C-DC8BB3FB552E}">
      <dsp:nvSpPr>
        <dsp:cNvPr id="0" name=""/>
        <dsp:cNvSpPr/>
      </dsp:nvSpPr>
      <dsp:spPr>
        <a:xfrm>
          <a:off x="4274760" y="2291026"/>
          <a:ext cx="91440" cy="5305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0514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5B9716-07FD-4F8E-BC3D-DCC9B6532956}">
      <dsp:nvSpPr>
        <dsp:cNvPr id="0" name=""/>
        <dsp:cNvSpPr/>
      </dsp:nvSpPr>
      <dsp:spPr>
        <a:xfrm>
          <a:off x="1263708" y="2291026"/>
          <a:ext cx="3056771" cy="530514"/>
        </a:xfrm>
        <a:custGeom>
          <a:avLst/>
          <a:gdLst/>
          <a:ahLst/>
          <a:cxnLst/>
          <a:rect l="0" t="0" r="0" b="0"/>
          <a:pathLst>
            <a:path>
              <a:moveTo>
                <a:pt x="3056771" y="0"/>
              </a:moveTo>
              <a:lnTo>
                <a:pt x="3056771" y="265257"/>
              </a:lnTo>
              <a:lnTo>
                <a:pt x="0" y="265257"/>
              </a:lnTo>
              <a:lnTo>
                <a:pt x="0" y="530514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1F038-9E45-4B24-A381-7D7CC0D3ADDA}">
      <dsp:nvSpPr>
        <dsp:cNvPr id="0" name=""/>
        <dsp:cNvSpPr/>
      </dsp:nvSpPr>
      <dsp:spPr>
        <a:xfrm>
          <a:off x="2232250" y="1027898"/>
          <a:ext cx="4176458" cy="1263128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Принципы</a:t>
          </a:r>
          <a:r>
            <a:rPr lang="ru-RU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лежащие в основе системы прав человека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232250" y="1027898"/>
        <a:ext cx="4176458" cy="1263128"/>
      </dsp:txXfrm>
    </dsp:sp>
    <dsp:sp modelId="{2352C6E0-2CA0-442C-8CF3-172A7B47AF00}">
      <dsp:nvSpPr>
        <dsp:cNvPr id="0" name=""/>
        <dsp:cNvSpPr/>
      </dsp:nvSpPr>
      <dsp:spPr>
        <a:xfrm>
          <a:off x="580" y="2821541"/>
          <a:ext cx="2526257" cy="1263128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80" y="2821541"/>
        <a:ext cx="2526257" cy="1263128"/>
      </dsp:txXfrm>
    </dsp:sp>
    <dsp:sp modelId="{0089DE68-4C5F-4314-8C78-07A6625BE5EB}">
      <dsp:nvSpPr>
        <dsp:cNvPr id="0" name=""/>
        <dsp:cNvSpPr/>
      </dsp:nvSpPr>
      <dsp:spPr>
        <a:xfrm>
          <a:off x="3057351" y="2821541"/>
          <a:ext cx="2526257" cy="1263128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гуманизм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057351" y="2821541"/>
        <a:ext cx="2526257" cy="1263128"/>
      </dsp:txXfrm>
    </dsp:sp>
    <dsp:sp modelId="{F84FF2A8-1509-41A4-BB57-27543CCE991B}">
      <dsp:nvSpPr>
        <dsp:cNvPr id="0" name=""/>
        <dsp:cNvSpPr/>
      </dsp:nvSpPr>
      <dsp:spPr>
        <a:xfrm>
          <a:off x="6114122" y="2821541"/>
          <a:ext cx="2526257" cy="1263128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равноправие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114122" y="2821541"/>
        <a:ext cx="2526257" cy="1263128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480140-2550-4FE3-BB67-E4E86946C28D}">
      <dsp:nvSpPr>
        <dsp:cNvPr id="0" name=""/>
        <dsp:cNvSpPr/>
      </dsp:nvSpPr>
      <dsp:spPr>
        <a:xfrm>
          <a:off x="274315" y="1832"/>
          <a:ext cx="5086219" cy="5313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Культурные права граждан Республики Беларусь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89878" y="17395"/>
        <a:ext cx="5055093" cy="500249"/>
      </dsp:txXfrm>
    </dsp:sp>
    <dsp:sp modelId="{3D354BD2-7558-4626-81AD-16E2704465E2}">
      <dsp:nvSpPr>
        <dsp:cNvPr id="0" name=""/>
        <dsp:cNvSpPr/>
      </dsp:nvSpPr>
      <dsp:spPr>
        <a:xfrm>
          <a:off x="782937" y="533208"/>
          <a:ext cx="508621" cy="3985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8531"/>
              </a:lnTo>
              <a:lnTo>
                <a:pt x="508621" y="39853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0A9FAB-5B1F-4676-A877-AA4F73ECACF7}">
      <dsp:nvSpPr>
        <dsp:cNvPr id="0" name=""/>
        <dsp:cNvSpPr/>
      </dsp:nvSpPr>
      <dsp:spPr>
        <a:xfrm>
          <a:off x="1291559" y="666052"/>
          <a:ext cx="7003077" cy="5313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образование (ст. 49)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07122" y="681615"/>
        <a:ext cx="6971951" cy="500249"/>
      </dsp:txXfrm>
    </dsp:sp>
    <dsp:sp modelId="{994E6BDE-F8DE-422B-A2FB-6A9523761BC3}">
      <dsp:nvSpPr>
        <dsp:cNvPr id="0" name=""/>
        <dsp:cNvSpPr/>
      </dsp:nvSpPr>
      <dsp:spPr>
        <a:xfrm>
          <a:off x="782937" y="533208"/>
          <a:ext cx="508621" cy="10627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2750"/>
              </a:lnTo>
              <a:lnTo>
                <a:pt x="508621" y="106275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82867D-4199-40E9-B976-1D5340DA3AFD}">
      <dsp:nvSpPr>
        <dsp:cNvPr id="0" name=""/>
        <dsp:cNvSpPr/>
      </dsp:nvSpPr>
      <dsp:spPr>
        <a:xfrm>
          <a:off x="1291559" y="1330271"/>
          <a:ext cx="7003077" cy="5313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пользования родным языком, выбора языка общения,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вос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-питания и обучения (ст. 50)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07122" y="1345834"/>
        <a:ext cx="6971951" cy="500249"/>
      </dsp:txXfrm>
    </dsp:sp>
    <dsp:sp modelId="{19CCE19B-4C53-4F89-BFD9-B50D94F3B4EB}">
      <dsp:nvSpPr>
        <dsp:cNvPr id="0" name=""/>
        <dsp:cNvSpPr/>
      </dsp:nvSpPr>
      <dsp:spPr>
        <a:xfrm>
          <a:off x="782937" y="533208"/>
          <a:ext cx="508621" cy="17269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26970"/>
              </a:lnTo>
              <a:lnTo>
                <a:pt x="508621" y="172697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FD3844-C54E-4E25-BB08-1C2B73C231AA}">
      <dsp:nvSpPr>
        <dsp:cNvPr id="0" name=""/>
        <dsp:cNvSpPr/>
      </dsp:nvSpPr>
      <dsp:spPr>
        <a:xfrm>
          <a:off x="1291559" y="1994490"/>
          <a:ext cx="7003077" cy="5313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участие в культурной жизни (ст. 51)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07122" y="2010053"/>
        <a:ext cx="6971951" cy="500249"/>
      </dsp:txXfrm>
    </dsp:sp>
    <dsp:sp modelId="{1C5300C8-01A9-4479-8DE3-89A04F1BD9B4}">
      <dsp:nvSpPr>
        <dsp:cNvPr id="0" name=""/>
        <dsp:cNvSpPr/>
      </dsp:nvSpPr>
      <dsp:spPr>
        <a:xfrm>
          <a:off x="782937" y="533208"/>
          <a:ext cx="508621" cy="23911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1189"/>
              </a:lnTo>
              <a:lnTo>
                <a:pt x="508621" y="239118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F1CA1E-816E-4864-9090-C9DD66D0B30B}">
      <dsp:nvSpPr>
        <dsp:cNvPr id="0" name=""/>
        <dsp:cNvSpPr/>
      </dsp:nvSpPr>
      <dsp:spPr>
        <a:xfrm>
          <a:off x="1291559" y="2658709"/>
          <a:ext cx="7003077" cy="5313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доступа к культурным ценностям (ст. 51)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07122" y="2674272"/>
        <a:ext cx="6971951" cy="500249"/>
      </dsp:txXfrm>
    </dsp:sp>
    <dsp:sp modelId="{9D92CEC2-7D67-4831-B8AA-71F49AAB9EE6}">
      <dsp:nvSpPr>
        <dsp:cNvPr id="0" name=""/>
        <dsp:cNvSpPr/>
      </dsp:nvSpPr>
      <dsp:spPr>
        <a:xfrm>
          <a:off x="782937" y="533208"/>
          <a:ext cx="508621" cy="30554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55408"/>
              </a:lnTo>
              <a:lnTo>
                <a:pt x="508621" y="305540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1B1950-B8C4-4E8C-8011-9D22F3866883}">
      <dsp:nvSpPr>
        <dsp:cNvPr id="0" name=""/>
        <dsp:cNvSpPr/>
      </dsp:nvSpPr>
      <dsp:spPr>
        <a:xfrm>
          <a:off x="1291559" y="3322929"/>
          <a:ext cx="7003077" cy="5313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художественного, научного, технического творчества (ст. 51)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07122" y="3338492"/>
        <a:ext cx="6971951" cy="500249"/>
      </dsp:txXfrm>
    </dsp:sp>
    <dsp:sp modelId="{A327DF58-F3E6-4F20-AAC8-2147B32262F8}">
      <dsp:nvSpPr>
        <dsp:cNvPr id="0" name=""/>
        <dsp:cNvSpPr/>
      </dsp:nvSpPr>
      <dsp:spPr>
        <a:xfrm>
          <a:off x="782937" y="533208"/>
          <a:ext cx="508621" cy="3719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19628"/>
              </a:lnTo>
              <a:lnTo>
                <a:pt x="508621" y="371962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5E4E56-A8A3-4A5B-8758-BB7C4367F2B2}">
      <dsp:nvSpPr>
        <dsp:cNvPr id="0" name=""/>
        <dsp:cNvSpPr/>
      </dsp:nvSpPr>
      <dsp:spPr>
        <a:xfrm>
          <a:off x="1291559" y="3987148"/>
          <a:ext cx="7003077" cy="5313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преподавания (ст. 51)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07122" y="4002711"/>
        <a:ext cx="6971951" cy="500249"/>
      </dsp:txXfrm>
    </dsp:sp>
    <dsp:sp modelId="{B631778E-2BC8-46F6-A464-1C3C6B1A7587}">
      <dsp:nvSpPr>
        <dsp:cNvPr id="0" name=""/>
        <dsp:cNvSpPr/>
      </dsp:nvSpPr>
      <dsp:spPr>
        <a:xfrm>
          <a:off x="782937" y="533208"/>
          <a:ext cx="508621" cy="43838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83847"/>
              </a:lnTo>
              <a:lnTo>
                <a:pt x="508621" y="438384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DADA5D-7283-429F-A107-94F22466D8F6}">
      <dsp:nvSpPr>
        <dsp:cNvPr id="0" name=""/>
        <dsp:cNvSpPr/>
      </dsp:nvSpPr>
      <dsp:spPr>
        <a:xfrm>
          <a:off x="1291559" y="4651367"/>
          <a:ext cx="7002006" cy="5313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интеллектуальной собственности (ст. 51)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07122" y="4666930"/>
        <a:ext cx="6970880" cy="500249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480140-2550-4FE3-BB67-E4E86946C28D}">
      <dsp:nvSpPr>
        <dsp:cNvPr id="0" name=""/>
        <dsp:cNvSpPr/>
      </dsp:nvSpPr>
      <dsp:spPr>
        <a:xfrm>
          <a:off x="100407" y="721"/>
          <a:ext cx="5036296" cy="4231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конституционные обязанности граждан Республики Беларусь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2800" y="13114"/>
        <a:ext cx="5011510" cy="398326"/>
      </dsp:txXfrm>
    </dsp:sp>
    <dsp:sp modelId="{3D354BD2-7558-4626-81AD-16E2704465E2}">
      <dsp:nvSpPr>
        <dsp:cNvPr id="0" name=""/>
        <dsp:cNvSpPr/>
      </dsp:nvSpPr>
      <dsp:spPr>
        <a:xfrm>
          <a:off x="604036" y="423834"/>
          <a:ext cx="503629" cy="3173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7334"/>
              </a:lnTo>
              <a:lnTo>
                <a:pt x="503629" y="31733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0A9FAB-5B1F-4676-A877-AA4F73ECACF7}">
      <dsp:nvSpPr>
        <dsp:cNvPr id="0" name=""/>
        <dsp:cNvSpPr/>
      </dsp:nvSpPr>
      <dsp:spPr>
        <a:xfrm>
          <a:off x="1107666" y="529612"/>
          <a:ext cx="7360370" cy="4231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Соблюдение Конституции и законов Республики Беларусь (ст. 52)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20059" y="542005"/>
        <a:ext cx="7335584" cy="398326"/>
      </dsp:txXfrm>
    </dsp:sp>
    <dsp:sp modelId="{994E6BDE-F8DE-422B-A2FB-6A9523761BC3}">
      <dsp:nvSpPr>
        <dsp:cNvPr id="0" name=""/>
        <dsp:cNvSpPr/>
      </dsp:nvSpPr>
      <dsp:spPr>
        <a:xfrm>
          <a:off x="604036" y="423834"/>
          <a:ext cx="503629" cy="8462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6225"/>
              </a:lnTo>
              <a:lnTo>
                <a:pt x="503629" y="84622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82867D-4199-40E9-B976-1D5340DA3AFD}">
      <dsp:nvSpPr>
        <dsp:cNvPr id="0" name=""/>
        <dsp:cNvSpPr/>
      </dsp:nvSpPr>
      <dsp:spPr>
        <a:xfrm>
          <a:off x="1107666" y="1058503"/>
          <a:ext cx="7360370" cy="4231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Уважение национальных традиций (ст. 52)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20059" y="1070896"/>
        <a:ext cx="7335584" cy="398326"/>
      </dsp:txXfrm>
    </dsp:sp>
    <dsp:sp modelId="{19CCE19B-4C53-4F89-BFD9-B50D94F3B4EB}">
      <dsp:nvSpPr>
        <dsp:cNvPr id="0" name=""/>
        <dsp:cNvSpPr/>
      </dsp:nvSpPr>
      <dsp:spPr>
        <a:xfrm>
          <a:off x="604036" y="423834"/>
          <a:ext cx="503629" cy="13751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5117"/>
              </a:lnTo>
              <a:lnTo>
                <a:pt x="503629" y="137511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FD3844-C54E-4E25-BB08-1C2B73C231AA}">
      <dsp:nvSpPr>
        <dsp:cNvPr id="0" name=""/>
        <dsp:cNvSpPr/>
      </dsp:nvSpPr>
      <dsp:spPr>
        <a:xfrm>
          <a:off x="1107666" y="1587394"/>
          <a:ext cx="7360370" cy="4231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Уважение достоинства, прав, свобод и законных интересов других лиц (ст. 53)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20059" y="1599787"/>
        <a:ext cx="7335584" cy="398326"/>
      </dsp:txXfrm>
    </dsp:sp>
    <dsp:sp modelId="{1C5300C8-01A9-4479-8DE3-89A04F1BD9B4}">
      <dsp:nvSpPr>
        <dsp:cNvPr id="0" name=""/>
        <dsp:cNvSpPr/>
      </dsp:nvSpPr>
      <dsp:spPr>
        <a:xfrm>
          <a:off x="604036" y="423834"/>
          <a:ext cx="503629" cy="19040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4008"/>
              </a:lnTo>
              <a:lnTo>
                <a:pt x="503629" y="190400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F1CA1E-816E-4864-9090-C9DD66D0B30B}">
      <dsp:nvSpPr>
        <dsp:cNvPr id="0" name=""/>
        <dsp:cNvSpPr/>
      </dsp:nvSpPr>
      <dsp:spPr>
        <a:xfrm>
          <a:off x="1107666" y="2116285"/>
          <a:ext cx="7360370" cy="4231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Бережное отношение к историко-культурному, духовному наследию и другим национальным ценностям (ст. 54)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20059" y="2128678"/>
        <a:ext cx="7335584" cy="398326"/>
      </dsp:txXfrm>
    </dsp:sp>
    <dsp:sp modelId="{9D92CEC2-7D67-4831-B8AA-71F49AAB9EE6}">
      <dsp:nvSpPr>
        <dsp:cNvPr id="0" name=""/>
        <dsp:cNvSpPr/>
      </dsp:nvSpPr>
      <dsp:spPr>
        <a:xfrm>
          <a:off x="604036" y="423834"/>
          <a:ext cx="503629" cy="24328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2899"/>
              </a:lnTo>
              <a:lnTo>
                <a:pt x="503629" y="243289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1B1950-B8C4-4E8C-8011-9D22F3866883}">
      <dsp:nvSpPr>
        <dsp:cNvPr id="0" name=""/>
        <dsp:cNvSpPr/>
      </dsp:nvSpPr>
      <dsp:spPr>
        <a:xfrm>
          <a:off x="1107666" y="2645177"/>
          <a:ext cx="7360370" cy="4231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Охрана природной среды (ст. 55)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20059" y="2657570"/>
        <a:ext cx="7335584" cy="398326"/>
      </dsp:txXfrm>
    </dsp:sp>
    <dsp:sp modelId="{A327DF58-F3E6-4F20-AAC8-2147B32262F8}">
      <dsp:nvSpPr>
        <dsp:cNvPr id="0" name=""/>
        <dsp:cNvSpPr/>
      </dsp:nvSpPr>
      <dsp:spPr>
        <a:xfrm>
          <a:off x="604036" y="423834"/>
          <a:ext cx="503629" cy="29617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1790"/>
              </a:lnTo>
              <a:lnTo>
                <a:pt x="503629" y="296179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5E4E56-A8A3-4A5B-8758-BB7C4367F2B2}">
      <dsp:nvSpPr>
        <dsp:cNvPr id="0" name=""/>
        <dsp:cNvSpPr/>
      </dsp:nvSpPr>
      <dsp:spPr>
        <a:xfrm>
          <a:off x="1107666" y="3174068"/>
          <a:ext cx="7360370" cy="4231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Финансирование государственных расходов путём уплаты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-венных налогов, пошлин и иных платежей (ст. 56)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20059" y="3186461"/>
        <a:ext cx="7335584" cy="398326"/>
      </dsp:txXfrm>
    </dsp:sp>
    <dsp:sp modelId="{B631778E-2BC8-46F6-A464-1C3C6B1A7587}">
      <dsp:nvSpPr>
        <dsp:cNvPr id="0" name=""/>
        <dsp:cNvSpPr/>
      </dsp:nvSpPr>
      <dsp:spPr>
        <a:xfrm>
          <a:off x="604036" y="423834"/>
          <a:ext cx="503629" cy="34906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90681"/>
              </a:lnTo>
              <a:lnTo>
                <a:pt x="503629" y="349068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DADA5D-7283-429F-A107-94F22466D8F6}">
      <dsp:nvSpPr>
        <dsp:cNvPr id="0" name=""/>
        <dsp:cNvSpPr/>
      </dsp:nvSpPr>
      <dsp:spPr>
        <a:xfrm>
          <a:off x="1107666" y="3702959"/>
          <a:ext cx="7359240" cy="4231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Защита Республики Беларусь (ст. 57)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20059" y="3715352"/>
        <a:ext cx="7334454" cy="398326"/>
      </dsp:txXfrm>
    </dsp:sp>
    <dsp:sp modelId="{8F75FC39-6056-412A-9D18-A200ADD3738B}">
      <dsp:nvSpPr>
        <dsp:cNvPr id="0" name=""/>
        <dsp:cNvSpPr/>
      </dsp:nvSpPr>
      <dsp:spPr>
        <a:xfrm>
          <a:off x="604036" y="423834"/>
          <a:ext cx="503629" cy="40195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19572"/>
              </a:lnTo>
              <a:lnTo>
                <a:pt x="503629" y="401957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14CA8C-ABA3-43FE-A4B7-101FE5606A8A}">
      <dsp:nvSpPr>
        <dsp:cNvPr id="0" name=""/>
        <dsp:cNvSpPr/>
      </dsp:nvSpPr>
      <dsp:spPr>
        <a:xfrm>
          <a:off x="1107666" y="4231850"/>
          <a:ext cx="7359883" cy="4231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Воспитание детей, забота об их здоровье, развитии и обучении (ст. 32)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20059" y="4244243"/>
        <a:ext cx="7335097" cy="398326"/>
      </dsp:txXfrm>
    </dsp:sp>
    <dsp:sp modelId="{7A35190B-E5C9-46D4-812E-B4DF8CA1CFBA}">
      <dsp:nvSpPr>
        <dsp:cNvPr id="0" name=""/>
        <dsp:cNvSpPr/>
      </dsp:nvSpPr>
      <dsp:spPr>
        <a:xfrm>
          <a:off x="604036" y="423834"/>
          <a:ext cx="503629" cy="45484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48463"/>
              </a:lnTo>
              <a:lnTo>
                <a:pt x="503629" y="454846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56035A-A1E3-47F8-BACC-CD961C5BD66F}">
      <dsp:nvSpPr>
        <dsp:cNvPr id="0" name=""/>
        <dsp:cNvSpPr/>
      </dsp:nvSpPr>
      <dsp:spPr>
        <a:xfrm>
          <a:off x="1107666" y="4760741"/>
          <a:ext cx="7360878" cy="4231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Забота о родителях, а также лицах, их заменяющих, оказание им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по-мощи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(ст. 32)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20059" y="4773134"/>
        <a:ext cx="7336092" cy="3983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1F4235-4D2C-4A27-B396-F0A5EEED0AE0}">
      <dsp:nvSpPr>
        <dsp:cNvPr id="0" name=""/>
        <dsp:cNvSpPr/>
      </dsp:nvSpPr>
      <dsp:spPr>
        <a:xfrm>
          <a:off x="3168352" y="1946973"/>
          <a:ext cx="2304254" cy="1146612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права и свободы граждан Республики Беларусь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224325" y="2002946"/>
        <a:ext cx="2192308" cy="1034666"/>
      </dsp:txXfrm>
    </dsp:sp>
    <dsp:sp modelId="{98A9C530-3696-4FD0-84ED-2FD3F3A9602E}">
      <dsp:nvSpPr>
        <dsp:cNvPr id="0" name=""/>
        <dsp:cNvSpPr/>
      </dsp:nvSpPr>
      <dsp:spPr>
        <a:xfrm rot="16200000">
          <a:off x="4156204" y="1421096"/>
          <a:ext cx="328551" cy="45044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4205487" y="1560468"/>
        <a:ext cx="229986" cy="270265"/>
      </dsp:txXfrm>
    </dsp:sp>
    <dsp:sp modelId="{0B75A455-9151-47CE-8025-6D4ED2A7C5A7}">
      <dsp:nvSpPr>
        <dsp:cNvPr id="0" name=""/>
        <dsp:cNvSpPr/>
      </dsp:nvSpPr>
      <dsp:spPr>
        <a:xfrm>
          <a:off x="3079765" y="2230"/>
          <a:ext cx="2481428" cy="1324834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(гражданские) права и свободы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144438" y="66903"/>
        <a:ext cx="2352082" cy="1195488"/>
      </dsp:txXfrm>
    </dsp:sp>
    <dsp:sp modelId="{8C65B6B3-A7E8-47CE-A3D9-773A11BDBD9E}">
      <dsp:nvSpPr>
        <dsp:cNvPr id="0" name=""/>
        <dsp:cNvSpPr/>
      </dsp:nvSpPr>
      <dsp:spPr>
        <a:xfrm rot="16227">
          <a:off x="5615153" y="2301980"/>
          <a:ext cx="343538" cy="45044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5615154" y="2391826"/>
        <a:ext cx="240477" cy="270265"/>
      </dsp:txXfrm>
    </dsp:sp>
    <dsp:sp modelId="{0534117D-C36B-443B-9DEF-C493B266B992}">
      <dsp:nvSpPr>
        <dsp:cNvPr id="0" name=""/>
        <dsp:cNvSpPr/>
      </dsp:nvSpPr>
      <dsp:spPr>
        <a:xfrm>
          <a:off x="6120686" y="1872216"/>
          <a:ext cx="2481428" cy="1324834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политические права и свободы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185359" y="1936889"/>
        <a:ext cx="2352082" cy="1195488"/>
      </dsp:txXfrm>
    </dsp:sp>
    <dsp:sp modelId="{D0718470-03CD-4D77-96A7-33C4590813E8}">
      <dsp:nvSpPr>
        <dsp:cNvPr id="0" name=""/>
        <dsp:cNvSpPr/>
      </dsp:nvSpPr>
      <dsp:spPr>
        <a:xfrm rot="5400000">
          <a:off x="4156204" y="3169020"/>
          <a:ext cx="328551" cy="45044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4205487" y="3209827"/>
        <a:ext cx="229986" cy="270265"/>
      </dsp:txXfrm>
    </dsp:sp>
    <dsp:sp modelId="{D71D3E45-BD31-485E-9E38-0511B0E3DDED}">
      <dsp:nvSpPr>
        <dsp:cNvPr id="0" name=""/>
        <dsp:cNvSpPr/>
      </dsp:nvSpPr>
      <dsp:spPr>
        <a:xfrm>
          <a:off x="3079765" y="3713495"/>
          <a:ext cx="2481428" cy="1324834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социально-экономические права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144438" y="3778168"/>
        <a:ext cx="2352082" cy="1195488"/>
      </dsp:txXfrm>
    </dsp:sp>
    <dsp:sp modelId="{7755901C-1139-45C0-9DDA-C61C340FC2AB}">
      <dsp:nvSpPr>
        <dsp:cNvPr id="0" name=""/>
        <dsp:cNvSpPr/>
      </dsp:nvSpPr>
      <dsp:spPr>
        <a:xfrm rot="10783974">
          <a:off x="2653134" y="2301982"/>
          <a:ext cx="364125" cy="45044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0800000">
        <a:off x="2762370" y="2391816"/>
        <a:ext cx="254888" cy="270265"/>
      </dsp:txXfrm>
    </dsp:sp>
    <dsp:sp modelId="{AE07FB8F-A02C-47E5-8D98-34F8CD44F0DA}">
      <dsp:nvSpPr>
        <dsp:cNvPr id="0" name=""/>
        <dsp:cNvSpPr/>
      </dsp:nvSpPr>
      <dsp:spPr>
        <a:xfrm>
          <a:off x="0" y="1872220"/>
          <a:ext cx="2481428" cy="1324834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культурные права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4673" y="1936893"/>
        <a:ext cx="2352082" cy="119548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E9BBF9-4580-4ECB-B285-F0A597B22773}">
      <dsp:nvSpPr>
        <dsp:cNvPr id="0" name=""/>
        <dsp:cNvSpPr/>
      </dsp:nvSpPr>
      <dsp:spPr>
        <a:xfrm>
          <a:off x="72006" y="130"/>
          <a:ext cx="5778326" cy="4435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Юридические свойства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основных (конституционных) прав, свобод и обязанностей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84996" y="13120"/>
        <a:ext cx="5752346" cy="417530"/>
      </dsp:txXfrm>
    </dsp:sp>
    <dsp:sp modelId="{113122A5-EFD4-4F67-888F-7FA66CCA41AB}">
      <dsp:nvSpPr>
        <dsp:cNvPr id="0" name=""/>
        <dsp:cNvSpPr/>
      </dsp:nvSpPr>
      <dsp:spPr>
        <a:xfrm>
          <a:off x="649838" y="443640"/>
          <a:ext cx="577832" cy="3326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632"/>
              </a:lnTo>
              <a:lnTo>
                <a:pt x="577832" y="33263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E7E0D5-E90A-4E3B-8CDB-AC29721E854B}">
      <dsp:nvSpPr>
        <dsp:cNvPr id="0" name=""/>
        <dsp:cNvSpPr/>
      </dsp:nvSpPr>
      <dsp:spPr>
        <a:xfrm>
          <a:off x="1227671" y="554518"/>
          <a:ext cx="7269274" cy="4435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возникают непосредственно из Конституции (Основного Закона), а не на основе конкретных правоотношений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40661" y="567508"/>
        <a:ext cx="7243294" cy="417530"/>
      </dsp:txXfrm>
    </dsp:sp>
    <dsp:sp modelId="{051E55AE-EAD1-4052-99B5-326E0D552EE7}">
      <dsp:nvSpPr>
        <dsp:cNvPr id="0" name=""/>
        <dsp:cNvSpPr/>
      </dsp:nvSpPr>
      <dsp:spPr>
        <a:xfrm>
          <a:off x="649838" y="443640"/>
          <a:ext cx="577832" cy="887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7020"/>
              </a:lnTo>
              <a:lnTo>
                <a:pt x="577832" y="88702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050C86-A2DC-48C1-9125-8801DD383EE5}">
      <dsp:nvSpPr>
        <dsp:cNvPr id="0" name=""/>
        <dsp:cNvSpPr/>
      </dsp:nvSpPr>
      <dsp:spPr>
        <a:xfrm>
          <a:off x="1227671" y="1108906"/>
          <a:ext cx="7269274" cy="4435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выражают отношения и связи гражданина и государства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40661" y="1121896"/>
        <a:ext cx="7243294" cy="417530"/>
      </dsp:txXfrm>
    </dsp:sp>
    <dsp:sp modelId="{3C9C28B8-D82A-4125-9C83-9A85F4CD3015}">
      <dsp:nvSpPr>
        <dsp:cNvPr id="0" name=""/>
        <dsp:cNvSpPr/>
      </dsp:nvSpPr>
      <dsp:spPr>
        <a:xfrm>
          <a:off x="649838" y="443640"/>
          <a:ext cx="577832" cy="14414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1408"/>
              </a:lnTo>
              <a:lnTo>
                <a:pt x="577832" y="144140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56B854-797D-4C84-BF8B-CCD7F2E05BA7}">
      <dsp:nvSpPr>
        <dsp:cNvPr id="0" name=""/>
        <dsp:cNvSpPr/>
      </dsp:nvSpPr>
      <dsp:spPr>
        <a:xfrm>
          <a:off x="1227671" y="1663293"/>
          <a:ext cx="7269274" cy="4435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неотчуждаемы, абсолютны и принадлежат каждому от рождения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40661" y="1676283"/>
        <a:ext cx="7243294" cy="417530"/>
      </dsp:txXfrm>
    </dsp:sp>
    <dsp:sp modelId="{3DBBF37B-F48F-4E96-8B06-3E94A49C0E00}">
      <dsp:nvSpPr>
        <dsp:cNvPr id="0" name=""/>
        <dsp:cNvSpPr/>
      </dsp:nvSpPr>
      <dsp:spPr>
        <a:xfrm>
          <a:off x="649838" y="443640"/>
          <a:ext cx="577832" cy="19957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5795"/>
              </a:lnTo>
              <a:lnTo>
                <a:pt x="577832" y="199579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45EB15-D91B-4D17-A33B-D5087CD83B8D}">
      <dsp:nvSpPr>
        <dsp:cNvPr id="0" name=""/>
        <dsp:cNvSpPr/>
      </dsp:nvSpPr>
      <dsp:spPr>
        <a:xfrm>
          <a:off x="1227671" y="2217681"/>
          <a:ext cx="7269274" cy="4435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существуют постоянно, независимо от реализации, пока данное ли-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является гражданином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40661" y="2230671"/>
        <a:ext cx="7243294" cy="417530"/>
      </dsp:txXfrm>
    </dsp:sp>
    <dsp:sp modelId="{6B4BCC2F-3DEB-4910-9B23-1B04542CE5E4}">
      <dsp:nvSpPr>
        <dsp:cNvPr id="0" name=""/>
        <dsp:cNvSpPr/>
      </dsp:nvSpPr>
      <dsp:spPr>
        <a:xfrm>
          <a:off x="649838" y="443640"/>
          <a:ext cx="577832" cy="25501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0183"/>
              </a:lnTo>
              <a:lnTo>
                <a:pt x="577832" y="255018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FFCFB9-9F3D-435C-842A-BF6CBDCA6818}">
      <dsp:nvSpPr>
        <dsp:cNvPr id="0" name=""/>
        <dsp:cNvSpPr/>
      </dsp:nvSpPr>
      <dsp:spPr>
        <a:xfrm>
          <a:off x="1227671" y="2772069"/>
          <a:ext cx="7269274" cy="4435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осуществление прав и свобод не должно нарушать права и свободы других лиц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40661" y="2785059"/>
        <a:ext cx="7243294" cy="417530"/>
      </dsp:txXfrm>
    </dsp:sp>
    <dsp:sp modelId="{9C1C64FB-2074-4FAB-9350-0543359B909A}">
      <dsp:nvSpPr>
        <dsp:cNvPr id="0" name=""/>
        <dsp:cNvSpPr/>
      </dsp:nvSpPr>
      <dsp:spPr>
        <a:xfrm>
          <a:off x="649838" y="443640"/>
          <a:ext cx="577832" cy="31045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4571"/>
              </a:lnTo>
              <a:lnTo>
                <a:pt x="577832" y="310457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C3D7A4-64CF-47EF-AA21-1DBD696F5A22}">
      <dsp:nvSpPr>
        <dsp:cNvPr id="0" name=""/>
        <dsp:cNvSpPr/>
      </dsp:nvSpPr>
      <dsp:spPr>
        <a:xfrm>
          <a:off x="1227671" y="3326457"/>
          <a:ext cx="7269274" cy="4435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одинаковы по содержанию и объёму для всех граждан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40661" y="3339447"/>
        <a:ext cx="7243294" cy="417530"/>
      </dsp:txXfrm>
    </dsp:sp>
    <dsp:sp modelId="{F68B0BDB-FE28-42FF-A5E4-84A5E8E9591E}">
      <dsp:nvSpPr>
        <dsp:cNvPr id="0" name=""/>
        <dsp:cNvSpPr/>
      </dsp:nvSpPr>
      <dsp:spPr>
        <a:xfrm>
          <a:off x="649838" y="443640"/>
          <a:ext cx="577832" cy="38118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11810"/>
              </a:lnTo>
              <a:lnTo>
                <a:pt x="577832" y="381181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2510BC-9368-43FE-B57A-D1851FDF2A46}">
      <dsp:nvSpPr>
        <dsp:cNvPr id="0" name=""/>
        <dsp:cNvSpPr/>
      </dsp:nvSpPr>
      <dsp:spPr>
        <a:xfrm>
          <a:off x="1227671" y="3880844"/>
          <a:ext cx="7269274" cy="7492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реализуются через правоотношения, регулируемые нормами других отраслей права (в кодексах, законах, декретах, указах и других нор-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мативных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правовых актах)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49615" y="3902788"/>
        <a:ext cx="7225386" cy="705324"/>
      </dsp:txXfrm>
    </dsp:sp>
    <dsp:sp modelId="{163AE6AC-E7F9-406E-8E7D-0659D7F66F1B}">
      <dsp:nvSpPr>
        <dsp:cNvPr id="0" name=""/>
        <dsp:cNvSpPr/>
      </dsp:nvSpPr>
      <dsp:spPr>
        <a:xfrm>
          <a:off x="649838" y="443640"/>
          <a:ext cx="577832" cy="45190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19049"/>
              </a:lnTo>
              <a:lnTo>
                <a:pt x="577832" y="451904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4A50AB-7DB9-4E2A-AECA-C9A87FE29287}">
      <dsp:nvSpPr>
        <dsp:cNvPr id="0" name=""/>
        <dsp:cNvSpPr/>
      </dsp:nvSpPr>
      <dsp:spPr>
        <a:xfrm>
          <a:off x="1227671" y="4740935"/>
          <a:ext cx="7269274" cy="4435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должны реально гарантироваться государством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40661" y="4753925"/>
        <a:ext cx="7243294" cy="41753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E9BBF9-4580-4ECB-B285-F0A597B22773}">
      <dsp:nvSpPr>
        <dsp:cNvPr id="0" name=""/>
        <dsp:cNvSpPr/>
      </dsp:nvSpPr>
      <dsp:spPr>
        <a:xfrm>
          <a:off x="216021" y="992"/>
          <a:ext cx="4803914" cy="5223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права и свободы граждан Республики Беларусь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31320" y="16291"/>
        <a:ext cx="4773316" cy="491756"/>
      </dsp:txXfrm>
    </dsp:sp>
    <dsp:sp modelId="{113122A5-EFD4-4F67-888F-7FA66CCA41AB}">
      <dsp:nvSpPr>
        <dsp:cNvPr id="0" name=""/>
        <dsp:cNvSpPr/>
      </dsp:nvSpPr>
      <dsp:spPr>
        <a:xfrm>
          <a:off x="696412" y="523347"/>
          <a:ext cx="480391" cy="5121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2113"/>
              </a:lnTo>
              <a:lnTo>
                <a:pt x="480391" y="51211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E7E0D5-E90A-4E3B-8CDB-AC29721E854B}">
      <dsp:nvSpPr>
        <dsp:cNvPr id="0" name=""/>
        <dsp:cNvSpPr/>
      </dsp:nvSpPr>
      <dsp:spPr>
        <a:xfrm>
          <a:off x="1176804" y="615527"/>
          <a:ext cx="7176126" cy="8398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жизнь (ст. 24)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01403" y="640126"/>
        <a:ext cx="7126928" cy="790669"/>
      </dsp:txXfrm>
    </dsp:sp>
    <dsp:sp modelId="{051E55AE-EAD1-4052-99B5-326E0D552EE7}">
      <dsp:nvSpPr>
        <dsp:cNvPr id="0" name=""/>
        <dsp:cNvSpPr/>
      </dsp:nvSpPr>
      <dsp:spPr>
        <a:xfrm>
          <a:off x="696412" y="523347"/>
          <a:ext cx="480391" cy="14441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4160"/>
              </a:lnTo>
              <a:lnTo>
                <a:pt x="480391" y="144416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050C86-A2DC-48C1-9125-8801DD383EE5}">
      <dsp:nvSpPr>
        <dsp:cNvPr id="0" name=""/>
        <dsp:cNvSpPr/>
      </dsp:nvSpPr>
      <dsp:spPr>
        <a:xfrm>
          <a:off x="1176804" y="1547574"/>
          <a:ext cx="7176126" cy="8398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свободу, неприкосновенность и достоинство личности (ст. 25)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01403" y="1572173"/>
        <a:ext cx="7126928" cy="790669"/>
      </dsp:txXfrm>
    </dsp:sp>
    <dsp:sp modelId="{3C9C28B8-D82A-4125-9C83-9A85F4CD3015}">
      <dsp:nvSpPr>
        <dsp:cNvPr id="0" name=""/>
        <dsp:cNvSpPr/>
      </dsp:nvSpPr>
      <dsp:spPr>
        <a:xfrm>
          <a:off x="696412" y="523347"/>
          <a:ext cx="480391" cy="23762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76207"/>
              </a:lnTo>
              <a:lnTo>
                <a:pt x="480391" y="237620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56B854-797D-4C84-BF8B-CCD7F2E05BA7}">
      <dsp:nvSpPr>
        <dsp:cNvPr id="0" name=""/>
        <dsp:cNvSpPr/>
      </dsp:nvSpPr>
      <dsp:spPr>
        <a:xfrm>
          <a:off x="1176804" y="2479621"/>
          <a:ext cx="7176126" cy="8398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Презумпция невиновности (ст. 26)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01403" y="2504220"/>
        <a:ext cx="7126928" cy="790669"/>
      </dsp:txXfrm>
    </dsp:sp>
    <dsp:sp modelId="{3DBBF37B-F48F-4E96-8B06-3E94A49C0E00}">
      <dsp:nvSpPr>
        <dsp:cNvPr id="0" name=""/>
        <dsp:cNvSpPr/>
      </dsp:nvSpPr>
      <dsp:spPr>
        <a:xfrm>
          <a:off x="696412" y="523347"/>
          <a:ext cx="480391" cy="33082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8255"/>
              </a:lnTo>
              <a:lnTo>
                <a:pt x="480391" y="330825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45EB15-D91B-4D17-A33B-D5087CD83B8D}">
      <dsp:nvSpPr>
        <dsp:cNvPr id="0" name=""/>
        <dsp:cNvSpPr/>
      </dsp:nvSpPr>
      <dsp:spPr>
        <a:xfrm>
          <a:off x="1176804" y="3411669"/>
          <a:ext cx="7176126" cy="8398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Невозможность принуждения к даче показаний и объяснений про-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тив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самого себя, членов семьи, близких родственников (ст. 27)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01403" y="3436268"/>
        <a:ext cx="7126928" cy="790669"/>
      </dsp:txXfrm>
    </dsp:sp>
    <dsp:sp modelId="{6B4BCC2F-3DEB-4910-9B23-1B04542CE5E4}">
      <dsp:nvSpPr>
        <dsp:cNvPr id="0" name=""/>
        <dsp:cNvSpPr/>
      </dsp:nvSpPr>
      <dsp:spPr>
        <a:xfrm>
          <a:off x="696412" y="523347"/>
          <a:ext cx="480391" cy="42403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40302"/>
              </a:lnTo>
              <a:lnTo>
                <a:pt x="480391" y="424030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FFCFB9-9F3D-435C-842A-BF6CBDCA6818}">
      <dsp:nvSpPr>
        <dsp:cNvPr id="0" name=""/>
        <dsp:cNvSpPr/>
      </dsp:nvSpPr>
      <dsp:spPr>
        <a:xfrm>
          <a:off x="1176804" y="4343716"/>
          <a:ext cx="7176126" cy="8398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тайну личной жизни, корреспонденции, телефонных и иных сообщений (ст. 28)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01403" y="4368315"/>
        <a:ext cx="7126928" cy="7906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0" y="4933950"/>
            <a:ext cx="914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9" name="Рисунок 18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1357290" cy="12858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971550" y="134938"/>
            <a:ext cx="7993063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257556" y="0"/>
            <a:ext cx="1145794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1"/>
            <a:ext cx="250825" cy="687228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12" y="0"/>
            <a:ext cx="1285852" cy="12144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7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11" Type="http://schemas.microsoft.com/office/2007/relationships/diagramDrawing" Target="../diagrams/drawing17.xml"/><Relationship Id="rId5" Type="http://schemas.openxmlformats.org/officeDocument/2006/relationships/diagramColors" Target="../diagrams/colors16.xml"/><Relationship Id="rId10" Type="http://schemas.openxmlformats.org/officeDocument/2006/relationships/diagramColors" Target="../diagrams/colors17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3" Type="http://schemas.openxmlformats.org/officeDocument/2006/relationships/diagramLayout" Target="../diagrams/layout20.xml"/><Relationship Id="rId7" Type="http://schemas.openxmlformats.org/officeDocument/2006/relationships/diagramData" Target="../diagrams/data21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11" Type="http://schemas.microsoft.com/office/2007/relationships/diagramDrawing" Target="../diagrams/drawing21.xml"/><Relationship Id="rId5" Type="http://schemas.openxmlformats.org/officeDocument/2006/relationships/diagramColors" Target="../diagrams/colors20.xml"/><Relationship Id="rId10" Type="http://schemas.openxmlformats.org/officeDocument/2006/relationships/diagramColors" Target="../diagrams/colors21.xml"/><Relationship Id="rId4" Type="http://schemas.openxmlformats.org/officeDocument/2006/relationships/diagramQuickStyle" Target="../diagrams/quickStyle20.xml"/><Relationship Id="rId9" Type="http://schemas.openxmlformats.org/officeDocument/2006/relationships/diagramQuickStyle" Target="../diagrams/quickStyle2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3.xml"/><Relationship Id="rId3" Type="http://schemas.openxmlformats.org/officeDocument/2006/relationships/diagramLayout" Target="../diagrams/layout22.xml"/><Relationship Id="rId7" Type="http://schemas.openxmlformats.org/officeDocument/2006/relationships/diagramData" Target="../diagrams/data23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11" Type="http://schemas.microsoft.com/office/2007/relationships/diagramDrawing" Target="../diagrams/drawing23.xml"/><Relationship Id="rId5" Type="http://schemas.openxmlformats.org/officeDocument/2006/relationships/diagramColors" Target="../diagrams/colors22.xml"/><Relationship Id="rId10" Type="http://schemas.openxmlformats.org/officeDocument/2006/relationships/diagramColors" Target="../diagrams/colors23.xml"/><Relationship Id="rId4" Type="http://schemas.openxmlformats.org/officeDocument/2006/relationships/diagramQuickStyle" Target="../diagrams/quickStyle22.xml"/><Relationship Id="rId9" Type="http://schemas.openxmlformats.org/officeDocument/2006/relationships/diagramQuickStyle" Target="../diagrams/quickStyle2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2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2600" y="3733800"/>
            <a:ext cx="7067872" cy="695332"/>
          </a:xfrm>
        </p:spPr>
        <p:txBody>
          <a:bodyPr/>
          <a:lstStyle/>
          <a:p>
            <a:pPr algn="r"/>
            <a:r>
              <a:rPr lang="ru-RU" sz="2800" dirty="0" smtClean="0"/>
              <a:t>Обществоведение, 11 класс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Личность, общество, государство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black">
          <a:xfrm>
            <a:off x="3000364" y="5214950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Ситник П.В.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black">
          <a:xfrm>
            <a:off x="1714480" y="616266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2017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black">
          <a:xfrm>
            <a:off x="1500166" y="28572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Лицей Ивацевичского района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свободы человека в Республике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4629938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683102866"/>
              </p:ext>
            </p:extLst>
          </p:nvPr>
        </p:nvGraphicFramePr>
        <p:xfrm>
          <a:off x="395536" y="1397000"/>
          <a:ext cx="8568952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86792111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свободы человека в Республике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7779319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910734173"/>
              </p:ext>
            </p:extLst>
          </p:nvPr>
        </p:nvGraphicFramePr>
        <p:xfrm>
          <a:off x="395536" y="1268760"/>
          <a:ext cx="856895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68287596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свободы человека в Республике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1233338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952375336"/>
              </p:ext>
            </p:extLst>
          </p:nvPr>
        </p:nvGraphicFramePr>
        <p:xfrm>
          <a:off x="395536" y="1196752"/>
          <a:ext cx="8568952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97781639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свободы человека в Республике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7084650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771973140"/>
              </p:ext>
            </p:extLst>
          </p:nvPr>
        </p:nvGraphicFramePr>
        <p:xfrm>
          <a:off x="395536" y="1196752"/>
          <a:ext cx="8568952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49453905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Обязанности граждан Республики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6304475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386428658"/>
              </p:ext>
            </p:extLst>
          </p:nvPr>
        </p:nvGraphicFramePr>
        <p:xfrm>
          <a:off x="395536" y="1196752"/>
          <a:ext cx="8568952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85615119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Обязанности граждан Республики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899592" y="2636912"/>
            <a:ext cx="2900947" cy="2020197"/>
            <a:chOff x="3467" y="2847851"/>
            <a:chExt cx="4073701" cy="2020197"/>
          </a:xfrm>
          <a:scene3d>
            <a:camera prst="orthographicFront"/>
            <a:lightRig rig="flat" dir="t"/>
          </a:scene3d>
        </p:grpSpPr>
        <p:sp>
          <p:nvSpPr>
            <p:cNvPr id="7" name="Прямоугольник 6"/>
            <p:cNvSpPr/>
            <p:nvPr/>
          </p:nvSpPr>
          <p:spPr>
            <a:xfrm>
              <a:off x="3467" y="2847851"/>
              <a:ext cx="4073701" cy="2020197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8" name="Прямоугольник 7"/>
            <p:cNvSpPr/>
            <p:nvPr/>
          </p:nvSpPr>
          <p:spPr>
            <a:xfrm>
              <a:off x="3467" y="2847851"/>
              <a:ext cx="4073701" cy="2020197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Права и свободы граждан Республики Беларусь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5853240" y="2636911"/>
            <a:ext cx="2900947" cy="2020197"/>
            <a:chOff x="3467" y="2847851"/>
            <a:chExt cx="4073701" cy="2020197"/>
          </a:xfrm>
          <a:scene3d>
            <a:camera prst="orthographicFront"/>
            <a:lightRig rig="flat" dir="t"/>
          </a:scene3d>
        </p:grpSpPr>
        <p:sp>
          <p:nvSpPr>
            <p:cNvPr id="10" name="Прямоугольник 9"/>
            <p:cNvSpPr/>
            <p:nvPr/>
          </p:nvSpPr>
          <p:spPr>
            <a:xfrm>
              <a:off x="3467" y="2847851"/>
              <a:ext cx="4073701" cy="2020197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1" name="Прямоугольник 10"/>
            <p:cNvSpPr/>
            <p:nvPr/>
          </p:nvSpPr>
          <p:spPr>
            <a:xfrm>
              <a:off x="3467" y="2847851"/>
              <a:ext cx="4073701" cy="2020197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Обязанности граждан Республики Беларусь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3" name="Двойная стрелка влево/вправо 2"/>
          <p:cNvSpPr/>
          <p:nvPr/>
        </p:nvSpPr>
        <p:spPr>
          <a:xfrm>
            <a:off x="3923928" y="3286970"/>
            <a:ext cx="1859640" cy="720080"/>
          </a:xfrm>
          <a:prstGeom prst="leftRightArrow">
            <a:avLst>
              <a:gd name="adj1" fmla="val 42453"/>
              <a:gd name="adj2" fmla="val 76667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6098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9350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Права и свободы человека в </a:t>
            </a:r>
            <a:r>
              <a:rPr lang="ru-RU" dirty="0" err="1" smtClean="0"/>
              <a:t>Республи-ке</a:t>
            </a:r>
            <a:r>
              <a:rPr lang="ru-RU" dirty="0" smtClean="0"/>
              <a:t> </a:t>
            </a:r>
            <a:r>
              <a:rPr lang="ru-RU" dirty="0"/>
              <a:t>Б</a:t>
            </a:r>
            <a:r>
              <a:rPr lang="ru-RU" dirty="0" smtClean="0"/>
              <a:t>еларусь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Обязанности граждан Республики Бела-</a:t>
            </a:r>
            <a:r>
              <a:rPr lang="ru-RU" dirty="0" err="1" smtClean="0"/>
              <a:t>русь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825821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свободы человека в Республике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0463549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202031128"/>
              </p:ext>
            </p:extLst>
          </p:nvPr>
        </p:nvGraphicFramePr>
        <p:xfrm>
          <a:off x="395536" y="1268760"/>
          <a:ext cx="864096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свободы человека в Республике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5922987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095627646"/>
              </p:ext>
            </p:extLst>
          </p:nvPr>
        </p:nvGraphicFramePr>
        <p:xfrm>
          <a:off x="395536" y="1268760"/>
          <a:ext cx="864096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75006274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свободы человека в Республике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2916667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894215425"/>
              </p:ext>
            </p:extLst>
          </p:nvPr>
        </p:nvGraphicFramePr>
        <p:xfrm>
          <a:off x="395536" y="1196752"/>
          <a:ext cx="8568952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14710492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свободы человека в Республике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0936884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2016224" cy="2774046"/>
          </a:xfrm>
          <a:prstGeom prst="rect">
            <a:avLst/>
          </a:prstGeom>
          <a:ln w="28575"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414152" y="1556792"/>
            <a:ext cx="4608512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Ст. 2.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Человек, его права, свободы и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гаран-тии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их реализации являются высшей цен-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ностью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и целью общества и государства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35928" y="4365104"/>
            <a:ext cx="4608512" cy="175432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Ст. 23.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Ограничение прав и свобод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личнос-ти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допускается только в случаях,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преду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-смотренных законом, в интересах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нацио-нальной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безопасности, общественного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по-рядка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защиты нравственности, здоровья населения, прав и свобод других лиц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2713520" y="4666203"/>
            <a:ext cx="1714360" cy="1152128"/>
          </a:xfrm>
          <a:prstGeom prst="rightArrow">
            <a:avLst>
              <a:gd name="adj1" fmla="val 50000"/>
              <a:gd name="adj2" fmla="val 89623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Разд.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II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2721568" y="1442393"/>
            <a:ext cx="1714360" cy="1152128"/>
          </a:xfrm>
          <a:prstGeom prst="rightArrow">
            <a:avLst>
              <a:gd name="adj1" fmla="val 50000"/>
              <a:gd name="adj2" fmla="val 89623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Разд.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I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66703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свободы человека в Республике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2622074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565156650"/>
              </p:ext>
            </p:extLst>
          </p:nvPr>
        </p:nvGraphicFramePr>
        <p:xfrm>
          <a:off x="395536" y="1196752"/>
          <a:ext cx="8568952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22136918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свободы человека в Республике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6902720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42605557"/>
              </p:ext>
            </p:extLst>
          </p:nvPr>
        </p:nvGraphicFramePr>
        <p:xfrm>
          <a:off x="395536" y="1196752"/>
          <a:ext cx="8568952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02798927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свободы человека в Республике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9647080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32463249"/>
              </p:ext>
            </p:extLst>
          </p:nvPr>
        </p:nvGraphicFramePr>
        <p:xfrm>
          <a:off x="395536" y="1268760"/>
          <a:ext cx="856895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50233789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cdb2004132l</Template>
  <TotalTime>813</TotalTime>
  <Words>1049</Words>
  <Application>Microsoft Office PowerPoint</Application>
  <PresentationFormat>Экран (4:3)</PresentationFormat>
  <Paragraphs>102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sample</vt:lpstr>
      <vt:lpstr>Личность, общество, государство</vt:lpstr>
      <vt:lpstr>План</vt:lpstr>
      <vt:lpstr>Права и свободы человека в Республике Беларусь</vt:lpstr>
      <vt:lpstr>Права и свободы человека в Республике Беларусь</vt:lpstr>
      <vt:lpstr>Права и свободы человека в Республике Беларусь</vt:lpstr>
      <vt:lpstr>Права и свободы человека в Республике Беларусь</vt:lpstr>
      <vt:lpstr>Права и свободы человека в Республике Беларусь</vt:lpstr>
      <vt:lpstr>Права и свободы человека в Республике Беларусь</vt:lpstr>
      <vt:lpstr>Права и свободы человека в Республике Беларусь</vt:lpstr>
      <vt:lpstr>Права и свободы человека в Республике Беларусь</vt:lpstr>
      <vt:lpstr>Права и свободы человека в Республике Беларусь</vt:lpstr>
      <vt:lpstr>Права и свободы человека в Республике Беларусь</vt:lpstr>
      <vt:lpstr>Права и свободы человека в Республике Беларусь</vt:lpstr>
      <vt:lpstr>Обязанности граждан Республики Беларусь</vt:lpstr>
      <vt:lpstr>Обязанности граждан Республики Беларусь</vt:lpstr>
    </vt:vector>
  </TitlesOfParts>
  <Company>Лицей Ивацевичского района.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Личность, общество, государство</dc:title>
  <dc:subject>Личность, общество, государство</dc:subject>
  <dc:creator>Ситник П.В.</dc:creator>
  <dc:description>Презентация</dc:description>
  <cp:lastModifiedBy>User</cp:lastModifiedBy>
  <cp:revision>69</cp:revision>
  <dcterms:created xsi:type="dcterms:W3CDTF">2009-11-09T18:29:40Z</dcterms:created>
  <dcterms:modified xsi:type="dcterms:W3CDTF">2017-09-14T20:01:07Z</dcterms:modified>
  <cp:category>Обществоведение. 11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14.09.2017</vt:lpwstr>
  </property>
</Properties>
</file>