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71" r:id="rId5"/>
    <p:sldId id="267" r:id="rId6"/>
    <p:sldId id="272" r:id="rId7"/>
    <p:sldId id="273" r:id="rId8"/>
    <p:sldId id="275" r:id="rId9"/>
    <p:sldId id="274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7CA9"/>
    <a:srgbClr val="0099CC"/>
    <a:srgbClr val="267C9A"/>
    <a:srgbClr val="0C788E"/>
    <a:srgbClr val="422C16"/>
    <a:srgbClr val="006666"/>
    <a:srgbClr val="E0C0A0"/>
    <a:srgbClr val="DDDDDD"/>
    <a:srgbClr val="3618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5" autoAdjust="0"/>
    <p:restoredTop sz="94652" autoAdjust="0"/>
  </p:normalViewPr>
  <p:slideViewPr>
    <p:cSldViewPr>
      <p:cViewPr varScale="1">
        <p:scale>
          <a:sx n="99" d="100"/>
          <a:sy n="99" d="100"/>
        </p:scale>
        <p:origin x="17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9396C6-E8EE-4394-AB84-F9619758198E}" type="doc">
      <dgm:prSet loTypeId="urn:microsoft.com/office/officeart/2005/8/layout/orgChart1" loCatId="hierarchy" qsTypeId="urn:microsoft.com/office/officeart/2005/8/quickstyle/simple5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69FBC0BD-6610-4991-AD08-5F5C2F28000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Модели (трактовки) прав человека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7465C2F-3D4D-4EE9-BB32-6B4C05C0C13E}" type="parTrans" cxnId="{52A62ACF-DC5C-4280-B678-414B322FD00F}">
      <dgm:prSet/>
      <dgm:spPr/>
      <dgm:t>
        <a:bodyPr/>
        <a:lstStyle/>
        <a:p>
          <a:endParaRPr lang="ru-RU"/>
        </a:p>
      </dgm:t>
    </dgm:pt>
    <dgm:pt modelId="{78DEE2D1-6A9D-483C-A1D5-C2F66667F36B}" type="sibTrans" cxnId="{52A62ACF-DC5C-4280-B678-414B322FD00F}">
      <dgm:prSet/>
      <dgm:spPr/>
      <dgm:t>
        <a:bodyPr/>
        <a:lstStyle/>
        <a:p>
          <a:endParaRPr lang="ru-RU"/>
        </a:p>
      </dgm:t>
    </dgm:pt>
    <dgm:pt modelId="{E8945773-32D1-4A80-B13F-EF4D9B36546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Теория естественного права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84F268F-3230-4C7E-B4CB-7EFEE40F0619}" type="parTrans" cxnId="{5BFEA91C-9630-4D6C-91F0-BF5C45FF5526}">
      <dgm:prSet/>
      <dgm:spPr/>
      <dgm:t>
        <a:bodyPr/>
        <a:lstStyle/>
        <a:p>
          <a:endParaRPr lang="ru-RU"/>
        </a:p>
      </dgm:t>
    </dgm:pt>
    <dgm:pt modelId="{4789BDAA-56F1-4530-B8D0-E095DA4DF7EF}" type="sibTrans" cxnId="{5BFEA91C-9630-4D6C-91F0-BF5C45FF5526}">
      <dgm:prSet/>
      <dgm:spPr/>
      <dgm:t>
        <a:bodyPr/>
        <a:lstStyle/>
        <a:p>
          <a:endParaRPr lang="ru-RU"/>
        </a:p>
      </dgm:t>
    </dgm:pt>
    <dgm:pt modelId="{BE086B8F-49F9-4A8E-9898-CD2B19DB5CE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Позитивная теория права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D86A889-7F57-4686-B125-795082AA54DB}" type="parTrans" cxnId="{D2917853-9E5D-4F05-B3D9-B8760500E463}">
      <dgm:prSet/>
      <dgm:spPr/>
      <dgm:t>
        <a:bodyPr/>
        <a:lstStyle/>
        <a:p>
          <a:endParaRPr lang="ru-RU"/>
        </a:p>
      </dgm:t>
    </dgm:pt>
    <dgm:pt modelId="{494FEB58-44FE-47B0-B932-ED3989D93175}" type="sibTrans" cxnId="{D2917853-9E5D-4F05-B3D9-B8760500E463}">
      <dgm:prSet/>
      <dgm:spPr/>
      <dgm:t>
        <a:bodyPr/>
        <a:lstStyle/>
        <a:p>
          <a:endParaRPr lang="ru-RU"/>
        </a:p>
      </dgm:t>
    </dgm:pt>
    <dgm:pt modelId="{48630D46-CF82-475A-A873-C891019D554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Права человека рассматриваются как естественные, неотчуждаемые,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присущие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каждому человеку от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рож-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не зависящие от государства, которое должно только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обеспечи-вать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эти права, помогать 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реали-зации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210F5F7-CB75-4CD8-8387-7257391E4396}" type="parTrans" cxnId="{51FB6C3B-FACE-4A33-A3C8-47A060CB67C7}">
      <dgm:prSet/>
      <dgm:spPr/>
      <dgm:t>
        <a:bodyPr/>
        <a:lstStyle/>
        <a:p>
          <a:endParaRPr lang="ru-RU"/>
        </a:p>
      </dgm:t>
    </dgm:pt>
    <dgm:pt modelId="{437ABCEE-C1CF-47AE-BACB-F4378C2270C0}" type="sibTrans" cxnId="{51FB6C3B-FACE-4A33-A3C8-47A060CB67C7}">
      <dgm:prSet/>
      <dgm:spPr/>
      <dgm:t>
        <a:bodyPr/>
        <a:lstStyle/>
        <a:p>
          <a:endParaRPr lang="ru-RU"/>
        </a:p>
      </dgm:t>
    </dgm:pt>
    <dgm:pt modelId="{8AFE7D8A-D83B-49CC-9B2D-2EC97FBC3E2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Права человека рассматриваются как дарованные ему государством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3176B61-F0A5-49DA-9ECD-986E50BB387F}" type="parTrans" cxnId="{315137ED-BEA1-4803-BCC8-8DE67A2DEC19}">
      <dgm:prSet/>
      <dgm:spPr/>
      <dgm:t>
        <a:bodyPr/>
        <a:lstStyle/>
        <a:p>
          <a:endParaRPr lang="ru-RU"/>
        </a:p>
      </dgm:t>
    </dgm:pt>
    <dgm:pt modelId="{479168EF-0C74-4AB5-BE73-E776E9BA4A73}" type="sibTrans" cxnId="{315137ED-BEA1-4803-BCC8-8DE67A2DEC19}">
      <dgm:prSet/>
      <dgm:spPr/>
      <dgm:t>
        <a:bodyPr/>
        <a:lstStyle/>
        <a:p>
          <a:endParaRPr lang="ru-RU"/>
        </a:p>
      </dgm:t>
    </dgm:pt>
    <dgm:pt modelId="{071C0A2E-A8BD-4288-A2AF-4A76656BA7ED}" type="pres">
      <dgm:prSet presAssocID="{E89396C6-E8EE-4394-AB84-F9619758198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E762094-39A1-4E9F-AB9E-49C0678EC87E}" type="pres">
      <dgm:prSet presAssocID="{69FBC0BD-6610-4991-AD08-5F5C2F280007}" presName="hierRoot1" presStyleCnt="0">
        <dgm:presLayoutVars>
          <dgm:hierBranch val="init"/>
        </dgm:presLayoutVars>
      </dgm:prSet>
      <dgm:spPr/>
    </dgm:pt>
    <dgm:pt modelId="{09360C2A-94A3-488B-B392-D630501FDBDD}" type="pres">
      <dgm:prSet presAssocID="{69FBC0BD-6610-4991-AD08-5F5C2F280007}" presName="rootComposite1" presStyleCnt="0"/>
      <dgm:spPr/>
    </dgm:pt>
    <dgm:pt modelId="{F7FD7BA2-CADD-4965-996C-6255C69A4FA4}" type="pres">
      <dgm:prSet presAssocID="{69FBC0BD-6610-4991-AD08-5F5C2F280007}" presName="rootText1" presStyleLbl="node0" presStyleIdx="0" presStyleCnt="1" custScaleX="3531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F596D4-C35B-44AA-B706-7D5F13C25D1B}" type="pres">
      <dgm:prSet presAssocID="{69FBC0BD-6610-4991-AD08-5F5C2F28000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E7F138E-5366-4547-AD36-CE526E067BCD}" type="pres">
      <dgm:prSet presAssocID="{69FBC0BD-6610-4991-AD08-5F5C2F280007}" presName="hierChild2" presStyleCnt="0"/>
      <dgm:spPr/>
    </dgm:pt>
    <dgm:pt modelId="{22A6A186-AD6A-45CF-A09C-068195939516}" type="pres">
      <dgm:prSet presAssocID="{284F268F-3230-4C7E-B4CB-7EFEE40F0619}" presName="Name37" presStyleLbl="parChTrans1D2" presStyleIdx="0" presStyleCnt="2"/>
      <dgm:spPr/>
      <dgm:t>
        <a:bodyPr/>
        <a:lstStyle/>
        <a:p>
          <a:endParaRPr lang="ru-RU"/>
        </a:p>
      </dgm:t>
    </dgm:pt>
    <dgm:pt modelId="{B85EC0F7-E3D9-4432-8557-AA0EAC979060}" type="pres">
      <dgm:prSet presAssocID="{E8945773-32D1-4A80-B13F-EF4D9B365466}" presName="hierRoot2" presStyleCnt="0">
        <dgm:presLayoutVars>
          <dgm:hierBranch/>
        </dgm:presLayoutVars>
      </dgm:prSet>
      <dgm:spPr/>
    </dgm:pt>
    <dgm:pt modelId="{A0E4737A-84BC-4B6C-B965-6B9EB764D64B}" type="pres">
      <dgm:prSet presAssocID="{E8945773-32D1-4A80-B13F-EF4D9B365466}" presName="rootComposite" presStyleCnt="0"/>
      <dgm:spPr/>
    </dgm:pt>
    <dgm:pt modelId="{B14CC825-F6FD-4328-990A-275DE6F00510}" type="pres">
      <dgm:prSet presAssocID="{E8945773-32D1-4A80-B13F-EF4D9B365466}" presName="rootText" presStyleLbl="node2" presStyleIdx="0" presStyleCnt="2" custScaleX="2651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DFA556-34D5-4706-98F8-A0C5107B9C0D}" type="pres">
      <dgm:prSet presAssocID="{E8945773-32D1-4A80-B13F-EF4D9B365466}" presName="rootConnector" presStyleLbl="node2" presStyleIdx="0" presStyleCnt="2"/>
      <dgm:spPr/>
      <dgm:t>
        <a:bodyPr/>
        <a:lstStyle/>
        <a:p>
          <a:endParaRPr lang="ru-RU"/>
        </a:p>
      </dgm:t>
    </dgm:pt>
    <dgm:pt modelId="{73578CF6-F1A8-433B-B16C-E1DDB68F7937}" type="pres">
      <dgm:prSet presAssocID="{E8945773-32D1-4A80-B13F-EF4D9B365466}" presName="hierChild4" presStyleCnt="0"/>
      <dgm:spPr/>
    </dgm:pt>
    <dgm:pt modelId="{FBCB123C-E1B6-40DB-A990-E981CDCCF1AA}" type="pres">
      <dgm:prSet presAssocID="{3210F5F7-CB75-4CD8-8387-7257391E4396}" presName="Name35" presStyleLbl="parChTrans1D3" presStyleIdx="0" presStyleCnt="2"/>
      <dgm:spPr/>
      <dgm:t>
        <a:bodyPr/>
        <a:lstStyle/>
        <a:p>
          <a:endParaRPr lang="ru-RU"/>
        </a:p>
      </dgm:t>
    </dgm:pt>
    <dgm:pt modelId="{472E280C-9A40-4A23-B1E4-C816E007B5F5}" type="pres">
      <dgm:prSet presAssocID="{48630D46-CF82-475A-A873-C891019D5543}" presName="hierRoot2" presStyleCnt="0">
        <dgm:presLayoutVars>
          <dgm:hierBranch val="init"/>
        </dgm:presLayoutVars>
      </dgm:prSet>
      <dgm:spPr/>
    </dgm:pt>
    <dgm:pt modelId="{50EB15C6-1807-47CF-86DC-BC667D754F8F}" type="pres">
      <dgm:prSet presAssocID="{48630D46-CF82-475A-A873-C891019D5543}" presName="rootComposite" presStyleCnt="0"/>
      <dgm:spPr/>
    </dgm:pt>
    <dgm:pt modelId="{2ACEC383-3D9C-4B5C-85CF-45E3001E7A89}" type="pres">
      <dgm:prSet presAssocID="{48630D46-CF82-475A-A873-C891019D5543}" presName="rootText" presStyleLbl="node3" presStyleIdx="0" presStyleCnt="2" custScaleX="265117" custScaleY="259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91FA43-A70C-45B0-8813-05A1D2D71AA8}" type="pres">
      <dgm:prSet presAssocID="{48630D46-CF82-475A-A873-C891019D5543}" presName="rootConnector" presStyleLbl="node3" presStyleIdx="0" presStyleCnt="2"/>
      <dgm:spPr/>
      <dgm:t>
        <a:bodyPr/>
        <a:lstStyle/>
        <a:p>
          <a:endParaRPr lang="ru-RU"/>
        </a:p>
      </dgm:t>
    </dgm:pt>
    <dgm:pt modelId="{350134EA-2187-4937-A371-F2F140B06768}" type="pres">
      <dgm:prSet presAssocID="{48630D46-CF82-475A-A873-C891019D5543}" presName="hierChild4" presStyleCnt="0"/>
      <dgm:spPr/>
    </dgm:pt>
    <dgm:pt modelId="{F42D7FB4-D4B0-4684-8FCB-3D4B8EC62D63}" type="pres">
      <dgm:prSet presAssocID="{48630D46-CF82-475A-A873-C891019D5543}" presName="hierChild5" presStyleCnt="0"/>
      <dgm:spPr/>
    </dgm:pt>
    <dgm:pt modelId="{AD09683A-E7F8-4350-8D4B-58A51390655C}" type="pres">
      <dgm:prSet presAssocID="{E8945773-32D1-4A80-B13F-EF4D9B365466}" presName="hierChild5" presStyleCnt="0"/>
      <dgm:spPr/>
    </dgm:pt>
    <dgm:pt modelId="{68B63930-3448-4A4F-9756-9B3E227DB36F}" type="pres">
      <dgm:prSet presAssocID="{1D86A889-7F57-4686-B125-795082AA54DB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0937C8D-5197-45A1-BDAA-944AEC5DAC3F}" type="pres">
      <dgm:prSet presAssocID="{BE086B8F-49F9-4A8E-9898-CD2B19DB5CE5}" presName="hierRoot2" presStyleCnt="0">
        <dgm:presLayoutVars>
          <dgm:hierBranch/>
        </dgm:presLayoutVars>
      </dgm:prSet>
      <dgm:spPr/>
    </dgm:pt>
    <dgm:pt modelId="{9BEB4928-877A-4BBD-BCF9-EEB22208B8BD}" type="pres">
      <dgm:prSet presAssocID="{BE086B8F-49F9-4A8E-9898-CD2B19DB5CE5}" presName="rootComposite" presStyleCnt="0"/>
      <dgm:spPr/>
    </dgm:pt>
    <dgm:pt modelId="{5C9AC6DB-BDF0-4C90-B3C7-38797BD871EE}" type="pres">
      <dgm:prSet presAssocID="{BE086B8F-49F9-4A8E-9898-CD2B19DB5CE5}" presName="rootText" presStyleLbl="node2" presStyleIdx="1" presStyleCnt="2" custScaleX="2651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EB1956-F753-413A-B183-744D2FFDB421}" type="pres">
      <dgm:prSet presAssocID="{BE086B8F-49F9-4A8E-9898-CD2B19DB5CE5}" presName="rootConnector" presStyleLbl="node2" presStyleIdx="1" presStyleCnt="2"/>
      <dgm:spPr/>
      <dgm:t>
        <a:bodyPr/>
        <a:lstStyle/>
        <a:p>
          <a:endParaRPr lang="ru-RU"/>
        </a:p>
      </dgm:t>
    </dgm:pt>
    <dgm:pt modelId="{FB227EA7-9947-4564-89E3-DCEAA7DB738B}" type="pres">
      <dgm:prSet presAssocID="{BE086B8F-49F9-4A8E-9898-CD2B19DB5CE5}" presName="hierChild4" presStyleCnt="0"/>
      <dgm:spPr/>
    </dgm:pt>
    <dgm:pt modelId="{8B63E5C7-388D-48E6-A05E-8D0D9DBAA78B}" type="pres">
      <dgm:prSet presAssocID="{C3176B61-F0A5-49DA-9ECD-986E50BB387F}" presName="Name35" presStyleLbl="parChTrans1D3" presStyleIdx="1" presStyleCnt="2"/>
      <dgm:spPr/>
      <dgm:t>
        <a:bodyPr/>
        <a:lstStyle/>
        <a:p>
          <a:endParaRPr lang="ru-RU"/>
        </a:p>
      </dgm:t>
    </dgm:pt>
    <dgm:pt modelId="{5F0F1D6C-980F-47C1-AED8-4C28A6820E44}" type="pres">
      <dgm:prSet presAssocID="{8AFE7D8A-D83B-49CC-9B2D-2EC97FBC3E25}" presName="hierRoot2" presStyleCnt="0">
        <dgm:presLayoutVars>
          <dgm:hierBranch val="init"/>
        </dgm:presLayoutVars>
      </dgm:prSet>
      <dgm:spPr/>
    </dgm:pt>
    <dgm:pt modelId="{AF27F7D4-1753-499D-B7E8-10D51F98022D}" type="pres">
      <dgm:prSet presAssocID="{8AFE7D8A-D83B-49CC-9B2D-2EC97FBC3E25}" presName="rootComposite" presStyleCnt="0"/>
      <dgm:spPr/>
    </dgm:pt>
    <dgm:pt modelId="{E076C368-7411-42A2-9C9C-9FE07753FD1F}" type="pres">
      <dgm:prSet presAssocID="{8AFE7D8A-D83B-49CC-9B2D-2EC97FBC3E25}" presName="rootText" presStyleLbl="node3" presStyleIdx="1" presStyleCnt="2" custScaleX="265117" custScaleY="259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798888-74A4-4EF0-9B82-8455D6C7F40E}" type="pres">
      <dgm:prSet presAssocID="{8AFE7D8A-D83B-49CC-9B2D-2EC97FBC3E25}" presName="rootConnector" presStyleLbl="node3" presStyleIdx="1" presStyleCnt="2"/>
      <dgm:spPr/>
      <dgm:t>
        <a:bodyPr/>
        <a:lstStyle/>
        <a:p>
          <a:endParaRPr lang="ru-RU"/>
        </a:p>
      </dgm:t>
    </dgm:pt>
    <dgm:pt modelId="{BD416742-71C6-4FBB-95A3-69D9B56226F0}" type="pres">
      <dgm:prSet presAssocID="{8AFE7D8A-D83B-49CC-9B2D-2EC97FBC3E25}" presName="hierChild4" presStyleCnt="0"/>
      <dgm:spPr/>
    </dgm:pt>
    <dgm:pt modelId="{0DAAF559-2B8E-4D8D-A557-D5E7534889DC}" type="pres">
      <dgm:prSet presAssocID="{8AFE7D8A-D83B-49CC-9B2D-2EC97FBC3E25}" presName="hierChild5" presStyleCnt="0"/>
      <dgm:spPr/>
    </dgm:pt>
    <dgm:pt modelId="{E2FE0A0E-4E6B-41A8-B4F7-E78F1A843372}" type="pres">
      <dgm:prSet presAssocID="{BE086B8F-49F9-4A8E-9898-CD2B19DB5CE5}" presName="hierChild5" presStyleCnt="0"/>
      <dgm:spPr/>
    </dgm:pt>
    <dgm:pt modelId="{79DDF2A6-7252-457F-88AB-626543FFEC78}" type="pres">
      <dgm:prSet presAssocID="{69FBC0BD-6610-4991-AD08-5F5C2F280007}" presName="hierChild3" presStyleCnt="0"/>
      <dgm:spPr/>
    </dgm:pt>
  </dgm:ptLst>
  <dgm:cxnLst>
    <dgm:cxn modelId="{DBE72340-BF6A-4605-8136-D081CB0C78E0}" type="presOf" srcId="{1D86A889-7F57-4686-B125-795082AA54DB}" destId="{68B63930-3448-4A4F-9756-9B3E227DB36F}" srcOrd="0" destOrd="0" presId="urn:microsoft.com/office/officeart/2005/8/layout/orgChart1"/>
    <dgm:cxn modelId="{339DC517-7258-4276-8AD1-ED554C154778}" type="presOf" srcId="{284F268F-3230-4C7E-B4CB-7EFEE40F0619}" destId="{22A6A186-AD6A-45CF-A09C-068195939516}" srcOrd="0" destOrd="0" presId="urn:microsoft.com/office/officeart/2005/8/layout/orgChart1"/>
    <dgm:cxn modelId="{2686BFC9-E9B8-49C4-805A-4F15193E7010}" type="presOf" srcId="{E8945773-32D1-4A80-B13F-EF4D9B365466}" destId="{B14CC825-F6FD-4328-990A-275DE6F00510}" srcOrd="0" destOrd="0" presId="urn:microsoft.com/office/officeart/2005/8/layout/orgChart1"/>
    <dgm:cxn modelId="{E5037C10-09C9-41FA-87CB-03EABC71BF76}" type="presOf" srcId="{48630D46-CF82-475A-A873-C891019D5543}" destId="{B291FA43-A70C-45B0-8813-05A1D2D71AA8}" srcOrd="1" destOrd="0" presId="urn:microsoft.com/office/officeart/2005/8/layout/orgChart1"/>
    <dgm:cxn modelId="{2A869351-D87D-4832-B686-530809C0CAC1}" type="presOf" srcId="{C3176B61-F0A5-49DA-9ECD-986E50BB387F}" destId="{8B63E5C7-388D-48E6-A05E-8D0D9DBAA78B}" srcOrd="0" destOrd="0" presId="urn:microsoft.com/office/officeart/2005/8/layout/orgChart1"/>
    <dgm:cxn modelId="{D2917853-9E5D-4F05-B3D9-B8760500E463}" srcId="{69FBC0BD-6610-4991-AD08-5F5C2F280007}" destId="{BE086B8F-49F9-4A8E-9898-CD2B19DB5CE5}" srcOrd="1" destOrd="0" parTransId="{1D86A889-7F57-4686-B125-795082AA54DB}" sibTransId="{494FEB58-44FE-47B0-B932-ED3989D93175}"/>
    <dgm:cxn modelId="{51FB6C3B-FACE-4A33-A3C8-47A060CB67C7}" srcId="{E8945773-32D1-4A80-B13F-EF4D9B365466}" destId="{48630D46-CF82-475A-A873-C891019D5543}" srcOrd="0" destOrd="0" parTransId="{3210F5F7-CB75-4CD8-8387-7257391E4396}" sibTransId="{437ABCEE-C1CF-47AE-BACB-F4378C2270C0}"/>
    <dgm:cxn modelId="{FE94439B-10BE-4AE1-8A6D-A8C6CC4ED9A6}" type="presOf" srcId="{BE086B8F-49F9-4A8E-9898-CD2B19DB5CE5}" destId="{5C9AC6DB-BDF0-4C90-B3C7-38797BD871EE}" srcOrd="0" destOrd="0" presId="urn:microsoft.com/office/officeart/2005/8/layout/orgChart1"/>
    <dgm:cxn modelId="{BA7A7800-55EC-464A-936A-39D2BB3B14AE}" type="presOf" srcId="{3210F5F7-CB75-4CD8-8387-7257391E4396}" destId="{FBCB123C-E1B6-40DB-A990-E981CDCCF1AA}" srcOrd="0" destOrd="0" presId="urn:microsoft.com/office/officeart/2005/8/layout/orgChart1"/>
    <dgm:cxn modelId="{CCBAF0E8-FC0C-4ED9-8526-5AB78C7F802D}" type="presOf" srcId="{E8945773-32D1-4A80-B13F-EF4D9B365466}" destId="{EFDFA556-34D5-4706-98F8-A0C5107B9C0D}" srcOrd="1" destOrd="0" presId="urn:microsoft.com/office/officeart/2005/8/layout/orgChart1"/>
    <dgm:cxn modelId="{5BFEA91C-9630-4D6C-91F0-BF5C45FF5526}" srcId="{69FBC0BD-6610-4991-AD08-5F5C2F280007}" destId="{E8945773-32D1-4A80-B13F-EF4D9B365466}" srcOrd="0" destOrd="0" parTransId="{284F268F-3230-4C7E-B4CB-7EFEE40F0619}" sibTransId="{4789BDAA-56F1-4530-B8D0-E095DA4DF7EF}"/>
    <dgm:cxn modelId="{37757EC0-B4CD-4A89-AD51-6A28458A12A1}" type="presOf" srcId="{E89396C6-E8EE-4394-AB84-F9619758198E}" destId="{071C0A2E-A8BD-4288-A2AF-4A76656BA7ED}" srcOrd="0" destOrd="0" presId="urn:microsoft.com/office/officeart/2005/8/layout/orgChart1"/>
    <dgm:cxn modelId="{315137ED-BEA1-4803-BCC8-8DE67A2DEC19}" srcId="{BE086B8F-49F9-4A8E-9898-CD2B19DB5CE5}" destId="{8AFE7D8A-D83B-49CC-9B2D-2EC97FBC3E25}" srcOrd="0" destOrd="0" parTransId="{C3176B61-F0A5-49DA-9ECD-986E50BB387F}" sibTransId="{479168EF-0C74-4AB5-BE73-E776E9BA4A73}"/>
    <dgm:cxn modelId="{B51FBBAB-0510-4A75-B691-BA43DC2C639F}" type="presOf" srcId="{48630D46-CF82-475A-A873-C891019D5543}" destId="{2ACEC383-3D9C-4B5C-85CF-45E3001E7A89}" srcOrd="0" destOrd="0" presId="urn:microsoft.com/office/officeart/2005/8/layout/orgChart1"/>
    <dgm:cxn modelId="{DAA26807-40EF-42C0-B3B0-1F33631E1323}" type="presOf" srcId="{BE086B8F-49F9-4A8E-9898-CD2B19DB5CE5}" destId="{6CEB1956-F753-413A-B183-744D2FFDB421}" srcOrd="1" destOrd="0" presId="urn:microsoft.com/office/officeart/2005/8/layout/orgChart1"/>
    <dgm:cxn modelId="{52A62ACF-DC5C-4280-B678-414B322FD00F}" srcId="{E89396C6-E8EE-4394-AB84-F9619758198E}" destId="{69FBC0BD-6610-4991-AD08-5F5C2F280007}" srcOrd="0" destOrd="0" parTransId="{47465C2F-3D4D-4EE9-BB32-6B4C05C0C13E}" sibTransId="{78DEE2D1-6A9D-483C-A1D5-C2F66667F36B}"/>
    <dgm:cxn modelId="{B17B7813-D72B-4F28-BBCC-485613674304}" type="presOf" srcId="{8AFE7D8A-D83B-49CC-9B2D-2EC97FBC3E25}" destId="{FB798888-74A4-4EF0-9B82-8455D6C7F40E}" srcOrd="1" destOrd="0" presId="urn:microsoft.com/office/officeart/2005/8/layout/orgChart1"/>
    <dgm:cxn modelId="{9DABC3B8-A5C0-427D-BF2E-C67DC59D03C7}" type="presOf" srcId="{69FBC0BD-6610-4991-AD08-5F5C2F280007}" destId="{70F596D4-C35B-44AA-B706-7D5F13C25D1B}" srcOrd="1" destOrd="0" presId="urn:microsoft.com/office/officeart/2005/8/layout/orgChart1"/>
    <dgm:cxn modelId="{568CD2E0-1E6E-4674-81E4-288C2BEB1EDA}" type="presOf" srcId="{69FBC0BD-6610-4991-AD08-5F5C2F280007}" destId="{F7FD7BA2-CADD-4965-996C-6255C69A4FA4}" srcOrd="0" destOrd="0" presId="urn:microsoft.com/office/officeart/2005/8/layout/orgChart1"/>
    <dgm:cxn modelId="{F194FAB1-ABCE-4C7D-95D9-8ABEB21677B9}" type="presOf" srcId="{8AFE7D8A-D83B-49CC-9B2D-2EC97FBC3E25}" destId="{E076C368-7411-42A2-9C9C-9FE07753FD1F}" srcOrd="0" destOrd="0" presId="urn:microsoft.com/office/officeart/2005/8/layout/orgChart1"/>
    <dgm:cxn modelId="{A0AB0C23-9BFF-4098-AF6F-4BA4D8658E9A}" type="presParOf" srcId="{071C0A2E-A8BD-4288-A2AF-4A76656BA7ED}" destId="{0E762094-39A1-4E9F-AB9E-49C0678EC87E}" srcOrd="0" destOrd="0" presId="urn:microsoft.com/office/officeart/2005/8/layout/orgChart1"/>
    <dgm:cxn modelId="{FA8FC90C-A65E-4DFB-8E58-3238FC4CCBE7}" type="presParOf" srcId="{0E762094-39A1-4E9F-AB9E-49C0678EC87E}" destId="{09360C2A-94A3-488B-B392-D630501FDBDD}" srcOrd="0" destOrd="0" presId="urn:microsoft.com/office/officeart/2005/8/layout/orgChart1"/>
    <dgm:cxn modelId="{BA0D8212-352E-44CA-B70A-FB10A07877FC}" type="presParOf" srcId="{09360C2A-94A3-488B-B392-D630501FDBDD}" destId="{F7FD7BA2-CADD-4965-996C-6255C69A4FA4}" srcOrd="0" destOrd="0" presId="urn:microsoft.com/office/officeart/2005/8/layout/orgChart1"/>
    <dgm:cxn modelId="{9C7AF5DB-94CE-4E22-B6FF-2362EEED42E3}" type="presParOf" srcId="{09360C2A-94A3-488B-B392-D630501FDBDD}" destId="{70F596D4-C35B-44AA-B706-7D5F13C25D1B}" srcOrd="1" destOrd="0" presId="urn:microsoft.com/office/officeart/2005/8/layout/orgChart1"/>
    <dgm:cxn modelId="{3AD61CA3-4436-4DF4-AFCB-49DE62C80F8B}" type="presParOf" srcId="{0E762094-39A1-4E9F-AB9E-49C0678EC87E}" destId="{DE7F138E-5366-4547-AD36-CE526E067BCD}" srcOrd="1" destOrd="0" presId="urn:microsoft.com/office/officeart/2005/8/layout/orgChart1"/>
    <dgm:cxn modelId="{6311FA6A-C08B-4CE1-8410-EFB129C47E26}" type="presParOf" srcId="{DE7F138E-5366-4547-AD36-CE526E067BCD}" destId="{22A6A186-AD6A-45CF-A09C-068195939516}" srcOrd="0" destOrd="0" presId="urn:microsoft.com/office/officeart/2005/8/layout/orgChart1"/>
    <dgm:cxn modelId="{9CC11104-BAAD-4842-8703-5BE77E04B353}" type="presParOf" srcId="{DE7F138E-5366-4547-AD36-CE526E067BCD}" destId="{B85EC0F7-E3D9-4432-8557-AA0EAC979060}" srcOrd="1" destOrd="0" presId="urn:microsoft.com/office/officeart/2005/8/layout/orgChart1"/>
    <dgm:cxn modelId="{BB49A862-8052-41CA-8735-EE37F9BC9A2A}" type="presParOf" srcId="{B85EC0F7-E3D9-4432-8557-AA0EAC979060}" destId="{A0E4737A-84BC-4B6C-B965-6B9EB764D64B}" srcOrd="0" destOrd="0" presId="urn:microsoft.com/office/officeart/2005/8/layout/orgChart1"/>
    <dgm:cxn modelId="{E2A9B29F-BBC6-483D-BD97-70465F2858DB}" type="presParOf" srcId="{A0E4737A-84BC-4B6C-B965-6B9EB764D64B}" destId="{B14CC825-F6FD-4328-990A-275DE6F00510}" srcOrd="0" destOrd="0" presId="urn:microsoft.com/office/officeart/2005/8/layout/orgChart1"/>
    <dgm:cxn modelId="{1AA9022C-4F87-4593-B858-AC97E2DB24D3}" type="presParOf" srcId="{A0E4737A-84BC-4B6C-B965-6B9EB764D64B}" destId="{EFDFA556-34D5-4706-98F8-A0C5107B9C0D}" srcOrd="1" destOrd="0" presId="urn:microsoft.com/office/officeart/2005/8/layout/orgChart1"/>
    <dgm:cxn modelId="{8A39E9B3-AA22-4960-8E29-3F65006629AA}" type="presParOf" srcId="{B85EC0F7-E3D9-4432-8557-AA0EAC979060}" destId="{73578CF6-F1A8-433B-B16C-E1DDB68F7937}" srcOrd="1" destOrd="0" presId="urn:microsoft.com/office/officeart/2005/8/layout/orgChart1"/>
    <dgm:cxn modelId="{AE32506F-16D0-474C-9605-1C14A7BD2667}" type="presParOf" srcId="{73578CF6-F1A8-433B-B16C-E1DDB68F7937}" destId="{FBCB123C-E1B6-40DB-A990-E981CDCCF1AA}" srcOrd="0" destOrd="0" presId="urn:microsoft.com/office/officeart/2005/8/layout/orgChart1"/>
    <dgm:cxn modelId="{5A2E1726-BAC1-42D5-ABE8-8A9D425DDA0A}" type="presParOf" srcId="{73578CF6-F1A8-433B-B16C-E1DDB68F7937}" destId="{472E280C-9A40-4A23-B1E4-C816E007B5F5}" srcOrd="1" destOrd="0" presId="urn:microsoft.com/office/officeart/2005/8/layout/orgChart1"/>
    <dgm:cxn modelId="{2622F558-9A86-419A-9A49-FD2DE0E04C0D}" type="presParOf" srcId="{472E280C-9A40-4A23-B1E4-C816E007B5F5}" destId="{50EB15C6-1807-47CF-86DC-BC667D754F8F}" srcOrd="0" destOrd="0" presId="urn:microsoft.com/office/officeart/2005/8/layout/orgChart1"/>
    <dgm:cxn modelId="{4CBA91A1-52D3-4BC7-90EC-FA80699DCE62}" type="presParOf" srcId="{50EB15C6-1807-47CF-86DC-BC667D754F8F}" destId="{2ACEC383-3D9C-4B5C-85CF-45E3001E7A89}" srcOrd="0" destOrd="0" presId="urn:microsoft.com/office/officeart/2005/8/layout/orgChart1"/>
    <dgm:cxn modelId="{4A2F8869-1AC2-4665-BD5F-1EAF96433245}" type="presParOf" srcId="{50EB15C6-1807-47CF-86DC-BC667D754F8F}" destId="{B291FA43-A70C-45B0-8813-05A1D2D71AA8}" srcOrd="1" destOrd="0" presId="urn:microsoft.com/office/officeart/2005/8/layout/orgChart1"/>
    <dgm:cxn modelId="{B041DACA-A9E9-4667-BF2A-07C68F751252}" type="presParOf" srcId="{472E280C-9A40-4A23-B1E4-C816E007B5F5}" destId="{350134EA-2187-4937-A371-F2F140B06768}" srcOrd="1" destOrd="0" presId="urn:microsoft.com/office/officeart/2005/8/layout/orgChart1"/>
    <dgm:cxn modelId="{A7533BB4-0F56-479E-9585-E1E6DDEFB476}" type="presParOf" srcId="{472E280C-9A40-4A23-B1E4-C816E007B5F5}" destId="{F42D7FB4-D4B0-4684-8FCB-3D4B8EC62D63}" srcOrd="2" destOrd="0" presId="urn:microsoft.com/office/officeart/2005/8/layout/orgChart1"/>
    <dgm:cxn modelId="{39AB1925-FFFF-47F1-8C82-587202A284C2}" type="presParOf" srcId="{B85EC0F7-E3D9-4432-8557-AA0EAC979060}" destId="{AD09683A-E7F8-4350-8D4B-58A51390655C}" srcOrd="2" destOrd="0" presId="urn:microsoft.com/office/officeart/2005/8/layout/orgChart1"/>
    <dgm:cxn modelId="{0D91BA3D-C622-4DCC-84E6-519E4E09540C}" type="presParOf" srcId="{DE7F138E-5366-4547-AD36-CE526E067BCD}" destId="{68B63930-3448-4A4F-9756-9B3E227DB36F}" srcOrd="2" destOrd="0" presId="urn:microsoft.com/office/officeart/2005/8/layout/orgChart1"/>
    <dgm:cxn modelId="{77ED2324-F483-451C-BCD7-1CBEE67062C7}" type="presParOf" srcId="{DE7F138E-5366-4547-AD36-CE526E067BCD}" destId="{C0937C8D-5197-45A1-BDAA-944AEC5DAC3F}" srcOrd="3" destOrd="0" presId="urn:microsoft.com/office/officeart/2005/8/layout/orgChart1"/>
    <dgm:cxn modelId="{99692263-9386-4CBD-9151-BA469BA0722E}" type="presParOf" srcId="{C0937C8D-5197-45A1-BDAA-944AEC5DAC3F}" destId="{9BEB4928-877A-4BBD-BCF9-EEB22208B8BD}" srcOrd="0" destOrd="0" presId="urn:microsoft.com/office/officeart/2005/8/layout/orgChart1"/>
    <dgm:cxn modelId="{B8563CAF-FEF5-4A17-802B-B5A6C62B8F1A}" type="presParOf" srcId="{9BEB4928-877A-4BBD-BCF9-EEB22208B8BD}" destId="{5C9AC6DB-BDF0-4C90-B3C7-38797BD871EE}" srcOrd="0" destOrd="0" presId="urn:microsoft.com/office/officeart/2005/8/layout/orgChart1"/>
    <dgm:cxn modelId="{E298BD94-D399-4FB3-832C-BC916430E2B0}" type="presParOf" srcId="{9BEB4928-877A-4BBD-BCF9-EEB22208B8BD}" destId="{6CEB1956-F753-413A-B183-744D2FFDB421}" srcOrd="1" destOrd="0" presId="urn:microsoft.com/office/officeart/2005/8/layout/orgChart1"/>
    <dgm:cxn modelId="{C02116A7-26A3-4283-A7ED-21420B3A76C2}" type="presParOf" srcId="{C0937C8D-5197-45A1-BDAA-944AEC5DAC3F}" destId="{FB227EA7-9947-4564-89E3-DCEAA7DB738B}" srcOrd="1" destOrd="0" presId="urn:microsoft.com/office/officeart/2005/8/layout/orgChart1"/>
    <dgm:cxn modelId="{562B7704-EB7D-45FC-B039-A647A64699BC}" type="presParOf" srcId="{FB227EA7-9947-4564-89E3-DCEAA7DB738B}" destId="{8B63E5C7-388D-48E6-A05E-8D0D9DBAA78B}" srcOrd="0" destOrd="0" presId="urn:microsoft.com/office/officeart/2005/8/layout/orgChart1"/>
    <dgm:cxn modelId="{60907196-C29D-443F-B12A-36A0B839339F}" type="presParOf" srcId="{FB227EA7-9947-4564-89E3-DCEAA7DB738B}" destId="{5F0F1D6C-980F-47C1-AED8-4C28A6820E44}" srcOrd="1" destOrd="0" presId="urn:microsoft.com/office/officeart/2005/8/layout/orgChart1"/>
    <dgm:cxn modelId="{1D3E152A-7842-496C-8E32-9C386DBAD6C9}" type="presParOf" srcId="{5F0F1D6C-980F-47C1-AED8-4C28A6820E44}" destId="{AF27F7D4-1753-499D-B7E8-10D51F98022D}" srcOrd="0" destOrd="0" presId="urn:microsoft.com/office/officeart/2005/8/layout/orgChart1"/>
    <dgm:cxn modelId="{EBFAB0A6-C0F1-4562-B9EC-94D447325DBF}" type="presParOf" srcId="{AF27F7D4-1753-499D-B7E8-10D51F98022D}" destId="{E076C368-7411-42A2-9C9C-9FE07753FD1F}" srcOrd="0" destOrd="0" presId="urn:microsoft.com/office/officeart/2005/8/layout/orgChart1"/>
    <dgm:cxn modelId="{79034844-68E5-4C96-B50E-17340B6628C7}" type="presParOf" srcId="{AF27F7D4-1753-499D-B7E8-10D51F98022D}" destId="{FB798888-74A4-4EF0-9B82-8455D6C7F40E}" srcOrd="1" destOrd="0" presId="urn:microsoft.com/office/officeart/2005/8/layout/orgChart1"/>
    <dgm:cxn modelId="{9263C909-172E-4528-8B24-23248D27C390}" type="presParOf" srcId="{5F0F1D6C-980F-47C1-AED8-4C28A6820E44}" destId="{BD416742-71C6-4FBB-95A3-69D9B56226F0}" srcOrd="1" destOrd="0" presId="urn:microsoft.com/office/officeart/2005/8/layout/orgChart1"/>
    <dgm:cxn modelId="{33DD42FC-1AF0-4675-B909-7283D5677301}" type="presParOf" srcId="{5F0F1D6C-980F-47C1-AED8-4C28A6820E44}" destId="{0DAAF559-2B8E-4D8D-A557-D5E7534889DC}" srcOrd="2" destOrd="0" presId="urn:microsoft.com/office/officeart/2005/8/layout/orgChart1"/>
    <dgm:cxn modelId="{AD96C841-0A6F-4320-9144-41758FF90A6F}" type="presParOf" srcId="{C0937C8D-5197-45A1-BDAA-944AEC5DAC3F}" destId="{E2FE0A0E-4E6B-41A8-B4F7-E78F1A843372}" srcOrd="2" destOrd="0" presId="urn:microsoft.com/office/officeart/2005/8/layout/orgChart1"/>
    <dgm:cxn modelId="{D1D258CA-2815-45F9-A978-D59BA8EE8C98}" type="presParOf" srcId="{0E762094-39A1-4E9F-AB9E-49C0678EC87E}" destId="{79DDF2A6-7252-457F-88AB-626543FFEC7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D0140FB-6289-41C9-AA60-2B513403E320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9BE63EB-0ABC-4FA8-A339-DF530D6DF7E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Политический статус личности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место человека в системе политической жизни, совокупность его неотъемлемых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по-литических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 и свобод, обязанностей и возможностей оказывать влияние на политическую жизнь общества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1268C58-291E-405D-ADD5-3263D9796935}" type="parTrans" cxnId="{B21E7A15-3F05-4769-81E4-C36F521C6024}">
      <dgm:prSet/>
      <dgm:spPr/>
      <dgm:t>
        <a:bodyPr/>
        <a:lstStyle/>
        <a:p>
          <a:endParaRPr lang="ru-RU"/>
        </a:p>
      </dgm:t>
    </dgm:pt>
    <dgm:pt modelId="{772323E2-2FB0-47A9-B713-2DC8966FF9FF}" type="sibTrans" cxnId="{B21E7A15-3F05-4769-81E4-C36F521C6024}">
      <dgm:prSet/>
      <dgm:spPr/>
      <dgm:t>
        <a:bodyPr/>
        <a:lstStyle/>
        <a:p>
          <a:endParaRPr lang="ru-RU"/>
        </a:p>
      </dgm:t>
    </dgm:pt>
    <dgm:pt modelId="{2ED3D5DE-0749-4891-9E2A-2A401562CA5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Гражданство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полити-ческая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правовая связь лица с определённым государством (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принад-лежность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индивида к какому-либо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государс-тву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26EFA4D-D334-4755-BEED-5D9496E8D846}" type="parTrans" cxnId="{F219C7C3-DA76-4AA2-AADB-CF4F23B0C676}">
      <dgm:prSet/>
      <dgm:spPr/>
      <dgm:t>
        <a:bodyPr/>
        <a:lstStyle/>
        <a:p>
          <a:endParaRPr lang="ru-RU"/>
        </a:p>
      </dgm:t>
    </dgm:pt>
    <dgm:pt modelId="{861C67F6-2E85-4DA5-ABA9-872152751C02}" type="sibTrans" cxnId="{F219C7C3-DA76-4AA2-AADB-CF4F23B0C676}">
      <dgm:prSet/>
      <dgm:spPr/>
      <dgm:t>
        <a:bodyPr/>
        <a:lstStyle/>
        <a:p>
          <a:endParaRPr lang="ru-RU"/>
        </a:p>
      </dgm:t>
    </dgm:pt>
    <dgm:pt modelId="{FE0CD0A2-E58D-4271-A5EB-854B4CA1155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Отсутствие гражданства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4B04779-EFF0-4324-BF60-95723A5C4E94}" type="parTrans" cxnId="{0B516507-7CF5-4C9E-9976-D3F8C18F743D}">
      <dgm:prSet/>
      <dgm:spPr/>
      <dgm:t>
        <a:bodyPr/>
        <a:lstStyle/>
        <a:p>
          <a:endParaRPr lang="ru-RU"/>
        </a:p>
      </dgm:t>
    </dgm:pt>
    <dgm:pt modelId="{D2FE0BD3-1341-40BB-A2BA-7E2629E242F1}" type="sibTrans" cxnId="{0B516507-7CF5-4C9E-9976-D3F8C18F743D}">
      <dgm:prSet/>
      <dgm:spPr/>
      <dgm:t>
        <a:bodyPr/>
        <a:lstStyle/>
        <a:p>
          <a:endParaRPr lang="ru-RU"/>
        </a:p>
      </dgm:t>
    </dgm:pt>
    <dgm:pt modelId="{B899F41E-6162-4CE6-B57E-CBB576664F2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Двойное гражданство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AF9B2D4-FC39-4896-A05D-C6C3F8EAF648}" type="parTrans" cxnId="{D254E258-26CB-4E26-B56B-2067947A7D89}">
      <dgm:prSet/>
      <dgm:spPr/>
      <dgm:t>
        <a:bodyPr/>
        <a:lstStyle/>
        <a:p>
          <a:endParaRPr lang="ru-RU"/>
        </a:p>
      </dgm:t>
    </dgm:pt>
    <dgm:pt modelId="{1F4FCF9E-F23F-477F-8BBB-9659EC76B89E}" type="sibTrans" cxnId="{D254E258-26CB-4E26-B56B-2067947A7D89}">
      <dgm:prSet/>
      <dgm:spPr/>
      <dgm:t>
        <a:bodyPr/>
        <a:lstStyle/>
        <a:p>
          <a:endParaRPr lang="ru-RU"/>
        </a:p>
      </dgm:t>
    </dgm:pt>
    <dgm:pt modelId="{0B829B49-0026-4C91-AE9B-13DCF0B5E0B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гражданин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D581ABD-6E1C-492E-BE38-E0FC9F8AE48D}" type="parTrans" cxnId="{D8DC90D2-3C2E-4E24-92B3-4FEA273A6BAA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>
        <a:ln w="38100"/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12C63E93-08D8-4A38-963B-A90272DC1A10}" type="sibTrans" cxnId="{D8DC90D2-3C2E-4E24-92B3-4FEA273A6BAA}">
      <dgm:prSet/>
      <dgm:spPr/>
      <dgm:t>
        <a:bodyPr/>
        <a:lstStyle/>
        <a:p>
          <a:endParaRPr lang="ru-RU"/>
        </a:p>
      </dgm:t>
    </dgm:pt>
    <dgm:pt modelId="{F3B7CFD1-A9E3-4BF6-85C3-D1289174468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апатрид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90275DC-9265-42CB-9B0A-036FFAC66A15}" type="parTrans" cxnId="{DE09E1A3-F40B-427E-ACD7-4C3C1DF75A2B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>
        <a:ln w="38100"/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87E84C3E-629D-4B03-BBCB-7A9F9715B57B}" type="sibTrans" cxnId="{DE09E1A3-F40B-427E-ACD7-4C3C1DF75A2B}">
      <dgm:prSet/>
      <dgm:spPr/>
      <dgm:t>
        <a:bodyPr/>
        <a:lstStyle/>
        <a:p>
          <a:endParaRPr lang="ru-RU"/>
        </a:p>
      </dgm:t>
    </dgm:pt>
    <dgm:pt modelId="{E97D0993-A4F7-4E2F-A240-840E522DFA0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бипатрид (биполид)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C0041EA-F563-4B4E-B426-A8EB101BB8EF}" type="parTrans" cxnId="{AF52F1FF-2295-4352-8B01-2D968CD1C720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>
        <a:ln w="38100"/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8BE64C97-706A-40B6-8560-A84346487429}" type="sibTrans" cxnId="{AF52F1FF-2295-4352-8B01-2D968CD1C720}">
      <dgm:prSet/>
      <dgm:spPr/>
      <dgm:t>
        <a:bodyPr/>
        <a:lstStyle/>
        <a:p>
          <a:endParaRPr lang="ru-RU"/>
        </a:p>
      </dgm:t>
    </dgm:pt>
    <dgm:pt modelId="{FE4223D9-6252-4779-ACDA-0433F546D1CC}" type="pres">
      <dgm:prSet presAssocID="{CD0140FB-6289-41C9-AA60-2B513403E32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9AC7F29-2511-4AAE-A577-BF12A47B9D49}" type="pres">
      <dgm:prSet presAssocID="{69BE63EB-0ABC-4FA8-A339-DF530D6DF7E9}" presName="hierRoot1" presStyleCnt="0">
        <dgm:presLayoutVars>
          <dgm:hierBranch val="init"/>
        </dgm:presLayoutVars>
      </dgm:prSet>
      <dgm:spPr/>
    </dgm:pt>
    <dgm:pt modelId="{32A00092-1BC5-4BFD-A421-432061CDB721}" type="pres">
      <dgm:prSet presAssocID="{69BE63EB-0ABC-4FA8-A339-DF530D6DF7E9}" presName="rootComposite1" presStyleCnt="0"/>
      <dgm:spPr/>
    </dgm:pt>
    <dgm:pt modelId="{267686A8-3DFA-4B88-A177-42B520F932D1}" type="pres">
      <dgm:prSet presAssocID="{69BE63EB-0ABC-4FA8-A339-DF530D6DF7E9}" presName="rootText1" presStyleLbl="node0" presStyleIdx="0" presStyleCnt="1" custScaleX="2861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82402F-2FEE-43D0-8209-C29167EC3ADC}" type="pres">
      <dgm:prSet presAssocID="{69BE63EB-0ABC-4FA8-A339-DF530D6DF7E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9F4D2BE-7F16-441A-90EC-7DCBE523EF71}" type="pres">
      <dgm:prSet presAssocID="{69BE63EB-0ABC-4FA8-A339-DF530D6DF7E9}" presName="hierChild2" presStyleCnt="0"/>
      <dgm:spPr/>
    </dgm:pt>
    <dgm:pt modelId="{BC1086F6-BCD6-46F0-8BC0-F88B28D7AC56}" type="pres">
      <dgm:prSet presAssocID="{426EFA4D-D334-4755-BEED-5D9496E8D846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A1D0412-1660-4743-86CA-904773F5212A}" type="pres">
      <dgm:prSet presAssocID="{2ED3D5DE-0749-4891-9E2A-2A401562CA56}" presName="hierRoot2" presStyleCnt="0">
        <dgm:presLayoutVars>
          <dgm:hierBranch/>
        </dgm:presLayoutVars>
      </dgm:prSet>
      <dgm:spPr/>
    </dgm:pt>
    <dgm:pt modelId="{2AD055E1-E875-4700-BC69-EE7B3FF93427}" type="pres">
      <dgm:prSet presAssocID="{2ED3D5DE-0749-4891-9E2A-2A401562CA56}" presName="rootComposite" presStyleCnt="0"/>
      <dgm:spPr/>
    </dgm:pt>
    <dgm:pt modelId="{08A220BA-66CA-4E13-92CC-D8F994C85AAD}" type="pres">
      <dgm:prSet presAssocID="{2ED3D5DE-0749-4891-9E2A-2A401562CA56}" presName="rootText" presStyleLbl="node2" presStyleIdx="0" presStyleCnt="3" custScaleX="118122" custScaleY="178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A9ACA4-8DAA-432A-AE44-A86D31263963}" type="pres">
      <dgm:prSet presAssocID="{2ED3D5DE-0749-4891-9E2A-2A401562CA56}" presName="rootConnector" presStyleLbl="node2" presStyleIdx="0" presStyleCnt="3"/>
      <dgm:spPr/>
      <dgm:t>
        <a:bodyPr/>
        <a:lstStyle/>
        <a:p>
          <a:endParaRPr lang="ru-RU"/>
        </a:p>
      </dgm:t>
    </dgm:pt>
    <dgm:pt modelId="{E5451E83-C520-414E-8148-250AC119F368}" type="pres">
      <dgm:prSet presAssocID="{2ED3D5DE-0749-4891-9E2A-2A401562CA56}" presName="hierChild4" presStyleCnt="0"/>
      <dgm:spPr/>
    </dgm:pt>
    <dgm:pt modelId="{C3913B0B-C1A2-4F77-9217-0611675F74E8}" type="pres">
      <dgm:prSet presAssocID="{7D581ABD-6E1C-492E-BE38-E0FC9F8AE48D}" presName="Name35" presStyleLbl="parChTrans1D3" presStyleIdx="0" presStyleCnt="3"/>
      <dgm:spPr/>
      <dgm:t>
        <a:bodyPr/>
        <a:lstStyle/>
        <a:p>
          <a:endParaRPr lang="ru-RU"/>
        </a:p>
      </dgm:t>
    </dgm:pt>
    <dgm:pt modelId="{74171939-AA5A-43FB-BB33-923BF8BC1A5B}" type="pres">
      <dgm:prSet presAssocID="{0B829B49-0026-4C91-AE9B-13DCF0B5E0B9}" presName="hierRoot2" presStyleCnt="0">
        <dgm:presLayoutVars>
          <dgm:hierBranch val="init"/>
        </dgm:presLayoutVars>
      </dgm:prSet>
      <dgm:spPr/>
    </dgm:pt>
    <dgm:pt modelId="{0A50ECA5-7A28-49FF-A3F4-B99F0D5B572A}" type="pres">
      <dgm:prSet presAssocID="{0B829B49-0026-4C91-AE9B-13DCF0B5E0B9}" presName="rootComposite" presStyleCnt="0"/>
      <dgm:spPr/>
    </dgm:pt>
    <dgm:pt modelId="{2F112C0E-4D71-434F-83E9-4FB5ACEE0844}" type="pres">
      <dgm:prSet presAssocID="{0B829B49-0026-4C91-AE9B-13DCF0B5E0B9}" presName="rootText" presStyleLbl="node3" presStyleIdx="0" presStyleCnt="3" custScaleX="118122" custScaleY="556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CDDD86-3971-4C2E-B371-B3952D56A0D7}" type="pres">
      <dgm:prSet presAssocID="{0B829B49-0026-4C91-AE9B-13DCF0B5E0B9}" presName="rootConnector" presStyleLbl="node3" presStyleIdx="0" presStyleCnt="3"/>
      <dgm:spPr/>
      <dgm:t>
        <a:bodyPr/>
        <a:lstStyle/>
        <a:p>
          <a:endParaRPr lang="ru-RU"/>
        </a:p>
      </dgm:t>
    </dgm:pt>
    <dgm:pt modelId="{73100808-5944-403B-B80E-1FFCF541F8DD}" type="pres">
      <dgm:prSet presAssocID="{0B829B49-0026-4C91-AE9B-13DCF0B5E0B9}" presName="hierChild4" presStyleCnt="0"/>
      <dgm:spPr/>
    </dgm:pt>
    <dgm:pt modelId="{93671E9A-58C9-4A4E-B8F7-BF416B245726}" type="pres">
      <dgm:prSet presAssocID="{0B829B49-0026-4C91-AE9B-13DCF0B5E0B9}" presName="hierChild5" presStyleCnt="0"/>
      <dgm:spPr/>
    </dgm:pt>
    <dgm:pt modelId="{208CA7DA-4B9D-4664-8895-6F731D8F1FCC}" type="pres">
      <dgm:prSet presAssocID="{2ED3D5DE-0749-4891-9E2A-2A401562CA56}" presName="hierChild5" presStyleCnt="0"/>
      <dgm:spPr/>
    </dgm:pt>
    <dgm:pt modelId="{FFC71AC6-BAB1-4A23-99E0-636C9D807E6F}" type="pres">
      <dgm:prSet presAssocID="{F4B04779-EFF0-4324-BF60-95723A5C4E94}" presName="Name37" presStyleLbl="parChTrans1D2" presStyleIdx="1" presStyleCnt="3"/>
      <dgm:spPr/>
      <dgm:t>
        <a:bodyPr/>
        <a:lstStyle/>
        <a:p>
          <a:endParaRPr lang="ru-RU"/>
        </a:p>
      </dgm:t>
    </dgm:pt>
    <dgm:pt modelId="{11A0D623-854F-4415-B8DE-1A2D7B1D1E17}" type="pres">
      <dgm:prSet presAssocID="{FE0CD0A2-E58D-4271-A5EB-854B4CA11555}" presName="hierRoot2" presStyleCnt="0">
        <dgm:presLayoutVars>
          <dgm:hierBranch/>
        </dgm:presLayoutVars>
      </dgm:prSet>
      <dgm:spPr/>
    </dgm:pt>
    <dgm:pt modelId="{C8C49D9F-A437-455A-937A-D562B2592197}" type="pres">
      <dgm:prSet presAssocID="{FE0CD0A2-E58D-4271-A5EB-854B4CA11555}" presName="rootComposite" presStyleCnt="0"/>
      <dgm:spPr/>
    </dgm:pt>
    <dgm:pt modelId="{EBEC69F3-86A8-4FA1-B92D-ED75DD20B81B}" type="pres">
      <dgm:prSet presAssocID="{FE0CD0A2-E58D-4271-A5EB-854B4CA11555}" presName="rootText" presStyleLbl="node2" presStyleIdx="1" presStyleCnt="3" custScaleX="118122" custScaleY="178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63D9ED-A25F-4D83-98BD-C88B490AD901}" type="pres">
      <dgm:prSet presAssocID="{FE0CD0A2-E58D-4271-A5EB-854B4CA11555}" presName="rootConnector" presStyleLbl="node2" presStyleIdx="1" presStyleCnt="3"/>
      <dgm:spPr/>
      <dgm:t>
        <a:bodyPr/>
        <a:lstStyle/>
        <a:p>
          <a:endParaRPr lang="ru-RU"/>
        </a:p>
      </dgm:t>
    </dgm:pt>
    <dgm:pt modelId="{C65AE6BB-ED08-4D49-98A3-39F10A686A0B}" type="pres">
      <dgm:prSet presAssocID="{FE0CD0A2-E58D-4271-A5EB-854B4CA11555}" presName="hierChild4" presStyleCnt="0"/>
      <dgm:spPr/>
    </dgm:pt>
    <dgm:pt modelId="{0F26680D-3C4D-44C0-92D0-2535A260523B}" type="pres">
      <dgm:prSet presAssocID="{E90275DC-9265-42CB-9B0A-036FFAC66A15}" presName="Name35" presStyleLbl="parChTrans1D3" presStyleIdx="1" presStyleCnt="3"/>
      <dgm:spPr/>
      <dgm:t>
        <a:bodyPr/>
        <a:lstStyle/>
        <a:p>
          <a:endParaRPr lang="ru-RU"/>
        </a:p>
      </dgm:t>
    </dgm:pt>
    <dgm:pt modelId="{5A1C7DC8-E250-4FD0-BA01-DC4E971F539B}" type="pres">
      <dgm:prSet presAssocID="{F3B7CFD1-A9E3-4BF6-85C3-D12891744689}" presName="hierRoot2" presStyleCnt="0">
        <dgm:presLayoutVars>
          <dgm:hierBranch val="init"/>
        </dgm:presLayoutVars>
      </dgm:prSet>
      <dgm:spPr/>
    </dgm:pt>
    <dgm:pt modelId="{E1C818FE-6A44-44A1-9299-C6E4AC710C66}" type="pres">
      <dgm:prSet presAssocID="{F3B7CFD1-A9E3-4BF6-85C3-D12891744689}" presName="rootComposite" presStyleCnt="0"/>
      <dgm:spPr/>
    </dgm:pt>
    <dgm:pt modelId="{7D336D9B-E72A-4AF6-A669-FEC77B266870}" type="pres">
      <dgm:prSet presAssocID="{F3B7CFD1-A9E3-4BF6-85C3-D12891744689}" presName="rootText" presStyleLbl="node3" presStyleIdx="1" presStyleCnt="3" custScaleX="118122" custScaleY="556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3AE12E-3530-49FE-94A9-AD33D5E9F428}" type="pres">
      <dgm:prSet presAssocID="{F3B7CFD1-A9E3-4BF6-85C3-D12891744689}" presName="rootConnector" presStyleLbl="node3" presStyleIdx="1" presStyleCnt="3"/>
      <dgm:spPr/>
      <dgm:t>
        <a:bodyPr/>
        <a:lstStyle/>
        <a:p>
          <a:endParaRPr lang="ru-RU"/>
        </a:p>
      </dgm:t>
    </dgm:pt>
    <dgm:pt modelId="{234DE1B9-00DF-4FAB-9789-D760871CABE4}" type="pres">
      <dgm:prSet presAssocID="{F3B7CFD1-A9E3-4BF6-85C3-D12891744689}" presName="hierChild4" presStyleCnt="0"/>
      <dgm:spPr/>
    </dgm:pt>
    <dgm:pt modelId="{29C263C3-C225-4355-B5F1-DD4E368A9AEF}" type="pres">
      <dgm:prSet presAssocID="{F3B7CFD1-A9E3-4BF6-85C3-D12891744689}" presName="hierChild5" presStyleCnt="0"/>
      <dgm:spPr/>
    </dgm:pt>
    <dgm:pt modelId="{2B1661FA-7F04-49AD-9FD0-7C9BB4F9C662}" type="pres">
      <dgm:prSet presAssocID="{FE0CD0A2-E58D-4271-A5EB-854B4CA11555}" presName="hierChild5" presStyleCnt="0"/>
      <dgm:spPr/>
    </dgm:pt>
    <dgm:pt modelId="{7187B923-040F-4D5D-831E-DACD35CE6865}" type="pres">
      <dgm:prSet presAssocID="{DAF9B2D4-FC39-4896-A05D-C6C3F8EAF648}" presName="Name37" presStyleLbl="parChTrans1D2" presStyleIdx="2" presStyleCnt="3"/>
      <dgm:spPr/>
      <dgm:t>
        <a:bodyPr/>
        <a:lstStyle/>
        <a:p>
          <a:endParaRPr lang="ru-RU"/>
        </a:p>
      </dgm:t>
    </dgm:pt>
    <dgm:pt modelId="{6EA7D1C2-E64D-4863-A861-705BF994F771}" type="pres">
      <dgm:prSet presAssocID="{B899F41E-6162-4CE6-B57E-CBB576664F28}" presName="hierRoot2" presStyleCnt="0">
        <dgm:presLayoutVars>
          <dgm:hierBranch/>
        </dgm:presLayoutVars>
      </dgm:prSet>
      <dgm:spPr/>
    </dgm:pt>
    <dgm:pt modelId="{3F8E8036-53A5-4F73-9223-93C012E8DDA4}" type="pres">
      <dgm:prSet presAssocID="{B899F41E-6162-4CE6-B57E-CBB576664F28}" presName="rootComposite" presStyleCnt="0"/>
      <dgm:spPr/>
    </dgm:pt>
    <dgm:pt modelId="{4AB5976F-9098-4873-B9C7-1ACCB6577359}" type="pres">
      <dgm:prSet presAssocID="{B899F41E-6162-4CE6-B57E-CBB576664F28}" presName="rootText" presStyleLbl="node2" presStyleIdx="2" presStyleCnt="3" custScaleX="118122" custScaleY="178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9C2E0E-62B7-4FA2-92BC-8AE15D8D4521}" type="pres">
      <dgm:prSet presAssocID="{B899F41E-6162-4CE6-B57E-CBB576664F28}" presName="rootConnector" presStyleLbl="node2" presStyleIdx="2" presStyleCnt="3"/>
      <dgm:spPr/>
      <dgm:t>
        <a:bodyPr/>
        <a:lstStyle/>
        <a:p>
          <a:endParaRPr lang="ru-RU"/>
        </a:p>
      </dgm:t>
    </dgm:pt>
    <dgm:pt modelId="{B3F9A997-65D4-42B0-9320-C4475B5A87B1}" type="pres">
      <dgm:prSet presAssocID="{B899F41E-6162-4CE6-B57E-CBB576664F28}" presName="hierChild4" presStyleCnt="0"/>
      <dgm:spPr/>
    </dgm:pt>
    <dgm:pt modelId="{CD99A34E-8838-4F53-B9A7-AC2334CDE336}" type="pres">
      <dgm:prSet presAssocID="{3C0041EA-F563-4B4E-B426-A8EB101BB8EF}" presName="Name35" presStyleLbl="parChTrans1D3" presStyleIdx="2" presStyleCnt="3"/>
      <dgm:spPr/>
      <dgm:t>
        <a:bodyPr/>
        <a:lstStyle/>
        <a:p>
          <a:endParaRPr lang="ru-RU"/>
        </a:p>
      </dgm:t>
    </dgm:pt>
    <dgm:pt modelId="{0F3E0C8F-AC65-4E7F-B97A-40B13A90F0C4}" type="pres">
      <dgm:prSet presAssocID="{E97D0993-A4F7-4E2F-A240-840E522DFA0E}" presName="hierRoot2" presStyleCnt="0">
        <dgm:presLayoutVars>
          <dgm:hierBranch val="init"/>
        </dgm:presLayoutVars>
      </dgm:prSet>
      <dgm:spPr/>
    </dgm:pt>
    <dgm:pt modelId="{08CDD14C-4B73-49F8-AB0E-445CAAE858EC}" type="pres">
      <dgm:prSet presAssocID="{E97D0993-A4F7-4E2F-A240-840E522DFA0E}" presName="rootComposite" presStyleCnt="0"/>
      <dgm:spPr/>
    </dgm:pt>
    <dgm:pt modelId="{760497B7-8F20-47E6-BC2E-B47276128333}" type="pres">
      <dgm:prSet presAssocID="{E97D0993-A4F7-4E2F-A240-840E522DFA0E}" presName="rootText" presStyleLbl="node3" presStyleIdx="2" presStyleCnt="3" custScaleX="118122" custScaleY="556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CBE225-3507-4619-BD4A-216749A631CE}" type="pres">
      <dgm:prSet presAssocID="{E97D0993-A4F7-4E2F-A240-840E522DFA0E}" presName="rootConnector" presStyleLbl="node3" presStyleIdx="2" presStyleCnt="3"/>
      <dgm:spPr/>
      <dgm:t>
        <a:bodyPr/>
        <a:lstStyle/>
        <a:p>
          <a:endParaRPr lang="ru-RU"/>
        </a:p>
      </dgm:t>
    </dgm:pt>
    <dgm:pt modelId="{84579175-BA4B-4DAF-BD75-4C3F2A0DB385}" type="pres">
      <dgm:prSet presAssocID="{E97D0993-A4F7-4E2F-A240-840E522DFA0E}" presName="hierChild4" presStyleCnt="0"/>
      <dgm:spPr/>
    </dgm:pt>
    <dgm:pt modelId="{62CBAB3E-2600-4285-8BA5-15E4AC5B923C}" type="pres">
      <dgm:prSet presAssocID="{E97D0993-A4F7-4E2F-A240-840E522DFA0E}" presName="hierChild5" presStyleCnt="0"/>
      <dgm:spPr/>
    </dgm:pt>
    <dgm:pt modelId="{5E1936E6-59EF-448F-B7AB-6A09E4E08364}" type="pres">
      <dgm:prSet presAssocID="{B899F41E-6162-4CE6-B57E-CBB576664F28}" presName="hierChild5" presStyleCnt="0"/>
      <dgm:spPr/>
    </dgm:pt>
    <dgm:pt modelId="{0A633653-F8CE-4A4B-9F41-3418D28E09B0}" type="pres">
      <dgm:prSet presAssocID="{69BE63EB-0ABC-4FA8-A339-DF530D6DF7E9}" presName="hierChild3" presStyleCnt="0"/>
      <dgm:spPr/>
    </dgm:pt>
  </dgm:ptLst>
  <dgm:cxnLst>
    <dgm:cxn modelId="{14235A9F-D3EC-418C-BF68-C2A632D54236}" type="presOf" srcId="{E90275DC-9265-42CB-9B0A-036FFAC66A15}" destId="{0F26680D-3C4D-44C0-92D0-2535A260523B}" srcOrd="0" destOrd="0" presId="urn:microsoft.com/office/officeart/2005/8/layout/orgChart1"/>
    <dgm:cxn modelId="{748AC56A-9916-4419-91C3-4502073A9E2D}" type="presOf" srcId="{69BE63EB-0ABC-4FA8-A339-DF530D6DF7E9}" destId="{267686A8-3DFA-4B88-A177-42B520F932D1}" srcOrd="0" destOrd="0" presId="urn:microsoft.com/office/officeart/2005/8/layout/orgChart1"/>
    <dgm:cxn modelId="{CBFB37DB-AEB1-4DCB-82DF-3EA2457459BD}" type="presOf" srcId="{426EFA4D-D334-4755-BEED-5D9496E8D846}" destId="{BC1086F6-BCD6-46F0-8BC0-F88B28D7AC56}" srcOrd="0" destOrd="0" presId="urn:microsoft.com/office/officeart/2005/8/layout/orgChart1"/>
    <dgm:cxn modelId="{FDE6B5FD-BC0C-44CD-B1B7-7B04A462FC83}" type="presOf" srcId="{F3B7CFD1-A9E3-4BF6-85C3-D12891744689}" destId="{083AE12E-3530-49FE-94A9-AD33D5E9F428}" srcOrd="1" destOrd="0" presId="urn:microsoft.com/office/officeart/2005/8/layout/orgChart1"/>
    <dgm:cxn modelId="{D8DC90D2-3C2E-4E24-92B3-4FEA273A6BAA}" srcId="{2ED3D5DE-0749-4891-9E2A-2A401562CA56}" destId="{0B829B49-0026-4C91-AE9B-13DCF0B5E0B9}" srcOrd="0" destOrd="0" parTransId="{7D581ABD-6E1C-492E-BE38-E0FC9F8AE48D}" sibTransId="{12C63E93-08D8-4A38-963B-A90272DC1A10}"/>
    <dgm:cxn modelId="{149300B1-BE70-46C0-AF10-575A72B3EB53}" type="presOf" srcId="{FE0CD0A2-E58D-4271-A5EB-854B4CA11555}" destId="{2463D9ED-A25F-4D83-98BD-C88B490AD901}" srcOrd="1" destOrd="0" presId="urn:microsoft.com/office/officeart/2005/8/layout/orgChart1"/>
    <dgm:cxn modelId="{9CF1FA63-71AD-4797-94BB-C66D878B03BB}" type="presOf" srcId="{0B829B49-0026-4C91-AE9B-13DCF0B5E0B9}" destId="{9DCDDD86-3971-4C2E-B371-B3952D56A0D7}" srcOrd="1" destOrd="0" presId="urn:microsoft.com/office/officeart/2005/8/layout/orgChart1"/>
    <dgm:cxn modelId="{BB002358-C732-4C47-BB61-4E24054CEF6F}" type="presOf" srcId="{E97D0993-A4F7-4E2F-A240-840E522DFA0E}" destId="{760497B7-8F20-47E6-BC2E-B47276128333}" srcOrd="0" destOrd="0" presId="urn:microsoft.com/office/officeart/2005/8/layout/orgChart1"/>
    <dgm:cxn modelId="{9BF5B5AD-ACDB-4C6C-9C36-F88FF20FB611}" type="presOf" srcId="{69BE63EB-0ABC-4FA8-A339-DF530D6DF7E9}" destId="{9D82402F-2FEE-43D0-8209-C29167EC3ADC}" srcOrd="1" destOrd="0" presId="urn:microsoft.com/office/officeart/2005/8/layout/orgChart1"/>
    <dgm:cxn modelId="{DE09E1A3-F40B-427E-ACD7-4C3C1DF75A2B}" srcId="{FE0CD0A2-E58D-4271-A5EB-854B4CA11555}" destId="{F3B7CFD1-A9E3-4BF6-85C3-D12891744689}" srcOrd="0" destOrd="0" parTransId="{E90275DC-9265-42CB-9B0A-036FFAC66A15}" sibTransId="{87E84C3E-629D-4B03-BBCB-7A9F9715B57B}"/>
    <dgm:cxn modelId="{D72D98A8-9930-4F55-A12E-627E9330EA0E}" type="presOf" srcId="{7D581ABD-6E1C-492E-BE38-E0FC9F8AE48D}" destId="{C3913B0B-C1A2-4F77-9217-0611675F74E8}" srcOrd="0" destOrd="0" presId="urn:microsoft.com/office/officeart/2005/8/layout/orgChart1"/>
    <dgm:cxn modelId="{AE713298-FB8F-4C30-A7F7-62EF9368B123}" type="presOf" srcId="{2ED3D5DE-0749-4891-9E2A-2A401562CA56}" destId="{1BA9ACA4-8DAA-432A-AE44-A86D31263963}" srcOrd="1" destOrd="0" presId="urn:microsoft.com/office/officeart/2005/8/layout/orgChart1"/>
    <dgm:cxn modelId="{261938BE-DC60-4961-930E-1EE970B1AE7F}" type="presOf" srcId="{DAF9B2D4-FC39-4896-A05D-C6C3F8EAF648}" destId="{7187B923-040F-4D5D-831E-DACD35CE6865}" srcOrd="0" destOrd="0" presId="urn:microsoft.com/office/officeart/2005/8/layout/orgChart1"/>
    <dgm:cxn modelId="{998936C9-6C61-4A71-8D4E-522A25E883AA}" type="presOf" srcId="{B899F41E-6162-4CE6-B57E-CBB576664F28}" destId="{4AB5976F-9098-4873-B9C7-1ACCB6577359}" srcOrd="0" destOrd="0" presId="urn:microsoft.com/office/officeart/2005/8/layout/orgChart1"/>
    <dgm:cxn modelId="{BA98F572-91E5-4769-BE20-417D87DB754A}" type="presOf" srcId="{2ED3D5DE-0749-4891-9E2A-2A401562CA56}" destId="{08A220BA-66CA-4E13-92CC-D8F994C85AAD}" srcOrd="0" destOrd="0" presId="urn:microsoft.com/office/officeart/2005/8/layout/orgChart1"/>
    <dgm:cxn modelId="{F219C7C3-DA76-4AA2-AADB-CF4F23B0C676}" srcId="{69BE63EB-0ABC-4FA8-A339-DF530D6DF7E9}" destId="{2ED3D5DE-0749-4891-9E2A-2A401562CA56}" srcOrd="0" destOrd="0" parTransId="{426EFA4D-D334-4755-BEED-5D9496E8D846}" sibTransId="{861C67F6-2E85-4DA5-ABA9-872152751C02}"/>
    <dgm:cxn modelId="{267DF8C9-1AFF-4D2F-B784-21DDB67CD231}" type="presOf" srcId="{B899F41E-6162-4CE6-B57E-CBB576664F28}" destId="{D99C2E0E-62B7-4FA2-92BC-8AE15D8D4521}" srcOrd="1" destOrd="0" presId="urn:microsoft.com/office/officeart/2005/8/layout/orgChart1"/>
    <dgm:cxn modelId="{0B516507-7CF5-4C9E-9976-D3F8C18F743D}" srcId="{69BE63EB-0ABC-4FA8-A339-DF530D6DF7E9}" destId="{FE0CD0A2-E58D-4271-A5EB-854B4CA11555}" srcOrd="1" destOrd="0" parTransId="{F4B04779-EFF0-4324-BF60-95723A5C4E94}" sibTransId="{D2FE0BD3-1341-40BB-A2BA-7E2629E242F1}"/>
    <dgm:cxn modelId="{4C573CA4-8CFC-4DBA-99BB-C2DC30E515C9}" type="presOf" srcId="{CD0140FB-6289-41C9-AA60-2B513403E320}" destId="{FE4223D9-6252-4779-ACDA-0433F546D1CC}" srcOrd="0" destOrd="0" presId="urn:microsoft.com/office/officeart/2005/8/layout/orgChart1"/>
    <dgm:cxn modelId="{E89D6CA6-DE23-4EF1-83BB-67447EE63145}" type="presOf" srcId="{F4B04779-EFF0-4324-BF60-95723A5C4E94}" destId="{FFC71AC6-BAB1-4A23-99E0-636C9D807E6F}" srcOrd="0" destOrd="0" presId="urn:microsoft.com/office/officeart/2005/8/layout/orgChart1"/>
    <dgm:cxn modelId="{D254E258-26CB-4E26-B56B-2067947A7D89}" srcId="{69BE63EB-0ABC-4FA8-A339-DF530D6DF7E9}" destId="{B899F41E-6162-4CE6-B57E-CBB576664F28}" srcOrd="2" destOrd="0" parTransId="{DAF9B2D4-FC39-4896-A05D-C6C3F8EAF648}" sibTransId="{1F4FCF9E-F23F-477F-8BBB-9659EC76B89E}"/>
    <dgm:cxn modelId="{06180972-FDFE-4A6E-AB6A-BA4EA516FF0E}" type="presOf" srcId="{3C0041EA-F563-4B4E-B426-A8EB101BB8EF}" destId="{CD99A34E-8838-4F53-B9A7-AC2334CDE336}" srcOrd="0" destOrd="0" presId="urn:microsoft.com/office/officeart/2005/8/layout/orgChart1"/>
    <dgm:cxn modelId="{DEE92E15-9FF6-44AA-9517-D58C84C5D81F}" type="presOf" srcId="{0B829B49-0026-4C91-AE9B-13DCF0B5E0B9}" destId="{2F112C0E-4D71-434F-83E9-4FB5ACEE0844}" srcOrd="0" destOrd="0" presId="urn:microsoft.com/office/officeart/2005/8/layout/orgChart1"/>
    <dgm:cxn modelId="{AF52F1FF-2295-4352-8B01-2D968CD1C720}" srcId="{B899F41E-6162-4CE6-B57E-CBB576664F28}" destId="{E97D0993-A4F7-4E2F-A240-840E522DFA0E}" srcOrd="0" destOrd="0" parTransId="{3C0041EA-F563-4B4E-B426-A8EB101BB8EF}" sibTransId="{8BE64C97-706A-40B6-8560-A84346487429}"/>
    <dgm:cxn modelId="{B62A3050-85F1-4571-82D3-0ABF9D0D6EF3}" type="presOf" srcId="{E97D0993-A4F7-4E2F-A240-840E522DFA0E}" destId="{F9CBE225-3507-4619-BD4A-216749A631CE}" srcOrd="1" destOrd="0" presId="urn:microsoft.com/office/officeart/2005/8/layout/orgChart1"/>
    <dgm:cxn modelId="{B21E7A15-3F05-4769-81E4-C36F521C6024}" srcId="{CD0140FB-6289-41C9-AA60-2B513403E320}" destId="{69BE63EB-0ABC-4FA8-A339-DF530D6DF7E9}" srcOrd="0" destOrd="0" parTransId="{D1268C58-291E-405D-ADD5-3263D9796935}" sibTransId="{772323E2-2FB0-47A9-B713-2DC8966FF9FF}"/>
    <dgm:cxn modelId="{6D21B856-8411-4048-9169-FE1F4D08ADD8}" type="presOf" srcId="{FE0CD0A2-E58D-4271-A5EB-854B4CA11555}" destId="{EBEC69F3-86A8-4FA1-B92D-ED75DD20B81B}" srcOrd="0" destOrd="0" presId="urn:microsoft.com/office/officeart/2005/8/layout/orgChart1"/>
    <dgm:cxn modelId="{94605F0B-349F-4391-B358-C3B552470685}" type="presOf" srcId="{F3B7CFD1-A9E3-4BF6-85C3-D12891744689}" destId="{7D336D9B-E72A-4AF6-A669-FEC77B266870}" srcOrd="0" destOrd="0" presId="urn:microsoft.com/office/officeart/2005/8/layout/orgChart1"/>
    <dgm:cxn modelId="{D875356E-C704-4850-9F3D-31989213624A}" type="presParOf" srcId="{FE4223D9-6252-4779-ACDA-0433F546D1CC}" destId="{B9AC7F29-2511-4AAE-A577-BF12A47B9D49}" srcOrd="0" destOrd="0" presId="urn:microsoft.com/office/officeart/2005/8/layout/orgChart1"/>
    <dgm:cxn modelId="{B5A9C091-1811-45C9-A1BA-5099EC322B5B}" type="presParOf" srcId="{B9AC7F29-2511-4AAE-A577-BF12A47B9D49}" destId="{32A00092-1BC5-4BFD-A421-432061CDB721}" srcOrd="0" destOrd="0" presId="urn:microsoft.com/office/officeart/2005/8/layout/orgChart1"/>
    <dgm:cxn modelId="{53D12418-01E5-4562-8DDF-A888D9C5C5F1}" type="presParOf" srcId="{32A00092-1BC5-4BFD-A421-432061CDB721}" destId="{267686A8-3DFA-4B88-A177-42B520F932D1}" srcOrd="0" destOrd="0" presId="urn:microsoft.com/office/officeart/2005/8/layout/orgChart1"/>
    <dgm:cxn modelId="{D4AE2770-3A6E-4C43-B233-7ADB2A99507F}" type="presParOf" srcId="{32A00092-1BC5-4BFD-A421-432061CDB721}" destId="{9D82402F-2FEE-43D0-8209-C29167EC3ADC}" srcOrd="1" destOrd="0" presId="urn:microsoft.com/office/officeart/2005/8/layout/orgChart1"/>
    <dgm:cxn modelId="{ED5ED3DD-267E-469A-B174-DD005B6F214A}" type="presParOf" srcId="{B9AC7F29-2511-4AAE-A577-BF12A47B9D49}" destId="{69F4D2BE-7F16-441A-90EC-7DCBE523EF71}" srcOrd="1" destOrd="0" presId="urn:microsoft.com/office/officeart/2005/8/layout/orgChart1"/>
    <dgm:cxn modelId="{8A5B8BA5-E1A2-497C-AFFB-3C5E570F9185}" type="presParOf" srcId="{69F4D2BE-7F16-441A-90EC-7DCBE523EF71}" destId="{BC1086F6-BCD6-46F0-8BC0-F88B28D7AC56}" srcOrd="0" destOrd="0" presId="urn:microsoft.com/office/officeart/2005/8/layout/orgChart1"/>
    <dgm:cxn modelId="{BB04C7D5-22E1-4616-A8EB-8A57B0DFBF2E}" type="presParOf" srcId="{69F4D2BE-7F16-441A-90EC-7DCBE523EF71}" destId="{CA1D0412-1660-4743-86CA-904773F5212A}" srcOrd="1" destOrd="0" presId="urn:microsoft.com/office/officeart/2005/8/layout/orgChart1"/>
    <dgm:cxn modelId="{7C2FF2F4-428A-43CA-825B-E11A4716A0FD}" type="presParOf" srcId="{CA1D0412-1660-4743-86CA-904773F5212A}" destId="{2AD055E1-E875-4700-BC69-EE7B3FF93427}" srcOrd="0" destOrd="0" presId="urn:microsoft.com/office/officeart/2005/8/layout/orgChart1"/>
    <dgm:cxn modelId="{211B82B3-CE54-4C12-8BA8-C236E4F9CC78}" type="presParOf" srcId="{2AD055E1-E875-4700-BC69-EE7B3FF93427}" destId="{08A220BA-66CA-4E13-92CC-D8F994C85AAD}" srcOrd="0" destOrd="0" presId="urn:microsoft.com/office/officeart/2005/8/layout/orgChart1"/>
    <dgm:cxn modelId="{3A4A230A-78C0-43B6-A232-337DF05BDEC6}" type="presParOf" srcId="{2AD055E1-E875-4700-BC69-EE7B3FF93427}" destId="{1BA9ACA4-8DAA-432A-AE44-A86D31263963}" srcOrd="1" destOrd="0" presId="urn:microsoft.com/office/officeart/2005/8/layout/orgChart1"/>
    <dgm:cxn modelId="{F61BFB49-0142-4F48-8890-7DC66879469E}" type="presParOf" srcId="{CA1D0412-1660-4743-86CA-904773F5212A}" destId="{E5451E83-C520-414E-8148-250AC119F368}" srcOrd="1" destOrd="0" presId="urn:microsoft.com/office/officeart/2005/8/layout/orgChart1"/>
    <dgm:cxn modelId="{B4709ECC-32DE-4C8B-AA18-6C9FF7B66FD7}" type="presParOf" srcId="{E5451E83-C520-414E-8148-250AC119F368}" destId="{C3913B0B-C1A2-4F77-9217-0611675F74E8}" srcOrd="0" destOrd="0" presId="urn:microsoft.com/office/officeart/2005/8/layout/orgChart1"/>
    <dgm:cxn modelId="{DFE07BE4-5100-49EB-A182-D089E6BF0884}" type="presParOf" srcId="{E5451E83-C520-414E-8148-250AC119F368}" destId="{74171939-AA5A-43FB-BB33-923BF8BC1A5B}" srcOrd="1" destOrd="0" presId="urn:microsoft.com/office/officeart/2005/8/layout/orgChart1"/>
    <dgm:cxn modelId="{E31ED829-1826-4561-85E8-4681B4EA3716}" type="presParOf" srcId="{74171939-AA5A-43FB-BB33-923BF8BC1A5B}" destId="{0A50ECA5-7A28-49FF-A3F4-B99F0D5B572A}" srcOrd="0" destOrd="0" presId="urn:microsoft.com/office/officeart/2005/8/layout/orgChart1"/>
    <dgm:cxn modelId="{A6B68EE0-8CB9-4CD6-B9B0-23983ABC3C6B}" type="presParOf" srcId="{0A50ECA5-7A28-49FF-A3F4-B99F0D5B572A}" destId="{2F112C0E-4D71-434F-83E9-4FB5ACEE0844}" srcOrd="0" destOrd="0" presId="urn:microsoft.com/office/officeart/2005/8/layout/orgChart1"/>
    <dgm:cxn modelId="{DA71CD09-6CE8-4220-B355-1505860FE3D6}" type="presParOf" srcId="{0A50ECA5-7A28-49FF-A3F4-B99F0D5B572A}" destId="{9DCDDD86-3971-4C2E-B371-B3952D56A0D7}" srcOrd="1" destOrd="0" presId="urn:microsoft.com/office/officeart/2005/8/layout/orgChart1"/>
    <dgm:cxn modelId="{058FC846-9239-49E5-A620-390B0EF3D1C5}" type="presParOf" srcId="{74171939-AA5A-43FB-BB33-923BF8BC1A5B}" destId="{73100808-5944-403B-B80E-1FFCF541F8DD}" srcOrd="1" destOrd="0" presId="urn:microsoft.com/office/officeart/2005/8/layout/orgChart1"/>
    <dgm:cxn modelId="{68274E0E-D3EC-4855-AB12-ED35CD975917}" type="presParOf" srcId="{74171939-AA5A-43FB-BB33-923BF8BC1A5B}" destId="{93671E9A-58C9-4A4E-B8F7-BF416B245726}" srcOrd="2" destOrd="0" presId="urn:microsoft.com/office/officeart/2005/8/layout/orgChart1"/>
    <dgm:cxn modelId="{900C5D31-7D40-4A4F-8D9E-F35CF4AE754E}" type="presParOf" srcId="{CA1D0412-1660-4743-86CA-904773F5212A}" destId="{208CA7DA-4B9D-4664-8895-6F731D8F1FCC}" srcOrd="2" destOrd="0" presId="urn:microsoft.com/office/officeart/2005/8/layout/orgChart1"/>
    <dgm:cxn modelId="{CD5AFB8A-B64B-4A0F-9703-9B649C796492}" type="presParOf" srcId="{69F4D2BE-7F16-441A-90EC-7DCBE523EF71}" destId="{FFC71AC6-BAB1-4A23-99E0-636C9D807E6F}" srcOrd="2" destOrd="0" presId="urn:microsoft.com/office/officeart/2005/8/layout/orgChart1"/>
    <dgm:cxn modelId="{17454941-CBB4-47EB-9985-6FCA77FB6FB7}" type="presParOf" srcId="{69F4D2BE-7F16-441A-90EC-7DCBE523EF71}" destId="{11A0D623-854F-4415-B8DE-1A2D7B1D1E17}" srcOrd="3" destOrd="0" presId="urn:microsoft.com/office/officeart/2005/8/layout/orgChart1"/>
    <dgm:cxn modelId="{F1D1897F-23F8-4813-932B-2F7B4E190F05}" type="presParOf" srcId="{11A0D623-854F-4415-B8DE-1A2D7B1D1E17}" destId="{C8C49D9F-A437-455A-937A-D562B2592197}" srcOrd="0" destOrd="0" presId="urn:microsoft.com/office/officeart/2005/8/layout/orgChart1"/>
    <dgm:cxn modelId="{59E019B5-3AC5-4782-A821-FE962AFC60D0}" type="presParOf" srcId="{C8C49D9F-A437-455A-937A-D562B2592197}" destId="{EBEC69F3-86A8-4FA1-B92D-ED75DD20B81B}" srcOrd="0" destOrd="0" presId="urn:microsoft.com/office/officeart/2005/8/layout/orgChart1"/>
    <dgm:cxn modelId="{59738C93-9E14-4577-B720-89D6211964C8}" type="presParOf" srcId="{C8C49D9F-A437-455A-937A-D562B2592197}" destId="{2463D9ED-A25F-4D83-98BD-C88B490AD901}" srcOrd="1" destOrd="0" presId="urn:microsoft.com/office/officeart/2005/8/layout/orgChart1"/>
    <dgm:cxn modelId="{62249D4F-3FE1-40CD-9E4C-5D6AFA367AC2}" type="presParOf" srcId="{11A0D623-854F-4415-B8DE-1A2D7B1D1E17}" destId="{C65AE6BB-ED08-4D49-98A3-39F10A686A0B}" srcOrd="1" destOrd="0" presId="urn:microsoft.com/office/officeart/2005/8/layout/orgChart1"/>
    <dgm:cxn modelId="{76F12A29-FAD7-47DE-B6B3-6FC508525D97}" type="presParOf" srcId="{C65AE6BB-ED08-4D49-98A3-39F10A686A0B}" destId="{0F26680D-3C4D-44C0-92D0-2535A260523B}" srcOrd="0" destOrd="0" presId="urn:microsoft.com/office/officeart/2005/8/layout/orgChart1"/>
    <dgm:cxn modelId="{F5894923-8F8A-4ABA-814B-5AC1E2B143DE}" type="presParOf" srcId="{C65AE6BB-ED08-4D49-98A3-39F10A686A0B}" destId="{5A1C7DC8-E250-4FD0-BA01-DC4E971F539B}" srcOrd="1" destOrd="0" presId="urn:microsoft.com/office/officeart/2005/8/layout/orgChart1"/>
    <dgm:cxn modelId="{A1FC058C-9398-4694-8788-5073D68DBABD}" type="presParOf" srcId="{5A1C7DC8-E250-4FD0-BA01-DC4E971F539B}" destId="{E1C818FE-6A44-44A1-9299-C6E4AC710C66}" srcOrd="0" destOrd="0" presId="urn:microsoft.com/office/officeart/2005/8/layout/orgChart1"/>
    <dgm:cxn modelId="{8936C99D-E834-4048-9796-45599FB3787E}" type="presParOf" srcId="{E1C818FE-6A44-44A1-9299-C6E4AC710C66}" destId="{7D336D9B-E72A-4AF6-A669-FEC77B266870}" srcOrd="0" destOrd="0" presId="urn:microsoft.com/office/officeart/2005/8/layout/orgChart1"/>
    <dgm:cxn modelId="{FAA9272E-DCF7-4605-88DB-7C83345191DA}" type="presParOf" srcId="{E1C818FE-6A44-44A1-9299-C6E4AC710C66}" destId="{083AE12E-3530-49FE-94A9-AD33D5E9F428}" srcOrd="1" destOrd="0" presId="urn:microsoft.com/office/officeart/2005/8/layout/orgChart1"/>
    <dgm:cxn modelId="{CC6BEFE3-A5DD-475C-A6A3-B45B1AA28FB7}" type="presParOf" srcId="{5A1C7DC8-E250-4FD0-BA01-DC4E971F539B}" destId="{234DE1B9-00DF-4FAB-9789-D760871CABE4}" srcOrd="1" destOrd="0" presId="urn:microsoft.com/office/officeart/2005/8/layout/orgChart1"/>
    <dgm:cxn modelId="{54B321D8-ACAD-448F-A446-E6060518884B}" type="presParOf" srcId="{5A1C7DC8-E250-4FD0-BA01-DC4E971F539B}" destId="{29C263C3-C225-4355-B5F1-DD4E368A9AEF}" srcOrd="2" destOrd="0" presId="urn:microsoft.com/office/officeart/2005/8/layout/orgChart1"/>
    <dgm:cxn modelId="{394C2986-6348-4EAD-8520-9F1A30CDCED6}" type="presParOf" srcId="{11A0D623-854F-4415-B8DE-1A2D7B1D1E17}" destId="{2B1661FA-7F04-49AD-9FD0-7C9BB4F9C662}" srcOrd="2" destOrd="0" presId="urn:microsoft.com/office/officeart/2005/8/layout/orgChart1"/>
    <dgm:cxn modelId="{D10D8445-1E93-460F-9E29-48B04219CB33}" type="presParOf" srcId="{69F4D2BE-7F16-441A-90EC-7DCBE523EF71}" destId="{7187B923-040F-4D5D-831E-DACD35CE6865}" srcOrd="4" destOrd="0" presId="urn:microsoft.com/office/officeart/2005/8/layout/orgChart1"/>
    <dgm:cxn modelId="{089A022D-4540-4ED2-BD7F-E4D4F35CF3DD}" type="presParOf" srcId="{69F4D2BE-7F16-441A-90EC-7DCBE523EF71}" destId="{6EA7D1C2-E64D-4863-A861-705BF994F771}" srcOrd="5" destOrd="0" presId="urn:microsoft.com/office/officeart/2005/8/layout/orgChart1"/>
    <dgm:cxn modelId="{D53CFE30-0ED6-408A-A988-850A6DADEF05}" type="presParOf" srcId="{6EA7D1C2-E64D-4863-A861-705BF994F771}" destId="{3F8E8036-53A5-4F73-9223-93C012E8DDA4}" srcOrd="0" destOrd="0" presId="urn:microsoft.com/office/officeart/2005/8/layout/orgChart1"/>
    <dgm:cxn modelId="{0BF3678E-B9BF-4C84-8286-A3588211897F}" type="presParOf" srcId="{3F8E8036-53A5-4F73-9223-93C012E8DDA4}" destId="{4AB5976F-9098-4873-B9C7-1ACCB6577359}" srcOrd="0" destOrd="0" presId="urn:microsoft.com/office/officeart/2005/8/layout/orgChart1"/>
    <dgm:cxn modelId="{86E87293-6370-4EA6-AABF-8A6E55E7947A}" type="presParOf" srcId="{3F8E8036-53A5-4F73-9223-93C012E8DDA4}" destId="{D99C2E0E-62B7-4FA2-92BC-8AE15D8D4521}" srcOrd="1" destOrd="0" presId="urn:microsoft.com/office/officeart/2005/8/layout/orgChart1"/>
    <dgm:cxn modelId="{75E6032F-9F5D-465D-972F-99B51CD54FAC}" type="presParOf" srcId="{6EA7D1C2-E64D-4863-A861-705BF994F771}" destId="{B3F9A997-65D4-42B0-9320-C4475B5A87B1}" srcOrd="1" destOrd="0" presId="urn:microsoft.com/office/officeart/2005/8/layout/orgChart1"/>
    <dgm:cxn modelId="{3981D516-50FC-42BB-B1F6-6C5C17783FD0}" type="presParOf" srcId="{B3F9A997-65D4-42B0-9320-C4475B5A87B1}" destId="{CD99A34E-8838-4F53-B9A7-AC2334CDE336}" srcOrd="0" destOrd="0" presId="urn:microsoft.com/office/officeart/2005/8/layout/orgChart1"/>
    <dgm:cxn modelId="{029D7BDE-4428-4732-8904-6DB0037400CF}" type="presParOf" srcId="{B3F9A997-65D4-42B0-9320-C4475B5A87B1}" destId="{0F3E0C8F-AC65-4E7F-B97A-40B13A90F0C4}" srcOrd="1" destOrd="0" presId="urn:microsoft.com/office/officeart/2005/8/layout/orgChart1"/>
    <dgm:cxn modelId="{0F8377E8-8DF8-469E-9EE1-2FEE860B1ACF}" type="presParOf" srcId="{0F3E0C8F-AC65-4E7F-B97A-40B13A90F0C4}" destId="{08CDD14C-4B73-49F8-AB0E-445CAAE858EC}" srcOrd="0" destOrd="0" presId="urn:microsoft.com/office/officeart/2005/8/layout/orgChart1"/>
    <dgm:cxn modelId="{06FFB26D-FCB0-4107-BF2C-C28E7E591E0B}" type="presParOf" srcId="{08CDD14C-4B73-49F8-AB0E-445CAAE858EC}" destId="{760497B7-8F20-47E6-BC2E-B47276128333}" srcOrd="0" destOrd="0" presId="urn:microsoft.com/office/officeart/2005/8/layout/orgChart1"/>
    <dgm:cxn modelId="{CA11D33A-C093-4EAA-B885-0711C91399ED}" type="presParOf" srcId="{08CDD14C-4B73-49F8-AB0E-445CAAE858EC}" destId="{F9CBE225-3507-4619-BD4A-216749A631CE}" srcOrd="1" destOrd="0" presId="urn:microsoft.com/office/officeart/2005/8/layout/orgChart1"/>
    <dgm:cxn modelId="{3AAC8B44-FEFC-4452-BFFF-42CB64924C42}" type="presParOf" srcId="{0F3E0C8F-AC65-4E7F-B97A-40B13A90F0C4}" destId="{84579175-BA4B-4DAF-BD75-4C3F2A0DB385}" srcOrd="1" destOrd="0" presId="urn:microsoft.com/office/officeart/2005/8/layout/orgChart1"/>
    <dgm:cxn modelId="{070B9471-F5B3-4C97-98F7-DF1F64907B25}" type="presParOf" srcId="{0F3E0C8F-AC65-4E7F-B97A-40B13A90F0C4}" destId="{62CBAB3E-2600-4285-8BA5-15E4AC5B923C}" srcOrd="2" destOrd="0" presId="urn:microsoft.com/office/officeart/2005/8/layout/orgChart1"/>
    <dgm:cxn modelId="{ED320FB0-1EED-4F8E-A031-C163B8C28151}" type="presParOf" srcId="{6EA7D1C2-E64D-4863-A861-705BF994F771}" destId="{5E1936E6-59EF-448F-B7AB-6A09E4E08364}" srcOrd="2" destOrd="0" presId="urn:microsoft.com/office/officeart/2005/8/layout/orgChart1"/>
    <dgm:cxn modelId="{5E35AAEE-DA5A-420A-A072-DEC2ED1FC77A}" type="presParOf" srcId="{B9AC7F29-2511-4AAE-A577-BF12A47B9D49}" destId="{0A633653-F8CE-4A4B-9F41-3418D28E09B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B863BC5-B60E-426A-81AF-18C41E817046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CA7A5EB6-A305-43C6-A894-D14ABAE457A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Составные элементы правового статуса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BC9F0AB-D011-4674-9D4B-2C71C9F35E2A}" type="parTrans" cxnId="{5165AB79-E8D6-48C4-ADD3-7155D35281FA}">
      <dgm:prSet/>
      <dgm:spPr/>
      <dgm:t>
        <a:bodyPr/>
        <a:lstStyle/>
        <a:p>
          <a:endParaRPr lang="ru-RU"/>
        </a:p>
      </dgm:t>
    </dgm:pt>
    <dgm:pt modelId="{39E9FAFC-ADCD-4C64-96CD-06FE7424039F}" type="sibTrans" cxnId="{5165AB79-E8D6-48C4-ADD3-7155D35281FA}">
      <dgm:prSet/>
      <dgm:spPr/>
      <dgm:t>
        <a:bodyPr/>
        <a:lstStyle/>
        <a:p>
          <a:endParaRPr lang="ru-RU"/>
        </a:p>
      </dgm:t>
    </dgm:pt>
    <dgm:pt modelId="{6338619F-F2A2-4002-B607-8993235AF25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права и свободы личности, т.е.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по-тенциальные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возможности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че-ловека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пользо-ваться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опреде-лёнными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жиз-ненными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блага-ми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16080B1-B51A-49F1-9579-4742CF21A9C8}" type="parTrans" cxnId="{6889CAA8-9006-44C9-93A6-2ECF0D0BBFB2}">
      <dgm:prSet/>
      <dgm:spPr/>
      <dgm:t>
        <a:bodyPr/>
        <a:lstStyle/>
        <a:p>
          <a:endParaRPr lang="ru-RU"/>
        </a:p>
      </dgm:t>
    </dgm:pt>
    <dgm:pt modelId="{37A8E97D-F5BD-41DB-953E-9A8FF651FD57}" type="sibTrans" cxnId="{6889CAA8-9006-44C9-93A6-2ECF0D0BBFB2}">
      <dgm:prSet/>
      <dgm:spPr/>
      <dgm:t>
        <a:bodyPr/>
        <a:lstStyle/>
        <a:p>
          <a:endParaRPr lang="ru-RU"/>
        </a:p>
      </dgm:t>
    </dgm:pt>
    <dgm:pt modelId="{72364D8C-1C38-4914-ADB9-744A8071BC6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гражданство (права и свободы в первую очередь являются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пра-вами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свобода-ми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гражданина)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C83711B-054F-4981-8FD6-19A832BA2BC1}" type="parTrans" cxnId="{8E81BB96-1907-467B-BD93-9DAAB61DD528}">
      <dgm:prSet/>
      <dgm:spPr/>
      <dgm:t>
        <a:bodyPr/>
        <a:lstStyle/>
        <a:p>
          <a:endParaRPr lang="ru-RU"/>
        </a:p>
      </dgm:t>
    </dgm:pt>
    <dgm:pt modelId="{EC141C28-FC6B-4D01-98B5-723DE962C3C4}" type="sibTrans" cxnId="{8E81BB96-1907-467B-BD93-9DAAB61DD528}">
      <dgm:prSet/>
      <dgm:spPr/>
      <dgm:t>
        <a:bodyPr/>
        <a:lstStyle/>
        <a:p>
          <a:endParaRPr lang="ru-RU"/>
        </a:p>
      </dgm:t>
    </dgm:pt>
    <dgm:pt modelId="{9102F477-100F-4F7A-A2D5-C10FDF6DB2E4}">
      <dgm:prSet phldrT="[Текст]" custT="1"/>
      <dgm:spPr/>
      <dgm:t>
        <a:bodyPr/>
        <a:lstStyle/>
        <a:p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Правосубъект-ность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понимае-мая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как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признан-ная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законом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спо-собность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лица иметь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осущест-влять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свои права и нести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обязан-ности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659DE35-26B6-4A7E-8826-8500D11CFAAE}" type="parTrans" cxnId="{0E2E9F62-ADA8-4E63-B913-D3483FA8A6B4}">
      <dgm:prSet/>
      <dgm:spPr/>
      <dgm:t>
        <a:bodyPr/>
        <a:lstStyle/>
        <a:p>
          <a:endParaRPr lang="ru-RU"/>
        </a:p>
      </dgm:t>
    </dgm:pt>
    <dgm:pt modelId="{F0422249-DFAD-40BA-9DF0-E9A64DE1E1F0}" type="sibTrans" cxnId="{0E2E9F62-ADA8-4E63-B913-D3483FA8A6B4}">
      <dgm:prSet/>
      <dgm:spPr/>
      <dgm:t>
        <a:bodyPr/>
        <a:lstStyle/>
        <a:p>
          <a:endParaRPr lang="ru-RU"/>
        </a:p>
      </dgm:t>
    </dgm:pt>
    <dgm:pt modelId="{5E387A29-2792-478C-95FF-96F195F21C8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гарантии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госу-дарства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полити-ческие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социаль-ные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экономичес-кие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правовые) как условия и средства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обеспе-чения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сво-бод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личности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4A12D4A-814D-420B-A11D-3A8BF8328009}" type="parTrans" cxnId="{F309375D-1FC2-4224-A7D7-35AD3D538177}">
      <dgm:prSet/>
      <dgm:spPr/>
      <dgm:t>
        <a:bodyPr/>
        <a:lstStyle/>
        <a:p>
          <a:endParaRPr lang="ru-RU"/>
        </a:p>
      </dgm:t>
    </dgm:pt>
    <dgm:pt modelId="{FF9CBC33-666A-4FF8-A232-1C8055FC72DC}" type="sibTrans" cxnId="{F309375D-1FC2-4224-A7D7-35AD3D538177}">
      <dgm:prSet/>
      <dgm:spPr/>
      <dgm:t>
        <a:bodyPr/>
        <a:lstStyle/>
        <a:p>
          <a:endParaRPr lang="ru-RU"/>
        </a:p>
      </dgm:t>
    </dgm:pt>
    <dgm:pt modelId="{E11A715C-5A10-4721-AF94-002E6708A395}" type="pres">
      <dgm:prSet presAssocID="{FB863BC5-B60E-426A-81AF-18C41E81704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22DF30A-A979-47E3-B31E-DBFB991FCD29}" type="pres">
      <dgm:prSet presAssocID="{CA7A5EB6-A305-43C6-A894-D14ABAE457A1}" presName="hierRoot1" presStyleCnt="0">
        <dgm:presLayoutVars>
          <dgm:hierBranch val="init"/>
        </dgm:presLayoutVars>
      </dgm:prSet>
      <dgm:spPr/>
    </dgm:pt>
    <dgm:pt modelId="{AFE657C2-153F-49AD-BED3-3211B9B46892}" type="pres">
      <dgm:prSet presAssocID="{CA7A5EB6-A305-43C6-A894-D14ABAE457A1}" presName="rootComposite1" presStyleCnt="0"/>
      <dgm:spPr/>
    </dgm:pt>
    <dgm:pt modelId="{376FDC90-6448-4643-A6B9-725F0A041659}" type="pres">
      <dgm:prSet presAssocID="{CA7A5EB6-A305-43C6-A894-D14ABAE457A1}" presName="rootText1" presStyleLbl="node0" presStyleIdx="0" presStyleCnt="1" custScaleX="2872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C2BD4B-9601-43B9-965A-5B096A0B9FB4}" type="pres">
      <dgm:prSet presAssocID="{CA7A5EB6-A305-43C6-A894-D14ABAE457A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078E9EB-A24B-4FE7-8499-9C4DCBEACE6B}" type="pres">
      <dgm:prSet presAssocID="{CA7A5EB6-A305-43C6-A894-D14ABAE457A1}" presName="hierChild2" presStyleCnt="0"/>
      <dgm:spPr/>
    </dgm:pt>
    <dgm:pt modelId="{BFFEDB4A-AB9A-4910-86A4-94DEC014175B}" type="pres">
      <dgm:prSet presAssocID="{316080B1-B51A-49F1-9579-4742CF21A9C8}" presName="Name37" presStyleLbl="parChTrans1D2" presStyleIdx="0" presStyleCnt="4"/>
      <dgm:spPr/>
      <dgm:t>
        <a:bodyPr/>
        <a:lstStyle/>
        <a:p>
          <a:endParaRPr lang="ru-RU"/>
        </a:p>
      </dgm:t>
    </dgm:pt>
    <dgm:pt modelId="{22CE0452-66A3-479F-84A0-59A48FA4BE7D}" type="pres">
      <dgm:prSet presAssocID="{6338619F-F2A2-4002-B607-8993235AF253}" presName="hierRoot2" presStyleCnt="0">
        <dgm:presLayoutVars>
          <dgm:hierBranch val="init"/>
        </dgm:presLayoutVars>
      </dgm:prSet>
      <dgm:spPr/>
    </dgm:pt>
    <dgm:pt modelId="{80708C7A-464F-45EA-B060-71594AF12006}" type="pres">
      <dgm:prSet presAssocID="{6338619F-F2A2-4002-B607-8993235AF253}" presName="rootComposite" presStyleCnt="0"/>
      <dgm:spPr/>
    </dgm:pt>
    <dgm:pt modelId="{DB8D345F-8CC7-40FF-9F53-49A62667570A}" type="pres">
      <dgm:prSet presAssocID="{6338619F-F2A2-4002-B607-8993235AF253}" presName="rootText" presStyleLbl="node2" presStyleIdx="0" presStyleCnt="4" custScaleY="273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FB7382-3812-42D8-B7B2-5B99F1798A0E}" type="pres">
      <dgm:prSet presAssocID="{6338619F-F2A2-4002-B607-8993235AF253}" presName="rootConnector" presStyleLbl="node2" presStyleIdx="0" presStyleCnt="4"/>
      <dgm:spPr/>
      <dgm:t>
        <a:bodyPr/>
        <a:lstStyle/>
        <a:p>
          <a:endParaRPr lang="ru-RU"/>
        </a:p>
      </dgm:t>
    </dgm:pt>
    <dgm:pt modelId="{20B0665E-6B87-427D-BA35-0C87C40C31C8}" type="pres">
      <dgm:prSet presAssocID="{6338619F-F2A2-4002-B607-8993235AF253}" presName="hierChild4" presStyleCnt="0"/>
      <dgm:spPr/>
    </dgm:pt>
    <dgm:pt modelId="{C8600B82-6B6A-43E6-B869-B8FE1B5FEF52}" type="pres">
      <dgm:prSet presAssocID="{6338619F-F2A2-4002-B607-8993235AF253}" presName="hierChild5" presStyleCnt="0"/>
      <dgm:spPr/>
    </dgm:pt>
    <dgm:pt modelId="{06C01E35-4CA0-4655-A428-B6A82C8752E0}" type="pres">
      <dgm:prSet presAssocID="{BC83711B-054F-4981-8FD6-19A832BA2BC1}" presName="Name37" presStyleLbl="parChTrans1D2" presStyleIdx="1" presStyleCnt="4"/>
      <dgm:spPr/>
      <dgm:t>
        <a:bodyPr/>
        <a:lstStyle/>
        <a:p>
          <a:endParaRPr lang="ru-RU"/>
        </a:p>
      </dgm:t>
    </dgm:pt>
    <dgm:pt modelId="{8B4751AF-7A21-4CE4-B732-492F5706B966}" type="pres">
      <dgm:prSet presAssocID="{72364D8C-1C38-4914-ADB9-744A8071BC67}" presName="hierRoot2" presStyleCnt="0">
        <dgm:presLayoutVars>
          <dgm:hierBranch val="init"/>
        </dgm:presLayoutVars>
      </dgm:prSet>
      <dgm:spPr/>
    </dgm:pt>
    <dgm:pt modelId="{F0C65898-52CB-40FB-B5AC-276B91EE5F44}" type="pres">
      <dgm:prSet presAssocID="{72364D8C-1C38-4914-ADB9-744A8071BC67}" presName="rootComposite" presStyleCnt="0"/>
      <dgm:spPr/>
    </dgm:pt>
    <dgm:pt modelId="{4869DFFD-2262-4254-B83B-E6FE22E09773}" type="pres">
      <dgm:prSet presAssocID="{72364D8C-1C38-4914-ADB9-744A8071BC67}" presName="rootText" presStyleLbl="node2" presStyleIdx="1" presStyleCnt="4" custScaleY="273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A620DB-B017-4DED-B0C3-B55F6D02ECC7}" type="pres">
      <dgm:prSet presAssocID="{72364D8C-1C38-4914-ADB9-744A8071BC67}" presName="rootConnector" presStyleLbl="node2" presStyleIdx="1" presStyleCnt="4"/>
      <dgm:spPr/>
      <dgm:t>
        <a:bodyPr/>
        <a:lstStyle/>
        <a:p>
          <a:endParaRPr lang="ru-RU"/>
        </a:p>
      </dgm:t>
    </dgm:pt>
    <dgm:pt modelId="{6892CA7C-CEBF-4E6A-A430-17498F39B841}" type="pres">
      <dgm:prSet presAssocID="{72364D8C-1C38-4914-ADB9-744A8071BC67}" presName="hierChild4" presStyleCnt="0"/>
      <dgm:spPr/>
    </dgm:pt>
    <dgm:pt modelId="{C11DD227-0498-4DB1-A81A-94D5DF5115E3}" type="pres">
      <dgm:prSet presAssocID="{72364D8C-1C38-4914-ADB9-744A8071BC67}" presName="hierChild5" presStyleCnt="0"/>
      <dgm:spPr/>
    </dgm:pt>
    <dgm:pt modelId="{3DF1D1D3-D00F-4FF8-9769-BD692B471796}" type="pres">
      <dgm:prSet presAssocID="{5659DE35-26B6-4A7E-8826-8500D11CFAAE}" presName="Name37" presStyleLbl="parChTrans1D2" presStyleIdx="2" presStyleCnt="4"/>
      <dgm:spPr/>
      <dgm:t>
        <a:bodyPr/>
        <a:lstStyle/>
        <a:p>
          <a:endParaRPr lang="ru-RU"/>
        </a:p>
      </dgm:t>
    </dgm:pt>
    <dgm:pt modelId="{42F32C7D-F0E0-4F7F-9F84-73CF37C0AB37}" type="pres">
      <dgm:prSet presAssocID="{9102F477-100F-4F7A-A2D5-C10FDF6DB2E4}" presName="hierRoot2" presStyleCnt="0">
        <dgm:presLayoutVars>
          <dgm:hierBranch val="init"/>
        </dgm:presLayoutVars>
      </dgm:prSet>
      <dgm:spPr/>
    </dgm:pt>
    <dgm:pt modelId="{86DAF516-34DF-43DB-9979-42FC0AB7614F}" type="pres">
      <dgm:prSet presAssocID="{9102F477-100F-4F7A-A2D5-C10FDF6DB2E4}" presName="rootComposite" presStyleCnt="0"/>
      <dgm:spPr/>
    </dgm:pt>
    <dgm:pt modelId="{5D46C2DA-1A7E-4927-BC72-389B195E280B}" type="pres">
      <dgm:prSet presAssocID="{9102F477-100F-4F7A-A2D5-C10FDF6DB2E4}" presName="rootText" presStyleLbl="node2" presStyleIdx="2" presStyleCnt="4" custScaleY="273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CB7CBA-96F5-459D-8879-B156B6ABCA0E}" type="pres">
      <dgm:prSet presAssocID="{9102F477-100F-4F7A-A2D5-C10FDF6DB2E4}" presName="rootConnector" presStyleLbl="node2" presStyleIdx="2" presStyleCnt="4"/>
      <dgm:spPr/>
      <dgm:t>
        <a:bodyPr/>
        <a:lstStyle/>
        <a:p>
          <a:endParaRPr lang="ru-RU"/>
        </a:p>
      </dgm:t>
    </dgm:pt>
    <dgm:pt modelId="{A3DCB06D-9A76-4AC7-B456-8049D2C79F65}" type="pres">
      <dgm:prSet presAssocID="{9102F477-100F-4F7A-A2D5-C10FDF6DB2E4}" presName="hierChild4" presStyleCnt="0"/>
      <dgm:spPr/>
    </dgm:pt>
    <dgm:pt modelId="{F9115184-B18F-42FA-A78B-79CBBD39C53A}" type="pres">
      <dgm:prSet presAssocID="{9102F477-100F-4F7A-A2D5-C10FDF6DB2E4}" presName="hierChild5" presStyleCnt="0"/>
      <dgm:spPr/>
    </dgm:pt>
    <dgm:pt modelId="{E7858597-0406-4B05-931C-0AE0DC9C8613}" type="pres">
      <dgm:prSet presAssocID="{F4A12D4A-814D-420B-A11D-3A8BF8328009}" presName="Name37" presStyleLbl="parChTrans1D2" presStyleIdx="3" presStyleCnt="4"/>
      <dgm:spPr/>
      <dgm:t>
        <a:bodyPr/>
        <a:lstStyle/>
        <a:p>
          <a:endParaRPr lang="ru-RU"/>
        </a:p>
      </dgm:t>
    </dgm:pt>
    <dgm:pt modelId="{7F4F674F-8C3F-4B11-BEF0-92C9886423A5}" type="pres">
      <dgm:prSet presAssocID="{5E387A29-2792-478C-95FF-96F195F21C8B}" presName="hierRoot2" presStyleCnt="0">
        <dgm:presLayoutVars>
          <dgm:hierBranch val="init"/>
        </dgm:presLayoutVars>
      </dgm:prSet>
      <dgm:spPr/>
    </dgm:pt>
    <dgm:pt modelId="{15D3F207-6EF5-471C-8996-8E1097F632DD}" type="pres">
      <dgm:prSet presAssocID="{5E387A29-2792-478C-95FF-96F195F21C8B}" presName="rootComposite" presStyleCnt="0"/>
      <dgm:spPr/>
    </dgm:pt>
    <dgm:pt modelId="{B494B5AD-B581-417C-B5CC-7FC9C1F23C21}" type="pres">
      <dgm:prSet presAssocID="{5E387A29-2792-478C-95FF-96F195F21C8B}" presName="rootText" presStyleLbl="node2" presStyleIdx="3" presStyleCnt="4" custScaleY="273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057EFC-F068-455F-8CDA-B7A82D4981AA}" type="pres">
      <dgm:prSet presAssocID="{5E387A29-2792-478C-95FF-96F195F21C8B}" presName="rootConnector" presStyleLbl="node2" presStyleIdx="3" presStyleCnt="4"/>
      <dgm:spPr/>
      <dgm:t>
        <a:bodyPr/>
        <a:lstStyle/>
        <a:p>
          <a:endParaRPr lang="ru-RU"/>
        </a:p>
      </dgm:t>
    </dgm:pt>
    <dgm:pt modelId="{305B4412-E9D6-4A73-A6CD-0A33831E65E6}" type="pres">
      <dgm:prSet presAssocID="{5E387A29-2792-478C-95FF-96F195F21C8B}" presName="hierChild4" presStyleCnt="0"/>
      <dgm:spPr/>
    </dgm:pt>
    <dgm:pt modelId="{CDDF49C8-E2CE-4DB5-AFAF-5400AF22C106}" type="pres">
      <dgm:prSet presAssocID="{5E387A29-2792-478C-95FF-96F195F21C8B}" presName="hierChild5" presStyleCnt="0"/>
      <dgm:spPr/>
    </dgm:pt>
    <dgm:pt modelId="{F8770198-EC6F-4E2B-833B-D7D464343DF2}" type="pres">
      <dgm:prSet presAssocID="{CA7A5EB6-A305-43C6-A894-D14ABAE457A1}" presName="hierChild3" presStyleCnt="0"/>
      <dgm:spPr/>
    </dgm:pt>
  </dgm:ptLst>
  <dgm:cxnLst>
    <dgm:cxn modelId="{0E2E9F62-ADA8-4E63-B913-D3483FA8A6B4}" srcId="{CA7A5EB6-A305-43C6-A894-D14ABAE457A1}" destId="{9102F477-100F-4F7A-A2D5-C10FDF6DB2E4}" srcOrd="2" destOrd="0" parTransId="{5659DE35-26B6-4A7E-8826-8500D11CFAAE}" sibTransId="{F0422249-DFAD-40BA-9DF0-E9A64DE1E1F0}"/>
    <dgm:cxn modelId="{3F474656-A03C-4424-B48B-E9FC6811AC06}" type="presOf" srcId="{6338619F-F2A2-4002-B607-8993235AF253}" destId="{DB8D345F-8CC7-40FF-9F53-49A62667570A}" srcOrd="0" destOrd="0" presId="urn:microsoft.com/office/officeart/2005/8/layout/orgChart1"/>
    <dgm:cxn modelId="{75D6A958-455E-402A-AEEF-428AAE5672B3}" type="presOf" srcId="{5659DE35-26B6-4A7E-8826-8500D11CFAAE}" destId="{3DF1D1D3-D00F-4FF8-9769-BD692B471796}" srcOrd="0" destOrd="0" presId="urn:microsoft.com/office/officeart/2005/8/layout/orgChart1"/>
    <dgm:cxn modelId="{C9A96F37-D891-4503-8FD0-FCA5DDBB31A8}" type="presOf" srcId="{6338619F-F2A2-4002-B607-8993235AF253}" destId="{BFFB7382-3812-42D8-B7B2-5B99F1798A0E}" srcOrd="1" destOrd="0" presId="urn:microsoft.com/office/officeart/2005/8/layout/orgChart1"/>
    <dgm:cxn modelId="{5BF9D2A4-CD26-408D-AA8A-E397FC58DDC8}" type="presOf" srcId="{72364D8C-1C38-4914-ADB9-744A8071BC67}" destId="{15A620DB-B017-4DED-B0C3-B55F6D02ECC7}" srcOrd="1" destOrd="0" presId="urn:microsoft.com/office/officeart/2005/8/layout/orgChart1"/>
    <dgm:cxn modelId="{4186415B-42BF-41D9-A33B-FEBBDFDD94BF}" type="presOf" srcId="{9102F477-100F-4F7A-A2D5-C10FDF6DB2E4}" destId="{F6CB7CBA-96F5-459D-8879-B156B6ABCA0E}" srcOrd="1" destOrd="0" presId="urn:microsoft.com/office/officeart/2005/8/layout/orgChart1"/>
    <dgm:cxn modelId="{611025DC-93DC-46A1-AD02-4CAA12DD8F99}" type="presOf" srcId="{72364D8C-1C38-4914-ADB9-744A8071BC67}" destId="{4869DFFD-2262-4254-B83B-E6FE22E09773}" srcOrd="0" destOrd="0" presId="urn:microsoft.com/office/officeart/2005/8/layout/orgChart1"/>
    <dgm:cxn modelId="{2423A103-0A49-480F-8523-130279A32D62}" type="presOf" srcId="{F4A12D4A-814D-420B-A11D-3A8BF8328009}" destId="{E7858597-0406-4B05-931C-0AE0DC9C8613}" srcOrd="0" destOrd="0" presId="urn:microsoft.com/office/officeart/2005/8/layout/orgChart1"/>
    <dgm:cxn modelId="{6889CAA8-9006-44C9-93A6-2ECF0D0BBFB2}" srcId="{CA7A5EB6-A305-43C6-A894-D14ABAE457A1}" destId="{6338619F-F2A2-4002-B607-8993235AF253}" srcOrd="0" destOrd="0" parTransId="{316080B1-B51A-49F1-9579-4742CF21A9C8}" sibTransId="{37A8E97D-F5BD-41DB-953E-9A8FF651FD57}"/>
    <dgm:cxn modelId="{F309375D-1FC2-4224-A7D7-35AD3D538177}" srcId="{CA7A5EB6-A305-43C6-A894-D14ABAE457A1}" destId="{5E387A29-2792-478C-95FF-96F195F21C8B}" srcOrd="3" destOrd="0" parTransId="{F4A12D4A-814D-420B-A11D-3A8BF8328009}" sibTransId="{FF9CBC33-666A-4FF8-A232-1C8055FC72DC}"/>
    <dgm:cxn modelId="{0BBF1B08-E349-4AFB-B1E5-C2EB8CDFC7CF}" type="presOf" srcId="{BC83711B-054F-4981-8FD6-19A832BA2BC1}" destId="{06C01E35-4CA0-4655-A428-B6A82C8752E0}" srcOrd="0" destOrd="0" presId="urn:microsoft.com/office/officeart/2005/8/layout/orgChart1"/>
    <dgm:cxn modelId="{7034C382-1A3C-4159-991F-5905EC75567E}" type="presOf" srcId="{FB863BC5-B60E-426A-81AF-18C41E817046}" destId="{E11A715C-5A10-4721-AF94-002E6708A395}" srcOrd="0" destOrd="0" presId="urn:microsoft.com/office/officeart/2005/8/layout/orgChart1"/>
    <dgm:cxn modelId="{5165AB79-E8D6-48C4-ADD3-7155D35281FA}" srcId="{FB863BC5-B60E-426A-81AF-18C41E817046}" destId="{CA7A5EB6-A305-43C6-A894-D14ABAE457A1}" srcOrd="0" destOrd="0" parTransId="{6BC9F0AB-D011-4674-9D4B-2C71C9F35E2A}" sibTransId="{39E9FAFC-ADCD-4C64-96CD-06FE7424039F}"/>
    <dgm:cxn modelId="{BACA8108-98C7-4189-A159-2D99C34D5E84}" type="presOf" srcId="{5E387A29-2792-478C-95FF-96F195F21C8B}" destId="{B494B5AD-B581-417C-B5CC-7FC9C1F23C21}" srcOrd="0" destOrd="0" presId="urn:microsoft.com/office/officeart/2005/8/layout/orgChart1"/>
    <dgm:cxn modelId="{3A5FCB1D-AF31-4839-826E-7389429A65C4}" type="presOf" srcId="{5E387A29-2792-478C-95FF-96F195F21C8B}" destId="{FD057EFC-F068-455F-8CDA-B7A82D4981AA}" srcOrd="1" destOrd="0" presId="urn:microsoft.com/office/officeart/2005/8/layout/orgChart1"/>
    <dgm:cxn modelId="{8E81BB96-1907-467B-BD93-9DAAB61DD528}" srcId="{CA7A5EB6-A305-43C6-A894-D14ABAE457A1}" destId="{72364D8C-1C38-4914-ADB9-744A8071BC67}" srcOrd="1" destOrd="0" parTransId="{BC83711B-054F-4981-8FD6-19A832BA2BC1}" sibTransId="{EC141C28-FC6B-4D01-98B5-723DE962C3C4}"/>
    <dgm:cxn modelId="{9DEC438F-BB7B-4DBF-8199-0DC3770FD731}" type="presOf" srcId="{CA7A5EB6-A305-43C6-A894-D14ABAE457A1}" destId="{AAC2BD4B-9601-43B9-965A-5B096A0B9FB4}" srcOrd="1" destOrd="0" presId="urn:microsoft.com/office/officeart/2005/8/layout/orgChart1"/>
    <dgm:cxn modelId="{5BEB9C94-3777-4991-A43E-11D45B689ED3}" type="presOf" srcId="{316080B1-B51A-49F1-9579-4742CF21A9C8}" destId="{BFFEDB4A-AB9A-4910-86A4-94DEC014175B}" srcOrd="0" destOrd="0" presId="urn:microsoft.com/office/officeart/2005/8/layout/orgChart1"/>
    <dgm:cxn modelId="{8E88276B-99F4-441B-8396-776F96E1645F}" type="presOf" srcId="{9102F477-100F-4F7A-A2D5-C10FDF6DB2E4}" destId="{5D46C2DA-1A7E-4927-BC72-389B195E280B}" srcOrd="0" destOrd="0" presId="urn:microsoft.com/office/officeart/2005/8/layout/orgChart1"/>
    <dgm:cxn modelId="{2FA32059-76B4-4613-82D8-8560FC3A61DF}" type="presOf" srcId="{CA7A5EB6-A305-43C6-A894-D14ABAE457A1}" destId="{376FDC90-6448-4643-A6B9-725F0A041659}" srcOrd="0" destOrd="0" presId="urn:microsoft.com/office/officeart/2005/8/layout/orgChart1"/>
    <dgm:cxn modelId="{CB6C06F5-9F66-451E-8AFD-96602A03176E}" type="presParOf" srcId="{E11A715C-5A10-4721-AF94-002E6708A395}" destId="{022DF30A-A979-47E3-B31E-DBFB991FCD29}" srcOrd="0" destOrd="0" presId="urn:microsoft.com/office/officeart/2005/8/layout/orgChart1"/>
    <dgm:cxn modelId="{A5E34308-778A-489C-8A45-3D50D2771491}" type="presParOf" srcId="{022DF30A-A979-47E3-B31E-DBFB991FCD29}" destId="{AFE657C2-153F-49AD-BED3-3211B9B46892}" srcOrd="0" destOrd="0" presId="urn:microsoft.com/office/officeart/2005/8/layout/orgChart1"/>
    <dgm:cxn modelId="{2C3A675F-EB1C-49AF-812F-5A493C72C3C5}" type="presParOf" srcId="{AFE657C2-153F-49AD-BED3-3211B9B46892}" destId="{376FDC90-6448-4643-A6B9-725F0A041659}" srcOrd="0" destOrd="0" presId="urn:microsoft.com/office/officeart/2005/8/layout/orgChart1"/>
    <dgm:cxn modelId="{AD62FD30-5F7E-43AC-B942-20AB728D5412}" type="presParOf" srcId="{AFE657C2-153F-49AD-BED3-3211B9B46892}" destId="{AAC2BD4B-9601-43B9-965A-5B096A0B9FB4}" srcOrd="1" destOrd="0" presId="urn:microsoft.com/office/officeart/2005/8/layout/orgChart1"/>
    <dgm:cxn modelId="{7E21E55D-01AE-442B-B51F-3B3A5E3B9C2F}" type="presParOf" srcId="{022DF30A-A979-47E3-B31E-DBFB991FCD29}" destId="{C078E9EB-A24B-4FE7-8499-9C4DCBEACE6B}" srcOrd="1" destOrd="0" presId="urn:microsoft.com/office/officeart/2005/8/layout/orgChart1"/>
    <dgm:cxn modelId="{466DF4D5-8C8C-41FF-BF7A-F3246A834A65}" type="presParOf" srcId="{C078E9EB-A24B-4FE7-8499-9C4DCBEACE6B}" destId="{BFFEDB4A-AB9A-4910-86A4-94DEC014175B}" srcOrd="0" destOrd="0" presId="urn:microsoft.com/office/officeart/2005/8/layout/orgChart1"/>
    <dgm:cxn modelId="{788E4C41-F6A1-466D-A64A-09A0F48C7D8B}" type="presParOf" srcId="{C078E9EB-A24B-4FE7-8499-9C4DCBEACE6B}" destId="{22CE0452-66A3-479F-84A0-59A48FA4BE7D}" srcOrd="1" destOrd="0" presId="urn:microsoft.com/office/officeart/2005/8/layout/orgChart1"/>
    <dgm:cxn modelId="{D08DB015-8661-4BFE-B89E-7C1A032E9E43}" type="presParOf" srcId="{22CE0452-66A3-479F-84A0-59A48FA4BE7D}" destId="{80708C7A-464F-45EA-B060-71594AF12006}" srcOrd="0" destOrd="0" presId="urn:microsoft.com/office/officeart/2005/8/layout/orgChart1"/>
    <dgm:cxn modelId="{9A5C60F8-D206-4F9F-AEC3-1F5617812F8A}" type="presParOf" srcId="{80708C7A-464F-45EA-B060-71594AF12006}" destId="{DB8D345F-8CC7-40FF-9F53-49A62667570A}" srcOrd="0" destOrd="0" presId="urn:microsoft.com/office/officeart/2005/8/layout/orgChart1"/>
    <dgm:cxn modelId="{4E30277E-883A-40C8-81D4-48F3E3638636}" type="presParOf" srcId="{80708C7A-464F-45EA-B060-71594AF12006}" destId="{BFFB7382-3812-42D8-B7B2-5B99F1798A0E}" srcOrd="1" destOrd="0" presId="urn:microsoft.com/office/officeart/2005/8/layout/orgChart1"/>
    <dgm:cxn modelId="{6DA56467-BB44-4AFC-B775-9A8CECDCE3BE}" type="presParOf" srcId="{22CE0452-66A3-479F-84A0-59A48FA4BE7D}" destId="{20B0665E-6B87-427D-BA35-0C87C40C31C8}" srcOrd="1" destOrd="0" presId="urn:microsoft.com/office/officeart/2005/8/layout/orgChart1"/>
    <dgm:cxn modelId="{1C5EA143-CF10-4987-BDF5-8397FC23CB49}" type="presParOf" srcId="{22CE0452-66A3-479F-84A0-59A48FA4BE7D}" destId="{C8600B82-6B6A-43E6-B869-B8FE1B5FEF52}" srcOrd="2" destOrd="0" presId="urn:microsoft.com/office/officeart/2005/8/layout/orgChart1"/>
    <dgm:cxn modelId="{7F6A5E0C-DB1E-4337-BBBB-7A0C3260B511}" type="presParOf" srcId="{C078E9EB-A24B-4FE7-8499-9C4DCBEACE6B}" destId="{06C01E35-4CA0-4655-A428-B6A82C8752E0}" srcOrd="2" destOrd="0" presId="urn:microsoft.com/office/officeart/2005/8/layout/orgChart1"/>
    <dgm:cxn modelId="{369D6C14-109A-48CD-94B6-0AAD00F68BB3}" type="presParOf" srcId="{C078E9EB-A24B-4FE7-8499-9C4DCBEACE6B}" destId="{8B4751AF-7A21-4CE4-B732-492F5706B966}" srcOrd="3" destOrd="0" presId="urn:microsoft.com/office/officeart/2005/8/layout/orgChart1"/>
    <dgm:cxn modelId="{ED73392A-5253-43D4-87F3-568DEE5319A7}" type="presParOf" srcId="{8B4751AF-7A21-4CE4-B732-492F5706B966}" destId="{F0C65898-52CB-40FB-B5AC-276B91EE5F44}" srcOrd="0" destOrd="0" presId="urn:microsoft.com/office/officeart/2005/8/layout/orgChart1"/>
    <dgm:cxn modelId="{97DC4962-1F95-4027-B31F-ED15ECD527CA}" type="presParOf" srcId="{F0C65898-52CB-40FB-B5AC-276B91EE5F44}" destId="{4869DFFD-2262-4254-B83B-E6FE22E09773}" srcOrd="0" destOrd="0" presId="urn:microsoft.com/office/officeart/2005/8/layout/orgChart1"/>
    <dgm:cxn modelId="{E50C4B80-606D-4E57-B5CE-85901DC3CD4A}" type="presParOf" srcId="{F0C65898-52CB-40FB-B5AC-276B91EE5F44}" destId="{15A620DB-B017-4DED-B0C3-B55F6D02ECC7}" srcOrd="1" destOrd="0" presId="urn:microsoft.com/office/officeart/2005/8/layout/orgChart1"/>
    <dgm:cxn modelId="{3842172C-4FAA-4802-AB6C-03EB5932D091}" type="presParOf" srcId="{8B4751AF-7A21-4CE4-B732-492F5706B966}" destId="{6892CA7C-CEBF-4E6A-A430-17498F39B841}" srcOrd="1" destOrd="0" presId="urn:microsoft.com/office/officeart/2005/8/layout/orgChart1"/>
    <dgm:cxn modelId="{1E72ECC7-C8A7-4EBE-A4F4-538A32828927}" type="presParOf" srcId="{8B4751AF-7A21-4CE4-B732-492F5706B966}" destId="{C11DD227-0498-4DB1-A81A-94D5DF5115E3}" srcOrd="2" destOrd="0" presId="urn:microsoft.com/office/officeart/2005/8/layout/orgChart1"/>
    <dgm:cxn modelId="{7274C860-34D3-4FC5-8482-17B96DE27BFB}" type="presParOf" srcId="{C078E9EB-A24B-4FE7-8499-9C4DCBEACE6B}" destId="{3DF1D1D3-D00F-4FF8-9769-BD692B471796}" srcOrd="4" destOrd="0" presId="urn:microsoft.com/office/officeart/2005/8/layout/orgChart1"/>
    <dgm:cxn modelId="{3B588E36-AB59-4FE1-8CE6-6D24B48D828B}" type="presParOf" srcId="{C078E9EB-A24B-4FE7-8499-9C4DCBEACE6B}" destId="{42F32C7D-F0E0-4F7F-9F84-73CF37C0AB37}" srcOrd="5" destOrd="0" presId="urn:microsoft.com/office/officeart/2005/8/layout/orgChart1"/>
    <dgm:cxn modelId="{6EC458A2-9D8A-45ED-AF10-41A1A7EA0DE0}" type="presParOf" srcId="{42F32C7D-F0E0-4F7F-9F84-73CF37C0AB37}" destId="{86DAF516-34DF-43DB-9979-42FC0AB7614F}" srcOrd="0" destOrd="0" presId="urn:microsoft.com/office/officeart/2005/8/layout/orgChart1"/>
    <dgm:cxn modelId="{49DD707C-D8DE-412C-8DEB-4193A18A98B7}" type="presParOf" srcId="{86DAF516-34DF-43DB-9979-42FC0AB7614F}" destId="{5D46C2DA-1A7E-4927-BC72-389B195E280B}" srcOrd="0" destOrd="0" presId="urn:microsoft.com/office/officeart/2005/8/layout/orgChart1"/>
    <dgm:cxn modelId="{080C0FD1-B1DF-4C03-885E-FF45449A7F40}" type="presParOf" srcId="{86DAF516-34DF-43DB-9979-42FC0AB7614F}" destId="{F6CB7CBA-96F5-459D-8879-B156B6ABCA0E}" srcOrd="1" destOrd="0" presId="urn:microsoft.com/office/officeart/2005/8/layout/orgChart1"/>
    <dgm:cxn modelId="{7DD8E275-8D5C-4557-A2E7-E7F801AD16A2}" type="presParOf" srcId="{42F32C7D-F0E0-4F7F-9F84-73CF37C0AB37}" destId="{A3DCB06D-9A76-4AC7-B456-8049D2C79F65}" srcOrd="1" destOrd="0" presId="urn:microsoft.com/office/officeart/2005/8/layout/orgChart1"/>
    <dgm:cxn modelId="{0C2CBCE9-C911-4140-A57F-6D2431B46C43}" type="presParOf" srcId="{42F32C7D-F0E0-4F7F-9F84-73CF37C0AB37}" destId="{F9115184-B18F-42FA-A78B-79CBBD39C53A}" srcOrd="2" destOrd="0" presId="urn:microsoft.com/office/officeart/2005/8/layout/orgChart1"/>
    <dgm:cxn modelId="{518131E0-2D83-4AE9-B4B1-0679DA5A93B7}" type="presParOf" srcId="{C078E9EB-A24B-4FE7-8499-9C4DCBEACE6B}" destId="{E7858597-0406-4B05-931C-0AE0DC9C8613}" srcOrd="6" destOrd="0" presId="urn:microsoft.com/office/officeart/2005/8/layout/orgChart1"/>
    <dgm:cxn modelId="{745EB87F-7BAB-425A-8560-B1A929A256AE}" type="presParOf" srcId="{C078E9EB-A24B-4FE7-8499-9C4DCBEACE6B}" destId="{7F4F674F-8C3F-4B11-BEF0-92C9886423A5}" srcOrd="7" destOrd="0" presId="urn:microsoft.com/office/officeart/2005/8/layout/orgChart1"/>
    <dgm:cxn modelId="{9EFA539C-A5FE-4C7E-A043-1FDE511D5417}" type="presParOf" srcId="{7F4F674F-8C3F-4B11-BEF0-92C9886423A5}" destId="{15D3F207-6EF5-471C-8996-8E1097F632DD}" srcOrd="0" destOrd="0" presId="urn:microsoft.com/office/officeart/2005/8/layout/orgChart1"/>
    <dgm:cxn modelId="{2741FD42-6B95-4A21-8718-851A20799EE6}" type="presParOf" srcId="{15D3F207-6EF5-471C-8996-8E1097F632DD}" destId="{B494B5AD-B581-417C-B5CC-7FC9C1F23C21}" srcOrd="0" destOrd="0" presId="urn:microsoft.com/office/officeart/2005/8/layout/orgChart1"/>
    <dgm:cxn modelId="{06E553B2-8EB9-400E-AB86-EDD07EBF0BFE}" type="presParOf" srcId="{15D3F207-6EF5-471C-8996-8E1097F632DD}" destId="{FD057EFC-F068-455F-8CDA-B7A82D4981AA}" srcOrd="1" destOrd="0" presId="urn:microsoft.com/office/officeart/2005/8/layout/orgChart1"/>
    <dgm:cxn modelId="{A88708F7-1E94-41B2-8C04-BCAE9122F729}" type="presParOf" srcId="{7F4F674F-8C3F-4B11-BEF0-92C9886423A5}" destId="{305B4412-E9D6-4A73-A6CD-0A33831E65E6}" srcOrd="1" destOrd="0" presId="urn:microsoft.com/office/officeart/2005/8/layout/orgChart1"/>
    <dgm:cxn modelId="{279037AC-50D4-45B7-9FA2-D89155AE769E}" type="presParOf" srcId="{7F4F674F-8C3F-4B11-BEF0-92C9886423A5}" destId="{CDDF49C8-E2CE-4DB5-AFAF-5400AF22C106}" srcOrd="2" destOrd="0" presId="urn:microsoft.com/office/officeart/2005/8/layout/orgChart1"/>
    <dgm:cxn modelId="{7DB27F13-DB20-4906-8F7C-8BB8423553F9}" type="presParOf" srcId="{022DF30A-A979-47E3-B31E-DBFB991FCD29}" destId="{F8770198-EC6F-4E2B-833B-D7D464343DF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65363CA-87F8-48AB-A93A-AC9D471E1CAA}" type="doc">
      <dgm:prSet loTypeId="urn:microsoft.com/office/officeart/2005/8/layout/balance1" loCatId="relationship" qsTypeId="urn:microsoft.com/office/officeart/2005/8/quickstyle/3d1" qsCatId="3D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478C0A10-810D-413C-AA20-E1908A5E797D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AB97082-9F34-4788-9909-250BBEF19EB3}" type="parTrans" cxnId="{FB5C1F49-031F-4B32-93D3-800B663BF88D}">
      <dgm:prSet/>
      <dgm:spPr/>
      <dgm:t>
        <a:bodyPr/>
        <a:lstStyle/>
        <a:p>
          <a:endParaRPr lang="ru-RU"/>
        </a:p>
      </dgm:t>
    </dgm:pt>
    <dgm:pt modelId="{69219F03-4811-43B0-A16B-A34B994CA6E0}" type="sibTrans" cxnId="{FB5C1F49-031F-4B32-93D3-800B663BF88D}">
      <dgm:prSet/>
      <dgm:spPr/>
      <dgm:t>
        <a:bodyPr/>
        <a:lstStyle/>
        <a:p>
          <a:endParaRPr lang="ru-RU"/>
        </a:p>
      </dgm:t>
    </dgm:pt>
    <dgm:pt modelId="{5B4E3307-8FAF-402D-8AD3-ABFB2EAA9EF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1A2F857-0BEE-45EA-8D27-9347C43A7D5C}" type="parTrans" cxnId="{73D28931-7203-45A3-A088-DDE28F87D223}">
      <dgm:prSet/>
      <dgm:spPr/>
      <dgm:t>
        <a:bodyPr/>
        <a:lstStyle/>
        <a:p>
          <a:endParaRPr lang="ru-RU"/>
        </a:p>
      </dgm:t>
    </dgm:pt>
    <dgm:pt modelId="{2FA8E74C-B6D6-4919-8828-DC6977C1CF23}" type="sibTrans" cxnId="{73D28931-7203-45A3-A088-DDE28F87D223}">
      <dgm:prSet/>
      <dgm:spPr/>
      <dgm:t>
        <a:bodyPr/>
        <a:lstStyle/>
        <a:p>
          <a:endParaRPr lang="ru-RU"/>
        </a:p>
      </dgm:t>
    </dgm:pt>
    <dgm:pt modelId="{317DE8E1-08A8-4D99-A4FE-3BFFDF751CFD}">
      <dgm:prSet phldrT="[Текст]"/>
      <dgm:spPr/>
      <dgm:t>
        <a:bodyPr/>
        <a:lstStyle/>
        <a:p>
          <a:endParaRPr lang="ru-RU" dirty="0"/>
        </a:p>
      </dgm:t>
    </dgm:pt>
    <dgm:pt modelId="{08DB18C5-4FF0-4B44-8F4E-0A07F265C7D1}" type="parTrans" cxnId="{8B94B360-FCBB-400D-A6E9-CA3117540A2E}">
      <dgm:prSet/>
      <dgm:spPr/>
      <dgm:t>
        <a:bodyPr/>
        <a:lstStyle/>
        <a:p>
          <a:endParaRPr lang="ru-RU"/>
        </a:p>
      </dgm:t>
    </dgm:pt>
    <dgm:pt modelId="{E59686D1-4E24-44F9-BA64-2CD876A3829D}" type="sibTrans" cxnId="{8B94B360-FCBB-400D-A6E9-CA3117540A2E}">
      <dgm:prSet/>
      <dgm:spPr/>
      <dgm:t>
        <a:bodyPr/>
        <a:lstStyle/>
        <a:p>
          <a:endParaRPr lang="ru-RU"/>
        </a:p>
      </dgm:t>
    </dgm:pt>
    <dgm:pt modelId="{1AE70A35-685E-4C06-8E72-8B15D73E323A}">
      <dgm:prSet phldrT="[Текст]" phldr="1"/>
      <dgm:spPr/>
      <dgm:t>
        <a:bodyPr/>
        <a:lstStyle/>
        <a:p>
          <a:endParaRPr lang="ru-RU"/>
        </a:p>
      </dgm:t>
    </dgm:pt>
    <dgm:pt modelId="{DB17651F-DD5B-4984-9BA1-016D354C7398}" type="parTrans" cxnId="{0FEBA834-7186-461A-B51C-32F9E9F6271F}">
      <dgm:prSet/>
      <dgm:spPr/>
      <dgm:t>
        <a:bodyPr/>
        <a:lstStyle/>
        <a:p>
          <a:endParaRPr lang="ru-RU"/>
        </a:p>
      </dgm:t>
    </dgm:pt>
    <dgm:pt modelId="{EE0A3F41-4493-456D-BC99-C63189C2E5D9}" type="sibTrans" cxnId="{0FEBA834-7186-461A-B51C-32F9E9F6271F}">
      <dgm:prSet/>
      <dgm:spPr/>
      <dgm:t>
        <a:bodyPr/>
        <a:lstStyle/>
        <a:p>
          <a:endParaRPr lang="ru-RU"/>
        </a:p>
      </dgm:t>
    </dgm:pt>
    <dgm:pt modelId="{ACC6F419-4F79-49F1-B410-49E175ACD2D8}">
      <dgm:prSet phldrT="[Текст]" phldr="1"/>
      <dgm:spPr/>
      <dgm:t>
        <a:bodyPr/>
        <a:lstStyle/>
        <a:p>
          <a:endParaRPr lang="ru-RU" dirty="0"/>
        </a:p>
      </dgm:t>
    </dgm:pt>
    <dgm:pt modelId="{1F8B6201-6C51-40D4-AA91-D1248782F8A0}" type="parTrans" cxnId="{4108E675-0476-4630-A956-C1D2751E8D0B}">
      <dgm:prSet/>
      <dgm:spPr/>
      <dgm:t>
        <a:bodyPr/>
        <a:lstStyle/>
        <a:p>
          <a:endParaRPr lang="ru-RU"/>
        </a:p>
      </dgm:t>
    </dgm:pt>
    <dgm:pt modelId="{FF7CEC0A-AED5-4B37-896E-DD07294C5AB9}" type="sibTrans" cxnId="{4108E675-0476-4630-A956-C1D2751E8D0B}">
      <dgm:prSet/>
      <dgm:spPr/>
      <dgm:t>
        <a:bodyPr/>
        <a:lstStyle/>
        <a:p>
          <a:endParaRPr lang="ru-RU"/>
        </a:p>
      </dgm:t>
    </dgm:pt>
    <dgm:pt modelId="{9D3B1494-C8A4-49D5-A3B7-D883C381B4E8}">
      <dgm:prSet phldrT="[Текст]" phldr="1"/>
      <dgm:spPr/>
      <dgm:t>
        <a:bodyPr/>
        <a:lstStyle/>
        <a:p>
          <a:endParaRPr lang="ru-RU"/>
        </a:p>
      </dgm:t>
    </dgm:pt>
    <dgm:pt modelId="{5CC8FCF7-4975-4550-90B0-F53B86492A82}" type="parTrans" cxnId="{3D5E687D-737A-4FFF-B0B6-158F40C019A8}">
      <dgm:prSet/>
      <dgm:spPr/>
      <dgm:t>
        <a:bodyPr/>
        <a:lstStyle/>
        <a:p>
          <a:endParaRPr lang="ru-RU"/>
        </a:p>
      </dgm:t>
    </dgm:pt>
    <dgm:pt modelId="{6A103228-6DD3-4D95-A55E-B74D016946D2}" type="sibTrans" cxnId="{3D5E687D-737A-4FFF-B0B6-158F40C019A8}">
      <dgm:prSet/>
      <dgm:spPr/>
      <dgm:t>
        <a:bodyPr/>
        <a:lstStyle/>
        <a:p>
          <a:endParaRPr lang="ru-RU"/>
        </a:p>
      </dgm:t>
    </dgm:pt>
    <dgm:pt modelId="{40DFF964-9B86-435A-9573-D66AC74D0114}" type="pres">
      <dgm:prSet presAssocID="{665363CA-87F8-48AB-A93A-AC9D471E1CAA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0241D219-5035-4015-BB96-E1C8CB29C75D}" type="pres">
      <dgm:prSet presAssocID="{665363CA-87F8-48AB-A93A-AC9D471E1CAA}" presName="dummyMaxCanvas" presStyleCnt="0"/>
      <dgm:spPr/>
    </dgm:pt>
    <dgm:pt modelId="{D64AAFDE-1310-4896-8038-E431837AA130}" type="pres">
      <dgm:prSet presAssocID="{665363CA-87F8-48AB-A93A-AC9D471E1CAA}" presName="parentComposite" presStyleCnt="0"/>
      <dgm:spPr/>
    </dgm:pt>
    <dgm:pt modelId="{09D58BAE-7ED3-48A2-8A35-BCD604790D00}" type="pres">
      <dgm:prSet presAssocID="{665363CA-87F8-48AB-A93A-AC9D471E1CAA}" presName="parent1" presStyleLbl="alignAccFollowNode1" presStyleIdx="0" presStyleCnt="4" custScaleX="137744" custLinFactY="100000" custLinFactNeighborX="-33630" custLinFactNeighborY="185437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D4AC6E40-58ED-4226-B054-4072870C38D0}" type="pres">
      <dgm:prSet presAssocID="{665363CA-87F8-48AB-A93A-AC9D471E1CAA}" presName="parent2" presStyleLbl="alignAccFollowNode1" presStyleIdx="1" presStyleCnt="4" custScaleX="137744" custLinFactY="100000" custLinFactNeighborX="28642" custLinFactNeighborY="185437">
        <dgm:presLayoutVars>
          <dgm:chMax val="4"/>
        </dgm:presLayoutVars>
      </dgm:prSet>
      <dgm:spPr/>
    </dgm:pt>
    <dgm:pt modelId="{D82AD5D7-67DA-4987-A9CD-F14A7DBE878B}" type="pres">
      <dgm:prSet presAssocID="{665363CA-87F8-48AB-A93A-AC9D471E1CAA}" presName="childrenComposite" presStyleCnt="0"/>
      <dgm:spPr/>
    </dgm:pt>
    <dgm:pt modelId="{61FE674A-FFDC-418D-B855-B3EF7BE38E66}" type="pres">
      <dgm:prSet presAssocID="{665363CA-87F8-48AB-A93A-AC9D471E1CAA}" presName="dummyMaxCanvas_ChildArea" presStyleCnt="0"/>
      <dgm:spPr/>
    </dgm:pt>
    <dgm:pt modelId="{64C57CC5-4252-4401-89E4-831C65DDFE38}" type="pres">
      <dgm:prSet presAssocID="{665363CA-87F8-48AB-A93A-AC9D471E1CAA}" presName="fulcrum" presStyleLbl="alignAccFollowNode1" presStyleIdx="2" presStyleCnt="4"/>
      <dgm:spPr/>
    </dgm:pt>
    <dgm:pt modelId="{58FC9DC1-F353-4295-9B7F-C483597D4881}" type="pres">
      <dgm:prSet presAssocID="{665363CA-87F8-48AB-A93A-AC9D471E1CAA}" presName="balance_00" presStyleLbl="alignAccFollowNode1" presStyleIdx="3" presStyleCnt="4" custScaleX="137744">
        <dgm:presLayoutVars>
          <dgm:bulletEnabled val="1"/>
        </dgm:presLayoutVars>
      </dgm:prSet>
      <dgm:spPr/>
    </dgm:pt>
  </dgm:ptLst>
  <dgm:cxnLst>
    <dgm:cxn modelId="{C9661468-98B5-4831-97FF-5BB910CF852B}" type="presOf" srcId="{665363CA-87F8-48AB-A93A-AC9D471E1CAA}" destId="{40DFF964-9B86-435A-9573-D66AC74D0114}" srcOrd="0" destOrd="0" presId="urn:microsoft.com/office/officeart/2005/8/layout/balance1"/>
    <dgm:cxn modelId="{73D28931-7203-45A3-A088-DDE28F87D223}" srcId="{665363CA-87F8-48AB-A93A-AC9D471E1CAA}" destId="{5B4E3307-8FAF-402D-8AD3-ABFB2EAA9EF5}" srcOrd="1" destOrd="0" parTransId="{A1A2F857-0BEE-45EA-8D27-9347C43A7D5C}" sibTransId="{2FA8E74C-B6D6-4919-8828-DC6977C1CF23}"/>
    <dgm:cxn modelId="{26E575E0-264B-4327-8568-97400617DC18}" type="presOf" srcId="{478C0A10-810D-413C-AA20-E1908A5E797D}" destId="{09D58BAE-7ED3-48A2-8A35-BCD604790D00}" srcOrd="0" destOrd="0" presId="urn:microsoft.com/office/officeart/2005/8/layout/balance1"/>
    <dgm:cxn modelId="{3D5E687D-737A-4FFF-B0B6-158F40C019A8}" srcId="{1AE70A35-685E-4C06-8E72-8B15D73E323A}" destId="{9D3B1494-C8A4-49D5-A3B7-D883C381B4E8}" srcOrd="1" destOrd="0" parTransId="{5CC8FCF7-4975-4550-90B0-F53B86492A82}" sibTransId="{6A103228-6DD3-4D95-A55E-B74D016946D2}"/>
    <dgm:cxn modelId="{4108E675-0476-4630-A956-C1D2751E8D0B}" srcId="{1AE70A35-685E-4C06-8E72-8B15D73E323A}" destId="{ACC6F419-4F79-49F1-B410-49E175ACD2D8}" srcOrd="0" destOrd="0" parTransId="{1F8B6201-6C51-40D4-AA91-D1248782F8A0}" sibTransId="{FF7CEC0A-AED5-4B37-896E-DD07294C5AB9}"/>
    <dgm:cxn modelId="{8B94B360-FCBB-400D-A6E9-CA3117540A2E}" srcId="{665363CA-87F8-48AB-A93A-AC9D471E1CAA}" destId="{317DE8E1-08A8-4D99-A4FE-3BFFDF751CFD}" srcOrd="2" destOrd="0" parTransId="{08DB18C5-4FF0-4B44-8F4E-0A07F265C7D1}" sibTransId="{E59686D1-4E24-44F9-BA64-2CD876A3829D}"/>
    <dgm:cxn modelId="{0FEBA834-7186-461A-B51C-32F9E9F6271F}" srcId="{665363CA-87F8-48AB-A93A-AC9D471E1CAA}" destId="{1AE70A35-685E-4C06-8E72-8B15D73E323A}" srcOrd="3" destOrd="0" parTransId="{DB17651F-DD5B-4984-9BA1-016D354C7398}" sibTransId="{EE0A3F41-4493-456D-BC99-C63189C2E5D9}"/>
    <dgm:cxn modelId="{DC8FE7D8-4788-4169-8808-9240EBE4C4C3}" type="presOf" srcId="{5B4E3307-8FAF-402D-8AD3-ABFB2EAA9EF5}" destId="{D4AC6E40-58ED-4226-B054-4072870C38D0}" srcOrd="0" destOrd="0" presId="urn:microsoft.com/office/officeart/2005/8/layout/balance1"/>
    <dgm:cxn modelId="{FB5C1F49-031F-4B32-93D3-800B663BF88D}" srcId="{665363CA-87F8-48AB-A93A-AC9D471E1CAA}" destId="{478C0A10-810D-413C-AA20-E1908A5E797D}" srcOrd="0" destOrd="0" parTransId="{CAB97082-9F34-4788-9909-250BBEF19EB3}" sibTransId="{69219F03-4811-43B0-A16B-A34B994CA6E0}"/>
    <dgm:cxn modelId="{FA85A6ED-4A10-4A45-AAD9-D536ED840391}" type="presParOf" srcId="{40DFF964-9B86-435A-9573-D66AC74D0114}" destId="{0241D219-5035-4015-BB96-E1C8CB29C75D}" srcOrd="0" destOrd="0" presId="urn:microsoft.com/office/officeart/2005/8/layout/balance1"/>
    <dgm:cxn modelId="{45DA0C07-C0DB-4A4E-9308-5246A74CECED}" type="presParOf" srcId="{40DFF964-9B86-435A-9573-D66AC74D0114}" destId="{D64AAFDE-1310-4896-8038-E431837AA130}" srcOrd="1" destOrd="0" presId="urn:microsoft.com/office/officeart/2005/8/layout/balance1"/>
    <dgm:cxn modelId="{701DD188-D7FA-49C5-A823-4A77932723B8}" type="presParOf" srcId="{D64AAFDE-1310-4896-8038-E431837AA130}" destId="{09D58BAE-7ED3-48A2-8A35-BCD604790D00}" srcOrd="0" destOrd="0" presId="urn:microsoft.com/office/officeart/2005/8/layout/balance1"/>
    <dgm:cxn modelId="{DBEB850E-F919-4164-BF12-357F80F88AA8}" type="presParOf" srcId="{D64AAFDE-1310-4896-8038-E431837AA130}" destId="{D4AC6E40-58ED-4226-B054-4072870C38D0}" srcOrd="1" destOrd="0" presId="urn:microsoft.com/office/officeart/2005/8/layout/balance1"/>
    <dgm:cxn modelId="{E9DF3E0F-2EAA-4340-848E-3219B76D656D}" type="presParOf" srcId="{40DFF964-9B86-435A-9573-D66AC74D0114}" destId="{D82AD5D7-67DA-4987-A9CD-F14A7DBE878B}" srcOrd="2" destOrd="0" presId="urn:microsoft.com/office/officeart/2005/8/layout/balance1"/>
    <dgm:cxn modelId="{BEADB4A4-E698-45F3-B36A-AF682672F17F}" type="presParOf" srcId="{D82AD5D7-67DA-4987-A9CD-F14A7DBE878B}" destId="{61FE674A-FFDC-418D-B855-B3EF7BE38E66}" srcOrd="0" destOrd="0" presId="urn:microsoft.com/office/officeart/2005/8/layout/balance1"/>
    <dgm:cxn modelId="{A1909E09-E6A2-4613-9CAB-424187E79ED5}" type="presParOf" srcId="{D82AD5D7-67DA-4987-A9CD-F14A7DBE878B}" destId="{64C57CC5-4252-4401-89E4-831C65DDFE38}" srcOrd="1" destOrd="0" presId="urn:microsoft.com/office/officeart/2005/8/layout/balance1"/>
    <dgm:cxn modelId="{0EB3BAD6-3EF5-4278-B387-2594DB8649DB}" type="presParOf" srcId="{D82AD5D7-67DA-4987-A9CD-F14A7DBE878B}" destId="{58FC9DC1-F353-4295-9B7F-C483597D4881}" srcOrd="2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BD1C5F7-C965-4E1B-B1B7-E392F2C59992}" type="doc">
      <dgm:prSet loTypeId="urn:microsoft.com/office/officeart/2005/8/layout/hierarchy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9F0A9C55-B533-4CD3-B3C4-70B806D4624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Обязанности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1EB013F-54A1-47D4-AB85-4525FE15928A}" type="parTrans" cxnId="{0B3A84BD-9548-4332-AF73-6C34BE594C60}">
      <dgm:prSet/>
      <dgm:spPr/>
      <dgm:t>
        <a:bodyPr/>
        <a:lstStyle/>
        <a:p>
          <a:endParaRPr lang="ru-RU"/>
        </a:p>
      </dgm:t>
    </dgm:pt>
    <dgm:pt modelId="{22BE94DA-356C-43FA-910D-7E5A1A72F6F3}" type="sibTrans" cxnId="{0B3A84BD-9548-4332-AF73-6C34BE594C60}">
      <dgm:prSet/>
      <dgm:spPr/>
      <dgm:t>
        <a:bodyPr/>
        <a:lstStyle/>
        <a:p>
          <a:endParaRPr lang="ru-RU"/>
        </a:p>
      </dgm:t>
    </dgm:pt>
    <dgm:pt modelId="{01AAD250-3A66-474F-8C0D-25FB1F3FC81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32. Родители или лица, их заменяющие, имеют право и обязаны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вос-питывать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детей, заботиться об их здоровье, развитии и обучении…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Де-ти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обязаны заботиться о родителях, а также лицах, их заменяющих, и оказывать им помощь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BF88229-70ED-49E4-BD34-B8D19BBEFA87}" type="parTrans" cxnId="{591126DB-A466-4BBF-BF1E-ACFC14DABD27}">
      <dgm:prSet/>
      <dgm:spPr/>
      <dgm:t>
        <a:bodyPr/>
        <a:lstStyle/>
        <a:p>
          <a:endParaRPr lang="ru-RU"/>
        </a:p>
      </dgm:t>
    </dgm:pt>
    <dgm:pt modelId="{D1109029-9C7F-40BD-817D-D7596D5CDF4A}" type="sibTrans" cxnId="{591126DB-A466-4BBF-BF1E-ACFC14DABD27}">
      <dgm:prSet/>
      <dgm:spPr/>
      <dgm:t>
        <a:bodyPr/>
        <a:lstStyle/>
        <a:p>
          <a:endParaRPr lang="ru-RU"/>
        </a:p>
      </dgm:t>
    </dgm:pt>
    <dgm:pt modelId="{2D98D108-BB73-4AC3-B5EC-2425CA16774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52. Каждый, кто находится на территории Республики Беларусь,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обя-зан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соблюдать её Конституцию, законы и уважать национальные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тра-диции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DF761C8-7ADE-417A-94A1-658232A942E4}" type="parTrans" cxnId="{5E4C60E0-DD39-4079-B3E9-8927D6FF3202}">
      <dgm:prSet/>
      <dgm:spPr/>
      <dgm:t>
        <a:bodyPr/>
        <a:lstStyle/>
        <a:p>
          <a:endParaRPr lang="ru-RU"/>
        </a:p>
      </dgm:t>
    </dgm:pt>
    <dgm:pt modelId="{BF9C5AE7-5508-45B8-ABF0-8813D2250306}" type="sibTrans" cxnId="{5E4C60E0-DD39-4079-B3E9-8927D6FF3202}">
      <dgm:prSet/>
      <dgm:spPr/>
      <dgm:t>
        <a:bodyPr/>
        <a:lstStyle/>
        <a:p>
          <a:endParaRPr lang="ru-RU"/>
        </a:p>
      </dgm:t>
    </dgm:pt>
    <dgm:pt modelId="{637F23C5-B3DF-4CD3-8239-B2FE57EC0E7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57. Защита Республики Беларусь – обязанность и священный долг гражданина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CA34776-0FE1-4D14-A778-0F00D9A1BF6C}" type="parTrans" cxnId="{174665E6-4B0D-44CE-9691-DB22CCA3BEFB}">
      <dgm:prSet/>
      <dgm:spPr/>
      <dgm:t>
        <a:bodyPr/>
        <a:lstStyle/>
        <a:p>
          <a:endParaRPr lang="ru-RU"/>
        </a:p>
      </dgm:t>
    </dgm:pt>
    <dgm:pt modelId="{5E1A915A-58C2-486D-B089-DCB4E025E865}" type="sibTrans" cxnId="{174665E6-4B0D-44CE-9691-DB22CCA3BEFB}">
      <dgm:prSet/>
      <dgm:spPr/>
      <dgm:t>
        <a:bodyPr/>
        <a:lstStyle/>
        <a:p>
          <a:endParaRPr lang="ru-RU"/>
        </a:p>
      </dgm:t>
    </dgm:pt>
    <dgm:pt modelId="{E2461E97-D4BB-44D4-962B-0C230F3E4C3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53. Каждый обязан уважать достоинство, права, свободы, законные интересы других лиц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ABB1CEF-CFB3-4FA7-858E-51B89BD0B7DC}" type="parTrans" cxnId="{984F0AED-8FCC-46E5-9234-DC10C2391D11}">
      <dgm:prSet/>
      <dgm:spPr/>
      <dgm:t>
        <a:bodyPr/>
        <a:lstStyle/>
        <a:p>
          <a:endParaRPr lang="ru-RU"/>
        </a:p>
      </dgm:t>
    </dgm:pt>
    <dgm:pt modelId="{C12CB221-4407-4FAE-BB42-AB1A13AA61D3}" type="sibTrans" cxnId="{984F0AED-8FCC-46E5-9234-DC10C2391D11}">
      <dgm:prSet/>
      <dgm:spPr/>
      <dgm:t>
        <a:bodyPr/>
        <a:lstStyle/>
        <a:p>
          <a:endParaRPr lang="ru-RU"/>
        </a:p>
      </dgm:t>
    </dgm:pt>
    <dgm:pt modelId="{08BAC39C-72CA-4861-90B2-9A95957FC5C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54. Каждый обязан беречь историко-культурное, духовное наследие и другие национальные ценности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D116418-BA33-472D-805B-1E751FA6543D}" type="parTrans" cxnId="{4695FBD9-EC18-40AF-9BB3-9C719275EBB5}">
      <dgm:prSet/>
      <dgm:spPr/>
      <dgm:t>
        <a:bodyPr/>
        <a:lstStyle/>
        <a:p>
          <a:endParaRPr lang="ru-RU"/>
        </a:p>
      </dgm:t>
    </dgm:pt>
    <dgm:pt modelId="{EEEF8551-BAC2-44E6-B165-F8287EA03825}" type="sibTrans" cxnId="{4695FBD9-EC18-40AF-9BB3-9C719275EBB5}">
      <dgm:prSet/>
      <dgm:spPr/>
      <dgm:t>
        <a:bodyPr/>
        <a:lstStyle/>
        <a:p>
          <a:endParaRPr lang="ru-RU"/>
        </a:p>
      </dgm:t>
    </dgm:pt>
    <dgm:pt modelId="{5D4B1874-1C00-40EF-B9F0-537565F9AC0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55. Охрана природной среды - долг каждого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93CE1B8-7501-4856-9321-1B5606B7B7F1}" type="parTrans" cxnId="{C946F712-35DC-4314-9836-C8D98B5EF4E0}">
      <dgm:prSet/>
      <dgm:spPr/>
      <dgm:t>
        <a:bodyPr/>
        <a:lstStyle/>
        <a:p>
          <a:endParaRPr lang="ru-RU"/>
        </a:p>
      </dgm:t>
    </dgm:pt>
    <dgm:pt modelId="{0FC3C4C5-818C-4665-B2A7-2E1C8AF64CA9}" type="sibTrans" cxnId="{C946F712-35DC-4314-9836-C8D98B5EF4E0}">
      <dgm:prSet/>
      <dgm:spPr/>
      <dgm:t>
        <a:bodyPr/>
        <a:lstStyle/>
        <a:p>
          <a:endParaRPr lang="ru-RU"/>
        </a:p>
      </dgm:t>
    </dgm:pt>
    <dgm:pt modelId="{46A25B11-79C8-482B-BCF7-E86DC3471B6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56. Граждане Республики Беларусь обязаны принимать участие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фи-нансировании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государственных расходов путём уплаты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государствен-ных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налогов, пошлин и иных платежей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2D69663-4FDD-4C4D-8AC4-189E35102D3D}" type="parTrans" cxnId="{E2A59AC7-9935-4C39-BF31-33DA26A98F90}">
      <dgm:prSet/>
      <dgm:spPr/>
      <dgm:t>
        <a:bodyPr/>
        <a:lstStyle/>
        <a:p>
          <a:endParaRPr lang="ru-RU"/>
        </a:p>
      </dgm:t>
    </dgm:pt>
    <dgm:pt modelId="{9C063949-6258-49B1-8DC3-3E884B110D74}" type="sibTrans" cxnId="{E2A59AC7-9935-4C39-BF31-33DA26A98F90}">
      <dgm:prSet/>
      <dgm:spPr/>
      <dgm:t>
        <a:bodyPr/>
        <a:lstStyle/>
        <a:p>
          <a:endParaRPr lang="ru-RU"/>
        </a:p>
      </dgm:t>
    </dgm:pt>
    <dgm:pt modelId="{53D838BF-E061-4556-8C53-320EA28AD6FB}" type="pres">
      <dgm:prSet presAssocID="{5BD1C5F7-C965-4E1B-B1B7-E392F2C5999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F9C1CCE-4C2F-4A3E-9A68-063614712597}" type="pres">
      <dgm:prSet presAssocID="{9F0A9C55-B533-4CD3-B3C4-70B806D4624B}" presName="root" presStyleCnt="0"/>
      <dgm:spPr/>
    </dgm:pt>
    <dgm:pt modelId="{685E4121-A070-474E-8273-4731D0908C2B}" type="pres">
      <dgm:prSet presAssocID="{9F0A9C55-B533-4CD3-B3C4-70B806D4624B}" presName="rootComposite" presStyleCnt="0"/>
      <dgm:spPr/>
    </dgm:pt>
    <dgm:pt modelId="{13377171-89E1-4540-96AE-A1CE0A2A28AB}" type="pres">
      <dgm:prSet presAssocID="{9F0A9C55-B533-4CD3-B3C4-70B806D4624B}" presName="rootText" presStyleLbl="node1" presStyleIdx="0" presStyleCnt="1" custScaleX="961421" custScaleY="143080" custLinFactNeighborX="57803" custLinFactNeighborY="-17425"/>
      <dgm:spPr/>
      <dgm:t>
        <a:bodyPr/>
        <a:lstStyle/>
        <a:p>
          <a:endParaRPr lang="ru-RU"/>
        </a:p>
      </dgm:t>
    </dgm:pt>
    <dgm:pt modelId="{DEF5745C-0555-4101-AE51-8D5F9D9EDE45}" type="pres">
      <dgm:prSet presAssocID="{9F0A9C55-B533-4CD3-B3C4-70B806D4624B}" presName="rootConnector" presStyleLbl="node1" presStyleIdx="0" presStyleCnt="1"/>
      <dgm:spPr/>
      <dgm:t>
        <a:bodyPr/>
        <a:lstStyle/>
        <a:p>
          <a:endParaRPr lang="ru-RU"/>
        </a:p>
      </dgm:t>
    </dgm:pt>
    <dgm:pt modelId="{11DBAAA7-06FE-474A-A76D-8296ABB0099A}" type="pres">
      <dgm:prSet presAssocID="{9F0A9C55-B533-4CD3-B3C4-70B806D4624B}" presName="childShape" presStyleCnt="0"/>
      <dgm:spPr/>
    </dgm:pt>
    <dgm:pt modelId="{D317C44E-9612-4A5F-9A2D-03A63F07BE21}" type="pres">
      <dgm:prSet presAssocID="{2BF88229-70ED-49E4-BD34-B8D19BBEFA87}" presName="Name13" presStyleLbl="parChTrans1D2" presStyleIdx="0" presStyleCnt="7"/>
      <dgm:spPr/>
      <dgm:t>
        <a:bodyPr/>
        <a:lstStyle/>
        <a:p>
          <a:endParaRPr lang="ru-RU"/>
        </a:p>
      </dgm:t>
    </dgm:pt>
    <dgm:pt modelId="{FDB6033C-60AE-45B5-946D-8090DBA8FB81}" type="pres">
      <dgm:prSet presAssocID="{01AAD250-3A66-474F-8C0D-25FB1F3FC814}" presName="childText" presStyleLbl="bgAcc1" presStyleIdx="0" presStyleCnt="7" custScaleX="1674499" custScaleY="3472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CA5A4F-C3EF-4B3F-9CAC-4C72A95AFC47}" type="pres">
      <dgm:prSet presAssocID="{7DF761C8-7ADE-417A-94A1-658232A942E4}" presName="Name13" presStyleLbl="parChTrans1D2" presStyleIdx="1" presStyleCnt="7"/>
      <dgm:spPr/>
      <dgm:t>
        <a:bodyPr/>
        <a:lstStyle/>
        <a:p>
          <a:endParaRPr lang="ru-RU"/>
        </a:p>
      </dgm:t>
    </dgm:pt>
    <dgm:pt modelId="{EF3A8672-CE8D-4B2F-929A-BCEDD8C1B2CB}" type="pres">
      <dgm:prSet presAssocID="{2D98D108-BB73-4AC3-B5EC-2425CA167748}" presName="childText" presStyleLbl="bgAcc1" presStyleIdx="1" presStyleCnt="7" custScaleX="1674499" custScaleY="2962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DCF4CD-E209-4836-9576-FC746398E6FD}" type="pres">
      <dgm:prSet presAssocID="{BABB1CEF-CFB3-4FA7-858E-51B89BD0B7DC}" presName="Name13" presStyleLbl="parChTrans1D2" presStyleIdx="2" presStyleCnt="7"/>
      <dgm:spPr/>
      <dgm:t>
        <a:bodyPr/>
        <a:lstStyle/>
        <a:p>
          <a:endParaRPr lang="ru-RU"/>
        </a:p>
      </dgm:t>
    </dgm:pt>
    <dgm:pt modelId="{5CB84FD6-9CE5-4887-B2E5-378B3088931F}" type="pres">
      <dgm:prSet presAssocID="{E2461E97-D4BB-44D4-962B-0C230F3E4C3F}" presName="childText" presStyleLbl="bgAcc1" presStyleIdx="2" presStyleCnt="7" custScaleX="1674499" custScaleY="140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06D8C9-5698-4E5D-8AA3-C811110534C3}" type="pres">
      <dgm:prSet presAssocID="{ED116418-BA33-472D-805B-1E751FA6543D}" presName="Name13" presStyleLbl="parChTrans1D2" presStyleIdx="3" presStyleCnt="7"/>
      <dgm:spPr/>
      <dgm:t>
        <a:bodyPr/>
        <a:lstStyle/>
        <a:p>
          <a:endParaRPr lang="ru-RU"/>
        </a:p>
      </dgm:t>
    </dgm:pt>
    <dgm:pt modelId="{3E612BB5-9F27-4695-BAEA-6429DCCCC1A0}" type="pres">
      <dgm:prSet presAssocID="{08BAC39C-72CA-4861-90B2-9A95957FC5CB}" presName="childText" presStyleLbl="bgAcc1" presStyleIdx="3" presStyleCnt="7" custScaleX="1674499" custScaleY="140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910C4-30B9-4104-A307-3F8CD3E48BEF}" type="pres">
      <dgm:prSet presAssocID="{A93CE1B8-7501-4856-9321-1B5606B7B7F1}" presName="Name13" presStyleLbl="parChTrans1D2" presStyleIdx="4" presStyleCnt="7"/>
      <dgm:spPr/>
      <dgm:t>
        <a:bodyPr/>
        <a:lstStyle/>
        <a:p>
          <a:endParaRPr lang="ru-RU"/>
        </a:p>
      </dgm:t>
    </dgm:pt>
    <dgm:pt modelId="{B2BA3ED0-4C36-41E9-A457-C5CD89BC8983}" type="pres">
      <dgm:prSet presAssocID="{5D4B1874-1C00-40EF-B9F0-537565F9AC08}" presName="childText" presStyleLbl="bgAcc1" presStyleIdx="4" presStyleCnt="7" custScaleX="1674499" custScaleY="140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0DCE8F-7438-40FA-9C76-AF0843A16E62}" type="pres">
      <dgm:prSet presAssocID="{22D69663-4FDD-4C4D-8AC4-189E35102D3D}" presName="Name13" presStyleLbl="parChTrans1D2" presStyleIdx="5" presStyleCnt="7"/>
      <dgm:spPr/>
      <dgm:t>
        <a:bodyPr/>
        <a:lstStyle/>
        <a:p>
          <a:endParaRPr lang="ru-RU"/>
        </a:p>
      </dgm:t>
    </dgm:pt>
    <dgm:pt modelId="{EB21CED8-B239-48A8-BCC2-A55C52059169}" type="pres">
      <dgm:prSet presAssocID="{46A25B11-79C8-482B-BCF7-E86DC3471B6C}" presName="childText" presStyleLbl="bgAcc1" presStyleIdx="5" presStyleCnt="7" custScaleX="1674499" custScaleY="259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97AD20-40D0-4907-AF69-8E4B943330FF}" type="pres">
      <dgm:prSet presAssocID="{8CA34776-0FE1-4D14-A778-0F00D9A1BF6C}" presName="Name13" presStyleLbl="parChTrans1D2" presStyleIdx="6" presStyleCnt="7"/>
      <dgm:spPr/>
      <dgm:t>
        <a:bodyPr/>
        <a:lstStyle/>
        <a:p>
          <a:endParaRPr lang="ru-RU"/>
        </a:p>
      </dgm:t>
    </dgm:pt>
    <dgm:pt modelId="{59E2B52D-EFD5-4989-9082-BD13248C0F6B}" type="pres">
      <dgm:prSet presAssocID="{637F23C5-B3DF-4CD3-8239-B2FE57EC0E78}" presName="childText" presStyleLbl="bgAcc1" presStyleIdx="6" presStyleCnt="7" custScaleX="1674499" custScaleY="140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46F712-35DC-4314-9836-C8D98B5EF4E0}" srcId="{9F0A9C55-B533-4CD3-B3C4-70B806D4624B}" destId="{5D4B1874-1C00-40EF-B9F0-537565F9AC08}" srcOrd="4" destOrd="0" parTransId="{A93CE1B8-7501-4856-9321-1B5606B7B7F1}" sibTransId="{0FC3C4C5-818C-4665-B2A7-2E1C8AF64CA9}"/>
    <dgm:cxn modelId="{7235B476-01EE-431A-AA55-60C5C5CAEF66}" type="presOf" srcId="{ED116418-BA33-472D-805B-1E751FA6543D}" destId="{7206D8C9-5698-4E5D-8AA3-C811110534C3}" srcOrd="0" destOrd="0" presId="urn:microsoft.com/office/officeart/2005/8/layout/hierarchy3"/>
    <dgm:cxn modelId="{0B3A84BD-9548-4332-AF73-6C34BE594C60}" srcId="{5BD1C5F7-C965-4E1B-B1B7-E392F2C59992}" destId="{9F0A9C55-B533-4CD3-B3C4-70B806D4624B}" srcOrd="0" destOrd="0" parTransId="{21EB013F-54A1-47D4-AB85-4525FE15928A}" sibTransId="{22BE94DA-356C-43FA-910D-7E5A1A72F6F3}"/>
    <dgm:cxn modelId="{E869ADEC-4662-4E3E-A5FE-2276F67D4E1A}" type="presOf" srcId="{8CA34776-0FE1-4D14-A778-0F00D9A1BF6C}" destId="{EC97AD20-40D0-4907-AF69-8E4B943330FF}" srcOrd="0" destOrd="0" presId="urn:microsoft.com/office/officeart/2005/8/layout/hierarchy3"/>
    <dgm:cxn modelId="{174665E6-4B0D-44CE-9691-DB22CCA3BEFB}" srcId="{9F0A9C55-B533-4CD3-B3C4-70B806D4624B}" destId="{637F23C5-B3DF-4CD3-8239-B2FE57EC0E78}" srcOrd="6" destOrd="0" parTransId="{8CA34776-0FE1-4D14-A778-0F00D9A1BF6C}" sibTransId="{5E1A915A-58C2-486D-B089-DCB4E025E865}"/>
    <dgm:cxn modelId="{5E4C60E0-DD39-4079-B3E9-8927D6FF3202}" srcId="{9F0A9C55-B533-4CD3-B3C4-70B806D4624B}" destId="{2D98D108-BB73-4AC3-B5EC-2425CA167748}" srcOrd="1" destOrd="0" parTransId="{7DF761C8-7ADE-417A-94A1-658232A942E4}" sibTransId="{BF9C5AE7-5508-45B8-ABF0-8813D2250306}"/>
    <dgm:cxn modelId="{CB4E4372-2EE9-4D0F-9A7A-CA0205317006}" type="presOf" srcId="{9F0A9C55-B533-4CD3-B3C4-70B806D4624B}" destId="{DEF5745C-0555-4101-AE51-8D5F9D9EDE45}" srcOrd="1" destOrd="0" presId="urn:microsoft.com/office/officeart/2005/8/layout/hierarchy3"/>
    <dgm:cxn modelId="{F515B1E5-9845-42FB-B09A-1CBDB8A2D92D}" type="presOf" srcId="{A93CE1B8-7501-4856-9321-1B5606B7B7F1}" destId="{8F0910C4-30B9-4104-A307-3F8CD3E48BEF}" srcOrd="0" destOrd="0" presId="urn:microsoft.com/office/officeart/2005/8/layout/hierarchy3"/>
    <dgm:cxn modelId="{FF205CDE-56A0-47EC-B2CB-820F950D0DFB}" type="presOf" srcId="{9F0A9C55-B533-4CD3-B3C4-70B806D4624B}" destId="{13377171-89E1-4540-96AE-A1CE0A2A28AB}" srcOrd="0" destOrd="0" presId="urn:microsoft.com/office/officeart/2005/8/layout/hierarchy3"/>
    <dgm:cxn modelId="{591126DB-A466-4BBF-BF1E-ACFC14DABD27}" srcId="{9F0A9C55-B533-4CD3-B3C4-70B806D4624B}" destId="{01AAD250-3A66-474F-8C0D-25FB1F3FC814}" srcOrd="0" destOrd="0" parTransId="{2BF88229-70ED-49E4-BD34-B8D19BBEFA87}" sibTransId="{D1109029-9C7F-40BD-817D-D7596D5CDF4A}"/>
    <dgm:cxn modelId="{4695FBD9-EC18-40AF-9BB3-9C719275EBB5}" srcId="{9F0A9C55-B533-4CD3-B3C4-70B806D4624B}" destId="{08BAC39C-72CA-4861-90B2-9A95957FC5CB}" srcOrd="3" destOrd="0" parTransId="{ED116418-BA33-472D-805B-1E751FA6543D}" sibTransId="{EEEF8551-BAC2-44E6-B165-F8287EA03825}"/>
    <dgm:cxn modelId="{7EE2B2E9-8F37-4A68-9E55-50139CD82D1A}" type="presOf" srcId="{22D69663-4FDD-4C4D-8AC4-189E35102D3D}" destId="{EB0DCE8F-7438-40FA-9C76-AF0843A16E62}" srcOrd="0" destOrd="0" presId="urn:microsoft.com/office/officeart/2005/8/layout/hierarchy3"/>
    <dgm:cxn modelId="{E2A59AC7-9935-4C39-BF31-33DA26A98F90}" srcId="{9F0A9C55-B533-4CD3-B3C4-70B806D4624B}" destId="{46A25B11-79C8-482B-BCF7-E86DC3471B6C}" srcOrd="5" destOrd="0" parTransId="{22D69663-4FDD-4C4D-8AC4-189E35102D3D}" sibTransId="{9C063949-6258-49B1-8DC3-3E884B110D74}"/>
    <dgm:cxn modelId="{C113798A-2317-4E56-B5EE-9C5A22AB44F0}" type="presOf" srcId="{5BD1C5F7-C965-4E1B-B1B7-E392F2C59992}" destId="{53D838BF-E061-4556-8C53-320EA28AD6FB}" srcOrd="0" destOrd="0" presId="urn:microsoft.com/office/officeart/2005/8/layout/hierarchy3"/>
    <dgm:cxn modelId="{6D96EC1C-BE45-4B89-B48A-FE5438D06F64}" type="presOf" srcId="{01AAD250-3A66-474F-8C0D-25FB1F3FC814}" destId="{FDB6033C-60AE-45B5-946D-8090DBA8FB81}" srcOrd="0" destOrd="0" presId="urn:microsoft.com/office/officeart/2005/8/layout/hierarchy3"/>
    <dgm:cxn modelId="{010FC42A-D250-4AB9-8820-55712BAEBA7F}" type="presOf" srcId="{2BF88229-70ED-49E4-BD34-B8D19BBEFA87}" destId="{D317C44E-9612-4A5F-9A2D-03A63F07BE21}" srcOrd="0" destOrd="0" presId="urn:microsoft.com/office/officeart/2005/8/layout/hierarchy3"/>
    <dgm:cxn modelId="{F23D2478-9CA5-4FD8-897C-239E6AE21730}" type="presOf" srcId="{E2461E97-D4BB-44D4-962B-0C230F3E4C3F}" destId="{5CB84FD6-9CE5-4887-B2E5-378B3088931F}" srcOrd="0" destOrd="0" presId="urn:microsoft.com/office/officeart/2005/8/layout/hierarchy3"/>
    <dgm:cxn modelId="{12CF59F3-723A-4E36-9576-8CA53371055F}" type="presOf" srcId="{5D4B1874-1C00-40EF-B9F0-537565F9AC08}" destId="{B2BA3ED0-4C36-41E9-A457-C5CD89BC8983}" srcOrd="0" destOrd="0" presId="urn:microsoft.com/office/officeart/2005/8/layout/hierarchy3"/>
    <dgm:cxn modelId="{64F141B6-277F-429C-8F1E-037A3F661B92}" type="presOf" srcId="{BABB1CEF-CFB3-4FA7-858E-51B89BD0B7DC}" destId="{73DCF4CD-E209-4836-9576-FC746398E6FD}" srcOrd="0" destOrd="0" presId="urn:microsoft.com/office/officeart/2005/8/layout/hierarchy3"/>
    <dgm:cxn modelId="{DE13B285-0E50-46C4-A604-872264C86D02}" type="presOf" srcId="{7DF761C8-7ADE-417A-94A1-658232A942E4}" destId="{0BCA5A4F-C3EF-4B3F-9CAC-4C72A95AFC47}" srcOrd="0" destOrd="0" presId="urn:microsoft.com/office/officeart/2005/8/layout/hierarchy3"/>
    <dgm:cxn modelId="{22361CC9-A3AA-4753-8F89-C7C365115A06}" type="presOf" srcId="{2D98D108-BB73-4AC3-B5EC-2425CA167748}" destId="{EF3A8672-CE8D-4B2F-929A-BCEDD8C1B2CB}" srcOrd="0" destOrd="0" presId="urn:microsoft.com/office/officeart/2005/8/layout/hierarchy3"/>
    <dgm:cxn modelId="{984F0AED-8FCC-46E5-9234-DC10C2391D11}" srcId="{9F0A9C55-B533-4CD3-B3C4-70B806D4624B}" destId="{E2461E97-D4BB-44D4-962B-0C230F3E4C3F}" srcOrd="2" destOrd="0" parTransId="{BABB1CEF-CFB3-4FA7-858E-51B89BD0B7DC}" sibTransId="{C12CB221-4407-4FAE-BB42-AB1A13AA61D3}"/>
    <dgm:cxn modelId="{A5CF8B0E-51B4-4C3F-8150-181475FCCF53}" type="presOf" srcId="{46A25B11-79C8-482B-BCF7-E86DC3471B6C}" destId="{EB21CED8-B239-48A8-BCC2-A55C52059169}" srcOrd="0" destOrd="0" presId="urn:microsoft.com/office/officeart/2005/8/layout/hierarchy3"/>
    <dgm:cxn modelId="{3DB07A3B-2A8A-4619-94D2-9155D44DFE0E}" type="presOf" srcId="{08BAC39C-72CA-4861-90B2-9A95957FC5CB}" destId="{3E612BB5-9F27-4695-BAEA-6429DCCCC1A0}" srcOrd="0" destOrd="0" presId="urn:microsoft.com/office/officeart/2005/8/layout/hierarchy3"/>
    <dgm:cxn modelId="{C78FDC51-81CF-451A-8821-D523845371D6}" type="presOf" srcId="{637F23C5-B3DF-4CD3-8239-B2FE57EC0E78}" destId="{59E2B52D-EFD5-4989-9082-BD13248C0F6B}" srcOrd="0" destOrd="0" presId="urn:microsoft.com/office/officeart/2005/8/layout/hierarchy3"/>
    <dgm:cxn modelId="{6E79EAFE-AC50-4CBB-8383-CED00BCE04BC}" type="presParOf" srcId="{53D838BF-E061-4556-8C53-320EA28AD6FB}" destId="{DF9C1CCE-4C2F-4A3E-9A68-063614712597}" srcOrd="0" destOrd="0" presId="urn:microsoft.com/office/officeart/2005/8/layout/hierarchy3"/>
    <dgm:cxn modelId="{3C79CC99-46A2-42D7-9787-5CEE9BD020AB}" type="presParOf" srcId="{DF9C1CCE-4C2F-4A3E-9A68-063614712597}" destId="{685E4121-A070-474E-8273-4731D0908C2B}" srcOrd="0" destOrd="0" presId="urn:microsoft.com/office/officeart/2005/8/layout/hierarchy3"/>
    <dgm:cxn modelId="{F1240983-B4FD-4F3A-B21E-B2559C6D950E}" type="presParOf" srcId="{685E4121-A070-474E-8273-4731D0908C2B}" destId="{13377171-89E1-4540-96AE-A1CE0A2A28AB}" srcOrd="0" destOrd="0" presId="urn:microsoft.com/office/officeart/2005/8/layout/hierarchy3"/>
    <dgm:cxn modelId="{91DAFE59-E7FB-4265-A5BF-0D8FFFB22BE0}" type="presParOf" srcId="{685E4121-A070-474E-8273-4731D0908C2B}" destId="{DEF5745C-0555-4101-AE51-8D5F9D9EDE45}" srcOrd="1" destOrd="0" presId="urn:microsoft.com/office/officeart/2005/8/layout/hierarchy3"/>
    <dgm:cxn modelId="{28F9334C-28F7-4A0B-9E7E-D6578452264C}" type="presParOf" srcId="{DF9C1CCE-4C2F-4A3E-9A68-063614712597}" destId="{11DBAAA7-06FE-474A-A76D-8296ABB0099A}" srcOrd="1" destOrd="0" presId="urn:microsoft.com/office/officeart/2005/8/layout/hierarchy3"/>
    <dgm:cxn modelId="{228CBCA6-C818-4033-BC9F-DCBE659D6676}" type="presParOf" srcId="{11DBAAA7-06FE-474A-A76D-8296ABB0099A}" destId="{D317C44E-9612-4A5F-9A2D-03A63F07BE21}" srcOrd="0" destOrd="0" presId="urn:microsoft.com/office/officeart/2005/8/layout/hierarchy3"/>
    <dgm:cxn modelId="{0DB1A9E7-30FD-43FC-A2AA-E61C535D1F76}" type="presParOf" srcId="{11DBAAA7-06FE-474A-A76D-8296ABB0099A}" destId="{FDB6033C-60AE-45B5-946D-8090DBA8FB81}" srcOrd="1" destOrd="0" presId="urn:microsoft.com/office/officeart/2005/8/layout/hierarchy3"/>
    <dgm:cxn modelId="{98EF5ACE-DF79-4097-97BB-E65FABFCC76B}" type="presParOf" srcId="{11DBAAA7-06FE-474A-A76D-8296ABB0099A}" destId="{0BCA5A4F-C3EF-4B3F-9CAC-4C72A95AFC47}" srcOrd="2" destOrd="0" presId="urn:microsoft.com/office/officeart/2005/8/layout/hierarchy3"/>
    <dgm:cxn modelId="{B339FC29-233F-4EE8-8C22-06397A2899B8}" type="presParOf" srcId="{11DBAAA7-06FE-474A-A76D-8296ABB0099A}" destId="{EF3A8672-CE8D-4B2F-929A-BCEDD8C1B2CB}" srcOrd="3" destOrd="0" presId="urn:microsoft.com/office/officeart/2005/8/layout/hierarchy3"/>
    <dgm:cxn modelId="{E3AB9B73-B4C9-4F18-97C2-3E83E963085E}" type="presParOf" srcId="{11DBAAA7-06FE-474A-A76D-8296ABB0099A}" destId="{73DCF4CD-E209-4836-9576-FC746398E6FD}" srcOrd="4" destOrd="0" presId="urn:microsoft.com/office/officeart/2005/8/layout/hierarchy3"/>
    <dgm:cxn modelId="{7C053391-A086-4615-881E-BC3160A56D11}" type="presParOf" srcId="{11DBAAA7-06FE-474A-A76D-8296ABB0099A}" destId="{5CB84FD6-9CE5-4887-B2E5-378B3088931F}" srcOrd="5" destOrd="0" presId="urn:microsoft.com/office/officeart/2005/8/layout/hierarchy3"/>
    <dgm:cxn modelId="{9B1B50F6-4E15-4D8B-B4AE-D1B93F95923E}" type="presParOf" srcId="{11DBAAA7-06FE-474A-A76D-8296ABB0099A}" destId="{7206D8C9-5698-4E5D-8AA3-C811110534C3}" srcOrd="6" destOrd="0" presId="urn:microsoft.com/office/officeart/2005/8/layout/hierarchy3"/>
    <dgm:cxn modelId="{4322EF7E-9F65-4C95-AB7B-A6BD81B4F58C}" type="presParOf" srcId="{11DBAAA7-06FE-474A-A76D-8296ABB0099A}" destId="{3E612BB5-9F27-4695-BAEA-6429DCCCC1A0}" srcOrd="7" destOrd="0" presId="urn:microsoft.com/office/officeart/2005/8/layout/hierarchy3"/>
    <dgm:cxn modelId="{C619D2DB-8795-4A62-A9A2-0A35584AF021}" type="presParOf" srcId="{11DBAAA7-06FE-474A-A76D-8296ABB0099A}" destId="{8F0910C4-30B9-4104-A307-3F8CD3E48BEF}" srcOrd="8" destOrd="0" presId="urn:microsoft.com/office/officeart/2005/8/layout/hierarchy3"/>
    <dgm:cxn modelId="{775E9F63-A985-44E0-900F-FA83F0B7F71C}" type="presParOf" srcId="{11DBAAA7-06FE-474A-A76D-8296ABB0099A}" destId="{B2BA3ED0-4C36-41E9-A457-C5CD89BC8983}" srcOrd="9" destOrd="0" presId="urn:microsoft.com/office/officeart/2005/8/layout/hierarchy3"/>
    <dgm:cxn modelId="{ED3DA40A-7CA9-4DF2-844D-4F0D70ACD3AA}" type="presParOf" srcId="{11DBAAA7-06FE-474A-A76D-8296ABB0099A}" destId="{EB0DCE8F-7438-40FA-9C76-AF0843A16E62}" srcOrd="10" destOrd="0" presId="urn:microsoft.com/office/officeart/2005/8/layout/hierarchy3"/>
    <dgm:cxn modelId="{26974BCD-B06E-46CA-A6AD-50255D8976B8}" type="presParOf" srcId="{11DBAAA7-06FE-474A-A76D-8296ABB0099A}" destId="{EB21CED8-B239-48A8-BCC2-A55C52059169}" srcOrd="11" destOrd="0" presId="urn:microsoft.com/office/officeart/2005/8/layout/hierarchy3"/>
    <dgm:cxn modelId="{9C7F15AF-8062-4334-9237-232878C60B4B}" type="presParOf" srcId="{11DBAAA7-06FE-474A-A76D-8296ABB0099A}" destId="{EC97AD20-40D0-4907-AF69-8E4B943330FF}" srcOrd="12" destOrd="0" presId="urn:microsoft.com/office/officeart/2005/8/layout/hierarchy3"/>
    <dgm:cxn modelId="{B0B39D76-9216-4EBD-A157-5F29A2643005}" type="presParOf" srcId="{11DBAAA7-06FE-474A-A76D-8296ABB0099A}" destId="{59E2B52D-EFD5-4989-9082-BD13248C0F6B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D1FBB3-01E3-418D-A6EB-45C0FEE076DC}" type="doc">
      <dgm:prSet loTypeId="urn:microsoft.com/office/officeart/2005/8/layout/hierarchy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74ED3FFD-FF26-4DAE-B485-5B4FDDD96D5D}">
      <dgm:prSet phldrT="[Текст]" custT="1"/>
      <dgm:spPr/>
      <dgm:t>
        <a:bodyPr/>
        <a:lstStyle/>
        <a:p>
          <a:r>
            <a:rPr lang="ru-RU" sz="20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Важнейшие документы в области прав человека</a:t>
          </a:r>
          <a:endParaRPr lang="ru-RU" sz="20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D10A904-D72E-4C0B-B515-252E4DFB1B92}" type="parTrans" cxnId="{4002DA7E-95B6-43D6-B97C-68080BF790C6}">
      <dgm:prSet/>
      <dgm:spPr/>
      <dgm:t>
        <a:bodyPr/>
        <a:lstStyle/>
        <a:p>
          <a:endParaRPr lang="ru-RU"/>
        </a:p>
      </dgm:t>
    </dgm:pt>
    <dgm:pt modelId="{74FE3E64-172A-434A-A560-F3A279066977}" type="sibTrans" cxnId="{4002DA7E-95B6-43D6-B97C-68080BF790C6}">
      <dgm:prSet/>
      <dgm:spPr/>
      <dgm:t>
        <a:bodyPr/>
        <a:lstStyle/>
        <a:p>
          <a:endParaRPr lang="ru-RU"/>
        </a:p>
      </dgm:t>
    </dgm:pt>
    <dgm:pt modelId="{40578F5C-A102-4126-956D-EC01B0CBE8E1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Всеобщая декларация прав человека, принятая Генеральной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Ассамб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-леей ООН 10 декабря 1948 г.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E598AA1-0CDA-4E5F-945D-CC8E354BF8B6}" type="parTrans" cxnId="{81D1AF88-8494-4CC4-97D1-9EDC56AB2892}">
      <dgm:prSet/>
      <dgm:spPr/>
      <dgm:t>
        <a:bodyPr/>
        <a:lstStyle/>
        <a:p>
          <a:endParaRPr lang="ru-RU"/>
        </a:p>
      </dgm:t>
    </dgm:pt>
    <dgm:pt modelId="{5DD71F19-C977-48CF-A72D-C8C53389EC4B}" type="sibTrans" cxnId="{81D1AF88-8494-4CC4-97D1-9EDC56AB2892}">
      <dgm:prSet/>
      <dgm:spPr/>
      <dgm:t>
        <a:bodyPr/>
        <a:lstStyle/>
        <a:p>
          <a:endParaRPr lang="ru-RU"/>
        </a:p>
      </dgm:t>
    </dgm:pt>
    <dgm:pt modelId="{EADF2A53-7F2C-4A90-9EF2-76BC250A75DD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Международный пакт о гражданских и политических правах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3096252-B886-4EFD-B55E-C848E6412522}" type="parTrans" cxnId="{33AC44AC-4F18-4BD1-A302-F21278F86F6B}">
      <dgm:prSet/>
      <dgm:spPr/>
      <dgm:t>
        <a:bodyPr/>
        <a:lstStyle/>
        <a:p>
          <a:endParaRPr lang="ru-RU"/>
        </a:p>
      </dgm:t>
    </dgm:pt>
    <dgm:pt modelId="{3DA9BE77-E638-4039-8923-6FCFFDCD8FEA}" type="sibTrans" cxnId="{33AC44AC-4F18-4BD1-A302-F21278F86F6B}">
      <dgm:prSet/>
      <dgm:spPr/>
      <dgm:t>
        <a:bodyPr/>
        <a:lstStyle/>
        <a:p>
          <a:endParaRPr lang="ru-RU"/>
        </a:p>
      </dgm:t>
    </dgm:pt>
    <dgm:pt modelId="{2EE4A9E3-0772-43DD-8AB0-92513EBEA3E5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Международный пакт об экономических, социальных и культурных правах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80E61B8-5068-4074-B22E-A14FB8360521}" type="parTrans" cxnId="{EF8E43B2-D58B-485E-904D-DD1275A917DD}">
      <dgm:prSet/>
      <dgm:spPr/>
      <dgm:t>
        <a:bodyPr/>
        <a:lstStyle/>
        <a:p>
          <a:endParaRPr lang="ru-RU"/>
        </a:p>
      </dgm:t>
    </dgm:pt>
    <dgm:pt modelId="{4673A4A7-A949-4B44-8C2E-66922A1BE517}" type="sibTrans" cxnId="{EF8E43B2-D58B-485E-904D-DD1275A917DD}">
      <dgm:prSet/>
      <dgm:spPr/>
      <dgm:t>
        <a:bodyPr/>
        <a:lstStyle/>
        <a:p>
          <a:endParaRPr lang="ru-RU"/>
        </a:p>
      </dgm:t>
    </dgm:pt>
    <dgm:pt modelId="{358993A3-79EC-442E-9AB2-9FA0407DAC7A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Первый факультативный протокол к Международно-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му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пакту о гражданских и политических правах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1560A2B-43FE-4CBC-8241-1C8025BDA423}" type="parTrans" cxnId="{A3023267-AE5C-4289-A877-8196B30AD0C2}">
      <dgm:prSet/>
      <dgm:spPr/>
      <dgm:t>
        <a:bodyPr/>
        <a:lstStyle/>
        <a:p>
          <a:endParaRPr lang="ru-RU"/>
        </a:p>
      </dgm:t>
    </dgm:pt>
    <dgm:pt modelId="{94C2B988-9819-4F9E-8E17-222F99E2D492}" type="sibTrans" cxnId="{A3023267-AE5C-4289-A877-8196B30AD0C2}">
      <dgm:prSet/>
      <dgm:spPr/>
      <dgm:t>
        <a:bodyPr/>
        <a:lstStyle/>
        <a:p>
          <a:endParaRPr lang="ru-RU"/>
        </a:p>
      </dgm:t>
    </dgm:pt>
    <dgm:pt modelId="{9B1105FD-77C3-4566-B268-688A7130EC7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Второй факультативный протокол к Международному пакту о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граж-данских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политических правах, принятый под эгидой ООН в 1989 г.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6CB2778-1B19-4FDD-AE42-0F769E28478D}" type="parTrans" cxnId="{D136D27D-9479-450E-BD04-28430E662277}">
      <dgm:prSet/>
      <dgm:spPr/>
      <dgm:t>
        <a:bodyPr/>
        <a:lstStyle/>
        <a:p>
          <a:endParaRPr lang="ru-RU"/>
        </a:p>
      </dgm:t>
    </dgm:pt>
    <dgm:pt modelId="{D25ED019-6E25-40E1-83D6-D7568A999DC3}" type="sibTrans" cxnId="{D136D27D-9479-450E-BD04-28430E662277}">
      <dgm:prSet/>
      <dgm:spPr/>
      <dgm:t>
        <a:bodyPr/>
        <a:lstStyle/>
        <a:p>
          <a:endParaRPr lang="ru-RU"/>
        </a:p>
      </dgm:t>
    </dgm:pt>
    <dgm:pt modelId="{5F8D2B38-8715-413D-8696-5115171E4EC8}" type="pres">
      <dgm:prSet presAssocID="{B6D1FBB3-01E3-418D-A6EB-45C0FEE076D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577921F-E12B-4E0A-B923-BEA14C0F39ED}" type="pres">
      <dgm:prSet presAssocID="{74ED3FFD-FF26-4DAE-B485-5B4FDDD96D5D}" presName="root" presStyleCnt="0"/>
      <dgm:spPr/>
    </dgm:pt>
    <dgm:pt modelId="{CBDADE69-A408-44B1-87E0-F49BFC3D93CF}" type="pres">
      <dgm:prSet presAssocID="{74ED3FFD-FF26-4DAE-B485-5B4FDDD96D5D}" presName="rootComposite" presStyleCnt="0"/>
      <dgm:spPr/>
    </dgm:pt>
    <dgm:pt modelId="{D801BD90-EC35-45F7-B1AB-C4E45E3537FD}" type="pres">
      <dgm:prSet presAssocID="{74ED3FFD-FF26-4DAE-B485-5B4FDDD96D5D}" presName="rootText" presStyleLbl="node1" presStyleIdx="0" presStyleCnt="1" custScaleX="769043" custLinFactNeighborX="-55" custLinFactNeighborY="-78113"/>
      <dgm:spPr/>
      <dgm:t>
        <a:bodyPr/>
        <a:lstStyle/>
        <a:p>
          <a:endParaRPr lang="ru-RU"/>
        </a:p>
      </dgm:t>
    </dgm:pt>
    <dgm:pt modelId="{8FA97CC6-5746-4180-877D-8797D161241F}" type="pres">
      <dgm:prSet presAssocID="{74ED3FFD-FF26-4DAE-B485-5B4FDDD96D5D}" presName="rootConnector" presStyleLbl="node1" presStyleIdx="0" presStyleCnt="1"/>
      <dgm:spPr/>
      <dgm:t>
        <a:bodyPr/>
        <a:lstStyle/>
        <a:p>
          <a:endParaRPr lang="ru-RU"/>
        </a:p>
      </dgm:t>
    </dgm:pt>
    <dgm:pt modelId="{4DE9B02F-8DC6-4890-AF65-ACC1DB2CB8CF}" type="pres">
      <dgm:prSet presAssocID="{74ED3FFD-FF26-4DAE-B485-5B4FDDD96D5D}" presName="childShape" presStyleCnt="0"/>
      <dgm:spPr/>
    </dgm:pt>
    <dgm:pt modelId="{F1ABA908-B7DF-46F6-9D4E-8876DE32C8B3}" type="pres">
      <dgm:prSet presAssocID="{8E598AA1-0CDA-4E5F-945D-CC8E354BF8B6}" presName="Name13" presStyleLbl="parChTrans1D2" presStyleIdx="0" presStyleCnt="5"/>
      <dgm:spPr/>
      <dgm:t>
        <a:bodyPr/>
        <a:lstStyle/>
        <a:p>
          <a:endParaRPr lang="ru-RU"/>
        </a:p>
      </dgm:t>
    </dgm:pt>
    <dgm:pt modelId="{713CC971-2582-4075-9C36-4670E3830575}" type="pres">
      <dgm:prSet presAssocID="{40578F5C-A102-4126-956D-EC01B0CBE8E1}" presName="childText" presStyleLbl="bgAcc1" presStyleIdx="0" presStyleCnt="5" custScaleX="1064044" custScaleY="150000" custLinFactNeighborX="3130" custLinFactNeighborY="-69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74D34-5E2F-422C-97FE-CD0841AA52A2}" type="pres">
      <dgm:prSet presAssocID="{73096252-B886-4EFD-B55E-C848E6412522}" presName="Name13" presStyleLbl="parChTrans1D2" presStyleIdx="1" presStyleCnt="5"/>
      <dgm:spPr/>
      <dgm:t>
        <a:bodyPr/>
        <a:lstStyle/>
        <a:p>
          <a:endParaRPr lang="ru-RU"/>
        </a:p>
      </dgm:t>
    </dgm:pt>
    <dgm:pt modelId="{69FA52AD-287E-45F4-9960-6997021E7B21}" type="pres">
      <dgm:prSet presAssocID="{EADF2A53-7F2C-4A90-9EF2-76BC250A75DD}" presName="childText" presStyleLbl="bgAcc1" presStyleIdx="1" presStyleCnt="5" custScaleX="816876" custScaleY="129528" custLinFactNeighborX="5531" custLinFactNeighborY="-600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C8E94-85ED-4897-AAFE-4585DB2AC2CF}" type="pres">
      <dgm:prSet presAssocID="{380E61B8-5068-4074-B22E-A14FB8360521}" presName="Name13" presStyleLbl="parChTrans1D2" presStyleIdx="2" presStyleCnt="5"/>
      <dgm:spPr/>
      <dgm:t>
        <a:bodyPr/>
        <a:lstStyle/>
        <a:p>
          <a:endParaRPr lang="ru-RU"/>
        </a:p>
      </dgm:t>
    </dgm:pt>
    <dgm:pt modelId="{E058B16F-4E14-41E8-8299-89EBFFB12900}" type="pres">
      <dgm:prSet presAssocID="{2EE4A9E3-0772-43DD-8AB0-92513EBEA3E5}" presName="childText" presStyleLbl="bgAcc1" presStyleIdx="2" presStyleCnt="5" custScaleX="816876" custScaleY="135252" custLinFactNeighborX="5531" custLinFactNeighborY="-47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3A23B0-48DE-4E26-8683-D2B6645A0CF5}" type="pres">
      <dgm:prSet presAssocID="{E1560A2B-43FE-4CBC-8241-1C8025BDA423}" presName="Name13" presStyleLbl="parChTrans1D2" presStyleIdx="3" presStyleCnt="5"/>
      <dgm:spPr/>
      <dgm:t>
        <a:bodyPr/>
        <a:lstStyle/>
        <a:p>
          <a:endParaRPr lang="ru-RU"/>
        </a:p>
      </dgm:t>
    </dgm:pt>
    <dgm:pt modelId="{A2751F6F-F96F-4D4E-A013-9C570F3FDCD6}" type="pres">
      <dgm:prSet presAssocID="{358993A3-79EC-442E-9AB2-9FA0407DAC7A}" presName="childText" presStyleLbl="bgAcc1" presStyleIdx="3" presStyleCnt="5" custScaleX="817112" custScaleY="145500" custLinFactNeighborX="5531" custLinFactNeighborY="-46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5358D2-DCD4-421C-A817-989BE3A1904F}" type="pres">
      <dgm:prSet presAssocID="{56CB2778-1B19-4FDD-AE42-0F769E28478D}" presName="Name13" presStyleLbl="parChTrans1D2" presStyleIdx="4" presStyleCnt="5"/>
      <dgm:spPr/>
      <dgm:t>
        <a:bodyPr/>
        <a:lstStyle/>
        <a:p>
          <a:endParaRPr lang="ru-RU"/>
        </a:p>
      </dgm:t>
    </dgm:pt>
    <dgm:pt modelId="{BF453880-13E2-4C3A-88E3-F775CA803CD7}" type="pres">
      <dgm:prSet presAssocID="{9B1105FD-77C3-4566-B268-688A7130EC77}" presName="childText" presStyleLbl="bgAcc1" presStyleIdx="4" presStyleCnt="5" custScaleX="1064254" custScaleY="145532" custLinFactNeighborX="2920" custLinFactNeighborY="-42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02DA7E-95B6-43D6-B97C-68080BF790C6}" srcId="{B6D1FBB3-01E3-418D-A6EB-45C0FEE076DC}" destId="{74ED3FFD-FF26-4DAE-B485-5B4FDDD96D5D}" srcOrd="0" destOrd="0" parTransId="{5D10A904-D72E-4C0B-B515-252E4DFB1B92}" sibTransId="{74FE3E64-172A-434A-A560-F3A279066977}"/>
    <dgm:cxn modelId="{59B7B022-466F-4FFF-8489-78894D87AC53}" type="presOf" srcId="{8E598AA1-0CDA-4E5F-945D-CC8E354BF8B6}" destId="{F1ABA908-B7DF-46F6-9D4E-8876DE32C8B3}" srcOrd="0" destOrd="0" presId="urn:microsoft.com/office/officeart/2005/8/layout/hierarchy3"/>
    <dgm:cxn modelId="{725DA566-BC60-48D5-93F6-AC0372619D5C}" type="presOf" srcId="{2EE4A9E3-0772-43DD-8AB0-92513EBEA3E5}" destId="{E058B16F-4E14-41E8-8299-89EBFFB12900}" srcOrd="0" destOrd="0" presId="urn:microsoft.com/office/officeart/2005/8/layout/hierarchy3"/>
    <dgm:cxn modelId="{8528165F-E572-4F18-97EC-140D900B2BF8}" type="presOf" srcId="{9B1105FD-77C3-4566-B268-688A7130EC77}" destId="{BF453880-13E2-4C3A-88E3-F775CA803CD7}" srcOrd="0" destOrd="0" presId="urn:microsoft.com/office/officeart/2005/8/layout/hierarchy3"/>
    <dgm:cxn modelId="{D136D27D-9479-450E-BD04-28430E662277}" srcId="{74ED3FFD-FF26-4DAE-B485-5B4FDDD96D5D}" destId="{9B1105FD-77C3-4566-B268-688A7130EC77}" srcOrd="4" destOrd="0" parTransId="{56CB2778-1B19-4FDD-AE42-0F769E28478D}" sibTransId="{D25ED019-6E25-40E1-83D6-D7568A999DC3}"/>
    <dgm:cxn modelId="{87D7BC07-8BAD-421E-B55C-DA59A6D54E2E}" type="presOf" srcId="{73096252-B886-4EFD-B55E-C848E6412522}" destId="{F3A74D34-5E2F-422C-97FE-CD0841AA52A2}" srcOrd="0" destOrd="0" presId="urn:microsoft.com/office/officeart/2005/8/layout/hierarchy3"/>
    <dgm:cxn modelId="{33AC44AC-4F18-4BD1-A302-F21278F86F6B}" srcId="{74ED3FFD-FF26-4DAE-B485-5B4FDDD96D5D}" destId="{EADF2A53-7F2C-4A90-9EF2-76BC250A75DD}" srcOrd="1" destOrd="0" parTransId="{73096252-B886-4EFD-B55E-C848E6412522}" sibTransId="{3DA9BE77-E638-4039-8923-6FCFFDCD8FEA}"/>
    <dgm:cxn modelId="{BD422530-D21D-4E71-9FC2-FBACFD1B982E}" type="presOf" srcId="{40578F5C-A102-4126-956D-EC01B0CBE8E1}" destId="{713CC971-2582-4075-9C36-4670E3830575}" srcOrd="0" destOrd="0" presId="urn:microsoft.com/office/officeart/2005/8/layout/hierarchy3"/>
    <dgm:cxn modelId="{81D1AF88-8494-4CC4-97D1-9EDC56AB2892}" srcId="{74ED3FFD-FF26-4DAE-B485-5B4FDDD96D5D}" destId="{40578F5C-A102-4126-956D-EC01B0CBE8E1}" srcOrd="0" destOrd="0" parTransId="{8E598AA1-0CDA-4E5F-945D-CC8E354BF8B6}" sibTransId="{5DD71F19-C977-48CF-A72D-C8C53389EC4B}"/>
    <dgm:cxn modelId="{D0CB306F-B779-4B23-B28A-D90D1F949EB2}" type="presOf" srcId="{74ED3FFD-FF26-4DAE-B485-5B4FDDD96D5D}" destId="{D801BD90-EC35-45F7-B1AB-C4E45E3537FD}" srcOrd="0" destOrd="0" presId="urn:microsoft.com/office/officeart/2005/8/layout/hierarchy3"/>
    <dgm:cxn modelId="{B20814FB-443B-4667-9368-95B6B921922B}" type="presOf" srcId="{56CB2778-1B19-4FDD-AE42-0F769E28478D}" destId="{935358D2-DCD4-421C-A817-989BE3A1904F}" srcOrd="0" destOrd="0" presId="urn:microsoft.com/office/officeart/2005/8/layout/hierarchy3"/>
    <dgm:cxn modelId="{A4A8130F-AE83-4FF8-8868-8E94165FCE1F}" type="presOf" srcId="{E1560A2B-43FE-4CBC-8241-1C8025BDA423}" destId="{CD3A23B0-48DE-4E26-8683-D2B6645A0CF5}" srcOrd="0" destOrd="0" presId="urn:microsoft.com/office/officeart/2005/8/layout/hierarchy3"/>
    <dgm:cxn modelId="{A305785B-1CC4-464E-8BA7-F8E307A3C7C7}" type="presOf" srcId="{EADF2A53-7F2C-4A90-9EF2-76BC250A75DD}" destId="{69FA52AD-287E-45F4-9960-6997021E7B21}" srcOrd="0" destOrd="0" presId="urn:microsoft.com/office/officeart/2005/8/layout/hierarchy3"/>
    <dgm:cxn modelId="{210392E8-1229-44A0-A722-8DA65DC9A38A}" type="presOf" srcId="{358993A3-79EC-442E-9AB2-9FA0407DAC7A}" destId="{A2751F6F-F96F-4D4E-A013-9C570F3FDCD6}" srcOrd="0" destOrd="0" presId="urn:microsoft.com/office/officeart/2005/8/layout/hierarchy3"/>
    <dgm:cxn modelId="{EF8E43B2-D58B-485E-904D-DD1275A917DD}" srcId="{74ED3FFD-FF26-4DAE-B485-5B4FDDD96D5D}" destId="{2EE4A9E3-0772-43DD-8AB0-92513EBEA3E5}" srcOrd="2" destOrd="0" parTransId="{380E61B8-5068-4074-B22E-A14FB8360521}" sibTransId="{4673A4A7-A949-4B44-8C2E-66922A1BE517}"/>
    <dgm:cxn modelId="{66FAF14B-6D9A-44E0-9DB5-1438884D4CBF}" type="presOf" srcId="{74ED3FFD-FF26-4DAE-B485-5B4FDDD96D5D}" destId="{8FA97CC6-5746-4180-877D-8797D161241F}" srcOrd="1" destOrd="0" presId="urn:microsoft.com/office/officeart/2005/8/layout/hierarchy3"/>
    <dgm:cxn modelId="{95AD79B3-B769-408B-A053-467198F47329}" type="presOf" srcId="{380E61B8-5068-4074-B22E-A14FB8360521}" destId="{626C8E94-85ED-4897-AAFE-4585DB2AC2CF}" srcOrd="0" destOrd="0" presId="urn:microsoft.com/office/officeart/2005/8/layout/hierarchy3"/>
    <dgm:cxn modelId="{A3023267-AE5C-4289-A877-8196B30AD0C2}" srcId="{74ED3FFD-FF26-4DAE-B485-5B4FDDD96D5D}" destId="{358993A3-79EC-442E-9AB2-9FA0407DAC7A}" srcOrd="3" destOrd="0" parTransId="{E1560A2B-43FE-4CBC-8241-1C8025BDA423}" sibTransId="{94C2B988-9819-4F9E-8E17-222F99E2D492}"/>
    <dgm:cxn modelId="{59E382EA-F724-415D-9994-1BF936B38248}" type="presOf" srcId="{B6D1FBB3-01E3-418D-A6EB-45C0FEE076DC}" destId="{5F8D2B38-8715-413D-8696-5115171E4EC8}" srcOrd="0" destOrd="0" presId="urn:microsoft.com/office/officeart/2005/8/layout/hierarchy3"/>
    <dgm:cxn modelId="{57BCA79E-040D-419A-9A51-6F4A1ADC8CD4}" type="presParOf" srcId="{5F8D2B38-8715-413D-8696-5115171E4EC8}" destId="{1577921F-E12B-4E0A-B923-BEA14C0F39ED}" srcOrd="0" destOrd="0" presId="urn:microsoft.com/office/officeart/2005/8/layout/hierarchy3"/>
    <dgm:cxn modelId="{262AD9A3-5447-4DF4-A2C6-F9397E0CD2E2}" type="presParOf" srcId="{1577921F-E12B-4E0A-B923-BEA14C0F39ED}" destId="{CBDADE69-A408-44B1-87E0-F49BFC3D93CF}" srcOrd="0" destOrd="0" presId="urn:microsoft.com/office/officeart/2005/8/layout/hierarchy3"/>
    <dgm:cxn modelId="{737764DB-C53B-4256-8A20-5A5BF5D14730}" type="presParOf" srcId="{CBDADE69-A408-44B1-87E0-F49BFC3D93CF}" destId="{D801BD90-EC35-45F7-B1AB-C4E45E3537FD}" srcOrd="0" destOrd="0" presId="urn:microsoft.com/office/officeart/2005/8/layout/hierarchy3"/>
    <dgm:cxn modelId="{6D430075-8393-4247-8D4C-3BF21744549E}" type="presParOf" srcId="{CBDADE69-A408-44B1-87E0-F49BFC3D93CF}" destId="{8FA97CC6-5746-4180-877D-8797D161241F}" srcOrd="1" destOrd="0" presId="urn:microsoft.com/office/officeart/2005/8/layout/hierarchy3"/>
    <dgm:cxn modelId="{CD90D812-6385-4BE5-AD14-59A9E5EAC5C4}" type="presParOf" srcId="{1577921F-E12B-4E0A-B923-BEA14C0F39ED}" destId="{4DE9B02F-8DC6-4890-AF65-ACC1DB2CB8CF}" srcOrd="1" destOrd="0" presId="urn:microsoft.com/office/officeart/2005/8/layout/hierarchy3"/>
    <dgm:cxn modelId="{8E2BE17F-947B-44B8-B548-90180CEB8241}" type="presParOf" srcId="{4DE9B02F-8DC6-4890-AF65-ACC1DB2CB8CF}" destId="{F1ABA908-B7DF-46F6-9D4E-8876DE32C8B3}" srcOrd="0" destOrd="0" presId="urn:microsoft.com/office/officeart/2005/8/layout/hierarchy3"/>
    <dgm:cxn modelId="{4D7EB45B-B277-49FC-BADD-032DF240AA09}" type="presParOf" srcId="{4DE9B02F-8DC6-4890-AF65-ACC1DB2CB8CF}" destId="{713CC971-2582-4075-9C36-4670E3830575}" srcOrd="1" destOrd="0" presId="urn:microsoft.com/office/officeart/2005/8/layout/hierarchy3"/>
    <dgm:cxn modelId="{EDBE15F8-B83A-4E6D-893F-877EE3DBC7F4}" type="presParOf" srcId="{4DE9B02F-8DC6-4890-AF65-ACC1DB2CB8CF}" destId="{F3A74D34-5E2F-422C-97FE-CD0841AA52A2}" srcOrd="2" destOrd="0" presId="urn:microsoft.com/office/officeart/2005/8/layout/hierarchy3"/>
    <dgm:cxn modelId="{3655C988-75CF-4C21-AC9E-48E3FAE38589}" type="presParOf" srcId="{4DE9B02F-8DC6-4890-AF65-ACC1DB2CB8CF}" destId="{69FA52AD-287E-45F4-9960-6997021E7B21}" srcOrd="3" destOrd="0" presId="urn:microsoft.com/office/officeart/2005/8/layout/hierarchy3"/>
    <dgm:cxn modelId="{7E5B0E76-CE1C-4BBF-A258-95D78F828FF9}" type="presParOf" srcId="{4DE9B02F-8DC6-4890-AF65-ACC1DB2CB8CF}" destId="{626C8E94-85ED-4897-AAFE-4585DB2AC2CF}" srcOrd="4" destOrd="0" presId="urn:microsoft.com/office/officeart/2005/8/layout/hierarchy3"/>
    <dgm:cxn modelId="{97321BDE-7994-4DB8-9201-3B7D96CD3F4D}" type="presParOf" srcId="{4DE9B02F-8DC6-4890-AF65-ACC1DB2CB8CF}" destId="{E058B16F-4E14-41E8-8299-89EBFFB12900}" srcOrd="5" destOrd="0" presId="urn:microsoft.com/office/officeart/2005/8/layout/hierarchy3"/>
    <dgm:cxn modelId="{2D7CEA5C-15D6-4E61-A8BC-A6EACCEFB962}" type="presParOf" srcId="{4DE9B02F-8DC6-4890-AF65-ACC1DB2CB8CF}" destId="{CD3A23B0-48DE-4E26-8683-D2B6645A0CF5}" srcOrd="6" destOrd="0" presId="urn:microsoft.com/office/officeart/2005/8/layout/hierarchy3"/>
    <dgm:cxn modelId="{AFC656B2-4E2D-4334-875A-BC75F815675A}" type="presParOf" srcId="{4DE9B02F-8DC6-4890-AF65-ACC1DB2CB8CF}" destId="{A2751F6F-F96F-4D4E-A013-9C570F3FDCD6}" srcOrd="7" destOrd="0" presId="urn:microsoft.com/office/officeart/2005/8/layout/hierarchy3"/>
    <dgm:cxn modelId="{75782953-1D76-4D5A-BCF4-8F5089872A5E}" type="presParOf" srcId="{4DE9B02F-8DC6-4890-AF65-ACC1DB2CB8CF}" destId="{935358D2-DCD4-421C-A817-989BE3A1904F}" srcOrd="8" destOrd="0" presId="urn:microsoft.com/office/officeart/2005/8/layout/hierarchy3"/>
    <dgm:cxn modelId="{1243F88A-D529-4605-969F-AB0DB4EF14B0}" type="presParOf" srcId="{4DE9B02F-8DC6-4890-AF65-ACC1DB2CB8CF}" destId="{BF453880-13E2-4C3A-88E3-F775CA803CD7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C3405E-7286-4D2B-B839-D946AE0435B7}" type="doc">
      <dgm:prSet loTypeId="urn:microsoft.com/office/officeart/2005/8/layout/radial5" loCatId="relationship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4EABEF7-361B-4EFB-8D00-9C4A8C12E99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права и свободы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ADE7D46-386E-4C3A-8B87-6385BE9C2F27}" type="parTrans" cxnId="{A5F510E4-53E0-465B-B567-8EB7572047A5}">
      <dgm:prSet/>
      <dgm:spPr/>
      <dgm:t>
        <a:bodyPr/>
        <a:lstStyle/>
        <a:p>
          <a:endParaRPr lang="ru-RU"/>
        </a:p>
      </dgm:t>
    </dgm:pt>
    <dgm:pt modelId="{7FE56AF9-4B03-45BC-A20B-5B38F9350294}" type="sibTrans" cxnId="{A5F510E4-53E0-465B-B567-8EB7572047A5}">
      <dgm:prSet/>
      <dgm:spPr/>
      <dgm:t>
        <a:bodyPr/>
        <a:lstStyle/>
        <a:p>
          <a:endParaRPr lang="ru-RU"/>
        </a:p>
      </dgm:t>
    </dgm:pt>
    <dgm:pt modelId="{19F4C8E7-504E-43D5-812B-F640D9D446D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(гражданские) права и свободы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D4C5A22-1843-4654-A172-0C7FE87A521D}" type="parTrans" cxnId="{10F4AB22-B4EA-454E-93B5-00445FC4A45E}">
      <dgm:prSet/>
      <dgm:spPr/>
      <dgm:t>
        <a:bodyPr/>
        <a:lstStyle/>
        <a:p>
          <a:endParaRPr lang="ru-RU"/>
        </a:p>
      </dgm:t>
    </dgm:pt>
    <dgm:pt modelId="{BA564384-9BA8-49FF-AF83-D50B692D9177}" type="sibTrans" cxnId="{10F4AB22-B4EA-454E-93B5-00445FC4A45E}">
      <dgm:prSet/>
      <dgm:spPr/>
      <dgm:t>
        <a:bodyPr/>
        <a:lstStyle/>
        <a:p>
          <a:endParaRPr lang="ru-RU"/>
        </a:p>
      </dgm:t>
    </dgm:pt>
    <dgm:pt modelId="{9372AEAD-66E4-4A51-9C1B-62E66C71942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права и свободы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A0EA12-A3D8-4A10-95E7-F720C70C4587}" type="parTrans" cxnId="{39679FB9-9B3F-4BBF-BBA2-573A7A5D1E9C}">
      <dgm:prSet/>
      <dgm:spPr/>
      <dgm:t>
        <a:bodyPr/>
        <a:lstStyle/>
        <a:p>
          <a:endParaRPr lang="ru-RU"/>
        </a:p>
      </dgm:t>
    </dgm:pt>
    <dgm:pt modelId="{D1A2C840-AE7A-4144-BBC5-504E77EED9CD}" type="sibTrans" cxnId="{39679FB9-9B3F-4BBF-BBA2-573A7A5D1E9C}">
      <dgm:prSet/>
      <dgm:spPr/>
      <dgm:t>
        <a:bodyPr/>
        <a:lstStyle/>
        <a:p>
          <a:endParaRPr lang="ru-RU"/>
        </a:p>
      </dgm:t>
    </dgm:pt>
    <dgm:pt modelId="{0A599D9B-1FAB-4BF8-8BB1-A29BE5E76C4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социально-экономические права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93A346-E5BC-4DFD-9785-4AF917BE29E0}" type="parTrans" cxnId="{CBBE0A1D-7BD3-4839-B10D-E4FC0155E44D}">
      <dgm:prSet/>
      <dgm:spPr/>
      <dgm:t>
        <a:bodyPr/>
        <a:lstStyle/>
        <a:p>
          <a:endParaRPr lang="ru-RU"/>
        </a:p>
      </dgm:t>
    </dgm:pt>
    <dgm:pt modelId="{B7781D60-3978-4013-B451-28C88E9AE901}" type="sibTrans" cxnId="{CBBE0A1D-7BD3-4839-B10D-E4FC0155E44D}">
      <dgm:prSet/>
      <dgm:spPr/>
      <dgm:t>
        <a:bodyPr/>
        <a:lstStyle/>
        <a:p>
          <a:endParaRPr lang="ru-RU"/>
        </a:p>
      </dgm:t>
    </dgm:pt>
    <dgm:pt modelId="{0EBB3340-4C96-4451-B63D-26B380FEF32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культурные права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9EBE6CE-F115-40FF-8CDA-FDA85373C4F6}" type="parTrans" cxnId="{BB18A0F6-6080-447A-9972-4D9DB1DCA688}">
      <dgm:prSet/>
      <dgm:spPr/>
      <dgm:t>
        <a:bodyPr/>
        <a:lstStyle/>
        <a:p>
          <a:endParaRPr lang="ru-RU"/>
        </a:p>
      </dgm:t>
    </dgm:pt>
    <dgm:pt modelId="{EBCBBA11-6FEB-434E-BDBB-9CCC28B03EA9}" type="sibTrans" cxnId="{BB18A0F6-6080-447A-9972-4D9DB1DCA688}">
      <dgm:prSet/>
      <dgm:spPr/>
      <dgm:t>
        <a:bodyPr/>
        <a:lstStyle/>
        <a:p>
          <a:endParaRPr lang="ru-RU"/>
        </a:p>
      </dgm:t>
    </dgm:pt>
    <dgm:pt modelId="{C048FFC0-CAE1-42FA-8E13-BAFB6FC9700F}" type="pres">
      <dgm:prSet presAssocID="{F6C3405E-7286-4D2B-B839-D946AE0435B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1F4235-4D2C-4A27-B396-F0A5EEED0AE0}" type="pres">
      <dgm:prSet presAssocID="{B4EABEF7-361B-4EFB-8D00-9C4A8C12E997}" presName="centerShape" presStyleLbl="node0" presStyleIdx="0" presStyleCnt="1" custScaleX="200962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98A9C530-3696-4FD0-84ED-2FD3F3A9602E}" type="pres">
      <dgm:prSet presAssocID="{0D4C5A22-1843-4654-A172-0C7FE87A521D}" presName="parTrans" presStyleLbl="sibTrans2D1" presStyleIdx="0" presStyleCnt="4"/>
      <dgm:spPr/>
      <dgm:t>
        <a:bodyPr/>
        <a:lstStyle/>
        <a:p>
          <a:endParaRPr lang="ru-RU"/>
        </a:p>
      </dgm:t>
    </dgm:pt>
    <dgm:pt modelId="{25305A67-835D-44F8-A937-B811BE6881DD}" type="pres">
      <dgm:prSet presAssocID="{0D4C5A22-1843-4654-A172-0C7FE87A521D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0B75A455-9151-47CE-8025-6D4ED2A7C5A7}" type="pres">
      <dgm:prSet presAssocID="{19F4C8E7-504E-43D5-812B-F640D9D446DF}" presName="node" presStyleLbl="node1" presStyleIdx="0" presStyleCnt="4" custScaleX="18730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C65B6B3-A7E8-47CE-A3D9-773A11BDBD9E}" type="pres">
      <dgm:prSet presAssocID="{0BA0EA12-A3D8-4A10-95E7-F720C70C4587}" presName="parTrans" presStyleLbl="sibTrans2D1" presStyleIdx="1" presStyleCnt="4"/>
      <dgm:spPr/>
      <dgm:t>
        <a:bodyPr/>
        <a:lstStyle/>
        <a:p>
          <a:endParaRPr lang="ru-RU"/>
        </a:p>
      </dgm:t>
    </dgm:pt>
    <dgm:pt modelId="{3BEFB2D6-D910-420A-B7AA-268E96EED0AB}" type="pres">
      <dgm:prSet presAssocID="{0BA0EA12-A3D8-4A10-95E7-F720C70C4587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0534117D-C36B-443B-9DEF-C493B266B992}" type="pres">
      <dgm:prSet presAssocID="{9372AEAD-66E4-4A51-9C1B-62E66C719421}" presName="node" presStyleLbl="node1" presStyleIdx="1" presStyleCnt="4" custScaleX="187301" custRadScaleRad="163877" custRadScaleInc="60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0718470-03CD-4D77-96A7-33C4590813E8}" type="pres">
      <dgm:prSet presAssocID="{4A93A346-E5BC-4DFD-9785-4AF917BE29E0}" presName="parTrans" presStyleLbl="sibTrans2D1" presStyleIdx="2" presStyleCnt="4"/>
      <dgm:spPr/>
      <dgm:t>
        <a:bodyPr/>
        <a:lstStyle/>
        <a:p>
          <a:endParaRPr lang="ru-RU"/>
        </a:p>
      </dgm:t>
    </dgm:pt>
    <dgm:pt modelId="{D7A40098-C061-416B-8C28-8637CEBDCC6B}" type="pres">
      <dgm:prSet presAssocID="{4A93A346-E5BC-4DFD-9785-4AF917BE29E0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D71D3E45-BD31-485E-9E38-0511B0E3DDED}" type="pres">
      <dgm:prSet presAssocID="{0A599D9B-1FAB-4BF8-8BB1-A29BE5E76C4B}" presName="node" presStyleLbl="node1" presStyleIdx="2" presStyleCnt="4" custScaleX="18730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755901C-1139-45C0-9DDA-C61C340FC2AB}" type="pres">
      <dgm:prSet presAssocID="{79EBE6CE-F115-40FF-8CDA-FDA85373C4F6}" presName="parTrans" presStyleLbl="sibTrans2D1" presStyleIdx="3" presStyleCnt="4"/>
      <dgm:spPr/>
      <dgm:t>
        <a:bodyPr/>
        <a:lstStyle/>
        <a:p>
          <a:endParaRPr lang="ru-RU"/>
        </a:p>
      </dgm:t>
    </dgm:pt>
    <dgm:pt modelId="{C46D8BDD-D249-4C10-BE92-D29CD2BE36B9}" type="pres">
      <dgm:prSet presAssocID="{79EBE6CE-F115-40FF-8CDA-FDA85373C4F6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AE07FB8F-A02C-47E5-8D98-34F8CD44F0DA}" type="pres">
      <dgm:prSet presAssocID="{0EBB3340-4C96-4451-B63D-26B380FEF32F}" presName="node" presStyleLbl="node1" presStyleIdx="3" presStyleCnt="4" custScaleX="187301" custRadScaleRad="169851" custRadScaleInc="-58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DE3C40CD-E2E7-4CE2-B54B-948A7C5D59FF}" type="presOf" srcId="{B4EABEF7-361B-4EFB-8D00-9C4A8C12E997}" destId="{D61F4235-4D2C-4A27-B396-F0A5EEED0AE0}" srcOrd="0" destOrd="0" presId="urn:microsoft.com/office/officeart/2005/8/layout/radial5"/>
    <dgm:cxn modelId="{47254FC3-A2A5-4C42-B580-3ADD748283C6}" type="presOf" srcId="{0A599D9B-1FAB-4BF8-8BB1-A29BE5E76C4B}" destId="{D71D3E45-BD31-485E-9E38-0511B0E3DDED}" srcOrd="0" destOrd="0" presId="urn:microsoft.com/office/officeart/2005/8/layout/radial5"/>
    <dgm:cxn modelId="{CBBE0A1D-7BD3-4839-B10D-E4FC0155E44D}" srcId="{B4EABEF7-361B-4EFB-8D00-9C4A8C12E997}" destId="{0A599D9B-1FAB-4BF8-8BB1-A29BE5E76C4B}" srcOrd="2" destOrd="0" parTransId="{4A93A346-E5BC-4DFD-9785-4AF917BE29E0}" sibTransId="{B7781D60-3978-4013-B451-28C88E9AE901}"/>
    <dgm:cxn modelId="{F76EA8F5-954B-47BA-A78A-DD831B5E8389}" type="presOf" srcId="{0D4C5A22-1843-4654-A172-0C7FE87A521D}" destId="{25305A67-835D-44F8-A937-B811BE6881DD}" srcOrd="1" destOrd="0" presId="urn:microsoft.com/office/officeart/2005/8/layout/radial5"/>
    <dgm:cxn modelId="{A9FACF84-1051-411E-AEFE-A2A853EB0CD3}" type="presOf" srcId="{0BA0EA12-A3D8-4A10-95E7-F720C70C4587}" destId="{3BEFB2D6-D910-420A-B7AA-268E96EED0AB}" srcOrd="1" destOrd="0" presId="urn:microsoft.com/office/officeart/2005/8/layout/radial5"/>
    <dgm:cxn modelId="{5AC8026D-DAA5-4F63-B5A7-2E878861392D}" type="presOf" srcId="{79EBE6CE-F115-40FF-8CDA-FDA85373C4F6}" destId="{7755901C-1139-45C0-9DDA-C61C340FC2AB}" srcOrd="0" destOrd="0" presId="urn:microsoft.com/office/officeart/2005/8/layout/radial5"/>
    <dgm:cxn modelId="{8EA40B5A-255E-47B6-ACAC-C9ACDF5E17A2}" type="presOf" srcId="{4A93A346-E5BC-4DFD-9785-4AF917BE29E0}" destId="{D0718470-03CD-4D77-96A7-33C4590813E8}" srcOrd="0" destOrd="0" presId="urn:microsoft.com/office/officeart/2005/8/layout/radial5"/>
    <dgm:cxn modelId="{10F4AB22-B4EA-454E-93B5-00445FC4A45E}" srcId="{B4EABEF7-361B-4EFB-8D00-9C4A8C12E997}" destId="{19F4C8E7-504E-43D5-812B-F640D9D446DF}" srcOrd="0" destOrd="0" parTransId="{0D4C5A22-1843-4654-A172-0C7FE87A521D}" sibTransId="{BA564384-9BA8-49FF-AF83-D50B692D9177}"/>
    <dgm:cxn modelId="{099D90E6-465A-4F31-93C7-1F6CB44ABA92}" type="presOf" srcId="{19F4C8E7-504E-43D5-812B-F640D9D446DF}" destId="{0B75A455-9151-47CE-8025-6D4ED2A7C5A7}" srcOrd="0" destOrd="0" presId="urn:microsoft.com/office/officeart/2005/8/layout/radial5"/>
    <dgm:cxn modelId="{FE973104-37DD-4EB3-9228-AE8E7C0CB437}" type="presOf" srcId="{F6C3405E-7286-4D2B-B839-D946AE0435B7}" destId="{C048FFC0-CAE1-42FA-8E13-BAFB6FC9700F}" srcOrd="0" destOrd="0" presId="urn:microsoft.com/office/officeart/2005/8/layout/radial5"/>
    <dgm:cxn modelId="{A5F510E4-53E0-465B-B567-8EB7572047A5}" srcId="{F6C3405E-7286-4D2B-B839-D946AE0435B7}" destId="{B4EABEF7-361B-4EFB-8D00-9C4A8C12E997}" srcOrd="0" destOrd="0" parTransId="{BADE7D46-386E-4C3A-8B87-6385BE9C2F27}" sibTransId="{7FE56AF9-4B03-45BC-A20B-5B38F9350294}"/>
    <dgm:cxn modelId="{E1A22C16-42AB-45EB-8924-99C369688A47}" type="presOf" srcId="{0BA0EA12-A3D8-4A10-95E7-F720C70C4587}" destId="{8C65B6B3-A7E8-47CE-A3D9-773A11BDBD9E}" srcOrd="0" destOrd="0" presId="urn:microsoft.com/office/officeart/2005/8/layout/radial5"/>
    <dgm:cxn modelId="{BB18A0F6-6080-447A-9972-4D9DB1DCA688}" srcId="{B4EABEF7-361B-4EFB-8D00-9C4A8C12E997}" destId="{0EBB3340-4C96-4451-B63D-26B380FEF32F}" srcOrd="3" destOrd="0" parTransId="{79EBE6CE-F115-40FF-8CDA-FDA85373C4F6}" sibTransId="{EBCBBA11-6FEB-434E-BDBB-9CCC28B03EA9}"/>
    <dgm:cxn modelId="{6AE0DA76-E80A-4A74-859D-E94AB984123B}" type="presOf" srcId="{0EBB3340-4C96-4451-B63D-26B380FEF32F}" destId="{AE07FB8F-A02C-47E5-8D98-34F8CD44F0DA}" srcOrd="0" destOrd="0" presId="urn:microsoft.com/office/officeart/2005/8/layout/radial5"/>
    <dgm:cxn modelId="{0DD00E6C-D63A-40CF-849F-2AD5100CFEC9}" type="presOf" srcId="{9372AEAD-66E4-4A51-9C1B-62E66C719421}" destId="{0534117D-C36B-443B-9DEF-C493B266B992}" srcOrd="0" destOrd="0" presId="urn:microsoft.com/office/officeart/2005/8/layout/radial5"/>
    <dgm:cxn modelId="{C25AD5EB-E871-4A7C-923A-5660442EC1BF}" type="presOf" srcId="{0D4C5A22-1843-4654-A172-0C7FE87A521D}" destId="{98A9C530-3696-4FD0-84ED-2FD3F3A9602E}" srcOrd="0" destOrd="0" presId="urn:microsoft.com/office/officeart/2005/8/layout/radial5"/>
    <dgm:cxn modelId="{39679FB9-9B3F-4BBF-BBA2-573A7A5D1E9C}" srcId="{B4EABEF7-361B-4EFB-8D00-9C4A8C12E997}" destId="{9372AEAD-66E4-4A51-9C1B-62E66C719421}" srcOrd="1" destOrd="0" parTransId="{0BA0EA12-A3D8-4A10-95E7-F720C70C4587}" sibTransId="{D1A2C840-AE7A-4144-BBC5-504E77EED9CD}"/>
    <dgm:cxn modelId="{B552399C-E973-45D9-8560-297208203AF2}" type="presOf" srcId="{4A93A346-E5BC-4DFD-9785-4AF917BE29E0}" destId="{D7A40098-C061-416B-8C28-8637CEBDCC6B}" srcOrd="1" destOrd="0" presId="urn:microsoft.com/office/officeart/2005/8/layout/radial5"/>
    <dgm:cxn modelId="{1657D01A-EE90-43F4-B757-0F3E6E51647C}" type="presOf" srcId="{79EBE6CE-F115-40FF-8CDA-FDA85373C4F6}" destId="{C46D8BDD-D249-4C10-BE92-D29CD2BE36B9}" srcOrd="1" destOrd="0" presId="urn:microsoft.com/office/officeart/2005/8/layout/radial5"/>
    <dgm:cxn modelId="{7527A015-969C-47DF-8F55-89B1EC275569}" type="presParOf" srcId="{C048FFC0-CAE1-42FA-8E13-BAFB6FC9700F}" destId="{D61F4235-4D2C-4A27-B396-F0A5EEED0AE0}" srcOrd="0" destOrd="0" presId="urn:microsoft.com/office/officeart/2005/8/layout/radial5"/>
    <dgm:cxn modelId="{0DA7AFCC-ACB1-4EEF-B29F-25EDA5E757C7}" type="presParOf" srcId="{C048FFC0-CAE1-42FA-8E13-BAFB6FC9700F}" destId="{98A9C530-3696-4FD0-84ED-2FD3F3A9602E}" srcOrd="1" destOrd="0" presId="urn:microsoft.com/office/officeart/2005/8/layout/radial5"/>
    <dgm:cxn modelId="{D5D4A506-C57B-4092-9625-A35406E7E497}" type="presParOf" srcId="{98A9C530-3696-4FD0-84ED-2FD3F3A9602E}" destId="{25305A67-835D-44F8-A937-B811BE6881DD}" srcOrd="0" destOrd="0" presId="urn:microsoft.com/office/officeart/2005/8/layout/radial5"/>
    <dgm:cxn modelId="{2807B5D6-A6C8-4B73-B60A-80183BA89121}" type="presParOf" srcId="{C048FFC0-CAE1-42FA-8E13-BAFB6FC9700F}" destId="{0B75A455-9151-47CE-8025-6D4ED2A7C5A7}" srcOrd="2" destOrd="0" presId="urn:microsoft.com/office/officeart/2005/8/layout/radial5"/>
    <dgm:cxn modelId="{A415D308-3A69-40F3-80B0-97AEF74DF337}" type="presParOf" srcId="{C048FFC0-CAE1-42FA-8E13-BAFB6FC9700F}" destId="{8C65B6B3-A7E8-47CE-A3D9-773A11BDBD9E}" srcOrd="3" destOrd="0" presId="urn:microsoft.com/office/officeart/2005/8/layout/radial5"/>
    <dgm:cxn modelId="{175663FF-9D44-409B-BE5F-8357EBF64669}" type="presParOf" srcId="{8C65B6B3-A7E8-47CE-A3D9-773A11BDBD9E}" destId="{3BEFB2D6-D910-420A-B7AA-268E96EED0AB}" srcOrd="0" destOrd="0" presId="urn:microsoft.com/office/officeart/2005/8/layout/radial5"/>
    <dgm:cxn modelId="{95BAA96D-300C-4E9B-B73A-537D01C55AD8}" type="presParOf" srcId="{C048FFC0-CAE1-42FA-8E13-BAFB6FC9700F}" destId="{0534117D-C36B-443B-9DEF-C493B266B992}" srcOrd="4" destOrd="0" presId="urn:microsoft.com/office/officeart/2005/8/layout/radial5"/>
    <dgm:cxn modelId="{C2477A06-7B9A-42A7-96D2-5E689DA9E2BC}" type="presParOf" srcId="{C048FFC0-CAE1-42FA-8E13-BAFB6FC9700F}" destId="{D0718470-03CD-4D77-96A7-33C4590813E8}" srcOrd="5" destOrd="0" presId="urn:microsoft.com/office/officeart/2005/8/layout/radial5"/>
    <dgm:cxn modelId="{F8801312-0548-4DB3-AA77-0F048C31B7BB}" type="presParOf" srcId="{D0718470-03CD-4D77-96A7-33C4590813E8}" destId="{D7A40098-C061-416B-8C28-8637CEBDCC6B}" srcOrd="0" destOrd="0" presId="urn:microsoft.com/office/officeart/2005/8/layout/radial5"/>
    <dgm:cxn modelId="{F206C755-6CAC-4A59-9814-E80FC5D24DEC}" type="presParOf" srcId="{C048FFC0-CAE1-42FA-8E13-BAFB6FC9700F}" destId="{D71D3E45-BD31-485E-9E38-0511B0E3DDED}" srcOrd="6" destOrd="0" presId="urn:microsoft.com/office/officeart/2005/8/layout/radial5"/>
    <dgm:cxn modelId="{E1800717-11C8-4612-86B4-0CC1F8DED23D}" type="presParOf" srcId="{C048FFC0-CAE1-42FA-8E13-BAFB6FC9700F}" destId="{7755901C-1139-45C0-9DDA-C61C340FC2AB}" srcOrd="7" destOrd="0" presId="urn:microsoft.com/office/officeart/2005/8/layout/radial5"/>
    <dgm:cxn modelId="{5D9D2329-101C-4414-858F-0C546D7E0A85}" type="presParOf" srcId="{7755901C-1139-45C0-9DDA-C61C340FC2AB}" destId="{C46D8BDD-D249-4C10-BE92-D29CD2BE36B9}" srcOrd="0" destOrd="0" presId="urn:microsoft.com/office/officeart/2005/8/layout/radial5"/>
    <dgm:cxn modelId="{5577D177-D530-4924-9BDF-DEEB5274A8E6}" type="presParOf" srcId="{C048FFC0-CAE1-42FA-8E13-BAFB6FC9700F}" destId="{AE07FB8F-A02C-47E5-8D98-34F8CD44F0DA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5B9C09-6F11-40DF-9DBC-0A05B28EFDE9}" type="doc">
      <dgm:prSet loTypeId="urn:microsoft.com/office/officeart/2005/8/layout/hierarchy3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0D80ED5-0C31-4A5D-B1FC-0552770FCF3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права и свободы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D17AE86-5DEE-404E-A303-BC75ECEA108A}" type="parTrans" cxnId="{3D524630-DA23-4DFE-A915-B518080D302C}">
      <dgm:prSet/>
      <dgm:spPr/>
      <dgm:t>
        <a:bodyPr/>
        <a:lstStyle/>
        <a:p>
          <a:endParaRPr lang="ru-RU"/>
        </a:p>
      </dgm:t>
    </dgm:pt>
    <dgm:pt modelId="{D77B8BBF-0E60-4408-9225-392E91C1CA4A}" type="sibTrans" cxnId="{3D524630-DA23-4DFE-A915-B518080D302C}">
      <dgm:prSet/>
      <dgm:spPr/>
      <dgm:t>
        <a:bodyPr/>
        <a:lstStyle/>
        <a:p>
          <a:endParaRPr lang="ru-RU"/>
        </a:p>
      </dgm:t>
    </dgm:pt>
    <dgm:pt modelId="{9DDC8D6E-31AA-48BD-82A6-24C6789E377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жизнь (ст. 24)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710700-D5D4-49BF-99ED-60DA7CA9077A}" type="parTrans" cxnId="{5E09B3BC-30D6-4FF2-9886-CF9DFF1B5E80}">
      <dgm:prSet/>
      <dgm:spPr/>
      <dgm:t>
        <a:bodyPr/>
        <a:lstStyle/>
        <a:p>
          <a:endParaRPr lang="ru-RU"/>
        </a:p>
      </dgm:t>
    </dgm:pt>
    <dgm:pt modelId="{9CB299F7-23B8-4A05-848B-A9DFFB5CDD5A}" type="sibTrans" cxnId="{5E09B3BC-30D6-4FF2-9886-CF9DFF1B5E80}">
      <dgm:prSet/>
      <dgm:spPr/>
      <dgm:t>
        <a:bodyPr/>
        <a:lstStyle/>
        <a:p>
          <a:endParaRPr lang="ru-RU"/>
        </a:p>
      </dgm:t>
    </dgm:pt>
    <dgm:pt modelId="{34CEE271-EEF5-4EB4-B97C-9A326115C07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свободу, неприкосновенность и достоинство личности (ст. 25)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245924F-32FD-4E4A-9133-D3ED5E2314D8}" type="parTrans" cxnId="{A6A43CFD-999A-40F6-87D6-07C20CC83422}">
      <dgm:prSet/>
      <dgm:spPr/>
      <dgm:t>
        <a:bodyPr/>
        <a:lstStyle/>
        <a:p>
          <a:endParaRPr lang="ru-RU"/>
        </a:p>
      </dgm:t>
    </dgm:pt>
    <dgm:pt modelId="{E9FA489D-F2B5-4A23-8A1B-99E7D7545E5B}" type="sibTrans" cxnId="{A6A43CFD-999A-40F6-87D6-07C20CC83422}">
      <dgm:prSet/>
      <dgm:spPr/>
      <dgm:t>
        <a:bodyPr/>
        <a:lstStyle/>
        <a:p>
          <a:endParaRPr lang="ru-RU"/>
        </a:p>
      </dgm:t>
    </dgm:pt>
    <dgm:pt modelId="{E6CE3A0E-E2D2-4806-BB55-61311CA0466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Презумпция невиновности (ст. 26)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7292E3B-22B3-41DA-9D43-5785DCC179A8}" type="parTrans" cxnId="{69D1BE17-558D-48A8-9B74-B2B976E37A18}">
      <dgm:prSet/>
      <dgm:spPr/>
      <dgm:t>
        <a:bodyPr/>
        <a:lstStyle/>
        <a:p>
          <a:endParaRPr lang="ru-RU"/>
        </a:p>
      </dgm:t>
    </dgm:pt>
    <dgm:pt modelId="{961EC91A-1921-4E51-87E3-82B2A94BAC1E}" type="sibTrans" cxnId="{69D1BE17-558D-48A8-9B74-B2B976E37A18}">
      <dgm:prSet/>
      <dgm:spPr/>
      <dgm:t>
        <a:bodyPr/>
        <a:lstStyle/>
        <a:p>
          <a:endParaRPr lang="ru-RU"/>
        </a:p>
      </dgm:t>
    </dgm:pt>
    <dgm:pt modelId="{323CC2DE-9E72-4B24-82C4-C3046B732B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Невозможность принуждения к даче показаний и объяснений про-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тив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самого себя, членов семьи, близких родственников (ст. 27)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4CF4FA3-2172-467B-9B4A-19142C15DD32}" type="parTrans" cxnId="{6877D585-7747-487C-900F-0DA64969001A}">
      <dgm:prSet/>
      <dgm:spPr/>
      <dgm:t>
        <a:bodyPr/>
        <a:lstStyle/>
        <a:p>
          <a:endParaRPr lang="ru-RU"/>
        </a:p>
      </dgm:t>
    </dgm:pt>
    <dgm:pt modelId="{AC3EB8B2-5B01-4AAE-B5D6-F8909789FF0D}" type="sibTrans" cxnId="{6877D585-7747-487C-900F-0DA64969001A}">
      <dgm:prSet/>
      <dgm:spPr/>
      <dgm:t>
        <a:bodyPr/>
        <a:lstStyle/>
        <a:p>
          <a:endParaRPr lang="ru-RU"/>
        </a:p>
      </dgm:t>
    </dgm:pt>
    <dgm:pt modelId="{EF04D9A3-C6DF-459C-A4AE-7F237D11A52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тайну личной жизни, корреспонденции, телефонных и иных сообщений (ст. 28)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C9E73C3-E66A-4200-87A9-0732C05B8139}" type="parTrans" cxnId="{0EF6437D-C8AB-4894-87A7-B4D1308FE82B}">
      <dgm:prSet/>
      <dgm:spPr/>
      <dgm:t>
        <a:bodyPr/>
        <a:lstStyle/>
        <a:p>
          <a:endParaRPr lang="ru-RU"/>
        </a:p>
      </dgm:t>
    </dgm:pt>
    <dgm:pt modelId="{D1F81188-0B95-4547-A654-B19E5D072982}" type="sibTrans" cxnId="{0EF6437D-C8AB-4894-87A7-B4D1308FE82B}">
      <dgm:prSet/>
      <dgm:spPr/>
      <dgm:t>
        <a:bodyPr/>
        <a:lstStyle/>
        <a:p>
          <a:endParaRPr lang="ru-RU"/>
        </a:p>
      </dgm:t>
    </dgm:pt>
    <dgm:pt modelId="{A590AF29-A9E1-4DF7-8152-7FF2DE394872}" type="pres">
      <dgm:prSet presAssocID="{705B9C09-6F11-40DF-9DBC-0A05B28EFDE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4292056-E1BB-47E0-B8FE-A029FE45441E}" type="pres">
      <dgm:prSet presAssocID="{C0D80ED5-0C31-4A5D-B1FC-0552770FCF3F}" presName="root" presStyleCnt="0"/>
      <dgm:spPr/>
      <dgm:t>
        <a:bodyPr/>
        <a:lstStyle/>
        <a:p>
          <a:endParaRPr lang="ru-RU"/>
        </a:p>
      </dgm:t>
    </dgm:pt>
    <dgm:pt modelId="{C9C3435B-8532-4A2C-AA6D-6E0E9DEBB946}" type="pres">
      <dgm:prSet presAssocID="{C0D80ED5-0C31-4A5D-B1FC-0552770FCF3F}" presName="rootComposite" presStyleCnt="0"/>
      <dgm:spPr/>
      <dgm:t>
        <a:bodyPr/>
        <a:lstStyle/>
        <a:p>
          <a:endParaRPr lang="ru-RU"/>
        </a:p>
      </dgm:t>
    </dgm:pt>
    <dgm:pt modelId="{6CE9BBF9-4580-4ECB-B285-F0A597B22773}" type="pres">
      <dgm:prSet presAssocID="{C0D80ED5-0C31-4A5D-B1FC-0552770FCF3F}" presName="rootText" presStyleLbl="node1" presStyleIdx="0" presStyleCnt="1" custScaleX="651431" custScaleY="141667"/>
      <dgm:spPr/>
      <dgm:t>
        <a:bodyPr/>
        <a:lstStyle/>
        <a:p>
          <a:endParaRPr lang="ru-RU"/>
        </a:p>
      </dgm:t>
    </dgm:pt>
    <dgm:pt modelId="{262928B6-8438-4325-8C01-03D23F2C5939}" type="pres">
      <dgm:prSet presAssocID="{C0D80ED5-0C31-4A5D-B1FC-0552770FCF3F}" presName="rootConnector" presStyleLbl="node1" presStyleIdx="0" presStyleCnt="1"/>
      <dgm:spPr/>
      <dgm:t>
        <a:bodyPr/>
        <a:lstStyle/>
        <a:p>
          <a:endParaRPr lang="ru-RU"/>
        </a:p>
      </dgm:t>
    </dgm:pt>
    <dgm:pt modelId="{0315F3F4-34B6-4A41-8A43-66E366758BC0}" type="pres">
      <dgm:prSet presAssocID="{C0D80ED5-0C31-4A5D-B1FC-0552770FCF3F}" presName="childShape" presStyleCnt="0"/>
      <dgm:spPr/>
      <dgm:t>
        <a:bodyPr/>
        <a:lstStyle/>
        <a:p>
          <a:endParaRPr lang="ru-RU"/>
        </a:p>
      </dgm:t>
    </dgm:pt>
    <dgm:pt modelId="{113122A5-EFD4-4F67-888F-7FA66CCA41AB}" type="pres">
      <dgm:prSet presAssocID="{83710700-D5D4-49BF-99ED-60DA7CA9077A}" presName="Name13" presStyleLbl="parChTrans1D2" presStyleIdx="0" presStyleCnt="5"/>
      <dgm:spPr/>
      <dgm:t>
        <a:bodyPr/>
        <a:lstStyle/>
        <a:p>
          <a:endParaRPr lang="ru-RU"/>
        </a:p>
      </dgm:t>
    </dgm:pt>
    <dgm:pt modelId="{3AE7E0D5-E90A-4E3B-8CDB-AC29721E854B}" type="pres">
      <dgm:prSet presAssocID="{9DDC8D6E-31AA-48BD-82A6-24C6789E377B}" presName="childText" presStyleLbl="bgAcc1" presStyleIdx="0" presStyleCnt="5" custScaleX="1216391" custScaleY="227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E55AE-EAD1-4052-99B5-326E0D552EE7}" type="pres">
      <dgm:prSet presAssocID="{F245924F-32FD-4E4A-9133-D3ED5E2314D8}" presName="Name13" presStyleLbl="parChTrans1D2" presStyleIdx="1" presStyleCnt="5"/>
      <dgm:spPr/>
      <dgm:t>
        <a:bodyPr/>
        <a:lstStyle/>
        <a:p>
          <a:endParaRPr lang="ru-RU"/>
        </a:p>
      </dgm:t>
    </dgm:pt>
    <dgm:pt modelId="{E7050C86-A2DC-48C1-9125-8801DD383EE5}" type="pres">
      <dgm:prSet presAssocID="{34CEE271-EEF5-4EB4-B97C-9A326115C07B}" presName="childText" presStyleLbl="bgAcc1" presStyleIdx="1" presStyleCnt="5" custScaleX="1216391" custScaleY="227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9C28B8-D82A-4125-9C83-9A85F4CD3015}" type="pres">
      <dgm:prSet presAssocID="{07292E3B-22B3-41DA-9D43-5785DCC179A8}" presName="Name13" presStyleLbl="parChTrans1D2" presStyleIdx="2" presStyleCnt="5"/>
      <dgm:spPr/>
      <dgm:t>
        <a:bodyPr/>
        <a:lstStyle/>
        <a:p>
          <a:endParaRPr lang="ru-RU"/>
        </a:p>
      </dgm:t>
    </dgm:pt>
    <dgm:pt modelId="{E956B854-797D-4C84-BF8B-CCD7F2E05BA7}" type="pres">
      <dgm:prSet presAssocID="{E6CE3A0E-E2D2-4806-BB55-61311CA04666}" presName="childText" presStyleLbl="bgAcc1" presStyleIdx="2" presStyleCnt="5" custScaleX="1216391" custScaleY="227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BF37B-F48F-4E96-8B06-3E94A49C0E00}" type="pres">
      <dgm:prSet presAssocID="{54CF4FA3-2172-467B-9B4A-19142C15DD32}" presName="Name13" presStyleLbl="parChTrans1D2" presStyleIdx="3" presStyleCnt="5"/>
      <dgm:spPr/>
      <dgm:t>
        <a:bodyPr/>
        <a:lstStyle/>
        <a:p>
          <a:endParaRPr lang="ru-RU"/>
        </a:p>
      </dgm:t>
    </dgm:pt>
    <dgm:pt modelId="{3445EB15-D91B-4D17-A33B-D5087CD83B8D}" type="pres">
      <dgm:prSet presAssocID="{323CC2DE-9E72-4B24-82C4-C3046B732B22}" presName="childText" presStyleLbl="bgAcc1" presStyleIdx="3" presStyleCnt="5" custScaleX="1216391" custScaleY="227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BCC2F-3DEB-4910-9B23-1B04542CE5E4}" type="pres">
      <dgm:prSet presAssocID="{DC9E73C3-E66A-4200-87A9-0732C05B8139}" presName="Name13" presStyleLbl="parChTrans1D2" presStyleIdx="4" presStyleCnt="5"/>
      <dgm:spPr/>
      <dgm:t>
        <a:bodyPr/>
        <a:lstStyle/>
        <a:p>
          <a:endParaRPr lang="ru-RU"/>
        </a:p>
      </dgm:t>
    </dgm:pt>
    <dgm:pt modelId="{B3FFCFB9-9F3D-435C-842A-BF6CBDCA6818}" type="pres">
      <dgm:prSet presAssocID="{EF04D9A3-C6DF-459C-A4AE-7F237D11A524}" presName="childText" presStyleLbl="bgAcc1" presStyleIdx="4" presStyleCnt="5" custScaleX="1216391" custScaleY="227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183812-A823-432A-8E3C-E315566A148A}" type="presOf" srcId="{34CEE271-EEF5-4EB4-B97C-9A326115C07B}" destId="{E7050C86-A2DC-48C1-9125-8801DD383EE5}" srcOrd="0" destOrd="0" presId="urn:microsoft.com/office/officeart/2005/8/layout/hierarchy3"/>
    <dgm:cxn modelId="{8E2A7426-D6B3-4C47-8D2F-00D1CBD96454}" type="presOf" srcId="{F245924F-32FD-4E4A-9133-D3ED5E2314D8}" destId="{051E55AE-EAD1-4052-99B5-326E0D552EE7}" srcOrd="0" destOrd="0" presId="urn:microsoft.com/office/officeart/2005/8/layout/hierarchy3"/>
    <dgm:cxn modelId="{E4732D3A-7DDC-4E12-BFCE-FCD586F0A454}" type="presOf" srcId="{83710700-D5D4-49BF-99ED-60DA7CA9077A}" destId="{113122A5-EFD4-4F67-888F-7FA66CCA41AB}" srcOrd="0" destOrd="0" presId="urn:microsoft.com/office/officeart/2005/8/layout/hierarchy3"/>
    <dgm:cxn modelId="{43F5A0BA-2FB3-4CF3-8237-48E7CF9455FB}" type="presOf" srcId="{EF04D9A3-C6DF-459C-A4AE-7F237D11A524}" destId="{B3FFCFB9-9F3D-435C-842A-BF6CBDCA6818}" srcOrd="0" destOrd="0" presId="urn:microsoft.com/office/officeart/2005/8/layout/hierarchy3"/>
    <dgm:cxn modelId="{66234267-669D-423D-A4E5-8C1A936C461B}" type="presOf" srcId="{9DDC8D6E-31AA-48BD-82A6-24C6789E377B}" destId="{3AE7E0D5-E90A-4E3B-8CDB-AC29721E854B}" srcOrd="0" destOrd="0" presId="urn:microsoft.com/office/officeart/2005/8/layout/hierarchy3"/>
    <dgm:cxn modelId="{7E43EC02-EEF9-48BE-BBAE-388D05D60ABD}" type="presOf" srcId="{C0D80ED5-0C31-4A5D-B1FC-0552770FCF3F}" destId="{262928B6-8438-4325-8C01-03D23F2C5939}" srcOrd="1" destOrd="0" presId="urn:microsoft.com/office/officeart/2005/8/layout/hierarchy3"/>
    <dgm:cxn modelId="{3D524630-DA23-4DFE-A915-B518080D302C}" srcId="{705B9C09-6F11-40DF-9DBC-0A05B28EFDE9}" destId="{C0D80ED5-0C31-4A5D-B1FC-0552770FCF3F}" srcOrd="0" destOrd="0" parTransId="{3D17AE86-5DEE-404E-A303-BC75ECEA108A}" sibTransId="{D77B8BBF-0E60-4408-9225-392E91C1CA4A}"/>
    <dgm:cxn modelId="{69D1BE17-558D-48A8-9B74-B2B976E37A18}" srcId="{C0D80ED5-0C31-4A5D-B1FC-0552770FCF3F}" destId="{E6CE3A0E-E2D2-4806-BB55-61311CA04666}" srcOrd="2" destOrd="0" parTransId="{07292E3B-22B3-41DA-9D43-5785DCC179A8}" sibTransId="{961EC91A-1921-4E51-87E3-82B2A94BAC1E}"/>
    <dgm:cxn modelId="{0EF6437D-C8AB-4894-87A7-B4D1308FE82B}" srcId="{C0D80ED5-0C31-4A5D-B1FC-0552770FCF3F}" destId="{EF04D9A3-C6DF-459C-A4AE-7F237D11A524}" srcOrd="4" destOrd="0" parTransId="{DC9E73C3-E66A-4200-87A9-0732C05B8139}" sibTransId="{D1F81188-0B95-4547-A654-B19E5D072982}"/>
    <dgm:cxn modelId="{B2E8E0B1-595B-4315-8925-87F850D10134}" type="presOf" srcId="{C0D80ED5-0C31-4A5D-B1FC-0552770FCF3F}" destId="{6CE9BBF9-4580-4ECB-B285-F0A597B22773}" srcOrd="0" destOrd="0" presId="urn:microsoft.com/office/officeart/2005/8/layout/hierarchy3"/>
    <dgm:cxn modelId="{ADEFFAB0-BD79-4A26-921C-AAAF568C4849}" type="presOf" srcId="{54CF4FA3-2172-467B-9B4A-19142C15DD32}" destId="{3DBBF37B-F48F-4E96-8B06-3E94A49C0E00}" srcOrd="0" destOrd="0" presId="urn:microsoft.com/office/officeart/2005/8/layout/hierarchy3"/>
    <dgm:cxn modelId="{6877D585-7747-487C-900F-0DA64969001A}" srcId="{C0D80ED5-0C31-4A5D-B1FC-0552770FCF3F}" destId="{323CC2DE-9E72-4B24-82C4-C3046B732B22}" srcOrd="3" destOrd="0" parTransId="{54CF4FA3-2172-467B-9B4A-19142C15DD32}" sibTransId="{AC3EB8B2-5B01-4AAE-B5D6-F8909789FF0D}"/>
    <dgm:cxn modelId="{8A50E800-9386-4959-B9C0-16E8BC23AB71}" type="presOf" srcId="{323CC2DE-9E72-4B24-82C4-C3046B732B22}" destId="{3445EB15-D91B-4D17-A33B-D5087CD83B8D}" srcOrd="0" destOrd="0" presId="urn:microsoft.com/office/officeart/2005/8/layout/hierarchy3"/>
    <dgm:cxn modelId="{EBFDF675-B4E1-4E7B-8436-BAE24D8ADEF7}" type="presOf" srcId="{705B9C09-6F11-40DF-9DBC-0A05B28EFDE9}" destId="{A590AF29-A9E1-4DF7-8152-7FF2DE394872}" srcOrd="0" destOrd="0" presId="urn:microsoft.com/office/officeart/2005/8/layout/hierarchy3"/>
    <dgm:cxn modelId="{CFE452B9-A9A9-4099-B649-BEB6BB2C8F12}" type="presOf" srcId="{DC9E73C3-E66A-4200-87A9-0732C05B8139}" destId="{6B4BCC2F-3DEB-4910-9B23-1B04542CE5E4}" srcOrd="0" destOrd="0" presId="urn:microsoft.com/office/officeart/2005/8/layout/hierarchy3"/>
    <dgm:cxn modelId="{797E79DE-AFD5-414E-B124-C25093233B39}" type="presOf" srcId="{E6CE3A0E-E2D2-4806-BB55-61311CA04666}" destId="{E956B854-797D-4C84-BF8B-CCD7F2E05BA7}" srcOrd="0" destOrd="0" presId="urn:microsoft.com/office/officeart/2005/8/layout/hierarchy3"/>
    <dgm:cxn modelId="{195AC97D-F91C-4AEB-8B8F-2D24DE098F12}" type="presOf" srcId="{07292E3B-22B3-41DA-9D43-5785DCC179A8}" destId="{3C9C28B8-D82A-4125-9C83-9A85F4CD3015}" srcOrd="0" destOrd="0" presId="urn:microsoft.com/office/officeart/2005/8/layout/hierarchy3"/>
    <dgm:cxn modelId="{A6A43CFD-999A-40F6-87D6-07C20CC83422}" srcId="{C0D80ED5-0C31-4A5D-B1FC-0552770FCF3F}" destId="{34CEE271-EEF5-4EB4-B97C-9A326115C07B}" srcOrd="1" destOrd="0" parTransId="{F245924F-32FD-4E4A-9133-D3ED5E2314D8}" sibTransId="{E9FA489D-F2B5-4A23-8A1B-99E7D7545E5B}"/>
    <dgm:cxn modelId="{5E09B3BC-30D6-4FF2-9886-CF9DFF1B5E80}" srcId="{C0D80ED5-0C31-4A5D-B1FC-0552770FCF3F}" destId="{9DDC8D6E-31AA-48BD-82A6-24C6789E377B}" srcOrd="0" destOrd="0" parTransId="{83710700-D5D4-49BF-99ED-60DA7CA9077A}" sibTransId="{9CB299F7-23B8-4A05-848B-A9DFFB5CDD5A}"/>
    <dgm:cxn modelId="{4A2A28C9-A036-46D1-85B0-495AC98CD045}" type="presParOf" srcId="{A590AF29-A9E1-4DF7-8152-7FF2DE394872}" destId="{74292056-E1BB-47E0-B8FE-A029FE45441E}" srcOrd="0" destOrd="0" presId="urn:microsoft.com/office/officeart/2005/8/layout/hierarchy3"/>
    <dgm:cxn modelId="{3CF61654-7974-4F7B-80DE-B48E076ED569}" type="presParOf" srcId="{74292056-E1BB-47E0-B8FE-A029FE45441E}" destId="{C9C3435B-8532-4A2C-AA6D-6E0E9DEBB946}" srcOrd="0" destOrd="0" presId="urn:microsoft.com/office/officeart/2005/8/layout/hierarchy3"/>
    <dgm:cxn modelId="{B9067A4D-0E99-44F5-B9BE-BD445E57453F}" type="presParOf" srcId="{C9C3435B-8532-4A2C-AA6D-6E0E9DEBB946}" destId="{6CE9BBF9-4580-4ECB-B285-F0A597B22773}" srcOrd="0" destOrd="0" presId="urn:microsoft.com/office/officeart/2005/8/layout/hierarchy3"/>
    <dgm:cxn modelId="{F70E4E18-3ACF-4EFC-B164-6AA0DE327C19}" type="presParOf" srcId="{C9C3435B-8532-4A2C-AA6D-6E0E9DEBB946}" destId="{262928B6-8438-4325-8C01-03D23F2C5939}" srcOrd="1" destOrd="0" presId="urn:microsoft.com/office/officeart/2005/8/layout/hierarchy3"/>
    <dgm:cxn modelId="{E484D1F6-58AF-44F4-82C4-44EE6E399A67}" type="presParOf" srcId="{74292056-E1BB-47E0-B8FE-A029FE45441E}" destId="{0315F3F4-34B6-4A41-8A43-66E366758BC0}" srcOrd="1" destOrd="0" presId="urn:microsoft.com/office/officeart/2005/8/layout/hierarchy3"/>
    <dgm:cxn modelId="{BB061B1F-0E84-4268-B1EF-CE83F2B80F91}" type="presParOf" srcId="{0315F3F4-34B6-4A41-8A43-66E366758BC0}" destId="{113122A5-EFD4-4F67-888F-7FA66CCA41AB}" srcOrd="0" destOrd="0" presId="urn:microsoft.com/office/officeart/2005/8/layout/hierarchy3"/>
    <dgm:cxn modelId="{1ADCBACB-E702-415A-91F7-123C3CD12DE4}" type="presParOf" srcId="{0315F3F4-34B6-4A41-8A43-66E366758BC0}" destId="{3AE7E0D5-E90A-4E3B-8CDB-AC29721E854B}" srcOrd="1" destOrd="0" presId="urn:microsoft.com/office/officeart/2005/8/layout/hierarchy3"/>
    <dgm:cxn modelId="{EE211B8F-C64C-4C7B-8F69-A21A9CFD5575}" type="presParOf" srcId="{0315F3F4-34B6-4A41-8A43-66E366758BC0}" destId="{051E55AE-EAD1-4052-99B5-326E0D552EE7}" srcOrd="2" destOrd="0" presId="urn:microsoft.com/office/officeart/2005/8/layout/hierarchy3"/>
    <dgm:cxn modelId="{17AFED9C-4282-4617-B302-DC4673A65762}" type="presParOf" srcId="{0315F3F4-34B6-4A41-8A43-66E366758BC0}" destId="{E7050C86-A2DC-48C1-9125-8801DD383EE5}" srcOrd="3" destOrd="0" presId="urn:microsoft.com/office/officeart/2005/8/layout/hierarchy3"/>
    <dgm:cxn modelId="{D6A28C23-D3C2-4B69-90CF-C0EDCF3E012C}" type="presParOf" srcId="{0315F3F4-34B6-4A41-8A43-66E366758BC0}" destId="{3C9C28B8-D82A-4125-9C83-9A85F4CD3015}" srcOrd="4" destOrd="0" presId="urn:microsoft.com/office/officeart/2005/8/layout/hierarchy3"/>
    <dgm:cxn modelId="{B1FB25B0-18BE-4D0E-B12F-B1CC5207C2BA}" type="presParOf" srcId="{0315F3F4-34B6-4A41-8A43-66E366758BC0}" destId="{E956B854-797D-4C84-BF8B-CCD7F2E05BA7}" srcOrd="5" destOrd="0" presId="urn:microsoft.com/office/officeart/2005/8/layout/hierarchy3"/>
    <dgm:cxn modelId="{CFBEF98D-C50B-477B-A4F0-F48E08DB50B9}" type="presParOf" srcId="{0315F3F4-34B6-4A41-8A43-66E366758BC0}" destId="{3DBBF37B-F48F-4E96-8B06-3E94A49C0E00}" srcOrd="6" destOrd="0" presId="urn:microsoft.com/office/officeart/2005/8/layout/hierarchy3"/>
    <dgm:cxn modelId="{E1D90BC1-41D0-4092-9A7A-E3D01F8CA08A}" type="presParOf" srcId="{0315F3F4-34B6-4A41-8A43-66E366758BC0}" destId="{3445EB15-D91B-4D17-A33B-D5087CD83B8D}" srcOrd="7" destOrd="0" presId="urn:microsoft.com/office/officeart/2005/8/layout/hierarchy3"/>
    <dgm:cxn modelId="{46C56734-AF89-4A48-BA4F-DE20C3071A16}" type="presParOf" srcId="{0315F3F4-34B6-4A41-8A43-66E366758BC0}" destId="{6B4BCC2F-3DEB-4910-9B23-1B04542CE5E4}" srcOrd="8" destOrd="0" presId="urn:microsoft.com/office/officeart/2005/8/layout/hierarchy3"/>
    <dgm:cxn modelId="{9E9B9D8E-EB47-4979-AB33-5B02CF451909}" type="presParOf" srcId="{0315F3F4-34B6-4A41-8A43-66E366758BC0}" destId="{B3FFCFB9-9F3D-435C-842A-BF6CBDCA6818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05B9C09-6F11-40DF-9DBC-0A05B28EFDE9}" type="doc">
      <dgm:prSet loTypeId="urn:microsoft.com/office/officeart/2005/8/layout/hierarchy3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0D80ED5-0C31-4A5D-B1FC-0552770FCF3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права и свободы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D17AE86-5DEE-404E-A303-BC75ECEA108A}" type="parTrans" cxnId="{3D524630-DA23-4DFE-A915-B518080D302C}">
      <dgm:prSet/>
      <dgm:spPr/>
      <dgm:t>
        <a:bodyPr/>
        <a:lstStyle/>
        <a:p>
          <a:endParaRPr lang="ru-RU"/>
        </a:p>
      </dgm:t>
    </dgm:pt>
    <dgm:pt modelId="{D77B8BBF-0E60-4408-9225-392E91C1CA4A}" type="sibTrans" cxnId="{3D524630-DA23-4DFE-A915-B518080D302C}">
      <dgm:prSet/>
      <dgm:spPr/>
      <dgm:t>
        <a:bodyPr/>
        <a:lstStyle/>
        <a:p>
          <a:endParaRPr lang="ru-RU"/>
        </a:p>
      </dgm:t>
    </dgm:pt>
    <dgm:pt modelId="{9DDC8D6E-31AA-48BD-82A6-24C6789E377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неприкосновенность жилища и иных законных владений (ст. 29)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710700-D5D4-49BF-99ED-60DA7CA9077A}" type="parTrans" cxnId="{5E09B3BC-30D6-4FF2-9886-CF9DFF1B5E80}">
      <dgm:prSet/>
      <dgm:spPr/>
      <dgm:t>
        <a:bodyPr/>
        <a:lstStyle/>
        <a:p>
          <a:endParaRPr lang="ru-RU"/>
        </a:p>
      </dgm:t>
    </dgm:pt>
    <dgm:pt modelId="{9CB299F7-23B8-4A05-848B-A9DFFB5CDD5A}" type="sibTrans" cxnId="{5E09B3BC-30D6-4FF2-9886-CF9DFF1B5E80}">
      <dgm:prSet/>
      <dgm:spPr/>
      <dgm:t>
        <a:bodyPr/>
        <a:lstStyle/>
        <a:p>
          <a:endParaRPr lang="ru-RU"/>
        </a:p>
      </dgm:t>
    </dgm:pt>
    <dgm:pt modelId="{34CEE271-EEF5-4EB4-B97C-9A326115C07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Свободы передвижения и выбора места жительства в пределах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-публики Беларусь, право покидать её и беспрепятственно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возвра-щаться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обратно (ст. 30)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245924F-32FD-4E4A-9133-D3ED5E2314D8}" type="parTrans" cxnId="{A6A43CFD-999A-40F6-87D6-07C20CC83422}">
      <dgm:prSet/>
      <dgm:spPr/>
      <dgm:t>
        <a:bodyPr/>
        <a:lstStyle/>
        <a:p>
          <a:endParaRPr lang="ru-RU"/>
        </a:p>
      </dgm:t>
    </dgm:pt>
    <dgm:pt modelId="{E9FA489D-F2B5-4A23-8A1B-99E7D7545E5B}" type="sibTrans" cxnId="{A6A43CFD-999A-40F6-87D6-07C20CC83422}">
      <dgm:prSet/>
      <dgm:spPr/>
      <dgm:t>
        <a:bodyPr/>
        <a:lstStyle/>
        <a:p>
          <a:endParaRPr lang="ru-RU"/>
        </a:p>
      </dgm:t>
    </dgm:pt>
    <dgm:pt modelId="{E6CE3A0E-E2D2-4806-BB55-61311CA0466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совести (ст. 31)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7292E3B-22B3-41DA-9D43-5785DCC179A8}" type="parTrans" cxnId="{69D1BE17-558D-48A8-9B74-B2B976E37A18}">
      <dgm:prSet/>
      <dgm:spPr/>
      <dgm:t>
        <a:bodyPr/>
        <a:lstStyle/>
        <a:p>
          <a:endParaRPr lang="ru-RU"/>
        </a:p>
      </dgm:t>
    </dgm:pt>
    <dgm:pt modelId="{961EC91A-1921-4E51-87E3-82B2A94BAC1E}" type="sibTrans" cxnId="{69D1BE17-558D-48A8-9B74-B2B976E37A18}">
      <dgm:prSet/>
      <dgm:spPr/>
      <dgm:t>
        <a:bodyPr/>
        <a:lstStyle/>
        <a:p>
          <a:endParaRPr lang="ru-RU"/>
        </a:p>
      </dgm:t>
    </dgm:pt>
    <dgm:pt modelId="{323CC2DE-9E72-4B24-82C4-C3046B732B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создание семьи и заключение брака (ст. 32)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4CF4FA3-2172-467B-9B4A-19142C15DD32}" type="parTrans" cxnId="{6877D585-7747-487C-900F-0DA64969001A}">
      <dgm:prSet/>
      <dgm:spPr/>
      <dgm:t>
        <a:bodyPr/>
        <a:lstStyle/>
        <a:p>
          <a:endParaRPr lang="ru-RU"/>
        </a:p>
      </dgm:t>
    </dgm:pt>
    <dgm:pt modelId="{AC3EB8B2-5B01-4AAE-B5D6-F8909789FF0D}" type="sibTrans" cxnId="{6877D585-7747-487C-900F-0DA64969001A}">
      <dgm:prSet/>
      <dgm:spPr/>
      <dgm:t>
        <a:bodyPr/>
        <a:lstStyle/>
        <a:p>
          <a:endParaRPr lang="ru-RU"/>
        </a:p>
      </dgm:t>
    </dgm:pt>
    <dgm:pt modelId="{EF04D9A3-C6DF-459C-A4AE-7F237D11A52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выбора национальности и языка общения (ст. 50)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C9E73C3-E66A-4200-87A9-0732C05B8139}" type="parTrans" cxnId="{0EF6437D-C8AB-4894-87A7-B4D1308FE82B}">
      <dgm:prSet/>
      <dgm:spPr/>
      <dgm:t>
        <a:bodyPr/>
        <a:lstStyle/>
        <a:p>
          <a:endParaRPr lang="ru-RU"/>
        </a:p>
      </dgm:t>
    </dgm:pt>
    <dgm:pt modelId="{D1F81188-0B95-4547-A654-B19E5D072982}" type="sibTrans" cxnId="{0EF6437D-C8AB-4894-87A7-B4D1308FE82B}">
      <dgm:prSet/>
      <dgm:spPr/>
      <dgm:t>
        <a:bodyPr/>
        <a:lstStyle/>
        <a:p>
          <a:endParaRPr lang="ru-RU"/>
        </a:p>
      </dgm:t>
    </dgm:pt>
    <dgm:pt modelId="{DE360D31-62FC-417D-80F4-240318A23E4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судебную защиту (ст. 60)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02E92D8-CBE0-47DC-8F7A-66783AC328D9}" type="parTrans" cxnId="{99990EE0-3D18-4637-910C-B8595C69778D}">
      <dgm:prSet/>
      <dgm:spPr/>
      <dgm:t>
        <a:bodyPr/>
        <a:lstStyle/>
        <a:p>
          <a:endParaRPr lang="ru-RU"/>
        </a:p>
      </dgm:t>
    </dgm:pt>
    <dgm:pt modelId="{292B73F6-7446-4D76-A50D-FCAE5C974932}" type="sibTrans" cxnId="{99990EE0-3D18-4637-910C-B8595C69778D}">
      <dgm:prSet/>
      <dgm:spPr/>
      <dgm:t>
        <a:bodyPr/>
        <a:lstStyle/>
        <a:p>
          <a:endParaRPr lang="ru-RU"/>
        </a:p>
      </dgm:t>
    </dgm:pt>
    <dgm:pt modelId="{A590AF29-A9E1-4DF7-8152-7FF2DE394872}" type="pres">
      <dgm:prSet presAssocID="{705B9C09-6F11-40DF-9DBC-0A05B28EFDE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4292056-E1BB-47E0-B8FE-A029FE45441E}" type="pres">
      <dgm:prSet presAssocID="{C0D80ED5-0C31-4A5D-B1FC-0552770FCF3F}" presName="root" presStyleCnt="0"/>
      <dgm:spPr/>
      <dgm:t>
        <a:bodyPr/>
        <a:lstStyle/>
        <a:p>
          <a:endParaRPr lang="ru-RU"/>
        </a:p>
      </dgm:t>
    </dgm:pt>
    <dgm:pt modelId="{C9C3435B-8532-4A2C-AA6D-6E0E9DEBB946}" type="pres">
      <dgm:prSet presAssocID="{C0D80ED5-0C31-4A5D-B1FC-0552770FCF3F}" presName="rootComposite" presStyleCnt="0"/>
      <dgm:spPr/>
      <dgm:t>
        <a:bodyPr/>
        <a:lstStyle/>
        <a:p>
          <a:endParaRPr lang="ru-RU"/>
        </a:p>
      </dgm:t>
    </dgm:pt>
    <dgm:pt modelId="{6CE9BBF9-4580-4ECB-B285-F0A597B22773}" type="pres">
      <dgm:prSet presAssocID="{C0D80ED5-0C31-4A5D-B1FC-0552770FCF3F}" presName="rootText" presStyleLbl="node1" presStyleIdx="0" presStyleCnt="1" custScaleX="651431" custScaleY="141667"/>
      <dgm:spPr/>
      <dgm:t>
        <a:bodyPr/>
        <a:lstStyle/>
        <a:p>
          <a:endParaRPr lang="ru-RU"/>
        </a:p>
      </dgm:t>
    </dgm:pt>
    <dgm:pt modelId="{262928B6-8438-4325-8C01-03D23F2C5939}" type="pres">
      <dgm:prSet presAssocID="{C0D80ED5-0C31-4A5D-B1FC-0552770FCF3F}" presName="rootConnector" presStyleLbl="node1" presStyleIdx="0" presStyleCnt="1"/>
      <dgm:spPr/>
      <dgm:t>
        <a:bodyPr/>
        <a:lstStyle/>
        <a:p>
          <a:endParaRPr lang="ru-RU"/>
        </a:p>
      </dgm:t>
    </dgm:pt>
    <dgm:pt modelId="{0315F3F4-34B6-4A41-8A43-66E366758BC0}" type="pres">
      <dgm:prSet presAssocID="{C0D80ED5-0C31-4A5D-B1FC-0552770FCF3F}" presName="childShape" presStyleCnt="0"/>
      <dgm:spPr/>
      <dgm:t>
        <a:bodyPr/>
        <a:lstStyle/>
        <a:p>
          <a:endParaRPr lang="ru-RU"/>
        </a:p>
      </dgm:t>
    </dgm:pt>
    <dgm:pt modelId="{113122A5-EFD4-4F67-888F-7FA66CCA41AB}" type="pres">
      <dgm:prSet presAssocID="{83710700-D5D4-49BF-99ED-60DA7CA9077A}" presName="Name13" presStyleLbl="parChTrans1D2" presStyleIdx="0" presStyleCnt="6"/>
      <dgm:spPr/>
      <dgm:t>
        <a:bodyPr/>
        <a:lstStyle/>
        <a:p>
          <a:endParaRPr lang="ru-RU"/>
        </a:p>
      </dgm:t>
    </dgm:pt>
    <dgm:pt modelId="{3AE7E0D5-E90A-4E3B-8CDB-AC29721E854B}" type="pres">
      <dgm:prSet presAssocID="{9DDC8D6E-31AA-48BD-82A6-24C6789E377B}" presName="childText" presStyleLbl="bgAcc1" presStyleIdx="0" presStyleCnt="6" custScaleX="1375702" custScaleY="212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E55AE-EAD1-4052-99B5-326E0D552EE7}" type="pres">
      <dgm:prSet presAssocID="{F245924F-32FD-4E4A-9133-D3ED5E2314D8}" presName="Name13" presStyleLbl="parChTrans1D2" presStyleIdx="1" presStyleCnt="6"/>
      <dgm:spPr/>
      <dgm:t>
        <a:bodyPr/>
        <a:lstStyle/>
        <a:p>
          <a:endParaRPr lang="ru-RU"/>
        </a:p>
      </dgm:t>
    </dgm:pt>
    <dgm:pt modelId="{E7050C86-A2DC-48C1-9125-8801DD383EE5}" type="pres">
      <dgm:prSet presAssocID="{34CEE271-EEF5-4EB4-B97C-9A326115C07B}" presName="childText" presStyleLbl="bgAcc1" presStyleIdx="1" presStyleCnt="6" custScaleX="1375702" custScaleY="212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9C28B8-D82A-4125-9C83-9A85F4CD3015}" type="pres">
      <dgm:prSet presAssocID="{07292E3B-22B3-41DA-9D43-5785DCC179A8}" presName="Name13" presStyleLbl="parChTrans1D2" presStyleIdx="2" presStyleCnt="6"/>
      <dgm:spPr/>
      <dgm:t>
        <a:bodyPr/>
        <a:lstStyle/>
        <a:p>
          <a:endParaRPr lang="ru-RU"/>
        </a:p>
      </dgm:t>
    </dgm:pt>
    <dgm:pt modelId="{E956B854-797D-4C84-BF8B-CCD7F2E05BA7}" type="pres">
      <dgm:prSet presAssocID="{E6CE3A0E-E2D2-4806-BB55-61311CA04666}" presName="childText" presStyleLbl="bgAcc1" presStyleIdx="2" presStyleCnt="6" custScaleX="1375702" custScaleY="212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BF37B-F48F-4E96-8B06-3E94A49C0E00}" type="pres">
      <dgm:prSet presAssocID="{54CF4FA3-2172-467B-9B4A-19142C15DD32}" presName="Name13" presStyleLbl="parChTrans1D2" presStyleIdx="3" presStyleCnt="6"/>
      <dgm:spPr/>
      <dgm:t>
        <a:bodyPr/>
        <a:lstStyle/>
        <a:p>
          <a:endParaRPr lang="ru-RU"/>
        </a:p>
      </dgm:t>
    </dgm:pt>
    <dgm:pt modelId="{3445EB15-D91B-4D17-A33B-D5087CD83B8D}" type="pres">
      <dgm:prSet presAssocID="{323CC2DE-9E72-4B24-82C4-C3046B732B22}" presName="childText" presStyleLbl="bgAcc1" presStyleIdx="3" presStyleCnt="6" custScaleX="1375702" custScaleY="212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BCC2F-3DEB-4910-9B23-1B04542CE5E4}" type="pres">
      <dgm:prSet presAssocID="{DC9E73C3-E66A-4200-87A9-0732C05B8139}" presName="Name13" presStyleLbl="parChTrans1D2" presStyleIdx="4" presStyleCnt="6"/>
      <dgm:spPr/>
      <dgm:t>
        <a:bodyPr/>
        <a:lstStyle/>
        <a:p>
          <a:endParaRPr lang="ru-RU"/>
        </a:p>
      </dgm:t>
    </dgm:pt>
    <dgm:pt modelId="{B3FFCFB9-9F3D-435C-842A-BF6CBDCA6818}" type="pres">
      <dgm:prSet presAssocID="{EF04D9A3-C6DF-459C-A4AE-7F237D11A524}" presName="childText" presStyleLbl="bgAcc1" presStyleIdx="4" presStyleCnt="6" custScaleX="1375702" custScaleY="212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67B7E2-167F-4F4F-B34E-85F9E04A4840}" type="pres">
      <dgm:prSet presAssocID="{602E92D8-CBE0-47DC-8F7A-66783AC328D9}" presName="Name13" presStyleLbl="parChTrans1D2" presStyleIdx="5" presStyleCnt="6"/>
      <dgm:spPr/>
      <dgm:t>
        <a:bodyPr/>
        <a:lstStyle/>
        <a:p>
          <a:endParaRPr lang="ru-RU"/>
        </a:p>
      </dgm:t>
    </dgm:pt>
    <dgm:pt modelId="{99F56755-CED1-4AAF-830E-AB6111619D62}" type="pres">
      <dgm:prSet presAssocID="{DE360D31-62FC-417D-80F4-240318A23E4E}" presName="childText" presStyleLbl="bgAcc1" presStyleIdx="5" presStyleCnt="6" custScaleX="1375420" custScaleY="212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D1BE17-558D-48A8-9B74-B2B976E37A18}" srcId="{C0D80ED5-0C31-4A5D-B1FC-0552770FCF3F}" destId="{E6CE3A0E-E2D2-4806-BB55-61311CA04666}" srcOrd="2" destOrd="0" parTransId="{07292E3B-22B3-41DA-9D43-5785DCC179A8}" sibTransId="{961EC91A-1921-4E51-87E3-82B2A94BAC1E}"/>
    <dgm:cxn modelId="{17CCF9C8-3247-4B2B-A6B5-EA6F70C30E81}" type="presOf" srcId="{34CEE271-EEF5-4EB4-B97C-9A326115C07B}" destId="{E7050C86-A2DC-48C1-9125-8801DD383EE5}" srcOrd="0" destOrd="0" presId="urn:microsoft.com/office/officeart/2005/8/layout/hierarchy3"/>
    <dgm:cxn modelId="{A1B5914C-0E75-40F7-90DF-FE7C88F5D932}" type="presOf" srcId="{9DDC8D6E-31AA-48BD-82A6-24C6789E377B}" destId="{3AE7E0D5-E90A-4E3B-8CDB-AC29721E854B}" srcOrd="0" destOrd="0" presId="urn:microsoft.com/office/officeart/2005/8/layout/hierarchy3"/>
    <dgm:cxn modelId="{99990EE0-3D18-4637-910C-B8595C69778D}" srcId="{C0D80ED5-0C31-4A5D-B1FC-0552770FCF3F}" destId="{DE360D31-62FC-417D-80F4-240318A23E4E}" srcOrd="5" destOrd="0" parTransId="{602E92D8-CBE0-47DC-8F7A-66783AC328D9}" sibTransId="{292B73F6-7446-4D76-A50D-FCAE5C974932}"/>
    <dgm:cxn modelId="{CE39BB0E-476E-46A0-96DA-2CF55B3D4636}" type="presOf" srcId="{07292E3B-22B3-41DA-9D43-5785DCC179A8}" destId="{3C9C28B8-D82A-4125-9C83-9A85F4CD3015}" srcOrd="0" destOrd="0" presId="urn:microsoft.com/office/officeart/2005/8/layout/hierarchy3"/>
    <dgm:cxn modelId="{0EF6437D-C8AB-4894-87A7-B4D1308FE82B}" srcId="{C0D80ED5-0C31-4A5D-B1FC-0552770FCF3F}" destId="{EF04D9A3-C6DF-459C-A4AE-7F237D11A524}" srcOrd="4" destOrd="0" parTransId="{DC9E73C3-E66A-4200-87A9-0732C05B8139}" sibTransId="{D1F81188-0B95-4547-A654-B19E5D072982}"/>
    <dgm:cxn modelId="{5E09B3BC-30D6-4FF2-9886-CF9DFF1B5E80}" srcId="{C0D80ED5-0C31-4A5D-B1FC-0552770FCF3F}" destId="{9DDC8D6E-31AA-48BD-82A6-24C6789E377B}" srcOrd="0" destOrd="0" parTransId="{83710700-D5D4-49BF-99ED-60DA7CA9077A}" sibTransId="{9CB299F7-23B8-4A05-848B-A9DFFB5CDD5A}"/>
    <dgm:cxn modelId="{048810B7-3FBF-4122-9883-24C7B85E993F}" type="presOf" srcId="{C0D80ED5-0C31-4A5D-B1FC-0552770FCF3F}" destId="{262928B6-8438-4325-8C01-03D23F2C5939}" srcOrd="1" destOrd="0" presId="urn:microsoft.com/office/officeart/2005/8/layout/hierarchy3"/>
    <dgm:cxn modelId="{3D524630-DA23-4DFE-A915-B518080D302C}" srcId="{705B9C09-6F11-40DF-9DBC-0A05B28EFDE9}" destId="{C0D80ED5-0C31-4A5D-B1FC-0552770FCF3F}" srcOrd="0" destOrd="0" parTransId="{3D17AE86-5DEE-404E-A303-BC75ECEA108A}" sibTransId="{D77B8BBF-0E60-4408-9225-392E91C1CA4A}"/>
    <dgm:cxn modelId="{8A90CBBB-032C-443B-A589-73B9D9A5C5D7}" type="presOf" srcId="{EF04D9A3-C6DF-459C-A4AE-7F237D11A524}" destId="{B3FFCFB9-9F3D-435C-842A-BF6CBDCA6818}" srcOrd="0" destOrd="0" presId="urn:microsoft.com/office/officeart/2005/8/layout/hierarchy3"/>
    <dgm:cxn modelId="{1BC48AF8-7DB5-468C-AEBA-DEA956539D8F}" type="presOf" srcId="{83710700-D5D4-49BF-99ED-60DA7CA9077A}" destId="{113122A5-EFD4-4F67-888F-7FA66CCA41AB}" srcOrd="0" destOrd="0" presId="urn:microsoft.com/office/officeart/2005/8/layout/hierarchy3"/>
    <dgm:cxn modelId="{8D374434-79E6-41A4-80CA-7CFAC48C1834}" type="presOf" srcId="{54CF4FA3-2172-467B-9B4A-19142C15DD32}" destId="{3DBBF37B-F48F-4E96-8B06-3E94A49C0E00}" srcOrd="0" destOrd="0" presId="urn:microsoft.com/office/officeart/2005/8/layout/hierarchy3"/>
    <dgm:cxn modelId="{28364BD9-1672-4A7B-BC89-2B437391B51A}" type="presOf" srcId="{F245924F-32FD-4E4A-9133-D3ED5E2314D8}" destId="{051E55AE-EAD1-4052-99B5-326E0D552EE7}" srcOrd="0" destOrd="0" presId="urn:microsoft.com/office/officeart/2005/8/layout/hierarchy3"/>
    <dgm:cxn modelId="{A6A43CFD-999A-40F6-87D6-07C20CC83422}" srcId="{C0D80ED5-0C31-4A5D-B1FC-0552770FCF3F}" destId="{34CEE271-EEF5-4EB4-B97C-9A326115C07B}" srcOrd="1" destOrd="0" parTransId="{F245924F-32FD-4E4A-9133-D3ED5E2314D8}" sibTransId="{E9FA489D-F2B5-4A23-8A1B-99E7D7545E5B}"/>
    <dgm:cxn modelId="{C9351297-9D01-4FBD-8094-55C828BDEE18}" type="presOf" srcId="{DC9E73C3-E66A-4200-87A9-0732C05B8139}" destId="{6B4BCC2F-3DEB-4910-9B23-1B04542CE5E4}" srcOrd="0" destOrd="0" presId="urn:microsoft.com/office/officeart/2005/8/layout/hierarchy3"/>
    <dgm:cxn modelId="{1EF397E6-0119-47B4-9987-5E25F6B55FB5}" type="presOf" srcId="{705B9C09-6F11-40DF-9DBC-0A05B28EFDE9}" destId="{A590AF29-A9E1-4DF7-8152-7FF2DE394872}" srcOrd="0" destOrd="0" presId="urn:microsoft.com/office/officeart/2005/8/layout/hierarchy3"/>
    <dgm:cxn modelId="{DC039C9A-AD97-451B-B3BA-2BFE6FE00FF7}" type="presOf" srcId="{DE360D31-62FC-417D-80F4-240318A23E4E}" destId="{99F56755-CED1-4AAF-830E-AB6111619D62}" srcOrd="0" destOrd="0" presId="urn:microsoft.com/office/officeart/2005/8/layout/hierarchy3"/>
    <dgm:cxn modelId="{3ECE97CB-1343-4F3B-96BF-7BE6BB0B6033}" type="presOf" srcId="{C0D80ED5-0C31-4A5D-B1FC-0552770FCF3F}" destId="{6CE9BBF9-4580-4ECB-B285-F0A597B22773}" srcOrd="0" destOrd="0" presId="urn:microsoft.com/office/officeart/2005/8/layout/hierarchy3"/>
    <dgm:cxn modelId="{80A967B8-D871-48D0-98B8-9FCF4915FBE6}" type="presOf" srcId="{E6CE3A0E-E2D2-4806-BB55-61311CA04666}" destId="{E956B854-797D-4C84-BF8B-CCD7F2E05BA7}" srcOrd="0" destOrd="0" presId="urn:microsoft.com/office/officeart/2005/8/layout/hierarchy3"/>
    <dgm:cxn modelId="{0917355F-2362-4D5C-B9F3-9EDA2C80F18B}" type="presOf" srcId="{323CC2DE-9E72-4B24-82C4-C3046B732B22}" destId="{3445EB15-D91B-4D17-A33B-D5087CD83B8D}" srcOrd="0" destOrd="0" presId="urn:microsoft.com/office/officeart/2005/8/layout/hierarchy3"/>
    <dgm:cxn modelId="{10D47E1F-BB24-4CE7-AFEB-3993C8E10250}" type="presOf" srcId="{602E92D8-CBE0-47DC-8F7A-66783AC328D9}" destId="{1667B7E2-167F-4F4F-B34E-85F9E04A4840}" srcOrd="0" destOrd="0" presId="urn:microsoft.com/office/officeart/2005/8/layout/hierarchy3"/>
    <dgm:cxn modelId="{6877D585-7747-487C-900F-0DA64969001A}" srcId="{C0D80ED5-0C31-4A5D-B1FC-0552770FCF3F}" destId="{323CC2DE-9E72-4B24-82C4-C3046B732B22}" srcOrd="3" destOrd="0" parTransId="{54CF4FA3-2172-467B-9B4A-19142C15DD32}" sibTransId="{AC3EB8B2-5B01-4AAE-B5D6-F8909789FF0D}"/>
    <dgm:cxn modelId="{431C0444-C3A0-48E3-9453-3167BC318C59}" type="presParOf" srcId="{A590AF29-A9E1-4DF7-8152-7FF2DE394872}" destId="{74292056-E1BB-47E0-B8FE-A029FE45441E}" srcOrd="0" destOrd="0" presId="urn:microsoft.com/office/officeart/2005/8/layout/hierarchy3"/>
    <dgm:cxn modelId="{E73AA1F6-9FD6-4525-838C-88A90F6E0FD0}" type="presParOf" srcId="{74292056-E1BB-47E0-B8FE-A029FE45441E}" destId="{C9C3435B-8532-4A2C-AA6D-6E0E9DEBB946}" srcOrd="0" destOrd="0" presId="urn:microsoft.com/office/officeart/2005/8/layout/hierarchy3"/>
    <dgm:cxn modelId="{8C43694F-2FAF-4A7B-8EC6-B565E87FCF57}" type="presParOf" srcId="{C9C3435B-8532-4A2C-AA6D-6E0E9DEBB946}" destId="{6CE9BBF9-4580-4ECB-B285-F0A597B22773}" srcOrd="0" destOrd="0" presId="urn:microsoft.com/office/officeart/2005/8/layout/hierarchy3"/>
    <dgm:cxn modelId="{2B758E79-FC78-4E48-B742-C27F2423B674}" type="presParOf" srcId="{C9C3435B-8532-4A2C-AA6D-6E0E9DEBB946}" destId="{262928B6-8438-4325-8C01-03D23F2C5939}" srcOrd="1" destOrd="0" presId="urn:microsoft.com/office/officeart/2005/8/layout/hierarchy3"/>
    <dgm:cxn modelId="{C6EDDC43-B4D5-47AF-BA76-1FD90D468F96}" type="presParOf" srcId="{74292056-E1BB-47E0-B8FE-A029FE45441E}" destId="{0315F3F4-34B6-4A41-8A43-66E366758BC0}" srcOrd="1" destOrd="0" presId="urn:microsoft.com/office/officeart/2005/8/layout/hierarchy3"/>
    <dgm:cxn modelId="{9F1E20C0-2DD5-4CFE-8725-E6F85831ADE1}" type="presParOf" srcId="{0315F3F4-34B6-4A41-8A43-66E366758BC0}" destId="{113122A5-EFD4-4F67-888F-7FA66CCA41AB}" srcOrd="0" destOrd="0" presId="urn:microsoft.com/office/officeart/2005/8/layout/hierarchy3"/>
    <dgm:cxn modelId="{F9EAE120-DD64-4710-8197-BB2CDB4BBBCD}" type="presParOf" srcId="{0315F3F4-34B6-4A41-8A43-66E366758BC0}" destId="{3AE7E0D5-E90A-4E3B-8CDB-AC29721E854B}" srcOrd="1" destOrd="0" presId="urn:microsoft.com/office/officeart/2005/8/layout/hierarchy3"/>
    <dgm:cxn modelId="{3CA8937A-C972-43AC-B5B5-45014F1DE17C}" type="presParOf" srcId="{0315F3F4-34B6-4A41-8A43-66E366758BC0}" destId="{051E55AE-EAD1-4052-99B5-326E0D552EE7}" srcOrd="2" destOrd="0" presId="urn:microsoft.com/office/officeart/2005/8/layout/hierarchy3"/>
    <dgm:cxn modelId="{56AB16C6-1986-456F-912A-9B8092CF9145}" type="presParOf" srcId="{0315F3F4-34B6-4A41-8A43-66E366758BC0}" destId="{E7050C86-A2DC-48C1-9125-8801DD383EE5}" srcOrd="3" destOrd="0" presId="urn:microsoft.com/office/officeart/2005/8/layout/hierarchy3"/>
    <dgm:cxn modelId="{13693FA8-511F-4A02-A1CF-5A76030EE45A}" type="presParOf" srcId="{0315F3F4-34B6-4A41-8A43-66E366758BC0}" destId="{3C9C28B8-D82A-4125-9C83-9A85F4CD3015}" srcOrd="4" destOrd="0" presId="urn:microsoft.com/office/officeart/2005/8/layout/hierarchy3"/>
    <dgm:cxn modelId="{CF68816E-6A9A-4EEF-A39C-3D3FDF2F4A25}" type="presParOf" srcId="{0315F3F4-34B6-4A41-8A43-66E366758BC0}" destId="{E956B854-797D-4C84-BF8B-CCD7F2E05BA7}" srcOrd="5" destOrd="0" presId="urn:microsoft.com/office/officeart/2005/8/layout/hierarchy3"/>
    <dgm:cxn modelId="{ACCA02F1-519B-4673-9A42-F68A06DFBB96}" type="presParOf" srcId="{0315F3F4-34B6-4A41-8A43-66E366758BC0}" destId="{3DBBF37B-F48F-4E96-8B06-3E94A49C0E00}" srcOrd="6" destOrd="0" presId="urn:microsoft.com/office/officeart/2005/8/layout/hierarchy3"/>
    <dgm:cxn modelId="{B16EA62E-4E7A-45A0-A353-054D1F00C46C}" type="presParOf" srcId="{0315F3F4-34B6-4A41-8A43-66E366758BC0}" destId="{3445EB15-D91B-4D17-A33B-D5087CD83B8D}" srcOrd="7" destOrd="0" presId="urn:microsoft.com/office/officeart/2005/8/layout/hierarchy3"/>
    <dgm:cxn modelId="{D06B7D2D-EDFA-4890-A6FF-2868CEA67DE1}" type="presParOf" srcId="{0315F3F4-34B6-4A41-8A43-66E366758BC0}" destId="{6B4BCC2F-3DEB-4910-9B23-1B04542CE5E4}" srcOrd="8" destOrd="0" presId="urn:microsoft.com/office/officeart/2005/8/layout/hierarchy3"/>
    <dgm:cxn modelId="{E24C9EE2-6B8F-4853-A01C-752960790A70}" type="presParOf" srcId="{0315F3F4-34B6-4A41-8A43-66E366758BC0}" destId="{B3FFCFB9-9F3D-435C-842A-BF6CBDCA6818}" srcOrd="9" destOrd="0" presId="urn:microsoft.com/office/officeart/2005/8/layout/hierarchy3"/>
    <dgm:cxn modelId="{0E41BE50-2B91-4140-A120-CC5FF2364A45}" type="presParOf" srcId="{0315F3F4-34B6-4A41-8A43-66E366758BC0}" destId="{1667B7E2-167F-4F4F-B34E-85F9E04A4840}" srcOrd="10" destOrd="0" presId="urn:microsoft.com/office/officeart/2005/8/layout/hierarchy3"/>
    <dgm:cxn modelId="{DD59BCE9-7304-46F9-B52E-6D7021D216EC}" type="presParOf" srcId="{0315F3F4-34B6-4A41-8A43-66E366758BC0}" destId="{99F56755-CED1-4AAF-830E-AB6111619D62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512A88-ABD2-4148-9F65-42723857D15A}" type="doc">
      <dgm:prSet loTypeId="urn:microsoft.com/office/officeart/2005/8/layout/hierarchy3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0BD25D3-78C6-491F-8556-F132F7115F3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права и свободы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130E140-E0DD-4030-BE1A-667EF903EBAC}" type="parTrans" cxnId="{32466BBA-AA30-4FEE-B27F-7F5FCB11E112}">
      <dgm:prSet/>
      <dgm:spPr/>
      <dgm:t>
        <a:bodyPr/>
        <a:lstStyle/>
        <a:p>
          <a:endParaRPr lang="ru-RU"/>
        </a:p>
      </dgm:t>
    </dgm:pt>
    <dgm:pt modelId="{0ECCB0BC-F7CD-46DF-BC8F-B557016656AD}" type="sibTrans" cxnId="{32466BBA-AA30-4FEE-B27F-7F5FCB11E112}">
      <dgm:prSet/>
      <dgm:spPr/>
      <dgm:t>
        <a:bodyPr/>
        <a:lstStyle/>
        <a:p>
          <a:endParaRPr lang="ru-RU"/>
        </a:p>
      </dgm:t>
    </dgm:pt>
    <dgm:pt modelId="{1118C34A-9B2C-47D3-94A4-18680BCF279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мнений, убеждений и их свободное выражение (ст. 33)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0CC100-6AAB-4037-83A0-6633FD80DE4C}" type="parTrans" cxnId="{B5BBC5D8-A56E-4257-90B9-F647EDFB40B8}">
      <dgm:prSet/>
      <dgm:spPr/>
      <dgm:t>
        <a:bodyPr/>
        <a:lstStyle/>
        <a:p>
          <a:endParaRPr lang="ru-RU"/>
        </a:p>
      </dgm:t>
    </dgm:pt>
    <dgm:pt modelId="{74676881-3088-44B6-8E96-4AF3BBAA09F0}" type="sibTrans" cxnId="{B5BBC5D8-A56E-4257-90B9-F647EDFB40B8}">
      <dgm:prSet/>
      <dgm:spPr/>
      <dgm:t>
        <a:bodyPr/>
        <a:lstStyle/>
        <a:p>
          <a:endParaRPr lang="ru-RU"/>
        </a:p>
      </dgm:t>
    </dgm:pt>
    <dgm:pt modelId="{47D69655-C653-49F1-B7D1-ED7B5C8BF5C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получение, хранение и распространение информации (ст. 34)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5823BB-CDA6-4D00-90C5-13B3B75DABD9}" type="parTrans" cxnId="{8E922BA7-B172-45DC-8FF8-E09CBBF4BC88}">
      <dgm:prSet/>
      <dgm:spPr/>
      <dgm:t>
        <a:bodyPr/>
        <a:lstStyle/>
        <a:p>
          <a:endParaRPr lang="ru-RU"/>
        </a:p>
      </dgm:t>
    </dgm:pt>
    <dgm:pt modelId="{23CEAE1A-AC9D-4D3B-BFE7-B4F982275BE0}" type="sibTrans" cxnId="{8E922BA7-B172-45DC-8FF8-E09CBBF4BC88}">
      <dgm:prSet/>
      <dgm:spPr/>
      <dgm:t>
        <a:bodyPr/>
        <a:lstStyle/>
        <a:p>
          <a:endParaRPr lang="ru-RU"/>
        </a:p>
      </dgm:t>
    </dgm:pt>
    <dgm:pt modelId="{5B5F6E85-C99F-4685-8640-BE07DE0279B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направлять личные или коллективные обращения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-венные органы (ст. 40)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B0E48C-15EC-420D-8F1B-AACE530E47C4}" type="parTrans" cxnId="{95469476-1EA0-4C48-8590-060E99FADFD2}">
      <dgm:prSet/>
      <dgm:spPr/>
      <dgm:t>
        <a:bodyPr/>
        <a:lstStyle/>
        <a:p>
          <a:endParaRPr lang="ru-RU"/>
        </a:p>
      </dgm:t>
    </dgm:pt>
    <dgm:pt modelId="{0BC8F65E-D670-4370-BB7F-F5940E7D7907}" type="sibTrans" cxnId="{95469476-1EA0-4C48-8590-060E99FADFD2}">
      <dgm:prSet/>
      <dgm:spPr/>
      <dgm:t>
        <a:bodyPr/>
        <a:lstStyle/>
        <a:p>
          <a:endParaRPr lang="ru-RU"/>
        </a:p>
      </dgm:t>
    </dgm:pt>
    <dgm:pt modelId="{CBDBD45D-3599-46DB-9C78-8969B91F626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собраний, митингов, уличных шествий, демонстраций и пи-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кетирования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не нарушающих правопорядок и права других граждан (ст. 35)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6E8DA3-B5A8-4E59-BE56-FB1F46C8BEEF}" type="parTrans" cxnId="{D6FDCE4F-4073-4F8E-8997-0B2C90844206}">
      <dgm:prSet/>
      <dgm:spPr/>
      <dgm:t>
        <a:bodyPr/>
        <a:lstStyle/>
        <a:p>
          <a:endParaRPr lang="ru-RU"/>
        </a:p>
      </dgm:t>
    </dgm:pt>
    <dgm:pt modelId="{836DEFC4-F887-412F-A71B-6FD8A408C8CD}" type="sibTrans" cxnId="{D6FDCE4F-4073-4F8E-8997-0B2C90844206}">
      <dgm:prSet/>
      <dgm:spPr/>
      <dgm:t>
        <a:bodyPr/>
        <a:lstStyle/>
        <a:p>
          <a:endParaRPr lang="ru-RU"/>
        </a:p>
      </dgm:t>
    </dgm:pt>
    <dgm:pt modelId="{9C9AA30F-96FD-465B-A0D5-C7BDA2B1EB2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объединений (ст. 36)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9EA4589-B079-4E3B-818E-B27D22528F59}" type="parTrans" cxnId="{32413908-3AE3-48CD-9571-4DD750A7EFDF}">
      <dgm:prSet/>
      <dgm:spPr/>
      <dgm:t>
        <a:bodyPr/>
        <a:lstStyle/>
        <a:p>
          <a:endParaRPr lang="ru-RU"/>
        </a:p>
      </dgm:t>
    </dgm:pt>
    <dgm:pt modelId="{6E8691FA-C545-41C8-B841-DF7571FE460E}" type="sibTrans" cxnId="{32413908-3AE3-48CD-9571-4DD750A7EFDF}">
      <dgm:prSet/>
      <dgm:spPr/>
      <dgm:t>
        <a:bodyPr/>
        <a:lstStyle/>
        <a:p>
          <a:endParaRPr lang="ru-RU"/>
        </a:p>
      </dgm:t>
    </dgm:pt>
    <dgm:pt modelId="{F93735E2-6886-41CB-AE2A-F91D90403AF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участие в решении государственных дел (ст. 37)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F60A507-2C58-4399-876E-CE43BA6D8A07}" type="parTrans" cxnId="{E5D8A501-CBD1-4442-BB44-F91C606CEB65}">
      <dgm:prSet/>
      <dgm:spPr/>
      <dgm:t>
        <a:bodyPr/>
        <a:lstStyle/>
        <a:p>
          <a:endParaRPr lang="ru-RU"/>
        </a:p>
      </dgm:t>
    </dgm:pt>
    <dgm:pt modelId="{995DDB39-FB6C-4A06-BBD4-EA58DD9F74BC}" type="sibTrans" cxnId="{E5D8A501-CBD1-4442-BB44-F91C606CEB65}">
      <dgm:prSet/>
      <dgm:spPr/>
      <dgm:t>
        <a:bodyPr/>
        <a:lstStyle/>
        <a:p>
          <a:endParaRPr lang="ru-RU"/>
        </a:p>
      </dgm:t>
    </dgm:pt>
    <dgm:pt modelId="{31423518-A8F8-4014-8CCF-60805B10E83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избирать и быть избранным в государственные органы (ст. 38)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85C36F8-6C6B-415D-904B-6D42FD569181}" type="parTrans" cxnId="{F033A4CE-9A57-499D-B738-4235D66BEFE3}">
      <dgm:prSet/>
      <dgm:spPr/>
      <dgm:t>
        <a:bodyPr/>
        <a:lstStyle/>
        <a:p>
          <a:endParaRPr lang="ru-RU"/>
        </a:p>
      </dgm:t>
    </dgm:pt>
    <dgm:pt modelId="{FA4FCF44-9183-412E-8606-C7DCD0FAB2ED}" type="sibTrans" cxnId="{F033A4CE-9A57-499D-B738-4235D66BEFE3}">
      <dgm:prSet/>
      <dgm:spPr/>
      <dgm:t>
        <a:bodyPr/>
        <a:lstStyle/>
        <a:p>
          <a:endParaRPr lang="ru-RU"/>
        </a:p>
      </dgm:t>
    </dgm:pt>
    <dgm:pt modelId="{D23A1215-9543-4A68-9A30-77C0CF9BA68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равного доступа к любым должностям в государственных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-нах (ст. 39)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7835BA2-AB8B-4726-A404-EABB61C43202}" type="parTrans" cxnId="{5E6868C9-4DC1-4C56-A787-34D2095A3DDE}">
      <dgm:prSet/>
      <dgm:spPr/>
      <dgm:t>
        <a:bodyPr/>
        <a:lstStyle/>
        <a:p>
          <a:endParaRPr lang="ru-RU"/>
        </a:p>
      </dgm:t>
    </dgm:pt>
    <dgm:pt modelId="{B848D1F4-995F-4F0D-9319-00FC48EFFFCB}" type="sibTrans" cxnId="{5E6868C9-4DC1-4C56-A787-34D2095A3DDE}">
      <dgm:prSet/>
      <dgm:spPr/>
      <dgm:t>
        <a:bodyPr/>
        <a:lstStyle/>
        <a:p>
          <a:endParaRPr lang="ru-RU"/>
        </a:p>
      </dgm:t>
    </dgm:pt>
    <dgm:pt modelId="{2EE41EEC-3E6A-4532-B454-1E0CA6396071}" type="pres">
      <dgm:prSet presAssocID="{D7512A88-ABD2-4148-9F65-42723857D15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7B9913D-438B-4852-8866-7DA3E4BF925A}" type="pres">
      <dgm:prSet presAssocID="{20BD25D3-78C6-491F-8556-F132F7115F34}" presName="root" presStyleCnt="0"/>
      <dgm:spPr/>
      <dgm:t>
        <a:bodyPr/>
        <a:lstStyle/>
        <a:p>
          <a:endParaRPr lang="ru-RU"/>
        </a:p>
      </dgm:t>
    </dgm:pt>
    <dgm:pt modelId="{0069D41A-F4EE-4E6C-B0BB-02EF49F5AF95}" type="pres">
      <dgm:prSet presAssocID="{20BD25D3-78C6-491F-8556-F132F7115F34}" presName="rootComposite" presStyleCnt="0"/>
      <dgm:spPr/>
      <dgm:t>
        <a:bodyPr/>
        <a:lstStyle/>
        <a:p>
          <a:endParaRPr lang="ru-RU"/>
        </a:p>
      </dgm:t>
    </dgm:pt>
    <dgm:pt modelId="{794AE283-373D-4201-9700-4642AE0C1B39}" type="pres">
      <dgm:prSet presAssocID="{20BD25D3-78C6-491F-8556-F132F7115F34}" presName="rootText" presStyleLbl="node1" presStyleIdx="0" presStyleCnt="1" custScaleX="582202"/>
      <dgm:spPr/>
      <dgm:t>
        <a:bodyPr/>
        <a:lstStyle/>
        <a:p>
          <a:endParaRPr lang="ru-RU"/>
        </a:p>
      </dgm:t>
    </dgm:pt>
    <dgm:pt modelId="{C7E36857-7F0C-4194-840A-BA0F824A3E2B}" type="pres">
      <dgm:prSet presAssocID="{20BD25D3-78C6-491F-8556-F132F7115F34}" presName="rootConnector" presStyleLbl="node1" presStyleIdx="0" presStyleCnt="1"/>
      <dgm:spPr/>
      <dgm:t>
        <a:bodyPr/>
        <a:lstStyle/>
        <a:p>
          <a:endParaRPr lang="ru-RU"/>
        </a:p>
      </dgm:t>
    </dgm:pt>
    <dgm:pt modelId="{9D7BBFC4-9A33-4FA0-8AAB-5695C73D0EA1}" type="pres">
      <dgm:prSet presAssocID="{20BD25D3-78C6-491F-8556-F132F7115F34}" presName="childShape" presStyleCnt="0"/>
      <dgm:spPr/>
      <dgm:t>
        <a:bodyPr/>
        <a:lstStyle/>
        <a:p>
          <a:endParaRPr lang="ru-RU"/>
        </a:p>
      </dgm:t>
    </dgm:pt>
    <dgm:pt modelId="{AD386499-AB5A-4BC7-B4B5-74599CADE618}" type="pres">
      <dgm:prSet presAssocID="{AC0CC100-6AAB-4037-83A0-6633FD80DE4C}" presName="Name13" presStyleLbl="parChTrans1D2" presStyleIdx="0" presStyleCnt="8"/>
      <dgm:spPr/>
      <dgm:t>
        <a:bodyPr/>
        <a:lstStyle/>
        <a:p>
          <a:endParaRPr lang="ru-RU"/>
        </a:p>
      </dgm:t>
    </dgm:pt>
    <dgm:pt modelId="{BDB25953-C14E-4130-9C6A-D26E3C84F140}" type="pres">
      <dgm:prSet presAssocID="{1118C34A-9B2C-47D3-94A4-18680BCF2796}" presName="childText" presStyleLbl="bgAcc1" presStyleIdx="0" presStyleCnt="8" custScaleX="1060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6243D-E18A-4C67-84C3-22E614696F38}" type="pres">
      <dgm:prSet presAssocID="{C85823BB-CDA6-4D00-90C5-13B3B75DABD9}" presName="Name13" presStyleLbl="parChTrans1D2" presStyleIdx="1" presStyleCnt="8"/>
      <dgm:spPr/>
      <dgm:t>
        <a:bodyPr/>
        <a:lstStyle/>
        <a:p>
          <a:endParaRPr lang="ru-RU"/>
        </a:p>
      </dgm:t>
    </dgm:pt>
    <dgm:pt modelId="{62D0EFE4-5587-4565-8C88-2FCB6C6954A2}" type="pres">
      <dgm:prSet presAssocID="{47D69655-C653-49F1-B7D1-ED7B5C8BF5C7}" presName="childText" presStyleLbl="bgAcc1" presStyleIdx="1" presStyleCnt="8" custScaleX="1060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DBB75E-0CAC-4800-9C2E-604819341406}" type="pres">
      <dgm:prSet presAssocID="{F86E8DA3-B5A8-4E59-BE56-FB1F46C8BEEF}" presName="Name13" presStyleLbl="parChTrans1D2" presStyleIdx="2" presStyleCnt="8"/>
      <dgm:spPr/>
      <dgm:t>
        <a:bodyPr/>
        <a:lstStyle/>
        <a:p>
          <a:endParaRPr lang="ru-RU"/>
        </a:p>
      </dgm:t>
    </dgm:pt>
    <dgm:pt modelId="{66D9482C-4892-4315-AEDC-96B2D4791571}" type="pres">
      <dgm:prSet presAssocID="{CBDBD45D-3599-46DB-9C78-8969B91F6262}" presName="childText" presStyleLbl="bgAcc1" presStyleIdx="2" presStyleCnt="8" custScaleX="1060186" custScaleY="169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181A9-D91D-4EB3-84F1-70CE9D36C7CC}" type="pres">
      <dgm:prSet presAssocID="{79EA4589-B079-4E3B-818E-B27D22528F59}" presName="Name13" presStyleLbl="parChTrans1D2" presStyleIdx="3" presStyleCnt="8"/>
      <dgm:spPr/>
      <dgm:t>
        <a:bodyPr/>
        <a:lstStyle/>
        <a:p>
          <a:endParaRPr lang="ru-RU"/>
        </a:p>
      </dgm:t>
    </dgm:pt>
    <dgm:pt modelId="{0498D6FD-98B7-45E0-9D4A-3E042B5091D6}" type="pres">
      <dgm:prSet presAssocID="{9C9AA30F-96FD-465B-A0D5-C7BDA2B1EB2F}" presName="childText" presStyleLbl="bgAcc1" presStyleIdx="3" presStyleCnt="8" custScaleX="1060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5E92DE-2570-4618-B730-FA1768D3F55B}" type="pres">
      <dgm:prSet presAssocID="{DF60A507-2C58-4399-876E-CE43BA6D8A07}" presName="Name13" presStyleLbl="parChTrans1D2" presStyleIdx="4" presStyleCnt="8"/>
      <dgm:spPr/>
      <dgm:t>
        <a:bodyPr/>
        <a:lstStyle/>
        <a:p>
          <a:endParaRPr lang="ru-RU"/>
        </a:p>
      </dgm:t>
    </dgm:pt>
    <dgm:pt modelId="{093310F6-95BD-4D69-8CE9-CFEED3B68827}" type="pres">
      <dgm:prSet presAssocID="{F93735E2-6886-41CB-AE2A-F91D90403AFF}" presName="childText" presStyleLbl="bgAcc1" presStyleIdx="4" presStyleCnt="8" custScaleX="1060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48EDF-6F83-463B-8CFF-63994FB88B15}" type="pres">
      <dgm:prSet presAssocID="{485C36F8-6C6B-415D-904B-6D42FD569181}" presName="Name13" presStyleLbl="parChTrans1D2" presStyleIdx="5" presStyleCnt="8"/>
      <dgm:spPr/>
      <dgm:t>
        <a:bodyPr/>
        <a:lstStyle/>
        <a:p>
          <a:endParaRPr lang="ru-RU"/>
        </a:p>
      </dgm:t>
    </dgm:pt>
    <dgm:pt modelId="{83B78C95-CA24-479B-8E10-11D7D99706A1}" type="pres">
      <dgm:prSet presAssocID="{31423518-A8F8-4014-8CCF-60805B10E838}" presName="childText" presStyleLbl="bgAcc1" presStyleIdx="5" presStyleCnt="8" custScaleX="1060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E66A67-5555-414B-95E4-E2980BFCF9C5}" type="pres">
      <dgm:prSet presAssocID="{E7835BA2-AB8B-4726-A404-EABB61C43202}" presName="Name13" presStyleLbl="parChTrans1D2" presStyleIdx="6" presStyleCnt="8"/>
      <dgm:spPr/>
      <dgm:t>
        <a:bodyPr/>
        <a:lstStyle/>
        <a:p>
          <a:endParaRPr lang="ru-RU"/>
        </a:p>
      </dgm:t>
    </dgm:pt>
    <dgm:pt modelId="{D45B8D5D-06D5-4DF0-837A-AFC5F8BC9030}" type="pres">
      <dgm:prSet presAssocID="{D23A1215-9543-4A68-9A30-77C0CF9BA683}" presName="childText" presStyleLbl="bgAcc1" presStyleIdx="6" presStyleCnt="8" custScaleX="1060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851A0D-F170-45A8-8BAA-D8CD8EDBAE65}" type="pres">
      <dgm:prSet presAssocID="{4BB0E48C-15EC-420D-8F1B-AACE530E47C4}" presName="Name13" presStyleLbl="parChTrans1D2" presStyleIdx="7" presStyleCnt="8"/>
      <dgm:spPr/>
      <dgm:t>
        <a:bodyPr/>
        <a:lstStyle/>
        <a:p>
          <a:endParaRPr lang="ru-RU"/>
        </a:p>
      </dgm:t>
    </dgm:pt>
    <dgm:pt modelId="{4C6B1819-7BEB-4FC7-AF8D-5A5023874011}" type="pres">
      <dgm:prSet presAssocID="{5B5F6E85-C99F-4685-8640-BE07DE0279B8}" presName="childText" presStyleLbl="bgAcc1" presStyleIdx="7" presStyleCnt="8" custScaleX="1060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6868C9-4DC1-4C56-A787-34D2095A3DDE}" srcId="{20BD25D3-78C6-491F-8556-F132F7115F34}" destId="{D23A1215-9543-4A68-9A30-77C0CF9BA683}" srcOrd="6" destOrd="0" parTransId="{E7835BA2-AB8B-4726-A404-EABB61C43202}" sibTransId="{B848D1F4-995F-4F0D-9319-00FC48EFFFCB}"/>
    <dgm:cxn modelId="{A0C8DF39-2914-482F-8795-03556D039531}" type="presOf" srcId="{F93735E2-6886-41CB-AE2A-F91D90403AFF}" destId="{093310F6-95BD-4D69-8CE9-CFEED3B68827}" srcOrd="0" destOrd="0" presId="urn:microsoft.com/office/officeart/2005/8/layout/hierarchy3"/>
    <dgm:cxn modelId="{803C5990-CD54-4A87-8C6C-12990CB93000}" type="presOf" srcId="{F86E8DA3-B5A8-4E59-BE56-FB1F46C8BEEF}" destId="{59DBB75E-0CAC-4800-9C2E-604819341406}" srcOrd="0" destOrd="0" presId="urn:microsoft.com/office/officeart/2005/8/layout/hierarchy3"/>
    <dgm:cxn modelId="{4F104622-C92C-42AC-B00C-04D59A88CD68}" type="presOf" srcId="{485C36F8-6C6B-415D-904B-6D42FD569181}" destId="{73348EDF-6F83-463B-8CFF-63994FB88B15}" srcOrd="0" destOrd="0" presId="urn:microsoft.com/office/officeart/2005/8/layout/hierarchy3"/>
    <dgm:cxn modelId="{31BB0933-5688-43C8-BFE1-3F5DE534764A}" type="presOf" srcId="{79EA4589-B079-4E3B-818E-B27D22528F59}" destId="{BCC181A9-D91D-4EB3-84F1-70CE9D36C7CC}" srcOrd="0" destOrd="0" presId="urn:microsoft.com/office/officeart/2005/8/layout/hierarchy3"/>
    <dgm:cxn modelId="{B5BBC5D8-A56E-4257-90B9-F647EDFB40B8}" srcId="{20BD25D3-78C6-491F-8556-F132F7115F34}" destId="{1118C34A-9B2C-47D3-94A4-18680BCF2796}" srcOrd="0" destOrd="0" parTransId="{AC0CC100-6AAB-4037-83A0-6633FD80DE4C}" sibTransId="{74676881-3088-44B6-8E96-4AF3BBAA09F0}"/>
    <dgm:cxn modelId="{E5D8A501-CBD1-4442-BB44-F91C606CEB65}" srcId="{20BD25D3-78C6-491F-8556-F132F7115F34}" destId="{F93735E2-6886-41CB-AE2A-F91D90403AFF}" srcOrd="4" destOrd="0" parTransId="{DF60A507-2C58-4399-876E-CE43BA6D8A07}" sibTransId="{995DDB39-FB6C-4A06-BBD4-EA58DD9F74BC}"/>
    <dgm:cxn modelId="{DFE0441C-22C4-4341-B603-03BFBCC82594}" type="presOf" srcId="{E7835BA2-AB8B-4726-A404-EABB61C43202}" destId="{CFE66A67-5555-414B-95E4-E2980BFCF9C5}" srcOrd="0" destOrd="0" presId="urn:microsoft.com/office/officeart/2005/8/layout/hierarchy3"/>
    <dgm:cxn modelId="{32413908-3AE3-48CD-9571-4DD750A7EFDF}" srcId="{20BD25D3-78C6-491F-8556-F132F7115F34}" destId="{9C9AA30F-96FD-465B-A0D5-C7BDA2B1EB2F}" srcOrd="3" destOrd="0" parTransId="{79EA4589-B079-4E3B-818E-B27D22528F59}" sibTransId="{6E8691FA-C545-41C8-B841-DF7571FE460E}"/>
    <dgm:cxn modelId="{32466BBA-AA30-4FEE-B27F-7F5FCB11E112}" srcId="{D7512A88-ABD2-4148-9F65-42723857D15A}" destId="{20BD25D3-78C6-491F-8556-F132F7115F34}" srcOrd="0" destOrd="0" parTransId="{B130E140-E0DD-4030-BE1A-667EF903EBAC}" sibTransId="{0ECCB0BC-F7CD-46DF-BC8F-B557016656AD}"/>
    <dgm:cxn modelId="{90649B6C-951C-4D22-8382-4EE3795268D2}" type="presOf" srcId="{D23A1215-9543-4A68-9A30-77C0CF9BA683}" destId="{D45B8D5D-06D5-4DF0-837A-AFC5F8BC9030}" srcOrd="0" destOrd="0" presId="urn:microsoft.com/office/officeart/2005/8/layout/hierarchy3"/>
    <dgm:cxn modelId="{AAC69156-8BD1-4E1D-B369-BC1143EA9CE3}" type="presOf" srcId="{31423518-A8F8-4014-8CCF-60805B10E838}" destId="{83B78C95-CA24-479B-8E10-11D7D99706A1}" srcOrd="0" destOrd="0" presId="urn:microsoft.com/office/officeart/2005/8/layout/hierarchy3"/>
    <dgm:cxn modelId="{E1640B29-89F3-472B-A096-2BD6F30424E9}" type="presOf" srcId="{1118C34A-9B2C-47D3-94A4-18680BCF2796}" destId="{BDB25953-C14E-4130-9C6A-D26E3C84F140}" srcOrd="0" destOrd="0" presId="urn:microsoft.com/office/officeart/2005/8/layout/hierarchy3"/>
    <dgm:cxn modelId="{1653AD4C-BD90-4CC5-AB7E-212F81FEB83D}" type="presOf" srcId="{C85823BB-CDA6-4D00-90C5-13B3B75DABD9}" destId="{EB46243D-E18A-4C67-84C3-22E614696F38}" srcOrd="0" destOrd="0" presId="urn:microsoft.com/office/officeart/2005/8/layout/hierarchy3"/>
    <dgm:cxn modelId="{D6578B75-D053-4342-AEF2-E365F079FA3E}" type="presOf" srcId="{47D69655-C653-49F1-B7D1-ED7B5C8BF5C7}" destId="{62D0EFE4-5587-4565-8C88-2FCB6C6954A2}" srcOrd="0" destOrd="0" presId="urn:microsoft.com/office/officeart/2005/8/layout/hierarchy3"/>
    <dgm:cxn modelId="{D6FDCE4F-4073-4F8E-8997-0B2C90844206}" srcId="{20BD25D3-78C6-491F-8556-F132F7115F34}" destId="{CBDBD45D-3599-46DB-9C78-8969B91F6262}" srcOrd="2" destOrd="0" parTransId="{F86E8DA3-B5A8-4E59-BE56-FB1F46C8BEEF}" sibTransId="{836DEFC4-F887-412F-A71B-6FD8A408C8CD}"/>
    <dgm:cxn modelId="{882F1148-27F3-41AC-A9E8-D87A790732A7}" type="presOf" srcId="{20BD25D3-78C6-491F-8556-F132F7115F34}" destId="{794AE283-373D-4201-9700-4642AE0C1B39}" srcOrd="0" destOrd="0" presId="urn:microsoft.com/office/officeart/2005/8/layout/hierarchy3"/>
    <dgm:cxn modelId="{375D0A24-459F-4AAA-96B4-F1216B3782E4}" type="presOf" srcId="{5B5F6E85-C99F-4685-8640-BE07DE0279B8}" destId="{4C6B1819-7BEB-4FC7-AF8D-5A5023874011}" srcOrd="0" destOrd="0" presId="urn:microsoft.com/office/officeart/2005/8/layout/hierarchy3"/>
    <dgm:cxn modelId="{F033A4CE-9A57-499D-B738-4235D66BEFE3}" srcId="{20BD25D3-78C6-491F-8556-F132F7115F34}" destId="{31423518-A8F8-4014-8CCF-60805B10E838}" srcOrd="5" destOrd="0" parTransId="{485C36F8-6C6B-415D-904B-6D42FD569181}" sibTransId="{FA4FCF44-9183-412E-8606-C7DCD0FAB2ED}"/>
    <dgm:cxn modelId="{8E922BA7-B172-45DC-8FF8-E09CBBF4BC88}" srcId="{20BD25D3-78C6-491F-8556-F132F7115F34}" destId="{47D69655-C653-49F1-B7D1-ED7B5C8BF5C7}" srcOrd="1" destOrd="0" parTransId="{C85823BB-CDA6-4D00-90C5-13B3B75DABD9}" sibTransId="{23CEAE1A-AC9D-4D3B-BFE7-B4F982275BE0}"/>
    <dgm:cxn modelId="{557B7FDC-3595-4B33-95E4-D4B3F380A0B6}" type="presOf" srcId="{CBDBD45D-3599-46DB-9C78-8969B91F6262}" destId="{66D9482C-4892-4315-AEDC-96B2D4791571}" srcOrd="0" destOrd="0" presId="urn:microsoft.com/office/officeart/2005/8/layout/hierarchy3"/>
    <dgm:cxn modelId="{5DDD9318-DB2C-462D-8DF5-736109E199AB}" type="presOf" srcId="{DF60A507-2C58-4399-876E-CE43BA6D8A07}" destId="{D95E92DE-2570-4618-B730-FA1768D3F55B}" srcOrd="0" destOrd="0" presId="urn:microsoft.com/office/officeart/2005/8/layout/hierarchy3"/>
    <dgm:cxn modelId="{898C867A-ACFD-4F27-8834-47E6A5DE6281}" type="presOf" srcId="{20BD25D3-78C6-491F-8556-F132F7115F34}" destId="{C7E36857-7F0C-4194-840A-BA0F824A3E2B}" srcOrd="1" destOrd="0" presId="urn:microsoft.com/office/officeart/2005/8/layout/hierarchy3"/>
    <dgm:cxn modelId="{10E35FFE-6643-40EF-BC95-B7484BAFD1F8}" type="presOf" srcId="{9C9AA30F-96FD-465B-A0D5-C7BDA2B1EB2F}" destId="{0498D6FD-98B7-45E0-9D4A-3E042B5091D6}" srcOrd="0" destOrd="0" presId="urn:microsoft.com/office/officeart/2005/8/layout/hierarchy3"/>
    <dgm:cxn modelId="{06E084FB-D2F3-4F72-AA82-1D729584B567}" type="presOf" srcId="{D7512A88-ABD2-4148-9F65-42723857D15A}" destId="{2EE41EEC-3E6A-4532-B454-1E0CA6396071}" srcOrd="0" destOrd="0" presId="urn:microsoft.com/office/officeart/2005/8/layout/hierarchy3"/>
    <dgm:cxn modelId="{274978E6-F003-4284-BB39-346C36FE7018}" type="presOf" srcId="{4BB0E48C-15EC-420D-8F1B-AACE530E47C4}" destId="{FA851A0D-F170-45A8-8BAA-D8CD8EDBAE65}" srcOrd="0" destOrd="0" presId="urn:microsoft.com/office/officeart/2005/8/layout/hierarchy3"/>
    <dgm:cxn modelId="{803C7732-B44F-4E3C-B831-5F0DDCECA713}" type="presOf" srcId="{AC0CC100-6AAB-4037-83A0-6633FD80DE4C}" destId="{AD386499-AB5A-4BC7-B4B5-74599CADE618}" srcOrd="0" destOrd="0" presId="urn:microsoft.com/office/officeart/2005/8/layout/hierarchy3"/>
    <dgm:cxn modelId="{95469476-1EA0-4C48-8590-060E99FADFD2}" srcId="{20BD25D3-78C6-491F-8556-F132F7115F34}" destId="{5B5F6E85-C99F-4685-8640-BE07DE0279B8}" srcOrd="7" destOrd="0" parTransId="{4BB0E48C-15EC-420D-8F1B-AACE530E47C4}" sibTransId="{0BC8F65E-D670-4370-BB7F-F5940E7D7907}"/>
    <dgm:cxn modelId="{C190D2C7-FE12-4B2E-9FF6-A914B886D60E}" type="presParOf" srcId="{2EE41EEC-3E6A-4532-B454-1E0CA6396071}" destId="{47B9913D-438B-4852-8866-7DA3E4BF925A}" srcOrd="0" destOrd="0" presId="urn:microsoft.com/office/officeart/2005/8/layout/hierarchy3"/>
    <dgm:cxn modelId="{C821974E-DDE4-4123-B259-B0247A7E298F}" type="presParOf" srcId="{47B9913D-438B-4852-8866-7DA3E4BF925A}" destId="{0069D41A-F4EE-4E6C-B0BB-02EF49F5AF95}" srcOrd="0" destOrd="0" presId="urn:microsoft.com/office/officeart/2005/8/layout/hierarchy3"/>
    <dgm:cxn modelId="{C585C9C4-BFA7-43E0-A28D-BF53149732A8}" type="presParOf" srcId="{0069D41A-F4EE-4E6C-B0BB-02EF49F5AF95}" destId="{794AE283-373D-4201-9700-4642AE0C1B39}" srcOrd="0" destOrd="0" presId="urn:microsoft.com/office/officeart/2005/8/layout/hierarchy3"/>
    <dgm:cxn modelId="{CE7A4DA1-C3B6-4CCA-A4EC-6BB47BECEFA5}" type="presParOf" srcId="{0069D41A-F4EE-4E6C-B0BB-02EF49F5AF95}" destId="{C7E36857-7F0C-4194-840A-BA0F824A3E2B}" srcOrd="1" destOrd="0" presId="urn:microsoft.com/office/officeart/2005/8/layout/hierarchy3"/>
    <dgm:cxn modelId="{01556328-0E4F-4530-9289-6D0B6F9FE0A3}" type="presParOf" srcId="{47B9913D-438B-4852-8866-7DA3E4BF925A}" destId="{9D7BBFC4-9A33-4FA0-8AAB-5695C73D0EA1}" srcOrd="1" destOrd="0" presId="urn:microsoft.com/office/officeart/2005/8/layout/hierarchy3"/>
    <dgm:cxn modelId="{4971A235-1B8C-4AFE-A20D-8FA41F206E07}" type="presParOf" srcId="{9D7BBFC4-9A33-4FA0-8AAB-5695C73D0EA1}" destId="{AD386499-AB5A-4BC7-B4B5-74599CADE618}" srcOrd="0" destOrd="0" presId="urn:microsoft.com/office/officeart/2005/8/layout/hierarchy3"/>
    <dgm:cxn modelId="{D9912243-B609-4543-860F-4BBD125BA0DF}" type="presParOf" srcId="{9D7BBFC4-9A33-4FA0-8AAB-5695C73D0EA1}" destId="{BDB25953-C14E-4130-9C6A-D26E3C84F140}" srcOrd="1" destOrd="0" presId="urn:microsoft.com/office/officeart/2005/8/layout/hierarchy3"/>
    <dgm:cxn modelId="{0A3DD7EF-AB71-4C79-966B-9447E0FC0F29}" type="presParOf" srcId="{9D7BBFC4-9A33-4FA0-8AAB-5695C73D0EA1}" destId="{EB46243D-E18A-4C67-84C3-22E614696F38}" srcOrd="2" destOrd="0" presId="urn:microsoft.com/office/officeart/2005/8/layout/hierarchy3"/>
    <dgm:cxn modelId="{C74F7340-FA15-41DB-AAA2-87D06DEDE543}" type="presParOf" srcId="{9D7BBFC4-9A33-4FA0-8AAB-5695C73D0EA1}" destId="{62D0EFE4-5587-4565-8C88-2FCB6C6954A2}" srcOrd="3" destOrd="0" presId="urn:microsoft.com/office/officeart/2005/8/layout/hierarchy3"/>
    <dgm:cxn modelId="{081FB676-064F-4AB2-BCBE-BFCB07A20B99}" type="presParOf" srcId="{9D7BBFC4-9A33-4FA0-8AAB-5695C73D0EA1}" destId="{59DBB75E-0CAC-4800-9C2E-604819341406}" srcOrd="4" destOrd="0" presId="urn:microsoft.com/office/officeart/2005/8/layout/hierarchy3"/>
    <dgm:cxn modelId="{C40FD076-0F32-42AA-B697-C75276584CB5}" type="presParOf" srcId="{9D7BBFC4-9A33-4FA0-8AAB-5695C73D0EA1}" destId="{66D9482C-4892-4315-AEDC-96B2D4791571}" srcOrd="5" destOrd="0" presId="urn:microsoft.com/office/officeart/2005/8/layout/hierarchy3"/>
    <dgm:cxn modelId="{EE7EF19E-1A1D-4E1D-B277-84E039CE79D3}" type="presParOf" srcId="{9D7BBFC4-9A33-4FA0-8AAB-5695C73D0EA1}" destId="{BCC181A9-D91D-4EB3-84F1-70CE9D36C7CC}" srcOrd="6" destOrd="0" presId="urn:microsoft.com/office/officeart/2005/8/layout/hierarchy3"/>
    <dgm:cxn modelId="{1509BF84-417F-4836-975F-2CF680436EF9}" type="presParOf" srcId="{9D7BBFC4-9A33-4FA0-8AAB-5695C73D0EA1}" destId="{0498D6FD-98B7-45E0-9D4A-3E042B5091D6}" srcOrd="7" destOrd="0" presId="urn:microsoft.com/office/officeart/2005/8/layout/hierarchy3"/>
    <dgm:cxn modelId="{E24617BA-47DA-469C-B983-A9364467B6B7}" type="presParOf" srcId="{9D7BBFC4-9A33-4FA0-8AAB-5695C73D0EA1}" destId="{D95E92DE-2570-4618-B730-FA1768D3F55B}" srcOrd="8" destOrd="0" presId="urn:microsoft.com/office/officeart/2005/8/layout/hierarchy3"/>
    <dgm:cxn modelId="{61CDF3DB-240C-4CC0-A25F-E38CFE4366B3}" type="presParOf" srcId="{9D7BBFC4-9A33-4FA0-8AAB-5695C73D0EA1}" destId="{093310F6-95BD-4D69-8CE9-CFEED3B68827}" srcOrd="9" destOrd="0" presId="urn:microsoft.com/office/officeart/2005/8/layout/hierarchy3"/>
    <dgm:cxn modelId="{91270FBA-1091-4A55-9A79-6A0087AEA384}" type="presParOf" srcId="{9D7BBFC4-9A33-4FA0-8AAB-5695C73D0EA1}" destId="{73348EDF-6F83-463B-8CFF-63994FB88B15}" srcOrd="10" destOrd="0" presId="urn:microsoft.com/office/officeart/2005/8/layout/hierarchy3"/>
    <dgm:cxn modelId="{9BF40989-D8A4-4246-AD55-3A8C8277B0A5}" type="presParOf" srcId="{9D7BBFC4-9A33-4FA0-8AAB-5695C73D0EA1}" destId="{83B78C95-CA24-479B-8E10-11D7D99706A1}" srcOrd="11" destOrd="0" presId="urn:microsoft.com/office/officeart/2005/8/layout/hierarchy3"/>
    <dgm:cxn modelId="{E45E4CC9-00A3-4B66-9612-900EC47500F8}" type="presParOf" srcId="{9D7BBFC4-9A33-4FA0-8AAB-5695C73D0EA1}" destId="{CFE66A67-5555-414B-95E4-E2980BFCF9C5}" srcOrd="12" destOrd="0" presId="urn:microsoft.com/office/officeart/2005/8/layout/hierarchy3"/>
    <dgm:cxn modelId="{F7E49D7C-6C07-44EC-BC20-03C121CE1D06}" type="presParOf" srcId="{9D7BBFC4-9A33-4FA0-8AAB-5695C73D0EA1}" destId="{D45B8D5D-06D5-4DF0-837A-AFC5F8BC9030}" srcOrd="13" destOrd="0" presId="urn:microsoft.com/office/officeart/2005/8/layout/hierarchy3"/>
    <dgm:cxn modelId="{F3F8B312-519C-4336-AF74-EF1C30B96A8A}" type="presParOf" srcId="{9D7BBFC4-9A33-4FA0-8AAB-5695C73D0EA1}" destId="{FA851A0D-F170-45A8-8BAA-D8CD8EDBAE65}" srcOrd="14" destOrd="0" presId="urn:microsoft.com/office/officeart/2005/8/layout/hierarchy3"/>
    <dgm:cxn modelId="{D12A1F8B-2617-47ED-BA25-F86C079F17EB}" type="presParOf" srcId="{9D7BBFC4-9A33-4FA0-8AAB-5695C73D0EA1}" destId="{4C6B1819-7BEB-4FC7-AF8D-5A5023874011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9F4C49A-D262-4686-A19B-95544F3CA44E}" type="doc">
      <dgm:prSet loTypeId="urn:microsoft.com/office/officeart/2005/8/layout/hierarchy3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F7E0095-C544-4194-B3A8-979D1315B1DA}">
      <dgm:prSet phldrT="[Текст]" custT="1"/>
      <dgm:spPr/>
      <dgm:t>
        <a:bodyPr/>
        <a:lstStyle/>
        <a:p>
          <a:r>
            <a:rPr lang="ru-RU" sz="1800" b="1" dirty="0" smtClean="0">
              <a:effectLst/>
              <a:latin typeface="Cambria" panose="02040503050406030204" pitchFamily="18" charset="0"/>
            </a:rPr>
            <a:t>Социально-экономические права граждан Республики Беларусь</a:t>
          </a:r>
          <a:endParaRPr lang="ru-RU" sz="1800" b="1" dirty="0">
            <a:effectLst/>
            <a:latin typeface="Cambria" panose="02040503050406030204" pitchFamily="18" charset="0"/>
          </a:endParaRPr>
        </a:p>
      </dgm:t>
    </dgm:pt>
    <dgm:pt modelId="{DF476EA4-2C14-4A50-A38A-E8D6D4786E43}" type="parTrans" cxnId="{C1FD0F4D-CA56-4458-81E2-31EC44ADE415}">
      <dgm:prSet/>
      <dgm:spPr/>
      <dgm:t>
        <a:bodyPr/>
        <a:lstStyle/>
        <a:p>
          <a:endParaRPr lang="ru-RU"/>
        </a:p>
      </dgm:t>
    </dgm:pt>
    <dgm:pt modelId="{BE268F2E-ABD3-408E-AB30-833A363FD045}" type="sibTrans" cxnId="{C1FD0F4D-CA56-4458-81E2-31EC44ADE415}">
      <dgm:prSet/>
      <dgm:spPr/>
      <dgm:t>
        <a:bodyPr/>
        <a:lstStyle/>
        <a:p>
          <a:endParaRPr lang="ru-RU"/>
        </a:p>
      </dgm:t>
    </dgm:pt>
    <dgm:pt modelId="{CC1DB776-B1CB-49EC-9866-2EF17719D9EC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/>
              <a:latin typeface="Cambria" panose="02040503050406030204" pitchFamily="18" charset="0"/>
            </a:rPr>
            <a:t>Право на достойный уровень жизни</a:t>
          </a:r>
          <a:r>
            <a:rPr lang="ru-RU" sz="1800" dirty="0" smtClean="0">
              <a:effectLst/>
              <a:latin typeface="Cambria" panose="02040503050406030204" pitchFamily="18" charset="0"/>
            </a:rPr>
            <a:t>, включая достаточное питание, одежду, жильё и постоянное улучшение необходимых для этого </a:t>
          </a:r>
          <a:r>
            <a:rPr lang="ru-RU" sz="1800" dirty="0" err="1" smtClean="0">
              <a:effectLst/>
              <a:latin typeface="Cambria" panose="02040503050406030204" pitchFamily="18" charset="0"/>
            </a:rPr>
            <a:t>усло-вий</a:t>
          </a:r>
          <a:r>
            <a:rPr lang="ru-RU" sz="1800" dirty="0" smtClean="0">
              <a:effectLst/>
              <a:latin typeface="Cambria" panose="02040503050406030204" pitchFamily="18" charset="0"/>
            </a:rPr>
            <a:t> (ст. 21)</a:t>
          </a:r>
          <a:endParaRPr lang="ru-RU" sz="1800" dirty="0">
            <a:effectLst/>
            <a:latin typeface="Cambria" panose="02040503050406030204" pitchFamily="18" charset="0"/>
          </a:endParaRPr>
        </a:p>
      </dgm:t>
    </dgm:pt>
    <dgm:pt modelId="{F845B843-D2B8-4D88-B0B7-6BAF79744A24}" type="parTrans" cxnId="{592845E1-5062-48C9-85AB-EF28EF1F226C}">
      <dgm:prSet/>
      <dgm:spPr/>
      <dgm:t>
        <a:bodyPr/>
        <a:lstStyle/>
        <a:p>
          <a:endParaRPr lang="ru-RU"/>
        </a:p>
      </dgm:t>
    </dgm:pt>
    <dgm:pt modelId="{4FC223AC-C4D1-4CDE-9488-35E4E153E3CC}" type="sibTrans" cxnId="{592845E1-5062-48C9-85AB-EF28EF1F226C}">
      <dgm:prSet/>
      <dgm:spPr/>
      <dgm:t>
        <a:bodyPr/>
        <a:lstStyle/>
        <a:p>
          <a:endParaRPr lang="ru-RU"/>
        </a:p>
      </dgm:t>
    </dgm:pt>
    <dgm:pt modelId="{365AA127-8D54-4E43-9476-899E0E8E69DB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/>
              <a:latin typeface="Cambria" panose="02040503050406030204" pitchFamily="18" charset="0"/>
            </a:rPr>
            <a:t>Право на труд </a:t>
          </a:r>
          <a:r>
            <a:rPr lang="ru-RU" sz="1800" dirty="0" smtClean="0">
              <a:effectLst/>
              <a:latin typeface="Cambria" panose="02040503050406030204" pitchFamily="18" charset="0"/>
            </a:rPr>
            <a:t>- право на выбор профессии, рода занятий и работы в соответствии с призванием, способностями, образованием, </a:t>
          </a:r>
          <a:r>
            <a:rPr lang="ru-RU" sz="1800" dirty="0" err="1" smtClean="0">
              <a:effectLst/>
              <a:latin typeface="Cambria" panose="02040503050406030204" pitchFamily="18" charset="0"/>
            </a:rPr>
            <a:t>профес-сиональной</a:t>
          </a:r>
          <a:r>
            <a:rPr lang="ru-RU" sz="1800" dirty="0" smtClean="0">
              <a:effectLst/>
              <a:latin typeface="Cambria" panose="02040503050406030204" pitchFamily="18" charset="0"/>
            </a:rPr>
            <a:t> подготовкой и с учётом общественных потребностей, а также на здоровые и безопасные условия труда (ст. 41)</a:t>
          </a:r>
          <a:endParaRPr lang="ru-RU" sz="1800" dirty="0">
            <a:effectLst/>
            <a:latin typeface="Cambria" panose="02040503050406030204" pitchFamily="18" charset="0"/>
          </a:endParaRPr>
        </a:p>
      </dgm:t>
    </dgm:pt>
    <dgm:pt modelId="{30A1B0BF-3832-47DC-B319-B6936C4B0507}" type="parTrans" cxnId="{01AA1B20-FC67-4CE3-900C-871003B76AF1}">
      <dgm:prSet/>
      <dgm:spPr/>
      <dgm:t>
        <a:bodyPr/>
        <a:lstStyle/>
        <a:p>
          <a:endParaRPr lang="ru-RU"/>
        </a:p>
      </dgm:t>
    </dgm:pt>
    <dgm:pt modelId="{10E0032E-9EFF-4C52-8021-83CBC1418A98}" type="sibTrans" cxnId="{01AA1B20-FC67-4CE3-900C-871003B76AF1}">
      <dgm:prSet/>
      <dgm:spPr/>
      <dgm:t>
        <a:bodyPr/>
        <a:lstStyle/>
        <a:p>
          <a:endParaRPr lang="ru-RU"/>
        </a:p>
      </dgm:t>
    </dgm:pt>
    <dgm:pt modelId="{406B997D-8953-4CD8-BFC0-D3EB8E539803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/>
              <a:latin typeface="Cambria" panose="02040503050406030204" pitchFamily="18" charset="0"/>
            </a:rPr>
            <a:t>Право на справедливую долю вознаграждения в экономических результатах труда </a:t>
          </a:r>
          <a:r>
            <a:rPr lang="ru-RU" sz="1800" dirty="0" smtClean="0">
              <a:effectLst/>
              <a:latin typeface="Cambria" panose="02040503050406030204" pitchFamily="18" charset="0"/>
            </a:rPr>
            <a:t>в соответствии с его количеством, качеством и об-</a:t>
          </a:r>
          <a:r>
            <a:rPr lang="ru-RU" sz="1800" dirty="0" err="1" smtClean="0">
              <a:effectLst/>
              <a:latin typeface="Cambria" panose="02040503050406030204" pitchFamily="18" charset="0"/>
            </a:rPr>
            <a:t>щественным</a:t>
          </a:r>
          <a:r>
            <a:rPr lang="ru-RU" sz="1800" dirty="0" smtClean="0">
              <a:effectLst/>
              <a:latin typeface="Cambria" panose="02040503050406030204" pitchFamily="18" charset="0"/>
            </a:rPr>
            <a:t> значением (ст. 42)</a:t>
          </a:r>
          <a:endParaRPr lang="ru-RU" sz="1800" dirty="0">
            <a:effectLst/>
            <a:latin typeface="Cambria" panose="02040503050406030204" pitchFamily="18" charset="0"/>
          </a:endParaRPr>
        </a:p>
      </dgm:t>
    </dgm:pt>
    <dgm:pt modelId="{05D065A4-3715-4EA4-9732-4281C3B333A3}" type="parTrans" cxnId="{E4D19EAC-25B4-45D1-A590-D82E9DEBBAD4}">
      <dgm:prSet/>
      <dgm:spPr/>
      <dgm:t>
        <a:bodyPr/>
        <a:lstStyle/>
        <a:p>
          <a:endParaRPr lang="ru-RU"/>
        </a:p>
      </dgm:t>
    </dgm:pt>
    <dgm:pt modelId="{F4DFEAD3-9F52-4D40-B638-1961C0C2F046}" type="sibTrans" cxnId="{E4D19EAC-25B4-45D1-A590-D82E9DEBBAD4}">
      <dgm:prSet/>
      <dgm:spPr/>
      <dgm:t>
        <a:bodyPr/>
        <a:lstStyle/>
        <a:p>
          <a:endParaRPr lang="ru-RU"/>
        </a:p>
      </dgm:t>
    </dgm:pt>
    <dgm:pt modelId="{F7A5592D-C9E2-4B46-9E83-B1BA7D075100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/>
              <a:latin typeface="Cambria" panose="02040503050406030204" pitchFamily="18" charset="0"/>
            </a:rPr>
            <a:t>Право на защиту своих экономических и социальных интересов</a:t>
          </a:r>
          <a:r>
            <a:rPr lang="ru-RU" sz="1800" dirty="0" smtClean="0">
              <a:effectLst/>
              <a:latin typeface="Cambria" panose="02040503050406030204" pitchFamily="18" charset="0"/>
            </a:rPr>
            <a:t>, включая право на объединение в профессиональные союзы, </a:t>
          </a:r>
          <a:r>
            <a:rPr lang="ru-RU" sz="1800" dirty="0" err="1" smtClean="0">
              <a:effectLst/>
              <a:latin typeface="Cambria" panose="02040503050406030204" pitchFamily="18" charset="0"/>
            </a:rPr>
            <a:t>заключе-ние</a:t>
          </a:r>
          <a:r>
            <a:rPr lang="ru-RU" sz="1800" dirty="0" smtClean="0">
              <a:effectLst/>
              <a:latin typeface="Cambria" panose="02040503050406030204" pitchFamily="18" charset="0"/>
            </a:rPr>
            <a:t> коллективных договоров (соглашений) и право на забастовку (ст. 41)</a:t>
          </a:r>
          <a:endParaRPr lang="ru-RU" sz="1800" dirty="0">
            <a:effectLst/>
            <a:latin typeface="Cambria" panose="02040503050406030204" pitchFamily="18" charset="0"/>
          </a:endParaRPr>
        </a:p>
      </dgm:t>
    </dgm:pt>
    <dgm:pt modelId="{CCC325DC-4459-4127-913A-E2DF68B3A204}" type="parTrans" cxnId="{2267B2BE-4CDF-4E85-A485-55F1725235B1}">
      <dgm:prSet/>
      <dgm:spPr/>
      <dgm:t>
        <a:bodyPr/>
        <a:lstStyle/>
        <a:p>
          <a:endParaRPr lang="ru-RU"/>
        </a:p>
      </dgm:t>
    </dgm:pt>
    <dgm:pt modelId="{FD1E75A8-E356-41C0-B6F0-C96A260B9A03}" type="sibTrans" cxnId="{2267B2BE-4CDF-4E85-A485-55F1725235B1}">
      <dgm:prSet/>
      <dgm:spPr/>
      <dgm:t>
        <a:bodyPr/>
        <a:lstStyle/>
        <a:p>
          <a:endParaRPr lang="ru-RU"/>
        </a:p>
      </dgm:t>
    </dgm:pt>
    <dgm:pt modelId="{C99B2A97-3B60-4D36-A517-75ACDAA25392}" type="pres">
      <dgm:prSet presAssocID="{69F4C49A-D262-4686-A19B-95544F3CA44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40B0278-4FD2-482C-9045-F109E67EFCFC}" type="pres">
      <dgm:prSet presAssocID="{2F7E0095-C544-4194-B3A8-979D1315B1DA}" presName="root" presStyleCnt="0"/>
      <dgm:spPr/>
      <dgm:t>
        <a:bodyPr/>
        <a:lstStyle/>
        <a:p>
          <a:endParaRPr lang="ru-RU"/>
        </a:p>
      </dgm:t>
    </dgm:pt>
    <dgm:pt modelId="{9407CDC2-1713-4EC3-9B77-E74FD9F38687}" type="pres">
      <dgm:prSet presAssocID="{2F7E0095-C544-4194-B3A8-979D1315B1DA}" presName="rootComposite" presStyleCnt="0"/>
      <dgm:spPr/>
      <dgm:t>
        <a:bodyPr/>
        <a:lstStyle/>
        <a:p>
          <a:endParaRPr lang="ru-RU"/>
        </a:p>
      </dgm:t>
    </dgm:pt>
    <dgm:pt modelId="{851D75A5-6128-4B1B-AB4E-9FDC8687182A}" type="pres">
      <dgm:prSet presAssocID="{2F7E0095-C544-4194-B3A8-979D1315B1DA}" presName="rootText" presStyleLbl="node1" presStyleIdx="0" presStyleCnt="1" custScaleX="339767"/>
      <dgm:spPr/>
      <dgm:t>
        <a:bodyPr/>
        <a:lstStyle/>
        <a:p>
          <a:endParaRPr lang="ru-RU"/>
        </a:p>
      </dgm:t>
    </dgm:pt>
    <dgm:pt modelId="{DB4158C3-FA8C-4CB6-96C1-57F3171C1A0D}" type="pres">
      <dgm:prSet presAssocID="{2F7E0095-C544-4194-B3A8-979D1315B1DA}" presName="rootConnector" presStyleLbl="node1" presStyleIdx="0" presStyleCnt="1"/>
      <dgm:spPr/>
      <dgm:t>
        <a:bodyPr/>
        <a:lstStyle/>
        <a:p>
          <a:endParaRPr lang="ru-RU"/>
        </a:p>
      </dgm:t>
    </dgm:pt>
    <dgm:pt modelId="{2DDACD35-1857-400B-9B06-3E9DCC2DCE91}" type="pres">
      <dgm:prSet presAssocID="{2F7E0095-C544-4194-B3A8-979D1315B1DA}" presName="childShape" presStyleCnt="0"/>
      <dgm:spPr/>
      <dgm:t>
        <a:bodyPr/>
        <a:lstStyle/>
        <a:p>
          <a:endParaRPr lang="ru-RU"/>
        </a:p>
      </dgm:t>
    </dgm:pt>
    <dgm:pt modelId="{9C15ED6B-6DCF-4B78-97B7-5AA18747D12D}" type="pres">
      <dgm:prSet presAssocID="{F845B843-D2B8-4D88-B0B7-6BAF79744A24}" presName="Name13" presStyleLbl="parChTrans1D2" presStyleIdx="0" presStyleCnt="4"/>
      <dgm:spPr/>
      <dgm:t>
        <a:bodyPr/>
        <a:lstStyle/>
        <a:p>
          <a:endParaRPr lang="ru-RU"/>
        </a:p>
      </dgm:t>
    </dgm:pt>
    <dgm:pt modelId="{AFD52397-8BC8-4461-9921-939EEF328AF1}" type="pres">
      <dgm:prSet presAssocID="{CC1DB776-B1CB-49EC-9866-2EF17719D9EC}" presName="childText" presStyleLbl="bgAcc1" presStyleIdx="0" presStyleCnt="4" custScaleX="596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DF98AE-04FB-49AD-81CD-9382848FB5CC}" type="pres">
      <dgm:prSet presAssocID="{30A1B0BF-3832-47DC-B319-B6936C4B0507}" presName="Name13" presStyleLbl="parChTrans1D2" presStyleIdx="1" presStyleCnt="4"/>
      <dgm:spPr/>
      <dgm:t>
        <a:bodyPr/>
        <a:lstStyle/>
        <a:p>
          <a:endParaRPr lang="ru-RU"/>
        </a:p>
      </dgm:t>
    </dgm:pt>
    <dgm:pt modelId="{99105FD0-EB59-4421-A040-D6994A2080DB}" type="pres">
      <dgm:prSet presAssocID="{365AA127-8D54-4E43-9476-899E0E8E69DB}" presName="childText" presStyleLbl="bgAcc1" presStyleIdx="1" presStyleCnt="4" custScaleX="596816" custScaleY="1305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9B04D-38B0-40A2-8E28-4C766698FB0C}" type="pres">
      <dgm:prSet presAssocID="{CCC325DC-4459-4127-913A-E2DF68B3A204}" presName="Name13" presStyleLbl="parChTrans1D2" presStyleIdx="2" presStyleCnt="4"/>
      <dgm:spPr/>
      <dgm:t>
        <a:bodyPr/>
        <a:lstStyle/>
        <a:p>
          <a:endParaRPr lang="ru-RU"/>
        </a:p>
      </dgm:t>
    </dgm:pt>
    <dgm:pt modelId="{B04C774A-7B02-43AD-BA70-9EE0D7949F61}" type="pres">
      <dgm:prSet presAssocID="{F7A5592D-C9E2-4B46-9E83-B1BA7D075100}" presName="childText" presStyleLbl="bgAcc1" presStyleIdx="2" presStyleCnt="4" custScaleX="596816" custScaleY="119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A445B-459F-4B2F-9934-55DDD713B6B7}" type="pres">
      <dgm:prSet presAssocID="{05D065A4-3715-4EA4-9732-4281C3B333A3}" presName="Name13" presStyleLbl="parChTrans1D2" presStyleIdx="3" presStyleCnt="4"/>
      <dgm:spPr/>
      <dgm:t>
        <a:bodyPr/>
        <a:lstStyle/>
        <a:p>
          <a:endParaRPr lang="ru-RU"/>
        </a:p>
      </dgm:t>
    </dgm:pt>
    <dgm:pt modelId="{29541B8C-8EC9-4C20-A9A2-080D5B7BDBF9}" type="pres">
      <dgm:prSet presAssocID="{406B997D-8953-4CD8-BFC0-D3EB8E539803}" presName="childText" presStyleLbl="bgAcc1" presStyleIdx="3" presStyleCnt="4" custScaleX="596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3340AE-5A49-48CF-977B-3D9331AF7270}" type="presOf" srcId="{30A1B0BF-3832-47DC-B319-B6936C4B0507}" destId="{B8DF98AE-04FB-49AD-81CD-9382848FB5CC}" srcOrd="0" destOrd="0" presId="urn:microsoft.com/office/officeart/2005/8/layout/hierarchy3"/>
    <dgm:cxn modelId="{DBDF7190-8760-47E2-962C-6A9B80380E3F}" type="presOf" srcId="{69F4C49A-D262-4686-A19B-95544F3CA44E}" destId="{C99B2A97-3B60-4D36-A517-75ACDAA25392}" srcOrd="0" destOrd="0" presId="urn:microsoft.com/office/officeart/2005/8/layout/hierarchy3"/>
    <dgm:cxn modelId="{01AA1B20-FC67-4CE3-900C-871003B76AF1}" srcId="{2F7E0095-C544-4194-B3A8-979D1315B1DA}" destId="{365AA127-8D54-4E43-9476-899E0E8E69DB}" srcOrd="1" destOrd="0" parTransId="{30A1B0BF-3832-47DC-B319-B6936C4B0507}" sibTransId="{10E0032E-9EFF-4C52-8021-83CBC1418A98}"/>
    <dgm:cxn modelId="{E345E00F-13D7-448C-9C2E-5981D1116A6C}" type="presOf" srcId="{365AA127-8D54-4E43-9476-899E0E8E69DB}" destId="{99105FD0-EB59-4421-A040-D6994A2080DB}" srcOrd="0" destOrd="0" presId="urn:microsoft.com/office/officeart/2005/8/layout/hierarchy3"/>
    <dgm:cxn modelId="{229B7799-F379-4C1A-AD53-B200A7CFA8F2}" type="presOf" srcId="{05D065A4-3715-4EA4-9732-4281C3B333A3}" destId="{56AA445B-459F-4B2F-9934-55DDD713B6B7}" srcOrd="0" destOrd="0" presId="urn:microsoft.com/office/officeart/2005/8/layout/hierarchy3"/>
    <dgm:cxn modelId="{7F35AAA1-B5B1-4701-B301-AAEE5D836F38}" type="presOf" srcId="{406B997D-8953-4CD8-BFC0-D3EB8E539803}" destId="{29541B8C-8EC9-4C20-A9A2-080D5B7BDBF9}" srcOrd="0" destOrd="0" presId="urn:microsoft.com/office/officeart/2005/8/layout/hierarchy3"/>
    <dgm:cxn modelId="{DF82E6E1-6830-4234-99B2-B5645E1DAB96}" type="presOf" srcId="{2F7E0095-C544-4194-B3A8-979D1315B1DA}" destId="{851D75A5-6128-4B1B-AB4E-9FDC8687182A}" srcOrd="0" destOrd="0" presId="urn:microsoft.com/office/officeart/2005/8/layout/hierarchy3"/>
    <dgm:cxn modelId="{592845E1-5062-48C9-85AB-EF28EF1F226C}" srcId="{2F7E0095-C544-4194-B3A8-979D1315B1DA}" destId="{CC1DB776-B1CB-49EC-9866-2EF17719D9EC}" srcOrd="0" destOrd="0" parTransId="{F845B843-D2B8-4D88-B0B7-6BAF79744A24}" sibTransId="{4FC223AC-C4D1-4CDE-9488-35E4E153E3CC}"/>
    <dgm:cxn modelId="{EB5333F2-E473-42F7-A331-1DEDF18B50D3}" type="presOf" srcId="{F845B843-D2B8-4D88-B0B7-6BAF79744A24}" destId="{9C15ED6B-6DCF-4B78-97B7-5AA18747D12D}" srcOrd="0" destOrd="0" presId="urn:microsoft.com/office/officeart/2005/8/layout/hierarchy3"/>
    <dgm:cxn modelId="{2267B2BE-4CDF-4E85-A485-55F1725235B1}" srcId="{2F7E0095-C544-4194-B3A8-979D1315B1DA}" destId="{F7A5592D-C9E2-4B46-9E83-B1BA7D075100}" srcOrd="2" destOrd="0" parTransId="{CCC325DC-4459-4127-913A-E2DF68B3A204}" sibTransId="{FD1E75A8-E356-41C0-B6F0-C96A260B9A03}"/>
    <dgm:cxn modelId="{28F5F748-77FA-417D-AD69-B38548AC226E}" type="presOf" srcId="{F7A5592D-C9E2-4B46-9E83-B1BA7D075100}" destId="{B04C774A-7B02-43AD-BA70-9EE0D7949F61}" srcOrd="0" destOrd="0" presId="urn:microsoft.com/office/officeart/2005/8/layout/hierarchy3"/>
    <dgm:cxn modelId="{E4D19EAC-25B4-45D1-A590-D82E9DEBBAD4}" srcId="{2F7E0095-C544-4194-B3A8-979D1315B1DA}" destId="{406B997D-8953-4CD8-BFC0-D3EB8E539803}" srcOrd="3" destOrd="0" parTransId="{05D065A4-3715-4EA4-9732-4281C3B333A3}" sibTransId="{F4DFEAD3-9F52-4D40-B638-1961C0C2F046}"/>
    <dgm:cxn modelId="{C1FD0F4D-CA56-4458-81E2-31EC44ADE415}" srcId="{69F4C49A-D262-4686-A19B-95544F3CA44E}" destId="{2F7E0095-C544-4194-B3A8-979D1315B1DA}" srcOrd="0" destOrd="0" parTransId="{DF476EA4-2C14-4A50-A38A-E8D6D4786E43}" sibTransId="{BE268F2E-ABD3-408E-AB30-833A363FD045}"/>
    <dgm:cxn modelId="{99F4B278-A0DD-49A5-8BDA-E179CBEACA9D}" type="presOf" srcId="{CCC325DC-4459-4127-913A-E2DF68B3A204}" destId="{76D9B04D-38B0-40A2-8E28-4C766698FB0C}" srcOrd="0" destOrd="0" presId="urn:microsoft.com/office/officeart/2005/8/layout/hierarchy3"/>
    <dgm:cxn modelId="{E84AB009-7426-4319-92FE-98CC97BE2D0A}" type="presOf" srcId="{CC1DB776-B1CB-49EC-9866-2EF17719D9EC}" destId="{AFD52397-8BC8-4461-9921-939EEF328AF1}" srcOrd="0" destOrd="0" presId="urn:microsoft.com/office/officeart/2005/8/layout/hierarchy3"/>
    <dgm:cxn modelId="{CB9208EB-67D7-4261-AFA5-AB5890F7944F}" type="presOf" srcId="{2F7E0095-C544-4194-B3A8-979D1315B1DA}" destId="{DB4158C3-FA8C-4CB6-96C1-57F3171C1A0D}" srcOrd="1" destOrd="0" presId="urn:microsoft.com/office/officeart/2005/8/layout/hierarchy3"/>
    <dgm:cxn modelId="{2EAF6161-5A3C-49B3-953D-FB4D9EF211EC}" type="presParOf" srcId="{C99B2A97-3B60-4D36-A517-75ACDAA25392}" destId="{240B0278-4FD2-482C-9045-F109E67EFCFC}" srcOrd="0" destOrd="0" presId="urn:microsoft.com/office/officeart/2005/8/layout/hierarchy3"/>
    <dgm:cxn modelId="{3B9F543E-38D5-4F84-AD4F-8FAE32A3C935}" type="presParOf" srcId="{240B0278-4FD2-482C-9045-F109E67EFCFC}" destId="{9407CDC2-1713-4EC3-9B77-E74FD9F38687}" srcOrd="0" destOrd="0" presId="urn:microsoft.com/office/officeart/2005/8/layout/hierarchy3"/>
    <dgm:cxn modelId="{A7D8C1B6-CA3A-4143-953B-5C0C290D4A80}" type="presParOf" srcId="{9407CDC2-1713-4EC3-9B77-E74FD9F38687}" destId="{851D75A5-6128-4B1B-AB4E-9FDC8687182A}" srcOrd="0" destOrd="0" presId="urn:microsoft.com/office/officeart/2005/8/layout/hierarchy3"/>
    <dgm:cxn modelId="{E6EED8C0-B7D3-49FF-AD94-17DE76FED88F}" type="presParOf" srcId="{9407CDC2-1713-4EC3-9B77-E74FD9F38687}" destId="{DB4158C3-FA8C-4CB6-96C1-57F3171C1A0D}" srcOrd="1" destOrd="0" presId="urn:microsoft.com/office/officeart/2005/8/layout/hierarchy3"/>
    <dgm:cxn modelId="{503E7A51-998C-4DE3-8160-D8600F8D4615}" type="presParOf" srcId="{240B0278-4FD2-482C-9045-F109E67EFCFC}" destId="{2DDACD35-1857-400B-9B06-3E9DCC2DCE91}" srcOrd="1" destOrd="0" presId="urn:microsoft.com/office/officeart/2005/8/layout/hierarchy3"/>
    <dgm:cxn modelId="{2B3DCA56-281E-4C68-AD19-60906E423706}" type="presParOf" srcId="{2DDACD35-1857-400B-9B06-3E9DCC2DCE91}" destId="{9C15ED6B-6DCF-4B78-97B7-5AA18747D12D}" srcOrd="0" destOrd="0" presId="urn:microsoft.com/office/officeart/2005/8/layout/hierarchy3"/>
    <dgm:cxn modelId="{E2704F5E-227A-487C-86AD-4F4BCB5FC2E9}" type="presParOf" srcId="{2DDACD35-1857-400B-9B06-3E9DCC2DCE91}" destId="{AFD52397-8BC8-4461-9921-939EEF328AF1}" srcOrd="1" destOrd="0" presId="urn:microsoft.com/office/officeart/2005/8/layout/hierarchy3"/>
    <dgm:cxn modelId="{A364E0A4-27BF-46B7-BF3D-8D6C366937E8}" type="presParOf" srcId="{2DDACD35-1857-400B-9B06-3E9DCC2DCE91}" destId="{B8DF98AE-04FB-49AD-81CD-9382848FB5CC}" srcOrd="2" destOrd="0" presId="urn:microsoft.com/office/officeart/2005/8/layout/hierarchy3"/>
    <dgm:cxn modelId="{731B37DB-FC08-4429-BD11-5C1760FD5B68}" type="presParOf" srcId="{2DDACD35-1857-400B-9B06-3E9DCC2DCE91}" destId="{99105FD0-EB59-4421-A040-D6994A2080DB}" srcOrd="3" destOrd="0" presId="urn:microsoft.com/office/officeart/2005/8/layout/hierarchy3"/>
    <dgm:cxn modelId="{4791EB5E-D052-410E-A178-610D1F392E8F}" type="presParOf" srcId="{2DDACD35-1857-400B-9B06-3E9DCC2DCE91}" destId="{76D9B04D-38B0-40A2-8E28-4C766698FB0C}" srcOrd="4" destOrd="0" presId="urn:microsoft.com/office/officeart/2005/8/layout/hierarchy3"/>
    <dgm:cxn modelId="{E881804D-B479-4EA0-9B14-F013490B97BB}" type="presParOf" srcId="{2DDACD35-1857-400B-9B06-3E9DCC2DCE91}" destId="{B04C774A-7B02-43AD-BA70-9EE0D7949F61}" srcOrd="5" destOrd="0" presId="urn:microsoft.com/office/officeart/2005/8/layout/hierarchy3"/>
    <dgm:cxn modelId="{639439D9-E5D2-491F-9944-5D262AA758F1}" type="presParOf" srcId="{2DDACD35-1857-400B-9B06-3E9DCC2DCE91}" destId="{56AA445B-459F-4B2F-9934-55DDD713B6B7}" srcOrd="6" destOrd="0" presId="urn:microsoft.com/office/officeart/2005/8/layout/hierarchy3"/>
    <dgm:cxn modelId="{9108100C-0A41-49CA-A1DD-80679794BDF7}" type="presParOf" srcId="{2DDACD35-1857-400B-9B06-3E9DCC2DCE91}" destId="{29541B8C-8EC9-4C20-A9A2-080D5B7BDBF9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2F5E41D-D9C4-4445-8B33-E0EEEC7C6E7F}" type="doc">
      <dgm:prSet loTypeId="urn:microsoft.com/office/officeart/2005/8/layout/hierarchy3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5D41EE8-45EB-466C-9D9C-53490F91570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Социально-экономические права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7AA5C49-74B4-40F3-B3B6-FAE322A0F2C6}" type="parTrans" cxnId="{B9B8FE12-08F0-49CC-BC43-D131E067CB15}">
      <dgm:prSet/>
      <dgm:spPr/>
      <dgm:t>
        <a:bodyPr/>
        <a:lstStyle/>
        <a:p>
          <a:endParaRPr lang="ru-RU"/>
        </a:p>
      </dgm:t>
    </dgm:pt>
    <dgm:pt modelId="{AE09CDBF-6FDA-459F-80BB-6C9B2F88465B}" type="sibTrans" cxnId="{B9B8FE12-08F0-49CC-BC43-D131E067CB15}">
      <dgm:prSet/>
      <dgm:spPr/>
      <dgm:t>
        <a:bodyPr/>
        <a:lstStyle/>
        <a:p>
          <a:endParaRPr lang="ru-RU"/>
        </a:p>
      </dgm:t>
    </dgm:pt>
    <dgm:pt modelId="{8864A66C-C45D-41DB-AFCE-8A7439409135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отдых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43)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5287CD-2BC3-4C60-A7DC-E46FAC434E8A}" type="parTrans" cxnId="{63E39D85-9F28-43B8-9FA2-CD4CE0FF7707}">
      <dgm:prSet/>
      <dgm:spPr/>
      <dgm:t>
        <a:bodyPr/>
        <a:lstStyle/>
        <a:p>
          <a:endParaRPr lang="ru-RU"/>
        </a:p>
      </dgm:t>
    </dgm:pt>
    <dgm:pt modelId="{14B2FFCE-E835-4ABC-9D57-B8CA0FCFD7E9}" type="sibTrans" cxnId="{63E39D85-9F28-43B8-9FA2-CD4CE0FF7707}">
      <dgm:prSet/>
      <dgm:spPr/>
      <dgm:t>
        <a:bodyPr/>
        <a:lstStyle/>
        <a:p>
          <a:endParaRPr lang="ru-RU"/>
        </a:p>
      </dgm:t>
    </dgm:pt>
    <dgm:pt modelId="{F7F0FF98-FBDC-4F81-8819-A4BA1183CA35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собственности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44)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37B6CB-B7A4-4C24-BA53-2B5E85B9A40F}" type="parTrans" cxnId="{16519843-AA86-4C78-B96F-33C83F5AF6FA}">
      <dgm:prSet/>
      <dgm:spPr/>
      <dgm:t>
        <a:bodyPr/>
        <a:lstStyle/>
        <a:p>
          <a:endParaRPr lang="ru-RU"/>
        </a:p>
      </dgm:t>
    </dgm:pt>
    <dgm:pt modelId="{21C6F78F-29B7-41BA-B57B-AB9FE177AA90}" type="sibTrans" cxnId="{16519843-AA86-4C78-B96F-33C83F5AF6FA}">
      <dgm:prSet/>
      <dgm:spPr/>
      <dgm:t>
        <a:bodyPr/>
        <a:lstStyle/>
        <a:p>
          <a:endParaRPr lang="ru-RU"/>
        </a:p>
      </dgm:t>
    </dgm:pt>
    <dgm:pt modelId="{455E96F4-1B3F-44F1-AA14-740F4EFE9D34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жилище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48)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B914215-6F51-42EE-9116-3357C05AD603}" type="parTrans" cxnId="{718CF454-5B7A-40F4-8DAD-8F72B0FD126F}">
      <dgm:prSet/>
      <dgm:spPr/>
      <dgm:t>
        <a:bodyPr/>
        <a:lstStyle/>
        <a:p>
          <a:endParaRPr lang="ru-RU"/>
        </a:p>
      </dgm:t>
    </dgm:pt>
    <dgm:pt modelId="{59A8F177-AAF9-45F7-B903-D5B78FC2725D}" type="sibTrans" cxnId="{718CF454-5B7A-40F4-8DAD-8F72B0FD126F}">
      <dgm:prSet/>
      <dgm:spPr/>
      <dgm:t>
        <a:bodyPr/>
        <a:lstStyle/>
        <a:p>
          <a:endParaRPr lang="ru-RU"/>
        </a:p>
      </dgm:t>
    </dgm:pt>
    <dgm:pt modelId="{9BBD6DCD-6888-4094-80D5-8ECF941AC8DB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охрану здоровья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45)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F308E5-604F-40F0-857D-9D8602704279}" type="parTrans" cxnId="{C13EC15A-485A-4FF3-9B7B-41DAD5A72898}">
      <dgm:prSet/>
      <dgm:spPr/>
      <dgm:t>
        <a:bodyPr/>
        <a:lstStyle/>
        <a:p>
          <a:endParaRPr lang="ru-RU"/>
        </a:p>
      </dgm:t>
    </dgm:pt>
    <dgm:pt modelId="{0C945976-9EF6-4EEE-89F7-8652B54EB542}" type="sibTrans" cxnId="{C13EC15A-485A-4FF3-9B7B-41DAD5A72898}">
      <dgm:prSet/>
      <dgm:spPr/>
      <dgm:t>
        <a:bodyPr/>
        <a:lstStyle/>
        <a:p>
          <a:endParaRPr lang="ru-RU"/>
        </a:p>
      </dgm:t>
    </dgm:pt>
    <dgm:pt modelId="{C9F2E378-6FB9-4F61-B97E-2E033E77CC8A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благоприятную окружающую среду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 на возмещение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вре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-да, причинённого нарушением этого права (ст. 46)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A7FA48-9523-4378-8FA7-FB871E58F392}" type="parTrans" cxnId="{EE54C554-6E59-410C-BF13-087D995875E7}">
      <dgm:prSet/>
      <dgm:spPr/>
      <dgm:t>
        <a:bodyPr/>
        <a:lstStyle/>
        <a:p>
          <a:endParaRPr lang="ru-RU"/>
        </a:p>
      </dgm:t>
    </dgm:pt>
    <dgm:pt modelId="{3BD84523-49E7-4643-9330-688C08AA9D1B}" type="sibTrans" cxnId="{EE54C554-6E59-410C-BF13-087D995875E7}">
      <dgm:prSet/>
      <dgm:spPr/>
      <dgm:t>
        <a:bodyPr/>
        <a:lstStyle/>
        <a:p>
          <a:endParaRPr lang="ru-RU"/>
        </a:p>
      </dgm:t>
    </dgm:pt>
    <dgm:pt modelId="{FA154FBF-DD0C-46DC-8FE7-2BFBC0AA8359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социальное обеспечение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старости, в случае болезни, ин-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валидности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утраты трудоспособности, потери кормильца (ст. 37)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8B51E8B-948B-4194-A705-D94823280A2C}" type="parTrans" cxnId="{888D5E18-0C7E-4BF8-80CB-BB850746E947}">
      <dgm:prSet/>
      <dgm:spPr/>
      <dgm:t>
        <a:bodyPr/>
        <a:lstStyle/>
        <a:p>
          <a:endParaRPr lang="ru-RU"/>
        </a:p>
      </dgm:t>
    </dgm:pt>
    <dgm:pt modelId="{F1AF35AD-C4E1-41B8-87A5-0C34DC9F911B}" type="sibTrans" cxnId="{888D5E18-0C7E-4BF8-80CB-BB850746E947}">
      <dgm:prSet/>
      <dgm:spPr/>
      <dgm:t>
        <a:bodyPr/>
        <a:lstStyle/>
        <a:p>
          <a:endParaRPr lang="ru-RU"/>
        </a:p>
      </dgm:t>
    </dgm:pt>
    <dgm:pt modelId="{2CD754E8-1EB8-4F8C-A228-D99611C1331E}" type="pres">
      <dgm:prSet presAssocID="{82F5E41D-D9C4-4445-8B33-E0EEEC7C6E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670C803-C530-4F27-9F69-5A1F1A3BD5A3}" type="pres">
      <dgm:prSet presAssocID="{65D41EE8-45EB-466C-9D9C-53490F915705}" presName="root" presStyleCnt="0"/>
      <dgm:spPr/>
      <dgm:t>
        <a:bodyPr/>
        <a:lstStyle/>
        <a:p>
          <a:endParaRPr lang="ru-RU"/>
        </a:p>
      </dgm:t>
    </dgm:pt>
    <dgm:pt modelId="{5AF667A1-AC21-47F2-9ECB-2D22F09C3E68}" type="pres">
      <dgm:prSet presAssocID="{65D41EE8-45EB-466C-9D9C-53490F915705}" presName="rootComposite" presStyleCnt="0"/>
      <dgm:spPr/>
      <dgm:t>
        <a:bodyPr/>
        <a:lstStyle/>
        <a:p>
          <a:endParaRPr lang="ru-RU"/>
        </a:p>
      </dgm:t>
    </dgm:pt>
    <dgm:pt modelId="{5A480140-2550-4FE3-BB67-E4E86946C28D}" type="pres">
      <dgm:prSet presAssocID="{65D41EE8-45EB-466C-9D9C-53490F915705}" presName="rootText" presStyleLbl="node1" presStyleIdx="0" presStyleCnt="1" custScaleX="478590"/>
      <dgm:spPr/>
      <dgm:t>
        <a:bodyPr/>
        <a:lstStyle/>
        <a:p>
          <a:endParaRPr lang="ru-RU"/>
        </a:p>
      </dgm:t>
    </dgm:pt>
    <dgm:pt modelId="{6B0FF66B-513C-4AE0-82E3-7B863D3A7108}" type="pres">
      <dgm:prSet presAssocID="{65D41EE8-45EB-466C-9D9C-53490F915705}" presName="rootConnector" presStyleLbl="node1" presStyleIdx="0" presStyleCnt="1"/>
      <dgm:spPr/>
      <dgm:t>
        <a:bodyPr/>
        <a:lstStyle/>
        <a:p>
          <a:endParaRPr lang="ru-RU"/>
        </a:p>
      </dgm:t>
    </dgm:pt>
    <dgm:pt modelId="{7258C957-EF67-4260-8445-14262532DED9}" type="pres">
      <dgm:prSet presAssocID="{65D41EE8-45EB-466C-9D9C-53490F915705}" presName="childShape" presStyleCnt="0"/>
      <dgm:spPr/>
      <dgm:t>
        <a:bodyPr/>
        <a:lstStyle/>
        <a:p>
          <a:endParaRPr lang="ru-RU"/>
        </a:p>
      </dgm:t>
    </dgm:pt>
    <dgm:pt modelId="{3D354BD2-7558-4626-81AD-16E2704465E2}" type="pres">
      <dgm:prSet presAssocID="{A05287CD-2BC3-4C60-A7DC-E46FAC434E8A}" presName="Name13" presStyleLbl="parChTrans1D2" presStyleIdx="0" presStyleCnt="6"/>
      <dgm:spPr/>
      <dgm:t>
        <a:bodyPr/>
        <a:lstStyle/>
        <a:p>
          <a:endParaRPr lang="ru-RU"/>
        </a:p>
      </dgm:t>
    </dgm:pt>
    <dgm:pt modelId="{DF0A9FAB-5B1F-4676-A877-AA4F73ECACF7}" type="pres">
      <dgm:prSet presAssocID="{8864A66C-C45D-41DB-AFCE-8A7439409135}" presName="childText" presStyleLbl="bgAcc1" presStyleIdx="0" presStyleCnt="6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E6BDE-F8DE-422B-A2FB-6A9523761BC3}" type="pres">
      <dgm:prSet presAssocID="{0F37B6CB-B7A4-4C24-BA53-2B5E85B9A40F}" presName="Name13" presStyleLbl="parChTrans1D2" presStyleIdx="1" presStyleCnt="6"/>
      <dgm:spPr/>
      <dgm:t>
        <a:bodyPr/>
        <a:lstStyle/>
        <a:p>
          <a:endParaRPr lang="ru-RU"/>
        </a:p>
      </dgm:t>
    </dgm:pt>
    <dgm:pt modelId="{3282867D-4199-40E9-B976-1D5340DA3AFD}" type="pres">
      <dgm:prSet presAssocID="{F7F0FF98-FBDC-4F81-8819-A4BA1183CA35}" presName="childText" presStyleLbl="bgAcc1" presStyleIdx="1" presStyleCnt="6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CE19B-4C53-4F89-BFD9-B50D94F3B4EB}" type="pres">
      <dgm:prSet presAssocID="{5AF308E5-604F-40F0-857D-9D8602704279}" presName="Name13" presStyleLbl="parChTrans1D2" presStyleIdx="2" presStyleCnt="6"/>
      <dgm:spPr/>
      <dgm:t>
        <a:bodyPr/>
        <a:lstStyle/>
        <a:p>
          <a:endParaRPr lang="ru-RU"/>
        </a:p>
      </dgm:t>
    </dgm:pt>
    <dgm:pt modelId="{21FD3844-C54E-4E25-BB08-1C2B73C231AA}" type="pres">
      <dgm:prSet presAssocID="{9BBD6DCD-6888-4094-80D5-8ECF941AC8DB}" presName="childText" presStyleLbl="bgAcc1" presStyleIdx="2" presStyleCnt="6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5300C8-01A9-4479-8DE3-89A04F1BD9B4}" type="pres">
      <dgm:prSet presAssocID="{4DA7FA48-9523-4378-8FA7-FB871E58F392}" presName="Name13" presStyleLbl="parChTrans1D2" presStyleIdx="3" presStyleCnt="6"/>
      <dgm:spPr/>
      <dgm:t>
        <a:bodyPr/>
        <a:lstStyle/>
        <a:p>
          <a:endParaRPr lang="ru-RU"/>
        </a:p>
      </dgm:t>
    </dgm:pt>
    <dgm:pt modelId="{3CF1CA1E-816E-4864-9090-C9DD66D0B30B}" type="pres">
      <dgm:prSet presAssocID="{C9F2E378-6FB9-4F61-B97E-2E033E77CC8A}" presName="childText" presStyleLbl="bgAcc1" presStyleIdx="3" presStyleCnt="6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2CEC2-7D67-4831-B8AA-71F49AAB9EE6}" type="pres">
      <dgm:prSet presAssocID="{B8B51E8B-948B-4194-A705-D94823280A2C}" presName="Name13" presStyleLbl="parChTrans1D2" presStyleIdx="4" presStyleCnt="6"/>
      <dgm:spPr/>
      <dgm:t>
        <a:bodyPr/>
        <a:lstStyle/>
        <a:p>
          <a:endParaRPr lang="ru-RU"/>
        </a:p>
      </dgm:t>
    </dgm:pt>
    <dgm:pt modelId="{711B1950-B8C4-4E8C-8011-9D22F3866883}" type="pres">
      <dgm:prSet presAssocID="{FA154FBF-DD0C-46DC-8FE7-2BFBC0AA8359}" presName="childText" presStyleLbl="bgAcc1" presStyleIdx="4" presStyleCnt="6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7DF58-F3E6-4F20-AAC8-2147B32262F8}" type="pres">
      <dgm:prSet presAssocID="{5B914215-6F51-42EE-9116-3357C05AD603}" presName="Name13" presStyleLbl="parChTrans1D2" presStyleIdx="5" presStyleCnt="6"/>
      <dgm:spPr/>
      <dgm:t>
        <a:bodyPr/>
        <a:lstStyle/>
        <a:p>
          <a:endParaRPr lang="ru-RU"/>
        </a:p>
      </dgm:t>
    </dgm:pt>
    <dgm:pt modelId="{D95E4E56-A8A3-4A5B-8758-BB7C4367F2B2}" type="pres">
      <dgm:prSet presAssocID="{455E96F4-1B3F-44F1-AA14-740F4EFE9D34}" presName="childText" presStyleLbl="bgAcc1" presStyleIdx="5" presStyleCnt="6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723878-80E0-45D5-BB3F-061A010B3573}" type="presOf" srcId="{9BBD6DCD-6888-4094-80D5-8ECF941AC8DB}" destId="{21FD3844-C54E-4E25-BB08-1C2B73C231AA}" srcOrd="0" destOrd="0" presId="urn:microsoft.com/office/officeart/2005/8/layout/hierarchy3"/>
    <dgm:cxn modelId="{888D5E18-0C7E-4BF8-80CB-BB850746E947}" srcId="{65D41EE8-45EB-466C-9D9C-53490F915705}" destId="{FA154FBF-DD0C-46DC-8FE7-2BFBC0AA8359}" srcOrd="4" destOrd="0" parTransId="{B8B51E8B-948B-4194-A705-D94823280A2C}" sibTransId="{F1AF35AD-C4E1-41B8-87A5-0C34DC9F911B}"/>
    <dgm:cxn modelId="{E0E1FA3B-853C-415E-8959-ED736ACC767C}" type="presOf" srcId="{FA154FBF-DD0C-46DC-8FE7-2BFBC0AA8359}" destId="{711B1950-B8C4-4E8C-8011-9D22F3866883}" srcOrd="0" destOrd="0" presId="urn:microsoft.com/office/officeart/2005/8/layout/hierarchy3"/>
    <dgm:cxn modelId="{38DDF614-68A0-4A40-ADD4-C9CF8DBF4AFE}" type="presOf" srcId="{5B914215-6F51-42EE-9116-3357C05AD603}" destId="{A327DF58-F3E6-4F20-AAC8-2147B32262F8}" srcOrd="0" destOrd="0" presId="urn:microsoft.com/office/officeart/2005/8/layout/hierarchy3"/>
    <dgm:cxn modelId="{71594761-B840-418C-B072-64962E3FB6B6}" type="presOf" srcId="{455E96F4-1B3F-44F1-AA14-740F4EFE9D34}" destId="{D95E4E56-A8A3-4A5B-8758-BB7C4367F2B2}" srcOrd="0" destOrd="0" presId="urn:microsoft.com/office/officeart/2005/8/layout/hierarchy3"/>
    <dgm:cxn modelId="{34E504A4-DC67-4769-A116-CD900C126D7A}" type="presOf" srcId="{F7F0FF98-FBDC-4F81-8819-A4BA1183CA35}" destId="{3282867D-4199-40E9-B976-1D5340DA3AFD}" srcOrd="0" destOrd="0" presId="urn:microsoft.com/office/officeart/2005/8/layout/hierarchy3"/>
    <dgm:cxn modelId="{B9B8FE12-08F0-49CC-BC43-D131E067CB15}" srcId="{82F5E41D-D9C4-4445-8B33-E0EEEC7C6E7F}" destId="{65D41EE8-45EB-466C-9D9C-53490F915705}" srcOrd="0" destOrd="0" parTransId="{C7AA5C49-74B4-40F3-B3B6-FAE322A0F2C6}" sibTransId="{AE09CDBF-6FDA-459F-80BB-6C9B2F88465B}"/>
    <dgm:cxn modelId="{EE54C554-6E59-410C-BF13-087D995875E7}" srcId="{65D41EE8-45EB-466C-9D9C-53490F915705}" destId="{C9F2E378-6FB9-4F61-B97E-2E033E77CC8A}" srcOrd="3" destOrd="0" parTransId="{4DA7FA48-9523-4378-8FA7-FB871E58F392}" sibTransId="{3BD84523-49E7-4643-9330-688C08AA9D1B}"/>
    <dgm:cxn modelId="{08426899-920F-4B20-87E8-8E1F8C21FCB0}" type="presOf" srcId="{82F5E41D-D9C4-4445-8B33-E0EEEC7C6E7F}" destId="{2CD754E8-1EB8-4F8C-A228-D99611C1331E}" srcOrd="0" destOrd="0" presId="urn:microsoft.com/office/officeart/2005/8/layout/hierarchy3"/>
    <dgm:cxn modelId="{63E39D85-9F28-43B8-9FA2-CD4CE0FF7707}" srcId="{65D41EE8-45EB-466C-9D9C-53490F915705}" destId="{8864A66C-C45D-41DB-AFCE-8A7439409135}" srcOrd="0" destOrd="0" parTransId="{A05287CD-2BC3-4C60-A7DC-E46FAC434E8A}" sibTransId="{14B2FFCE-E835-4ABC-9D57-B8CA0FCFD7E9}"/>
    <dgm:cxn modelId="{885D5A11-3385-4DB4-B015-77A72F6552FE}" type="presOf" srcId="{4DA7FA48-9523-4378-8FA7-FB871E58F392}" destId="{1C5300C8-01A9-4479-8DE3-89A04F1BD9B4}" srcOrd="0" destOrd="0" presId="urn:microsoft.com/office/officeart/2005/8/layout/hierarchy3"/>
    <dgm:cxn modelId="{718CF454-5B7A-40F4-8DAD-8F72B0FD126F}" srcId="{65D41EE8-45EB-466C-9D9C-53490F915705}" destId="{455E96F4-1B3F-44F1-AA14-740F4EFE9D34}" srcOrd="5" destOrd="0" parTransId="{5B914215-6F51-42EE-9116-3357C05AD603}" sibTransId="{59A8F177-AAF9-45F7-B903-D5B78FC2725D}"/>
    <dgm:cxn modelId="{DFD0FC6B-7EBC-4EE7-8C9D-A69963F30CBB}" type="presOf" srcId="{8864A66C-C45D-41DB-AFCE-8A7439409135}" destId="{DF0A9FAB-5B1F-4676-A877-AA4F73ECACF7}" srcOrd="0" destOrd="0" presId="urn:microsoft.com/office/officeart/2005/8/layout/hierarchy3"/>
    <dgm:cxn modelId="{3ED9B18A-CE59-4413-B9B4-77555395A342}" type="presOf" srcId="{C9F2E378-6FB9-4F61-B97E-2E033E77CC8A}" destId="{3CF1CA1E-816E-4864-9090-C9DD66D0B30B}" srcOrd="0" destOrd="0" presId="urn:microsoft.com/office/officeart/2005/8/layout/hierarchy3"/>
    <dgm:cxn modelId="{8BBB6CDE-0B60-4D07-955D-DC81DAEE88FF}" type="presOf" srcId="{0F37B6CB-B7A4-4C24-BA53-2B5E85B9A40F}" destId="{994E6BDE-F8DE-422B-A2FB-6A9523761BC3}" srcOrd="0" destOrd="0" presId="urn:microsoft.com/office/officeart/2005/8/layout/hierarchy3"/>
    <dgm:cxn modelId="{4F3618F2-0679-4317-A220-BD1C636E71EA}" type="presOf" srcId="{65D41EE8-45EB-466C-9D9C-53490F915705}" destId="{6B0FF66B-513C-4AE0-82E3-7B863D3A7108}" srcOrd="1" destOrd="0" presId="urn:microsoft.com/office/officeart/2005/8/layout/hierarchy3"/>
    <dgm:cxn modelId="{7F615B73-E545-44F4-8144-9CF852274522}" type="presOf" srcId="{65D41EE8-45EB-466C-9D9C-53490F915705}" destId="{5A480140-2550-4FE3-BB67-E4E86946C28D}" srcOrd="0" destOrd="0" presId="urn:microsoft.com/office/officeart/2005/8/layout/hierarchy3"/>
    <dgm:cxn modelId="{EBFC7D55-6649-47FF-B93F-7563144FF2C1}" type="presOf" srcId="{A05287CD-2BC3-4C60-A7DC-E46FAC434E8A}" destId="{3D354BD2-7558-4626-81AD-16E2704465E2}" srcOrd="0" destOrd="0" presId="urn:microsoft.com/office/officeart/2005/8/layout/hierarchy3"/>
    <dgm:cxn modelId="{AD9D645B-473D-4AD7-9EC1-116681E58839}" type="presOf" srcId="{5AF308E5-604F-40F0-857D-9D8602704279}" destId="{19CCE19B-4C53-4F89-BFD9-B50D94F3B4EB}" srcOrd="0" destOrd="0" presId="urn:microsoft.com/office/officeart/2005/8/layout/hierarchy3"/>
    <dgm:cxn modelId="{16519843-AA86-4C78-B96F-33C83F5AF6FA}" srcId="{65D41EE8-45EB-466C-9D9C-53490F915705}" destId="{F7F0FF98-FBDC-4F81-8819-A4BA1183CA35}" srcOrd="1" destOrd="0" parTransId="{0F37B6CB-B7A4-4C24-BA53-2B5E85B9A40F}" sibTransId="{21C6F78F-29B7-41BA-B57B-AB9FE177AA90}"/>
    <dgm:cxn modelId="{C13EC15A-485A-4FF3-9B7B-41DAD5A72898}" srcId="{65D41EE8-45EB-466C-9D9C-53490F915705}" destId="{9BBD6DCD-6888-4094-80D5-8ECF941AC8DB}" srcOrd="2" destOrd="0" parTransId="{5AF308E5-604F-40F0-857D-9D8602704279}" sibTransId="{0C945976-9EF6-4EEE-89F7-8652B54EB542}"/>
    <dgm:cxn modelId="{9EB7D561-7648-49A4-A864-6367B4A1100F}" type="presOf" srcId="{B8B51E8B-948B-4194-A705-D94823280A2C}" destId="{9D92CEC2-7D67-4831-B8AA-71F49AAB9EE6}" srcOrd="0" destOrd="0" presId="urn:microsoft.com/office/officeart/2005/8/layout/hierarchy3"/>
    <dgm:cxn modelId="{6BA4AAC0-CA0E-4469-929C-90B964F34748}" type="presParOf" srcId="{2CD754E8-1EB8-4F8C-A228-D99611C1331E}" destId="{8670C803-C530-4F27-9F69-5A1F1A3BD5A3}" srcOrd="0" destOrd="0" presId="urn:microsoft.com/office/officeart/2005/8/layout/hierarchy3"/>
    <dgm:cxn modelId="{C0ACCAEA-47EE-4015-BD2E-F45E3B6FFA6E}" type="presParOf" srcId="{8670C803-C530-4F27-9F69-5A1F1A3BD5A3}" destId="{5AF667A1-AC21-47F2-9ECB-2D22F09C3E68}" srcOrd="0" destOrd="0" presId="urn:microsoft.com/office/officeart/2005/8/layout/hierarchy3"/>
    <dgm:cxn modelId="{07947477-F67C-4DE3-9C07-72CCE8DC8159}" type="presParOf" srcId="{5AF667A1-AC21-47F2-9ECB-2D22F09C3E68}" destId="{5A480140-2550-4FE3-BB67-E4E86946C28D}" srcOrd="0" destOrd="0" presId="urn:microsoft.com/office/officeart/2005/8/layout/hierarchy3"/>
    <dgm:cxn modelId="{9CAACA5D-F31D-4757-A451-39FA0A699595}" type="presParOf" srcId="{5AF667A1-AC21-47F2-9ECB-2D22F09C3E68}" destId="{6B0FF66B-513C-4AE0-82E3-7B863D3A7108}" srcOrd="1" destOrd="0" presId="urn:microsoft.com/office/officeart/2005/8/layout/hierarchy3"/>
    <dgm:cxn modelId="{4C1B0206-5783-4E13-A147-0385480827DE}" type="presParOf" srcId="{8670C803-C530-4F27-9F69-5A1F1A3BD5A3}" destId="{7258C957-EF67-4260-8445-14262532DED9}" srcOrd="1" destOrd="0" presId="urn:microsoft.com/office/officeart/2005/8/layout/hierarchy3"/>
    <dgm:cxn modelId="{6042C600-1D76-4B4B-86C9-93F3FB809094}" type="presParOf" srcId="{7258C957-EF67-4260-8445-14262532DED9}" destId="{3D354BD2-7558-4626-81AD-16E2704465E2}" srcOrd="0" destOrd="0" presId="urn:microsoft.com/office/officeart/2005/8/layout/hierarchy3"/>
    <dgm:cxn modelId="{044BA19A-484F-44DB-A511-E5E01D65A5DF}" type="presParOf" srcId="{7258C957-EF67-4260-8445-14262532DED9}" destId="{DF0A9FAB-5B1F-4676-A877-AA4F73ECACF7}" srcOrd="1" destOrd="0" presId="urn:microsoft.com/office/officeart/2005/8/layout/hierarchy3"/>
    <dgm:cxn modelId="{FF1830D9-A759-4725-AC3A-3BE2036A569D}" type="presParOf" srcId="{7258C957-EF67-4260-8445-14262532DED9}" destId="{994E6BDE-F8DE-422B-A2FB-6A9523761BC3}" srcOrd="2" destOrd="0" presId="urn:microsoft.com/office/officeart/2005/8/layout/hierarchy3"/>
    <dgm:cxn modelId="{F7BD35C4-5E0C-49F3-94CC-D42CD99EBAD9}" type="presParOf" srcId="{7258C957-EF67-4260-8445-14262532DED9}" destId="{3282867D-4199-40E9-B976-1D5340DA3AFD}" srcOrd="3" destOrd="0" presId="urn:microsoft.com/office/officeart/2005/8/layout/hierarchy3"/>
    <dgm:cxn modelId="{8DE06E30-75D9-4AFB-9088-6D1C14A4472B}" type="presParOf" srcId="{7258C957-EF67-4260-8445-14262532DED9}" destId="{19CCE19B-4C53-4F89-BFD9-B50D94F3B4EB}" srcOrd="4" destOrd="0" presId="urn:microsoft.com/office/officeart/2005/8/layout/hierarchy3"/>
    <dgm:cxn modelId="{935988B7-68C0-4C92-AE61-214A42E45CBD}" type="presParOf" srcId="{7258C957-EF67-4260-8445-14262532DED9}" destId="{21FD3844-C54E-4E25-BB08-1C2B73C231AA}" srcOrd="5" destOrd="0" presId="urn:microsoft.com/office/officeart/2005/8/layout/hierarchy3"/>
    <dgm:cxn modelId="{D8939616-433A-45FD-BE74-30ACDF3CC1FE}" type="presParOf" srcId="{7258C957-EF67-4260-8445-14262532DED9}" destId="{1C5300C8-01A9-4479-8DE3-89A04F1BD9B4}" srcOrd="6" destOrd="0" presId="urn:microsoft.com/office/officeart/2005/8/layout/hierarchy3"/>
    <dgm:cxn modelId="{B89EFCC9-4431-4119-BB1D-CE7336E9DE6A}" type="presParOf" srcId="{7258C957-EF67-4260-8445-14262532DED9}" destId="{3CF1CA1E-816E-4864-9090-C9DD66D0B30B}" srcOrd="7" destOrd="0" presId="urn:microsoft.com/office/officeart/2005/8/layout/hierarchy3"/>
    <dgm:cxn modelId="{94AEC8E1-8A00-4A53-AAAF-E46D4E7DA7C8}" type="presParOf" srcId="{7258C957-EF67-4260-8445-14262532DED9}" destId="{9D92CEC2-7D67-4831-B8AA-71F49AAB9EE6}" srcOrd="8" destOrd="0" presId="urn:microsoft.com/office/officeart/2005/8/layout/hierarchy3"/>
    <dgm:cxn modelId="{2EA4BDC8-03DB-4F0E-A839-CCA94D6AD065}" type="presParOf" srcId="{7258C957-EF67-4260-8445-14262532DED9}" destId="{711B1950-B8C4-4E8C-8011-9D22F3866883}" srcOrd="9" destOrd="0" presId="urn:microsoft.com/office/officeart/2005/8/layout/hierarchy3"/>
    <dgm:cxn modelId="{5C2BAA43-A540-4378-A948-6C00E6D7FFA1}" type="presParOf" srcId="{7258C957-EF67-4260-8445-14262532DED9}" destId="{A327DF58-F3E6-4F20-AAC8-2147B32262F8}" srcOrd="10" destOrd="0" presId="urn:microsoft.com/office/officeart/2005/8/layout/hierarchy3"/>
    <dgm:cxn modelId="{6CFAC9C2-1548-4574-80F6-175CA8ACEE05}" type="presParOf" srcId="{7258C957-EF67-4260-8445-14262532DED9}" destId="{D95E4E56-A8A3-4A5B-8758-BB7C4367F2B2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2F5E41D-D9C4-4445-8B33-E0EEEC7C6E7F}" type="doc">
      <dgm:prSet loTypeId="urn:microsoft.com/office/officeart/2005/8/layout/hierarchy3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5D41EE8-45EB-466C-9D9C-53490F91570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Культурные права граждан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7AA5C49-74B4-40F3-B3B6-FAE322A0F2C6}" type="parTrans" cxnId="{B9B8FE12-08F0-49CC-BC43-D131E067CB15}">
      <dgm:prSet/>
      <dgm:spPr/>
      <dgm:t>
        <a:bodyPr/>
        <a:lstStyle/>
        <a:p>
          <a:endParaRPr lang="ru-RU"/>
        </a:p>
      </dgm:t>
    </dgm:pt>
    <dgm:pt modelId="{AE09CDBF-6FDA-459F-80BB-6C9B2F88465B}" type="sibTrans" cxnId="{B9B8FE12-08F0-49CC-BC43-D131E067CB15}">
      <dgm:prSet/>
      <dgm:spPr/>
      <dgm:t>
        <a:bodyPr/>
        <a:lstStyle/>
        <a:p>
          <a:endParaRPr lang="ru-RU"/>
        </a:p>
      </dgm:t>
    </dgm:pt>
    <dgm:pt modelId="{8864A66C-C45D-41DB-AFCE-8A7439409135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образование (ст. 49)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5287CD-2BC3-4C60-A7DC-E46FAC434E8A}" type="parTrans" cxnId="{63E39D85-9F28-43B8-9FA2-CD4CE0FF7707}">
      <dgm:prSet/>
      <dgm:spPr/>
      <dgm:t>
        <a:bodyPr/>
        <a:lstStyle/>
        <a:p>
          <a:endParaRPr lang="ru-RU"/>
        </a:p>
      </dgm:t>
    </dgm:pt>
    <dgm:pt modelId="{14B2FFCE-E835-4ABC-9D57-B8CA0FCFD7E9}" type="sibTrans" cxnId="{63E39D85-9F28-43B8-9FA2-CD4CE0FF7707}">
      <dgm:prSet/>
      <dgm:spPr/>
      <dgm:t>
        <a:bodyPr/>
        <a:lstStyle/>
        <a:p>
          <a:endParaRPr lang="ru-RU"/>
        </a:p>
      </dgm:t>
    </dgm:pt>
    <dgm:pt modelId="{F7F0FF98-FBDC-4F81-8819-A4BA1183CA35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пользования родным языком, выбора языка общения,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-питания и обучения (ст. 50)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37B6CB-B7A4-4C24-BA53-2B5E85B9A40F}" type="parTrans" cxnId="{16519843-AA86-4C78-B96F-33C83F5AF6FA}">
      <dgm:prSet/>
      <dgm:spPr/>
      <dgm:t>
        <a:bodyPr/>
        <a:lstStyle/>
        <a:p>
          <a:endParaRPr lang="ru-RU"/>
        </a:p>
      </dgm:t>
    </dgm:pt>
    <dgm:pt modelId="{21C6F78F-29B7-41BA-B57B-AB9FE177AA90}" type="sibTrans" cxnId="{16519843-AA86-4C78-B96F-33C83F5AF6FA}">
      <dgm:prSet/>
      <dgm:spPr/>
      <dgm:t>
        <a:bodyPr/>
        <a:lstStyle/>
        <a:p>
          <a:endParaRPr lang="ru-RU"/>
        </a:p>
      </dgm:t>
    </dgm:pt>
    <dgm:pt modelId="{455E96F4-1B3F-44F1-AA14-740F4EFE9D34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преподавания (ст. 51)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B914215-6F51-42EE-9116-3357C05AD603}" type="parTrans" cxnId="{718CF454-5B7A-40F4-8DAD-8F72B0FD126F}">
      <dgm:prSet/>
      <dgm:spPr/>
      <dgm:t>
        <a:bodyPr/>
        <a:lstStyle/>
        <a:p>
          <a:endParaRPr lang="ru-RU"/>
        </a:p>
      </dgm:t>
    </dgm:pt>
    <dgm:pt modelId="{59A8F177-AAF9-45F7-B903-D5B78FC2725D}" type="sibTrans" cxnId="{718CF454-5B7A-40F4-8DAD-8F72B0FD126F}">
      <dgm:prSet/>
      <dgm:spPr/>
      <dgm:t>
        <a:bodyPr/>
        <a:lstStyle/>
        <a:p>
          <a:endParaRPr lang="ru-RU"/>
        </a:p>
      </dgm:t>
    </dgm:pt>
    <dgm:pt modelId="{9BBD6DCD-6888-4094-80D5-8ECF941AC8DB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участие в культурной жизни (ст. 51)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F308E5-604F-40F0-857D-9D8602704279}" type="parTrans" cxnId="{C13EC15A-485A-4FF3-9B7B-41DAD5A72898}">
      <dgm:prSet/>
      <dgm:spPr/>
      <dgm:t>
        <a:bodyPr/>
        <a:lstStyle/>
        <a:p>
          <a:endParaRPr lang="ru-RU"/>
        </a:p>
      </dgm:t>
    </dgm:pt>
    <dgm:pt modelId="{0C945976-9EF6-4EEE-89F7-8652B54EB542}" type="sibTrans" cxnId="{C13EC15A-485A-4FF3-9B7B-41DAD5A72898}">
      <dgm:prSet/>
      <dgm:spPr/>
      <dgm:t>
        <a:bodyPr/>
        <a:lstStyle/>
        <a:p>
          <a:endParaRPr lang="ru-RU"/>
        </a:p>
      </dgm:t>
    </dgm:pt>
    <dgm:pt modelId="{C9F2E378-6FB9-4F61-B97E-2E033E77CC8A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доступа к культурным ценностям (ст. 51)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A7FA48-9523-4378-8FA7-FB871E58F392}" type="parTrans" cxnId="{EE54C554-6E59-410C-BF13-087D995875E7}">
      <dgm:prSet/>
      <dgm:spPr/>
      <dgm:t>
        <a:bodyPr/>
        <a:lstStyle/>
        <a:p>
          <a:endParaRPr lang="ru-RU"/>
        </a:p>
      </dgm:t>
    </dgm:pt>
    <dgm:pt modelId="{3BD84523-49E7-4643-9330-688C08AA9D1B}" type="sibTrans" cxnId="{EE54C554-6E59-410C-BF13-087D995875E7}">
      <dgm:prSet/>
      <dgm:spPr/>
      <dgm:t>
        <a:bodyPr/>
        <a:lstStyle/>
        <a:p>
          <a:endParaRPr lang="ru-RU"/>
        </a:p>
      </dgm:t>
    </dgm:pt>
    <dgm:pt modelId="{FA154FBF-DD0C-46DC-8FE7-2BFBC0AA8359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художественного, научного, технического творчества (ст. 51)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8B51E8B-948B-4194-A705-D94823280A2C}" type="parTrans" cxnId="{888D5E18-0C7E-4BF8-80CB-BB850746E947}">
      <dgm:prSet/>
      <dgm:spPr/>
      <dgm:t>
        <a:bodyPr/>
        <a:lstStyle/>
        <a:p>
          <a:endParaRPr lang="ru-RU"/>
        </a:p>
      </dgm:t>
    </dgm:pt>
    <dgm:pt modelId="{F1AF35AD-C4E1-41B8-87A5-0C34DC9F911B}" type="sibTrans" cxnId="{888D5E18-0C7E-4BF8-80CB-BB850746E947}">
      <dgm:prSet/>
      <dgm:spPr/>
      <dgm:t>
        <a:bodyPr/>
        <a:lstStyle/>
        <a:p>
          <a:endParaRPr lang="ru-RU"/>
        </a:p>
      </dgm:t>
    </dgm:pt>
    <dgm:pt modelId="{4BE4AD85-55EE-4B1D-8D0B-33998775C363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интеллектуальной собственности (ст. 51)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8734E23-1A44-4F69-80B9-834BE0CA9CCD}" type="parTrans" cxnId="{6F5EE23D-77A6-49BC-AE66-EEDB49726794}">
      <dgm:prSet/>
      <dgm:spPr/>
      <dgm:t>
        <a:bodyPr/>
        <a:lstStyle/>
        <a:p>
          <a:endParaRPr lang="ru-RU"/>
        </a:p>
      </dgm:t>
    </dgm:pt>
    <dgm:pt modelId="{EA5F9BEE-1DCC-4852-9681-DBEF755ECDDD}" type="sibTrans" cxnId="{6F5EE23D-77A6-49BC-AE66-EEDB49726794}">
      <dgm:prSet/>
      <dgm:spPr/>
      <dgm:t>
        <a:bodyPr/>
        <a:lstStyle/>
        <a:p>
          <a:endParaRPr lang="ru-RU"/>
        </a:p>
      </dgm:t>
    </dgm:pt>
    <dgm:pt modelId="{2CD754E8-1EB8-4F8C-A228-D99611C1331E}" type="pres">
      <dgm:prSet presAssocID="{82F5E41D-D9C4-4445-8B33-E0EEEC7C6E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670C803-C530-4F27-9F69-5A1F1A3BD5A3}" type="pres">
      <dgm:prSet presAssocID="{65D41EE8-45EB-466C-9D9C-53490F915705}" presName="root" presStyleCnt="0"/>
      <dgm:spPr/>
      <dgm:t>
        <a:bodyPr/>
        <a:lstStyle/>
        <a:p>
          <a:endParaRPr lang="ru-RU"/>
        </a:p>
      </dgm:t>
    </dgm:pt>
    <dgm:pt modelId="{5AF667A1-AC21-47F2-9ECB-2D22F09C3E68}" type="pres">
      <dgm:prSet presAssocID="{65D41EE8-45EB-466C-9D9C-53490F915705}" presName="rootComposite" presStyleCnt="0"/>
      <dgm:spPr/>
      <dgm:t>
        <a:bodyPr/>
        <a:lstStyle/>
        <a:p>
          <a:endParaRPr lang="ru-RU"/>
        </a:p>
      </dgm:t>
    </dgm:pt>
    <dgm:pt modelId="{5A480140-2550-4FE3-BB67-E4E86946C28D}" type="pres">
      <dgm:prSet presAssocID="{65D41EE8-45EB-466C-9D9C-53490F915705}" presName="rootText" presStyleLbl="node1" presStyleIdx="0" presStyleCnt="1" custScaleX="478590"/>
      <dgm:spPr/>
      <dgm:t>
        <a:bodyPr/>
        <a:lstStyle/>
        <a:p>
          <a:endParaRPr lang="ru-RU"/>
        </a:p>
      </dgm:t>
    </dgm:pt>
    <dgm:pt modelId="{6B0FF66B-513C-4AE0-82E3-7B863D3A7108}" type="pres">
      <dgm:prSet presAssocID="{65D41EE8-45EB-466C-9D9C-53490F915705}" presName="rootConnector" presStyleLbl="node1" presStyleIdx="0" presStyleCnt="1"/>
      <dgm:spPr/>
      <dgm:t>
        <a:bodyPr/>
        <a:lstStyle/>
        <a:p>
          <a:endParaRPr lang="ru-RU"/>
        </a:p>
      </dgm:t>
    </dgm:pt>
    <dgm:pt modelId="{7258C957-EF67-4260-8445-14262532DED9}" type="pres">
      <dgm:prSet presAssocID="{65D41EE8-45EB-466C-9D9C-53490F915705}" presName="childShape" presStyleCnt="0"/>
      <dgm:spPr/>
      <dgm:t>
        <a:bodyPr/>
        <a:lstStyle/>
        <a:p>
          <a:endParaRPr lang="ru-RU"/>
        </a:p>
      </dgm:t>
    </dgm:pt>
    <dgm:pt modelId="{3D354BD2-7558-4626-81AD-16E2704465E2}" type="pres">
      <dgm:prSet presAssocID="{A05287CD-2BC3-4C60-A7DC-E46FAC434E8A}" presName="Name13" presStyleLbl="parChTrans1D2" presStyleIdx="0" presStyleCnt="7"/>
      <dgm:spPr/>
      <dgm:t>
        <a:bodyPr/>
        <a:lstStyle/>
        <a:p>
          <a:endParaRPr lang="ru-RU"/>
        </a:p>
      </dgm:t>
    </dgm:pt>
    <dgm:pt modelId="{DF0A9FAB-5B1F-4676-A877-AA4F73ECACF7}" type="pres">
      <dgm:prSet presAssocID="{8864A66C-C45D-41DB-AFCE-8A7439409135}" presName="childText" presStyleLbl="bgAcc1" presStyleIdx="0" presStyleCnt="7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E6BDE-F8DE-422B-A2FB-6A9523761BC3}" type="pres">
      <dgm:prSet presAssocID="{0F37B6CB-B7A4-4C24-BA53-2B5E85B9A40F}" presName="Name13" presStyleLbl="parChTrans1D2" presStyleIdx="1" presStyleCnt="7"/>
      <dgm:spPr/>
      <dgm:t>
        <a:bodyPr/>
        <a:lstStyle/>
        <a:p>
          <a:endParaRPr lang="ru-RU"/>
        </a:p>
      </dgm:t>
    </dgm:pt>
    <dgm:pt modelId="{3282867D-4199-40E9-B976-1D5340DA3AFD}" type="pres">
      <dgm:prSet presAssocID="{F7F0FF98-FBDC-4F81-8819-A4BA1183CA35}" presName="childText" presStyleLbl="bgAcc1" presStyleIdx="1" presStyleCnt="7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CE19B-4C53-4F89-BFD9-B50D94F3B4EB}" type="pres">
      <dgm:prSet presAssocID="{5AF308E5-604F-40F0-857D-9D8602704279}" presName="Name13" presStyleLbl="parChTrans1D2" presStyleIdx="2" presStyleCnt="7"/>
      <dgm:spPr/>
      <dgm:t>
        <a:bodyPr/>
        <a:lstStyle/>
        <a:p>
          <a:endParaRPr lang="ru-RU"/>
        </a:p>
      </dgm:t>
    </dgm:pt>
    <dgm:pt modelId="{21FD3844-C54E-4E25-BB08-1C2B73C231AA}" type="pres">
      <dgm:prSet presAssocID="{9BBD6DCD-6888-4094-80D5-8ECF941AC8DB}" presName="childText" presStyleLbl="bgAcc1" presStyleIdx="2" presStyleCnt="7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5300C8-01A9-4479-8DE3-89A04F1BD9B4}" type="pres">
      <dgm:prSet presAssocID="{4DA7FA48-9523-4378-8FA7-FB871E58F392}" presName="Name13" presStyleLbl="parChTrans1D2" presStyleIdx="3" presStyleCnt="7"/>
      <dgm:spPr/>
      <dgm:t>
        <a:bodyPr/>
        <a:lstStyle/>
        <a:p>
          <a:endParaRPr lang="ru-RU"/>
        </a:p>
      </dgm:t>
    </dgm:pt>
    <dgm:pt modelId="{3CF1CA1E-816E-4864-9090-C9DD66D0B30B}" type="pres">
      <dgm:prSet presAssocID="{C9F2E378-6FB9-4F61-B97E-2E033E77CC8A}" presName="childText" presStyleLbl="bgAcc1" presStyleIdx="3" presStyleCnt="7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2CEC2-7D67-4831-B8AA-71F49AAB9EE6}" type="pres">
      <dgm:prSet presAssocID="{B8B51E8B-948B-4194-A705-D94823280A2C}" presName="Name13" presStyleLbl="parChTrans1D2" presStyleIdx="4" presStyleCnt="7"/>
      <dgm:spPr/>
      <dgm:t>
        <a:bodyPr/>
        <a:lstStyle/>
        <a:p>
          <a:endParaRPr lang="ru-RU"/>
        </a:p>
      </dgm:t>
    </dgm:pt>
    <dgm:pt modelId="{711B1950-B8C4-4E8C-8011-9D22F3866883}" type="pres">
      <dgm:prSet presAssocID="{FA154FBF-DD0C-46DC-8FE7-2BFBC0AA8359}" presName="childText" presStyleLbl="bgAcc1" presStyleIdx="4" presStyleCnt="7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7DF58-F3E6-4F20-AAC8-2147B32262F8}" type="pres">
      <dgm:prSet presAssocID="{5B914215-6F51-42EE-9116-3357C05AD603}" presName="Name13" presStyleLbl="parChTrans1D2" presStyleIdx="5" presStyleCnt="7"/>
      <dgm:spPr/>
      <dgm:t>
        <a:bodyPr/>
        <a:lstStyle/>
        <a:p>
          <a:endParaRPr lang="ru-RU"/>
        </a:p>
      </dgm:t>
    </dgm:pt>
    <dgm:pt modelId="{D95E4E56-A8A3-4A5B-8758-BB7C4367F2B2}" type="pres">
      <dgm:prSet presAssocID="{455E96F4-1B3F-44F1-AA14-740F4EFE9D34}" presName="childText" presStyleLbl="bgAcc1" presStyleIdx="5" presStyleCnt="7" custScaleX="82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31778E-2BC8-46F6-A464-1C3C6B1A7587}" type="pres">
      <dgm:prSet presAssocID="{68734E23-1A44-4F69-80B9-834BE0CA9CCD}" presName="Name13" presStyleLbl="parChTrans1D2" presStyleIdx="6" presStyleCnt="7"/>
      <dgm:spPr/>
      <dgm:t>
        <a:bodyPr/>
        <a:lstStyle/>
        <a:p>
          <a:endParaRPr lang="ru-RU"/>
        </a:p>
      </dgm:t>
    </dgm:pt>
    <dgm:pt modelId="{7BDADA5D-7283-429F-A107-94F22466D8F6}" type="pres">
      <dgm:prSet presAssocID="{4BE4AD85-55EE-4B1D-8D0B-33998775C363}" presName="childText" presStyleLbl="bgAcc1" presStyleIdx="6" presStyleCnt="7" custScaleX="823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5EE23D-77A6-49BC-AE66-EEDB49726794}" srcId="{65D41EE8-45EB-466C-9D9C-53490F915705}" destId="{4BE4AD85-55EE-4B1D-8D0B-33998775C363}" srcOrd="6" destOrd="0" parTransId="{68734E23-1A44-4F69-80B9-834BE0CA9CCD}" sibTransId="{EA5F9BEE-1DCC-4852-9681-DBEF755ECDDD}"/>
    <dgm:cxn modelId="{04416C3B-9E43-4C57-B473-005FC4876862}" type="presOf" srcId="{5B914215-6F51-42EE-9116-3357C05AD603}" destId="{A327DF58-F3E6-4F20-AAC8-2147B32262F8}" srcOrd="0" destOrd="0" presId="urn:microsoft.com/office/officeart/2005/8/layout/hierarchy3"/>
    <dgm:cxn modelId="{EE54C554-6E59-410C-BF13-087D995875E7}" srcId="{65D41EE8-45EB-466C-9D9C-53490F915705}" destId="{C9F2E378-6FB9-4F61-B97E-2E033E77CC8A}" srcOrd="3" destOrd="0" parTransId="{4DA7FA48-9523-4378-8FA7-FB871E58F392}" sibTransId="{3BD84523-49E7-4643-9330-688C08AA9D1B}"/>
    <dgm:cxn modelId="{888D5E18-0C7E-4BF8-80CB-BB850746E947}" srcId="{65D41EE8-45EB-466C-9D9C-53490F915705}" destId="{FA154FBF-DD0C-46DC-8FE7-2BFBC0AA8359}" srcOrd="4" destOrd="0" parTransId="{B8B51E8B-948B-4194-A705-D94823280A2C}" sibTransId="{F1AF35AD-C4E1-41B8-87A5-0C34DC9F911B}"/>
    <dgm:cxn modelId="{446E37B6-D227-41F2-B693-24FA5FE2B1D6}" type="presOf" srcId="{F7F0FF98-FBDC-4F81-8819-A4BA1183CA35}" destId="{3282867D-4199-40E9-B976-1D5340DA3AFD}" srcOrd="0" destOrd="0" presId="urn:microsoft.com/office/officeart/2005/8/layout/hierarchy3"/>
    <dgm:cxn modelId="{63E39D85-9F28-43B8-9FA2-CD4CE0FF7707}" srcId="{65D41EE8-45EB-466C-9D9C-53490F915705}" destId="{8864A66C-C45D-41DB-AFCE-8A7439409135}" srcOrd="0" destOrd="0" parTransId="{A05287CD-2BC3-4C60-A7DC-E46FAC434E8A}" sibTransId="{14B2FFCE-E835-4ABC-9D57-B8CA0FCFD7E9}"/>
    <dgm:cxn modelId="{D56A6251-8BE3-47EA-B3FB-563BD11D20BC}" type="presOf" srcId="{65D41EE8-45EB-466C-9D9C-53490F915705}" destId="{6B0FF66B-513C-4AE0-82E3-7B863D3A7108}" srcOrd="1" destOrd="0" presId="urn:microsoft.com/office/officeart/2005/8/layout/hierarchy3"/>
    <dgm:cxn modelId="{07F96AF9-4175-4354-9C37-6A572AFB1BC3}" type="presOf" srcId="{68734E23-1A44-4F69-80B9-834BE0CA9CCD}" destId="{B631778E-2BC8-46F6-A464-1C3C6B1A7587}" srcOrd="0" destOrd="0" presId="urn:microsoft.com/office/officeart/2005/8/layout/hierarchy3"/>
    <dgm:cxn modelId="{204B878D-FC47-4B3E-8C33-140899FBDC46}" type="presOf" srcId="{0F37B6CB-B7A4-4C24-BA53-2B5E85B9A40F}" destId="{994E6BDE-F8DE-422B-A2FB-6A9523761BC3}" srcOrd="0" destOrd="0" presId="urn:microsoft.com/office/officeart/2005/8/layout/hierarchy3"/>
    <dgm:cxn modelId="{0AFD84B1-7AEB-4A57-8AFB-8D02EEA46668}" type="presOf" srcId="{A05287CD-2BC3-4C60-A7DC-E46FAC434E8A}" destId="{3D354BD2-7558-4626-81AD-16E2704465E2}" srcOrd="0" destOrd="0" presId="urn:microsoft.com/office/officeart/2005/8/layout/hierarchy3"/>
    <dgm:cxn modelId="{B9B8FE12-08F0-49CC-BC43-D131E067CB15}" srcId="{82F5E41D-D9C4-4445-8B33-E0EEEC7C6E7F}" destId="{65D41EE8-45EB-466C-9D9C-53490F915705}" srcOrd="0" destOrd="0" parTransId="{C7AA5C49-74B4-40F3-B3B6-FAE322A0F2C6}" sibTransId="{AE09CDBF-6FDA-459F-80BB-6C9B2F88465B}"/>
    <dgm:cxn modelId="{299F4E1D-EBBC-4266-AF8D-8233B0CF3AC1}" type="presOf" srcId="{FA154FBF-DD0C-46DC-8FE7-2BFBC0AA8359}" destId="{711B1950-B8C4-4E8C-8011-9D22F3866883}" srcOrd="0" destOrd="0" presId="urn:microsoft.com/office/officeart/2005/8/layout/hierarchy3"/>
    <dgm:cxn modelId="{5724F034-E214-4F3F-B181-64BA8BC187F9}" type="presOf" srcId="{4BE4AD85-55EE-4B1D-8D0B-33998775C363}" destId="{7BDADA5D-7283-429F-A107-94F22466D8F6}" srcOrd="0" destOrd="0" presId="urn:microsoft.com/office/officeart/2005/8/layout/hierarchy3"/>
    <dgm:cxn modelId="{718CF454-5B7A-40F4-8DAD-8F72B0FD126F}" srcId="{65D41EE8-45EB-466C-9D9C-53490F915705}" destId="{455E96F4-1B3F-44F1-AA14-740F4EFE9D34}" srcOrd="5" destOrd="0" parTransId="{5B914215-6F51-42EE-9116-3357C05AD603}" sibTransId="{59A8F177-AAF9-45F7-B903-D5B78FC2725D}"/>
    <dgm:cxn modelId="{69B46162-209E-4945-B526-FA0FE0E37295}" type="presOf" srcId="{4DA7FA48-9523-4378-8FA7-FB871E58F392}" destId="{1C5300C8-01A9-4479-8DE3-89A04F1BD9B4}" srcOrd="0" destOrd="0" presId="urn:microsoft.com/office/officeart/2005/8/layout/hierarchy3"/>
    <dgm:cxn modelId="{593B87B3-97A9-4C3A-9779-E706A89858DB}" type="presOf" srcId="{B8B51E8B-948B-4194-A705-D94823280A2C}" destId="{9D92CEC2-7D67-4831-B8AA-71F49AAB9EE6}" srcOrd="0" destOrd="0" presId="urn:microsoft.com/office/officeart/2005/8/layout/hierarchy3"/>
    <dgm:cxn modelId="{B5359849-A7D6-4058-A0CA-BA65F9E54098}" type="presOf" srcId="{65D41EE8-45EB-466C-9D9C-53490F915705}" destId="{5A480140-2550-4FE3-BB67-E4E86946C28D}" srcOrd="0" destOrd="0" presId="urn:microsoft.com/office/officeart/2005/8/layout/hierarchy3"/>
    <dgm:cxn modelId="{E256477D-DC60-4024-82C7-435B86EAFC8E}" type="presOf" srcId="{C9F2E378-6FB9-4F61-B97E-2E033E77CC8A}" destId="{3CF1CA1E-816E-4864-9090-C9DD66D0B30B}" srcOrd="0" destOrd="0" presId="urn:microsoft.com/office/officeart/2005/8/layout/hierarchy3"/>
    <dgm:cxn modelId="{16519843-AA86-4C78-B96F-33C83F5AF6FA}" srcId="{65D41EE8-45EB-466C-9D9C-53490F915705}" destId="{F7F0FF98-FBDC-4F81-8819-A4BA1183CA35}" srcOrd="1" destOrd="0" parTransId="{0F37B6CB-B7A4-4C24-BA53-2B5E85B9A40F}" sibTransId="{21C6F78F-29B7-41BA-B57B-AB9FE177AA90}"/>
    <dgm:cxn modelId="{FEFA79AB-B322-4574-B783-0B923E3B1F10}" type="presOf" srcId="{455E96F4-1B3F-44F1-AA14-740F4EFE9D34}" destId="{D95E4E56-A8A3-4A5B-8758-BB7C4367F2B2}" srcOrd="0" destOrd="0" presId="urn:microsoft.com/office/officeart/2005/8/layout/hierarchy3"/>
    <dgm:cxn modelId="{C13EC15A-485A-4FF3-9B7B-41DAD5A72898}" srcId="{65D41EE8-45EB-466C-9D9C-53490F915705}" destId="{9BBD6DCD-6888-4094-80D5-8ECF941AC8DB}" srcOrd="2" destOrd="0" parTransId="{5AF308E5-604F-40F0-857D-9D8602704279}" sibTransId="{0C945976-9EF6-4EEE-89F7-8652B54EB542}"/>
    <dgm:cxn modelId="{5FA0371B-E62D-4887-92B6-B25734281F52}" type="presOf" srcId="{9BBD6DCD-6888-4094-80D5-8ECF941AC8DB}" destId="{21FD3844-C54E-4E25-BB08-1C2B73C231AA}" srcOrd="0" destOrd="0" presId="urn:microsoft.com/office/officeart/2005/8/layout/hierarchy3"/>
    <dgm:cxn modelId="{1E469978-4EAB-4AA0-AD6A-D1D648BCC801}" type="presOf" srcId="{8864A66C-C45D-41DB-AFCE-8A7439409135}" destId="{DF0A9FAB-5B1F-4676-A877-AA4F73ECACF7}" srcOrd="0" destOrd="0" presId="urn:microsoft.com/office/officeart/2005/8/layout/hierarchy3"/>
    <dgm:cxn modelId="{DCF68803-FBA6-4DB8-BB7A-5420FCF44A5B}" type="presOf" srcId="{82F5E41D-D9C4-4445-8B33-E0EEEC7C6E7F}" destId="{2CD754E8-1EB8-4F8C-A228-D99611C1331E}" srcOrd="0" destOrd="0" presId="urn:microsoft.com/office/officeart/2005/8/layout/hierarchy3"/>
    <dgm:cxn modelId="{14CB9690-9479-4E4E-AA82-ADB9A9F4F282}" type="presOf" srcId="{5AF308E5-604F-40F0-857D-9D8602704279}" destId="{19CCE19B-4C53-4F89-BFD9-B50D94F3B4EB}" srcOrd="0" destOrd="0" presId="urn:microsoft.com/office/officeart/2005/8/layout/hierarchy3"/>
    <dgm:cxn modelId="{D90B06D1-24FE-4D39-90C5-F467DC1BB7A3}" type="presParOf" srcId="{2CD754E8-1EB8-4F8C-A228-D99611C1331E}" destId="{8670C803-C530-4F27-9F69-5A1F1A3BD5A3}" srcOrd="0" destOrd="0" presId="urn:microsoft.com/office/officeart/2005/8/layout/hierarchy3"/>
    <dgm:cxn modelId="{C93D9E79-8195-438F-9042-9CA3772D0AF6}" type="presParOf" srcId="{8670C803-C530-4F27-9F69-5A1F1A3BD5A3}" destId="{5AF667A1-AC21-47F2-9ECB-2D22F09C3E68}" srcOrd="0" destOrd="0" presId="urn:microsoft.com/office/officeart/2005/8/layout/hierarchy3"/>
    <dgm:cxn modelId="{BA400698-2058-4EA0-908C-2B9B83CAE05D}" type="presParOf" srcId="{5AF667A1-AC21-47F2-9ECB-2D22F09C3E68}" destId="{5A480140-2550-4FE3-BB67-E4E86946C28D}" srcOrd="0" destOrd="0" presId="urn:microsoft.com/office/officeart/2005/8/layout/hierarchy3"/>
    <dgm:cxn modelId="{FC4ACFA1-50AC-45A1-8B14-BB1EBF43175D}" type="presParOf" srcId="{5AF667A1-AC21-47F2-9ECB-2D22F09C3E68}" destId="{6B0FF66B-513C-4AE0-82E3-7B863D3A7108}" srcOrd="1" destOrd="0" presId="urn:microsoft.com/office/officeart/2005/8/layout/hierarchy3"/>
    <dgm:cxn modelId="{7A984CC3-15D1-4B99-94FA-163A32A3EB33}" type="presParOf" srcId="{8670C803-C530-4F27-9F69-5A1F1A3BD5A3}" destId="{7258C957-EF67-4260-8445-14262532DED9}" srcOrd="1" destOrd="0" presId="urn:microsoft.com/office/officeart/2005/8/layout/hierarchy3"/>
    <dgm:cxn modelId="{65FAE0C1-6DA7-4F61-A263-8A9981F523C9}" type="presParOf" srcId="{7258C957-EF67-4260-8445-14262532DED9}" destId="{3D354BD2-7558-4626-81AD-16E2704465E2}" srcOrd="0" destOrd="0" presId="urn:microsoft.com/office/officeart/2005/8/layout/hierarchy3"/>
    <dgm:cxn modelId="{FB4415E9-7E78-4504-AFB5-5E8DD51FFB89}" type="presParOf" srcId="{7258C957-EF67-4260-8445-14262532DED9}" destId="{DF0A9FAB-5B1F-4676-A877-AA4F73ECACF7}" srcOrd="1" destOrd="0" presId="urn:microsoft.com/office/officeart/2005/8/layout/hierarchy3"/>
    <dgm:cxn modelId="{EE252ED0-EB37-4441-B3EE-3F31C84189FB}" type="presParOf" srcId="{7258C957-EF67-4260-8445-14262532DED9}" destId="{994E6BDE-F8DE-422B-A2FB-6A9523761BC3}" srcOrd="2" destOrd="0" presId="urn:microsoft.com/office/officeart/2005/8/layout/hierarchy3"/>
    <dgm:cxn modelId="{8A7323CD-6131-4A7D-B907-64C74F870859}" type="presParOf" srcId="{7258C957-EF67-4260-8445-14262532DED9}" destId="{3282867D-4199-40E9-B976-1D5340DA3AFD}" srcOrd="3" destOrd="0" presId="urn:microsoft.com/office/officeart/2005/8/layout/hierarchy3"/>
    <dgm:cxn modelId="{6D293C54-2888-4123-BF98-1DECC03C2C69}" type="presParOf" srcId="{7258C957-EF67-4260-8445-14262532DED9}" destId="{19CCE19B-4C53-4F89-BFD9-B50D94F3B4EB}" srcOrd="4" destOrd="0" presId="urn:microsoft.com/office/officeart/2005/8/layout/hierarchy3"/>
    <dgm:cxn modelId="{7C3A9E86-2A59-454F-B3FB-EE2E43242630}" type="presParOf" srcId="{7258C957-EF67-4260-8445-14262532DED9}" destId="{21FD3844-C54E-4E25-BB08-1C2B73C231AA}" srcOrd="5" destOrd="0" presId="urn:microsoft.com/office/officeart/2005/8/layout/hierarchy3"/>
    <dgm:cxn modelId="{7B8136C5-66EF-4587-A9E6-54C3C52DEA36}" type="presParOf" srcId="{7258C957-EF67-4260-8445-14262532DED9}" destId="{1C5300C8-01A9-4479-8DE3-89A04F1BD9B4}" srcOrd="6" destOrd="0" presId="urn:microsoft.com/office/officeart/2005/8/layout/hierarchy3"/>
    <dgm:cxn modelId="{958CB631-3021-42B0-9E68-92694F2A1DDB}" type="presParOf" srcId="{7258C957-EF67-4260-8445-14262532DED9}" destId="{3CF1CA1E-816E-4864-9090-C9DD66D0B30B}" srcOrd="7" destOrd="0" presId="urn:microsoft.com/office/officeart/2005/8/layout/hierarchy3"/>
    <dgm:cxn modelId="{7E0432C0-19A0-42EB-A02D-8E69268B9C99}" type="presParOf" srcId="{7258C957-EF67-4260-8445-14262532DED9}" destId="{9D92CEC2-7D67-4831-B8AA-71F49AAB9EE6}" srcOrd="8" destOrd="0" presId="urn:microsoft.com/office/officeart/2005/8/layout/hierarchy3"/>
    <dgm:cxn modelId="{D095F896-CC37-40FC-8ED5-13645A23B752}" type="presParOf" srcId="{7258C957-EF67-4260-8445-14262532DED9}" destId="{711B1950-B8C4-4E8C-8011-9D22F3866883}" srcOrd="9" destOrd="0" presId="urn:microsoft.com/office/officeart/2005/8/layout/hierarchy3"/>
    <dgm:cxn modelId="{FFC1E794-3A2D-4BAB-B83F-970F258B0E7F}" type="presParOf" srcId="{7258C957-EF67-4260-8445-14262532DED9}" destId="{A327DF58-F3E6-4F20-AAC8-2147B32262F8}" srcOrd="10" destOrd="0" presId="urn:microsoft.com/office/officeart/2005/8/layout/hierarchy3"/>
    <dgm:cxn modelId="{59EEF23E-4F63-4502-8537-FFA1001D004A}" type="presParOf" srcId="{7258C957-EF67-4260-8445-14262532DED9}" destId="{D95E4E56-A8A3-4A5B-8758-BB7C4367F2B2}" srcOrd="11" destOrd="0" presId="urn:microsoft.com/office/officeart/2005/8/layout/hierarchy3"/>
    <dgm:cxn modelId="{3D2BB64C-84E3-4CB7-8926-242DD9BFE44A}" type="presParOf" srcId="{7258C957-EF67-4260-8445-14262532DED9}" destId="{B631778E-2BC8-46F6-A464-1C3C6B1A7587}" srcOrd="12" destOrd="0" presId="urn:microsoft.com/office/officeart/2005/8/layout/hierarchy3"/>
    <dgm:cxn modelId="{2099A2F4-B16D-44F5-83BC-C228B11D6AB7}" type="presParOf" srcId="{7258C957-EF67-4260-8445-14262532DED9}" destId="{7BDADA5D-7283-429F-A107-94F22466D8F6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63E5C7-388D-48E6-A05E-8D0D9DBAA78B}">
      <dsp:nvSpPr>
        <dsp:cNvPr id="0" name=""/>
        <dsp:cNvSpPr/>
      </dsp:nvSpPr>
      <dsp:spPr>
        <a:xfrm>
          <a:off x="6463877" y="1792499"/>
          <a:ext cx="91440" cy="3107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777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B63930-3448-4A4F-9756-9B3E227DB36F}">
      <dsp:nvSpPr>
        <dsp:cNvPr id="0" name=""/>
        <dsp:cNvSpPr/>
      </dsp:nvSpPr>
      <dsp:spPr>
        <a:xfrm>
          <a:off x="4392488" y="741776"/>
          <a:ext cx="2117109" cy="3107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88"/>
              </a:lnTo>
              <a:lnTo>
                <a:pt x="2117109" y="155388"/>
              </a:lnTo>
              <a:lnTo>
                <a:pt x="2117109" y="310777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CB123C-E1B6-40DB-A990-E981CDCCF1AA}">
      <dsp:nvSpPr>
        <dsp:cNvPr id="0" name=""/>
        <dsp:cNvSpPr/>
      </dsp:nvSpPr>
      <dsp:spPr>
        <a:xfrm>
          <a:off x="2229658" y="1792499"/>
          <a:ext cx="91440" cy="3107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777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6A186-AD6A-45CF-A09C-068195939516}">
      <dsp:nvSpPr>
        <dsp:cNvPr id="0" name=""/>
        <dsp:cNvSpPr/>
      </dsp:nvSpPr>
      <dsp:spPr>
        <a:xfrm>
          <a:off x="2275378" y="741776"/>
          <a:ext cx="2117109" cy="310777"/>
        </a:xfrm>
        <a:custGeom>
          <a:avLst/>
          <a:gdLst/>
          <a:ahLst/>
          <a:cxnLst/>
          <a:rect l="0" t="0" r="0" b="0"/>
          <a:pathLst>
            <a:path>
              <a:moveTo>
                <a:pt x="2117109" y="0"/>
              </a:moveTo>
              <a:lnTo>
                <a:pt x="2117109" y="155388"/>
              </a:lnTo>
              <a:lnTo>
                <a:pt x="0" y="155388"/>
              </a:lnTo>
              <a:lnTo>
                <a:pt x="0" y="310777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FD7BA2-CADD-4965-996C-6255C69A4FA4}">
      <dsp:nvSpPr>
        <dsp:cNvPr id="0" name=""/>
        <dsp:cNvSpPr/>
      </dsp:nvSpPr>
      <dsp:spPr>
        <a:xfrm>
          <a:off x="1779059" y="1830"/>
          <a:ext cx="5226856" cy="73994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Модели (трактовки) прав человека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779059" y="1830"/>
        <a:ext cx="5226856" cy="739945"/>
      </dsp:txXfrm>
    </dsp:sp>
    <dsp:sp modelId="{B14CC825-F6FD-4328-990A-275DE6F00510}">
      <dsp:nvSpPr>
        <dsp:cNvPr id="0" name=""/>
        <dsp:cNvSpPr/>
      </dsp:nvSpPr>
      <dsp:spPr>
        <a:xfrm>
          <a:off x="313656" y="1052553"/>
          <a:ext cx="3923442" cy="73994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Теория естественного права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3656" y="1052553"/>
        <a:ext cx="3923442" cy="739945"/>
      </dsp:txXfrm>
    </dsp:sp>
    <dsp:sp modelId="{2ACEC383-3D9C-4B5C-85CF-45E3001E7A89}">
      <dsp:nvSpPr>
        <dsp:cNvPr id="0" name=""/>
        <dsp:cNvSpPr/>
      </dsp:nvSpPr>
      <dsp:spPr>
        <a:xfrm>
          <a:off x="313656" y="2103276"/>
          <a:ext cx="3923442" cy="192318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Права человека рассматриваются как естественные, неотчуждаемые,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присущие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каждому человеку от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рож-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не зависящие от государства, которое должно только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обеспечи-вать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эти права, помогать 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реали-зации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3656" y="2103276"/>
        <a:ext cx="3923442" cy="1923184"/>
      </dsp:txXfrm>
    </dsp:sp>
    <dsp:sp modelId="{5C9AC6DB-BDF0-4C90-B3C7-38797BD871EE}">
      <dsp:nvSpPr>
        <dsp:cNvPr id="0" name=""/>
        <dsp:cNvSpPr/>
      </dsp:nvSpPr>
      <dsp:spPr>
        <a:xfrm>
          <a:off x="4547876" y="1052553"/>
          <a:ext cx="3923442" cy="73994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Позитивная теория права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47876" y="1052553"/>
        <a:ext cx="3923442" cy="739945"/>
      </dsp:txXfrm>
    </dsp:sp>
    <dsp:sp modelId="{E076C368-7411-42A2-9C9C-9FE07753FD1F}">
      <dsp:nvSpPr>
        <dsp:cNvPr id="0" name=""/>
        <dsp:cNvSpPr/>
      </dsp:nvSpPr>
      <dsp:spPr>
        <a:xfrm>
          <a:off x="4547876" y="2103276"/>
          <a:ext cx="3923442" cy="192318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Права человека рассматриваются как дарованные ему государством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47876" y="2103276"/>
        <a:ext cx="3923442" cy="192318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99A34E-8838-4F53-B9A7-AC2334CDE336}">
      <dsp:nvSpPr>
        <dsp:cNvPr id="0" name=""/>
        <dsp:cNvSpPr/>
      </dsp:nvSpPr>
      <dsp:spPr>
        <a:xfrm>
          <a:off x="7427589" y="3688182"/>
          <a:ext cx="91440" cy="4650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5039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7187B923-040F-4D5D-831E-DACD35CE6865}">
      <dsp:nvSpPr>
        <dsp:cNvPr id="0" name=""/>
        <dsp:cNvSpPr/>
      </dsp:nvSpPr>
      <dsp:spPr>
        <a:xfrm>
          <a:off x="4392488" y="1250699"/>
          <a:ext cx="3080821" cy="465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519"/>
              </a:lnTo>
              <a:lnTo>
                <a:pt x="3080821" y="232519"/>
              </a:lnTo>
              <a:lnTo>
                <a:pt x="3080821" y="46503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26680D-3C4D-44C0-92D0-2535A260523B}">
      <dsp:nvSpPr>
        <dsp:cNvPr id="0" name=""/>
        <dsp:cNvSpPr/>
      </dsp:nvSpPr>
      <dsp:spPr>
        <a:xfrm>
          <a:off x="4346767" y="3688182"/>
          <a:ext cx="91440" cy="4650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5039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FFC71AC6-BAB1-4A23-99E0-636C9D807E6F}">
      <dsp:nvSpPr>
        <dsp:cNvPr id="0" name=""/>
        <dsp:cNvSpPr/>
      </dsp:nvSpPr>
      <dsp:spPr>
        <a:xfrm>
          <a:off x="4346767" y="1250699"/>
          <a:ext cx="91440" cy="4650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503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913B0B-C1A2-4F77-9217-0611675F74E8}">
      <dsp:nvSpPr>
        <dsp:cNvPr id="0" name=""/>
        <dsp:cNvSpPr/>
      </dsp:nvSpPr>
      <dsp:spPr>
        <a:xfrm>
          <a:off x="1265946" y="3688182"/>
          <a:ext cx="91440" cy="4650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5039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BC1086F6-BCD6-46F0-8BC0-F88B28D7AC56}">
      <dsp:nvSpPr>
        <dsp:cNvPr id="0" name=""/>
        <dsp:cNvSpPr/>
      </dsp:nvSpPr>
      <dsp:spPr>
        <a:xfrm>
          <a:off x="1311666" y="1250699"/>
          <a:ext cx="3080821" cy="465039"/>
        </a:xfrm>
        <a:custGeom>
          <a:avLst/>
          <a:gdLst/>
          <a:ahLst/>
          <a:cxnLst/>
          <a:rect l="0" t="0" r="0" b="0"/>
          <a:pathLst>
            <a:path>
              <a:moveTo>
                <a:pt x="3080821" y="0"/>
              </a:moveTo>
              <a:lnTo>
                <a:pt x="3080821" y="232519"/>
              </a:lnTo>
              <a:lnTo>
                <a:pt x="0" y="232519"/>
              </a:lnTo>
              <a:lnTo>
                <a:pt x="0" y="46503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686A8-3DFA-4B88-A177-42B520F932D1}">
      <dsp:nvSpPr>
        <dsp:cNvPr id="0" name=""/>
        <dsp:cNvSpPr/>
      </dsp:nvSpPr>
      <dsp:spPr>
        <a:xfrm>
          <a:off x="1224139" y="143462"/>
          <a:ext cx="6336696" cy="110723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Политический статус личности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место человека в системе политической жизни, совокупность его неотъемлемых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по-литических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 и свобод, обязанностей и возможностей оказывать влияние на политическую жизнь общества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24139" y="143462"/>
        <a:ext cx="6336696" cy="1107237"/>
      </dsp:txXfrm>
    </dsp:sp>
    <dsp:sp modelId="{08A220BA-66CA-4E13-92CC-D8F994C85AAD}">
      <dsp:nvSpPr>
        <dsp:cNvPr id="0" name=""/>
        <dsp:cNvSpPr/>
      </dsp:nvSpPr>
      <dsp:spPr>
        <a:xfrm>
          <a:off x="3775" y="1715739"/>
          <a:ext cx="2615781" cy="19724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Гражданство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полити-ческая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правовая связь лица с определённым государством (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принад-лежность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индивида к какому-либо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государс-тву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775" y="1715739"/>
        <a:ext cx="2615781" cy="1972443"/>
      </dsp:txXfrm>
    </dsp:sp>
    <dsp:sp modelId="{2F112C0E-4D71-434F-83E9-4FB5ACEE0844}">
      <dsp:nvSpPr>
        <dsp:cNvPr id="0" name=""/>
        <dsp:cNvSpPr/>
      </dsp:nvSpPr>
      <dsp:spPr>
        <a:xfrm>
          <a:off x="3775" y="4153222"/>
          <a:ext cx="2615781" cy="6156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гражданин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775" y="4153222"/>
        <a:ext cx="2615781" cy="615634"/>
      </dsp:txXfrm>
    </dsp:sp>
    <dsp:sp modelId="{EBEC69F3-86A8-4FA1-B92D-ED75DD20B81B}">
      <dsp:nvSpPr>
        <dsp:cNvPr id="0" name=""/>
        <dsp:cNvSpPr/>
      </dsp:nvSpPr>
      <dsp:spPr>
        <a:xfrm>
          <a:off x="3084597" y="1715739"/>
          <a:ext cx="2615781" cy="19724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Отсутствие гражданства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84597" y="1715739"/>
        <a:ext cx="2615781" cy="1972443"/>
      </dsp:txXfrm>
    </dsp:sp>
    <dsp:sp modelId="{7D336D9B-E72A-4AF6-A669-FEC77B266870}">
      <dsp:nvSpPr>
        <dsp:cNvPr id="0" name=""/>
        <dsp:cNvSpPr/>
      </dsp:nvSpPr>
      <dsp:spPr>
        <a:xfrm>
          <a:off x="3084597" y="4153222"/>
          <a:ext cx="2615781" cy="6156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апатрид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84597" y="4153222"/>
        <a:ext cx="2615781" cy="615634"/>
      </dsp:txXfrm>
    </dsp:sp>
    <dsp:sp modelId="{4AB5976F-9098-4873-B9C7-1ACCB6577359}">
      <dsp:nvSpPr>
        <dsp:cNvPr id="0" name=""/>
        <dsp:cNvSpPr/>
      </dsp:nvSpPr>
      <dsp:spPr>
        <a:xfrm>
          <a:off x="6165418" y="1715739"/>
          <a:ext cx="2615781" cy="19724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Двойное гражданство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65418" y="1715739"/>
        <a:ext cx="2615781" cy="1972443"/>
      </dsp:txXfrm>
    </dsp:sp>
    <dsp:sp modelId="{760497B7-8F20-47E6-BC2E-B47276128333}">
      <dsp:nvSpPr>
        <dsp:cNvPr id="0" name=""/>
        <dsp:cNvSpPr/>
      </dsp:nvSpPr>
      <dsp:spPr>
        <a:xfrm>
          <a:off x="6165418" y="4153222"/>
          <a:ext cx="2615781" cy="6156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бипатрид (биполид)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65418" y="4153222"/>
        <a:ext cx="2615781" cy="61563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858597-0406-4B05-931C-0AE0DC9C8613}">
      <dsp:nvSpPr>
        <dsp:cNvPr id="0" name=""/>
        <dsp:cNvSpPr/>
      </dsp:nvSpPr>
      <dsp:spPr>
        <a:xfrm>
          <a:off x="4356484" y="1444005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3412025" y="197389"/>
              </a:lnTo>
              <a:lnTo>
                <a:pt x="3412025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F1D1D3-D00F-4FF8-9769-BD692B471796}">
      <dsp:nvSpPr>
        <dsp:cNvPr id="0" name=""/>
        <dsp:cNvSpPr/>
      </dsp:nvSpPr>
      <dsp:spPr>
        <a:xfrm>
          <a:off x="4356484" y="1444005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1137341" y="197389"/>
              </a:lnTo>
              <a:lnTo>
                <a:pt x="1137341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C01E35-4CA0-4655-A428-B6A82C8752E0}">
      <dsp:nvSpPr>
        <dsp:cNvPr id="0" name=""/>
        <dsp:cNvSpPr/>
      </dsp:nvSpPr>
      <dsp:spPr>
        <a:xfrm>
          <a:off x="3219142" y="1444005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1137341" y="0"/>
              </a:moveTo>
              <a:lnTo>
                <a:pt x="1137341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FEDB4A-AB9A-4910-86A4-94DEC014175B}">
      <dsp:nvSpPr>
        <dsp:cNvPr id="0" name=""/>
        <dsp:cNvSpPr/>
      </dsp:nvSpPr>
      <dsp:spPr>
        <a:xfrm>
          <a:off x="944458" y="1444005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3412025" y="0"/>
              </a:moveTo>
              <a:lnTo>
                <a:pt x="3412025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6FDC90-6448-4643-A6B9-725F0A041659}">
      <dsp:nvSpPr>
        <dsp:cNvPr id="0" name=""/>
        <dsp:cNvSpPr/>
      </dsp:nvSpPr>
      <dsp:spPr>
        <a:xfrm>
          <a:off x="1656180" y="504053"/>
          <a:ext cx="5400606" cy="93995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Составные элементы правового статуса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56180" y="504053"/>
        <a:ext cx="5400606" cy="939951"/>
      </dsp:txXfrm>
    </dsp:sp>
    <dsp:sp modelId="{DB8D345F-8CC7-40FF-9F53-49A62667570A}">
      <dsp:nvSpPr>
        <dsp:cNvPr id="0" name=""/>
        <dsp:cNvSpPr/>
      </dsp:nvSpPr>
      <dsp:spPr>
        <a:xfrm>
          <a:off x="4506" y="1838785"/>
          <a:ext cx="1879903" cy="25694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права и свободы личности, т.е.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по-тенциальные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возможности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че-ловека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пользо-ваться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опреде-лёнными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жиз-ненными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блага-ми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06" y="1838785"/>
        <a:ext cx="1879903" cy="2569480"/>
      </dsp:txXfrm>
    </dsp:sp>
    <dsp:sp modelId="{4869DFFD-2262-4254-B83B-E6FE22E09773}">
      <dsp:nvSpPr>
        <dsp:cNvPr id="0" name=""/>
        <dsp:cNvSpPr/>
      </dsp:nvSpPr>
      <dsp:spPr>
        <a:xfrm>
          <a:off x="2279190" y="1838785"/>
          <a:ext cx="1879903" cy="25694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гражданство (права и свободы в первую очередь являются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пра-вами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свобода-ми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гражданина)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79190" y="1838785"/>
        <a:ext cx="1879903" cy="2569480"/>
      </dsp:txXfrm>
    </dsp:sp>
    <dsp:sp modelId="{5D46C2DA-1A7E-4927-BC72-389B195E280B}">
      <dsp:nvSpPr>
        <dsp:cNvPr id="0" name=""/>
        <dsp:cNvSpPr/>
      </dsp:nvSpPr>
      <dsp:spPr>
        <a:xfrm>
          <a:off x="4553873" y="1838785"/>
          <a:ext cx="1879903" cy="25694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Правосубъект-ность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понимае-мая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как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признан-ная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законом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спо-собность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лица иметь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осущест-влять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свои права и нести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обязан-ности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53873" y="1838785"/>
        <a:ext cx="1879903" cy="2569480"/>
      </dsp:txXfrm>
    </dsp:sp>
    <dsp:sp modelId="{B494B5AD-B581-417C-B5CC-7FC9C1F23C21}">
      <dsp:nvSpPr>
        <dsp:cNvPr id="0" name=""/>
        <dsp:cNvSpPr/>
      </dsp:nvSpPr>
      <dsp:spPr>
        <a:xfrm>
          <a:off x="6828557" y="1838785"/>
          <a:ext cx="1879903" cy="25694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гарантии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госу-дарства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полити-ческие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социаль-ные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экономичес-кие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правовые) как условия и средства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обеспе-чения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сво-бод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личности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828557" y="1838785"/>
        <a:ext cx="1879903" cy="256948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D58BAE-7ED3-48A2-8A35-BCD604790D00}">
      <dsp:nvSpPr>
        <dsp:cNvPr id="0" name=""/>
        <dsp:cNvSpPr/>
      </dsp:nvSpPr>
      <dsp:spPr>
        <a:xfrm>
          <a:off x="1512166" y="2320031"/>
          <a:ext cx="2015249" cy="81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5972" y="2343837"/>
        <a:ext cx="1967637" cy="765188"/>
      </dsp:txXfrm>
    </dsp:sp>
    <dsp:sp modelId="{D4AC6E40-58ED-4226-B054-4072870C38D0}">
      <dsp:nvSpPr>
        <dsp:cNvPr id="0" name=""/>
        <dsp:cNvSpPr/>
      </dsp:nvSpPr>
      <dsp:spPr>
        <a:xfrm>
          <a:off x="4536511" y="2320031"/>
          <a:ext cx="2015249" cy="81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60317" y="2343837"/>
        <a:ext cx="1967637" cy="765188"/>
      </dsp:txXfrm>
    </dsp:sp>
    <dsp:sp modelId="{64C57CC5-4252-4401-89E4-831C65DDFE38}">
      <dsp:nvSpPr>
        <dsp:cNvPr id="0" name=""/>
        <dsp:cNvSpPr/>
      </dsp:nvSpPr>
      <dsp:spPr>
        <a:xfrm>
          <a:off x="3763652" y="3454400"/>
          <a:ext cx="609600" cy="609600"/>
        </a:xfrm>
        <a:prstGeom prst="triangle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8FC9DC1-F353-4295-9B7F-C483597D4881}">
      <dsp:nvSpPr>
        <dsp:cNvPr id="0" name=""/>
        <dsp:cNvSpPr/>
      </dsp:nvSpPr>
      <dsp:spPr>
        <a:xfrm>
          <a:off x="1549389" y="3199180"/>
          <a:ext cx="5038124" cy="247091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77171-89E1-4540-96AE-A1CE0A2A28AB}">
      <dsp:nvSpPr>
        <dsp:cNvPr id="0" name=""/>
        <dsp:cNvSpPr/>
      </dsp:nvSpPr>
      <dsp:spPr>
        <a:xfrm>
          <a:off x="337307" y="59210"/>
          <a:ext cx="5505610" cy="4096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Обязанности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49306" y="71209"/>
        <a:ext cx="5481612" cy="385678"/>
      </dsp:txXfrm>
    </dsp:sp>
    <dsp:sp modelId="{D317C44E-9612-4A5F-9A2D-03A63F07BE21}">
      <dsp:nvSpPr>
        <dsp:cNvPr id="0" name=""/>
        <dsp:cNvSpPr/>
      </dsp:nvSpPr>
      <dsp:spPr>
        <a:xfrm>
          <a:off x="887868" y="468887"/>
          <a:ext cx="219550" cy="6186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8604"/>
              </a:lnTo>
              <a:lnTo>
                <a:pt x="219550" y="61860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B6033C-60AE-45B5-946D-8090DBA8FB81}">
      <dsp:nvSpPr>
        <dsp:cNvPr id="0" name=""/>
        <dsp:cNvSpPr/>
      </dsp:nvSpPr>
      <dsp:spPr>
        <a:xfrm>
          <a:off x="1107418" y="590361"/>
          <a:ext cx="7671261" cy="99426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32. Родители или лица, их заменяющие, имеют право и обязаны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вос-питывать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детей, заботиться об их здоровье, развитии и обучении…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Де-ти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обязаны заботиться о родителях, а также лицах, их заменяющих, и оказывать им помощь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36539" y="619482"/>
        <a:ext cx="7613019" cy="936018"/>
      </dsp:txXfrm>
    </dsp:sp>
    <dsp:sp modelId="{0BCA5A4F-C3EF-4B3F-9CAC-4C72A95AFC47}">
      <dsp:nvSpPr>
        <dsp:cNvPr id="0" name=""/>
        <dsp:cNvSpPr/>
      </dsp:nvSpPr>
      <dsp:spPr>
        <a:xfrm>
          <a:off x="887868" y="468887"/>
          <a:ext cx="219550" cy="16114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1411"/>
              </a:lnTo>
              <a:lnTo>
                <a:pt x="219550" y="161141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3A8672-CE8D-4B2F-929A-BCEDD8C1B2CB}">
      <dsp:nvSpPr>
        <dsp:cNvPr id="0" name=""/>
        <dsp:cNvSpPr/>
      </dsp:nvSpPr>
      <dsp:spPr>
        <a:xfrm>
          <a:off x="1107418" y="1656203"/>
          <a:ext cx="7671261" cy="84818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52. Каждый, кто находится на территории Республики Беларусь,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обя-зан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соблюдать её Конституцию, законы и уважать национальные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тра-диции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32261" y="1681046"/>
        <a:ext cx="7621575" cy="798502"/>
      </dsp:txXfrm>
    </dsp:sp>
    <dsp:sp modelId="{73DCF4CD-E209-4836-9576-FC746398E6FD}">
      <dsp:nvSpPr>
        <dsp:cNvPr id="0" name=""/>
        <dsp:cNvSpPr/>
      </dsp:nvSpPr>
      <dsp:spPr>
        <a:xfrm>
          <a:off x="887868" y="468887"/>
          <a:ext cx="219550" cy="230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8834"/>
              </a:lnTo>
              <a:lnTo>
                <a:pt x="219550" y="230883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B84FD6-9CE5-4887-B2E5-378B3088931F}">
      <dsp:nvSpPr>
        <dsp:cNvPr id="0" name=""/>
        <dsp:cNvSpPr/>
      </dsp:nvSpPr>
      <dsp:spPr>
        <a:xfrm>
          <a:off x="1107418" y="2575974"/>
          <a:ext cx="7671261" cy="40349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53. Каждый обязан уважать достоинство, права, свободы, законные интересы других лиц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19236" y="2587792"/>
        <a:ext cx="7647625" cy="379858"/>
      </dsp:txXfrm>
    </dsp:sp>
    <dsp:sp modelId="{7206D8C9-5698-4E5D-8AA3-C811110534C3}">
      <dsp:nvSpPr>
        <dsp:cNvPr id="0" name=""/>
        <dsp:cNvSpPr/>
      </dsp:nvSpPr>
      <dsp:spPr>
        <a:xfrm>
          <a:off x="887868" y="468887"/>
          <a:ext cx="219550" cy="2783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3910"/>
              </a:lnTo>
              <a:lnTo>
                <a:pt x="219550" y="278391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612BB5-9F27-4695-BAEA-6429DCCCC1A0}">
      <dsp:nvSpPr>
        <dsp:cNvPr id="0" name=""/>
        <dsp:cNvSpPr/>
      </dsp:nvSpPr>
      <dsp:spPr>
        <a:xfrm>
          <a:off x="1107418" y="3051050"/>
          <a:ext cx="7671261" cy="40349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54. Каждый обязан беречь историко-культурное, духовное наследие и другие национальные ценности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19236" y="3062868"/>
        <a:ext cx="7647625" cy="379858"/>
      </dsp:txXfrm>
    </dsp:sp>
    <dsp:sp modelId="{8F0910C4-30B9-4104-A307-3F8CD3E48BEF}">
      <dsp:nvSpPr>
        <dsp:cNvPr id="0" name=""/>
        <dsp:cNvSpPr/>
      </dsp:nvSpPr>
      <dsp:spPr>
        <a:xfrm>
          <a:off x="887868" y="468887"/>
          <a:ext cx="219550" cy="3258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8986"/>
              </a:lnTo>
              <a:lnTo>
                <a:pt x="219550" y="325898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A3ED0-4C36-41E9-A457-C5CD89BC8983}">
      <dsp:nvSpPr>
        <dsp:cNvPr id="0" name=""/>
        <dsp:cNvSpPr/>
      </dsp:nvSpPr>
      <dsp:spPr>
        <a:xfrm>
          <a:off x="1107418" y="3526126"/>
          <a:ext cx="7671261" cy="40349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55. Охрана природной среды - долг каждого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19236" y="3537944"/>
        <a:ext cx="7647625" cy="379858"/>
      </dsp:txXfrm>
    </dsp:sp>
    <dsp:sp modelId="{EB0DCE8F-7438-40FA-9C76-AF0843A16E62}">
      <dsp:nvSpPr>
        <dsp:cNvPr id="0" name=""/>
        <dsp:cNvSpPr/>
      </dsp:nvSpPr>
      <dsp:spPr>
        <a:xfrm>
          <a:off x="887868" y="468887"/>
          <a:ext cx="219550" cy="3903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3920"/>
              </a:lnTo>
              <a:lnTo>
                <a:pt x="219550" y="390392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21CED8-B239-48A8-BCC2-A55C52059169}">
      <dsp:nvSpPr>
        <dsp:cNvPr id="0" name=""/>
        <dsp:cNvSpPr/>
      </dsp:nvSpPr>
      <dsp:spPr>
        <a:xfrm>
          <a:off x="1107418" y="4001202"/>
          <a:ext cx="7671261" cy="74320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56. Граждане Республики Беларусь обязаны принимать участие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фи-нансировании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государственных расходов путём уплаты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государствен-ных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налогов, пошлин и иных платежей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29186" y="4022970"/>
        <a:ext cx="7627725" cy="699673"/>
      </dsp:txXfrm>
    </dsp:sp>
    <dsp:sp modelId="{EC97AD20-40D0-4907-AF69-8E4B943330FF}">
      <dsp:nvSpPr>
        <dsp:cNvPr id="0" name=""/>
        <dsp:cNvSpPr/>
      </dsp:nvSpPr>
      <dsp:spPr>
        <a:xfrm>
          <a:off x="887868" y="468887"/>
          <a:ext cx="219550" cy="4548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48854"/>
              </a:lnTo>
              <a:lnTo>
                <a:pt x="219550" y="454885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E2B52D-EFD5-4989-9082-BD13248C0F6B}">
      <dsp:nvSpPr>
        <dsp:cNvPr id="0" name=""/>
        <dsp:cNvSpPr/>
      </dsp:nvSpPr>
      <dsp:spPr>
        <a:xfrm>
          <a:off x="1107418" y="4815994"/>
          <a:ext cx="7671261" cy="40349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Ст. 57. Защита Республики Беларусь – обязанность и священный долг гражданина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19236" y="4827812"/>
        <a:ext cx="7647625" cy="3798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1BD90-EC35-45F7-B1AB-C4E45E3537FD}">
      <dsp:nvSpPr>
        <dsp:cNvPr id="0" name=""/>
        <dsp:cNvSpPr/>
      </dsp:nvSpPr>
      <dsp:spPr>
        <a:xfrm>
          <a:off x="4654" y="184037"/>
          <a:ext cx="6713139" cy="4364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Важнейшие документы в области прав человека</a:t>
          </a:r>
          <a:endParaRPr lang="ru-RU" sz="20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7437" y="196820"/>
        <a:ext cx="6687573" cy="410894"/>
      </dsp:txXfrm>
    </dsp:sp>
    <dsp:sp modelId="{F1ABA908-B7DF-46F6-9D4E-8876DE32C8B3}">
      <dsp:nvSpPr>
        <dsp:cNvPr id="0" name=""/>
        <dsp:cNvSpPr/>
      </dsp:nvSpPr>
      <dsp:spPr>
        <a:xfrm>
          <a:off x="675968" y="620498"/>
          <a:ext cx="678395" cy="475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5759"/>
              </a:lnTo>
              <a:lnTo>
                <a:pt x="678395" y="47575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CC971-2582-4075-9C36-4670E3830575}">
      <dsp:nvSpPr>
        <dsp:cNvPr id="0" name=""/>
        <dsp:cNvSpPr/>
      </dsp:nvSpPr>
      <dsp:spPr>
        <a:xfrm>
          <a:off x="1354363" y="768912"/>
          <a:ext cx="7430612" cy="65469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Всеобщая декларация прав человека, принятая Генеральной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Ассамб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-леей ООН 10 декабря 1948 г.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73538" y="788087"/>
        <a:ext cx="7392262" cy="616340"/>
      </dsp:txXfrm>
    </dsp:sp>
    <dsp:sp modelId="{F3A74D34-5E2F-422C-97FE-CD0841AA52A2}">
      <dsp:nvSpPr>
        <dsp:cNvPr id="0" name=""/>
        <dsp:cNvSpPr/>
      </dsp:nvSpPr>
      <dsp:spPr>
        <a:xfrm>
          <a:off x="675968" y="620498"/>
          <a:ext cx="710419" cy="12345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4559"/>
              </a:lnTo>
              <a:lnTo>
                <a:pt x="710419" y="123455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A52AD-287E-45F4-9960-6997021E7B21}">
      <dsp:nvSpPr>
        <dsp:cNvPr id="0" name=""/>
        <dsp:cNvSpPr/>
      </dsp:nvSpPr>
      <dsp:spPr>
        <a:xfrm>
          <a:off x="1386387" y="1572388"/>
          <a:ext cx="5704547" cy="56533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Международный пакт о гражданских и политических правах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402945" y="1588946"/>
        <a:ext cx="5671431" cy="532222"/>
      </dsp:txXfrm>
    </dsp:sp>
    <dsp:sp modelId="{626C8E94-85ED-4897-AAFE-4585DB2AC2CF}">
      <dsp:nvSpPr>
        <dsp:cNvPr id="0" name=""/>
        <dsp:cNvSpPr/>
      </dsp:nvSpPr>
      <dsp:spPr>
        <a:xfrm>
          <a:off x="675968" y="620498"/>
          <a:ext cx="710419" cy="19759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5992"/>
              </a:lnTo>
              <a:lnTo>
                <a:pt x="710419" y="197599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58B16F-4E14-41E8-8299-89EBFFB12900}">
      <dsp:nvSpPr>
        <dsp:cNvPr id="0" name=""/>
        <dsp:cNvSpPr/>
      </dsp:nvSpPr>
      <dsp:spPr>
        <a:xfrm>
          <a:off x="1386387" y="2301329"/>
          <a:ext cx="5704547" cy="59032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Международный пакт об экономических, социальных и культурных правах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403677" y="2318619"/>
        <a:ext cx="5669967" cy="555741"/>
      </dsp:txXfrm>
    </dsp:sp>
    <dsp:sp modelId="{CD3A23B0-48DE-4E26-8683-D2B6645A0CF5}">
      <dsp:nvSpPr>
        <dsp:cNvPr id="0" name=""/>
        <dsp:cNvSpPr/>
      </dsp:nvSpPr>
      <dsp:spPr>
        <a:xfrm>
          <a:off x="675968" y="620498"/>
          <a:ext cx="710419" cy="2700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0198"/>
              </a:lnTo>
              <a:lnTo>
                <a:pt x="710419" y="270019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751F6F-F96F-4D4E-A013-9C570F3FDCD6}">
      <dsp:nvSpPr>
        <dsp:cNvPr id="0" name=""/>
        <dsp:cNvSpPr/>
      </dsp:nvSpPr>
      <dsp:spPr>
        <a:xfrm>
          <a:off x="1386387" y="3003171"/>
          <a:ext cx="5706195" cy="63505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Первый факультативный протокол к Международно-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му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пакту о гражданских и политических правах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404987" y="3021771"/>
        <a:ext cx="5668995" cy="597850"/>
      </dsp:txXfrm>
    </dsp:sp>
    <dsp:sp modelId="{935358D2-DCD4-421C-A817-989BE3A1904F}">
      <dsp:nvSpPr>
        <dsp:cNvPr id="0" name=""/>
        <dsp:cNvSpPr/>
      </dsp:nvSpPr>
      <dsp:spPr>
        <a:xfrm>
          <a:off x="675968" y="620498"/>
          <a:ext cx="676928" cy="3464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4266"/>
              </a:lnTo>
              <a:lnTo>
                <a:pt x="676928" y="346426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53880-13E2-4C3A-88E3-F775CA803CD7}">
      <dsp:nvSpPr>
        <dsp:cNvPr id="0" name=""/>
        <dsp:cNvSpPr/>
      </dsp:nvSpPr>
      <dsp:spPr>
        <a:xfrm>
          <a:off x="1352896" y="3767169"/>
          <a:ext cx="7432079" cy="63518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Второй факультативный протокол к Международному пакту о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граж-данских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политических правах, принятый под эгидой ООН в 1989 г.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71500" y="3785773"/>
        <a:ext cx="7394871" cy="5979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1F4235-4D2C-4A27-B396-F0A5EEED0AE0}">
      <dsp:nvSpPr>
        <dsp:cNvPr id="0" name=""/>
        <dsp:cNvSpPr/>
      </dsp:nvSpPr>
      <dsp:spPr>
        <a:xfrm>
          <a:off x="3168352" y="1946973"/>
          <a:ext cx="2304254" cy="114661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права и свободы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24325" y="2002946"/>
        <a:ext cx="2192308" cy="1034666"/>
      </dsp:txXfrm>
    </dsp:sp>
    <dsp:sp modelId="{98A9C530-3696-4FD0-84ED-2FD3F3A9602E}">
      <dsp:nvSpPr>
        <dsp:cNvPr id="0" name=""/>
        <dsp:cNvSpPr/>
      </dsp:nvSpPr>
      <dsp:spPr>
        <a:xfrm rot="16200000">
          <a:off x="4156204" y="1421096"/>
          <a:ext cx="328551" cy="4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4205487" y="1560468"/>
        <a:ext cx="229986" cy="270265"/>
      </dsp:txXfrm>
    </dsp:sp>
    <dsp:sp modelId="{0B75A455-9151-47CE-8025-6D4ED2A7C5A7}">
      <dsp:nvSpPr>
        <dsp:cNvPr id="0" name=""/>
        <dsp:cNvSpPr/>
      </dsp:nvSpPr>
      <dsp:spPr>
        <a:xfrm>
          <a:off x="3079765" y="2230"/>
          <a:ext cx="2481428" cy="1324834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(гражданские) права и свободы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44438" y="66903"/>
        <a:ext cx="2352082" cy="1195488"/>
      </dsp:txXfrm>
    </dsp:sp>
    <dsp:sp modelId="{8C65B6B3-A7E8-47CE-A3D9-773A11BDBD9E}">
      <dsp:nvSpPr>
        <dsp:cNvPr id="0" name=""/>
        <dsp:cNvSpPr/>
      </dsp:nvSpPr>
      <dsp:spPr>
        <a:xfrm rot="16227">
          <a:off x="5615153" y="2301980"/>
          <a:ext cx="343538" cy="4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5615154" y="2391826"/>
        <a:ext cx="240477" cy="270265"/>
      </dsp:txXfrm>
    </dsp:sp>
    <dsp:sp modelId="{0534117D-C36B-443B-9DEF-C493B266B992}">
      <dsp:nvSpPr>
        <dsp:cNvPr id="0" name=""/>
        <dsp:cNvSpPr/>
      </dsp:nvSpPr>
      <dsp:spPr>
        <a:xfrm>
          <a:off x="6120686" y="1872216"/>
          <a:ext cx="2481428" cy="1324834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права и свободы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185359" y="1936889"/>
        <a:ext cx="2352082" cy="1195488"/>
      </dsp:txXfrm>
    </dsp:sp>
    <dsp:sp modelId="{D0718470-03CD-4D77-96A7-33C4590813E8}">
      <dsp:nvSpPr>
        <dsp:cNvPr id="0" name=""/>
        <dsp:cNvSpPr/>
      </dsp:nvSpPr>
      <dsp:spPr>
        <a:xfrm rot="5400000">
          <a:off x="4156204" y="3169020"/>
          <a:ext cx="328551" cy="4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4205487" y="3209827"/>
        <a:ext cx="229986" cy="270265"/>
      </dsp:txXfrm>
    </dsp:sp>
    <dsp:sp modelId="{D71D3E45-BD31-485E-9E38-0511B0E3DDED}">
      <dsp:nvSpPr>
        <dsp:cNvPr id="0" name=""/>
        <dsp:cNvSpPr/>
      </dsp:nvSpPr>
      <dsp:spPr>
        <a:xfrm>
          <a:off x="3079765" y="3713495"/>
          <a:ext cx="2481428" cy="1324834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социально-экономические права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44438" y="3778168"/>
        <a:ext cx="2352082" cy="1195488"/>
      </dsp:txXfrm>
    </dsp:sp>
    <dsp:sp modelId="{7755901C-1139-45C0-9DDA-C61C340FC2AB}">
      <dsp:nvSpPr>
        <dsp:cNvPr id="0" name=""/>
        <dsp:cNvSpPr/>
      </dsp:nvSpPr>
      <dsp:spPr>
        <a:xfrm rot="10783974">
          <a:off x="2653134" y="2301982"/>
          <a:ext cx="364125" cy="4504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 rot="10800000">
        <a:off x="2762370" y="2391816"/>
        <a:ext cx="254888" cy="270265"/>
      </dsp:txXfrm>
    </dsp:sp>
    <dsp:sp modelId="{AE07FB8F-A02C-47E5-8D98-34F8CD44F0DA}">
      <dsp:nvSpPr>
        <dsp:cNvPr id="0" name=""/>
        <dsp:cNvSpPr/>
      </dsp:nvSpPr>
      <dsp:spPr>
        <a:xfrm>
          <a:off x="0" y="1872220"/>
          <a:ext cx="2481428" cy="1324834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культурные права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4673" y="1936893"/>
        <a:ext cx="2352082" cy="11954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9BBF9-4580-4ECB-B285-F0A597B22773}">
      <dsp:nvSpPr>
        <dsp:cNvPr id="0" name=""/>
        <dsp:cNvSpPr/>
      </dsp:nvSpPr>
      <dsp:spPr>
        <a:xfrm>
          <a:off x="216021" y="992"/>
          <a:ext cx="4803914" cy="5223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права и свободы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1320" y="16291"/>
        <a:ext cx="4773316" cy="491756"/>
      </dsp:txXfrm>
    </dsp:sp>
    <dsp:sp modelId="{113122A5-EFD4-4F67-888F-7FA66CCA41AB}">
      <dsp:nvSpPr>
        <dsp:cNvPr id="0" name=""/>
        <dsp:cNvSpPr/>
      </dsp:nvSpPr>
      <dsp:spPr>
        <a:xfrm>
          <a:off x="696412" y="523347"/>
          <a:ext cx="480391" cy="5121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113"/>
              </a:lnTo>
              <a:lnTo>
                <a:pt x="480391" y="51211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E7E0D5-E90A-4E3B-8CDB-AC29721E854B}">
      <dsp:nvSpPr>
        <dsp:cNvPr id="0" name=""/>
        <dsp:cNvSpPr/>
      </dsp:nvSpPr>
      <dsp:spPr>
        <a:xfrm>
          <a:off x="1176804" y="615527"/>
          <a:ext cx="7176126" cy="839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жизнь (ст. 24)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01403" y="640126"/>
        <a:ext cx="7126928" cy="790669"/>
      </dsp:txXfrm>
    </dsp:sp>
    <dsp:sp modelId="{051E55AE-EAD1-4052-99B5-326E0D552EE7}">
      <dsp:nvSpPr>
        <dsp:cNvPr id="0" name=""/>
        <dsp:cNvSpPr/>
      </dsp:nvSpPr>
      <dsp:spPr>
        <a:xfrm>
          <a:off x="696412" y="523347"/>
          <a:ext cx="480391" cy="14441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4160"/>
              </a:lnTo>
              <a:lnTo>
                <a:pt x="480391" y="144416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50C86-A2DC-48C1-9125-8801DD383EE5}">
      <dsp:nvSpPr>
        <dsp:cNvPr id="0" name=""/>
        <dsp:cNvSpPr/>
      </dsp:nvSpPr>
      <dsp:spPr>
        <a:xfrm>
          <a:off x="1176804" y="1547574"/>
          <a:ext cx="7176126" cy="839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свободу, неприкосновенность и достоинство личности (ст. 25)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01403" y="1572173"/>
        <a:ext cx="7126928" cy="790669"/>
      </dsp:txXfrm>
    </dsp:sp>
    <dsp:sp modelId="{3C9C28B8-D82A-4125-9C83-9A85F4CD3015}">
      <dsp:nvSpPr>
        <dsp:cNvPr id="0" name=""/>
        <dsp:cNvSpPr/>
      </dsp:nvSpPr>
      <dsp:spPr>
        <a:xfrm>
          <a:off x="696412" y="523347"/>
          <a:ext cx="480391" cy="23762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6207"/>
              </a:lnTo>
              <a:lnTo>
                <a:pt x="480391" y="237620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6B854-797D-4C84-BF8B-CCD7F2E05BA7}">
      <dsp:nvSpPr>
        <dsp:cNvPr id="0" name=""/>
        <dsp:cNvSpPr/>
      </dsp:nvSpPr>
      <dsp:spPr>
        <a:xfrm>
          <a:off x="1176804" y="2479621"/>
          <a:ext cx="7176126" cy="839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Презумпция невиновности (ст. 26)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01403" y="2504220"/>
        <a:ext cx="7126928" cy="790669"/>
      </dsp:txXfrm>
    </dsp:sp>
    <dsp:sp modelId="{3DBBF37B-F48F-4E96-8B06-3E94A49C0E00}">
      <dsp:nvSpPr>
        <dsp:cNvPr id="0" name=""/>
        <dsp:cNvSpPr/>
      </dsp:nvSpPr>
      <dsp:spPr>
        <a:xfrm>
          <a:off x="696412" y="523347"/>
          <a:ext cx="480391" cy="3308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8255"/>
              </a:lnTo>
              <a:lnTo>
                <a:pt x="480391" y="330825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45EB15-D91B-4D17-A33B-D5087CD83B8D}">
      <dsp:nvSpPr>
        <dsp:cNvPr id="0" name=""/>
        <dsp:cNvSpPr/>
      </dsp:nvSpPr>
      <dsp:spPr>
        <a:xfrm>
          <a:off x="1176804" y="3411669"/>
          <a:ext cx="7176126" cy="839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Невозможность принуждения к даче показаний и объяснений про-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тив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самого себя, членов семьи, близких родственников (ст. 27)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01403" y="3436268"/>
        <a:ext cx="7126928" cy="790669"/>
      </dsp:txXfrm>
    </dsp:sp>
    <dsp:sp modelId="{6B4BCC2F-3DEB-4910-9B23-1B04542CE5E4}">
      <dsp:nvSpPr>
        <dsp:cNvPr id="0" name=""/>
        <dsp:cNvSpPr/>
      </dsp:nvSpPr>
      <dsp:spPr>
        <a:xfrm>
          <a:off x="696412" y="523347"/>
          <a:ext cx="480391" cy="4240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40302"/>
              </a:lnTo>
              <a:lnTo>
                <a:pt x="480391" y="424030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FCFB9-9F3D-435C-842A-BF6CBDCA6818}">
      <dsp:nvSpPr>
        <dsp:cNvPr id="0" name=""/>
        <dsp:cNvSpPr/>
      </dsp:nvSpPr>
      <dsp:spPr>
        <a:xfrm>
          <a:off x="1176804" y="4343716"/>
          <a:ext cx="7176126" cy="839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тайну личной жизни, корреспонденции, телефонных и иных сообщений (ст. 28)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01403" y="4368315"/>
        <a:ext cx="7126928" cy="7906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9BBF9-4580-4ECB-B285-F0A597B22773}">
      <dsp:nvSpPr>
        <dsp:cNvPr id="0" name=""/>
        <dsp:cNvSpPr/>
      </dsp:nvSpPr>
      <dsp:spPr>
        <a:xfrm>
          <a:off x="216023" y="325"/>
          <a:ext cx="4306488" cy="4682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права и свободы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9738" y="14040"/>
        <a:ext cx="4279058" cy="440836"/>
      </dsp:txXfrm>
    </dsp:sp>
    <dsp:sp modelId="{113122A5-EFD4-4F67-888F-7FA66CCA41AB}">
      <dsp:nvSpPr>
        <dsp:cNvPr id="0" name=""/>
        <dsp:cNvSpPr/>
      </dsp:nvSpPr>
      <dsp:spPr>
        <a:xfrm>
          <a:off x="646672" y="468592"/>
          <a:ext cx="430648" cy="434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4289"/>
              </a:lnTo>
              <a:lnTo>
                <a:pt x="430648" y="43428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E7E0D5-E90A-4E3B-8CDB-AC29721E854B}">
      <dsp:nvSpPr>
        <dsp:cNvPr id="0" name=""/>
        <dsp:cNvSpPr/>
      </dsp:nvSpPr>
      <dsp:spPr>
        <a:xfrm>
          <a:off x="1077321" y="551227"/>
          <a:ext cx="7275606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неприкосновенность жилища и иных законных владений (ст. 29)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571826"/>
        <a:ext cx="7234408" cy="662109"/>
      </dsp:txXfrm>
    </dsp:sp>
    <dsp:sp modelId="{051E55AE-EAD1-4052-99B5-326E0D552EE7}">
      <dsp:nvSpPr>
        <dsp:cNvPr id="0" name=""/>
        <dsp:cNvSpPr/>
      </dsp:nvSpPr>
      <dsp:spPr>
        <a:xfrm>
          <a:off x="646672" y="468592"/>
          <a:ext cx="430648" cy="1220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0232"/>
              </a:lnTo>
              <a:lnTo>
                <a:pt x="430648" y="122023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50C86-A2DC-48C1-9125-8801DD383EE5}">
      <dsp:nvSpPr>
        <dsp:cNvPr id="0" name=""/>
        <dsp:cNvSpPr/>
      </dsp:nvSpPr>
      <dsp:spPr>
        <a:xfrm>
          <a:off x="1077321" y="1337170"/>
          <a:ext cx="7275606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Свободы передвижения и выбора места жительства в пределах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-публики Беларусь, право покидать её и беспрепятственно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возвра-щаться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обратно (ст. 30)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1357769"/>
        <a:ext cx="7234408" cy="662109"/>
      </dsp:txXfrm>
    </dsp:sp>
    <dsp:sp modelId="{3C9C28B8-D82A-4125-9C83-9A85F4CD3015}">
      <dsp:nvSpPr>
        <dsp:cNvPr id="0" name=""/>
        <dsp:cNvSpPr/>
      </dsp:nvSpPr>
      <dsp:spPr>
        <a:xfrm>
          <a:off x="646672" y="468592"/>
          <a:ext cx="430648" cy="2006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6175"/>
              </a:lnTo>
              <a:lnTo>
                <a:pt x="430648" y="200617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6B854-797D-4C84-BF8B-CCD7F2E05BA7}">
      <dsp:nvSpPr>
        <dsp:cNvPr id="0" name=""/>
        <dsp:cNvSpPr/>
      </dsp:nvSpPr>
      <dsp:spPr>
        <a:xfrm>
          <a:off x="1077321" y="2123113"/>
          <a:ext cx="7275606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совести (ст. 31)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2143712"/>
        <a:ext cx="7234408" cy="662109"/>
      </dsp:txXfrm>
    </dsp:sp>
    <dsp:sp modelId="{3DBBF37B-F48F-4E96-8B06-3E94A49C0E00}">
      <dsp:nvSpPr>
        <dsp:cNvPr id="0" name=""/>
        <dsp:cNvSpPr/>
      </dsp:nvSpPr>
      <dsp:spPr>
        <a:xfrm>
          <a:off x="646672" y="468592"/>
          <a:ext cx="430648" cy="2792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2118"/>
              </a:lnTo>
              <a:lnTo>
                <a:pt x="430648" y="279211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45EB15-D91B-4D17-A33B-D5087CD83B8D}">
      <dsp:nvSpPr>
        <dsp:cNvPr id="0" name=""/>
        <dsp:cNvSpPr/>
      </dsp:nvSpPr>
      <dsp:spPr>
        <a:xfrm>
          <a:off x="1077321" y="2909056"/>
          <a:ext cx="7275606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создание семьи и заключение брака (ст. 32)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2929655"/>
        <a:ext cx="7234408" cy="662109"/>
      </dsp:txXfrm>
    </dsp:sp>
    <dsp:sp modelId="{6B4BCC2F-3DEB-4910-9B23-1B04542CE5E4}">
      <dsp:nvSpPr>
        <dsp:cNvPr id="0" name=""/>
        <dsp:cNvSpPr/>
      </dsp:nvSpPr>
      <dsp:spPr>
        <a:xfrm>
          <a:off x="646672" y="468592"/>
          <a:ext cx="430648" cy="35780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8060"/>
              </a:lnTo>
              <a:lnTo>
                <a:pt x="430648" y="357806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FCFB9-9F3D-435C-842A-BF6CBDCA6818}">
      <dsp:nvSpPr>
        <dsp:cNvPr id="0" name=""/>
        <dsp:cNvSpPr/>
      </dsp:nvSpPr>
      <dsp:spPr>
        <a:xfrm>
          <a:off x="1077321" y="3694999"/>
          <a:ext cx="7275606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выбора национальности и языка общения (ст. 50)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3715598"/>
        <a:ext cx="7234408" cy="662109"/>
      </dsp:txXfrm>
    </dsp:sp>
    <dsp:sp modelId="{1667B7E2-167F-4F4F-B34E-85F9E04A4840}">
      <dsp:nvSpPr>
        <dsp:cNvPr id="0" name=""/>
        <dsp:cNvSpPr/>
      </dsp:nvSpPr>
      <dsp:spPr>
        <a:xfrm>
          <a:off x="646672" y="468592"/>
          <a:ext cx="430648" cy="4364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64003"/>
              </a:lnTo>
              <a:lnTo>
                <a:pt x="430648" y="436400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56755-CED1-4AAF-830E-AB6111619D62}">
      <dsp:nvSpPr>
        <dsp:cNvPr id="0" name=""/>
        <dsp:cNvSpPr/>
      </dsp:nvSpPr>
      <dsp:spPr>
        <a:xfrm>
          <a:off x="1077321" y="4480942"/>
          <a:ext cx="7274115" cy="703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судебную защиту (ст. 60)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7920" y="4501541"/>
        <a:ext cx="7232917" cy="66210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4AE283-373D-4201-9700-4642AE0C1B39}">
      <dsp:nvSpPr>
        <dsp:cNvPr id="0" name=""/>
        <dsp:cNvSpPr/>
      </dsp:nvSpPr>
      <dsp:spPr>
        <a:xfrm>
          <a:off x="72007" y="2032"/>
          <a:ext cx="5085081" cy="4367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права и свободы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4798" y="14823"/>
        <a:ext cx="5059499" cy="411129"/>
      </dsp:txXfrm>
    </dsp:sp>
    <dsp:sp modelId="{AD386499-AB5A-4BC7-B4B5-74599CADE618}">
      <dsp:nvSpPr>
        <dsp:cNvPr id="0" name=""/>
        <dsp:cNvSpPr/>
      </dsp:nvSpPr>
      <dsp:spPr>
        <a:xfrm>
          <a:off x="580515" y="438743"/>
          <a:ext cx="508508" cy="3275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533"/>
              </a:lnTo>
              <a:lnTo>
                <a:pt x="508508" y="32753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25953-C14E-4130-9C6A-D26E3C84F140}">
      <dsp:nvSpPr>
        <dsp:cNvPr id="0" name=""/>
        <dsp:cNvSpPr/>
      </dsp:nvSpPr>
      <dsp:spPr>
        <a:xfrm>
          <a:off x="1089024" y="547921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мнений, убеждений и их свободное выражение (ст. 33)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560712"/>
        <a:ext cx="7382338" cy="411129"/>
      </dsp:txXfrm>
    </dsp:sp>
    <dsp:sp modelId="{EB46243D-E18A-4C67-84C3-22E614696F38}">
      <dsp:nvSpPr>
        <dsp:cNvPr id="0" name=""/>
        <dsp:cNvSpPr/>
      </dsp:nvSpPr>
      <dsp:spPr>
        <a:xfrm>
          <a:off x="580515" y="438743"/>
          <a:ext cx="508508" cy="8734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3422"/>
              </a:lnTo>
              <a:lnTo>
                <a:pt x="508508" y="87342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D0EFE4-5587-4565-8C88-2FCB6C6954A2}">
      <dsp:nvSpPr>
        <dsp:cNvPr id="0" name=""/>
        <dsp:cNvSpPr/>
      </dsp:nvSpPr>
      <dsp:spPr>
        <a:xfrm>
          <a:off x="1089024" y="1093810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получение, хранение и распространение информации (ст. 34)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1106601"/>
        <a:ext cx="7382338" cy="411129"/>
      </dsp:txXfrm>
    </dsp:sp>
    <dsp:sp modelId="{59DBB75E-0CAC-4800-9C2E-604819341406}">
      <dsp:nvSpPr>
        <dsp:cNvPr id="0" name=""/>
        <dsp:cNvSpPr/>
      </dsp:nvSpPr>
      <dsp:spPr>
        <a:xfrm>
          <a:off x="580515" y="438743"/>
          <a:ext cx="508508" cy="1571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1651"/>
              </a:lnTo>
              <a:lnTo>
                <a:pt x="508508" y="15716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D9482C-4892-4315-AEDC-96B2D4791571}">
      <dsp:nvSpPr>
        <dsp:cNvPr id="0" name=""/>
        <dsp:cNvSpPr/>
      </dsp:nvSpPr>
      <dsp:spPr>
        <a:xfrm>
          <a:off x="1089024" y="1639699"/>
          <a:ext cx="7407920" cy="7413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собраний, митингов, уличных шествий, демонстраций и пи-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кетирования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не нарушающих правопорядок и права других граждан (ст. 35)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10739" y="1661414"/>
        <a:ext cx="7364490" cy="697961"/>
      </dsp:txXfrm>
    </dsp:sp>
    <dsp:sp modelId="{BCC181A9-D91D-4EB3-84F1-70CE9D36C7CC}">
      <dsp:nvSpPr>
        <dsp:cNvPr id="0" name=""/>
        <dsp:cNvSpPr/>
      </dsp:nvSpPr>
      <dsp:spPr>
        <a:xfrm>
          <a:off x="580515" y="438743"/>
          <a:ext cx="508508" cy="2269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9880"/>
              </a:lnTo>
              <a:lnTo>
                <a:pt x="508508" y="226988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98D6FD-98B7-45E0-9D4A-3E042B5091D6}">
      <dsp:nvSpPr>
        <dsp:cNvPr id="0" name=""/>
        <dsp:cNvSpPr/>
      </dsp:nvSpPr>
      <dsp:spPr>
        <a:xfrm>
          <a:off x="1089024" y="2490268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объединений (ст. 36)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2503059"/>
        <a:ext cx="7382338" cy="411129"/>
      </dsp:txXfrm>
    </dsp:sp>
    <dsp:sp modelId="{D95E92DE-2570-4618-B730-FA1768D3F55B}">
      <dsp:nvSpPr>
        <dsp:cNvPr id="0" name=""/>
        <dsp:cNvSpPr/>
      </dsp:nvSpPr>
      <dsp:spPr>
        <a:xfrm>
          <a:off x="580515" y="438743"/>
          <a:ext cx="508508" cy="28157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5769"/>
              </a:lnTo>
              <a:lnTo>
                <a:pt x="508508" y="281576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310F6-95BD-4D69-8CE9-CFEED3B68827}">
      <dsp:nvSpPr>
        <dsp:cNvPr id="0" name=""/>
        <dsp:cNvSpPr/>
      </dsp:nvSpPr>
      <dsp:spPr>
        <a:xfrm>
          <a:off x="1089024" y="3036157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участие в решении государственных дел (ст. 37)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3048948"/>
        <a:ext cx="7382338" cy="411129"/>
      </dsp:txXfrm>
    </dsp:sp>
    <dsp:sp modelId="{73348EDF-6F83-463B-8CFF-63994FB88B15}">
      <dsp:nvSpPr>
        <dsp:cNvPr id="0" name=""/>
        <dsp:cNvSpPr/>
      </dsp:nvSpPr>
      <dsp:spPr>
        <a:xfrm>
          <a:off x="580515" y="438743"/>
          <a:ext cx="508508" cy="3361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1658"/>
              </a:lnTo>
              <a:lnTo>
                <a:pt x="508508" y="336165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B78C95-CA24-479B-8E10-11D7D99706A1}">
      <dsp:nvSpPr>
        <dsp:cNvPr id="0" name=""/>
        <dsp:cNvSpPr/>
      </dsp:nvSpPr>
      <dsp:spPr>
        <a:xfrm>
          <a:off x="1089024" y="3582046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избирать и быть избранным в государственные органы (ст. 38)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3594837"/>
        <a:ext cx="7382338" cy="411129"/>
      </dsp:txXfrm>
    </dsp:sp>
    <dsp:sp modelId="{CFE66A67-5555-414B-95E4-E2980BFCF9C5}">
      <dsp:nvSpPr>
        <dsp:cNvPr id="0" name=""/>
        <dsp:cNvSpPr/>
      </dsp:nvSpPr>
      <dsp:spPr>
        <a:xfrm>
          <a:off x="580515" y="438743"/>
          <a:ext cx="508508" cy="3907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7546"/>
              </a:lnTo>
              <a:lnTo>
                <a:pt x="508508" y="39075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5B8D5D-06D5-4DF0-837A-AFC5F8BC9030}">
      <dsp:nvSpPr>
        <dsp:cNvPr id="0" name=""/>
        <dsp:cNvSpPr/>
      </dsp:nvSpPr>
      <dsp:spPr>
        <a:xfrm>
          <a:off x="1089024" y="4127935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равного доступа к любым должностям в государственных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-нах (ст. 39)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4140726"/>
        <a:ext cx="7382338" cy="411129"/>
      </dsp:txXfrm>
    </dsp:sp>
    <dsp:sp modelId="{FA851A0D-F170-45A8-8BAA-D8CD8EDBAE65}">
      <dsp:nvSpPr>
        <dsp:cNvPr id="0" name=""/>
        <dsp:cNvSpPr/>
      </dsp:nvSpPr>
      <dsp:spPr>
        <a:xfrm>
          <a:off x="580515" y="438743"/>
          <a:ext cx="508508" cy="4453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3435"/>
              </a:lnTo>
              <a:lnTo>
                <a:pt x="508508" y="445343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6B1819-7BEB-4FC7-AF8D-5A5023874011}">
      <dsp:nvSpPr>
        <dsp:cNvPr id="0" name=""/>
        <dsp:cNvSpPr/>
      </dsp:nvSpPr>
      <dsp:spPr>
        <a:xfrm>
          <a:off x="1089024" y="4673824"/>
          <a:ext cx="7407920" cy="4367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направлять личные или коллективные обращения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-венные органы (ст. 40)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1815" y="4686615"/>
        <a:ext cx="7382338" cy="41112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1D75A5-6128-4B1B-AB4E-9FDC8687182A}">
      <dsp:nvSpPr>
        <dsp:cNvPr id="0" name=""/>
        <dsp:cNvSpPr/>
      </dsp:nvSpPr>
      <dsp:spPr>
        <a:xfrm>
          <a:off x="5704" y="5701"/>
          <a:ext cx="5331018" cy="7845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Социально-экономические права граждан Республики Беларусь</a:t>
          </a:r>
          <a:endParaRPr lang="ru-RU" sz="1800" b="1" kern="1200" dirty="0">
            <a:effectLst/>
            <a:latin typeface="Cambria" panose="02040503050406030204" pitchFamily="18" charset="0"/>
          </a:endParaRPr>
        </a:p>
      </dsp:txBody>
      <dsp:txXfrm>
        <a:off x="28682" y="28679"/>
        <a:ext cx="5285062" cy="738554"/>
      </dsp:txXfrm>
    </dsp:sp>
    <dsp:sp modelId="{9C15ED6B-6DCF-4B78-97B7-5AA18747D12D}">
      <dsp:nvSpPr>
        <dsp:cNvPr id="0" name=""/>
        <dsp:cNvSpPr/>
      </dsp:nvSpPr>
      <dsp:spPr>
        <a:xfrm>
          <a:off x="538806" y="790212"/>
          <a:ext cx="533101" cy="588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383"/>
              </a:lnTo>
              <a:lnTo>
                <a:pt x="533101" y="58838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D52397-8BC8-4461-9921-939EEF328AF1}">
      <dsp:nvSpPr>
        <dsp:cNvPr id="0" name=""/>
        <dsp:cNvSpPr/>
      </dsp:nvSpPr>
      <dsp:spPr>
        <a:xfrm>
          <a:off x="1071908" y="986340"/>
          <a:ext cx="7491339" cy="784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Право на достойный уровень жизни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, включая достаточное питание, одежду, жильё и постоянное улучшение необходимых для этого </a:t>
          </a:r>
          <a:r>
            <a:rPr lang="ru-RU" sz="1800" kern="1200" dirty="0" err="1" smtClean="0">
              <a:effectLst/>
              <a:latin typeface="Cambria" panose="02040503050406030204" pitchFamily="18" charset="0"/>
            </a:rPr>
            <a:t>усло-вий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 (ст. 21)</a:t>
          </a:r>
          <a:endParaRPr lang="ru-RU" sz="1800" kern="1200" dirty="0">
            <a:effectLst/>
            <a:latin typeface="Cambria" panose="02040503050406030204" pitchFamily="18" charset="0"/>
          </a:endParaRPr>
        </a:p>
      </dsp:txBody>
      <dsp:txXfrm>
        <a:off x="1094886" y="1009318"/>
        <a:ext cx="7445383" cy="738554"/>
      </dsp:txXfrm>
    </dsp:sp>
    <dsp:sp modelId="{B8DF98AE-04FB-49AD-81CD-9382848FB5CC}">
      <dsp:nvSpPr>
        <dsp:cNvPr id="0" name=""/>
        <dsp:cNvSpPr/>
      </dsp:nvSpPr>
      <dsp:spPr>
        <a:xfrm>
          <a:off x="538806" y="790212"/>
          <a:ext cx="533101" cy="16888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8832"/>
              </a:lnTo>
              <a:lnTo>
                <a:pt x="533101" y="168883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105FD0-EB59-4421-A040-D6994A2080DB}">
      <dsp:nvSpPr>
        <dsp:cNvPr id="0" name=""/>
        <dsp:cNvSpPr/>
      </dsp:nvSpPr>
      <dsp:spPr>
        <a:xfrm>
          <a:off x="1071908" y="1966978"/>
          <a:ext cx="7491339" cy="10241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Право на труд 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- право на выбор профессии, рода занятий и работы в соответствии с призванием, способностями, образованием, </a:t>
          </a:r>
          <a:r>
            <a:rPr lang="ru-RU" sz="1800" kern="1200" dirty="0" err="1" smtClean="0">
              <a:effectLst/>
              <a:latin typeface="Cambria" panose="02040503050406030204" pitchFamily="18" charset="0"/>
            </a:rPr>
            <a:t>профес-сиональной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 подготовкой и с учётом общественных потребностей, а также на здоровые и безопасные условия труда (ст. 41)</a:t>
          </a:r>
          <a:endParaRPr lang="ru-RU" sz="1800" kern="1200" dirty="0">
            <a:effectLst/>
            <a:latin typeface="Cambria" panose="02040503050406030204" pitchFamily="18" charset="0"/>
          </a:endParaRPr>
        </a:p>
      </dsp:txBody>
      <dsp:txXfrm>
        <a:off x="1101904" y="1996974"/>
        <a:ext cx="7431347" cy="964140"/>
      </dsp:txXfrm>
    </dsp:sp>
    <dsp:sp modelId="{76D9B04D-38B0-40A2-8E28-4C766698FB0C}">
      <dsp:nvSpPr>
        <dsp:cNvPr id="0" name=""/>
        <dsp:cNvSpPr/>
      </dsp:nvSpPr>
      <dsp:spPr>
        <a:xfrm>
          <a:off x="538806" y="790212"/>
          <a:ext cx="533101" cy="2866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520"/>
              </a:lnTo>
              <a:lnTo>
                <a:pt x="533101" y="286652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4C774A-7B02-43AD-BA70-9EE0D7949F61}">
      <dsp:nvSpPr>
        <dsp:cNvPr id="0" name=""/>
        <dsp:cNvSpPr/>
      </dsp:nvSpPr>
      <dsp:spPr>
        <a:xfrm>
          <a:off x="1071908" y="3187238"/>
          <a:ext cx="7491339" cy="9389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Право на защиту своих экономических и социальных интересов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, включая право на объединение в профессиональные союзы, </a:t>
          </a:r>
          <a:r>
            <a:rPr lang="ru-RU" sz="1800" kern="1200" dirty="0" err="1" smtClean="0">
              <a:effectLst/>
              <a:latin typeface="Cambria" panose="02040503050406030204" pitchFamily="18" charset="0"/>
            </a:rPr>
            <a:t>заключе-ние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 коллективных договоров (соглашений) и право на забастовку (ст. 41)</a:t>
          </a:r>
          <a:endParaRPr lang="ru-RU" sz="1800" kern="1200" dirty="0">
            <a:effectLst/>
            <a:latin typeface="Cambria" panose="02040503050406030204" pitchFamily="18" charset="0"/>
          </a:endParaRPr>
        </a:p>
      </dsp:txBody>
      <dsp:txXfrm>
        <a:off x="1099410" y="3214740"/>
        <a:ext cx="7436335" cy="883985"/>
      </dsp:txXfrm>
    </dsp:sp>
    <dsp:sp modelId="{56AA445B-459F-4B2F-9934-55DDD713B6B7}">
      <dsp:nvSpPr>
        <dsp:cNvPr id="0" name=""/>
        <dsp:cNvSpPr/>
      </dsp:nvSpPr>
      <dsp:spPr>
        <a:xfrm>
          <a:off x="538806" y="790212"/>
          <a:ext cx="533101" cy="3924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24398"/>
              </a:lnTo>
              <a:lnTo>
                <a:pt x="533101" y="392439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541B8C-8EC9-4C20-A9A2-080D5B7BDBF9}">
      <dsp:nvSpPr>
        <dsp:cNvPr id="0" name=""/>
        <dsp:cNvSpPr/>
      </dsp:nvSpPr>
      <dsp:spPr>
        <a:xfrm>
          <a:off x="1071908" y="4322355"/>
          <a:ext cx="7491339" cy="784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Право на справедливую долю вознаграждения в экономических результатах труда 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в соответствии с его количеством, качеством и об-</a:t>
          </a:r>
          <a:r>
            <a:rPr lang="ru-RU" sz="1800" kern="1200" dirty="0" err="1" smtClean="0">
              <a:effectLst/>
              <a:latin typeface="Cambria" panose="02040503050406030204" pitchFamily="18" charset="0"/>
            </a:rPr>
            <a:t>щественным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 значением (ст. 42)</a:t>
          </a:r>
          <a:endParaRPr lang="ru-RU" sz="1800" kern="1200" dirty="0">
            <a:effectLst/>
            <a:latin typeface="Cambria" panose="02040503050406030204" pitchFamily="18" charset="0"/>
          </a:endParaRPr>
        </a:p>
      </dsp:txBody>
      <dsp:txXfrm>
        <a:off x="1094886" y="4345333"/>
        <a:ext cx="7445383" cy="7385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80140-2550-4FE3-BB67-E4E86946C28D}">
      <dsp:nvSpPr>
        <dsp:cNvPr id="0" name=""/>
        <dsp:cNvSpPr/>
      </dsp:nvSpPr>
      <dsp:spPr>
        <a:xfrm>
          <a:off x="5918" y="182793"/>
          <a:ext cx="5426635" cy="5669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Социально-экономические права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523" y="199398"/>
        <a:ext cx="5393425" cy="533729"/>
      </dsp:txXfrm>
    </dsp:sp>
    <dsp:sp modelId="{3D354BD2-7558-4626-81AD-16E2704465E2}">
      <dsp:nvSpPr>
        <dsp:cNvPr id="0" name=""/>
        <dsp:cNvSpPr/>
      </dsp:nvSpPr>
      <dsp:spPr>
        <a:xfrm>
          <a:off x="548582" y="749733"/>
          <a:ext cx="542663" cy="425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5204"/>
              </a:lnTo>
              <a:lnTo>
                <a:pt x="542663" y="42520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0A9FAB-5B1F-4676-A877-AA4F73ECACF7}">
      <dsp:nvSpPr>
        <dsp:cNvPr id="0" name=""/>
        <dsp:cNvSpPr/>
      </dsp:nvSpPr>
      <dsp:spPr>
        <a:xfrm>
          <a:off x="1091245" y="891468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отдых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43)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908073"/>
        <a:ext cx="7438577" cy="533729"/>
      </dsp:txXfrm>
    </dsp:sp>
    <dsp:sp modelId="{994E6BDE-F8DE-422B-A2FB-6A9523761BC3}">
      <dsp:nvSpPr>
        <dsp:cNvPr id="0" name=""/>
        <dsp:cNvSpPr/>
      </dsp:nvSpPr>
      <dsp:spPr>
        <a:xfrm>
          <a:off x="548582" y="749733"/>
          <a:ext cx="542663" cy="1133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3879"/>
              </a:lnTo>
              <a:lnTo>
                <a:pt x="542663" y="113387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2867D-4199-40E9-B976-1D5340DA3AFD}">
      <dsp:nvSpPr>
        <dsp:cNvPr id="0" name=""/>
        <dsp:cNvSpPr/>
      </dsp:nvSpPr>
      <dsp:spPr>
        <a:xfrm>
          <a:off x="1091245" y="1600143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собственности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44)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1616748"/>
        <a:ext cx="7438577" cy="533729"/>
      </dsp:txXfrm>
    </dsp:sp>
    <dsp:sp modelId="{19CCE19B-4C53-4F89-BFD9-B50D94F3B4EB}">
      <dsp:nvSpPr>
        <dsp:cNvPr id="0" name=""/>
        <dsp:cNvSpPr/>
      </dsp:nvSpPr>
      <dsp:spPr>
        <a:xfrm>
          <a:off x="548582" y="749733"/>
          <a:ext cx="542663" cy="18425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2554"/>
              </a:lnTo>
              <a:lnTo>
                <a:pt x="542663" y="184255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D3844-C54E-4E25-BB08-1C2B73C231AA}">
      <dsp:nvSpPr>
        <dsp:cNvPr id="0" name=""/>
        <dsp:cNvSpPr/>
      </dsp:nvSpPr>
      <dsp:spPr>
        <a:xfrm>
          <a:off x="1091245" y="2308818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охрану здоровья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45)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2325423"/>
        <a:ext cx="7438577" cy="533729"/>
      </dsp:txXfrm>
    </dsp:sp>
    <dsp:sp modelId="{1C5300C8-01A9-4479-8DE3-89A04F1BD9B4}">
      <dsp:nvSpPr>
        <dsp:cNvPr id="0" name=""/>
        <dsp:cNvSpPr/>
      </dsp:nvSpPr>
      <dsp:spPr>
        <a:xfrm>
          <a:off x="548582" y="749733"/>
          <a:ext cx="542663" cy="25512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1229"/>
              </a:lnTo>
              <a:lnTo>
                <a:pt x="542663" y="255122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F1CA1E-816E-4864-9090-C9DD66D0B30B}">
      <dsp:nvSpPr>
        <dsp:cNvPr id="0" name=""/>
        <dsp:cNvSpPr/>
      </dsp:nvSpPr>
      <dsp:spPr>
        <a:xfrm>
          <a:off x="1091245" y="3017492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благоприятную окружающую среду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 на возмещение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вре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-да, причинённого нарушением этого права (ст. 46)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3034097"/>
        <a:ext cx="7438577" cy="533729"/>
      </dsp:txXfrm>
    </dsp:sp>
    <dsp:sp modelId="{9D92CEC2-7D67-4831-B8AA-71F49AAB9EE6}">
      <dsp:nvSpPr>
        <dsp:cNvPr id="0" name=""/>
        <dsp:cNvSpPr/>
      </dsp:nvSpPr>
      <dsp:spPr>
        <a:xfrm>
          <a:off x="548582" y="749733"/>
          <a:ext cx="542663" cy="3259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9904"/>
              </a:lnTo>
              <a:lnTo>
                <a:pt x="542663" y="325990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1B1950-B8C4-4E8C-8011-9D22F3866883}">
      <dsp:nvSpPr>
        <dsp:cNvPr id="0" name=""/>
        <dsp:cNvSpPr/>
      </dsp:nvSpPr>
      <dsp:spPr>
        <a:xfrm>
          <a:off x="1091245" y="3726167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социальное обеспечение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старости, в случае болезни, ин-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валидности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утраты трудоспособности, потери кормильца (ст. 37)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3742772"/>
        <a:ext cx="7438577" cy="533729"/>
      </dsp:txXfrm>
    </dsp:sp>
    <dsp:sp modelId="{A327DF58-F3E6-4F20-AAC8-2147B32262F8}">
      <dsp:nvSpPr>
        <dsp:cNvPr id="0" name=""/>
        <dsp:cNvSpPr/>
      </dsp:nvSpPr>
      <dsp:spPr>
        <a:xfrm>
          <a:off x="548582" y="749733"/>
          <a:ext cx="542663" cy="3968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8579"/>
              </a:lnTo>
              <a:lnTo>
                <a:pt x="542663" y="396857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5E4E56-A8A3-4A5B-8758-BB7C4367F2B2}">
      <dsp:nvSpPr>
        <dsp:cNvPr id="0" name=""/>
        <dsp:cNvSpPr/>
      </dsp:nvSpPr>
      <dsp:spPr>
        <a:xfrm>
          <a:off x="1091245" y="4434842"/>
          <a:ext cx="7471787" cy="566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жилище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(ст. 48)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07850" y="4451447"/>
        <a:ext cx="7438577" cy="53372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80140-2550-4FE3-BB67-E4E86946C28D}">
      <dsp:nvSpPr>
        <dsp:cNvPr id="0" name=""/>
        <dsp:cNvSpPr/>
      </dsp:nvSpPr>
      <dsp:spPr>
        <a:xfrm>
          <a:off x="274315" y="1832"/>
          <a:ext cx="5086219" cy="5313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Культурные права граждан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9878" y="17395"/>
        <a:ext cx="5055093" cy="500249"/>
      </dsp:txXfrm>
    </dsp:sp>
    <dsp:sp modelId="{3D354BD2-7558-4626-81AD-16E2704465E2}">
      <dsp:nvSpPr>
        <dsp:cNvPr id="0" name=""/>
        <dsp:cNvSpPr/>
      </dsp:nvSpPr>
      <dsp:spPr>
        <a:xfrm>
          <a:off x="782937" y="533208"/>
          <a:ext cx="508621" cy="3985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531"/>
              </a:lnTo>
              <a:lnTo>
                <a:pt x="508621" y="3985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0A9FAB-5B1F-4676-A877-AA4F73ECACF7}">
      <dsp:nvSpPr>
        <dsp:cNvPr id="0" name=""/>
        <dsp:cNvSpPr/>
      </dsp:nvSpPr>
      <dsp:spPr>
        <a:xfrm>
          <a:off x="1291559" y="666052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образование (ст. 49)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681615"/>
        <a:ext cx="6971951" cy="500249"/>
      </dsp:txXfrm>
    </dsp:sp>
    <dsp:sp modelId="{994E6BDE-F8DE-422B-A2FB-6A9523761BC3}">
      <dsp:nvSpPr>
        <dsp:cNvPr id="0" name=""/>
        <dsp:cNvSpPr/>
      </dsp:nvSpPr>
      <dsp:spPr>
        <a:xfrm>
          <a:off x="782937" y="533208"/>
          <a:ext cx="508621" cy="1062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2750"/>
              </a:lnTo>
              <a:lnTo>
                <a:pt x="508621" y="10627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2867D-4199-40E9-B976-1D5340DA3AFD}">
      <dsp:nvSpPr>
        <dsp:cNvPr id="0" name=""/>
        <dsp:cNvSpPr/>
      </dsp:nvSpPr>
      <dsp:spPr>
        <a:xfrm>
          <a:off x="1291559" y="1330271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пользования родным языком, выбора языка общения,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-питания и обучения (ст. 50)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1345834"/>
        <a:ext cx="6971951" cy="500249"/>
      </dsp:txXfrm>
    </dsp:sp>
    <dsp:sp modelId="{19CCE19B-4C53-4F89-BFD9-B50D94F3B4EB}">
      <dsp:nvSpPr>
        <dsp:cNvPr id="0" name=""/>
        <dsp:cNvSpPr/>
      </dsp:nvSpPr>
      <dsp:spPr>
        <a:xfrm>
          <a:off x="782937" y="533208"/>
          <a:ext cx="508621" cy="1726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6970"/>
              </a:lnTo>
              <a:lnTo>
                <a:pt x="508621" y="172697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D3844-C54E-4E25-BB08-1C2B73C231AA}">
      <dsp:nvSpPr>
        <dsp:cNvPr id="0" name=""/>
        <dsp:cNvSpPr/>
      </dsp:nvSpPr>
      <dsp:spPr>
        <a:xfrm>
          <a:off x="1291559" y="1994490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участие в культурной жизни (ст. 51)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2010053"/>
        <a:ext cx="6971951" cy="500249"/>
      </dsp:txXfrm>
    </dsp:sp>
    <dsp:sp modelId="{1C5300C8-01A9-4479-8DE3-89A04F1BD9B4}">
      <dsp:nvSpPr>
        <dsp:cNvPr id="0" name=""/>
        <dsp:cNvSpPr/>
      </dsp:nvSpPr>
      <dsp:spPr>
        <a:xfrm>
          <a:off x="782937" y="533208"/>
          <a:ext cx="508621" cy="2391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1189"/>
              </a:lnTo>
              <a:lnTo>
                <a:pt x="508621" y="239118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F1CA1E-816E-4864-9090-C9DD66D0B30B}">
      <dsp:nvSpPr>
        <dsp:cNvPr id="0" name=""/>
        <dsp:cNvSpPr/>
      </dsp:nvSpPr>
      <dsp:spPr>
        <a:xfrm>
          <a:off x="1291559" y="2658709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доступа к культурным ценностям (ст. 51)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2674272"/>
        <a:ext cx="6971951" cy="500249"/>
      </dsp:txXfrm>
    </dsp:sp>
    <dsp:sp modelId="{9D92CEC2-7D67-4831-B8AA-71F49AAB9EE6}">
      <dsp:nvSpPr>
        <dsp:cNvPr id="0" name=""/>
        <dsp:cNvSpPr/>
      </dsp:nvSpPr>
      <dsp:spPr>
        <a:xfrm>
          <a:off x="782937" y="533208"/>
          <a:ext cx="508621" cy="3055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5408"/>
              </a:lnTo>
              <a:lnTo>
                <a:pt x="508621" y="30554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1B1950-B8C4-4E8C-8011-9D22F3866883}">
      <dsp:nvSpPr>
        <dsp:cNvPr id="0" name=""/>
        <dsp:cNvSpPr/>
      </dsp:nvSpPr>
      <dsp:spPr>
        <a:xfrm>
          <a:off x="1291559" y="3322929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художественного, научного, технического творчества (ст. 51)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3338492"/>
        <a:ext cx="6971951" cy="500249"/>
      </dsp:txXfrm>
    </dsp:sp>
    <dsp:sp modelId="{A327DF58-F3E6-4F20-AAC8-2147B32262F8}">
      <dsp:nvSpPr>
        <dsp:cNvPr id="0" name=""/>
        <dsp:cNvSpPr/>
      </dsp:nvSpPr>
      <dsp:spPr>
        <a:xfrm>
          <a:off x="782937" y="533208"/>
          <a:ext cx="508621" cy="3719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9628"/>
              </a:lnTo>
              <a:lnTo>
                <a:pt x="508621" y="371962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5E4E56-A8A3-4A5B-8758-BB7C4367F2B2}">
      <dsp:nvSpPr>
        <dsp:cNvPr id="0" name=""/>
        <dsp:cNvSpPr/>
      </dsp:nvSpPr>
      <dsp:spPr>
        <a:xfrm>
          <a:off x="1291559" y="3987148"/>
          <a:ext cx="7003077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Свобода преподавания (ст. 51)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4002711"/>
        <a:ext cx="6971951" cy="500249"/>
      </dsp:txXfrm>
    </dsp:sp>
    <dsp:sp modelId="{B631778E-2BC8-46F6-A464-1C3C6B1A7587}">
      <dsp:nvSpPr>
        <dsp:cNvPr id="0" name=""/>
        <dsp:cNvSpPr/>
      </dsp:nvSpPr>
      <dsp:spPr>
        <a:xfrm>
          <a:off x="782937" y="533208"/>
          <a:ext cx="508621" cy="4383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83847"/>
              </a:lnTo>
              <a:lnTo>
                <a:pt x="508621" y="438384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DADA5D-7283-429F-A107-94F22466D8F6}">
      <dsp:nvSpPr>
        <dsp:cNvPr id="0" name=""/>
        <dsp:cNvSpPr/>
      </dsp:nvSpPr>
      <dsp:spPr>
        <a:xfrm>
          <a:off x="1291559" y="4651367"/>
          <a:ext cx="7002006" cy="531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интеллектуальной собственности (ст. 51)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7122" y="4666930"/>
        <a:ext cx="6970880" cy="500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6589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42439"/>
            <a:ext cx="4476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2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4983"/>
            <a:ext cx="9177168" cy="33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97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036A7-1192-42AF-86BF-4D6E37311BF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884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DE84C-A199-424B-89FA-BC09251A2D3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68785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16691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336"/>
            <a:ext cx="9153056" cy="40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08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1FC33-AAEA-4897-826B-883333C8009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28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3CACC-0656-4B4B-98AC-55ADE313471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092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A6061-F585-44A7-8DAC-AF0B5BA5B5A6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73962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E4EB7-F5EE-4A11-8736-A8579CC81E2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18453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9E15F-0E80-44DC-B5DB-8BF2951A6F78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39719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E78D9-B11C-4AC5-95B9-E005665AFA7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29364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594E5-EFC0-4603-933C-287C8D9193F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91984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72068C-D5F8-47F0-81A7-68039AC10F76}" type="slidenum">
              <a:rPr lang="es-ES" altLang="ru-RU"/>
              <a:pPr/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07504" y="4437112"/>
            <a:ext cx="8712968" cy="1008112"/>
          </a:xfrm>
        </p:spPr>
        <p:txBody>
          <a:bodyPr/>
          <a:lstStyle/>
          <a:p>
            <a:pPr algn="l"/>
            <a:r>
              <a:rPr lang="ru-RU" alt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человека как ценность и цель общества и государства</a:t>
            </a:r>
            <a:endParaRPr lang="es-ES" alt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22" name="Rectangle 174"/>
          <p:cNvSpPr>
            <a:spLocks noChangeArrowheads="1"/>
          </p:cNvSpPr>
          <p:nvPr/>
        </p:nvSpPr>
        <p:spPr bwMode="auto">
          <a:xfrm>
            <a:off x="107504" y="5525051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bg1"/>
                </a:solidFill>
              </a:rPr>
              <a:t>Обществоведение. 10 класс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Rectangle 174"/>
          <p:cNvSpPr>
            <a:spLocks noChangeArrowheads="1"/>
          </p:cNvSpPr>
          <p:nvPr/>
        </p:nvSpPr>
        <p:spPr bwMode="auto">
          <a:xfrm>
            <a:off x="2339752" y="260648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alt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s-ES" alt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74"/>
          <p:cNvSpPr>
            <a:spLocks noChangeArrowheads="1"/>
          </p:cNvSpPr>
          <p:nvPr/>
        </p:nvSpPr>
        <p:spPr bwMode="auto">
          <a:xfrm>
            <a:off x="3885555" y="5877272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2400" b="1" dirty="0" smtClean="0">
                <a:solidFill>
                  <a:schemeClr val="bg1"/>
                </a:solidFill>
              </a:rPr>
              <a:t>Ситник П.В.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категории прав человека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50766081"/>
              </p:ext>
            </p:extLst>
          </p:nvPr>
        </p:nvGraphicFramePr>
        <p:xfrm>
          <a:off x="395536" y="1268760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44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категории прав человека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6128720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975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категории прав человека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11303028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457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Политический и правовой 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статусы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79512" y="1397000"/>
          <a:ext cx="8784976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970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Политический и правовой 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статусы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1026" name="Picture 2" descr="Картинки по запросу паспорт 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180975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2060848"/>
            <a:ext cx="2232248" cy="3456384"/>
          </a:xfrm>
          <a:prstGeom prst="rect">
            <a:avLst/>
          </a:prstGeom>
          <a:noFill/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3568" y="4941168"/>
            <a:ext cx="1802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Гражданство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40152" y="1340768"/>
            <a:ext cx="2952328" cy="10801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от национальной принадлежности лица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2636912"/>
            <a:ext cx="2952328" cy="10801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нахождением лица на территории какого-либо государства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3933056"/>
            <a:ext cx="2952328" cy="10801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человеком в момент рождения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5229200"/>
            <a:ext cx="2952328" cy="10801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изменяться или быть утеряно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3131840" y="1484784"/>
            <a:ext cx="2520280" cy="648072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 зависит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3131840" y="2780928"/>
            <a:ext cx="2520280" cy="648072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 определяется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3131840" y="4149080"/>
            <a:ext cx="2520280" cy="648072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приобретается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3131840" y="5445224"/>
            <a:ext cx="2520280" cy="648072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может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78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Политический и правовой 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статусы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844824"/>
            <a:ext cx="8136904" cy="10801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Правовой статус личности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 совокупность прав и свобод</a:t>
            </a:r>
            <a:r>
              <a:rPr lang="be-BY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обязанностей и ответственности личности, устанавливающих её правовое положение в обществе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4077072"/>
            <a:ext cx="2952328" cy="15841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нормами Конституции, законами и 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подзаконны-ми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актами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4077072"/>
            <a:ext cx="2952328" cy="15841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правовое положение того или иного лица, 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характе-ризуемое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определённым набором прав и 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обязан-ностей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683568" y="2996952"/>
            <a:ext cx="3528392" cy="97840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определяется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8" name="Стрелка вверх 17"/>
          <p:cNvSpPr/>
          <p:nvPr/>
        </p:nvSpPr>
        <p:spPr>
          <a:xfrm>
            <a:off x="5148064" y="2996952"/>
            <a:ext cx="3600400" cy="978408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зависит от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86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Политический и правовой </a:t>
            </a:r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статусы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397000"/>
          <a:ext cx="8712968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412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Баланс прав и обязанностей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17841093"/>
              </p:ext>
            </p:extLst>
          </p:nvPr>
        </p:nvGraphicFramePr>
        <p:xfrm>
          <a:off x="683568" y="260648"/>
          <a:ext cx="81369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827584" y="4653136"/>
            <a:ext cx="7654303" cy="1080120"/>
            <a:chOff x="1580211" y="290734"/>
            <a:chExt cx="5624552" cy="79624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TextBox 7"/>
            <p:cNvSpPr txBox="1"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Каждый человек, обладая неотъемлемыми правами, гарантируемыми государством, в то же время должен в совей социальной деятельности руководствоваться и обязанностями, главной из которых является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признание и уважение прав и свобод, достоинств других людей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103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Баланс прав и обязанностей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49043342"/>
              </p:ext>
            </p:extLst>
          </p:nvPr>
        </p:nvGraphicFramePr>
        <p:xfrm>
          <a:off x="179512" y="1124744"/>
          <a:ext cx="878497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021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r>
              <a:rPr lang="ru-RU" alt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План</a:t>
            </a:r>
            <a:endParaRPr lang="ru-RU" alt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640960" cy="4525963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категории прав человека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Политический и правовой статусы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Баланс прав и обязанностей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категории прав человека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207176507"/>
              </p:ext>
            </p:extLst>
          </p:nvPr>
        </p:nvGraphicFramePr>
        <p:xfrm>
          <a:off x="179512" y="2281028"/>
          <a:ext cx="8784976" cy="4028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468313" y="1268760"/>
            <a:ext cx="8229599" cy="796245"/>
            <a:chOff x="1580211" y="290734"/>
            <a:chExt cx="5624552" cy="7962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Права человека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это гарантированные государством возможности человека свободно действовать в интересах удовлетворения своих потребностей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579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категории прав человека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68313" y="1556792"/>
            <a:ext cx="8229599" cy="1080120"/>
            <a:chOff x="1580211" y="290734"/>
            <a:chExt cx="5624552" cy="7962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Права человека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это естественные, неотъемлемые, универсальные 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объек-тивные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права, выражающие реальные возможности личности пользоваться благами для удовлетворения своих потребностей и законных интересов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68311" y="4284338"/>
            <a:ext cx="3959673" cy="1664942"/>
            <a:chOff x="1580211" y="290734"/>
            <a:chExt cx="5624552" cy="796245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Права человека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это охраняемые и обеспечиваемые государством воз-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можности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что-то делать,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осущест-влять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. Это то, что разрешено закона-ми и соответствует природе человека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68312" y="2924944"/>
            <a:ext cx="8229599" cy="1080120"/>
            <a:chOff x="1580211" y="290734"/>
            <a:chExt cx="5624552" cy="796245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Box 12"/>
            <p:cNvSpPr txBox="1"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Государство не дарует человеку его права, а закрепляет их в своих законах. По мере развития общества права человека приобретают характер масштаба свободы, меры справедливости, равенства и возможного поведения людей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710451" y="4293096"/>
            <a:ext cx="3959673" cy="1664942"/>
            <a:chOff x="1580211" y="290734"/>
            <a:chExt cx="5624552" cy="796245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1580211" y="290734"/>
              <a:ext cx="5624552" cy="7962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Свободы человека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это отсутствие каких-либо ограничений в деятель-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ности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или поведении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593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категории прав человека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99270086"/>
              </p:ext>
            </p:extLst>
          </p:nvPr>
        </p:nvGraphicFramePr>
        <p:xfrm>
          <a:off x="179512" y="1196752"/>
          <a:ext cx="87849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авая фигурная скобка 1"/>
          <p:cNvSpPr/>
          <p:nvPr/>
        </p:nvSpPr>
        <p:spPr>
          <a:xfrm>
            <a:off x="7429177" y="2780928"/>
            <a:ext cx="307801" cy="2069088"/>
          </a:xfrm>
          <a:prstGeom prst="rightBrace">
            <a:avLst>
              <a:gd name="adj1" fmla="val 73318"/>
              <a:gd name="adj2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746566" y="3076808"/>
            <a:ext cx="13974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Приняты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под эгидой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ООН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16 декабря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1966 г.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 rot="16200000">
            <a:off x="5030168" y="2139155"/>
            <a:ext cx="307801" cy="7416824"/>
          </a:xfrm>
          <a:prstGeom prst="leftBrace">
            <a:avLst>
              <a:gd name="adj1" fmla="val 132114"/>
              <a:gd name="adj2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716918" y="6021288"/>
            <a:ext cx="4934299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Международный Билль о правах человека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48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категории прав человека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554338306"/>
              </p:ext>
            </p:extLst>
          </p:nvPr>
        </p:nvGraphicFramePr>
        <p:xfrm>
          <a:off x="395536" y="1268760"/>
          <a:ext cx="86409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541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категории прав человека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75589459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826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категории прав человека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626375070"/>
              </p:ext>
            </p:extLst>
          </p:nvPr>
        </p:nvGraphicFramePr>
        <p:xfrm>
          <a:off x="395536" y="1196752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861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и категории прав человека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890479245"/>
              </p:ext>
            </p:extLst>
          </p:nvPr>
        </p:nvGraphicFramePr>
        <p:xfrm>
          <a:off x="395536" y="1268760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230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6770</TotalTime>
  <Words>1306</Words>
  <Application>Microsoft Office PowerPoint</Application>
  <PresentationFormat>Экран (4:3)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Cambria</vt:lpstr>
      <vt:lpstr>Diseño predeterminado</vt:lpstr>
      <vt:lpstr>Права человека как ценность и цель общества и государства</vt:lpstr>
      <vt:lpstr>План</vt:lpstr>
      <vt:lpstr>Понятие и категории прав человека</vt:lpstr>
      <vt:lpstr>Понятие и категории прав человека</vt:lpstr>
      <vt:lpstr>Понятие и категории прав человека</vt:lpstr>
      <vt:lpstr>Понятие и категории прав человека</vt:lpstr>
      <vt:lpstr>Понятие и категории прав человека</vt:lpstr>
      <vt:lpstr>Понятие и категории прав человека</vt:lpstr>
      <vt:lpstr>Понятие и категории прав человека</vt:lpstr>
      <vt:lpstr>Понятие и категории прав человека</vt:lpstr>
      <vt:lpstr>Понятие и категории прав человека</vt:lpstr>
      <vt:lpstr>Понятие и категории прав человека</vt:lpstr>
      <vt:lpstr>Политический и правовой статусы</vt:lpstr>
      <vt:lpstr>Политический и правовой статусы</vt:lpstr>
      <vt:lpstr>Политический и правовой статусы</vt:lpstr>
      <vt:lpstr>Политический и правовой статусы</vt:lpstr>
      <vt:lpstr>Баланс прав и обязанностей</vt:lpstr>
      <vt:lpstr>Баланс прав и обязанностей</vt:lpstr>
    </vt:vector>
  </TitlesOfParts>
  <Company>Лицей Ивацевичского района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человека как ценность и цель государства и общества</dc:title>
  <dc:subject>Права человека как ценность и цель государства и общества</dc:subject>
  <dc:creator>Ситник П.В.</dc:creator>
  <dc:description>Презентация</dc:description>
  <cp:lastModifiedBy>User</cp:lastModifiedBy>
  <cp:revision>826</cp:revision>
  <dcterms:created xsi:type="dcterms:W3CDTF">2010-05-23T14:28:12Z</dcterms:created>
  <dcterms:modified xsi:type="dcterms:W3CDTF">2018-02-04T13:40:10Z</dcterms:modified>
  <cp:category>Обществоведение. 10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04.02.2018</vt:lpwstr>
  </property>
</Properties>
</file>