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7CA9"/>
    <a:srgbClr val="0C788E"/>
    <a:srgbClr val="267C9A"/>
    <a:srgbClr val="422C16"/>
    <a:srgbClr val="006666"/>
    <a:srgbClr val="0099CC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105" d="100"/>
          <a:sy n="105" d="100"/>
        </p:scale>
        <p:origin x="166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1A7FE7-F24F-4EB7-ACEE-13502F317E01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810D1AA-B36C-4DB0-A5FF-2D4B7C6CC424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современные подходы к определению политики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9B32CA8-5B15-4D21-A09E-C2DA1D1CB1BA}" type="parTrans" cxnId="{78E03752-BAC9-44FF-A4D0-7132F5008C3C}">
      <dgm:prSet/>
      <dgm:spPr/>
      <dgm:t>
        <a:bodyPr/>
        <a:lstStyle/>
        <a:p>
          <a:endParaRPr lang="ru-RU"/>
        </a:p>
      </dgm:t>
    </dgm:pt>
    <dgm:pt modelId="{696D0F0C-536D-4B0C-A972-C0C5D29916F6}" type="sibTrans" cxnId="{78E03752-BAC9-44FF-A4D0-7132F5008C3C}">
      <dgm:prSet/>
      <dgm:spPr/>
      <dgm:t>
        <a:bodyPr/>
        <a:lstStyle/>
        <a:p>
          <a:endParaRPr lang="ru-RU"/>
        </a:p>
      </dgm:t>
    </dgm:pt>
    <dgm:pt modelId="{4BC3C4EA-F465-4585-ADFD-3325667C9EFB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коммуникативный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B59CB9F-1250-43C0-AAD6-8229D9553FE8}" type="parTrans" cxnId="{AE56018F-BA34-45F0-A60C-1D4108B5B020}">
      <dgm:prSet/>
      <dgm:spPr/>
      <dgm:t>
        <a:bodyPr/>
        <a:lstStyle/>
        <a:p>
          <a:endParaRPr lang="ru-RU"/>
        </a:p>
      </dgm:t>
    </dgm:pt>
    <dgm:pt modelId="{1F6ADEEC-6F25-4523-8C75-2D033FD7B144}" type="sibTrans" cxnId="{AE56018F-BA34-45F0-A60C-1D4108B5B020}">
      <dgm:prSet/>
      <dgm:spPr/>
      <dgm:t>
        <a:bodyPr/>
        <a:lstStyle/>
        <a:p>
          <a:endParaRPr lang="ru-RU"/>
        </a:p>
      </dgm:t>
    </dgm:pt>
    <dgm:pt modelId="{4007A331-6B07-4436-BE98-0A654CDDDA22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директивный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CC9838-A59D-4059-99F6-10A1CF6E88AB}" type="parTrans" cxnId="{DF19CC17-4A5C-49BE-9493-91439F9AC6AE}">
      <dgm:prSet/>
      <dgm:spPr/>
      <dgm:t>
        <a:bodyPr/>
        <a:lstStyle/>
        <a:p>
          <a:endParaRPr lang="ru-RU"/>
        </a:p>
      </dgm:t>
    </dgm:pt>
    <dgm:pt modelId="{B6F836BC-FC3E-4975-848B-8DAC88FF93C1}" type="sibTrans" cxnId="{DF19CC17-4A5C-49BE-9493-91439F9AC6AE}">
      <dgm:prSet/>
      <dgm:spPr/>
      <dgm:t>
        <a:bodyPr/>
        <a:lstStyle/>
        <a:p>
          <a:endParaRPr lang="ru-RU"/>
        </a:p>
      </dgm:t>
    </dgm:pt>
    <dgm:pt modelId="{A51BDDA5-43AA-4B0F-AE00-BC64C6D6CB45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функциональный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BB71600-095A-481C-B5A1-3775CF4C72C2}" type="parTrans" cxnId="{391ADCA4-8FED-45E8-9CFF-E4453D3551B8}">
      <dgm:prSet/>
      <dgm:spPr/>
      <dgm:t>
        <a:bodyPr/>
        <a:lstStyle/>
        <a:p>
          <a:endParaRPr lang="ru-RU"/>
        </a:p>
      </dgm:t>
    </dgm:pt>
    <dgm:pt modelId="{5844F45E-75E4-4FE6-89FB-45B381EE7A22}" type="sibTrans" cxnId="{391ADCA4-8FED-45E8-9CFF-E4453D3551B8}">
      <dgm:prSet/>
      <dgm:spPr/>
      <dgm:t>
        <a:bodyPr/>
        <a:lstStyle/>
        <a:p>
          <a:endParaRPr lang="ru-RU"/>
        </a:p>
      </dgm:t>
    </dgm:pt>
    <dgm:pt modelId="{B2E66822-DA0B-4D6B-956F-F3090E97C201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сфера интеграции или борьбы индивидов и социальных групп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D1F6CC4-08F1-4701-A2CA-3E125EB6AE94}" type="parTrans" cxnId="{45C73230-B8C4-4C93-A03B-C1DBC79AF06D}">
      <dgm:prSet/>
      <dgm:spPr/>
      <dgm:t>
        <a:bodyPr/>
        <a:lstStyle/>
        <a:p>
          <a:endParaRPr lang="ru-RU"/>
        </a:p>
      </dgm:t>
    </dgm:pt>
    <dgm:pt modelId="{D4DE189D-E2DA-4F8F-A98F-61C9022C0813}" type="sibTrans" cxnId="{45C73230-B8C4-4C93-A03B-C1DBC79AF06D}">
      <dgm:prSet/>
      <dgm:spPr/>
      <dgm:t>
        <a:bodyPr/>
        <a:lstStyle/>
        <a:p>
          <a:endParaRPr lang="ru-RU"/>
        </a:p>
      </dgm:t>
    </dgm:pt>
    <dgm:pt modelId="{E54EB6F6-6E45-4661-AD5B-C0458BDCD57E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отношения по поводу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317F9F0-50B9-48BC-95E1-583D9CEFC825}" type="parTrans" cxnId="{CD8C0349-61D4-440B-BF23-46B0C77B8086}">
      <dgm:prSet/>
      <dgm:spPr/>
      <dgm:t>
        <a:bodyPr/>
        <a:lstStyle/>
        <a:p>
          <a:endParaRPr lang="ru-RU"/>
        </a:p>
      </dgm:t>
    </dgm:pt>
    <dgm:pt modelId="{98576C6E-FAD1-4C8B-A462-26D8E2594558}" type="sibTrans" cxnId="{CD8C0349-61D4-440B-BF23-46B0C77B8086}">
      <dgm:prSet/>
      <dgm:spPr/>
      <dgm:t>
        <a:bodyPr/>
        <a:lstStyle/>
        <a:p>
          <a:endParaRPr lang="ru-RU"/>
        </a:p>
      </dgm:t>
    </dgm:pt>
    <dgm:pt modelId="{69A279C0-79D1-4600-A2D7-EB4EE30DD488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деятельность по управлению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0C6A73-8361-4E95-A6CA-AA768A3E2409}" type="parTrans" cxnId="{73FE078E-ECC7-443E-852C-3D1C55A8AB04}">
      <dgm:prSet/>
      <dgm:spPr/>
      <dgm:t>
        <a:bodyPr/>
        <a:lstStyle/>
        <a:p>
          <a:endParaRPr lang="ru-RU"/>
        </a:p>
      </dgm:t>
    </dgm:pt>
    <dgm:pt modelId="{A1237842-5DBB-4EE4-BCF2-DA94318A20CF}" type="sibTrans" cxnId="{73FE078E-ECC7-443E-852C-3D1C55A8AB04}">
      <dgm:prSet/>
      <dgm:spPr/>
      <dgm:t>
        <a:bodyPr/>
        <a:lstStyle/>
        <a:p>
          <a:endParaRPr lang="ru-RU"/>
        </a:p>
      </dgm:t>
    </dgm:pt>
    <dgm:pt modelId="{21E25439-8AF9-4C5B-BABB-76E12A43953F}" type="pres">
      <dgm:prSet presAssocID="{7C1A7FE7-F24F-4EB7-ACEE-13502F317E0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54985-E382-45FE-90F1-80298A304FD8}" type="pres">
      <dgm:prSet presAssocID="{2810D1AA-B36C-4DB0-A5FF-2D4B7C6CC424}" presName="root1" presStyleCnt="0"/>
      <dgm:spPr/>
    </dgm:pt>
    <dgm:pt modelId="{9D05F444-8AE1-421B-9EDE-D473BE82CFB9}" type="pres">
      <dgm:prSet presAssocID="{2810D1AA-B36C-4DB0-A5FF-2D4B7C6CC42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E155F9-0E69-4426-836F-D3DB88ACD753}" type="pres">
      <dgm:prSet presAssocID="{2810D1AA-B36C-4DB0-A5FF-2D4B7C6CC424}" presName="level2hierChild" presStyleCnt="0"/>
      <dgm:spPr/>
    </dgm:pt>
    <dgm:pt modelId="{F58939A5-ADF9-496F-A800-E2C1CEB0CED0}" type="pres">
      <dgm:prSet presAssocID="{FB59CB9F-1250-43C0-AAD6-8229D9553FE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13E1018-D86A-43B9-8D12-3C6B037D5300}" type="pres">
      <dgm:prSet presAssocID="{FB59CB9F-1250-43C0-AAD6-8229D9553FE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A3CF80C-5018-44EE-B03A-85D629431CA3}" type="pres">
      <dgm:prSet presAssocID="{4BC3C4EA-F465-4585-ADFD-3325667C9EFB}" presName="root2" presStyleCnt="0"/>
      <dgm:spPr/>
    </dgm:pt>
    <dgm:pt modelId="{7E2743EE-CA96-4476-A039-AE6E609BC42D}" type="pres">
      <dgm:prSet presAssocID="{4BC3C4EA-F465-4585-ADFD-3325667C9EFB}" presName="LevelTwoTextNode" presStyleLbl="node2" presStyleIdx="0" presStyleCnt="3" custScaleX="83493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EB4B69-624D-4A5E-9CFF-51049F0486C0}" type="pres">
      <dgm:prSet presAssocID="{4BC3C4EA-F465-4585-ADFD-3325667C9EFB}" presName="level3hierChild" presStyleCnt="0"/>
      <dgm:spPr/>
    </dgm:pt>
    <dgm:pt modelId="{E1DC2A4F-F7A2-4B8A-8748-2D661B558A7C}" type="pres">
      <dgm:prSet presAssocID="{8D1F6CC4-08F1-4701-A2CA-3E125EB6AE94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CE10CDF7-57A4-4F9B-A6EF-8A5121BA21B3}" type="pres">
      <dgm:prSet presAssocID="{8D1F6CC4-08F1-4701-A2CA-3E125EB6AE94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7CE0EE1-9518-45C4-8109-0FD80A24DEA4}" type="pres">
      <dgm:prSet presAssocID="{B2E66822-DA0B-4D6B-956F-F3090E97C201}" presName="root2" presStyleCnt="0"/>
      <dgm:spPr/>
    </dgm:pt>
    <dgm:pt modelId="{9418DF96-89CD-444A-9C5A-2110E11159C9}" type="pres">
      <dgm:prSet presAssocID="{B2E66822-DA0B-4D6B-956F-F3090E97C201}" presName="LevelTwoTextNode" presStyleLbl="node3" presStyleIdx="0" presStyleCnt="3" custScaleX="125630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EBCACA-3ACF-41CE-9BA6-C3C74D3D9308}" type="pres">
      <dgm:prSet presAssocID="{B2E66822-DA0B-4D6B-956F-F3090E97C201}" presName="level3hierChild" presStyleCnt="0"/>
      <dgm:spPr/>
    </dgm:pt>
    <dgm:pt modelId="{C98547DC-385C-4BA1-95B5-76B91565E7EF}" type="pres">
      <dgm:prSet presAssocID="{FCCC9838-A59D-4059-99F6-10A1CF6E88AB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DB36970F-6AA8-4181-81D2-27173A8408A7}" type="pres">
      <dgm:prSet presAssocID="{FCCC9838-A59D-4059-99F6-10A1CF6E88A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9EF7A28-CE2C-47E3-A5BD-93B561C2B4B2}" type="pres">
      <dgm:prSet presAssocID="{4007A331-6B07-4436-BE98-0A654CDDDA22}" presName="root2" presStyleCnt="0"/>
      <dgm:spPr/>
    </dgm:pt>
    <dgm:pt modelId="{F3DC2AB2-1792-4E9D-A5CC-65F247BC643A}" type="pres">
      <dgm:prSet presAssocID="{4007A331-6B07-4436-BE98-0A654CDDDA22}" presName="LevelTwoTextNode" presStyleLbl="node2" presStyleIdx="1" presStyleCnt="3" custScaleX="83493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FBFD5-5347-4A17-9943-E514700230D4}" type="pres">
      <dgm:prSet presAssocID="{4007A331-6B07-4436-BE98-0A654CDDDA22}" presName="level3hierChild" presStyleCnt="0"/>
      <dgm:spPr/>
    </dgm:pt>
    <dgm:pt modelId="{20F618BE-C31D-475B-AB98-3A6853C324CD}" type="pres">
      <dgm:prSet presAssocID="{D317F9F0-50B9-48BC-95E1-583D9CEFC825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A73A141A-DE50-4CAB-A0AE-886683DB12C5}" type="pres">
      <dgm:prSet presAssocID="{D317F9F0-50B9-48BC-95E1-583D9CEFC825}" presName="connTx" presStyleLbl="parChTrans1D3" presStyleIdx="1" presStyleCnt="3"/>
      <dgm:spPr/>
      <dgm:t>
        <a:bodyPr/>
        <a:lstStyle/>
        <a:p>
          <a:endParaRPr lang="ru-RU"/>
        </a:p>
      </dgm:t>
    </dgm:pt>
    <dgm:pt modelId="{A167C365-E3BD-4E61-A046-7517ED09E52C}" type="pres">
      <dgm:prSet presAssocID="{E54EB6F6-6E45-4661-AD5B-C0458BDCD57E}" presName="root2" presStyleCnt="0"/>
      <dgm:spPr/>
    </dgm:pt>
    <dgm:pt modelId="{7EC857DC-136C-4A33-AD91-A3F5D6AB06E4}" type="pres">
      <dgm:prSet presAssocID="{E54EB6F6-6E45-4661-AD5B-C0458BDCD57E}" presName="LevelTwoTextNode" presStyleLbl="node3" presStyleIdx="1" presStyleCnt="3" custScaleX="125630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8D65A9-4DA1-4E17-A584-47F5FD41BA72}" type="pres">
      <dgm:prSet presAssocID="{E54EB6F6-6E45-4661-AD5B-C0458BDCD57E}" presName="level3hierChild" presStyleCnt="0"/>
      <dgm:spPr/>
    </dgm:pt>
    <dgm:pt modelId="{0D3D14C9-A49F-4795-9A9E-F539936F3654}" type="pres">
      <dgm:prSet presAssocID="{7BB71600-095A-481C-B5A1-3775CF4C72C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077F3D0-1388-4431-A33E-49214469AB91}" type="pres">
      <dgm:prSet presAssocID="{7BB71600-095A-481C-B5A1-3775CF4C72C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A7B1122-5FB9-4B91-9C15-FDCFF5E757CF}" type="pres">
      <dgm:prSet presAssocID="{A51BDDA5-43AA-4B0F-AE00-BC64C6D6CB45}" presName="root2" presStyleCnt="0"/>
      <dgm:spPr/>
    </dgm:pt>
    <dgm:pt modelId="{0120E043-7B43-41C6-B7A2-54A913869899}" type="pres">
      <dgm:prSet presAssocID="{A51BDDA5-43AA-4B0F-AE00-BC64C6D6CB45}" presName="LevelTwoTextNode" presStyleLbl="node2" presStyleIdx="2" presStyleCnt="3" custScaleX="83493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94C7AB-36F1-496D-A7D9-CBCB7AF44586}" type="pres">
      <dgm:prSet presAssocID="{A51BDDA5-43AA-4B0F-AE00-BC64C6D6CB45}" presName="level3hierChild" presStyleCnt="0"/>
      <dgm:spPr/>
    </dgm:pt>
    <dgm:pt modelId="{70C292D1-FD8D-4F33-AF23-B9BD77680693}" type="pres">
      <dgm:prSet presAssocID="{730C6A73-8361-4E95-A6CA-AA768A3E2409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D403C79F-0FA8-496D-89CF-07AF7886CE6B}" type="pres">
      <dgm:prSet presAssocID="{730C6A73-8361-4E95-A6CA-AA768A3E2409}" presName="connTx" presStyleLbl="parChTrans1D3" presStyleIdx="2" presStyleCnt="3"/>
      <dgm:spPr/>
      <dgm:t>
        <a:bodyPr/>
        <a:lstStyle/>
        <a:p>
          <a:endParaRPr lang="ru-RU"/>
        </a:p>
      </dgm:t>
    </dgm:pt>
    <dgm:pt modelId="{711F360F-CD87-4C4F-8A29-DA609FD874E8}" type="pres">
      <dgm:prSet presAssocID="{69A279C0-79D1-4600-A2D7-EB4EE30DD488}" presName="root2" presStyleCnt="0"/>
      <dgm:spPr/>
    </dgm:pt>
    <dgm:pt modelId="{D25562C0-2284-4677-AE81-E28B4255B90B}" type="pres">
      <dgm:prSet presAssocID="{69A279C0-79D1-4600-A2D7-EB4EE30DD488}" presName="LevelTwoTextNode" presStyleLbl="node3" presStyleIdx="2" presStyleCnt="3" custScaleX="125630" custScaleY="1397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13E7FA-80E5-4B6D-889B-E61F5874737F}" type="pres">
      <dgm:prSet presAssocID="{69A279C0-79D1-4600-A2D7-EB4EE30DD488}" presName="level3hierChild" presStyleCnt="0"/>
      <dgm:spPr/>
    </dgm:pt>
  </dgm:ptLst>
  <dgm:cxnLst>
    <dgm:cxn modelId="{563863F9-FFBC-4F28-BF8C-8E289D8E16CB}" type="presOf" srcId="{730C6A73-8361-4E95-A6CA-AA768A3E2409}" destId="{70C292D1-FD8D-4F33-AF23-B9BD77680693}" srcOrd="0" destOrd="0" presId="urn:microsoft.com/office/officeart/2008/layout/HorizontalMultiLevelHierarchy"/>
    <dgm:cxn modelId="{DF19CC17-4A5C-49BE-9493-91439F9AC6AE}" srcId="{2810D1AA-B36C-4DB0-A5FF-2D4B7C6CC424}" destId="{4007A331-6B07-4436-BE98-0A654CDDDA22}" srcOrd="1" destOrd="0" parTransId="{FCCC9838-A59D-4059-99F6-10A1CF6E88AB}" sibTransId="{B6F836BC-FC3E-4975-848B-8DAC88FF93C1}"/>
    <dgm:cxn modelId="{B15B5861-41EF-4411-966E-76A6629C9EEB}" type="presOf" srcId="{E54EB6F6-6E45-4661-AD5B-C0458BDCD57E}" destId="{7EC857DC-136C-4A33-AD91-A3F5D6AB06E4}" srcOrd="0" destOrd="0" presId="urn:microsoft.com/office/officeart/2008/layout/HorizontalMultiLevelHierarchy"/>
    <dgm:cxn modelId="{7DA790C9-62FF-41B8-85A4-5D8479DF6040}" type="presOf" srcId="{B2E66822-DA0B-4D6B-956F-F3090E97C201}" destId="{9418DF96-89CD-444A-9C5A-2110E11159C9}" srcOrd="0" destOrd="0" presId="urn:microsoft.com/office/officeart/2008/layout/HorizontalMultiLevelHierarchy"/>
    <dgm:cxn modelId="{391ADCA4-8FED-45E8-9CFF-E4453D3551B8}" srcId="{2810D1AA-B36C-4DB0-A5FF-2D4B7C6CC424}" destId="{A51BDDA5-43AA-4B0F-AE00-BC64C6D6CB45}" srcOrd="2" destOrd="0" parTransId="{7BB71600-095A-481C-B5A1-3775CF4C72C2}" sibTransId="{5844F45E-75E4-4FE6-89FB-45B381EE7A22}"/>
    <dgm:cxn modelId="{CD8C0349-61D4-440B-BF23-46B0C77B8086}" srcId="{4007A331-6B07-4436-BE98-0A654CDDDA22}" destId="{E54EB6F6-6E45-4661-AD5B-C0458BDCD57E}" srcOrd="0" destOrd="0" parTransId="{D317F9F0-50B9-48BC-95E1-583D9CEFC825}" sibTransId="{98576C6E-FAD1-4C8B-A462-26D8E2594558}"/>
    <dgm:cxn modelId="{CA7B72D7-E741-4D12-8CE7-D86045FC3DA5}" type="presOf" srcId="{7BB71600-095A-481C-B5A1-3775CF4C72C2}" destId="{B077F3D0-1388-4431-A33E-49214469AB91}" srcOrd="1" destOrd="0" presId="urn:microsoft.com/office/officeart/2008/layout/HorizontalMultiLevelHierarchy"/>
    <dgm:cxn modelId="{0A07D9AD-808D-4AB1-A994-72714435DCDC}" type="presOf" srcId="{FCCC9838-A59D-4059-99F6-10A1CF6E88AB}" destId="{DB36970F-6AA8-4181-81D2-27173A8408A7}" srcOrd="1" destOrd="0" presId="urn:microsoft.com/office/officeart/2008/layout/HorizontalMultiLevelHierarchy"/>
    <dgm:cxn modelId="{5BECC886-E49B-4193-846A-9C16F89DF2D1}" type="presOf" srcId="{8D1F6CC4-08F1-4701-A2CA-3E125EB6AE94}" destId="{CE10CDF7-57A4-4F9B-A6EF-8A5121BA21B3}" srcOrd="1" destOrd="0" presId="urn:microsoft.com/office/officeart/2008/layout/HorizontalMultiLevelHierarchy"/>
    <dgm:cxn modelId="{AE56018F-BA34-45F0-A60C-1D4108B5B020}" srcId="{2810D1AA-B36C-4DB0-A5FF-2D4B7C6CC424}" destId="{4BC3C4EA-F465-4585-ADFD-3325667C9EFB}" srcOrd="0" destOrd="0" parTransId="{FB59CB9F-1250-43C0-AAD6-8229D9553FE8}" sibTransId="{1F6ADEEC-6F25-4523-8C75-2D033FD7B144}"/>
    <dgm:cxn modelId="{60FB14A2-2B4D-4BA3-A3D8-38BF347027AB}" type="presOf" srcId="{D317F9F0-50B9-48BC-95E1-583D9CEFC825}" destId="{20F618BE-C31D-475B-AB98-3A6853C324CD}" srcOrd="0" destOrd="0" presId="urn:microsoft.com/office/officeart/2008/layout/HorizontalMultiLevelHierarchy"/>
    <dgm:cxn modelId="{B2AF3AB5-6799-4DFF-A572-110131EF83C9}" type="presOf" srcId="{D317F9F0-50B9-48BC-95E1-583D9CEFC825}" destId="{A73A141A-DE50-4CAB-A0AE-886683DB12C5}" srcOrd="1" destOrd="0" presId="urn:microsoft.com/office/officeart/2008/layout/HorizontalMultiLevelHierarchy"/>
    <dgm:cxn modelId="{02A4BFE9-E273-4D31-BEC1-F32ACEF1E45C}" type="presOf" srcId="{69A279C0-79D1-4600-A2D7-EB4EE30DD488}" destId="{D25562C0-2284-4677-AE81-E28B4255B90B}" srcOrd="0" destOrd="0" presId="urn:microsoft.com/office/officeart/2008/layout/HorizontalMultiLevelHierarchy"/>
    <dgm:cxn modelId="{550977BB-E1F9-45DD-96CF-7C4E692C571D}" type="presOf" srcId="{4007A331-6B07-4436-BE98-0A654CDDDA22}" destId="{F3DC2AB2-1792-4E9D-A5CC-65F247BC643A}" srcOrd="0" destOrd="0" presId="urn:microsoft.com/office/officeart/2008/layout/HorizontalMultiLevelHierarchy"/>
    <dgm:cxn modelId="{B492A98D-0DCC-4C9D-BA3D-2F65DC48C517}" type="presOf" srcId="{FB59CB9F-1250-43C0-AAD6-8229D9553FE8}" destId="{F58939A5-ADF9-496F-A800-E2C1CEB0CED0}" srcOrd="0" destOrd="0" presId="urn:microsoft.com/office/officeart/2008/layout/HorizontalMultiLevelHierarchy"/>
    <dgm:cxn modelId="{114D3060-E1F6-4CD0-823F-2521125E7FA1}" type="presOf" srcId="{FCCC9838-A59D-4059-99F6-10A1CF6E88AB}" destId="{C98547DC-385C-4BA1-95B5-76B91565E7EF}" srcOrd="0" destOrd="0" presId="urn:microsoft.com/office/officeart/2008/layout/HorizontalMultiLevelHierarchy"/>
    <dgm:cxn modelId="{7B88FEB9-44F7-4261-B3DE-12330978F17D}" type="presOf" srcId="{A51BDDA5-43AA-4B0F-AE00-BC64C6D6CB45}" destId="{0120E043-7B43-41C6-B7A2-54A913869899}" srcOrd="0" destOrd="0" presId="urn:microsoft.com/office/officeart/2008/layout/HorizontalMultiLevelHierarchy"/>
    <dgm:cxn modelId="{E544E785-E0D7-4AD5-834C-F6DBF61062AA}" type="presOf" srcId="{7C1A7FE7-F24F-4EB7-ACEE-13502F317E01}" destId="{21E25439-8AF9-4C5B-BABB-76E12A43953F}" srcOrd="0" destOrd="0" presId="urn:microsoft.com/office/officeart/2008/layout/HorizontalMultiLevelHierarchy"/>
    <dgm:cxn modelId="{45C73230-B8C4-4C93-A03B-C1DBC79AF06D}" srcId="{4BC3C4EA-F465-4585-ADFD-3325667C9EFB}" destId="{B2E66822-DA0B-4D6B-956F-F3090E97C201}" srcOrd="0" destOrd="0" parTransId="{8D1F6CC4-08F1-4701-A2CA-3E125EB6AE94}" sibTransId="{D4DE189D-E2DA-4F8F-A98F-61C9022C0813}"/>
    <dgm:cxn modelId="{866753BD-2B93-4686-A485-512D0082BC99}" type="presOf" srcId="{4BC3C4EA-F465-4585-ADFD-3325667C9EFB}" destId="{7E2743EE-CA96-4476-A039-AE6E609BC42D}" srcOrd="0" destOrd="0" presId="urn:microsoft.com/office/officeart/2008/layout/HorizontalMultiLevelHierarchy"/>
    <dgm:cxn modelId="{C2C05032-C76A-42F5-9B5E-496200E0F675}" type="presOf" srcId="{730C6A73-8361-4E95-A6CA-AA768A3E2409}" destId="{D403C79F-0FA8-496D-89CF-07AF7886CE6B}" srcOrd="1" destOrd="0" presId="urn:microsoft.com/office/officeart/2008/layout/HorizontalMultiLevelHierarchy"/>
    <dgm:cxn modelId="{D91E1834-8E8D-4EA2-A915-478B3021DAD3}" type="presOf" srcId="{2810D1AA-B36C-4DB0-A5FF-2D4B7C6CC424}" destId="{9D05F444-8AE1-421B-9EDE-D473BE82CFB9}" srcOrd="0" destOrd="0" presId="urn:microsoft.com/office/officeart/2008/layout/HorizontalMultiLevelHierarchy"/>
    <dgm:cxn modelId="{B5D27980-26F5-4F88-8118-BBF5196AEEFC}" type="presOf" srcId="{8D1F6CC4-08F1-4701-A2CA-3E125EB6AE94}" destId="{E1DC2A4F-F7A2-4B8A-8748-2D661B558A7C}" srcOrd="0" destOrd="0" presId="urn:microsoft.com/office/officeart/2008/layout/HorizontalMultiLevelHierarchy"/>
    <dgm:cxn modelId="{8AA71136-2405-4497-82E5-B59570F49956}" type="presOf" srcId="{7BB71600-095A-481C-B5A1-3775CF4C72C2}" destId="{0D3D14C9-A49F-4795-9A9E-F539936F3654}" srcOrd="0" destOrd="0" presId="urn:microsoft.com/office/officeart/2008/layout/HorizontalMultiLevelHierarchy"/>
    <dgm:cxn modelId="{73FE078E-ECC7-443E-852C-3D1C55A8AB04}" srcId="{A51BDDA5-43AA-4B0F-AE00-BC64C6D6CB45}" destId="{69A279C0-79D1-4600-A2D7-EB4EE30DD488}" srcOrd="0" destOrd="0" parTransId="{730C6A73-8361-4E95-A6CA-AA768A3E2409}" sibTransId="{A1237842-5DBB-4EE4-BCF2-DA94318A20CF}"/>
    <dgm:cxn modelId="{78E03752-BAC9-44FF-A4D0-7132F5008C3C}" srcId="{7C1A7FE7-F24F-4EB7-ACEE-13502F317E01}" destId="{2810D1AA-B36C-4DB0-A5FF-2D4B7C6CC424}" srcOrd="0" destOrd="0" parTransId="{A9B32CA8-5B15-4D21-A09E-C2DA1D1CB1BA}" sibTransId="{696D0F0C-536D-4B0C-A972-C0C5D29916F6}"/>
    <dgm:cxn modelId="{44FA607B-C494-4898-B36A-9C163CDBEDD9}" type="presOf" srcId="{FB59CB9F-1250-43C0-AAD6-8229D9553FE8}" destId="{813E1018-D86A-43B9-8D12-3C6B037D5300}" srcOrd="1" destOrd="0" presId="urn:microsoft.com/office/officeart/2008/layout/HorizontalMultiLevelHierarchy"/>
    <dgm:cxn modelId="{C1F92C26-4CF4-4092-ADC5-018728EC1246}" type="presParOf" srcId="{21E25439-8AF9-4C5B-BABB-76E12A43953F}" destId="{6DC54985-E382-45FE-90F1-80298A304FD8}" srcOrd="0" destOrd="0" presId="urn:microsoft.com/office/officeart/2008/layout/HorizontalMultiLevelHierarchy"/>
    <dgm:cxn modelId="{9D9F9C9E-3802-4B3E-B6B8-6C4C7DB8C091}" type="presParOf" srcId="{6DC54985-E382-45FE-90F1-80298A304FD8}" destId="{9D05F444-8AE1-421B-9EDE-D473BE82CFB9}" srcOrd="0" destOrd="0" presId="urn:microsoft.com/office/officeart/2008/layout/HorizontalMultiLevelHierarchy"/>
    <dgm:cxn modelId="{6018D385-BC01-47D5-BF04-D4A85FF411F7}" type="presParOf" srcId="{6DC54985-E382-45FE-90F1-80298A304FD8}" destId="{C8E155F9-0E69-4426-836F-D3DB88ACD753}" srcOrd="1" destOrd="0" presId="urn:microsoft.com/office/officeart/2008/layout/HorizontalMultiLevelHierarchy"/>
    <dgm:cxn modelId="{10C99532-DF79-4848-B5ED-37A534EB39FC}" type="presParOf" srcId="{C8E155F9-0E69-4426-836F-D3DB88ACD753}" destId="{F58939A5-ADF9-496F-A800-E2C1CEB0CED0}" srcOrd="0" destOrd="0" presId="urn:microsoft.com/office/officeart/2008/layout/HorizontalMultiLevelHierarchy"/>
    <dgm:cxn modelId="{0AE9CA27-204F-41B5-88DD-BD38BEBFC4A5}" type="presParOf" srcId="{F58939A5-ADF9-496F-A800-E2C1CEB0CED0}" destId="{813E1018-D86A-43B9-8D12-3C6B037D5300}" srcOrd="0" destOrd="0" presId="urn:microsoft.com/office/officeart/2008/layout/HorizontalMultiLevelHierarchy"/>
    <dgm:cxn modelId="{E8D1CE12-E986-4E78-8879-A12BE753BD7A}" type="presParOf" srcId="{C8E155F9-0E69-4426-836F-D3DB88ACD753}" destId="{CA3CF80C-5018-44EE-B03A-85D629431CA3}" srcOrd="1" destOrd="0" presId="urn:microsoft.com/office/officeart/2008/layout/HorizontalMultiLevelHierarchy"/>
    <dgm:cxn modelId="{7D1F8BA4-0ABE-48E8-BAC4-B38163DEE555}" type="presParOf" srcId="{CA3CF80C-5018-44EE-B03A-85D629431CA3}" destId="{7E2743EE-CA96-4476-A039-AE6E609BC42D}" srcOrd="0" destOrd="0" presId="urn:microsoft.com/office/officeart/2008/layout/HorizontalMultiLevelHierarchy"/>
    <dgm:cxn modelId="{E72671B5-4CDD-4505-91D5-2376DFD9DD4C}" type="presParOf" srcId="{CA3CF80C-5018-44EE-B03A-85D629431CA3}" destId="{1BEB4B69-624D-4A5E-9CFF-51049F0486C0}" srcOrd="1" destOrd="0" presId="urn:microsoft.com/office/officeart/2008/layout/HorizontalMultiLevelHierarchy"/>
    <dgm:cxn modelId="{35FF24DA-C560-4C2E-B743-E419E3629911}" type="presParOf" srcId="{1BEB4B69-624D-4A5E-9CFF-51049F0486C0}" destId="{E1DC2A4F-F7A2-4B8A-8748-2D661B558A7C}" srcOrd="0" destOrd="0" presId="urn:microsoft.com/office/officeart/2008/layout/HorizontalMultiLevelHierarchy"/>
    <dgm:cxn modelId="{D3BEEDD6-2992-4CCE-BAA4-A0A784198EC1}" type="presParOf" srcId="{E1DC2A4F-F7A2-4B8A-8748-2D661B558A7C}" destId="{CE10CDF7-57A4-4F9B-A6EF-8A5121BA21B3}" srcOrd="0" destOrd="0" presId="urn:microsoft.com/office/officeart/2008/layout/HorizontalMultiLevelHierarchy"/>
    <dgm:cxn modelId="{686E8383-61F2-4342-B0E0-33A2ABC72870}" type="presParOf" srcId="{1BEB4B69-624D-4A5E-9CFF-51049F0486C0}" destId="{07CE0EE1-9518-45C4-8109-0FD80A24DEA4}" srcOrd="1" destOrd="0" presId="urn:microsoft.com/office/officeart/2008/layout/HorizontalMultiLevelHierarchy"/>
    <dgm:cxn modelId="{8343B687-B569-4119-9FF0-A6996D9762F5}" type="presParOf" srcId="{07CE0EE1-9518-45C4-8109-0FD80A24DEA4}" destId="{9418DF96-89CD-444A-9C5A-2110E11159C9}" srcOrd="0" destOrd="0" presId="urn:microsoft.com/office/officeart/2008/layout/HorizontalMultiLevelHierarchy"/>
    <dgm:cxn modelId="{DB237001-0ACC-49B5-B726-67DE00E6B5FC}" type="presParOf" srcId="{07CE0EE1-9518-45C4-8109-0FD80A24DEA4}" destId="{ABEBCACA-3ACF-41CE-9BA6-C3C74D3D9308}" srcOrd="1" destOrd="0" presId="urn:microsoft.com/office/officeart/2008/layout/HorizontalMultiLevelHierarchy"/>
    <dgm:cxn modelId="{CB00190F-3D4E-4B51-B63D-122EEAA1E10E}" type="presParOf" srcId="{C8E155F9-0E69-4426-836F-D3DB88ACD753}" destId="{C98547DC-385C-4BA1-95B5-76B91565E7EF}" srcOrd="2" destOrd="0" presId="urn:microsoft.com/office/officeart/2008/layout/HorizontalMultiLevelHierarchy"/>
    <dgm:cxn modelId="{B08D0D25-9E2F-49F8-B63D-6EBEEDD3DF5D}" type="presParOf" srcId="{C98547DC-385C-4BA1-95B5-76B91565E7EF}" destId="{DB36970F-6AA8-4181-81D2-27173A8408A7}" srcOrd="0" destOrd="0" presId="urn:microsoft.com/office/officeart/2008/layout/HorizontalMultiLevelHierarchy"/>
    <dgm:cxn modelId="{0B5C938C-9DB4-4CF3-86BE-E4AB617EBE46}" type="presParOf" srcId="{C8E155F9-0E69-4426-836F-D3DB88ACD753}" destId="{69EF7A28-CE2C-47E3-A5BD-93B561C2B4B2}" srcOrd="3" destOrd="0" presId="urn:microsoft.com/office/officeart/2008/layout/HorizontalMultiLevelHierarchy"/>
    <dgm:cxn modelId="{452D13E5-52B9-4BEC-BC58-AA084D2BE857}" type="presParOf" srcId="{69EF7A28-CE2C-47E3-A5BD-93B561C2B4B2}" destId="{F3DC2AB2-1792-4E9D-A5CC-65F247BC643A}" srcOrd="0" destOrd="0" presId="urn:microsoft.com/office/officeart/2008/layout/HorizontalMultiLevelHierarchy"/>
    <dgm:cxn modelId="{E4A8A199-A3A6-4644-9B75-3A4C47A873BD}" type="presParOf" srcId="{69EF7A28-CE2C-47E3-A5BD-93B561C2B4B2}" destId="{9E9FBFD5-5347-4A17-9943-E514700230D4}" srcOrd="1" destOrd="0" presId="urn:microsoft.com/office/officeart/2008/layout/HorizontalMultiLevelHierarchy"/>
    <dgm:cxn modelId="{FB325F4A-9DC8-429D-83AC-E3865976D1D3}" type="presParOf" srcId="{9E9FBFD5-5347-4A17-9943-E514700230D4}" destId="{20F618BE-C31D-475B-AB98-3A6853C324CD}" srcOrd="0" destOrd="0" presId="urn:microsoft.com/office/officeart/2008/layout/HorizontalMultiLevelHierarchy"/>
    <dgm:cxn modelId="{FA122EF7-08A3-4ABD-BB34-08F8C59A73A4}" type="presParOf" srcId="{20F618BE-C31D-475B-AB98-3A6853C324CD}" destId="{A73A141A-DE50-4CAB-A0AE-886683DB12C5}" srcOrd="0" destOrd="0" presId="urn:microsoft.com/office/officeart/2008/layout/HorizontalMultiLevelHierarchy"/>
    <dgm:cxn modelId="{042A65DE-25F0-4F4B-9A28-8F97D17A5AEA}" type="presParOf" srcId="{9E9FBFD5-5347-4A17-9943-E514700230D4}" destId="{A167C365-E3BD-4E61-A046-7517ED09E52C}" srcOrd="1" destOrd="0" presId="urn:microsoft.com/office/officeart/2008/layout/HorizontalMultiLevelHierarchy"/>
    <dgm:cxn modelId="{95F0A9FF-1E50-496C-A510-1F08C9F9A92F}" type="presParOf" srcId="{A167C365-E3BD-4E61-A046-7517ED09E52C}" destId="{7EC857DC-136C-4A33-AD91-A3F5D6AB06E4}" srcOrd="0" destOrd="0" presId="urn:microsoft.com/office/officeart/2008/layout/HorizontalMultiLevelHierarchy"/>
    <dgm:cxn modelId="{35945BCC-C4B6-46E5-864C-2DD54DDEE3A1}" type="presParOf" srcId="{A167C365-E3BD-4E61-A046-7517ED09E52C}" destId="{CF8D65A9-4DA1-4E17-A584-47F5FD41BA72}" srcOrd="1" destOrd="0" presId="urn:microsoft.com/office/officeart/2008/layout/HorizontalMultiLevelHierarchy"/>
    <dgm:cxn modelId="{3B4B9A8E-8A46-4C04-B96D-2398269BF7C8}" type="presParOf" srcId="{C8E155F9-0E69-4426-836F-D3DB88ACD753}" destId="{0D3D14C9-A49F-4795-9A9E-F539936F3654}" srcOrd="4" destOrd="0" presId="urn:microsoft.com/office/officeart/2008/layout/HorizontalMultiLevelHierarchy"/>
    <dgm:cxn modelId="{D1034226-AA8B-4CF6-B988-3339901E93BC}" type="presParOf" srcId="{0D3D14C9-A49F-4795-9A9E-F539936F3654}" destId="{B077F3D0-1388-4431-A33E-49214469AB91}" srcOrd="0" destOrd="0" presId="urn:microsoft.com/office/officeart/2008/layout/HorizontalMultiLevelHierarchy"/>
    <dgm:cxn modelId="{27A359F4-1084-4BBE-B1C9-F7C0F2FEF6A3}" type="presParOf" srcId="{C8E155F9-0E69-4426-836F-D3DB88ACD753}" destId="{0A7B1122-5FB9-4B91-9C15-FDCFF5E757CF}" srcOrd="5" destOrd="0" presId="urn:microsoft.com/office/officeart/2008/layout/HorizontalMultiLevelHierarchy"/>
    <dgm:cxn modelId="{4A817076-5EF9-4889-8729-8D1B0F6C0731}" type="presParOf" srcId="{0A7B1122-5FB9-4B91-9C15-FDCFF5E757CF}" destId="{0120E043-7B43-41C6-B7A2-54A913869899}" srcOrd="0" destOrd="0" presId="urn:microsoft.com/office/officeart/2008/layout/HorizontalMultiLevelHierarchy"/>
    <dgm:cxn modelId="{761F9146-74AA-43BE-9ABB-65BE2EF6E85E}" type="presParOf" srcId="{0A7B1122-5FB9-4B91-9C15-FDCFF5E757CF}" destId="{5794C7AB-36F1-496D-A7D9-CBCB7AF44586}" srcOrd="1" destOrd="0" presId="urn:microsoft.com/office/officeart/2008/layout/HorizontalMultiLevelHierarchy"/>
    <dgm:cxn modelId="{0F10BB42-0E6B-43F3-8B0F-7421AF7319A7}" type="presParOf" srcId="{5794C7AB-36F1-496D-A7D9-CBCB7AF44586}" destId="{70C292D1-FD8D-4F33-AF23-B9BD77680693}" srcOrd="0" destOrd="0" presId="urn:microsoft.com/office/officeart/2008/layout/HorizontalMultiLevelHierarchy"/>
    <dgm:cxn modelId="{B7BC2F42-DD4B-436D-9A0C-0680C1E9610D}" type="presParOf" srcId="{70C292D1-FD8D-4F33-AF23-B9BD77680693}" destId="{D403C79F-0FA8-496D-89CF-07AF7886CE6B}" srcOrd="0" destOrd="0" presId="urn:microsoft.com/office/officeart/2008/layout/HorizontalMultiLevelHierarchy"/>
    <dgm:cxn modelId="{8DA3EE4E-3F88-40B4-BC9B-DDC0391C23FA}" type="presParOf" srcId="{5794C7AB-36F1-496D-A7D9-CBCB7AF44586}" destId="{711F360F-CD87-4C4F-8A29-DA609FD874E8}" srcOrd="1" destOrd="0" presId="urn:microsoft.com/office/officeart/2008/layout/HorizontalMultiLevelHierarchy"/>
    <dgm:cxn modelId="{82C4EF21-EEA3-4D44-98C6-FE828316064A}" type="presParOf" srcId="{711F360F-CD87-4C4F-8A29-DA609FD874E8}" destId="{D25562C0-2284-4677-AE81-E28B4255B90B}" srcOrd="0" destOrd="0" presId="urn:microsoft.com/office/officeart/2008/layout/HorizontalMultiLevelHierarchy"/>
    <dgm:cxn modelId="{EC301974-2FC1-44CA-AE0B-20C8314F77B3}" type="presParOf" srcId="{711F360F-CD87-4C4F-8A29-DA609FD874E8}" destId="{6C13E7FA-80E5-4B6D-889B-E61F5874737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Носители политической власти в обществе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 идея - высшим носителем власти в обществе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яв-ляется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народ;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идея монархического правления - единственным властителем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яв-ляется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верховный правитель - монарх или государь;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B18B2468-0445-47F2-9B35-CAD7133459D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согласно теории политических элит особой значимостью обладает политическая элита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6C29EB-FB50-4857-BA85-96149B05A9B4}" type="parTrans" cxnId="{552A2239-8FA0-45B5-AA08-64EAB65500C9}">
      <dgm:prSet/>
      <dgm:spPr/>
      <dgm:t>
        <a:bodyPr/>
        <a:lstStyle/>
        <a:p>
          <a:endParaRPr lang="ru-RU"/>
        </a:p>
      </dgm:t>
    </dgm:pt>
    <dgm:pt modelId="{82C35331-BFE3-455A-838F-5C87A2EA36E9}" type="sibTrans" cxnId="{552A2239-8FA0-45B5-AA08-64EAB65500C9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638930" custScaleY="114611" custLinFactNeighborX="-24" custLinFactNeighborY="-48528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3" custScaleX="800807" custScaleY="176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3" custScaleX="800807" custScaleY="9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8D86-684E-4DE8-ACBF-B9DDB53F2D2D}" type="pres">
      <dgm:prSet presAssocID="{506C29EB-FB50-4857-BA85-96149B05A9B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4A57C32-D656-491F-B65F-40210DE8B28B}" type="pres">
      <dgm:prSet presAssocID="{B18B2468-0445-47F2-9B35-CAD7133459D5}" presName="childText" presStyleLbl="bgAcc1" presStyleIdx="2" presStyleCnt="3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C259D0-0785-4628-9A05-9727EA6210EA}" type="presOf" srcId="{6FA4DC28-B210-4B00-B914-7E9959369CC6}" destId="{E3C3FD40-D9E2-4DD7-8F20-1B7DD535A2D7}" srcOrd="0" destOrd="0" presId="urn:microsoft.com/office/officeart/2005/8/layout/hierarchy3"/>
    <dgm:cxn modelId="{7D9F06A1-A705-45AD-BE72-CD3D1E11C753}" type="presOf" srcId="{18297422-631E-4BDE-977B-646C1AB2187E}" destId="{A2290599-7F98-4DD0-99AF-4E950F250260}" srcOrd="0" destOrd="0" presId="urn:microsoft.com/office/officeart/2005/8/layout/hierarchy3"/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293E13A8-7D29-4E88-A7C6-BE042DE97439}" type="presOf" srcId="{365DB2D5-DA83-4642-997E-A43B54683177}" destId="{FF1E3121-7A40-4BFF-9BCF-BC3AE4772136}" srcOrd="0" destOrd="0" presId="urn:microsoft.com/office/officeart/2005/8/layout/hierarchy3"/>
    <dgm:cxn modelId="{78C710CC-B49B-4C74-83A1-3802DD15C3F5}" type="presOf" srcId="{506C29EB-FB50-4857-BA85-96149B05A9B4}" destId="{B4718D86-684E-4DE8-ACBF-B9DDB53F2D2D}" srcOrd="0" destOrd="0" presId="urn:microsoft.com/office/officeart/2005/8/layout/hierarchy3"/>
    <dgm:cxn modelId="{A16B4CF7-6AEE-43C3-9A86-0D189508220D}" type="presOf" srcId="{0C347EA9-BCE5-43FB-A1E4-06685905234F}" destId="{14FDBDCD-6326-40AA-95BC-5087AF4CBB00}" srcOrd="0" destOrd="0" presId="urn:microsoft.com/office/officeart/2005/8/layout/hierarchy3"/>
    <dgm:cxn modelId="{4A3D45F1-330A-4FA4-8A42-466A1F8480DA}" type="presOf" srcId="{0C347EA9-BCE5-43FB-A1E4-06685905234F}" destId="{9C11B031-B957-4A42-9DCF-14385B0CDCE5}" srcOrd="1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0F0F3464-646C-4D6E-8019-900784A47F23}" type="presOf" srcId="{6F8D95D0-738C-46F7-AFD9-EFBAFFCB8074}" destId="{7983DF37-C8D7-4382-903F-AB5B7B4FF7A4}" srcOrd="0" destOrd="0" presId="urn:microsoft.com/office/officeart/2005/8/layout/hierarchy3"/>
    <dgm:cxn modelId="{27F65684-5C14-4E06-8657-DEE4B58CC32F}" type="presOf" srcId="{217D50D1-3098-4BDF-B1D6-69834F8579EA}" destId="{5B5C7BD7-94E0-4CCF-8FE0-0F1A0048BA86}" srcOrd="0" destOrd="0" presId="urn:microsoft.com/office/officeart/2005/8/layout/hierarchy3"/>
    <dgm:cxn modelId="{B6A389A3-5DA1-4CF8-B94D-95EF28B70308}" type="presOf" srcId="{B18B2468-0445-47F2-9B35-CAD7133459D5}" destId="{A4A57C32-D656-491F-B65F-40210DE8B28B}" srcOrd="0" destOrd="0" presId="urn:microsoft.com/office/officeart/2005/8/layout/hierarchy3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552A2239-8FA0-45B5-AA08-64EAB65500C9}" srcId="{0C347EA9-BCE5-43FB-A1E4-06685905234F}" destId="{B18B2468-0445-47F2-9B35-CAD7133459D5}" srcOrd="2" destOrd="0" parTransId="{506C29EB-FB50-4857-BA85-96149B05A9B4}" sibTransId="{82C35331-BFE3-455A-838F-5C87A2EA36E9}"/>
    <dgm:cxn modelId="{DCA3D601-5F04-4526-AD78-D7110703B642}" type="presParOf" srcId="{FF1E3121-7A40-4BFF-9BCF-BC3AE4772136}" destId="{231276BE-659B-4D5D-AA3D-8E3F6DACE202}" srcOrd="0" destOrd="0" presId="urn:microsoft.com/office/officeart/2005/8/layout/hierarchy3"/>
    <dgm:cxn modelId="{DD5A05B9-1388-4BA7-91A9-2E02E99DF183}" type="presParOf" srcId="{231276BE-659B-4D5D-AA3D-8E3F6DACE202}" destId="{9E0DE930-C163-4948-BE00-B36B902BA356}" srcOrd="0" destOrd="0" presId="urn:microsoft.com/office/officeart/2005/8/layout/hierarchy3"/>
    <dgm:cxn modelId="{5E813747-9758-4AED-8E39-D4D8892F365C}" type="presParOf" srcId="{9E0DE930-C163-4948-BE00-B36B902BA356}" destId="{14FDBDCD-6326-40AA-95BC-5087AF4CBB00}" srcOrd="0" destOrd="0" presId="urn:microsoft.com/office/officeart/2005/8/layout/hierarchy3"/>
    <dgm:cxn modelId="{571A5AF5-E43B-4DBD-9F20-3EC494A2602A}" type="presParOf" srcId="{9E0DE930-C163-4948-BE00-B36B902BA356}" destId="{9C11B031-B957-4A42-9DCF-14385B0CDCE5}" srcOrd="1" destOrd="0" presId="urn:microsoft.com/office/officeart/2005/8/layout/hierarchy3"/>
    <dgm:cxn modelId="{FD41A22C-B823-4D1F-9A09-1A4CFC07F5C1}" type="presParOf" srcId="{231276BE-659B-4D5D-AA3D-8E3F6DACE202}" destId="{9194BC76-7161-446A-B53A-E776A6C9B9AA}" srcOrd="1" destOrd="0" presId="urn:microsoft.com/office/officeart/2005/8/layout/hierarchy3"/>
    <dgm:cxn modelId="{7191FF04-D966-45E4-AF72-A9EE3D0721E5}" type="presParOf" srcId="{9194BC76-7161-446A-B53A-E776A6C9B9AA}" destId="{A2290599-7F98-4DD0-99AF-4E950F250260}" srcOrd="0" destOrd="0" presId="urn:microsoft.com/office/officeart/2005/8/layout/hierarchy3"/>
    <dgm:cxn modelId="{BACB6340-B9BF-49A4-98A0-5F5E20ADD724}" type="presParOf" srcId="{9194BC76-7161-446A-B53A-E776A6C9B9AA}" destId="{E3C3FD40-D9E2-4DD7-8F20-1B7DD535A2D7}" srcOrd="1" destOrd="0" presId="urn:microsoft.com/office/officeart/2005/8/layout/hierarchy3"/>
    <dgm:cxn modelId="{463953E1-8E66-4EE3-AB8A-A704AE1EC5CC}" type="presParOf" srcId="{9194BC76-7161-446A-B53A-E776A6C9B9AA}" destId="{7983DF37-C8D7-4382-903F-AB5B7B4FF7A4}" srcOrd="2" destOrd="0" presId="urn:microsoft.com/office/officeart/2005/8/layout/hierarchy3"/>
    <dgm:cxn modelId="{9498F4F9-0DC5-4964-97A3-A14DFD55C5C9}" type="presParOf" srcId="{9194BC76-7161-446A-B53A-E776A6C9B9AA}" destId="{5B5C7BD7-94E0-4CCF-8FE0-0F1A0048BA86}" srcOrd="3" destOrd="0" presId="urn:microsoft.com/office/officeart/2005/8/layout/hierarchy3"/>
    <dgm:cxn modelId="{1BD67E55-A0B7-4AF3-B3EF-58CED62B04F3}" type="presParOf" srcId="{9194BC76-7161-446A-B53A-E776A6C9B9AA}" destId="{B4718D86-684E-4DE8-ACBF-B9DDB53F2D2D}" srcOrd="4" destOrd="0" presId="urn:microsoft.com/office/officeart/2005/8/layout/hierarchy3"/>
    <dgm:cxn modelId="{00EDE63A-73EF-4CB5-A86A-26445F50C774}" type="presParOf" srcId="{9194BC76-7161-446A-B53A-E776A6C9B9AA}" destId="{A4A57C32-D656-491F-B65F-40210DE8B28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0140FB-6289-41C9-AA60-2B513403E320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9BE63EB-0ABC-4FA8-A339-DF530D6DF7E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статус личности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место человека в системе политической жизни, совокупность его неотъемлемых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по-литических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свобод, обязанностей и возможностей оказывать влияние на политическую жизнь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1268C58-291E-405D-ADD5-3263D9796935}" type="parTrans" cxnId="{B21E7A15-3F05-4769-81E4-C36F521C6024}">
      <dgm:prSet/>
      <dgm:spPr/>
      <dgm:t>
        <a:bodyPr/>
        <a:lstStyle/>
        <a:p>
          <a:endParaRPr lang="ru-RU"/>
        </a:p>
      </dgm:t>
    </dgm:pt>
    <dgm:pt modelId="{772323E2-2FB0-47A9-B713-2DC8966FF9FF}" type="sibTrans" cxnId="{B21E7A15-3F05-4769-81E4-C36F521C6024}">
      <dgm:prSet/>
      <dgm:spPr/>
      <dgm:t>
        <a:bodyPr/>
        <a:lstStyle/>
        <a:p>
          <a:endParaRPr lang="ru-RU"/>
        </a:p>
      </dgm:t>
    </dgm:pt>
    <dgm:pt modelId="{2ED3D5DE-0749-4891-9E2A-2A401562CA5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полити-ческая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правовая связь лица с определённым государством 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принад-лежность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индивида к какому-либо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государс-тву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26EFA4D-D334-4755-BEED-5D9496E8D846}" type="parTrans" cxnId="{F219C7C3-DA76-4AA2-AADB-CF4F23B0C676}">
      <dgm:prSet/>
      <dgm:spPr/>
      <dgm:t>
        <a:bodyPr/>
        <a:lstStyle/>
        <a:p>
          <a:endParaRPr lang="ru-RU"/>
        </a:p>
      </dgm:t>
    </dgm:pt>
    <dgm:pt modelId="{861C67F6-2E85-4DA5-ABA9-872152751C02}" type="sibTrans" cxnId="{F219C7C3-DA76-4AA2-AADB-CF4F23B0C676}">
      <dgm:prSet/>
      <dgm:spPr/>
      <dgm:t>
        <a:bodyPr/>
        <a:lstStyle/>
        <a:p>
          <a:endParaRPr lang="ru-RU"/>
        </a:p>
      </dgm:t>
    </dgm:pt>
    <dgm:pt modelId="{FE0CD0A2-E58D-4271-A5EB-854B4CA1155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Отсутствие гражданства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4B04779-EFF0-4324-BF60-95723A5C4E94}" type="parTrans" cxnId="{0B516507-7CF5-4C9E-9976-D3F8C18F743D}">
      <dgm:prSet/>
      <dgm:spPr/>
      <dgm:t>
        <a:bodyPr/>
        <a:lstStyle/>
        <a:p>
          <a:endParaRPr lang="ru-RU"/>
        </a:p>
      </dgm:t>
    </dgm:pt>
    <dgm:pt modelId="{D2FE0BD3-1341-40BB-A2BA-7E2629E242F1}" type="sibTrans" cxnId="{0B516507-7CF5-4C9E-9976-D3F8C18F743D}">
      <dgm:prSet/>
      <dgm:spPr/>
      <dgm:t>
        <a:bodyPr/>
        <a:lstStyle/>
        <a:p>
          <a:endParaRPr lang="ru-RU"/>
        </a:p>
      </dgm:t>
    </dgm:pt>
    <dgm:pt modelId="{B899F41E-6162-4CE6-B57E-CBB576664F2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Двойное гражданство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AF9B2D4-FC39-4896-A05D-C6C3F8EAF648}" type="parTrans" cxnId="{D254E258-26CB-4E26-B56B-2067947A7D89}">
      <dgm:prSet/>
      <dgm:spPr/>
      <dgm:t>
        <a:bodyPr/>
        <a:lstStyle/>
        <a:p>
          <a:endParaRPr lang="ru-RU"/>
        </a:p>
      </dgm:t>
    </dgm:pt>
    <dgm:pt modelId="{1F4FCF9E-F23F-477F-8BBB-9659EC76B89E}" type="sibTrans" cxnId="{D254E258-26CB-4E26-B56B-2067947A7D89}">
      <dgm:prSet/>
      <dgm:spPr/>
      <dgm:t>
        <a:bodyPr/>
        <a:lstStyle/>
        <a:p>
          <a:endParaRPr lang="ru-RU"/>
        </a:p>
      </dgm:t>
    </dgm:pt>
    <dgm:pt modelId="{0B829B49-0026-4C91-AE9B-13DCF0B5E0B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гражданин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D581ABD-6E1C-492E-BE38-E0FC9F8AE48D}" type="parTrans" cxnId="{D8DC90D2-3C2E-4E24-92B3-4FEA273A6BAA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12C63E93-08D8-4A38-963B-A90272DC1A10}" type="sibTrans" cxnId="{D8DC90D2-3C2E-4E24-92B3-4FEA273A6BAA}">
      <dgm:prSet/>
      <dgm:spPr/>
      <dgm:t>
        <a:bodyPr/>
        <a:lstStyle/>
        <a:p>
          <a:endParaRPr lang="ru-RU"/>
        </a:p>
      </dgm:t>
    </dgm:pt>
    <dgm:pt modelId="{F3B7CFD1-A9E3-4BF6-85C3-D1289174468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апатрид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90275DC-9265-42CB-9B0A-036FFAC66A15}" type="parTrans" cxnId="{DE09E1A3-F40B-427E-ACD7-4C3C1DF75A2B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87E84C3E-629D-4B03-BBCB-7A9F9715B57B}" type="sibTrans" cxnId="{DE09E1A3-F40B-427E-ACD7-4C3C1DF75A2B}">
      <dgm:prSet/>
      <dgm:spPr/>
      <dgm:t>
        <a:bodyPr/>
        <a:lstStyle/>
        <a:p>
          <a:endParaRPr lang="ru-RU"/>
        </a:p>
      </dgm:t>
    </dgm:pt>
    <dgm:pt modelId="{E97D0993-A4F7-4E2F-A240-840E522DFA0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бипатрид (биполид)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C0041EA-F563-4B4E-B426-A8EB101BB8EF}" type="parTrans" cxnId="{AF52F1FF-2295-4352-8B01-2D968CD1C720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>
        <a:ln w="38100"/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/>
        </a:p>
      </dgm:t>
    </dgm:pt>
    <dgm:pt modelId="{8BE64C97-706A-40B6-8560-A84346487429}" type="sibTrans" cxnId="{AF52F1FF-2295-4352-8B01-2D968CD1C720}">
      <dgm:prSet/>
      <dgm:spPr/>
      <dgm:t>
        <a:bodyPr/>
        <a:lstStyle/>
        <a:p>
          <a:endParaRPr lang="ru-RU"/>
        </a:p>
      </dgm:t>
    </dgm:pt>
    <dgm:pt modelId="{FE4223D9-6252-4779-ACDA-0433F546D1CC}" type="pres">
      <dgm:prSet presAssocID="{CD0140FB-6289-41C9-AA60-2B513403E3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9AC7F29-2511-4AAE-A577-BF12A47B9D49}" type="pres">
      <dgm:prSet presAssocID="{69BE63EB-0ABC-4FA8-A339-DF530D6DF7E9}" presName="hierRoot1" presStyleCnt="0">
        <dgm:presLayoutVars>
          <dgm:hierBranch val="init"/>
        </dgm:presLayoutVars>
      </dgm:prSet>
      <dgm:spPr/>
    </dgm:pt>
    <dgm:pt modelId="{32A00092-1BC5-4BFD-A421-432061CDB721}" type="pres">
      <dgm:prSet presAssocID="{69BE63EB-0ABC-4FA8-A339-DF530D6DF7E9}" presName="rootComposite1" presStyleCnt="0"/>
      <dgm:spPr/>
    </dgm:pt>
    <dgm:pt modelId="{267686A8-3DFA-4B88-A177-42B520F932D1}" type="pres">
      <dgm:prSet presAssocID="{69BE63EB-0ABC-4FA8-A339-DF530D6DF7E9}" presName="rootText1" presStyleLbl="node0" presStyleIdx="0" presStyleCnt="1" custScaleX="286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82402F-2FEE-43D0-8209-C29167EC3ADC}" type="pres">
      <dgm:prSet presAssocID="{69BE63EB-0ABC-4FA8-A339-DF530D6DF7E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9F4D2BE-7F16-441A-90EC-7DCBE523EF71}" type="pres">
      <dgm:prSet presAssocID="{69BE63EB-0ABC-4FA8-A339-DF530D6DF7E9}" presName="hierChild2" presStyleCnt="0"/>
      <dgm:spPr/>
    </dgm:pt>
    <dgm:pt modelId="{BC1086F6-BCD6-46F0-8BC0-F88B28D7AC56}" type="pres">
      <dgm:prSet presAssocID="{426EFA4D-D334-4755-BEED-5D9496E8D846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A1D0412-1660-4743-86CA-904773F5212A}" type="pres">
      <dgm:prSet presAssocID="{2ED3D5DE-0749-4891-9E2A-2A401562CA56}" presName="hierRoot2" presStyleCnt="0">
        <dgm:presLayoutVars>
          <dgm:hierBranch/>
        </dgm:presLayoutVars>
      </dgm:prSet>
      <dgm:spPr/>
    </dgm:pt>
    <dgm:pt modelId="{2AD055E1-E875-4700-BC69-EE7B3FF93427}" type="pres">
      <dgm:prSet presAssocID="{2ED3D5DE-0749-4891-9E2A-2A401562CA56}" presName="rootComposite" presStyleCnt="0"/>
      <dgm:spPr/>
    </dgm:pt>
    <dgm:pt modelId="{08A220BA-66CA-4E13-92CC-D8F994C85AAD}" type="pres">
      <dgm:prSet presAssocID="{2ED3D5DE-0749-4891-9E2A-2A401562CA56}" presName="rootText" presStyleLbl="node2" presStyleIdx="0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A9ACA4-8DAA-432A-AE44-A86D31263963}" type="pres">
      <dgm:prSet presAssocID="{2ED3D5DE-0749-4891-9E2A-2A401562CA56}" presName="rootConnector" presStyleLbl="node2" presStyleIdx="0" presStyleCnt="3"/>
      <dgm:spPr/>
      <dgm:t>
        <a:bodyPr/>
        <a:lstStyle/>
        <a:p>
          <a:endParaRPr lang="ru-RU"/>
        </a:p>
      </dgm:t>
    </dgm:pt>
    <dgm:pt modelId="{E5451E83-C520-414E-8148-250AC119F368}" type="pres">
      <dgm:prSet presAssocID="{2ED3D5DE-0749-4891-9E2A-2A401562CA56}" presName="hierChild4" presStyleCnt="0"/>
      <dgm:spPr/>
    </dgm:pt>
    <dgm:pt modelId="{C3913B0B-C1A2-4F77-9217-0611675F74E8}" type="pres">
      <dgm:prSet presAssocID="{7D581ABD-6E1C-492E-BE38-E0FC9F8AE48D}" presName="Name35" presStyleLbl="parChTrans1D3" presStyleIdx="0" presStyleCnt="3"/>
      <dgm:spPr/>
      <dgm:t>
        <a:bodyPr/>
        <a:lstStyle/>
        <a:p>
          <a:endParaRPr lang="ru-RU"/>
        </a:p>
      </dgm:t>
    </dgm:pt>
    <dgm:pt modelId="{74171939-AA5A-43FB-BB33-923BF8BC1A5B}" type="pres">
      <dgm:prSet presAssocID="{0B829B49-0026-4C91-AE9B-13DCF0B5E0B9}" presName="hierRoot2" presStyleCnt="0">
        <dgm:presLayoutVars>
          <dgm:hierBranch val="init"/>
        </dgm:presLayoutVars>
      </dgm:prSet>
      <dgm:spPr/>
    </dgm:pt>
    <dgm:pt modelId="{0A50ECA5-7A28-49FF-A3F4-B99F0D5B572A}" type="pres">
      <dgm:prSet presAssocID="{0B829B49-0026-4C91-AE9B-13DCF0B5E0B9}" presName="rootComposite" presStyleCnt="0"/>
      <dgm:spPr/>
    </dgm:pt>
    <dgm:pt modelId="{2F112C0E-4D71-434F-83E9-4FB5ACEE0844}" type="pres">
      <dgm:prSet presAssocID="{0B829B49-0026-4C91-AE9B-13DCF0B5E0B9}" presName="rootText" presStyleLbl="node3" presStyleIdx="0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DDD86-3971-4C2E-B371-B3952D56A0D7}" type="pres">
      <dgm:prSet presAssocID="{0B829B49-0026-4C91-AE9B-13DCF0B5E0B9}" presName="rootConnector" presStyleLbl="node3" presStyleIdx="0" presStyleCnt="3"/>
      <dgm:spPr/>
      <dgm:t>
        <a:bodyPr/>
        <a:lstStyle/>
        <a:p>
          <a:endParaRPr lang="ru-RU"/>
        </a:p>
      </dgm:t>
    </dgm:pt>
    <dgm:pt modelId="{73100808-5944-403B-B80E-1FFCF541F8DD}" type="pres">
      <dgm:prSet presAssocID="{0B829B49-0026-4C91-AE9B-13DCF0B5E0B9}" presName="hierChild4" presStyleCnt="0"/>
      <dgm:spPr/>
    </dgm:pt>
    <dgm:pt modelId="{93671E9A-58C9-4A4E-B8F7-BF416B245726}" type="pres">
      <dgm:prSet presAssocID="{0B829B49-0026-4C91-AE9B-13DCF0B5E0B9}" presName="hierChild5" presStyleCnt="0"/>
      <dgm:spPr/>
    </dgm:pt>
    <dgm:pt modelId="{208CA7DA-4B9D-4664-8895-6F731D8F1FCC}" type="pres">
      <dgm:prSet presAssocID="{2ED3D5DE-0749-4891-9E2A-2A401562CA56}" presName="hierChild5" presStyleCnt="0"/>
      <dgm:spPr/>
    </dgm:pt>
    <dgm:pt modelId="{FFC71AC6-BAB1-4A23-99E0-636C9D807E6F}" type="pres">
      <dgm:prSet presAssocID="{F4B04779-EFF0-4324-BF60-95723A5C4E9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1A0D623-854F-4415-B8DE-1A2D7B1D1E17}" type="pres">
      <dgm:prSet presAssocID="{FE0CD0A2-E58D-4271-A5EB-854B4CA11555}" presName="hierRoot2" presStyleCnt="0">
        <dgm:presLayoutVars>
          <dgm:hierBranch/>
        </dgm:presLayoutVars>
      </dgm:prSet>
      <dgm:spPr/>
    </dgm:pt>
    <dgm:pt modelId="{C8C49D9F-A437-455A-937A-D562B2592197}" type="pres">
      <dgm:prSet presAssocID="{FE0CD0A2-E58D-4271-A5EB-854B4CA11555}" presName="rootComposite" presStyleCnt="0"/>
      <dgm:spPr/>
    </dgm:pt>
    <dgm:pt modelId="{EBEC69F3-86A8-4FA1-B92D-ED75DD20B81B}" type="pres">
      <dgm:prSet presAssocID="{FE0CD0A2-E58D-4271-A5EB-854B4CA11555}" presName="rootText" presStyleLbl="node2" presStyleIdx="1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3D9ED-A25F-4D83-98BD-C88B490AD901}" type="pres">
      <dgm:prSet presAssocID="{FE0CD0A2-E58D-4271-A5EB-854B4CA1155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65AE6BB-ED08-4D49-98A3-39F10A686A0B}" type="pres">
      <dgm:prSet presAssocID="{FE0CD0A2-E58D-4271-A5EB-854B4CA11555}" presName="hierChild4" presStyleCnt="0"/>
      <dgm:spPr/>
    </dgm:pt>
    <dgm:pt modelId="{0F26680D-3C4D-44C0-92D0-2535A260523B}" type="pres">
      <dgm:prSet presAssocID="{E90275DC-9265-42CB-9B0A-036FFAC66A15}" presName="Name35" presStyleLbl="parChTrans1D3" presStyleIdx="1" presStyleCnt="3"/>
      <dgm:spPr/>
      <dgm:t>
        <a:bodyPr/>
        <a:lstStyle/>
        <a:p>
          <a:endParaRPr lang="ru-RU"/>
        </a:p>
      </dgm:t>
    </dgm:pt>
    <dgm:pt modelId="{5A1C7DC8-E250-4FD0-BA01-DC4E971F539B}" type="pres">
      <dgm:prSet presAssocID="{F3B7CFD1-A9E3-4BF6-85C3-D12891744689}" presName="hierRoot2" presStyleCnt="0">
        <dgm:presLayoutVars>
          <dgm:hierBranch val="init"/>
        </dgm:presLayoutVars>
      </dgm:prSet>
      <dgm:spPr/>
    </dgm:pt>
    <dgm:pt modelId="{E1C818FE-6A44-44A1-9299-C6E4AC710C66}" type="pres">
      <dgm:prSet presAssocID="{F3B7CFD1-A9E3-4BF6-85C3-D12891744689}" presName="rootComposite" presStyleCnt="0"/>
      <dgm:spPr/>
    </dgm:pt>
    <dgm:pt modelId="{7D336D9B-E72A-4AF6-A669-FEC77B266870}" type="pres">
      <dgm:prSet presAssocID="{F3B7CFD1-A9E3-4BF6-85C3-D12891744689}" presName="rootText" presStyleLbl="node3" presStyleIdx="1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3AE12E-3530-49FE-94A9-AD33D5E9F428}" type="pres">
      <dgm:prSet presAssocID="{F3B7CFD1-A9E3-4BF6-85C3-D12891744689}" presName="rootConnector" presStyleLbl="node3" presStyleIdx="1" presStyleCnt="3"/>
      <dgm:spPr/>
      <dgm:t>
        <a:bodyPr/>
        <a:lstStyle/>
        <a:p>
          <a:endParaRPr lang="ru-RU"/>
        </a:p>
      </dgm:t>
    </dgm:pt>
    <dgm:pt modelId="{234DE1B9-00DF-4FAB-9789-D760871CABE4}" type="pres">
      <dgm:prSet presAssocID="{F3B7CFD1-A9E3-4BF6-85C3-D12891744689}" presName="hierChild4" presStyleCnt="0"/>
      <dgm:spPr/>
    </dgm:pt>
    <dgm:pt modelId="{29C263C3-C225-4355-B5F1-DD4E368A9AEF}" type="pres">
      <dgm:prSet presAssocID="{F3B7CFD1-A9E3-4BF6-85C3-D12891744689}" presName="hierChild5" presStyleCnt="0"/>
      <dgm:spPr/>
    </dgm:pt>
    <dgm:pt modelId="{2B1661FA-7F04-49AD-9FD0-7C9BB4F9C662}" type="pres">
      <dgm:prSet presAssocID="{FE0CD0A2-E58D-4271-A5EB-854B4CA11555}" presName="hierChild5" presStyleCnt="0"/>
      <dgm:spPr/>
    </dgm:pt>
    <dgm:pt modelId="{7187B923-040F-4D5D-831E-DACD35CE6865}" type="pres">
      <dgm:prSet presAssocID="{DAF9B2D4-FC39-4896-A05D-C6C3F8EAF64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EA7D1C2-E64D-4863-A861-705BF994F771}" type="pres">
      <dgm:prSet presAssocID="{B899F41E-6162-4CE6-B57E-CBB576664F28}" presName="hierRoot2" presStyleCnt="0">
        <dgm:presLayoutVars>
          <dgm:hierBranch/>
        </dgm:presLayoutVars>
      </dgm:prSet>
      <dgm:spPr/>
    </dgm:pt>
    <dgm:pt modelId="{3F8E8036-53A5-4F73-9223-93C012E8DDA4}" type="pres">
      <dgm:prSet presAssocID="{B899F41E-6162-4CE6-B57E-CBB576664F28}" presName="rootComposite" presStyleCnt="0"/>
      <dgm:spPr/>
    </dgm:pt>
    <dgm:pt modelId="{4AB5976F-9098-4873-B9C7-1ACCB6577359}" type="pres">
      <dgm:prSet presAssocID="{B899F41E-6162-4CE6-B57E-CBB576664F28}" presName="rootText" presStyleLbl="node2" presStyleIdx="2" presStyleCnt="3" custScaleX="118122" custScaleY="178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9C2E0E-62B7-4FA2-92BC-8AE15D8D4521}" type="pres">
      <dgm:prSet presAssocID="{B899F41E-6162-4CE6-B57E-CBB576664F28}" presName="rootConnector" presStyleLbl="node2" presStyleIdx="2" presStyleCnt="3"/>
      <dgm:spPr/>
      <dgm:t>
        <a:bodyPr/>
        <a:lstStyle/>
        <a:p>
          <a:endParaRPr lang="ru-RU"/>
        </a:p>
      </dgm:t>
    </dgm:pt>
    <dgm:pt modelId="{B3F9A997-65D4-42B0-9320-C4475B5A87B1}" type="pres">
      <dgm:prSet presAssocID="{B899F41E-6162-4CE6-B57E-CBB576664F28}" presName="hierChild4" presStyleCnt="0"/>
      <dgm:spPr/>
    </dgm:pt>
    <dgm:pt modelId="{CD99A34E-8838-4F53-B9A7-AC2334CDE336}" type="pres">
      <dgm:prSet presAssocID="{3C0041EA-F563-4B4E-B426-A8EB101BB8EF}" presName="Name35" presStyleLbl="parChTrans1D3" presStyleIdx="2" presStyleCnt="3"/>
      <dgm:spPr/>
      <dgm:t>
        <a:bodyPr/>
        <a:lstStyle/>
        <a:p>
          <a:endParaRPr lang="ru-RU"/>
        </a:p>
      </dgm:t>
    </dgm:pt>
    <dgm:pt modelId="{0F3E0C8F-AC65-4E7F-B97A-40B13A90F0C4}" type="pres">
      <dgm:prSet presAssocID="{E97D0993-A4F7-4E2F-A240-840E522DFA0E}" presName="hierRoot2" presStyleCnt="0">
        <dgm:presLayoutVars>
          <dgm:hierBranch val="init"/>
        </dgm:presLayoutVars>
      </dgm:prSet>
      <dgm:spPr/>
    </dgm:pt>
    <dgm:pt modelId="{08CDD14C-4B73-49F8-AB0E-445CAAE858EC}" type="pres">
      <dgm:prSet presAssocID="{E97D0993-A4F7-4E2F-A240-840E522DFA0E}" presName="rootComposite" presStyleCnt="0"/>
      <dgm:spPr/>
    </dgm:pt>
    <dgm:pt modelId="{760497B7-8F20-47E6-BC2E-B47276128333}" type="pres">
      <dgm:prSet presAssocID="{E97D0993-A4F7-4E2F-A240-840E522DFA0E}" presName="rootText" presStyleLbl="node3" presStyleIdx="2" presStyleCnt="3" custScaleX="118122" custScaleY="55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CBE225-3507-4619-BD4A-216749A631CE}" type="pres">
      <dgm:prSet presAssocID="{E97D0993-A4F7-4E2F-A240-840E522DFA0E}" presName="rootConnector" presStyleLbl="node3" presStyleIdx="2" presStyleCnt="3"/>
      <dgm:spPr/>
      <dgm:t>
        <a:bodyPr/>
        <a:lstStyle/>
        <a:p>
          <a:endParaRPr lang="ru-RU"/>
        </a:p>
      </dgm:t>
    </dgm:pt>
    <dgm:pt modelId="{84579175-BA4B-4DAF-BD75-4C3F2A0DB385}" type="pres">
      <dgm:prSet presAssocID="{E97D0993-A4F7-4E2F-A240-840E522DFA0E}" presName="hierChild4" presStyleCnt="0"/>
      <dgm:spPr/>
    </dgm:pt>
    <dgm:pt modelId="{62CBAB3E-2600-4285-8BA5-15E4AC5B923C}" type="pres">
      <dgm:prSet presAssocID="{E97D0993-A4F7-4E2F-A240-840E522DFA0E}" presName="hierChild5" presStyleCnt="0"/>
      <dgm:spPr/>
    </dgm:pt>
    <dgm:pt modelId="{5E1936E6-59EF-448F-B7AB-6A09E4E08364}" type="pres">
      <dgm:prSet presAssocID="{B899F41E-6162-4CE6-B57E-CBB576664F28}" presName="hierChild5" presStyleCnt="0"/>
      <dgm:spPr/>
    </dgm:pt>
    <dgm:pt modelId="{0A633653-F8CE-4A4B-9F41-3418D28E09B0}" type="pres">
      <dgm:prSet presAssocID="{69BE63EB-0ABC-4FA8-A339-DF530D6DF7E9}" presName="hierChild3" presStyleCnt="0"/>
      <dgm:spPr/>
    </dgm:pt>
  </dgm:ptLst>
  <dgm:cxnLst>
    <dgm:cxn modelId="{9CF1FA63-71AD-4797-94BB-C66D878B03BB}" type="presOf" srcId="{0B829B49-0026-4C91-AE9B-13DCF0B5E0B9}" destId="{9DCDDD86-3971-4C2E-B371-B3952D56A0D7}" srcOrd="1" destOrd="0" presId="urn:microsoft.com/office/officeart/2005/8/layout/orgChart1"/>
    <dgm:cxn modelId="{CBFB37DB-AEB1-4DCB-82DF-3EA2457459BD}" type="presOf" srcId="{426EFA4D-D334-4755-BEED-5D9496E8D846}" destId="{BC1086F6-BCD6-46F0-8BC0-F88B28D7AC56}" srcOrd="0" destOrd="0" presId="urn:microsoft.com/office/officeart/2005/8/layout/orgChart1"/>
    <dgm:cxn modelId="{DE09E1A3-F40B-427E-ACD7-4C3C1DF75A2B}" srcId="{FE0CD0A2-E58D-4271-A5EB-854B4CA11555}" destId="{F3B7CFD1-A9E3-4BF6-85C3-D12891744689}" srcOrd="0" destOrd="0" parTransId="{E90275DC-9265-42CB-9B0A-036FFAC66A15}" sibTransId="{87E84C3E-629D-4B03-BBCB-7A9F9715B57B}"/>
    <dgm:cxn modelId="{149300B1-BE70-46C0-AF10-575A72B3EB53}" type="presOf" srcId="{FE0CD0A2-E58D-4271-A5EB-854B4CA11555}" destId="{2463D9ED-A25F-4D83-98BD-C88B490AD901}" srcOrd="1" destOrd="0" presId="urn:microsoft.com/office/officeart/2005/8/layout/orgChart1"/>
    <dgm:cxn modelId="{BA98F572-91E5-4769-BE20-417D87DB754A}" type="presOf" srcId="{2ED3D5DE-0749-4891-9E2A-2A401562CA56}" destId="{08A220BA-66CA-4E13-92CC-D8F994C85AAD}" srcOrd="0" destOrd="0" presId="urn:microsoft.com/office/officeart/2005/8/layout/orgChart1"/>
    <dgm:cxn modelId="{748AC56A-9916-4419-91C3-4502073A9E2D}" type="presOf" srcId="{69BE63EB-0ABC-4FA8-A339-DF530D6DF7E9}" destId="{267686A8-3DFA-4B88-A177-42B520F932D1}" srcOrd="0" destOrd="0" presId="urn:microsoft.com/office/officeart/2005/8/layout/orgChart1"/>
    <dgm:cxn modelId="{06180972-FDFE-4A6E-AB6A-BA4EA516FF0E}" type="presOf" srcId="{3C0041EA-F563-4B4E-B426-A8EB101BB8EF}" destId="{CD99A34E-8838-4F53-B9A7-AC2334CDE336}" srcOrd="0" destOrd="0" presId="urn:microsoft.com/office/officeart/2005/8/layout/orgChart1"/>
    <dgm:cxn modelId="{E89D6CA6-DE23-4EF1-83BB-67447EE63145}" type="presOf" srcId="{F4B04779-EFF0-4324-BF60-95723A5C4E94}" destId="{FFC71AC6-BAB1-4A23-99E0-636C9D807E6F}" srcOrd="0" destOrd="0" presId="urn:microsoft.com/office/officeart/2005/8/layout/orgChart1"/>
    <dgm:cxn modelId="{261938BE-DC60-4961-930E-1EE970B1AE7F}" type="presOf" srcId="{DAF9B2D4-FC39-4896-A05D-C6C3F8EAF648}" destId="{7187B923-040F-4D5D-831E-DACD35CE6865}" srcOrd="0" destOrd="0" presId="urn:microsoft.com/office/officeart/2005/8/layout/orgChart1"/>
    <dgm:cxn modelId="{9BF5B5AD-ACDB-4C6C-9C36-F88FF20FB611}" type="presOf" srcId="{69BE63EB-0ABC-4FA8-A339-DF530D6DF7E9}" destId="{9D82402F-2FEE-43D0-8209-C29167EC3ADC}" srcOrd="1" destOrd="0" presId="urn:microsoft.com/office/officeart/2005/8/layout/orgChart1"/>
    <dgm:cxn modelId="{0B516507-7CF5-4C9E-9976-D3F8C18F743D}" srcId="{69BE63EB-0ABC-4FA8-A339-DF530D6DF7E9}" destId="{FE0CD0A2-E58D-4271-A5EB-854B4CA11555}" srcOrd="1" destOrd="0" parTransId="{F4B04779-EFF0-4324-BF60-95723A5C4E94}" sibTransId="{D2FE0BD3-1341-40BB-A2BA-7E2629E242F1}"/>
    <dgm:cxn modelId="{DEE92E15-9FF6-44AA-9517-D58C84C5D81F}" type="presOf" srcId="{0B829B49-0026-4C91-AE9B-13DCF0B5E0B9}" destId="{2F112C0E-4D71-434F-83E9-4FB5ACEE0844}" srcOrd="0" destOrd="0" presId="urn:microsoft.com/office/officeart/2005/8/layout/orgChart1"/>
    <dgm:cxn modelId="{FDE6B5FD-BC0C-44CD-B1B7-7B04A462FC83}" type="presOf" srcId="{F3B7CFD1-A9E3-4BF6-85C3-D12891744689}" destId="{083AE12E-3530-49FE-94A9-AD33D5E9F428}" srcOrd="1" destOrd="0" presId="urn:microsoft.com/office/officeart/2005/8/layout/orgChart1"/>
    <dgm:cxn modelId="{B21E7A15-3F05-4769-81E4-C36F521C6024}" srcId="{CD0140FB-6289-41C9-AA60-2B513403E320}" destId="{69BE63EB-0ABC-4FA8-A339-DF530D6DF7E9}" srcOrd="0" destOrd="0" parTransId="{D1268C58-291E-405D-ADD5-3263D9796935}" sibTransId="{772323E2-2FB0-47A9-B713-2DC8966FF9FF}"/>
    <dgm:cxn modelId="{BB002358-C732-4C47-BB61-4E24054CEF6F}" type="presOf" srcId="{E97D0993-A4F7-4E2F-A240-840E522DFA0E}" destId="{760497B7-8F20-47E6-BC2E-B47276128333}" srcOrd="0" destOrd="0" presId="urn:microsoft.com/office/officeart/2005/8/layout/orgChart1"/>
    <dgm:cxn modelId="{AF52F1FF-2295-4352-8B01-2D968CD1C720}" srcId="{B899F41E-6162-4CE6-B57E-CBB576664F28}" destId="{E97D0993-A4F7-4E2F-A240-840E522DFA0E}" srcOrd="0" destOrd="0" parTransId="{3C0041EA-F563-4B4E-B426-A8EB101BB8EF}" sibTransId="{8BE64C97-706A-40B6-8560-A84346487429}"/>
    <dgm:cxn modelId="{4C573CA4-8CFC-4DBA-99BB-C2DC30E515C9}" type="presOf" srcId="{CD0140FB-6289-41C9-AA60-2B513403E320}" destId="{FE4223D9-6252-4779-ACDA-0433F546D1CC}" srcOrd="0" destOrd="0" presId="urn:microsoft.com/office/officeart/2005/8/layout/orgChart1"/>
    <dgm:cxn modelId="{F219C7C3-DA76-4AA2-AADB-CF4F23B0C676}" srcId="{69BE63EB-0ABC-4FA8-A339-DF530D6DF7E9}" destId="{2ED3D5DE-0749-4891-9E2A-2A401562CA56}" srcOrd="0" destOrd="0" parTransId="{426EFA4D-D334-4755-BEED-5D9496E8D846}" sibTransId="{861C67F6-2E85-4DA5-ABA9-872152751C02}"/>
    <dgm:cxn modelId="{B62A3050-85F1-4571-82D3-0ABF9D0D6EF3}" type="presOf" srcId="{E97D0993-A4F7-4E2F-A240-840E522DFA0E}" destId="{F9CBE225-3507-4619-BD4A-216749A631CE}" srcOrd="1" destOrd="0" presId="urn:microsoft.com/office/officeart/2005/8/layout/orgChart1"/>
    <dgm:cxn modelId="{6D21B856-8411-4048-9169-FE1F4D08ADD8}" type="presOf" srcId="{FE0CD0A2-E58D-4271-A5EB-854B4CA11555}" destId="{EBEC69F3-86A8-4FA1-B92D-ED75DD20B81B}" srcOrd="0" destOrd="0" presId="urn:microsoft.com/office/officeart/2005/8/layout/orgChart1"/>
    <dgm:cxn modelId="{94605F0B-349F-4391-B358-C3B552470685}" type="presOf" srcId="{F3B7CFD1-A9E3-4BF6-85C3-D12891744689}" destId="{7D336D9B-E72A-4AF6-A669-FEC77B266870}" srcOrd="0" destOrd="0" presId="urn:microsoft.com/office/officeart/2005/8/layout/orgChart1"/>
    <dgm:cxn modelId="{998936C9-6C61-4A71-8D4E-522A25E883AA}" type="presOf" srcId="{B899F41E-6162-4CE6-B57E-CBB576664F28}" destId="{4AB5976F-9098-4873-B9C7-1ACCB6577359}" srcOrd="0" destOrd="0" presId="urn:microsoft.com/office/officeart/2005/8/layout/orgChart1"/>
    <dgm:cxn modelId="{D254E258-26CB-4E26-B56B-2067947A7D89}" srcId="{69BE63EB-0ABC-4FA8-A339-DF530D6DF7E9}" destId="{B899F41E-6162-4CE6-B57E-CBB576664F28}" srcOrd="2" destOrd="0" parTransId="{DAF9B2D4-FC39-4896-A05D-C6C3F8EAF648}" sibTransId="{1F4FCF9E-F23F-477F-8BBB-9659EC76B89E}"/>
    <dgm:cxn modelId="{14235A9F-D3EC-418C-BF68-C2A632D54236}" type="presOf" srcId="{E90275DC-9265-42CB-9B0A-036FFAC66A15}" destId="{0F26680D-3C4D-44C0-92D0-2535A260523B}" srcOrd="0" destOrd="0" presId="urn:microsoft.com/office/officeart/2005/8/layout/orgChart1"/>
    <dgm:cxn modelId="{AE713298-FB8F-4C30-A7F7-62EF9368B123}" type="presOf" srcId="{2ED3D5DE-0749-4891-9E2A-2A401562CA56}" destId="{1BA9ACA4-8DAA-432A-AE44-A86D31263963}" srcOrd="1" destOrd="0" presId="urn:microsoft.com/office/officeart/2005/8/layout/orgChart1"/>
    <dgm:cxn modelId="{267DF8C9-1AFF-4D2F-B784-21DDB67CD231}" type="presOf" srcId="{B899F41E-6162-4CE6-B57E-CBB576664F28}" destId="{D99C2E0E-62B7-4FA2-92BC-8AE15D8D4521}" srcOrd="1" destOrd="0" presId="urn:microsoft.com/office/officeart/2005/8/layout/orgChart1"/>
    <dgm:cxn modelId="{D8DC90D2-3C2E-4E24-92B3-4FEA273A6BAA}" srcId="{2ED3D5DE-0749-4891-9E2A-2A401562CA56}" destId="{0B829B49-0026-4C91-AE9B-13DCF0B5E0B9}" srcOrd="0" destOrd="0" parTransId="{7D581ABD-6E1C-492E-BE38-E0FC9F8AE48D}" sibTransId="{12C63E93-08D8-4A38-963B-A90272DC1A10}"/>
    <dgm:cxn modelId="{D72D98A8-9930-4F55-A12E-627E9330EA0E}" type="presOf" srcId="{7D581ABD-6E1C-492E-BE38-E0FC9F8AE48D}" destId="{C3913B0B-C1A2-4F77-9217-0611675F74E8}" srcOrd="0" destOrd="0" presId="urn:microsoft.com/office/officeart/2005/8/layout/orgChart1"/>
    <dgm:cxn modelId="{D875356E-C704-4850-9F3D-31989213624A}" type="presParOf" srcId="{FE4223D9-6252-4779-ACDA-0433F546D1CC}" destId="{B9AC7F29-2511-4AAE-A577-BF12A47B9D49}" srcOrd="0" destOrd="0" presId="urn:microsoft.com/office/officeart/2005/8/layout/orgChart1"/>
    <dgm:cxn modelId="{B5A9C091-1811-45C9-A1BA-5099EC322B5B}" type="presParOf" srcId="{B9AC7F29-2511-4AAE-A577-BF12A47B9D49}" destId="{32A00092-1BC5-4BFD-A421-432061CDB721}" srcOrd="0" destOrd="0" presId="urn:microsoft.com/office/officeart/2005/8/layout/orgChart1"/>
    <dgm:cxn modelId="{53D12418-01E5-4562-8DDF-A888D9C5C5F1}" type="presParOf" srcId="{32A00092-1BC5-4BFD-A421-432061CDB721}" destId="{267686A8-3DFA-4B88-A177-42B520F932D1}" srcOrd="0" destOrd="0" presId="urn:microsoft.com/office/officeart/2005/8/layout/orgChart1"/>
    <dgm:cxn modelId="{D4AE2770-3A6E-4C43-B233-7ADB2A99507F}" type="presParOf" srcId="{32A00092-1BC5-4BFD-A421-432061CDB721}" destId="{9D82402F-2FEE-43D0-8209-C29167EC3ADC}" srcOrd="1" destOrd="0" presId="urn:microsoft.com/office/officeart/2005/8/layout/orgChart1"/>
    <dgm:cxn modelId="{ED5ED3DD-267E-469A-B174-DD005B6F214A}" type="presParOf" srcId="{B9AC7F29-2511-4AAE-A577-BF12A47B9D49}" destId="{69F4D2BE-7F16-441A-90EC-7DCBE523EF71}" srcOrd="1" destOrd="0" presId="urn:microsoft.com/office/officeart/2005/8/layout/orgChart1"/>
    <dgm:cxn modelId="{8A5B8BA5-E1A2-497C-AFFB-3C5E570F9185}" type="presParOf" srcId="{69F4D2BE-7F16-441A-90EC-7DCBE523EF71}" destId="{BC1086F6-BCD6-46F0-8BC0-F88B28D7AC56}" srcOrd="0" destOrd="0" presId="urn:microsoft.com/office/officeart/2005/8/layout/orgChart1"/>
    <dgm:cxn modelId="{BB04C7D5-22E1-4616-A8EB-8A57B0DFBF2E}" type="presParOf" srcId="{69F4D2BE-7F16-441A-90EC-7DCBE523EF71}" destId="{CA1D0412-1660-4743-86CA-904773F5212A}" srcOrd="1" destOrd="0" presId="urn:microsoft.com/office/officeart/2005/8/layout/orgChart1"/>
    <dgm:cxn modelId="{7C2FF2F4-428A-43CA-825B-E11A4716A0FD}" type="presParOf" srcId="{CA1D0412-1660-4743-86CA-904773F5212A}" destId="{2AD055E1-E875-4700-BC69-EE7B3FF93427}" srcOrd="0" destOrd="0" presId="urn:microsoft.com/office/officeart/2005/8/layout/orgChart1"/>
    <dgm:cxn modelId="{211B82B3-CE54-4C12-8BA8-C236E4F9CC78}" type="presParOf" srcId="{2AD055E1-E875-4700-BC69-EE7B3FF93427}" destId="{08A220BA-66CA-4E13-92CC-D8F994C85AAD}" srcOrd="0" destOrd="0" presId="urn:microsoft.com/office/officeart/2005/8/layout/orgChart1"/>
    <dgm:cxn modelId="{3A4A230A-78C0-43B6-A232-337DF05BDEC6}" type="presParOf" srcId="{2AD055E1-E875-4700-BC69-EE7B3FF93427}" destId="{1BA9ACA4-8DAA-432A-AE44-A86D31263963}" srcOrd="1" destOrd="0" presId="urn:microsoft.com/office/officeart/2005/8/layout/orgChart1"/>
    <dgm:cxn modelId="{F61BFB49-0142-4F48-8890-7DC66879469E}" type="presParOf" srcId="{CA1D0412-1660-4743-86CA-904773F5212A}" destId="{E5451E83-C520-414E-8148-250AC119F368}" srcOrd="1" destOrd="0" presId="urn:microsoft.com/office/officeart/2005/8/layout/orgChart1"/>
    <dgm:cxn modelId="{B4709ECC-32DE-4C8B-AA18-6C9FF7B66FD7}" type="presParOf" srcId="{E5451E83-C520-414E-8148-250AC119F368}" destId="{C3913B0B-C1A2-4F77-9217-0611675F74E8}" srcOrd="0" destOrd="0" presId="urn:microsoft.com/office/officeart/2005/8/layout/orgChart1"/>
    <dgm:cxn modelId="{DFE07BE4-5100-49EB-A182-D089E6BF0884}" type="presParOf" srcId="{E5451E83-C520-414E-8148-250AC119F368}" destId="{74171939-AA5A-43FB-BB33-923BF8BC1A5B}" srcOrd="1" destOrd="0" presId="urn:microsoft.com/office/officeart/2005/8/layout/orgChart1"/>
    <dgm:cxn modelId="{E31ED829-1826-4561-85E8-4681B4EA3716}" type="presParOf" srcId="{74171939-AA5A-43FB-BB33-923BF8BC1A5B}" destId="{0A50ECA5-7A28-49FF-A3F4-B99F0D5B572A}" srcOrd="0" destOrd="0" presId="urn:microsoft.com/office/officeart/2005/8/layout/orgChart1"/>
    <dgm:cxn modelId="{A6B68EE0-8CB9-4CD6-B9B0-23983ABC3C6B}" type="presParOf" srcId="{0A50ECA5-7A28-49FF-A3F4-B99F0D5B572A}" destId="{2F112C0E-4D71-434F-83E9-4FB5ACEE0844}" srcOrd="0" destOrd="0" presId="urn:microsoft.com/office/officeart/2005/8/layout/orgChart1"/>
    <dgm:cxn modelId="{DA71CD09-6CE8-4220-B355-1505860FE3D6}" type="presParOf" srcId="{0A50ECA5-7A28-49FF-A3F4-B99F0D5B572A}" destId="{9DCDDD86-3971-4C2E-B371-B3952D56A0D7}" srcOrd="1" destOrd="0" presId="urn:microsoft.com/office/officeart/2005/8/layout/orgChart1"/>
    <dgm:cxn modelId="{058FC846-9239-49E5-A620-390B0EF3D1C5}" type="presParOf" srcId="{74171939-AA5A-43FB-BB33-923BF8BC1A5B}" destId="{73100808-5944-403B-B80E-1FFCF541F8DD}" srcOrd="1" destOrd="0" presId="urn:microsoft.com/office/officeart/2005/8/layout/orgChart1"/>
    <dgm:cxn modelId="{68274E0E-D3EC-4855-AB12-ED35CD975917}" type="presParOf" srcId="{74171939-AA5A-43FB-BB33-923BF8BC1A5B}" destId="{93671E9A-58C9-4A4E-B8F7-BF416B245726}" srcOrd="2" destOrd="0" presId="urn:microsoft.com/office/officeart/2005/8/layout/orgChart1"/>
    <dgm:cxn modelId="{900C5D31-7D40-4A4F-8D9E-F35CF4AE754E}" type="presParOf" srcId="{CA1D0412-1660-4743-86CA-904773F5212A}" destId="{208CA7DA-4B9D-4664-8895-6F731D8F1FCC}" srcOrd="2" destOrd="0" presId="urn:microsoft.com/office/officeart/2005/8/layout/orgChart1"/>
    <dgm:cxn modelId="{CD5AFB8A-B64B-4A0F-9703-9B649C796492}" type="presParOf" srcId="{69F4D2BE-7F16-441A-90EC-7DCBE523EF71}" destId="{FFC71AC6-BAB1-4A23-99E0-636C9D807E6F}" srcOrd="2" destOrd="0" presId="urn:microsoft.com/office/officeart/2005/8/layout/orgChart1"/>
    <dgm:cxn modelId="{17454941-CBB4-47EB-9985-6FCA77FB6FB7}" type="presParOf" srcId="{69F4D2BE-7F16-441A-90EC-7DCBE523EF71}" destId="{11A0D623-854F-4415-B8DE-1A2D7B1D1E17}" srcOrd="3" destOrd="0" presId="urn:microsoft.com/office/officeart/2005/8/layout/orgChart1"/>
    <dgm:cxn modelId="{F1D1897F-23F8-4813-932B-2F7B4E190F05}" type="presParOf" srcId="{11A0D623-854F-4415-B8DE-1A2D7B1D1E17}" destId="{C8C49D9F-A437-455A-937A-D562B2592197}" srcOrd="0" destOrd="0" presId="urn:microsoft.com/office/officeart/2005/8/layout/orgChart1"/>
    <dgm:cxn modelId="{59E019B5-3AC5-4782-A821-FE962AFC60D0}" type="presParOf" srcId="{C8C49D9F-A437-455A-937A-D562B2592197}" destId="{EBEC69F3-86A8-4FA1-B92D-ED75DD20B81B}" srcOrd="0" destOrd="0" presId="urn:microsoft.com/office/officeart/2005/8/layout/orgChart1"/>
    <dgm:cxn modelId="{59738C93-9E14-4577-B720-89D6211964C8}" type="presParOf" srcId="{C8C49D9F-A437-455A-937A-D562B2592197}" destId="{2463D9ED-A25F-4D83-98BD-C88B490AD901}" srcOrd="1" destOrd="0" presId="urn:microsoft.com/office/officeart/2005/8/layout/orgChart1"/>
    <dgm:cxn modelId="{62249D4F-3FE1-40CD-9E4C-5D6AFA367AC2}" type="presParOf" srcId="{11A0D623-854F-4415-B8DE-1A2D7B1D1E17}" destId="{C65AE6BB-ED08-4D49-98A3-39F10A686A0B}" srcOrd="1" destOrd="0" presId="urn:microsoft.com/office/officeart/2005/8/layout/orgChart1"/>
    <dgm:cxn modelId="{76F12A29-FAD7-47DE-B6B3-6FC508525D97}" type="presParOf" srcId="{C65AE6BB-ED08-4D49-98A3-39F10A686A0B}" destId="{0F26680D-3C4D-44C0-92D0-2535A260523B}" srcOrd="0" destOrd="0" presId="urn:microsoft.com/office/officeart/2005/8/layout/orgChart1"/>
    <dgm:cxn modelId="{F5894923-8F8A-4ABA-814B-5AC1E2B143DE}" type="presParOf" srcId="{C65AE6BB-ED08-4D49-98A3-39F10A686A0B}" destId="{5A1C7DC8-E250-4FD0-BA01-DC4E971F539B}" srcOrd="1" destOrd="0" presId="urn:microsoft.com/office/officeart/2005/8/layout/orgChart1"/>
    <dgm:cxn modelId="{A1FC058C-9398-4694-8788-5073D68DBABD}" type="presParOf" srcId="{5A1C7DC8-E250-4FD0-BA01-DC4E971F539B}" destId="{E1C818FE-6A44-44A1-9299-C6E4AC710C66}" srcOrd="0" destOrd="0" presId="urn:microsoft.com/office/officeart/2005/8/layout/orgChart1"/>
    <dgm:cxn modelId="{8936C99D-E834-4048-9796-45599FB3787E}" type="presParOf" srcId="{E1C818FE-6A44-44A1-9299-C6E4AC710C66}" destId="{7D336D9B-E72A-4AF6-A669-FEC77B266870}" srcOrd="0" destOrd="0" presId="urn:microsoft.com/office/officeart/2005/8/layout/orgChart1"/>
    <dgm:cxn modelId="{FAA9272E-DCF7-4605-88DB-7C83345191DA}" type="presParOf" srcId="{E1C818FE-6A44-44A1-9299-C6E4AC710C66}" destId="{083AE12E-3530-49FE-94A9-AD33D5E9F428}" srcOrd="1" destOrd="0" presId="urn:microsoft.com/office/officeart/2005/8/layout/orgChart1"/>
    <dgm:cxn modelId="{CC6BEFE3-A5DD-475C-A6A3-B45B1AA28FB7}" type="presParOf" srcId="{5A1C7DC8-E250-4FD0-BA01-DC4E971F539B}" destId="{234DE1B9-00DF-4FAB-9789-D760871CABE4}" srcOrd="1" destOrd="0" presId="urn:microsoft.com/office/officeart/2005/8/layout/orgChart1"/>
    <dgm:cxn modelId="{54B321D8-ACAD-448F-A446-E6060518884B}" type="presParOf" srcId="{5A1C7DC8-E250-4FD0-BA01-DC4E971F539B}" destId="{29C263C3-C225-4355-B5F1-DD4E368A9AEF}" srcOrd="2" destOrd="0" presId="urn:microsoft.com/office/officeart/2005/8/layout/orgChart1"/>
    <dgm:cxn modelId="{394C2986-6348-4EAD-8520-9F1A30CDCED6}" type="presParOf" srcId="{11A0D623-854F-4415-B8DE-1A2D7B1D1E17}" destId="{2B1661FA-7F04-49AD-9FD0-7C9BB4F9C662}" srcOrd="2" destOrd="0" presId="urn:microsoft.com/office/officeart/2005/8/layout/orgChart1"/>
    <dgm:cxn modelId="{D10D8445-1E93-460F-9E29-48B04219CB33}" type="presParOf" srcId="{69F4D2BE-7F16-441A-90EC-7DCBE523EF71}" destId="{7187B923-040F-4D5D-831E-DACD35CE6865}" srcOrd="4" destOrd="0" presId="urn:microsoft.com/office/officeart/2005/8/layout/orgChart1"/>
    <dgm:cxn modelId="{089A022D-4540-4ED2-BD7F-E4D4F35CF3DD}" type="presParOf" srcId="{69F4D2BE-7F16-441A-90EC-7DCBE523EF71}" destId="{6EA7D1C2-E64D-4863-A861-705BF994F771}" srcOrd="5" destOrd="0" presId="urn:microsoft.com/office/officeart/2005/8/layout/orgChart1"/>
    <dgm:cxn modelId="{D53CFE30-0ED6-408A-A988-850A6DADEF05}" type="presParOf" srcId="{6EA7D1C2-E64D-4863-A861-705BF994F771}" destId="{3F8E8036-53A5-4F73-9223-93C012E8DDA4}" srcOrd="0" destOrd="0" presId="urn:microsoft.com/office/officeart/2005/8/layout/orgChart1"/>
    <dgm:cxn modelId="{0BF3678E-B9BF-4C84-8286-A3588211897F}" type="presParOf" srcId="{3F8E8036-53A5-4F73-9223-93C012E8DDA4}" destId="{4AB5976F-9098-4873-B9C7-1ACCB6577359}" srcOrd="0" destOrd="0" presId="urn:microsoft.com/office/officeart/2005/8/layout/orgChart1"/>
    <dgm:cxn modelId="{86E87293-6370-4EA6-AABF-8A6E55E7947A}" type="presParOf" srcId="{3F8E8036-53A5-4F73-9223-93C012E8DDA4}" destId="{D99C2E0E-62B7-4FA2-92BC-8AE15D8D4521}" srcOrd="1" destOrd="0" presId="urn:microsoft.com/office/officeart/2005/8/layout/orgChart1"/>
    <dgm:cxn modelId="{75E6032F-9F5D-465D-972F-99B51CD54FAC}" type="presParOf" srcId="{6EA7D1C2-E64D-4863-A861-705BF994F771}" destId="{B3F9A997-65D4-42B0-9320-C4475B5A87B1}" srcOrd="1" destOrd="0" presId="urn:microsoft.com/office/officeart/2005/8/layout/orgChart1"/>
    <dgm:cxn modelId="{3981D516-50FC-42BB-B1F6-6C5C17783FD0}" type="presParOf" srcId="{B3F9A997-65D4-42B0-9320-C4475B5A87B1}" destId="{CD99A34E-8838-4F53-B9A7-AC2334CDE336}" srcOrd="0" destOrd="0" presId="urn:microsoft.com/office/officeart/2005/8/layout/orgChart1"/>
    <dgm:cxn modelId="{029D7BDE-4428-4732-8904-6DB0037400CF}" type="presParOf" srcId="{B3F9A997-65D4-42B0-9320-C4475B5A87B1}" destId="{0F3E0C8F-AC65-4E7F-B97A-40B13A90F0C4}" srcOrd="1" destOrd="0" presId="urn:microsoft.com/office/officeart/2005/8/layout/orgChart1"/>
    <dgm:cxn modelId="{0F8377E8-8DF8-469E-9EE1-2FEE860B1ACF}" type="presParOf" srcId="{0F3E0C8F-AC65-4E7F-B97A-40B13A90F0C4}" destId="{08CDD14C-4B73-49F8-AB0E-445CAAE858EC}" srcOrd="0" destOrd="0" presId="urn:microsoft.com/office/officeart/2005/8/layout/orgChart1"/>
    <dgm:cxn modelId="{06FFB26D-FCB0-4107-BF2C-C28E7E591E0B}" type="presParOf" srcId="{08CDD14C-4B73-49F8-AB0E-445CAAE858EC}" destId="{760497B7-8F20-47E6-BC2E-B47276128333}" srcOrd="0" destOrd="0" presId="urn:microsoft.com/office/officeart/2005/8/layout/orgChart1"/>
    <dgm:cxn modelId="{CA11D33A-C093-4EAA-B885-0711C91399ED}" type="presParOf" srcId="{08CDD14C-4B73-49F8-AB0E-445CAAE858EC}" destId="{F9CBE225-3507-4619-BD4A-216749A631CE}" srcOrd="1" destOrd="0" presId="urn:microsoft.com/office/officeart/2005/8/layout/orgChart1"/>
    <dgm:cxn modelId="{3AAC8B44-FEFC-4452-BFFF-42CB64924C42}" type="presParOf" srcId="{0F3E0C8F-AC65-4E7F-B97A-40B13A90F0C4}" destId="{84579175-BA4B-4DAF-BD75-4C3F2A0DB385}" srcOrd="1" destOrd="0" presId="urn:microsoft.com/office/officeart/2005/8/layout/orgChart1"/>
    <dgm:cxn modelId="{070B9471-F5B3-4C97-98F7-DF1F64907B25}" type="presParOf" srcId="{0F3E0C8F-AC65-4E7F-B97A-40B13A90F0C4}" destId="{62CBAB3E-2600-4285-8BA5-15E4AC5B923C}" srcOrd="2" destOrd="0" presId="urn:microsoft.com/office/officeart/2005/8/layout/orgChart1"/>
    <dgm:cxn modelId="{ED320FB0-1EED-4F8E-A031-C163B8C28151}" type="presParOf" srcId="{6EA7D1C2-E64D-4863-A861-705BF994F771}" destId="{5E1936E6-59EF-448F-B7AB-6A09E4E08364}" srcOrd="2" destOrd="0" presId="urn:microsoft.com/office/officeart/2005/8/layout/orgChart1"/>
    <dgm:cxn modelId="{5E35AAEE-DA5A-420A-A072-DEC2ED1FC77A}" type="presParOf" srcId="{B9AC7F29-2511-4AAE-A577-BF12A47B9D49}" destId="{0A633653-F8CE-4A4B-9F41-3418D28E09B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искусство или наука ведения общественных дел;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наука управления государством;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15E65B9B-8A05-4AE8-A83E-E4778320876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любая деятельность  индивидов и социальных групп, связанная с от-ношениями по поводу завоевания, удержания и использования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влас-ти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целью реализации своих интересов.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92968F5-86F8-431E-A863-9F3EC163ACF0}" type="parTrans" cxnId="{B51357F2-5E0C-43AB-995F-BB177FB8C52C}">
      <dgm:prSet/>
      <dgm:spPr/>
      <dgm:t>
        <a:bodyPr/>
        <a:lstStyle/>
        <a:p>
          <a:endParaRPr lang="ru-RU"/>
        </a:p>
      </dgm:t>
    </dgm:pt>
    <dgm:pt modelId="{862C008A-A37F-46D6-8317-FF93C1056230}" type="sibTrans" cxnId="{B51357F2-5E0C-43AB-995F-BB177FB8C52C}">
      <dgm:prSet/>
      <dgm:spPr/>
      <dgm:t>
        <a:bodyPr/>
        <a:lstStyle/>
        <a:p>
          <a:endParaRPr lang="ru-RU"/>
        </a:p>
      </dgm:t>
    </dgm:pt>
    <dgm:pt modelId="{B18B2468-0445-47F2-9B35-CAD7133459D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наука, изучающая отношения и действия, связанные с завоеванием, удержанием и использованием власти;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6C29EB-FB50-4857-BA85-96149B05A9B4}" type="parTrans" cxnId="{552A2239-8FA0-45B5-AA08-64EAB65500C9}">
      <dgm:prSet/>
      <dgm:spPr/>
      <dgm:t>
        <a:bodyPr/>
        <a:lstStyle/>
        <a:p>
          <a:endParaRPr lang="ru-RU"/>
        </a:p>
      </dgm:t>
    </dgm:pt>
    <dgm:pt modelId="{82C35331-BFE3-455A-838F-5C87A2EA36E9}" type="sibTrans" cxnId="{552A2239-8FA0-45B5-AA08-64EAB65500C9}">
      <dgm:prSet/>
      <dgm:spPr/>
      <dgm:t>
        <a:bodyPr/>
        <a:lstStyle/>
        <a:p>
          <a:endParaRPr lang="ru-RU"/>
        </a:p>
      </dgm:t>
    </dgm:pt>
    <dgm:pt modelId="{70BBF5A2-7936-427A-BF35-A92F2DFEF92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реальных фактов, изучаемых политической наукой;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615438-6030-4ACE-A26B-FA0F16EDA5A4}" type="parTrans" cxnId="{D944944B-3DC7-494C-8678-5C281FE783F2}">
      <dgm:prSet/>
      <dgm:spPr/>
      <dgm:t>
        <a:bodyPr/>
        <a:lstStyle/>
        <a:p>
          <a:endParaRPr lang="ru-RU"/>
        </a:p>
      </dgm:t>
    </dgm:pt>
    <dgm:pt modelId="{DE441A86-F3F3-4919-8538-1ED51E16CC1B}" type="sibTrans" cxnId="{D944944B-3DC7-494C-8678-5C281FE783F2}">
      <dgm:prSet/>
      <dgm:spPr/>
      <dgm:t>
        <a:bodyPr/>
        <a:lstStyle/>
        <a:p>
          <a:endParaRPr lang="ru-RU"/>
        </a:p>
      </dgm:t>
    </dgm:pt>
    <dgm:pt modelId="{A67D3CE6-73DE-4A22-BF0B-42594FCEED1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искусство (наука и практика) борьбы за власть, управления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в отношении других государств;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132453-DE5A-45A1-AC81-5ED0CB975330}" type="parTrans" cxnId="{6BA897F2-E86D-4A62-9D33-1EA789629402}">
      <dgm:prSet/>
      <dgm:spPr/>
      <dgm:t>
        <a:bodyPr/>
        <a:lstStyle/>
        <a:p>
          <a:endParaRPr lang="ru-RU"/>
        </a:p>
      </dgm:t>
    </dgm:pt>
    <dgm:pt modelId="{EAEB1753-9D3F-4BFA-B277-696E67A1EF02}" type="sibTrans" cxnId="{6BA897F2-E86D-4A62-9D33-1EA789629402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460926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6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6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6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6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8D86-684E-4DE8-ACBF-B9DDB53F2D2D}" type="pres">
      <dgm:prSet presAssocID="{506C29EB-FB50-4857-BA85-96149B05A9B4}" presName="Name13" presStyleLbl="parChTrans1D2" presStyleIdx="2" presStyleCnt="6"/>
      <dgm:spPr/>
      <dgm:t>
        <a:bodyPr/>
        <a:lstStyle/>
        <a:p>
          <a:endParaRPr lang="ru-RU"/>
        </a:p>
      </dgm:t>
    </dgm:pt>
    <dgm:pt modelId="{A4A57C32-D656-491F-B65F-40210DE8B28B}" type="pres">
      <dgm:prSet presAssocID="{B18B2468-0445-47F2-9B35-CAD7133459D5}" presName="childText" presStyleLbl="bgAcc1" presStyleIdx="2" presStyleCnt="6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593EB5-1205-4E87-873F-E753A312A960}" type="pres">
      <dgm:prSet presAssocID="{4C615438-6030-4ACE-A26B-FA0F16EDA5A4}" presName="Name13" presStyleLbl="parChTrans1D2" presStyleIdx="3" presStyleCnt="6"/>
      <dgm:spPr/>
      <dgm:t>
        <a:bodyPr/>
        <a:lstStyle/>
        <a:p>
          <a:endParaRPr lang="ru-RU"/>
        </a:p>
      </dgm:t>
    </dgm:pt>
    <dgm:pt modelId="{8497DE61-F0AB-42BD-A138-287A92C05CDB}" type="pres">
      <dgm:prSet presAssocID="{70BBF5A2-7936-427A-BF35-A92F2DFEF929}" presName="childText" presStyleLbl="bgAcc1" presStyleIdx="3" presStyleCnt="6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72419-A3CD-41A5-8D21-6454B12ED2FE}" type="pres">
      <dgm:prSet presAssocID="{45132453-DE5A-45A1-AC81-5ED0CB975330}" presName="Name13" presStyleLbl="parChTrans1D2" presStyleIdx="4" presStyleCnt="6"/>
      <dgm:spPr/>
      <dgm:t>
        <a:bodyPr/>
        <a:lstStyle/>
        <a:p>
          <a:endParaRPr lang="ru-RU"/>
        </a:p>
      </dgm:t>
    </dgm:pt>
    <dgm:pt modelId="{9009C4AD-E4F3-4798-B314-3B068F075A53}" type="pres">
      <dgm:prSet presAssocID="{A67D3CE6-73DE-4A22-BF0B-42594FCEED11}" presName="childText" presStyleLbl="bgAcc1" presStyleIdx="4" presStyleCnt="6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1CC97-0E26-461A-8793-D0E1C45C64C2}" type="pres">
      <dgm:prSet presAssocID="{B92968F5-86F8-431E-A863-9F3EC163ACF0}" presName="Name13" presStyleLbl="parChTrans1D2" presStyleIdx="5" presStyleCnt="6"/>
      <dgm:spPr/>
      <dgm:t>
        <a:bodyPr/>
        <a:lstStyle/>
        <a:p>
          <a:endParaRPr lang="ru-RU"/>
        </a:p>
      </dgm:t>
    </dgm:pt>
    <dgm:pt modelId="{FFAC8DE5-60D9-4CBE-A1E4-5FAE13A4DD88}" type="pres">
      <dgm:prSet presAssocID="{15E65B9B-8A05-4AE8-A83E-E47783208767}" presName="childText" presStyleLbl="bgAcc1" presStyleIdx="5" presStyleCnt="6" custScaleX="800807" custScaleY="138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D0F18D-1A9B-470F-BB7E-BDEF671108E0}" type="presOf" srcId="{70BBF5A2-7936-427A-BF35-A92F2DFEF929}" destId="{8497DE61-F0AB-42BD-A138-287A92C05CDB}" srcOrd="0" destOrd="0" presId="urn:microsoft.com/office/officeart/2005/8/layout/hierarchy3"/>
    <dgm:cxn modelId="{15B693D2-DA6D-451C-B61B-27E7B243E081}" type="presOf" srcId="{0C347EA9-BCE5-43FB-A1E4-06685905234F}" destId="{9C11B031-B957-4A42-9DCF-14385B0CDCE5}" srcOrd="1" destOrd="0" presId="urn:microsoft.com/office/officeart/2005/8/layout/hierarchy3"/>
    <dgm:cxn modelId="{7A3AD83F-E992-4F95-B90B-65492A14CD1D}" type="presOf" srcId="{506C29EB-FB50-4857-BA85-96149B05A9B4}" destId="{B4718D86-684E-4DE8-ACBF-B9DDB53F2D2D}" srcOrd="0" destOrd="0" presId="urn:microsoft.com/office/officeart/2005/8/layout/hierarchy3"/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C39A9CE7-E7D3-4235-8E9B-EF451A3AF237}" type="presOf" srcId="{B92968F5-86F8-431E-A863-9F3EC163ACF0}" destId="{0331CC97-0E26-461A-8793-D0E1C45C64C2}" srcOrd="0" destOrd="0" presId="urn:microsoft.com/office/officeart/2005/8/layout/hierarchy3"/>
    <dgm:cxn modelId="{392584C7-9685-470C-A09E-CBB5FD3F9C2B}" type="presOf" srcId="{A67D3CE6-73DE-4A22-BF0B-42594FCEED11}" destId="{9009C4AD-E4F3-4798-B314-3B068F075A53}" srcOrd="0" destOrd="0" presId="urn:microsoft.com/office/officeart/2005/8/layout/hierarchy3"/>
    <dgm:cxn modelId="{6BA897F2-E86D-4A62-9D33-1EA789629402}" srcId="{0C347EA9-BCE5-43FB-A1E4-06685905234F}" destId="{A67D3CE6-73DE-4A22-BF0B-42594FCEED11}" srcOrd="4" destOrd="0" parTransId="{45132453-DE5A-45A1-AC81-5ED0CB975330}" sibTransId="{EAEB1753-9D3F-4BFA-B277-696E67A1EF02}"/>
    <dgm:cxn modelId="{AB598D3D-70C7-4FED-82B4-577983DC4B36}" type="presOf" srcId="{4C615438-6030-4ACE-A26B-FA0F16EDA5A4}" destId="{49593EB5-1205-4E87-873F-E753A312A960}" srcOrd="0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E8755548-3BFD-492E-93E1-7E0DE0AEEE03}" type="presOf" srcId="{18297422-631E-4BDE-977B-646C1AB2187E}" destId="{A2290599-7F98-4DD0-99AF-4E950F250260}" srcOrd="0" destOrd="0" presId="urn:microsoft.com/office/officeart/2005/8/layout/hierarchy3"/>
    <dgm:cxn modelId="{4171B30F-1B53-4009-A97B-6A816B0817BB}" type="presOf" srcId="{217D50D1-3098-4BDF-B1D6-69834F8579EA}" destId="{5B5C7BD7-94E0-4CCF-8FE0-0F1A0048BA86}" srcOrd="0" destOrd="0" presId="urn:microsoft.com/office/officeart/2005/8/layout/hierarchy3"/>
    <dgm:cxn modelId="{E469190C-5583-4414-A740-468C45905A0E}" type="presOf" srcId="{0C347EA9-BCE5-43FB-A1E4-06685905234F}" destId="{14FDBDCD-6326-40AA-95BC-5087AF4CBB00}" srcOrd="0" destOrd="0" presId="urn:microsoft.com/office/officeart/2005/8/layout/hierarchy3"/>
    <dgm:cxn modelId="{EE23D818-D430-458A-AFD4-3D6F3A0CBB21}" type="presOf" srcId="{15E65B9B-8A05-4AE8-A83E-E47783208767}" destId="{FFAC8DE5-60D9-4CBE-A1E4-5FAE13A4DD88}" srcOrd="0" destOrd="0" presId="urn:microsoft.com/office/officeart/2005/8/layout/hierarchy3"/>
    <dgm:cxn modelId="{F42143D7-A84E-421C-B3AA-402E54A76CA8}" type="presOf" srcId="{365DB2D5-DA83-4642-997E-A43B54683177}" destId="{FF1E3121-7A40-4BFF-9BCF-BC3AE4772136}" srcOrd="0" destOrd="0" presId="urn:microsoft.com/office/officeart/2005/8/layout/hierarchy3"/>
    <dgm:cxn modelId="{B51357F2-5E0C-43AB-995F-BB177FB8C52C}" srcId="{0C347EA9-BCE5-43FB-A1E4-06685905234F}" destId="{15E65B9B-8A05-4AE8-A83E-E47783208767}" srcOrd="5" destOrd="0" parTransId="{B92968F5-86F8-431E-A863-9F3EC163ACF0}" sibTransId="{862C008A-A37F-46D6-8317-FF93C1056230}"/>
    <dgm:cxn modelId="{2435BE8D-11F2-4C16-98A2-D9B28ABAEECC}" type="presOf" srcId="{6FA4DC28-B210-4B00-B914-7E9959369CC6}" destId="{E3C3FD40-D9E2-4DD7-8F20-1B7DD535A2D7}" srcOrd="0" destOrd="0" presId="urn:microsoft.com/office/officeart/2005/8/layout/hierarchy3"/>
    <dgm:cxn modelId="{3F1F8927-B8C8-48E9-BC09-3A45BEFECB83}" type="presOf" srcId="{B18B2468-0445-47F2-9B35-CAD7133459D5}" destId="{A4A57C32-D656-491F-B65F-40210DE8B28B}" srcOrd="0" destOrd="0" presId="urn:microsoft.com/office/officeart/2005/8/layout/hierarchy3"/>
    <dgm:cxn modelId="{05D99467-565C-4BCF-868F-699792C838AD}" type="presOf" srcId="{6F8D95D0-738C-46F7-AFD9-EFBAFFCB8074}" destId="{7983DF37-C8D7-4382-903F-AB5B7B4FF7A4}" srcOrd="0" destOrd="0" presId="urn:microsoft.com/office/officeart/2005/8/layout/hierarchy3"/>
    <dgm:cxn modelId="{BA252F87-75E3-4A15-853D-10F892C2EC27}" type="presOf" srcId="{45132453-DE5A-45A1-AC81-5ED0CB975330}" destId="{07172419-A3CD-41A5-8D21-6454B12ED2FE}" srcOrd="0" destOrd="0" presId="urn:microsoft.com/office/officeart/2005/8/layout/hierarchy3"/>
    <dgm:cxn modelId="{D944944B-3DC7-494C-8678-5C281FE783F2}" srcId="{0C347EA9-BCE5-43FB-A1E4-06685905234F}" destId="{70BBF5A2-7936-427A-BF35-A92F2DFEF929}" srcOrd="3" destOrd="0" parTransId="{4C615438-6030-4ACE-A26B-FA0F16EDA5A4}" sibTransId="{DE441A86-F3F3-4919-8538-1ED51E16CC1B}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552A2239-8FA0-45B5-AA08-64EAB65500C9}" srcId="{0C347EA9-BCE5-43FB-A1E4-06685905234F}" destId="{B18B2468-0445-47F2-9B35-CAD7133459D5}" srcOrd="2" destOrd="0" parTransId="{506C29EB-FB50-4857-BA85-96149B05A9B4}" sibTransId="{82C35331-BFE3-455A-838F-5C87A2EA36E9}"/>
    <dgm:cxn modelId="{8E758F88-7BDA-4A35-B5E2-86577D22B100}" type="presParOf" srcId="{FF1E3121-7A40-4BFF-9BCF-BC3AE4772136}" destId="{231276BE-659B-4D5D-AA3D-8E3F6DACE202}" srcOrd="0" destOrd="0" presId="urn:microsoft.com/office/officeart/2005/8/layout/hierarchy3"/>
    <dgm:cxn modelId="{1AE99184-3A23-4A57-8D1D-A1BABB6D4151}" type="presParOf" srcId="{231276BE-659B-4D5D-AA3D-8E3F6DACE202}" destId="{9E0DE930-C163-4948-BE00-B36B902BA356}" srcOrd="0" destOrd="0" presId="urn:microsoft.com/office/officeart/2005/8/layout/hierarchy3"/>
    <dgm:cxn modelId="{362F0239-F21E-45F7-84B1-066983DEDD6F}" type="presParOf" srcId="{9E0DE930-C163-4948-BE00-B36B902BA356}" destId="{14FDBDCD-6326-40AA-95BC-5087AF4CBB00}" srcOrd="0" destOrd="0" presId="urn:microsoft.com/office/officeart/2005/8/layout/hierarchy3"/>
    <dgm:cxn modelId="{1970E342-26FB-40F0-AE44-013F5F366F99}" type="presParOf" srcId="{9E0DE930-C163-4948-BE00-B36B902BA356}" destId="{9C11B031-B957-4A42-9DCF-14385B0CDCE5}" srcOrd="1" destOrd="0" presId="urn:microsoft.com/office/officeart/2005/8/layout/hierarchy3"/>
    <dgm:cxn modelId="{753B03A7-A14F-4151-B1A1-EC5911378F16}" type="presParOf" srcId="{231276BE-659B-4D5D-AA3D-8E3F6DACE202}" destId="{9194BC76-7161-446A-B53A-E776A6C9B9AA}" srcOrd="1" destOrd="0" presId="urn:microsoft.com/office/officeart/2005/8/layout/hierarchy3"/>
    <dgm:cxn modelId="{52BAC3D4-174C-4407-9541-06E1A2F70E1C}" type="presParOf" srcId="{9194BC76-7161-446A-B53A-E776A6C9B9AA}" destId="{A2290599-7F98-4DD0-99AF-4E950F250260}" srcOrd="0" destOrd="0" presId="urn:microsoft.com/office/officeart/2005/8/layout/hierarchy3"/>
    <dgm:cxn modelId="{1F4D22F7-9997-45C1-AD00-2CAE8B3B5F76}" type="presParOf" srcId="{9194BC76-7161-446A-B53A-E776A6C9B9AA}" destId="{E3C3FD40-D9E2-4DD7-8F20-1B7DD535A2D7}" srcOrd="1" destOrd="0" presId="urn:microsoft.com/office/officeart/2005/8/layout/hierarchy3"/>
    <dgm:cxn modelId="{3DB43C93-DF91-4ABA-9DA7-3E3876B1064C}" type="presParOf" srcId="{9194BC76-7161-446A-B53A-E776A6C9B9AA}" destId="{7983DF37-C8D7-4382-903F-AB5B7B4FF7A4}" srcOrd="2" destOrd="0" presId="urn:microsoft.com/office/officeart/2005/8/layout/hierarchy3"/>
    <dgm:cxn modelId="{66D5F8F3-71DC-4B93-B579-6E8C04A1F84D}" type="presParOf" srcId="{9194BC76-7161-446A-B53A-E776A6C9B9AA}" destId="{5B5C7BD7-94E0-4CCF-8FE0-0F1A0048BA86}" srcOrd="3" destOrd="0" presId="urn:microsoft.com/office/officeart/2005/8/layout/hierarchy3"/>
    <dgm:cxn modelId="{701071E8-F175-4C3A-AFA5-705EB075E78A}" type="presParOf" srcId="{9194BC76-7161-446A-B53A-E776A6C9B9AA}" destId="{B4718D86-684E-4DE8-ACBF-B9DDB53F2D2D}" srcOrd="4" destOrd="0" presId="urn:microsoft.com/office/officeart/2005/8/layout/hierarchy3"/>
    <dgm:cxn modelId="{E4F39F13-A826-4AC6-8775-F0FA17B399FD}" type="presParOf" srcId="{9194BC76-7161-446A-B53A-E776A6C9B9AA}" destId="{A4A57C32-D656-491F-B65F-40210DE8B28B}" srcOrd="5" destOrd="0" presId="urn:microsoft.com/office/officeart/2005/8/layout/hierarchy3"/>
    <dgm:cxn modelId="{DD077B59-F917-433E-A7BD-E29B45CE4ACC}" type="presParOf" srcId="{9194BC76-7161-446A-B53A-E776A6C9B9AA}" destId="{49593EB5-1205-4E87-873F-E753A312A960}" srcOrd="6" destOrd="0" presId="urn:microsoft.com/office/officeart/2005/8/layout/hierarchy3"/>
    <dgm:cxn modelId="{8FA8B890-1CAF-47CC-8FB5-9B5EE326639E}" type="presParOf" srcId="{9194BC76-7161-446A-B53A-E776A6C9B9AA}" destId="{8497DE61-F0AB-42BD-A138-287A92C05CDB}" srcOrd="7" destOrd="0" presId="urn:microsoft.com/office/officeart/2005/8/layout/hierarchy3"/>
    <dgm:cxn modelId="{F4FC33B7-4961-483E-AB7C-7147849F74D7}" type="presParOf" srcId="{9194BC76-7161-446A-B53A-E776A6C9B9AA}" destId="{07172419-A3CD-41A5-8D21-6454B12ED2FE}" srcOrd="8" destOrd="0" presId="urn:microsoft.com/office/officeart/2005/8/layout/hierarchy3"/>
    <dgm:cxn modelId="{AC056177-0C4C-4824-AE63-B231035AE4C0}" type="presParOf" srcId="{9194BC76-7161-446A-B53A-E776A6C9B9AA}" destId="{9009C4AD-E4F3-4798-B314-3B068F075A53}" srcOrd="9" destOrd="0" presId="urn:microsoft.com/office/officeart/2005/8/layout/hierarchy3"/>
    <dgm:cxn modelId="{F4102B87-CEEF-4125-A647-5216B3B53FE1}" type="presParOf" srcId="{9194BC76-7161-446A-B53A-E776A6C9B9AA}" destId="{0331CC97-0E26-461A-8793-D0E1C45C64C2}" srcOrd="10" destOrd="0" presId="urn:microsoft.com/office/officeart/2005/8/layout/hierarchy3"/>
    <dgm:cxn modelId="{5697DD5C-E223-42AA-BCFA-337D2E9AE929}" type="presParOf" srcId="{9194BC76-7161-446A-B53A-E776A6C9B9AA}" destId="{FFAC8DE5-60D9-4CBE-A1E4-5FAE13A4DD88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способность человека или определённой группы людей управлять деятельностью и поведением других людей, достигая этим поставленных целей;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общем смысле - способность и возможность какого-либо объекта ока-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зывать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определяющее воздействие на что-либо или кого-либо.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460926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2" custScaleX="800807" custScaleY="153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2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2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2BDFE8B6-45E9-4E60-8EA3-F853A22D2983}" type="presOf" srcId="{217D50D1-3098-4BDF-B1D6-69834F8579EA}" destId="{5B5C7BD7-94E0-4CCF-8FE0-0F1A0048BA86}" srcOrd="0" destOrd="0" presId="urn:microsoft.com/office/officeart/2005/8/layout/hierarchy3"/>
    <dgm:cxn modelId="{790FE4FF-29E0-4E0B-894E-9A7F7220B559}" type="presOf" srcId="{6FA4DC28-B210-4B00-B914-7E9959369CC6}" destId="{E3C3FD40-D9E2-4DD7-8F20-1B7DD535A2D7}" srcOrd="0" destOrd="0" presId="urn:microsoft.com/office/officeart/2005/8/layout/hierarchy3"/>
    <dgm:cxn modelId="{68A7D82F-B94C-462F-8527-BF82E34B2CA7}" type="presOf" srcId="{0C347EA9-BCE5-43FB-A1E4-06685905234F}" destId="{14FDBDCD-6326-40AA-95BC-5087AF4CBB00}" srcOrd="0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96976C3A-C919-4BAF-8A77-192B21161BF8}" type="presOf" srcId="{18297422-631E-4BDE-977B-646C1AB2187E}" destId="{A2290599-7F98-4DD0-99AF-4E950F250260}" srcOrd="0" destOrd="0" presId="urn:microsoft.com/office/officeart/2005/8/layout/hierarchy3"/>
    <dgm:cxn modelId="{351330F9-3E85-4F7D-9F6D-AD435E17DD7A}" type="presOf" srcId="{365DB2D5-DA83-4642-997E-A43B54683177}" destId="{FF1E3121-7A40-4BFF-9BCF-BC3AE4772136}" srcOrd="0" destOrd="0" presId="urn:microsoft.com/office/officeart/2005/8/layout/hierarchy3"/>
    <dgm:cxn modelId="{7FEFE478-0071-4CCE-8408-2CA8661B08FF}" type="presOf" srcId="{0C347EA9-BCE5-43FB-A1E4-06685905234F}" destId="{9C11B031-B957-4A42-9DCF-14385B0CDCE5}" srcOrd="1" destOrd="0" presId="urn:microsoft.com/office/officeart/2005/8/layout/hierarchy3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4967EE81-5C49-4E50-BCAC-AA3B775C29EB}" type="presOf" srcId="{6F8D95D0-738C-46F7-AFD9-EFBAFFCB8074}" destId="{7983DF37-C8D7-4382-903F-AB5B7B4FF7A4}" srcOrd="0" destOrd="0" presId="urn:microsoft.com/office/officeart/2005/8/layout/hierarchy3"/>
    <dgm:cxn modelId="{2F2D065F-B13B-4C6D-AE60-C9CBAD92EBAF}" type="presParOf" srcId="{FF1E3121-7A40-4BFF-9BCF-BC3AE4772136}" destId="{231276BE-659B-4D5D-AA3D-8E3F6DACE202}" srcOrd="0" destOrd="0" presId="urn:microsoft.com/office/officeart/2005/8/layout/hierarchy3"/>
    <dgm:cxn modelId="{09A5867C-0CAF-4FD1-9A17-40AF2CE571D4}" type="presParOf" srcId="{231276BE-659B-4D5D-AA3D-8E3F6DACE202}" destId="{9E0DE930-C163-4948-BE00-B36B902BA356}" srcOrd="0" destOrd="0" presId="urn:microsoft.com/office/officeart/2005/8/layout/hierarchy3"/>
    <dgm:cxn modelId="{E2D44E30-8A40-4FC0-AAA3-7D298D540C24}" type="presParOf" srcId="{9E0DE930-C163-4948-BE00-B36B902BA356}" destId="{14FDBDCD-6326-40AA-95BC-5087AF4CBB00}" srcOrd="0" destOrd="0" presId="urn:microsoft.com/office/officeart/2005/8/layout/hierarchy3"/>
    <dgm:cxn modelId="{1DC64B30-A724-4767-AEA0-6B5692C85528}" type="presParOf" srcId="{9E0DE930-C163-4948-BE00-B36B902BA356}" destId="{9C11B031-B957-4A42-9DCF-14385B0CDCE5}" srcOrd="1" destOrd="0" presId="urn:microsoft.com/office/officeart/2005/8/layout/hierarchy3"/>
    <dgm:cxn modelId="{3999C335-E9D7-44B5-89AA-5F7C12E3C574}" type="presParOf" srcId="{231276BE-659B-4D5D-AA3D-8E3F6DACE202}" destId="{9194BC76-7161-446A-B53A-E776A6C9B9AA}" srcOrd="1" destOrd="0" presId="urn:microsoft.com/office/officeart/2005/8/layout/hierarchy3"/>
    <dgm:cxn modelId="{220350AB-2777-473E-95FE-27CED0117AAA}" type="presParOf" srcId="{9194BC76-7161-446A-B53A-E776A6C9B9AA}" destId="{A2290599-7F98-4DD0-99AF-4E950F250260}" srcOrd="0" destOrd="0" presId="urn:microsoft.com/office/officeart/2005/8/layout/hierarchy3"/>
    <dgm:cxn modelId="{B4734091-381F-4745-8323-A5763DC89E47}" type="presParOf" srcId="{9194BC76-7161-446A-B53A-E776A6C9B9AA}" destId="{E3C3FD40-D9E2-4DD7-8F20-1B7DD535A2D7}" srcOrd="1" destOrd="0" presId="urn:microsoft.com/office/officeart/2005/8/layout/hierarchy3"/>
    <dgm:cxn modelId="{81EF5327-4422-474C-AA6E-3CBC60F9EB46}" type="presParOf" srcId="{9194BC76-7161-446A-B53A-E776A6C9B9AA}" destId="{7983DF37-C8D7-4382-903F-AB5B7B4FF7A4}" srcOrd="2" destOrd="0" presId="urn:microsoft.com/office/officeart/2005/8/layout/hierarchy3"/>
    <dgm:cxn modelId="{14F43580-DAB6-41CC-817D-3AEE21AC6E80}" type="presParOf" srcId="{9194BC76-7161-446A-B53A-E776A6C9B9AA}" destId="{5B5C7BD7-94E0-4CCF-8FE0-0F1A0048BA8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95A13A-5F2A-45F0-9C89-64DDD516F2B6}" type="doc">
      <dgm:prSet loTypeId="urn:microsoft.com/office/officeart/2005/8/layout/orgChart1" loCatId="hierarchy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BCBB06D-7BF5-4516-B926-2B2DD9C59B0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формы проявления власти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5876D0-F28A-4B70-998D-0E0B07EA701B}" type="parTrans" cxnId="{78D084D1-AC08-4373-BC33-EE6D4D6E6F06}">
      <dgm:prSet/>
      <dgm:spPr/>
      <dgm:t>
        <a:bodyPr/>
        <a:lstStyle/>
        <a:p>
          <a:endParaRPr lang="ru-RU"/>
        </a:p>
      </dgm:t>
    </dgm:pt>
    <dgm:pt modelId="{8A0601A9-30FC-4E11-B106-6414D8ADC1CA}" type="sibTrans" cxnId="{78D084D1-AC08-4373-BC33-EE6D4D6E6F06}">
      <dgm:prSet/>
      <dgm:spPr/>
      <dgm:t>
        <a:bodyPr/>
        <a:lstStyle/>
        <a:p>
          <a:endParaRPr lang="ru-RU"/>
        </a:p>
      </dgm:t>
    </dgm:pt>
    <dgm:pt modelId="{1C88D405-2B68-4DE0-95B0-146B6D156EA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господство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799CBB-703C-4BF6-9CD2-0C2B615E4B6F}" type="parTrans" cxnId="{154F2AB0-4FED-4317-8BE4-90F5FEB016CB}">
      <dgm:prSet/>
      <dgm:spPr/>
      <dgm:t>
        <a:bodyPr/>
        <a:lstStyle/>
        <a:p>
          <a:endParaRPr lang="ru-RU"/>
        </a:p>
      </dgm:t>
    </dgm:pt>
    <dgm:pt modelId="{776DB7B0-1623-4878-A3AC-DB126FCA9302}" type="sibTrans" cxnId="{154F2AB0-4FED-4317-8BE4-90F5FEB016CB}">
      <dgm:prSet/>
      <dgm:spPr/>
      <dgm:t>
        <a:bodyPr/>
        <a:lstStyle/>
        <a:p>
          <a:endParaRPr lang="ru-RU"/>
        </a:p>
      </dgm:t>
    </dgm:pt>
    <dgm:pt modelId="{2F5F4CE4-5E10-444D-A43E-6C82CD64D56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2A7D03-F98D-48C1-BDB3-BC0A29DC29E8}" type="parTrans" cxnId="{83162327-52AF-47D8-B9F6-6F4ECF87BFEB}">
      <dgm:prSet/>
      <dgm:spPr/>
      <dgm:t>
        <a:bodyPr/>
        <a:lstStyle/>
        <a:p>
          <a:endParaRPr lang="ru-RU"/>
        </a:p>
      </dgm:t>
    </dgm:pt>
    <dgm:pt modelId="{EF96629D-CA5F-4730-8A02-8FFB5FC9900E}" type="sibTrans" cxnId="{83162327-52AF-47D8-B9F6-6F4ECF87BFEB}">
      <dgm:prSet/>
      <dgm:spPr/>
      <dgm:t>
        <a:bodyPr/>
        <a:lstStyle/>
        <a:p>
          <a:endParaRPr lang="ru-RU"/>
        </a:p>
      </dgm:t>
    </dgm:pt>
    <dgm:pt modelId="{0D48AADC-1503-4FDF-8A2B-3DFCD48ED80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управление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F90479-D1F6-4EE7-9E8C-3ADB14DB53F7}" type="parTrans" cxnId="{88F8299E-E853-452E-BC94-A2733416FA80}">
      <dgm:prSet/>
      <dgm:spPr/>
      <dgm:t>
        <a:bodyPr/>
        <a:lstStyle/>
        <a:p>
          <a:endParaRPr lang="ru-RU"/>
        </a:p>
      </dgm:t>
    </dgm:pt>
    <dgm:pt modelId="{52E06F42-DB5D-45D8-A1A9-DBB3EE3F5115}" type="sibTrans" cxnId="{88F8299E-E853-452E-BC94-A2733416FA80}">
      <dgm:prSet/>
      <dgm:spPr/>
      <dgm:t>
        <a:bodyPr/>
        <a:lstStyle/>
        <a:p>
          <a:endParaRPr lang="ru-RU"/>
        </a:p>
      </dgm:t>
    </dgm:pt>
    <dgm:pt modelId="{5515D643-6181-49EC-AB84-B8DE446CB6A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контроль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6A8622D-A1FA-436A-91C3-06D1F248B5A1}" type="parTrans" cxnId="{AEA94055-9CD9-46BC-89AC-5CE115C88991}">
      <dgm:prSet/>
      <dgm:spPr/>
      <dgm:t>
        <a:bodyPr/>
        <a:lstStyle/>
        <a:p>
          <a:endParaRPr lang="ru-RU"/>
        </a:p>
      </dgm:t>
    </dgm:pt>
    <dgm:pt modelId="{D2A28EC6-379B-4A56-AFC9-406EE326F414}" type="sibTrans" cxnId="{AEA94055-9CD9-46BC-89AC-5CE115C88991}">
      <dgm:prSet/>
      <dgm:spPr/>
      <dgm:t>
        <a:bodyPr/>
        <a:lstStyle/>
        <a:p>
          <a:endParaRPr lang="ru-RU"/>
        </a:p>
      </dgm:t>
    </dgm:pt>
    <dgm:pt modelId="{D9002312-DF78-432D-AB6A-21F8EA594A5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организация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A667E6-39C6-495B-9E53-AB5499D2E09A}" type="parTrans" cxnId="{04185565-A8A8-40CF-894D-7DBFE49EB960}">
      <dgm:prSet/>
      <dgm:spPr/>
      <dgm:t>
        <a:bodyPr/>
        <a:lstStyle/>
        <a:p>
          <a:endParaRPr lang="ru-RU"/>
        </a:p>
      </dgm:t>
    </dgm:pt>
    <dgm:pt modelId="{29574414-C4FC-43B7-8D38-B8A1D3B7357D}" type="sibTrans" cxnId="{04185565-A8A8-40CF-894D-7DBFE49EB960}">
      <dgm:prSet/>
      <dgm:spPr/>
      <dgm:t>
        <a:bodyPr/>
        <a:lstStyle/>
        <a:p>
          <a:endParaRPr lang="ru-RU"/>
        </a:p>
      </dgm:t>
    </dgm:pt>
    <dgm:pt modelId="{3EE50D5A-635B-4842-AEC9-AC72029E0688}" type="pres">
      <dgm:prSet presAssocID="{2995A13A-5F2A-45F0-9C89-64DDD516F2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FB95F-1597-4605-B520-D3FEF0229C1D}" type="pres">
      <dgm:prSet presAssocID="{EBCBB06D-7BF5-4516-B926-2B2DD9C59B05}" presName="hierRoot1" presStyleCnt="0">
        <dgm:presLayoutVars>
          <dgm:hierBranch val="init"/>
        </dgm:presLayoutVars>
      </dgm:prSet>
      <dgm:spPr/>
    </dgm:pt>
    <dgm:pt modelId="{7E9B216D-C9EF-4084-AC46-F2498494894C}" type="pres">
      <dgm:prSet presAssocID="{EBCBB06D-7BF5-4516-B926-2B2DD9C59B05}" presName="rootComposite1" presStyleCnt="0"/>
      <dgm:spPr/>
    </dgm:pt>
    <dgm:pt modelId="{E1FCA533-45D6-4F1A-A4D3-1C7A0D9C0A17}" type="pres">
      <dgm:prSet presAssocID="{EBCBB06D-7BF5-4516-B926-2B2DD9C59B05}" presName="rootText1" presStyleLbl="node0" presStyleIdx="0" presStyleCnt="1" custScaleX="2166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9D22E9-28C7-4687-8FFE-EA3ADA809AD3}" type="pres">
      <dgm:prSet presAssocID="{EBCBB06D-7BF5-4516-B926-2B2DD9C59B0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0AE13C7-23B6-4361-AE7C-19A46580AE5D}" type="pres">
      <dgm:prSet presAssocID="{EBCBB06D-7BF5-4516-B926-2B2DD9C59B05}" presName="hierChild2" presStyleCnt="0"/>
      <dgm:spPr/>
    </dgm:pt>
    <dgm:pt modelId="{444CC7E6-8D4E-4F96-A85B-4AFAB920CC12}" type="pres">
      <dgm:prSet presAssocID="{DA799CBB-703C-4BF6-9CD2-0C2B615E4B6F}" presName="Name37" presStyleLbl="parChTrans1D2" presStyleIdx="0" presStyleCnt="5"/>
      <dgm:spPr/>
      <dgm:t>
        <a:bodyPr/>
        <a:lstStyle/>
        <a:p>
          <a:endParaRPr lang="ru-RU"/>
        </a:p>
      </dgm:t>
    </dgm:pt>
    <dgm:pt modelId="{8E9BAFBA-1940-4438-9535-39E8A45722BE}" type="pres">
      <dgm:prSet presAssocID="{1C88D405-2B68-4DE0-95B0-146B6D156EA8}" presName="hierRoot2" presStyleCnt="0">
        <dgm:presLayoutVars>
          <dgm:hierBranch val="init"/>
        </dgm:presLayoutVars>
      </dgm:prSet>
      <dgm:spPr/>
    </dgm:pt>
    <dgm:pt modelId="{03F9BB5E-A400-4E72-B76F-9C9E596CBB6E}" type="pres">
      <dgm:prSet presAssocID="{1C88D405-2B68-4DE0-95B0-146B6D156EA8}" presName="rootComposite" presStyleCnt="0"/>
      <dgm:spPr/>
    </dgm:pt>
    <dgm:pt modelId="{CF6EA0B3-1DD5-40BC-B106-5A56FFA45268}" type="pres">
      <dgm:prSet presAssocID="{1C88D405-2B68-4DE0-95B0-146B6D156EA8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4EB0D4-69AE-4DBF-924D-E092296D2B9B}" type="pres">
      <dgm:prSet presAssocID="{1C88D405-2B68-4DE0-95B0-146B6D156EA8}" presName="rootConnector" presStyleLbl="node2" presStyleIdx="0" presStyleCnt="5"/>
      <dgm:spPr/>
      <dgm:t>
        <a:bodyPr/>
        <a:lstStyle/>
        <a:p>
          <a:endParaRPr lang="ru-RU"/>
        </a:p>
      </dgm:t>
    </dgm:pt>
    <dgm:pt modelId="{1C9DEE0A-A3B8-475E-879E-81DE16D22C92}" type="pres">
      <dgm:prSet presAssocID="{1C88D405-2B68-4DE0-95B0-146B6D156EA8}" presName="hierChild4" presStyleCnt="0"/>
      <dgm:spPr/>
    </dgm:pt>
    <dgm:pt modelId="{BDE8698B-740C-463E-B332-557B2DCE6C83}" type="pres">
      <dgm:prSet presAssocID="{1C88D405-2B68-4DE0-95B0-146B6D156EA8}" presName="hierChild5" presStyleCnt="0"/>
      <dgm:spPr/>
    </dgm:pt>
    <dgm:pt modelId="{98C35D96-B2DA-4FEF-963C-5243EFF6D028}" type="pres">
      <dgm:prSet presAssocID="{9C2A7D03-F98D-48C1-BDB3-BC0A29DC29E8}" presName="Name37" presStyleLbl="parChTrans1D2" presStyleIdx="1" presStyleCnt="5"/>
      <dgm:spPr/>
      <dgm:t>
        <a:bodyPr/>
        <a:lstStyle/>
        <a:p>
          <a:endParaRPr lang="ru-RU"/>
        </a:p>
      </dgm:t>
    </dgm:pt>
    <dgm:pt modelId="{D3F05B81-15B6-4C4E-8663-BB38A8C02236}" type="pres">
      <dgm:prSet presAssocID="{2F5F4CE4-5E10-444D-A43E-6C82CD64D568}" presName="hierRoot2" presStyleCnt="0">
        <dgm:presLayoutVars>
          <dgm:hierBranch val="init"/>
        </dgm:presLayoutVars>
      </dgm:prSet>
      <dgm:spPr/>
    </dgm:pt>
    <dgm:pt modelId="{8FE22572-D72D-46AD-8CAA-BC71A7C3C856}" type="pres">
      <dgm:prSet presAssocID="{2F5F4CE4-5E10-444D-A43E-6C82CD64D568}" presName="rootComposite" presStyleCnt="0"/>
      <dgm:spPr/>
    </dgm:pt>
    <dgm:pt modelId="{5BAA27B1-50DB-43E5-ACF0-3EF3A7397A75}" type="pres">
      <dgm:prSet presAssocID="{2F5F4CE4-5E10-444D-A43E-6C82CD64D568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BB84D1-03D9-48CF-AB45-47578D3AFF46}" type="pres">
      <dgm:prSet presAssocID="{2F5F4CE4-5E10-444D-A43E-6C82CD64D568}" presName="rootConnector" presStyleLbl="node2" presStyleIdx="1" presStyleCnt="5"/>
      <dgm:spPr/>
      <dgm:t>
        <a:bodyPr/>
        <a:lstStyle/>
        <a:p>
          <a:endParaRPr lang="ru-RU"/>
        </a:p>
      </dgm:t>
    </dgm:pt>
    <dgm:pt modelId="{232C75F8-8D5C-4A35-B84F-7BA19BCA1BDD}" type="pres">
      <dgm:prSet presAssocID="{2F5F4CE4-5E10-444D-A43E-6C82CD64D568}" presName="hierChild4" presStyleCnt="0"/>
      <dgm:spPr/>
    </dgm:pt>
    <dgm:pt modelId="{6AFB15B6-F3A1-466A-9507-8BD18C2FC8E6}" type="pres">
      <dgm:prSet presAssocID="{2F5F4CE4-5E10-444D-A43E-6C82CD64D568}" presName="hierChild5" presStyleCnt="0"/>
      <dgm:spPr/>
    </dgm:pt>
    <dgm:pt modelId="{4961F84C-0B43-4AE8-A021-E2C2413C27C2}" type="pres">
      <dgm:prSet presAssocID="{8BF90479-D1F6-4EE7-9E8C-3ADB14DB53F7}" presName="Name37" presStyleLbl="parChTrans1D2" presStyleIdx="2" presStyleCnt="5"/>
      <dgm:spPr/>
      <dgm:t>
        <a:bodyPr/>
        <a:lstStyle/>
        <a:p>
          <a:endParaRPr lang="ru-RU"/>
        </a:p>
      </dgm:t>
    </dgm:pt>
    <dgm:pt modelId="{F67CB0EF-413B-423A-B1E8-9987EC2B4618}" type="pres">
      <dgm:prSet presAssocID="{0D48AADC-1503-4FDF-8A2B-3DFCD48ED809}" presName="hierRoot2" presStyleCnt="0">
        <dgm:presLayoutVars>
          <dgm:hierBranch val="init"/>
        </dgm:presLayoutVars>
      </dgm:prSet>
      <dgm:spPr/>
    </dgm:pt>
    <dgm:pt modelId="{C0C63044-E9F4-468E-BE22-276877511A43}" type="pres">
      <dgm:prSet presAssocID="{0D48AADC-1503-4FDF-8A2B-3DFCD48ED809}" presName="rootComposite" presStyleCnt="0"/>
      <dgm:spPr/>
    </dgm:pt>
    <dgm:pt modelId="{3A06EA91-3F8A-4FA8-A774-908B76D7679D}" type="pres">
      <dgm:prSet presAssocID="{0D48AADC-1503-4FDF-8A2B-3DFCD48ED809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3B566B-10FB-4B6A-AD49-9E856E640573}" type="pres">
      <dgm:prSet presAssocID="{0D48AADC-1503-4FDF-8A2B-3DFCD48ED809}" presName="rootConnector" presStyleLbl="node2" presStyleIdx="2" presStyleCnt="5"/>
      <dgm:spPr/>
      <dgm:t>
        <a:bodyPr/>
        <a:lstStyle/>
        <a:p>
          <a:endParaRPr lang="ru-RU"/>
        </a:p>
      </dgm:t>
    </dgm:pt>
    <dgm:pt modelId="{82B937DF-E83D-400E-B0DC-3939E54A52A6}" type="pres">
      <dgm:prSet presAssocID="{0D48AADC-1503-4FDF-8A2B-3DFCD48ED809}" presName="hierChild4" presStyleCnt="0"/>
      <dgm:spPr/>
    </dgm:pt>
    <dgm:pt modelId="{4261E607-FD0C-4ACE-9EBF-D49CB69C489A}" type="pres">
      <dgm:prSet presAssocID="{0D48AADC-1503-4FDF-8A2B-3DFCD48ED809}" presName="hierChild5" presStyleCnt="0"/>
      <dgm:spPr/>
    </dgm:pt>
    <dgm:pt modelId="{4FB77362-1200-4630-A7E4-B99CC627154A}" type="pres">
      <dgm:prSet presAssocID="{1CA667E6-39C6-495B-9E53-AB5499D2E09A}" presName="Name37" presStyleLbl="parChTrans1D2" presStyleIdx="3" presStyleCnt="5"/>
      <dgm:spPr/>
      <dgm:t>
        <a:bodyPr/>
        <a:lstStyle/>
        <a:p>
          <a:endParaRPr lang="ru-RU"/>
        </a:p>
      </dgm:t>
    </dgm:pt>
    <dgm:pt modelId="{DF651743-C9F9-4677-9944-F3549DA6D6BB}" type="pres">
      <dgm:prSet presAssocID="{D9002312-DF78-432D-AB6A-21F8EA594A58}" presName="hierRoot2" presStyleCnt="0">
        <dgm:presLayoutVars>
          <dgm:hierBranch val="init"/>
        </dgm:presLayoutVars>
      </dgm:prSet>
      <dgm:spPr/>
    </dgm:pt>
    <dgm:pt modelId="{6C30D3E6-F630-4C59-AF77-42D84FE63315}" type="pres">
      <dgm:prSet presAssocID="{D9002312-DF78-432D-AB6A-21F8EA594A58}" presName="rootComposite" presStyleCnt="0"/>
      <dgm:spPr/>
    </dgm:pt>
    <dgm:pt modelId="{FEC29EA4-2E5D-480B-82A3-93D8395EBF91}" type="pres">
      <dgm:prSet presAssocID="{D9002312-DF78-432D-AB6A-21F8EA594A58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6E7342-7812-4FC0-89C7-BED679C7A3AD}" type="pres">
      <dgm:prSet presAssocID="{D9002312-DF78-432D-AB6A-21F8EA594A58}" presName="rootConnector" presStyleLbl="node2" presStyleIdx="3" presStyleCnt="5"/>
      <dgm:spPr/>
      <dgm:t>
        <a:bodyPr/>
        <a:lstStyle/>
        <a:p>
          <a:endParaRPr lang="ru-RU"/>
        </a:p>
      </dgm:t>
    </dgm:pt>
    <dgm:pt modelId="{0D3B822A-2E21-40D7-8712-ADB142BF6109}" type="pres">
      <dgm:prSet presAssocID="{D9002312-DF78-432D-AB6A-21F8EA594A58}" presName="hierChild4" presStyleCnt="0"/>
      <dgm:spPr/>
    </dgm:pt>
    <dgm:pt modelId="{7A8AA95A-A57D-4737-8F0D-77BAA0965A20}" type="pres">
      <dgm:prSet presAssocID="{D9002312-DF78-432D-AB6A-21F8EA594A58}" presName="hierChild5" presStyleCnt="0"/>
      <dgm:spPr/>
    </dgm:pt>
    <dgm:pt modelId="{E9C76BEE-5CB3-4952-A6E1-789B40F77112}" type="pres">
      <dgm:prSet presAssocID="{B6A8622D-A1FA-436A-91C3-06D1F248B5A1}" presName="Name37" presStyleLbl="parChTrans1D2" presStyleIdx="4" presStyleCnt="5"/>
      <dgm:spPr/>
      <dgm:t>
        <a:bodyPr/>
        <a:lstStyle/>
        <a:p>
          <a:endParaRPr lang="ru-RU"/>
        </a:p>
      </dgm:t>
    </dgm:pt>
    <dgm:pt modelId="{D5904D0C-5883-438F-9D99-87012FE80814}" type="pres">
      <dgm:prSet presAssocID="{5515D643-6181-49EC-AB84-B8DE446CB6AE}" presName="hierRoot2" presStyleCnt="0">
        <dgm:presLayoutVars>
          <dgm:hierBranch val="init"/>
        </dgm:presLayoutVars>
      </dgm:prSet>
      <dgm:spPr/>
    </dgm:pt>
    <dgm:pt modelId="{A658E16C-8195-490E-A47B-4669B165061C}" type="pres">
      <dgm:prSet presAssocID="{5515D643-6181-49EC-AB84-B8DE446CB6AE}" presName="rootComposite" presStyleCnt="0"/>
      <dgm:spPr/>
    </dgm:pt>
    <dgm:pt modelId="{20FA0564-5560-4F1C-ADD0-B5689C1EDA19}" type="pres">
      <dgm:prSet presAssocID="{5515D643-6181-49EC-AB84-B8DE446CB6AE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DC28BA-93E4-432D-9A31-27B855EAF6AE}" type="pres">
      <dgm:prSet presAssocID="{5515D643-6181-49EC-AB84-B8DE446CB6AE}" presName="rootConnector" presStyleLbl="node2" presStyleIdx="4" presStyleCnt="5"/>
      <dgm:spPr/>
      <dgm:t>
        <a:bodyPr/>
        <a:lstStyle/>
        <a:p>
          <a:endParaRPr lang="ru-RU"/>
        </a:p>
      </dgm:t>
    </dgm:pt>
    <dgm:pt modelId="{B897199E-CF41-4FBD-95A9-478E5BF7A406}" type="pres">
      <dgm:prSet presAssocID="{5515D643-6181-49EC-AB84-B8DE446CB6AE}" presName="hierChild4" presStyleCnt="0"/>
      <dgm:spPr/>
    </dgm:pt>
    <dgm:pt modelId="{64588D80-6AA2-41E3-A43F-C4B9584C0D22}" type="pres">
      <dgm:prSet presAssocID="{5515D643-6181-49EC-AB84-B8DE446CB6AE}" presName="hierChild5" presStyleCnt="0"/>
      <dgm:spPr/>
    </dgm:pt>
    <dgm:pt modelId="{3F268922-0A37-4407-9EEC-CD7EC709C598}" type="pres">
      <dgm:prSet presAssocID="{EBCBB06D-7BF5-4516-B926-2B2DD9C59B05}" presName="hierChild3" presStyleCnt="0"/>
      <dgm:spPr/>
    </dgm:pt>
  </dgm:ptLst>
  <dgm:cxnLst>
    <dgm:cxn modelId="{BCF42B0C-DA7D-49C5-8736-D56EF8181514}" type="presOf" srcId="{0D48AADC-1503-4FDF-8A2B-3DFCD48ED809}" destId="{3A06EA91-3F8A-4FA8-A774-908B76D7679D}" srcOrd="0" destOrd="0" presId="urn:microsoft.com/office/officeart/2005/8/layout/orgChart1"/>
    <dgm:cxn modelId="{46CA35EA-7E60-4E1C-BAC4-E30D748896CA}" type="presOf" srcId="{5515D643-6181-49EC-AB84-B8DE446CB6AE}" destId="{20FA0564-5560-4F1C-ADD0-B5689C1EDA19}" srcOrd="0" destOrd="0" presId="urn:microsoft.com/office/officeart/2005/8/layout/orgChart1"/>
    <dgm:cxn modelId="{73FDB040-2BE2-42F9-93F9-9C1F2FAAD507}" type="presOf" srcId="{2995A13A-5F2A-45F0-9C89-64DDD516F2B6}" destId="{3EE50D5A-635B-4842-AEC9-AC72029E0688}" srcOrd="0" destOrd="0" presId="urn:microsoft.com/office/officeart/2005/8/layout/orgChart1"/>
    <dgm:cxn modelId="{86770383-95B8-4AC7-821E-382A0BCCF77C}" type="presOf" srcId="{2F5F4CE4-5E10-444D-A43E-6C82CD64D568}" destId="{FBBB84D1-03D9-48CF-AB45-47578D3AFF46}" srcOrd="1" destOrd="0" presId="urn:microsoft.com/office/officeart/2005/8/layout/orgChart1"/>
    <dgm:cxn modelId="{29623F1B-FA4E-45D3-B09A-711384FDD09D}" type="presOf" srcId="{EBCBB06D-7BF5-4516-B926-2B2DD9C59B05}" destId="{ED9D22E9-28C7-4687-8FFE-EA3ADA809AD3}" srcOrd="1" destOrd="0" presId="urn:microsoft.com/office/officeart/2005/8/layout/orgChart1"/>
    <dgm:cxn modelId="{04185565-A8A8-40CF-894D-7DBFE49EB960}" srcId="{EBCBB06D-7BF5-4516-B926-2B2DD9C59B05}" destId="{D9002312-DF78-432D-AB6A-21F8EA594A58}" srcOrd="3" destOrd="0" parTransId="{1CA667E6-39C6-495B-9E53-AB5499D2E09A}" sibTransId="{29574414-C4FC-43B7-8D38-B8A1D3B7357D}"/>
    <dgm:cxn modelId="{BD2D4A4D-245E-48F9-984D-1D2F37C40133}" type="presOf" srcId="{8BF90479-D1F6-4EE7-9E8C-3ADB14DB53F7}" destId="{4961F84C-0B43-4AE8-A021-E2C2413C27C2}" srcOrd="0" destOrd="0" presId="urn:microsoft.com/office/officeart/2005/8/layout/orgChart1"/>
    <dgm:cxn modelId="{AEA94055-9CD9-46BC-89AC-5CE115C88991}" srcId="{EBCBB06D-7BF5-4516-B926-2B2DD9C59B05}" destId="{5515D643-6181-49EC-AB84-B8DE446CB6AE}" srcOrd="4" destOrd="0" parTransId="{B6A8622D-A1FA-436A-91C3-06D1F248B5A1}" sibTransId="{D2A28EC6-379B-4A56-AFC9-406EE326F414}"/>
    <dgm:cxn modelId="{D8547451-134C-403F-A66C-08481F636DFE}" type="presOf" srcId="{2F5F4CE4-5E10-444D-A43E-6C82CD64D568}" destId="{5BAA27B1-50DB-43E5-ACF0-3EF3A7397A75}" srcOrd="0" destOrd="0" presId="urn:microsoft.com/office/officeart/2005/8/layout/orgChart1"/>
    <dgm:cxn modelId="{4BE70797-A05A-46E1-881E-4574F890D598}" type="presOf" srcId="{1C88D405-2B68-4DE0-95B0-146B6D156EA8}" destId="{CF6EA0B3-1DD5-40BC-B106-5A56FFA45268}" srcOrd="0" destOrd="0" presId="urn:microsoft.com/office/officeart/2005/8/layout/orgChart1"/>
    <dgm:cxn modelId="{154F2AB0-4FED-4317-8BE4-90F5FEB016CB}" srcId="{EBCBB06D-7BF5-4516-B926-2B2DD9C59B05}" destId="{1C88D405-2B68-4DE0-95B0-146B6D156EA8}" srcOrd="0" destOrd="0" parTransId="{DA799CBB-703C-4BF6-9CD2-0C2B615E4B6F}" sibTransId="{776DB7B0-1623-4878-A3AC-DB126FCA9302}"/>
    <dgm:cxn modelId="{24E76095-9FAC-4191-ABFD-3DC1AE56E5F0}" type="presOf" srcId="{D9002312-DF78-432D-AB6A-21F8EA594A58}" destId="{FEC29EA4-2E5D-480B-82A3-93D8395EBF91}" srcOrd="0" destOrd="0" presId="urn:microsoft.com/office/officeart/2005/8/layout/orgChart1"/>
    <dgm:cxn modelId="{396C487A-C3C2-4727-BF64-61690CA07D91}" type="presOf" srcId="{5515D643-6181-49EC-AB84-B8DE446CB6AE}" destId="{EBDC28BA-93E4-432D-9A31-27B855EAF6AE}" srcOrd="1" destOrd="0" presId="urn:microsoft.com/office/officeart/2005/8/layout/orgChart1"/>
    <dgm:cxn modelId="{6E27105B-3A52-4E4D-814B-94E0C866E911}" type="presOf" srcId="{0D48AADC-1503-4FDF-8A2B-3DFCD48ED809}" destId="{1D3B566B-10FB-4B6A-AD49-9E856E640573}" srcOrd="1" destOrd="0" presId="urn:microsoft.com/office/officeart/2005/8/layout/orgChart1"/>
    <dgm:cxn modelId="{CDDB6CF6-ECF7-4022-AFF0-85F3DC9374E3}" type="presOf" srcId="{B6A8622D-A1FA-436A-91C3-06D1F248B5A1}" destId="{E9C76BEE-5CB3-4952-A6E1-789B40F77112}" srcOrd="0" destOrd="0" presId="urn:microsoft.com/office/officeart/2005/8/layout/orgChart1"/>
    <dgm:cxn modelId="{88F8299E-E853-452E-BC94-A2733416FA80}" srcId="{EBCBB06D-7BF5-4516-B926-2B2DD9C59B05}" destId="{0D48AADC-1503-4FDF-8A2B-3DFCD48ED809}" srcOrd="2" destOrd="0" parTransId="{8BF90479-D1F6-4EE7-9E8C-3ADB14DB53F7}" sibTransId="{52E06F42-DB5D-45D8-A1A9-DBB3EE3F5115}"/>
    <dgm:cxn modelId="{766F0950-9C24-46B8-A1BC-DBA58D24A05E}" type="presOf" srcId="{DA799CBB-703C-4BF6-9CD2-0C2B615E4B6F}" destId="{444CC7E6-8D4E-4F96-A85B-4AFAB920CC12}" srcOrd="0" destOrd="0" presId="urn:microsoft.com/office/officeart/2005/8/layout/orgChart1"/>
    <dgm:cxn modelId="{9BF35FA1-ED8C-468D-B362-4F0F134E19D1}" type="presOf" srcId="{9C2A7D03-F98D-48C1-BDB3-BC0A29DC29E8}" destId="{98C35D96-B2DA-4FEF-963C-5243EFF6D028}" srcOrd="0" destOrd="0" presId="urn:microsoft.com/office/officeart/2005/8/layout/orgChart1"/>
    <dgm:cxn modelId="{83162327-52AF-47D8-B9F6-6F4ECF87BFEB}" srcId="{EBCBB06D-7BF5-4516-B926-2B2DD9C59B05}" destId="{2F5F4CE4-5E10-444D-A43E-6C82CD64D568}" srcOrd="1" destOrd="0" parTransId="{9C2A7D03-F98D-48C1-BDB3-BC0A29DC29E8}" sibTransId="{EF96629D-CA5F-4730-8A02-8FFB5FC9900E}"/>
    <dgm:cxn modelId="{78D084D1-AC08-4373-BC33-EE6D4D6E6F06}" srcId="{2995A13A-5F2A-45F0-9C89-64DDD516F2B6}" destId="{EBCBB06D-7BF5-4516-B926-2B2DD9C59B05}" srcOrd="0" destOrd="0" parTransId="{2A5876D0-F28A-4B70-998D-0E0B07EA701B}" sibTransId="{8A0601A9-30FC-4E11-B106-6414D8ADC1CA}"/>
    <dgm:cxn modelId="{5A642647-DAB2-4AD2-9301-9FC55D0D6BB2}" type="presOf" srcId="{EBCBB06D-7BF5-4516-B926-2B2DD9C59B05}" destId="{E1FCA533-45D6-4F1A-A4D3-1C7A0D9C0A17}" srcOrd="0" destOrd="0" presId="urn:microsoft.com/office/officeart/2005/8/layout/orgChart1"/>
    <dgm:cxn modelId="{1B695FCA-B3D6-40AB-B107-5475BF5381CB}" type="presOf" srcId="{1C88D405-2B68-4DE0-95B0-146B6D156EA8}" destId="{C64EB0D4-69AE-4DBF-924D-E092296D2B9B}" srcOrd="1" destOrd="0" presId="urn:microsoft.com/office/officeart/2005/8/layout/orgChart1"/>
    <dgm:cxn modelId="{EA5EFC50-AA77-4DB7-BDED-F6E8A74230DB}" type="presOf" srcId="{1CA667E6-39C6-495B-9E53-AB5499D2E09A}" destId="{4FB77362-1200-4630-A7E4-B99CC627154A}" srcOrd="0" destOrd="0" presId="urn:microsoft.com/office/officeart/2005/8/layout/orgChart1"/>
    <dgm:cxn modelId="{B47CCA5E-37D3-4DBB-8161-5D9818B96926}" type="presOf" srcId="{D9002312-DF78-432D-AB6A-21F8EA594A58}" destId="{986E7342-7812-4FC0-89C7-BED679C7A3AD}" srcOrd="1" destOrd="0" presId="urn:microsoft.com/office/officeart/2005/8/layout/orgChart1"/>
    <dgm:cxn modelId="{74D7BD77-5C94-4327-92D0-808DFF45120C}" type="presParOf" srcId="{3EE50D5A-635B-4842-AEC9-AC72029E0688}" destId="{20CFB95F-1597-4605-B520-D3FEF0229C1D}" srcOrd="0" destOrd="0" presId="urn:microsoft.com/office/officeart/2005/8/layout/orgChart1"/>
    <dgm:cxn modelId="{C07C3F8F-3743-4483-997F-3005D9258747}" type="presParOf" srcId="{20CFB95F-1597-4605-B520-D3FEF0229C1D}" destId="{7E9B216D-C9EF-4084-AC46-F2498494894C}" srcOrd="0" destOrd="0" presId="urn:microsoft.com/office/officeart/2005/8/layout/orgChart1"/>
    <dgm:cxn modelId="{6EF793AF-67AB-4701-92EB-0D4C7968CF8B}" type="presParOf" srcId="{7E9B216D-C9EF-4084-AC46-F2498494894C}" destId="{E1FCA533-45D6-4F1A-A4D3-1C7A0D9C0A17}" srcOrd="0" destOrd="0" presId="urn:microsoft.com/office/officeart/2005/8/layout/orgChart1"/>
    <dgm:cxn modelId="{6A431C03-9ACA-42F4-ADB0-E2FBC7297A21}" type="presParOf" srcId="{7E9B216D-C9EF-4084-AC46-F2498494894C}" destId="{ED9D22E9-28C7-4687-8FFE-EA3ADA809AD3}" srcOrd="1" destOrd="0" presId="urn:microsoft.com/office/officeart/2005/8/layout/orgChart1"/>
    <dgm:cxn modelId="{A7973956-B5DB-4877-A8C3-FB9737ABA88E}" type="presParOf" srcId="{20CFB95F-1597-4605-B520-D3FEF0229C1D}" destId="{50AE13C7-23B6-4361-AE7C-19A46580AE5D}" srcOrd="1" destOrd="0" presId="urn:microsoft.com/office/officeart/2005/8/layout/orgChart1"/>
    <dgm:cxn modelId="{49A07A34-821B-4674-B57A-35915E6B2B5E}" type="presParOf" srcId="{50AE13C7-23B6-4361-AE7C-19A46580AE5D}" destId="{444CC7E6-8D4E-4F96-A85B-4AFAB920CC12}" srcOrd="0" destOrd="0" presId="urn:microsoft.com/office/officeart/2005/8/layout/orgChart1"/>
    <dgm:cxn modelId="{1B09E479-CC95-409C-B6C0-2D4C6EF115EB}" type="presParOf" srcId="{50AE13C7-23B6-4361-AE7C-19A46580AE5D}" destId="{8E9BAFBA-1940-4438-9535-39E8A45722BE}" srcOrd="1" destOrd="0" presId="urn:microsoft.com/office/officeart/2005/8/layout/orgChart1"/>
    <dgm:cxn modelId="{13DBE37C-1643-488E-9148-A88C7589FA44}" type="presParOf" srcId="{8E9BAFBA-1940-4438-9535-39E8A45722BE}" destId="{03F9BB5E-A400-4E72-B76F-9C9E596CBB6E}" srcOrd="0" destOrd="0" presId="urn:microsoft.com/office/officeart/2005/8/layout/orgChart1"/>
    <dgm:cxn modelId="{B766FA9B-0F01-4B64-9034-F097D8B8DE82}" type="presParOf" srcId="{03F9BB5E-A400-4E72-B76F-9C9E596CBB6E}" destId="{CF6EA0B3-1DD5-40BC-B106-5A56FFA45268}" srcOrd="0" destOrd="0" presId="urn:microsoft.com/office/officeart/2005/8/layout/orgChart1"/>
    <dgm:cxn modelId="{F710C381-7A74-47F4-ABC8-5974409AFE55}" type="presParOf" srcId="{03F9BB5E-A400-4E72-B76F-9C9E596CBB6E}" destId="{C64EB0D4-69AE-4DBF-924D-E092296D2B9B}" srcOrd="1" destOrd="0" presId="urn:microsoft.com/office/officeart/2005/8/layout/orgChart1"/>
    <dgm:cxn modelId="{31D103C4-DC3A-4CCE-9F26-EFE320714F2E}" type="presParOf" srcId="{8E9BAFBA-1940-4438-9535-39E8A45722BE}" destId="{1C9DEE0A-A3B8-475E-879E-81DE16D22C92}" srcOrd="1" destOrd="0" presId="urn:microsoft.com/office/officeart/2005/8/layout/orgChart1"/>
    <dgm:cxn modelId="{410C2349-05F1-4E60-A626-44C31CEED991}" type="presParOf" srcId="{8E9BAFBA-1940-4438-9535-39E8A45722BE}" destId="{BDE8698B-740C-463E-B332-557B2DCE6C83}" srcOrd="2" destOrd="0" presId="urn:microsoft.com/office/officeart/2005/8/layout/orgChart1"/>
    <dgm:cxn modelId="{C9F7ED1D-D725-4A55-80C1-4B5BFB5A29D6}" type="presParOf" srcId="{50AE13C7-23B6-4361-AE7C-19A46580AE5D}" destId="{98C35D96-B2DA-4FEF-963C-5243EFF6D028}" srcOrd="2" destOrd="0" presId="urn:microsoft.com/office/officeart/2005/8/layout/orgChart1"/>
    <dgm:cxn modelId="{97F663C8-2606-49BC-82EC-F3E71931E8C7}" type="presParOf" srcId="{50AE13C7-23B6-4361-AE7C-19A46580AE5D}" destId="{D3F05B81-15B6-4C4E-8663-BB38A8C02236}" srcOrd="3" destOrd="0" presId="urn:microsoft.com/office/officeart/2005/8/layout/orgChart1"/>
    <dgm:cxn modelId="{A4B577FF-BF4B-466F-9125-082AD812BFD5}" type="presParOf" srcId="{D3F05B81-15B6-4C4E-8663-BB38A8C02236}" destId="{8FE22572-D72D-46AD-8CAA-BC71A7C3C856}" srcOrd="0" destOrd="0" presId="urn:microsoft.com/office/officeart/2005/8/layout/orgChart1"/>
    <dgm:cxn modelId="{558DF4ED-7209-49DF-8A31-F9D432E2F14B}" type="presParOf" srcId="{8FE22572-D72D-46AD-8CAA-BC71A7C3C856}" destId="{5BAA27B1-50DB-43E5-ACF0-3EF3A7397A75}" srcOrd="0" destOrd="0" presId="urn:microsoft.com/office/officeart/2005/8/layout/orgChart1"/>
    <dgm:cxn modelId="{D1EA1AD4-CD2A-4004-956B-79D762C8F345}" type="presParOf" srcId="{8FE22572-D72D-46AD-8CAA-BC71A7C3C856}" destId="{FBBB84D1-03D9-48CF-AB45-47578D3AFF46}" srcOrd="1" destOrd="0" presId="urn:microsoft.com/office/officeart/2005/8/layout/orgChart1"/>
    <dgm:cxn modelId="{6BF28932-4906-4E89-B68B-3FFE2EE03323}" type="presParOf" srcId="{D3F05B81-15B6-4C4E-8663-BB38A8C02236}" destId="{232C75F8-8D5C-4A35-B84F-7BA19BCA1BDD}" srcOrd="1" destOrd="0" presId="urn:microsoft.com/office/officeart/2005/8/layout/orgChart1"/>
    <dgm:cxn modelId="{6CA80790-41DD-4610-AC02-80D2EF863867}" type="presParOf" srcId="{D3F05B81-15B6-4C4E-8663-BB38A8C02236}" destId="{6AFB15B6-F3A1-466A-9507-8BD18C2FC8E6}" srcOrd="2" destOrd="0" presId="urn:microsoft.com/office/officeart/2005/8/layout/orgChart1"/>
    <dgm:cxn modelId="{4EFB9C59-3126-4182-925B-0358CBDB006D}" type="presParOf" srcId="{50AE13C7-23B6-4361-AE7C-19A46580AE5D}" destId="{4961F84C-0B43-4AE8-A021-E2C2413C27C2}" srcOrd="4" destOrd="0" presId="urn:microsoft.com/office/officeart/2005/8/layout/orgChart1"/>
    <dgm:cxn modelId="{B0946D78-76E4-4782-92C7-F56319FBD5DE}" type="presParOf" srcId="{50AE13C7-23B6-4361-AE7C-19A46580AE5D}" destId="{F67CB0EF-413B-423A-B1E8-9987EC2B4618}" srcOrd="5" destOrd="0" presId="urn:microsoft.com/office/officeart/2005/8/layout/orgChart1"/>
    <dgm:cxn modelId="{3155C2ED-81F6-44BF-B8A5-F577B8E4DF22}" type="presParOf" srcId="{F67CB0EF-413B-423A-B1E8-9987EC2B4618}" destId="{C0C63044-E9F4-468E-BE22-276877511A43}" srcOrd="0" destOrd="0" presId="urn:microsoft.com/office/officeart/2005/8/layout/orgChart1"/>
    <dgm:cxn modelId="{5578865C-F312-4294-A643-03CF2D918A16}" type="presParOf" srcId="{C0C63044-E9F4-468E-BE22-276877511A43}" destId="{3A06EA91-3F8A-4FA8-A774-908B76D7679D}" srcOrd="0" destOrd="0" presId="urn:microsoft.com/office/officeart/2005/8/layout/orgChart1"/>
    <dgm:cxn modelId="{5FC9D695-0478-4A87-8833-17E082294510}" type="presParOf" srcId="{C0C63044-E9F4-468E-BE22-276877511A43}" destId="{1D3B566B-10FB-4B6A-AD49-9E856E640573}" srcOrd="1" destOrd="0" presId="urn:microsoft.com/office/officeart/2005/8/layout/orgChart1"/>
    <dgm:cxn modelId="{58124139-0C1E-4949-BE61-FDA9FF3933B7}" type="presParOf" srcId="{F67CB0EF-413B-423A-B1E8-9987EC2B4618}" destId="{82B937DF-E83D-400E-B0DC-3939E54A52A6}" srcOrd="1" destOrd="0" presId="urn:microsoft.com/office/officeart/2005/8/layout/orgChart1"/>
    <dgm:cxn modelId="{9D3F009A-F35D-4B61-903E-986470A86917}" type="presParOf" srcId="{F67CB0EF-413B-423A-B1E8-9987EC2B4618}" destId="{4261E607-FD0C-4ACE-9EBF-D49CB69C489A}" srcOrd="2" destOrd="0" presId="urn:microsoft.com/office/officeart/2005/8/layout/orgChart1"/>
    <dgm:cxn modelId="{0C00DC7E-C393-48E9-B554-6B609DD8C6A7}" type="presParOf" srcId="{50AE13C7-23B6-4361-AE7C-19A46580AE5D}" destId="{4FB77362-1200-4630-A7E4-B99CC627154A}" srcOrd="6" destOrd="0" presId="urn:microsoft.com/office/officeart/2005/8/layout/orgChart1"/>
    <dgm:cxn modelId="{E3A52D3B-0174-4685-BC1D-B1C903891ED8}" type="presParOf" srcId="{50AE13C7-23B6-4361-AE7C-19A46580AE5D}" destId="{DF651743-C9F9-4677-9944-F3549DA6D6BB}" srcOrd="7" destOrd="0" presId="urn:microsoft.com/office/officeart/2005/8/layout/orgChart1"/>
    <dgm:cxn modelId="{3FE0C9EF-8547-4B42-9730-F62FDB597920}" type="presParOf" srcId="{DF651743-C9F9-4677-9944-F3549DA6D6BB}" destId="{6C30D3E6-F630-4C59-AF77-42D84FE63315}" srcOrd="0" destOrd="0" presId="urn:microsoft.com/office/officeart/2005/8/layout/orgChart1"/>
    <dgm:cxn modelId="{250A00C9-447F-46B7-A45F-F4F4CAA027B7}" type="presParOf" srcId="{6C30D3E6-F630-4C59-AF77-42D84FE63315}" destId="{FEC29EA4-2E5D-480B-82A3-93D8395EBF91}" srcOrd="0" destOrd="0" presId="urn:microsoft.com/office/officeart/2005/8/layout/orgChart1"/>
    <dgm:cxn modelId="{B9CDC650-2E2C-4226-B144-431C5B52C804}" type="presParOf" srcId="{6C30D3E6-F630-4C59-AF77-42D84FE63315}" destId="{986E7342-7812-4FC0-89C7-BED679C7A3AD}" srcOrd="1" destOrd="0" presId="urn:microsoft.com/office/officeart/2005/8/layout/orgChart1"/>
    <dgm:cxn modelId="{8399288B-8A4F-4C49-A7E2-88B6E582EA0B}" type="presParOf" srcId="{DF651743-C9F9-4677-9944-F3549DA6D6BB}" destId="{0D3B822A-2E21-40D7-8712-ADB142BF6109}" srcOrd="1" destOrd="0" presId="urn:microsoft.com/office/officeart/2005/8/layout/orgChart1"/>
    <dgm:cxn modelId="{76B2CDC1-FB0E-4145-82EB-5ECE430BBEAB}" type="presParOf" srcId="{DF651743-C9F9-4677-9944-F3549DA6D6BB}" destId="{7A8AA95A-A57D-4737-8F0D-77BAA0965A20}" srcOrd="2" destOrd="0" presId="urn:microsoft.com/office/officeart/2005/8/layout/orgChart1"/>
    <dgm:cxn modelId="{828D40ED-02CC-468C-B058-A8067033FB3B}" type="presParOf" srcId="{50AE13C7-23B6-4361-AE7C-19A46580AE5D}" destId="{E9C76BEE-5CB3-4952-A6E1-789B40F77112}" srcOrd="8" destOrd="0" presId="urn:microsoft.com/office/officeart/2005/8/layout/orgChart1"/>
    <dgm:cxn modelId="{799464B7-246E-4197-ABCE-8B72AC933EBB}" type="presParOf" srcId="{50AE13C7-23B6-4361-AE7C-19A46580AE5D}" destId="{D5904D0C-5883-438F-9D99-87012FE80814}" srcOrd="9" destOrd="0" presId="urn:microsoft.com/office/officeart/2005/8/layout/orgChart1"/>
    <dgm:cxn modelId="{DC0B2ECD-C90E-4103-BF3C-4742C40D7D7E}" type="presParOf" srcId="{D5904D0C-5883-438F-9D99-87012FE80814}" destId="{A658E16C-8195-490E-A47B-4669B165061C}" srcOrd="0" destOrd="0" presId="urn:microsoft.com/office/officeart/2005/8/layout/orgChart1"/>
    <dgm:cxn modelId="{CFED7470-143D-4E90-9AB6-7B24B339C2AB}" type="presParOf" srcId="{A658E16C-8195-490E-A47B-4669B165061C}" destId="{20FA0564-5560-4F1C-ADD0-B5689C1EDA19}" srcOrd="0" destOrd="0" presId="urn:microsoft.com/office/officeart/2005/8/layout/orgChart1"/>
    <dgm:cxn modelId="{C0F74879-0867-4322-9134-5382C1716633}" type="presParOf" srcId="{A658E16C-8195-490E-A47B-4669B165061C}" destId="{EBDC28BA-93E4-432D-9A31-27B855EAF6AE}" srcOrd="1" destOrd="0" presId="urn:microsoft.com/office/officeart/2005/8/layout/orgChart1"/>
    <dgm:cxn modelId="{547AA246-D9A9-4639-9319-2E5852C50F86}" type="presParOf" srcId="{D5904D0C-5883-438F-9D99-87012FE80814}" destId="{B897199E-CF41-4FBD-95A9-478E5BF7A406}" srcOrd="1" destOrd="0" presId="urn:microsoft.com/office/officeart/2005/8/layout/orgChart1"/>
    <dgm:cxn modelId="{9BE22C36-EF3D-454A-AE61-894D0852379C}" type="presParOf" srcId="{D5904D0C-5883-438F-9D99-87012FE80814}" destId="{64588D80-6AA2-41E3-A43F-C4B9584C0D22}" srcOrd="2" destOrd="0" presId="urn:microsoft.com/office/officeart/2005/8/layout/orgChart1"/>
    <dgm:cxn modelId="{F63A6720-A572-432F-92BC-404A285BC491}" type="presParOf" srcId="{20CFB95F-1597-4605-B520-D3FEF0229C1D}" destId="{3F268922-0A37-4407-9EEC-CD7EC709C5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95A13A-5F2A-45F0-9C89-64DDD516F2B6}" type="doc">
      <dgm:prSet loTypeId="urn:microsoft.com/office/officeart/2005/8/layout/orgChart1" loCatId="hierarchy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BCBB06D-7BF5-4516-B926-2B2DD9C59B0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система общества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это совокупность политических институтов и организаций, соответствующих идей и взглядов, политических отношений, политико-правовых норм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5876D0-F28A-4B70-998D-0E0B07EA701B}" type="parTrans" cxnId="{78D084D1-AC08-4373-BC33-EE6D4D6E6F06}">
      <dgm:prSet/>
      <dgm:spPr/>
      <dgm:t>
        <a:bodyPr/>
        <a:lstStyle/>
        <a:p>
          <a:endParaRPr lang="ru-RU"/>
        </a:p>
      </dgm:t>
    </dgm:pt>
    <dgm:pt modelId="{8A0601A9-30FC-4E11-B106-6414D8ADC1CA}" type="sibTrans" cxnId="{78D084D1-AC08-4373-BC33-EE6D4D6E6F06}">
      <dgm:prSet/>
      <dgm:spPr/>
      <dgm:t>
        <a:bodyPr/>
        <a:lstStyle/>
        <a:p>
          <a:endParaRPr lang="ru-RU"/>
        </a:p>
      </dgm:t>
    </dgm:pt>
    <dgm:pt modelId="{1C88D405-2B68-4DE0-95B0-146B6D156EA8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власть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799CBB-703C-4BF6-9CD2-0C2B615E4B6F}" type="parTrans" cxnId="{154F2AB0-4FED-4317-8BE4-90F5FEB016CB}">
      <dgm:prSet/>
      <dgm:spPr/>
      <dgm:t>
        <a:bodyPr/>
        <a:lstStyle/>
        <a:p>
          <a:endParaRPr lang="ru-RU"/>
        </a:p>
      </dgm:t>
    </dgm:pt>
    <dgm:pt modelId="{776DB7B0-1623-4878-A3AC-DB126FCA9302}" type="sibTrans" cxnId="{154F2AB0-4FED-4317-8BE4-90F5FEB016CB}">
      <dgm:prSet/>
      <dgm:spPr/>
      <dgm:t>
        <a:bodyPr/>
        <a:lstStyle/>
        <a:p>
          <a:endParaRPr lang="ru-RU"/>
        </a:p>
      </dgm:t>
    </dgm:pt>
    <dgm:pt modelId="{2F5F4CE4-5E10-444D-A43E-6C82CD64D568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организации и институты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2A7D03-F98D-48C1-BDB3-BC0A29DC29E8}" type="parTrans" cxnId="{83162327-52AF-47D8-B9F6-6F4ECF87BFEB}">
      <dgm:prSet/>
      <dgm:spPr/>
      <dgm:t>
        <a:bodyPr/>
        <a:lstStyle/>
        <a:p>
          <a:endParaRPr lang="ru-RU"/>
        </a:p>
      </dgm:t>
    </dgm:pt>
    <dgm:pt modelId="{EF96629D-CA5F-4730-8A02-8FFB5FC9900E}" type="sibTrans" cxnId="{83162327-52AF-47D8-B9F6-6F4ECF87BFEB}">
      <dgm:prSet/>
      <dgm:spPr/>
      <dgm:t>
        <a:bodyPr/>
        <a:lstStyle/>
        <a:p>
          <a:endParaRPr lang="ru-RU"/>
        </a:p>
      </dgm:t>
    </dgm:pt>
    <dgm:pt modelId="{0D48AADC-1503-4FDF-8A2B-3DFCD48ED809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отношения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F90479-D1F6-4EE7-9E8C-3ADB14DB53F7}" type="parTrans" cxnId="{88F8299E-E853-452E-BC94-A2733416FA80}">
      <dgm:prSet/>
      <dgm:spPr/>
      <dgm:t>
        <a:bodyPr/>
        <a:lstStyle/>
        <a:p>
          <a:endParaRPr lang="ru-RU"/>
        </a:p>
      </dgm:t>
    </dgm:pt>
    <dgm:pt modelId="{52E06F42-DB5D-45D8-A1A9-DBB3EE3F5115}" type="sibTrans" cxnId="{88F8299E-E853-452E-BC94-A2733416FA80}">
      <dgm:prSet/>
      <dgm:spPr/>
      <dgm:t>
        <a:bodyPr/>
        <a:lstStyle/>
        <a:p>
          <a:endParaRPr lang="ru-RU"/>
        </a:p>
      </dgm:t>
    </dgm:pt>
    <dgm:pt modelId="{5515D643-6181-49EC-AB84-B8DE446CB6AE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политико-правовые нормы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6A8622D-A1FA-436A-91C3-06D1F248B5A1}" type="parTrans" cxnId="{AEA94055-9CD9-46BC-89AC-5CE115C88991}">
      <dgm:prSet/>
      <dgm:spPr/>
      <dgm:t>
        <a:bodyPr/>
        <a:lstStyle/>
        <a:p>
          <a:endParaRPr lang="ru-RU"/>
        </a:p>
      </dgm:t>
    </dgm:pt>
    <dgm:pt modelId="{D2A28EC6-379B-4A56-AFC9-406EE326F414}" type="sibTrans" cxnId="{AEA94055-9CD9-46BC-89AC-5CE115C88991}">
      <dgm:prSet/>
      <dgm:spPr/>
      <dgm:t>
        <a:bodyPr/>
        <a:lstStyle/>
        <a:p>
          <a:endParaRPr lang="ru-RU"/>
        </a:p>
      </dgm:t>
    </dgm:pt>
    <dgm:pt modelId="{D9002312-DF78-432D-AB6A-21F8EA594A58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политическое сознание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A667E6-39C6-495B-9E53-AB5499D2E09A}" type="parTrans" cxnId="{04185565-A8A8-40CF-894D-7DBFE49EB960}">
      <dgm:prSet/>
      <dgm:spPr/>
      <dgm:t>
        <a:bodyPr/>
        <a:lstStyle/>
        <a:p>
          <a:endParaRPr lang="ru-RU"/>
        </a:p>
      </dgm:t>
    </dgm:pt>
    <dgm:pt modelId="{29574414-C4FC-43B7-8D38-B8A1D3B7357D}" type="sibTrans" cxnId="{04185565-A8A8-40CF-894D-7DBFE49EB960}">
      <dgm:prSet/>
      <dgm:spPr/>
      <dgm:t>
        <a:bodyPr/>
        <a:lstStyle/>
        <a:p>
          <a:endParaRPr lang="ru-RU"/>
        </a:p>
      </dgm:t>
    </dgm:pt>
    <dgm:pt modelId="{1474A10A-F5D6-4BA3-B32D-4E5458F6F882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действия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101F13-03E8-4EAD-AE90-033CE4F67560}" type="parTrans" cxnId="{2CA3385A-D593-4A5F-B13E-50E2E947816A}">
      <dgm:prSet/>
      <dgm:spPr/>
      <dgm:t>
        <a:bodyPr/>
        <a:lstStyle/>
        <a:p>
          <a:endParaRPr lang="ru-RU"/>
        </a:p>
      </dgm:t>
    </dgm:pt>
    <dgm:pt modelId="{D2BB2C81-523A-4116-90BD-F917C8DA680E}" type="sibTrans" cxnId="{2CA3385A-D593-4A5F-B13E-50E2E947816A}">
      <dgm:prSet/>
      <dgm:spPr/>
      <dgm:t>
        <a:bodyPr/>
        <a:lstStyle/>
        <a:p>
          <a:endParaRPr lang="ru-RU"/>
        </a:p>
      </dgm:t>
    </dgm:pt>
    <dgm:pt modelId="{A91FA213-3D43-4D64-9D41-ED479A3343E2}">
      <dgm:prSet phldrT="[Текст]" custT="1"/>
      <dgm:spPr/>
      <dgm:t>
        <a:bodyPr vert="vert270"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культура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791AAC-29E1-47F6-878B-E5144F3B9F3D}" type="parTrans" cxnId="{26C375E5-54F3-4705-9794-42E68DD908A8}">
      <dgm:prSet/>
      <dgm:spPr/>
      <dgm:t>
        <a:bodyPr/>
        <a:lstStyle/>
        <a:p>
          <a:endParaRPr lang="ru-RU"/>
        </a:p>
      </dgm:t>
    </dgm:pt>
    <dgm:pt modelId="{EF7D5A49-D6E1-42E2-AEB7-09652956AF24}" type="sibTrans" cxnId="{26C375E5-54F3-4705-9794-42E68DD908A8}">
      <dgm:prSet/>
      <dgm:spPr/>
      <dgm:t>
        <a:bodyPr/>
        <a:lstStyle/>
        <a:p>
          <a:endParaRPr lang="ru-RU"/>
        </a:p>
      </dgm:t>
    </dgm:pt>
    <dgm:pt modelId="{3EE50D5A-635B-4842-AEC9-AC72029E0688}" type="pres">
      <dgm:prSet presAssocID="{2995A13A-5F2A-45F0-9C89-64DDD516F2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FB95F-1597-4605-B520-D3FEF0229C1D}" type="pres">
      <dgm:prSet presAssocID="{EBCBB06D-7BF5-4516-B926-2B2DD9C59B05}" presName="hierRoot1" presStyleCnt="0">
        <dgm:presLayoutVars>
          <dgm:hierBranch val="init"/>
        </dgm:presLayoutVars>
      </dgm:prSet>
      <dgm:spPr/>
    </dgm:pt>
    <dgm:pt modelId="{7E9B216D-C9EF-4084-AC46-F2498494894C}" type="pres">
      <dgm:prSet presAssocID="{EBCBB06D-7BF5-4516-B926-2B2DD9C59B05}" presName="rootComposite1" presStyleCnt="0"/>
      <dgm:spPr/>
    </dgm:pt>
    <dgm:pt modelId="{E1FCA533-45D6-4F1A-A4D3-1C7A0D9C0A17}" type="pres">
      <dgm:prSet presAssocID="{EBCBB06D-7BF5-4516-B926-2B2DD9C59B05}" presName="rootText1" presStyleLbl="node0" presStyleIdx="0" presStyleCnt="1" custScaleX="746454" custScaleY="219964" custLinFactNeighborY="-19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9D22E9-28C7-4687-8FFE-EA3ADA809AD3}" type="pres">
      <dgm:prSet presAssocID="{EBCBB06D-7BF5-4516-B926-2B2DD9C59B0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0AE13C7-23B6-4361-AE7C-19A46580AE5D}" type="pres">
      <dgm:prSet presAssocID="{EBCBB06D-7BF5-4516-B926-2B2DD9C59B05}" presName="hierChild2" presStyleCnt="0"/>
      <dgm:spPr/>
    </dgm:pt>
    <dgm:pt modelId="{444CC7E6-8D4E-4F96-A85B-4AFAB920CC12}" type="pres">
      <dgm:prSet presAssocID="{DA799CBB-703C-4BF6-9CD2-0C2B615E4B6F}" presName="Name37" presStyleLbl="parChTrans1D2" presStyleIdx="0" presStyleCnt="7"/>
      <dgm:spPr/>
      <dgm:t>
        <a:bodyPr/>
        <a:lstStyle/>
        <a:p>
          <a:endParaRPr lang="ru-RU"/>
        </a:p>
      </dgm:t>
    </dgm:pt>
    <dgm:pt modelId="{8E9BAFBA-1940-4438-9535-39E8A45722BE}" type="pres">
      <dgm:prSet presAssocID="{1C88D405-2B68-4DE0-95B0-146B6D156EA8}" presName="hierRoot2" presStyleCnt="0">
        <dgm:presLayoutVars>
          <dgm:hierBranch val="init"/>
        </dgm:presLayoutVars>
      </dgm:prSet>
      <dgm:spPr/>
    </dgm:pt>
    <dgm:pt modelId="{03F9BB5E-A400-4E72-B76F-9C9E596CBB6E}" type="pres">
      <dgm:prSet presAssocID="{1C88D405-2B68-4DE0-95B0-146B6D156EA8}" presName="rootComposite" presStyleCnt="0"/>
      <dgm:spPr/>
    </dgm:pt>
    <dgm:pt modelId="{CF6EA0B3-1DD5-40BC-B106-5A56FFA45268}" type="pres">
      <dgm:prSet presAssocID="{1C88D405-2B68-4DE0-95B0-146B6D156EA8}" presName="rootText" presStyleLbl="node2" presStyleIdx="0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4EB0D4-69AE-4DBF-924D-E092296D2B9B}" type="pres">
      <dgm:prSet presAssocID="{1C88D405-2B68-4DE0-95B0-146B6D156EA8}" presName="rootConnector" presStyleLbl="node2" presStyleIdx="0" presStyleCnt="7"/>
      <dgm:spPr/>
      <dgm:t>
        <a:bodyPr/>
        <a:lstStyle/>
        <a:p>
          <a:endParaRPr lang="ru-RU"/>
        </a:p>
      </dgm:t>
    </dgm:pt>
    <dgm:pt modelId="{1C9DEE0A-A3B8-475E-879E-81DE16D22C92}" type="pres">
      <dgm:prSet presAssocID="{1C88D405-2B68-4DE0-95B0-146B6D156EA8}" presName="hierChild4" presStyleCnt="0"/>
      <dgm:spPr/>
    </dgm:pt>
    <dgm:pt modelId="{BDE8698B-740C-463E-B332-557B2DCE6C83}" type="pres">
      <dgm:prSet presAssocID="{1C88D405-2B68-4DE0-95B0-146B6D156EA8}" presName="hierChild5" presStyleCnt="0"/>
      <dgm:spPr/>
    </dgm:pt>
    <dgm:pt modelId="{98C35D96-B2DA-4FEF-963C-5243EFF6D028}" type="pres">
      <dgm:prSet presAssocID="{9C2A7D03-F98D-48C1-BDB3-BC0A29DC29E8}" presName="Name37" presStyleLbl="parChTrans1D2" presStyleIdx="1" presStyleCnt="7"/>
      <dgm:spPr/>
      <dgm:t>
        <a:bodyPr/>
        <a:lstStyle/>
        <a:p>
          <a:endParaRPr lang="ru-RU"/>
        </a:p>
      </dgm:t>
    </dgm:pt>
    <dgm:pt modelId="{D3F05B81-15B6-4C4E-8663-BB38A8C02236}" type="pres">
      <dgm:prSet presAssocID="{2F5F4CE4-5E10-444D-A43E-6C82CD64D568}" presName="hierRoot2" presStyleCnt="0">
        <dgm:presLayoutVars>
          <dgm:hierBranch val="init"/>
        </dgm:presLayoutVars>
      </dgm:prSet>
      <dgm:spPr/>
    </dgm:pt>
    <dgm:pt modelId="{8FE22572-D72D-46AD-8CAA-BC71A7C3C856}" type="pres">
      <dgm:prSet presAssocID="{2F5F4CE4-5E10-444D-A43E-6C82CD64D568}" presName="rootComposite" presStyleCnt="0"/>
      <dgm:spPr/>
    </dgm:pt>
    <dgm:pt modelId="{5BAA27B1-50DB-43E5-ACF0-3EF3A7397A75}" type="pres">
      <dgm:prSet presAssocID="{2F5F4CE4-5E10-444D-A43E-6C82CD64D568}" presName="rootText" presStyleLbl="node2" presStyleIdx="1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BB84D1-03D9-48CF-AB45-47578D3AFF46}" type="pres">
      <dgm:prSet presAssocID="{2F5F4CE4-5E10-444D-A43E-6C82CD64D568}" presName="rootConnector" presStyleLbl="node2" presStyleIdx="1" presStyleCnt="7"/>
      <dgm:spPr/>
      <dgm:t>
        <a:bodyPr/>
        <a:lstStyle/>
        <a:p>
          <a:endParaRPr lang="ru-RU"/>
        </a:p>
      </dgm:t>
    </dgm:pt>
    <dgm:pt modelId="{232C75F8-8D5C-4A35-B84F-7BA19BCA1BDD}" type="pres">
      <dgm:prSet presAssocID="{2F5F4CE4-5E10-444D-A43E-6C82CD64D568}" presName="hierChild4" presStyleCnt="0"/>
      <dgm:spPr/>
    </dgm:pt>
    <dgm:pt modelId="{6AFB15B6-F3A1-466A-9507-8BD18C2FC8E6}" type="pres">
      <dgm:prSet presAssocID="{2F5F4CE4-5E10-444D-A43E-6C82CD64D568}" presName="hierChild5" presStyleCnt="0"/>
      <dgm:spPr/>
    </dgm:pt>
    <dgm:pt modelId="{4961F84C-0B43-4AE8-A021-E2C2413C27C2}" type="pres">
      <dgm:prSet presAssocID="{8BF90479-D1F6-4EE7-9E8C-3ADB14DB53F7}" presName="Name37" presStyleLbl="parChTrans1D2" presStyleIdx="2" presStyleCnt="7"/>
      <dgm:spPr/>
      <dgm:t>
        <a:bodyPr/>
        <a:lstStyle/>
        <a:p>
          <a:endParaRPr lang="ru-RU"/>
        </a:p>
      </dgm:t>
    </dgm:pt>
    <dgm:pt modelId="{F67CB0EF-413B-423A-B1E8-9987EC2B4618}" type="pres">
      <dgm:prSet presAssocID="{0D48AADC-1503-4FDF-8A2B-3DFCD48ED809}" presName="hierRoot2" presStyleCnt="0">
        <dgm:presLayoutVars>
          <dgm:hierBranch val="init"/>
        </dgm:presLayoutVars>
      </dgm:prSet>
      <dgm:spPr/>
    </dgm:pt>
    <dgm:pt modelId="{C0C63044-E9F4-468E-BE22-276877511A43}" type="pres">
      <dgm:prSet presAssocID="{0D48AADC-1503-4FDF-8A2B-3DFCD48ED809}" presName="rootComposite" presStyleCnt="0"/>
      <dgm:spPr/>
    </dgm:pt>
    <dgm:pt modelId="{3A06EA91-3F8A-4FA8-A774-908B76D7679D}" type="pres">
      <dgm:prSet presAssocID="{0D48AADC-1503-4FDF-8A2B-3DFCD48ED809}" presName="rootText" presStyleLbl="node2" presStyleIdx="2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3B566B-10FB-4B6A-AD49-9E856E640573}" type="pres">
      <dgm:prSet presAssocID="{0D48AADC-1503-4FDF-8A2B-3DFCD48ED809}" presName="rootConnector" presStyleLbl="node2" presStyleIdx="2" presStyleCnt="7"/>
      <dgm:spPr/>
      <dgm:t>
        <a:bodyPr/>
        <a:lstStyle/>
        <a:p>
          <a:endParaRPr lang="ru-RU"/>
        </a:p>
      </dgm:t>
    </dgm:pt>
    <dgm:pt modelId="{82B937DF-E83D-400E-B0DC-3939E54A52A6}" type="pres">
      <dgm:prSet presAssocID="{0D48AADC-1503-4FDF-8A2B-3DFCD48ED809}" presName="hierChild4" presStyleCnt="0"/>
      <dgm:spPr/>
    </dgm:pt>
    <dgm:pt modelId="{4261E607-FD0C-4ACE-9EBF-D49CB69C489A}" type="pres">
      <dgm:prSet presAssocID="{0D48AADC-1503-4FDF-8A2B-3DFCD48ED809}" presName="hierChild5" presStyleCnt="0"/>
      <dgm:spPr/>
    </dgm:pt>
    <dgm:pt modelId="{4FB77362-1200-4630-A7E4-B99CC627154A}" type="pres">
      <dgm:prSet presAssocID="{1CA667E6-39C6-495B-9E53-AB5499D2E09A}" presName="Name37" presStyleLbl="parChTrans1D2" presStyleIdx="3" presStyleCnt="7"/>
      <dgm:spPr/>
      <dgm:t>
        <a:bodyPr/>
        <a:lstStyle/>
        <a:p>
          <a:endParaRPr lang="ru-RU"/>
        </a:p>
      </dgm:t>
    </dgm:pt>
    <dgm:pt modelId="{DF651743-C9F9-4677-9944-F3549DA6D6BB}" type="pres">
      <dgm:prSet presAssocID="{D9002312-DF78-432D-AB6A-21F8EA594A58}" presName="hierRoot2" presStyleCnt="0">
        <dgm:presLayoutVars>
          <dgm:hierBranch val="init"/>
        </dgm:presLayoutVars>
      </dgm:prSet>
      <dgm:spPr/>
    </dgm:pt>
    <dgm:pt modelId="{6C30D3E6-F630-4C59-AF77-42D84FE63315}" type="pres">
      <dgm:prSet presAssocID="{D9002312-DF78-432D-AB6A-21F8EA594A58}" presName="rootComposite" presStyleCnt="0"/>
      <dgm:spPr/>
    </dgm:pt>
    <dgm:pt modelId="{FEC29EA4-2E5D-480B-82A3-93D8395EBF91}" type="pres">
      <dgm:prSet presAssocID="{D9002312-DF78-432D-AB6A-21F8EA594A58}" presName="rootText" presStyleLbl="node2" presStyleIdx="3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6E7342-7812-4FC0-89C7-BED679C7A3AD}" type="pres">
      <dgm:prSet presAssocID="{D9002312-DF78-432D-AB6A-21F8EA594A58}" presName="rootConnector" presStyleLbl="node2" presStyleIdx="3" presStyleCnt="7"/>
      <dgm:spPr/>
      <dgm:t>
        <a:bodyPr/>
        <a:lstStyle/>
        <a:p>
          <a:endParaRPr lang="ru-RU"/>
        </a:p>
      </dgm:t>
    </dgm:pt>
    <dgm:pt modelId="{0D3B822A-2E21-40D7-8712-ADB142BF6109}" type="pres">
      <dgm:prSet presAssocID="{D9002312-DF78-432D-AB6A-21F8EA594A58}" presName="hierChild4" presStyleCnt="0"/>
      <dgm:spPr/>
    </dgm:pt>
    <dgm:pt modelId="{7A8AA95A-A57D-4737-8F0D-77BAA0965A20}" type="pres">
      <dgm:prSet presAssocID="{D9002312-DF78-432D-AB6A-21F8EA594A58}" presName="hierChild5" presStyleCnt="0"/>
      <dgm:spPr/>
    </dgm:pt>
    <dgm:pt modelId="{E9C76BEE-5CB3-4952-A6E1-789B40F77112}" type="pres">
      <dgm:prSet presAssocID="{B6A8622D-A1FA-436A-91C3-06D1F248B5A1}" presName="Name37" presStyleLbl="parChTrans1D2" presStyleIdx="4" presStyleCnt="7"/>
      <dgm:spPr/>
      <dgm:t>
        <a:bodyPr/>
        <a:lstStyle/>
        <a:p>
          <a:endParaRPr lang="ru-RU"/>
        </a:p>
      </dgm:t>
    </dgm:pt>
    <dgm:pt modelId="{D5904D0C-5883-438F-9D99-87012FE80814}" type="pres">
      <dgm:prSet presAssocID="{5515D643-6181-49EC-AB84-B8DE446CB6AE}" presName="hierRoot2" presStyleCnt="0">
        <dgm:presLayoutVars>
          <dgm:hierBranch val="init"/>
        </dgm:presLayoutVars>
      </dgm:prSet>
      <dgm:spPr/>
    </dgm:pt>
    <dgm:pt modelId="{A658E16C-8195-490E-A47B-4669B165061C}" type="pres">
      <dgm:prSet presAssocID="{5515D643-6181-49EC-AB84-B8DE446CB6AE}" presName="rootComposite" presStyleCnt="0"/>
      <dgm:spPr/>
    </dgm:pt>
    <dgm:pt modelId="{20FA0564-5560-4F1C-ADD0-B5689C1EDA19}" type="pres">
      <dgm:prSet presAssocID="{5515D643-6181-49EC-AB84-B8DE446CB6AE}" presName="rootText" presStyleLbl="node2" presStyleIdx="4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DC28BA-93E4-432D-9A31-27B855EAF6AE}" type="pres">
      <dgm:prSet presAssocID="{5515D643-6181-49EC-AB84-B8DE446CB6AE}" presName="rootConnector" presStyleLbl="node2" presStyleIdx="4" presStyleCnt="7"/>
      <dgm:spPr/>
      <dgm:t>
        <a:bodyPr/>
        <a:lstStyle/>
        <a:p>
          <a:endParaRPr lang="ru-RU"/>
        </a:p>
      </dgm:t>
    </dgm:pt>
    <dgm:pt modelId="{B897199E-CF41-4FBD-95A9-478E5BF7A406}" type="pres">
      <dgm:prSet presAssocID="{5515D643-6181-49EC-AB84-B8DE446CB6AE}" presName="hierChild4" presStyleCnt="0"/>
      <dgm:spPr/>
    </dgm:pt>
    <dgm:pt modelId="{64588D80-6AA2-41E3-A43F-C4B9584C0D22}" type="pres">
      <dgm:prSet presAssocID="{5515D643-6181-49EC-AB84-B8DE446CB6AE}" presName="hierChild5" presStyleCnt="0"/>
      <dgm:spPr/>
    </dgm:pt>
    <dgm:pt modelId="{1E32F5F5-94FC-4B6D-A2D5-8CF9265D7382}" type="pres">
      <dgm:prSet presAssocID="{AB791AAC-29E1-47F6-878B-E5144F3B9F3D}" presName="Name37" presStyleLbl="parChTrans1D2" presStyleIdx="5" presStyleCnt="7"/>
      <dgm:spPr/>
      <dgm:t>
        <a:bodyPr/>
        <a:lstStyle/>
        <a:p>
          <a:endParaRPr lang="ru-RU"/>
        </a:p>
      </dgm:t>
    </dgm:pt>
    <dgm:pt modelId="{64F9E2E0-B177-457E-83C5-FA55A7E32026}" type="pres">
      <dgm:prSet presAssocID="{A91FA213-3D43-4D64-9D41-ED479A3343E2}" presName="hierRoot2" presStyleCnt="0">
        <dgm:presLayoutVars>
          <dgm:hierBranch val="init"/>
        </dgm:presLayoutVars>
      </dgm:prSet>
      <dgm:spPr/>
    </dgm:pt>
    <dgm:pt modelId="{045F986B-A713-417A-A2B3-FE5764BA5D18}" type="pres">
      <dgm:prSet presAssocID="{A91FA213-3D43-4D64-9D41-ED479A3343E2}" presName="rootComposite" presStyleCnt="0"/>
      <dgm:spPr/>
    </dgm:pt>
    <dgm:pt modelId="{6CCCD03B-C321-41B5-8CED-00966DB37B6E}" type="pres">
      <dgm:prSet presAssocID="{A91FA213-3D43-4D64-9D41-ED479A3343E2}" presName="rootText" presStyleLbl="node2" presStyleIdx="5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9A75FA-19F1-492F-9EFB-8821DF498D1A}" type="pres">
      <dgm:prSet presAssocID="{A91FA213-3D43-4D64-9D41-ED479A3343E2}" presName="rootConnector" presStyleLbl="node2" presStyleIdx="5" presStyleCnt="7"/>
      <dgm:spPr/>
      <dgm:t>
        <a:bodyPr/>
        <a:lstStyle/>
        <a:p>
          <a:endParaRPr lang="ru-RU"/>
        </a:p>
      </dgm:t>
    </dgm:pt>
    <dgm:pt modelId="{8CFB7E94-CFE0-4918-8EC8-9B73E6AD5849}" type="pres">
      <dgm:prSet presAssocID="{A91FA213-3D43-4D64-9D41-ED479A3343E2}" presName="hierChild4" presStyleCnt="0"/>
      <dgm:spPr/>
    </dgm:pt>
    <dgm:pt modelId="{F439B643-0F8D-4DD7-BE76-D315A299FD38}" type="pres">
      <dgm:prSet presAssocID="{A91FA213-3D43-4D64-9D41-ED479A3343E2}" presName="hierChild5" presStyleCnt="0"/>
      <dgm:spPr/>
    </dgm:pt>
    <dgm:pt modelId="{88BCEAA8-F117-4CCA-8402-30AF177F1D30}" type="pres">
      <dgm:prSet presAssocID="{E2101F13-03E8-4EAD-AE90-033CE4F67560}" presName="Name37" presStyleLbl="parChTrans1D2" presStyleIdx="6" presStyleCnt="7"/>
      <dgm:spPr/>
      <dgm:t>
        <a:bodyPr/>
        <a:lstStyle/>
        <a:p>
          <a:endParaRPr lang="ru-RU"/>
        </a:p>
      </dgm:t>
    </dgm:pt>
    <dgm:pt modelId="{C024402D-F99D-4816-9063-62A61EA6174F}" type="pres">
      <dgm:prSet presAssocID="{1474A10A-F5D6-4BA3-B32D-4E5458F6F882}" presName="hierRoot2" presStyleCnt="0">
        <dgm:presLayoutVars>
          <dgm:hierBranch val="init"/>
        </dgm:presLayoutVars>
      </dgm:prSet>
      <dgm:spPr/>
    </dgm:pt>
    <dgm:pt modelId="{49BCC057-B7C4-40FC-A12C-E0512F5E21F3}" type="pres">
      <dgm:prSet presAssocID="{1474A10A-F5D6-4BA3-B32D-4E5458F6F882}" presName="rootComposite" presStyleCnt="0"/>
      <dgm:spPr/>
    </dgm:pt>
    <dgm:pt modelId="{521469FF-C663-4283-883F-D84106B620CA}" type="pres">
      <dgm:prSet presAssocID="{1474A10A-F5D6-4BA3-B32D-4E5458F6F882}" presName="rootText" presStyleLbl="node2" presStyleIdx="6" presStyleCnt="7" custScaleY="364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1301AB-23C0-4FBC-B113-8EB7143110ED}" type="pres">
      <dgm:prSet presAssocID="{1474A10A-F5D6-4BA3-B32D-4E5458F6F882}" presName="rootConnector" presStyleLbl="node2" presStyleIdx="6" presStyleCnt="7"/>
      <dgm:spPr/>
      <dgm:t>
        <a:bodyPr/>
        <a:lstStyle/>
        <a:p>
          <a:endParaRPr lang="ru-RU"/>
        </a:p>
      </dgm:t>
    </dgm:pt>
    <dgm:pt modelId="{1FF490DD-DA05-42E8-9739-0C17EC520B37}" type="pres">
      <dgm:prSet presAssocID="{1474A10A-F5D6-4BA3-B32D-4E5458F6F882}" presName="hierChild4" presStyleCnt="0"/>
      <dgm:spPr/>
    </dgm:pt>
    <dgm:pt modelId="{7DA4FBE2-EE82-4CE7-8158-F4054D8CA273}" type="pres">
      <dgm:prSet presAssocID="{1474A10A-F5D6-4BA3-B32D-4E5458F6F882}" presName="hierChild5" presStyleCnt="0"/>
      <dgm:spPr/>
    </dgm:pt>
    <dgm:pt modelId="{3F268922-0A37-4407-9EEC-CD7EC709C598}" type="pres">
      <dgm:prSet presAssocID="{EBCBB06D-7BF5-4516-B926-2B2DD9C59B05}" presName="hierChild3" presStyleCnt="0"/>
      <dgm:spPr/>
    </dgm:pt>
  </dgm:ptLst>
  <dgm:cxnLst>
    <dgm:cxn modelId="{0819FE5C-E492-45EE-9961-116C1916FC15}" type="presOf" srcId="{1474A10A-F5D6-4BA3-B32D-4E5458F6F882}" destId="{521469FF-C663-4283-883F-D84106B620CA}" srcOrd="0" destOrd="0" presId="urn:microsoft.com/office/officeart/2005/8/layout/orgChart1"/>
    <dgm:cxn modelId="{88F8299E-E853-452E-BC94-A2733416FA80}" srcId="{EBCBB06D-7BF5-4516-B926-2B2DD9C59B05}" destId="{0D48AADC-1503-4FDF-8A2B-3DFCD48ED809}" srcOrd="2" destOrd="0" parTransId="{8BF90479-D1F6-4EE7-9E8C-3ADB14DB53F7}" sibTransId="{52E06F42-DB5D-45D8-A1A9-DBB3EE3F5115}"/>
    <dgm:cxn modelId="{2EE40F33-6925-45D0-B045-4934AAF3C8F4}" type="presOf" srcId="{1474A10A-F5D6-4BA3-B32D-4E5458F6F882}" destId="{051301AB-23C0-4FBC-B113-8EB7143110ED}" srcOrd="1" destOrd="0" presId="urn:microsoft.com/office/officeart/2005/8/layout/orgChart1"/>
    <dgm:cxn modelId="{B3D739B1-1AB5-4E9E-A6F5-9545BD3387C1}" type="presOf" srcId="{AB791AAC-29E1-47F6-878B-E5144F3B9F3D}" destId="{1E32F5F5-94FC-4B6D-A2D5-8CF9265D7382}" srcOrd="0" destOrd="0" presId="urn:microsoft.com/office/officeart/2005/8/layout/orgChart1"/>
    <dgm:cxn modelId="{2CA3385A-D593-4A5F-B13E-50E2E947816A}" srcId="{EBCBB06D-7BF5-4516-B926-2B2DD9C59B05}" destId="{1474A10A-F5D6-4BA3-B32D-4E5458F6F882}" srcOrd="6" destOrd="0" parTransId="{E2101F13-03E8-4EAD-AE90-033CE4F67560}" sibTransId="{D2BB2C81-523A-4116-90BD-F917C8DA680E}"/>
    <dgm:cxn modelId="{154F2AB0-4FED-4317-8BE4-90F5FEB016CB}" srcId="{EBCBB06D-7BF5-4516-B926-2B2DD9C59B05}" destId="{1C88D405-2B68-4DE0-95B0-146B6D156EA8}" srcOrd="0" destOrd="0" parTransId="{DA799CBB-703C-4BF6-9CD2-0C2B615E4B6F}" sibTransId="{776DB7B0-1623-4878-A3AC-DB126FCA9302}"/>
    <dgm:cxn modelId="{487A1F76-D6E3-4838-BF2A-C9A427A4A5D5}" type="presOf" srcId="{D9002312-DF78-432D-AB6A-21F8EA594A58}" destId="{986E7342-7812-4FC0-89C7-BED679C7A3AD}" srcOrd="1" destOrd="0" presId="urn:microsoft.com/office/officeart/2005/8/layout/orgChart1"/>
    <dgm:cxn modelId="{440B1257-86A4-4C21-9840-174F65B0CD72}" type="presOf" srcId="{EBCBB06D-7BF5-4516-B926-2B2DD9C59B05}" destId="{ED9D22E9-28C7-4687-8FFE-EA3ADA809AD3}" srcOrd="1" destOrd="0" presId="urn:microsoft.com/office/officeart/2005/8/layout/orgChart1"/>
    <dgm:cxn modelId="{78D084D1-AC08-4373-BC33-EE6D4D6E6F06}" srcId="{2995A13A-5F2A-45F0-9C89-64DDD516F2B6}" destId="{EBCBB06D-7BF5-4516-B926-2B2DD9C59B05}" srcOrd="0" destOrd="0" parTransId="{2A5876D0-F28A-4B70-998D-0E0B07EA701B}" sibTransId="{8A0601A9-30FC-4E11-B106-6414D8ADC1CA}"/>
    <dgm:cxn modelId="{9E24433A-C0EF-4B46-B141-890FB36CE9D8}" type="presOf" srcId="{9C2A7D03-F98D-48C1-BDB3-BC0A29DC29E8}" destId="{98C35D96-B2DA-4FEF-963C-5243EFF6D028}" srcOrd="0" destOrd="0" presId="urn:microsoft.com/office/officeart/2005/8/layout/orgChart1"/>
    <dgm:cxn modelId="{470F4CD8-9482-44D8-A4B7-0656556B2C94}" type="presOf" srcId="{5515D643-6181-49EC-AB84-B8DE446CB6AE}" destId="{EBDC28BA-93E4-432D-9A31-27B855EAF6AE}" srcOrd="1" destOrd="0" presId="urn:microsoft.com/office/officeart/2005/8/layout/orgChart1"/>
    <dgm:cxn modelId="{C52773F8-58FF-4076-84A9-B86AE550F75B}" type="presOf" srcId="{0D48AADC-1503-4FDF-8A2B-3DFCD48ED809}" destId="{3A06EA91-3F8A-4FA8-A774-908B76D7679D}" srcOrd="0" destOrd="0" presId="urn:microsoft.com/office/officeart/2005/8/layout/orgChart1"/>
    <dgm:cxn modelId="{0AB6C24D-E338-43A0-B829-18D653CC292B}" type="presOf" srcId="{A91FA213-3D43-4D64-9D41-ED479A3343E2}" destId="{6CCCD03B-C321-41B5-8CED-00966DB37B6E}" srcOrd="0" destOrd="0" presId="urn:microsoft.com/office/officeart/2005/8/layout/orgChart1"/>
    <dgm:cxn modelId="{1CABB553-C2B6-4F18-8CF8-AC680A2E6DCA}" type="presOf" srcId="{1C88D405-2B68-4DE0-95B0-146B6D156EA8}" destId="{CF6EA0B3-1DD5-40BC-B106-5A56FFA45268}" srcOrd="0" destOrd="0" presId="urn:microsoft.com/office/officeart/2005/8/layout/orgChart1"/>
    <dgm:cxn modelId="{26C375E5-54F3-4705-9794-42E68DD908A8}" srcId="{EBCBB06D-7BF5-4516-B926-2B2DD9C59B05}" destId="{A91FA213-3D43-4D64-9D41-ED479A3343E2}" srcOrd="5" destOrd="0" parTransId="{AB791AAC-29E1-47F6-878B-E5144F3B9F3D}" sibTransId="{EF7D5A49-D6E1-42E2-AEB7-09652956AF24}"/>
    <dgm:cxn modelId="{11479D97-E727-4931-8DA0-6F530CE82A9A}" type="presOf" srcId="{A91FA213-3D43-4D64-9D41-ED479A3343E2}" destId="{069A75FA-19F1-492F-9EFB-8821DF498D1A}" srcOrd="1" destOrd="0" presId="urn:microsoft.com/office/officeart/2005/8/layout/orgChart1"/>
    <dgm:cxn modelId="{4A404F05-5DB9-4C00-A914-522C3A40B8EC}" type="presOf" srcId="{1CA667E6-39C6-495B-9E53-AB5499D2E09A}" destId="{4FB77362-1200-4630-A7E4-B99CC627154A}" srcOrd="0" destOrd="0" presId="urn:microsoft.com/office/officeart/2005/8/layout/orgChart1"/>
    <dgm:cxn modelId="{AEA94055-9CD9-46BC-89AC-5CE115C88991}" srcId="{EBCBB06D-7BF5-4516-B926-2B2DD9C59B05}" destId="{5515D643-6181-49EC-AB84-B8DE446CB6AE}" srcOrd="4" destOrd="0" parTransId="{B6A8622D-A1FA-436A-91C3-06D1F248B5A1}" sibTransId="{D2A28EC6-379B-4A56-AFC9-406EE326F414}"/>
    <dgm:cxn modelId="{80C6E989-671E-4D75-B1A9-5C3DF6FB80BA}" type="presOf" srcId="{E2101F13-03E8-4EAD-AE90-033CE4F67560}" destId="{88BCEAA8-F117-4CCA-8402-30AF177F1D30}" srcOrd="0" destOrd="0" presId="urn:microsoft.com/office/officeart/2005/8/layout/orgChart1"/>
    <dgm:cxn modelId="{04185565-A8A8-40CF-894D-7DBFE49EB960}" srcId="{EBCBB06D-7BF5-4516-B926-2B2DD9C59B05}" destId="{D9002312-DF78-432D-AB6A-21F8EA594A58}" srcOrd="3" destOrd="0" parTransId="{1CA667E6-39C6-495B-9E53-AB5499D2E09A}" sibTransId="{29574414-C4FC-43B7-8D38-B8A1D3B7357D}"/>
    <dgm:cxn modelId="{83162327-52AF-47D8-B9F6-6F4ECF87BFEB}" srcId="{EBCBB06D-7BF5-4516-B926-2B2DD9C59B05}" destId="{2F5F4CE4-5E10-444D-A43E-6C82CD64D568}" srcOrd="1" destOrd="0" parTransId="{9C2A7D03-F98D-48C1-BDB3-BC0A29DC29E8}" sibTransId="{EF96629D-CA5F-4730-8A02-8FFB5FC9900E}"/>
    <dgm:cxn modelId="{8ABDDAA4-8676-436F-86F3-46094307821D}" type="presOf" srcId="{8BF90479-D1F6-4EE7-9E8C-3ADB14DB53F7}" destId="{4961F84C-0B43-4AE8-A021-E2C2413C27C2}" srcOrd="0" destOrd="0" presId="urn:microsoft.com/office/officeart/2005/8/layout/orgChart1"/>
    <dgm:cxn modelId="{2A68E92F-C44A-42FB-8AAB-59A6C7A6232A}" type="presOf" srcId="{2F5F4CE4-5E10-444D-A43E-6C82CD64D568}" destId="{FBBB84D1-03D9-48CF-AB45-47578D3AFF46}" srcOrd="1" destOrd="0" presId="urn:microsoft.com/office/officeart/2005/8/layout/orgChart1"/>
    <dgm:cxn modelId="{F9ABD6EF-0DC2-4165-882B-764901D650DB}" type="presOf" srcId="{0D48AADC-1503-4FDF-8A2B-3DFCD48ED809}" destId="{1D3B566B-10FB-4B6A-AD49-9E856E640573}" srcOrd="1" destOrd="0" presId="urn:microsoft.com/office/officeart/2005/8/layout/orgChart1"/>
    <dgm:cxn modelId="{2385ABAD-BFA0-4708-84AF-AE42E647DF70}" type="presOf" srcId="{2F5F4CE4-5E10-444D-A43E-6C82CD64D568}" destId="{5BAA27B1-50DB-43E5-ACF0-3EF3A7397A75}" srcOrd="0" destOrd="0" presId="urn:microsoft.com/office/officeart/2005/8/layout/orgChart1"/>
    <dgm:cxn modelId="{19ED39CF-AAC4-4AD7-BB64-2F7E20660612}" type="presOf" srcId="{2995A13A-5F2A-45F0-9C89-64DDD516F2B6}" destId="{3EE50D5A-635B-4842-AEC9-AC72029E0688}" srcOrd="0" destOrd="0" presId="urn:microsoft.com/office/officeart/2005/8/layout/orgChart1"/>
    <dgm:cxn modelId="{9F33692D-D0A3-4039-A49A-1D1F1D7F8279}" type="presOf" srcId="{EBCBB06D-7BF5-4516-B926-2B2DD9C59B05}" destId="{E1FCA533-45D6-4F1A-A4D3-1C7A0D9C0A17}" srcOrd="0" destOrd="0" presId="urn:microsoft.com/office/officeart/2005/8/layout/orgChart1"/>
    <dgm:cxn modelId="{532E5A03-E595-4975-9A6F-92A325E3AC5B}" type="presOf" srcId="{DA799CBB-703C-4BF6-9CD2-0C2B615E4B6F}" destId="{444CC7E6-8D4E-4F96-A85B-4AFAB920CC12}" srcOrd="0" destOrd="0" presId="urn:microsoft.com/office/officeart/2005/8/layout/orgChart1"/>
    <dgm:cxn modelId="{E851AAFD-C61E-47D8-A601-72795A133C94}" type="presOf" srcId="{B6A8622D-A1FA-436A-91C3-06D1F248B5A1}" destId="{E9C76BEE-5CB3-4952-A6E1-789B40F77112}" srcOrd="0" destOrd="0" presId="urn:microsoft.com/office/officeart/2005/8/layout/orgChart1"/>
    <dgm:cxn modelId="{B64CB722-A1E1-4F89-9C2E-8BB11CF3ED84}" type="presOf" srcId="{1C88D405-2B68-4DE0-95B0-146B6D156EA8}" destId="{C64EB0D4-69AE-4DBF-924D-E092296D2B9B}" srcOrd="1" destOrd="0" presId="urn:microsoft.com/office/officeart/2005/8/layout/orgChart1"/>
    <dgm:cxn modelId="{578423F2-94FD-4495-97E0-F196AECB7FAC}" type="presOf" srcId="{D9002312-DF78-432D-AB6A-21F8EA594A58}" destId="{FEC29EA4-2E5D-480B-82A3-93D8395EBF91}" srcOrd="0" destOrd="0" presId="urn:microsoft.com/office/officeart/2005/8/layout/orgChart1"/>
    <dgm:cxn modelId="{F0DEEECF-D8EC-4274-BF5F-4FF7CE03EA6C}" type="presOf" srcId="{5515D643-6181-49EC-AB84-B8DE446CB6AE}" destId="{20FA0564-5560-4F1C-ADD0-B5689C1EDA19}" srcOrd="0" destOrd="0" presId="urn:microsoft.com/office/officeart/2005/8/layout/orgChart1"/>
    <dgm:cxn modelId="{388BB648-C203-4971-83D1-451268312486}" type="presParOf" srcId="{3EE50D5A-635B-4842-AEC9-AC72029E0688}" destId="{20CFB95F-1597-4605-B520-D3FEF0229C1D}" srcOrd="0" destOrd="0" presId="urn:microsoft.com/office/officeart/2005/8/layout/orgChart1"/>
    <dgm:cxn modelId="{9D588283-7F75-4DFA-AA0D-AB4F64AE6307}" type="presParOf" srcId="{20CFB95F-1597-4605-B520-D3FEF0229C1D}" destId="{7E9B216D-C9EF-4084-AC46-F2498494894C}" srcOrd="0" destOrd="0" presId="urn:microsoft.com/office/officeart/2005/8/layout/orgChart1"/>
    <dgm:cxn modelId="{E2328AD5-EA5D-451B-AC3A-E1A4D98BADC8}" type="presParOf" srcId="{7E9B216D-C9EF-4084-AC46-F2498494894C}" destId="{E1FCA533-45D6-4F1A-A4D3-1C7A0D9C0A17}" srcOrd="0" destOrd="0" presId="urn:microsoft.com/office/officeart/2005/8/layout/orgChart1"/>
    <dgm:cxn modelId="{E47E4BC4-606A-498D-A9E6-D4D84B264D89}" type="presParOf" srcId="{7E9B216D-C9EF-4084-AC46-F2498494894C}" destId="{ED9D22E9-28C7-4687-8FFE-EA3ADA809AD3}" srcOrd="1" destOrd="0" presId="urn:microsoft.com/office/officeart/2005/8/layout/orgChart1"/>
    <dgm:cxn modelId="{D05A2A82-70C0-48C2-B32D-780BE34E52E2}" type="presParOf" srcId="{20CFB95F-1597-4605-B520-D3FEF0229C1D}" destId="{50AE13C7-23B6-4361-AE7C-19A46580AE5D}" srcOrd="1" destOrd="0" presId="urn:microsoft.com/office/officeart/2005/8/layout/orgChart1"/>
    <dgm:cxn modelId="{346DB390-8CC9-451A-9ACC-E0CB85416A7D}" type="presParOf" srcId="{50AE13C7-23B6-4361-AE7C-19A46580AE5D}" destId="{444CC7E6-8D4E-4F96-A85B-4AFAB920CC12}" srcOrd="0" destOrd="0" presId="urn:microsoft.com/office/officeart/2005/8/layout/orgChart1"/>
    <dgm:cxn modelId="{07A6D915-69E8-4F2A-8E0E-09E1DAC444FF}" type="presParOf" srcId="{50AE13C7-23B6-4361-AE7C-19A46580AE5D}" destId="{8E9BAFBA-1940-4438-9535-39E8A45722BE}" srcOrd="1" destOrd="0" presId="urn:microsoft.com/office/officeart/2005/8/layout/orgChart1"/>
    <dgm:cxn modelId="{3C67D439-EBB0-438E-8794-D72782DBD6BF}" type="presParOf" srcId="{8E9BAFBA-1940-4438-9535-39E8A45722BE}" destId="{03F9BB5E-A400-4E72-B76F-9C9E596CBB6E}" srcOrd="0" destOrd="0" presId="urn:microsoft.com/office/officeart/2005/8/layout/orgChart1"/>
    <dgm:cxn modelId="{3C38C58E-5598-4926-A784-43F7F3281A31}" type="presParOf" srcId="{03F9BB5E-A400-4E72-B76F-9C9E596CBB6E}" destId="{CF6EA0B3-1DD5-40BC-B106-5A56FFA45268}" srcOrd="0" destOrd="0" presId="urn:microsoft.com/office/officeart/2005/8/layout/orgChart1"/>
    <dgm:cxn modelId="{6FB4EEF9-9D2F-4D5E-86EE-FE0810A9A06C}" type="presParOf" srcId="{03F9BB5E-A400-4E72-B76F-9C9E596CBB6E}" destId="{C64EB0D4-69AE-4DBF-924D-E092296D2B9B}" srcOrd="1" destOrd="0" presId="urn:microsoft.com/office/officeart/2005/8/layout/orgChart1"/>
    <dgm:cxn modelId="{E24C1557-835B-415C-9B61-5A374D7728C1}" type="presParOf" srcId="{8E9BAFBA-1940-4438-9535-39E8A45722BE}" destId="{1C9DEE0A-A3B8-475E-879E-81DE16D22C92}" srcOrd="1" destOrd="0" presId="urn:microsoft.com/office/officeart/2005/8/layout/orgChart1"/>
    <dgm:cxn modelId="{4E3340B5-0DAA-4518-B875-2D0F43B92F44}" type="presParOf" srcId="{8E9BAFBA-1940-4438-9535-39E8A45722BE}" destId="{BDE8698B-740C-463E-B332-557B2DCE6C83}" srcOrd="2" destOrd="0" presId="urn:microsoft.com/office/officeart/2005/8/layout/orgChart1"/>
    <dgm:cxn modelId="{2A7A032D-426C-42B2-B9E0-153A02A899AD}" type="presParOf" srcId="{50AE13C7-23B6-4361-AE7C-19A46580AE5D}" destId="{98C35D96-B2DA-4FEF-963C-5243EFF6D028}" srcOrd="2" destOrd="0" presId="urn:microsoft.com/office/officeart/2005/8/layout/orgChart1"/>
    <dgm:cxn modelId="{D10EA913-BCD7-419E-AED0-5E5AD1CC76D3}" type="presParOf" srcId="{50AE13C7-23B6-4361-AE7C-19A46580AE5D}" destId="{D3F05B81-15B6-4C4E-8663-BB38A8C02236}" srcOrd="3" destOrd="0" presId="urn:microsoft.com/office/officeart/2005/8/layout/orgChart1"/>
    <dgm:cxn modelId="{F3C42068-17FB-4173-9D43-8B422BBFEA8D}" type="presParOf" srcId="{D3F05B81-15B6-4C4E-8663-BB38A8C02236}" destId="{8FE22572-D72D-46AD-8CAA-BC71A7C3C856}" srcOrd="0" destOrd="0" presId="urn:microsoft.com/office/officeart/2005/8/layout/orgChart1"/>
    <dgm:cxn modelId="{22126999-EE65-421F-8BEF-E60A90656CB5}" type="presParOf" srcId="{8FE22572-D72D-46AD-8CAA-BC71A7C3C856}" destId="{5BAA27B1-50DB-43E5-ACF0-3EF3A7397A75}" srcOrd="0" destOrd="0" presId="urn:microsoft.com/office/officeart/2005/8/layout/orgChart1"/>
    <dgm:cxn modelId="{E2A4D1AB-C4E9-4DF0-9433-3B328EB8D5C7}" type="presParOf" srcId="{8FE22572-D72D-46AD-8CAA-BC71A7C3C856}" destId="{FBBB84D1-03D9-48CF-AB45-47578D3AFF46}" srcOrd="1" destOrd="0" presId="urn:microsoft.com/office/officeart/2005/8/layout/orgChart1"/>
    <dgm:cxn modelId="{11D2F4E9-CDEC-4F98-BB1B-E199677C2737}" type="presParOf" srcId="{D3F05B81-15B6-4C4E-8663-BB38A8C02236}" destId="{232C75F8-8D5C-4A35-B84F-7BA19BCA1BDD}" srcOrd="1" destOrd="0" presId="urn:microsoft.com/office/officeart/2005/8/layout/orgChart1"/>
    <dgm:cxn modelId="{0A9FB728-47D1-4F5E-8A51-5862B874A8A8}" type="presParOf" srcId="{D3F05B81-15B6-4C4E-8663-BB38A8C02236}" destId="{6AFB15B6-F3A1-466A-9507-8BD18C2FC8E6}" srcOrd="2" destOrd="0" presId="urn:microsoft.com/office/officeart/2005/8/layout/orgChart1"/>
    <dgm:cxn modelId="{F220A1AB-3983-4F34-97BF-DC9ED92B880C}" type="presParOf" srcId="{50AE13C7-23B6-4361-AE7C-19A46580AE5D}" destId="{4961F84C-0B43-4AE8-A021-E2C2413C27C2}" srcOrd="4" destOrd="0" presId="urn:microsoft.com/office/officeart/2005/8/layout/orgChart1"/>
    <dgm:cxn modelId="{2F2AE683-D8BB-45D3-B83B-16D1AB8A3E42}" type="presParOf" srcId="{50AE13C7-23B6-4361-AE7C-19A46580AE5D}" destId="{F67CB0EF-413B-423A-B1E8-9987EC2B4618}" srcOrd="5" destOrd="0" presId="urn:microsoft.com/office/officeart/2005/8/layout/orgChart1"/>
    <dgm:cxn modelId="{BA6AA71B-2188-41FF-BCAE-CE358D31CA57}" type="presParOf" srcId="{F67CB0EF-413B-423A-B1E8-9987EC2B4618}" destId="{C0C63044-E9F4-468E-BE22-276877511A43}" srcOrd="0" destOrd="0" presId="urn:microsoft.com/office/officeart/2005/8/layout/orgChart1"/>
    <dgm:cxn modelId="{B4C5E01C-C896-486A-A309-1B04CC182AB7}" type="presParOf" srcId="{C0C63044-E9F4-468E-BE22-276877511A43}" destId="{3A06EA91-3F8A-4FA8-A774-908B76D7679D}" srcOrd="0" destOrd="0" presId="urn:microsoft.com/office/officeart/2005/8/layout/orgChart1"/>
    <dgm:cxn modelId="{7F2A40E5-4F94-489A-BE91-1092231B4A83}" type="presParOf" srcId="{C0C63044-E9F4-468E-BE22-276877511A43}" destId="{1D3B566B-10FB-4B6A-AD49-9E856E640573}" srcOrd="1" destOrd="0" presId="urn:microsoft.com/office/officeart/2005/8/layout/orgChart1"/>
    <dgm:cxn modelId="{3E57DB57-31B4-47B6-AE0D-C53236D67500}" type="presParOf" srcId="{F67CB0EF-413B-423A-B1E8-9987EC2B4618}" destId="{82B937DF-E83D-400E-B0DC-3939E54A52A6}" srcOrd="1" destOrd="0" presId="urn:microsoft.com/office/officeart/2005/8/layout/orgChart1"/>
    <dgm:cxn modelId="{762C8CDE-8E6A-4314-9D57-3F8282F29D0B}" type="presParOf" srcId="{F67CB0EF-413B-423A-B1E8-9987EC2B4618}" destId="{4261E607-FD0C-4ACE-9EBF-D49CB69C489A}" srcOrd="2" destOrd="0" presId="urn:microsoft.com/office/officeart/2005/8/layout/orgChart1"/>
    <dgm:cxn modelId="{6F38EA14-5F27-40F0-8792-882430B8B0E1}" type="presParOf" srcId="{50AE13C7-23B6-4361-AE7C-19A46580AE5D}" destId="{4FB77362-1200-4630-A7E4-B99CC627154A}" srcOrd="6" destOrd="0" presId="urn:microsoft.com/office/officeart/2005/8/layout/orgChart1"/>
    <dgm:cxn modelId="{47C04F41-6BAF-40C5-B7C5-C42A10C64E3C}" type="presParOf" srcId="{50AE13C7-23B6-4361-AE7C-19A46580AE5D}" destId="{DF651743-C9F9-4677-9944-F3549DA6D6BB}" srcOrd="7" destOrd="0" presId="urn:microsoft.com/office/officeart/2005/8/layout/orgChart1"/>
    <dgm:cxn modelId="{77F20296-2B8B-4764-85DC-375F1A2D24FE}" type="presParOf" srcId="{DF651743-C9F9-4677-9944-F3549DA6D6BB}" destId="{6C30D3E6-F630-4C59-AF77-42D84FE63315}" srcOrd="0" destOrd="0" presId="urn:microsoft.com/office/officeart/2005/8/layout/orgChart1"/>
    <dgm:cxn modelId="{EA931BF1-49A2-43EB-A8BF-40254B34242F}" type="presParOf" srcId="{6C30D3E6-F630-4C59-AF77-42D84FE63315}" destId="{FEC29EA4-2E5D-480B-82A3-93D8395EBF91}" srcOrd="0" destOrd="0" presId="urn:microsoft.com/office/officeart/2005/8/layout/orgChart1"/>
    <dgm:cxn modelId="{9451891B-90C4-499C-B6CC-2B83533C758D}" type="presParOf" srcId="{6C30D3E6-F630-4C59-AF77-42D84FE63315}" destId="{986E7342-7812-4FC0-89C7-BED679C7A3AD}" srcOrd="1" destOrd="0" presId="urn:microsoft.com/office/officeart/2005/8/layout/orgChart1"/>
    <dgm:cxn modelId="{B61D1DAF-58AB-4EFB-B099-3C5C968F8A15}" type="presParOf" srcId="{DF651743-C9F9-4677-9944-F3549DA6D6BB}" destId="{0D3B822A-2E21-40D7-8712-ADB142BF6109}" srcOrd="1" destOrd="0" presId="urn:microsoft.com/office/officeart/2005/8/layout/orgChart1"/>
    <dgm:cxn modelId="{FFA6C1F1-5B24-43E8-98B6-244C6423C4CC}" type="presParOf" srcId="{DF651743-C9F9-4677-9944-F3549DA6D6BB}" destId="{7A8AA95A-A57D-4737-8F0D-77BAA0965A20}" srcOrd="2" destOrd="0" presId="urn:microsoft.com/office/officeart/2005/8/layout/orgChart1"/>
    <dgm:cxn modelId="{5E65D557-FF60-478D-880F-A7933C3505AF}" type="presParOf" srcId="{50AE13C7-23B6-4361-AE7C-19A46580AE5D}" destId="{E9C76BEE-5CB3-4952-A6E1-789B40F77112}" srcOrd="8" destOrd="0" presId="urn:microsoft.com/office/officeart/2005/8/layout/orgChart1"/>
    <dgm:cxn modelId="{047E6C43-CEDF-48ED-A849-BA0D6B6C4152}" type="presParOf" srcId="{50AE13C7-23B6-4361-AE7C-19A46580AE5D}" destId="{D5904D0C-5883-438F-9D99-87012FE80814}" srcOrd="9" destOrd="0" presId="urn:microsoft.com/office/officeart/2005/8/layout/orgChart1"/>
    <dgm:cxn modelId="{11B1F67F-7FA0-475B-8F4D-36E26F521290}" type="presParOf" srcId="{D5904D0C-5883-438F-9D99-87012FE80814}" destId="{A658E16C-8195-490E-A47B-4669B165061C}" srcOrd="0" destOrd="0" presId="urn:microsoft.com/office/officeart/2005/8/layout/orgChart1"/>
    <dgm:cxn modelId="{D710DD03-61E3-46C3-90E6-E34F9B772D6E}" type="presParOf" srcId="{A658E16C-8195-490E-A47B-4669B165061C}" destId="{20FA0564-5560-4F1C-ADD0-B5689C1EDA19}" srcOrd="0" destOrd="0" presId="urn:microsoft.com/office/officeart/2005/8/layout/orgChart1"/>
    <dgm:cxn modelId="{B759A9C8-A8D1-40A7-8F40-A993D8B07147}" type="presParOf" srcId="{A658E16C-8195-490E-A47B-4669B165061C}" destId="{EBDC28BA-93E4-432D-9A31-27B855EAF6AE}" srcOrd="1" destOrd="0" presId="urn:microsoft.com/office/officeart/2005/8/layout/orgChart1"/>
    <dgm:cxn modelId="{9B2B34A7-8E6C-4932-863A-8D006C3E6508}" type="presParOf" srcId="{D5904D0C-5883-438F-9D99-87012FE80814}" destId="{B897199E-CF41-4FBD-95A9-478E5BF7A406}" srcOrd="1" destOrd="0" presId="urn:microsoft.com/office/officeart/2005/8/layout/orgChart1"/>
    <dgm:cxn modelId="{F0D37062-A81C-4B52-A089-1708CB54CEF9}" type="presParOf" srcId="{D5904D0C-5883-438F-9D99-87012FE80814}" destId="{64588D80-6AA2-41E3-A43F-C4B9584C0D22}" srcOrd="2" destOrd="0" presId="urn:microsoft.com/office/officeart/2005/8/layout/orgChart1"/>
    <dgm:cxn modelId="{93E5B30E-1CEB-4BF4-81AC-77147A12D3D2}" type="presParOf" srcId="{50AE13C7-23B6-4361-AE7C-19A46580AE5D}" destId="{1E32F5F5-94FC-4B6D-A2D5-8CF9265D7382}" srcOrd="10" destOrd="0" presId="urn:microsoft.com/office/officeart/2005/8/layout/orgChart1"/>
    <dgm:cxn modelId="{E6338C6F-A416-40DE-9B81-8D295BF9ACB7}" type="presParOf" srcId="{50AE13C7-23B6-4361-AE7C-19A46580AE5D}" destId="{64F9E2E0-B177-457E-83C5-FA55A7E32026}" srcOrd="11" destOrd="0" presId="urn:microsoft.com/office/officeart/2005/8/layout/orgChart1"/>
    <dgm:cxn modelId="{CC92FC25-4093-4C65-86C8-600C966272FE}" type="presParOf" srcId="{64F9E2E0-B177-457E-83C5-FA55A7E32026}" destId="{045F986B-A713-417A-A2B3-FE5764BA5D18}" srcOrd="0" destOrd="0" presId="urn:microsoft.com/office/officeart/2005/8/layout/orgChart1"/>
    <dgm:cxn modelId="{703F8CF8-73C4-4368-8A4C-B7609B39CF71}" type="presParOf" srcId="{045F986B-A713-417A-A2B3-FE5764BA5D18}" destId="{6CCCD03B-C321-41B5-8CED-00966DB37B6E}" srcOrd="0" destOrd="0" presId="urn:microsoft.com/office/officeart/2005/8/layout/orgChart1"/>
    <dgm:cxn modelId="{6CC7EE88-FB95-48AA-898B-74A0331CB4C5}" type="presParOf" srcId="{045F986B-A713-417A-A2B3-FE5764BA5D18}" destId="{069A75FA-19F1-492F-9EFB-8821DF498D1A}" srcOrd="1" destOrd="0" presId="urn:microsoft.com/office/officeart/2005/8/layout/orgChart1"/>
    <dgm:cxn modelId="{8DDE13A0-BD6A-4416-9C13-54E8EB112289}" type="presParOf" srcId="{64F9E2E0-B177-457E-83C5-FA55A7E32026}" destId="{8CFB7E94-CFE0-4918-8EC8-9B73E6AD5849}" srcOrd="1" destOrd="0" presId="urn:microsoft.com/office/officeart/2005/8/layout/orgChart1"/>
    <dgm:cxn modelId="{84F5A9A6-B60D-482B-8C17-594DEA791F5A}" type="presParOf" srcId="{64F9E2E0-B177-457E-83C5-FA55A7E32026}" destId="{F439B643-0F8D-4DD7-BE76-D315A299FD38}" srcOrd="2" destOrd="0" presId="urn:microsoft.com/office/officeart/2005/8/layout/orgChart1"/>
    <dgm:cxn modelId="{282F98E4-E089-4B06-A12E-0982263B16B1}" type="presParOf" srcId="{50AE13C7-23B6-4361-AE7C-19A46580AE5D}" destId="{88BCEAA8-F117-4CCA-8402-30AF177F1D30}" srcOrd="12" destOrd="0" presId="urn:microsoft.com/office/officeart/2005/8/layout/orgChart1"/>
    <dgm:cxn modelId="{1FB4ED8A-CDE3-4761-AC73-C6EDD3E0ADAB}" type="presParOf" srcId="{50AE13C7-23B6-4361-AE7C-19A46580AE5D}" destId="{C024402D-F99D-4816-9063-62A61EA6174F}" srcOrd="13" destOrd="0" presId="urn:microsoft.com/office/officeart/2005/8/layout/orgChart1"/>
    <dgm:cxn modelId="{9793803E-6DB2-47BC-B9EA-0A9816B47F07}" type="presParOf" srcId="{C024402D-F99D-4816-9063-62A61EA6174F}" destId="{49BCC057-B7C4-40FC-A12C-E0512F5E21F3}" srcOrd="0" destOrd="0" presId="urn:microsoft.com/office/officeart/2005/8/layout/orgChart1"/>
    <dgm:cxn modelId="{7CEFB5D9-7492-4BC2-9BD0-1120D8D1ECBB}" type="presParOf" srcId="{49BCC057-B7C4-40FC-A12C-E0512F5E21F3}" destId="{521469FF-C663-4283-883F-D84106B620CA}" srcOrd="0" destOrd="0" presId="urn:microsoft.com/office/officeart/2005/8/layout/orgChart1"/>
    <dgm:cxn modelId="{2288A9F1-697E-4D87-827B-247BB6F34590}" type="presParOf" srcId="{49BCC057-B7C4-40FC-A12C-E0512F5E21F3}" destId="{051301AB-23C0-4FBC-B113-8EB7143110ED}" srcOrd="1" destOrd="0" presId="urn:microsoft.com/office/officeart/2005/8/layout/orgChart1"/>
    <dgm:cxn modelId="{6083AF15-60E3-4F19-914A-B47E38FE9120}" type="presParOf" srcId="{C024402D-F99D-4816-9063-62A61EA6174F}" destId="{1FF490DD-DA05-42E8-9739-0C17EC520B37}" srcOrd="1" destOrd="0" presId="urn:microsoft.com/office/officeart/2005/8/layout/orgChart1"/>
    <dgm:cxn modelId="{386EFB06-A17A-47C0-95D2-60F6058AA4E6}" type="presParOf" srcId="{C024402D-F99D-4816-9063-62A61EA6174F}" destId="{7DA4FBE2-EE82-4CE7-8158-F4054D8CA273}" srcOrd="2" destOrd="0" presId="urn:microsoft.com/office/officeart/2005/8/layout/orgChart1"/>
    <dgm:cxn modelId="{7661B95A-E101-402F-9851-6ECDE93C8954}" type="presParOf" srcId="{20CFB95F-1597-4605-B520-D3FEF0229C1D}" destId="{3F268922-0A37-4407-9EEC-CD7EC709C5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95A13A-5F2A-45F0-9C89-64DDD516F2B6}" type="doc">
      <dgm:prSet loTypeId="urn:microsoft.com/office/officeart/2005/8/layout/orgChart1" loCatId="hierarchy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EBCBB06D-7BF5-4516-B926-2B2DD9C59B0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Типы политических систем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5876D0-F28A-4B70-998D-0E0B07EA701B}" type="parTrans" cxnId="{78D084D1-AC08-4373-BC33-EE6D4D6E6F06}">
      <dgm:prSet/>
      <dgm:spPr/>
      <dgm:t>
        <a:bodyPr/>
        <a:lstStyle/>
        <a:p>
          <a:endParaRPr lang="ru-RU"/>
        </a:p>
      </dgm:t>
    </dgm:pt>
    <dgm:pt modelId="{8A0601A9-30FC-4E11-B106-6414D8ADC1CA}" type="sibTrans" cxnId="{78D084D1-AC08-4373-BC33-EE6D4D6E6F06}">
      <dgm:prSet/>
      <dgm:spPr/>
      <dgm:t>
        <a:bodyPr/>
        <a:lstStyle/>
        <a:p>
          <a:endParaRPr lang="ru-RU"/>
        </a:p>
      </dgm:t>
    </dgm:pt>
    <dgm:pt modelId="{1C88D405-2B68-4DE0-95B0-146B6D156EA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тоталитарная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(лат.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totalis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весь, полный)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799CBB-703C-4BF6-9CD2-0C2B615E4B6F}" type="parTrans" cxnId="{154F2AB0-4FED-4317-8BE4-90F5FEB016CB}">
      <dgm:prSet/>
      <dgm:spPr/>
      <dgm:t>
        <a:bodyPr/>
        <a:lstStyle/>
        <a:p>
          <a:endParaRPr lang="ru-RU"/>
        </a:p>
      </dgm:t>
    </dgm:pt>
    <dgm:pt modelId="{776DB7B0-1623-4878-A3AC-DB126FCA9302}" type="sibTrans" cxnId="{154F2AB0-4FED-4317-8BE4-90F5FEB016CB}">
      <dgm:prSet/>
      <dgm:spPr/>
      <dgm:t>
        <a:bodyPr/>
        <a:lstStyle/>
        <a:p>
          <a:endParaRPr lang="ru-RU"/>
        </a:p>
      </dgm:t>
    </dgm:pt>
    <dgm:pt modelId="{2F5F4CE4-5E10-444D-A43E-6C82CD64D56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авторитарная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(лат.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auctoritas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приказание, влияние, сила)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C2A7D03-F98D-48C1-BDB3-BC0A29DC29E8}" type="parTrans" cxnId="{83162327-52AF-47D8-B9F6-6F4ECF87BFEB}">
      <dgm:prSet/>
      <dgm:spPr/>
      <dgm:t>
        <a:bodyPr/>
        <a:lstStyle/>
        <a:p>
          <a:endParaRPr lang="ru-RU"/>
        </a:p>
      </dgm:t>
    </dgm:pt>
    <dgm:pt modelId="{EF96629D-CA5F-4730-8A02-8FFB5FC9900E}" type="sibTrans" cxnId="{83162327-52AF-47D8-B9F6-6F4ECF87BFEB}">
      <dgm:prSet/>
      <dgm:spPr/>
      <dgm:t>
        <a:bodyPr/>
        <a:lstStyle/>
        <a:p>
          <a:endParaRPr lang="ru-RU"/>
        </a:p>
      </dgm:t>
    </dgm:pt>
    <dgm:pt modelId="{0D48AADC-1503-4FDF-8A2B-3DFCD48ED80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(греч. 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demos –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 и </a:t>
          </a:r>
          <a:r>
            <a:rPr 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kratos</a:t>
          </a:r>
          <a:r>
            <a: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F90479-D1F6-4EE7-9E8C-3ADB14DB53F7}" type="parTrans" cxnId="{88F8299E-E853-452E-BC94-A2733416FA80}">
      <dgm:prSet/>
      <dgm:spPr/>
      <dgm:t>
        <a:bodyPr/>
        <a:lstStyle/>
        <a:p>
          <a:endParaRPr lang="ru-RU"/>
        </a:p>
      </dgm:t>
    </dgm:pt>
    <dgm:pt modelId="{52E06F42-DB5D-45D8-A1A9-DBB3EE3F5115}" type="sibTrans" cxnId="{88F8299E-E853-452E-BC94-A2733416FA80}">
      <dgm:prSet/>
      <dgm:spPr/>
      <dgm:t>
        <a:bodyPr/>
        <a:lstStyle/>
        <a:p>
          <a:endParaRPr lang="ru-RU"/>
        </a:p>
      </dgm:t>
    </dgm:pt>
    <dgm:pt modelId="{3EE50D5A-635B-4842-AEC9-AC72029E0688}" type="pres">
      <dgm:prSet presAssocID="{2995A13A-5F2A-45F0-9C89-64DDD516F2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FB95F-1597-4605-B520-D3FEF0229C1D}" type="pres">
      <dgm:prSet presAssocID="{EBCBB06D-7BF5-4516-B926-2B2DD9C59B05}" presName="hierRoot1" presStyleCnt="0">
        <dgm:presLayoutVars>
          <dgm:hierBranch val="init"/>
        </dgm:presLayoutVars>
      </dgm:prSet>
      <dgm:spPr/>
    </dgm:pt>
    <dgm:pt modelId="{7E9B216D-C9EF-4084-AC46-F2498494894C}" type="pres">
      <dgm:prSet presAssocID="{EBCBB06D-7BF5-4516-B926-2B2DD9C59B05}" presName="rootComposite1" presStyleCnt="0"/>
      <dgm:spPr/>
    </dgm:pt>
    <dgm:pt modelId="{E1FCA533-45D6-4F1A-A4D3-1C7A0D9C0A17}" type="pres">
      <dgm:prSet presAssocID="{EBCBB06D-7BF5-4516-B926-2B2DD9C59B05}" presName="rootText1" presStyleLbl="node0" presStyleIdx="0" presStyleCnt="1" custScaleX="292050" custScaleY="746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9D22E9-28C7-4687-8FFE-EA3ADA809AD3}" type="pres">
      <dgm:prSet presAssocID="{EBCBB06D-7BF5-4516-B926-2B2DD9C59B0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0AE13C7-23B6-4361-AE7C-19A46580AE5D}" type="pres">
      <dgm:prSet presAssocID="{EBCBB06D-7BF5-4516-B926-2B2DD9C59B05}" presName="hierChild2" presStyleCnt="0"/>
      <dgm:spPr/>
    </dgm:pt>
    <dgm:pt modelId="{444CC7E6-8D4E-4F96-A85B-4AFAB920CC12}" type="pres">
      <dgm:prSet presAssocID="{DA799CBB-703C-4BF6-9CD2-0C2B615E4B6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E9BAFBA-1940-4438-9535-39E8A45722BE}" type="pres">
      <dgm:prSet presAssocID="{1C88D405-2B68-4DE0-95B0-146B6D156EA8}" presName="hierRoot2" presStyleCnt="0">
        <dgm:presLayoutVars>
          <dgm:hierBranch val="init"/>
        </dgm:presLayoutVars>
      </dgm:prSet>
      <dgm:spPr/>
    </dgm:pt>
    <dgm:pt modelId="{03F9BB5E-A400-4E72-B76F-9C9E596CBB6E}" type="pres">
      <dgm:prSet presAssocID="{1C88D405-2B68-4DE0-95B0-146B6D156EA8}" presName="rootComposite" presStyleCnt="0"/>
      <dgm:spPr/>
    </dgm:pt>
    <dgm:pt modelId="{CF6EA0B3-1DD5-40BC-B106-5A56FFA45268}" type="pres">
      <dgm:prSet presAssocID="{1C88D405-2B68-4DE0-95B0-146B6D156EA8}" presName="rootText" presStyleLbl="node2" presStyleIdx="0" presStyleCnt="3" custScaleX="152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4EB0D4-69AE-4DBF-924D-E092296D2B9B}" type="pres">
      <dgm:prSet presAssocID="{1C88D405-2B68-4DE0-95B0-146B6D156EA8}" presName="rootConnector" presStyleLbl="node2" presStyleIdx="0" presStyleCnt="3"/>
      <dgm:spPr/>
      <dgm:t>
        <a:bodyPr/>
        <a:lstStyle/>
        <a:p>
          <a:endParaRPr lang="ru-RU"/>
        </a:p>
      </dgm:t>
    </dgm:pt>
    <dgm:pt modelId="{1C9DEE0A-A3B8-475E-879E-81DE16D22C92}" type="pres">
      <dgm:prSet presAssocID="{1C88D405-2B68-4DE0-95B0-146B6D156EA8}" presName="hierChild4" presStyleCnt="0"/>
      <dgm:spPr/>
    </dgm:pt>
    <dgm:pt modelId="{BDE8698B-740C-463E-B332-557B2DCE6C83}" type="pres">
      <dgm:prSet presAssocID="{1C88D405-2B68-4DE0-95B0-146B6D156EA8}" presName="hierChild5" presStyleCnt="0"/>
      <dgm:spPr/>
    </dgm:pt>
    <dgm:pt modelId="{98C35D96-B2DA-4FEF-963C-5243EFF6D028}" type="pres">
      <dgm:prSet presAssocID="{9C2A7D03-F98D-48C1-BDB3-BC0A29DC29E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3F05B81-15B6-4C4E-8663-BB38A8C02236}" type="pres">
      <dgm:prSet presAssocID="{2F5F4CE4-5E10-444D-A43E-6C82CD64D568}" presName="hierRoot2" presStyleCnt="0">
        <dgm:presLayoutVars>
          <dgm:hierBranch val="init"/>
        </dgm:presLayoutVars>
      </dgm:prSet>
      <dgm:spPr/>
    </dgm:pt>
    <dgm:pt modelId="{8FE22572-D72D-46AD-8CAA-BC71A7C3C856}" type="pres">
      <dgm:prSet presAssocID="{2F5F4CE4-5E10-444D-A43E-6C82CD64D568}" presName="rootComposite" presStyleCnt="0"/>
      <dgm:spPr/>
    </dgm:pt>
    <dgm:pt modelId="{5BAA27B1-50DB-43E5-ACF0-3EF3A7397A75}" type="pres">
      <dgm:prSet presAssocID="{2F5F4CE4-5E10-444D-A43E-6C82CD64D568}" presName="rootText" presStyleLbl="node2" presStyleIdx="1" presStyleCnt="3" custScaleX="152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BB84D1-03D9-48CF-AB45-47578D3AFF46}" type="pres">
      <dgm:prSet presAssocID="{2F5F4CE4-5E10-444D-A43E-6C82CD64D568}" presName="rootConnector" presStyleLbl="node2" presStyleIdx="1" presStyleCnt="3"/>
      <dgm:spPr/>
      <dgm:t>
        <a:bodyPr/>
        <a:lstStyle/>
        <a:p>
          <a:endParaRPr lang="ru-RU"/>
        </a:p>
      </dgm:t>
    </dgm:pt>
    <dgm:pt modelId="{232C75F8-8D5C-4A35-B84F-7BA19BCA1BDD}" type="pres">
      <dgm:prSet presAssocID="{2F5F4CE4-5E10-444D-A43E-6C82CD64D568}" presName="hierChild4" presStyleCnt="0"/>
      <dgm:spPr/>
    </dgm:pt>
    <dgm:pt modelId="{6AFB15B6-F3A1-466A-9507-8BD18C2FC8E6}" type="pres">
      <dgm:prSet presAssocID="{2F5F4CE4-5E10-444D-A43E-6C82CD64D568}" presName="hierChild5" presStyleCnt="0"/>
      <dgm:spPr/>
    </dgm:pt>
    <dgm:pt modelId="{4961F84C-0B43-4AE8-A021-E2C2413C27C2}" type="pres">
      <dgm:prSet presAssocID="{8BF90479-D1F6-4EE7-9E8C-3ADB14DB53F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67CB0EF-413B-423A-B1E8-9987EC2B4618}" type="pres">
      <dgm:prSet presAssocID="{0D48AADC-1503-4FDF-8A2B-3DFCD48ED809}" presName="hierRoot2" presStyleCnt="0">
        <dgm:presLayoutVars>
          <dgm:hierBranch val="init"/>
        </dgm:presLayoutVars>
      </dgm:prSet>
      <dgm:spPr/>
    </dgm:pt>
    <dgm:pt modelId="{C0C63044-E9F4-468E-BE22-276877511A43}" type="pres">
      <dgm:prSet presAssocID="{0D48AADC-1503-4FDF-8A2B-3DFCD48ED809}" presName="rootComposite" presStyleCnt="0"/>
      <dgm:spPr/>
    </dgm:pt>
    <dgm:pt modelId="{3A06EA91-3F8A-4FA8-A774-908B76D7679D}" type="pres">
      <dgm:prSet presAssocID="{0D48AADC-1503-4FDF-8A2B-3DFCD48ED809}" presName="rootText" presStyleLbl="node2" presStyleIdx="2" presStyleCnt="3" custScaleX="152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3B566B-10FB-4B6A-AD49-9E856E640573}" type="pres">
      <dgm:prSet presAssocID="{0D48AADC-1503-4FDF-8A2B-3DFCD48ED809}" presName="rootConnector" presStyleLbl="node2" presStyleIdx="2" presStyleCnt="3"/>
      <dgm:spPr/>
      <dgm:t>
        <a:bodyPr/>
        <a:lstStyle/>
        <a:p>
          <a:endParaRPr lang="ru-RU"/>
        </a:p>
      </dgm:t>
    </dgm:pt>
    <dgm:pt modelId="{82B937DF-E83D-400E-B0DC-3939E54A52A6}" type="pres">
      <dgm:prSet presAssocID="{0D48AADC-1503-4FDF-8A2B-3DFCD48ED809}" presName="hierChild4" presStyleCnt="0"/>
      <dgm:spPr/>
    </dgm:pt>
    <dgm:pt modelId="{4261E607-FD0C-4ACE-9EBF-D49CB69C489A}" type="pres">
      <dgm:prSet presAssocID="{0D48AADC-1503-4FDF-8A2B-3DFCD48ED809}" presName="hierChild5" presStyleCnt="0"/>
      <dgm:spPr/>
    </dgm:pt>
    <dgm:pt modelId="{3F268922-0A37-4407-9EEC-CD7EC709C598}" type="pres">
      <dgm:prSet presAssocID="{EBCBB06D-7BF5-4516-B926-2B2DD9C59B05}" presName="hierChild3" presStyleCnt="0"/>
      <dgm:spPr/>
    </dgm:pt>
  </dgm:ptLst>
  <dgm:cxnLst>
    <dgm:cxn modelId="{C8F6C0D3-F7B1-4478-9F14-DD8D359C4A2F}" type="presOf" srcId="{EBCBB06D-7BF5-4516-B926-2B2DD9C59B05}" destId="{E1FCA533-45D6-4F1A-A4D3-1C7A0D9C0A17}" srcOrd="0" destOrd="0" presId="urn:microsoft.com/office/officeart/2005/8/layout/orgChart1"/>
    <dgm:cxn modelId="{3D5CBC6E-9A60-41D3-B658-7ED83A301A33}" type="presOf" srcId="{DA799CBB-703C-4BF6-9CD2-0C2B615E4B6F}" destId="{444CC7E6-8D4E-4F96-A85B-4AFAB920CC12}" srcOrd="0" destOrd="0" presId="urn:microsoft.com/office/officeart/2005/8/layout/orgChart1"/>
    <dgm:cxn modelId="{6F81B754-D16E-4928-8A70-6196633472D2}" type="presOf" srcId="{EBCBB06D-7BF5-4516-B926-2B2DD9C59B05}" destId="{ED9D22E9-28C7-4687-8FFE-EA3ADA809AD3}" srcOrd="1" destOrd="0" presId="urn:microsoft.com/office/officeart/2005/8/layout/orgChart1"/>
    <dgm:cxn modelId="{EC1D2C27-45F9-4F79-ACDC-20A397F20A56}" type="presOf" srcId="{2F5F4CE4-5E10-444D-A43E-6C82CD64D568}" destId="{FBBB84D1-03D9-48CF-AB45-47578D3AFF46}" srcOrd="1" destOrd="0" presId="urn:microsoft.com/office/officeart/2005/8/layout/orgChart1"/>
    <dgm:cxn modelId="{DC063F95-C6A6-4228-8D36-B64CF76FD72B}" type="presOf" srcId="{0D48AADC-1503-4FDF-8A2B-3DFCD48ED809}" destId="{3A06EA91-3F8A-4FA8-A774-908B76D7679D}" srcOrd="0" destOrd="0" presId="urn:microsoft.com/office/officeart/2005/8/layout/orgChart1"/>
    <dgm:cxn modelId="{427D448F-1BA2-469A-A510-0B92FFA2D903}" type="presOf" srcId="{1C88D405-2B68-4DE0-95B0-146B6D156EA8}" destId="{C64EB0D4-69AE-4DBF-924D-E092296D2B9B}" srcOrd="1" destOrd="0" presId="urn:microsoft.com/office/officeart/2005/8/layout/orgChart1"/>
    <dgm:cxn modelId="{154F2AB0-4FED-4317-8BE4-90F5FEB016CB}" srcId="{EBCBB06D-7BF5-4516-B926-2B2DD9C59B05}" destId="{1C88D405-2B68-4DE0-95B0-146B6D156EA8}" srcOrd="0" destOrd="0" parTransId="{DA799CBB-703C-4BF6-9CD2-0C2B615E4B6F}" sibTransId="{776DB7B0-1623-4878-A3AC-DB126FCA9302}"/>
    <dgm:cxn modelId="{F3E9346F-1F8A-412F-A557-75A7CE2C2569}" type="presOf" srcId="{9C2A7D03-F98D-48C1-BDB3-BC0A29DC29E8}" destId="{98C35D96-B2DA-4FEF-963C-5243EFF6D028}" srcOrd="0" destOrd="0" presId="urn:microsoft.com/office/officeart/2005/8/layout/orgChart1"/>
    <dgm:cxn modelId="{D984165F-CB9E-44A0-BEBA-DF9088E07A03}" type="presOf" srcId="{2995A13A-5F2A-45F0-9C89-64DDD516F2B6}" destId="{3EE50D5A-635B-4842-AEC9-AC72029E0688}" srcOrd="0" destOrd="0" presId="urn:microsoft.com/office/officeart/2005/8/layout/orgChart1"/>
    <dgm:cxn modelId="{3B4025A3-2E95-4E7D-AAEA-C72C51A1F017}" type="presOf" srcId="{8BF90479-D1F6-4EE7-9E8C-3ADB14DB53F7}" destId="{4961F84C-0B43-4AE8-A021-E2C2413C27C2}" srcOrd="0" destOrd="0" presId="urn:microsoft.com/office/officeart/2005/8/layout/orgChart1"/>
    <dgm:cxn modelId="{88F8299E-E853-452E-BC94-A2733416FA80}" srcId="{EBCBB06D-7BF5-4516-B926-2B2DD9C59B05}" destId="{0D48AADC-1503-4FDF-8A2B-3DFCD48ED809}" srcOrd="2" destOrd="0" parTransId="{8BF90479-D1F6-4EE7-9E8C-3ADB14DB53F7}" sibTransId="{52E06F42-DB5D-45D8-A1A9-DBB3EE3F5115}"/>
    <dgm:cxn modelId="{83162327-52AF-47D8-B9F6-6F4ECF87BFEB}" srcId="{EBCBB06D-7BF5-4516-B926-2B2DD9C59B05}" destId="{2F5F4CE4-5E10-444D-A43E-6C82CD64D568}" srcOrd="1" destOrd="0" parTransId="{9C2A7D03-F98D-48C1-BDB3-BC0A29DC29E8}" sibTransId="{EF96629D-CA5F-4730-8A02-8FFB5FC9900E}"/>
    <dgm:cxn modelId="{78D084D1-AC08-4373-BC33-EE6D4D6E6F06}" srcId="{2995A13A-5F2A-45F0-9C89-64DDD516F2B6}" destId="{EBCBB06D-7BF5-4516-B926-2B2DD9C59B05}" srcOrd="0" destOrd="0" parTransId="{2A5876D0-F28A-4B70-998D-0E0B07EA701B}" sibTransId="{8A0601A9-30FC-4E11-B106-6414D8ADC1CA}"/>
    <dgm:cxn modelId="{74100484-A663-4745-8818-68BE7D1DF861}" type="presOf" srcId="{0D48AADC-1503-4FDF-8A2B-3DFCD48ED809}" destId="{1D3B566B-10FB-4B6A-AD49-9E856E640573}" srcOrd="1" destOrd="0" presId="urn:microsoft.com/office/officeart/2005/8/layout/orgChart1"/>
    <dgm:cxn modelId="{CB1169B9-98AD-44E9-9EFA-78D43241ADA2}" type="presOf" srcId="{1C88D405-2B68-4DE0-95B0-146B6D156EA8}" destId="{CF6EA0B3-1DD5-40BC-B106-5A56FFA45268}" srcOrd="0" destOrd="0" presId="urn:microsoft.com/office/officeart/2005/8/layout/orgChart1"/>
    <dgm:cxn modelId="{978E55D2-A5B8-4590-BC0C-A64FFDA72C54}" type="presOf" srcId="{2F5F4CE4-5E10-444D-A43E-6C82CD64D568}" destId="{5BAA27B1-50DB-43E5-ACF0-3EF3A7397A75}" srcOrd="0" destOrd="0" presId="urn:microsoft.com/office/officeart/2005/8/layout/orgChart1"/>
    <dgm:cxn modelId="{A5E576E2-CB58-4819-A1EC-9717F8E40812}" type="presParOf" srcId="{3EE50D5A-635B-4842-AEC9-AC72029E0688}" destId="{20CFB95F-1597-4605-B520-D3FEF0229C1D}" srcOrd="0" destOrd="0" presId="urn:microsoft.com/office/officeart/2005/8/layout/orgChart1"/>
    <dgm:cxn modelId="{3398E2C9-A95A-4759-AC1C-458D7C078777}" type="presParOf" srcId="{20CFB95F-1597-4605-B520-D3FEF0229C1D}" destId="{7E9B216D-C9EF-4084-AC46-F2498494894C}" srcOrd="0" destOrd="0" presId="urn:microsoft.com/office/officeart/2005/8/layout/orgChart1"/>
    <dgm:cxn modelId="{50D296C5-4BFE-4014-B5D6-6970BEF252C3}" type="presParOf" srcId="{7E9B216D-C9EF-4084-AC46-F2498494894C}" destId="{E1FCA533-45D6-4F1A-A4D3-1C7A0D9C0A17}" srcOrd="0" destOrd="0" presId="urn:microsoft.com/office/officeart/2005/8/layout/orgChart1"/>
    <dgm:cxn modelId="{A4DBD3CD-20AA-4FB0-9535-B07668A6DA3E}" type="presParOf" srcId="{7E9B216D-C9EF-4084-AC46-F2498494894C}" destId="{ED9D22E9-28C7-4687-8FFE-EA3ADA809AD3}" srcOrd="1" destOrd="0" presId="urn:microsoft.com/office/officeart/2005/8/layout/orgChart1"/>
    <dgm:cxn modelId="{0BD421A5-37D6-4F32-8FA5-B9AC1E78DFD3}" type="presParOf" srcId="{20CFB95F-1597-4605-B520-D3FEF0229C1D}" destId="{50AE13C7-23B6-4361-AE7C-19A46580AE5D}" srcOrd="1" destOrd="0" presId="urn:microsoft.com/office/officeart/2005/8/layout/orgChart1"/>
    <dgm:cxn modelId="{A1F5C39C-3C8A-45FC-903B-20952C6F65E6}" type="presParOf" srcId="{50AE13C7-23B6-4361-AE7C-19A46580AE5D}" destId="{444CC7E6-8D4E-4F96-A85B-4AFAB920CC12}" srcOrd="0" destOrd="0" presId="urn:microsoft.com/office/officeart/2005/8/layout/orgChart1"/>
    <dgm:cxn modelId="{A15DE4AA-37D0-480A-97A7-0AA6CD34B0D5}" type="presParOf" srcId="{50AE13C7-23B6-4361-AE7C-19A46580AE5D}" destId="{8E9BAFBA-1940-4438-9535-39E8A45722BE}" srcOrd="1" destOrd="0" presId="urn:microsoft.com/office/officeart/2005/8/layout/orgChart1"/>
    <dgm:cxn modelId="{1193057C-6BAB-4267-925D-4B20B605BF3A}" type="presParOf" srcId="{8E9BAFBA-1940-4438-9535-39E8A45722BE}" destId="{03F9BB5E-A400-4E72-B76F-9C9E596CBB6E}" srcOrd="0" destOrd="0" presId="urn:microsoft.com/office/officeart/2005/8/layout/orgChart1"/>
    <dgm:cxn modelId="{49391B78-3FD4-433E-9E52-BB23A3599662}" type="presParOf" srcId="{03F9BB5E-A400-4E72-B76F-9C9E596CBB6E}" destId="{CF6EA0B3-1DD5-40BC-B106-5A56FFA45268}" srcOrd="0" destOrd="0" presId="urn:microsoft.com/office/officeart/2005/8/layout/orgChart1"/>
    <dgm:cxn modelId="{D2D7ACAE-4235-48F4-9A39-2D5BC4DF2E88}" type="presParOf" srcId="{03F9BB5E-A400-4E72-B76F-9C9E596CBB6E}" destId="{C64EB0D4-69AE-4DBF-924D-E092296D2B9B}" srcOrd="1" destOrd="0" presId="urn:microsoft.com/office/officeart/2005/8/layout/orgChart1"/>
    <dgm:cxn modelId="{D4414BF8-F850-4530-B24D-8F9FDA50572B}" type="presParOf" srcId="{8E9BAFBA-1940-4438-9535-39E8A45722BE}" destId="{1C9DEE0A-A3B8-475E-879E-81DE16D22C92}" srcOrd="1" destOrd="0" presId="urn:microsoft.com/office/officeart/2005/8/layout/orgChart1"/>
    <dgm:cxn modelId="{AD16DF66-C729-4814-9A70-D64359F4FB4A}" type="presParOf" srcId="{8E9BAFBA-1940-4438-9535-39E8A45722BE}" destId="{BDE8698B-740C-463E-B332-557B2DCE6C83}" srcOrd="2" destOrd="0" presId="urn:microsoft.com/office/officeart/2005/8/layout/orgChart1"/>
    <dgm:cxn modelId="{551A4AE0-8D0B-4A7B-9FF6-7606B12E4E3B}" type="presParOf" srcId="{50AE13C7-23B6-4361-AE7C-19A46580AE5D}" destId="{98C35D96-B2DA-4FEF-963C-5243EFF6D028}" srcOrd="2" destOrd="0" presId="urn:microsoft.com/office/officeart/2005/8/layout/orgChart1"/>
    <dgm:cxn modelId="{AB0F68F8-C1FD-44CD-A728-D90CDD8836E2}" type="presParOf" srcId="{50AE13C7-23B6-4361-AE7C-19A46580AE5D}" destId="{D3F05B81-15B6-4C4E-8663-BB38A8C02236}" srcOrd="3" destOrd="0" presId="urn:microsoft.com/office/officeart/2005/8/layout/orgChart1"/>
    <dgm:cxn modelId="{70FC0AF2-6FB6-4996-B6FE-4675FE6D1EA6}" type="presParOf" srcId="{D3F05B81-15B6-4C4E-8663-BB38A8C02236}" destId="{8FE22572-D72D-46AD-8CAA-BC71A7C3C856}" srcOrd="0" destOrd="0" presId="urn:microsoft.com/office/officeart/2005/8/layout/orgChart1"/>
    <dgm:cxn modelId="{0AF63B49-05F9-468F-A4C1-5A99E6E1E5DC}" type="presParOf" srcId="{8FE22572-D72D-46AD-8CAA-BC71A7C3C856}" destId="{5BAA27B1-50DB-43E5-ACF0-3EF3A7397A75}" srcOrd="0" destOrd="0" presId="urn:microsoft.com/office/officeart/2005/8/layout/orgChart1"/>
    <dgm:cxn modelId="{ABD411DD-482F-40B1-ACAC-60D0D565FD5A}" type="presParOf" srcId="{8FE22572-D72D-46AD-8CAA-BC71A7C3C856}" destId="{FBBB84D1-03D9-48CF-AB45-47578D3AFF46}" srcOrd="1" destOrd="0" presId="urn:microsoft.com/office/officeart/2005/8/layout/orgChart1"/>
    <dgm:cxn modelId="{0DA18348-A47E-478E-9BE6-F441A4BD16C3}" type="presParOf" srcId="{D3F05B81-15B6-4C4E-8663-BB38A8C02236}" destId="{232C75F8-8D5C-4A35-B84F-7BA19BCA1BDD}" srcOrd="1" destOrd="0" presId="urn:microsoft.com/office/officeart/2005/8/layout/orgChart1"/>
    <dgm:cxn modelId="{FCA7B365-C936-453F-8E5B-B3D76BA580AC}" type="presParOf" srcId="{D3F05B81-15B6-4C4E-8663-BB38A8C02236}" destId="{6AFB15B6-F3A1-466A-9507-8BD18C2FC8E6}" srcOrd="2" destOrd="0" presId="urn:microsoft.com/office/officeart/2005/8/layout/orgChart1"/>
    <dgm:cxn modelId="{F165E37F-1A32-41DE-9689-DF615958C6BE}" type="presParOf" srcId="{50AE13C7-23B6-4361-AE7C-19A46580AE5D}" destId="{4961F84C-0B43-4AE8-A021-E2C2413C27C2}" srcOrd="4" destOrd="0" presId="urn:microsoft.com/office/officeart/2005/8/layout/orgChart1"/>
    <dgm:cxn modelId="{E2378F29-4B0C-4A1F-8D62-587ACF5BC802}" type="presParOf" srcId="{50AE13C7-23B6-4361-AE7C-19A46580AE5D}" destId="{F67CB0EF-413B-423A-B1E8-9987EC2B4618}" srcOrd="5" destOrd="0" presId="urn:microsoft.com/office/officeart/2005/8/layout/orgChart1"/>
    <dgm:cxn modelId="{DE75E1A4-0F8B-494E-A4A4-C3C95E20E549}" type="presParOf" srcId="{F67CB0EF-413B-423A-B1E8-9987EC2B4618}" destId="{C0C63044-E9F4-468E-BE22-276877511A43}" srcOrd="0" destOrd="0" presId="urn:microsoft.com/office/officeart/2005/8/layout/orgChart1"/>
    <dgm:cxn modelId="{ABC34A9F-E4A9-4FEC-8973-1872D9B2B377}" type="presParOf" srcId="{C0C63044-E9F4-468E-BE22-276877511A43}" destId="{3A06EA91-3F8A-4FA8-A774-908B76D7679D}" srcOrd="0" destOrd="0" presId="urn:microsoft.com/office/officeart/2005/8/layout/orgChart1"/>
    <dgm:cxn modelId="{B3317E37-A107-46A2-B2D2-F1585E7E6F63}" type="presParOf" srcId="{C0C63044-E9F4-468E-BE22-276877511A43}" destId="{1D3B566B-10FB-4B6A-AD49-9E856E640573}" srcOrd="1" destOrd="0" presId="urn:microsoft.com/office/officeart/2005/8/layout/orgChart1"/>
    <dgm:cxn modelId="{70936820-6552-443D-9821-59F88277B003}" type="presParOf" srcId="{F67CB0EF-413B-423A-B1E8-9987EC2B4618}" destId="{82B937DF-E83D-400E-B0DC-3939E54A52A6}" srcOrd="1" destOrd="0" presId="urn:microsoft.com/office/officeart/2005/8/layout/orgChart1"/>
    <dgm:cxn modelId="{168DFE9C-F69D-4C1A-80BD-408E414C5C6C}" type="presParOf" srcId="{F67CB0EF-413B-423A-B1E8-9987EC2B4618}" destId="{4261E607-FD0C-4ACE-9EBF-D49CB69C489A}" srcOrd="2" destOrd="0" presId="urn:microsoft.com/office/officeart/2005/8/layout/orgChart1"/>
    <dgm:cxn modelId="{F0717DDB-5250-4E19-8F99-288B60ECEE8A}" type="presParOf" srcId="{20CFB95F-1597-4605-B520-D3FEF0229C1D}" destId="{3F268922-0A37-4407-9EEC-CD7EC709C59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Тоталитарная политическая система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характеризующаяся всевластием государства, всеобъемлющим и жёстким политическим контролем за различными сторонами жизни общества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подавление всякого инакомыслия;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нахождение у власти, как правило, одной политической партии, кото-рой подчинены и подконтрольны все остальные общественные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орга-низации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B18B2468-0445-47F2-9B35-CAD7133459D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поддержание стабильности в обществе с помощью насилия и террора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6C29EB-FB50-4857-BA85-96149B05A9B4}" type="parTrans" cxnId="{552A2239-8FA0-45B5-AA08-64EAB65500C9}">
      <dgm:prSet/>
      <dgm:spPr/>
      <dgm:t>
        <a:bodyPr/>
        <a:lstStyle/>
        <a:p>
          <a:endParaRPr lang="ru-RU"/>
        </a:p>
      </dgm:t>
    </dgm:pt>
    <dgm:pt modelId="{82C35331-BFE3-455A-838F-5C87A2EA36E9}" type="sibTrans" cxnId="{552A2239-8FA0-45B5-AA08-64EAB65500C9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638930" custScaleY="207557" custLinFactNeighborX="-24" custLinFactNeighborY="-48528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3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3" custScaleX="800807" custScaleY="176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8D86-684E-4DE8-ACBF-B9DDB53F2D2D}" type="pres">
      <dgm:prSet presAssocID="{506C29EB-FB50-4857-BA85-96149B05A9B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4A57C32-D656-491F-B65F-40210DE8B28B}" type="pres">
      <dgm:prSet presAssocID="{B18B2468-0445-47F2-9B35-CAD7133459D5}" presName="childText" presStyleLbl="bgAcc1" presStyleIdx="2" presStyleCnt="3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CBC8FAAD-856A-486E-ACEC-02D07A7ECC87}" type="presOf" srcId="{365DB2D5-DA83-4642-997E-A43B54683177}" destId="{FF1E3121-7A40-4BFF-9BCF-BC3AE4772136}" srcOrd="0" destOrd="0" presId="urn:microsoft.com/office/officeart/2005/8/layout/hierarchy3"/>
    <dgm:cxn modelId="{B7BB06DF-E6E3-4001-8A0D-93F7704EAEB6}" type="presOf" srcId="{506C29EB-FB50-4857-BA85-96149B05A9B4}" destId="{B4718D86-684E-4DE8-ACBF-B9DDB53F2D2D}" srcOrd="0" destOrd="0" presId="urn:microsoft.com/office/officeart/2005/8/layout/hierarchy3"/>
    <dgm:cxn modelId="{2591B355-B1C7-4C3A-9437-C18F38F57C38}" type="presOf" srcId="{0C347EA9-BCE5-43FB-A1E4-06685905234F}" destId="{9C11B031-B957-4A42-9DCF-14385B0CDCE5}" srcOrd="1" destOrd="0" presId="urn:microsoft.com/office/officeart/2005/8/layout/hierarchy3"/>
    <dgm:cxn modelId="{C8484806-23BB-4102-9768-55831A7537AF}" type="presOf" srcId="{6FA4DC28-B210-4B00-B914-7E9959369CC6}" destId="{E3C3FD40-D9E2-4DD7-8F20-1B7DD535A2D7}" srcOrd="0" destOrd="0" presId="urn:microsoft.com/office/officeart/2005/8/layout/hierarchy3"/>
    <dgm:cxn modelId="{2FE670D2-2A99-4A3E-94A4-20894D7B0E4E}" type="presOf" srcId="{6F8D95D0-738C-46F7-AFD9-EFBAFFCB8074}" destId="{7983DF37-C8D7-4382-903F-AB5B7B4FF7A4}" srcOrd="0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40AC0744-8C10-415D-851C-2E6244E29144}" type="presOf" srcId="{217D50D1-3098-4BDF-B1D6-69834F8579EA}" destId="{5B5C7BD7-94E0-4CCF-8FE0-0F1A0048BA86}" srcOrd="0" destOrd="0" presId="urn:microsoft.com/office/officeart/2005/8/layout/hierarchy3"/>
    <dgm:cxn modelId="{99ACCA94-AC88-4C46-8485-AB7F6F97DADE}" type="presOf" srcId="{B18B2468-0445-47F2-9B35-CAD7133459D5}" destId="{A4A57C32-D656-491F-B65F-40210DE8B28B}" srcOrd="0" destOrd="0" presId="urn:microsoft.com/office/officeart/2005/8/layout/hierarchy3"/>
    <dgm:cxn modelId="{3941B1EA-E63E-45D5-8CF5-96CF626CC5D6}" type="presOf" srcId="{0C347EA9-BCE5-43FB-A1E4-06685905234F}" destId="{14FDBDCD-6326-40AA-95BC-5087AF4CBB00}" srcOrd="0" destOrd="0" presId="urn:microsoft.com/office/officeart/2005/8/layout/hierarchy3"/>
    <dgm:cxn modelId="{E4FBCE65-ACDD-4B18-9A66-F136EAC76A07}" type="presOf" srcId="{18297422-631E-4BDE-977B-646C1AB2187E}" destId="{A2290599-7F98-4DD0-99AF-4E950F250260}" srcOrd="0" destOrd="0" presId="urn:microsoft.com/office/officeart/2005/8/layout/hierarchy3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552A2239-8FA0-45B5-AA08-64EAB65500C9}" srcId="{0C347EA9-BCE5-43FB-A1E4-06685905234F}" destId="{B18B2468-0445-47F2-9B35-CAD7133459D5}" srcOrd="2" destOrd="0" parTransId="{506C29EB-FB50-4857-BA85-96149B05A9B4}" sibTransId="{82C35331-BFE3-455A-838F-5C87A2EA36E9}"/>
    <dgm:cxn modelId="{DDF479AC-AD3B-41B0-B233-2F5D98439232}" type="presParOf" srcId="{FF1E3121-7A40-4BFF-9BCF-BC3AE4772136}" destId="{231276BE-659B-4D5D-AA3D-8E3F6DACE202}" srcOrd="0" destOrd="0" presId="urn:microsoft.com/office/officeart/2005/8/layout/hierarchy3"/>
    <dgm:cxn modelId="{ECA3FFAC-40E6-4443-BD79-75378479DAAC}" type="presParOf" srcId="{231276BE-659B-4D5D-AA3D-8E3F6DACE202}" destId="{9E0DE930-C163-4948-BE00-B36B902BA356}" srcOrd="0" destOrd="0" presId="urn:microsoft.com/office/officeart/2005/8/layout/hierarchy3"/>
    <dgm:cxn modelId="{4FDC73E0-BCC8-4684-BEC9-8A196FA60099}" type="presParOf" srcId="{9E0DE930-C163-4948-BE00-B36B902BA356}" destId="{14FDBDCD-6326-40AA-95BC-5087AF4CBB00}" srcOrd="0" destOrd="0" presId="urn:microsoft.com/office/officeart/2005/8/layout/hierarchy3"/>
    <dgm:cxn modelId="{BA83EECF-D18B-4B37-BCAE-D49E747180F1}" type="presParOf" srcId="{9E0DE930-C163-4948-BE00-B36B902BA356}" destId="{9C11B031-B957-4A42-9DCF-14385B0CDCE5}" srcOrd="1" destOrd="0" presId="urn:microsoft.com/office/officeart/2005/8/layout/hierarchy3"/>
    <dgm:cxn modelId="{B4B234FD-43D1-4F6F-8F36-EC1AC144C185}" type="presParOf" srcId="{231276BE-659B-4D5D-AA3D-8E3F6DACE202}" destId="{9194BC76-7161-446A-B53A-E776A6C9B9AA}" srcOrd="1" destOrd="0" presId="urn:microsoft.com/office/officeart/2005/8/layout/hierarchy3"/>
    <dgm:cxn modelId="{18FD2458-65A5-4651-863B-6700B8C741B2}" type="presParOf" srcId="{9194BC76-7161-446A-B53A-E776A6C9B9AA}" destId="{A2290599-7F98-4DD0-99AF-4E950F250260}" srcOrd="0" destOrd="0" presId="urn:microsoft.com/office/officeart/2005/8/layout/hierarchy3"/>
    <dgm:cxn modelId="{8BC00DBC-2746-4566-89C6-089F769CB7B7}" type="presParOf" srcId="{9194BC76-7161-446A-B53A-E776A6C9B9AA}" destId="{E3C3FD40-D9E2-4DD7-8F20-1B7DD535A2D7}" srcOrd="1" destOrd="0" presId="urn:microsoft.com/office/officeart/2005/8/layout/hierarchy3"/>
    <dgm:cxn modelId="{A31A4504-B7C4-41A3-A57F-BA9052F934F6}" type="presParOf" srcId="{9194BC76-7161-446A-B53A-E776A6C9B9AA}" destId="{7983DF37-C8D7-4382-903F-AB5B7B4FF7A4}" srcOrd="2" destOrd="0" presId="urn:microsoft.com/office/officeart/2005/8/layout/hierarchy3"/>
    <dgm:cxn modelId="{1D04CF28-2588-4379-AD78-3798667D99D2}" type="presParOf" srcId="{9194BC76-7161-446A-B53A-E776A6C9B9AA}" destId="{5B5C7BD7-94E0-4CCF-8FE0-0F1A0048BA86}" srcOrd="3" destOrd="0" presId="urn:microsoft.com/office/officeart/2005/8/layout/hierarchy3"/>
    <dgm:cxn modelId="{CB16BB45-012B-495B-9528-0AAE22AC869E}" type="presParOf" srcId="{9194BC76-7161-446A-B53A-E776A6C9B9AA}" destId="{B4718D86-684E-4DE8-ACBF-B9DDB53F2D2D}" srcOrd="4" destOrd="0" presId="urn:microsoft.com/office/officeart/2005/8/layout/hierarchy3"/>
    <dgm:cxn modelId="{A3C6E904-BAD6-4EF3-A8FF-281CCD6D35C9}" type="presParOf" srcId="{9194BC76-7161-446A-B53A-E776A6C9B9AA}" destId="{A4A57C32-D656-491F-B65F-40210DE8B28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Авторитарная политическая система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характеризующаяся тем, что власть сосредоточена в руках одного лица или группы лиц при сохранении автономии личности и общества в неполитических сферах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методов насилия в политической жизни с опорой на ар-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полная отстранённость парода от власти;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B18B2468-0445-47F2-9B35-CAD7133459D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степень ограничения политических свобод, прежде всего свободы деятельности оппозиционных организаций и прессы;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6C29EB-FB50-4857-BA85-96149B05A9B4}" type="parTrans" cxnId="{552A2239-8FA0-45B5-AA08-64EAB65500C9}">
      <dgm:prSet/>
      <dgm:spPr/>
      <dgm:t>
        <a:bodyPr/>
        <a:lstStyle/>
        <a:p>
          <a:endParaRPr lang="ru-RU"/>
        </a:p>
      </dgm:t>
    </dgm:pt>
    <dgm:pt modelId="{82C35331-BFE3-455A-838F-5C87A2EA36E9}" type="sibTrans" cxnId="{552A2239-8FA0-45B5-AA08-64EAB65500C9}">
      <dgm:prSet/>
      <dgm:spPr/>
      <dgm:t>
        <a:bodyPr/>
        <a:lstStyle/>
        <a:p>
          <a:endParaRPr lang="ru-RU"/>
        </a:p>
      </dgm:t>
    </dgm:pt>
    <dgm:pt modelId="{431CAB77-66C2-48F0-A1A0-9046C6DCF0F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выборы и референдумы проводятся под контролем правительства и носят формальный или фальсифицированный характер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B7559B6-F03F-41E4-835E-EF9DFF38F6E4}" type="parTrans" cxnId="{E01C4BEF-75F5-4AE4-A1D1-115051D043DA}">
      <dgm:prSet/>
      <dgm:spPr/>
      <dgm:t>
        <a:bodyPr/>
        <a:lstStyle/>
        <a:p>
          <a:endParaRPr lang="ru-RU"/>
        </a:p>
      </dgm:t>
    </dgm:pt>
    <dgm:pt modelId="{3CCE953A-DB98-4601-9535-E9C92C6533D5}" type="sibTrans" cxnId="{E01C4BEF-75F5-4AE4-A1D1-115051D043DA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638930" custScaleY="207557" custLinFactNeighborX="-24" custLinFactNeighborY="-48528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4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4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4" custScaleX="800807" custScaleY="99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8D86-684E-4DE8-ACBF-B9DDB53F2D2D}" type="pres">
      <dgm:prSet presAssocID="{506C29EB-FB50-4857-BA85-96149B05A9B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A4A57C32-D656-491F-B65F-40210DE8B28B}" type="pres">
      <dgm:prSet presAssocID="{B18B2468-0445-47F2-9B35-CAD7133459D5}" presName="childText" presStyleLbl="bgAcc1" presStyleIdx="2" presStyleCnt="4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095CD1-BA85-45DC-82E2-C175E5845FCB}" type="pres">
      <dgm:prSet presAssocID="{1B7559B6-F03F-41E4-835E-EF9DFF38F6E4}" presName="Name13" presStyleLbl="parChTrans1D2" presStyleIdx="3" presStyleCnt="4"/>
      <dgm:spPr/>
      <dgm:t>
        <a:bodyPr/>
        <a:lstStyle/>
        <a:p>
          <a:endParaRPr lang="ru-RU"/>
        </a:p>
      </dgm:t>
    </dgm:pt>
    <dgm:pt modelId="{7310B9A1-6D7F-41EF-993B-B967409FB7D9}" type="pres">
      <dgm:prSet presAssocID="{431CAB77-66C2-48F0-A1A0-9046C6DCF0FA}" presName="childText" presStyleLbl="bgAcc1" presStyleIdx="3" presStyleCnt="4" custScaleX="800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1C4BEF-75F5-4AE4-A1D1-115051D043DA}" srcId="{0C347EA9-BCE5-43FB-A1E4-06685905234F}" destId="{431CAB77-66C2-48F0-A1A0-9046C6DCF0FA}" srcOrd="3" destOrd="0" parTransId="{1B7559B6-F03F-41E4-835E-EF9DFF38F6E4}" sibTransId="{3CCE953A-DB98-4601-9535-E9C92C6533D5}"/>
    <dgm:cxn modelId="{516502A3-2093-4977-A6E5-DD925CA2420A}" type="presOf" srcId="{431CAB77-66C2-48F0-A1A0-9046C6DCF0FA}" destId="{7310B9A1-6D7F-41EF-993B-B967409FB7D9}" srcOrd="0" destOrd="0" presId="urn:microsoft.com/office/officeart/2005/8/layout/hierarchy3"/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310EC104-0E16-45FC-A941-7A9DE764BD9C}" type="presOf" srcId="{0C347EA9-BCE5-43FB-A1E4-06685905234F}" destId="{9C11B031-B957-4A42-9DCF-14385B0CDCE5}" srcOrd="1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E57D6CE9-48AF-482B-AD76-119EF8E5442B}" type="presOf" srcId="{365DB2D5-DA83-4642-997E-A43B54683177}" destId="{FF1E3121-7A40-4BFF-9BCF-BC3AE4772136}" srcOrd="0" destOrd="0" presId="urn:microsoft.com/office/officeart/2005/8/layout/hierarchy3"/>
    <dgm:cxn modelId="{46B2D19C-95E5-49F8-90DF-0864D89036EA}" type="presOf" srcId="{6FA4DC28-B210-4B00-B914-7E9959369CC6}" destId="{E3C3FD40-D9E2-4DD7-8F20-1B7DD535A2D7}" srcOrd="0" destOrd="0" presId="urn:microsoft.com/office/officeart/2005/8/layout/hierarchy3"/>
    <dgm:cxn modelId="{17EA8404-991C-4C11-A560-0B3A17F68880}" type="presOf" srcId="{217D50D1-3098-4BDF-B1D6-69834F8579EA}" destId="{5B5C7BD7-94E0-4CCF-8FE0-0F1A0048BA86}" srcOrd="0" destOrd="0" presId="urn:microsoft.com/office/officeart/2005/8/layout/hierarchy3"/>
    <dgm:cxn modelId="{BCF86FED-4446-4779-934E-4801B9CAEB31}" type="presOf" srcId="{B18B2468-0445-47F2-9B35-CAD7133459D5}" destId="{A4A57C32-D656-491F-B65F-40210DE8B28B}" srcOrd="0" destOrd="0" presId="urn:microsoft.com/office/officeart/2005/8/layout/hierarchy3"/>
    <dgm:cxn modelId="{48EDA514-F952-4F46-80E4-B7A38E271622}" type="presOf" srcId="{6F8D95D0-738C-46F7-AFD9-EFBAFFCB8074}" destId="{7983DF37-C8D7-4382-903F-AB5B7B4FF7A4}" srcOrd="0" destOrd="0" presId="urn:microsoft.com/office/officeart/2005/8/layout/hierarchy3"/>
    <dgm:cxn modelId="{97A43889-1762-4131-88FE-1B16544C2529}" type="presOf" srcId="{18297422-631E-4BDE-977B-646C1AB2187E}" destId="{A2290599-7F98-4DD0-99AF-4E950F250260}" srcOrd="0" destOrd="0" presId="urn:microsoft.com/office/officeart/2005/8/layout/hierarchy3"/>
    <dgm:cxn modelId="{0C33AC60-D168-413C-949E-D9ACB900628C}" type="presOf" srcId="{1B7559B6-F03F-41E4-835E-EF9DFF38F6E4}" destId="{4A095CD1-BA85-45DC-82E2-C175E5845FCB}" srcOrd="0" destOrd="0" presId="urn:microsoft.com/office/officeart/2005/8/layout/hierarchy3"/>
    <dgm:cxn modelId="{4FB11B0B-914D-4C2D-AD9B-9653C346B5F6}" type="presOf" srcId="{506C29EB-FB50-4857-BA85-96149B05A9B4}" destId="{B4718D86-684E-4DE8-ACBF-B9DDB53F2D2D}" srcOrd="0" destOrd="0" presId="urn:microsoft.com/office/officeart/2005/8/layout/hierarchy3"/>
    <dgm:cxn modelId="{75630748-16BA-4B77-A34C-670270DFD3DE}" type="presOf" srcId="{0C347EA9-BCE5-43FB-A1E4-06685905234F}" destId="{14FDBDCD-6326-40AA-95BC-5087AF4CBB00}" srcOrd="0" destOrd="0" presId="urn:microsoft.com/office/officeart/2005/8/layout/hierarchy3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552A2239-8FA0-45B5-AA08-64EAB65500C9}" srcId="{0C347EA9-BCE5-43FB-A1E4-06685905234F}" destId="{B18B2468-0445-47F2-9B35-CAD7133459D5}" srcOrd="2" destOrd="0" parTransId="{506C29EB-FB50-4857-BA85-96149B05A9B4}" sibTransId="{82C35331-BFE3-455A-838F-5C87A2EA36E9}"/>
    <dgm:cxn modelId="{6BE40B20-45B3-4B5A-B457-40B93413F627}" type="presParOf" srcId="{FF1E3121-7A40-4BFF-9BCF-BC3AE4772136}" destId="{231276BE-659B-4D5D-AA3D-8E3F6DACE202}" srcOrd="0" destOrd="0" presId="urn:microsoft.com/office/officeart/2005/8/layout/hierarchy3"/>
    <dgm:cxn modelId="{BB62BCB9-7D5B-4A7E-AFB6-09AF7F2D4040}" type="presParOf" srcId="{231276BE-659B-4D5D-AA3D-8E3F6DACE202}" destId="{9E0DE930-C163-4948-BE00-B36B902BA356}" srcOrd="0" destOrd="0" presId="urn:microsoft.com/office/officeart/2005/8/layout/hierarchy3"/>
    <dgm:cxn modelId="{188A6424-E078-4E9A-B8F2-8E97D8027617}" type="presParOf" srcId="{9E0DE930-C163-4948-BE00-B36B902BA356}" destId="{14FDBDCD-6326-40AA-95BC-5087AF4CBB00}" srcOrd="0" destOrd="0" presId="urn:microsoft.com/office/officeart/2005/8/layout/hierarchy3"/>
    <dgm:cxn modelId="{0A032FB2-0C23-4333-A1AC-A8626FBF3C6E}" type="presParOf" srcId="{9E0DE930-C163-4948-BE00-B36B902BA356}" destId="{9C11B031-B957-4A42-9DCF-14385B0CDCE5}" srcOrd="1" destOrd="0" presId="urn:microsoft.com/office/officeart/2005/8/layout/hierarchy3"/>
    <dgm:cxn modelId="{312F5DF6-CF1F-4ACB-A0F6-95128920C3E3}" type="presParOf" srcId="{231276BE-659B-4D5D-AA3D-8E3F6DACE202}" destId="{9194BC76-7161-446A-B53A-E776A6C9B9AA}" srcOrd="1" destOrd="0" presId="urn:microsoft.com/office/officeart/2005/8/layout/hierarchy3"/>
    <dgm:cxn modelId="{6E150350-7F5E-4EB3-A9E8-0A22E6C80C70}" type="presParOf" srcId="{9194BC76-7161-446A-B53A-E776A6C9B9AA}" destId="{A2290599-7F98-4DD0-99AF-4E950F250260}" srcOrd="0" destOrd="0" presId="urn:microsoft.com/office/officeart/2005/8/layout/hierarchy3"/>
    <dgm:cxn modelId="{616B9C62-145E-4969-B0F5-50EA0A7D0F83}" type="presParOf" srcId="{9194BC76-7161-446A-B53A-E776A6C9B9AA}" destId="{E3C3FD40-D9E2-4DD7-8F20-1B7DD535A2D7}" srcOrd="1" destOrd="0" presId="urn:microsoft.com/office/officeart/2005/8/layout/hierarchy3"/>
    <dgm:cxn modelId="{37E2E9FF-9BCA-4EB1-A78A-469161E7B65B}" type="presParOf" srcId="{9194BC76-7161-446A-B53A-E776A6C9B9AA}" destId="{7983DF37-C8D7-4382-903F-AB5B7B4FF7A4}" srcOrd="2" destOrd="0" presId="urn:microsoft.com/office/officeart/2005/8/layout/hierarchy3"/>
    <dgm:cxn modelId="{6EE20E69-F0BC-4459-9420-C1D97E826476}" type="presParOf" srcId="{9194BC76-7161-446A-B53A-E776A6C9B9AA}" destId="{5B5C7BD7-94E0-4CCF-8FE0-0F1A0048BA86}" srcOrd="3" destOrd="0" presId="urn:microsoft.com/office/officeart/2005/8/layout/hierarchy3"/>
    <dgm:cxn modelId="{CD654C06-916F-4AEB-8641-F009C517F2F1}" type="presParOf" srcId="{9194BC76-7161-446A-B53A-E776A6C9B9AA}" destId="{B4718D86-684E-4DE8-ACBF-B9DDB53F2D2D}" srcOrd="4" destOrd="0" presId="urn:microsoft.com/office/officeart/2005/8/layout/hierarchy3"/>
    <dgm:cxn modelId="{D2F7F895-FB05-4968-B0FF-BB0A519963E6}" type="presParOf" srcId="{9194BC76-7161-446A-B53A-E776A6C9B9AA}" destId="{A4A57C32-D656-491F-B65F-40210DE8B28B}" srcOrd="5" destOrd="0" presId="urn:microsoft.com/office/officeart/2005/8/layout/hierarchy3"/>
    <dgm:cxn modelId="{6AB1FA75-B647-4A38-9240-B7EB029C2DB3}" type="presParOf" srcId="{9194BC76-7161-446A-B53A-E776A6C9B9AA}" destId="{4A095CD1-BA85-45DC-82E2-C175E5845FCB}" srcOrd="6" destOrd="0" presId="urn:microsoft.com/office/officeart/2005/8/layout/hierarchy3"/>
    <dgm:cxn modelId="{CBAA9787-394D-41C6-B4F1-72854E0ECE62}" type="presParOf" srcId="{9194BC76-7161-446A-B53A-E776A6C9B9AA}" destId="{7310B9A1-6D7F-41EF-993B-B967409FB7D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5DB2D5-DA83-4642-997E-A43B54683177}" type="doc">
      <dgm:prSet loTypeId="urn:microsoft.com/office/officeart/2005/8/layout/hierarchy3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0C347EA9-BCE5-43FB-A1E4-06685905234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 политическая система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базирующаяся на рыночной экономике, которой соответствуют политические идеи свободы частной инициативы, а также свободы в отношении определения людьми их общественной позиции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39D886E-7792-4498-80DA-61359DDAF9CF}" type="parTrans" cxnId="{000CF301-1A69-4FB0-85AE-C4EEFA5B2AD9}">
      <dgm:prSet/>
      <dgm:spPr/>
      <dgm:t>
        <a:bodyPr/>
        <a:lstStyle/>
        <a:p>
          <a:endParaRPr lang="ru-RU"/>
        </a:p>
      </dgm:t>
    </dgm:pt>
    <dgm:pt modelId="{BEB3B052-4B45-4812-8D40-2F89EEFAC1AA}" type="sibTrans" cxnId="{000CF301-1A69-4FB0-85AE-C4EEFA5B2AD9}">
      <dgm:prSet/>
      <dgm:spPr/>
      <dgm:t>
        <a:bodyPr/>
        <a:lstStyle/>
        <a:p>
          <a:endParaRPr lang="ru-RU"/>
        </a:p>
      </dgm:t>
    </dgm:pt>
    <dgm:pt modelId="{6FA4DC28-B210-4B00-B914-7E9959369CC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 играет в основном роль регулятора отношений между различными социальными объектами и призвано обеспечивать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пра-ва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свободы граждан, защищать их от произвола;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297422-631E-4BDE-977B-646C1AB2187E}" type="parTrans" cxnId="{EA206439-884D-47BB-953C-88F24D732F1A}">
      <dgm:prSet/>
      <dgm:spPr/>
      <dgm:t>
        <a:bodyPr/>
        <a:lstStyle/>
        <a:p>
          <a:endParaRPr lang="ru-RU"/>
        </a:p>
      </dgm:t>
    </dgm:pt>
    <dgm:pt modelId="{225D18A2-D658-47E0-BA56-187AE887EE4D}" type="sibTrans" cxnId="{EA206439-884D-47BB-953C-88F24D732F1A}">
      <dgm:prSet/>
      <dgm:spPr/>
      <dgm:t>
        <a:bodyPr/>
        <a:lstStyle/>
        <a:p>
          <a:endParaRPr lang="ru-RU"/>
        </a:p>
      </dgm:t>
    </dgm:pt>
    <dgm:pt modelId="{217D50D1-3098-4BDF-B1D6-69834F8579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 завоёвывается через участие в избирательных кампаниях;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F8D95D0-738C-46F7-AFD9-EFBAFFCB8074}" type="parTrans" cxnId="{EE12C963-3E7D-4ED4-AD8B-3CC808622B7D}">
      <dgm:prSet/>
      <dgm:spPr/>
      <dgm:t>
        <a:bodyPr/>
        <a:lstStyle/>
        <a:p>
          <a:endParaRPr lang="ru-RU"/>
        </a:p>
      </dgm:t>
    </dgm:pt>
    <dgm:pt modelId="{3706DEF1-F54C-40C4-81E7-93589F1CD2EB}" type="sibTrans" cxnId="{EE12C963-3E7D-4ED4-AD8B-3CC808622B7D}">
      <dgm:prSet/>
      <dgm:spPr/>
      <dgm:t>
        <a:bodyPr/>
        <a:lstStyle/>
        <a:p>
          <a:endParaRPr lang="ru-RU"/>
        </a:p>
      </dgm:t>
    </dgm:pt>
    <dgm:pt modelId="{B18B2468-0445-47F2-9B35-CAD7133459D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главным институтом достижения политических целей является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пра-вопорядок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06C29EB-FB50-4857-BA85-96149B05A9B4}" type="parTrans" cxnId="{552A2239-8FA0-45B5-AA08-64EAB65500C9}">
      <dgm:prSet/>
      <dgm:spPr/>
      <dgm:t>
        <a:bodyPr/>
        <a:lstStyle/>
        <a:p>
          <a:endParaRPr lang="ru-RU"/>
        </a:p>
      </dgm:t>
    </dgm:pt>
    <dgm:pt modelId="{82C35331-BFE3-455A-838F-5C87A2EA36E9}" type="sibTrans" cxnId="{552A2239-8FA0-45B5-AA08-64EAB65500C9}">
      <dgm:prSet/>
      <dgm:spPr/>
      <dgm:t>
        <a:bodyPr/>
        <a:lstStyle/>
        <a:p>
          <a:endParaRPr lang="ru-RU"/>
        </a:p>
      </dgm:t>
    </dgm:pt>
    <dgm:pt modelId="{FF1E3121-7A40-4BFF-9BCF-BC3AE4772136}" type="pres">
      <dgm:prSet presAssocID="{365DB2D5-DA83-4642-997E-A43B546831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276BE-659B-4D5D-AA3D-8E3F6DACE202}" type="pres">
      <dgm:prSet presAssocID="{0C347EA9-BCE5-43FB-A1E4-06685905234F}" presName="root" presStyleCnt="0"/>
      <dgm:spPr/>
    </dgm:pt>
    <dgm:pt modelId="{9E0DE930-C163-4948-BE00-B36B902BA356}" type="pres">
      <dgm:prSet presAssocID="{0C347EA9-BCE5-43FB-A1E4-06685905234F}" presName="rootComposite" presStyleCnt="0"/>
      <dgm:spPr/>
    </dgm:pt>
    <dgm:pt modelId="{14FDBDCD-6326-40AA-95BC-5087AF4CBB00}" type="pres">
      <dgm:prSet presAssocID="{0C347EA9-BCE5-43FB-A1E4-06685905234F}" presName="rootText" presStyleLbl="node1" presStyleIdx="0" presStyleCnt="1" custScaleX="638930" custScaleY="207557" custLinFactNeighborX="-24" custLinFactNeighborY="-48528"/>
      <dgm:spPr/>
      <dgm:t>
        <a:bodyPr/>
        <a:lstStyle/>
        <a:p>
          <a:endParaRPr lang="ru-RU"/>
        </a:p>
      </dgm:t>
    </dgm:pt>
    <dgm:pt modelId="{9C11B031-B957-4A42-9DCF-14385B0CDCE5}" type="pres">
      <dgm:prSet presAssocID="{0C347EA9-BCE5-43FB-A1E4-06685905234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194BC76-7161-446A-B53A-E776A6C9B9AA}" type="pres">
      <dgm:prSet presAssocID="{0C347EA9-BCE5-43FB-A1E4-06685905234F}" presName="childShape" presStyleCnt="0"/>
      <dgm:spPr/>
    </dgm:pt>
    <dgm:pt modelId="{A2290599-7F98-4DD0-99AF-4E950F250260}" type="pres">
      <dgm:prSet presAssocID="{18297422-631E-4BDE-977B-646C1AB2187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E3C3FD40-D9E2-4DD7-8F20-1B7DD535A2D7}" type="pres">
      <dgm:prSet presAssocID="{6FA4DC28-B210-4B00-B914-7E9959369CC6}" presName="childText" presStyleLbl="bgAcc1" presStyleIdx="0" presStyleCnt="3" custScaleX="800807" custScaleY="176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3DF37-C8D7-4382-903F-AB5B7B4FF7A4}" type="pres">
      <dgm:prSet presAssocID="{6F8D95D0-738C-46F7-AFD9-EFBAFFCB807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B5C7BD7-94E0-4CCF-8FE0-0F1A0048BA86}" type="pres">
      <dgm:prSet presAssocID="{217D50D1-3098-4BDF-B1D6-69834F8579EA}" presName="childText" presStyleLbl="bgAcc1" presStyleIdx="1" presStyleCnt="3" custScaleX="800807" custScaleY="9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18D86-684E-4DE8-ACBF-B9DDB53F2D2D}" type="pres">
      <dgm:prSet presAssocID="{506C29EB-FB50-4857-BA85-96149B05A9B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4A57C32-D656-491F-B65F-40210DE8B28B}" type="pres">
      <dgm:prSet presAssocID="{B18B2468-0445-47F2-9B35-CAD7133459D5}" presName="childText" presStyleLbl="bgAcc1" presStyleIdx="2" presStyleCnt="3" custScaleX="8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013DA3-7EE1-44C5-A721-633A2580125A}" type="presOf" srcId="{18297422-631E-4BDE-977B-646C1AB2187E}" destId="{A2290599-7F98-4DD0-99AF-4E950F250260}" srcOrd="0" destOrd="0" presId="urn:microsoft.com/office/officeart/2005/8/layout/hierarchy3"/>
    <dgm:cxn modelId="{EA206439-884D-47BB-953C-88F24D732F1A}" srcId="{0C347EA9-BCE5-43FB-A1E4-06685905234F}" destId="{6FA4DC28-B210-4B00-B914-7E9959369CC6}" srcOrd="0" destOrd="0" parTransId="{18297422-631E-4BDE-977B-646C1AB2187E}" sibTransId="{225D18A2-D658-47E0-BA56-187AE887EE4D}"/>
    <dgm:cxn modelId="{DF84DFFC-C956-48FE-B12B-79B6CEACC27A}" type="presOf" srcId="{0C347EA9-BCE5-43FB-A1E4-06685905234F}" destId="{9C11B031-B957-4A42-9DCF-14385B0CDCE5}" srcOrd="1" destOrd="0" presId="urn:microsoft.com/office/officeart/2005/8/layout/hierarchy3"/>
    <dgm:cxn modelId="{EE12C963-3E7D-4ED4-AD8B-3CC808622B7D}" srcId="{0C347EA9-BCE5-43FB-A1E4-06685905234F}" destId="{217D50D1-3098-4BDF-B1D6-69834F8579EA}" srcOrd="1" destOrd="0" parTransId="{6F8D95D0-738C-46F7-AFD9-EFBAFFCB8074}" sibTransId="{3706DEF1-F54C-40C4-81E7-93589F1CD2EB}"/>
    <dgm:cxn modelId="{E6667DED-C5C3-4131-93B3-FB88024C3BFB}" type="presOf" srcId="{217D50D1-3098-4BDF-B1D6-69834F8579EA}" destId="{5B5C7BD7-94E0-4CCF-8FE0-0F1A0048BA86}" srcOrd="0" destOrd="0" presId="urn:microsoft.com/office/officeart/2005/8/layout/hierarchy3"/>
    <dgm:cxn modelId="{0C0A111B-8A34-4812-99C1-A9C43DAE6DEB}" type="presOf" srcId="{506C29EB-FB50-4857-BA85-96149B05A9B4}" destId="{B4718D86-684E-4DE8-ACBF-B9DDB53F2D2D}" srcOrd="0" destOrd="0" presId="urn:microsoft.com/office/officeart/2005/8/layout/hierarchy3"/>
    <dgm:cxn modelId="{68FCF9DC-F476-4796-A1B8-ABA55261068C}" type="presOf" srcId="{B18B2468-0445-47F2-9B35-CAD7133459D5}" destId="{A4A57C32-D656-491F-B65F-40210DE8B28B}" srcOrd="0" destOrd="0" presId="urn:microsoft.com/office/officeart/2005/8/layout/hierarchy3"/>
    <dgm:cxn modelId="{969E5523-0400-49B8-8805-03F4F962E725}" type="presOf" srcId="{6F8D95D0-738C-46F7-AFD9-EFBAFFCB8074}" destId="{7983DF37-C8D7-4382-903F-AB5B7B4FF7A4}" srcOrd="0" destOrd="0" presId="urn:microsoft.com/office/officeart/2005/8/layout/hierarchy3"/>
    <dgm:cxn modelId="{9328E681-6FE3-45E9-846D-46DAD9B96DE9}" type="presOf" srcId="{6FA4DC28-B210-4B00-B914-7E9959369CC6}" destId="{E3C3FD40-D9E2-4DD7-8F20-1B7DD535A2D7}" srcOrd="0" destOrd="0" presId="urn:microsoft.com/office/officeart/2005/8/layout/hierarchy3"/>
    <dgm:cxn modelId="{BEF2E0FF-3E58-4F08-83AE-EE5BD8EB1A68}" type="presOf" srcId="{0C347EA9-BCE5-43FB-A1E4-06685905234F}" destId="{14FDBDCD-6326-40AA-95BC-5087AF4CBB00}" srcOrd="0" destOrd="0" presId="urn:microsoft.com/office/officeart/2005/8/layout/hierarchy3"/>
    <dgm:cxn modelId="{000CF301-1A69-4FB0-85AE-C4EEFA5B2AD9}" srcId="{365DB2D5-DA83-4642-997E-A43B54683177}" destId="{0C347EA9-BCE5-43FB-A1E4-06685905234F}" srcOrd="0" destOrd="0" parTransId="{839D886E-7792-4498-80DA-61359DDAF9CF}" sibTransId="{BEB3B052-4B45-4812-8D40-2F89EEFAC1AA}"/>
    <dgm:cxn modelId="{552A2239-8FA0-45B5-AA08-64EAB65500C9}" srcId="{0C347EA9-BCE5-43FB-A1E4-06685905234F}" destId="{B18B2468-0445-47F2-9B35-CAD7133459D5}" srcOrd="2" destOrd="0" parTransId="{506C29EB-FB50-4857-BA85-96149B05A9B4}" sibTransId="{82C35331-BFE3-455A-838F-5C87A2EA36E9}"/>
    <dgm:cxn modelId="{704FA458-927D-422A-A15C-A105F02A08C3}" type="presOf" srcId="{365DB2D5-DA83-4642-997E-A43B54683177}" destId="{FF1E3121-7A40-4BFF-9BCF-BC3AE4772136}" srcOrd="0" destOrd="0" presId="urn:microsoft.com/office/officeart/2005/8/layout/hierarchy3"/>
    <dgm:cxn modelId="{C783AA11-1D17-4D6D-BEA3-215BF9DFF83D}" type="presParOf" srcId="{FF1E3121-7A40-4BFF-9BCF-BC3AE4772136}" destId="{231276BE-659B-4D5D-AA3D-8E3F6DACE202}" srcOrd="0" destOrd="0" presId="urn:microsoft.com/office/officeart/2005/8/layout/hierarchy3"/>
    <dgm:cxn modelId="{095A7E57-8D76-43DD-B1A5-2A150BDC7604}" type="presParOf" srcId="{231276BE-659B-4D5D-AA3D-8E3F6DACE202}" destId="{9E0DE930-C163-4948-BE00-B36B902BA356}" srcOrd="0" destOrd="0" presId="urn:microsoft.com/office/officeart/2005/8/layout/hierarchy3"/>
    <dgm:cxn modelId="{13E17EBA-158B-4DDD-BE54-B908E674A9F5}" type="presParOf" srcId="{9E0DE930-C163-4948-BE00-B36B902BA356}" destId="{14FDBDCD-6326-40AA-95BC-5087AF4CBB00}" srcOrd="0" destOrd="0" presId="urn:microsoft.com/office/officeart/2005/8/layout/hierarchy3"/>
    <dgm:cxn modelId="{DFC81E6A-8924-4373-B2D9-228B87343D50}" type="presParOf" srcId="{9E0DE930-C163-4948-BE00-B36B902BA356}" destId="{9C11B031-B957-4A42-9DCF-14385B0CDCE5}" srcOrd="1" destOrd="0" presId="urn:microsoft.com/office/officeart/2005/8/layout/hierarchy3"/>
    <dgm:cxn modelId="{A9F4B607-AEC9-4BD3-8344-4D3EA9C194DE}" type="presParOf" srcId="{231276BE-659B-4D5D-AA3D-8E3F6DACE202}" destId="{9194BC76-7161-446A-B53A-E776A6C9B9AA}" srcOrd="1" destOrd="0" presId="urn:microsoft.com/office/officeart/2005/8/layout/hierarchy3"/>
    <dgm:cxn modelId="{1A3D1D27-93A4-49C2-B05B-4E7FED9674DB}" type="presParOf" srcId="{9194BC76-7161-446A-B53A-E776A6C9B9AA}" destId="{A2290599-7F98-4DD0-99AF-4E950F250260}" srcOrd="0" destOrd="0" presId="urn:microsoft.com/office/officeart/2005/8/layout/hierarchy3"/>
    <dgm:cxn modelId="{3CC0C34A-EF8E-4CDA-82F1-AB43D79E50FB}" type="presParOf" srcId="{9194BC76-7161-446A-B53A-E776A6C9B9AA}" destId="{E3C3FD40-D9E2-4DD7-8F20-1B7DD535A2D7}" srcOrd="1" destOrd="0" presId="urn:microsoft.com/office/officeart/2005/8/layout/hierarchy3"/>
    <dgm:cxn modelId="{CF6AAF69-2053-48E7-8B78-23E7FAB0A094}" type="presParOf" srcId="{9194BC76-7161-446A-B53A-E776A6C9B9AA}" destId="{7983DF37-C8D7-4382-903F-AB5B7B4FF7A4}" srcOrd="2" destOrd="0" presId="urn:microsoft.com/office/officeart/2005/8/layout/hierarchy3"/>
    <dgm:cxn modelId="{85F05D98-E572-4457-B142-DE42D285EDB9}" type="presParOf" srcId="{9194BC76-7161-446A-B53A-E776A6C9B9AA}" destId="{5B5C7BD7-94E0-4CCF-8FE0-0F1A0048BA86}" srcOrd="3" destOrd="0" presId="urn:microsoft.com/office/officeart/2005/8/layout/hierarchy3"/>
    <dgm:cxn modelId="{883375B2-568E-4C16-8286-AF6585901162}" type="presParOf" srcId="{9194BC76-7161-446A-B53A-E776A6C9B9AA}" destId="{B4718D86-684E-4DE8-ACBF-B9DDB53F2D2D}" srcOrd="4" destOrd="0" presId="urn:microsoft.com/office/officeart/2005/8/layout/hierarchy3"/>
    <dgm:cxn modelId="{83CB92A6-56E8-4399-BE63-E2B57F36B363}" type="presParOf" srcId="{9194BC76-7161-446A-B53A-E776A6C9B9AA}" destId="{A4A57C32-D656-491F-B65F-40210DE8B28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292D1-FD8D-4F33-AF23-B9BD77680693}">
      <dsp:nvSpPr>
        <dsp:cNvPr id="0" name=""/>
        <dsp:cNvSpPr/>
      </dsp:nvSpPr>
      <dsp:spPr>
        <a:xfrm>
          <a:off x="4284495" y="3991055"/>
          <a:ext cx="6180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78079" y="4021323"/>
        <a:ext cx="30903" cy="30903"/>
      </dsp:txXfrm>
    </dsp:sp>
    <dsp:sp modelId="{0D3D14C9-A49F-4795-9A9E-F539936F3654}">
      <dsp:nvSpPr>
        <dsp:cNvPr id="0" name=""/>
        <dsp:cNvSpPr/>
      </dsp:nvSpPr>
      <dsp:spPr>
        <a:xfrm>
          <a:off x="1086192" y="2484276"/>
          <a:ext cx="618071" cy="1552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035" y="0"/>
              </a:lnTo>
              <a:lnTo>
                <a:pt x="309035" y="1552499"/>
              </a:lnTo>
              <a:lnTo>
                <a:pt x="618071" y="1552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353452" y="3218750"/>
        <a:ext cx="83550" cy="83550"/>
      </dsp:txXfrm>
    </dsp:sp>
    <dsp:sp modelId="{20F618BE-C31D-475B-AB98-3A6853C324CD}">
      <dsp:nvSpPr>
        <dsp:cNvPr id="0" name=""/>
        <dsp:cNvSpPr/>
      </dsp:nvSpPr>
      <dsp:spPr>
        <a:xfrm>
          <a:off x="4284495" y="2438556"/>
          <a:ext cx="6180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78079" y="2468824"/>
        <a:ext cx="30903" cy="30903"/>
      </dsp:txXfrm>
    </dsp:sp>
    <dsp:sp modelId="{C98547DC-385C-4BA1-95B5-76B91565E7EF}">
      <dsp:nvSpPr>
        <dsp:cNvPr id="0" name=""/>
        <dsp:cNvSpPr/>
      </dsp:nvSpPr>
      <dsp:spPr>
        <a:xfrm>
          <a:off x="1086192" y="2438556"/>
          <a:ext cx="6180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1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79775" y="2468824"/>
        <a:ext cx="30903" cy="30903"/>
      </dsp:txXfrm>
    </dsp:sp>
    <dsp:sp modelId="{E1DC2A4F-F7A2-4B8A-8748-2D661B558A7C}">
      <dsp:nvSpPr>
        <dsp:cNvPr id="0" name=""/>
        <dsp:cNvSpPr/>
      </dsp:nvSpPr>
      <dsp:spPr>
        <a:xfrm>
          <a:off x="4284495" y="886056"/>
          <a:ext cx="6180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1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78079" y="916325"/>
        <a:ext cx="30903" cy="30903"/>
      </dsp:txXfrm>
    </dsp:sp>
    <dsp:sp modelId="{F58939A5-ADF9-496F-A800-E2C1CEB0CED0}">
      <dsp:nvSpPr>
        <dsp:cNvPr id="0" name=""/>
        <dsp:cNvSpPr/>
      </dsp:nvSpPr>
      <dsp:spPr>
        <a:xfrm>
          <a:off x="1086192" y="931776"/>
          <a:ext cx="618071" cy="1552499"/>
        </a:xfrm>
        <a:custGeom>
          <a:avLst/>
          <a:gdLst/>
          <a:ahLst/>
          <a:cxnLst/>
          <a:rect l="0" t="0" r="0" b="0"/>
          <a:pathLst>
            <a:path>
              <a:moveTo>
                <a:pt x="0" y="1552499"/>
              </a:moveTo>
              <a:lnTo>
                <a:pt x="309035" y="1552499"/>
              </a:lnTo>
              <a:lnTo>
                <a:pt x="309035" y="0"/>
              </a:lnTo>
              <a:lnTo>
                <a:pt x="61807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353452" y="1666251"/>
        <a:ext cx="83550" cy="83550"/>
      </dsp:txXfrm>
    </dsp:sp>
    <dsp:sp modelId="{9D05F444-8AE1-421B-9EDE-D473BE82CFB9}">
      <dsp:nvSpPr>
        <dsp:cNvPr id="0" name=""/>
        <dsp:cNvSpPr/>
      </dsp:nvSpPr>
      <dsp:spPr>
        <a:xfrm rot="16200000">
          <a:off x="-1864325" y="2013185"/>
          <a:ext cx="4958852" cy="942181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современные подходы к определению политики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1864325" y="2013185"/>
        <a:ext cx="4958852" cy="942181"/>
      </dsp:txXfrm>
    </dsp:sp>
    <dsp:sp modelId="{7E2743EE-CA96-4476-A039-AE6E609BC42D}">
      <dsp:nvSpPr>
        <dsp:cNvPr id="0" name=""/>
        <dsp:cNvSpPr/>
      </dsp:nvSpPr>
      <dsp:spPr>
        <a:xfrm>
          <a:off x="1704263" y="273299"/>
          <a:ext cx="2580231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коммуникативный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4263" y="273299"/>
        <a:ext cx="2580231" cy="1316953"/>
      </dsp:txXfrm>
    </dsp:sp>
    <dsp:sp modelId="{9418DF96-89CD-444A-9C5A-2110E11159C9}">
      <dsp:nvSpPr>
        <dsp:cNvPr id="0" name=""/>
        <dsp:cNvSpPr/>
      </dsp:nvSpPr>
      <dsp:spPr>
        <a:xfrm>
          <a:off x="4902566" y="273299"/>
          <a:ext cx="3882415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сфера интеграции или борьбы индивидов и социальных групп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02566" y="273299"/>
        <a:ext cx="3882415" cy="1316953"/>
      </dsp:txXfrm>
    </dsp:sp>
    <dsp:sp modelId="{F3DC2AB2-1792-4E9D-A5CC-65F247BC643A}">
      <dsp:nvSpPr>
        <dsp:cNvPr id="0" name=""/>
        <dsp:cNvSpPr/>
      </dsp:nvSpPr>
      <dsp:spPr>
        <a:xfrm>
          <a:off x="1704263" y="1825799"/>
          <a:ext cx="2580231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директивный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4263" y="1825799"/>
        <a:ext cx="2580231" cy="1316953"/>
      </dsp:txXfrm>
    </dsp:sp>
    <dsp:sp modelId="{7EC857DC-136C-4A33-AD91-A3F5D6AB06E4}">
      <dsp:nvSpPr>
        <dsp:cNvPr id="0" name=""/>
        <dsp:cNvSpPr/>
      </dsp:nvSpPr>
      <dsp:spPr>
        <a:xfrm>
          <a:off x="4902566" y="1825799"/>
          <a:ext cx="3882415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отношения по поводу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02566" y="1825799"/>
        <a:ext cx="3882415" cy="1316953"/>
      </dsp:txXfrm>
    </dsp:sp>
    <dsp:sp modelId="{0120E043-7B43-41C6-B7A2-54A913869899}">
      <dsp:nvSpPr>
        <dsp:cNvPr id="0" name=""/>
        <dsp:cNvSpPr/>
      </dsp:nvSpPr>
      <dsp:spPr>
        <a:xfrm>
          <a:off x="1704263" y="3378298"/>
          <a:ext cx="2580231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функциональный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04263" y="3378298"/>
        <a:ext cx="2580231" cy="1316953"/>
      </dsp:txXfrm>
    </dsp:sp>
    <dsp:sp modelId="{D25562C0-2284-4677-AE81-E28B4255B90B}">
      <dsp:nvSpPr>
        <dsp:cNvPr id="0" name=""/>
        <dsp:cNvSpPr/>
      </dsp:nvSpPr>
      <dsp:spPr>
        <a:xfrm>
          <a:off x="4902566" y="3378298"/>
          <a:ext cx="3882415" cy="1316953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 как деятельность по управлению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02566" y="3378298"/>
        <a:ext cx="3882415" cy="131695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4" y="0"/>
          <a:ext cx="7423743" cy="665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Носители политической власти в обществе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506" y="19502"/>
        <a:ext cx="7384739" cy="626830"/>
      </dsp:txXfrm>
    </dsp:sp>
    <dsp:sp modelId="{A2290599-7F98-4DD0-99AF-4E950F250260}">
      <dsp:nvSpPr>
        <dsp:cNvPr id="0" name=""/>
        <dsp:cNvSpPr/>
      </dsp:nvSpPr>
      <dsp:spPr>
        <a:xfrm>
          <a:off x="742378" y="665834"/>
          <a:ext cx="742653" cy="706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6377"/>
              </a:lnTo>
              <a:lnTo>
                <a:pt x="742653" y="70637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485031" y="859211"/>
          <a:ext cx="7443677" cy="1026000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 идея - высшим носителем власти в обществе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яв-ляется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народ;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5082" y="889262"/>
        <a:ext cx="7383575" cy="965898"/>
      </dsp:txXfrm>
    </dsp:sp>
    <dsp:sp modelId="{7983DF37-C8D7-4382-903F-AB5B7B4FF7A4}">
      <dsp:nvSpPr>
        <dsp:cNvPr id="0" name=""/>
        <dsp:cNvSpPr/>
      </dsp:nvSpPr>
      <dsp:spPr>
        <a:xfrm>
          <a:off x="742378" y="665834"/>
          <a:ext cx="742653" cy="1654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4414"/>
              </a:lnTo>
              <a:lnTo>
                <a:pt x="742653" y="16544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485031" y="2030449"/>
          <a:ext cx="7443677" cy="579597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идея монархического правления - единственным властителем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яв-ляется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верховный правитель - монарх или государь;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07" y="2047425"/>
        <a:ext cx="7409725" cy="545645"/>
      </dsp:txXfrm>
    </dsp:sp>
    <dsp:sp modelId="{B4718D86-684E-4DE8-ACBF-B9DDB53F2D2D}">
      <dsp:nvSpPr>
        <dsp:cNvPr id="0" name=""/>
        <dsp:cNvSpPr/>
      </dsp:nvSpPr>
      <dsp:spPr>
        <a:xfrm>
          <a:off x="742378" y="665834"/>
          <a:ext cx="742653" cy="2379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9926"/>
              </a:lnTo>
              <a:lnTo>
                <a:pt x="742653" y="23799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57C32-D656-491F-B65F-40210DE8B28B}">
      <dsp:nvSpPr>
        <dsp:cNvPr id="0" name=""/>
        <dsp:cNvSpPr/>
      </dsp:nvSpPr>
      <dsp:spPr>
        <a:xfrm>
          <a:off x="1485031" y="2755285"/>
          <a:ext cx="7443677" cy="58095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согласно теории политических элит особой значимостью обладает политическая элита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46" y="2772300"/>
        <a:ext cx="7409647" cy="54692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9A34E-8838-4F53-B9A7-AC2334CDE336}">
      <dsp:nvSpPr>
        <dsp:cNvPr id="0" name=""/>
        <dsp:cNvSpPr/>
      </dsp:nvSpPr>
      <dsp:spPr>
        <a:xfrm>
          <a:off x="7427589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7187B923-040F-4D5D-831E-DACD35CE6865}">
      <dsp:nvSpPr>
        <dsp:cNvPr id="0" name=""/>
        <dsp:cNvSpPr/>
      </dsp:nvSpPr>
      <dsp:spPr>
        <a:xfrm>
          <a:off x="4392488" y="1250699"/>
          <a:ext cx="3080821" cy="465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519"/>
              </a:lnTo>
              <a:lnTo>
                <a:pt x="3080821" y="232519"/>
              </a:lnTo>
              <a:lnTo>
                <a:pt x="3080821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6680D-3C4D-44C0-92D0-2535A260523B}">
      <dsp:nvSpPr>
        <dsp:cNvPr id="0" name=""/>
        <dsp:cNvSpPr/>
      </dsp:nvSpPr>
      <dsp:spPr>
        <a:xfrm>
          <a:off x="4346767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FFC71AC6-BAB1-4A23-99E0-636C9D807E6F}">
      <dsp:nvSpPr>
        <dsp:cNvPr id="0" name=""/>
        <dsp:cNvSpPr/>
      </dsp:nvSpPr>
      <dsp:spPr>
        <a:xfrm>
          <a:off x="4346767" y="1250699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13B0B-C1A2-4F77-9217-0611675F74E8}">
      <dsp:nvSpPr>
        <dsp:cNvPr id="0" name=""/>
        <dsp:cNvSpPr/>
      </dsp:nvSpPr>
      <dsp:spPr>
        <a:xfrm>
          <a:off x="1265946" y="3688182"/>
          <a:ext cx="91440" cy="4650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039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BC1086F6-BCD6-46F0-8BC0-F88B28D7AC56}">
      <dsp:nvSpPr>
        <dsp:cNvPr id="0" name=""/>
        <dsp:cNvSpPr/>
      </dsp:nvSpPr>
      <dsp:spPr>
        <a:xfrm>
          <a:off x="1311666" y="1250699"/>
          <a:ext cx="3080821" cy="465039"/>
        </a:xfrm>
        <a:custGeom>
          <a:avLst/>
          <a:gdLst/>
          <a:ahLst/>
          <a:cxnLst/>
          <a:rect l="0" t="0" r="0" b="0"/>
          <a:pathLst>
            <a:path>
              <a:moveTo>
                <a:pt x="3080821" y="0"/>
              </a:moveTo>
              <a:lnTo>
                <a:pt x="3080821" y="232519"/>
              </a:lnTo>
              <a:lnTo>
                <a:pt x="0" y="232519"/>
              </a:lnTo>
              <a:lnTo>
                <a:pt x="0" y="4650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686A8-3DFA-4B88-A177-42B520F932D1}">
      <dsp:nvSpPr>
        <dsp:cNvPr id="0" name=""/>
        <dsp:cNvSpPr/>
      </dsp:nvSpPr>
      <dsp:spPr>
        <a:xfrm>
          <a:off x="1224139" y="143462"/>
          <a:ext cx="6336696" cy="11072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Политический статус личности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место человека в системе политической жизни, совокупность его неотъемлемых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по-литических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прав и свобод, обязанностей и возможностей оказывать влияние на политическую жизнь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24139" y="143462"/>
        <a:ext cx="6336696" cy="1107237"/>
      </dsp:txXfrm>
    </dsp:sp>
    <dsp:sp modelId="{08A220BA-66CA-4E13-92CC-D8F994C85AAD}">
      <dsp:nvSpPr>
        <dsp:cNvPr id="0" name=""/>
        <dsp:cNvSpPr/>
      </dsp:nvSpPr>
      <dsp:spPr>
        <a:xfrm>
          <a:off x="3775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Гражданство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полити-ческая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правовая связь лица с определённым государством 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принад-лежность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индивида к какому-либо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государс-тву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775" y="1715739"/>
        <a:ext cx="2615781" cy="1972443"/>
      </dsp:txXfrm>
    </dsp:sp>
    <dsp:sp modelId="{2F112C0E-4D71-434F-83E9-4FB5ACEE0844}">
      <dsp:nvSpPr>
        <dsp:cNvPr id="0" name=""/>
        <dsp:cNvSpPr/>
      </dsp:nvSpPr>
      <dsp:spPr>
        <a:xfrm>
          <a:off x="3775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гражданин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775" y="4153222"/>
        <a:ext cx="2615781" cy="615634"/>
      </dsp:txXfrm>
    </dsp:sp>
    <dsp:sp modelId="{EBEC69F3-86A8-4FA1-B92D-ED75DD20B81B}">
      <dsp:nvSpPr>
        <dsp:cNvPr id="0" name=""/>
        <dsp:cNvSpPr/>
      </dsp:nvSpPr>
      <dsp:spPr>
        <a:xfrm>
          <a:off x="3084597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Отсутствие гражданства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84597" y="1715739"/>
        <a:ext cx="2615781" cy="1972443"/>
      </dsp:txXfrm>
    </dsp:sp>
    <dsp:sp modelId="{7D336D9B-E72A-4AF6-A669-FEC77B266870}">
      <dsp:nvSpPr>
        <dsp:cNvPr id="0" name=""/>
        <dsp:cNvSpPr/>
      </dsp:nvSpPr>
      <dsp:spPr>
        <a:xfrm>
          <a:off x="3084597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апатрид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84597" y="4153222"/>
        <a:ext cx="2615781" cy="615634"/>
      </dsp:txXfrm>
    </dsp:sp>
    <dsp:sp modelId="{4AB5976F-9098-4873-B9C7-1ACCB6577359}">
      <dsp:nvSpPr>
        <dsp:cNvPr id="0" name=""/>
        <dsp:cNvSpPr/>
      </dsp:nvSpPr>
      <dsp:spPr>
        <a:xfrm>
          <a:off x="6165418" y="1715739"/>
          <a:ext cx="2615781" cy="197244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Двойное гражданство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5418" y="1715739"/>
        <a:ext cx="2615781" cy="1972443"/>
      </dsp:txXfrm>
    </dsp:sp>
    <dsp:sp modelId="{760497B7-8F20-47E6-BC2E-B47276128333}">
      <dsp:nvSpPr>
        <dsp:cNvPr id="0" name=""/>
        <dsp:cNvSpPr/>
      </dsp:nvSpPr>
      <dsp:spPr>
        <a:xfrm>
          <a:off x="6165418" y="4153222"/>
          <a:ext cx="2615781" cy="6156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бипатрид (биполид)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5418" y="4153222"/>
        <a:ext cx="2615781" cy="6156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255031" y="4423"/>
          <a:ext cx="5295223" cy="5744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1855" y="21247"/>
        <a:ext cx="5261575" cy="540763"/>
      </dsp:txXfrm>
    </dsp:sp>
    <dsp:sp modelId="{A2290599-7F98-4DD0-99AF-4E950F250260}">
      <dsp:nvSpPr>
        <dsp:cNvPr id="0" name=""/>
        <dsp:cNvSpPr/>
      </dsp:nvSpPr>
      <dsp:spPr>
        <a:xfrm>
          <a:off x="784554" y="578835"/>
          <a:ext cx="529522" cy="430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808"/>
              </a:lnTo>
              <a:lnTo>
                <a:pt x="529522" y="4308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314076" y="722438"/>
          <a:ext cx="7359883" cy="57441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искусство или наука ведения общественных дел;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0900" y="739262"/>
        <a:ext cx="7326235" cy="540763"/>
      </dsp:txXfrm>
    </dsp:sp>
    <dsp:sp modelId="{7983DF37-C8D7-4382-903F-AB5B7B4FF7A4}">
      <dsp:nvSpPr>
        <dsp:cNvPr id="0" name=""/>
        <dsp:cNvSpPr/>
      </dsp:nvSpPr>
      <dsp:spPr>
        <a:xfrm>
          <a:off x="784554" y="578835"/>
          <a:ext cx="529522" cy="1148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8822"/>
              </a:lnTo>
              <a:lnTo>
                <a:pt x="529522" y="11488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314076" y="1440452"/>
          <a:ext cx="7359883" cy="57441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наука управления государством;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0900" y="1457276"/>
        <a:ext cx="7326235" cy="540763"/>
      </dsp:txXfrm>
    </dsp:sp>
    <dsp:sp modelId="{B4718D86-684E-4DE8-ACBF-B9DDB53F2D2D}">
      <dsp:nvSpPr>
        <dsp:cNvPr id="0" name=""/>
        <dsp:cNvSpPr/>
      </dsp:nvSpPr>
      <dsp:spPr>
        <a:xfrm>
          <a:off x="784554" y="578835"/>
          <a:ext cx="529522" cy="1866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837"/>
              </a:lnTo>
              <a:lnTo>
                <a:pt x="529522" y="18668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57C32-D656-491F-B65F-40210DE8B28B}">
      <dsp:nvSpPr>
        <dsp:cNvPr id="0" name=""/>
        <dsp:cNvSpPr/>
      </dsp:nvSpPr>
      <dsp:spPr>
        <a:xfrm>
          <a:off x="1314076" y="2158466"/>
          <a:ext cx="7359883" cy="57441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наука, изучающая отношения и действия, связанные с завоеванием, удержанием и использованием власти;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0900" y="2175290"/>
        <a:ext cx="7326235" cy="540763"/>
      </dsp:txXfrm>
    </dsp:sp>
    <dsp:sp modelId="{49593EB5-1205-4E87-873F-E753A312A960}">
      <dsp:nvSpPr>
        <dsp:cNvPr id="0" name=""/>
        <dsp:cNvSpPr/>
      </dsp:nvSpPr>
      <dsp:spPr>
        <a:xfrm>
          <a:off x="784554" y="578835"/>
          <a:ext cx="529522" cy="2584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4851"/>
              </a:lnTo>
              <a:lnTo>
                <a:pt x="529522" y="258485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97DE61-F0AB-42BD-A138-287A92C05CDB}">
      <dsp:nvSpPr>
        <dsp:cNvPr id="0" name=""/>
        <dsp:cNvSpPr/>
      </dsp:nvSpPr>
      <dsp:spPr>
        <a:xfrm>
          <a:off x="1314076" y="2876481"/>
          <a:ext cx="7359883" cy="57441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совокупность реальных фактов, изучаемых политической наукой;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0900" y="2893305"/>
        <a:ext cx="7326235" cy="540763"/>
      </dsp:txXfrm>
    </dsp:sp>
    <dsp:sp modelId="{07172419-A3CD-41A5-8D21-6454B12ED2FE}">
      <dsp:nvSpPr>
        <dsp:cNvPr id="0" name=""/>
        <dsp:cNvSpPr/>
      </dsp:nvSpPr>
      <dsp:spPr>
        <a:xfrm>
          <a:off x="784554" y="578835"/>
          <a:ext cx="529522" cy="3302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2865"/>
              </a:lnTo>
              <a:lnTo>
                <a:pt x="529522" y="33028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9C4AD-E4F3-4798-B314-3B068F075A53}">
      <dsp:nvSpPr>
        <dsp:cNvPr id="0" name=""/>
        <dsp:cNvSpPr/>
      </dsp:nvSpPr>
      <dsp:spPr>
        <a:xfrm>
          <a:off x="1314076" y="3594495"/>
          <a:ext cx="7359883" cy="57441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искусство (наука и практика) борьбы за власть, управления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в отношении других государств;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0900" y="3611319"/>
        <a:ext cx="7326235" cy="540763"/>
      </dsp:txXfrm>
    </dsp:sp>
    <dsp:sp modelId="{0331CC97-0E26-461A-8793-D0E1C45C64C2}">
      <dsp:nvSpPr>
        <dsp:cNvPr id="0" name=""/>
        <dsp:cNvSpPr/>
      </dsp:nvSpPr>
      <dsp:spPr>
        <a:xfrm>
          <a:off x="784554" y="578835"/>
          <a:ext cx="529522" cy="4131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1491"/>
              </a:lnTo>
              <a:lnTo>
                <a:pt x="529522" y="41314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C8DE5-60D9-4CBE-A1E4-5FAE13A4DD88}">
      <dsp:nvSpPr>
        <dsp:cNvPr id="0" name=""/>
        <dsp:cNvSpPr/>
      </dsp:nvSpPr>
      <dsp:spPr>
        <a:xfrm>
          <a:off x="1314076" y="4312509"/>
          <a:ext cx="7359883" cy="79563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любая деятельность  индивидов и социальных групп, связанная с от-ношениями по поводу завоевания, удержания и использования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влас-ти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целью реализации своих интересов.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7379" y="4335812"/>
        <a:ext cx="7313277" cy="7490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7416" y="31836"/>
          <a:ext cx="5606707" cy="608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230" y="49650"/>
        <a:ext cx="5571079" cy="572572"/>
      </dsp:txXfrm>
    </dsp:sp>
    <dsp:sp modelId="{A2290599-7F98-4DD0-99AF-4E950F250260}">
      <dsp:nvSpPr>
        <dsp:cNvPr id="0" name=""/>
        <dsp:cNvSpPr/>
      </dsp:nvSpPr>
      <dsp:spPr>
        <a:xfrm>
          <a:off x="568087" y="640037"/>
          <a:ext cx="560670" cy="620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102"/>
              </a:lnTo>
              <a:lnTo>
                <a:pt x="560670" y="62010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128757" y="792087"/>
          <a:ext cx="7792817" cy="936105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способность человека или определённой группы людей управлять деятельностью и поведением других людей, достигая этим поставленных целей;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6175" y="819505"/>
        <a:ext cx="7737981" cy="881269"/>
      </dsp:txXfrm>
    </dsp:sp>
    <dsp:sp modelId="{7983DF37-C8D7-4382-903F-AB5B7B4FF7A4}">
      <dsp:nvSpPr>
        <dsp:cNvPr id="0" name=""/>
        <dsp:cNvSpPr/>
      </dsp:nvSpPr>
      <dsp:spPr>
        <a:xfrm>
          <a:off x="568087" y="640037"/>
          <a:ext cx="560670" cy="1544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305"/>
              </a:lnTo>
              <a:lnTo>
                <a:pt x="560670" y="154430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128757" y="1880242"/>
          <a:ext cx="7792817" cy="608200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общем смысле - способность и возможность какого-либо объекта ока-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зывать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определяющее воздействие на что-либо или кого-либо.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46571" y="1898056"/>
        <a:ext cx="7757189" cy="5725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C76BEE-5CB3-4952-A6E1-789B40F77112}">
      <dsp:nvSpPr>
        <dsp:cNvPr id="0" name=""/>
        <dsp:cNvSpPr/>
      </dsp:nvSpPr>
      <dsp:spPr>
        <a:xfrm>
          <a:off x="4464496" y="1207641"/>
          <a:ext cx="3699395" cy="3210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510"/>
              </a:lnTo>
              <a:lnTo>
                <a:pt x="3699395" y="160510"/>
              </a:lnTo>
              <a:lnTo>
                <a:pt x="3699395" y="321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77362-1200-4630-A7E4-B99CC627154A}">
      <dsp:nvSpPr>
        <dsp:cNvPr id="0" name=""/>
        <dsp:cNvSpPr/>
      </dsp:nvSpPr>
      <dsp:spPr>
        <a:xfrm>
          <a:off x="4464496" y="1207641"/>
          <a:ext cx="1849697" cy="3210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510"/>
              </a:lnTo>
              <a:lnTo>
                <a:pt x="1849697" y="160510"/>
              </a:lnTo>
              <a:lnTo>
                <a:pt x="1849697" y="321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61F84C-0B43-4AE8-A021-E2C2413C27C2}">
      <dsp:nvSpPr>
        <dsp:cNvPr id="0" name=""/>
        <dsp:cNvSpPr/>
      </dsp:nvSpPr>
      <dsp:spPr>
        <a:xfrm>
          <a:off x="4418776" y="1207641"/>
          <a:ext cx="91440" cy="3210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C35D96-B2DA-4FEF-963C-5243EFF6D028}">
      <dsp:nvSpPr>
        <dsp:cNvPr id="0" name=""/>
        <dsp:cNvSpPr/>
      </dsp:nvSpPr>
      <dsp:spPr>
        <a:xfrm>
          <a:off x="2614798" y="1207641"/>
          <a:ext cx="1849697" cy="321021"/>
        </a:xfrm>
        <a:custGeom>
          <a:avLst/>
          <a:gdLst/>
          <a:ahLst/>
          <a:cxnLst/>
          <a:rect l="0" t="0" r="0" b="0"/>
          <a:pathLst>
            <a:path>
              <a:moveTo>
                <a:pt x="1849697" y="0"/>
              </a:moveTo>
              <a:lnTo>
                <a:pt x="1849697" y="160510"/>
              </a:lnTo>
              <a:lnTo>
                <a:pt x="0" y="160510"/>
              </a:lnTo>
              <a:lnTo>
                <a:pt x="0" y="321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CC7E6-8D4E-4F96-A85B-4AFAB920CC12}">
      <dsp:nvSpPr>
        <dsp:cNvPr id="0" name=""/>
        <dsp:cNvSpPr/>
      </dsp:nvSpPr>
      <dsp:spPr>
        <a:xfrm>
          <a:off x="765100" y="1207641"/>
          <a:ext cx="3699395" cy="321021"/>
        </a:xfrm>
        <a:custGeom>
          <a:avLst/>
          <a:gdLst/>
          <a:ahLst/>
          <a:cxnLst/>
          <a:rect l="0" t="0" r="0" b="0"/>
          <a:pathLst>
            <a:path>
              <a:moveTo>
                <a:pt x="3699395" y="0"/>
              </a:moveTo>
              <a:lnTo>
                <a:pt x="3699395" y="160510"/>
              </a:lnTo>
              <a:lnTo>
                <a:pt x="0" y="160510"/>
              </a:lnTo>
              <a:lnTo>
                <a:pt x="0" y="3210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CA533-45D6-4F1A-A4D3-1C7A0D9C0A17}">
      <dsp:nvSpPr>
        <dsp:cNvPr id="0" name=""/>
        <dsp:cNvSpPr/>
      </dsp:nvSpPr>
      <dsp:spPr>
        <a:xfrm>
          <a:off x="2808313" y="443303"/>
          <a:ext cx="331236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формы проявления власти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08313" y="443303"/>
        <a:ext cx="3312365" cy="764337"/>
      </dsp:txXfrm>
    </dsp:sp>
    <dsp:sp modelId="{CF6EA0B3-1DD5-40BC-B106-5A56FFA45268}">
      <dsp:nvSpPr>
        <dsp:cNvPr id="0" name=""/>
        <dsp:cNvSpPr/>
      </dsp:nvSpPr>
      <dsp:spPr>
        <a:xfrm>
          <a:off x="762" y="1528662"/>
          <a:ext cx="152867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господство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62" y="1528662"/>
        <a:ext cx="1528675" cy="764337"/>
      </dsp:txXfrm>
    </dsp:sp>
    <dsp:sp modelId="{5BAA27B1-50DB-43E5-ACF0-3EF3A7397A75}">
      <dsp:nvSpPr>
        <dsp:cNvPr id="0" name=""/>
        <dsp:cNvSpPr/>
      </dsp:nvSpPr>
      <dsp:spPr>
        <a:xfrm>
          <a:off x="1850460" y="1528662"/>
          <a:ext cx="152867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0460" y="1528662"/>
        <a:ext cx="1528675" cy="764337"/>
      </dsp:txXfrm>
    </dsp:sp>
    <dsp:sp modelId="{3A06EA91-3F8A-4FA8-A774-908B76D7679D}">
      <dsp:nvSpPr>
        <dsp:cNvPr id="0" name=""/>
        <dsp:cNvSpPr/>
      </dsp:nvSpPr>
      <dsp:spPr>
        <a:xfrm>
          <a:off x="3700158" y="1528662"/>
          <a:ext cx="152867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управление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700158" y="1528662"/>
        <a:ext cx="1528675" cy="764337"/>
      </dsp:txXfrm>
    </dsp:sp>
    <dsp:sp modelId="{FEC29EA4-2E5D-480B-82A3-93D8395EBF91}">
      <dsp:nvSpPr>
        <dsp:cNvPr id="0" name=""/>
        <dsp:cNvSpPr/>
      </dsp:nvSpPr>
      <dsp:spPr>
        <a:xfrm>
          <a:off x="5549855" y="1528662"/>
          <a:ext cx="152867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организация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549855" y="1528662"/>
        <a:ext cx="1528675" cy="764337"/>
      </dsp:txXfrm>
    </dsp:sp>
    <dsp:sp modelId="{20FA0564-5560-4F1C-ADD0-B5689C1EDA19}">
      <dsp:nvSpPr>
        <dsp:cNvPr id="0" name=""/>
        <dsp:cNvSpPr/>
      </dsp:nvSpPr>
      <dsp:spPr>
        <a:xfrm>
          <a:off x="7399553" y="1528662"/>
          <a:ext cx="1528675" cy="76433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контроль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399553" y="1528662"/>
        <a:ext cx="1528675" cy="7643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CEAA8-F117-4CCA-8402-30AF177F1D30}">
      <dsp:nvSpPr>
        <dsp:cNvPr id="0" name=""/>
        <dsp:cNvSpPr/>
      </dsp:nvSpPr>
      <dsp:spPr>
        <a:xfrm>
          <a:off x="4464496" y="1188275"/>
          <a:ext cx="3921952" cy="262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449"/>
              </a:lnTo>
              <a:lnTo>
                <a:pt x="3921952" y="149449"/>
              </a:lnTo>
              <a:lnTo>
                <a:pt x="3921952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2F5F5-94FC-4B6D-A2D5-8CF9265D7382}">
      <dsp:nvSpPr>
        <dsp:cNvPr id="0" name=""/>
        <dsp:cNvSpPr/>
      </dsp:nvSpPr>
      <dsp:spPr>
        <a:xfrm>
          <a:off x="4464496" y="1188275"/>
          <a:ext cx="2614634" cy="262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449"/>
              </a:lnTo>
              <a:lnTo>
                <a:pt x="2614634" y="149449"/>
              </a:lnTo>
              <a:lnTo>
                <a:pt x="2614634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76BEE-5CB3-4952-A6E1-789B40F77112}">
      <dsp:nvSpPr>
        <dsp:cNvPr id="0" name=""/>
        <dsp:cNvSpPr/>
      </dsp:nvSpPr>
      <dsp:spPr>
        <a:xfrm>
          <a:off x="4464496" y="1188275"/>
          <a:ext cx="1307317" cy="262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449"/>
              </a:lnTo>
              <a:lnTo>
                <a:pt x="1307317" y="149449"/>
              </a:lnTo>
              <a:lnTo>
                <a:pt x="1307317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77362-1200-4630-A7E4-B99CC627154A}">
      <dsp:nvSpPr>
        <dsp:cNvPr id="0" name=""/>
        <dsp:cNvSpPr/>
      </dsp:nvSpPr>
      <dsp:spPr>
        <a:xfrm>
          <a:off x="4418776" y="1188275"/>
          <a:ext cx="91440" cy="2628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61F84C-0B43-4AE8-A021-E2C2413C27C2}">
      <dsp:nvSpPr>
        <dsp:cNvPr id="0" name=""/>
        <dsp:cNvSpPr/>
      </dsp:nvSpPr>
      <dsp:spPr>
        <a:xfrm>
          <a:off x="3157178" y="1188275"/>
          <a:ext cx="1307317" cy="262894"/>
        </a:xfrm>
        <a:custGeom>
          <a:avLst/>
          <a:gdLst/>
          <a:ahLst/>
          <a:cxnLst/>
          <a:rect l="0" t="0" r="0" b="0"/>
          <a:pathLst>
            <a:path>
              <a:moveTo>
                <a:pt x="1307317" y="0"/>
              </a:moveTo>
              <a:lnTo>
                <a:pt x="1307317" y="149449"/>
              </a:lnTo>
              <a:lnTo>
                <a:pt x="0" y="149449"/>
              </a:lnTo>
              <a:lnTo>
                <a:pt x="0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C35D96-B2DA-4FEF-963C-5243EFF6D028}">
      <dsp:nvSpPr>
        <dsp:cNvPr id="0" name=""/>
        <dsp:cNvSpPr/>
      </dsp:nvSpPr>
      <dsp:spPr>
        <a:xfrm>
          <a:off x="1849861" y="1188275"/>
          <a:ext cx="2614634" cy="262894"/>
        </a:xfrm>
        <a:custGeom>
          <a:avLst/>
          <a:gdLst/>
          <a:ahLst/>
          <a:cxnLst/>
          <a:rect l="0" t="0" r="0" b="0"/>
          <a:pathLst>
            <a:path>
              <a:moveTo>
                <a:pt x="2614634" y="0"/>
              </a:moveTo>
              <a:lnTo>
                <a:pt x="2614634" y="149449"/>
              </a:lnTo>
              <a:lnTo>
                <a:pt x="0" y="149449"/>
              </a:lnTo>
              <a:lnTo>
                <a:pt x="0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CC7E6-8D4E-4F96-A85B-4AFAB920CC12}">
      <dsp:nvSpPr>
        <dsp:cNvPr id="0" name=""/>
        <dsp:cNvSpPr/>
      </dsp:nvSpPr>
      <dsp:spPr>
        <a:xfrm>
          <a:off x="542543" y="1188275"/>
          <a:ext cx="3921952" cy="262894"/>
        </a:xfrm>
        <a:custGeom>
          <a:avLst/>
          <a:gdLst/>
          <a:ahLst/>
          <a:cxnLst/>
          <a:rect l="0" t="0" r="0" b="0"/>
          <a:pathLst>
            <a:path>
              <a:moveTo>
                <a:pt x="3921952" y="0"/>
              </a:moveTo>
              <a:lnTo>
                <a:pt x="3921952" y="149449"/>
              </a:lnTo>
              <a:lnTo>
                <a:pt x="0" y="149449"/>
              </a:lnTo>
              <a:lnTo>
                <a:pt x="0" y="26289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CA533-45D6-4F1A-A4D3-1C7A0D9C0A17}">
      <dsp:nvSpPr>
        <dsp:cNvPr id="0" name=""/>
        <dsp:cNvSpPr/>
      </dsp:nvSpPr>
      <dsp:spPr>
        <a:xfrm>
          <a:off x="432048" y="0"/>
          <a:ext cx="8064895" cy="118827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система общества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это совокупность политических институтов и организаций, соответствующих идей и взглядов, политических отношений, политико-правовых норм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2048" y="0"/>
        <a:ext cx="8064895" cy="1188275"/>
      </dsp:txXfrm>
    </dsp:sp>
    <dsp:sp modelId="{CF6EA0B3-1DD5-40BC-B106-5A56FFA45268}">
      <dsp:nvSpPr>
        <dsp:cNvPr id="0" name=""/>
        <dsp:cNvSpPr/>
      </dsp:nvSpPr>
      <dsp:spPr>
        <a:xfrm>
          <a:off x="2329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власть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29" y="1451170"/>
        <a:ext cx="1080427" cy="1969209"/>
      </dsp:txXfrm>
    </dsp:sp>
    <dsp:sp modelId="{5BAA27B1-50DB-43E5-ACF0-3EF3A7397A75}">
      <dsp:nvSpPr>
        <dsp:cNvPr id="0" name=""/>
        <dsp:cNvSpPr/>
      </dsp:nvSpPr>
      <dsp:spPr>
        <a:xfrm>
          <a:off x="1309647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организации и институты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9647" y="1451170"/>
        <a:ext cx="1080427" cy="1969209"/>
      </dsp:txXfrm>
    </dsp:sp>
    <dsp:sp modelId="{3A06EA91-3F8A-4FA8-A774-908B76D7679D}">
      <dsp:nvSpPr>
        <dsp:cNvPr id="0" name=""/>
        <dsp:cNvSpPr/>
      </dsp:nvSpPr>
      <dsp:spPr>
        <a:xfrm>
          <a:off x="2616964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отношения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16964" y="1451170"/>
        <a:ext cx="1080427" cy="1969209"/>
      </dsp:txXfrm>
    </dsp:sp>
    <dsp:sp modelId="{FEC29EA4-2E5D-480B-82A3-93D8395EBF91}">
      <dsp:nvSpPr>
        <dsp:cNvPr id="0" name=""/>
        <dsp:cNvSpPr/>
      </dsp:nvSpPr>
      <dsp:spPr>
        <a:xfrm>
          <a:off x="3924282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политическое сознание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24282" y="1451170"/>
        <a:ext cx="1080427" cy="1969209"/>
      </dsp:txXfrm>
    </dsp:sp>
    <dsp:sp modelId="{20FA0564-5560-4F1C-ADD0-B5689C1EDA19}">
      <dsp:nvSpPr>
        <dsp:cNvPr id="0" name=""/>
        <dsp:cNvSpPr/>
      </dsp:nvSpPr>
      <dsp:spPr>
        <a:xfrm>
          <a:off x="5231599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политико-правовые нормы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231599" y="1451170"/>
        <a:ext cx="1080427" cy="1969209"/>
      </dsp:txXfrm>
    </dsp:sp>
    <dsp:sp modelId="{6CCCD03B-C321-41B5-8CED-00966DB37B6E}">
      <dsp:nvSpPr>
        <dsp:cNvPr id="0" name=""/>
        <dsp:cNvSpPr/>
      </dsp:nvSpPr>
      <dsp:spPr>
        <a:xfrm>
          <a:off x="6538917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политическая культура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38917" y="1451170"/>
        <a:ext cx="1080427" cy="1969209"/>
      </dsp:txXfrm>
    </dsp:sp>
    <dsp:sp modelId="{521469FF-C663-4283-883F-D84106B620CA}">
      <dsp:nvSpPr>
        <dsp:cNvPr id="0" name=""/>
        <dsp:cNvSpPr/>
      </dsp:nvSpPr>
      <dsp:spPr>
        <a:xfrm>
          <a:off x="7846234" y="1451170"/>
          <a:ext cx="1080427" cy="19692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vert270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действия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846234" y="1451170"/>
        <a:ext cx="1080427" cy="19692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1F84C-0B43-4AE8-A021-E2C2413C27C2}">
      <dsp:nvSpPr>
        <dsp:cNvPr id="0" name=""/>
        <dsp:cNvSpPr/>
      </dsp:nvSpPr>
      <dsp:spPr>
        <a:xfrm>
          <a:off x="4464496" y="743281"/>
          <a:ext cx="3099008" cy="375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691"/>
              </a:lnTo>
              <a:lnTo>
                <a:pt x="3099008" y="187691"/>
              </a:lnTo>
              <a:lnTo>
                <a:pt x="3099008" y="3753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C35D96-B2DA-4FEF-963C-5243EFF6D028}">
      <dsp:nvSpPr>
        <dsp:cNvPr id="0" name=""/>
        <dsp:cNvSpPr/>
      </dsp:nvSpPr>
      <dsp:spPr>
        <a:xfrm>
          <a:off x="4418776" y="743281"/>
          <a:ext cx="91440" cy="375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53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CC7E6-8D4E-4F96-A85B-4AFAB920CC12}">
      <dsp:nvSpPr>
        <dsp:cNvPr id="0" name=""/>
        <dsp:cNvSpPr/>
      </dsp:nvSpPr>
      <dsp:spPr>
        <a:xfrm>
          <a:off x="1365487" y="743281"/>
          <a:ext cx="3099008" cy="375383"/>
        </a:xfrm>
        <a:custGeom>
          <a:avLst/>
          <a:gdLst/>
          <a:ahLst/>
          <a:cxnLst/>
          <a:rect l="0" t="0" r="0" b="0"/>
          <a:pathLst>
            <a:path>
              <a:moveTo>
                <a:pt x="3099008" y="0"/>
              </a:moveTo>
              <a:lnTo>
                <a:pt x="3099008" y="187691"/>
              </a:lnTo>
              <a:lnTo>
                <a:pt x="0" y="187691"/>
              </a:lnTo>
              <a:lnTo>
                <a:pt x="0" y="3753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FCA533-45D6-4F1A-A4D3-1C7A0D9C0A17}">
      <dsp:nvSpPr>
        <dsp:cNvPr id="0" name=""/>
        <dsp:cNvSpPr/>
      </dsp:nvSpPr>
      <dsp:spPr>
        <a:xfrm>
          <a:off x="1854237" y="75795"/>
          <a:ext cx="5220517" cy="66748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Типы политических систем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854237" y="75795"/>
        <a:ext cx="5220517" cy="667486"/>
      </dsp:txXfrm>
    </dsp:sp>
    <dsp:sp modelId="{CF6EA0B3-1DD5-40BC-B106-5A56FFA45268}">
      <dsp:nvSpPr>
        <dsp:cNvPr id="0" name=""/>
        <dsp:cNvSpPr/>
      </dsp:nvSpPr>
      <dsp:spPr>
        <a:xfrm>
          <a:off x="3675" y="1118665"/>
          <a:ext cx="2723624" cy="89377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тоталитарная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(лат.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totalis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весь, полный)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75" y="1118665"/>
        <a:ext cx="2723624" cy="893771"/>
      </dsp:txXfrm>
    </dsp:sp>
    <dsp:sp modelId="{5BAA27B1-50DB-43E5-ACF0-3EF3A7397A75}">
      <dsp:nvSpPr>
        <dsp:cNvPr id="0" name=""/>
        <dsp:cNvSpPr/>
      </dsp:nvSpPr>
      <dsp:spPr>
        <a:xfrm>
          <a:off x="3102683" y="1118665"/>
          <a:ext cx="2723624" cy="89377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авторитарная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(лат.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auctoritas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приказание, влияние, сила)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02683" y="1118665"/>
        <a:ext cx="2723624" cy="893771"/>
      </dsp:txXfrm>
    </dsp:sp>
    <dsp:sp modelId="{3A06EA91-3F8A-4FA8-A774-908B76D7679D}">
      <dsp:nvSpPr>
        <dsp:cNvPr id="0" name=""/>
        <dsp:cNvSpPr/>
      </dsp:nvSpPr>
      <dsp:spPr>
        <a:xfrm>
          <a:off x="6201692" y="1118665"/>
          <a:ext cx="2723624" cy="89377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(греч. 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demos –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народ и </a:t>
          </a:r>
          <a:r>
            <a:rPr 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kratos</a:t>
          </a:r>
          <a:r>
            <a:rPr 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201692" y="1118665"/>
        <a:ext cx="2723624" cy="8937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4" y="360038"/>
          <a:ext cx="7423743" cy="1205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Тоталитарная политическая система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характеризующаяся всевластием государства, всеобъемлющим и жёстким политическим контролем за различными сторонами жизни общества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321" y="395355"/>
        <a:ext cx="7353109" cy="1135171"/>
      </dsp:txXfrm>
    </dsp:sp>
    <dsp:sp modelId="{A2290599-7F98-4DD0-99AF-4E950F250260}">
      <dsp:nvSpPr>
        <dsp:cNvPr id="0" name=""/>
        <dsp:cNvSpPr/>
      </dsp:nvSpPr>
      <dsp:spPr>
        <a:xfrm>
          <a:off x="742378" y="1565843"/>
          <a:ext cx="742653" cy="717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637"/>
              </a:lnTo>
              <a:lnTo>
                <a:pt x="742653" y="7176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485031" y="1993005"/>
          <a:ext cx="7443677" cy="58095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подавление всякого инакомыслия;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46" y="2010020"/>
        <a:ext cx="7409647" cy="546921"/>
      </dsp:txXfrm>
    </dsp:sp>
    <dsp:sp modelId="{7983DF37-C8D7-4382-903F-AB5B7B4FF7A4}">
      <dsp:nvSpPr>
        <dsp:cNvPr id="0" name=""/>
        <dsp:cNvSpPr/>
      </dsp:nvSpPr>
      <dsp:spPr>
        <a:xfrm>
          <a:off x="742378" y="1565843"/>
          <a:ext cx="742653" cy="1665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5961"/>
              </a:lnTo>
              <a:lnTo>
                <a:pt x="742653" y="166596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485031" y="2719194"/>
          <a:ext cx="7443677" cy="1025222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нахождение у власти, как правило, одной политической партии, кото-рой подчинены и подконтрольны все остальные общественные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орга-низации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5059" y="2749222"/>
        <a:ext cx="7383621" cy="965166"/>
      </dsp:txXfrm>
    </dsp:sp>
    <dsp:sp modelId="{B4718D86-684E-4DE8-ACBF-B9DDB53F2D2D}">
      <dsp:nvSpPr>
        <dsp:cNvPr id="0" name=""/>
        <dsp:cNvSpPr/>
      </dsp:nvSpPr>
      <dsp:spPr>
        <a:xfrm>
          <a:off x="742378" y="1565843"/>
          <a:ext cx="742653" cy="2614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4286"/>
              </a:lnTo>
              <a:lnTo>
                <a:pt x="742653" y="261428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57C32-D656-491F-B65F-40210DE8B28B}">
      <dsp:nvSpPr>
        <dsp:cNvPr id="0" name=""/>
        <dsp:cNvSpPr/>
      </dsp:nvSpPr>
      <dsp:spPr>
        <a:xfrm>
          <a:off x="1485031" y="3889654"/>
          <a:ext cx="7443677" cy="58095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поддержание стабильности в обществе с помощью насилия и террора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46" y="3906669"/>
        <a:ext cx="7409647" cy="5469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7818" y="223594"/>
          <a:ext cx="7409815" cy="1203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Авторитарная политическая система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характеризующаяся тем, что власть сосредоточена в руках одного лица или группы лиц при сохранении автономии личности и общества в неполитических сферах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069" y="258845"/>
        <a:ext cx="7339313" cy="1133040"/>
      </dsp:txXfrm>
    </dsp:sp>
    <dsp:sp modelId="{A2290599-7F98-4DD0-99AF-4E950F250260}">
      <dsp:nvSpPr>
        <dsp:cNvPr id="0" name=""/>
        <dsp:cNvSpPr/>
      </dsp:nvSpPr>
      <dsp:spPr>
        <a:xfrm>
          <a:off x="748800" y="1427137"/>
          <a:ext cx="741259" cy="7162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6291"/>
              </a:lnTo>
              <a:lnTo>
                <a:pt x="741259" y="7162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490060" y="1853497"/>
          <a:ext cx="7429711" cy="57986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применение методов насилия в политической жизни с опорой на ар-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044" y="1870481"/>
        <a:ext cx="7395743" cy="545893"/>
      </dsp:txXfrm>
    </dsp:sp>
    <dsp:sp modelId="{7983DF37-C8D7-4382-903F-AB5B7B4FF7A4}">
      <dsp:nvSpPr>
        <dsp:cNvPr id="0" name=""/>
        <dsp:cNvSpPr/>
      </dsp:nvSpPr>
      <dsp:spPr>
        <a:xfrm>
          <a:off x="748800" y="1427137"/>
          <a:ext cx="741259" cy="1440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987"/>
              </a:lnTo>
              <a:lnTo>
                <a:pt x="741259" y="144098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490060" y="2578324"/>
          <a:ext cx="7429711" cy="579600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полная отстранённость парода от власти;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036" y="2595300"/>
        <a:ext cx="7395759" cy="545648"/>
      </dsp:txXfrm>
    </dsp:sp>
    <dsp:sp modelId="{B4718D86-684E-4DE8-ACBF-B9DDB53F2D2D}">
      <dsp:nvSpPr>
        <dsp:cNvPr id="0" name=""/>
        <dsp:cNvSpPr/>
      </dsp:nvSpPr>
      <dsp:spPr>
        <a:xfrm>
          <a:off x="748800" y="1427137"/>
          <a:ext cx="741259" cy="2165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5683"/>
              </a:lnTo>
              <a:lnTo>
                <a:pt x="741259" y="216568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57C32-D656-491F-B65F-40210DE8B28B}">
      <dsp:nvSpPr>
        <dsp:cNvPr id="0" name=""/>
        <dsp:cNvSpPr/>
      </dsp:nvSpPr>
      <dsp:spPr>
        <a:xfrm>
          <a:off x="1490060" y="3302890"/>
          <a:ext cx="7429711" cy="57986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высокая степень ограничения политических свобод, прежде всего свободы деятельности оппозиционных организаций и прессы;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044" y="3319874"/>
        <a:ext cx="7395743" cy="545893"/>
      </dsp:txXfrm>
    </dsp:sp>
    <dsp:sp modelId="{4A095CD1-BA85-45DC-82E2-C175E5845FCB}">
      <dsp:nvSpPr>
        <dsp:cNvPr id="0" name=""/>
        <dsp:cNvSpPr/>
      </dsp:nvSpPr>
      <dsp:spPr>
        <a:xfrm>
          <a:off x="748800" y="1427137"/>
          <a:ext cx="741259" cy="2890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0509"/>
              </a:lnTo>
              <a:lnTo>
                <a:pt x="741259" y="289050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0B9A1-6D7F-41EF-993B-B967409FB7D9}">
      <dsp:nvSpPr>
        <dsp:cNvPr id="0" name=""/>
        <dsp:cNvSpPr/>
      </dsp:nvSpPr>
      <dsp:spPr>
        <a:xfrm>
          <a:off x="1490060" y="4027716"/>
          <a:ext cx="7430834" cy="57986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выборы и референдумы проводятся под контролем правительства и носят формальный или фальсифицированный характер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7044" y="4044700"/>
        <a:ext cx="7396866" cy="5458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DBDCD-6326-40AA-95BC-5087AF4CBB00}">
      <dsp:nvSpPr>
        <dsp:cNvPr id="0" name=""/>
        <dsp:cNvSpPr/>
      </dsp:nvSpPr>
      <dsp:spPr>
        <a:xfrm>
          <a:off x="4" y="360325"/>
          <a:ext cx="7423743" cy="1205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Демократическая политическая система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политическая система, базирующаяся на рыночной экономике, которой соответствуют политические идеи свободы частной инициативы, а также свободы в отношении определения людьми их общественной позиции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321" y="395642"/>
        <a:ext cx="7353109" cy="1135171"/>
      </dsp:txXfrm>
    </dsp:sp>
    <dsp:sp modelId="{A2290599-7F98-4DD0-99AF-4E950F250260}">
      <dsp:nvSpPr>
        <dsp:cNvPr id="0" name=""/>
        <dsp:cNvSpPr/>
      </dsp:nvSpPr>
      <dsp:spPr>
        <a:xfrm>
          <a:off x="742378" y="1566131"/>
          <a:ext cx="742653" cy="94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162"/>
              </a:lnTo>
              <a:lnTo>
                <a:pt x="742653" y="9401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3FD40-D9E2-4DD7-8F20-1B7DD535A2D7}">
      <dsp:nvSpPr>
        <dsp:cNvPr id="0" name=""/>
        <dsp:cNvSpPr/>
      </dsp:nvSpPr>
      <dsp:spPr>
        <a:xfrm>
          <a:off x="1485031" y="1993292"/>
          <a:ext cx="7443677" cy="1026000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 играет в основном роль регулятора отношений между различными социальными объектами и призвано обеспечивать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пра-ва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свободы граждан, защищать их от произвола;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5082" y="2023343"/>
        <a:ext cx="7383575" cy="965898"/>
      </dsp:txXfrm>
    </dsp:sp>
    <dsp:sp modelId="{7983DF37-C8D7-4382-903F-AB5B7B4FF7A4}">
      <dsp:nvSpPr>
        <dsp:cNvPr id="0" name=""/>
        <dsp:cNvSpPr/>
      </dsp:nvSpPr>
      <dsp:spPr>
        <a:xfrm>
          <a:off x="742378" y="1566131"/>
          <a:ext cx="742653" cy="1888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8199"/>
              </a:lnTo>
              <a:lnTo>
                <a:pt x="742653" y="188819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C7BD7-94E0-4CCF-8FE0-0F1A0048BA86}">
      <dsp:nvSpPr>
        <dsp:cNvPr id="0" name=""/>
        <dsp:cNvSpPr/>
      </dsp:nvSpPr>
      <dsp:spPr>
        <a:xfrm>
          <a:off x="1485031" y="3164531"/>
          <a:ext cx="7443677" cy="579597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 завоёвывается через участие в избирательных кампаниях;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07" y="3181507"/>
        <a:ext cx="7409725" cy="545645"/>
      </dsp:txXfrm>
    </dsp:sp>
    <dsp:sp modelId="{B4718D86-684E-4DE8-ACBF-B9DDB53F2D2D}">
      <dsp:nvSpPr>
        <dsp:cNvPr id="0" name=""/>
        <dsp:cNvSpPr/>
      </dsp:nvSpPr>
      <dsp:spPr>
        <a:xfrm>
          <a:off x="742378" y="1566131"/>
          <a:ext cx="742653" cy="2613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711"/>
              </a:lnTo>
              <a:lnTo>
                <a:pt x="742653" y="261371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57C32-D656-491F-B65F-40210DE8B28B}">
      <dsp:nvSpPr>
        <dsp:cNvPr id="0" name=""/>
        <dsp:cNvSpPr/>
      </dsp:nvSpPr>
      <dsp:spPr>
        <a:xfrm>
          <a:off x="1485031" y="3889366"/>
          <a:ext cx="7443677" cy="580951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главным институтом достижения политических целей является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пра-вопорядок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02046" y="3906381"/>
        <a:ext cx="7409647" cy="546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512" y="4581128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Политическая система общества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217265" y="5375076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371244"/>
              </p:ext>
            </p:extLst>
          </p:nvPr>
        </p:nvGraphicFramePr>
        <p:xfrm>
          <a:off x="179512" y="1397000"/>
          <a:ext cx="8784976" cy="46024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система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Возможность и способность навязывать свою волю другому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организации и институты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Государство в целом, представленное законодательной,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испол-нительной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судебной властью, а также политические партии, общественные объединения политической направленности,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ве-дущие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идеологическую работу средства массовой информации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отношения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Отношения между политическими институтами и людьми,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зани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-мающими определённое политическое положение, складываю-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щиеся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 поводу завоевания, перераспределения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использова-ния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политической власти в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Политическое сознание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Совокупность политической психологии и политической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идео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-логии, мотивов политического участия, чувств, переживаний, ценностей, идей и взглядов по поводу завоевания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осуществле-ния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власти в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752144"/>
              </p:ext>
            </p:extLst>
          </p:nvPr>
        </p:nvGraphicFramePr>
        <p:xfrm>
          <a:off x="179512" y="1268760"/>
          <a:ext cx="8784976" cy="28651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система общества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Политико-правовые нормы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Нормы, регулирующие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политическую жизнь общества,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фикси-рующие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полномочия властных органов и должностных лиц,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пра-ва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обязанности граждан. Эту роль выполняет прежде всего Конституция и законы страны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культура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 отношений к политическим явлениям, обнаруживающийся в поведении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действия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Любые действия, связанные с завоеванием, удержанием и осу-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ществлением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власти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0147446"/>
              </p:ext>
            </p:extLst>
          </p:nvPr>
        </p:nvGraphicFramePr>
        <p:xfrm>
          <a:off x="107504" y="4365104"/>
          <a:ext cx="8928992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14516557"/>
              </p:ext>
            </p:extLst>
          </p:nvPr>
        </p:nvGraphicFramePr>
        <p:xfrm>
          <a:off x="107504" y="1268760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44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04760719"/>
              </p:ext>
            </p:extLst>
          </p:nvPr>
        </p:nvGraphicFramePr>
        <p:xfrm>
          <a:off x="107504" y="1268760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07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37319704"/>
              </p:ext>
            </p:extLst>
          </p:nvPr>
        </p:nvGraphicFramePr>
        <p:xfrm>
          <a:off x="107504" y="1268760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620525"/>
              </p:ext>
            </p:extLst>
          </p:nvPr>
        </p:nvGraphicFramePr>
        <p:xfrm>
          <a:off x="179512" y="1397000"/>
          <a:ext cx="8784976" cy="49123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2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990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политической системы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972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Целеполагания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Определение основных целей общественного и политического развития, формулируемых в партийных программах,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полити-ческих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декларациях, государственных программах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-кого и социального развития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71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Интеграции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Объединение общества для решения важнейших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задач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517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Регламентации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Установление законов, управляющих жизнью общества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-дательная власть), а также обеспечение исполнения законов и других связанных с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ними норм (исполнительная власть)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62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Контроля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Оценка выполнения людьми и различными организациями ус-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тановленных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норм, законов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517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Коммуникации (общения)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Осуществление обмена информацией между различными звеньями политической системы, а также между этой системой и обществом в целом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96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 в системе политических отношений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4568736"/>
              </p:ext>
            </p:extLst>
          </p:nvPr>
        </p:nvGraphicFramePr>
        <p:xfrm>
          <a:off x="143508" y="1412776"/>
          <a:ext cx="892899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5064199"/>
            <a:ext cx="8568952" cy="100811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элита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(франц. 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elite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лучший, отборный) - группа (или группы) людей, которая выделяется своей особой значимостью, наибольшим влиянием на политическую жизнь общества.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2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79512" y="1397000"/>
          <a:ext cx="878497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 в системе политических отношений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аспорт р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180975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2060848"/>
            <a:ext cx="2232248" cy="3456384"/>
          </a:xfrm>
          <a:prstGeom prst="rect">
            <a:avLst/>
          </a:prstGeom>
          <a:noFill/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4941168"/>
            <a:ext cx="1802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Гражданство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1340768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от национальной принадлежности лица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2636912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нахождением лица на территории какого-либо государства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3933056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человеком в момент рождения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5229200"/>
            <a:ext cx="2952328" cy="10801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изменяться или быть утеряно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3131840" y="1484784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зависит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3131840" y="2780928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определяется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3131840" y="4149080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приобретается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3131840" y="5445224"/>
            <a:ext cx="2520280" cy="648072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может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"/>
            <a:ext cx="8568184" cy="1124744"/>
          </a:xfrm>
        </p:spPr>
        <p:txBody>
          <a:bodyPr/>
          <a:lstStyle/>
          <a:p>
            <a:pPr algn="l"/>
            <a:r>
              <a:rPr lang="ru-RU" alt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 в системе политических отношений</a:t>
            </a:r>
            <a:endParaRPr lang="ru-RU" alt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0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 в системе политических </a:t>
            </a:r>
            <a:r>
              <a:rPr lang="ru-RU" alt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отноше-ний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7784" y="2132856"/>
            <a:ext cx="6408712" cy="1255588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Древнегреческий философ Аристотель из </a:t>
            </a:r>
            <a:r>
              <a:rPr lang="ru-RU" alt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Стагира</a:t>
            </a:r>
            <a:r>
              <a:rPr lang="ru-RU" alt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(384-322 гг. до н.э.) считается автором понятия «политика». Он оп-</a:t>
            </a:r>
            <a:r>
              <a:rPr lang="ru-RU" alt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ределял</a:t>
            </a:r>
            <a:r>
              <a:rPr lang="ru-RU" alt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политику как цивилизованную форму общности, служащую достижению «общего блага».</a:t>
            </a:r>
            <a:endParaRPr lang="ru-RU" alt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67938" name="Picture 2" descr="Картинки по запросу аристотель стагира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1" y="1412776"/>
            <a:ext cx="246697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4581128"/>
            <a:ext cx="8568952" cy="100811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Политика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(греч. </a:t>
            </a:r>
            <a:r>
              <a:rPr lang="en-US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politika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государственное или общественное дело) - деятель-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ность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направленная на получение государственной власти и её удержание, а также деятельность по реальному осуществлению этой власти.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54706668"/>
              </p:ext>
            </p:extLst>
          </p:nvPr>
        </p:nvGraphicFramePr>
        <p:xfrm>
          <a:off x="107504" y="1268760"/>
          <a:ext cx="892899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645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13341694"/>
              </p:ext>
            </p:extLst>
          </p:nvPr>
        </p:nvGraphicFramePr>
        <p:xfrm>
          <a:off x="107504" y="1268760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91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5076039"/>
              </p:ext>
            </p:extLst>
          </p:nvPr>
        </p:nvGraphicFramePr>
        <p:xfrm>
          <a:off x="107504" y="1268760"/>
          <a:ext cx="892899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16976838"/>
              </p:ext>
            </p:extLst>
          </p:nvPr>
        </p:nvGraphicFramePr>
        <p:xfrm>
          <a:off x="107504" y="3717032"/>
          <a:ext cx="892899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6451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170145"/>
              </p:ext>
            </p:extLst>
          </p:nvPr>
        </p:nvGraphicFramePr>
        <p:xfrm>
          <a:off x="107504" y="1268759"/>
          <a:ext cx="8928992" cy="504056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844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власти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4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Способность и возможность тех или иных социальных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субъек-тов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подчинять своей воле деятельность других субъектов с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по-мощью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государственно-правовых и иных средств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4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Военная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Контроль над военно-техническими и людскими ресурсами, нужными для обеспечения внутренней и внешней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безопаснос-ти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страны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364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Экономическая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Контроль над материальными и финансовыми ресурсами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4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Информационно-идеологическая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Контроль над потоками информации, влияние на процессы формирования представлений и убеждений людей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33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политики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051720" y="3501008"/>
            <a:ext cx="5040560" cy="5760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Осуществление политической власти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1560" y="1556792"/>
            <a:ext cx="8136904" cy="10081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концентрации ресурсов, нужных для управления обществом, в руках определённых людей или групп людей, объединённых в политические институты (государство, политические партии и др.)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3548" y="5085184"/>
            <a:ext cx="8136904" cy="100811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использование экономических, военных, информационно-идеологических средств, необходимых для достижения политических целей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" name="Стрелка вверх 1"/>
          <p:cNvSpPr/>
          <p:nvPr/>
        </p:nvSpPr>
        <p:spPr>
          <a:xfrm>
            <a:off x="2879812" y="2687588"/>
            <a:ext cx="3384376" cy="648072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требует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2879811" y="4312890"/>
            <a:ext cx="3384376" cy="64807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предполагает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1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928"/>
            <a:ext cx="9144000" cy="1143000"/>
          </a:xfrm>
        </p:spPr>
        <p:txBody>
          <a:bodyPr/>
          <a:lstStyle/>
          <a:p>
            <a:pPr algn="l"/>
            <a:r>
              <a:rPr lang="ru-RU" alt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Функции политической системы общества</a:t>
            </a:r>
            <a:endParaRPr lang="ru-RU" alt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52636708"/>
              </p:ext>
            </p:extLst>
          </p:nvPr>
        </p:nvGraphicFramePr>
        <p:xfrm>
          <a:off x="107504" y="2924944"/>
          <a:ext cx="892899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539552" y="1268759"/>
            <a:ext cx="8064895" cy="936105"/>
            <a:chOff x="432048" y="0"/>
            <a:chExt cx="8064895" cy="118827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32048" y="0"/>
              <a:ext cx="8064895" cy="1188275"/>
            </a:xfrm>
            <a:prstGeom prst="rect">
              <a:avLst/>
            </a:prstGeom>
          </p:spPr>
          <p:style>
            <a:lnRef idx="0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432048" y="0"/>
              <a:ext cx="8064895" cy="11882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Единственная из всех общественных систем, которая имеет законное право наказывать, принуждать к исполнению принятых решений, имеющих общеобязательный характер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9" name="Стрелка вниз 8"/>
          <p:cNvSpPr/>
          <p:nvPr/>
        </p:nvSpPr>
        <p:spPr>
          <a:xfrm>
            <a:off x="2879811" y="2204864"/>
            <a:ext cx="3384376" cy="72008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9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5891</TotalTime>
  <Words>1109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Cambria</vt:lpstr>
      <vt:lpstr>Diseño predeterminado</vt:lpstr>
      <vt:lpstr>Политическая система общества</vt:lpstr>
      <vt:lpstr>План</vt:lpstr>
      <vt:lpstr>Понятие политики</vt:lpstr>
      <vt:lpstr>Понятие политики</vt:lpstr>
      <vt:lpstr>Понятие политики</vt:lpstr>
      <vt:lpstr>Понятие политики</vt:lpstr>
      <vt:lpstr>Понятие политики</vt:lpstr>
      <vt:lpstr>Понятие политики</vt:lpstr>
      <vt:lpstr>Функции политической системы общества</vt:lpstr>
      <vt:lpstr>Функции политической системы общества</vt:lpstr>
      <vt:lpstr>Функции политической системы общества</vt:lpstr>
      <vt:lpstr>Функции политической системы общества</vt:lpstr>
      <vt:lpstr>Функции политической системы общества</vt:lpstr>
      <vt:lpstr>Функции политической системы общества</vt:lpstr>
      <vt:lpstr>Функции политической системы общества</vt:lpstr>
      <vt:lpstr>Человек в системе политических отношений</vt:lpstr>
      <vt:lpstr>Человек в системе политических отношений</vt:lpstr>
      <vt:lpstr>Человек в системе политических отношений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система общества</dc:title>
  <dc:subject>Политическая система общества</dc:subject>
  <dc:creator>Ситник П.В.</dc:creator>
  <dc:description>Презентация</dc:description>
  <cp:lastModifiedBy>User</cp:lastModifiedBy>
  <cp:revision>769</cp:revision>
  <dcterms:created xsi:type="dcterms:W3CDTF">2010-05-23T14:28:12Z</dcterms:created>
  <dcterms:modified xsi:type="dcterms:W3CDTF">2018-01-21T09:10:57Z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21.01.2018</vt:lpwstr>
  </property>
</Properties>
</file>