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6CD051-3CC7-4FCD-AE2A-238FB5F1EAC8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B30DA5B-121D-415E-A2AC-F053327A92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89A6828-9CA3-499D-ACCE-0556C1CD74CC}" type="parTrans" cxnId="{0D1A02F0-A411-4B25-B288-CBFD57F23F4F}">
      <dgm:prSet/>
      <dgm:spPr/>
      <dgm:t>
        <a:bodyPr/>
        <a:lstStyle/>
        <a:p>
          <a:endParaRPr lang="ru-RU"/>
        </a:p>
      </dgm:t>
    </dgm:pt>
    <dgm:pt modelId="{FC09AD86-7115-4516-ACD7-B65E0FFDEFBC}" type="sibTrans" cxnId="{0D1A02F0-A411-4B25-B288-CBFD57F23F4F}">
      <dgm:prSet/>
      <dgm:spPr/>
      <dgm:t>
        <a:bodyPr/>
        <a:lstStyle/>
        <a:p>
          <a:endParaRPr lang="ru-RU"/>
        </a:p>
      </dgm:t>
    </dgm:pt>
    <dgm:pt modelId="{361F1291-7FEA-4504-AC0B-B02300ABE96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формы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чувственного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45A59FC-CA3A-4DB9-BF7E-BBE27E5B790D}" type="parTrans" cxnId="{AAC504F6-8298-445A-9775-483BD2F8C4FA}">
      <dgm:prSet/>
      <dgm:spPr/>
      <dgm:t>
        <a:bodyPr/>
        <a:lstStyle/>
        <a:p>
          <a:endParaRPr lang="ru-RU"/>
        </a:p>
      </dgm:t>
    </dgm:pt>
    <dgm:pt modelId="{A5081642-5C13-4C4D-B909-A3955C6DB6F3}" type="sibTrans" cxnId="{AAC504F6-8298-445A-9775-483BD2F8C4FA}">
      <dgm:prSet/>
      <dgm:spPr/>
      <dgm:t>
        <a:bodyPr/>
        <a:lstStyle/>
        <a:p>
          <a:endParaRPr lang="ru-RU"/>
        </a:p>
      </dgm:t>
    </dgm:pt>
    <dgm:pt modelId="{5FA1EB38-4CCE-4A82-BBEB-00B7138896A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формы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рационального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(логического)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или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мышления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2C5FDB2-0F84-40AB-8122-0BF5973738A5}" type="parTrans" cxnId="{238C5168-11B1-43C4-A881-DCA5881EF4AE}">
      <dgm:prSet/>
      <dgm:spPr/>
      <dgm:t>
        <a:bodyPr/>
        <a:lstStyle/>
        <a:p>
          <a:endParaRPr lang="ru-RU"/>
        </a:p>
      </dgm:t>
    </dgm:pt>
    <dgm:pt modelId="{D9E17484-6283-4231-8394-B22A23A0A0AC}" type="sibTrans" cxnId="{238C5168-11B1-43C4-A881-DCA5881EF4AE}">
      <dgm:prSet/>
      <dgm:spPr/>
      <dgm:t>
        <a:bodyPr/>
        <a:lstStyle/>
        <a:p>
          <a:endParaRPr lang="ru-RU"/>
        </a:p>
      </dgm:t>
    </dgm:pt>
    <dgm:pt modelId="{9C5752D4-8BC0-4A50-941C-6CDED20471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понятие, суждение, умозаключение (или вывод, который должен быть логически правильным)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653FC9F-8836-4205-B44C-B3D06DD8E0A8}" type="parTrans" cxnId="{3E95E833-3BB4-49FF-AEF7-8F3C8C992ECA}">
      <dgm:prSet/>
      <dgm:spPr/>
      <dgm:t>
        <a:bodyPr/>
        <a:lstStyle/>
        <a:p>
          <a:endParaRPr lang="ru-RU"/>
        </a:p>
      </dgm:t>
    </dgm:pt>
    <dgm:pt modelId="{63CF1E0C-36C7-44A4-A4E9-B5ABD27F5E0F}" type="sibTrans" cxnId="{3E95E833-3BB4-49FF-AEF7-8F3C8C992ECA}">
      <dgm:prSet/>
      <dgm:spPr/>
      <dgm:t>
        <a:bodyPr/>
        <a:lstStyle/>
        <a:p>
          <a:endParaRPr lang="ru-RU"/>
        </a:p>
      </dgm:t>
    </dgm:pt>
    <dgm:pt modelId="{F783C2FF-CF68-4473-8F8D-13A9F213497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ощущение, восприятие и представление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C8AE8F2-E90C-4E75-8735-36FEEF325245}" type="parTrans" cxnId="{85A5AB27-127F-41B1-9DCD-DA3FB01C4397}">
      <dgm:prSet/>
      <dgm:spPr/>
      <dgm:t>
        <a:bodyPr/>
        <a:lstStyle/>
        <a:p>
          <a:endParaRPr lang="ru-RU"/>
        </a:p>
      </dgm:t>
    </dgm:pt>
    <dgm:pt modelId="{48216BDD-1D7D-460A-9FCC-5C2283D4239D}" type="sibTrans" cxnId="{85A5AB27-127F-41B1-9DCD-DA3FB01C4397}">
      <dgm:prSet/>
      <dgm:spPr/>
      <dgm:t>
        <a:bodyPr/>
        <a:lstStyle/>
        <a:p>
          <a:endParaRPr lang="ru-RU"/>
        </a:p>
      </dgm:t>
    </dgm:pt>
    <dgm:pt modelId="{E83DB1F4-15ED-4644-9F9C-3B12736A4869}" type="pres">
      <dgm:prSet presAssocID="{876CD051-3CC7-4FCD-AE2A-238FB5F1EA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2D9F5-41F0-40F8-BC4C-0A2736B6A4D1}" type="pres">
      <dgm:prSet presAssocID="{7B30DA5B-121D-415E-A2AC-F053327A9254}" presName="hierRoot1" presStyleCnt="0">
        <dgm:presLayoutVars>
          <dgm:hierBranch val="init"/>
        </dgm:presLayoutVars>
      </dgm:prSet>
      <dgm:spPr/>
    </dgm:pt>
    <dgm:pt modelId="{0D6EA653-2C52-4EDE-914E-5A8C0AB79C3E}" type="pres">
      <dgm:prSet presAssocID="{7B30DA5B-121D-415E-A2AC-F053327A9254}" presName="rootComposite1" presStyleCnt="0"/>
      <dgm:spPr/>
    </dgm:pt>
    <dgm:pt modelId="{990256E3-18E6-47DC-BC07-839471B34229}" type="pres">
      <dgm:prSet presAssocID="{7B30DA5B-121D-415E-A2AC-F053327A9254}" presName="rootText1" presStyleLbl="node0" presStyleIdx="0" presStyleCnt="1" custScaleX="161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06510D-895D-45C8-B5F0-D3DDA2E49DB5}" type="pres">
      <dgm:prSet presAssocID="{7B30DA5B-121D-415E-A2AC-F053327A925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152B2FF-548C-4A83-8A5C-9530A220A5E2}" type="pres">
      <dgm:prSet presAssocID="{7B30DA5B-121D-415E-A2AC-F053327A9254}" presName="hierChild2" presStyleCnt="0"/>
      <dgm:spPr/>
    </dgm:pt>
    <dgm:pt modelId="{0C03261B-018F-41EB-ABEE-479B48C16B33}" type="pres">
      <dgm:prSet presAssocID="{E45A59FC-CA3A-4DB9-BF7E-BBE27E5B79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11B62FF-C664-409A-B8E7-9B46EC986A28}" type="pres">
      <dgm:prSet presAssocID="{361F1291-7FEA-4504-AC0B-B02300ABE96D}" presName="hierRoot2" presStyleCnt="0">
        <dgm:presLayoutVars>
          <dgm:hierBranch/>
        </dgm:presLayoutVars>
      </dgm:prSet>
      <dgm:spPr/>
    </dgm:pt>
    <dgm:pt modelId="{9858D899-A2AF-46DE-AB11-B131735F80DB}" type="pres">
      <dgm:prSet presAssocID="{361F1291-7FEA-4504-AC0B-B02300ABE96D}" presName="rootComposite" presStyleCnt="0"/>
      <dgm:spPr/>
    </dgm:pt>
    <dgm:pt modelId="{422F59E1-9624-4BD6-A979-47650DA91673}" type="pres">
      <dgm:prSet presAssocID="{361F1291-7FEA-4504-AC0B-B02300ABE96D}" presName="rootText" presStyleLbl="node2" presStyleIdx="0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C211D9-DC00-455A-8CC3-3780982731E8}" type="pres">
      <dgm:prSet presAssocID="{361F1291-7FEA-4504-AC0B-B02300ABE96D}" presName="rootConnector" presStyleLbl="node2" presStyleIdx="0" presStyleCnt="2"/>
      <dgm:spPr/>
      <dgm:t>
        <a:bodyPr/>
        <a:lstStyle/>
        <a:p>
          <a:endParaRPr lang="ru-RU"/>
        </a:p>
      </dgm:t>
    </dgm:pt>
    <dgm:pt modelId="{E3261A8B-002E-47C5-B1E6-7FED0889F43B}" type="pres">
      <dgm:prSet presAssocID="{361F1291-7FEA-4504-AC0B-B02300ABE96D}" presName="hierChild4" presStyleCnt="0"/>
      <dgm:spPr/>
    </dgm:pt>
    <dgm:pt modelId="{CD3F449C-6485-4A49-B581-94BB77C9079C}" type="pres">
      <dgm:prSet presAssocID="{DC8AE8F2-E90C-4E75-8735-36FEEF325245}" presName="Name35" presStyleLbl="parChTrans1D3" presStyleIdx="0" presStyleCnt="2"/>
      <dgm:spPr/>
      <dgm:t>
        <a:bodyPr/>
        <a:lstStyle/>
        <a:p>
          <a:endParaRPr lang="ru-RU"/>
        </a:p>
      </dgm:t>
    </dgm:pt>
    <dgm:pt modelId="{E4B0093A-5296-4F84-B102-CAACE2D9F44A}" type="pres">
      <dgm:prSet presAssocID="{F783C2FF-CF68-4473-8F8D-13A9F2134976}" presName="hierRoot2" presStyleCnt="0">
        <dgm:presLayoutVars>
          <dgm:hierBranch val="init"/>
        </dgm:presLayoutVars>
      </dgm:prSet>
      <dgm:spPr/>
    </dgm:pt>
    <dgm:pt modelId="{AD17DC90-AA8B-4B1A-AA05-31FCAAB11435}" type="pres">
      <dgm:prSet presAssocID="{F783C2FF-CF68-4473-8F8D-13A9F2134976}" presName="rootComposite" presStyleCnt="0"/>
      <dgm:spPr/>
    </dgm:pt>
    <dgm:pt modelId="{928F3A8A-CA17-42FA-8F80-B3280F764A0F}" type="pres">
      <dgm:prSet presAssocID="{F783C2FF-CF68-4473-8F8D-13A9F2134976}" presName="rootText" presStyleLbl="node3" presStyleIdx="0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44875C-FE4A-45BE-AFFD-9C40D813B3C4}" type="pres">
      <dgm:prSet presAssocID="{F783C2FF-CF68-4473-8F8D-13A9F2134976}" presName="rootConnector" presStyleLbl="node3" presStyleIdx="0" presStyleCnt="2"/>
      <dgm:spPr/>
      <dgm:t>
        <a:bodyPr/>
        <a:lstStyle/>
        <a:p>
          <a:endParaRPr lang="ru-RU"/>
        </a:p>
      </dgm:t>
    </dgm:pt>
    <dgm:pt modelId="{49D9EF94-D547-4A27-B77D-290C4637E055}" type="pres">
      <dgm:prSet presAssocID="{F783C2FF-CF68-4473-8F8D-13A9F2134976}" presName="hierChild4" presStyleCnt="0"/>
      <dgm:spPr/>
    </dgm:pt>
    <dgm:pt modelId="{F19DBE63-8C09-4C42-9AAF-CA01EA0F0132}" type="pres">
      <dgm:prSet presAssocID="{F783C2FF-CF68-4473-8F8D-13A9F2134976}" presName="hierChild5" presStyleCnt="0"/>
      <dgm:spPr/>
    </dgm:pt>
    <dgm:pt modelId="{AFC253E4-0C3F-45B6-B061-8DB45B0BF170}" type="pres">
      <dgm:prSet presAssocID="{361F1291-7FEA-4504-AC0B-B02300ABE96D}" presName="hierChild5" presStyleCnt="0"/>
      <dgm:spPr/>
    </dgm:pt>
    <dgm:pt modelId="{970CC7FD-7DC1-40CF-9DF2-2002B38602F9}" type="pres">
      <dgm:prSet presAssocID="{92C5FDB2-0F84-40AB-8122-0BF5973738A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B0D34EE-F06D-4606-80B9-E89BA6CEBF29}" type="pres">
      <dgm:prSet presAssocID="{5FA1EB38-4CCE-4A82-BBEB-00B7138896A8}" presName="hierRoot2" presStyleCnt="0">
        <dgm:presLayoutVars>
          <dgm:hierBranch/>
        </dgm:presLayoutVars>
      </dgm:prSet>
      <dgm:spPr/>
    </dgm:pt>
    <dgm:pt modelId="{77C4442A-8659-4BBF-981E-8562B50E8FC2}" type="pres">
      <dgm:prSet presAssocID="{5FA1EB38-4CCE-4A82-BBEB-00B7138896A8}" presName="rootComposite" presStyleCnt="0"/>
      <dgm:spPr/>
    </dgm:pt>
    <dgm:pt modelId="{9A4AA9E1-96EE-4252-B982-188F03297180}" type="pres">
      <dgm:prSet presAssocID="{5FA1EB38-4CCE-4A82-BBEB-00B7138896A8}" presName="rootText" presStyleLbl="node2" presStyleIdx="1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89D940-C824-4B94-8B7E-31A2A2D818B7}" type="pres">
      <dgm:prSet presAssocID="{5FA1EB38-4CCE-4A82-BBEB-00B7138896A8}" presName="rootConnector" presStyleLbl="node2" presStyleIdx="1" presStyleCnt="2"/>
      <dgm:spPr/>
      <dgm:t>
        <a:bodyPr/>
        <a:lstStyle/>
        <a:p>
          <a:endParaRPr lang="ru-RU"/>
        </a:p>
      </dgm:t>
    </dgm:pt>
    <dgm:pt modelId="{66E9E68B-86F8-4E6E-A6EE-C16415367F85}" type="pres">
      <dgm:prSet presAssocID="{5FA1EB38-4CCE-4A82-BBEB-00B7138896A8}" presName="hierChild4" presStyleCnt="0"/>
      <dgm:spPr/>
    </dgm:pt>
    <dgm:pt modelId="{635CCCBA-98BD-4E3F-AC69-02DC6EBBEC2F}" type="pres">
      <dgm:prSet presAssocID="{3653FC9F-8836-4205-B44C-B3D06DD8E0A8}" presName="Name35" presStyleLbl="parChTrans1D3" presStyleIdx="1" presStyleCnt="2"/>
      <dgm:spPr/>
      <dgm:t>
        <a:bodyPr/>
        <a:lstStyle/>
        <a:p>
          <a:endParaRPr lang="ru-RU"/>
        </a:p>
      </dgm:t>
    </dgm:pt>
    <dgm:pt modelId="{79295117-C47F-40E4-A961-E4F1B191F8CA}" type="pres">
      <dgm:prSet presAssocID="{9C5752D4-8BC0-4A50-941C-6CDED20471DF}" presName="hierRoot2" presStyleCnt="0">
        <dgm:presLayoutVars>
          <dgm:hierBranch val="init"/>
        </dgm:presLayoutVars>
      </dgm:prSet>
      <dgm:spPr/>
    </dgm:pt>
    <dgm:pt modelId="{474F7B38-8194-4768-BBAE-B11D859625B2}" type="pres">
      <dgm:prSet presAssocID="{9C5752D4-8BC0-4A50-941C-6CDED20471DF}" presName="rootComposite" presStyleCnt="0"/>
      <dgm:spPr/>
    </dgm:pt>
    <dgm:pt modelId="{7176D187-01E1-4BF9-A58D-00AE3A29180E}" type="pres">
      <dgm:prSet presAssocID="{9C5752D4-8BC0-4A50-941C-6CDED20471DF}" presName="rootText" presStyleLbl="node3" presStyleIdx="1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C6D6A6-437C-4271-81CA-288E724B49B3}" type="pres">
      <dgm:prSet presAssocID="{9C5752D4-8BC0-4A50-941C-6CDED20471DF}" presName="rootConnector" presStyleLbl="node3" presStyleIdx="1" presStyleCnt="2"/>
      <dgm:spPr/>
      <dgm:t>
        <a:bodyPr/>
        <a:lstStyle/>
        <a:p>
          <a:endParaRPr lang="ru-RU"/>
        </a:p>
      </dgm:t>
    </dgm:pt>
    <dgm:pt modelId="{1C28CA3A-DCA4-4FC6-A8DE-AEE1FE52362E}" type="pres">
      <dgm:prSet presAssocID="{9C5752D4-8BC0-4A50-941C-6CDED20471DF}" presName="hierChild4" presStyleCnt="0"/>
      <dgm:spPr/>
    </dgm:pt>
    <dgm:pt modelId="{CD103052-C47E-4CF2-AD72-D43319D1F388}" type="pres">
      <dgm:prSet presAssocID="{9C5752D4-8BC0-4A50-941C-6CDED20471DF}" presName="hierChild5" presStyleCnt="0"/>
      <dgm:spPr/>
    </dgm:pt>
    <dgm:pt modelId="{C497C5C5-48F5-4062-9385-D548FE87A4CF}" type="pres">
      <dgm:prSet presAssocID="{5FA1EB38-4CCE-4A82-BBEB-00B7138896A8}" presName="hierChild5" presStyleCnt="0"/>
      <dgm:spPr/>
    </dgm:pt>
    <dgm:pt modelId="{7F1E8DD8-272A-46B4-8618-3F18D2731AE9}" type="pres">
      <dgm:prSet presAssocID="{7B30DA5B-121D-415E-A2AC-F053327A9254}" presName="hierChild3" presStyleCnt="0"/>
      <dgm:spPr/>
    </dgm:pt>
  </dgm:ptLst>
  <dgm:cxnLst>
    <dgm:cxn modelId="{238C5168-11B1-43C4-A881-DCA5881EF4AE}" srcId="{7B30DA5B-121D-415E-A2AC-F053327A9254}" destId="{5FA1EB38-4CCE-4A82-BBEB-00B7138896A8}" srcOrd="1" destOrd="0" parTransId="{92C5FDB2-0F84-40AB-8122-0BF5973738A5}" sibTransId="{D9E17484-6283-4231-8394-B22A23A0A0AC}"/>
    <dgm:cxn modelId="{AAC504F6-8298-445A-9775-483BD2F8C4FA}" srcId="{7B30DA5B-121D-415E-A2AC-F053327A9254}" destId="{361F1291-7FEA-4504-AC0B-B02300ABE96D}" srcOrd="0" destOrd="0" parTransId="{E45A59FC-CA3A-4DB9-BF7E-BBE27E5B790D}" sibTransId="{A5081642-5C13-4C4D-B909-A3955C6DB6F3}"/>
    <dgm:cxn modelId="{3E95E833-3BB4-49FF-AEF7-8F3C8C992ECA}" srcId="{5FA1EB38-4CCE-4A82-BBEB-00B7138896A8}" destId="{9C5752D4-8BC0-4A50-941C-6CDED20471DF}" srcOrd="0" destOrd="0" parTransId="{3653FC9F-8836-4205-B44C-B3D06DD8E0A8}" sibTransId="{63CF1E0C-36C7-44A4-A4E9-B5ABD27F5E0F}"/>
    <dgm:cxn modelId="{74ADBEDF-C319-4E7A-86D1-9F52E4356B03}" type="presOf" srcId="{5FA1EB38-4CCE-4A82-BBEB-00B7138896A8}" destId="{4489D940-C824-4B94-8B7E-31A2A2D818B7}" srcOrd="1" destOrd="0" presId="urn:microsoft.com/office/officeart/2005/8/layout/orgChart1"/>
    <dgm:cxn modelId="{0D1A02F0-A411-4B25-B288-CBFD57F23F4F}" srcId="{876CD051-3CC7-4FCD-AE2A-238FB5F1EAC8}" destId="{7B30DA5B-121D-415E-A2AC-F053327A9254}" srcOrd="0" destOrd="0" parTransId="{589A6828-9CA3-499D-ACCE-0556C1CD74CC}" sibTransId="{FC09AD86-7115-4516-ACD7-B65E0FFDEFBC}"/>
    <dgm:cxn modelId="{49098D87-4E6D-49DC-BEB2-C649B2385119}" type="presOf" srcId="{E45A59FC-CA3A-4DB9-BF7E-BBE27E5B790D}" destId="{0C03261B-018F-41EB-ABEE-479B48C16B33}" srcOrd="0" destOrd="0" presId="urn:microsoft.com/office/officeart/2005/8/layout/orgChart1"/>
    <dgm:cxn modelId="{24816209-CF81-4714-9C5A-23C9DE8170FB}" type="presOf" srcId="{7B30DA5B-121D-415E-A2AC-F053327A9254}" destId="{0406510D-895D-45C8-B5F0-D3DDA2E49DB5}" srcOrd="1" destOrd="0" presId="urn:microsoft.com/office/officeart/2005/8/layout/orgChart1"/>
    <dgm:cxn modelId="{A1C817F8-5C2E-4D89-8A08-035B53B584BB}" type="presOf" srcId="{F783C2FF-CF68-4473-8F8D-13A9F2134976}" destId="{928F3A8A-CA17-42FA-8F80-B3280F764A0F}" srcOrd="0" destOrd="0" presId="urn:microsoft.com/office/officeart/2005/8/layout/orgChart1"/>
    <dgm:cxn modelId="{B482DBA1-1B90-472A-AE0D-69DEC1683A8F}" type="presOf" srcId="{5FA1EB38-4CCE-4A82-BBEB-00B7138896A8}" destId="{9A4AA9E1-96EE-4252-B982-188F03297180}" srcOrd="0" destOrd="0" presId="urn:microsoft.com/office/officeart/2005/8/layout/orgChart1"/>
    <dgm:cxn modelId="{EBD19BC9-BF1B-4C77-902D-2FB356B994BE}" type="presOf" srcId="{DC8AE8F2-E90C-4E75-8735-36FEEF325245}" destId="{CD3F449C-6485-4A49-B581-94BB77C9079C}" srcOrd="0" destOrd="0" presId="urn:microsoft.com/office/officeart/2005/8/layout/orgChart1"/>
    <dgm:cxn modelId="{53FBD66D-9544-45B0-A602-91B5A1E8E625}" type="presOf" srcId="{92C5FDB2-0F84-40AB-8122-0BF5973738A5}" destId="{970CC7FD-7DC1-40CF-9DF2-2002B38602F9}" srcOrd="0" destOrd="0" presId="urn:microsoft.com/office/officeart/2005/8/layout/orgChart1"/>
    <dgm:cxn modelId="{E0445791-1510-4C61-AFAB-934B54AE60FA}" type="presOf" srcId="{361F1291-7FEA-4504-AC0B-B02300ABE96D}" destId="{422F59E1-9624-4BD6-A979-47650DA91673}" srcOrd="0" destOrd="0" presId="urn:microsoft.com/office/officeart/2005/8/layout/orgChart1"/>
    <dgm:cxn modelId="{68149072-ECE5-4860-AEA7-2E2AC3FC4CE2}" type="presOf" srcId="{876CD051-3CC7-4FCD-AE2A-238FB5F1EAC8}" destId="{E83DB1F4-15ED-4644-9F9C-3B12736A4869}" srcOrd="0" destOrd="0" presId="urn:microsoft.com/office/officeart/2005/8/layout/orgChart1"/>
    <dgm:cxn modelId="{B086D7D9-9966-4478-8EB9-C1D5352C751C}" type="presOf" srcId="{9C5752D4-8BC0-4A50-941C-6CDED20471DF}" destId="{27C6D6A6-437C-4271-81CA-288E724B49B3}" srcOrd="1" destOrd="0" presId="urn:microsoft.com/office/officeart/2005/8/layout/orgChart1"/>
    <dgm:cxn modelId="{D9EACCD7-66FD-499E-9803-599FF689F36C}" type="presOf" srcId="{7B30DA5B-121D-415E-A2AC-F053327A9254}" destId="{990256E3-18E6-47DC-BC07-839471B34229}" srcOrd="0" destOrd="0" presId="urn:microsoft.com/office/officeart/2005/8/layout/orgChart1"/>
    <dgm:cxn modelId="{85A5AB27-127F-41B1-9DCD-DA3FB01C4397}" srcId="{361F1291-7FEA-4504-AC0B-B02300ABE96D}" destId="{F783C2FF-CF68-4473-8F8D-13A9F2134976}" srcOrd="0" destOrd="0" parTransId="{DC8AE8F2-E90C-4E75-8735-36FEEF325245}" sibTransId="{48216BDD-1D7D-460A-9FCC-5C2283D4239D}"/>
    <dgm:cxn modelId="{2C3D0DA7-87EF-4B35-B4E7-8469638C41EC}" type="presOf" srcId="{F783C2FF-CF68-4473-8F8D-13A9F2134976}" destId="{EA44875C-FE4A-45BE-AFFD-9C40D813B3C4}" srcOrd="1" destOrd="0" presId="urn:microsoft.com/office/officeart/2005/8/layout/orgChart1"/>
    <dgm:cxn modelId="{CF298066-2AEC-4E7C-9238-7F37DDA959AD}" type="presOf" srcId="{361F1291-7FEA-4504-AC0B-B02300ABE96D}" destId="{B4C211D9-DC00-455A-8CC3-3780982731E8}" srcOrd="1" destOrd="0" presId="urn:microsoft.com/office/officeart/2005/8/layout/orgChart1"/>
    <dgm:cxn modelId="{E7545C3E-24DD-4E7C-8A25-84303E80DED3}" type="presOf" srcId="{9C5752D4-8BC0-4A50-941C-6CDED20471DF}" destId="{7176D187-01E1-4BF9-A58D-00AE3A29180E}" srcOrd="0" destOrd="0" presId="urn:microsoft.com/office/officeart/2005/8/layout/orgChart1"/>
    <dgm:cxn modelId="{2B761C87-8065-47D8-BDB5-0DFC671785A5}" type="presOf" srcId="{3653FC9F-8836-4205-B44C-B3D06DD8E0A8}" destId="{635CCCBA-98BD-4E3F-AC69-02DC6EBBEC2F}" srcOrd="0" destOrd="0" presId="urn:microsoft.com/office/officeart/2005/8/layout/orgChart1"/>
    <dgm:cxn modelId="{32F4A0E0-C9E3-4D00-8451-31834C375131}" type="presParOf" srcId="{E83DB1F4-15ED-4644-9F9C-3B12736A4869}" destId="{77C2D9F5-41F0-40F8-BC4C-0A2736B6A4D1}" srcOrd="0" destOrd="0" presId="urn:microsoft.com/office/officeart/2005/8/layout/orgChart1"/>
    <dgm:cxn modelId="{525629F1-3A04-4CD5-9A6E-67AC813435F3}" type="presParOf" srcId="{77C2D9F5-41F0-40F8-BC4C-0A2736B6A4D1}" destId="{0D6EA653-2C52-4EDE-914E-5A8C0AB79C3E}" srcOrd="0" destOrd="0" presId="urn:microsoft.com/office/officeart/2005/8/layout/orgChart1"/>
    <dgm:cxn modelId="{F1D8FBE0-38B4-4B9F-B284-6B4ED86B5313}" type="presParOf" srcId="{0D6EA653-2C52-4EDE-914E-5A8C0AB79C3E}" destId="{990256E3-18E6-47DC-BC07-839471B34229}" srcOrd="0" destOrd="0" presId="urn:microsoft.com/office/officeart/2005/8/layout/orgChart1"/>
    <dgm:cxn modelId="{F3CC69B2-E4CA-435A-B3F2-10AF7D4C18DC}" type="presParOf" srcId="{0D6EA653-2C52-4EDE-914E-5A8C0AB79C3E}" destId="{0406510D-895D-45C8-B5F0-D3DDA2E49DB5}" srcOrd="1" destOrd="0" presId="urn:microsoft.com/office/officeart/2005/8/layout/orgChart1"/>
    <dgm:cxn modelId="{8132DB3A-CD23-45B7-858D-E2FEDB691F8C}" type="presParOf" srcId="{77C2D9F5-41F0-40F8-BC4C-0A2736B6A4D1}" destId="{D152B2FF-548C-4A83-8A5C-9530A220A5E2}" srcOrd="1" destOrd="0" presId="urn:microsoft.com/office/officeart/2005/8/layout/orgChart1"/>
    <dgm:cxn modelId="{5A57AF27-331E-4FB2-BD1F-08A782FBE10E}" type="presParOf" srcId="{D152B2FF-548C-4A83-8A5C-9530A220A5E2}" destId="{0C03261B-018F-41EB-ABEE-479B48C16B33}" srcOrd="0" destOrd="0" presId="urn:microsoft.com/office/officeart/2005/8/layout/orgChart1"/>
    <dgm:cxn modelId="{2D106FFC-9446-416E-B9F6-0E169D104E14}" type="presParOf" srcId="{D152B2FF-548C-4A83-8A5C-9530A220A5E2}" destId="{A11B62FF-C664-409A-B8E7-9B46EC986A28}" srcOrd="1" destOrd="0" presId="urn:microsoft.com/office/officeart/2005/8/layout/orgChart1"/>
    <dgm:cxn modelId="{7E55AACB-4D07-401E-9CEF-1A173EA8498F}" type="presParOf" srcId="{A11B62FF-C664-409A-B8E7-9B46EC986A28}" destId="{9858D899-A2AF-46DE-AB11-B131735F80DB}" srcOrd="0" destOrd="0" presId="urn:microsoft.com/office/officeart/2005/8/layout/orgChart1"/>
    <dgm:cxn modelId="{DA02A1E4-E5A4-41EE-99F9-048BAFF22D40}" type="presParOf" srcId="{9858D899-A2AF-46DE-AB11-B131735F80DB}" destId="{422F59E1-9624-4BD6-A979-47650DA91673}" srcOrd="0" destOrd="0" presId="urn:microsoft.com/office/officeart/2005/8/layout/orgChart1"/>
    <dgm:cxn modelId="{6354DFA8-F121-495A-BF60-1126D53B8239}" type="presParOf" srcId="{9858D899-A2AF-46DE-AB11-B131735F80DB}" destId="{B4C211D9-DC00-455A-8CC3-3780982731E8}" srcOrd="1" destOrd="0" presId="urn:microsoft.com/office/officeart/2005/8/layout/orgChart1"/>
    <dgm:cxn modelId="{CE2800AA-09A5-41FF-825E-9347008ECC5B}" type="presParOf" srcId="{A11B62FF-C664-409A-B8E7-9B46EC986A28}" destId="{E3261A8B-002E-47C5-B1E6-7FED0889F43B}" srcOrd="1" destOrd="0" presId="urn:microsoft.com/office/officeart/2005/8/layout/orgChart1"/>
    <dgm:cxn modelId="{5E4967EA-DB14-4460-BB2E-E3C4C3338897}" type="presParOf" srcId="{E3261A8B-002E-47C5-B1E6-7FED0889F43B}" destId="{CD3F449C-6485-4A49-B581-94BB77C9079C}" srcOrd="0" destOrd="0" presId="urn:microsoft.com/office/officeart/2005/8/layout/orgChart1"/>
    <dgm:cxn modelId="{B7C80CD6-5D59-4937-90BA-DC391E1D0A6F}" type="presParOf" srcId="{E3261A8B-002E-47C5-B1E6-7FED0889F43B}" destId="{E4B0093A-5296-4F84-B102-CAACE2D9F44A}" srcOrd="1" destOrd="0" presId="urn:microsoft.com/office/officeart/2005/8/layout/orgChart1"/>
    <dgm:cxn modelId="{6B313D81-C42C-4D68-BF2A-A59A10E4F28B}" type="presParOf" srcId="{E4B0093A-5296-4F84-B102-CAACE2D9F44A}" destId="{AD17DC90-AA8B-4B1A-AA05-31FCAAB11435}" srcOrd="0" destOrd="0" presId="urn:microsoft.com/office/officeart/2005/8/layout/orgChart1"/>
    <dgm:cxn modelId="{EB58B3CE-8AB7-4DBD-BE6B-88EB0DE57672}" type="presParOf" srcId="{AD17DC90-AA8B-4B1A-AA05-31FCAAB11435}" destId="{928F3A8A-CA17-42FA-8F80-B3280F764A0F}" srcOrd="0" destOrd="0" presId="urn:microsoft.com/office/officeart/2005/8/layout/orgChart1"/>
    <dgm:cxn modelId="{813E3112-6509-4738-B61B-446B773FD1BE}" type="presParOf" srcId="{AD17DC90-AA8B-4B1A-AA05-31FCAAB11435}" destId="{EA44875C-FE4A-45BE-AFFD-9C40D813B3C4}" srcOrd="1" destOrd="0" presId="urn:microsoft.com/office/officeart/2005/8/layout/orgChart1"/>
    <dgm:cxn modelId="{9171354A-1FF5-49F7-925A-DBEAFB543699}" type="presParOf" srcId="{E4B0093A-5296-4F84-B102-CAACE2D9F44A}" destId="{49D9EF94-D547-4A27-B77D-290C4637E055}" srcOrd="1" destOrd="0" presId="urn:microsoft.com/office/officeart/2005/8/layout/orgChart1"/>
    <dgm:cxn modelId="{82A9311A-FF10-4622-857E-1337FD1E8A0D}" type="presParOf" srcId="{E4B0093A-5296-4F84-B102-CAACE2D9F44A}" destId="{F19DBE63-8C09-4C42-9AAF-CA01EA0F0132}" srcOrd="2" destOrd="0" presId="urn:microsoft.com/office/officeart/2005/8/layout/orgChart1"/>
    <dgm:cxn modelId="{3D4B7DDB-AD3D-49CB-8A14-28AA201A5612}" type="presParOf" srcId="{A11B62FF-C664-409A-B8E7-9B46EC986A28}" destId="{AFC253E4-0C3F-45B6-B061-8DB45B0BF170}" srcOrd="2" destOrd="0" presId="urn:microsoft.com/office/officeart/2005/8/layout/orgChart1"/>
    <dgm:cxn modelId="{E1FDC150-BA30-4BEF-AC5E-38058F103DEF}" type="presParOf" srcId="{D152B2FF-548C-4A83-8A5C-9530A220A5E2}" destId="{970CC7FD-7DC1-40CF-9DF2-2002B38602F9}" srcOrd="2" destOrd="0" presId="urn:microsoft.com/office/officeart/2005/8/layout/orgChart1"/>
    <dgm:cxn modelId="{9F80AEAE-1763-423D-A016-9E52D1A7B456}" type="presParOf" srcId="{D152B2FF-548C-4A83-8A5C-9530A220A5E2}" destId="{7B0D34EE-F06D-4606-80B9-E89BA6CEBF29}" srcOrd="3" destOrd="0" presId="urn:microsoft.com/office/officeart/2005/8/layout/orgChart1"/>
    <dgm:cxn modelId="{BC06CF2A-6655-42F5-8A91-118C76C5F09A}" type="presParOf" srcId="{7B0D34EE-F06D-4606-80B9-E89BA6CEBF29}" destId="{77C4442A-8659-4BBF-981E-8562B50E8FC2}" srcOrd="0" destOrd="0" presId="urn:microsoft.com/office/officeart/2005/8/layout/orgChart1"/>
    <dgm:cxn modelId="{AF24C96E-487E-4CE5-9AB0-ADF138B5958F}" type="presParOf" srcId="{77C4442A-8659-4BBF-981E-8562B50E8FC2}" destId="{9A4AA9E1-96EE-4252-B982-188F03297180}" srcOrd="0" destOrd="0" presId="urn:microsoft.com/office/officeart/2005/8/layout/orgChart1"/>
    <dgm:cxn modelId="{25B92DF9-F6AA-43DE-BA66-CFA4244A6E78}" type="presParOf" srcId="{77C4442A-8659-4BBF-981E-8562B50E8FC2}" destId="{4489D940-C824-4B94-8B7E-31A2A2D818B7}" srcOrd="1" destOrd="0" presId="urn:microsoft.com/office/officeart/2005/8/layout/orgChart1"/>
    <dgm:cxn modelId="{7BB4517C-07F5-4793-80BC-3C711EB044C6}" type="presParOf" srcId="{7B0D34EE-F06D-4606-80B9-E89BA6CEBF29}" destId="{66E9E68B-86F8-4E6E-A6EE-C16415367F85}" srcOrd="1" destOrd="0" presId="urn:microsoft.com/office/officeart/2005/8/layout/orgChart1"/>
    <dgm:cxn modelId="{6652A54B-130B-466D-9752-DE57B32AF39C}" type="presParOf" srcId="{66E9E68B-86F8-4E6E-A6EE-C16415367F85}" destId="{635CCCBA-98BD-4E3F-AC69-02DC6EBBEC2F}" srcOrd="0" destOrd="0" presId="urn:microsoft.com/office/officeart/2005/8/layout/orgChart1"/>
    <dgm:cxn modelId="{69337CD6-BF72-45DB-B408-5F030832D1F3}" type="presParOf" srcId="{66E9E68B-86F8-4E6E-A6EE-C16415367F85}" destId="{79295117-C47F-40E4-A961-E4F1B191F8CA}" srcOrd="1" destOrd="0" presId="urn:microsoft.com/office/officeart/2005/8/layout/orgChart1"/>
    <dgm:cxn modelId="{B09AC735-D237-421F-AE84-F109D713590B}" type="presParOf" srcId="{79295117-C47F-40E4-A961-E4F1B191F8CA}" destId="{474F7B38-8194-4768-BBAE-B11D859625B2}" srcOrd="0" destOrd="0" presId="urn:microsoft.com/office/officeart/2005/8/layout/orgChart1"/>
    <dgm:cxn modelId="{F0E6ED5B-6D58-493E-9255-79A6EF6CE93D}" type="presParOf" srcId="{474F7B38-8194-4768-BBAE-B11D859625B2}" destId="{7176D187-01E1-4BF9-A58D-00AE3A29180E}" srcOrd="0" destOrd="0" presId="urn:microsoft.com/office/officeart/2005/8/layout/orgChart1"/>
    <dgm:cxn modelId="{B8F62C7D-6BAB-45D4-B405-9450133A721F}" type="presParOf" srcId="{474F7B38-8194-4768-BBAE-B11D859625B2}" destId="{27C6D6A6-437C-4271-81CA-288E724B49B3}" srcOrd="1" destOrd="0" presId="urn:microsoft.com/office/officeart/2005/8/layout/orgChart1"/>
    <dgm:cxn modelId="{333DD882-A775-4BCE-83C6-3FE00DB3E7AB}" type="presParOf" srcId="{79295117-C47F-40E4-A961-E4F1B191F8CA}" destId="{1C28CA3A-DCA4-4FC6-A8DE-AEE1FE52362E}" srcOrd="1" destOrd="0" presId="urn:microsoft.com/office/officeart/2005/8/layout/orgChart1"/>
    <dgm:cxn modelId="{6535277D-4886-4291-894F-2DC2E9A5ABFA}" type="presParOf" srcId="{79295117-C47F-40E4-A961-E4F1B191F8CA}" destId="{CD103052-C47E-4CF2-AD72-D43319D1F388}" srcOrd="2" destOrd="0" presId="urn:microsoft.com/office/officeart/2005/8/layout/orgChart1"/>
    <dgm:cxn modelId="{33FD39BD-C08A-4F34-A2BF-A0AD1B93E69E}" type="presParOf" srcId="{7B0D34EE-F06D-4606-80B9-E89BA6CEBF29}" destId="{C497C5C5-48F5-4062-9385-D548FE87A4CF}" srcOrd="2" destOrd="0" presId="urn:microsoft.com/office/officeart/2005/8/layout/orgChart1"/>
    <dgm:cxn modelId="{535E0378-1226-4EF5-9936-584C9E4FB1E3}" type="presParOf" srcId="{77C2D9F5-41F0-40F8-BC4C-0A2736B6A4D1}" destId="{7F1E8DD8-272A-46B4-8618-3F18D2731A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724D04-7D5B-4B06-A7F8-5E349C8B8A41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95C037-3770-4FBF-B131-E265CFEECBD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мыслительные операции - методы познания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E5ADDBD-E6C6-4474-979C-02518C3450B8}" type="parTrans" cxnId="{3BD923D9-A50D-4E12-B6AE-E1A71D75691F}">
      <dgm:prSet/>
      <dgm:spPr/>
      <dgm:t>
        <a:bodyPr/>
        <a:lstStyle/>
        <a:p>
          <a:endParaRPr lang="ru-RU"/>
        </a:p>
      </dgm:t>
    </dgm:pt>
    <dgm:pt modelId="{1C6CCC2A-19F5-4EDB-ADCB-315D9832C08D}" type="sibTrans" cxnId="{3BD923D9-A50D-4E12-B6AE-E1A71D75691F}">
      <dgm:prSet/>
      <dgm:spPr/>
      <dgm:t>
        <a:bodyPr/>
        <a:lstStyle/>
        <a:p>
          <a:endParaRPr lang="ru-RU"/>
        </a:p>
      </dgm:t>
    </dgm:pt>
    <dgm:pt modelId="{EDD74E3A-6561-4718-B93C-A869A92CADA0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абстрагирование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выделение существенных свойств и связей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пред-метов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явлений при отвлечении от других, несущественных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3743FBA-34D1-488F-977E-7EB043AF789E}" type="parTrans" cxnId="{69AF3A7D-B359-4C4A-8927-E18D8239BF9D}">
      <dgm:prSet/>
      <dgm:spPr/>
      <dgm:t>
        <a:bodyPr/>
        <a:lstStyle/>
        <a:p>
          <a:endParaRPr lang="ru-RU"/>
        </a:p>
      </dgm:t>
    </dgm:pt>
    <dgm:pt modelId="{34F1A57F-31ED-46B7-A549-7E345CFD3EF3}" type="sibTrans" cxnId="{69AF3A7D-B359-4C4A-8927-E18D8239BF9D}">
      <dgm:prSet/>
      <dgm:spPr/>
      <dgm:t>
        <a:bodyPr/>
        <a:lstStyle/>
        <a:p>
          <a:endParaRPr lang="ru-RU"/>
        </a:p>
      </dgm:t>
    </dgm:pt>
    <dgm:pt modelId="{A64BA1E4-CAF0-4060-ADDD-DF2C3449465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обобщение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отбрасывание единичных признаков при сохранении общих с раскрытием существенных признаков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6424BB7-D599-43F5-BD2D-724E246CEC5E}" type="parTrans" cxnId="{CF77726A-74BE-4DD8-856B-616CADD0A318}">
      <dgm:prSet/>
      <dgm:spPr/>
      <dgm:t>
        <a:bodyPr/>
        <a:lstStyle/>
        <a:p>
          <a:endParaRPr lang="ru-RU"/>
        </a:p>
      </dgm:t>
    </dgm:pt>
    <dgm:pt modelId="{4A85B822-B136-48D4-8FF2-B88C2D6D4275}" type="sibTrans" cxnId="{CF77726A-74BE-4DD8-856B-616CADD0A318}">
      <dgm:prSet/>
      <dgm:spPr/>
      <dgm:t>
        <a:bodyPr/>
        <a:lstStyle/>
        <a:p>
          <a:endParaRPr lang="ru-RU"/>
        </a:p>
      </dgm:t>
    </dgm:pt>
    <dgm:pt modelId="{E635CD73-1245-4C89-AB27-DB90F178F3FA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дедукция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метод рассуждения от общего к частному (особенному)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AF031C5-7D3C-4B40-BD32-DB4B3E67CDA0}" type="parTrans" cxnId="{787C7144-4328-4037-B088-EEE171AE83B0}">
      <dgm:prSet/>
      <dgm:spPr/>
      <dgm:t>
        <a:bodyPr/>
        <a:lstStyle/>
        <a:p>
          <a:endParaRPr lang="ru-RU"/>
        </a:p>
      </dgm:t>
    </dgm:pt>
    <dgm:pt modelId="{2CB24E5E-F6B5-418D-8D48-3B3111A1F53E}" type="sibTrans" cxnId="{787C7144-4328-4037-B088-EEE171AE83B0}">
      <dgm:prSet/>
      <dgm:spPr/>
      <dgm:t>
        <a:bodyPr/>
        <a:lstStyle/>
        <a:p>
          <a:endParaRPr lang="ru-RU"/>
        </a:p>
      </dgm:t>
    </dgm:pt>
    <dgm:pt modelId="{6F90A572-0363-42AF-93D4-A894BE6085B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анализ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расчленение сложного объекта на составные части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ха-рактеристики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01E67B2-FA26-44C8-8793-3633DEADBAB4}" type="parTrans" cxnId="{63FCF5AB-778D-464E-9F81-23529C89D7B6}">
      <dgm:prSet/>
      <dgm:spPr/>
      <dgm:t>
        <a:bodyPr/>
        <a:lstStyle/>
        <a:p>
          <a:endParaRPr lang="ru-RU"/>
        </a:p>
      </dgm:t>
    </dgm:pt>
    <dgm:pt modelId="{A80E662C-2221-4B78-B2A3-EB58E1DB46F1}" type="sibTrans" cxnId="{63FCF5AB-778D-464E-9F81-23529C89D7B6}">
      <dgm:prSet/>
      <dgm:spPr/>
      <dgm:t>
        <a:bodyPr/>
        <a:lstStyle/>
        <a:p>
          <a:endParaRPr lang="ru-RU"/>
        </a:p>
      </dgm:t>
    </dgm:pt>
    <dgm:pt modelId="{7D380AFE-30BD-47D6-BE88-FF6CA1158AF3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синтез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объединение отдельных существенных признаков, свойств, связей и т.п. в единое целое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E6E4A79-B025-49D8-8DEE-6F9ACDC10747}" type="parTrans" cxnId="{E0DA02ED-62C0-4AE1-BB94-BD1A1BBFF726}">
      <dgm:prSet/>
      <dgm:spPr/>
      <dgm:t>
        <a:bodyPr/>
        <a:lstStyle/>
        <a:p>
          <a:endParaRPr lang="ru-RU"/>
        </a:p>
      </dgm:t>
    </dgm:pt>
    <dgm:pt modelId="{C031EE90-4B11-4144-A1F7-E7A1BA25D2E4}" type="sibTrans" cxnId="{E0DA02ED-62C0-4AE1-BB94-BD1A1BBFF726}">
      <dgm:prSet/>
      <dgm:spPr/>
      <dgm:t>
        <a:bodyPr/>
        <a:lstStyle/>
        <a:p>
          <a:endParaRPr lang="ru-RU"/>
        </a:p>
      </dgm:t>
    </dgm:pt>
    <dgm:pt modelId="{4C57D385-951F-4D55-8F2A-DE8E79B9C48A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аналогия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умозаключение, а котором на основании сходства в каком-либо отношении предметов, явлений, понятий делается вывод об их сходстве и в других отношениях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8B6FD2E-3F38-40E3-B6AB-3ABA119287B7}" type="parTrans" cxnId="{E9F2960C-960C-4EFB-939C-2AD835E066BF}">
      <dgm:prSet/>
      <dgm:spPr/>
      <dgm:t>
        <a:bodyPr/>
        <a:lstStyle/>
        <a:p>
          <a:endParaRPr lang="ru-RU"/>
        </a:p>
      </dgm:t>
    </dgm:pt>
    <dgm:pt modelId="{A07BCBCD-45CC-444C-A033-616B7E22BE1D}" type="sibTrans" cxnId="{E9F2960C-960C-4EFB-939C-2AD835E066BF}">
      <dgm:prSet/>
      <dgm:spPr/>
      <dgm:t>
        <a:bodyPr/>
        <a:lstStyle/>
        <a:p>
          <a:endParaRPr lang="ru-RU"/>
        </a:p>
      </dgm:t>
    </dgm:pt>
    <dgm:pt modelId="{9F870C5D-E59F-40CA-9B81-7FB480634022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моделирование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исследование объектов познания на их моделях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8533270-279D-4DD5-9B7F-684F936F0D57}" type="parTrans" cxnId="{98EFCC6E-847D-4B0D-A34B-AB2332A0291B}">
      <dgm:prSet/>
      <dgm:spPr/>
      <dgm:t>
        <a:bodyPr/>
        <a:lstStyle/>
        <a:p>
          <a:endParaRPr lang="ru-RU"/>
        </a:p>
      </dgm:t>
    </dgm:pt>
    <dgm:pt modelId="{BD4EEF44-3C26-429A-B9B3-249409A229D0}" type="sibTrans" cxnId="{98EFCC6E-847D-4B0D-A34B-AB2332A0291B}">
      <dgm:prSet/>
      <dgm:spPr/>
      <dgm:t>
        <a:bodyPr/>
        <a:lstStyle/>
        <a:p>
          <a:endParaRPr lang="ru-RU"/>
        </a:p>
      </dgm:t>
    </dgm:pt>
    <dgm:pt modelId="{C719F881-EE9E-4DBF-BF3E-CF20AEE03D43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индукция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метод рассуждения от частного к общему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2480621-7FE8-4E22-AB68-ECD1A4CA47A9}" type="parTrans" cxnId="{1BF437D5-86E4-41A1-A2B7-89CEE700D77F}">
      <dgm:prSet/>
      <dgm:spPr/>
      <dgm:t>
        <a:bodyPr/>
        <a:lstStyle/>
        <a:p>
          <a:endParaRPr lang="ru-RU"/>
        </a:p>
      </dgm:t>
    </dgm:pt>
    <dgm:pt modelId="{9E9EE3FE-355D-4C01-81A9-F7F70ACF3D74}" type="sibTrans" cxnId="{1BF437D5-86E4-41A1-A2B7-89CEE700D77F}">
      <dgm:prSet/>
      <dgm:spPr/>
      <dgm:t>
        <a:bodyPr/>
        <a:lstStyle/>
        <a:p>
          <a:endParaRPr lang="ru-RU"/>
        </a:p>
      </dgm:t>
    </dgm:pt>
    <dgm:pt modelId="{23F92927-1C7B-4066-BF52-DECCFDE09607}" type="pres">
      <dgm:prSet presAssocID="{8B724D04-7D5B-4B06-A7F8-5E349C8B8A4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91BFA30-20C9-4FF3-AF9A-EA3DCC090B31}" type="pres">
      <dgm:prSet presAssocID="{AC95C037-3770-4FBF-B131-E265CFEECBD0}" presName="root" presStyleCnt="0"/>
      <dgm:spPr/>
    </dgm:pt>
    <dgm:pt modelId="{70B4C46B-0808-4B03-8D3E-702BD96CC109}" type="pres">
      <dgm:prSet presAssocID="{AC95C037-3770-4FBF-B131-E265CFEECBD0}" presName="rootComposite" presStyleCnt="0"/>
      <dgm:spPr/>
    </dgm:pt>
    <dgm:pt modelId="{818DE738-BA9E-472B-8CC6-76AC68B079CF}" type="pres">
      <dgm:prSet presAssocID="{AC95C037-3770-4FBF-B131-E265CFEECBD0}" presName="rootText" presStyleLbl="node1" presStyleIdx="0" presStyleCnt="1" custScaleX="783824"/>
      <dgm:spPr/>
      <dgm:t>
        <a:bodyPr/>
        <a:lstStyle/>
        <a:p>
          <a:endParaRPr lang="ru-RU"/>
        </a:p>
      </dgm:t>
    </dgm:pt>
    <dgm:pt modelId="{BDD4FED0-221A-4763-AE60-9F7BEC501EDA}" type="pres">
      <dgm:prSet presAssocID="{AC95C037-3770-4FBF-B131-E265CFEECBD0}" presName="rootConnector" presStyleLbl="node1" presStyleIdx="0" presStyleCnt="1"/>
      <dgm:spPr/>
      <dgm:t>
        <a:bodyPr/>
        <a:lstStyle/>
        <a:p>
          <a:endParaRPr lang="ru-RU"/>
        </a:p>
      </dgm:t>
    </dgm:pt>
    <dgm:pt modelId="{F7062CB3-F284-4835-8E0C-9C27E36E7F31}" type="pres">
      <dgm:prSet presAssocID="{AC95C037-3770-4FBF-B131-E265CFEECBD0}" presName="childShape" presStyleCnt="0"/>
      <dgm:spPr/>
    </dgm:pt>
    <dgm:pt modelId="{12C55AEA-130C-4F12-A2CE-5DADC96A1E9E}" type="pres">
      <dgm:prSet presAssocID="{23743FBA-34D1-488F-977E-7EB043AF789E}" presName="Name13" presStyleLbl="parChTrans1D2" presStyleIdx="0" presStyleCnt="8"/>
      <dgm:spPr/>
      <dgm:t>
        <a:bodyPr/>
        <a:lstStyle/>
        <a:p>
          <a:endParaRPr lang="ru-RU"/>
        </a:p>
      </dgm:t>
    </dgm:pt>
    <dgm:pt modelId="{4E6C8EAD-7ECF-4B01-B874-1C78AD664EC6}" type="pres">
      <dgm:prSet presAssocID="{EDD74E3A-6561-4718-B93C-A869A92CADA0}" presName="childText" presStyleLbl="bgAcc1" presStyleIdx="0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2D5FB-AE87-4372-91BD-79B49460B558}" type="pres">
      <dgm:prSet presAssocID="{86424BB7-D599-43F5-BD2D-724E246CEC5E}" presName="Name13" presStyleLbl="parChTrans1D2" presStyleIdx="1" presStyleCnt="8"/>
      <dgm:spPr/>
      <dgm:t>
        <a:bodyPr/>
        <a:lstStyle/>
        <a:p>
          <a:endParaRPr lang="ru-RU"/>
        </a:p>
      </dgm:t>
    </dgm:pt>
    <dgm:pt modelId="{471013F9-61AB-425B-B9FE-0CAB58790C12}" type="pres">
      <dgm:prSet presAssocID="{A64BA1E4-CAF0-4060-ADDD-DF2C34494654}" presName="childText" presStyleLbl="bgAcc1" presStyleIdx="1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89F7D-AF92-4588-90B1-EB97E3A98A21}" type="pres">
      <dgm:prSet presAssocID="{201E67B2-FA26-44C8-8793-3633DEADBAB4}" presName="Name13" presStyleLbl="parChTrans1D2" presStyleIdx="2" presStyleCnt="8"/>
      <dgm:spPr/>
      <dgm:t>
        <a:bodyPr/>
        <a:lstStyle/>
        <a:p>
          <a:endParaRPr lang="ru-RU"/>
        </a:p>
      </dgm:t>
    </dgm:pt>
    <dgm:pt modelId="{A8342088-2C83-4471-9A13-47F0ED532763}" type="pres">
      <dgm:prSet presAssocID="{6F90A572-0363-42AF-93D4-A894BE6085BB}" presName="childText" presStyleLbl="bgAcc1" presStyleIdx="2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4D889-363F-4F0F-AB4B-88836C69B40E}" type="pres">
      <dgm:prSet presAssocID="{EE6E4A79-B025-49D8-8DEE-6F9ACDC10747}" presName="Name13" presStyleLbl="parChTrans1D2" presStyleIdx="3" presStyleCnt="8"/>
      <dgm:spPr/>
      <dgm:t>
        <a:bodyPr/>
        <a:lstStyle/>
        <a:p>
          <a:endParaRPr lang="ru-RU"/>
        </a:p>
      </dgm:t>
    </dgm:pt>
    <dgm:pt modelId="{13F6DCB2-B65D-4E37-8F69-004C42DC68FD}" type="pres">
      <dgm:prSet presAssocID="{7D380AFE-30BD-47D6-BE88-FF6CA1158AF3}" presName="childText" presStyleLbl="bgAcc1" presStyleIdx="3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A1DE3-A2E9-49F9-8135-26E41F60CBFF}" type="pres">
      <dgm:prSet presAssocID="{88B6FD2E-3F38-40E3-B6AB-3ABA119287B7}" presName="Name13" presStyleLbl="parChTrans1D2" presStyleIdx="4" presStyleCnt="8"/>
      <dgm:spPr/>
      <dgm:t>
        <a:bodyPr/>
        <a:lstStyle/>
        <a:p>
          <a:endParaRPr lang="ru-RU"/>
        </a:p>
      </dgm:t>
    </dgm:pt>
    <dgm:pt modelId="{9E1F9B89-58E2-4660-A769-40910F5626F7}" type="pres">
      <dgm:prSet presAssocID="{4C57D385-951F-4D55-8F2A-DE8E79B9C48A}" presName="childText" presStyleLbl="bgAcc1" presStyleIdx="4" presStyleCnt="8" custScaleX="1143772" custScaleY="174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159A1-D75F-4F7F-9991-89F33B9BD05A}" type="pres">
      <dgm:prSet presAssocID="{F8533270-279D-4DD5-9B7F-684F936F0D57}" presName="Name13" presStyleLbl="parChTrans1D2" presStyleIdx="5" presStyleCnt="8"/>
      <dgm:spPr/>
      <dgm:t>
        <a:bodyPr/>
        <a:lstStyle/>
        <a:p>
          <a:endParaRPr lang="ru-RU"/>
        </a:p>
      </dgm:t>
    </dgm:pt>
    <dgm:pt modelId="{961EEEEC-2BF5-4218-BD38-A86BCC5A915E}" type="pres">
      <dgm:prSet presAssocID="{9F870C5D-E59F-40CA-9B81-7FB480634022}" presName="childText" presStyleLbl="bgAcc1" presStyleIdx="5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A47C84-8709-411F-93F0-87B01FAB9701}" type="pres">
      <dgm:prSet presAssocID="{52480621-7FE8-4E22-AB68-ECD1A4CA47A9}" presName="Name13" presStyleLbl="parChTrans1D2" presStyleIdx="6" presStyleCnt="8"/>
      <dgm:spPr/>
      <dgm:t>
        <a:bodyPr/>
        <a:lstStyle/>
        <a:p>
          <a:endParaRPr lang="ru-RU"/>
        </a:p>
      </dgm:t>
    </dgm:pt>
    <dgm:pt modelId="{DCBB4010-F251-410A-A037-7C0BE141B374}" type="pres">
      <dgm:prSet presAssocID="{C719F881-EE9E-4DBF-BF3E-CF20AEE03D43}" presName="childText" presStyleLbl="bgAcc1" presStyleIdx="6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44436-E95B-49A5-A548-F1B42D027CCE}" type="pres">
      <dgm:prSet presAssocID="{7AF031C5-7D3C-4B40-BD32-DB4B3E67CDA0}" presName="Name13" presStyleLbl="parChTrans1D2" presStyleIdx="7" presStyleCnt="8"/>
      <dgm:spPr/>
      <dgm:t>
        <a:bodyPr/>
        <a:lstStyle/>
        <a:p>
          <a:endParaRPr lang="ru-RU"/>
        </a:p>
      </dgm:t>
    </dgm:pt>
    <dgm:pt modelId="{CE481B09-3FAA-455F-9559-F0018EC3B833}" type="pres">
      <dgm:prSet presAssocID="{E635CD73-1245-4C89-AB27-DB90F178F3FA}" presName="childText" presStyleLbl="bgAcc1" presStyleIdx="7" presStyleCnt="8" custScaleX="114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D5B894-9D23-4A77-8564-75344E0EC9D8}" type="presOf" srcId="{7D380AFE-30BD-47D6-BE88-FF6CA1158AF3}" destId="{13F6DCB2-B65D-4E37-8F69-004C42DC68FD}" srcOrd="0" destOrd="0" presId="urn:microsoft.com/office/officeart/2005/8/layout/hierarchy3"/>
    <dgm:cxn modelId="{19720B52-AA0B-4F27-AE36-521762693A88}" type="presOf" srcId="{EE6E4A79-B025-49D8-8DEE-6F9ACDC10747}" destId="{F994D889-363F-4F0F-AB4B-88836C69B40E}" srcOrd="0" destOrd="0" presId="urn:microsoft.com/office/officeart/2005/8/layout/hierarchy3"/>
    <dgm:cxn modelId="{69AF3A7D-B359-4C4A-8927-E18D8239BF9D}" srcId="{AC95C037-3770-4FBF-B131-E265CFEECBD0}" destId="{EDD74E3A-6561-4718-B93C-A869A92CADA0}" srcOrd="0" destOrd="0" parTransId="{23743FBA-34D1-488F-977E-7EB043AF789E}" sibTransId="{34F1A57F-31ED-46B7-A549-7E345CFD3EF3}"/>
    <dgm:cxn modelId="{B3AA2EC8-4D89-4195-A6F4-9FA0FD0EA1A9}" type="presOf" srcId="{88B6FD2E-3F38-40E3-B6AB-3ABA119287B7}" destId="{833A1DE3-A2E9-49F9-8135-26E41F60CBFF}" srcOrd="0" destOrd="0" presId="urn:microsoft.com/office/officeart/2005/8/layout/hierarchy3"/>
    <dgm:cxn modelId="{6908D61D-6A8F-4D0E-A51E-62F095A31987}" type="presOf" srcId="{8B724D04-7D5B-4B06-A7F8-5E349C8B8A41}" destId="{23F92927-1C7B-4066-BF52-DECCFDE09607}" srcOrd="0" destOrd="0" presId="urn:microsoft.com/office/officeart/2005/8/layout/hierarchy3"/>
    <dgm:cxn modelId="{D4C2F8B7-5EF6-46E4-92B7-C878AD1A2638}" type="presOf" srcId="{7AF031C5-7D3C-4B40-BD32-DB4B3E67CDA0}" destId="{BED44436-E95B-49A5-A548-F1B42D027CCE}" srcOrd="0" destOrd="0" presId="urn:microsoft.com/office/officeart/2005/8/layout/hierarchy3"/>
    <dgm:cxn modelId="{0BD7E141-4EA8-4CB8-B028-497183659F68}" type="presOf" srcId="{201E67B2-FA26-44C8-8793-3633DEADBAB4}" destId="{71A89F7D-AF92-4588-90B1-EB97E3A98A21}" srcOrd="0" destOrd="0" presId="urn:microsoft.com/office/officeart/2005/8/layout/hierarchy3"/>
    <dgm:cxn modelId="{D427D29F-5102-44DE-BD4E-665ABC171074}" type="presOf" srcId="{4C57D385-951F-4D55-8F2A-DE8E79B9C48A}" destId="{9E1F9B89-58E2-4660-A769-40910F5626F7}" srcOrd="0" destOrd="0" presId="urn:microsoft.com/office/officeart/2005/8/layout/hierarchy3"/>
    <dgm:cxn modelId="{63FCF5AB-778D-464E-9F81-23529C89D7B6}" srcId="{AC95C037-3770-4FBF-B131-E265CFEECBD0}" destId="{6F90A572-0363-42AF-93D4-A894BE6085BB}" srcOrd="2" destOrd="0" parTransId="{201E67B2-FA26-44C8-8793-3633DEADBAB4}" sibTransId="{A80E662C-2221-4B78-B2A3-EB58E1DB46F1}"/>
    <dgm:cxn modelId="{C735DE04-CED2-4FFB-98D8-4C5BEEC8869B}" type="presOf" srcId="{A64BA1E4-CAF0-4060-ADDD-DF2C34494654}" destId="{471013F9-61AB-425B-B9FE-0CAB58790C12}" srcOrd="0" destOrd="0" presId="urn:microsoft.com/office/officeart/2005/8/layout/hierarchy3"/>
    <dgm:cxn modelId="{98EFCC6E-847D-4B0D-A34B-AB2332A0291B}" srcId="{AC95C037-3770-4FBF-B131-E265CFEECBD0}" destId="{9F870C5D-E59F-40CA-9B81-7FB480634022}" srcOrd="5" destOrd="0" parTransId="{F8533270-279D-4DD5-9B7F-684F936F0D57}" sibTransId="{BD4EEF44-3C26-429A-B9B3-249409A229D0}"/>
    <dgm:cxn modelId="{4C0FC2E8-7650-44D3-88E3-CE5B7DCA9614}" type="presOf" srcId="{C719F881-EE9E-4DBF-BF3E-CF20AEE03D43}" destId="{DCBB4010-F251-410A-A037-7C0BE141B374}" srcOrd="0" destOrd="0" presId="urn:microsoft.com/office/officeart/2005/8/layout/hierarchy3"/>
    <dgm:cxn modelId="{3B232024-7429-4828-9519-FDFB9FBDEA55}" type="presOf" srcId="{AC95C037-3770-4FBF-B131-E265CFEECBD0}" destId="{BDD4FED0-221A-4763-AE60-9F7BEC501EDA}" srcOrd="1" destOrd="0" presId="urn:microsoft.com/office/officeart/2005/8/layout/hierarchy3"/>
    <dgm:cxn modelId="{D216C156-ECF1-48E1-844D-901099CB938E}" type="presOf" srcId="{E635CD73-1245-4C89-AB27-DB90F178F3FA}" destId="{CE481B09-3FAA-455F-9559-F0018EC3B833}" srcOrd="0" destOrd="0" presId="urn:microsoft.com/office/officeart/2005/8/layout/hierarchy3"/>
    <dgm:cxn modelId="{E9F2960C-960C-4EFB-939C-2AD835E066BF}" srcId="{AC95C037-3770-4FBF-B131-E265CFEECBD0}" destId="{4C57D385-951F-4D55-8F2A-DE8E79B9C48A}" srcOrd="4" destOrd="0" parTransId="{88B6FD2E-3F38-40E3-B6AB-3ABA119287B7}" sibTransId="{A07BCBCD-45CC-444C-A033-616B7E22BE1D}"/>
    <dgm:cxn modelId="{5E39E887-5714-4417-9DD5-A132D3A49550}" type="presOf" srcId="{86424BB7-D599-43F5-BD2D-724E246CEC5E}" destId="{7342D5FB-AE87-4372-91BD-79B49460B558}" srcOrd="0" destOrd="0" presId="urn:microsoft.com/office/officeart/2005/8/layout/hierarchy3"/>
    <dgm:cxn modelId="{3BD923D9-A50D-4E12-B6AE-E1A71D75691F}" srcId="{8B724D04-7D5B-4B06-A7F8-5E349C8B8A41}" destId="{AC95C037-3770-4FBF-B131-E265CFEECBD0}" srcOrd="0" destOrd="0" parTransId="{6E5ADDBD-E6C6-4474-979C-02518C3450B8}" sibTransId="{1C6CCC2A-19F5-4EDB-ADCB-315D9832C08D}"/>
    <dgm:cxn modelId="{787C7144-4328-4037-B088-EEE171AE83B0}" srcId="{AC95C037-3770-4FBF-B131-E265CFEECBD0}" destId="{E635CD73-1245-4C89-AB27-DB90F178F3FA}" srcOrd="7" destOrd="0" parTransId="{7AF031C5-7D3C-4B40-BD32-DB4B3E67CDA0}" sibTransId="{2CB24E5E-F6B5-418D-8D48-3B3111A1F53E}"/>
    <dgm:cxn modelId="{CF77726A-74BE-4DD8-856B-616CADD0A318}" srcId="{AC95C037-3770-4FBF-B131-E265CFEECBD0}" destId="{A64BA1E4-CAF0-4060-ADDD-DF2C34494654}" srcOrd="1" destOrd="0" parTransId="{86424BB7-D599-43F5-BD2D-724E246CEC5E}" sibTransId="{4A85B822-B136-48D4-8FF2-B88C2D6D4275}"/>
    <dgm:cxn modelId="{1BF437D5-86E4-41A1-A2B7-89CEE700D77F}" srcId="{AC95C037-3770-4FBF-B131-E265CFEECBD0}" destId="{C719F881-EE9E-4DBF-BF3E-CF20AEE03D43}" srcOrd="6" destOrd="0" parTransId="{52480621-7FE8-4E22-AB68-ECD1A4CA47A9}" sibTransId="{9E9EE3FE-355D-4C01-81A9-F7F70ACF3D74}"/>
    <dgm:cxn modelId="{9129D8C2-61B9-450C-9363-B5FB2CB74556}" type="presOf" srcId="{EDD74E3A-6561-4718-B93C-A869A92CADA0}" destId="{4E6C8EAD-7ECF-4B01-B874-1C78AD664EC6}" srcOrd="0" destOrd="0" presId="urn:microsoft.com/office/officeart/2005/8/layout/hierarchy3"/>
    <dgm:cxn modelId="{E0DA02ED-62C0-4AE1-BB94-BD1A1BBFF726}" srcId="{AC95C037-3770-4FBF-B131-E265CFEECBD0}" destId="{7D380AFE-30BD-47D6-BE88-FF6CA1158AF3}" srcOrd="3" destOrd="0" parTransId="{EE6E4A79-B025-49D8-8DEE-6F9ACDC10747}" sibTransId="{C031EE90-4B11-4144-A1F7-E7A1BA25D2E4}"/>
    <dgm:cxn modelId="{380291E3-583C-4B49-A318-BC3A327EB5D2}" type="presOf" srcId="{52480621-7FE8-4E22-AB68-ECD1A4CA47A9}" destId="{5EA47C84-8709-411F-93F0-87B01FAB9701}" srcOrd="0" destOrd="0" presId="urn:microsoft.com/office/officeart/2005/8/layout/hierarchy3"/>
    <dgm:cxn modelId="{3A73512B-AED2-4DD6-A38A-5DA6BFDAC187}" type="presOf" srcId="{23743FBA-34D1-488F-977E-7EB043AF789E}" destId="{12C55AEA-130C-4F12-A2CE-5DADC96A1E9E}" srcOrd="0" destOrd="0" presId="urn:microsoft.com/office/officeart/2005/8/layout/hierarchy3"/>
    <dgm:cxn modelId="{247A6438-A7F4-4AF3-B88A-78A48A671EE9}" type="presOf" srcId="{6F90A572-0363-42AF-93D4-A894BE6085BB}" destId="{A8342088-2C83-4471-9A13-47F0ED532763}" srcOrd="0" destOrd="0" presId="urn:microsoft.com/office/officeart/2005/8/layout/hierarchy3"/>
    <dgm:cxn modelId="{4225F89F-945B-4F4D-A5B3-186A50C72B61}" type="presOf" srcId="{9F870C5D-E59F-40CA-9B81-7FB480634022}" destId="{961EEEEC-2BF5-4218-BD38-A86BCC5A915E}" srcOrd="0" destOrd="0" presId="urn:microsoft.com/office/officeart/2005/8/layout/hierarchy3"/>
    <dgm:cxn modelId="{FE39A66C-BA37-4816-9B80-BFB89A030FFF}" type="presOf" srcId="{AC95C037-3770-4FBF-B131-E265CFEECBD0}" destId="{818DE738-BA9E-472B-8CC6-76AC68B079CF}" srcOrd="0" destOrd="0" presId="urn:microsoft.com/office/officeart/2005/8/layout/hierarchy3"/>
    <dgm:cxn modelId="{CA51D40A-A2AF-410E-B1AC-CB1EE65F4CD9}" type="presOf" srcId="{F8533270-279D-4DD5-9B7F-684F936F0D57}" destId="{DB9159A1-D75F-4F7F-9991-89F33B9BD05A}" srcOrd="0" destOrd="0" presId="urn:microsoft.com/office/officeart/2005/8/layout/hierarchy3"/>
    <dgm:cxn modelId="{7614304C-CA4D-4B16-86AA-D02596AE9013}" type="presParOf" srcId="{23F92927-1C7B-4066-BF52-DECCFDE09607}" destId="{791BFA30-20C9-4FF3-AF9A-EA3DCC090B31}" srcOrd="0" destOrd="0" presId="urn:microsoft.com/office/officeart/2005/8/layout/hierarchy3"/>
    <dgm:cxn modelId="{3D468E73-05D1-4E4D-9839-163C887C70D7}" type="presParOf" srcId="{791BFA30-20C9-4FF3-AF9A-EA3DCC090B31}" destId="{70B4C46B-0808-4B03-8D3E-702BD96CC109}" srcOrd="0" destOrd="0" presId="urn:microsoft.com/office/officeart/2005/8/layout/hierarchy3"/>
    <dgm:cxn modelId="{9C2F53B6-7221-415A-B17A-42A4247F2501}" type="presParOf" srcId="{70B4C46B-0808-4B03-8D3E-702BD96CC109}" destId="{818DE738-BA9E-472B-8CC6-76AC68B079CF}" srcOrd="0" destOrd="0" presId="urn:microsoft.com/office/officeart/2005/8/layout/hierarchy3"/>
    <dgm:cxn modelId="{D40BBB2B-6D50-40F4-87FE-EB0AA8B1BC50}" type="presParOf" srcId="{70B4C46B-0808-4B03-8D3E-702BD96CC109}" destId="{BDD4FED0-221A-4763-AE60-9F7BEC501EDA}" srcOrd="1" destOrd="0" presId="urn:microsoft.com/office/officeart/2005/8/layout/hierarchy3"/>
    <dgm:cxn modelId="{92FB9648-1570-4260-860E-1174681A8C4E}" type="presParOf" srcId="{791BFA30-20C9-4FF3-AF9A-EA3DCC090B31}" destId="{F7062CB3-F284-4835-8E0C-9C27E36E7F31}" srcOrd="1" destOrd="0" presId="urn:microsoft.com/office/officeart/2005/8/layout/hierarchy3"/>
    <dgm:cxn modelId="{EF4BF047-0BFD-4671-B526-5FF98BDB4034}" type="presParOf" srcId="{F7062CB3-F284-4835-8E0C-9C27E36E7F31}" destId="{12C55AEA-130C-4F12-A2CE-5DADC96A1E9E}" srcOrd="0" destOrd="0" presId="urn:microsoft.com/office/officeart/2005/8/layout/hierarchy3"/>
    <dgm:cxn modelId="{3457722C-3FA7-4778-A8CF-3CECCBB07579}" type="presParOf" srcId="{F7062CB3-F284-4835-8E0C-9C27E36E7F31}" destId="{4E6C8EAD-7ECF-4B01-B874-1C78AD664EC6}" srcOrd="1" destOrd="0" presId="urn:microsoft.com/office/officeart/2005/8/layout/hierarchy3"/>
    <dgm:cxn modelId="{807A49A4-67FE-4A36-A324-B69717B80E56}" type="presParOf" srcId="{F7062CB3-F284-4835-8E0C-9C27E36E7F31}" destId="{7342D5FB-AE87-4372-91BD-79B49460B558}" srcOrd="2" destOrd="0" presId="urn:microsoft.com/office/officeart/2005/8/layout/hierarchy3"/>
    <dgm:cxn modelId="{455017FF-5625-474E-BBC9-38C5CECCDEBE}" type="presParOf" srcId="{F7062CB3-F284-4835-8E0C-9C27E36E7F31}" destId="{471013F9-61AB-425B-B9FE-0CAB58790C12}" srcOrd="3" destOrd="0" presId="urn:microsoft.com/office/officeart/2005/8/layout/hierarchy3"/>
    <dgm:cxn modelId="{BF3AC749-7E10-44DE-ADA3-B596C15E63F7}" type="presParOf" srcId="{F7062CB3-F284-4835-8E0C-9C27E36E7F31}" destId="{71A89F7D-AF92-4588-90B1-EB97E3A98A21}" srcOrd="4" destOrd="0" presId="urn:microsoft.com/office/officeart/2005/8/layout/hierarchy3"/>
    <dgm:cxn modelId="{083CAF71-2A58-42B1-A9A7-B92372F3281F}" type="presParOf" srcId="{F7062CB3-F284-4835-8E0C-9C27E36E7F31}" destId="{A8342088-2C83-4471-9A13-47F0ED532763}" srcOrd="5" destOrd="0" presId="urn:microsoft.com/office/officeart/2005/8/layout/hierarchy3"/>
    <dgm:cxn modelId="{C331377D-CF3F-477F-93F7-FA62F6B21900}" type="presParOf" srcId="{F7062CB3-F284-4835-8E0C-9C27E36E7F31}" destId="{F994D889-363F-4F0F-AB4B-88836C69B40E}" srcOrd="6" destOrd="0" presId="urn:microsoft.com/office/officeart/2005/8/layout/hierarchy3"/>
    <dgm:cxn modelId="{B341EC23-AC11-42AA-B85A-89C28597F046}" type="presParOf" srcId="{F7062CB3-F284-4835-8E0C-9C27E36E7F31}" destId="{13F6DCB2-B65D-4E37-8F69-004C42DC68FD}" srcOrd="7" destOrd="0" presId="urn:microsoft.com/office/officeart/2005/8/layout/hierarchy3"/>
    <dgm:cxn modelId="{66D5F4B7-04B0-4562-8495-929C8777F60A}" type="presParOf" srcId="{F7062CB3-F284-4835-8E0C-9C27E36E7F31}" destId="{833A1DE3-A2E9-49F9-8135-26E41F60CBFF}" srcOrd="8" destOrd="0" presId="urn:microsoft.com/office/officeart/2005/8/layout/hierarchy3"/>
    <dgm:cxn modelId="{CB82DFE2-25A2-41ED-AEF1-2C0FB945F28F}" type="presParOf" srcId="{F7062CB3-F284-4835-8E0C-9C27E36E7F31}" destId="{9E1F9B89-58E2-4660-A769-40910F5626F7}" srcOrd="9" destOrd="0" presId="urn:microsoft.com/office/officeart/2005/8/layout/hierarchy3"/>
    <dgm:cxn modelId="{D78B64D7-4C00-49A7-A190-E212DE770C56}" type="presParOf" srcId="{F7062CB3-F284-4835-8E0C-9C27E36E7F31}" destId="{DB9159A1-D75F-4F7F-9991-89F33B9BD05A}" srcOrd="10" destOrd="0" presId="urn:microsoft.com/office/officeart/2005/8/layout/hierarchy3"/>
    <dgm:cxn modelId="{DA83D72E-610F-4E03-B750-D956F492BCA4}" type="presParOf" srcId="{F7062CB3-F284-4835-8E0C-9C27E36E7F31}" destId="{961EEEEC-2BF5-4218-BD38-A86BCC5A915E}" srcOrd="11" destOrd="0" presId="urn:microsoft.com/office/officeart/2005/8/layout/hierarchy3"/>
    <dgm:cxn modelId="{5BA9E614-99D1-4DA3-B3BC-B35187DEC607}" type="presParOf" srcId="{F7062CB3-F284-4835-8E0C-9C27E36E7F31}" destId="{5EA47C84-8709-411F-93F0-87B01FAB9701}" srcOrd="12" destOrd="0" presId="urn:microsoft.com/office/officeart/2005/8/layout/hierarchy3"/>
    <dgm:cxn modelId="{C2E556C9-6F3B-4133-82E7-2278F9985F5D}" type="presParOf" srcId="{F7062CB3-F284-4835-8E0C-9C27E36E7F31}" destId="{DCBB4010-F251-410A-A037-7C0BE141B374}" srcOrd="13" destOrd="0" presId="urn:microsoft.com/office/officeart/2005/8/layout/hierarchy3"/>
    <dgm:cxn modelId="{4954DE5A-945B-4A37-A8C6-2B40E48D21AB}" type="presParOf" srcId="{F7062CB3-F284-4835-8E0C-9C27E36E7F31}" destId="{BED44436-E95B-49A5-A548-F1B42D027CCE}" srcOrd="14" destOrd="0" presId="urn:microsoft.com/office/officeart/2005/8/layout/hierarchy3"/>
    <dgm:cxn modelId="{FAD0AE0C-7B76-4B88-85D0-3966628AA291}" type="presParOf" srcId="{F7062CB3-F284-4835-8E0C-9C27E36E7F31}" destId="{CE481B09-3FAA-455F-9559-F0018EC3B833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6CD051-3CC7-4FCD-AE2A-238FB5F1EAC8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B30DA5B-121D-415E-A2AC-F053327A92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Особенности познания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89A6828-9CA3-499D-ACCE-0556C1CD74CC}" type="parTrans" cxnId="{0D1A02F0-A411-4B25-B288-CBFD57F23F4F}">
      <dgm:prSet/>
      <dgm:spPr/>
      <dgm:t>
        <a:bodyPr/>
        <a:lstStyle/>
        <a:p>
          <a:endParaRPr lang="ru-RU"/>
        </a:p>
      </dgm:t>
    </dgm:pt>
    <dgm:pt modelId="{FC09AD86-7115-4516-ACD7-B65E0FFDEFBC}" type="sibTrans" cxnId="{0D1A02F0-A411-4B25-B288-CBFD57F23F4F}">
      <dgm:prSet/>
      <dgm:spPr/>
      <dgm:t>
        <a:bodyPr/>
        <a:lstStyle/>
        <a:p>
          <a:endParaRPr lang="ru-RU"/>
        </a:p>
      </dgm:t>
    </dgm:pt>
    <dgm:pt modelId="{361F1291-7FEA-4504-AC0B-B02300ABE96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Обыденное познание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45A59FC-CA3A-4DB9-BF7E-BBE27E5B790D}" type="parTrans" cxnId="{AAC504F6-8298-445A-9775-483BD2F8C4FA}">
      <dgm:prSet/>
      <dgm:spPr/>
      <dgm:t>
        <a:bodyPr/>
        <a:lstStyle/>
        <a:p>
          <a:endParaRPr lang="ru-RU"/>
        </a:p>
      </dgm:t>
    </dgm:pt>
    <dgm:pt modelId="{A5081642-5C13-4C4D-B909-A3955C6DB6F3}" type="sibTrans" cxnId="{AAC504F6-8298-445A-9775-483BD2F8C4FA}">
      <dgm:prSet/>
      <dgm:spPr/>
      <dgm:t>
        <a:bodyPr/>
        <a:lstStyle/>
        <a:p>
          <a:endParaRPr lang="ru-RU"/>
        </a:p>
      </dgm:t>
    </dgm:pt>
    <dgm:pt modelId="{5FA1EB38-4CCE-4A82-BBEB-00B7138896A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Научное познание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2C5FDB2-0F84-40AB-8122-0BF5973738A5}" type="parTrans" cxnId="{238C5168-11B1-43C4-A881-DCA5881EF4AE}">
      <dgm:prSet/>
      <dgm:spPr/>
      <dgm:t>
        <a:bodyPr/>
        <a:lstStyle/>
        <a:p>
          <a:endParaRPr lang="ru-RU"/>
        </a:p>
      </dgm:t>
    </dgm:pt>
    <dgm:pt modelId="{D9E17484-6283-4231-8394-B22A23A0A0AC}" type="sibTrans" cxnId="{238C5168-11B1-43C4-A881-DCA5881EF4AE}">
      <dgm:prSet/>
      <dgm:spPr/>
      <dgm:t>
        <a:bodyPr/>
        <a:lstStyle/>
        <a:p>
          <a:endParaRPr lang="ru-RU"/>
        </a:p>
      </dgm:t>
    </dgm:pt>
    <dgm:pt modelId="{9C5752D4-8BC0-4A50-941C-6CDED20471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основывается на выработке и осознанном, целенаправленном использовании особых средств и методов исследования различных объектов; объясняет факты и прогнозирует новые, часто имея теоретический интерес без практической направленности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653FC9F-8836-4205-B44C-B3D06DD8E0A8}" type="parTrans" cxnId="{3E95E833-3BB4-49FF-AEF7-8F3C8C992ECA}">
      <dgm:prSet/>
      <dgm:spPr/>
      <dgm:t>
        <a:bodyPr/>
        <a:lstStyle/>
        <a:p>
          <a:endParaRPr lang="ru-RU"/>
        </a:p>
      </dgm:t>
    </dgm:pt>
    <dgm:pt modelId="{63CF1E0C-36C7-44A4-A4E9-B5ABD27F5E0F}" type="sibTrans" cxnId="{3E95E833-3BB4-49FF-AEF7-8F3C8C992ECA}">
      <dgm:prSet/>
      <dgm:spPr/>
      <dgm:t>
        <a:bodyPr/>
        <a:lstStyle/>
        <a:p>
          <a:endParaRPr lang="ru-RU"/>
        </a:p>
      </dgm:t>
    </dgm:pt>
    <dgm:pt modelId="{F783C2FF-CF68-4473-8F8D-13A9F213497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использует различные формы постижения мира без тщательного обоснования плана или замысла; подчинено решению жизненно-практических задач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C8AE8F2-E90C-4E75-8735-36FEEF325245}" type="parTrans" cxnId="{85A5AB27-127F-41B1-9DCD-DA3FB01C4397}">
      <dgm:prSet/>
      <dgm:spPr/>
      <dgm:t>
        <a:bodyPr/>
        <a:lstStyle/>
        <a:p>
          <a:endParaRPr lang="ru-RU"/>
        </a:p>
      </dgm:t>
    </dgm:pt>
    <dgm:pt modelId="{48216BDD-1D7D-460A-9FCC-5C2283D4239D}" type="sibTrans" cxnId="{85A5AB27-127F-41B1-9DCD-DA3FB01C4397}">
      <dgm:prSet/>
      <dgm:spPr/>
      <dgm:t>
        <a:bodyPr/>
        <a:lstStyle/>
        <a:p>
          <a:endParaRPr lang="ru-RU"/>
        </a:p>
      </dgm:t>
    </dgm:pt>
    <dgm:pt modelId="{E83DB1F4-15ED-4644-9F9C-3B12736A4869}" type="pres">
      <dgm:prSet presAssocID="{876CD051-3CC7-4FCD-AE2A-238FB5F1EA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2D9F5-41F0-40F8-BC4C-0A2736B6A4D1}" type="pres">
      <dgm:prSet presAssocID="{7B30DA5B-121D-415E-A2AC-F053327A9254}" presName="hierRoot1" presStyleCnt="0">
        <dgm:presLayoutVars>
          <dgm:hierBranch val="init"/>
        </dgm:presLayoutVars>
      </dgm:prSet>
      <dgm:spPr/>
    </dgm:pt>
    <dgm:pt modelId="{0D6EA653-2C52-4EDE-914E-5A8C0AB79C3E}" type="pres">
      <dgm:prSet presAssocID="{7B30DA5B-121D-415E-A2AC-F053327A9254}" presName="rootComposite1" presStyleCnt="0"/>
      <dgm:spPr/>
    </dgm:pt>
    <dgm:pt modelId="{990256E3-18E6-47DC-BC07-839471B34229}" type="pres">
      <dgm:prSet presAssocID="{7B30DA5B-121D-415E-A2AC-F053327A9254}" presName="rootText1" presStyleLbl="node0" presStyleIdx="0" presStyleCnt="1" custScaleX="161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06510D-895D-45C8-B5F0-D3DDA2E49DB5}" type="pres">
      <dgm:prSet presAssocID="{7B30DA5B-121D-415E-A2AC-F053327A925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152B2FF-548C-4A83-8A5C-9530A220A5E2}" type="pres">
      <dgm:prSet presAssocID="{7B30DA5B-121D-415E-A2AC-F053327A9254}" presName="hierChild2" presStyleCnt="0"/>
      <dgm:spPr/>
    </dgm:pt>
    <dgm:pt modelId="{0C03261B-018F-41EB-ABEE-479B48C16B33}" type="pres">
      <dgm:prSet presAssocID="{E45A59FC-CA3A-4DB9-BF7E-BBE27E5B79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11B62FF-C664-409A-B8E7-9B46EC986A28}" type="pres">
      <dgm:prSet presAssocID="{361F1291-7FEA-4504-AC0B-B02300ABE96D}" presName="hierRoot2" presStyleCnt="0">
        <dgm:presLayoutVars>
          <dgm:hierBranch/>
        </dgm:presLayoutVars>
      </dgm:prSet>
      <dgm:spPr/>
    </dgm:pt>
    <dgm:pt modelId="{9858D899-A2AF-46DE-AB11-B131735F80DB}" type="pres">
      <dgm:prSet presAssocID="{361F1291-7FEA-4504-AC0B-B02300ABE96D}" presName="rootComposite" presStyleCnt="0"/>
      <dgm:spPr/>
    </dgm:pt>
    <dgm:pt modelId="{422F59E1-9624-4BD6-A979-47650DA91673}" type="pres">
      <dgm:prSet presAssocID="{361F1291-7FEA-4504-AC0B-B02300ABE96D}" presName="rootText" presStyleLbl="node2" presStyleIdx="0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C211D9-DC00-455A-8CC3-3780982731E8}" type="pres">
      <dgm:prSet presAssocID="{361F1291-7FEA-4504-AC0B-B02300ABE96D}" presName="rootConnector" presStyleLbl="node2" presStyleIdx="0" presStyleCnt="2"/>
      <dgm:spPr/>
      <dgm:t>
        <a:bodyPr/>
        <a:lstStyle/>
        <a:p>
          <a:endParaRPr lang="ru-RU"/>
        </a:p>
      </dgm:t>
    </dgm:pt>
    <dgm:pt modelId="{E3261A8B-002E-47C5-B1E6-7FED0889F43B}" type="pres">
      <dgm:prSet presAssocID="{361F1291-7FEA-4504-AC0B-B02300ABE96D}" presName="hierChild4" presStyleCnt="0"/>
      <dgm:spPr/>
    </dgm:pt>
    <dgm:pt modelId="{CD3F449C-6485-4A49-B581-94BB77C9079C}" type="pres">
      <dgm:prSet presAssocID="{DC8AE8F2-E90C-4E75-8735-36FEEF325245}" presName="Name35" presStyleLbl="parChTrans1D3" presStyleIdx="0" presStyleCnt="2"/>
      <dgm:spPr/>
      <dgm:t>
        <a:bodyPr/>
        <a:lstStyle/>
        <a:p>
          <a:endParaRPr lang="ru-RU"/>
        </a:p>
      </dgm:t>
    </dgm:pt>
    <dgm:pt modelId="{E4B0093A-5296-4F84-B102-CAACE2D9F44A}" type="pres">
      <dgm:prSet presAssocID="{F783C2FF-CF68-4473-8F8D-13A9F2134976}" presName="hierRoot2" presStyleCnt="0">
        <dgm:presLayoutVars>
          <dgm:hierBranch val="init"/>
        </dgm:presLayoutVars>
      </dgm:prSet>
      <dgm:spPr/>
    </dgm:pt>
    <dgm:pt modelId="{AD17DC90-AA8B-4B1A-AA05-31FCAAB11435}" type="pres">
      <dgm:prSet presAssocID="{F783C2FF-CF68-4473-8F8D-13A9F2134976}" presName="rootComposite" presStyleCnt="0"/>
      <dgm:spPr/>
    </dgm:pt>
    <dgm:pt modelId="{928F3A8A-CA17-42FA-8F80-B3280F764A0F}" type="pres">
      <dgm:prSet presAssocID="{F783C2FF-CF68-4473-8F8D-13A9F2134976}" presName="rootText" presStyleLbl="node3" presStyleIdx="0" presStyleCnt="2" custScaleX="186274" custScaleY="201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44875C-FE4A-45BE-AFFD-9C40D813B3C4}" type="pres">
      <dgm:prSet presAssocID="{F783C2FF-CF68-4473-8F8D-13A9F2134976}" presName="rootConnector" presStyleLbl="node3" presStyleIdx="0" presStyleCnt="2"/>
      <dgm:spPr/>
      <dgm:t>
        <a:bodyPr/>
        <a:lstStyle/>
        <a:p>
          <a:endParaRPr lang="ru-RU"/>
        </a:p>
      </dgm:t>
    </dgm:pt>
    <dgm:pt modelId="{49D9EF94-D547-4A27-B77D-290C4637E055}" type="pres">
      <dgm:prSet presAssocID="{F783C2FF-CF68-4473-8F8D-13A9F2134976}" presName="hierChild4" presStyleCnt="0"/>
      <dgm:spPr/>
    </dgm:pt>
    <dgm:pt modelId="{F19DBE63-8C09-4C42-9AAF-CA01EA0F0132}" type="pres">
      <dgm:prSet presAssocID="{F783C2FF-CF68-4473-8F8D-13A9F2134976}" presName="hierChild5" presStyleCnt="0"/>
      <dgm:spPr/>
    </dgm:pt>
    <dgm:pt modelId="{AFC253E4-0C3F-45B6-B061-8DB45B0BF170}" type="pres">
      <dgm:prSet presAssocID="{361F1291-7FEA-4504-AC0B-B02300ABE96D}" presName="hierChild5" presStyleCnt="0"/>
      <dgm:spPr/>
    </dgm:pt>
    <dgm:pt modelId="{970CC7FD-7DC1-40CF-9DF2-2002B38602F9}" type="pres">
      <dgm:prSet presAssocID="{92C5FDB2-0F84-40AB-8122-0BF5973738A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B0D34EE-F06D-4606-80B9-E89BA6CEBF29}" type="pres">
      <dgm:prSet presAssocID="{5FA1EB38-4CCE-4A82-BBEB-00B7138896A8}" presName="hierRoot2" presStyleCnt="0">
        <dgm:presLayoutVars>
          <dgm:hierBranch/>
        </dgm:presLayoutVars>
      </dgm:prSet>
      <dgm:spPr/>
    </dgm:pt>
    <dgm:pt modelId="{77C4442A-8659-4BBF-981E-8562B50E8FC2}" type="pres">
      <dgm:prSet presAssocID="{5FA1EB38-4CCE-4A82-BBEB-00B7138896A8}" presName="rootComposite" presStyleCnt="0"/>
      <dgm:spPr/>
    </dgm:pt>
    <dgm:pt modelId="{9A4AA9E1-96EE-4252-B982-188F03297180}" type="pres">
      <dgm:prSet presAssocID="{5FA1EB38-4CCE-4A82-BBEB-00B7138896A8}" presName="rootText" presStyleLbl="node2" presStyleIdx="1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89D940-C824-4B94-8B7E-31A2A2D818B7}" type="pres">
      <dgm:prSet presAssocID="{5FA1EB38-4CCE-4A82-BBEB-00B7138896A8}" presName="rootConnector" presStyleLbl="node2" presStyleIdx="1" presStyleCnt="2"/>
      <dgm:spPr/>
      <dgm:t>
        <a:bodyPr/>
        <a:lstStyle/>
        <a:p>
          <a:endParaRPr lang="ru-RU"/>
        </a:p>
      </dgm:t>
    </dgm:pt>
    <dgm:pt modelId="{66E9E68B-86F8-4E6E-A6EE-C16415367F85}" type="pres">
      <dgm:prSet presAssocID="{5FA1EB38-4CCE-4A82-BBEB-00B7138896A8}" presName="hierChild4" presStyleCnt="0"/>
      <dgm:spPr/>
    </dgm:pt>
    <dgm:pt modelId="{635CCCBA-98BD-4E3F-AC69-02DC6EBBEC2F}" type="pres">
      <dgm:prSet presAssocID="{3653FC9F-8836-4205-B44C-B3D06DD8E0A8}" presName="Name35" presStyleLbl="parChTrans1D3" presStyleIdx="1" presStyleCnt="2"/>
      <dgm:spPr/>
      <dgm:t>
        <a:bodyPr/>
        <a:lstStyle/>
        <a:p>
          <a:endParaRPr lang="ru-RU"/>
        </a:p>
      </dgm:t>
    </dgm:pt>
    <dgm:pt modelId="{79295117-C47F-40E4-A961-E4F1B191F8CA}" type="pres">
      <dgm:prSet presAssocID="{9C5752D4-8BC0-4A50-941C-6CDED20471DF}" presName="hierRoot2" presStyleCnt="0">
        <dgm:presLayoutVars>
          <dgm:hierBranch val="init"/>
        </dgm:presLayoutVars>
      </dgm:prSet>
      <dgm:spPr/>
    </dgm:pt>
    <dgm:pt modelId="{474F7B38-8194-4768-BBAE-B11D859625B2}" type="pres">
      <dgm:prSet presAssocID="{9C5752D4-8BC0-4A50-941C-6CDED20471DF}" presName="rootComposite" presStyleCnt="0"/>
      <dgm:spPr/>
    </dgm:pt>
    <dgm:pt modelId="{7176D187-01E1-4BF9-A58D-00AE3A29180E}" type="pres">
      <dgm:prSet presAssocID="{9C5752D4-8BC0-4A50-941C-6CDED20471DF}" presName="rootText" presStyleLbl="node3" presStyleIdx="1" presStyleCnt="2" custScaleX="186274" custScaleY="201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C6D6A6-437C-4271-81CA-288E724B49B3}" type="pres">
      <dgm:prSet presAssocID="{9C5752D4-8BC0-4A50-941C-6CDED20471DF}" presName="rootConnector" presStyleLbl="node3" presStyleIdx="1" presStyleCnt="2"/>
      <dgm:spPr/>
      <dgm:t>
        <a:bodyPr/>
        <a:lstStyle/>
        <a:p>
          <a:endParaRPr lang="ru-RU"/>
        </a:p>
      </dgm:t>
    </dgm:pt>
    <dgm:pt modelId="{1C28CA3A-DCA4-4FC6-A8DE-AEE1FE52362E}" type="pres">
      <dgm:prSet presAssocID="{9C5752D4-8BC0-4A50-941C-6CDED20471DF}" presName="hierChild4" presStyleCnt="0"/>
      <dgm:spPr/>
    </dgm:pt>
    <dgm:pt modelId="{CD103052-C47E-4CF2-AD72-D43319D1F388}" type="pres">
      <dgm:prSet presAssocID="{9C5752D4-8BC0-4A50-941C-6CDED20471DF}" presName="hierChild5" presStyleCnt="0"/>
      <dgm:spPr/>
    </dgm:pt>
    <dgm:pt modelId="{C497C5C5-48F5-4062-9385-D548FE87A4CF}" type="pres">
      <dgm:prSet presAssocID="{5FA1EB38-4CCE-4A82-BBEB-00B7138896A8}" presName="hierChild5" presStyleCnt="0"/>
      <dgm:spPr/>
    </dgm:pt>
    <dgm:pt modelId="{7F1E8DD8-272A-46B4-8618-3F18D2731AE9}" type="pres">
      <dgm:prSet presAssocID="{7B30DA5B-121D-415E-A2AC-F053327A9254}" presName="hierChild3" presStyleCnt="0"/>
      <dgm:spPr/>
    </dgm:pt>
  </dgm:ptLst>
  <dgm:cxnLst>
    <dgm:cxn modelId="{238C5168-11B1-43C4-A881-DCA5881EF4AE}" srcId="{7B30DA5B-121D-415E-A2AC-F053327A9254}" destId="{5FA1EB38-4CCE-4A82-BBEB-00B7138896A8}" srcOrd="1" destOrd="0" parTransId="{92C5FDB2-0F84-40AB-8122-0BF5973738A5}" sibTransId="{D9E17484-6283-4231-8394-B22A23A0A0AC}"/>
    <dgm:cxn modelId="{AAC504F6-8298-445A-9775-483BD2F8C4FA}" srcId="{7B30DA5B-121D-415E-A2AC-F053327A9254}" destId="{361F1291-7FEA-4504-AC0B-B02300ABE96D}" srcOrd="0" destOrd="0" parTransId="{E45A59FC-CA3A-4DB9-BF7E-BBE27E5B790D}" sibTransId="{A5081642-5C13-4C4D-B909-A3955C6DB6F3}"/>
    <dgm:cxn modelId="{BB1ECBE0-8298-4501-B941-AFE269A326E4}" type="presOf" srcId="{F783C2FF-CF68-4473-8F8D-13A9F2134976}" destId="{928F3A8A-CA17-42FA-8F80-B3280F764A0F}" srcOrd="0" destOrd="0" presId="urn:microsoft.com/office/officeart/2005/8/layout/orgChart1"/>
    <dgm:cxn modelId="{F6B6C47E-1AC9-459C-87E9-790CE9706EC1}" type="presOf" srcId="{3653FC9F-8836-4205-B44C-B3D06DD8E0A8}" destId="{635CCCBA-98BD-4E3F-AC69-02DC6EBBEC2F}" srcOrd="0" destOrd="0" presId="urn:microsoft.com/office/officeart/2005/8/layout/orgChart1"/>
    <dgm:cxn modelId="{A482A419-395A-4C3C-A99A-E4DFACC0573C}" type="presOf" srcId="{7B30DA5B-121D-415E-A2AC-F053327A9254}" destId="{0406510D-895D-45C8-B5F0-D3DDA2E49DB5}" srcOrd="1" destOrd="0" presId="urn:microsoft.com/office/officeart/2005/8/layout/orgChart1"/>
    <dgm:cxn modelId="{3E95E833-3BB4-49FF-AEF7-8F3C8C992ECA}" srcId="{5FA1EB38-4CCE-4A82-BBEB-00B7138896A8}" destId="{9C5752D4-8BC0-4A50-941C-6CDED20471DF}" srcOrd="0" destOrd="0" parTransId="{3653FC9F-8836-4205-B44C-B3D06DD8E0A8}" sibTransId="{63CF1E0C-36C7-44A4-A4E9-B5ABD27F5E0F}"/>
    <dgm:cxn modelId="{E67ED1AF-1BC6-44AF-9EBC-55D758451A42}" type="presOf" srcId="{5FA1EB38-4CCE-4A82-BBEB-00B7138896A8}" destId="{9A4AA9E1-96EE-4252-B982-188F03297180}" srcOrd="0" destOrd="0" presId="urn:microsoft.com/office/officeart/2005/8/layout/orgChart1"/>
    <dgm:cxn modelId="{EFDF27D3-3BE7-49E9-AFD5-6AB0328BACDF}" type="presOf" srcId="{9C5752D4-8BC0-4A50-941C-6CDED20471DF}" destId="{7176D187-01E1-4BF9-A58D-00AE3A29180E}" srcOrd="0" destOrd="0" presId="urn:microsoft.com/office/officeart/2005/8/layout/orgChart1"/>
    <dgm:cxn modelId="{0D1A02F0-A411-4B25-B288-CBFD57F23F4F}" srcId="{876CD051-3CC7-4FCD-AE2A-238FB5F1EAC8}" destId="{7B30DA5B-121D-415E-A2AC-F053327A9254}" srcOrd="0" destOrd="0" parTransId="{589A6828-9CA3-499D-ACCE-0556C1CD74CC}" sibTransId="{FC09AD86-7115-4516-ACD7-B65E0FFDEFBC}"/>
    <dgm:cxn modelId="{FD8FF060-AC25-4A8D-9856-E97A77048E78}" type="presOf" srcId="{361F1291-7FEA-4504-AC0B-B02300ABE96D}" destId="{B4C211D9-DC00-455A-8CC3-3780982731E8}" srcOrd="1" destOrd="0" presId="urn:microsoft.com/office/officeart/2005/8/layout/orgChart1"/>
    <dgm:cxn modelId="{46D4B415-A4DB-482F-8636-58C2CEA7CE11}" type="presOf" srcId="{92C5FDB2-0F84-40AB-8122-0BF5973738A5}" destId="{970CC7FD-7DC1-40CF-9DF2-2002B38602F9}" srcOrd="0" destOrd="0" presId="urn:microsoft.com/office/officeart/2005/8/layout/orgChart1"/>
    <dgm:cxn modelId="{C381F7DE-F4CF-48FE-8D51-0D1CCF3F3D0F}" type="presOf" srcId="{DC8AE8F2-E90C-4E75-8735-36FEEF325245}" destId="{CD3F449C-6485-4A49-B581-94BB77C9079C}" srcOrd="0" destOrd="0" presId="urn:microsoft.com/office/officeart/2005/8/layout/orgChart1"/>
    <dgm:cxn modelId="{4D4B24B9-CD2F-447D-8FF8-F9583AC8B947}" type="presOf" srcId="{876CD051-3CC7-4FCD-AE2A-238FB5F1EAC8}" destId="{E83DB1F4-15ED-4644-9F9C-3B12736A4869}" srcOrd="0" destOrd="0" presId="urn:microsoft.com/office/officeart/2005/8/layout/orgChart1"/>
    <dgm:cxn modelId="{D3278118-CA80-47CB-9A8A-50A330512214}" type="presOf" srcId="{9C5752D4-8BC0-4A50-941C-6CDED20471DF}" destId="{27C6D6A6-437C-4271-81CA-288E724B49B3}" srcOrd="1" destOrd="0" presId="urn:microsoft.com/office/officeart/2005/8/layout/orgChart1"/>
    <dgm:cxn modelId="{44815DE9-12FF-4FFC-A8A0-613F6CA84D81}" type="presOf" srcId="{F783C2FF-CF68-4473-8F8D-13A9F2134976}" destId="{EA44875C-FE4A-45BE-AFFD-9C40D813B3C4}" srcOrd="1" destOrd="0" presId="urn:microsoft.com/office/officeart/2005/8/layout/orgChart1"/>
    <dgm:cxn modelId="{85A5AB27-127F-41B1-9DCD-DA3FB01C4397}" srcId="{361F1291-7FEA-4504-AC0B-B02300ABE96D}" destId="{F783C2FF-CF68-4473-8F8D-13A9F2134976}" srcOrd="0" destOrd="0" parTransId="{DC8AE8F2-E90C-4E75-8735-36FEEF325245}" sibTransId="{48216BDD-1D7D-460A-9FCC-5C2283D4239D}"/>
    <dgm:cxn modelId="{80FEE920-744E-4DA2-88D4-A8B44C704628}" type="presOf" srcId="{E45A59FC-CA3A-4DB9-BF7E-BBE27E5B790D}" destId="{0C03261B-018F-41EB-ABEE-479B48C16B33}" srcOrd="0" destOrd="0" presId="urn:microsoft.com/office/officeart/2005/8/layout/orgChart1"/>
    <dgm:cxn modelId="{C9770912-61EF-41EF-9BF7-24DC0A97CBD7}" type="presOf" srcId="{361F1291-7FEA-4504-AC0B-B02300ABE96D}" destId="{422F59E1-9624-4BD6-A979-47650DA91673}" srcOrd="0" destOrd="0" presId="urn:microsoft.com/office/officeart/2005/8/layout/orgChart1"/>
    <dgm:cxn modelId="{8AAC5214-CE6C-4D39-911F-FCCE61919530}" type="presOf" srcId="{7B30DA5B-121D-415E-A2AC-F053327A9254}" destId="{990256E3-18E6-47DC-BC07-839471B34229}" srcOrd="0" destOrd="0" presId="urn:microsoft.com/office/officeart/2005/8/layout/orgChart1"/>
    <dgm:cxn modelId="{21088D15-D28C-4A5E-9170-790099F3B11E}" type="presOf" srcId="{5FA1EB38-4CCE-4A82-BBEB-00B7138896A8}" destId="{4489D940-C824-4B94-8B7E-31A2A2D818B7}" srcOrd="1" destOrd="0" presId="urn:microsoft.com/office/officeart/2005/8/layout/orgChart1"/>
    <dgm:cxn modelId="{92CB8783-4628-446A-9159-1A3DE4A516E2}" type="presParOf" srcId="{E83DB1F4-15ED-4644-9F9C-3B12736A4869}" destId="{77C2D9F5-41F0-40F8-BC4C-0A2736B6A4D1}" srcOrd="0" destOrd="0" presId="urn:microsoft.com/office/officeart/2005/8/layout/orgChart1"/>
    <dgm:cxn modelId="{9E490F0E-8DA9-4756-970A-D34DB7226317}" type="presParOf" srcId="{77C2D9F5-41F0-40F8-BC4C-0A2736B6A4D1}" destId="{0D6EA653-2C52-4EDE-914E-5A8C0AB79C3E}" srcOrd="0" destOrd="0" presId="urn:microsoft.com/office/officeart/2005/8/layout/orgChart1"/>
    <dgm:cxn modelId="{0E8A0199-DA9C-4016-ACF8-2ECBC1E888F7}" type="presParOf" srcId="{0D6EA653-2C52-4EDE-914E-5A8C0AB79C3E}" destId="{990256E3-18E6-47DC-BC07-839471B34229}" srcOrd="0" destOrd="0" presId="urn:microsoft.com/office/officeart/2005/8/layout/orgChart1"/>
    <dgm:cxn modelId="{AB8554E5-22B6-48C7-BDEE-E34B2CF1913F}" type="presParOf" srcId="{0D6EA653-2C52-4EDE-914E-5A8C0AB79C3E}" destId="{0406510D-895D-45C8-B5F0-D3DDA2E49DB5}" srcOrd="1" destOrd="0" presId="urn:microsoft.com/office/officeart/2005/8/layout/orgChart1"/>
    <dgm:cxn modelId="{D2F91D14-767F-4FD0-AD94-EED6BCAF97E1}" type="presParOf" srcId="{77C2D9F5-41F0-40F8-BC4C-0A2736B6A4D1}" destId="{D152B2FF-548C-4A83-8A5C-9530A220A5E2}" srcOrd="1" destOrd="0" presId="urn:microsoft.com/office/officeart/2005/8/layout/orgChart1"/>
    <dgm:cxn modelId="{DBFB1E4A-55E3-4B88-A2A0-120E3364E8D2}" type="presParOf" srcId="{D152B2FF-548C-4A83-8A5C-9530A220A5E2}" destId="{0C03261B-018F-41EB-ABEE-479B48C16B33}" srcOrd="0" destOrd="0" presId="urn:microsoft.com/office/officeart/2005/8/layout/orgChart1"/>
    <dgm:cxn modelId="{D032CA14-EFF7-4EED-886C-79CA37E0887C}" type="presParOf" srcId="{D152B2FF-548C-4A83-8A5C-9530A220A5E2}" destId="{A11B62FF-C664-409A-B8E7-9B46EC986A28}" srcOrd="1" destOrd="0" presId="urn:microsoft.com/office/officeart/2005/8/layout/orgChart1"/>
    <dgm:cxn modelId="{669FB6CE-1BC0-4272-8676-02A8C6B9E40D}" type="presParOf" srcId="{A11B62FF-C664-409A-B8E7-9B46EC986A28}" destId="{9858D899-A2AF-46DE-AB11-B131735F80DB}" srcOrd="0" destOrd="0" presId="urn:microsoft.com/office/officeart/2005/8/layout/orgChart1"/>
    <dgm:cxn modelId="{E4C9AA97-3B72-40AD-B0ED-A6795DB30505}" type="presParOf" srcId="{9858D899-A2AF-46DE-AB11-B131735F80DB}" destId="{422F59E1-9624-4BD6-A979-47650DA91673}" srcOrd="0" destOrd="0" presId="urn:microsoft.com/office/officeart/2005/8/layout/orgChart1"/>
    <dgm:cxn modelId="{B2E59ADC-E052-4DCF-B8BA-731ECDFBA39E}" type="presParOf" srcId="{9858D899-A2AF-46DE-AB11-B131735F80DB}" destId="{B4C211D9-DC00-455A-8CC3-3780982731E8}" srcOrd="1" destOrd="0" presId="urn:microsoft.com/office/officeart/2005/8/layout/orgChart1"/>
    <dgm:cxn modelId="{0095EE13-416D-4A74-85E0-1EDE12D3F776}" type="presParOf" srcId="{A11B62FF-C664-409A-B8E7-9B46EC986A28}" destId="{E3261A8B-002E-47C5-B1E6-7FED0889F43B}" srcOrd="1" destOrd="0" presId="urn:microsoft.com/office/officeart/2005/8/layout/orgChart1"/>
    <dgm:cxn modelId="{3ECB4345-A53A-4FD5-92EC-C8318C057064}" type="presParOf" srcId="{E3261A8B-002E-47C5-B1E6-7FED0889F43B}" destId="{CD3F449C-6485-4A49-B581-94BB77C9079C}" srcOrd="0" destOrd="0" presId="urn:microsoft.com/office/officeart/2005/8/layout/orgChart1"/>
    <dgm:cxn modelId="{DFEEA0FA-DE01-4FC9-AE1A-E963C0C342B8}" type="presParOf" srcId="{E3261A8B-002E-47C5-B1E6-7FED0889F43B}" destId="{E4B0093A-5296-4F84-B102-CAACE2D9F44A}" srcOrd="1" destOrd="0" presId="urn:microsoft.com/office/officeart/2005/8/layout/orgChart1"/>
    <dgm:cxn modelId="{16E8091C-7CA0-4959-B784-515D82313C19}" type="presParOf" srcId="{E4B0093A-5296-4F84-B102-CAACE2D9F44A}" destId="{AD17DC90-AA8B-4B1A-AA05-31FCAAB11435}" srcOrd="0" destOrd="0" presId="urn:microsoft.com/office/officeart/2005/8/layout/orgChart1"/>
    <dgm:cxn modelId="{DA051EDF-DC3C-4A0E-8769-07CC05CCFC0B}" type="presParOf" srcId="{AD17DC90-AA8B-4B1A-AA05-31FCAAB11435}" destId="{928F3A8A-CA17-42FA-8F80-B3280F764A0F}" srcOrd="0" destOrd="0" presId="urn:microsoft.com/office/officeart/2005/8/layout/orgChart1"/>
    <dgm:cxn modelId="{AF389484-955B-4257-BB69-7059C8B85F93}" type="presParOf" srcId="{AD17DC90-AA8B-4B1A-AA05-31FCAAB11435}" destId="{EA44875C-FE4A-45BE-AFFD-9C40D813B3C4}" srcOrd="1" destOrd="0" presId="urn:microsoft.com/office/officeart/2005/8/layout/orgChart1"/>
    <dgm:cxn modelId="{5FD42D21-835E-42D1-A305-960340E2A6CE}" type="presParOf" srcId="{E4B0093A-5296-4F84-B102-CAACE2D9F44A}" destId="{49D9EF94-D547-4A27-B77D-290C4637E055}" srcOrd="1" destOrd="0" presId="urn:microsoft.com/office/officeart/2005/8/layout/orgChart1"/>
    <dgm:cxn modelId="{591B5302-75F6-42A4-9259-893437E3B07E}" type="presParOf" srcId="{E4B0093A-5296-4F84-B102-CAACE2D9F44A}" destId="{F19DBE63-8C09-4C42-9AAF-CA01EA0F0132}" srcOrd="2" destOrd="0" presId="urn:microsoft.com/office/officeart/2005/8/layout/orgChart1"/>
    <dgm:cxn modelId="{548892C1-6E53-48AE-B41F-96D33C5B6717}" type="presParOf" srcId="{A11B62FF-C664-409A-B8E7-9B46EC986A28}" destId="{AFC253E4-0C3F-45B6-B061-8DB45B0BF170}" srcOrd="2" destOrd="0" presId="urn:microsoft.com/office/officeart/2005/8/layout/orgChart1"/>
    <dgm:cxn modelId="{45787028-CA68-4043-AAB0-42767C01A80E}" type="presParOf" srcId="{D152B2FF-548C-4A83-8A5C-9530A220A5E2}" destId="{970CC7FD-7DC1-40CF-9DF2-2002B38602F9}" srcOrd="2" destOrd="0" presId="urn:microsoft.com/office/officeart/2005/8/layout/orgChart1"/>
    <dgm:cxn modelId="{E46729C2-F99F-4982-B30F-68A2ACC32117}" type="presParOf" srcId="{D152B2FF-548C-4A83-8A5C-9530A220A5E2}" destId="{7B0D34EE-F06D-4606-80B9-E89BA6CEBF29}" srcOrd="3" destOrd="0" presId="urn:microsoft.com/office/officeart/2005/8/layout/orgChart1"/>
    <dgm:cxn modelId="{9C75CA7C-3F90-49EA-AEE9-9099A1120DB8}" type="presParOf" srcId="{7B0D34EE-F06D-4606-80B9-E89BA6CEBF29}" destId="{77C4442A-8659-4BBF-981E-8562B50E8FC2}" srcOrd="0" destOrd="0" presId="urn:microsoft.com/office/officeart/2005/8/layout/orgChart1"/>
    <dgm:cxn modelId="{4A12BF47-C6A8-48D1-89D2-261C5B00A395}" type="presParOf" srcId="{77C4442A-8659-4BBF-981E-8562B50E8FC2}" destId="{9A4AA9E1-96EE-4252-B982-188F03297180}" srcOrd="0" destOrd="0" presId="urn:microsoft.com/office/officeart/2005/8/layout/orgChart1"/>
    <dgm:cxn modelId="{9EEC1090-677E-405E-B3C0-5074A5A8CF1E}" type="presParOf" srcId="{77C4442A-8659-4BBF-981E-8562B50E8FC2}" destId="{4489D940-C824-4B94-8B7E-31A2A2D818B7}" srcOrd="1" destOrd="0" presId="urn:microsoft.com/office/officeart/2005/8/layout/orgChart1"/>
    <dgm:cxn modelId="{351E5A9A-4924-4F31-8760-9467854D1ADD}" type="presParOf" srcId="{7B0D34EE-F06D-4606-80B9-E89BA6CEBF29}" destId="{66E9E68B-86F8-4E6E-A6EE-C16415367F85}" srcOrd="1" destOrd="0" presId="urn:microsoft.com/office/officeart/2005/8/layout/orgChart1"/>
    <dgm:cxn modelId="{CD24F678-EF93-4292-B061-930465409EC6}" type="presParOf" srcId="{66E9E68B-86F8-4E6E-A6EE-C16415367F85}" destId="{635CCCBA-98BD-4E3F-AC69-02DC6EBBEC2F}" srcOrd="0" destOrd="0" presId="urn:microsoft.com/office/officeart/2005/8/layout/orgChart1"/>
    <dgm:cxn modelId="{440EB543-D3EC-4012-ADCD-0FB1F31E96CE}" type="presParOf" srcId="{66E9E68B-86F8-4E6E-A6EE-C16415367F85}" destId="{79295117-C47F-40E4-A961-E4F1B191F8CA}" srcOrd="1" destOrd="0" presId="urn:microsoft.com/office/officeart/2005/8/layout/orgChart1"/>
    <dgm:cxn modelId="{951982B5-2E7C-4CB1-9E40-F333AC3AC8A9}" type="presParOf" srcId="{79295117-C47F-40E4-A961-E4F1B191F8CA}" destId="{474F7B38-8194-4768-BBAE-B11D859625B2}" srcOrd="0" destOrd="0" presId="urn:microsoft.com/office/officeart/2005/8/layout/orgChart1"/>
    <dgm:cxn modelId="{39404ABC-A564-451B-A472-8DAD74F0F4C2}" type="presParOf" srcId="{474F7B38-8194-4768-BBAE-B11D859625B2}" destId="{7176D187-01E1-4BF9-A58D-00AE3A29180E}" srcOrd="0" destOrd="0" presId="urn:microsoft.com/office/officeart/2005/8/layout/orgChart1"/>
    <dgm:cxn modelId="{7E6F816C-C335-41E2-8ABD-C1CC13CDB192}" type="presParOf" srcId="{474F7B38-8194-4768-BBAE-B11D859625B2}" destId="{27C6D6A6-437C-4271-81CA-288E724B49B3}" srcOrd="1" destOrd="0" presId="urn:microsoft.com/office/officeart/2005/8/layout/orgChart1"/>
    <dgm:cxn modelId="{AE4C764A-818D-4EC2-B605-82648A16397E}" type="presParOf" srcId="{79295117-C47F-40E4-A961-E4F1B191F8CA}" destId="{1C28CA3A-DCA4-4FC6-A8DE-AEE1FE52362E}" srcOrd="1" destOrd="0" presId="urn:microsoft.com/office/officeart/2005/8/layout/orgChart1"/>
    <dgm:cxn modelId="{D732CFC8-F487-4974-9A96-BBB523A15C91}" type="presParOf" srcId="{79295117-C47F-40E4-A961-E4F1B191F8CA}" destId="{CD103052-C47E-4CF2-AD72-D43319D1F388}" srcOrd="2" destOrd="0" presId="urn:microsoft.com/office/officeart/2005/8/layout/orgChart1"/>
    <dgm:cxn modelId="{8EF0F94C-2BB9-4BF2-9BDB-AC4FAB559A0F}" type="presParOf" srcId="{7B0D34EE-F06D-4606-80B9-E89BA6CEBF29}" destId="{C497C5C5-48F5-4062-9385-D548FE87A4CF}" srcOrd="2" destOrd="0" presId="urn:microsoft.com/office/officeart/2005/8/layout/orgChart1"/>
    <dgm:cxn modelId="{C634D203-C84D-4CB1-A061-58AC0173501E}" type="presParOf" srcId="{77C2D9F5-41F0-40F8-BC4C-0A2736B6A4D1}" destId="{7F1E8DD8-272A-46B4-8618-3F18D2731A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6CD051-3CC7-4FCD-AE2A-238FB5F1EAC8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B30DA5B-121D-415E-A2AC-F053327A925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Уровни научного познания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89A6828-9CA3-499D-ACCE-0556C1CD74CC}" type="parTrans" cxnId="{0D1A02F0-A411-4B25-B288-CBFD57F23F4F}">
      <dgm:prSet/>
      <dgm:spPr/>
      <dgm:t>
        <a:bodyPr/>
        <a:lstStyle/>
        <a:p>
          <a:endParaRPr lang="ru-RU"/>
        </a:p>
      </dgm:t>
    </dgm:pt>
    <dgm:pt modelId="{FC09AD86-7115-4516-ACD7-B65E0FFDEFBC}" type="sibTrans" cxnId="{0D1A02F0-A411-4B25-B288-CBFD57F23F4F}">
      <dgm:prSet/>
      <dgm:spPr/>
      <dgm:t>
        <a:bodyPr/>
        <a:lstStyle/>
        <a:p>
          <a:endParaRPr lang="ru-RU"/>
        </a:p>
      </dgm:t>
    </dgm:pt>
    <dgm:pt modelId="{361F1291-7FEA-4504-AC0B-B02300ABE96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Эмпирический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empeirikos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полученный из опыта)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45A59FC-CA3A-4DB9-BF7E-BBE27E5B790D}" type="parTrans" cxnId="{AAC504F6-8298-445A-9775-483BD2F8C4FA}">
      <dgm:prSet/>
      <dgm:spPr/>
      <dgm:t>
        <a:bodyPr/>
        <a:lstStyle/>
        <a:p>
          <a:endParaRPr lang="ru-RU"/>
        </a:p>
      </dgm:t>
    </dgm:pt>
    <dgm:pt modelId="{A5081642-5C13-4C4D-B909-A3955C6DB6F3}" type="sibTrans" cxnId="{AAC504F6-8298-445A-9775-483BD2F8C4FA}">
      <dgm:prSet/>
      <dgm:spPr/>
      <dgm:t>
        <a:bodyPr/>
        <a:lstStyle/>
        <a:p>
          <a:endParaRPr lang="ru-RU"/>
        </a:p>
      </dgm:t>
    </dgm:pt>
    <dgm:pt modelId="{5FA1EB38-4CCE-4A82-BBEB-00B7138896A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Теоретический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theoria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рассматриваю, исследую)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2C5FDB2-0F84-40AB-8122-0BF5973738A5}" type="parTrans" cxnId="{238C5168-11B1-43C4-A881-DCA5881EF4AE}">
      <dgm:prSet/>
      <dgm:spPr/>
      <dgm:t>
        <a:bodyPr/>
        <a:lstStyle/>
        <a:p>
          <a:endParaRPr lang="ru-RU"/>
        </a:p>
      </dgm:t>
    </dgm:pt>
    <dgm:pt modelId="{D9E17484-6283-4231-8394-B22A23A0A0AC}" type="sibTrans" cxnId="{238C5168-11B1-43C4-A881-DCA5881EF4AE}">
      <dgm:prSet/>
      <dgm:spPr/>
      <dgm:t>
        <a:bodyPr/>
        <a:lstStyle/>
        <a:p>
          <a:endParaRPr lang="ru-RU"/>
        </a:p>
      </dgm:t>
    </dgm:pt>
    <dgm:pt modelId="{9C5752D4-8BC0-4A50-941C-6CDED20471D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обобщение и упорядочение, систематизация полученных на эмпирическом уровне результатов, данных наблюдений и измерений с помощью теорий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653FC9F-8836-4205-B44C-B3D06DD8E0A8}" type="parTrans" cxnId="{3E95E833-3BB4-49FF-AEF7-8F3C8C992ECA}">
      <dgm:prSet/>
      <dgm:spPr/>
      <dgm:t>
        <a:bodyPr/>
        <a:lstStyle/>
        <a:p>
          <a:endParaRPr lang="ru-RU"/>
        </a:p>
      </dgm:t>
    </dgm:pt>
    <dgm:pt modelId="{63CF1E0C-36C7-44A4-A4E9-B5ABD27F5E0F}" type="sibTrans" cxnId="{3E95E833-3BB4-49FF-AEF7-8F3C8C992ECA}">
      <dgm:prSet/>
      <dgm:spPr/>
      <dgm:t>
        <a:bodyPr/>
        <a:lstStyle/>
        <a:p>
          <a:endParaRPr lang="ru-RU"/>
        </a:p>
      </dgm:t>
    </dgm:pt>
    <dgm:pt modelId="{F783C2FF-CF68-4473-8F8D-13A9F213497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использование тщательно организованных наблюдений, точных измерений и эксперимента для установления фактов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C8AE8F2-E90C-4E75-8735-36FEEF325245}" type="parTrans" cxnId="{85A5AB27-127F-41B1-9DCD-DA3FB01C4397}">
      <dgm:prSet/>
      <dgm:spPr/>
      <dgm:t>
        <a:bodyPr/>
        <a:lstStyle/>
        <a:p>
          <a:endParaRPr lang="ru-RU"/>
        </a:p>
      </dgm:t>
    </dgm:pt>
    <dgm:pt modelId="{48216BDD-1D7D-460A-9FCC-5C2283D4239D}" type="sibTrans" cxnId="{85A5AB27-127F-41B1-9DCD-DA3FB01C4397}">
      <dgm:prSet/>
      <dgm:spPr/>
      <dgm:t>
        <a:bodyPr/>
        <a:lstStyle/>
        <a:p>
          <a:endParaRPr lang="ru-RU"/>
        </a:p>
      </dgm:t>
    </dgm:pt>
    <dgm:pt modelId="{E83DB1F4-15ED-4644-9F9C-3B12736A4869}" type="pres">
      <dgm:prSet presAssocID="{876CD051-3CC7-4FCD-AE2A-238FB5F1EA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7C2D9F5-41F0-40F8-BC4C-0A2736B6A4D1}" type="pres">
      <dgm:prSet presAssocID="{7B30DA5B-121D-415E-A2AC-F053327A9254}" presName="hierRoot1" presStyleCnt="0">
        <dgm:presLayoutVars>
          <dgm:hierBranch val="init"/>
        </dgm:presLayoutVars>
      </dgm:prSet>
      <dgm:spPr/>
    </dgm:pt>
    <dgm:pt modelId="{0D6EA653-2C52-4EDE-914E-5A8C0AB79C3E}" type="pres">
      <dgm:prSet presAssocID="{7B30DA5B-121D-415E-A2AC-F053327A9254}" presName="rootComposite1" presStyleCnt="0"/>
      <dgm:spPr/>
    </dgm:pt>
    <dgm:pt modelId="{990256E3-18E6-47DC-BC07-839471B34229}" type="pres">
      <dgm:prSet presAssocID="{7B30DA5B-121D-415E-A2AC-F053327A9254}" presName="rootText1" presStyleLbl="node0" presStyleIdx="0" presStyleCnt="1" custScaleX="222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06510D-895D-45C8-B5F0-D3DDA2E49DB5}" type="pres">
      <dgm:prSet presAssocID="{7B30DA5B-121D-415E-A2AC-F053327A925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152B2FF-548C-4A83-8A5C-9530A220A5E2}" type="pres">
      <dgm:prSet presAssocID="{7B30DA5B-121D-415E-A2AC-F053327A9254}" presName="hierChild2" presStyleCnt="0"/>
      <dgm:spPr/>
    </dgm:pt>
    <dgm:pt modelId="{0C03261B-018F-41EB-ABEE-479B48C16B33}" type="pres">
      <dgm:prSet presAssocID="{E45A59FC-CA3A-4DB9-BF7E-BBE27E5B79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11B62FF-C664-409A-B8E7-9B46EC986A28}" type="pres">
      <dgm:prSet presAssocID="{361F1291-7FEA-4504-AC0B-B02300ABE96D}" presName="hierRoot2" presStyleCnt="0">
        <dgm:presLayoutVars>
          <dgm:hierBranch/>
        </dgm:presLayoutVars>
      </dgm:prSet>
      <dgm:spPr/>
    </dgm:pt>
    <dgm:pt modelId="{9858D899-A2AF-46DE-AB11-B131735F80DB}" type="pres">
      <dgm:prSet presAssocID="{361F1291-7FEA-4504-AC0B-B02300ABE96D}" presName="rootComposite" presStyleCnt="0"/>
      <dgm:spPr/>
    </dgm:pt>
    <dgm:pt modelId="{422F59E1-9624-4BD6-A979-47650DA91673}" type="pres">
      <dgm:prSet presAssocID="{361F1291-7FEA-4504-AC0B-B02300ABE96D}" presName="rootText" presStyleLbl="node2" presStyleIdx="0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C211D9-DC00-455A-8CC3-3780982731E8}" type="pres">
      <dgm:prSet presAssocID="{361F1291-7FEA-4504-AC0B-B02300ABE96D}" presName="rootConnector" presStyleLbl="node2" presStyleIdx="0" presStyleCnt="2"/>
      <dgm:spPr/>
      <dgm:t>
        <a:bodyPr/>
        <a:lstStyle/>
        <a:p>
          <a:endParaRPr lang="ru-RU"/>
        </a:p>
      </dgm:t>
    </dgm:pt>
    <dgm:pt modelId="{E3261A8B-002E-47C5-B1E6-7FED0889F43B}" type="pres">
      <dgm:prSet presAssocID="{361F1291-7FEA-4504-AC0B-B02300ABE96D}" presName="hierChild4" presStyleCnt="0"/>
      <dgm:spPr/>
    </dgm:pt>
    <dgm:pt modelId="{CD3F449C-6485-4A49-B581-94BB77C9079C}" type="pres">
      <dgm:prSet presAssocID="{DC8AE8F2-E90C-4E75-8735-36FEEF325245}" presName="Name35" presStyleLbl="parChTrans1D3" presStyleIdx="0" presStyleCnt="2"/>
      <dgm:spPr/>
      <dgm:t>
        <a:bodyPr/>
        <a:lstStyle/>
        <a:p>
          <a:endParaRPr lang="ru-RU"/>
        </a:p>
      </dgm:t>
    </dgm:pt>
    <dgm:pt modelId="{E4B0093A-5296-4F84-B102-CAACE2D9F44A}" type="pres">
      <dgm:prSet presAssocID="{F783C2FF-CF68-4473-8F8D-13A9F2134976}" presName="hierRoot2" presStyleCnt="0">
        <dgm:presLayoutVars>
          <dgm:hierBranch val="init"/>
        </dgm:presLayoutVars>
      </dgm:prSet>
      <dgm:spPr/>
    </dgm:pt>
    <dgm:pt modelId="{AD17DC90-AA8B-4B1A-AA05-31FCAAB11435}" type="pres">
      <dgm:prSet presAssocID="{F783C2FF-CF68-4473-8F8D-13A9F2134976}" presName="rootComposite" presStyleCnt="0"/>
      <dgm:spPr/>
    </dgm:pt>
    <dgm:pt modelId="{928F3A8A-CA17-42FA-8F80-B3280F764A0F}" type="pres">
      <dgm:prSet presAssocID="{F783C2FF-CF68-4473-8F8D-13A9F2134976}" presName="rootText" presStyleLbl="node3" presStyleIdx="0" presStyleCnt="2" custScaleX="186274" custScaleY="201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44875C-FE4A-45BE-AFFD-9C40D813B3C4}" type="pres">
      <dgm:prSet presAssocID="{F783C2FF-CF68-4473-8F8D-13A9F2134976}" presName="rootConnector" presStyleLbl="node3" presStyleIdx="0" presStyleCnt="2"/>
      <dgm:spPr/>
      <dgm:t>
        <a:bodyPr/>
        <a:lstStyle/>
        <a:p>
          <a:endParaRPr lang="ru-RU"/>
        </a:p>
      </dgm:t>
    </dgm:pt>
    <dgm:pt modelId="{49D9EF94-D547-4A27-B77D-290C4637E055}" type="pres">
      <dgm:prSet presAssocID="{F783C2FF-CF68-4473-8F8D-13A9F2134976}" presName="hierChild4" presStyleCnt="0"/>
      <dgm:spPr/>
    </dgm:pt>
    <dgm:pt modelId="{F19DBE63-8C09-4C42-9AAF-CA01EA0F0132}" type="pres">
      <dgm:prSet presAssocID="{F783C2FF-CF68-4473-8F8D-13A9F2134976}" presName="hierChild5" presStyleCnt="0"/>
      <dgm:spPr/>
    </dgm:pt>
    <dgm:pt modelId="{AFC253E4-0C3F-45B6-B061-8DB45B0BF170}" type="pres">
      <dgm:prSet presAssocID="{361F1291-7FEA-4504-AC0B-B02300ABE96D}" presName="hierChild5" presStyleCnt="0"/>
      <dgm:spPr/>
    </dgm:pt>
    <dgm:pt modelId="{970CC7FD-7DC1-40CF-9DF2-2002B38602F9}" type="pres">
      <dgm:prSet presAssocID="{92C5FDB2-0F84-40AB-8122-0BF5973738A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B0D34EE-F06D-4606-80B9-E89BA6CEBF29}" type="pres">
      <dgm:prSet presAssocID="{5FA1EB38-4CCE-4A82-BBEB-00B7138896A8}" presName="hierRoot2" presStyleCnt="0">
        <dgm:presLayoutVars>
          <dgm:hierBranch/>
        </dgm:presLayoutVars>
      </dgm:prSet>
      <dgm:spPr/>
    </dgm:pt>
    <dgm:pt modelId="{77C4442A-8659-4BBF-981E-8562B50E8FC2}" type="pres">
      <dgm:prSet presAssocID="{5FA1EB38-4CCE-4A82-BBEB-00B7138896A8}" presName="rootComposite" presStyleCnt="0"/>
      <dgm:spPr/>
    </dgm:pt>
    <dgm:pt modelId="{9A4AA9E1-96EE-4252-B982-188F03297180}" type="pres">
      <dgm:prSet presAssocID="{5FA1EB38-4CCE-4A82-BBEB-00B7138896A8}" presName="rootText" presStyleLbl="node2" presStyleIdx="1" presStyleCnt="2" custScaleX="186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89D940-C824-4B94-8B7E-31A2A2D818B7}" type="pres">
      <dgm:prSet presAssocID="{5FA1EB38-4CCE-4A82-BBEB-00B7138896A8}" presName="rootConnector" presStyleLbl="node2" presStyleIdx="1" presStyleCnt="2"/>
      <dgm:spPr/>
      <dgm:t>
        <a:bodyPr/>
        <a:lstStyle/>
        <a:p>
          <a:endParaRPr lang="ru-RU"/>
        </a:p>
      </dgm:t>
    </dgm:pt>
    <dgm:pt modelId="{66E9E68B-86F8-4E6E-A6EE-C16415367F85}" type="pres">
      <dgm:prSet presAssocID="{5FA1EB38-4CCE-4A82-BBEB-00B7138896A8}" presName="hierChild4" presStyleCnt="0"/>
      <dgm:spPr/>
    </dgm:pt>
    <dgm:pt modelId="{635CCCBA-98BD-4E3F-AC69-02DC6EBBEC2F}" type="pres">
      <dgm:prSet presAssocID="{3653FC9F-8836-4205-B44C-B3D06DD8E0A8}" presName="Name35" presStyleLbl="parChTrans1D3" presStyleIdx="1" presStyleCnt="2"/>
      <dgm:spPr/>
      <dgm:t>
        <a:bodyPr/>
        <a:lstStyle/>
        <a:p>
          <a:endParaRPr lang="ru-RU"/>
        </a:p>
      </dgm:t>
    </dgm:pt>
    <dgm:pt modelId="{79295117-C47F-40E4-A961-E4F1B191F8CA}" type="pres">
      <dgm:prSet presAssocID="{9C5752D4-8BC0-4A50-941C-6CDED20471DF}" presName="hierRoot2" presStyleCnt="0">
        <dgm:presLayoutVars>
          <dgm:hierBranch val="init"/>
        </dgm:presLayoutVars>
      </dgm:prSet>
      <dgm:spPr/>
    </dgm:pt>
    <dgm:pt modelId="{474F7B38-8194-4768-BBAE-B11D859625B2}" type="pres">
      <dgm:prSet presAssocID="{9C5752D4-8BC0-4A50-941C-6CDED20471DF}" presName="rootComposite" presStyleCnt="0"/>
      <dgm:spPr/>
    </dgm:pt>
    <dgm:pt modelId="{7176D187-01E1-4BF9-A58D-00AE3A29180E}" type="pres">
      <dgm:prSet presAssocID="{9C5752D4-8BC0-4A50-941C-6CDED20471DF}" presName="rootText" presStyleLbl="node3" presStyleIdx="1" presStyleCnt="2" custScaleX="186274" custScaleY="2017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C6D6A6-437C-4271-81CA-288E724B49B3}" type="pres">
      <dgm:prSet presAssocID="{9C5752D4-8BC0-4A50-941C-6CDED20471DF}" presName="rootConnector" presStyleLbl="node3" presStyleIdx="1" presStyleCnt="2"/>
      <dgm:spPr/>
      <dgm:t>
        <a:bodyPr/>
        <a:lstStyle/>
        <a:p>
          <a:endParaRPr lang="ru-RU"/>
        </a:p>
      </dgm:t>
    </dgm:pt>
    <dgm:pt modelId="{1C28CA3A-DCA4-4FC6-A8DE-AEE1FE52362E}" type="pres">
      <dgm:prSet presAssocID="{9C5752D4-8BC0-4A50-941C-6CDED20471DF}" presName="hierChild4" presStyleCnt="0"/>
      <dgm:spPr/>
    </dgm:pt>
    <dgm:pt modelId="{CD103052-C47E-4CF2-AD72-D43319D1F388}" type="pres">
      <dgm:prSet presAssocID="{9C5752D4-8BC0-4A50-941C-6CDED20471DF}" presName="hierChild5" presStyleCnt="0"/>
      <dgm:spPr/>
    </dgm:pt>
    <dgm:pt modelId="{C497C5C5-48F5-4062-9385-D548FE87A4CF}" type="pres">
      <dgm:prSet presAssocID="{5FA1EB38-4CCE-4A82-BBEB-00B7138896A8}" presName="hierChild5" presStyleCnt="0"/>
      <dgm:spPr/>
    </dgm:pt>
    <dgm:pt modelId="{7F1E8DD8-272A-46B4-8618-3F18D2731AE9}" type="pres">
      <dgm:prSet presAssocID="{7B30DA5B-121D-415E-A2AC-F053327A9254}" presName="hierChild3" presStyleCnt="0"/>
      <dgm:spPr/>
    </dgm:pt>
  </dgm:ptLst>
  <dgm:cxnLst>
    <dgm:cxn modelId="{4CD5867D-E627-4843-8713-969062E13B5C}" type="presOf" srcId="{5FA1EB38-4CCE-4A82-BBEB-00B7138896A8}" destId="{4489D940-C824-4B94-8B7E-31A2A2D818B7}" srcOrd="1" destOrd="0" presId="urn:microsoft.com/office/officeart/2005/8/layout/orgChart1"/>
    <dgm:cxn modelId="{6A9737C2-7F74-473C-A30D-D06064A3254F}" type="presOf" srcId="{92C5FDB2-0F84-40AB-8122-0BF5973738A5}" destId="{970CC7FD-7DC1-40CF-9DF2-2002B38602F9}" srcOrd="0" destOrd="0" presId="urn:microsoft.com/office/officeart/2005/8/layout/orgChart1"/>
    <dgm:cxn modelId="{238C5168-11B1-43C4-A881-DCA5881EF4AE}" srcId="{7B30DA5B-121D-415E-A2AC-F053327A9254}" destId="{5FA1EB38-4CCE-4A82-BBEB-00B7138896A8}" srcOrd="1" destOrd="0" parTransId="{92C5FDB2-0F84-40AB-8122-0BF5973738A5}" sibTransId="{D9E17484-6283-4231-8394-B22A23A0A0AC}"/>
    <dgm:cxn modelId="{C9799D76-A1AB-49A8-AA29-E0D5000E7103}" type="presOf" srcId="{5FA1EB38-4CCE-4A82-BBEB-00B7138896A8}" destId="{9A4AA9E1-96EE-4252-B982-188F03297180}" srcOrd="0" destOrd="0" presId="urn:microsoft.com/office/officeart/2005/8/layout/orgChart1"/>
    <dgm:cxn modelId="{0CD661AF-D27E-4247-B34E-E5F224403B26}" type="presOf" srcId="{361F1291-7FEA-4504-AC0B-B02300ABE96D}" destId="{422F59E1-9624-4BD6-A979-47650DA91673}" srcOrd="0" destOrd="0" presId="urn:microsoft.com/office/officeart/2005/8/layout/orgChart1"/>
    <dgm:cxn modelId="{AAC504F6-8298-445A-9775-483BD2F8C4FA}" srcId="{7B30DA5B-121D-415E-A2AC-F053327A9254}" destId="{361F1291-7FEA-4504-AC0B-B02300ABE96D}" srcOrd="0" destOrd="0" parTransId="{E45A59FC-CA3A-4DB9-BF7E-BBE27E5B790D}" sibTransId="{A5081642-5C13-4C4D-B909-A3955C6DB6F3}"/>
    <dgm:cxn modelId="{3E95E833-3BB4-49FF-AEF7-8F3C8C992ECA}" srcId="{5FA1EB38-4CCE-4A82-BBEB-00B7138896A8}" destId="{9C5752D4-8BC0-4A50-941C-6CDED20471DF}" srcOrd="0" destOrd="0" parTransId="{3653FC9F-8836-4205-B44C-B3D06DD8E0A8}" sibTransId="{63CF1E0C-36C7-44A4-A4E9-B5ABD27F5E0F}"/>
    <dgm:cxn modelId="{3C305109-436B-4150-9FC5-850119EE1DE1}" type="presOf" srcId="{876CD051-3CC7-4FCD-AE2A-238FB5F1EAC8}" destId="{E83DB1F4-15ED-4644-9F9C-3B12736A4869}" srcOrd="0" destOrd="0" presId="urn:microsoft.com/office/officeart/2005/8/layout/orgChart1"/>
    <dgm:cxn modelId="{0D1A02F0-A411-4B25-B288-CBFD57F23F4F}" srcId="{876CD051-3CC7-4FCD-AE2A-238FB5F1EAC8}" destId="{7B30DA5B-121D-415E-A2AC-F053327A9254}" srcOrd="0" destOrd="0" parTransId="{589A6828-9CA3-499D-ACCE-0556C1CD74CC}" sibTransId="{FC09AD86-7115-4516-ACD7-B65E0FFDEFBC}"/>
    <dgm:cxn modelId="{F5F6E0E3-46B3-455B-938C-E4DBD82CAFC3}" type="presOf" srcId="{9C5752D4-8BC0-4A50-941C-6CDED20471DF}" destId="{7176D187-01E1-4BF9-A58D-00AE3A29180E}" srcOrd="0" destOrd="0" presId="urn:microsoft.com/office/officeart/2005/8/layout/orgChart1"/>
    <dgm:cxn modelId="{40C2EFEA-B070-4A07-B257-94E369EE95EF}" type="presOf" srcId="{3653FC9F-8836-4205-B44C-B3D06DD8E0A8}" destId="{635CCCBA-98BD-4E3F-AC69-02DC6EBBEC2F}" srcOrd="0" destOrd="0" presId="urn:microsoft.com/office/officeart/2005/8/layout/orgChart1"/>
    <dgm:cxn modelId="{E208B859-4080-4021-AC09-208D1C04BA27}" type="presOf" srcId="{7B30DA5B-121D-415E-A2AC-F053327A9254}" destId="{990256E3-18E6-47DC-BC07-839471B34229}" srcOrd="0" destOrd="0" presId="urn:microsoft.com/office/officeart/2005/8/layout/orgChart1"/>
    <dgm:cxn modelId="{C7483545-1B58-48B0-849A-35D46B3288E5}" type="presOf" srcId="{9C5752D4-8BC0-4A50-941C-6CDED20471DF}" destId="{27C6D6A6-437C-4271-81CA-288E724B49B3}" srcOrd="1" destOrd="0" presId="urn:microsoft.com/office/officeart/2005/8/layout/orgChart1"/>
    <dgm:cxn modelId="{459C1EB8-D930-489D-8E1C-04C3A7E6DE78}" type="presOf" srcId="{361F1291-7FEA-4504-AC0B-B02300ABE96D}" destId="{B4C211D9-DC00-455A-8CC3-3780982731E8}" srcOrd="1" destOrd="0" presId="urn:microsoft.com/office/officeart/2005/8/layout/orgChart1"/>
    <dgm:cxn modelId="{85A5AB27-127F-41B1-9DCD-DA3FB01C4397}" srcId="{361F1291-7FEA-4504-AC0B-B02300ABE96D}" destId="{F783C2FF-CF68-4473-8F8D-13A9F2134976}" srcOrd="0" destOrd="0" parTransId="{DC8AE8F2-E90C-4E75-8735-36FEEF325245}" sibTransId="{48216BDD-1D7D-460A-9FCC-5C2283D4239D}"/>
    <dgm:cxn modelId="{C02C15A7-9D7D-432F-8F5A-0841A5449E22}" type="presOf" srcId="{F783C2FF-CF68-4473-8F8D-13A9F2134976}" destId="{EA44875C-FE4A-45BE-AFFD-9C40D813B3C4}" srcOrd="1" destOrd="0" presId="urn:microsoft.com/office/officeart/2005/8/layout/orgChart1"/>
    <dgm:cxn modelId="{D3104F47-CFD6-4FFB-AB40-48218C24AFC8}" type="presOf" srcId="{7B30DA5B-121D-415E-A2AC-F053327A9254}" destId="{0406510D-895D-45C8-B5F0-D3DDA2E49DB5}" srcOrd="1" destOrd="0" presId="urn:microsoft.com/office/officeart/2005/8/layout/orgChart1"/>
    <dgm:cxn modelId="{94DD951D-5777-4738-A7FA-04D617EEB0FA}" type="presOf" srcId="{DC8AE8F2-E90C-4E75-8735-36FEEF325245}" destId="{CD3F449C-6485-4A49-B581-94BB77C9079C}" srcOrd="0" destOrd="0" presId="urn:microsoft.com/office/officeart/2005/8/layout/orgChart1"/>
    <dgm:cxn modelId="{4B40867F-6EAD-4982-B502-50505A290444}" type="presOf" srcId="{E45A59FC-CA3A-4DB9-BF7E-BBE27E5B790D}" destId="{0C03261B-018F-41EB-ABEE-479B48C16B33}" srcOrd="0" destOrd="0" presId="urn:microsoft.com/office/officeart/2005/8/layout/orgChart1"/>
    <dgm:cxn modelId="{CC5510D7-65AD-4297-A759-DCB047001B59}" type="presOf" srcId="{F783C2FF-CF68-4473-8F8D-13A9F2134976}" destId="{928F3A8A-CA17-42FA-8F80-B3280F764A0F}" srcOrd="0" destOrd="0" presId="urn:microsoft.com/office/officeart/2005/8/layout/orgChart1"/>
    <dgm:cxn modelId="{74AB8B0D-24B9-4E2C-948A-023161A7DDBD}" type="presParOf" srcId="{E83DB1F4-15ED-4644-9F9C-3B12736A4869}" destId="{77C2D9F5-41F0-40F8-BC4C-0A2736B6A4D1}" srcOrd="0" destOrd="0" presId="urn:microsoft.com/office/officeart/2005/8/layout/orgChart1"/>
    <dgm:cxn modelId="{D3F4F020-4D08-4309-8705-CF7BB46F5F04}" type="presParOf" srcId="{77C2D9F5-41F0-40F8-BC4C-0A2736B6A4D1}" destId="{0D6EA653-2C52-4EDE-914E-5A8C0AB79C3E}" srcOrd="0" destOrd="0" presId="urn:microsoft.com/office/officeart/2005/8/layout/orgChart1"/>
    <dgm:cxn modelId="{D8C835E2-9568-4C86-A297-F4C544839E0E}" type="presParOf" srcId="{0D6EA653-2C52-4EDE-914E-5A8C0AB79C3E}" destId="{990256E3-18E6-47DC-BC07-839471B34229}" srcOrd="0" destOrd="0" presId="urn:microsoft.com/office/officeart/2005/8/layout/orgChart1"/>
    <dgm:cxn modelId="{FC7407BE-9378-489E-9CA4-7B658F70414A}" type="presParOf" srcId="{0D6EA653-2C52-4EDE-914E-5A8C0AB79C3E}" destId="{0406510D-895D-45C8-B5F0-D3DDA2E49DB5}" srcOrd="1" destOrd="0" presId="urn:microsoft.com/office/officeart/2005/8/layout/orgChart1"/>
    <dgm:cxn modelId="{263FD515-8BC5-4300-B05B-CA189AA25D13}" type="presParOf" srcId="{77C2D9F5-41F0-40F8-BC4C-0A2736B6A4D1}" destId="{D152B2FF-548C-4A83-8A5C-9530A220A5E2}" srcOrd="1" destOrd="0" presId="urn:microsoft.com/office/officeart/2005/8/layout/orgChart1"/>
    <dgm:cxn modelId="{DC9627A1-DF40-487A-8245-772B21A2BFF0}" type="presParOf" srcId="{D152B2FF-548C-4A83-8A5C-9530A220A5E2}" destId="{0C03261B-018F-41EB-ABEE-479B48C16B33}" srcOrd="0" destOrd="0" presId="urn:microsoft.com/office/officeart/2005/8/layout/orgChart1"/>
    <dgm:cxn modelId="{9F64E0E4-3BB3-4CCA-9BD1-1C1B8C646664}" type="presParOf" srcId="{D152B2FF-548C-4A83-8A5C-9530A220A5E2}" destId="{A11B62FF-C664-409A-B8E7-9B46EC986A28}" srcOrd="1" destOrd="0" presId="urn:microsoft.com/office/officeart/2005/8/layout/orgChart1"/>
    <dgm:cxn modelId="{4EC3E70E-C103-4527-9351-193D1B23D6FC}" type="presParOf" srcId="{A11B62FF-C664-409A-B8E7-9B46EC986A28}" destId="{9858D899-A2AF-46DE-AB11-B131735F80DB}" srcOrd="0" destOrd="0" presId="urn:microsoft.com/office/officeart/2005/8/layout/orgChart1"/>
    <dgm:cxn modelId="{EB59956B-6A8C-459F-8ADA-42F7BDDE4819}" type="presParOf" srcId="{9858D899-A2AF-46DE-AB11-B131735F80DB}" destId="{422F59E1-9624-4BD6-A979-47650DA91673}" srcOrd="0" destOrd="0" presId="urn:microsoft.com/office/officeart/2005/8/layout/orgChart1"/>
    <dgm:cxn modelId="{D704982F-F7BF-4A6D-BBC5-F17016291035}" type="presParOf" srcId="{9858D899-A2AF-46DE-AB11-B131735F80DB}" destId="{B4C211D9-DC00-455A-8CC3-3780982731E8}" srcOrd="1" destOrd="0" presId="urn:microsoft.com/office/officeart/2005/8/layout/orgChart1"/>
    <dgm:cxn modelId="{5F1D65B8-B8E3-46C0-B6E8-77DD5002A0E7}" type="presParOf" srcId="{A11B62FF-C664-409A-B8E7-9B46EC986A28}" destId="{E3261A8B-002E-47C5-B1E6-7FED0889F43B}" srcOrd="1" destOrd="0" presId="urn:microsoft.com/office/officeart/2005/8/layout/orgChart1"/>
    <dgm:cxn modelId="{2140EFEC-E35B-409A-AA36-2D59EE27FF7A}" type="presParOf" srcId="{E3261A8B-002E-47C5-B1E6-7FED0889F43B}" destId="{CD3F449C-6485-4A49-B581-94BB77C9079C}" srcOrd="0" destOrd="0" presId="urn:microsoft.com/office/officeart/2005/8/layout/orgChart1"/>
    <dgm:cxn modelId="{7A74D709-A51B-445E-8FAA-E4BF7AA04A5B}" type="presParOf" srcId="{E3261A8B-002E-47C5-B1E6-7FED0889F43B}" destId="{E4B0093A-5296-4F84-B102-CAACE2D9F44A}" srcOrd="1" destOrd="0" presId="urn:microsoft.com/office/officeart/2005/8/layout/orgChart1"/>
    <dgm:cxn modelId="{78ACCC81-3CB6-4A98-A15B-182E986E414E}" type="presParOf" srcId="{E4B0093A-5296-4F84-B102-CAACE2D9F44A}" destId="{AD17DC90-AA8B-4B1A-AA05-31FCAAB11435}" srcOrd="0" destOrd="0" presId="urn:microsoft.com/office/officeart/2005/8/layout/orgChart1"/>
    <dgm:cxn modelId="{6D929C18-E998-4D24-ABE5-7C3B1CCC9FC6}" type="presParOf" srcId="{AD17DC90-AA8B-4B1A-AA05-31FCAAB11435}" destId="{928F3A8A-CA17-42FA-8F80-B3280F764A0F}" srcOrd="0" destOrd="0" presId="urn:microsoft.com/office/officeart/2005/8/layout/orgChart1"/>
    <dgm:cxn modelId="{4462F135-CEED-44C0-9D04-DD2A9B044659}" type="presParOf" srcId="{AD17DC90-AA8B-4B1A-AA05-31FCAAB11435}" destId="{EA44875C-FE4A-45BE-AFFD-9C40D813B3C4}" srcOrd="1" destOrd="0" presId="urn:microsoft.com/office/officeart/2005/8/layout/orgChart1"/>
    <dgm:cxn modelId="{FE7FC533-327D-4623-8B0E-83B99DC23EE0}" type="presParOf" srcId="{E4B0093A-5296-4F84-B102-CAACE2D9F44A}" destId="{49D9EF94-D547-4A27-B77D-290C4637E055}" srcOrd="1" destOrd="0" presId="urn:microsoft.com/office/officeart/2005/8/layout/orgChart1"/>
    <dgm:cxn modelId="{91960D8A-CC60-43C2-A33B-FD224EB83350}" type="presParOf" srcId="{E4B0093A-5296-4F84-B102-CAACE2D9F44A}" destId="{F19DBE63-8C09-4C42-9AAF-CA01EA0F0132}" srcOrd="2" destOrd="0" presId="urn:microsoft.com/office/officeart/2005/8/layout/orgChart1"/>
    <dgm:cxn modelId="{93606290-2160-4DD8-9E52-E75946E04484}" type="presParOf" srcId="{A11B62FF-C664-409A-B8E7-9B46EC986A28}" destId="{AFC253E4-0C3F-45B6-B061-8DB45B0BF170}" srcOrd="2" destOrd="0" presId="urn:microsoft.com/office/officeart/2005/8/layout/orgChart1"/>
    <dgm:cxn modelId="{5D79D9BD-B5FA-4CB3-9670-E3602C33407D}" type="presParOf" srcId="{D152B2FF-548C-4A83-8A5C-9530A220A5E2}" destId="{970CC7FD-7DC1-40CF-9DF2-2002B38602F9}" srcOrd="2" destOrd="0" presId="urn:microsoft.com/office/officeart/2005/8/layout/orgChart1"/>
    <dgm:cxn modelId="{68F93F70-A8C6-42FD-ABCE-2ACDA47C172A}" type="presParOf" srcId="{D152B2FF-548C-4A83-8A5C-9530A220A5E2}" destId="{7B0D34EE-F06D-4606-80B9-E89BA6CEBF29}" srcOrd="3" destOrd="0" presId="urn:microsoft.com/office/officeart/2005/8/layout/orgChart1"/>
    <dgm:cxn modelId="{3A0C27D8-D1F3-45D6-9C67-EC607056E0E1}" type="presParOf" srcId="{7B0D34EE-F06D-4606-80B9-E89BA6CEBF29}" destId="{77C4442A-8659-4BBF-981E-8562B50E8FC2}" srcOrd="0" destOrd="0" presId="urn:microsoft.com/office/officeart/2005/8/layout/orgChart1"/>
    <dgm:cxn modelId="{02DACAB2-796E-446C-B547-8BF387164291}" type="presParOf" srcId="{77C4442A-8659-4BBF-981E-8562B50E8FC2}" destId="{9A4AA9E1-96EE-4252-B982-188F03297180}" srcOrd="0" destOrd="0" presId="urn:microsoft.com/office/officeart/2005/8/layout/orgChart1"/>
    <dgm:cxn modelId="{A3E57E28-4BBC-4998-8363-AA7B0AF3D578}" type="presParOf" srcId="{77C4442A-8659-4BBF-981E-8562B50E8FC2}" destId="{4489D940-C824-4B94-8B7E-31A2A2D818B7}" srcOrd="1" destOrd="0" presId="urn:microsoft.com/office/officeart/2005/8/layout/orgChart1"/>
    <dgm:cxn modelId="{794B0F89-368F-4F33-B92D-D1097E8D9DFD}" type="presParOf" srcId="{7B0D34EE-F06D-4606-80B9-E89BA6CEBF29}" destId="{66E9E68B-86F8-4E6E-A6EE-C16415367F85}" srcOrd="1" destOrd="0" presId="urn:microsoft.com/office/officeart/2005/8/layout/orgChart1"/>
    <dgm:cxn modelId="{CF7D4111-1305-4157-8592-488DF852929D}" type="presParOf" srcId="{66E9E68B-86F8-4E6E-A6EE-C16415367F85}" destId="{635CCCBA-98BD-4E3F-AC69-02DC6EBBEC2F}" srcOrd="0" destOrd="0" presId="urn:microsoft.com/office/officeart/2005/8/layout/orgChart1"/>
    <dgm:cxn modelId="{F56EC4D3-9562-4AC2-A9E7-07EDE362CAC3}" type="presParOf" srcId="{66E9E68B-86F8-4E6E-A6EE-C16415367F85}" destId="{79295117-C47F-40E4-A961-E4F1B191F8CA}" srcOrd="1" destOrd="0" presId="urn:microsoft.com/office/officeart/2005/8/layout/orgChart1"/>
    <dgm:cxn modelId="{5FF09A73-1726-4F43-B639-8F3C94101ACD}" type="presParOf" srcId="{79295117-C47F-40E4-A961-E4F1B191F8CA}" destId="{474F7B38-8194-4768-BBAE-B11D859625B2}" srcOrd="0" destOrd="0" presId="urn:microsoft.com/office/officeart/2005/8/layout/orgChart1"/>
    <dgm:cxn modelId="{F825FFF9-A8CC-4CC2-8FEC-6C0E282763D3}" type="presParOf" srcId="{474F7B38-8194-4768-BBAE-B11D859625B2}" destId="{7176D187-01E1-4BF9-A58D-00AE3A29180E}" srcOrd="0" destOrd="0" presId="urn:microsoft.com/office/officeart/2005/8/layout/orgChart1"/>
    <dgm:cxn modelId="{D02577D0-E7EB-4EC3-98A8-953D556219DA}" type="presParOf" srcId="{474F7B38-8194-4768-BBAE-B11D859625B2}" destId="{27C6D6A6-437C-4271-81CA-288E724B49B3}" srcOrd="1" destOrd="0" presId="urn:microsoft.com/office/officeart/2005/8/layout/orgChart1"/>
    <dgm:cxn modelId="{F7EBD3D3-4637-48CB-99CD-B58B654FD633}" type="presParOf" srcId="{79295117-C47F-40E4-A961-E4F1B191F8CA}" destId="{1C28CA3A-DCA4-4FC6-A8DE-AEE1FE52362E}" srcOrd="1" destOrd="0" presId="urn:microsoft.com/office/officeart/2005/8/layout/orgChart1"/>
    <dgm:cxn modelId="{34D70933-CE10-48E7-9C84-EA1CC1225CDE}" type="presParOf" srcId="{79295117-C47F-40E4-A961-E4F1B191F8CA}" destId="{CD103052-C47E-4CF2-AD72-D43319D1F388}" srcOrd="2" destOrd="0" presId="urn:microsoft.com/office/officeart/2005/8/layout/orgChart1"/>
    <dgm:cxn modelId="{BE94D4AC-E4CA-49FB-882D-28C72EB129B0}" type="presParOf" srcId="{7B0D34EE-F06D-4606-80B9-E89BA6CEBF29}" destId="{C497C5C5-48F5-4062-9385-D548FE87A4CF}" srcOrd="2" destOrd="0" presId="urn:microsoft.com/office/officeart/2005/8/layout/orgChart1"/>
    <dgm:cxn modelId="{564AEEBB-6DA3-459D-9D0D-2308E68A2C03}" type="presParOf" srcId="{77C2D9F5-41F0-40F8-BC4C-0A2736B6A4D1}" destId="{7F1E8DD8-272A-46B4-8618-3F18D2731A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9C39E7-4AFD-4DCE-8ABF-2F7EFEECDA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296357-CC36-44FC-AC11-9BA14229681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Универсализм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C0D5CA-E549-4AAE-ABB5-BDDCE20A516C}" type="parTrans" cxnId="{83A58071-CB57-4F03-85C4-9AB724553136}">
      <dgm:prSet/>
      <dgm:spPr/>
      <dgm:t>
        <a:bodyPr/>
        <a:lstStyle/>
        <a:p>
          <a:endParaRPr lang="ru-RU"/>
        </a:p>
      </dgm:t>
    </dgm:pt>
    <dgm:pt modelId="{335B33E7-6620-48D1-817E-9B567EB7D571}" type="sibTrans" cxnId="{83A58071-CB57-4F03-85C4-9AB724553136}">
      <dgm:prSet/>
      <dgm:spPr/>
      <dgm:t>
        <a:bodyPr/>
        <a:lstStyle/>
        <a:p>
          <a:endParaRPr lang="ru-RU"/>
        </a:p>
      </dgm:t>
    </dgm:pt>
    <dgm:pt modelId="{B6CA8F8F-C241-48CA-9B29-0CE824E7B27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Истинность научных знаний должна оцениваться по одним и тем же правилам для всех, кто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формули-рует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8A8A5C7-759C-4C80-94D8-9B1CF4CF3DD3}" type="parTrans" cxnId="{1AA002CD-C79F-4388-890A-B1726BFB7A11}">
      <dgm:prSet/>
      <dgm:spPr/>
      <dgm:t>
        <a:bodyPr/>
        <a:lstStyle/>
        <a:p>
          <a:endParaRPr lang="ru-RU"/>
        </a:p>
      </dgm:t>
    </dgm:pt>
    <dgm:pt modelId="{80B78F31-B791-4DB1-A8A1-A4265201DBA1}" type="sibTrans" cxnId="{1AA002CD-C79F-4388-890A-B1726BFB7A11}">
      <dgm:prSet/>
      <dgm:spPr/>
      <dgm:t>
        <a:bodyPr/>
        <a:lstStyle/>
        <a:p>
          <a:endParaRPr lang="ru-RU"/>
        </a:p>
      </dgm:t>
    </dgm:pt>
    <dgm:pt modelId="{5B859579-9771-4A32-A6EC-AA88292FF2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FD3514-4922-4AA9-99BA-41AD51F8A190}" type="parTrans" cxnId="{24B6549F-A700-43FB-89AE-9E77FEB8F4C8}">
      <dgm:prSet/>
      <dgm:spPr/>
      <dgm:t>
        <a:bodyPr/>
        <a:lstStyle/>
        <a:p>
          <a:endParaRPr lang="ru-RU"/>
        </a:p>
      </dgm:t>
    </dgm:pt>
    <dgm:pt modelId="{4985D4E2-3C25-4846-B308-329A3B85B54C}" type="sibTrans" cxnId="{24B6549F-A700-43FB-89AE-9E77FEB8F4C8}">
      <dgm:prSet/>
      <dgm:spPr/>
      <dgm:t>
        <a:bodyPr/>
        <a:lstStyle/>
        <a:p>
          <a:endParaRPr lang="ru-RU"/>
        </a:p>
      </dgm:t>
    </dgm:pt>
    <dgm:pt modelId="{E43FC1F2-87CF-4475-B387-111EBB0EDA0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Научное знание должно свободно становиться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достоянием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4A338A6-F3DC-4089-9AA4-944A21225DC9}" type="parTrans" cxnId="{ED7E7C8A-0045-4E7B-91F3-30D13397AA72}">
      <dgm:prSet/>
      <dgm:spPr/>
      <dgm:t>
        <a:bodyPr/>
        <a:lstStyle/>
        <a:p>
          <a:endParaRPr lang="ru-RU"/>
        </a:p>
      </dgm:t>
    </dgm:pt>
    <dgm:pt modelId="{3A369F21-3111-4996-B715-08E93F76BE48}" type="sibTrans" cxnId="{ED7E7C8A-0045-4E7B-91F3-30D13397AA72}">
      <dgm:prSet/>
      <dgm:spPr/>
      <dgm:t>
        <a:bodyPr/>
        <a:lstStyle/>
        <a:p>
          <a:endParaRPr lang="ru-RU"/>
        </a:p>
      </dgm:t>
    </dgm:pt>
    <dgm:pt modelId="{36065B2E-79BE-43BB-B620-C31DC22FF08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Незаинтересованность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3ADBEC5-05A9-4C36-8C2C-18316638BA2F}" type="parTrans" cxnId="{95CEDEB1-C16C-4783-8B6D-BAA2B7172A4A}">
      <dgm:prSet/>
      <dgm:spPr/>
      <dgm:t>
        <a:bodyPr/>
        <a:lstStyle/>
        <a:p>
          <a:endParaRPr lang="ru-RU"/>
        </a:p>
      </dgm:t>
    </dgm:pt>
    <dgm:pt modelId="{F22C948B-FC91-4601-9902-A4BE2CAFBDB2}" type="sibTrans" cxnId="{95CEDEB1-C16C-4783-8B6D-BAA2B7172A4A}">
      <dgm:prSet/>
      <dgm:spPr/>
      <dgm:t>
        <a:bodyPr/>
        <a:lstStyle/>
        <a:p>
          <a:endParaRPr lang="ru-RU"/>
        </a:p>
      </dgm:t>
    </dgm:pt>
    <dgm:pt modelId="{034A9D4A-CA3B-4AD7-BC40-0E75395F8DA0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Поиск истины для учёного должен быть свободен от соображений личной выгоды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49A81C8-E9C5-4741-B78E-12056957349E}" type="parTrans" cxnId="{56F067BA-70CE-4595-BE05-3EEBFED0C8F2}">
      <dgm:prSet/>
      <dgm:spPr/>
      <dgm:t>
        <a:bodyPr/>
        <a:lstStyle/>
        <a:p>
          <a:endParaRPr lang="ru-RU"/>
        </a:p>
      </dgm:t>
    </dgm:pt>
    <dgm:pt modelId="{EE59B04B-3C6C-41D2-9E2F-C3E86DD859A7}" type="sibTrans" cxnId="{56F067BA-70CE-4595-BE05-3EEBFED0C8F2}">
      <dgm:prSet/>
      <dgm:spPr/>
      <dgm:t>
        <a:bodyPr/>
        <a:lstStyle/>
        <a:p>
          <a:endParaRPr lang="ru-RU"/>
        </a:p>
      </dgm:t>
    </dgm:pt>
    <dgm:pt modelId="{F1D9CB98-21AF-44F8-A352-5BF62E57F2A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Организованный скептицизм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F5740BB-30E5-4780-A324-A14434AF0B80}" type="parTrans" cxnId="{5307DC84-FF17-4D62-8542-C18414D4673C}">
      <dgm:prSet/>
      <dgm:spPr/>
      <dgm:t>
        <a:bodyPr/>
        <a:lstStyle/>
        <a:p>
          <a:endParaRPr lang="ru-RU"/>
        </a:p>
      </dgm:t>
    </dgm:pt>
    <dgm:pt modelId="{DF2F7CE3-EB83-492D-8BCF-45AA2E4A0DB2}" type="sibTrans" cxnId="{5307DC84-FF17-4D62-8542-C18414D4673C}">
      <dgm:prSet/>
      <dgm:spPr/>
      <dgm:t>
        <a:bodyPr/>
        <a:lstStyle/>
        <a:p>
          <a:endParaRPr lang="ru-RU"/>
        </a:p>
      </dgm:t>
    </dgm:pt>
    <dgm:pt modelId="{E1974018-478B-489C-A3AB-94EC44A0FE31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науке нельзя слепо доверяться авторитету, сколь бы высок он ни был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66DBCB9-A816-49BD-80DC-778D3EC6EF44}" type="parTrans" cxnId="{144DF42E-CE8D-4274-BA03-98F090F75D4C}">
      <dgm:prSet/>
      <dgm:spPr/>
      <dgm:t>
        <a:bodyPr/>
        <a:lstStyle/>
        <a:p>
          <a:endParaRPr lang="ru-RU"/>
        </a:p>
      </dgm:t>
    </dgm:pt>
    <dgm:pt modelId="{CADFD6B5-AE14-4C89-8CA3-27417A5C77C6}" type="sibTrans" cxnId="{144DF42E-CE8D-4274-BA03-98F090F75D4C}">
      <dgm:prSet/>
      <dgm:spPr/>
      <dgm:t>
        <a:bodyPr/>
        <a:lstStyle/>
        <a:p>
          <a:endParaRPr lang="ru-RU"/>
        </a:p>
      </dgm:t>
    </dgm:pt>
    <dgm:pt modelId="{911C056E-8A4D-4803-BD81-33E46D9FE161}" type="pres">
      <dgm:prSet presAssocID="{7C9C39E7-4AFD-4DCE-8ABF-2F7EFEECDA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1213D-1C3D-4536-8C26-270C39900607}" type="pres">
      <dgm:prSet presAssocID="{A7296357-CC36-44FC-AC11-9BA1422968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97B64-118B-43A0-9A1A-A0DAE50B8785}" type="pres">
      <dgm:prSet presAssocID="{A7296357-CC36-44FC-AC11-9BA142296812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CFF54-E2DF-4010-93E2-4D0B526865AA}" type="pres">
      <dgm:prSet presAssocID="{5B859579-9771-4A32-A6EC-AA88292FF2D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8FC69-1EF0-4C84-8068-BFECEC5D33E0}" type="pres">
      <dgm:prSet presAssocID="{5B859579-9771-4A32-A6EC-AA88292FF2D9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9EE2C-D92F-4211-BBED-BCC0E73AA068}" type="pres">
      <dgm:prSet presAssocID="{36065B2E-79BE-43BB-B620-C31DC22FF08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1A57B-F6DE-42E7-9451-C6DA52B3777B}" type="pres">
      <dgm:prSet presAssocID="{36065B2E-79BE-43BB-B620-C31DC22FF080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60340-8871-4FB3-B816-45739F9E7155}" type="pres">
      <dgm:prSet presAssocID="{F1D9CB98-21AF-44F8-A352-5BF62E57F2A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215B1-2AEB-4E50-A2BF-61DFD7498BF9}" type="pres">
      <dgm:prSet presAssocID="{F1D9CB98-21AF-44F8-A352-5BF62E57F2AE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B6549F-A700-43FB-89AE-9E77FEB8F4C8}" srcId="{7C9C39E7-4AFD-4DCE-8ABF-2F7EFEECDA21}" destId="{5B859579-9771-4A32-A6EC-AA88292FF2D9}" srcOrd="1" destOrd="0" parTransId="{EAFD3514-4922-4AA9-99BA-41AD51F8A190}" sibTransId="{4985D4E2-3C25-4846-B308-329A3B85B54C}"/>
    <dgm:cxn modelId="{5307DC84-FF17-4D62-8542-C18414D4673C}" srcId="{7C9C39E7-4AFD-4DCE-8ABF-2F7EFEECDA21}" destId="{F1D9CB98-21AF-44F8-A352-5BF62E57F2AE}" srcOrd="3" destOrd="0" parTransId="{9F5740BB-30E5-4780-A324-A14434AF0B80}" sibTransId="{DF2F7CE3-EB83-492D-8BCF-45AA2E4A0DB2}"/>
    <dgm:cxn modelId="{ED7E7C8A-0045-4E7B-91F3-30D13397AA72}" srcId="{5B859579-9771-4A32-A6EC-AA88292FF2D9}" destId="{E43FC1F2-87CF-4475-B387-111EBB0EDA0F}" srcOrd="0" destOrd="0" parTransId="{44A338A6-F3DC-4089-9AA4-944A21225DC9}" sibTransId="{3A369F21-3111-4996-B715-08E93F76BE48}"/>
    <dgm:cxn modelId="{144DF42E-CE8D-4274-BA03-98F090F75D4C}" srcId="{F1D9CB98-21AF-44F8-A352-5BF62E57F2AE}" destId="{E1974018-478B-489C-A3AB-94EC44A0FE31}" srcOrd="0" destOrd="0" parTransId="{C66DBCB9-A816-49BD-80DC-778D3EC6EF44}" sibTransId="{CADFD6B5-AE14-4C89-8CA3-27417A5C77C6}"/>
    <dgm:cxn modelId="{95CEDEB1-C16C-4783-8B6D-BAA2B7172A4A}" srcId="{7C9C39E7-4AFD-4DCE-8ABF-2F7EFEECDA21}" destId="{36065B2E-79BE-43BB-B620-C31DC22FF080}" srcOrd="2" destOrd="0" parTransId="{13ADBEC5-05A9-4C36-8C2C-18316638BA2F}" sibTransId="{F22C948B-FC91-4601-9902-A4BE2CAFBDB2}"/>
    <dgm:cxn modelId="{C65FBE8B-18DA-4C94-A0D4-C524DD282963}" type="presOf" srcId="{E43FC1F2-87CF-4475-B387-111EBB0EDA0F}" destId="{7048FC69-1EF0-4C84-8068-BFECEC5D33E0}" srcOrd="0" destOrd="0" presId="urn:microsoft.com/office/officeart/2005/8/layout/vList2"/>
    <dgm:cxn modelId="{F9BA73D0-81C7-4E31-866F-330A6B5F2253}" type="presOf" srcId="{E1974018-478B-489C-A3AB-94EC44A0FE31}" destId="{46A215B1-2AEB-4E50-A2BF-61DFD7498BF9}" srcOrd="0" destOrd="0" presId="urn:microsoft.com/office/officeart/2005/8/layout/vList2"/>
    <dgm:cxn modelId="{E8462C32-05D4-495A-9159-45CAC7ACF112}" type="presOf" srcId="{034A9D4A-CA3B-4AD7-BC40-0E75395F8DA0}" destId="{A521A57B-F6DE-42E7-9451-C6DA52B3777B}" srcOrd="0" destOrd="0" presId="urn:microsoft.com/office/officeart/2005/8/layout/vList2"/>
    <dgm:cxn modelId="{2F8178A5-F929-41F5-913B-1DF5CC78E3E6}" type="presOf" srcId="{36065B2E-79BE-43BB-B620-C31DC22FF080}" destId="{8909EE2C-D92F-4211-BBED-BCC0E73AA068}" srcOrd="0" destOrd="0" presId="urn:microsoft.com/office/officeart/2005/8/layout/vList2"/>
    <dgm:cxn modelId="{F7598AF4-EE63-4B41-9A78-D4FF3403AAD7}" type="presOf" srcId="{5B859579-9771-4A32-A6EC-AA88292FF2D9}" destId="{159CFF54-E2DF-4010-93E2-4D0B526865AA}" srcOrd="0" destOrd="0" presId="urn:microsoft.com/office/officeart/2005/8/layout/vList2"/>
    <dgm:cxn modelId="{83A58071-CB57-4F03-85C4-9AB724553136}" srcId="{7C9C39E7-4AFD-4DCE-8ABF-2F7EFEECDA21}" destId="{A7296357-CC36-44FC-AC11-9BA142296812}" srcOrd="0" destOrd="0" parTransId="{81C0D5CA-E549-4AAE-ABB5-BDDCE20A516C}" sibTransId="{335B33E7-6620-48D1-817E-9B567EB7D571}"/>
    <dgm:cxn modelId="{1AA002CD-C79F-4388-890A-B1726BFB7A11}" srcId="{A7296357-CC36-44FC-AC11-9BA142296812}" destId="{B6CA8F8F-C241-48CA-9B29-0CE824E7B277}" srcOrd="0" destOrd="0" parTransId="{68A8A5C7-759C-4C80-94D8-9B1CF4CF3DD3}" sibTransId="{80B78F31-B791-4DB1-A8A1-A4265201DBA1}"/>
    <dgm:cxn modelId="{6F568AA5-C67C-4547-A52F-98DC7256B0F4}" type="presOf" srcId="{7C9C39E7-4AFD-4DCE-8ABF-2F7EFEECDA21}" destId="{911C056E-8A4D-4803-BD81-33E46D9FE161}" srcOrd="0" destOrd="0" presId="urn:microsoft.com/office/officeart/2005/8/layout/vList2"/>
    <dgm:cxn modelId="{56F067BA-70CE-4595-BE05-3EEBFED0C8F2}" srcId="{36065B2E-79BE-43BB-B620-C31DC22FF080}" destId="{034A9D4A-CA3B-4AD7-BC40-0E75395F8DA0}" srcOrd="0" destOrd="0" parTransId="{A49A81C8-E9C5-4741-B78E-12056957349E}" sibTransId="{EE59B04B-3C6C-41D2-9E2F-C3E86DD859A7}"/>
    <dgm:cxn modelId="{C6DEAFE4-0F09-488D-A60F-1B2BE6ADC8CE}" type="presOf" srcId="{B6CA8F8F-C241-48CA-9B29-0CE824E7B277}" destId="{E0497B64-118B-43A0-9A1A-A0DAE50B8785}" srcOrd="0" destOrd="0" presId="urn:microsoft.com/office/officeart/2005/8/layout/vList2"/>
    <dgm:cxn modelId="{35C39EAE-208F-4C25-BD32-48E9433ED876}" type="presOf" srcId="{A7296357-CC36-44FC-AC11-9BA142296812}" destId="{5661213D-1C3D-4536-8C26-270C39900607}" srcOrd="0" destOrd="0" presId="urn:microsoft.com/office/officeart/2005/8/layout/vList2"/>
    <dgm:cxn modelId="{1B2639B1-721A-4316-A8CE-3C6741B997C8}" type="presOf" srcId="{F1D9CB98-21AF-44F8-A352-5BF62E57F2AE}" destId="{B0860340-8871-4FB3-B816-45739F9E7155}" srcOrd="0" destOrd="0" presId="urn:microsoft.com/office/officeart/2005/8/layout/vList2"/>
    <dgm:cxn modelId="{96A555B3-165D-4B07-B597-3B20A5A11DA0}" type="presParOf" srcId="{911C056E-8A4D-4803-BD81-33E46D9FE161}" destId="{5661213D-1C3D-4536-8C26-270C39900607}" srcOrd="0" destOrd="0" presId="urn:microsoft.com/office/officeart/2005/8/layout/vList2"/>
    <dgm:cxn modelId="{A52AD13C-27AA-4086-9C46-51B09754A0CB}" type="presParOf" srcId="{911C056E-8A4D-4803-BD81-33E46D9FE161}" destId="{E0497B64-118B-43A0-9A1A-A0DAE50B8785}" srcOrd="1" destOrd="0" presId="urn:microsoft.com/office/officeart/2005/8/layout/vList2"/>
    <dgm:cxn modelId="{03F15B5E-C957-45EB-B400-272F4928DFE7}" type="presParOf" srcId="{911C056E-8A4D-4803-BD81-33E46D9FE161}" destId="{159CFF54-E2DF-4010-93E2-4D0B526865AA}" srcOrd="2" destOrd="0" presId="urn:microsoft.com/office/officeart/2005/8/layout/vList2"/>
    <dgm:cxn modelId="{8A6FDCB8-F33B-456E-897E-428DCC577969}" type="presParOf" srcId="{911C056E-8A4D-4803-BD81-33E46D9FE161}" destId="{7048FC69-1EF0-4C84-8068-BFECEC5D33E0}" srcOrd="3" destOrd="0" presId="urn:microsoft.com/office/officeart/2005/8/layout/vList2"/>
    <dgm:cxn modelId="{F73171A9-E615-4816-9DE4-12F21AA68CF5}" type="presParOf" srcId="{911C056E-8A4D-4803-BD81-33E46D9FE161}" destId="{8909EE2C-D92F-4211-BBED-BCC0E73AA068}" srcOrd="4" destOrd="0" presId="urn:microsoft.com/office/officeart/2005/8/layout/vList2"/>
    <dgm:cxn modelId="{D04687B2-2824-4CFC-A549-2B69E6B05296}" type="presParOf" srcId="{911C056E-8A4D-4803-BD81-33E46D9FE161}" destId="{A521A57B-F6DE-42E7-9451-C6DA52B3777B}" srcOrd="5" destOrd="0" presId="urn:microsoft.com/office/officeart/2005/8/layout/vList2"/>
    <dgm:cxn modelId="{6E387582-9040-493D-880A-84A44AA56645}" type="presParOf" srcId="{911C056E-8A4D-4803-BD81-33E46D9FE161}" destId="{B0860340-8871-4FB3-B816-45739F9E7155}" srcOrd="6" destOrd="0" presId="urn:microsoft.com/office/officeart/2005/8/layout/vList2"/>
    <dgm:cxn modelId="{2F704758-4F13-4D47-B263-B53786B4B1C9}" type="presParOf" srcId="{911C056E-8A4D-4803-BD81-33E46D9FE161}" destId="{46A215B1-2AEB-4E50-A2BF-61DFD7498BF9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CCCBA-98BD-4E3F-AC69-02DC6EBBEC2F}">
      <dsp:nvSpPr>
        <dsp:cNvPr id="0" name=""/>
        <dsp:cNvSpPr/>
      </dsp:nvSpPr>
      <dsp:spPr>
        <a:xfrm>
          <a:off x="6658453" y="3077920"/>
          <a:ext cx="91440" cy="46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8417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CC7FD-7DC1-40CF-9DF2-2002B38602F9}">
      <dsp:nvSpPr>
        <dsp:cNvPr id="0" name=""/>
        <dsp:cNvSpPr/>
      </dsp:nvSpPr>
      <dsp:spPr>
        <a:xfrm>
          <a:off x="4392488" y="1494222"/>
          <a:ext cx="2311685" cy="468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208"/>
              </a:lnTo>
              <a:lnTo>
                <a:pt x="2311685" y="234208"/>
              </a:lnTo>
              <a:lnTo>
                <a:pt x="2311685" y="46841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F449C-6485-4A49-B581-94BB77C9079C}">
      <dsp:nvSpPr>
        <dsp:cNvPr id="0" name=""/>
        <dsp:cNvSpPr/>
      </dsp:nvSpPr>
      <dsp:spPr>
        <a:xfrm>
          <a:off x="2035082" y="3077920"/>
          <a:ext cx="91440" cy="46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8417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3261B-018F-41EB-ABEE-479B48C16B33}">
      <dsp:nvSpPr>
        <dsp:cNvPr id="0" name=""/>
        <dsp:cNvSpPr/>
      </dsp:nvSpPr>
      <dsp:spPr>
        <a:xfrm>
          <a:off x="2080802" y="1494222"/>
          <a:ext cx="2311685" cy="468417"/>
        </a:xfrm>
        <a:custGeom>
          <a:avLst/>
          <a:gdLst/>
          <a:ahLst/>
          <a:cxnLst/>
          <a:rect l="0" t="0" r="0" b="0"/>
          <a:pathLst>
            <a:path>
              <a:moveTo>
                <a:pt x="2311685" y="0"/>
              </a:moveTo>
              <a:lnTo>
                <a:pt x="2311685" y="234208"/>
              </a:lnTo>
              <a:lnTo>
                <a:pt x="0" y="234208"/>
              </a:lnTo>
              <a:lnTo>
                <a:pt x="0" y="46841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256E3-18E6-47DC-BC07-839471B34229}">
      <dsp:nvSpPr>
        <dsp:cNvPr id="0" name=""/>
        <dsp:cNvSpPr/>
      </dsp:nvSpPr>
      <dsp:spPr>
        <a:xfrm>
          <a:off x="2592291" y="378942"/>
          <a:ext cx="3600392" cy="1115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92291" y="378942"/>
        <a:ext cx="3600392" cy="1115280"/>
      </dsp:txXfrm>
    </dsp:sp>
    <dsp:sp modelId="{422F59E1-9624-4BD6-A979-47650DA91673}">
      <dsp:nvSpPr>
        <dsp:cNvPr id="0" name=""/>
        <dsp:cNvSpPr/>
      </dsp:nvSpPr>
      <dsp:spPr>
        <a:xfrm>
          <a:off x="3325" y="1962639"/>
          <a:ext cx="4154953" cy="1115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формы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чувственного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25" y="1962639"/>
        <a:ext cx="4154953" cy="1115280"/>
      </dsp:txXfrm>
    </dsp:sp>
    <dsp:sp modelId="{928F3A8A-CA17-42FA-8F80-B3280F764A0F}">
      <dsp:nvSpPr>
        <dsp:cNvPr id="0" name=""/>
        <dsp:cNvSpPr/>
      </dsp:nvSpPr>
      <dsp:spPr>
        <a:xfrm>
          <a:off x="3325" y="3546337"/>
          <a:ext cx="4154953" cy="1115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ощущение, восприятие и представление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25" y="3546337"/>
        <a:ext cx="4154953" cy="1115280"/>
      </dsp:txXfrm>
    </dsp:sp>
    <dsp:sp modelId="{9A4AA9E1-96EE-4252-B982-188F03297180}">
      <dsp:nvSpPr>
        <dsp:cNvPr id="0" name=""/>
        <dsp:cNvSpPr/>
      </dsp:nvSpPr>
      <dsp:spPr>
        <a:xfrm>
          <a:off x="4626696" y="1962639"/>
          <a:ext cx="4154953" cy="1115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формы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рационального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(логического)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или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мышления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26696" y="1962639"/>
        <a:ext cx="4154953" cy="1115280"/>
      </dsp:txXfrm>
    </dsp:sp>
    <dsp:sp modelId="{7176D187-01E1-4BF9-A58D-00AE3A29180E}">
      <dsp:nvSpPr>
        <dsp:cNvPr id="0" name=""/>
        <dsp:cNvSpPr/>
      </dsp:nvSpPr>
      <dsp:spPr>
        <a:xfrm>
          <a:off x="4626696" y="3546337"/>
          <a:ext cx="4154953" cy="1115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понятие, суждение, умозаключение (или вывод, который должен быть логически правильным)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26696" y="3546337"/>
        <a:ext cx="4154953" cy="1115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DE738-BA9E-472B-8CC6-76AC68B079CF}">
      <dsp:nvSpPr>
        <dsp:cNvPr id="0" name=""/>
        <dsp:cNvSpPr/>
      </dsp:nvSpPr>
      <dsp:spPr>
        <a:xfrm>
          <a:off x="1920" y="114035"/>
          <a:ext cx="6421885" cy="409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Важнейшие мыслительные операции - методы познания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918" y="126033"/>
        <a:ext cx="6397889" cy="385654"/>
      </dsp:txXfrm>
    </dsp:sp>
    <dsp:sp modelId="{12C55AEA-130C-4F12-A2CE-5DADC96A1E9E}">
      <dsp:nvSpPr>
        <dsp:cNvPr id="0" name=""/>
        <dsp:cNvSpPr/>
      </dsp:nvSpPr>
      <dsp:spPr>
        <a:xfrm>
          <a:off x="644109" y="523686"/>
          <a:ext cx="642188" cy="307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238"/>
              </a:lnTo>
              <a:lnTo>
                <a:pt x="642188" y="307238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C8EAD-7ECF-4B01-B874-1C78AD664EC6}">
      <dsp:nvSpPr>
        <dsp:cNvPr id="0" name=""/>
        <dsp:cNvSpPr/>
      </dsp:nvSpPr>
      <dsp:spPr>
        <a:xfrm>
          <a:off x="1286297" y="626098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абстрагирование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выделение существенных свойств и связей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пред-метов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явлений при отвлечении от других, несущественных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638096"/>
        <a:ext cx="7472761" cy="385654"/>
      </dsp:txXfrm>
    </dsp:sp>
    <dsp:sp modelId="{7342D5FB-AE87-4372-91BD-79B49460B558}">
      <dsp:nvSpPr>
        <dsp:cNvPr id="0" name=""/>
        <dsp:cNvSpPr/>
      </dsp:nvSpPr>
      <dsp:spPr>
        <a:xfrm>
          <a:off x="644109" y="523686"/>
          <a:ext cx="642188" cy="8193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9301"/>
              </a:lnTo>
              <a:lnTo>
                <a:pt x="642188" y="81930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013F9-61AB-425B-B9FE-0CAB58790C12}">
      <dsp:nvSpPr>
        <dsp:cNvPr id="0" name=""/>
        <dsp:cNvSpPr/>
      </dsp:nvSpPr>
      <dsp:spPr>
        <a:xfrm>
          <a:off x="1286297" y="1138162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обобщение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отбрасывание единичных признаков при сохранении общих с раскрытием существенных признаков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1150160"/>
        <a:ext cx="7472761" cy="385654"/>
      </dsp:txXfrm>
    </dsp:sp>
    <dsp:sp modelId="{71A89F7D-AF92-4588-90B1-EB97E3A98A21}">
      <dsp:nvSpPr>
        <dsp:cNvPr id="0" name=""/>
        <dsp:cNvSpPr/>
      </dsp:nvSpPr>
      <dsp:spPr>
        <a:xfrm>
          <a:off x="644109" y="523686"/>
          <a:ext cx="642188" cy="1331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365"/>
              </a:lnTo>
              <a:lnTo>
                <a:pt x="642188" y="133136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42088-2C83-4471-9A13-47F0ED532763}">
      <dsp:nvSpPr>
        <dsp:cNvPr id="0" name=""/>
        <dsp:cNvSpPr/>
      </dsp:nvSpPr>
      <dsp:spPr>
        <a:xfrm>
          <a:off x="1286297" y="1650226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анализ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расчленение сложного объекта на составные части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ха-рактеристики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1662224"/>
        <a:ext cx="7472761" cy="385654"/>
      </dsp:txXfrm>
    </dsp:sp>
    <dsp:sp modelId="{F994D889-363F-4F0F-AB4B-88836C69B40E}">
      <dsp:nvSpPr>
        <dsp:cNvPr id="0" name=""/>
        <dsp:cNvSpPr/>
      </dsp:nvSpPr>
      <dsp:spPr>
        <a:xfrm>
          <a:off x="644109" y="523686"/>
          <a:ext cx="642188" cy="1843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3429"/>
              </a:lnTo>
              <a:lnTo>
                <a:pt x="642188" y="184342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6DCB2-B65D-4E37-8F69-004C42DC68FD}">
      <dsp:nvSpPr>
        <dsp:cNvPr id="0" name=""/>
        <dsp:cNvSpPr/>
      </dsp:nvSpPr>
      <dsp:spPr>
        <a:xfrm>
          <a:off x="1286297" y="2162290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синтез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объединение отдельных существенных признаков, свойств, связей и т.п. в единое целое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2174288"/>
        <a:ext cx="7472761" cy="385654"/>
      </dsp:txXfrm>
    </dsp:sp>
    <dsp:sp modelId="{833A1DE3-A2E9-49F9-8135-26E41F60CBFF}">
      <dsp:nvSpPr>
        <dsp:cNvPr id="0" name=""/>
        <dsp:cNvSpPr/>
      </dsp:nvSpPr>
      <dsp:spPr>
        <a:xfrm>
          <a:off x="644109" y="523686"/>
          <a:ext cx="642188" cy="2508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657"/>
              </a:lnTo>
              <a:lnTo>
                <a:pt x="642188" y="250865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F9B89-58E2-4660-A769-40910F5626F7}">
      <dsp:nvSpPr>
        <dsp:cNvPr id="0" name=""/>
        <dsp:cNvSpPr/>
      </dsp:nvSpPr>
      <dsp:spPr>
        <a:xfrm>
          <a:off x="1286297" y="2674353"/>
          <a:ext cx="7496757" cy="715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аналогия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умозаключение, а котором на основании сходства в каком-либо отношении предметов, явлений, понятий делается вывод об их сходстве и в других отношениях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07267" y="2695323"/>
        <a:ext cx="7454817" cy="674039"/>
      </dsp:txXfrm>
    </dsp:sp>
    <dsp:sp modelId="{DB9159A1-D75F-4F7F-9991-89F33B9BD05A}">
      <dsp:nvSpPr>
        <dsp:cNvPr id="0" name=""/>
        <dsp:cNvSpPr/>
      </dsp:nvSpPr>
      <dsp:spPr>
        <a:xfrm>
          <a:off x="644109" y="523686"/>
          <a:ext cx="642188" cy="3173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3885"/>
              </a:lnTo>
              <a:lnTo>
                <a:pt x="642188" y="317388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1EEEEC-2BF5-4218-BD38-A86BCC5A915E}">
      <dsp:nvSpPr>
        <dsp:cNvPr id="0" name=""/>
        <dsp:cNvSpPr/>
      </dsp:nvSpPr>
      <dsp:spPr>
        <a:xfrm>
          <a:off x="1286297" y="3492746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моделирование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исследование объектов познания на их моделях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3504744"/>
        <a:ext cx="7472761" cy="385654"/>
      </dsp:txXfrm>
    </dsp:sp>
    <dsp:sp modelId="{5EA47C84-8709-411F-93F0-87B01FAB9701}">
      <dsp:nvSpPr>
        <dsp:cNvPr id="0" name=""/>
        <dsp:cNvSpPr/>
      </dsp:nvSpPr>
      <dsp:spPr>
        <a:xfrm>
          <a:off x="644109" y="523686"/>
          <a:ext cx="642188" cy="3685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5949"/>
              </a:lnTo>
              <a:lnTo>
                <a:pt x="642188" y="368594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B4010-F251-410A-A037-7C0BE141B374}">
      <dsp:nvSpPr>
        <dsp:cNvPr id="0" name=""/>
        <dsp:cNvSpPr/>
      </dsp:nvSpPr>
      <dsp:spPr>
        <a:xfrm>
          <a:off x="1286297" y="4004810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индукция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метод рассуждения от частного к общему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4016808"/>
        <a:ext cx="7472761" cy="385654"/>
      </dsp:txXfrm>
    </dsp:sp>
    <dsp:sp modelId="{BED44436-E95B-49A5-A548-F1B42D027CCE}">
      <dsp:nvSpPr>
        <dsp:cNvPr id="0" name=""/>
        <dsp:cNvSpPr/>
      </dsp:nvSpPr>
      <dsp:spPr>
        <a:xfrm>
          <a:off x="644109" y="523686"/>
          <a:ext cx="642188" cy="4198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8013"/>
              </a:lnTo>
              <a:lnTo>
                <a:pt x="642188" y="419801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81B09-3FAA-455F-9559-F0018EC3B833}">
      <dsp:nvSpPr>
        <dsp:cNvPr id="0" name=""/>
        <dsp:cNvSpPr/>
      </dsp:nvSpPr>
      <dsp:spPr>
        <a:xfrm>
          <a:off x="1286297" y="4516873"/>
          <a:ext cx="7496757" cy="4096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дедукция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метод рассуждения от общего к частному (особенному)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98295" y="4528871"/>
        <a:ext cx="7472761" cy="3856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CCCBA-98BD-4E3F-AC69-02DC6EBBEC2F}">
      <dsp:nvSpPr>
        <dsp:cNvPr id="0" name=""/>
        <dsp:cNvSpPr/>
      </dsp:nvSpPr>
      <dsp:spPr>
        <a:xfrm>
          <a:off x="6497302" y="2511030"/>
          <a:ext cx="91440" cy="435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7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CC7FD-7DC1-40CF-9DF2-2002B38602F9}">
      <dsp:nvSpPr>
        <dsp:cNvPr id="0" name=""/>
        <dsp:cNvSpPr/>
      </dsp:nvSpPr>
      <dsp:spPr>
        <a:xfrm>
          <a:off x="4392488" y="1037734"/>
          <a:ext cx="2150534" cy="435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881"/>
              </a:lnTo>
              <a:lnTo>
                <a:pt x="2150534" y="217881"/>
              </a:lnTo>
              <a:lnTo>
                <a:pt x="2150534" y="4357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F449C-6485-4A49-B581-94BB77C9079C}">
      <dsp:nvSpPr>
        <dsp:cNvPr id="0" name=""/>
        <dsp:cNvSpPr/>
      </dsp:nvSpPr>
      <dsp:spPr>
        <a:xfrm>
          <a:off x="2196233" y="2511030"/>
          <a:ext cx="91440" cy="435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7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3261B-018F-41EB-ABEE-479B48C16B33}">
      <dsp:nvSpPr>
        <dsp:cNvPr id="0" name=""/>
        <dsp:cNvSpPr/>
      </dsp:nvSpPr>
      <dsp:spPr>
        <a:xfrm>
          <a:off x="2241953" y="1037734"/>
          <a:ext cx="2150534" cy="435763"/>
        </a:xfrm>
        <a:custGeom>
          <a:avLst/>
          <a:gdLst/>
          <a:ahLst/>
          <a:cxnLst/>
          <a:rect l="0" t="0" r="0" b="0"/>
          <a:pathLst>
            <a:path>
              <a:moveTo>
                <a:pt x="2150534" y="0"/>
              </a:moveTo>
              <a:lnTo>
                <a:pt x="2150534" y="217881"/>
              </a:lnTo>
              <a:lnTo>
                <a:pt x="0" y="217881"/>
              </a:lnTo>
              <a:lnTo>
                <a:pt x="0" y="4357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256E3-18E6-47DC-BC07-839471B34229}">
      <dsp:nvSpPr>
        <dsp:cNvPr id="0" name=""/>
        <dsp:cNvSpPr/>
      </dsp:nvSpPr>
      <dsp:spPr>
        <a:xfrm>
          <a:off x="2717786" y="202"/>
          <a:ext cx="3349403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Особенности познания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717786" y="202"/>
        <a:ext cx="3349403" cy="1037532"/>
      </dsp:txXfrm>
    </dsp:sp>
    <dsp:sp modelId="{422F59E1-9624-4BD6-A979-47650DA91673}">
      <dsp:nvSpPr>
        <dsp:cNvPr id="0" name=""/>
        <dsp:cNvSpPr/>
      </dsp:nvSpPr>
      <dsp:spPr>
        <a:xfrm>
          <a:off x="309300" y="1473498"/>
          <a:ext cx="3865305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Обыденное познание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9300" y="1473498"/>
        <a:ext cx="3865305" cy="1037532"/>
      </dsp:txXfrm>
    </dsp:sp>
    <dsp:sp modelId="{928F3A8A-CA17-42FA-8F80-B3280F764A0F}">
      <dsp:nvSpPr>
        <dsp:cNvPr id="0" name=""/>
        <dsp:cNvSpPr/>
      </dsp:nvSpPr>
      <dsp:spPr>
        <a:xfrm>
          <a:off x="309300" y="2946793"/>
          <a:ext cx="3865305" cy="2093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использует различные формы постижения мира без тщательного обоснования плана или замысла; подчинено решению жизненно-практических задач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9300" y="2946793"/>
        <a:ext cx="3865305" cy="2093563"/>
      </dsp:txXfrm>
    </dsp:sp>
    <dsp:sp modelId="{9A4AA9E1-96EE-4252-B982-188F03297180}">
      <dsp:nvSpPr>
        <dsp:cNvPr id="0" name=""/>
        <dsp:cNvSpPr/>
      </dsp:nvSpPr>
      <dsp:spPr>
        <a:xfrm>
          <a:off x="4610369" y="1473498"/>
          <a:ext cx="3865305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Научное познание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10369" y="1473498"/>
        <a:ext cx="3865305" cy="1037532"/>
      </dsp:txXfrm>
    </dsp:sp>
    <dsp:sp modelId="{7176D187-01E1-4BF9-A58D-00AE3A29180E}">
      <dsp:nvSpPr>
        <dsp:cNvPr id="0" name=""/>
        <dsp:cNvSpPr/>
      </dsp:nvSpPr>
      <dsp:spPr>
        <a:xfrm>
          <a:off x="4610369" y="2946793"/>
          <a:ext cx="3865305" cy="2093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основывается на выработке и осознанном, целенаправленном использовании особых средств и методов исследования различных объектов; объясняет факты и прогнозирует новые, часто имея теоретический интерес без практической направленности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10369" y="2946793"/>
        <a:ext cx="3865305" cy="2093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CCCBA-98BD-4E3F-AC69-02DC6EBBEC2F}">
      <dsp:nvSpPr>
        <dsp:cNvPr id="0" name=""/>
        <dsp:cNvSpPr/>
      </dsp:nvSpPr>
      <dsp:spPr>
        <a:xfrm>
          <a:off x="6497302" y="2511030"/>
          <a:ext cx="91440" cy="435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7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CC7FD-7DC1-40CF-9DF2-2002B38602F9}">
      <dsp:nvSpPr>
        <dsp:cNvPr id="0" name=""/>
        <dsp:cNvSpPr/>
      </dsp:nvSpPr>
      <dsp:spPr>
        <a:xfrm>
          <a:off x="4392488" y="1037734"/>
          <a:ext cx="2150534" cy="435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881"/>
              </a:lnTo>
              <a:lnTo>
                <a:pt x="2150534" y="217881"/>
              </a:lnTo>
              <a:lnTo>
                <a:pt x="2150534" y="4357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F449C-6485-4A49-B581-94BB77C9079C}">
      <dsp:nvSpPr>
        <dsp:cNvPr id="0" name=""/>
        <dsp:cNvSpPr/>
      </dsp:nvSpPr>
      <dsp:spPr>
        <a:xfrm>
          <a:off x="2196233" y="2511030"/>
          <a:ext cx="91440" cy="4357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7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3261B-018F-41EB-ABEE-479B48C16B33}">
      <dsp:nvSpPr>
        <dsp:cNvPr id="0" name=""/>
        <dsp:cNvSpPr/>
      </dsp:nvSpPr>
      <dsp:spPr>
        <a:xfrm>
          <a:off x="2241953" y="1037734"/>
          <a:ext cx="2150534" cy="435763"/>
        </a:xfrm>
        <a:custGeom>
          <a:avLst/>
          <a:gdLst/>
          <a:ahLst/>
          <a:cxnLst/>
          <a:rect l="0" t="0" r="0" b="0"/>
          <a:pathLst>
            <a:path>
              <a:moveTo>
                <a:pt x="2150534" y="0"/>
              </a:moveTo>
              <a:lnTo>
                <a:pt x="2150534" y="217881"/>
              </a:lnTo>
              <a:lnTo>
                <a:pt x="0" y="217881"/>
              </a:lnTo>
              <a:lnTo>
                <a:pt x="0" y="4357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256E3-18E6-47DC-BC07-839471B34229}">
      <dsp:nvSpPr>
        <dsp:cNvPr id="0" name=""/>
        <dsp:cNvSpPr/>
      </dsp:nvSpPr>
      <dsp:spPr>
        <a:xfrm>
          <a:off x="2088232" y="202"/>
          <a:ext cx="4608510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Уровни научного познания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88232" y="202"/>
        <a:ext cx="4608510" cy="1037532"/>
      </dsp:txXfrm>
    </dsp:sp>
    <dsp:sp modelId="{422F59E1-9624-4BD6-A979-47650DA91673}">
      <dsp:nvSpPr>
        <dsp:cNvPr id="0" name=""/>
        <dsp:cNvSpPr/>
      </dsp:nvSpPr>
      <dsp:spPr>
        <a:xfrm>
          <a:off x="309300" y="1473498"/>
          <a:ext cx="3865305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Эмпирический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empeirikos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полученный из опыта)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9300" y="1473498"/>
        <a:ext cx="3865305" cy="1037532"/>
      </dsp:txXfrm>
    </dsp:sp>
    <dsp:sp modelId="{928F3A8A-CA17-42FA-8F80-B3280F764A0F}">
      <dsp:nvSpPr>
        <dsp:cNvPr id="0" name=""/>
        <dsp:cNvSpPr/>
      </dsp:nvSpPr>
      <dsp:spPr>
        <a:xfrm>
          <a:off x="309300" y="2946793"/>
          <a:ext cx="3865305" cy="2093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использование тщательно организованных наблюдений, точных измерений и эксперимента для установления фактов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9300" y="2946793"/>
        <a:ext cx="3865305" cy="2093563"/>
      </dsp:txXfrm>
    </dsp:sp>
    <dsp:sp modelId="{9A4AA9E1-96EE-4252-B982-188F03297180}">
      <dsp:nvSpPr>
        <dsp:cNvPr id="0" name=""/>
        <dsp:cNvSpPr/>
      </dsp:nvSpPr>
      <dsp:spPr>
        <a:xfrm>
          <a:off x="4610369" y="1473498"/>
          <a:ext cx="3865305" cy="10375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Теоретический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(греч. </a:t>
          </a:r>
          <a:r>
            <a:rPr lang="en-US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theoria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рассматриваю, исследую)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10369" y="1473498"/>
        <a:ext cx="3865305" cy="1037532"/>
      </dsp:txXfrm>
    </dsp:sp>
    <dsp:sp modelId="{7176D187-01E1-4BF9-A58D-00AE3A29180E}">
      <dsp:nvSpPr>
        <dsp:cNvPr id="0" name=""/>
        <dsp:cNvSpPr/>
      </dsp:nvSpPr>
      <dsp:spPr>
        <a:xfrm>
          <a:off x="4610369" y="2946793"/>
          <a:ext cx="3865305" cy="2093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обобщение и упорядочение, систематизация полученных на эмпирическом уровне результатов, данных наблюдений и измерений с помощью теорий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10369" y="2946793"/>
        <a:ext cx="3865305" cy="2093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1213D-1C3D-4536-8C26-270C39900607}">
      <dsp:nvSpPr>
        <dsp:cNvPr id="0" name=""/>
        <dsp:cNvSpPr/>
      </dsp:nvSpPr>
      <dsp:spPr>
        <a:xfrm>
          <a:off x="0" y="970"/>
          <a:ext cx="6096000" cy="41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Универсализм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441" y="21411"/>
        <a:ext cx="6055118" cy="377850"/>
      </dsp:txXfrm>
    </dsp:sp>
    <dsp:sp modelId="{E0497B64-118B-43A0-9A1A-A0DAE50B8785}">
      <dsp:nvSpPr>
        <dsp:cNvPr id="0" name=""/>
        <dsp:cNvSpPr/>
      </dsp:nvSpPr>
      <dsp:spPr>
        <a:xfrm>
          <a:off x="0" y="419702"/>
          <a:ext cx="6096000" cy="781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Истинность научных знаний должна оцениваться по одним и тем же правилам для всех, кто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формули-рует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419702"/>
        <a:ext cx="6096000" cy="781991"/>
      </dsp:txXfrm>
    </dsp:sp>
    <dsp:sp modelId="{159CFF54-E2DF-4010-93E2-4D0B526865AA}">
      <dsp:nvSpPr>
        <dsp:cNvPr id="0" name=""/>
        <dsp:cNvSpPr/>
      </dsp:nvSpPr>
      <dsp:spPr>
        <a:xfrm>
          <a:off x="0" y="1201693"/>
          <a:ext cx="6096000" cy="41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441" y="1222134"/>
        <a:ext cx="6055118" cy="377850"/>
      </dsp:txXfrm>
    </dsp:sp>
    <dsp:sp modelId="{7048FC69-1EF0-4C84-8068-BFECEC5D33E0}">
      <dsp:nvSpPr>
        <dsp:cNvPr id="0" name=""/>
        <dsp:cNvSpPr/>
      </dsp:nvSpPr>
      <dsp:spPr>
        <a:xfrm>
          <a:off x="0" y="1620425"/>
          <a:ext cx="6096000" cy="535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Научное знание должно свободно становиться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достоянием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1620425"/>
        <a:ext cx="6096000" cy="535046"/>
      </dsp:txXfrm>
    </dsp:sp>
    <dsp:sp modelId="{8909EE2C-D92F-4211-BBED-BCC0E73AA068}">
      <dsp:nvSpPr>
        <dsp:cNvPr id="0" name=""/>
        <dsp:cNvSpPr/>
      </dsp:nvSpPr>
      <dsp:spPr>
        <a:xfrm>
          <a:off x="0" y="2155472"/>
          <a:ext cx="6096000" cy="41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Незаинтересованность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441" y="2175913"/>
        <a:ext cx="6055118" cy="377850"/>
      </dsp:txXfrm>
    </dsp:sp>
    <dsp:sp modelId="{A521A57B-F6DE-42E7-9451-C6DA52B3777B}">
      <dsp:nvSpPr>
        <dsp:cNvPr id="0" name=""/>
        <dsp:cNvSpPr/>
      </dsp:nvSpPr>
      <dsp:spPr>
        <a:xfrm>
          <a:off x="0" y="2574204"/>
          <a:ext cx="6096000" cy="535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Поиск истины для учёного должен быть свободен от соображений личной выгоды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2574204"/>
        <a:ext cx="6096000" cy="535046"/>
      </dsp:txXfrm>
    </dsp:sp>
    <dsp:sp modelId="{B0860340-8871-4FB3-B816-45739F9E7155}">
      <dsp:nvSpPr>
        <dsp:cNvPr id="0" name=""/>
        <dsp:cNvSpPr/>
      </dsp:nvSpPr>
      <dsp:spPr>
        <a:xfrm>
          <a:off x="0" y="3109250"/>
          <a:ext cx="6096000" cy="41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Организованный скептицизм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441" y="3129691"/>
        <a:ext cx="6055118" cy="377850"/>
      </dsp:txXfrm>
    </dsp:sp>
    <dsp:sp modelId="{46A215B1-2AEB-4E50-A2BF-61DFD7498BF9}">
      <dsp:nvSpPr>
        <dsp:cNvPr id="0" name=""/>
        <dsp:cNvSpPr/>
      </dsp:nvSpPr>
      <dsp:spPr>
        <a:xfrm>
          <a:off x="0" y="3527982"/>
          <a:ext cx="6096000" cy="535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науке нельзя слепо доверяться авторитету, сколь бы высок он ни был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0" y="3527982"/>
        <a:ext cx="6096000" cy="535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Наука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Гуманистическая функция и нравственные основы науки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5229200"/>
            <a:ext cx="8777708" cy="1477937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Наука и её роль в современном обществе постоянно возрастает. Призвание науки – действовать во благо человека. В этом состоит её гуманистическая функция. Новейшие научные достижения широко вторгаются в нашу жизнь. На основе научных разработок создаются и внедряются в массовое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производ-ство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новые материалы, технические изобретения. 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566160" cy="25069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12" y="1772816"/>
            <a:ext cx="4014224" cy="25088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644008" y="4437112"/>
            <a:ext cx="3888432" cy="648072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Использование телекоммуникационных технологий в медицине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39552" y="4437112"/>
            <a:ext cx="3494152" cy="648072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Гражданская авиация на службе человека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54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52836"/>
            <a:ext cx="5465340" cy="4307296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Задача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гуманизации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науки неизбежно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обра-щает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нас к вопросу о нравственных основаниях научной деятельности. Выдающийся физик и общественный деятель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А.Д.Сахаров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писал : «Учёный прежде всего - человек. И поэтому мораль, нравственные ценности важней всего - и в личной, и в общественной жизни, и в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науч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-ной работе». От учёного требуется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бескомпро-миссная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преданность истине. Но поиск истины не может осуществляться вне связи с мораль-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ными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принципами и нормами. Ещё в 40-х гг. ХХ в. оформилась определённая система правил, действующих внутри научного сообщества, - этика науки.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465434" y="5936096"/>
            <a:ext cx="1922684" cy="324036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А.Д.Сахаров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26" y="1772816"/>
            <a:ext cx="2781300" cy="4000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Гуманистическая функция и нравственные основы науки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2185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6048672" cy="972108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 точки зрения видного американского социолога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Р.Мертона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нормы науки группируются вокруг четырёх основополагающих ценностей: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649545" y="5938303"/>
            <a:ext cx="2015918" cy="324036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Роберт Кинг Мертон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88840"/>
            <a:ext cx="2714625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graphicFrame>
        <p:nvGraphicFramePr>
          <p:cNvPr id="4" name="Схема 3"/>
          <p:cNvGraphicFramePr/>
          <p:nvPr>
            <p:extLst/>
          </p:nvPr>
        </p:nvGraphicFramePr>
        <p:xfrm>
          <a:off x="107504" y="27089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Гуманистическая функция и нравственные основы науки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190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5229200"/>
            <a:ext cx="8777708" cy="1477937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 проблемой нравственных оснований науки тесно переплетена проблема ответственности учёного перед обществом. В современных условиях особое значение приобретают активные действия учёных, направленные на пре-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дотвращение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возможных негативных последствий практического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исполь-зования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научных достижений.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83568" y="4437112"/>
            <a:ext cx="7687741" cy="648072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Разрушения после ядерной бомбардировки Хиросимы и Нагасаки (Япония). Август 1945 г.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88" y="1772816"/>
            <a:ext cx="3418515" cy="25415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367261" cy="25591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Гуманистическая функция и нравственные основы науки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69009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Особенности научного познания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Роль науки в </a:t>
            </a:r>
            <a:r>
              <a:rPr lang="ru-RU" dirty="0" smtClean="0"/>
              <a:t>современном обществе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Гуманистическая функция и нравственные основы науки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51520" y="2132856"/>
            <a:ext cx="8635027" cy="936104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Наука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это специализированная познавательная деятельность, нацеленная на получение объективных, системно организованных и обоснованных знаний о мире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516216" y="3717032"/>
            <a:ext cx="2370331" cy="187220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чувственный опыт и выполняются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раз-личные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мыслитель-ные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операции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23528" y="3573016"/>
            <a:ext cx="2370331" cy="79208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 науке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23528" y="5157192"/>
            <a:ext cx="2370331" cy="79208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36174" y="2169090"/>
              <a:ext cx="7444164" cy="1115280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 обыденном, неспециализированном познании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259632" y="45811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3" name="Правая фигурная скобка 22"/>
          <p:cNvSpPr/>
          <p:nvPr/>
        </p:nvSpPr>
        <p:spPr>
          <a:xfrm>
            <a:off x="2987824" y="3573016"/>
            <a:ext cx="648072" cy="2376264"/>
          </a:xfrm>
          <a:prstGeom prst="rightBrace">
            <a:avLst>
              <a:gd name="adj1" fmla="val 51188"/>
              <a:gd name="adj2" fmla="val 5063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3779912" y="4365104"/>
            <a:ext cx="2664296" cy="79208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174" y="2169090"/>
              <a:ext cx="7444164" cy="1115280"/>
            </a:xfrm>
            <a:prstGeom prst="rightArrow">
              <a:avLst/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ightArrow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используется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научного познания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95536" y="1772816"/>
            <a:ext cx="3865305" cy="2880320"/>
            <a:chOff x="309300" y="2946793"/>
            <a:chExt cx="3865305" cy="209356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Эксперимент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(лат. </a:t>
              </a:r>
              <a:r>
                <a:rPr lang="en-US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experimentum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проба, опыт) - метод познания, в ходе которого изучаемый предмет помещают в специально созданные условия, позволяющие строго контролировать все изменения и повторять наблюдения и измерения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932040" y="1772816"/>
            <a:ext cx="3865305" cy="2880320"/>
            <a:chOff x="309300" y="2946793"/>
            <a:chExt cx="3865305" cy="209356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Теория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- форма знаний, обобщающая, упорядочивающая и систематизирующая полученные результаты, данные наблюдений и измерений в виде законов, предназначенная для объяснения уже известных фактов и предсказания новых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95536" y="4869160"/>
            <a:ext cx="8424936" cy="1728192"/>
            <a:chOff x="309300" y="2946793"/>
            <a:chExt cx="3865305" cy="209356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Средства научного исследования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- это приборы и оборудование, измерительная техника, а также особые, строго определяемые понятия, составляющие специальный язык науки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науки в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современном обществе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9512" y="1628800"/>
          <a:ext cx="8784976" cy="378460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Функции науки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Познавательная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открытие объективных фактов и законов, выработка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убе-дительных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объяснений явлений, наблюдаемых в природе и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Производственная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технико-техноло-гическая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активное влияние на развитие экономики, обеспечение познавательных предпосылок для создания новых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произ-водств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повышения производительности  труда, освоения новых и экономии ранее освоенных природных ресурсов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Мировоззренческая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разработка и постоянное уточнение, усовершенствование научной картины мира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Гуманистическая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действия во благо человека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251520" y="5517232"/>
            <a:ext cx="2520280" cy="1152128"/>
            <a:chOff x="309300" y="2946793"/>
            <a:chExt cx="3865305" cy="209356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Наука возникает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635896" y="5517232"/>
            <a:ext cx="5328592" cy="1152128"/>
            <a:chOff x="309300" y="2946793"/>
            <a:chExt cx="3865305" cy="209356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8" name="Прямоугольник 17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309300" y="2946793"/>
              <a:ext cx="3865305" cy="209356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когда прежних, донаучных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вненаучных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способов познания человеком мира становится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недостаточ-но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для решения новых задач, встающих перед людьми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915816" y="5733256"/>
            <a:ext cx="648072" cy="792088"/>
            <a:chOff x="1336174" y="2169090"/>
            <a:chExt cx="7444164" cy="11152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Скругленный прямоугольник 24"/>
            <p:cNvSpPr/>
            <p:nvPr/>
          </p:nvSpPr>
          <p:spPr>
            <a:xfrm>
              <a:off x="1336174" y="2169090"/>
              <a:ext cx="7444164" cy="1115280"/>
            </a:xfrm>
            <a:prstGeom prst="rightArrow">
              <a:avLst/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1368839" y="2201756"/>
              <a:ext cx="7378834" cy="1049950"/>
            </a:xfrm>
            <a:prstGeom prst="rightArrow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1574</TotalTime>
  <Words>814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Наука</vt:lpstr>
      <vt:lpstr>План</vt:lpstr>
      <vt:lpstr>Особенности научного познания</vt:lpstr>
      <vt:lpstr>Особенности научного познания</vt:lpstr>
      <vt:lpstr>Особенности научного познания</vt:lpstr>
      <vt:lpstr>Особенности научного познания</vt:lpstr>
      <vt:lpstr>Особенности научного познания</vt:lpstr>
      <vt:lpstr>Особенности научного познания</vt:lpstr>
      <vt:lpstr>Роль науки в современном обществе</vt:lpstr>
      <vt:lpstr>Гуманистическая функция и нравственные основы науки</vt:lpstr>
      <vt:lpstr>Гуманистическая функция и нравственные основы науки</vt:lpstr>
      <vt:lpstr>Гуманистическая функция и нравственные основы науки</vt:lpstr>
      <vt:lpstr>Гуманистическая функция и нравственные основы науки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</dc:title>
  <dc:subject>Наука</dc:subject>
  <dc:creator>Ситник П.В.</dc:creator>
  <dc:description>Презентация.</dc:description>
  <cp:lastModifiedBy>User</cp:lastModifiedBy>
  <cp:revision>113</cp:revision>
  <dcterms:created xsi:type="dcterms:W3CDTF">2012-05-11T17:12:37Z</dcterms:created>
  <dcterms:modified xsi:type="dcterms:W3CDTF">2018-04-26T17:27:50Z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26.04.2018</vt:lpwstr>
  </property>
</Properties>
</file>