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66" r:id="rId3"/>
    <p:sldId id="298" r:id="rId4"/>
    <p:sldId id="312" r:id="rId5"/>
    <p:sldId id="310" r:id="rId6"/>
    <p:sldId id="313" r:id="rId7"/>
    <p:sldId id="315" r:id="rId8"/>
    <p:sldId id="316" r:id="rId9"/>
    <p:sldId id="317" r:id="rId10"/>
    <p:sldId id="318" r:id="rId11"/>
    <p:sldId id="319" r:id="rId12"/>
    <p:sldId id="320" r:id="rId13"/>
    <p:sldId id="321" r:id="rId14"/>
    <p:sldId id="323" r:id="rId15"/>
    <p:sldId id="324" r:id="rId16"/>
    <p:sldId id="325" r:id="rId17"/>
    <p:sldId id="326" r:id="rId18"/>
    <p:sldId id="327" r:id="rId19"/>
    <p:sldId id="32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69719" autoAdjust="0"/>
  </p:normalViewPr>
  <p:slideViewPr>
    <p:cSldViewPr>
      <p:cViewPr>
        <p:scale>
          <a:sx n="104" d="100"/>
          <a:sy n="104" d="100"/>
        </p:scale>
        <p:origin x="-166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D64C76-24DB-4718-B36C-BB53554C8E73}" type="doc">
      <dgm:prSet loTypeId="urn:microsoft.com/office/officeart/2005/8/layout/lProcess3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84055AA-4759-421E-AE56-0104E456F1B8}" type="pres">
      <dgm:prSet presAssocID="{FFD64C76-24DB-4718-B36C-BB53554C8E7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EBD27267-CF63-4514-A030-6CE0AC5149FA}" type="presOf" srcId="{FFD64C76-24DB-4718-B36C-BB53554C8E73}" destId="{784055AA-4759-421E-AE56-0104E456F1B8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44DBAE0-1CE1-4792-9C9E-41D74B2ABCF4}" type="doc">
      <dgm:prSet loTypeId="urn:microsoft.com/office/officeart/2005/8/layout/target2" loCatId="relationship" qsTypeId="urn:microsoft.com/office/officeart/2005/8/quickstyle/3d3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D156A15C-93E5-43F5-B937-4971B46BE4F7}">
      <dgm:prSet phldrT="[Текст]" custT="1"/>
      <dgm:spPr/>
      <dgm:t>
        <a:bodyPr/>
        <a:lstStyle/>
        <a:p>
          <a:pPr algn="ctr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Национальное собрание Республики Беларусь – двухпалатный Парламент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EFD2888-CB33-4F08-843A-441DE0F0226A}" type="parTrans" cxnId="{7A265DC5-C94A-4A67-A693-A18A4DB87708}">
      <dgm:prSet/>
      <dgm:spPr/>
      <dgm:t>
        <a:bodyPr/>
        <a:lstStyle/>
        <a:p>
          <a:endParaRPr lang="ru-RU"/>
        </a:p>
      </dgm:t>
    </dgm:pt>
    <dgm:pt modelId="{E2C8F71B-677F-4A1C-AC42-2B20A7ED87BC}" type="sibTrans" cxnId="{7A265DC5-C94A-4A67-A693-A18A4DB87708}">
      <dgm:prSet/>
      <dgm:spPr/>
      <dgm:t>
        <a:bodyPr/>
        <a:lstStyle/>
        <a:p>
          <a:endParaRPr lang="ru-RU"/>
        </a:p>
      </dgm:t>
    </dgm:pt>
    <dgm:pt modelId="{B8EAC586-F0E7-4D90-8EB5-B061C09CFDA7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56 членов (по 8 членов от каждой области и г. Минска) избираются тайным голосованием на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заседа-ниях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депутатов местных Советов депутатов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DEE03FC-5069-445E-BB2C-F037DB6D5F60}" type="parTrans" cxnId="{4DEE4173-935E-421A-A8B4-CED5A08B31CE}">
      <dgm:prSet/>
      <dgm:spPr/>
      <dgm:t>
        <a:bodyPr/>
        <a:lstStyle/>
        <a:p>
          <a:endParaRPr lang="ru-RU"/>
        </a:p>
      </dgm:t>
    </dgm:pt>
    <dgm:pt modelId="{6AE9999A-F427-4FA4-BCA7-4C22E406764E}" type="sibTrans" cxnId="{4DEE4173-935E-421A-A8B4-CED5A08B31CE}">
      <dgm:prSet/>
      <dgm:spPr/>
      <dgm:t>
        <a:bodyPr/>
        <a:lstStyle/>
        <a:p>
          <a:endParaRPr lang="ru-RU"/>
        </a:p>
      </dgm:t>
    </dgm:pt>
    <dgm:pt modelId="{A2236D86-1493-477F-9370-218287DCE8DE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8 членов назначаются Президентом Республики Беларусь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37E9B7C-AEF7-41F6-882A-26E39FE377CE}" type="parTrans" cxnId="{B1595D12-8663-4DAE-A2CC-47F2DA6469F6}">
      <dgm:prSet/>
      <dgm:spPr/>
      <dgm:t>
        <a:bodyPr/>
        <a:lstStyle/>
        <a:p>
          <a:endParaRPr lang="ru-RU"/>
        </a:p>
      </dgm:t>
    </dgm:pt>
    <dgm:pt modelId="{68B1BF3A-EBBD-44BD-9FBC-4670A9492C16}" type="sibTrans" cxnId="{B1595D12-8663-4DAE-A2CC-47F2DA6469F6}">
      <dgm:prSet/>
      <dgm:spPr/>
      <dgm:t>
        <a:bodyPr/>
        <a:lstStyle/>
        <a:p>
          <a:endParaRPr lang="ru-RU"/>
        </a:p>
      </dgm:t>
    </dgm:pt>
    <dgm:pt modelId="{5CB3255C-136A-43C4-8BC4-A0EE14640601}">
      <dgm:prSet phldrT="[Текст]" custT="1"/>
      <dgm:spPr/>
      <dgm:t>
        <a:bodyPr/>
        <a:lstStyle/>
        <a:p>
          <a:pPr algn="ctr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Совет Республики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– палата территориального представительства (64 члена)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B8ED80A-76EC-474A-BD2C-879D0151BF95}" type="sibTrans" cxnId="{909E4CE5-48C5-4899-B503-0E58AC930E37}">
      <dgm:prSet/>
      <dgm:spPr/>
      <dgm:t>
        <a:bodyPr/>
        <a:lstStyle/>
        <a:p>
          <a:endParaRPr lang="ru-RU"/>
        </a:p>
      </dgm:t>
    </dgm:pt>
    <dgm:pt modelId="{A5BB88D4-407F-4D29-99FC-D90E5230A747}" type="parTrans" cxnId="{909E4CE5-48C5-4899-B503-0E58AC930E37}">
      <dgm:prSet/>
      <dgm:spPr/>
      <dgm:t>
        <a:bodyPr/>
        <a:lstStyle/>
        <a:p>
          <a:endParaRPr lang="ru-RU"/>
        </a:p>
      </dgm:t>
    </dgm:pt>
    <dgm:pt modelId="{2E507B31-3DDB-46A0-B01F-5FD80541A781}" type="pres">
      <dgm:prSet presAssocID="{844DBAE0-1CE1-4792-9C9E-41D74B2ABCF4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DA37607-9B55-4538-9FD5-79A848096895}" type="pres">
      <dgm:prSet presAssocID="{844DBAE0-1CE1-4792-9C9E-41D74B2ABCF4}" presName="outerBox" presStyleCnt="0"/>
      <dgm:spPr/>
    </dgm:pt>
    <dgm:pt modelId="{1C18F19E-2DA2-4FF9-BBEA-1CEEA1DBBF5E}" type="pres">
      <dgm:prSet presAssocID="{844DBAE0-1CE1-4792-9C9E-41D74B2ABCF4}" presName="outerBoxParent" presStyleLbl="node1" presStyleIdx="0" presStyleCnt="2"/>
      <dgm:spPr/>
      <dgm:t>
        <a:bodyPr/>
        <a:lstStyle/>
        <a:p>
          <a:endParaRPr lang="ru-RU"/>
        </a:p>
      </dgm:t>
    </dgm:pt>
    <dgm:pt modelId="{3B1C0C94-1A39-431A-B143-E5FCE5B0AB3A}" type="pres">
      <dgm:prSet presAssocID="{844DBAE0-1CE1-4792-9C9E-41D74B2ABCF4}" presName="outerBoxChildren" presStyleCnt="0"/>
      <dgm:spPr/>
    </dgm:pt>
    <dgm:pt modelId="{9D09D9CE-CB84-4213-84E8-1B244FD7037F}" type="pres">
      <dgm:prSet presAssocID="{844DBAE0-1CE1-4792-9C9E-41D74B2ABCF4}" presName="middleBox" presStyleCnt="0"/>
      <dgm:spPr/>
    </dgm:pt>
    <dgm:pt modelId="{DDFACD83-2313-4082-B920-F15FB33588E1}" type="pres">
      <dgm:prSet presAssocID="{844DBAE0-1CE1-4792-9C9E-41D74B2ABCF4}" presName="middleBoxParent" presStyleLbl="node1" presStyleIdx="1" presStyleCnt="2" custScaleY="72122" custLinFactNeighborY="-28849"/>
      <dgm:spPr/>
      <dgm:t>
        <a:bodyPr/>
        <a:lstStyle/>
        <a:p>
          <a:endParaRPr lang="ru-RU"/>
        </a:p>
      </dgm:t>
    </dgm:pt>
    <dgm:pt modelId="{643AD9CD-22C9-4FA2-9832-DA84D0AD7B42}" type="pres">
      <dgm:prSet presAssocID="{844DBAE0-1CE1-4792-9C9E-41D74B2ABCF4}" presName="middleBoxChildren" presStyleCnt="0"/>
      <dgm:spPr/>
    </dgm:pt>
    <dgm:pt modelId="{9555D87C-7944-4081-8BB1-124F875B8169}" type="pres">
      <dgm:prSet presAssocID="{B8EAC586-F0E7-4D90-8EB5-B061C09CFDA7}" presName="mChild" presStyleLbl="fgAcc1" presStyleIdx="0" presStyleCnt="2" custLinFactNeighborX="65446" custLinFactNeighborY="-825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2B36FA-BA34-4D93-A696-44699AB43F7C}" type="pres">
      <dgm:prSet presAssocID="{6AE9999A-F427-4FA4-BCA7-4C22E406764E}" presName="middleSibTrans" presStyleCnt="0"/>
      <dgm:spPr/>
    </dgm:pt>
    <dgm:pt modelId="{A393868A-478B-4D1B-A071-A3DCC2696768}" type="pres">
      <dgm:prSet presAssocID="{A2236D86-1493-477F-9370-218287DCE8DE}" presName="mChild" presStyleLbl="fgAcc1" presStyleIdx="1" presStyleCnt="2" custLinFactNeighborX="65446" custLinFactNeighborY="-825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EE2113A-4FA5-4BB8-B080-754D1DD943A9}" type="presOf" srcId="{B8EAC586-F0E7-4D90-8EB5-B061C09CFDA7}" destId="{9555D87C-7944-4081-8BB1-124F875B8169}" srcOrd="0" destOrd="0" presId="urn:microsoft.com/office/officeart/2005/8/layout/target2"/>
    <dgm:cxn modelId="{7A265DC5-C94A-4A67-A693-A18A4DB87708}" srcId="{844DBAE0-1CE1-4792-9C9E-41D74B2ABCF4}" destId="{D156A15C-93E5-43F5-B937-4971B46BE4F7}" srcOrd="0" destOrd="0" parTransId="{5EFD2888-CB33-4F08-843A-441DE0F0226A}" sibTransId="{E2C8F71B-677F-4A1C-AC42-2B20A7ED87BC}"/>
    <dgm:cxn modelId="{D5AB57E0-0D75-42EB-B4D5-07781DBAF30B}" type="presOf" srcId="{A2236D86-1493-477F-9370-218287DCE8DE}" destId="{A393868A-478B-4D1B-A071-A3DCC2696768}" srcOrd="0" destOrd="0" presId="urn:microsoft.com/office/officeart/2005/8/layout/target2"/>
    <dgm:cxn modelId="{B1595D12-8663-4DAE-A2CC-47F2DA6469F6}" srcId="{5CB3255C-136A-43C4-8BC4-A0EE14640601}" destId="{A2236D86-1493-477F-9370-218287DCE8DE}" srcOrd="1" destOrd="0" parTransId="{237E9B7C-AEF7-41F6-882A-26E39FE377CE}" sibTransId="{68B1BF3A-EBBD-44BD-9FBC-4670A9492C16}"/>
    <dgm:cxn modelId="{4DEE4173-935E-421A-A8B4-CED5A08B31CE}" srcId="{5CB3255C-136A-43C4-8BC4-A0EE14640601}" destId="{B8EAC586-F0E7-4D90-8EB5-B061C09CFDA7}" srcOrd="0" destOrd="0" parTransId="{4DEE03FC-5069-445E-BB2C-F037DB6D5F60}" sibTransId="{6AE9999A-F427-4FA4-BCA7-4C22E406764E}"/>
    <dgm:cxn modelId="{909E4CE5-48C5-4899-B503-0E58AC930E37}" srcId="{844DBAE0-1CE1-4792-9C9E-41D74B2ABCF4}" destId="{5CB3255C-136A-43C4-8BC4-A0EE14640601}" srcOrd="1" destOrd="0" parTransId="{A5BB88D4-407F-4D29-99FC-D90E5230A747}" sibTransId="{5B8ED80A-76EC-474A-BD2C-879D0151BF95}"/>
    <dgm:cxn modelId="{93A395A6-6A5E-4898-9534-65D2A57AF741}" type="presOf" srcId="{844DBAE0-1CE1-4792-9C9E-41D74B2ABCF4}" destId="{2E507B31-3DDB-46A0-B01F-5FD80541A781}" srcOrd="0" destOrd="0" presId="urn:microsoft.com/office/officeart/2005/8/layout/target2"/>
    <dgm:cxn modelId="{63D9A724-69ED-48D1-A17C-B26CB0249C36}" type="presOf" srcId="{D156A15C-93E5-43F5-B937-4971B46BE4F7}" destId="{1C18F19E-2DA2-4FF9-BBEA-1CEEA1DBBF5E}" srcOrd="0" destOrd="0" presId="urn:microsoft.com/office/officeart/2005/8/layout/target2"/>
    <dgm:cxn modelId="{C05B7F04-BE62-4140-B76F-CE8E7CE41354}" type="presOf" srcId="{5CB3255C-136A-43C4-8BC4-A0EE14640601}" destId="{DDFACD83-2313-4082-B920-F15FB33588E1}" srcOrd="0" destOrd="0" presId="urn:microsoft.com/office/officeart/2005/8/layout/target2"/>
    <dgm:cxn modelId="{1D816D72-E2C3-4CF4-AC7C-9508EEAD1721}" type="presParOf" srcId="{2E507B31-3DDB-46A0-B01F-5FD80541A781}" destId="{FDA37607-9B55-4538-9FD5-79A848096895}" srcOrd="0" destOrd="0" presId="urn:microsoft.com/office/officeart/2005/8/layout/target2"/>
    <dgm:cxn modelId="{0AC751FD-EF23-4258-A4B0-7E052EC921F3}" type="presParOf" srcId="{FDA37607-9B55-4538-9FD5-79A848096895}" destId="{1C18F19E-2DA2-4FF9-BBEA-1CEEA1DBBF5E}" srcOrd="0" destOrd="0" presId="urn:microsoft.com/office/officeart/2005/8/layout/target2"/>
    <dgm:cxn modelId="{6CB8A12B-5F2A-4D5C-AA60-B881678D76D6}" type="presParOf" srcId="{FDA37607-9B55-4538-9FD5-79A848096895}" destId="{3B1C0C94-1A39-431A-B143-E5FCE5B0AB3A}" srcOrd="1" destOrd="0" presId="urn:microsoft.com/office/officeart/2005/8/layout/target2"/>
    <dgm:cxn modelId="{756CC514-935C-403E-8F7B-3F359FCF2934}" type="presParOf" srcId="{2E507B31-3DDB-46A0-B01F-5FD80541A781}" destId="{9D09D9CE-CB84-4213-84E8-1B244FD7037F}" srcOrd="1" destOrd="0" presId="urn:microsoft.com/office/officeart/2005/8/layout/target2"/>
    <dgm:cxn modelId="{51C3A3EF-08A9-4E05-A5BE-E8DE2D956F7C}" type="presParOf" srcId="{9D09D9CE-CB84-4213-84E8-1B244FD7037F}" destId="{DDFACD83-2313-4082-B920-F15FB33588E1}" srcOrd="0" destOrd="0" presId="urn:microsoft.com/office/officeart/2005/8/layout/target2"/>
    <dgm:cxn modelId="{B28B771F-F119-47FD-A141-AA902986FD81}" type="presParOf" srcId="{9D09D9CE-CB84-4213-84E8-1B244FD7037F}" destId="{643AD9CD-22C9-4FA2-9832-DA84D0AD7B42}" srcOrd="1" destOrd="0" presId="urn:microsoft.com/office/officeart/2005/8/layout/target2"/>
    <dgm:cxn modelId="{1235211D-9EEF-4F6F-8A34-EA4C328541EB}" type="presParOf" srcId="{643AD9CD-22C9-4FA2-9832-DA84D0AD7B42}" destId="{9555D87C-7944-4081-8BB1-124F875B8169}" srcOrd="0" destOrd="0" presId="urn:microsoft.com/office/officeart/2005/8/layout/target2"/>
    <dgm:cxn modelId="{8C2E320D-44A0-46A4-A6AC-94FBAF4BC99F}" type="presParOf" srcId="{643AD9CD-22C9-4FA2-9832-DA84D0AD7B42}" destId="{242B36FA-BA34-4D93-A696-44699AB43F7C}" srcOrd="1" destOrd="0" presId="urn:microsoft.com/office/officeart/2005/8/layout/target2"/>
    <dgm:cxn modelId="{CB076633-E80A-4C9E-8477-0D4FA9DB3694}" type="presParOf" srcId="{643AD9CD-22C9-4FA2-9832-DA84D0AD7B42}" destId="{A393868A-478B-4D1B-A071-A3DCC2696768}" srcOrd="2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79B6295-9B13-4638-8CD8-83698DD81DDD}" type="doc">
      <dgm:prSet loTypeId="urn:microsoft.com/office/officeart/2005/8/layout/hList1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63CE8FB9-88CC-45A1-A56F-044F30255B18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Полномочия Палаты представителей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55A86F8-EE00-46E8-AF4D-06B1614A63FF}" type="parTrans" cxnId="{F3B62293-8C42-4FC8-8740-5C708E74D50E}">
      <dgm:prSet/>
      <dgm:spPr/>
      <dgm:t>
        <a:bodyPr/>
        <a:lstStyle/>
        <a:p>
          <a:endParaRPr lang="ru-RU"/>
        </a:p>
      </dgm:t>
    </dgm:pt>
    <dgm:pt modelId="{EE00C772-AB47-4B5F-BBB3-DDBB45869029}" type="sibTrans" cxnId="{F3B62293-8C42-4FC8-8740-5C708E74D50E}">
      <dgm:prSet/>
      <dgm:spPr/>
      <dgm:t>
        <a:bodyPr/>
        <a:lstStyle/>
        <a:p>
          <a:endParaRPr lang="ru-RU"/>
        </a:p>
      </dgm:t>
    </dgm:pt>
    <dgm:pt modelId="{A5BAEDB4-33C0-4815-ACD6-CE8C2BA1A65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Рассматривает проекты законов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A7422AC-4291-4B33-94C8-1DC94827A343}" type="parTrans" cxnId="{55C209C4-6878-499F-BE40-CC83E3F028DE}">
      <dgm:prSet/>
      <dgm:spPr/>
      <dgm:t>
        <a:bodyPr/>
        <a:lstStyle/>
        <a:p>
          <a:endParaRPr lang="ru-RU"/>
        </a:p>
      </dgm:t>
    </dgm:pt>
    <dgm:pt modelId="{57107C4B-6E1C-4B66-A981-9D4CAD4F78A2}" type="sibTrans" cxnId="{55C209C4-6878-499F-BE40-CC83E3F028DE}">
      <dgm:prSet/>
      <dgm:spPr/>
      <dgm:t>
        <a:bodyPr/>
        <a:lstStyle/>
        <a:p>
          <a:endParaRPr lang="ru-RU"/>
        </a:p>
      </dgm:t>
    </dgm:pt>
    <dgm:pt modelId="{F6AB4997-E3A9-4C9B-A69B-DBB4CDCDF1C9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Назначает выборы Президента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1417241-4F44-44B7-87CA-05B90D6D992C}" type="parTrans" cxnId="{1A8EFA08-9DF1-423D-A7FF-2A9789237474}">
      <dgm:prSet/>
      <dgm:spPr/>
      <dgm:t>
        <a:bodyPr/>
        <a:lstStyle/>
        <a:p>
          <a:endParaRPr lang="ru-RU"/>
        </a:p>
      </dgm:t>
    </dgm:pt>
    <dgm:pt modelId="{E21383A4-6C20-4720-8999-2D27ACF0B789}" type="sibTrans" cxnId="{1A8EFA08-9DF1-423D-A7FF-2A9789237474}">
      <dgm:prSet/>
      <dgm:spPr/>
      <dgm:t>
        <a:bodyPr/>
        <a:lstStyle/>
        <a:p>
          <a:endParaRPr lang="ru-RU"/>
        </a:p>
      </dgm:t>
    </dgm:pt>
    <dgm:pt modelId="{3E3A4F8C-F3EC-42D1-ADDF-3DB1E41DC4FD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Выносит предложения о проведении референдума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83AF7D3-1CA8-42CC-AEE5-AC002C7C8530}" type="parTrans" cxnId="{7AB51465-B112-4C91-9B98-5959469A0282}">
      <dgm:prSet/>
      <dgm:spPr/>
      <dgm:t>
        <a:bodyPr/>
        <a:lstStyle/>
        <a:p>
          <a:endParaRPr lang="ru-RU"/>
        </a:p>
      </dgm:t>
    </dgm:pt>
    <dgm:pt modelId="{A4B5055F-B3A2-487B-B609-C7A4DEAE08EC}" type="sibTrans" cxnId="{7AB51465-B112-4C91-9B98-5959469A0282}">
      <dgm:prSet/>
      <dgm:spPr/>
      <dgm:t>
        <a:bodyPr/>
        <a:lstStyle/>
        <a:p>
          <a:endParaRPr lang="ru-RU"/>
        </a:p>
      </dgm:t>
    </dgm:pt>
    <dgm:pt modelId="{A8287620-0CF3-4541-A663-FE3CF3695DFB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Делегирует Президенту законодательные полномочия на издание декретов, имеющих силу закона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A8C6A59-4001-473A-9CA2-D480120733F6}" type="parTrans" cxnId="{8F80EEE8-76E7-4102-9DD7-E6405CFAE482}">
      <dgm:prSet/>
      <dgm:spPr/>
      <dgm:t>
        <a:bodyPr/>
        <a:lstStyle/>
        <a:p>
          <a:endParaRPr lang="ru-RU"/>
        </a:p>
      </dgm:t>
    </dgm:pt>
    <dgm:pt modelId="{E0E3531B-FAC5-4795-AF1D-D95A33190F47}" type="sibTrans" cxnId="{8F80EEE8-76E7-4102-9DD7-E6405CFAE482}">
      <dgm:prSet/>
      <dgm:spPr/>
      <dgm:t>
        <a:bodyPr/>
        <a:lstStyle/>
        <a:p>
          <a:endParaRPr lang="ru-RU"/>
        </a:p>
      </dgm:t>
    </dgm:pt>
    <dgm:pt modelId="{2E5D1D79-4E97-4511-AB78-147C93EA9293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Даёт согласие Президенту на назначение Премьер-министра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AFCD58B-A1F6-451C-971E-EF9381CAA327}" type="parTrans" cxnId="{A66432B9-909A-4016-8366-E71B00786B15}">
      <dgm:prSet/>
      <dgm:spPr/>
      <dgm:t>
        <a:bodyPr/>
        <a:lstStyle/>
        <a:p>
          <a:endParaRPr lang="ru-RU"/>
        </a:p>
      </dgm:t>
    </dgm:pt>
    <dgm:pt modelId="{430C523B-75B1-48C1-8D45-07C081B69350}" type="sibTrans" cxnId="{A66432B9-909A-4016-8366-E71B00786B15}">
      <dgm:prSet/>
      <dgm:spPr/>
      <dgm:t>
        <a:bodyPr/>
        <a:lstStyle/>
        <a:p>
          <a:endParaRPr lang="ru-RU"/>
        </a:p>
      </dgm:t>
    </dgm:pt>
    <dgm:pt modelId="{F34F50B1-9DA0-4B0B-AC39-9A79BEA4511D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Выражает вотум недоверия Правительству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3E3FF20-6C92-4D8A-87A2-CD731D88CD68}" type="parTrans" cxnId="{16EEE824-5C3A-40B6-9B04-A72D5BAAB0B4}">
      <dgm:prSet/>
      <dgm:spPr/>
      <dgm:t>
        <a:bodyPr/>
        <a:lstStyle/>
        <a:p>
          <a:endParaRPr lang="ru-RU"/>
        </a:p>
      </dgm:t>
    </dgm:pt>
    <dgm:pt modelId="{2D89656C-A434-44AD-99BC-18FAB12B81DD}" type="sibTrans" cxnId="{16EEE824-5C3A-40B6-9B04-A72D5BAAB0B4}">
      <dgm:prSet/>
      <dgm:spPr/>
      <dgm:t>
        <a:bodyPr/>
        <a:lstStyle/>
        <a:p>
          <a:endParaRPr lang="ru-RU"/>
        </a:p>
      </dgm:t>
    </dgm:pt>
    <dgm:pt modelId="{7A984021-288C-418D-BA96-267C7E456F0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Заслушивает доклад Премьер-министра о программе деятельности Правительства, одобряет или отклоняет программу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AD1993B-07BF-4049-BC4E-3196E7AE4ED6}" type="parTrans" cxnId="{A34355F0-321B-4050-8896-BCEBC2F343BD}">
      <dgm:prSet/>
      <dgm:spPr/>
      <dgm:t>
        <a:bodyPr/>
        <a:lstStyle/>
        <a:p>
          <a:endParaRPr lang="ru-RU"/>
        </a:p>
      </dgm:t>
    </dgm:pt>
    <dgm:pt modelId="{6F5A2545-0B0B-4E26-9D61-025718A90CB1}" type="sibTrans" cxnId="{A34355F0-321B-4050-8896-BCEBC2F343BD}">
      <dgm:prSet/>
      <dgm:spPr/>
      <dgm:t>
        <a:bodyPr/>
        <a:lstStyle/>
        <a:p>
          <a:endParaRPr lang="ru-RU"/>
        </a:p>
      </dgm:t>
    </dgm:pt>
    <dgm:pt modelId="{E979584E-CB8A-4384-A88F-98BD9ECDD4C7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Рассматривает по инициативе Премьер-министра вопрос о доверии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Прави-тельству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F4683AF-31F3-4B03-B8F0-625AC83166D4}" type="parTrans" cxnId="{23C9EA9B-77D2-4C8F-89FC-F6EBE49C63AA}">
      <dgm:prSet/>
      <dgm:spPr/>
      <dgm:t>
        <a:bodyPr/>
        <a:lstStyle/>
        <a:p>
          <a:endParaRPr lang="ru-RU"/>
        </a:p>
      </dgm:t>
    </dgm:pt>
    <dgm:pt modelId="{89283C42-8EDE-4141-B61E-90A01F68D52E}" type="sibTrans" cxnId="{23C9EA9B-77D2-4C8F-89FC-F6EBE49C63AA}">
      <dgm:prSet/>
      <dgm:spPr/>
      <dgm:t>
        <a:bodyPr/>
        <a:lstStyle/>
        <a:p>
          <a:endParaRPr lang="ru-RU"/>
        </a:p>
      </dgm:t>
    </dgm:pt>
    <dgm:pt modelId="{CAF75990-1612-4BAA-ACA7-90A1A0E51ACD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Выдвигает обвинение против Президента в совершении государственной измены или иного тяжкого преступления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580DE15-5C6B-4141-9E29-C23145704D05}" type="parTrans" cxnId="{959A498D-25E7-402F-B181-877FBAF0D8DB}">
      <dgm:prSet/>
      <dgm:spPr/>
      <dgm:t>
        <a:bodyPr/>
        <a:lstStyle/>
        <a:p>
          <a:endParaRPr lang="ru-RU"/>
        </a:p>
      </dgm:t>
    </dgm:pt>
    <dgm:pt modelId="{161E2353-AB48-4777-94C3-9D1BAF94E6B7}" type="sibTrans" cxnId="{959A498D-25E7-402F-B181-877FBAF0D8DB}">
      <dgm:prSet/>
      <dgm:spPr/>
      <dgm:t>
        <a:bodyPr/>
        <a:lstStyle/>
        <a:p>
          <a:endParaRPr lang="ru-RU"/>
        </a:p>
      </dgm:t>
    </dgm:pt>
    <dgm:pt modelId="{35FA42E9-4932-41CA-BD13-95AB9FFDFAE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Принимает решение о смещении Президента с должности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FB869B6-AC65-414C-B4FF-D43E801041A5}" type="parTrans" cxnId="{F48C3E46-EFBD-451C-A027-EC24E01DDF55}">
      <dgm:prSet/>
      <dgm:spPr/>
      <dgm:t>
        <a:bodyPr/>
        <a:lstStyle/>
        <a:p>
          <a:endParaRPr lang="ru-RU"/>
        </a:p>
      </dgm:t>
    </dgm:pt>
    <dgm:pt modelId="{ED993FFC-18D2-4E0F-9699-D6C1A60486EA}" type="sibTrans" cxnId="{F48C3E46-EFBD-451C-A027-EC24E01DDF55}">
      <dgm:prSet/>
      <dgm:spPr/>
      <dgm:t>
        <a:bodyPr/>
        <a:lstStyle/>
        <a:p>
          <a:endParaRPr lang="ru-RU"/>
        </a:p>
      </dgm:t>
    </dgm:pt>
    <dgm:pt modelId="{210B29B4-CA51-4449-931F-02F105E004A4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Отменяет распоряжения Председателя Палаты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2F59618-2624-4C9E-9B43-90BAE3517310}" type="parTrans" cxnId="{723BB59E-4FE7-4A30-B1D2-5A74882A95EF}">
      <dgm:prSet/>
      <dgm:spPr/>
      <dgm:t>
        <a:bodyPr/>
        <a:lstStyle/>
        <a:p>
          <a:endParaRPr lang="ru-RU"/>
        </a:p>
      </dgm:t>
    </dgm:pt>
    <dgm:pt modelId="{DF9D191D-C7B2-4D0B-B91A-30EB7EA20721}" type="sibTrans" cxnId="{723BB59E-4FE7-4A30-B1D2-5A74882A95EF}">
      <dgm:prSet/>
      <dgm:spPr/>
      <dgm:t>
        <a:bodyPr/>
        <a:lstStyle/>
        <a:p>
          <a:endParaRPr lang="ru-RU"/>
        </a:p>
      </dgm:t>
    </dgm:pt>
    <dgm:pt modelId="{F996E97C-4578-4C71-B487-4DFE22FC08B0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Принимает отставку Президента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3A87933-C86A-44CB-97A7-5E28B308682A}" type="parTrans" cxnId="{7F31AA10-6A0A-46C4-9E0F-1380494CDE6F}">
      <dgm:prSet/>
      <dgm:spPr/>
      <dgm:t>
        <a:bodyPr/>
        <a:lstStyle/>
        <a:p>
          <a:endParaRPr lang="ru-RU"/>
        </a:p>
      </dgm:t>
    </dgm:pt>
    <dgm:pt modelId="{C3351F34-75BD-4B1F-8883-0F7CE8D1F843}" type="sibTrans" cxnId="{7F31AA10-6A0A-46C4-9E0F-1380494CDE6F}">
      <dgm:prSet/>
      <dgm:spPr/>
      <dgm:t>
        <a:bodyPr/>
        <a:lstStyle/>
        <a:p>
          <a:endParaRPr lang="ru-RU"/>
        </a:p>
      </dgm:t>
    </dgm:pt>
    <dgm:pt modelId="{16AF642F-ED66-4F68-9A27-47A7A82EC305}" type="pres">
      <dgm:prSet presAssocID="{079B6295-9B13-4638-8CD8-83698DD81DD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8AC421A-B093-4412-8282-6DDEAC6837B3}" type="pres">
      <dgm:prSet presAssocID="{63CE8FB9-88CC-45A1-A56F-044F30255B18}" presName="composite" presStyleCnt="0"/>
      <dgm:spPr/>
    </dgm:pt>
    <dgm:pt modelId="{7584A31F-36BF-4767-9848-0BE7159E8F0A}" type="pres">
      <dgm:prSet presAssocID="{63CE8FB9-88CC-45A1-A56F-044F30255B18}" presName="parTx" presStyleLbl="alignNode1" presStyleIdx="0" presStyleCnt="1" custScaleY="100000" custLinFactNeighborX="-49" custLinFactNeighborY="-28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99AEF8-669B-49BB-AFE4-6E5DBED77EF0}" type="pres">
      <dgm:prSet presAssocID="{63CE8FB9-88CC-45A1-A56F-044F30255B18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910D2FF-916D-4553-BA2A-B94D02F30B31}" type="presOf" srcId="{F6AB4997-E3A9-4C9B-A69B-DBB4CDCDF1C9}" destId="{1199AEF8-669B-49BB-AFE4-6E5DBED77EF0}" srcOrd="0" destOrd="1" presId="urn:microsoft.com/office/officeart/2005/8/layout/hList1"/>
    <dgm:cxn modelId="{16EEE824-5C3A-40B6-9B04-A72D5BAAB0B4}" srcId="{63CE8FB9-88CC-45A1-A56F-044F30255B18}" destId="{F34F50B1-9DA0-4B0B-AC39-9A79BEA4511D}" srcOrd="5" destOrd="0" parTransId="{23E3FF20-6C92-4D8A-87A2-CD731D88CD68}" sibTransId="{2D89656C-A434-44AD-99BC-18FAB12B81DD}"/>
    <dgm:cxn modelId="{A03E1630-27A3-4591-B2A3-274DDE7B3DC1}" type="presOf" srcId="{210B29B4-CA51-4449-931F-02F105E004A4}" destId="{1199AEF8-669B-49BB-AFE4-6E5DBED77EF0}" srcOrd="0" destOrd="11" presId="urn:microsoft.com/office/officeart/2005/8/layout/hList1"/>
    <dgm:cxn modelId="{3447570A-3CBB-483C-B685-3A1A0040EB3C}" type="presOf" srcId="{3E3A4F8C-F3EC-42D1-ADDF-3DB1E41DC4FD}" destId="{1199AEF8-669B-49BB-AFE4-6E5DBED77EF0}" srcOrd="0" destOrd="2" presId="urn:microsoft.com/office/officeart/2005/8/layout/hList1"/>
    <dgm:cxn modelId="{1FA836FA-525B-43A0-B496-D091E6D2D4FA}" type="presOf" srcId="{2E5D1D79-4E97-4511-AB78-147C93EA9293}" destId="{1199AEF8-669B-49BB-AFE4-6E5DBED77EF0}" srcOrd="0" destOrd="4" presId="urn:microsoft.com/office/officeart/2005/8/layout/hList1"/>
    <dgm:cxn modelId="{BDB93E2B-A355-47BD-AC5C-A780A5BA1EC2}" type="presOf" srcId="{F996E97C-4578-4C71-B487-4DFE22FC08B0}" destId="{1199AEF8-669B-49BB-AFE4-6E5DBED77EF0}" srcOrd="0" destOrd="8" presId="urn:microsoft.com/office/officeart/2005/8/layout/hList1"/>
    <dgm:cxn modelId="{A76BB3F5-95C9-4D44-AD24-1146838E2631}" type="presOf" srcId="{63CE8FB9-88CC-45A1-A56F-044F30255B18}" destId="{7584A31F-36BF-4767-9848-0BE7159E8F0A}" srcOrd="0" destOrd="0" presId="urn:microsoft.com/office/officeart/2005/8/layout/hList1"/>
    <dgm:cxn modelId="{D7E54284-96AB-4F33-A237-DCA1B4C28467}" type="presOf" srcId="{E979584E-CB8A-4384-A88F-98BD9ECDD4C7}" destId="{1199AEF8-669B-49BB-AFE4-6E5DBED77EF0}" srcOrd="0" destOrd="7" presId="urn:microsoft.com/office/officeart/2005/8/layout/hList1"/>
    <dgm:cxn modelId="{D480934A-371A-4462-87E6-2FB8B8A773B1}" type="presOf" srcId="{A5BAEDB4-33C0-4815-ACD6-CE8C2BA1A65A}" destId="{1199AEF8-669B-49BB-AFE4-6E5DBED77EF0}" srcOrd="0" destOrd="0" presId="urn:microsoft.com/office/officeart/2005/8/layout/hList1"/>
    <dgm:cxn modelId="{55C209C4-6878-499F-BE40-CC83E3F028DE}" srcId="{63CE8FB9-88CC-45A1-A56F-044F30255B18}" destId="{A5BAEDB4-33C0-4815-ACD6-CE8C2BA1A65A}" srcOrd="0" destOrd="0" parTransId="{5A7422AC-4291-4B33-94C8-1DC94827A343}" sibTransId="{57107C4B-6E1C-4B66-A981-9D4CAD4F78A2}"/>
    <dgm:cxn modelId="{F48C3E46-EFBD-451C-A027-EC24E01DDF55}" srcId="{63CE8FB9-88CC-45A1-A56F-044F30255B18}" destId="{35FA42E9-4932-41CA-BD13-95AB9FFDFAEA}" srcOrd="10" destOrd="0" parTransId="{5FB869B6-AC65-414C-B4FF-D43E801041A5}" sibTransId="{ED993FFC-18D2-4E0F-9699-D6C1A60486EA}"/>
    <dgm:cxn modelId="{7F31AA10-6A0A-46C4-9E0F-1380494CDE6F}" srcId="{63CE8FB9-88CC-45A1-A56F-044F30255B18}" destId="{F996E97C-4578-4C71-B487-4DFE22FC08B0}" srcOrd="8" destOrd="0" parTransId="{73A87933-C86A-44CB-97A7-5E28B308682A}" sibTransId="{C3351F34-75BD-4B1F-8883-0F7CE8D1F843}"/>
    <dgm:cxn modelId="{A66432B9-909A-4016-8366-E71B00786B15}" srcId="{63CE8FB9-88CC-45A1-A56F-044F30255B18}" destId="{2E5D1D79-4E97-4511-AB78-147C93EA9293}" srcOrd="4" destOrd="0" parTransId="{2AFCD58B-A1F6-451C-971E-EF9381CAA327}" sibTransId="{430C523B-75B1-48C1-8D45-07C081B69350}"/>
    <dgm:cxn modelId="{959A498D-25E7-402F-B181-877FBAF0D8DB}" srcId="{63CE8FB9-88CC-45A1-A56F-044F30255B18}" destId="{CAF75990-1612-4BAA-ACA7-90A1A0E51ACD}" srcOrd="9" destOrd="0" parTransId="{F580DE15-5C6B-4141-9E29-C23145704D05}" sibTransId="{161E2353-AB48-4777-94C3-9D1BAF94E6B7}"/>
    <dgm:cxn modelId="{10C853A1-71D8-47CE-B94F-101DCB952491}" type="presOf" srcId="{CAF75990-1612-4BAA-ACA7-90A1A0E51ACD}" destId="{1199AEF8-669B-49BB-AFE4-6E5DBED77EF0}" srcOrd="0" destOrd="9" presId="urn:microsoft.com/office/officeart/2005/8/layout/hList1"/>
    <dgm:cxn modelId="{6C4F39A9-3A42-4372-81FD-3BDA67A1BA2F}" type="presOf" srcId="{A8287620-0CF3-4541-A663-FE3CF3695DFB}" destId="{1199AEF8-669B-49BB-AFE4-6E5DBED77EF0}" srcOrd="0" destOrd="3" presId="urn:microsoft.com/office/officeart/2005/8/layout/hList1"/>
    <dgm:cxn modelId="{723BB59E-4FE7-4A30-B1D2-5A74882A95EF}" srcId="{63CE8FB9-88CC-45A1-A56F-044F30255B18}" destId="{210B29B4-CA51-4449-931F-02F105E004A4}" srcOrd="11" destOrd="0" parTransId="{62F59618-2624-4C9E-9B43-90BAE3517310}" sibTransId="{DF9D191D-C7B2-4D0B-B91A-30EB7EA20721}"/>
    <dgm:cxn modelId="{A34355F0-321B-4050-8896-BCEBC2F343BD}" srcId="{63CE8FB9-88CC-45A1-A56F-044F30255B18}" destId="{7A984021-288C-418D-BA96-267C7E456F0F}" srcOrd="6" destOrd="0" parTransId="{AAD1993B-07BF-4049-BC4E-3196E7AE4ED6}" sibTransId="{6F5A2545-0B0B-4E26-9D61-025718A90CB1}"/>
    <dgm:cxn modelId="{7AB51465-B112-4C91-9B98-5959469A0282}" srcId="{63CE8FB9-88CC-45A1-A56F-044F30255B18}" destId="{3E3A4F8C-F3EC-42D1-ADDF-3DB1E41DC4FD}" srcOrd="2" destOrd="0" parTransId="{883AF7D3-1CA8-42CC-AEE5-AC002C7C8530}" sibTransId="{A4B5055F-B3A2-487B-B609-C7A4DEAE08EC}"/>
    <dgm:cxn modelId="{F3B62293-8C42-4FC8-8740-5C708E74D50E}" srcId="{079B6295-9B13-4638-8CD8-83698DD81DDD}" destId="{63CE8FB9-88CC-45A1-A56F-044F30255B18}" srcOrd="0" destOrd="0" parTransId="{455A86F8-EE00-46E8-AF4D-06B1614A63FF}" sibTransId="{EE00C772-AB47-4B5F-BBB3-DDBB45869029}"/>
    <dgm:cxn modelId="{A344F0F6-54F6-44F8-844B-9141414F03A1}" type="presOf" srcId="{079B6295-9B13-4638-8CD8-83698DD81DDD}" destId="{16AF642F-ED66-4F68-9A27-47A7A82EC305}" srcOrd="0" destOrd="0" presId="urn:microsoft.com/office/officeart/2005/8/layout/hList1"/>
    <dgm:cxn modelId="{8F80EEE8-76E7-4102-9DD7-E6405CFAE482}" srcId="{63CE8FB9-88CC-45A1-A56F-044F30255B18}" destId="{A8287620-0CF3-4541-A663-FE3CF3695DFB}" srcOrd="3" destOrd="0" parTransId="{DA8C6A59-4001-473A-9CA2-D480120733F6}" sibTransId="{E0E3531B-FAC5-4795-AF1D-D95A33190F47}"/>
    <dgm:cxn modelId="{CA435BB6-F21B-4FBA-A0CA-6850BA07E4BE}" type="presOf" srcId="{7A984021-288C-418D-BA96-267C7E456F0F}" destId="{1199AEF8-669B-49BB-AFE4-6E5DBED77EF0}" srcOrd="0" destOrd="6" presId="urn:microsoft.com/office/officeart/2005/8/layout/hList1"/>
    <dgm:cxn modelId="{23C9EA9B-77D2-4C8F-89FC-F6EBE49C63AA}" srcId="{63CE8FB9-88CC-45A1-A56F-044F30255B18}" destId="{E979584E-CB8A-4384-A88F-98BD9ECDD4C7}" srcOrd="7" destOrd="0" parTransId="{EF4683AF-31F3-4B03-B8F0-625AC83166D4}" sibTransId="{89283C42-8EDE-4141-B61E-90A01F68D52E}"/>
    <dgm:cxn modelId="{1A8EFA08-9DF1-423D-A7FF-2A9789237474}" srcId="{63CE8FB9-88CC-45A1-A56F-044F30255B18}" destId="{F6AB4997-E3A9-4C9B-A69B-DBB4CDCDF1C9}" srcOrd="1" destOrd="0" parTransId="{31417241-4F44-44B7-87CA-05B90D6D992C}" sibTransId="{E21383A4-6C20-4720-8999-2D27ACF0B789}"/>
    <dgm:cxn modelId="{9AE4F8A9-A4DF-4228-BADF-609744A136D3}" type="presOf" srcId="{35FA42E9-4932-41CA-BD13-95AB9FFDFAEA}" destId="{1199AEF8-669B-49BB-AFE4-6E5DBED77EF0}" srcOrd="0" destOrd="10" presId="urn:microsoft.com/office/officeart/2005/8/layout/hList1"/>
    <dgm:cxn modelId="{A5D58C65-BBB3-4E3B-9385-8C987B8BEE4C}" type="presOf" srcId="{F34F50B1-9DA0-4B0B-AC39-9A79BEA4511D}" destId="{1199AEF8-669B-49BB-AFE4-6E5DBED77EF0}" srcOrd="0" destOrd="5" presId="urn:microsoft.com/office/officeart/2005/8/layout/hList1"/>
    <dgm:cxn modelId="{DF3492EC-193A-471C-B73E-80D678370957}" type="presParOf" srcId="{16AF642F-ED66-4F68-9A27-47A7A82EC305}" destId="{68AC421A-B093-4412-8282-6DDEAC6837B3}" srcOrd="0" destOrd="0" presId="urn:microsoft.com/office/officeart/2005/8/layout/hList1"/>
    <dgm:cxn modelId="{65EB1D2B-7306-4550-8069-1861DCD0A0AC}" type="presParOf" srcId="{68AC421A-B093-4412-8282-6DDEAC6837B3}" destId="{7584A31F-36BF-4767-9848-0BE7159E8F0A}" srcOrd="0" destOrd="0" presId="urn:microsoft.com/office/officeart/2005/8/layout/hList1"/>
    <dgm:cxn modelId="{58A2DBD8-1879-4BF6-B065-57D451AC0169}" type="presParOf" srcId="{68AC421A-B093-4412-8282-6DDEAC6837B3}" destId="{1199AEF8-669B-49BB-AFE4-6E5DBED77EF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79B6295-9B13-4638-8CD8-83698DD81DDD}" type="doc">
      <dgm:prSet loTypeId="urn:microsoft.com/office/officeart/2005/8/layout/hList1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63CE8FB9-88CC-45A1-A56F-044F30255B18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Полномочия Совета Республики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55A86F8-EE00-46E8-AF4D-06B1614A63FF}" type="parTrans" cxnId="{F3B62293-8C42-4FC8-8740-5C708E74D50E}">
      <dgm:prSet/>
      <dgm:spPr/>
      <dgm:t>
        <a:bodyPr/>
        <a:lstStyle/>
        <a:p>
          <a:endParaRPr lang="ru-RU"/>
        </a:p>
      </dgm:t>
    </dgm:pt>
    <dgm:pt modelId="{EE00C772-AB47-4B5F-BBB3-DDBB45869029}" type="sibTrans" cxnId="{F3B62293-8C42-4FC8-8740-5C708E74D50E}">
      <dgm:prSet/>
      <dgm:spPr/>
      <dgm:t>
        <a:bodyPr/>
        <a:lstStyle/>
        <a:p>
          <a:endParaRPr lang="ru-RU"/>
        </a:p>
      </dgm:t>
    </dgm:pt>
    <dgm:pt modelId="{A5BAEDB4-33C0-4815-ACD6-CE8C2BA1A65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Одобряет или отклоняет принятые Палатой представителей проекты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-нов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A7422AC-4291-4B33-94C8-1DC94827A343}" type="parTrans" cxnId="{55C209C4-6878-499F-BE40-CC83E3F028DE}">
      <dgm:prSet/>
      <dgm:spPr/>
      <dgm:t>
        <a:bodyPr/>
        <a:lstStyle/>
        <a:p>
          <a:endParaRPr lang="ru-RU"/>
        </a:p>
      </dgm:t>
    </dgm:pt>
    <dgm:pt modelId="{57107C4B-6E1C-4B66-A981-9D4CAD4F78A2}" type="sibTrans" cxnId="{55C209C4-6878-499F-BE40-CC83E3F028DE}">
      <dgm:prSet/>
      <dgm:spPr/>
      <dgm:t>
        <a:bodyPr/>
        <a:lstStyle/>
        <a:p>
          <a:endParaRPr lang="ru-RU"/>
        </a:p>
      </dgm:t>
    </dgm:pt>
    <dgm:pt modelId="{F6AB4997-E3A9-4C9B-A69B-DBB4CDCDF1C9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Даёт согласие на назначение Президентом: Председателя Конституционного Суда, Председателя и судей Верховного Суда, Председателя Центральной ко-миссии по выборам и проведению республиканских референдумов,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Генераль-ного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прокурора, Председателя и членов Национального банка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1417241-4F44-44B7-87CA-05B90D6D992C}" type="parTrans" cxnId="{1A8EFA08-9DF1-423D-A7FF-2A9789237474}">
      <dgm:prSet/>
      <dgm:spPr/>
      <dgm:t>
        <a:bodyPr/>
        <a:lstStyle/>
        <a:p>
          <a:endParaRPr lang="ru-RU"/>
        </a:p>
      </dgm:t>
    </dgm:pt>
    <dgm:pt modelId="{E21383A4-6C20-4720-8999-2D27ACF0B789}" type="sibTrans" cxnId="{1A8EFA08-9DF1-423D-A7FF-2A9789237474}">
      <dgm:prSet/>
      <dgm:spPr/>
      <dgm:t>
        <a:bodyPr/>
        <a:lstStyle/>
        <a:p>
          <a:endParaRPr lang="ru-RU"/>
        </a:p>
      </dgm:t>
    </dgm:pt>
    <dgm:pt modelId="{3E3A4F8C-F3EC-42D1-ADDF-3DB1E41DC4FD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Избирает 6 судей Конституционного Суда, 6 членов Центральной комиссии Республики Беларусь по выборам и проведению республиканских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референду-мов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83AF7D3-1CA8-42CC-AEE5-AC002C7C8530}" type="parTrans" cxnId="{7AB51465-B112-4C91-9B98-5959469A0282}">
      <dgm:prSet/>
      <dgm:spPr/>
      <dgm:t>
        <a:bodyPr/>
        <a:lstStyle/>
        <a:p>
          <a:endParaRPr lang="ru-RU"/>
        </a:p>
      </dgm:t>
    </dgm:pt>
    <dgm:pt modelId="{A4B5055F-B3A2-487B-B609-C7A4DEAE08EC}" type="sibTrans" cxnId="{7AB51465-B112-4C91-9B98-5959469A0282}">
      <dgm:prSet/>
      <dgm:spPr/>
      <dgm:t>
        <a:bodyPr/>
        <a:lstStyle/>
        <a:p>
          <a:endParaRPr lang="ru-RU"/>
        </a:p>
      </dgm:t>
    </dgm:pt>
    <dgm:pt modelId="{A8287620-0CF3-4541-A663-FE3CF3695DFB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Отменяет решения местных Советов депутатов, не соответствующие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законо-дательству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A8C6A59-4001-473A-9CA2-D480120733F6}" type="parTrans" cxnId="{8F80EEE8-76E7-4102-9DD7-E6405CFAE482}">
      <dgm:prSet/>
      <dgm:spPr/>
      <dgm:t>
        <a:bodyPr/>
        <a:lstStyle/>
        <a:p>
          <a:endParaRPr lang="ru-RU"/>
        </a:p>
      </dgm:t>
    </dgm:pt>
    <dgm:pt modelId="{E0E3531B-FAC5-4795-AF1D-D95A33190F47}" type="sibTrans" cxnId="{8F80EEE8-76E7-4102-9DD7-E6405CFAE482}">
      <dgm:prSet/>
      <dgm:spPr/>
      <dgm:t>
        <a:bodyPr/>
        <a:lstStyle/>
        <a:p>
          <a:endParaRPr lang="ru-RU"/>
        </a:p>
      </dgm:t>
    </dgm:pt>
    <dgm:pt modelId="{2E5D1D79-4E97-4511-AB78-147C93EA9293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Принимает решение о роспуске местного Совета депутатов в случаях,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преду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-смотренных законом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AFCD58B-A1F6-451C-971E-EF9381CAA327}" type="parTrans" cxnId="{A66432B9-909A-4016-8366-E71B00786B15}">
      <dgm:prSet/>
      <dgm:spPr/>
      <dgm:t>
        <a:bodyPr/>
        <a:lstStyle/>
        <a:p>
          <a:endParaRPr lang="ru-RU"/>
        </a:p>
      </dgm:t>
    </dgm:pt>
    <dgm:pt modelId="{430C523B-75B1-48C1-8D45-07C081B69350}" type="sibTrans" cxnId="{A66432B9-909A-4016-8366-E71B00786B15}">
      <dgm:prSet/>
      <dgm:spPr/>
      <dgm:t>
        <a:bodyPr/>
        <a:lstStyle/>
        <a:p>
          <a:endParaRPr lang="ru-RU"/>
        </a:p>
      </dgm:t>
    </dgm:pt>
    <dgm:pt modelId="{F34F50B1-9DA0-4B0B-AC39-9A79BEA4511D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Рассматривает выдвинутое Палатой представителей обвинение против Пре-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зидента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 совершении государственной измены или иного тяжкого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преступ-ления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принимает решение о его расследовании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3E3FF20-6C92-4D8A-87A2-CD731D88CD68}" type="parTrans" cxnId="{16EEE824-5C3A-40B6-9B04-A72D5BAAB0B4}">
      <dgm:prSet/>
      <dgm:spPr/>
      <dgm:t>
        <a:bodyPr/>
        <a:lstStyle/>
        <a:p>
          <a:endParaRPr lang="ru-RU"/>
        </a:p>
      </dgm:t>
    </dgm:pt>
    <dgm:pt modelId="{2D89656C-A434-44AD-99BC-18FAB12B81DD}" type="sibTrans" cxnId="{16EEE824-5C3A-40B6-9B04-A72D5BAAB0B4}">
      <dgm:prSet/>
      <dgm:spPr/>
      <dgm:t>
        <a:bodyPr/>
        <a:lstStyle/>
        <a:p>
          <a:endParaRPr lang="ru-RU"/>
        </a:p>
      </dgm:t>
    </dgm:pt>
    <dgm:pt modelId="{7A984021-288C-418D-BA96-267C7E456F0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Рассматривает указы Президента о введении чрезвычайного или военного положения, полной или частичной мобилизации и в трёхдневный срок при-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нимает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соответствующее решение. Принимает решение по другим вопросам, предусмотренным Конституцией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AD1993B-07BF-4049-BC4E-3196E7AE4ED6}" type="parTrans" cxnId="{A34355F0-321B-4050-8896-BCEBC2F343BD}">
      <dgm:prSet/>
      <dgm:spPr/>
      <dgm:t>
        <a:bodyPr/>
        <a:lstStyle/>
        <a:p>
          <a:endParaRPr lang="ru-RU"/>
        </a:p>
      </dgm:t>
    </dgm:pt>
    <dgm:pt modelId="{6F5A2545-0B0B-4E26-9D61-025718A90CB1}" type="sibTrans" cxnId="{A34355F0-321B-4050-8896-BCEBC2F343BD}">
      <dgm:prSet/>
      <dgm:spPr/>
      <dgm:t>
        <a:bodyPr/>
        <a:lstStyle/>
        <a:p>
          <a:endParaRPr lang="ru-RU"/>
        </a:p>
      </dgm:t>
    </dgm:pt>
    <dgm:pt modelId="{16AF642F-ED66-4F68-9A27-47A7A82EC305}" type="pres">
      <dgm:prSet presAssocID="{079B6295-9B13-4638-8CD8-83698DD81DD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8AC421A-B093-4412-8282-6DDEAC6837B3}" type="pres">
      <dgm:prSet presAssocID="{63CE8FB9-88CC-45A1-A56F-044F30255B18}" presName="composite" presStyleCnt="0"/>
      <dgm:spPr/>
    </dgm:pt>
    <dgm:pt modelId="{7584A31F-36BF-4767-9848-0BE7159E8F0A}" type="pres">
      <dgm:prSet presAssocID="{63CE8FB9-88CC-45A1-A56F-044F30255B18}" presName="parTx" presStyleLbl="alignNode1" presStyleIdx="0" presStyleCnt="1" custScaleY="100000" custLinFactNeighborX="-49" custLinFactNeighborY="1812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99AEF8-669B-49BB-AFE4-6E5DBED77EF0}" type="pres">
      <dgm:prSet presAssocID="{63CE8FB9-88CC-45A1-A56F-044F30255B18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CF035E2-4AD1-420F-88ED-E44306DE7844}" type="presOf" srcId="{63CE8FB9-88CC-45A1-A56F-044F30255B18}" destId="{7584A31F-36BF-4767-9848-0BE7159E8F0A}" srcOrd="0" destOrd="0" presId="urn:microsoft.com/office/officeart/2005/8/layout/hList1"/>
    <dgm:cxn modelId="{16EEE824-5C3A-40B6-9B04-A72D5BAAB0B4}" srcId="{63CE8FB9-88CC-45A1-A56F-044F30255B18}" destId="{F34F50B1-9DA0-4B0B-AC39-9A79BEA4511D}" srcOrd="5" destOrd="0" parTransId="{23E3FF20-6C92-4D8A-87A2-CD731D88CD68}" sibTransId="{2D89656C-A434-44AD-99BC-18FAB12B81DD}"/>
    <dgm:cxn modelId="{DE02410C-7ED9-49C7-A538-54A4BFFD7899}" type="presOf" srcId="{F6AB4997-E3A9-4C9B-A69B-DBB4CDCDF1C9}" destId="{1199AEF8-669B-49BB-AFE4-6E5DBED77EF0}" srcOrd="0" destOrd="1" presId="urn:microsoft.com/office/officeart/2005/8/layout/hList1"/>
    <dgm:cxn modelId="{5ADBF229-0DE5-4D11-A513-6E03F5867CC8}" type="presOf" srcId="{F34F50B1-9DA0-4B0B-AC39-9A79BEA4511D}" destId="{1199AEF8-669B-49BB-AFE4-6E5DBED77EF0}" srcOrd="0" destOrd="5" presId="urn:microsoft.com/office/officeart/2005/8/layout/hList1"/>
    <dgm:cxn modelId="{55C209C4-6878-499F-BE40-CC83E3F028DE}" srcId="{63CE8FB9-88CC-45A1-A56F-044F30255B18}" destId="{A5BAEDB4-33C0-4815-ACD6-CE8C2BA1A65A}" srcOrd="0" destOrd="0" parTransId="{5A7422AC-4291-4B33-94C8-1DC94827A343}" sibTransId="{57107C4B-6E1C-4B66-A981-9D4CAD4F78A2}"/>
    <dgm:cxn modelId="{993580D2-8D2A-4E41-AC21-C9617BED6E1F}" type="presOf" srcId="{079B6295-9B13-4638-8CD8-83698DD81DDD}" destId="{16AF642F-ED66-4F68-9A27-47A7A82EC305}" srcOrd="0" destOrd="0" presId="urn:microsoft.com/office/officeart/2005/8/layout/hList1"/>
    <dgm:cxn modelId="{A66432B9-909A-4016-8366-E71B00786B15}" srcId="{63CE8FB9-88CC-45A1-A56F-044F30255B18}" destId="{2E5D1D79-4E97-4511-AB78-147C93EA9293}" srcOrd="4" destOrd="0" parTransId="{2AFCD58B-A1F6-451C-971E-EF9381CAA327}" sibTransId="{430C523B-75B1-48C1-8D45-07C081B69350}"/>
    <dgm:cxn modelId="{7A076432-B4E8-4848-A5CA-A0B5494EF8F5}" type="presOf" srcId="{7A984021-288C-418D-BA96-267C7E456F0F}" destId="{1199AEF8-669B-49BB-AFE4-6E5DBED77EF0}" srcOrd="0" destOrd="6" presId="urn:microsoft.com/office/officeart/2005/8/layout/hList1"/>
    <dgm:cxn modelId="{A34355F0-321B-4050-8896-BCEBC2F343BD}" srcId="{63CE8FB9-88CC-45A1-A56F-044F30255B18}" destId="{7A984021-288C-418D-BA96-267C7E456F0F}" srcOrd="6" destOrd="0" parTransId="{AAD1993B-07BF-4049-BC4E-3196E7AE4ED6}" sibTransId="{6F5A2545-0B0B-4E26-9D61-025718A90CB1}"/>
    <dgm:cxn modelId="{E92044DB-2013-4AD9-9F53-2A3F5E394D97}" type="presOf" srcId="{3E3A4F8C-F3EC-42D1-ADDF-3DB1E41DC4FD}" destId="{1199AEF8-669B-49BB-AFE4-6E5DBED77EF0}" srcOrd="0" destOrd="2" presId="urn:microsoft.com/office/officeart/2005/8/layout/hList1"/>
    <dgm:cxn modelId="{F3B62293-8C42-4FC8-8740-5C708E74D50E}" srcId="{079B6295-9B13-4638-8CD8-83698DD81DDD}" destId="{63CE8FB9-88CC-45A1-A56F-044F30255B18}" srcOrd="0" destOrd="0" parTransId="{455A86F8-EE00-46E8-AF4D-06B1614A63FF}" sibTransId="{EE00C772-AB47-4B5F-BBB3-DDBB45869029}"/>
    <dgm:cxn modelId="{7AB51465-B112-4C91-9B98-5959469A0282}" srcId="{63CE8FB9-88CC-45A1-A56F-044F30255B18}" destId="{3E3A4F8C-F3EC-42D1-ADDF-3DB1E41DC4FD}" srcOrd="2" destOrd="0" parTransId="{883AF7D3-1CA8-42CC-AEE5-AC002C7C8530}" sibTransId="{A4B5055F-B3A2-487B-B609-C7A4DEAE08EC}"/>
    <dgm:cxn modelId="{343B9E5B-2CEE-439A-9F0C-8C5C62154E7D}" type="presOf" srcId="{A8287620-0CF3-4541-A663-FE3CF3695DFB}" destId="{1199AEF8-669B-49BB-AFE4-6E5DBED77EF0}" srcOrd="0" destOrd="3" presId="urn:microsoft.com/office/officeart/2005/8/layout/hList1"/>
    <dgm:cxn modelId="{8F80EEE8-76E7-4102-9DD7-E6405CFAE482}" srcId="{63CE8FB9-88CC-45A1-A56F-044F30255B18}" destId="{A8287620-0CF3-4541-A663-FE3CF3695DFB}" srcOrd="3" destOrd="0" parTransId="{DA8C6A59-4001-473A-9CA2-D480120733F6}" sibTransId="{E0E3531B-FAC5-4795-AF1D-D95A33190F47}"/>
    <dgm:cxn modelId="{CE3E87C1-B948-4C72-A795-0C4DE7EC4292}" type="presOf" srcId="{A5BAEDB4-33C0-4815-ACD6-CE8C2BA1A65A}" destId="{1199AEF8-669B-49BB-AFE4-6E5DBED77EF0}" srcOrd="0" destOrd="0" presId="urn:microsoft.com/office/officeart/2005/8/layout/hList1"/>
    <dgm:cxn modelId="{A93A2E58-C357-4C58-9272-2FBAA879A9BD}" type="presOf" srcId="{2E5D1D79-4E97-4511-AB78-147C93EA9293}" destId="{1199AEF8-669B-49BB-AFE4-6E5DBED77EF0}" srcOrd="0" destOrd="4" presId="urn:microsoft.com/office/officeart/2005/8/layout/hList1"/>
    <dgm:cxn modelId="{1A8EFA08-9DF1-423D-A7FF-2A9789237474}" srcId="{63CE8FB9-88CC-45A1-A56F-044F30255B18}" destId="{F6AB4997-E3A9-4C9B-A69B-DBB4CDCDF1C9}" srcOrd="1" destOrd="0" parTransId="{31417241-4F44-44B7-87CA-05B90D6D992C}" sibTransId="{E21383A4-6C20-4720-8999-2D27ACF0B789}"/>
    <dgm:cxn modelId="{3CCDBBC8-04A6-481D-9FF2-AEFD236B730A}" type="presParOf" srcId="{16AF642F-ED66-4F68-9A27-47A7A82EC305}" destId="{68AC421A-B093-4412-8282-6DDEAC6837B3}" srcOrd="0" destOrd="0" presId="urn:microsoft.com/office/officeart/2005/8/layout/hList1"/>
    <dgm:cxn modelId="{7C7295AC-469A-473E-8A97-32EA28C5D931}" type="presParOf" srcId="{68AC421A-B093-4412-8282-6DDEAC6837B3}" destId="{7584A31F-36BF-4767-9848-0BE7159E8F0A}" srcOrd="0" destOrd="0" presId="urn:microsoft.com/office/officeart/2005/8/layout/hList1"/>
    <dgm:cxn modelId="{5EBEE7A9-21A9-4118-BA51-0D72559B96AB}" type="presParOf" srcId="{68AC421A-B093-4412-8282-6DDEAC6837B3}" destId="{1199AEF8-669B-49BB-AFE4-6E5DBED77EF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25F5974-3892-4E78-93A0-249660E319ED}" type="doc">
      <dgm:prSet loTypeId="urn:microsoft.com/office/officeart/2005/8/layout/orgChart1" loCatId="hierarchy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46A9407C-FCF8-40EF-BE56-2D732DD9CF25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Состав Совета Министров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27C27E5-29FB-4B5C-AB1D-5CB2608C0E4A}" type="parTrans" cxnId="{DFAF9D97-F65E-49DA-B84E-7BD6FE52AAA8}">
      <dgm:prSet/>
      <dgm:spPr/>
      <dgm:t>
        <a:bodyPr/>
        <a:lstStyle/>
        <a:p>
          <a:endParaRPr lang="ru-RU"/>
        </a:p>
      </dgm:t>
    </dgm:pt>
    <dgm:pt modelId="{EE707BDC-6590-4795-8020-C24A8198C2ED}" type="sibTrans" cxnId="{DFAF9D97-F65E-49DA-B84E-7BD6FE52AAA8}">
      <dgm:prSet/>
      <dgm:spPr/>
      <dgm:t>
        <a:bodyPr/>
        <a:lstStyle/>
        <a:p>
          <a:endParaRPr lang="ru-RU"/>
        </a:p>
      </dgm:t>
    </dgm:pt>
    <dgm:pt modelId="{F4C12199-AFBF-4E69-A2BE-E92BD1A65BB7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Премьер-министр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FF711A1-7426-4ECC-819E-F98FA97D4112}" type="parTrans" cxnId="{C5CBDD4E-F65C-439B-B9F7-AC0135609C2A}">
      <dgm:prSet/>
      <dgm:spPr/>
      <dgm:t>
        <a:bodyPr/>
        <a:lstStyle/>
        <a:p>
          <a:endParaRPr lang="ru-RU"/>
        </a:p>
      </dgm:t>
    </dgm:pt>
    <dgm:pt modelId="{9E325226-046E-403A-ABAD-380CBFB059E9}" type="sibTrans" cxnId="{C5CBDD4E-F65C-439B-B9F7-AC0135609C2A}">
      <dgm:prSet/>
      <dgm:spPr/>
      <dgm:t>
        <a:bodyPr/>
        <a:lstStyle/>
        <a:p>
          <a:endParaRPr lang="ru-RU"/>
        </a:p>
      </dgm:t>
    </dgm:pt>
    <dgm:pt modelId="{9320A29D-55FB-43FE-B982-C4ECDBB36FF0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руководители иных органов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государствен-ного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управления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ADF3D89-D78F-4279-A7C1-EBB8A4824E67}" type="parTrans" cxnId="{AB2011A8-01EE-4DC0-BD1A-89C97C6A9672}">
      <dgm:prSet/>
      <dgm:spPr/>
      <dgm:t>
        <a:bodyPr/>
        <a:lstStyle/>
        <a:p>
          <a:endParaRPr lang="ru-RU"/>
        </a:p>
      </dgm:t>
    </dgm:pt>
    <dgm:pt modelId="{E4C2EEA7-6D8A-4991-B463-98AAC457C449}" type="sibTrans" cxnId="{AB2011A8-01EE-4DC0-BD1A-89C97C6A9672}">
      <dgm:prSet/>
      <dgm:spPr/>
      <dgm:t>
        <a:bodyPr/>
        <a:lstStyle/>
        <a:p>
          <a:endParaRPr lang="ru-RU"/>
        </a:p>
      </dgm:t>
    </dgm:pt>
    <dgm:pt modelId="{5D512816-D47F-4954-A8B8-CA0B9CA12E57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заместители Премьер-министра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5550978-D229-4E58-BE1A-5A0A631B6B16}" type="parTrans" cxnId="{140480E3-0053-44B2-BD76-CDA66966B1FD}">
      <dgm:prSet/>
      <dgm:spPr/>
      <dgm:t>
        <a:bodyPr/>
        <a:lstStyle/>
        <a:p>
          <a:endParaRPr lang="ru-RU"/>
        </a:p>
      </dgm:t>
    </dgm:pt>
    <dgm:pt modelId="{BC4C92D1-373F-4FF1-8738-043FE2E4B1EB}" type="sibTrans" cxnId="{140480E3-0053-44B2-BD76-CDA66966B1FD}">
      <dgm:prSet/>
      <dgm:spPr/>
      <dgm:t>
        <a:bodyPr/>
        <a:lstStyle/>
        <a:p>
          <a:endParaRPr lang="ru-RU"/>
        </a:p>
      </dgm:t>
    </dgm:pt>
    <dgm:pt modelId="{0E49EC21-1808-4DE1-8F08-9861E1F6629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министры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FB41CD5-B88C-40E3-862B-C2DAE5CCDE33}" type="parTrans" cxnId="{7818A7E2-5AF7-4BA9-A0F3-9F083C21AD2B}">
      <dgm:prSet/>
      <dgm:spPr/>
      <dgm:t>
        <a:bodyPr/>
        <a:lstStyle/>
        <a:p>
          <a:endParaRPr lang="ru-RU"/>
        </a:p>
      </dgm:t>
    </dgm:pt>
    <dgm:pt modelId="{62E3FDBF-A747-4F2F-BE1E-683CA289AED5}" type="sibTrans" cxnId="{7818A7E2-5AF7-4BA9-A0F3-9F083C21AD2B}">
      <dgm:prSet/>
      <dgm:spPr/>
      <dgm:t>
        <a:bodyPr/>
        <a:lstStyle/>
        <a:p>
          <a:endParaRPr lang="ru-RU"/>
        </a:p>
      </dgm:t>
    </dgm:pt>
    <dgm:pt modelId="{94D8D7B1-4A56-4762-A162-DE130EA361F9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председатели государственных комитетов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553AD03-CEF1-4E6F-9944-5BC00DD3AC2C}" type="parTrans" cxnId="{059297BD-D39E-476A-90AE-96F96E06FA9B}">
      <dgm:prSet/>
      <dgm:spPr/>
      <dgm:t>
        <a:bodyPr/>
        <a:lstStyle/>
        <a:p>
          <a:endParaRPr lang="ru-RU"/>
        </a:p>
      </dgm:t>
    </dgm:pt>
    <dgm:pt modelId="{3FE9DFEF-7A58-4494-9B68-A7E1A640DDE3}" type="sibTrans" cxnId="{059297BD-D39E-476A-90AE-96F96E06FA9B}">
      <dgm:prSet/>
      <dgm:spPr/>
      <dgm:t>
        <a:bodyPr/>
        <a:lstStyle/>
        <a:p>
          <a:endParaRPr lang="ru-RU"/>
        </a:p>
      </dgm:t>
    </dgm:pt>
    <dgm:pt modelId="{330EDBBD-BF02-417E-84D1-7F5C340FCB14}" type="pres">
      <dgm:prSet presAssocID="{C25F5974-3892-4E78-93A0-249660E319E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A91F8EA-E735-4CD3-9802-FCCF61F29AE7}" type="pres">
      <dgm:prSet presAssocID="{46A9407C-FCF8-40EF-BE56-2D732DD9CF25}" presName="hierRoot1" presStyleCnt="0">
        <dgm:presLayoutVars>
          <dgm:hierBranch val="init"/>
        </dgm:presLayoutVars>
      </dgm:prSet>
      <dgm:spPr/>
    </dgm:pt>
    <dgm:pt modelId="{C2519DC9-1B91-49B1-9823-5DB88B75B3D8}" type="pres">
      <dgm:prSet presAssocID="{46A9407C-FCF8-40EF-BE56-2D732DD9CF25}" presName="rootComposite1" presStyleCnt="0"/>
      <dgm:spPr/>
    </dgm:pt>
    <dgm:pt modelId="{7039F853-E13B-4731-8FF5-8743F0F13250}" type="pres">
      <dgm:prSet presAssocID="{46A9407C-FCF8-40EF-BE56-2D732DD9CF25}" presName="rootText1" presStyleLbl="node0" presStyleIdx="0" presStyleCnt="1" custScaleX="20748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3B50395-E24B-44EE-848C-D276B15B5BF5}" type="pres">
      <dgm:prSet presAssocID="{46A9407C-FCF8-40EF-BE56-2D732DD9CF25}" presName="rootConnector1" presStyleLbl="node1" presStyleIdx="0" presStyleCnt="0"/>
      <dgm:spPr/>
      <dgm:t>
        <a:bodyPr/>
        <a:lstStyle/>
        <a:p>
          <a:endParaRPr lang="ru-RU"/>
        </a:p>
      </dgm:t>
    </dgm:pt>
    <dgm:pt modelId="{96963724-FB8C-48B1-8258-9B42BDDDE1AB}" type="pres">
      <dgm:prSet presAssocID="{46A9407C-FCF8-40EF-BE56-2D732DD9CF25}" presName="hierChild2" presStyleCnt="0"/>
      <dgm:spPr/>
    </dgm:pt>
    <dgm:pt modelId="{90B6F016-25CE-4E26-8E48-C2EE0D2D996A}" type="pres">
      <dgm:prSet presAssocID="{0FF711A1-7426-4ECC-819E-F98FA97D4112}" presName="Name37" presStyleLbl="parChTrans1D2" presStyleIdx="0" presStyleCnt="1"/>
      <dgm:spPr/>
      <dgm:t>
        <a:bodyPr/>
        <a:lstStyle/>
        <a:p>
          <a:endParaRPr lang="ru-RU"/>
        </a:p>
      </dgm:t>
    </dgm:pt>
    <dgm:pt modelId="{FF95F301-B7AC-4683-9F70-3106C585A77B}" type="pres">
      <dgm:prSet presAssocID="{F4C12199-AFBF-4E69-A2BE-E92BD1A65BB7}" presName="hierRoot2" presStyleCnt="0">
        <dgm:presLayoutVars>
          <dgm:hierBranch/>
        </dgm:presLayoutVars>
      </dgm:prSet>
      <dgm:spPr/>
    </dgm:pt>
    <dgm:pt modelId="{373AD7BC-340C-4883-9D87-46E17833E2B9}" type="pres">
      <dgm:prSet presAssocID="{F4C12199-AFBF-4E69-A2BE-E92BD1A65BB7}" presName="rootComposite" presStyleCnt="0"/>
      <dgm:spPr/>
    </dgm:pt>
    <dgm:pt modelId="{478ADD1D-8341-4E58-98DC-CE91CB29E2BA}" type="pres">
      <dgm:prSet presAssocID="{F4C12199-AFBF-4E69-A2BE-E92BD1A65BB7}" presName="rootText" presStyleLbl="node2" presStyleIdx="0" presStyleCnt="1" custScaleX="14820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AA60133-9C1A-4096-A945-5092D5EC47D5}" type="pres">
      <dgm:prSet presAssocID="{F4C12199-AFBF-4E69-A2BE-E92BD1A65BB7}" presName="rootConnector" presStyleLbl="node2" presStyleIdx="0" presStyleCnt="1"/>
      <dgm:spPr/>
      <dgm:t>
        <a:bodyPr/>
        <a:lstStyle/>
        <a:p>
          <a:endParaRPr lang="ru-RU"/>
        </a:p>
      </dgm:t>
    </dgm:pt>
    <dgm:pt modelId="{FE3CB892-5F19-4B21-AC9E-2943AEC8C52E}" type="pres">
      <dgm:prSet presAssocID="{F4C12199-AFBF-4E69-A2BE-E92BD1A65BB7}" presName="hierChild4" presStyleCnt="0"/>
      <dgm:spPr/>
    </dgm:pt>
    <dgm:pt modelId="{2C8FAA98-D342-4E77-B11E-142DA6FF2201}" type="pres">
      <dgm:prSet presAssocID="{05550978-D229-4E58-BE1A-5A0A631B6B16}" presName="Name35" presStyleLbl="parChTrans1D3" presStyleIdx="0" presStyleCnt="1"/>
      <dgm:spPr/>
      <dgm:t>
        <a:bodyPr/>
        <a:lstStyle/>
        <a:p>
          <a:endParaRPr lang="ru-RU"/>
        </a:p>
      </dgm:t>
    </dgm:pt>
    <dgm:pt modelId="{B8630E65-1EEA-45A5-AB8F-1C60103B3859}" type="pres">
      <dgm:prSet presAssocID="{5D512816-D47F-4954-A8B8-CA0B9CA12E57}" presName="hierRoot2" presStyleCnt="0">
        <dgm:presLayoutVars>
          <dgm:hierBranch/>
        </dgm:presLayoutVars>
      </dgm:prSet>
      <dgm:spPr/>
    </dgm:pt>
    <dgm:pt modelId="{607DE765-2373-48AB-B6DF-8A85C6455AD0}" type="pres">
      <dgm:prSet presAssocID="{5D512816-D47F-4954-A8B8-CA0B9CA12E57}" presName="rootComposite" presStyleCnt="0"/>
      <dgm:spPr/>
    </dgm:pt>
    <dgm:pt modelId="{BC77A6B6-49EE-4448-9ADE-7D0600A0CEDF}" type="pres">
      <dgm:prSet presAssocID="{5D512816-D47F-4954-A8B8-CA0B9CA12E57}" presName="rootText" presStyleLbl="node3" presStyleIdx="0" presStyleCnt="1" custScaleX="20748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09089B9-5E06-48F1-9D5B-87F5E1CE396F}" type="pres">
      <dgm:prSet presAssocID="{5D512816-D47F-4954-A8B8-CA0B9CA12E57}" presName="rootConnector" presStyleLbl="node3" presStyleIdx="0" presStyleCnt="1"/>
      <dgm:spPr/>
      <dgm:t>
        <a:bodyPr/>
        <a:lstStyle/>
        <a:p>
          <a:endParaRPr lang="ru-RU"/>
        </a:p>
      </dgm:t>
    </dgm:pt>
    <dgm:pt modelId="{C1DAB988-AE55-483D-B320-1916F6E2E9B8}" type="pres">
      <dgm:prSet presAssocID="{5D512816-D47F-4954-A8B8-CA0B9CA12E57}" presName="hierChild4" presStyleCnt="0"/>
      <dgm:spPr/>
    </dgm:pt>
    <dgm:pt modelId="{F9B7ABF1-5BD1-4D72-BF56-DE4217B676CA}" type="pres">
      <dgm:prSet presAssocID="{BFB41CD5-B88C-40E3-862B-C2DAE5CCDE33}" presName="Name35" presStyleLbl="parChTrans1D4" presStyleIdx="0" presStyleCnt="3"/>
      <dgm:spPr/>
      <dgm:t>
        <a:bodyPr/>
        <a:lstStyle/>
        <a:p>
          <a:endParaRPr lang="ru-RU"/>
        </a:p>
      </dgm:t>
    </dgm:pt>
    <dgm:pt modelId="{264D8478-6ACE-449E-931F-91DDEF7483D0}" type="pres">
      <dgm:prSet presAssocID="{0E49EC21-1808-4DE1-8F08-9861E1F6629A}" presName="hierRoot2" presStyleCnt="0">
        <dgm:presLayoutVars>
          <dgm:hierBranch val="init"/>
        </dgm:presLayoutVars>
      </dgm:prSet>
      <dgm:spPr/>
    </dgm:pt>
    <dgm:pt modelId="{290DF6BB-0E89-4A6C-8D76-381D575B83AA}" type="pres">
      <dgm:prSet presAssocID="{0E49EC21-1808-4DE1-8F08-9861E1F6629A}" presName="rootComposite" presStyleCnt="0"/>
      <dgm:spPr/>
    </dgm:pt>
    <dgm:pt modelId="{51547711-BDCB-4ADE-B7E8-CC3AC5F61771}" type="pres">
      <dgm:prSet presAssocID="{0E49EC21-1808-4DE1-8F08-9861E1F6629A}" presName="rootText" presStyleLbl="node4" presStyleIdx="0" presStyleCnt="3" custScaleX="1285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D7A0D48-0E64-409F-948C-CDAA6CB08558}" type="pres">
      <dgm:prSet presAssocID="{0E49EC21-1808-4DE1-8F08-9861E1F6629A}" presName="rootConnector" presStyleLbl="node4" presStyleIdx="0" presStyleCnt="3"/>
      <dgm:spPr/>
      <dgm:t>
        <a:bodyPr/>
        <a:lstStyle/>
        <a:p>
          <a:endParaRPr lang="ru-RU"/>
        </a:p>
      </dgm:t>
    </dgm:pt>
    <dgm:pt modelId="{C2C2DEAB-F0BB-4518-BE7D-77D60EB395BF}" type="pres">
      <dgm:prSet presAssocID="{0E49EC21-1808-4DE1-8F08-9861E1F6629A}" presName="hierChild4" presStyleCnt="0"/>
      <dgm:spPr/>
    </dgm:pt>
    <dgm:pt modelId="{A82239CE-49D2-4E15-9A55-9BD8D6D69E03}" type="pres">
      <dgm:prSet presAssocID="{0E49EC21-1808-4DE1-8F08-9861E1F6629A}" presName="hierChild5" presStyleCnt="0"/>
      <dgm:spPr/>
    </dgm:pt>
    <dgm:pt modelId="{82F498D4-110D-400B-B863-2C669D6E0B2C}" type="pres">
      <dgm:prSet presAssocID="{2553AD03-CEF1-4E6F-9944-5BC00DD3AC2C}" presName="Name35" presStyleLbl="parChTrans1D4" presStyleIdx="1" presStyleCnt="3"/>
      <dgm:spPr/>
      <dgm:t>
        <a:bodyPr/>
        <a:lstStyle/>
        <a:p>
          <a:endParaRPr lang="ru-RU"/>
        </a:p>
      </dgm:t>
    </dgm:pt>
    <dgm:pt modelId="{20A3348E-FA87-4AC9-98EB-5052F3F43493}" type="pres">
      <dgm:prSet presAssocID="{94D8D7B1-4A56-4762-A162-DE130EA361F9}" presName="hierRoot2" presStyleCnt="0">
        <dgm:presLayoutVars>
          <dgm:hierBranch val="init"/>
        </dgm:presLayoutVars>
      </dgm:prSet>
      <dgm:spPr/>
    </dgm:pt>
    <dgm:pt modelId="{E2A7610C-A273-4B42-9DBD-DD75A854800D}" type="pres">
      <dgm:prSet presAssocID="{94D8D7B1-4A56-4762-A162-DE130EA361F9}" presName="rootComposite" presStyleCnt="0"/>
      <dgm:spPr/>
    </dgm:pt>
    <dgm:pt modelId="{34105AD7-EDE6-4000-AF05-A32A3D8C9781}" type="pres">
      <dgm:prSet presAssocID="{94D8D7B1-4A56-4762-A162-DE130EA361F9}" presName="rootText" presStyleLbl="node4" presStyleIdx="1" presStyleCnt="3" custScaleX="1285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3A00EC6-ABA0-47CD-AE34-7902413E5895}" type="pres">
      <dgm:prSet presAssocID="{94D8D7B1-4A56-4762-A162-DE130EA361F9}" presName="rootConnector" presStyleLbl="node4" presStyleIdx="1" presStyleCnt="3"/>
      <dgm:spPr/>
      <dgm:t>
        <a:bodyPr/>
        <a:lstStyle/>
        <a:p>
          <a:endParaRPr lang="ru-RU"/>
        </a:p>
      </dgm:t>
    </dgm:pt>
    <dgm:pt modelId="{2E265FF7-E99D-47FD-8826-4AAB04DCA3A6}" type="pres">
      <dgm:prSet presAssocID="{94D8D7B1-4A56-4762-A162-DE130EA361F9}" presName="hierChild4" presStyleCnt="0"/>
      <dgm:spPr/>
    </dgm:pt>
    <dgm:pt modelId="{FD5B7459-5718-4222-B651-65740512A6D7}" type="pres">
      <dgm:prSet presAssocID="{94D8D7B1-4A56-4762-A162-DE130EA361F9}" presName="hierChild5" presStyleCnt="0"/>
      <dgm:spPr/>
    </dgm:pt>
    <dgm:pt modelId="{8F4A42BC-A0CD-45B3-BFA4-9A3083813DC9}" type="pres">
      <dgm:prSet presAssocID="{5ADF3D89-D78F-4279-A7C1-EBB8A4824E67}" presName="Name35" presStyleLbl="parChTrans1D4" presStyleIdx="2" presStyleCnt="3"/>
      <dgm:spPr/>
      <dgm:t>
        <a:bodyPr/>
        <a:lstStyle/>
        <a:p>
          <a:endParaRPr lang="ru-RU"/>
        </a:p>
      </dgm:t>
    </dgm:pt>
    <dgm:pt modelId="{15411E75-23E4-49CC-A84C-E94EEBF0C466}" type="pres">
      <dgm:prSet presAssocID="{9320A29D-55FB-43FE-B982-C4ECDBB36FF0}" presName="hierRoot2" presStyleCnt="0">
        <dgm:presLayoutVars>
          <dgm:hierBranch val="init"/>
        </dgm:presLayoutVars>
      </dgm:prSet>
      <dgm:spPr/>
    </dgm:pt>
    <dgm:pt modelId="{923AF7C5-BB10-4BA0-890D-7C4750B9DD88}" type="pres">
      <dgm:prSet presAssocID="{9320A29D-55FB-43FE-B982-C4ECDBB36FF0}" presName="rootComposite" presStyleCnt="0"/>
      <dgm:spPr/>
    </dgm:pt>
    <dgm:pt modelId="{548D26A4-A10E-470A-8968-BA89116DDAB4}" type="pres">
      <dgm:prSet presAssocID="{9320A29D-55FB-43FE-B982-C4ECDBB36FF0}" presName="rootText" presStyleLbl="node4" presStyleIdx="2" presStyleCnt="3" custScaleX="1285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440DB25-BA5E-45A5-8A8B-00B3FBB634C3}" type="pres">
      <dgm:prSet presAssocID="{9320A29D-55FB-43FE-B982-C4ECDBB36FF0}" presName="rootConnector" presStyleLbl="node4" presStyleIdx="2" presStyleCnt="3"/>
      <dgm:spPr/>
      <dgm:t>
        <a:bodyPr/>
        <a:lstStyle/>
        <a:p>
          <a:endParaRPr lang="ru-RU"/>
        </a:p>
      </dgm:t>
    </dgm:pt>
    <dgm:pt modelId="{491EFD44-95F5-4566-B479-C41D464B208F}" type="pres">
      <dgm:prSet presAssocID="{9320A29D-55FB-43FE-B982-C4ECDBB36FF0}" presName="hierChild4" presStyleCnt="0"/>
      <dgm:spPr/>
    </dgm:pt>
    <dgm:pt modelId="{4C840885-9447-4D1E-897E-D6B19CB7F693}" type="pres">
      <dgm:prSet presAssocID="{9320A29D-55FB-43FE-B982-C4ECDBB36FF0}" presName="hierChild5" presStyleCnt="0"/>
      <dgm:spPr/>
    </dgm:pt>
    <dgm:pt modelId="{5E69C77B-46DB-410F-A1D6-7E0A4D4DDB69}" type="pres">
      <dgm:prSet presAssocID="{5D512816-D47F-4954-A8B8-CA0B9CA12E57}" presName="hierChild5" presStyleCnt="0"/>
      <dgm:spPr/>
    </dgm:pt>
    <dgm:pt modelId="{E2E98990-8629-40BF-8192-805F85CB52A2}" type="pres">
      <dgm:prSet presAssocID="{F4C12199-AFBF-4E69-A2BE-E92BD1A65BB7}" presName="hierChild5" presStyleCnt="0"/>
      <dgm:spPr/>
    </dgm:pt>
    <dgm:pt modelId="{2A0AF6E6-796C-46A6-AC95-7BC35CF80FEB}" type="pres">
      <dgm:prSet presAssocID="{46A9407C-FCF8-40EF-BE56-2D732DD9CF25}" presName="hierChild3" presStyleCnt="0"/>
      <dgm:spPr/>
    </dgm:pt>
  </dgm:ptLst>
  <dgm:cxnLst>
    <dgm:cxn modelId="{059297BD-D39E-476A-90AE-96F96E06FA9B}" srcId="{5D512816-D47F-4954-A8B8-CA0B9CA12E57}" destId="{94D8D7B1-4A56-4762-A162-DE130EA361F9}" srcOrd="1" destOrd="0" parTransId="{2553AD03-CEF1-4E6F-9944-5BC00DD3AC2C}" sibTransId="{3FE9DFEF-7A58-4494-9B68-A7E1A640DDE3}"/>
    <dgm:cxn modelId="{A157AC75-6851-4549-BB03-36A8AB6FF083}" type="presOf" srcId="{F4C12199-AFBF-4E69-A2BE-E92BD1A65BB7}" destId="{AAA60133-9C1A-4096-A945-5092D5EC47D5}" srcOrd="1" destOrd="0" presId="urn:microsoft.com/office/officeart/2005/8/layout/orgChart1"/>
    <dgm:cxn modelId="{55335781-E7B3-4E8F-BB9F-1AE517F6D928}" type="presOf" srcId="{46A9407C-FCF8-40EF-BE56-2D732DD9CF25}" destId="{7039F853-E13B-4731-8FF5-8743F0F13250}" srcOrd="0" destOrd="0" presId="urn:microsoft.com/office/officeart/2005/8/layout/orgChart1"/>
    <dgm:cxn modelId="{AB2011A8-01EE-4DC0-BD1A-89C97C6A9672}" srcId="{5D512816-D47F-4954-A8B8-CA0B9CA12E57}" destId="{9320A29D-55FB-43FE-B982-C4ECDBB36FF0}" srcOrd="2" destOrd="0" parTransId="{5ADF3D89-D78F-4279-A7C1-EBB8A4824E67}" sibTransId="{E4C2EEA7-6D8A-4991-B463-98AAC457C449}"/>
    <dgm:cxn modelId="{C5CBDD4E-F65C-439B-B9F7-AC0135609C2A}" srcId="{46A9407C-FCF8-40EF-BE56-2D732DD9CF25}" destId="{F4C12199-AFBF-4E69-A2BE-E92BD1A65BB7}" srcOrd="0" destOrd="0" parTransId="{0FF711A1-7426-4ECC-819E-F98FA97D4112}" sibTransId="{9E325226-046E-403A-ABAD-380CBFB059E9}"/>
    <dgm:cxn modelId="{479AD390-F09C-4876-AC53-5F6E103B51D0}" type="presOf" srcId="{46A9407C-FCF8-40EF-BE56-2D732DD9CF25}" destId="{93B50395-E24B-44EE-848C-D276B15B5BF5}" srcOrd="1" destOrd="0" presId="urn:microsoft.com/office/officeart/2005/8/layout/orgChart1"/>
    <dgm:cxn modelId="{08D0E565-64B3-444A-A631-FDCE5AF8F613}" type="presOf" srcId="{9320A29D-55FB-43FE-B982-C4ECDBB36FF0}" destId="{0440DB25-BA5E-45A5-8A8B-00B3FBB634C3}" srcOrd="1" destOrd="0" presId="urn:microsoft.com/office/officeart/2005/8/layout/orgChart1"/>
    <dgm:cxn modelId="{B8941A9D-079C-4136-A760-8D6672E144F9}" type="presOf" srcId="{5ADF3D89-D78F-4279-A7C1-EBB8A4824E67}" destId="{8F4A42BC-A0CD-45B3-BFA4-9A3083813DC9}" srcOrd="0" destOrd="0" presId="urn:microsoft.com/office/officeart/2005/8/layout/orgChart1"/>
    <dgm:cxn modelId="{5FFF4369-BA48-42DE-A7CF-9FD4B38F0B24}" type="presOf" srcId="{BFB41CD5-B88C-40E3-862B-C2DAE5CCDE33}" destId="{F9B7ABF1-5BD1-4D72-BF56-DE4217B676CA}" srcOrd="0" destOrd="0" presId="urn:microsoft.com/office/officeart/2005/8/layout/orgChart1"/>
    <dgm:cxn modelId="{9C8AFFE0-2BAF-4A67-8EA8-B11D69372857}" type="presOf" srcId="{05550978-D229-4E58-BE1A-5A0A631B6B16}" destId="{2C8FAA98-D342-4E77-B11E-142DA6FF2201}" srcOrd="0" destOrd="0" presId="urn:microsoft.com/office/officeart/2005/8/layout/orgChart1"/>
    <dgm:cxn modelId="{FDA673AA-87B9-497F-8FA0-CCD8CDFE3DF7}" type="presOf" srcId="{94D8D7B1-4A56-4762-A162-DE130EA361F9}" destId="{34105AD7-EDE6-4000-AF05-A32A3D8C9781}" srcOrd="0" destOrd="0" presId="urn:microsoft.com/office/officeart/2005/8/layout/orgChart1"/>
    <dgm:cxn modelId="{D9DE6D3D-335B-4104-B4E1-4309E2F19A66}" type="presOf" srcId="{0FF711A1-7426-4ECC-819E-F98FA97D4112}" destId="{90B6F016-25CE-4E26-8E48-C2EE0D2D996A}" srcOrd="0" destOrd="0" presId="urn:microsoft.com/office/officeart/2005/8/layout/orgChart1"/>
    <dgm:cxn modelId="{0B24A2CA-5D1F-4887-9450-1CF7F2F74223}" type="presOf" srcId="{5D512816-D47F-4954-A8B8-CA0B9CA12E57}" destId="{BC77A6B6-49EE-4448-9ADE-7D0600A0CEDF}" srcOrd="0" destOrd="0" presId="urn:microsoft.com/office/officeart/2005/8/layout/orgChart1"/>
    <dgm:cxn modelId="{CB494C4D-35F0-4487-AFC0-FE2923C77A60}" type="presOf" srcId="{5D512816-D47F-4954-A8B8-CA0B9CA12E57}" destId="{A09089B9-5E06-48F1-9D5B-87F5E1CE396F}" srcOrd="1" destOrd="0" presId="urn:microsoft.com/office/officeart/2005/8/layout/orgChart1"/>
    <dgm:cxn modelId="{42A9CD54-C9FA-4EBF-84FC-6771ED56EC28}" type="presOf" srcId="{0E49EC21-1808-4DE1-8F08-9861E1F6629A}" destId="{51547711-BDCB-4ADE-B7E8-CC3AC5F61771}" srcOrd="0" destOrd="0" presId="urn:microsoft.com/office/officeart/2005/8/layout/orgChart1"/>
    <dgm:cxn modelId="{140480E3-0053-44B2-BD76-CDA66966B1FD}" srcId="{F4C12199-AFBF-4E69-A2BE-E92BD1A65BB7}" destId="{5D512816-D47F-4954-A8B8-CA0B9CA12E57}" srcOrd="0" destOrd="0" parTransId="{05550978-D229-4E58-BE1A-5A0A631B6B16}" sibTransId="{BC4C92D1-373F-4FF1-8738-043FE2E4B1EB}"/>
    <dgm:cxn modelId="{1A8AA003-261D-4C9F-B134-4421BCD7BC3D}" type="presOf" srcId="{0E49EC21-1808-4DE1-8F08-9861E1F6629A}" destId="{BD7A0D48-0E64-409F-948C-CDAA6CB08558}" srcOrd="1" destOrd="0" presId="urn:microsoft.com/office/officeart/2005/8/layout/orgChart1"/>
    <dgm:cxn modelId="{48826652-98E8-4EC9-B1DB-D866CD4975E0}" type="presOf" srcId="{9320A29D-55FB-43FE-B982-C4ECDBB36FF0}" destId="{548D26A4-A10E-470A-8968-BA89116DDAB4}" srcOrd="0" destOrd="0" presId="urn:microsoft.com/office/officeart/2005/8/layout/orgChart1"/>
    <dgm:cxn modelId="{7818A7E2-5AF7-4BA9-A0F3-9F083C21AD2B}" srcId="{5D512816-D47F-4954-A8B8-CA0B9CA12E57}" destId="{0E49EC21-1808-4DE1-8F08-9861E1F6629A}" srcOrd="0" destOrd="0" parTransId="{BFB41CD5-B88C-40E3-862B-C2DAE5CCDE33}" sibTransId="{62E3FDBF-A747-4F2F-BE1E-683CA289AED5}"/>
    <dgm:cxn modelId="{DFAF9D97-F65E-49DA-B84E-7BD6FE52AAA8}" srcId="{C25F5974-3892-4E78-93A0-249660E319ED}" destId="{46A9407C-FCF8-40EF-BE56-2D732DD9CF25}" srcOrd="0" destOrd="0" parTransId="{327C27E5-29FB-4B5C-AB1D-5CB2608C0E4A}" sibTransId="{EE707BDC-6590-4795-8020-C24A8198C2ED}"/>
    <dgm:cxn modelId="{725C1854-9F75-4D22-AB15-0E3FAEDB01A4}" type="presOf" srcId="{C25F5974-3892-4E78-93A0-249660E319ED}" destId="{330EDBBD-BF02-417E-84D1-7F5C340FCB14}" srcOrd="0" destOrd="0" presId="urn:microsoft.com/office/officeart/2005/8/layout/orgChart1"/>
    <dgm:cxn modelId="{AEEB078B-A904-46E5-BC7A-DE18D4D405F3}" type="presOf" srcId="{94D8D7B1-4A56-4762-A162-DE130EA361F9}" destId="{63A00EC6-ABA0-47CD-AE34-7902413E5895}" srcOrd="1" destOrd="0" presId="urn:microsoft.com/office/officeart/2005/8/layout/orgChart1"/>
    <dgm:cxn modelId="{1BF24EAB-214C-4781-8AD5-E4632F9CD748}" type="presOf" srcId="{F4C12199-AFBF-4E69-A2BE-E92BD1A65BB7}" destId="{478ADD1D-8341-4E58-98DC-CE91CB29E2BA}" srcOrd="0" destOrd="0" presId="urn:microsoft.com/office/officeart/2005/8/layout/orgChart1"/>
    <dgm:cxn modelId="{92BC6D54-055E-482B-886E-D2442B3BA1BB}" type="presOf" srcId="{2553AD03-CEF1-4E6F-9944-5BC00DD3AC2C}" destId="{82F498D4-110D-400B-B863-2C669D6E0B2C}" srcOrd="0" destOrd="0" presId="urn:microsoft.com/office/officeart/2005/8/layout/orgChart1"/>
    <dgm:cxn modelId="{1528F156-A489-4D3A-9EE9-88EA97510323}" type="presParOf" srcId="{330EDBBD-BF02-417E-84D1-7F5C340FCB14}" destId="{FA91F8EA-E735-4CD3-9802-FCCF61F29AE7}" srcOrd="0" destOrd="0" presId="urn:microsoft.com/office/officeart/2005/8/layout/orgChart1"/>
    <dgm:cxn modelId="{E5E13645-A1D4-4800-B267-4B92E694632F}" type="presParOf" srcId="{FA91F8EA-E735-4CD3-9802-FCCF61F29AE7}" destId="{C2519DC9-1B91-49B1-9823-5DB88B75B3D8}" srcOrd="0" destOrd="0" presId="urn:microsoft.com/office/officeart/2005/8/layout/orgChart1"/>
    <dgm:cxn modelId="{7ADECCAF-1879-465D-9924-06A48BA85BED}" type="presParOf" srcId="{C2519DC9-1B91-49B1-9823-5DB88B75B3D8}" destId="{7039F853-E13B-4731-8FF5-8743F0F13250}" srcOrd="0" destOrd="0" presId="urn:microsoft.com/office/officeart/2005/8/layout/orgChart1"/>
    <dgm:cxn modelId="{7CA94BA1-6233-49AE-86E2-646F74D7A9FB}" type="presParOf" srcId="{C2519DC9-1B91-49B1-9823-5DB88B75B3D8}" destId="{93B50395-E24B-44EE-848C-D276B15B5BF5}" srcOrd="1" destOrd="0" presId="urn:microsoft.com/office/officeart/2005/8/layout/orgChart1"/>
    <dgm:cxn modelId="{76BB6F3D-FD55-490E-8DD5-2D490D2F8199}" type="presParOf" srcId="{FA91F8EA-E735-4CD3-9802-FCCF61F29AE7}" destId="{96963724-FB8C-48B1-8258-9B42BDDDE1AB}" srcOrd="1" destOrd="0" presId="urn:microsoft.com/office/officeart/2005/8/layout/orgChart1"/>
    <dgm:cxn modelId="{FBB71C37-6E0C-4EBC-BBD7-88BD8F033E60}" type="presParOf" srcId="{96963724-FB8C-48B1-8258-9B42BDDDE1AB}" destId="{90B6F016-25CE-4E26-8E48-C2EE0D2D996A}" srcOrd="0" destOrd="0" presId="urn:microsoft.com/office/officeart/2005/8/layout/orgChart1"/>
    <dgm:cxn modelId="{32891C4E-5194-42D7-BF66-5A44268953FE}" type="presParOf" srcId="{96963724-FB8C-48B1-8258-9B42BDDDE1AB}" destId="{FF95F301-B7AC-4683-9F70-3106C585A77B}" srcOrd="1" destOrd="0" presId="urn:microsoft.com/office/officeart/2005/8/layout/orgChart1"/>
    <dgm:cxn modelId="{962383DC-76A5-4265-9E7D-6A90F8254ABD}" type="presParOf" srcId="{FF95F301-B7AC-4683-9F70-3106C585A77B}" destId="{373AD7BC-340C-4883-9D87-46E17833E2B9}" srcOrd="0" destOrd="0" presId="urn:microsoft.com/office/officeart/2005/8/layout/orgChart1"/>
    <dgm:cxn modelId="{439D6D2F-E6B1-498B-BA52-C59961F20AAD}" type="presParOf" srcId="{373AD7BC-340C-4883-9D87-46E17833E2B9}" destId="{478ADD1D-8341-4E58-98DC-CE91CB29E2BA}" srcOrd="0" destOrd="0" presId="urn:microsoft.com/office/officeart/2005/8/layout/orgChart1"/>
    <dgm:cxn modelId="{D5054C76-33D7-4E09-B85E-CAA994882450}" type="presParOf" srcId="{373AD7BC-340C-4883-9D87-46E17833E2B9}" destId="{AAA60133-9C1A-4096-A945-5092D5EC47D5}" srcOrd="1" destOrd="0" presId="urn:microsoft.com/office/officeart/2005/8/layout/orgChart1"/>
    <dgm:cxn modelId="{25C09A8B-5174-4AE3-A6C6-F51715A68516}" type="presParOf" srcId="{FF95F301-B7AC-4683-9F70-3106C585A77B}" destId="{FE3CB892-5F19-4B21-AC9E-2943AEC8C52E}" srcOrd="1" destOrd="0" presId="urn:microsoft.com/office/officeart/2005/8/layout/orgChart1"/>
    <dgm:cxn modelId="{1A08B042-113D-4CB3-95FB-E4D973908EE9}" type="presParOf" srcId="{FE3CB892-5F19-4B21-AC9E-2943AEC8C52E}" destId="{2C8FAA98-D342-4E77-B11E-142DA6FF2201}" srcOrd="0" destOrd="0" presId="urn:microsoft.com/office/officeart/2005/8/layout/orgChart1"/>
    <dgm:cxn modelId="{E12E849F-FEAD-4DCC-989D-16E9FA3CC93E}" type="presParOf" srcId="{FE3CB892-5F19-4B21-AC9E-2943AEC8C52E}" destId="{B8630E65-1EEA-45A5-AB8F-1C60103B3859}" srcOrd="1" destOrd="0" presId="urn:microsoft.com/office/officeart/2005/8/layout/orgChart1"/>
    <dgm:cxn modelId="{AAF40A40-7F4A-4C35-A953-FEF8BDE8D786}" type="presParOf" srcId="{B8630E65-1EEA-45A5-AB8F-1C60103B3859}" destId="{607DE765-2373-48AB-B6DF-8A85C6455AD0}" srcOrd="0" destOrd="0" presId="urn:microsoft.com/office/officeart/2005/8/layout/orgChart1"/>
    <dgm:cxn modelId="{81C56154-0AA6-4842-B70E-2049EDDBB9E8}" type="presParOf" srcId="{607DE765-2373-48AB-B6DF-8A85C6455AD0}" destId="{BC77A6B6-49EE-4448-9ADE-7D0600A0CEDF}" srcOrd="0" destOrd="0" presId="urn:microsoft.com/office/officeart/2005/8/layout/orgChart1"/>
    <dgm:cxn modelId="{8DF15171-517B-4C58-8253-72BB7036722B}" type="presParOf" srcId="{607DE765-2373-48AB-B6DF-8A85C6455AD0}" destId="{A09089B9-5E06-48F1-9D5B-87F5E1CE396F}" srcOrd="1" destOrd="0" presId="urn:microsoft.com/office/officeart/2005/8/layout/orgChart1"/>
    <dgm:cxn modelId="{3F617606-D4E7-47CD-8763-20D2BC021327}" type="presParOf" srcId="{B8630E65-1EEA-45A5-AB8F-1C60103B3859}" destId="{C1DAB988-AE55-483D-B320-1916F6E2E9B8}" srcOrd="1" destOrd="0" presId="urn:microsoft.com/office/officeart/2005/8/layout/orgChart1"/>
    <dgm:cxn modelId="{AC947886-5072-4B8C-95CE-0108A9192BB4}" type="presParOf" srcId="{C1DAB988-AE55-483D-B320-1916F6E2E9B8}" destId="{F9B7ABF1-5BD1-4D72-BF56-DE4217B676CA}" srcOrd="0" destOrd="0" presId="urn:microsoft.com/office/officeart/2005/8/layout/orgChart1"/>
    <dgm:cxn modelId="{6E92730C-690A-4CF3-8327-AE37BC48F142}" type="presParOf" srcId="{C1DAB988-AE55-483D-B320-1916F6E2E9B8}" destId="{264D8478-6ACE-449E-931F-91DDEF7483D0}" srcOrd="1" destOrd="0" presId="urn:microsoft.com/office/officeart/2005/8/layout/orgChart1"/>
    <dgm:cxn modelId="{7F9B0ED3-2F34-4A7F-866C-B801812FF65C}" type="presParOf" srcId="{264D8478-6ACE-449E-931F-91DDEF7483D0}" destId="{290DF6BB-0E89-4A6C-8D76-381D575B83AA}" srcOrd="0" destOrd="0" presId="urn:microsoft.com/office/officeart/2005/8/layout/orgChart1"/>
    <dgm:cxn modelId="{760F806E-B0C5-4BEA-B8A6-4B93B0246E5C}" type="presParOf" srcId="{290DF6BB-0E89-4A6C-8D76-381D575B83AA}" destId="{51547711-BDCB-4ADE-B7E8-CC3AC5F61771}" srcOrd="0" destOrd="0" presId="urn:microsoft.com/office/officeart/2005/8/layout/orgChart1"/>
    <dgm:cxn modelId="{717BC735-5A9F-4A73-8AF9-BCEFD8B773AD}" type="presParOf" srcId="{290DF6BB-0E89-4A6C-8D76-381D575B83AA}" destId="{BD7A0D48-0E64-409F-948C-CDAA6CB08558}" srcOrd="1" destOrd="0" presId="urn:microsoft.com/office/officeart/2005/8/layout/orgChart1"/>
    <dgm:cxn modelId="{E2DBAF0E-7AD2-4519-9D46-B28BAB4443B5}" type="presParOf" srcId="{264D8478-6ACE-449E-931F-91DDEF7483D0}" destId="{C2C2DEAB-F0BB-4518-BE7D-77D60EB395BF}" srcOrd="1" destOrd="0" presId="urn:microsoft.com/office/officeart/2005/8/layout/orgChart1"/>
    <dgm:cxn modelId="{DEE91C6D-1DBF-4D20-A9E8-B77FDD007707}" type="presParOf" srcId="{264D8478-6ACE-449E-931F-91DDEF7483D0}" destId="{A82239CE-49D2-4E15-9A55-9BD8D6D69E03}" srcOrd="2" destOrd="0" presId="urn:microsoft.com/office/officeart/2005/8/layout/orgChart1"/>
    <dgm:cxn modelId="{47C17B96-FB50-4E30-A1C5-AE5B3983596D}" type="presParOf" srcId="{C1DAB988-AE55-483D-B320-1916F6E2E9B8}" destId="{82F498D4-110D-400B-B863-2C669D6E0B2C}" srcOrd="2" destOrd="0" presId="urn:microsoft.com/office/officeart/2005/8/layout/orgChart1"/>
    <dgm:cxn modelId="{71866DFA-9EDF-4C91-A936-1728BBDDB3D5}" type="presParOf" srcId="{C1DAB988-AE55-483D-B320-1916F6E2E9B8}" destId="{20A3348E-FA87-4AC9-98EB-5052F3F43493}" srcOrd="3" destOrd="0" presId="urn:microsoft.com/office/officeart/2005/8/layout/orgChart1"/>
    <dgm:cxn modelId="{5F8555CA-DEB7-4B9F-A70D-6AED5823974E}" type="presParOf" srcId="{20A3348E-FA87-4AC9-98EB-5052F3F43493}" destId="{E2A7610C-A273-4B42-9DBD-DD75A854800D}" srcOrd="0" destOrd="0" presId="urn:microsoft.com/office/officeart/2005/8/layout/orgChart1"/>
    <dgm:cxn modelId="{85FCBE4F-35DD-4D36-AE12-FF774F4FC730}" type="presParOf" srcId="{E2A7610C-A273-4B42-9DBD-DD75A854800D}" destId="{34105AD7-EDE6-4000-AF05-A32A3D8C9781}" srcOrd="0" destOrd="0" presId="urn:microsoft.com/office/officeart/2005/8/layout/orgChart1"/>
    <dgm:cxn modelId="{7E44A79D-7B3B-4211-9DF0-B5DDB39D4C92}" type="presParOf" srcId="{E2A7610C-A273-4B42-9DBD-DD75A854800D}" destId="{63A00EC6-ABA0-47CD-AE34-7902413E5895}" srcOrd="1" destOrd="0" presId="urn:microsoft.com/office/officeart/2005/8/layout/orgChart1"/>
    <dgm:cxn modelId="{092964DB-1568-4380-936F-C4FB1AEBC742}" type="presParOf" srcId="{20A3348E-FA87-4AC9-98EB-5052F3F43493}" destId="{2E265FF7-E99D-47FD-8826-4AAB04DCA3A6}" srcOrd="1" destOrd="0" presId="urn:microsoft.com/office/officeart/2005/8/layout/orgChart1"/>
    <dgm:cxn modelId="{8B60BF00-D593-4048-9C25-E932EDD6C939}" type="presParOf" srcId="{20A3348E-FA87-4AC9-98EB-5052F3F43493}" destId="{FD5B7459-5718-4222-B651-65740512A6D7}" srcOrd="2" destOrd="0" presId="urn:microsoft.com/office/officeart/2005/8/layout/orgChart1"/>
    <dgm:cxn modelId="{9988598B-5694-4935-9EB3-3D1E33CD4809}" type="presParOf" srcId="{C1DAB988-AE55-483D-B320-1916F6E2E9B8}" destId="{8F4A42BC-A0CD-45B3-BFA4-9A3083813DC9}" srcOrd="4" destOrd="0" presId="urn:microsoft.com/office/officeart/2005/8/layout/orgChart1"/>
    <dgm:cxn modelId="{F1EC88BD-FB96-442F-8853-F2E2B076E5DC}" type="presParOf" srcId="{C1DAB988-AE55-483D-B320-1916F6E2E9B8}" destId="{15411E75-23E4-49CC-A84C-E94EEBF0C466}" srcOrd="5" destOrd="0" presId="urn:microsoft.com/office/officeart/2005/8/layout/orgChart1"/>
    <dgm:cxn modelId="{D19DB9D0-E75D-412A-B61A-09485FA6A02C}" type="presParOf" srcId="{15411E75-23E4-49CC-A84C-E94EEBF0C466}" destId="{923AF7C5-BB10-4BA0-890D-7C4750B9DD88}" srcOrd="0" destOrd="0" presId="urn:microsoft.com/office/officeart/2005/8/layout/orgChart1"/>
    <dgm:cxn modelId="{13BDFDEA-610B-443E-83D6-6B79BC2FFBC8}" type="presParOf" srcId="{923AF7C5-BB10-4BA0-890D-7C4750B9DD88}" destId="{548D26A4-A10E-470A-8968-BA89116DDAB4}" srcOrd="0" destOrd="0" presId="urn:microsoft.com/office/officeart/2005/8/layout/orgChart1"/>
    <dgm:cxn modelId="{2D87BA9A-4EE3-43F6-B619-E36D741BCC3C}" type="presParOf" srcId="{923AF7C5-BB10-4BA0-890D-7C4750B9DD88}" destId="{0440DB25-BA5E-45A5-8A8B-00B3FBB634C3}" srcOrd="1" destOrd="0" presId="urn:microsoft.com/office/officeart/2005/8/layout/orgChart1"/>
    <dgm:cxn modelId="{4F65A58F-AEB1-4D5E-981A-97A880F9C938}" type="presParOf" srcId="{15411E75-23E4-49CC-A84C-E94EEBF0C466}" destId="{491EFD44-95F5-4566-B479-C41D464B208F}" srcOrd="1" destOrd="0" presId="urn:microsoft.com/office/officeart/2005/8/layout/orgChart1"/>
    <dgm:cxn modelId="{3D04B2BD-82F3-47C1-8A9C-F1628B72E041}" type="presParOf" srcId="{15411E75-23E4-49CC-A84C-E94EEBF0C466}" destId="{4C840885-9447-4D1E-897E-D6B19CB7F693}" srcOrd="2" destOrd="0" presId="urn:microsoft.com/office/officeart/2005/8/layout/orgChart1"/>
    <dgm:cxn modelId="{EAA463E6-864F-49DE-BF4C-F8F0924557E2}" type="presParOf" srcId="{B8630E65-1EEA-45A5-AB8F-1C60103B3859}" destId="{5E69C77B-46DB-410F-A1D6-7E0A4D4DDB69}" srcOrd="2" destOrd="0" presId="urn:microsoft.com/office/officeart/2005/8/layout/orgChart1"/>
    <dgm:cxn modelId="{89F7E7FE-C524-4C54-8773-0EB3532D0E6F}" type="presParOf" srcId="{FF95F301-B7AC-4683-9F70-3106C585A77B}" destId="{E2E98990-8629-40BF-8192-805F85CB52A2}" srcOrd="2" destOrd="0" presId="urn:microsoft.com/office/officeart/2005/8/layout/orgChart1"/>
    <dgm:cxn modelId="{163E9F8D-2998-4DF6-A79D-89A295018AA5}" type="presParOf" srcId="{FA91F8EA-E735-4CD3-9802-FCCF61F29AE7}" destId="{2A0AF6E6-796C-46A6-AC95-7BC35CF80FE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79B6295-9B13-4638-8CD8-83698DD81DDD}" type="doc">
      <dgm:prSet loTypeId="urn:microsoft.com/office/officeart/2005/8/layout/hList1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63CE8FB9-88CC-45A1-A56F-044F30255B18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Компетенция Правительства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55A86F8-EE00-46E8-AF4D-06B1614A63FF}" type="parTrans" cxnId="{F3B62293-8C42-4FC8-8740-5C708E74D50E}">
      <dgm:prSet/>
      <dgm:spPr/>
      <dgm:t>
        <a:bodyPr/>
        <a:lstStyle/>
        <a:p>
          <a:endParaRPr lang="ru-RU"/>
        </a:p>
      </dgm:t>
    </dgm:pt>
    <dgm:pt modelId="{EE00C772-AB47-4B5F-BBB3-DDBB45869029}" type="sibTrans" cxnId="{F3B62293-8C42-4FC8-8740-5C708E74D50E}">
      <dgm:prSet/>
      <dgm:spPr/>
      <dgm:t>
        <a:bodyPr/>
        <a:lstStyle/>
        <a:p>
          <a:endParaRPr lang="ru-RU"/>
        </a:p>
      </dgm:t>
    </dgm:pt>
    <dgm:pt modelId="{A5BAEDB4-33C0-4815-ACD6-CE8C2BA1A65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Руководит системой подчинённых ему органов государственного управления и других органов исполнительной власти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A7422AC-4291-4B33-94C8-1DC94827A343}" type="parTrans" cxnId="{55C209C4-6878-499F-BE40-CC83E3F028DE}">
      <dgm:prSet/>
      <dgm:spPr/>
      <dgm:t>
        <a:bodyPr/>
        <a:lstStyle/>
        <a:p>
          <a:endParaRPr lang="ru-RU"/>
        </a:p>
      </dgm:t>
    </dgm:pt>
    <dgm:pt modelId="{57107C4B-6E1C-4B66-A981-9D4CAD4F78A2}" type="sibTrans" cxnId="{55C209C4-6878-499F-BE40-CC83E3F028DE}">
      <dgm:prSet/>
      <dgm:spPr/>
      <dgm:t>
        <a:bodyPr/>
        <a:lstStyle/>
        <a:p>
          <a:endParaRPr lang="ru-RU"/>
        </a:p>
      </dgm:t>
    </dgm:pt>
    <dgm:pt modelId="{F6AB4997-E3A9-4C9B-A69B-DBB4CDCDF1C9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Разрабатывает основные направления внутренней и внешней политики и принимает меры по их реализации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1417241-4F44-44B7-87CA-05B90D6D992C}" type="parTrans" cxnId="{1A8EFA08-9DF1-423D-A7FF-2A9789237474}">
      <dgm:prSet/>
      <dgm:spPr/>
      <dgm:t>
        <a:bodyPr/>
        <a:lstStyle/>
        <a:p>
          <a:endParaRPr lang="ru-RU"/>
        </a:p>
      </dgm:t>
    </dgm:pt>
    <dgm:pt modelId="{E21383A4-6C20-4720-8999-2D27ACF0B789}" type="sibTrans" cxnId="{1A8EFA08-9DF1-423D-A7FF-2A9789237474}">
      <dgm:prSet/>
      <dgm:spPr/>
      <dgm:t>
        <a:bodyPr/>
        <a:lstStyle/>
        <a:p>
          <a:endParaRPr lang="ru-RU"/>
        </a:p>
      </dgm:t>
    </dgm:pt>
    <dgm:pt modelId="{3E3A4F8C-F3EC-42D1-ADDF-3DB1E41DC4FD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Разрабатывает и представляет Президенту для внесения в Парламент проект республиканского бюджета и отчёт о его исполнении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83AF7D3-1CA8-42CC-AEE5-AC002C7C8530}" type="parTrans" cxnId="{7AB51465-B112-4C91-9B98-5959469A0282}">
      <dgm:prSet/>
      <dgm:spPr/>
      <dgm:t>
        <a:bodyPr/>
        <a:lstStyle/>
        <a:p>
          <a:endParaRPr lang="ru-RU"/>
        </a:p>
      </dgm:t>
    </dgm:pt>
    <dgm:pt modelId="{A4B5055F-B3A2-487B-B609-C7A4DEAE08EC}" type="sibTrans" cxnId="{7AB51465-B112-4C91-9B98-5959469A0282}">
      <dgm:prSet/>
      <dgm:spPr/>
      <dgm:t>
        <a:bodyPr/>
        <a:lstStyle/>
        <a:p>
          <a:endParaRPr lang="ru-RU"/>
        </a:p>
      </dgm:t>
    </dgm:pt>
    <dgm:pt modelId="{A8287620-0CF3-4541-A663-FE3CF3695DFB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Обеспечивает проведение единой экономической, финансовой, кредитной и денежной политики, государственной политики в области науки, культуры, образования, здравоохранения, экологии, социального обеспечения и оплаты труда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A8C6A59-4001-473A-9CA2-D480120733F6}" type="parTrans" cxnId="{8F80EEE8-76E7-4102-9DD7-E6405CFAE482}">
      <dgm:prSet/>
      <dgm:spPr/>
      <dgm:t>
        <a:bodyPr/>
        <a:lstStyle/>
        <a:p>
          <a:endParaRPr lang="ru-RU"/>
        </a:p>
      </dgm:t>
    </dgm:pt>
    <dgm:pt modelId="{E0E3531B-FAC5-4795-AF1D-D95A33190F47}" type="sibTrans" cxnId="{8F80EEE8-76E7-4102-9DD7-E6405CFAE482}">
      <dgm:prSet/>
      <dgm:spPr/>
      <dgm:t>
        <a:bodyPr/>
        <a:lstStyle/>
        <a:p>
          <a:endParaRPr lang="ru-RU"/>
        </a:p>
      </dgm:t>
    </dgm:pt>
    <dgm:pt modelId="{2E5D1D79-4E97-4511-AB78-147C93EA9293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Принимает меры по обеспечению прав и свобод граждан, защите интересов государства, национальной безопасности и обороноспособности, охране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соб-ственности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общественного порядка, борьбе с преступностью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AFCD58B-A1F6-451C-971E-EF9381CAA327}" type="parTrans" cxnId="{A66432B9-909A-4016-8366-E71B00786B15}">
      <dgm:prSet/>
      <dgm:spPr/>
      <dgm:t>
        <a:bodyPr/>
        <a:lstStyle/>
        <a:p>
          <a:endParaRPr lang="ru-RU"/>
        </a:p>
      </dgm:t>
    </dgm:pt>
    <dgm:pt modelId="{430C523B-75B1-48C1-8D45-07C081B69350}" type="sibTrans" cxnId="{A66432B9-909A-4016-8366-E71B00786B15}">
      <dgm:prSet/>
      <dgm:spPr/>
      <dgm:t>
        <a:bodyPr/>
        <a:lstStyle/>
        <a:p>
          <a:endParaRPr lang="ru-RU"/>
        </a:p>
      </dgm:t>
    </dgm:pt>
    <dgm:pt modelId="{F34F50B1-9DA0-4B0B-AC39-9A79BEA4511D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Выступает от имени собственника в отношении имущества, являющегося собственностью Республики Беларусь, организует управление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-ной собственностью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3E3FF20-6C92-4D8A-87A2-CD731D88CD68}" type="parTrans" cxnId="{16EEE824-5C3A-40B6-9B04-A72D5BAAB0B4}">
      <dgm:prSet/>
      <dgm:spPr/>
      <dgm:t>
        <a:bodyPr/>
        <a:lstStyle/>
        <a:p>
          <a:endParaRPr lang="ru-RU"/>
        </a:p>
      </dgm:t>
    </dgm:pt>
    <dgm:pt modelId="{2D89656C-A434-44AD-99BC-18FAB12B81DD}" type="sibTrans" cxnId="{16EEE824-5C3A-40B6-9B04-A72D5BAAB0B4}">
      <dgm:prSet/>
      <dgm:spPr/>
      <dgm:t>
        <a:bodyPr/>
        <a:lstStyle/>
        <a:p>
          <a:endParaRPr lang="ru-RU"/>
        </a:p>
      </dgm:t>
    </dgm:pt>
    <dgm:pt modelId="{7A984021-288C-418D-BA96-267C7E456F0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Обеспечивает исполнение Конституции, законов и декретов, указов 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распо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-ряжений Президента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AD1993B-07BF-4049-BC4E-3196E7AE4ED6}" type="parTrans" cxnId="{A34355F0-321B-4050-8896-BCEBC2F343BD}">
      <dgm:prSet/>
      <dgm:spPr/>
      <dgm:t>
        <a:bodyPr/>
        <a:lstStyle/>
        <a:p>
          <a:endParaRPr lang="ru-RU"/>
        </a:p>
      </dgm:t>
    </dgm:pt>
    <dgm:pt modelId="{6F5A2545-0B0B-4E26-9D61-025718A90CB1}" type="sibTrans" cxnId="{A34355F0-321B-4050-8896-BCEBC2F343BD}">
      <dgm:prSet/>
      <dgm:spPr/>
      <dgm:t>
        <a:bodyPr/>
        <a:lstStyle/>
        <a:p>
          <a:endParaRPr lang="ru-RU"/>
        </a:p>
      </dgm:t>
    </dgm:pt>
    <dgm:pt modelId="{184236E5-6EB2-4FBA-92C3-A212FC9048E9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Отменяет акты министерств и иных республиканских органов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государствен-ного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управления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584B2DE-995B-4BB7-A3AC-E2D48AFDC041}" type="parTrans" cxnId="{57C69CF8-C26C-4577-956F-875B1BC444E2}">
      <dgm:prSet/>
      <dgm:spPr/>
      <dgm:t>
        <a:bodyPr/>
        <a:lstStyle/>
        <a:p>
          <a:endParaRPr lang="ru-RU"/>
        </a:p>
      </dgm:t>
    </dgm:pt>
    <dgm:pt modelId="{B675AA75-AF63-455D-AF40-E450F42D1CA9}" type="sibTrans" cxnId="{57C69CF8-C26C-4577-956F-875B1BC444E2}">
      <dgm:prSet/>
      <dgm:spPr/>
      <dgm:t>
        <a:bodyPr/>
        <a:lstStyle/>
        <a:p>
          <a:endParaRPr lang="ru-RU"/>
        </a:p>
      </dgm:t>
    </dgm:pt>
    <dgm:pt modelId="{96C3B650-3268-4A05-A45B-540C79DDB90E}">
      <dgm:prSet phldrT="[Текст]" custT="1"/>
      <dgm:spPr/>
      <dgm:t>
        <a:bodyPr/>
        <a:lstStyle/>
        <a:p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E4872AF-365F-4412-A7CF-69EA87F98532}" type="sibTrans" cxnId="{77DD26F6-043F-44A3-B05E-3BEEF30967FE}">
      <dgm:prSet/>
      <dgm:spPr/>
      <dgm:t>
        <a:bodyPr/>
        <a:lstStyle/>
        <a:p>
          <a:endParaRPr lang="ru-RU"/>
        </a:p>
      </dgm:t>
    </dgm:pt>
    <dgm:pt modelId="{96DCAB62-4CCA-4D9D-8BB1-5064483F2B6B}" type="parTrans" cxnId="{77DD26F6-043F-44A3-B05E-3BEEF30967FE}">
      <dgm:prSet/>
      <dgm:spPr/>
      <dgm:t>
        <a:bodyPr/>
        <a:lstStyle/>
        <a:p>
          <a:endParaRPr lang="ru-RU"/>
        </a:p>
      </dgm:t>
    </dgm:pt>
    <dgm:pt modelId="{16AF642F-ED66-4F68-9A27-47A7A82EC305}" type="pres">
      <dgm:prSet presAssocID="{079B6295-9B13-4638-8CD8-83698DD81DD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8AC421A-B093-4412-8282-6DDEAC6837B3}" type="pres">
      <dgm:prSet presAssocID="{63CE8FB9-88CC-45A1-A56F-044F30255B18}" presName="composite" presStyleCnt="0"/>
      <dgm:spPr/>
    </dgm:pt>
    <dgm:pt modelId="{7584A31F-36BF-4767-9848-0BE7159E8F0A}" type="pres">
      <dgm:prSet presAssocID="{63CE8FB9-88CC-45A1-A56F-044F30255B18}" presName="parTx" presStyleLbl="alignNode1" presStyleIdx="0" presStyleCnt="1" custScaleY="100000" custLinFactNeighborX="-49" custLinFactNeighborY="1812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99AEF8-669B-49BB-AFE4-6E5DBED77EF0}" type="pres">
      <dgm:prSet presAssocID="{63CE8FB9-88CC-45A1-A56F-044F30255B18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BA03B1E-2908-4302-9DD1-976F342A2F1E}" type="presOf" srcId="{A5BAEDB4-33C0-4815-ACD6-CE8C2BA1A65A}" destId="{1199AEF8-669B-49BB-AFE4-6E5DBED77EF0}" srcOrd="0" destOrd="0" presId="urn:microsoft.com/office/officeart/2005/8/layout/hList1"/>
    <dgm:cxn modelId="{E14250C2-F70E-4E4A-BCAA-7CD7D5080228}" type="presOf" srcId="{63CE8FB9-88CC-45A1-A56F-044F30255B18}" destId="{7584A31F-36BF-4767-9848-0BE7159E8F0A}" srcOrd="0" destOrd="0" presId="urn:microsoft.com/office/officeart/2005/8/layout/hList1"/>
    <dgm:cxn modelId="{16EEE824-5C3A-40B6-9B04-A72D5BAAB0B4}" srcId="{63CE8FB9-88CC-45A1-A56F-044F30255B18}" destId="{F34F50B1-9DA0-4B0B-AC39-9A79BEA4511D}" srcOrd="5" destOrd="0" parTransId="{23E3FF20-6C92-4D8A-87A2-CD731D88CD68}" sibTransId="{2D89656C-A434-44AD-99BC-18FAB12B81DD}"/>
    <dgm:cxn modelId="{1C5242CE-F1D7-4919-812C-469DDB413B95}" type="presOf" srcId="{7A984021-288C-418D-BA96-267C7E456F0F}" destId="{1199AEF8-669B-49BB-AFE4-6E5DBED77EF0}" srcOrd="0" destOrd="6" presId="urn:microsoft.com/office/officeart/2005/8/layout/hList1"/>
    <dgm:cxn modelId="{E03C8643-EEAC-44E2-AFDE-4EA682212592}" type="presOf" srcId="{3E3A4F8C-F3EC-42D1-ADDF-3DB1E41DC4FD}" destId="{1199AEF8-669B-49BB-AFE4-6E5DBED77EF0}" srcOrd="0" destOrd="2" presId="urn:microsoft.com/office/officeart/2005/8/layout/hList1"/>
    <dgm:cxn modelId="{549C52DE-E84C-4038-8A9A-CE3E61029652}" type="presOf" srcId="{F34F50B1-9DA0-4B0B-AC39-9A79BEA4511D}" destId="{1199AEF8-669B-49BB-AFE4-6E5DBED77EF0}" srcOrd="0" destOrd="5" presId="urn:microsoft.com/office/officeart/2005/8/layout/hList1"/>
    <dgm:cxn modelId="{55C209C4-6878-499F-BE40-CC83E3F028DE}" srcId="{63CE8FB9-88CC-45A1-A56F-044F30255B18}" destId="{A5BAEDB4-33C0-4815-ACD6-CE8C2BA1A65A}" srcOrd="0" destOrd="0" parTransId="{5A7422AC-4291-4B33-94C8-1DC94827A343}" sibTransId="{57107C4B-6E1C-4B66-A981-9D4CAD4F78A2}"/>
    <dgm:cxn modelId="{77DD26F6-043F-44A3-B05E-3BEEF30967FE}" srcId="{63CE8FB9-88CC-45A1-A56F-044F30255B18}" destId="{96C3B650-3268-4A05-A45B-540C79DDB90E}" srcOrd="8" destOrd="0" parTransId="{96DCAB62-4CCA-4D9D-8BB1-5064483F2B6B}" sibTransId="{3E4872AF-365F-4412-A7CF-69EA87F98532}"/>
    <dgm:cxn modelId="{A66432B9-909A-4016-8366-E71B00786B15}" srcId="{63CE8FB9-88CC-45A1-A56F-044F30255B18}" destId="{2E5D1D79-4E97-4511-AB78-147C93EA9293}" srcOrd="4" destOrd="0" parTransId="{2AFCD58B-A1F6-451C-971E-EF9381CAA327}" sibTransId="{430C523B-75B1-48C1-8D45-07C081B69350}"/>
    <dgm:cxn modelId="{F085BB10-229E-452D-B628-10C26A8ABF74}" type="presOf" srcId="{2E5D1D79-4E97-4511-AB78-147C93EA9293}" destId="{1199AEF8-669B-49BB-AFE4-6E5DBED77EF0}" srcOrd="0" destOrd="4" presId="urn:microsoft.com/office/officeart/2005/8/layout/hList1"/>
    <dgm:cxn modelId="{A34355F0-321B-4050-8896-BCEBC2F343BD}" srcId="{63CE8FB9-88CC-45A1-A56F-044F30255B18}" destId="{7A984021-288C-418D-BA96-267C7E456F0F}" srcOrd="6" destOrd="0" parTransId="{AAD1993B-07BF-4049-BC4E-3196E7AE4ED6}" sibTransId="{6F5A2545-0B0B-4E26-9D61-025718A90CB1}"/>
    <dgm:cxn modelId="{7AB51465-B112-4C91-9B98-5959469A0282}" srcId="{63CE8FB9-88CC-45A1-A56F-044F30255B18}" destId="{3E3A4F8C-F3EC-42D1-ADDF-3DB1E41DC4FD}" srcOrd="2" destOrd="0" parTransId="{883AF7D3-1CA8-42CC-AEE5-AC002C7C8530}" sibTransId="{A4B5055F-B3A2-487B-B609-C7A4DEAE08EC}"/>
    <dgm:cxn modelId="{F3B62293-8C42-4FC8-8740-5C708E74D50E}" srcId="{079B6295-9B13-4638-8CD8-83698DD81DDD}" destId="{63CE8FB9-88CC-45A1-A56F-044F30255B18}" srcOrd="0" destOrd="0" parTransId="{455A86F8-EE00-46E8-AF4D-06B1614A63FF}" sibTransId="{EE00C772-AB47-4B5F-BBB3-DDBB45869029}"/>
    <dgm:cxn modelId="{411E8B90-66AC-4954-AB19-A834DA0EAE44}" type="presOf" srcId="{F6AB4997-E3A9-4C9B-A69B-DBB4CDCDF1C9}" destId="{1199AEF8-669B-49BB-AFE4-6E5DBED77EF0}" srcOrd="0" destOrd="1" presId="urn:microsoft.com/office/officeart/2005/8/layout/hList1"/>
    <dgm:cxn modelId="{8F80EEE8-76E7-4102-9DD7-E6405CFAE482}" srcId="{63CE8FB9-88CC-45A1-A56F-044F30255B18}" destId="{A8287620-0CF3-4541-A663-FE3CF3695DFB}" srcOrd="3" destOrd="0" parTransId="{DA8C6A59-4001-473A-9CA2-D480120733F6}" sibTransId="{E0E3531B-FAC5-4795-AF1D-D95A33190F47}"/>
    <dgm:cxn modelId="{610F6BB9-ED2E-4EB8-AC80-7984C06A6E0A}" type="presOf" srcId="{A8287620-0CF3-4541-A663-FE3CF3695DFB}" destId="{1199AEF8-669B-49BB-AFE4-6E5DBED77EF0}" srcOrd="0" destOrd="3" presId="urn:microsoft.com/office/officeart/2005/8/layout/hList1"/>
    <dgm:cxn modelId="{57C69CF8-C26C-4577-956F-875B1BC444E2}" srcId="{63CE8FB9-88CC-45A1-A56F-044F30255B18}" destId="{184236E5-6EB2-4FBA-92C3-A212FC9048E9}" srcOrd="7" destOrd="0" parTransId="{F584B2DE-995B-4BB7-A3AC-E2D48AFDC041}" sibTransId="{B675AA75-AF63-455D-AF40-E450F42D1CA9}"/>
    <dgm:cxn modelId="{391A4D44-2685-417D-9AB2-B26A37613A52}" type="presOf" srcId="{079B6295-9B13-4638-8CD8-83698DD81DDD}" destId="{16AF642F-ED66-4F68-9A27-47A7A82EC305}" srcOrd="0" destOrd="0" presId="urn:microsoft.com/office/officeart/2005/8/layout/hList1"/>
    <dgm:cxn modelId="{39885EB4-214E-4BBC-9C58-48160FF12523}" type="presOf" srcId="{184236E5-6EB2-4FBA-92C3-A212FC9048E9}" destId="{1199AEF8-669B-49BB-AFE4-6E5DBED77EF0}" srcOrd="0" destOrd="7" presId="urn:microsoft.com/office/officeart/2005/8/layout/hList1"/>
    <dgm:cxn modelId="{918A5179-C941-4B35-82B4-886C392D523E}" type="presOf" srcId="{96C3B650-3268-4A05-A45B-540C79DDB90E}" destId="{1199AEF8-669B-49BB-AFE4-6E5DBED77EF0}" srcOrd="0" destOrd="8" presId="urn:microsoft.com/office/officeart/2005/8/layout/hList1"/>
    <dgm:cxn modelId="{1A8EFA08-9DF1-423D-A7FF-2A9789237474}" srcId="{63CE8FB9-88CC-45A1-A56F-044F30255B18}" destId="{F6AB4997-E3A9-4C9B-A69B-DBB4CDCDF1C9}" srcOrd="1" destOrd="0" parTransId="{31417241-4F44-44B7-87CA-05B90D6D992C}" sibTransId="{E21383A4-6C20-4720-8999-2D27ACF0B789}"/>
    <dgm:cxn modelId="{1FEEED2D-079D-4ABB-95FB-51C553AF8128}" type="presParOf" srcId="{16AF642F-ED66-4F68-9A27-47A7A82EC305}" destId="{68AC421A-B093-4412-8282-6DDEAC6837B3}" srcOrd="0" destOrd="0" presId="urn:microsoft.com/office/officeart/2005/8/layout/hList1"/>
    <dgm:cxn modelId="{71763FFC-8E20-47CF-B36A-051F571F5AC9}" type="presParOf" srcId="{68AC421A-B093-4412-8282-6DDEAC6837B3}" destId="{7584A31F-36BF-4767-9848-0BE7159E8F0A}" srcOrd="0" destOrd="0" presId="urn:microsoft.com/office/officeart/2005/8/layout/hList1"/>
    <dgm:cxn modelId="{A71DED7B-5635-4D35-B441-03804CEB91EE}" type="presParOf" srcId="{68AC421A-B093-4412-8282-6DDEAC6837B3}" destId="{1199AEF8-669B-49BB-AFE4-6E5DBED77EF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39BA9FC-EBF9-42CF-A56D-7CAD3AA0A0EE}" type="doc">
      <dgm:prSet loTypeId="urn:microsoft.com/office/officeart/2005/8/layout/hierarchy3" loCatId="list" qsTypeId="urn:microsoft.com/office/officeart/2005/8/quickstyle/3d3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4A09F747-9F75-4193-950E-BC9489092999}">
      <dgm:prSet phldrT="[Текст]" custT="1"/>
      <dgm:spPr>
        <a:solidFill>
          <a:schemeClr val="bg1"/>
        </a:solidFill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защищать от противоправных посягательств</a:t>
          </a:r>
          <a:endParaRPr lang="ru-RU" sz="18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5658030-EE35-4337-ABC0-9FB6C177F469}" type="parTrans" cxnId="{FCA4FFAB-C1EA-4E59-A6FF-CD45A25B8AD0}">
      <dgm:prSet/>
      <dgm:spPr/>
      <dgm:t>
        <a:bodyPr/>
        <a:lstStyle/>
        <a:p>
          <a:endParaRPr lang="ru-RU"/>
        </a:p>
      </dgm:t>
    </dgm:pt>
    <dgm:pt modelId="{3B2523CC-C380-4843-A468-A25FB44D3CC9}" type="sibTrans" cxnId="{FCA4FFAB-C1EA-4E59-A6FF-CD45A25B8AD0}">
      <dgm:prSet/>
      <dgm:spPr/>
      <dgm:t>
        <a:bodyPr/>
        <a:lstStyle/>
        <a:p>
          <a:endParaRPr lang="ru-RU"/>
        </a:p>
      </dgm:t>
    </dgm:pt>
    <dgm:pt modelId="{A21823CC-7719-4BBE-B9D0-0FF87109F6B2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гарантированные Конституцией и актами законодательства личные права и свободы, социально-экономические и политические права граждан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8F84BFA-EE42-4143-920E-9D48F3C99E03}" type="parTrans" cxnId="{926B8942-8E9E-49B0-AC37-F1EB495E8F0C}">
      <dgm:prSet/>
      <dgm:spPr/>
      <dgm:t>
        <a:bodyPr/>
        <a:lstStyle/>
        <a:p>
          <a:endParaRPr lang="ru-RU"/>
        </a:p>
      </dgm:t>
    </dgm:pt>
    <dgm:pt modelId="{125A5FD6-214D-4E9B-9262-33930292B8BA}" type="sibTrans" cxnId="{926B8942-8E9E-49B0-AC37-F1EB495E8F0C}">
      <dgm:prSet/>
      <dgm:spPr/>
      <dgm:t>
        <a:bodyPr/>
        <a:lstStyle/>
        <a:p>
          <a:endParaRPr lang="ru-RU"/>
        </a:p>
      </dgm:t>
    </dgm:pt>
    <dgm:pt modelId="{B42518D4-CD21-4A4F-86E6-F7B5D9E963ED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конституционный строй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A5DC627-DFEF-435B-B166-F3F009A59FEF}" type="parTrans" cxnId="{8EB0EA28-4854-45CB-B403-110BA9CA1069}">
      <dgm:prSet/>
      <dgm:spPr/>
      <dgm:t>
        <a:bodyPr/>
        <a:lstStyle/>
        <a:p>
          <a:endParaRPr lang="ru-RU"/>
        </a:p>
      </dgm:t>
    </dgm:pt>
    <dgm:pt modelId="{8617C3DF-1094-4069-8017-C0A6579EB771}" type="sibTrans" cxnId="{8EB0EA28-4854-45CB-B403-110BA9CA1069}">
      <dgm:prSet/>
      <dgm:spPr/>
      <dgm:t>
        <a:bodyPr/>
        <a:lstStyle/>
        <a:p>
          <a:endParaRPr lang="ru-RU"/>
        </a:p>
      </dgm:t>
    </dgm:pt>
    <dgm:pt modelId="{1C125EC5-D32A-479E-A994-51AF322EEA9F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права юридических лиц независимо от форм собственности,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ведомст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-венного подчинения и условий хозяйствования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5FB7B06-601E-4796-AC7E-DE018D9A5CB1}" type="parTrans" cxnId="{FA44A778-8708-4F48-B972-4CC794D11119}">
      <dgm:prSet/>
      <dgm:spPr/>
      <dgm:t>
        <a:bodyPr/>
        <a:lstStyle/>
        <a:p>
          <a:endParaRPr lang="ru-RU"/>
        </a:p>
      </dgm:t>
    </dgm:pt>
    <dgm:pt modelId="{1B1DA3CF-6A9F-4739-9512-106EFFDC9DAE}" type="sibTrans" cxnId="{FA44A778-8708-4F48-B972-4CC794D11119}">
      <dgm:prSet/>
      <dgm:spPr/>
      <dgm:t>
        <a:bodyPr/>
        <a:lstStyle/>
        <a:p>
          <a:endParaRPr lang="ru-RU"/>
        </a:p>
      </dgm:t>
    </dgm:pt>
    <dgm:pt modelId="{BBD47324-0746-4A60-B311-96A373864160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государственные и общественные интересы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583BFB6-483B-43DE-BB32-23A83D442AF8}" type="parTrans" cxnId="{677D59D6-0BCF-4C8F-889B-E3664E63B97E}">
      <dgm:prSet/>
      <dgm:spPr/>
      <dgm:t>
        <a:bodyPr/>
        <a:lstStyle/>
        <a:p>
          <a:endParaRPr lang="ru-RU"/>
        </a:p>
      </dgm:t>
    </dgm:pt>
    <dgm:pt modelId="{C91B1F54-0495-430F-810B-0FCF0945FDA7}" type="sibTrans" cxnId="{677D59D6-0BCF-4C8F-889B-E3664E63B97E}">
      <dgm:prSet/>
      <dgm:spPr/>
      <dgm:t>
        <a:bodyPr/>
        <a:lstStyle/>
        <a:p>
          <a:endParaRPr lang="ru-RU"/>
        </a:p>
      </dgm:t>
    </dgm:pt>
    <dgm:pt modelId="{DA8B7538-C8FA-4A9B-9293-F070517766D3}" type="pres">
      <dgm:prSet presAssocID="{639BA9FC-EBF9-42CF-A56D-7CAD3AA0A0E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54CA43C-E832-4DD5-9DDB-EA500C2BD900}" type="pres">
      <dgm:prSet presAssocID="{4A09F747-9F75-4193-950E-BC9489092999}" presName="root" presStyleCnt="0"/>
      <dgm:spPr/>
    </dgm:pt>
    <dgm:pt modelId="{9A8D4E18-5E09-469D-BC8B-67DAA517C611}" type="pres">
      <dgm:prSet presAssocID="{4A09F747-9F75-4193-950E-BC9489092999}" presName="rootComposite" presStyleCnt="0"/>
      <dgm:spPr/>
    </dgm:pt>
    <dgm:pt modelId="{33CA1D20-443D-49A9-9146-45D282622F2B}" type="pres">
      <dgm:prSet presAssocID="{4A09F747-9F75-4193-950E-BC9489092999}" presName="rootText" presStyleLbl="node1" presStyleIdx="0" presStyleCnt="1" custScaleX="457534"/>
      <dgm:spPr/>
      <dgm:t>
        <a:bodyPr/>
        <a:lstStyle/>
        <a:p>
          <a:endParaRPr lang="ru-RU"/>
        </a:p>
      </dgm:t>
    </dgm:pt>
    <dgm:pt modelId="{BA6B371A-255E-4399-8889-D24F62332F21}" type="pres">
      <dgm:prSet presAssocID="{4A09F747-9F75-4193-950E-BC9489092999}" presName="rootConnector" presStyleLbl="node1" presStyleIdx="0" presStyleCnt="1"/>
      <dgm:spPr/>
      <dgm:t>
        <a:bodyPr/>
        <a:lstStyle/>
        <a:p>
          <a:endParaRPr lang="ru-RU"/>
        </a:p>
      </dgm:t>
    </dgm:pt>
    <dgm:pt modelId="{4811721A-E23F-4D12-899E-A4CBFD3BBF03}" type="pres">
      <dgm:prSet presAssocID="{4A09F747-9F75-4193-950E-BC9489092999}" presName="childShape" presStyleCnt="0"/>
      <dgm:spPr/>
    </dgm:pt>
    <dgm:pt modelId="{8E81EF0F-2415-4ABA-945F-91B1AACDB12E}" type="pres">
      <dgm:prSet presAssocID="{C8F84BFA-EE42-4143-920E-9D48F3C99E03}" presName="Name13" presStyleLbl="parChTrans1D2" presStyleIdx="0" presStyleCnt="4"/>
      <dgm:spPr/>
      <dgm:t>
        <a:bodyPr/>
        <a:lstStyle/>
        <a:p>
          <a:endParaRPr lang="ru-RU"/>
        </a:p>
      </dgm:t>
    </dgm:pt>
    <dgm:pt modelId="{31F1E49E-25CC-4091-98B2-0CBFE9BDD2DE}" type="pres">
      <dgm:prSet presAssocID="{A21823CC-7719-4BBE-B9D0-0FF87109F6B2}" presName="childText" presStyleLbl="bgAcc1" presStyleIdx="0" presStyleCnt="4" custScaleX="780032" custScaleY="1233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5B1E15-7DDA-4738-B082-B785E922EC43}" type="pres">
      <dgm:prSet presAssocID="{5A5DC627-DFEF-435B-B166-F3F009A59FEF}" presName="Name13" presStyleLbl="parChTrans1D2" presStyleIdx="1" presStyleCnt="4"/>
      <dgm:spPr/>
      <dgm:t>
        <a:bodyPr/>
        <a:lstStyle/>
        <a:p>
          <a:endParaRPr lang="ru-RU"/>
        </a:p>
      </dgm:t>
    </dgm:pt>
    <dgm:pt modelId="{774BAF9A-574E-4D82-8EAD-0795C4ABD4A4}" type="pres">
      <dgm:prSet presAssocID="{B42518D4-CD21-4A4F-86E6-F7B5D9E963ED}" presName="childText" presStyleLbl="bgAcc1" presStyleIdx="1" presStyleCnt="4" custScaleX="7800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44FB68-5959-4121-86BB-AF39A0EDA0B4}" type="pres">
      <dgm:prSet presAssocID="{0583BFB6-483B-43DE-BB32-23A83D442AF8}" presName="Name13" presStyleLbl="parChTrans1D2" presStyleIdx="2" presStyleCnt="4"/>
      <dgm:spPr/>
      <dgm:t>
        <a:bodyPr/>
        <a:lstStyle/>
        <a:p>
          <a:endParaRPr lang="ru-RU"/>
        </a:p>
      </dgm:t>
    </dgm:pt>
    <dgm:pt modelId="{506BB30E-47F4-4BA2-BC5A-5887326DEF95}" type="pres">
      <dgm:prSet presAssocID="{BBD47324-0746-4A60-B311-96A373864160}" presName="childText" presStyleLbl="bgAcc1" presStyleIdx="2" presStyleCnt="4" custScaleX="7800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F4FECB-C41A-4AA1-ABC2-9F7EBC0027C0}" type="pres">
      <dgm:prSet presAssocID="{55FB7B06-601E-4796-AC7E-DE018D9A5CB1}" presName="Name13" presStyleLbl="parChTrans1D2" presStyleIdx="3" presStyleCnt="4"/>
      <dgm:spPr/>
      <dgm:t>
        <a:bodyPr/>
        <a:lstStyle/>
        <a:p>
          <a:endParaRPr lang="ru-RU"/>
        </a:p>
      </dgm:t>
    </dgm:pt>
    <dgm:pt modelId="{E1C32AD1-6D52-40D7-93CE-93E28CF25970}" type="pres">
      <dgm:prSet presAssocID="{1C125EC5-D32A-479E-A994-51AF322EEA9F}" presName="childText" presStyleLbl="bgAcc1" presStyleIdx="3" presStyleCnt="4" custScaleX="7800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730BD03-0749-496E-AE80-AF0C764C243A}" type="presOf" srcId="{BBD47324-0746-4A60-B311-96A373864160}" destId="{506BB30E-47F4-4BA2-BC5A-5887326DEF95}" srcOrd="0" destOrd="0" presId="urn:microsoft.com/office/officeart/2005/8/layout/hierarchy3"/>
    <dgm:cxn modelId="{FA44A778-8708-4F48-B972-4CC794D11119}" srcId="{4A09F747-9F75-4193-950E-BC9489092999}" destId="{1C125EC5-D32A-479E-A994-51AF322EEA9F}" srcOrd="3" destOrd="0" parTransId="{55FB7B06-601E-4796-AC7E-DE018D9A5CB1}" sibTransId="{1B1DA3CF-6A9F-4739-9512-106EFFDC9DAE}"/>
    <dgm:cxn modelId="{7ECFD3C8-F4F6-4E74-85B0-465718A3D574}" type="presOf" srcId="{1C125EC5-D32A-479E-A994-51AF322EEA9F}" destId="{E1C32AD1-6D52-40D7-93CE-93E28CF25970}" srcOrd="0" destOrd="0" presId="urn:microsoft.com/office/officeart/2005/8/layout/hierarchy3"/>
    <dgm:cxn modelId="{4AE6D02F-449D-4A93-80A6-24DEEE4FF5C2}" type="presOf" srcId="{A21823CC-7719-4BBE-B9D0-0FF87109F6B2}" destId="{31F1E49E-25CC-4091-98B2-0CBFE9BDD2DE}" srcOrd="0" destOrd="0" presId="urn:microsoft.com/office/officeart/2005/8/layout/hierarchy3"/>
    <dgm:cxn modelId="{677D59D6-0BCF-4C8F-889B-E3664E63B97E}" srcId="{4A09F747-9F75-4193-950E-BC9489092999}" destId="{BBD47324-0746-4A60-B311-96A373864160}" srcOrd="2" destOrd="0" parTransId="{0583BFB6-483B-43DE-BB32-23A83D442AF8}" sibTransId="{C91B1F54-0495-430F-810B-0FCF0945FDA7}"/>
    <dgm:cxn modelId="{926B8942-8E9E-49B0-AC37-F1EB495E8F0C}" srcId="{4A09F747-9F75-4193-950E-BC9489092999}" destId="{A21823CC-7719-4BBE-B9D0-0FF87109F6B2}" srcOrd="0" destOrd="0" parTransId="{C8F84BFA-EE42-4143-920E-9D48F3C99E03}" sibTransId="{125A5FD6-214D-4E9B-9262-33930292B8BA}"/>
    <dgm:cxn modelId="{FCA4FFAB-C1EA-4E59-A6FF-CD45A25B8AD0}" srcId="{639BA9FC-EBF9-42CF-A56D-7CAD3AA0A0EE}" destId="{4A09F747-9F75-4193-950E-BC9489092999}" srcOrd="0" destOrd="0" parTransId="{A5658030-EE35-4337-ABC0-9FB6C177F469}" sibTransId="{3B2523CC-C380-4843-A468-A25FB44D3CC9}"/>
    <dgm:cxn modelId="{203AB807-1978-4A56-8B15-D67F9E69280B}" type="presOf" srcId="{639BA9FC-EBF9-42CF-A56D-7CAD3AA0A0EE}" destId="{DA8B7538-C8FA-4A9B-9293-F070517766D3}" srcOrd="0" destOrd="0" presId="urn:microsoft.com/office/officeart/2005/8/layout/hierarchy3"/>
    <dgm:cxn modelId="{FBB45785-C4EE-4A42-9E59-DDD1F0941782}" type="presOf" srcId="{55FB7B06-601E-4796-AC7E-DE018D9A5CB1}" destId="{DEF4FECB-C41A-4AA1-ABC2-9F7EBC0027C0}" srcOrd="0" destOrd="0" presId="urn:microsoft.com/office/officeart/2005/8/layout/hierarchy3"/>
    <dgm:cxn modelId="{C762B589-B2DB-4F52-9479-B3EE901157C4}" type="presOf" srcId="{4A09F747-9F75-4193-950E-BC9489092999}" destId="{BA6B371A-255E-4399-8889-D24F62332F21}" srcOrd="1" destOrd="0" presId="urn:microsoft.com/office/officeart/2005/8/layout/hierarchy3"/>
    <dgm:cxn modelId="{D2EB2C4B-5074-4B8D-8F7D-BF0EDAE5FFE9}" type="presOf" srcId="{4A09F747-9F75-4193-950E-BC9489092999}" destId="{33CA1D20-443D-49A9-9146-45D282622F2B}" srcOrd="0" destOrd="0" presId="urn:microsoft.com/office/officeart/2005/8/layout/hierarchy3"/>
    <dgm:cxn modelId="{827DA94D-5333-42BA-A3B7-66B23C8CDB23}" type="presOf" srcId="{B42518D4-CD21-4A4F-86E6-F7B5D9E963ED}" destId="{774BAF9A-574E-4D82-8EAD-0795C4ABD4A4}" srcOrd="0" destOrd="0" presId="urn:microsoft.com/office/officeart/2005/8/layout/hierarchy3"/>
    <dgm:cxn modelId="{8EB0EA28-4854-45CB-B403-110BA9CA1069}" srcId="{4A09F747-9F75-4193-950E-BC9489092999}" destId="{B42518D4-CD21-4A4F-86E6-F7B5D9E963ED}" srcOrd="1" destOrd="0" parTransId="{5A5DC627-DFEF-435B-B166-F3F009A59FEF}" sibTransId="{8617C3DF-1094-4069-8017-C0A6579EB771}"/>
    <dgm:cxn modelId="{4CF5BED6-447C-4384-9774-463257E4EB9B}" type="presOf" srcId="{0583BFB6-483B-43DE-BB32-23A83D442AF8}" destId="{B244FB68-5959-4121-86BB-AF39A0EDA0B4}" srcOrd="0" destOrd="0" presId="urn:microsoft.com/office/officeart/2005/8/layout/hierarchy3"/>
    <dgm:cxn modelId="{2770CDD0-2AF1-4816-B252-D2C5D4954869}" type="presOf" srcId="{C8F84BFA-EE42-4143-920E-9D48F3C99E03}" destId="{8E81EF0F-2415-4ABA-945F-91B1AACDB12E}" srcOrd="0" destOrd="0" presId="urn:microsoft.com/office/officeart/2005/8/layout/hierarchy3"/>
    <dgm:cxn modelId="{BCE0AC56-6472-4A76-BF95-B66C48D61D47}" type="presOf" srcId="{5A5DC627-DFEF-435B-B166-F3F009A59FEF}" destId="{065B1E15-7DDA-4738-B082-B785E922EC43}" srcOrd="0" destOrd="0" presId="urn:microsoft.com/office/officeart/2005/8/layout/hierarchy3"/>
    <dgm:cxn modelId="{C2395418-5AC6-4F19-B56B-152E55CA754E}" type="presParOf" srcId="{DA8B7538-C8FA-4A9B-9293-F070517766D3}" destId="{954CA43C-E832-4DD5-9DDB-EA500C2BD900}" srcOrd="0" destOrd="0" presId="urn:microsoft.com/office/officeart/2005/8/layout/hierarchy3"/>
    <dgm:cxn modelId="{C135F74B-BAA1-4807-AE65-ACD6375F2490}" type="presParOf" srcId="{954CA43C-E832-4DD5-9DDB-EA500C2BD900}" destId="{9A8D4E18-5E09-469D-BC8B-67DAA517C611}" srcOrd="0" destOrd="0" presId="urn:microsoft.com/office/officeart/2005/8/layout/hierarchy3"/>
    <dgm:cxn modelId="{F527D754-3DF3-43D7-9691-3A2E91D3A8BC}" type="presParOf" srcId="{9A8D4E18-5E09-469D-BC8B-67DAA517C611}" destId="{33CA1D20-443D-49A9-9146-45D282622F2B}" srcOrd="0" destOrd="0" presId="urn:microsoft.com/office/officeart/2005/8/layout/hierarchy3"/>
    <dgm:cxn modelId="{351A41CC-DA1D-4B6F-93F0-D45D9BB0574A}" type="presParOf" srcId="{9A8D4E18-5E09-469D-BC8B-67DAA517C611}" destId="{BA6B371A-255E-4399-8889-D24F62332F21}" srcOrd="1" destOrd="0" presId="urn:microsoft.com/office/officeart/2005/8/layout/hierarchy3"/>
    <dgm:cxn modelId="{D80CC86F-4535-4084-BE3A-17F14C9CB510}" type="presParOf" srcId="{954CA43C-E832-4DD5-9DDB-EA500C2BD900}" destId="{4811721A-E23F-4D12-899E-A4CBFD3BBF03}" srcOrd="1" destOrd="0" presId="urn:microsoft.com/office/officeart/2005/8/layout/hierarchy3"/>
    <dgm:cxn modelId="{AF6F7233-6F47-4CC9-9821-13E5D3507869}" type="presParOf" srcId="{4811721A-E23F-4D12-899E-A4CBFD3BBF03}" destId="{8E81EF0F-2415-4ABA-945F-91B1AACDB12E}" srcOrd="0" destOrd="0" presId="urn:microsoft.com/office/officeart/2005/8/layout/hierarchy3"/>
    <dgm:cxn modelId="{9216FB4F-90CB-4E83-935A-7965E20B368C}" type="presParOf" srcId="{4811721A-E23F-4D12-899E-A4CBFD3BBF03}" destId="{31F1E49E-25CC-4091-98B2-0CBFE9BDD2DE}" srcOrd="1" destOrd="0" presId="urn:microsoft.com/office/officeart/2005/8/layout/hierarchy3"/>
    <dgm:cxn modelId="{6994CFC9-9C75-40EA-8DE4-54CABB0126B9}" type="presParOf" srcId="{4811721A-E23F-4D12-899E-A4CBFD3BBF03}" destId="{065B1E15-7DDA-4738-B082-B785E922EC43}" srcOrd="2" destOrd="0" presId="urn:microsoft.com/office/officeart/2005/8/layout/hierarchy3"/>
    <dgm:cxn modelId="{7CB6CD46-18F6-4F43-95B0-8B76CFCA6064}" type="presParOf" srcId="{4811721A-E23F-4D12-899E-A4CBFD3BBF03}" destId="{774BAF9A-574E-4D82-8EAD-0795C4ABD4A4}" srcOrd="3" destOrd="0" presId="urn:microsoft.com/office/officeart/2005/8/layout/hierarchy3"/>
    <dgm:cxn modelId="{406BBB6F-E9EB-49EC-BA8C-2559F43835A0}" type="presParOf" srcId="{4811721A-E23F-4D12-899E-A4CBFD3BBF03}" destId="{B244FB68-5959-4121-86BB-AF39A0EDA0B4}" srcOrd="4" destOrd="0" presId="urn:microsoft.com/office/officeart/2005/8/layout/hierarchy3"/>
    <dgm:cxn modelId="{73524211-BEF9-4C0B-8EE8-AEAF514605D3}" type="presParOf" srcId="{4811721A-E23F-4D12-899E-A4CBFD3BBF03}" destId="{506BB30E-47F4-4BA2-BC5A-5887326DEF95}" srcOrd="5" destOrd="0" presId="urn:microsoft.com/office/officeart/2005/8/layout/hierarchy3"/>
    <dgm:cxn modelId="{57BF285E-1F15-4E4A-AEB4-C414EBF1E267}" type="presParOf" srcId="{4811721A-E23F-4D12-899E-A4CBFD3BBF03}" destId="{DEF4FECB-C41A-4AA1-ABC2-9F7EBC0027C0}" srcOrd="6" destOrd="0" presId="urn:microsoft.com/office/officeart/2005/8/layout/hierarchy3"/>
    <dgm:cxn modelId="{1736033D-344B-43EC-94A1-7493EDB4470F}" type="presParOf" srcId="{4811721A-E23F-4D12-899E-A4CBFD3BBF03}" destId="{E1C32AD1-6D52-40D7-93CE-93E28CF25970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18F19E-2DA2-4FF9-BBEA-1CEEA1DBBF5E}">
      <dsp:nvSpPr>
        <dsp:cNvPr id="0" name=""/>
        <dsp:cNvSpPr/>
      </dsp:nvSpPr>
      <dsp:spPr>
        <a:xfrm>
          <a:off x="0" y="0"/>
          <a:ext cx="8640960" cy="4064000"/>
        </a:xfrm>
        <a:prstGeom prst="roundRect">
          <a:avLst>
            <a:gd name="adj" fmla="val 85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3154116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Национальное собрание Республики Беларусь – двухпалатный Парламент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1176" y="101176"/>
        <a:ext cx="8438608" cy="3861648"/>
      </dsp:txXfrm>
    </dsp:sp>
    <dsp:sp modelId="{DDFACD83-2313-4082-B920-F15FB33588E1}">
      <dsp:nvSpPr>
        <dsp:cNvPr id="0" name=""/>
        <dsp:cNvSpPr/>
      </dsp:nvSpPr>
      <dsp:spPr>
        <a:xfrm>
          <a:off x="216024" y="591840"/>
          <a:ext cx="8208912" cy="2051726"/>
        </a:xfrm>
        <a:prstGeom prst="roundRect">
          <a:avLst>
            <a:gd name="adj" fmla="val 105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1806448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Совет Республики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– палата территориального представительства (64 члена)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79122" y="654938"/>
        <a:ext cx="8082716" cy="1925530"/>
      </dsp:txXfrm>
    </dsp:sp>
    <dsp:sp modelId="{9555D87C-7944-4081-8BB1-124F875B8169}">
      <dsp:nvSpPr>
        <dsp:cNvPr id="0" name=""/>
        <dsp:cNvSpPr/>
      </dsp:nvSpPr>
      <dsp:spPr>
        <a:xfrm>
          <a:off x="463287" y="1239912"/>
          <a:ext cx="3864962" cy="1280160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56 членов (по 8 членов от каждой области и г. Минска) избираются тайным голосованием на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заседа-ниях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депутатов местных Советов депутатов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02656" y="1279281"/>
        <a:ext cx="3786224" cy="1201422"/>
      </dsp:txXfrm>
    </dsp:sp>
    <dsp:sp modelId="{A393868A-478B-4D1B-A071-A3DCC2696768}">
      <dsp:nvSpPr>
        <dsp:cNvPr id="0" name=""/>
        <dsp:cNvSpPr/>
      </dsp:nvSpPr>
      <dsp:spPr>
        <a:xfrm>
          <a:off x="4392487" y="1239912"/>
          <a:ext cx="3864962" cy="1280160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8 членов назначаются Президентом Республики Беларусь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431856" y="1279281"/>
        <a:ext cx="3786224" cy="120142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84A31F-36BF-4767-9848-0BE7159E8F0A}">
      <dsp:nvSpPr>
        <dsp:cNvPr id="0" name=""/>
        <dsp:cNvSpPr/>
      </dsp:nvSpPr>
      <dsp:spPr>
        <a:xfrm>
          <a:off x="0" y="22772"/>
          <a:ext cx="8568952" cy="5184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Полномочия Палаты представителей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0" y="22772"/>
        <a:ext cx="8568952" cy="518400"/>
      </dsp:txXfrm>
    </dsp:sp>
    <dsp:sp modelId="{1199AEF8-669B-49BB-AFE4-6E5DBED77EF0}">
      <dsp:nvSpPr>
        <dsp:cNvPr id="0" name=""/>
        <dsp:cNvSpPr/>
      </dsp:nvSpPr>
      <dsp:spPr>
        <a:xfrm>
          <a:off x="0" y="542624"/>
          <a:ext cx="8568952" cy="4545719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Рассматривает проекты законов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Назначает выборы Президента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Выносит предложения о проведении референдума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Делегирует Президенту законодательные полномочия на издание декретов, имеющих силу закона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Даёт согласие Президенту на назначение Премьер-министра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Выражает вотум недоверия Правительству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Заслушивает доклад Премьер-министра о программе деятельности Правительства, одобряет или отклоняет программу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Рассматривает по инициативе Премьер-министра вопрос о доверии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Прави-тельству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Принимает отставку Президента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Выдвигает обвинение против Президента в совершении государственной измены или иного тяжкого преступления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Принимает решение о смещении Президента с должности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Отменяет распоряжения Председателя Палаты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0" y="542624"/>
        <a:ext cx="8568952" cy="454571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84A31F-36BF-4767-9848-0BE7159E8F0A}">
      <dsp:nvSpPr>
        <dsp:cNvPr id="0" name=""/>
        <dsp:cNvSpPr/>
      </dsp:nvSpPr>
      <dsp:spPr>
        <a:xfrm>
          <a:off x="0" y="-144018"/>
          <a:ext cx="8560583" cy="45183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Полномочия Совета Республики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0" y="-144018"/>
        <a:ext cx="8560583" cy="451835"/>
      </dsp:txXfrm>
    </dsp:sp>
    <dsp:sp modelId="{1199AEF8-669B-49BB-AFE4-6E5DBED77EF0}">
      <dsp:nvSpPr>
        <dsp:cNvPr id="0" name=""/>
        <dsp:cNvSpPr/>
      </dsp:nvSpPr>
      <dsp:spPr>
        <a:xfrm>
          <a:off x="4184" y="225917"/>
          <a:ext cx="8560583" cy="5112568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Одобряет или отклоняет принятые Палатой представителей проекты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-нов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Даёт согласие на назначение Президентом: Председателя Конституционного Суда, Председателя и судей Верховного Суда, Председателя Центральной ко-миссии по выборам и проведению республиканских референдумов,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Генераль-ного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прокурора, Председателя и членов Национального банка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Избирает 6 судей Конституционного Суда, 6 членов Центральной комиссии Республики Беларусь по выборам и проведению республиканских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референду-мов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Отменяет решения местных Советов депутатов, не соответствующие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законо-дательству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Принимает решение о роспуске местного Совета депутатов в случаях,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преду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-смотренных законом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Рассматривает выдвинутое Палатой представителей обвинение против Пре-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зидента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 совершении государственной измены или иного тяжкого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преступ-ления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принимает решение о его расследовании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Рассматривает указы Президента о введении чрезвычайного или военного положения, полной или частичной мобилизации и в трёхдневный срок при-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нимает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соответствующее решение. Принимает решение по другим вопросам, предусмотренным Конституцией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184" y="225917"/>
        <a:ext cx="8560583" cy="511256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4A42BC-A0CD-45B3-BFA4-9A3083813DC9}">
      <dsp:nvSpPr>
        <dsp:cNvPr id="0" name=""/>
        <dsp:cNvSpPr/>
      </dsp:nvSpPr>
      <dsp:spPr>
        <a:xfrm>
          <a:off x="4320479" y="3732087"/>
          <a:ext cx="2905712" cy="4081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4065"/>
              </a:lnTo>
              <a:lnTo>
                <a:pt x="2905712" y="204065"/>
              </a:lnTo>
              <a:lnTo>
                <a:pt x="2905712" y="408130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F498D4-110D-400B-B863-2C669D6E0B2C}">
      <dsp:nvSpPr>
        <dsp:cNvPr id="0" name=""/>
        <dsp:cNvSpPr/>
      </dsp:nvSpPr>
      <dsp:spPr>
        <a:xfrm>
          <a:off x="4274760" y="3732087"/>
          <a:ext cx="91440" cy="40813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8130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B7ABF1-5BD1-4D72-BF56-DE4217B676CA}">
      <dsp:nvSpPr>
        <dsp:cNvPr id="0" name=""/>
        <dsp:cNvSpPr/>
      </dsp:nvSpPr>
      <dsp:spPr>
        <a:xfrm>
          <a:off x="1414767" y="3732087"/>
          <a:ext cx="2905712" cy="408130"/>
        </a:xfrm>
        <a:custGeom>
          <a:avLst/>
          <a:gdLst/>
          <a:ahLst/>
          <a:cxnLst/>
          <a:rect l="0" t="0" r="0" b="0"/>
          <a:pathLst>
            <a:path>
              <a:moveTo>
                <a:pt x="2905712" y="0"/>
              </a:moveTo>
              <a:lnTo>
                <a:pt x="2905712" y="204065"/>
              </a:lnTo>
              <a:lnTo>
                <a:pt x="0" y="204065"/>
              </a:lnTo>
              <a:lnTo>
                <a:pt x="0" y="408130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8FAA98-D342-4E77-B11E-142DA6FF2201}">
      <dsp:nvSpPr>
        <dsp:cNvPr id="0" name=""/>
        <dsp:cNvSpPr/>
      </dsp:nvSpPr>
      <dsp:spPr>
        <a:xfrm>
          <a:off x="4274760" y="2352218"/>
          <a:ext cx="91440" cy="40813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8130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B6F016-25CE-4E26-8E48-C2EE0D2D996A}">
      <dsp:nvSpPr>
        <dsp:cNvPr id="0" name=""/>
        <dsp:cNvSpPr/>
      </dsp:nvSpPr>
      <dsp:spPr>
        <a:xfrm>
          <a:off x="4274760" y="972349"/>
          <a:ext cx="91440" cy="40813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813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39F853-E13B-4731-8FF5-8743F0F13250}">
      <dsp:nvSpPr>
        <dsp:cNvPr id="0" name=""/>
        <dsp:cNvSpPr/>
      </dsp:nvSpPr>
      <dsp:spPr>
        <a:xfrm>
          <a:off x="2304257" y="610"/>
          <a:ext cx="4032444" cy="97173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Состав Совета Министров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304257" y="610"/>
        <a:ext cx="4032444" cy="971738"/>
      </dsp:txXfrm>
    </dsp:sp>
    <dsp:sp modelId="{478ADD1D-8341-4E58-98DC-CE91CB29E2BA}">
      <dsp:nvSpPr>
        <dsp:cNvPr id="0" name=""/>
        <dsp:cNvSpPr/>
      </dsp:nvSpPr>
      <dsp:spPr>
        <a:xfrm>
          <a:off x="2880314" y="1380480"/>
          <a:ext cx="2880331" cy="97173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Премьер-министр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880314" y="1380480"/>
        <a:ext cx="2880331" cy="971738"/>
      </dsp:txXfrm>
    </dsp:sp>
    <dsp:sp modelId="{BC77A6B6-49EE-4448-9ADE-7D0600A0CEDF}">
      <dsp:nvSpPr>
        <dsp:cNvPr id="0" name=""/>
        <dsp:cNvSpPr/>
      </dsp:nvSpPr>
      <dsp:spPr>
        <a:xfrm>
          <a:off x="2304257" y="2760349"/>
          <a:ext cx="4032444" cy="97173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заместители Премьер-министра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304257" y="2760349"/>
        <a:ext cx="4032444" cy="971738"/>
      </dsp:txXfrm>
    </dsp:sp>
    <dsp:sp modelId="{51547711-BDCB-4ADE-B7E8-CC3AC5F61771}">
      <dsp:nvSpPr>
        <dsp:cNvPr id="0" name=""/>
        <dsp:cNvSpPr/>
      </dsp:nvSpPr>
      <dsp:spPr>
        <a:xfrm>
          <a:off x="165975" y="4140218"/>
          <a:ext cx="2497582" cy="97173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министры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65975" y="4140218"/>
        <a:ext cx="2497582" cy="971738"/>
      </dsp:txXfrm>
    </dsp:sp>
    <dsp:sp modelId="{34105AD7-EDE6-4000-AF05-A32A3D8C9781}">
      <dsp:nvSpPr>
        <dsp:cNvPr id="0" name=""/>
        <dsp:cNvSpPr/>
      </dsp:nvSpPr>
      <dsp:spPr>
        <a:xfrm>
          <a:off x="3071688" y="4140218"/>
          <a:ext cx="2497582" cy="97173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председатели государственных комитетов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071688" y="4140218"/>
        <a:ext cx="2497582" cy="971738"/>
      </dsp:txXfrm>
    </dsp:sp>
    <dsp:sp modelId="{548D26A4-A10E-470A-8968-BA89116DDAB4}">
      <dsp:nvSpPr>
        <dsp:cNvPr id="0" name=""/>
        <dsp:cNvSpPr/>
      </dsp:nvSpPr>
      <dsp:spPr>
        <a:xfrm>
          <a:off x="5977401" y="4140218"/>
          <a:ext cx="2497582" cy="97173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руководители иных органов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государствен-ного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управления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977401" y="4140218"/>
        <a:ext cx="2497582" cy="97173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84A31F-36BF-4767-9848-0BE7159E8F0A}">
      <dsp:nvSpPr>
        <dsp:cNvPr id="0" name=""/>
        <dsp:cNvSpPr/>
      </dsp:nvSpPr>
      <dsp:spPr>
        <a:xfrm>
          <a:off x="0" y="-144018"/>
          <a:ext cx="8560583" cy="45183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Компетенция Правительства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0" y="-144018"/>
        <a:ext cx="8560583" cy="451835"/>
      </dsp:txXfrm>
    </dsp:sp>
    <dsp:sp modelId="{1199AEF8-669B-49BB-AFE4-6E5DBED77EF0}">
      <dsp:nvSpPr>
        <dsp:cNvPr id="0" name=""/>
        <dsp:cNvSpPr/>
      </dsp:nvSpPr>
      <dsp:spPr>
        <a:xfrm>
          <a:off x="4184" y="225917"/>
          <a:ext cx="8560583" cy="5400600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Руководит системой подчинённых ему органов государственного управления и других органов исполнительной власти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Разрабатывает основные направления внутренней и внешней политики и принимает меры по их реализации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Разрабатывает и представляет Президенту для внесения в Парламент проект республиканского бюджета и отчёт о его исполнении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Обеспечивает проведение единой экономической, финансовой, кредитной и денежной политики, государственной политики в области науки, культуры, образования, здравоохранения, экологии, социального обеспечения и оплаты труда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Принимает меры по обеспечению прав и свобод граждан, защите интересов государства, национальной безопасности и обороноспособности, охране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соб-ственности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 общественного порядка, борьбе с преступностью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Выступает от имени собственника в отношении имущества, являющегося собственностью Республики Беларусь, организует управление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-ной собственностью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Обеспечивает исполнение Конституции, законов и декретов, указов 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распо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-ряжений Президента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Отменяет акты министерств и иных республиканских органов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государствен-ного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управления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184" y="225917"/>
        <a:ext cx="8560583" cy="540060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CA1D20-443D-49A9-9146-45D282622F2B}">
      <dsp:nvSpPr>
        <dsp:cNvPr id="0" name=""/>
        <dsp:cNvSpPr/>
      </dsp:nvSpPr>
      <dsp:spPr>
        <a:xfrm>
          <a:off x="109900" y="2221"/>
          <a:ext cx="5430799" cy="593485"/>
        </a:xfrm>
        <a:prstGeom prst="roundRect">
          <a:avLst>
            <a:gd name="adj" fmla="val 10000"/>
          </a:avLst>
        </a:prstGeom>
        <a:solidFill>
          <a:schemeClr val="bg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защищать от противоправных посягательств</a:t>
          </a:r>
          <a:endParaRPr lang="ru-RU" sz="18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7283" y="19604"/>
        <a:ext cx="5396033" cy="558719"/>
      </dsp:txXfrm>
    </dsp:sp>
    <dsp:sp modelId="{8E81EF0F-2415-4ABA-945F-91B1AACDB12E}">
      <dsp:nvSpPr>
        <dsp:cNvPr id="0" name=""/>
        <dsp:cNvSpPr/>
      </dsp:nvSpPr>
      <dsp:spPr>
        <a:xfrm>
          <a:off x="652980" y="595706"/>
          <a:ext cx="543079" cy="5144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4415"/>
              </a:lnTo>
              <a:lnTo>
                <a:pt x="543079" y="51441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F1E49E-25CC-4091-98B2-0CBFE9BDD2DE}">
      <dsp:nvSpPr>
        <dsp:cNvPr id="0" name=""/>
        <dsp:cNvSpPr/>
      </dsp:nvSpPr>
      <dsp:spPr>
        <a:xfrm>
          <a:off x="1196060" y="744078"/>
          <a:ext cx="7407007" cy="7320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гарантированные Конституцией и актами законодательства личные права и свободы, социально-экономические и политические права граждан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17502" y="765520"/>
        <a:ext cx="7364123" cy="689204"/>
      </dsp:txXfrm>
    </dsp:sp>
    <dsp:sp modelId="{065B1E15-7DDA-4738-B082-B785E922EC43}">
      <dsp:nvSpPr>
        <dsp:cNvPr id="0" name=""/>
        <dsp:cNvSpPr/>
      </dsp:nvSpPr>
      <dsp:spPr>
        <a:xfrm>
          <a:off x="652980" y="595706"/>
          <a:ext cx="543079" cy="13255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25574"/>
              </a:lnTo>
              <a:lnTo>
                <a:pt x="543079" y="132557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4BAF9A-574E-4D82-8EAD-0795C4ABD4A4}">
      <dsp:nvSpPr>
        <dsp:cNvPr id="0" name=""/>
        <dsp:cNvSpPr/>
      </dsp:nvSpPr>
      <dsp:spPr>
        <a:xfrm>
          <a:off x="1196060" y="1624538"/>
          <a:ext cx="7407007" cy="5934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конституционный строй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13443" y="1641921"/>
        <a:ext cx="7372241" cy="558719"/>
      </dsp:txXfrm>
    </dsp:sp>
    <dsp:sp modelId="{B244FB68-5959-4121-86BB-AF39A0EDA0B4}">
      <dsp:nvSpPr>
        <dsp:cNvPr id="0" name=""/>
        <dsp:cNvSpPr/>
      </dsp:nvSpPr>
      <dsp:spPr>
        <a:xfrm>
          <a:off x="652980" y="595706"/>
          <a:ext cx="543079" cy="20674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67431"/>
              </a:lnTo>
              <a:lnTo>
                <a:pt x="543079" y="206743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6BB30E-47F4-4BA2-BC5A-5887326DEF95}">
      <dsp:nvSpPr>
        <dsp:cNvPr id="0" name=""/>
        <dsp:cNvSpPr/>
      </dsp:nvSpPr>
      <dsp:spPr>
        <a:xfrm>
          <a:off x="1196060" y="2366395"/>
          <a:ext cx="7407007" cy="5934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государственные и общественные интересы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13443" y="2383778"/>
        <a:ext cx="7372241" cy="558719"/>
      </dsp:txXfrm>
    </dsp:sp>
    <dsp:sp modelId="{DEF4FECB-C41A-4AA1-ABC2-9F7EBC0027C0}">
      <dsp:nvSpPr>
        <dsp:cNvPr id="0" name=""/>
        <dsp:cNvSpPr/>
      </dsp:nvSpPr>
      <dsp:spPr>
        <a:xfrm>
          <a:off x="652980" y="595706"/>
          <a:ext cx="543079" cy="28092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09289"/>
              </a:lnTo>
              <a:lnTo>
                <a:pt x="543079" y="280928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C32AD1-6D52-40D7-93CE-93E28CF25970}">
      <dsp:nvSpPr>
        <dsp:cNvPr id="0" name=""/>
        <dsp:cNvSpPr/>
      </dsp:nvSpPr>
      <dsp:spPr>
        <a:xfrm>
          <a:off x="1196060" y="3108253"/>
          <a:ext cx="7407007" cy="5934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права юридических лиц независимо от форм собственности,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ведомст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-венного подчинения и условий хозяйствования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13443" y="3125636"/>
        <a:ext cx="7372241" cy="5587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FAB113-488D-4C99-BE5E-995D46098B52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B7ADA5-F76F-4ACE-9334-0D83C709C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194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17"/>
          <p:cNvSpPr>
            <a:spLocks noChangeArrowheads="1"/>
          </p:cNvSpPr>
          <p:nvPr/>
        </p:nvSpPr>
        <p:spPr bwMode="ltGray">
          <a:xfrm>
            <a:off x="-1588" y="5157788"/>
            <a:ext cx="9145588" cy="1708150"/>
          </a:xfrm>
          <a:prstGeom prst="rect">
            <a:avLst/>
          </a:prstGeom>
          <a:solidFill>
            <a:schemeClr val="bg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white">
          <a:xfrm>
            <a:off x="0" y="0"/>
            <a:ext cx="9144000" cy="4935538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ltGray">
          <a:xfrm>
            <a:off x="0" y="4933950"/>
            <a:ext cx="9144000" cy="22383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752600" y="3733800"/>
            <a:ext cx="60198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>
                <a:solidFill>
                  <a:srgbClr val="84A1E8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invGray">
          <a:xfrm>
            <a:off x="1266825" y="1125538"/>
            <a:ext cx="2368550" cy="4535487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invGray">
          <a:xfrm flipH="1">
            <a:off x="8221663" y="0"/>
            <a:ext cx="95250" cy="20605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7" name="Rectangle 25"/>
          <p:cNvSpPr>
            <a:spLocks noChangeArrowheads="1"/>
          </p:cNvSpPr>
          <p:nvPr/>
        </p:nvSpPr>
        <p:spPr bwMode="invGray">
          <a:xfrm>
            <a:off x="250825" y="260350"/>
            <a:ext cx="8569325" cy="439261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invGray">
          <a:xfrm>
            <a:off x="7775575" y="908050"/>
            <a:ext cx="1368425" cy="143986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9" name="Rectangle 27"/>
          <p:cNvSpPr>
            <a:spLocks noChangeArrowheads="1"/>
          </p:cNvSpPr>
          <p:nvPr/>
        </p:nvSpPr>
        <p:spPr bwMode="invGray">
          <a:xfrm>
            <a:off x="611188" y="1916113"/>
            <a:ext cx="7921625" cy="1584325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1524000"/>
          </a:xfrm>
        </p:spPr>
        <p:txBody>
          <a:bodyPr/>
          <a:lstStyle>
            <a:lvl1pPr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19" name="Рисунок 18"/>
          <p:cNvPicPr/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857628"/>
            <a:ext cx="1357290" cy="128588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33363"/>
            <a:ext cx="2057400" cy="6276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3363"/>
            <a:ext cx="6019800" cy="6276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7713" y="233363"/>
            <a:ext cx="7862887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62063"/>
            <a:ext cx="8229600" cy="5248275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505200" y="6448425"/>
            <a:ext cx="2133600" cy="228600"/>
          </a:xfrm>
        </p:spPr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0" name="Rectangle 16"/>
          <p:cNvSpPr>
            <a:spLocks noChangeArrowheads="1"/>
          </p:cNvSpPr>
          <p:nvPr/>
        </p:nvSpPr>
        <p:spPr bwMode="ltGray">
          <a:xfrm>
            <a:off x="0" y="0"/>
            <a:ext cx="1403350" cy="1247775"/>
          </a:xfrm>
          <a:prstGeom prst="rect">
            <a:avLst/>
          </a:prstGeom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invGray">
          <a:xfrm>
            <a:off x="1403350" y="0"/>
            <a:ext cx="7740650" cy="1052513"/>
          </a:xfrm>
          <a:prstGeom prst="rect">
            <a:avLst/>
          </a:prstGeom>
          <a:solidFill>
            <a:schemeClr val="tx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invGray">
          <a:xfrm>
            <a:off x="8820150" y="0"/>
            <a:ext cx="73025" cy="7651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white">
          <a:xfrm>
            <a:off x="971550" y="134938"/>
            <a:ext cx="7993063" cy="773112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468313" y="6481763"/>
            <a:ext cx="8424862" cy="0"/>
          </a:xfrm>
          <a:prstGeom prst="line">
            <a:avLst/>
          </a:prstGeom>
          <a:noFill/>
          <a:ln w="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2063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0400" y="6477000"/>
            <a:ext cx="1828800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05200" y="6448425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latin typeface="+mn-lt"/>
              </a:defRPr>
            </a:lvl1pPr>
          </a:lstStyle>
          <a:p>
            <a:fld id="{124A0A45-B9AC-4011-9387-7ECA7E263FDA}" type="slidenum">
              <a:rPr lang="ru-RU" smtClean="0"/>
              <a:t>‹#›</a:t>
            </a:fld>
            <a:endParaRPr lang="ru-RU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invGray">
          <a:xfrm>
            <a:off x="1187450" y="908050"/>
            <a:ext cx="7956550" cy="14446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invGray">
          <a:xfrm>
            <a:off x="257556" y="0"/>
            <a:ext cx="1145794" cy="105251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747713" y="233363"/>
            <a:ext cx="7862887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заголовка</a:t>
            </a:r>
            <a:endParaRPr lang="en-US" dirty="0" smtClean="0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ltGray">
          <a:xfrm>
            <a:off x="0" y="1"/>
            <a:ext cx="250825" cy="687228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6" name="Рисунок 15"/>
          <p:cNvPicPr/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412" y="0"/>
            <a:ext cx="1285852" cy="121442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>
    <p:circl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2600" y="3733800"/>
            <a:ext cx="7067872" cy="695332"/>
          </a:xfrm>
        </p:spPr>
        <p:txBody>
          <a:bodyPr/>
          <a:lstStyle/>
          <a:p>
            <a:pPr algn="r"/>
            <a:r>
              <a:rPr lang="ru-RU" sz="2400" dirty="0" smtClean="0"/>
              <a:t>Обществоведение, 11 </a:t>
            </a:r>
            <a:r>
              <a:rPr lang="ru-RU" sz="2400" dirty="0" smtClean="0"/>
              <a:t>класс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90600" y="1981200"/>
            <a:ext cx="7541840" cy="1524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Органы государственной власти Республики Беларусь</a:t>
            </a:r>
            <a:endParaRPr lang="ru-RU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black">
          <a:xfrm>
            <a:off x="3000364" y="5214950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Ситник П.В.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black">
          <a:xfrm>
            <a:off x="1714480" y="616266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2017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black">
          <a:xfrm>
            <a:off x="1500166" y="28572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Лицей Ивацевичского района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Национальное собрание Республики Беларусь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5450125"/>
              </p:ext>
            </p:extLst>
          </p:nvPr>
        </p:nvGraphicFramePr>
        <p:xfrm>
          <a:off x="467544" y="1397000"/>
          <a:ext cx="8568952" cy="4984327"/>
        </p:xfrm>
        <a:graphic>
          <a:graphicData uri="http://schemas.openxmlformats.org/drawingml/2006/table">
            <a:tbl>
              <a:tblPr firstRow="1">
                <a:tableStyleId>{073A0DAA-6AF3-43AB-8588-CEC1D06C72B9}</a:tableStyleId>
              </a:tblPr>
              <a:tblGrid>
                <a:gridCol w="2520280"/>
                <a:gridCol w="6048672"/>
              </a:tblGrid>
              <a:tr h="42030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Функции Парламента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678946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Законодательная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Осуществление законодательной власти, принятие за-конов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393358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Представительная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Представление интересов избирателей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1842854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Контрольная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Проведение парламентских слушаний с заслушиванием на них мнений членов Парламента, государственных и общественных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деятелей, экспертов по конкретному за-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конопроекту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или иному важному вопросу и принятие заключений. Осуществление контроля за деятель-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ностью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исполнительной власти - Правительства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678946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Кадровая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Участие в формировании органов власти, принятие от-ставки Президента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969923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Внешнеполитическая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Ратификация (утверждение) международных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догово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-ров, сотрудничество с международными организация-ми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1028451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Национальное собрание Республики Беларусь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577610215"/>
              </p:ext>
            </p:extLst>
          </p:nvPr>
        </p:nvGraphicFramePr>
        <p:xfrm>
          <a:off x="395536" y="1268760"/>
          <a:ext cx="8568952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99635056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Национальное собрание Республики Беларусь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205061515"/>
              </p:ext>
            </p:extLst>
          </p:nvPr>
        </p:nvGraphicFramePr>
        <p:xfrm>
          <a:off x="395536" y="1340768"/>
          <a:ext cx="8568952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3840136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Национальное собрание Республики Беларусь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6437956"/>
              </p:ext>
            </p:extLst>
          </p:nvPr>
        </p:nvGraphicFramePr>
        <p:xfrm>
          <a:off x="323528" y="1196752"/>
          <a:ext cx="8712968" cy="5449500"/>
        </p:xfrm>
        <a:graphic>
          <a:graphicData uri="http://schemas.openxmlformats.org/drawingml/2006/table">
            <a:tbl>
              <a:tblPr firstRow="1">
                <a:tableStyleId>{073A0DAA-6AF3-43AB-8588-CEC1D06C72B9}</a:tableStyleId>
              </a:tblPr>
              <a:tblGrid>
                <a:gridCol w="1391146"/>
                <a:gridCol w="7321822"/>
              </a:tblGrid>
              <a:tr h="42030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Стадии законодательного процесса в Республике Беларусь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678946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Внесение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законопро-екта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Право законодательной инициативы принадлежит Президенту, де-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путатам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Палаты представителей, Совету Республики,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Правительст-ву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, а также гражданам, обладающим избирательным правом, в ко-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личестве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не менее 50 тыс. человек, и реализуется в Палате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предста-вителей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393358">
                <a:tc>
                  <a:txBody>
                    <a:bodyPr/>
                    <a:lstStyle/>
                    <a:p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Обсужде-ние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зако-нопроекта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Законопроект сначала рассматривается в постоянных комиссиях, затем обсуждается в двух чтениях Палатой представителей.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Приня-тый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Палатой представителей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большинством голосов законопроект в 5-дневный срок предстаёт на рассмотрение Совета Республики, который одобряет либо отклоняет его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1118116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Принятие закона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Законопроект, одобренный Советом Республики большинством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го-лосов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, считается законом и представляется в 10-дневный срок Пре-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зиденту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на подпись. Подписанный Президентом закон считается принятым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678946">
                <a:tc>
                  <a:txBody>
                    <a:bodyPr/>
                    <a:lstStyle/>
                    <a:p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Опублико-вание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зако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-на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После подписание закон подлежит немедленному опубликованию в официальных изданиях и вступает в силу через 10 дней после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опуб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-ликования, если в самом законе не предусмотрен иной срок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6450652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Совет Министров Республики Беларусь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Картинки по запросу Кобяков Андрей Владимирович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196752"/>
            <a:ext cx="3238500" cy="4572000"/>
          </a:xfrm>
          <a:prstGeom prst="rect">
            <a:avLst/>
          </a:prstGeom>
          <a:ln w="3810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652120" y="5877272"/>
            <a:ext cx="3238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А.В.Кобяков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Премьер-министр Республики Беларусь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296" y="1628800"/>
            <a:ext cx="1203743" cy="1656184"/>
          </a:xfrm>
          <a:prstGeom prst="rect">
            <a:avLst/>
          </a:prstGeom>
          <a:ln w="28575">
            <a:solidFill>
              <a:schemeClr val="accent4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8" name="Группа 7"/>
          <p:cNvGrpSpPr/>
          <p:nvPr/>
        </p:nvGrpSpPr>
        <p:grpSpPr>
          <a:xfrm>
            <a:off x="1907704" y="1628800"/>
            <a:ext cx="3588402" cy="1656184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9" name="Прямоугольник 8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10" name="Прямоугольник 9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kern="1200" dirty="0" smtClean="0">
                  <a:latin typeface="Cambria" panose="02040503050406030204" pitchFamily="18" charset="0"/>
                </a:rPr>
                <a:t>Статья 106. </a:t>
              </a:r>
              <a:r>
                <a:rPr lang="ru-RU" kern="1200" dirty="0" smtClean="0">
                  <a:latin typeface="Cambria" panose="02040503050406030204" pitchFamily="18" charset="0"/>
                </a:rPr>
                <a:t>Исполнительную власть в Республике Беларусь осуществляет Правительство – Совет Министров Республики Беларусь – центральный орган государственного управления</a:t>
              </a:r>
              <a:endParaRPr lang="ru-RU" b="1" kern="1200" dirty="0">
                <a:latin typeface="Cambria" panose="02040503050406030204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393296" y="3861048"/>
            <a:ext cx="1946456" cy="576064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12" name="Прямоугольник 11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13" name="Прямоугольник 12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kern="1200" dirty="0" smtClean="0">
                  <a:latin typeface="Cambria" panose="02040503050406030204" pitchFamily="18" charset="0"/>
                </a:rPr>
                <a:t>Правительство</a:t>
              </a:r>
              <a:endParaRPr lang="ru-RU" b="1" kern="1200" dirty="0">
                <a:latin typeface="Cambria" panose="02040503050406030204" pitchFamily="18" charset="0"/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3995936" y="3754176"/>
            <a:ext cx="1500169" cy="789808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15" name="Прямоугольник 14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16" name="Прямоугольник 15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>
                  <a:latin typeface="Cambria" panose="02040503050406030204" pitchFamily="18" charset="0"/>
                </a:rPr>
                <a:t>Президенту Республики Беларусь</a:t>
              </a:r>
              <a:endParaRPr lang="ru-RU" kern="1200" dirty="0">
                <a:latin typeface="Cambria" panose="02040503050406030204" pitchFamily="18" charset="0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393296" y="5264064"/>
            <a:ext cx="1946456" cy="789808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18" name="Прямоугольник 17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19" name="Прямоугольник 18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>
                  <a:latin typeface="Cambria" panose="02040503050406030204" pitchFamily="18" charset="0"/>
                </a:rPr>
                <a:t>Парламентом Республики Беларусь</a:t>
              </a:r>
              <a:endParaRPr lang="ru-RU" kern="1200" dirty="0">
                <a:latin typeface="Cambria" panose="02040503050406030204" pitchFamily="18" charset="0"/>
              </a:endParaRPr>
            </a:p>
          </p:txBody>
        </p:sp>
      </p:grpSp>
      <p:sp>
        <p:nvSpPr>
          <p:cNvPr id="3" name="Стрелка вправо 2"/>
          <p:cNvSpPr/>
          <p:nvPr/>
        </p:nvSpPr>
        <p:spPr>
          <a:xfrm>
            <a:off x="2339752" y="3826184"/>
            <a:ext cx="1656183" cy="645792"/>
          </a:xfrm>
          <a:prstGeom prst="rightArrow">
            <a:avLst>
              <a:gd name="adj1" fmla="val 50000"/>
              <a:gd name="adj2" fmla="val 86814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подотчётно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393297" y="4471976"/>
            <a:ext cx="1946455" cy="792088"/>
          </a:xfrm>
          <a:prstGeom prst="downArrow">
            <a:avLst>
              <a:gd name="adj1" fmla="val 50000"/>
              <a:gd name="adj2" fmla="val 59675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</a:t>
            </a:r>
            <a:r>
              <a:rPr lang="ru-RU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тветст-венно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перед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738667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Совет Министров Республики Беларусь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203988285"/>
              </p:ext>
            </p:extLst>
          </p:nvPr>
        </p:nvGraphicFramePr>
        <p:xfrm>
          <a:off x="395536" y="1268760"/>
          <a:ext cx="8640960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16365773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Совет Министров Республики Беларусь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108568005"/>
              </p:ext>
            </p:extLst>
          </p:nvPr>
        </p:nvGraphicFramePr>
        <p:xfrm>
          <a:off x="395536" y="1340768"/>
          <a:ext cx="8568952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40105337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Судебная власть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054486990"/>
              </p:ext>
            </p:extLst>
          </p:nvPr>
        </p:nvGraphicFramePr>
        <p:xfrm>
          <a:off x="323528" y="2636912"/>
          <a:ext cx="8712968" cy="3703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Группа 7"/>
          <p:cNvGrpSpPr/>
          <p:nvPr/>
        </p:nvGrpSpPr>
        <p:grpSpPr>
          <a:xfrm>
            <a:off x="450161" y="1412776"/>
            <a:ext cx="5430799" cy="593485"/>
            <a:chOff x="109900" y="2221"/>
            <a:chExt cx="5430799" cy="59348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109900" y="2221"/>
              <a:ext cx="5430799" cy="593485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Скругленный прямоугольник 4"/>
            <p:cNvSpPr/>
            <p:nvPr/>
          </p:nvSpPr>
          <p:spPr>
            <a:xfrm>
              <a:off x="127283" y="19604"/>
              <a:ext cx="5396033" cy="55871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Задачи судов в Республике Беларусь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11" name="Стрелка вниз 10"/>
          <p:cNvSpPr/>
          <p:nvPr/>
        </p:nvSpPr>
        <p:spPr>
          <a:xfrm>
            <a:off x="2841524" y="2006261"/>
            <a:ext cx="648072" cy="630651"/>
          </a:xfrm>
          <a:prstGeom prst="downArrow">
            <a:avLst>
              <a:gd name="adj1" fmla="val 50000"/>
              <a:gd name="adj2" fmla="val 60496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360328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Судебная власть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3502884"/>
              </p:ext>
            </p:extLst>
          </p:nvPr>
        </p:nvGraphicFramePr>
        <p:xfrm>
          <a:off x="323528" y="1268760"/>
          <a:ext cx="8712968" cy="2225040"/>
        </p:xfrm>
        <a:graphic>
          <a:graphicData uri="http://schemas.openxmlformats.org/drawingml/2006/table">
            <a:tbl>
              <a:tblPr firstRow="1">
                <a:tableStyleId>{073A0DAA-6AF3-43AB-8588-CEC1D06C72B9}</a:tableStyleId>
              </a:tblPr>
              <a:tblGrid>
                <a:gridCol w="2376264"/>
                <a:gridCol w="6336704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Суды в Республике Беларусь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Конституционный Суд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Осуществляет контроль за конституционностью норма-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тивных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актов в государстве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Общие суды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Осуществляют правосудие по гражданским, уголовным, административным и хозяйственным делам. Возглавляет систему общих судов </a:t>
                      </a:r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Верховный Суд Республики Бела-</a:t>
                      </a:r>
                      <a:r>
                        <a:rPr lang="ru-RU" sz="18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русь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645024"/>
            <a:ext cx="2088017" cy="2728342"/>
          </a:xfrm>
          <a:prstGeom prst="rect">
            <a:avLst/>
          </a:prstGeom>
          <a:ln w="38100">
            <a:solidFill>
              <a:schemeClr val="accent4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699792" y="3624416"/>
            <a:ext cx="20882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П.П.Миклашевич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Председатель Конституционного Суда Республики Беларусь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1028" name="Picture 4" descr="Картинки по запросу СУКАЛО Валентин Олегович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645024"/>
            <a:ext cx="2027821" cy="2728342"/>
          </a:xfrm>
          <a:prstGeom prst="rect">
            <a:avLst/>
          </a:prstGeom>
          <a:ln w="3810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076056" y="5049927"/>
            <a:ext cx="17281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В.О.Сукало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Председатель Верховного Суда Республики Беларусь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287577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Судебная власть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34680" y="2893041"/>
            <a:ext cx="5727448" cy="92333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избирается Конституционным Судом из состава су-</a:t>
            </a:r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дей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по предложению Председателя </a:t>
            </a:r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Конституцион-ного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Суда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77024" y="4970787"/>
            <a:ext cx="5727448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избираются Советом Республики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0980" y="5661248"/>
            <a:ext cx="8491764" cy="64633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Срок полномочий членов </a:t>
            </a:r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Конституцион-ного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Суда - 11 лет, предельный возраст - 70 лет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3" name="Стрелка вправо 2"/>
          <p:cNvSpPr/>
          <p:nvPr/>
        </p:nvSpPr>
        <p:spPr>
          <a:xfrm>
            <a:off x="2276888" y="3112390"/>
            <a:ext cx="978408" cy="484632"/>
          </a:xfrm>
          <a:prstGeom prst="rightArrow">
            <a:avLst>
              <a:gd name="adj1" fmla="val 50000"/>
              <a:gd name="adj2" fmla="val 110377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37268" y="2754541"/>
            <a:ext cx="2110000" cy="1200329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Заместитель Председателя Конституционно-</a:t>
            </a:r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го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Суда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5" name="Стрелка вправо 14"/>
          <p:cNvSpPr/>
          <p:nvPr/>
        </p:nvSpPr>
        <p:spPr>
          <a:xfrm>
            <a:off x="2342918" y="4913137"/>
            <a:ext cx="978408" cy="484632"/>
          </a:xfrm>
          <a:prstGeom prst="rightArrow">
            <a:avLst>
              <a:gd name="adj1" fmla="val 50000"/>
              <a:gd name="adj2" fmla="val 110377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58996" y="4832288"/>
            <a:ext cx="2110000" cy="64633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6 судей </a:t>
            </a:r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Конститу-ционного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Суда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55296" y="4204538"/>
            <a:ext cx="5727448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назначаются Президентом Республики Беларусь. 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7" name="Стрелка вправо 16"/>
          <p:cNvSpPr/>
          <p:nvPr/>
        </p:nvSpPr>
        <p:spPr>
          <a:xfrm>
            <a:off x="2297504" y="4146888"/>
            <a:ext cx="978408" cy="484632"/>
          </a:xfrm>
          <a:prstGeom prst="rightArrow">
            <a:avLst>
              <a:gd name="adj1" fmla="val 50000"/>
              <a:gd name="adj2" fmla="val 110377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439628" y="4066038"/>
            <a:ext cx="2110000" cy="64633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6 судей </a:t>
            </a:r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Конститу-ционного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Суда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34680" y="1700808"/>
            <a:ext cx="5727448" cy="92333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назначается Президентом Республики Беларусь с согласия Совета Республики из числа судей </a:t>
            </a:r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Конс-титуционного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Суда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20" name="Стрелка вправо 19"/>
          <p:cNvSpPr/>
          <p:nvPr/>
        </p:nvSpPr>
        <p:spPr>
          <a:xfrm>
            <a:off x="2276888" y="1920157"/>
            <a:ext cx="978408" cy="484632"/>
          </a:xfrm>
          <a:prstGeom prst="rightArrow">
            <a:avLst>
              <a:gd name="adj1" fmla="val 50000"/>
              <a:gd name="adj2" fmla="val 110377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437268" y="1700808"/>
            <a:ext cx="2110000" cy="92333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Председатель Конституционно-</a:t>
            </a:r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го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Суда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99926" y="1157096"/>
            <a:ext cx="6073872" cy="40011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Конституционный Суд Республики Беларусь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834594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План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59350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Президент Республики Беларусь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Национальное собрание Республики Беларусь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Совет Министров Республики Беларусь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Судебная власть</a:t>
            </a:r>
          </a:p>
        </p:txBody>
      </p:sp>
    </p:spTree>
    <p:extLst>
      <p:ext uri="{BB962C8B-B14F-4D97-AF65-F5344CB8AC3E}">
        <p14:creationId xmlns:p14="http://schemas.microsoft.com/office/powerpoint/2010/main" val="258258210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Президент Республики Беларусь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9689076"/>
              </p:ext>
            </p:extLst>
          </p:nvPr>
        </p:nvGraphicFramePr>
        <p:xfrm>
          <a:off x="395535" y="1397000"/>
          <a:ext cx="8640960" cy="4984328"/>
        </p:xfrm>
        <a:graphic>
          <a:graphicData uri="http://schemas.openxmlformats.org/drawingml/2006/table">
            <a:tbl>
              <a:tblPr firstRow="1">
                <a:tableStyleId>{073A0DAA-6AF3-43AB-8588-CEC1D06C72B9}</a:tableStyleId>
              </a:tblPr>
              <a:tblGrid>
                <a:gridCol w="1440160"/>
                <a:gridCol w="1440160"/>
                <a:gridCol w="2880320"/>
                <a:gridCol w="2880320"/>
              </a:tblGrid>
              <a:tr h="508871">
                <a:tc gridSpan="4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Органы государственной власти в Республике Беларусь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476251">
                <a:tc gridSpan="4"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Президент Республики Беларусь 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– Глава государства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476251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Законодательная власть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Исполнительная власть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Судебная власть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  <a:tr h="1174318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Национальное </a:t>
                      </a:r>
                      <a:r>
                        <a:rPr lang="ru-RU" sz="18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собра-ние</a:t>
                      </a:r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Республики Бела-</a:t>
                      </a:r>
                      <a:r>
                        <a:rPr lang="ru-RU" sz="18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русь</a:t>
                      </a:r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 парламент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Совет Министров </a:t>
                      </a:r>
                      <a:r>
                        <a:rPr lang="ru-RU" sz="18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Рес</a:t>
                      </a:r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-публики Беларусь 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–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пра-вительство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Конституционный Суд Республики Беларусь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  <a:tr h="1526614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Совет </a:t>
                      </a:r>
                      <a:r>
                        <a:rPr lang="ru-RU" sz="18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Рес</a:t>
                      </a:r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-публики 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Палата </a:t>
                      </a:r>
                      <a:r>
                        <a:rPr lang="ru-RU" sz="18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представи-телей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Центральные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органы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уп-равления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–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министерст-ва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, госкомитеты, ведом-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ства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Верховный Суд Республики Беларусь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  <a:tr h="822023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Местные Советы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депу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-татов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Местные органы управ-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ления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- исполкомы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Территориальная система судов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504450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Президент Республики Беларусь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0415224"/>
              </p:ext>
            </p:extLst>
          </p:nvPr>
        </p:nvGraphicFramePr>
        <p:xfrm>
          <a:off x="395536" y="5229200"/>
          <a:ext cx="4186808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6" name="Группа 5"/>
          <p:cNvGrpSpPr/>
          <p:nvPr/>
        </p:nvGrpSpPr>
        <p:grpSpPr>
          <a:xfrm>
            <a:off x="395537" y="3193900"/>
            <a:ext cx="4896544" cy="3158184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7" name="Прямоугольник 6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8" name="Прямоугольник 7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>
                  <a:latin typeface="Cambria" panose="02040503050406030204" pitchFamily="18" charset="0"/>
                </a:rPr>
                <a:t>Президент Республики Беларусь является 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Гла</a:t>
              </a:r>
              <a:r>
                <a:rPr lang="ru-RU" kern="1200" dirty="0" smtClean="0">
                  <a:latin typeface="Cambria" panose="02040503050406030204" pitchFamily="18" charset="0"/>
                </a:rPr>
                <a:t>-вой государства, гарантом Конституции 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Рес</a:t>
              </a:r>
              <a:r>
                <a:rPr lang="ru-RU" kern="1200" dirty="0" smtClean="0">
                  <a:latin typeface="Cambria" panose="02040503050406030204" pitchFamily="18" charset="0"/>
                </a:rPr>
                <a:t>-публики Беларусь, прав и свобод человека и гражданина (статья 79 Конституции 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Респуб</a:t>
              </a:r>
              <a:r>
                <a:rPr lang="ru-RU" kern="1200" dirty="0" smtClean="0">
                  <a:latin typeface="Cambria" panose="02040503050406030204" pitchFamily="18" charset="0"/>
                </a:rPr>
                <a:t>-лики Беларусь). Президент обладает 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непри-косновенностью</a:t>
              </a:r>
              <a:r>
                <a:rPr lang="ru-RU" kern="1200" dirty="0" smtClean="0">
                  <a:latin typeface="Cambria" panose="02040503050406030204" pitchFamily="18" charset="0"/>
                </a:rPr>
                <a:t>, его честь и достоинство ох-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раняются</a:t>
              </a:r>
              <a:r>
                <a:rPr lang="ru-RU" kern="1200" dirty="0" smtClean="0">
                  <a:latin typeface="Cambria" panose="02040503050406030204" pitchFamily="18" charset="0"/>
                </a:rPr>
                <a:t> законом. Пост Президента был 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уч-реждён</a:t>
              </a:r>
              <a:r>
                <a:rPr lang="ru-RU" kern="1200" dirty="0" smtClean="0">
                  <a:latin typeface="Cambria" panose="02040503050406030204" pitchFamily="18" charset="0"/>
                </a:rPr>
                <a:t> в Республике Беларусь 15 марта 1994 г. В июле 1994 г. первым Президентом 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Респуб</a:t>
              </a:r>
              <a:r>
                <a:rPr lang="ru-RU" kern="1200" dirty="0" smtClean="0">
                  <a:latin typeface="Cambria" panose="02040503050406030204" pitchFamily="18" charset="0"/>
                </a:rPr>
                <a:t>-лики Беларусь был избран Александр 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Гри-горьевич</a:t>
              </a:r>
              <a:r>
                <a:rPr lang="ru-RU" kern="1200" dirty="0" smtClean="0">
                  <a:latin typeface="Cambria" panose="02040503050406030204" pitchFamily="18" charset="0"/>
                </a:rPr>
                <a:t> Лукашенко (переизбран в 2001, 2006, 2010 и 2015 гг.)</a:t>
              </a:r>
              <a:endParaRPr lang="ru-RU" kern="1200" dirty="0">
                <a:latin typeface="Cambria" panose="02040503050406030204" pitchFamily="18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833188" y="1186722"/>
            <a:ext cx="4682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А.Г.Лукашенко, Президент Республики Беларусь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5304" y="1196752"/>
            <a:ext cx="3461437" cy="5155332"/>
          </a:xfrm>
          <a:prstGeom prst="rect">
            <a:avLst/>
          </a:prstGeom>
          <a:ln w="38100">
            <a:solidFill>
              <a:schemeClr val="accent4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9911206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Президент Республики Беларусь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296" y="1461542"/>
            <a:ext cx="1368152" cy="1882388"/>
          </a:xfrm>
          <a:prstGeom prst="rect">
            <a:avLst/>
          </a:prstGeom>
          <a:ln w="28575">
            <a:solidFill>
              <a:schemeClr val="accent4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8" name="Группа 7"/>
          <p:cNvGrpSpPr/>
          <p:nvPr/>
        </p:nvGrpSpPr>
        <p:grpSpPr>
          <a:xfrm>
            <a:off x="1979712" y="1196752"/>
            <a:ext cx="6984772" cy="2162026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9" name="Прямоугольник 8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10" name="Прямоугольник 9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kern="1200" dirty="0" smtClean="0">
                  <a:latin typeface="Cambria" panose="02040503050406030204" pitchFamily="18" charset="0"/>
                </a:rPr>
                <a:t>Статья 81. </a:t>
              </a:r>
              <a:r>
                <a:rPr lang="ru-RU" kern="1200" dirty="0" smtClean="0">
                  <a:latin typeface="Cambria" panose="02040503050406030204" pitchFamily="18" charset="0"/>
                </a:rPr>
                <a:t>Президент избирается на 5 лет непосредственно наро-дом Республики Беларусь на основе всеобщего, свободного, равно-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го</a:t>
              </a:r>
              <a:r>
                <a:rPr lang="ru-RU" kern="1200" dirty="0" smtClean="0">
                  <a:latin typeface="Cambria" panose="02040503050406030204" pitchFamily="18" charset="0"/>
                </a:rPr>
                <a:t> и прямого избирательного права при тайном голосовании. Кан-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дидаты</a:t>
              </a:r>
              <a:r>
                <a:rPr lang="ru-RU" kern="1200" dirty="0" smtClean="0">
                  <a:latin typeface="Cambria" panose="02040503050406030204" pitchFamily="18" charset="0"/>
                </a:rPr>
                <a:t> на должность Президента выдвигаются гражданами 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Рес</a:t>
              </a:r>
              <a:r>
                <a:rPr lang="ru-RU" kern="1200" dirty="0" smtClean="0">
                  <a:latin typeface="Cambria" panose="02040503050406030204" pitchFamily="18" charset="0"/>
                </a:rPr>
                <a:t>-публики Беларусь при наличии не менее 100 тыс. подписей 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изби-рателей</a:t>
              </a:r>
              <a:r>
                <a:rPr lang="ru-RU" kern="1200" dirty="0" smtClean="0">
                  <a:latin typeface="Cambria" panose="02040503050406030204" pitchFamily="18" charset="0"/>
                </a:rPr>
                <a:t>. Выборы Президента н6азначаются Палатой представите-лей не позднее чем за 5 месяцев и проводятся не позднее чем за 2 месяца до истечения срока полномочий предыдущего Президента.</a:t>
              </a:r>
              <a:endParaRPr lang="ru-RU" b="1" kern="1200" dirty="0">
                <a:latin typeface="Cambria" panose="02040503050406030204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1979712" y="3573016"/>
            <a:ext cx="6984772" cy="2736304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12" name="Прямоугольник 11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13" name="Прямоугольник 12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kern="1200" dirty="0" smtClean="0">
                  <a:latin typeface="Cambria" panose="02040503050406030204" pitchFamily="18" charset="0"/>
                </a:rPr>
                <a:t>Статья 82. </a:t>
              </a:r>
              <a:r>
                <a:rPr lang="ru-RU" kern="1200" dirty="0" smtClean="0">
                  <a:latin typeface="Cambria" panose="02040503050406030204" pitchFamily="18" charset="0"/>
                </a:rPr>
                <a:t>Считается, что выборы состоялись, если в голосовании приняли участие более половины граждан Республики Беларусь, включённых в список избирателей. Президент считается избран-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ным</a:t>
              </a:r>
              <a:r>
                <a:rPr lang="ru-RU" kern="1200" dirty="0" smtClean="0">
                  <a:latin typeface="Cambria" panose="02040503050406030204" pitchFamily="18" charset="0"/>
                </a:rPr>
                <a:t>, если за него проголосовало более половины граждан 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Респуб</a:t>
              </a:r>
              <a:r>
                <a:rPr lang="ru-RU" kern="1200" dirty="0" smtClean="0">
                  <a:latin typeface="Cambria" panose="02040503050406030204" pitchFamily="18" charset="0"/>
                </a:rPr>
                <a:t>-лики Беларусь, принявших участие в голосовании. Если ни один из кандидатов не набрал необходимого количества голосов, то в двухнедельный срок проводится второй тур голосования по двум кандидатурам, получившим наибольшее количество голосов из-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бирателей</a:t>
              </a:r>
              <a:r>
                <a:rPr lang="ru-RU" kern="1200" dirty="0" smtClean="0">
                  <a:latin typeface="Cambria" panose="02040503050406030204" pitchFamily="18" charset="0"/>
                </a:rPr>
                <a:t>. Избранным считается кандидат в Президенты, полу-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чивший</a:t>
              </a:r>
              <a:r>
                <a:rPr lang="ru-RU" kern="1200" dirty="0" smtClean="0">
                  <a:latin typeface="Cambria" panose="02040503050406030204" pitchFamily="18" charset="0"/>
                </a:rPr>
                <a:t> при повторном голосовании более половины голосов из-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бирателей</a:t>
              </a:r>
              <a:r>
                <a:rPr lang="ru-RU" kern="1200" dirty="0" smtClean="0">
                  <a:latin typeface="Cambria" panose="02040503050406030204" pitchFamily="18" charset="0"/>
                </a:rPr>
                <a:t>, принявших участие в голосовании.</a:t>
              </a:r>
              <a:endParaRPr lang="ru-RU" b="1" kern="1200" dirty="0">
                <a:latin typeface="Cambria" panose="02040503050406030204" pitchFamily="18" charset="0"/>
              </a:endParaRPr>
            </a:p>
          </p:txBody>
        </p:sp>
      </p:grp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296" y="4426932"/>
            <a:ext cx="1368152" cy="1882388"/>
          </a:xfrm>
          <a:prstGeom prst="rect">
            <a:avLst/>
          </a:prstGeom>
          <a:ln w="28575">
            <a:solidFill>
              <a:schemeClr val="accent4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6042837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Президент Республики Беларусь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9234343"/>
              </p:ext>
            </p:extLst>
          </p:nvPr>
        </p:nvGraphicFramePr>
        <p:xfrm>
          <a:off x="323528" y="1397000"/>
          <a:ext cx="8640960" cy="4984328"/>
        </p:xfrm>
        <a:graphic>
          <a:graphicData uri="http://schemas.openxmlformats.org/drawingml/2006/table">
            <a:tbl>
              <a:tblPr firstRow="1">
                <a:tableStyleId>{073A0DAA-6AF3-43AB-8588-CEC1D06C72B9}</a:tableStyleId>
              </a:tblPr>
              <a:tblGrid>
                <a:gridCol w="2160240"/>
                <a:gridCol w="6480720"/>
              </a:tblGrid>
              <a:tr h="446871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Полномочия Президента Республики Беларусь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3196845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 формированию органов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государст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-венной власти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Президент с согласия Палаты представителей назначает на должность Премьер-министра, определяет структуру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Пра-вительства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Республики Беларусь. Президент с согласия Со-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вета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Республики назначает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на должность председателей Конституционного, Верховного судов. Также Президент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наз-начает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6 судей Конституционного Суда. Президент с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согла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-сия Совета Республики назначает Председателя Централь-ной комиссии по выборам и проведению республиканских референдумов, 6 членов этой комиссии, а также ряд других высших должностных лиц.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1340612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 области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законо-дательства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Президент обладает правом законодательной инициативы, подписывает законы, издаёт декреты, указы и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распоряже-ния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. Президент обладает правом вето (правом отклонения принятых Парламентом законов).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5567657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Президент Республики Беларусь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0134236"/>
              </p:ext>
            </p:extLst>
          </p:nvPr>
        </p:nvGraphicFramePr>
        <p:xfrm>
          <a:off x="323528" y="1397000"/>
          <a:ext cx="8640960" cy="4984328"/>
        </p:xfrm>
        <a:graphic>
          <a:graphicData uri="http://schemas.openxmlformats.org/drawingml/2006/table">
            <a:tbl>
              <a:tblPr firstRow="1">
                <a:tableStyleId>{073A0DAA-6AF3-43AB-8588-CEC1D06C72B9}</a:tableStyleId>
              </a:tblPr>
              <a:tblGrid>
                <a:gridCol w="2160240"/>
                <a:gridCol w="6480720"/>
              </a:tblGrid>
              <a:tr h="530839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Полномочия Президента Республики Беларусь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2063812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 области между-народных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отноше-ний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Президент ведёт переговоры и подписывает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международ-ные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договоры, назначает и отзывает дипломатических представителей Республики Беларусь в иностранных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госу-дарствах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и при международных организациях, принимает верительные и отзывные грамоты дипломатических пред-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ставителей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иностранных государств.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2389677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 области обороны государства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Президент формирует и возглавляет Совет Безопасности Республики Беларусь. Он является Главнокомандующим Вооружёнными Силами Республики Беларусь, назначает на должности и освобождает от должностей высшее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командо-вание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Вооружённых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Сил. В полномочия Президента входит введение военного положения, объявление полной или час-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тичной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мобилизации.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2253606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Национальное собрание Республики Беларусь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80554052"/>
              </p:ext>
            </p:extLst>
          </p:nvPr>
        </p:nvGraphicFramePr>
        <p:xfrm>
          <a:off x="395536" y="1844824"/>
          <a:ext cx="864096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Группа 4"/>
          <p:cNvGrpSpPr/>
          <p:nvPr/>
        </p:nvGrpSpPr>
        <p:grpSpPr>
          <a:xfrm>
            <a:off x="611560" y="4596904"/>
            <a:ext cx="8208912" cy="1116608"/>
            <a:chOff x="216024" y="1016000"/>
            <a:chExt cx="8208912" cy="2844800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216024" y="1016000"/>
              <a:ext cx="8208912" cy="2844800"/>
            </a:xfrm>
            <a:prstGeom prst="roundRect">
              <a:avLst>
                <a:gd name="adj" fmla="val 105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Палата представителей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– 110 депутатов избирается на основе всеобщего, равного, прямого избирательного права при тайном голосовании</a:t>
              </a:r>
              <a:endPara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  <p:sp>
          <p:nvSpPr>
            <p:cNvPr id="7" name="Скругленный прямоугольник 4"/>
            <p:cNvSpPr/>
            <p:nvPr/>
          </p:nvSpPr>
          <p:spPr>
            <a:xfrm>
              <a:off x="303511" y="1103487"/>
              <a:ext cx="8033938" cy="266982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1806448" numCol="1" spcCol="1270" anchor="t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3017431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3363"/>
            <a:ext cx="727896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Национальное собрание Республики Беларусь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Картинки по запросу михаил мясникович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544" y="1196752"/>
            <a:ext cx="3031024" cy="4484538"/>
          </a:xfrm>
          <a:prstGeom prst="rect">
            <a:avLst/>
          </a:prstGeom>
          <a:ln w="38100">
            <a:solidFill>
              <a:schemeClr val="accent4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79" y="1196752"/>
            <a:ext cx="3194961" cy="4484538"/>
          </a:xfrm>
          <a:prstGeom prst="rect">
            <a:avLst/>
          </a:prstGeom>
          <a:ln w="38100">
            <a:solidFill>
              <a:schemeClr val="accent4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898960" y="5683293"/>
            <a:ext cx="4248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В.П.Андрейченко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Председатель Палаты представителей Национального собрания Республики Беларусь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5820" y="5681290"/>
            <a:ext cx="4248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М.В.Мясникович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Председатель Совета Республики Национального собрания Республики Беларусь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7801022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mple">
  <a:themeElements>
    <a:clrScheme name="sample 3">
      <a:dk1>
        <a:srgbClr val="1A1A70"/>
      </a:dk1>
      <a:lt1>
        <a:srgbClr val="FFFFFF"/>
      </a:lt1>
      <a:dk2>
        <a:srgbClr val="243D8C"/>
      </a:dk2>
      <a:lt2>
        <a:srgbClr val="DDDDDD"/>
      </a:lt2>
      <a:accent1>
        <a:srgbClr val="3E78C6"/>
      </a:accent1>
      <a:accent2>
        <a:srgbClr val="84A1E8"/>
      </a:accent2>
      <a:accent3>
        <a:srgbClr val="FFFFFF"/>
      </a:accent3>
      <a:accent4>
        <a:srgbClr val="14145F"/>
      </a:accent4>
      <a:accent5>
        <a:srgbClr val="AFBEDF"/>
      </a:accent5>
      <a:accent6>
        <a:srgbClr val="7791D2"/>
      </a:accent6>
      <a:hlink>
        <a:srgbClr val="90B54D"/>
      </a:hlink>
      <a:folHlink>
        <a:srgbClr val="F3C43F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1D4940"/>
        </a:dk1>
        <a:lt1>
          <a:srgbClr val="FFFFFF"/>
        </a:lt1>
        <a:dk2>
          <a:srgbClr val="3F716F"/>
        </a:dk2>
        <a:lt2>
          <a:srgbClr val="DDDDDD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2D4473"/>
        </a:dk1>
        <a:lt1>
          <a:srgbClr val="FFFFFF"/>
        </a:lt1>
        <a:dk2>
          <a:srgbClr val="2B6185"/>
        </a:dk2>
        <a:lt2>
          <a:srgbClr val="D3D9DD"/>
        </a:lt2>
        <a:accent1>
          <a:srgbClr val="638AA1"/>
        </a:accent1>
        <a:accent2>
          <a:srgbClr val="8CA8B5"/>
        </a:accent2>
        <a:accent3>
          <a:srgbClr val="FFFFFF"/>
        </a:accent3>
        <a:accent4>
          <a:srgbClr val="253961"/>
        </a:accent4>
        <a:accent5>
          <a:srgbClr val="B7C4CD"/>
        </a:accent5>
        <a:accent6>
          <a:srgbClr val="7E98A4"/>
        </a:accent6>
        <a:hlink>
          <a:srgbClr val="6FA2E7"/>
        </a:hlink>
        <a:folHlink>
          <a:srgbClr val="99C2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A1A70"/>
        </a:dk1>
        <a:lt1>
          <a:srgbClr val="FFFFFF"/>
        </a:lt1>
        <a:dk2>
          <a:srgbClr val="243D8C"/>
        </a:dk2>
        <a:lt2>
          <a:srgbClr val="DDDDDD"/>
        </a:lt2>
        <a:accent1>
          <a:srgbClr val="3E78C6"/>
        </a:accent1>
        <a:accent2>
          <a:srgbClr val="84A1E8"/>
        </a:accent2>
        <a:accent3>
          <a:srgbClr val="FFFFFF"/>
        </a:accent3>
        <a:accent4>
          <a:srgbClr val="14145F"/>
        </a:accent4>
        <a:accent5>
          <a:srgbClr val="AFBEDF"/>
        </a:accent5>
        <a:accent6>
          <a:srgbClr val="7791D2"/>
        </a:accent6>
        <a:hlink>
          <a:srgbClr val="90B54D"/>
        </a:hlink>
        <a:folHlink>
          <a:srgbClr val="F3C4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cdb2004132l</Template>
  <TotalTime>1591</TotalTime>
  <Words>1440</Words>
  <Application>Microsoft Office PowerPoint</Application>
  <PresentationFormat>Экран (4:3)</PresentationFormat>
  <Paragraphs>149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sample</vt:lpstr>
      <vt:lpstr>Органы государственной власти Республики Беларусь</vt:lpstr>
      <vt:lpstr>План</vt:lpstr>
      <vt:lpstr>Президент Республики Беларусь</vt:lpstr>
      <vt:lpstr>Президент Республики Беларусь</vt:lpstr>
      <vt:lpstr>Президент Республики Беларусь</vt:lpstr>
      <vt:lpstr>Президент Республики Беларусь</vt:lpstr>
      <vt:lpstr>Президент Республики Беларусь</vt:lpstr>
      <vt:lpstr>Национальное собрание Республики Беларусь</vt:lpstr>
      <vt:lpstr>Национальное собрание Республики Беларусь</vt:lpstr>
      <vt:lpstr>Национальное собрание Республики Беларусь</vt:lpstr>
      <vt:lpstr>Национальное собрание Республики Беларусь</vt:lpstr>
      <vt:lpstr>Национальное собрание Республики Беларусь</vt:lpstr>
      <vt:lpstr>Национальное собрание Республики Беларусь</vt:lpstr>
      <vt:lpstr>Совет Министров Республики Беларусь</vt:lpstr>
      <vt:lpstr>Совет Министров Республики Беларусь</vt:lpstr>
      <vt:lpstr>Совет Министров Республики Беларусь</vt:lpstr>
      <vt:lpstr>Судебная власть</vt:lpstr>
      <vt:lpstr>Судебная власть</vt:lpstr>
      <vt:lpstr>Судебная власть</vt:lpstr>
    </vt:vector>
  </TitlesOfParts>
  <Company>Лицей Ивацевичского района.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Органы государственной власти Республики Беларусь</dc:title>
  <dc:subject>Органы государственной власти Республики Беларусь</dc:subject>
  <dc:creator>Ситник П.В.</dc:creator>
  <dc:description>Презентация</dc:description>
  <cp:lastModifiedBy>User</cp:lastModifiedBy>
  <cp:revision>125</cp:revision>
  <dcterms:created xsi:type="dcterms:W3CDTF">2009-11-09T18:29:40Z</dcterms:created>
  <dcterms:modified xsi:type="dcterms:W3CDTF">2017-10-05T15:58:22Z</dcterms:modified>
  <cp:category>Обществоведение. 11 класс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05.10.2017</vt:lpwstr>
  </property>
</Properties>
</file>