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7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4DC4C-E500-4BAC-8A70-E6DD40844DBF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D67B593-C697-459A-BC57-AB7062F12110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религии по объекту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8C23F3C-8B19-433E-BBE9-28DA68408EB8}" type="parTrans" cxnId="{5D1F30F5-EBD4-4983-B36E-52FDBDEA36A4}">
      <dgm:prSet/>
      <dgm:spPr/>
      <dgm:t>
        <a:bodyPr/>
        <a:lstStyle/>
        <a:p>
          <a:endParaRPr lang="ru-RU"/>
        </a:p>
      </dgm:t>
    </dgm:pt>
    <dgm:pt modelId="{2551EBCC-AB21-402C-BCC1-12892457EB51}" type="sibTrans" cxnId="{5D1F30F5-EBD4-4983-B36E-52FDBDEA36A4}">
      <dgm:prSet/>
      <dgm:spPr/>
      <dgm:t>
        <a:bodyPr/>
        <a:lstStyle/>
        <a:p>
          <a:endParaRPr lang="ru-RU"/>
        </a:p>
      </dgm:t>
    </dgm:pt>
    <dgm:pt modelId="{C28B2494-A5D3-4F72-8973-EB4E2413082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Политеистические 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poly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много и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5A2BDCF-205B-4BED-A626-83ED1559325E}" type="parTrans" cxnId="{D2FE529E-F4F9-42DF-813C-BE214B78B59D}">
      <dgm:prSet/>
      <dgm:spPr/>
      <dgm:t>
        <a:bodyPr/>
        <a:lstStyle/>
        <a:p>
          <a:endParaRPr lang="ru-RU"/>
        </a:p>
      </dgm:t>
    </dgm:pt>
    <dgm:pt modelId="{92573E25-DC07-4E42-8BB9-968D51D8DFEE}" type="sibTrans" cxnId="{D2FE529E-F4F9-42DF-813C-BE214B78B59D}">
      <dgm:prSet/>
      <dgm:spPr/>
      <dgm:t>
        <a:bodyPr/>
        <a:lstStyle/>
        <a:p>
          <a:endParaRPr lang="ru-RU"/>
        </a:p>
      </dgm:t>
    </dgm:pt>
    <dgm:pt modelId="{F830B054-3DAB-4675-AD84-574C4D8608D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Монотеистические 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monos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единственный и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CAEA01B-EA1E-4271-9C1F-1F19906C83F6}" type="parTrans" cxnId="{ED272E27-68BC-4957-B13D-C87387068F4B}">
      <dgm:prSet/>
      <dgm:spPr/>
      <dgm:t>
        <a:bodyPr/>
        <a:lstStyle/>
        <a:p>
          <a:endParaRPr lang="ru-RU"/>
        </a:p>
      </dgm:t>
    </dgm:pt>
    <dgm:pt modelId="{E52CF92F-C5CF-4158-9A19-8F954E4ABDDA}" type="sibTrans" cxnId="{ED272E27-68BC-4957-B13D-C87387068F4B}">
      <dgm:prSet/>
      <dgm:spPr/>
      <dgm:t>
        <a:bodyPr/>
        <a:lstStyle/>
        <a:p>
          <a:endParaRPr lang="ru-RU"/>
        </a:p>
      </dgm:t>
    </dgm:pt>
    <dgm:pt modelId="{C035A1DA-C3D2-47DA-9BBF-6905957E6FDC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вера во множество богов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BD18F1E-07DE-4BE6-9BE7-2ABD89D774DA}" type="parTrans" cxnId="{167F9344-0168-4587-92B9-5EDD2D625905}">
      <dgm:prSet/>
      <dgm:spPr/>
      <dgm:t>
        <a:bodyPr/>
        <a:lstStyle/>
        <a:p>
          <a:endParaRPr lang="ru-RU"/>
        </a:p>
      </dgm:t>
    </dgm:pt>
    <dgm:pt modelId="{D0F7F8F5-8C3C-4540-A3E3-5F9417FA7A44}" type="sibTrans" cxnId="{167F9344-0168-4587-92B9-5EDD2D625905}">
      <dgm:prSet/>
      <dgm:spPr/>
      <dgm:t>
        <a:bodyPr/>
        <a:lstStyle/>
        <a:p>
          <a:endParaRPr lang="ru-RU"/>
        </a:p>
      </dgm:t>
    </dgm:pt>
    <dgm:pt modelId="{C1C7573E-9EFA-4196-8C67-AB1E3ABEA815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вера в одного всемогущего Бога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F659608-488B-49C4-AA58-E3C77A934B2B}" type="parTrans" cxnId="{28181550-465D-4ECC-8F4C-14A6FB306B85}">
      <dgm:prSet/>
      <dgm:spPr/>
      <dgm:t>
        <a:bodyPr/>
        <a:lstStyle/>
        <a:p>
          <a:endParaRPr lang="ru-RU"/>
        </a:p>
      </dgm:t>
    </dgm:pt>
    <dgm:pt modelId="{1923FFE9-B27F-4F13-A1A1-EC1868F1F55B}" type="sibTrans" cxnId="{28181550-465D-4ECC-8F4C-14A6FB306B85}">
      <dgm:prSet/>
      <dgm:spPr/>
      <dgm:t>
        <a:bodyPr/>
        <a:lstStyle/>
        <a:p>
          <a:endParaRPr lang="ru-RU"/>
        </a:p>
      </dgm:t>
    </dgm:pt>
    <dgm:pt modelId="{7B5117D1-F1AB-46FD-B412-6EDFE7568985}" type="pres">
      <dgm:prSet presAssocID="{D764DC4C-E500-4BAC-8A70-E6DD40844D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D83E5ED-2963-416A-8621-A62BC7EA2597}" type="pres">
      <dgm:prSet presAssocID="{CD67B593-C697-459A-BC57-AB7062F12110}" presName="hierRoot1" presStyleCnt="0">
        <dgm:presLayoutVars>
          <dgm:hierBranch val="init"/>
        </dgm:presLayoutVars>
      </dgm:prSet>
      <dgm:spPr/>
    </dgm:pt>
    <dgm:pt modelId="{57DB60F0-DA2C-47A6-A760-318760BFA60D}" type="pres">
      <dgm:prSet presAssocID="{CD67B593-C697-459A-BC57-AB7062F12110}" presName="rootComposite1" presStyleCnt="0"/>
      <dgm:spPr/>
    </dgm:pt>
    <dgm:pt modelId="{D7DD6244-BB82-482F-8A34-46B28415B8FA}" type="pres">
      <dgm:prSet presAssocID="{CD67B593-C697-459A-BC57-AB7062F12110}" presName="rootText1" presStyleLbl="node0" presStyleIdx="0" presStyleCnt="1" custScaleX="1514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ADC0EE-2688-4F38-A06B-673F020B9A04}" type="pres">
      <dgm:prSet presAssocID="{CD67B593-C697-459A-BC57-AB7062F121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58C6C19-4227-418E-B915-2043EAB1D6D6}" type="pres">
      <dgm:prSet presAssocID="{CD67B593-C697-459A-BC57-AB7062F12110}" presName="hierChild2" presStyleCnt="0"/>
      <dgm:spPr/>
    </dgm:pt>
    <dgm:pt modelId="{9C5578D5-B2FD-4CC0-979F-4947E8AA6A5F}" type="pres">
      <dgm:prSet presAssocID="{45A2BDCF-205B-4BED-A626-83ED1559325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3079697-8207-496A-AE06-CD5422C96FBE}" type="pres">
      <dgm:prSet presAssocID="{C28B2494-A5D3-4F72-8973-EB4E2413082A}" presName="hierRoot2" presStyleCnt="0">
        <dgm:presLayoutVars>
          <dgm:hierBranch/>
        </dgm:presLayoutVars>
      </dgm:prSet>
      <dgm:spPr/>
    </dgm:pt>
    <dgm:pt modelId="{18C1F8B3-41CD-4363-95EA-6284622661E6}" type="pres">
      <dgm:prSet presAssocID="{C28B2494-A5D3-4F72-8973-EB4E2413082A}" presName="rootComposite" presStyleCnt="0"/>
      <dgm:spPr/>
    </dgm:pt>
    <dgm:pt modelId="{6D91F72E-CE76-47A4-905E-00DC7B6652F0}" type="pres">
      <dgm:prSet presAssocID="{C28B2494-A5D3-4F72-8973-EB4E2413082A}" presName="rootText" presStyleLbl="node2" presStyleIdx="0" presStyleCnt="2" custScaleX="148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76C9E2-9ACF-4A7E-B0DC-2BEF902CDCF7}" type="pres">
      <dgm:prSet presAssocID="{C28B2494-A5D3-4F72-8973-EB4E2413082A}" presName="rootConnector" presStyleLbl="node2" presStyleIdx="0" presStyleCnt="2"/>
      <dgm:spPr/>
      <dgm:t>
        <a:bodyPr/>
        <a:lstStyle/>
        <a:p>
          <a:endParaRPr lang="ru-RU"/>
        </a:p>
      </dgm:t>
    </dgm:pt>
    <dgm:pt modelId="{BD4AA667-A0F7-41B6-AF6C-223418059110}" type="pres">
      <dgm:prSet presAssocID="{C28B2494-A5D3-4F72-8973-EB4E2413082A}" presName="hierChild4" presStyleCnt="0"/>
      <dgm:spPr/>
    </dgm:pt>
    <dgm:pt modelId="{6B2662B6-010F-4AA4-9A41-FFAE383BC09B}" type="pres">
      <dgm:prSet presAssocID="{6BD18F1E-07DE-4BE6-9BE7-2ABD89D774DA}" presName="Name35" presStyleLbl="parChTrans1D3" presStyleIdx="0" presStyleCnt="2"/>
      <dgm:spPr/>
      <dgm:t>
        <a:bodyPr/>
        <a:lstStyle/>
        <a:p>
          <a:endParaRPr lang="ru-RU"/>
        </a:p>
      </dgm:t>
    </dgm:pt>
    <dgm:pt modelId="{406E86BB-7BC8-4592-9A37-F2207FB7A381}" type="pres">
      <dgm:prSet presAssocID="{C035A1DA-C3D2-47DA-9BBF-6905957E6FDC}" presName="hierRoot2" presStyleCnt="0">
        <dgm:presLayoutVars>
          <dgm:hierBranch val="init"/>
        </dgm:presLayoutVars>
      </dgm:prSet>
      <dgm:spPr/>
    </dgm:pt>
    <dgm:pt modelId="{EFB0DC53-869B-4F4D-B32C-A837FAB23E36}" type="pres">
      <dgm:prSet presAssocID="{C035A1DA-C3D2-47DA-9BBF-6905957E6FDC}" presName="rootComposite" presStyleCnt="0"/>
      <dgm:spPr/>
    </dgm:pt>
    <dgm:pt modelId="{BFCC3E74-18B6-470D-BB06-53B97798FE2D}" type="pres">
      <dgm:prSet presAssocID="{C035A1DA-C3D2-47DA-9BBF-6905957E6FDC}" presName="rootText" presStyleLbl="node3" presStyleIdx="0" presStyleCnt="2" custScaleX="148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3EDCBF-6FCD-423D-93B1-6C66F5DF2633}" type="pres">
      <dgm:prSet presAssocID="{C035A1DA-C3D2-47DA-9BBF-6905957E6FDC}" presName="rootConnector" presStyleLbl="node3" presStyleIdx="0" presStyleCnt="2"/>
      <dgm:spPr/>
      <dgm:t>
        <a:bodyPr/>
        <a:lstStyle/>
        <a:p>
          <a:endParaRPr lang="ru-RU"/>
        </a:p>
      </dgm:t>
    </dgm:pt>
    <dgm:pt modelId="{3535CAE6-EB11-4EFC-8555-520BCCF620F7}" type="pres">
      <dgm:prSet presAssocID="{C035A1DA-C3D2-47DA-9BBF-6905957E6FDC}" presName="hierChild4" presStyleCnt="0"/>
      <dgm:spPr/>
    </dgm:pt>
    <dgm:pt modelId="{3D1A7683-2F39-4035-AC3D-00CB1313E192}" type="pres">
      <dgm:prSet presAssocID="{C035A1DA-C3D2-47DA-9BBF-6905957E6FDC}" presName="hierChild5" presStyleCnt="0"/>
      <dgm:spPr/>
    </dgm:pt>
    <dgm:pt modelId="{52AFFF32-0225-48D9-8947-E905987F34D3}" type="pres">
      <dgm:prSet presAssocID="{C28B2494-A5D3-4F72-8973-EB4E2413082A}" presName="hierChild5" presStyleCnt="0"/>
      <dgm:spPr/>
    </dgm:pt>
    <dgm:pt modelId="{C4C6EE0E-28BE-4983-ACD3-C6F26ED30C83}" type="pres">
      <dgm:prSet presAssocID="{DCAEA01B-EA1E-4271-9C1F-1F19906C83F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3E8ABEC-6C09-4954-A595-4D9A744B2D10}" type="pres">
      <dgm:prSet presAssocID="{F830B054-3DAB-4675-AD84-574C4D8608D8}" presName="hierRoot2" presStyleCnt="0">
        <dgm:presLayoutVars>
          <dgm:hierBranch/>
        </dgm:presLayoutVars>
      </dgm:prSet>
      <dgm:spPr/>
    </dgm:pt>
    <dgm:pt modelId="{C1F8DF2F-32F6-4DD6-B236-806BA8CE71D2}" type="pres">
      <dgm:prSet presAssocID="{F830B054-3DAB-4675-AD84-574C4D8608D8}" presName="rootComposite" presStyleCnt="0"/>
      <dgm:spPr/>
    </dgm:pt>
    <dgm:pt modelId="{A03186AA-CF72-4FF1-91BE-53D0F074BFB2}" type="pres">
      <dgm:prSet presAssocID="{F830B054-3DAB-4675-AD84-574C4D8608D8}" presName="rootText" presStyleLbl="node2" presStyleIdx="1" presStyleCnt="2" custScaleX="148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D40889-F9A3-4FA2-8D78-16D70811406B}" type="pres">
      <dgm:prSet presAssocID="{F830B054-3DAB-4675-AD84-574C4D8608D8}" presName="rootConnector" presStyleLbl="node2" presStyleIdx="1" presStyleCnt="2"/>
      <dgm:spPr/>
      <dgm:t>
        <a:bodyPr/>
        <a:lstStyle/>
        <a:p>
          <a:endParaRPr lang="ru-RU"/>
        </a:p>
      </dgm:t>
    </dgm:pt>
    <dgm:pt modelId="{0FE3AB18-C5A5-4E67-BE57-1B7CB0867E3D}" type="pres">
      <dgm:prSet presAssocID="{F830B054-3DAB-4675-AD84-574C4D8608D8}" presName="hierChild4" presStyleCnt="0"/>
      <dgm:spPr/>
    </dgm:pt>
    <dgm:pt modelId="{AA751DE3-4206-42A2-9A3D-C94CDFA8BDE8}" type="pres">
      <dgm:prSet presAssocID="{DF659608-488B-49C4-AA58-E3C77A934B2B}" presName="Name35" presStyleLbl="parChTrans1D3" presStyleIdx="1" presStyleCnt="2"/>
      <dgm:spPr/>
      <dgm:t>
        <a:bodyPr/>
        <a:lstStyle/>
        <a:p>
          <a:endParaRPr lang="ru-RU"/>
        </a:p>
      </dgm:t>
    </dgm:pt>
    <dgm:pt modelId="{593A1839-DC42-47F5-AECD-8F20D8768F20}" type="pres">
      <dgm:prSet presAssocID="{C1C7573E-9EFA-4196-8C67-AB1E3ABEA815}" presName="hierRoot2" presStyleCnt="0">
        <dgm:presLayoutVars>
          <dgm:hierBranch val="init"/>
        </dgm:presLayoutVars>
      </dgm:prSet>
      <dgm:spPr/>
    </dgm:pt>
    <dgm:pt modelId="{BAB5EC57-80AB-4A0F-B206-BC8374449EFE}" type="pres">
      <dgm:prSet presAssocID="{C1C7573E-9EFA-4196-8C67-AB1E3ABEA815}" presName="rootComposite" presStyleCnt="0"/>
      <dgm:spPr/>
    </dgm:pt>
    <dgm:pt modelId="{29BBD9CB-CC4F-4738-A4F3-ED13BAAB79F4}" type="pres">
      <dgm:prSet presAssocID="{C1C7573E-9EFA-4196-8C67-AB1E3ABEA815}" presName="rootText" presStyleLbl="node3" presStyleIdx="1" presStyleCnt="2" custScaleX="148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C2B4D4-D41E-4A6C-9FC4-B1AC74517D7E}" type="pres">
      <dgm:prSet presAssocID="{C1C7573E-9EFA-4196-8C67-AB1E3ABEA815}" presName="rootConnector" presStyleLbl="node3" presStyleIdx="1" presStyleCnt="2"/>
      <dgm:spPr/>
      <dgm:t>
        <a:bodyPr/>
        <a:lstStyle/>
        <a:p>
          <a:endParaRPr lang="ru-RU"/>
        </a:p>
      </dgm:t>
    </dgm:pt>
    <dgm:pt modelId="{D3464E64-27D8-466E-B757-52E6CF06143F}" type="pres">
      <dgm:prSet presAssocID="{C1C7573E-9EFA-4196-8C67-AB1E3ABEA815}" presName="hierChild4" presStyleCnt="0"/>
      <dgm:spPr/>
    </dgm:pt>
    <dgm:pt modelId="{5CE1D97C-19F4-4C7E-800A-A149FCBC2C4A}" type="pres">
      <dgm:prSet presAssocID="{C1C7573E-9EFA-4196-8C67-AB1E3ABEA815}" presName="hierChild5" presStyleCnt="0"/>
      <dgm:spPr/>
    </dgm:pt>
    <dgm:pt modelId="{59B2F7D9-A43B-4D8E-970C-1D6E01B289EF}" type="pres">
      <dgm:prSet presAssocID="{F830B054-3DAB-4675-AD84-574C4D8608D8}" presName="hierChild5" presStyleCnt="0"/>
      <dgm:spPr/>
    </dgm:pt>
    <dgm:pt modelId="{E1A6E754-FE81-41CA-96FC-B116D94D2E51}" type="pres">
      <dgm:prSet presAssocID="{CD67B593-C697-459A-BC57-AB7062F12110}" presName="hierChild3" presStyleCnt="0"/>
      <dgm:spPr/>
    </dgm:pt>
  </dgm:ptLst>
  <dgm:cxnLst>
    <dgm:cxn modelId="{69716985-3F36-406E-8AD6-6AEF10D51337}" type="presOf" srcId="{DF659608-488B-49C4-AA58-E3C77A934B2B}" destId="{AA751DE3-4206-42A2-9A3D-C94CDFA8BDE8}" srcOrd="0" destOrd="0" presId="urn:microsoft.com/office/officeart/2005/8/layout/orgChart1"/>
    <dgm:cxn modelId="{D2FE529E-F4F9-42DF-813C-BE214B78B59D}" srcId="{CD67B593-C697-459A-BC57-AB7062F12110}" destId="{C28B2494-A5D3-4F72-8973-EB4E2413082A}" srcOrd="0" destOrd="0" parTransId="{45A2BDCF-205B-4BED-A626-83ED1559325E}" sibTransId="{92573E25-DC07-4E42-8BB9-968D51D8DFEE}"/>
    <dgm:cxn modelId="{4A0BD323-80E5-4BB1-9213-D26FC8F15CEB}" type="presOf" srcId="{F830B054-3DAB-4675-AD84-574C4D8608D8}" destId="{A0D40889-F9A3-4FA2-8D78-16D70811406B}" srcOrd="1" destOrd="0" presId="urn:microsoft.com/office/officeart/2005/8/layout/orgChart1"/>
    <dgm:cxn modelId="{5EB29CF3-3CF9-4F98-9582-27FEAB592C86}" type="presOf" srcId="{6BD18F1E-07DE-4BE6-9BE7-2ABD89D774DA}" destId="{6B2662B6-010F-4AA4-9A41-FFAE383BC09B}" srcOrd="0" destOrd="0" presId="urn:microsoft.com/office/officeart/2005/8/layout/orgChart1"/>
    <dgm:cxn modelId="{5C59171B-6791-4B5E-B224-25CAA30016D9}" type="presOf" srcId="{DCAEA01B-EA1E-4271-9C1F-1F19906C83F6}" destId="{C4C6EE0E-28BE-4983-ACD3-C6F26ED30C83}" srcOrd="0" destOrd="0" presId="urn:microsoft.com/office/officeart/2005/8/layout/orgChart1"/>
    <dgm:cxn modelId="{E2B3C229-5CF6-4245-8D6E-786E0555DBA7}" type="presOf" srcId="{CD67B593-C697-459A-BC57-AB7062F12110}" destId="{D7DD6244-BB82-482F-8A34-46B28415B8FA}" srcOrd="0" destOrd="0" presId="urn:microsoft.com/office/officeart/2005/8/layout/orgChart1"/>
    <dgm:cxn modelId="{4C9346FF-3091-482D-B59F-38D3F8CBC3C9}" type="presOf" srcId="{C1C7573E-9EFA-4196-8C67-AB1E3ABEA815}" destId="{FDC2B4D4-D41E-4A6C-9FC4-B1AC74517D7E}" srcOrd="1" destOrd="0" presId="urn:microsoft.com/office/officeart/2005/8/layout/orgChart1"/>
    <dgm:cxn modelId="{6B98BA39-9C01-4098-9B1A-21C95778440D}" type="presOf" srcId="{C035A1DA-C3D2-47DA-9BBF-6905957E6FDC}" destId="{BFCC3E74-18B6-470D-BB06-53B97798FE2D}" srcOrd="0" destOrd="0" presId="urn:microsoft.com/office/officeart/2005/8/layout/orgChart1"/>
    <dgm:cxn modelId="{167F9344-0168-4587-92B9-5EDD2D625905}" srcId="{C28B2494-A5D3-4F72-8973-EB4E2413082A}" destId="{C035A1DA-C3D2-47DA-9BBF-6905957E6FDC}" srcOrd="0" destOrd="0" parTransId="{6BD18F1E-07DE-4BE6-9BE7-2ABD89D774DA}" sibTransId="{D0F7F8F5-8C3C-4540-A3E3-5F9417FA7A44}"/>
    <dgm:cxn modelId="{E4DA06A1-F6A7-4735-B5EE-64E0CC86E8EF}" type="presOf" srcId="{C28B2494-A5D3-4F72-8973-EB4E2413082A}" destId="{6D91F72E-CE76-47A4-905E-00DC7B6652F0}" srcOrd="0" destOrd="0" presId="urn:microsoft.com/office/officeart/2005/8/layout/orgChart1"/>
    <dgm:cxn modelId="{E2443A82-1BA8-4B23-8E78-5736BAA26A2A}" type="presOf" srcId="{C035A1DA-C3D2-47DA-9BBF-6905957E6FDC}" destId="{0A3EDCBF-6FCD-423D-93B1-6C66F5DF2633}" srcOrd="1" destOrd="0" presId="urn:microsoft.com/office/officeart/2005/8/layout/orgChart1"/>
    <dgm:cxn modelId="{E53ACE9A-BBD2-4A16-A585-61170AD2079D}" type="presOf" srcId="{C1C7573E-9EFA-4196-8C67-AB1E3ABEA815}" destId="{29BBD9CB-CC4F-4738-A4F3-ED13BAAB79F4}" srcOrd="0" destOrd="0" presId="urn:microsoft.com/office/officeart/2005/8/layout/orgChart1"/>
    <dgm:cxn modelId="{28181550-465D-4ECC-8F4C-14A6FB306B85}" srcId="{F830B054-3DAB-4675-AD84-574C4D8608D8}" destId="{C1C7573E-9EFA-4196-8C67-AB1E3ABEA815}" srcOrd="0" destOrd="0" parTransId="{DF659608-488B-49C4-AA58-E3C77A934B2B}" sibTransId="{1923FFE9-B27F-4F13-A1A1-EC1868F1F55B}"/>
    <dgm:cxn modelId="{40AF6464-D72F-4936-B588-991B5402A03F}" type="presOf" srcId="{CD67B593-C697-459A-BC57-AB7062F12110}" destId="{46ADC0EE-2688-4F38-A06B-673F020B9A04}" srcOrd="1" destOrd="0" presId="urn:microsoft.com/office/officeart/2005/8/layout/orgChart1"/>
    <dgm:cxn modelId="{ED272E27-68BC-4957-B13D-C87387068F4B}" srcId="{CD67B593-C697-459A-BC57-AB7062F12110}" destId="{F830B054-3DAB-4675-AD84-574C4D8608D8}" srcOrd="1" destOrd="0" parTransId="{DCAEA01B-EA1E-4271-9C1F-1F19906C83F6}" sibTransId="{E52CF92F-C5CF-4158-9A19-8F954E4ABDDA}"/>
    <dgm:cxn modelId="{CE1B930F-E4EF-4C3A-8526-8DBA96261D4D}" type="presOf" srcId="{F830B054-3DAB-4675-AD84-574C4D8608D8}" destId="{A03186AA-CF72-4FF1-91BE-53D0F074BFB2}" srcOrd="0" destOrd="0" presId="urn:microsoft.com/office/officeart/2005/8/layout/orgChart1"/>
    <dgm:cxn modelId="{F1E29E75-1C1B-4121-9086-7D500F5430AC}" type="presOf" srcId="{45A2BDCF-205B-4BED-A626-83ED1559325E}" destId="{9C5578D5-B2FD-4CC0-979F-4947E8AA6A5F}" srcOrd="0" destOrd="0" presId="urn:microsoft.com/office/officeart/2005/8/layout/orgChart1"/>
    <dgm:cxn modelId="{5D1F30F5-EBD4-4983-B36E-52FDBDEA36A4}" srcId="{D764DC4C-E500-4BAC-8A70-E6DD40844DBF}" destId="{CD67B593-C697-459A-BC57-AB7062F12110}" srcOrd="0" destOrd="0" parTransId="{08C23F3C-8B19-433E-BBE9-28DA68408EB8}" sibTransId="{2551EBCC-AB21-402C-BCC1-12892457EB51}"/>
    <dgm:cxn modelId="{4E834CB3-BFA2-412E-860C-8E685481F9DD}" type="presOf" srcId="{C28B2494-A5D3-4F72-8973-EB4E2413082A}" destId="{5776C9E2-9ACF-4A7E-B0DC-2BEF902CDCF7}" srcOrd="1" destOrd="0" presId="urn:microsoft.com/office/officeart/2005/8/layout/orgChart1"/>
    <dgm:cxn modelId="{4F1608B3-7B0C-4A8F-A1D1-61943E3FA9F9}" type="presOf" srcId="{D764DC4C-E500-4BAC-8A70-E6DD40844DBF}" destId="{7B5117D1-F1AB-46FD-B412-6EDFE7568985}" srcOrd="0" destOrd="0" presId="urn:microsoft.com/office/officeart/2005/8/layout/orgChart1"/>
    <dgm:cxn modelId="{E2336315-F079-4483-89E3-4C94A01769B6}" type="presParOf" srcId="{7B5117D1-F1AB-46FD-B412-6EDFE7568985}" destId="{1D83E5ED-2963-416A-8621-A62BC7EA2597}" srcOrd="0" destOrd="0" presId="urn:microsoft.com/office/officeart/2005/8/layout/orgChart1"/>
    <dgm:cxn modelId="{C0612D49-2DA2-4A81-A2C9-ACF46FAA8A4F}" type="presParOf" srcId="{1D83E5ED-2963-416A-8621-A62BC7EA2597}" destId="{57DB60F0-DA2C-47A6-A760-318760BFA60D}" srcOrd="0" destOrd="0" presId="urn:microsoft.com/office/officeart/2005/8/layout/orgChart1"/>
    <dgm:cxn modelId="{F0FB883B-C555-4C33-AA09-77066B36B6E1}" type="presParOf" srcId="{57DB60F0-DA2C-47A6-A760-318760BFA60D}" destId="{D7DD6244-BB82-482F-8A34-46B28415B8FA}" srcOrd="0" destOrd="0" presId="urn:microsoft.com/office/officeart/2005/8/layout/orgChart1"/>
    <dgm:cxn modelId="{F70E60DD-9720-48DC-8539-CF07E1BE254E}" type="presParOf" srcId="{57DB60F0-DA2C-47A6-A760-318760BFA60D}" destId="{46ADC0EE-2688-4F38-A06B-673F020B9A04}" srcOrd="1" destOrd="0" presId="urn:microsoft.com/office/officeart/2005/8/layout/orgChart1"/>
    <dgm:cxn modelId="{C8C54E88-42CE-4249-9025-FBA6E75D1E34}" type="presParOf" srcId="{1D83E5ED-2963-416A-8621-A62BC7EA2597}" destId="{858C6C19-4227-418E-B915-2043EAB1D6D6}" srcOrd="1" destOrd="0" presId="urn:microsoft.com/office/officeart/2005/8/layout/orgChart1"/>
    <dgm:cxn modelId="{783A9614-84D4-43B0-A9DA-F63238AAEDCB}" type="presParOf" srcId="{858C6C19-4227-418E-B915-2043EAB1D6D6}" destId="{9C5578D5-B2FD-4CC0-979F-4947E8AA6A5F}" srcOrd="0" destOrd="0" presId="urn:microsoft.com/office/officeart/2005/8/layout/orgChart1"/>
    <dgm:cxn modelId="{C02A83EC-62E4-4E80-B822-1A69A69FF579}" type="presParOf" srcId="{858C6C19-4227-418E-B915-2043EAB1D6D6}" destId="{A3079697-8207-496A-AE06-CD5422C96FBE}" srcOrd="1" destOrd="0" presId="urn:microsoft.com/office/officeart/2005/8/layout/orgChart1"/>
    <dgm:cxn modelId="{B2C4DEB3-354F-45E2-A1E6-D7AA3C7763A9}" type="presParOf" srcId="{A3079697-8207-496A-AE06-CD5422C96FBE}" destId="{18C1F8B3-41CD-4363-95EA-6284622661E6}" srcOrd="0" destOrd="0" presId="urn:microsoft.com/office/officeart/2005/8/layout/orgChart1"/>
    <dgm:cxn modelId="{373CF202-E205-4ABF-BC55-B3051D9BD787}" type="presParOf" srcId="{18C1F8B3-41CD-4363-95EA-6284622661E6}" destId="{6D91F72E-CE76-47A4-905E-00DC7B6652F0}" srcOrd="0" destOrd="0" presId="urn:microsoft.com/office/officeart/2005/8/layout/orgChart1"/>
    <dgm:cxn modelId="{BA5635BE-67B0-460D-9FA7-718419FE7547}" type="presParOf" srcId="{18C1F8B3-41CD-4363-95EA-6284622661E6}" destId="{5776C9E2-9ACF-4A7E-B0DC-2BEF902CDCF7}" srcOrd="1" destOrd="0" presId="urn:microsoft.com/office/officeart/2005/8/layout/orgChart1"/>
    <dgm:cxn modelId="{6D125492-8F31-4C86-9765-E7391F3C87B6}" type="presParOf" srcId="{A3079697-8207-496A-AE06-CD5422C96FBE}" destId="{BD4AA667-A0F7-41B6-AF6C-223418059110}" srcOrd="1" destOrd="0" presId="urn:microsoft.com/office/officeart/2005/8/layout/orgChart1"/>
    <dgm:cxn modelId="{4A1A1BDC-6715-47AB-BFC9-CC6B63AB826B}" type="presParOf" srcId="{BD4AA667-A0F7-41B6-AF6C-223418059110}" destId="{6B2662B6-010F-4AA4-9A41-FFAE383BC09B}" srcOrd="0" destOrd="0" presId="urn:microsoft.com/office/officeart/2005/8/layout/orgChart1"/>
    <dgm:cxn modelId="{61B071B6-658A-436F-AE88-FCF8F9B84DBB}" type="presParOf" srcId="{BD4AA667-A0F7-41B6-AF6C-223418059110}" destId="{406E86BB-7BC8-4592-9A37-F2207FB7A381}" srcOrd="1" destOrd="0" presId="urn:microsoft.com/office/officeart/2005/8/layout/orgChart1"/>
    <dgm:cxn modelId="{EE561F03-A9DA-490B-AC91-FFB1E887FEF3}" type="presParOf" srcId="{406E86BB-7BC8-4592-9A37-F2207FB7A381}" destId="{EFB0DC53-869B-4F4D-B32C-A837FAB23E36}" srcOrd="0" destOrd="0" presId="urn:microsoft.com/office/officeart/2005/8/layout/orgChart1"/>
    <dgm:cxn modelId="{8228938B-D895-4A93-9F95-7D2CCD93BEB5}" type="presParOf" srcId="{EFB0DC53-869B-4F4D-B32C-A837FAB23E36}" destId="{BFCC3E74-18B6-470D-BB06-53B97798FE2D}" srcOrd="0" destOrd="0" presId="urn:microsoft.com/office/officeart/2005/8/layout/orgChart1"/>
    <dgm:cxn modelId="{33A3576B-B83A-4808-9951-2CE58689FEC2}" type="presParOf" srcId="{EFB0DC53-869B-4F4D-B32C-A837FAB23E36}" destId="{0A3EDCBF-6FCD-423D-93B1-6C66F5DF2633}" srcOrd="1" destOrd="0" presId="urn:microsoft.com/office/officeart/2005/8/layout/orgChart1"/>
    <dgm:cxn modelId="{04BD5537-D847-4C56-8410-7A3D108872CA}" type="presParOf" srcId="{406E86BB-7BC8-4592-9A37-F2207FB7A381}" destId="{3535CAE6-EB11-4EFC-8555-520BCCF620F7}" srcOrd="1" destOrd="0" presId="urn:microsoft.com/office/officeart/2005/8/layout/orgChart1"/>
    <dgm:cxn modelId="{B9B3C95D-D149-4E29-8567-C4FDB7AF7DE7}" type="presParOf" srcId="{406E86BB-7BC8-4592-9A37-F2207FB7A381}" destId="{3D1A7683-2F39-4035-AC3D-00CB1313E192}" srcOrd="2" destOrd="0" presId="urn:microsoft.com/office/officeart/2005/8/layout/orgChart1"/>
    <dgm:cxn modelId="{4A01EE5B-992B-4D69-9008-CD7A5327BBC2}" type="presParOf" srcId="{A3079697-8207-496A-AE06-CD5422C96FBE}" destId="{52AFFF32-0225-48D9-8947-E905987F34D3}" srcOrd="2" destOrd="0" presId="urn:microsoft.com/office/officeart/2005/8/layout/orgChart1"/>
    <dgm:cxn modelId="{A0D07CDA-840D-49E4-BCF0-FE20F23793EB}" type="presParOf" srcId="{858C6C19-4227-418E-B915-2043EAB1D6D6}" destId="{C4C6EE0E-28BE-4983-ACD3-C6F26ED30C83}" srcOrd="2" destOrd="0" presId="urn:microsoft.com/office/officeart/2005/8/layout/orgChart1"/>
    <dgm:cxn modelId="{F6174FDE-A871-4ECC-AF36-56E0AF478CCB}" type="presParOf" srcId="{858C6C19-4227-418E-B915-2043EAB1D6D6}" destId="{73E8ABEC-6C09-4954-A595-4D9A744B2D10}" srcOrd="3" destOrd="0" presId="urn:microsoft.com/office/officeart/2005/8/layout/orgChart1"/>
    <dgm:cxn modelId="{0DCA0741-5D4B-4133-A686-98741F6FFFC8}" type="presParOf" srcId="{73E8ABEC-6C09-4954-A595-4D9A744B2D10}" destId="{C1F8DF2F-32F6-4DD6-B236-806BA8CE71D2}" srcOrd="0" destOrd="0" presId="urn:microsoft.com/office/officeart/2005/8/layout/orgChart1"/>
    <dgm:cxn modelId="{4E6E27D1-FEF1-4AE8-A6A6-5AF02353B048}" type="presParOf" srcId="{C1F8DF2F-32F6-4DD6-B236-806BA8CE71D2}" destId="{A03186AA-CF72-4FF1-91BE-53D0F074BFB2}" srcOrd="0" destOrd="0" presId="urn:microsoft.com/office/officeart/2005/8/layout/orgChart1"/>
    <dgm:cxn modelId="{DAF5CD8C-F1CA-4E9A-A6B0-FBB41FF38F75}" type="presParOf" srcId="{C1F8DF2F-32F6-4DD6-B236-806BA8CE71D2}" destId="{A0D40889-F9A3-4FA2-8D78-16D70811406B}" srcOrd="1" destOrd="0" presId="urn:microsoft.com/office/officeart/2005/8/layout/orgChart1"/>
    <dgm:cxn modelId="{E8DCDC54-3A67-4D08-AE30-8EC67793EC43}" type="presParOf" srcId="{73E8ABEC-6C09-4954-A595-4D9A744B2D10}" destId="{0FE3AB18-C5A5-4E67-BE57-1B7CB0867E3D}" srcOrd="1" destOrd="0" presId="urn:microsoft.com/office/officeart/2005/8/layout/orgChart1"/>
    <dgm:cxn modelId="{E2DE386B-A8CA-438C-9219-EBF19460CED7}" type="presParOf" srcId="{0FE3AB18-C5A5-4E67-BE57-1B7CB0867E3D}" destId="{AA751DE3-4206-42A2-9A3D-C94CDFA8BDE8}" srcOrd="0" destOrd="0" presId="urn:microsoft.com/office/officeart/2005/8/layout/orgChart1"/>
    <dgm:cxn modelId="{57E0C992-7CBB-4AB4-829E-8BD31CFA7408}" type="presParOf" srcId="{0FE3AB18-C5A5-4E67-BE57-1B7CB0867E3D}" destId="{593A1839-DC42-47F5-AECD-8F20D8768F20}" srcOrd="1" destOrd="0" presId="urn:microsoft.com/office/officeart/2005/8/layout/orgChart1"/>
    <dgm:cxn modelId="{FA656306-20CE-4705-ABC1-1F6D80CB9EFE}" type="presParOf" srcId="{593A1839-DC42-47F5-AECD-8F20D8768F20}" destId="{BAB5EC57-80AB-4A0F-B206-BC8374449EFE}" srcOrd="0" destOrd="0" presId="urn:microsoft.com/office/officeart/2005/8/layout/orgChart1"/>
    <dgm:cxn modelId="{03437AA5-DD86-4404-9E2B-650C7553FD79}" type="presParOf" srcId="{BAB5EC57-80AB-4A0F-B206-BC8374449EFE}" destId="{29BBD9CB-CC4F-4738-A4F3-ED13BAAB79F4}" srcOrd="0" destOrd="0" presId="urn:microsoft.com/office/officeart/2005/8/layout/orgChart1"/>
    <dgm:cxn modelId="{B776B27D-4E3A-4CEE-B11F-9CA331F6E947}" type="presParOf" srcId="{BAB5EC57-80AB-4A0F-B206-BC8374449EFE}" destId="{FDC2B4D4-D41E-4A6C-9FC4-B1AC74517D7E}" srcOrd="1" destOrd="0" presId="urn:microsoft.com/office/officeart/2005/8/layout/orgChart1"/>
    <dgm:cxn modelId="{71F23296-11FD-4C14-B139-2D24412F3A1F}" type="presParOf" srcId="{593A1839-DC42-47F5-AECD-8F20D8768F20}" destId="{D3464E64-27D8-466E-B757-52E6CF06143F}" srcOrd="1" destOrd="0" presId="urn:microsoft.com/office/officeart/2005/8/layout/orgChart1"/>
    <dgm:cxn modelId="{510784B1-902D-43CF-8F34-9E9CB327F746}" type="presParOf" srcId="{593A1839-DC42-47F5-AECD-8F20D8768F20}" destId="{5CE1D97C-19F4-4C7E-800A-A149FCBC2C4A}" srcOrd="2" destOrd="0" presId="urn:microsoft.com/office/officeart/2005/8/layout/orgChart1"/>
    <dgm:cxn modelId="{34F07FCB-ACB3-4FF2-BF58-DE88A73D3DCE}" type="presParOf" srcId="{73E8ABEC-6C09-4954-A595-4D9A744B2D10}" destId="{59B2F7D9-A43B-4D8E-970C-1D6E01B289EF}" srcOrd="2" destOrd="0" presId="urn:microsoft.com/office/officeart/2005/8/layout/orgChart1"/>
    <dgm:cxn modelId="{F846D394-B889-40C2-B1DD-63CACC159795}" type="presParOf" srcId="{1D83E5ED-2963-416A-8621-A62BC7EA2597}" destId="{E1A6E754-FE81-41CA-96FC-B116D94D2E5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5C5B24-7739-4CDF-B671-98BE88B6859F}" type="doc">
      <dgm:prSet loTypeId="urn:microsoft.com/office/officeart/2005/8/layout/hierarchy2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B42C6E1-1696-44CB-A273-934D14019C2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религии по сфере распространения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5DB9D-6545-4538-8845-2363B77D5B68}" type="parTrans" cxnId="{945D6F4A-B6EC-4451-8325-E17ED401D9A5}">
      <dgm:prSet/>
      <dgm:spPr/>
      <dgm:t>
        <a:bodyPr/>
        <a:lstStyle/>
        <a:p>
          <a:endParaRPr lang="ru-RU"/>
        </a:p>
      </dgm:t>
    </dgm:pt>
    <dgm:pt modelId="{C907FC0A-7114-4136-9674-F0F227EB38F8}" type="sibTrans" cxnId="{945D6F4A-B6EC-4451-8325-E17ED401D9A5}">
      <dgm:prSet/>
      <dgm:spPr/>
      <dgm:t>
        <a:bodyPr/>
        <a:lstStyle/>
        <a:p>
          <a:endParaRPr lang="ru-RU"/>
        </a:p>
      </dgm:t>
    </dgm:pt>
    <dgm:pt modelId="{52562ADD-C982-478A-9D47-10D872911569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Родоплеменные верования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(анимизм, фетишизм, тотемизм, первобытная магия, шаманство,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спири-тизм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6281071-AE11-4B74-80F1-42F0E674A513}" type="parTrans" cxnId="{156B2CE6-0512-4630-A5C2-BEBB1AF5439B}">
      <dgm:prSet/>
      <dgm:spPr/>
      <dgm:t>
        <a:bodyPr/>
        <a:lstStyle/>
        <a:p>
          <a:endParaRPr lang="ru-RU"/>
        </a:p>
      </dgm:t>
    </dgm:pt>
    <dgm:pt modelId="{ADDEA777-266D-4A95-B367-92B08B304CD5}" type="sibTrans" cxnId="{156B2CE6-0512-4630-A5C2-BEBB1AF5439B}">
      <dgm:prSet/>
      <dgm:spPr/>
      <dgm:t>
        <a:bodyPr/>
        <a:lstStyle/>
        <a:p>
          <a:endParaRPr lang="ru-RU"/>
        </a:p>
      </dgm:t>
    </dgm:pt>
    <dgm:pt modelId="{378FD744-CA67-4B24-9722-5DCEED2615B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Национальные -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религии, распространённые в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пре-делах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одного государства или имеющие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последова-телей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преимущественно среди представителей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од-ной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нации (индуизм, иудаизм, синтоизм,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конфу-цианство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др.)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5B3A5E2-6A93-4E6C-8F6A-9DD2201715F7}" type="parTrans" cxnId="{F619FE1E-F31E-4080-970A-B7E74D9753CC}">
      <dgm:prSet/>
      <dgm:spPr/>
      <dgm:t>
        <a:bodyPr/>
        <a:lstStyle/>
        <a:p>
          <a:endParaRPr lang="ru-RU"/>
        </a:p>
      </dgm:t>
    </dgm:pt>
    <dgm:pt modelId="{C036EE0C-6F62-4329-A36A-C64084A6AC4F}" type="sibTrans" cxnId="{F619FE1E-F31E-4080-970A-B7E74D9753CC}">
      <dgm:prSet/>
      <dgm:spPr/>
      <dgm:t>
        <a:bodyPr/>
        <a:lstStyle/>
        <a:p>
          <a:endParaRPr lang="ru-RU"/>
        </a:p>
      </dgm:t>
    </dgm:pt>
    <dgm:pt modelId="{6D14DE8A-DB8E-49EE-AB9E-32D2E674D0B9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сектантство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(включая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неокульты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деструктивные культы) - религиозные учения,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оппо-зиционные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 отношению к господствующей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церк-ви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или религиозному направлению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A55AAD4-1357-452A-8F71-82BF93F4F0DC}" type="parTrans" cxnId="{49BDD774-5199-4079-806D-24225FAE2A7F}">
      <dgm:prSet/>
      <dgm:spPr/>
      <dgm:t>
        <a:bodyPr/>
        <a:lstStyle/>
        <a:p>
          <a:endParaRPr lang="ru-RU"/>
        </a:p>
      </dgm:t>
    </dgm:pt>
    <dgm:pt modelId="{76808B7E-379A-4491-823A-F1D5672D7157}" type="sibTrans" cxnId="{49BDD774-5199-4079-806D-24225FAE2A7F}">
      <dgm:prSet/>
      <dgm:spPr/>
      <dgm:t>
        <a:bodyPr/>
        <a:lstStyle/>
        <a:p>
          <a:endParaRPr lang="ru-RU"/>
        </a:p>
      </dgm:t>
    </dgm:pt>
    <dgm:pt modelId="{EFE7D879-B35B-4E2E-B095-94538AC4460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Мировые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религии, которые распространились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сре-ди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народов разных стран и континентов (буддизм, христианство, ислам)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9DEC41-2087-461D-AA9A-62048AE6B1CC}" type="parTrans" cxnId="{5F7CDDF1-95A7-43E4-9847-9EEF3BC53967}">
      <dgm:prSet/>
      <dgm:spPr/>
      <dgm:t>
        <a:bodyPr/>
        <a:lstStyle/>
        <a:p>
          <a:endParaRPr lang="ru-RU"/>
        </a:p>
      </dgm:t>
    </dgm:pt>
    <dgm:pt modelId="{BEC449C9-3817-4D59-934A-68A7A7A0995D}" type="sibTrans" cxnId="{5F7CDDF1-95A7-43E4-9847-9EEF3BC53967}">
      <dgm:prSet/>
      <dgm:spPr/>
      <dgm:t>
        <a:bodyPr/>
        <a:lstStyle/>
        <a:p>
          <a:endParaRPr lang="ru-RU"/>
        </a:p>
      </dgm:t>
    </dgm:pt>
    <dgm:pt modelId="{15BDBA05-3C46-40DF-B402-8552D87C83B2}" type="pres">
      <dgm:prSet presAssocID="{225C5B24-7739-4CDF-B671-98BE88B6859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FA85EE-9252-4430-AB94-181C6D54ADC9}" type="pres">
      <dgm:prSet presAssocID="{FB42C6E1-1696-44CB-A273-934D14019C26}" presName="root1" presStyleCnt="0"/>
      <dgm:spPr/>
    </dgm:pt>
    <dgm:pt modelId="{D15E5CA3-FED4-4C41-8FD5-D6E18E17D56D}" type="pres">
      <dgm:prSet presAssocID="{FB42C6E1-1696-44CB-A273-934D14019C26}" presName="LevelOneTextNode" presStyleLbl="node0" presStyleIdx="0" presStyleCnt="1" custScaleX="109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540193-3D30-4C93-AD0F-7A84B2B376B7}" type="pres">
      <dgm:prSet presAssocID="{FB42C6E1-1696-44CB-A273-934D14019C26}" presName="level2hierChild" presStyleCnt="0"/>
      <dgm:spPr/>
    </dgm:pt>
    <dgm:pt modelId="{174CADAF-CF01-467D-82DC-5B66CD5F9BE3}" type="pres">
      <dgm:prSet presAssocID="{66281071-AE11-4B74-80F1-42F0E674A51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36F6A99-474C-4E88-9EA1-30088DF233C6}" type="pres">
      <dgm:prSet presAssocID="{66281071-AE11-4B74-80F1-42F0E674A51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C982886-4934-4F47-A966-B7B773CDB2F6}" type="pres">
      <dgm:prSet presAssocID="{52562ADD-C982-478A-9D47-10D872911569}" presName="root2" presStyleCnt="0"/>
      <dgm:spPr/>
    </dgm:pt>
    <dgm:pt modelId="{4673E2BA-FD1A-4AAF-B58F-D660C101B396}" type="pres">
      <dgm:prSet presAssocID="{52562ADD-C982-478A-9D47-10D872911569}" presName="LevelTwoTextNode" presStyleLbl="node2" presStyleIdx="0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40481-9C2B-4548-A083-9896DE48B4DC}" type="pres">
      <dgm:prSet presAssocID="{52562ADD-C982-478A-9D47-10D872911569}" presName="level3hierChild" presStyleCnt="0"/>
      <dgm:spPr/>
    </dgm:pt>
    <dgm:pt modelId="{82B51B30-3DB2-48B1-B799-4B5D2231C2F4}" type="pres">
      <dgm:prSet presAssocID="{25B3A5E2-6A93-4E6C-8F6A-9DD2201715F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0FE8085-FA4F-44A5-B3DC-E10D249056FA}" type="pres">
      <dgm:prSet presAssocID="{25B3A5E2-6A93-4E6C-8F6A-9DD2201715F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0ED57C4-B714-4B87-8CA0-138EDD01C03A}" type="pres">
      <dgm:prSet presAssocID="{378FD744-CA67-4B24-9722-5DCEED2615B4}" presName="root2" presStyleCnt="0"/>
      <dgm:spPr/>
    </dgm:pt>
    <dgm:pt modelId="{C8F4DF78-209A-4660-AEE5-57645F179C05}" type="pres">
      <dgm:prSet presAssocID="{378FD744-CA67-4B24-9722-5DCEED2615B4}" presName="LevelTwoTextNode" presStyleLbl="node2" presStyleIdx="1" presStyleCnt="4" custScaleX="266046" custScaleY="120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BF5555-BAEE-43F7-A819-666E9F04CEA4}" type="pres">
      <dgm:prSet presAssocID="{378FD744-CA67-4B24-9722-5DCEED2615B4}" presName="level3hierChild" presStyleCnt="0"/>
      <dgm:spPr/>
    </dgm:pt>
    <dgm:pt modelId="{0D7DD07B-23A6-416A-ACE1-7C58E1330B68}" type="pres">
      <dgm:prSet presAssocID="{FD9DEC41-2087-461D-AA9A-62048AE6B1CC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5B683AB-C761-46EB-9E74-F980AF82EF7E}" type="pres">
      <dgm:prSet presAssocID="{FD9DEC41-2087-461D-AA9A-62048AE6B1C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0ACE7E7-7029-42A4-9953-C46674C82F58}" type="pres">
      <dgm:prSet presAssocID="{EFE7D879-B35B-4E2E-B095-94538AC44604}" presName="root2" presStyleCnt="0"/>
      <dgm:spPr/>
    </dgm:pt>
    <dgm:pt modelId="{0FF19632-8422-4C2C-9B4F-EE1FF2647CB3}" type="pres">
      <dgm:prSet presAssocID="{EFE7D879-B35B-4E2E-B095-94538AC44604}" presName="LevelTwoTextNode" presStyleLbl="node2" presStyleIdx="2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176CA4-D297-4F29-9EE3-E621806CF000}" type="pres">
      <dgm:prSet presAssocID="{EFE7D879-B35B-4E2E-B095-94538AC44604}" presName="level3hierChild" presStyleCnt="0"/>
      <dgm:spPr/>
    </dgm:pt>
    <dgm:pt modelId="{AE92A291-A0B7-4D7D-9F2B-F8018DAE9276}" type="pres">
      <dgm:prSet presAssocID="{0A55AAD4-1357-452A-8F71-82BF93F4F0D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F0F7CB7-B725-485A-82B6-23970E8EE516}" type="pres">
      <dgm:prSet presAssocID="{0A55AAD4-1357-452A-8F71-82BF93F4F0D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AB65F52-8E4C-48EC-BE4A-F632FA2B9F11}" type="pres">
      <dgm:prSet presAssocID="{6D14DE8A-DB8E-49EE-AB9E-32D2E674D0B9}" presName="root2" presStyleCnt="0"/>
      <dgm:spPr/>
    </dgm:pt>
    <dgm:pt modelId="{0755769C-0914-49E6-B862-FA43F3572B68}" type="pres">
      <dgm:prSet presAssocID="{6D14DE8A-DB8E-49EE-AB9E-32D2E674D0B9}" presName="LevelTwoTextNode" presStyleLbl="node2" presStyleIdx="3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C537A4-491F-4355-9B33-2FFC732AAD4E}" type="pres">
      <dgm:prSet presAssocID="{6D14DE8A-DB8E-49EE-AB9E-32D2E674D0B9}" presName="level3hierChild" presStyleCnt="0"/>
      <dgm:spPr/>
    </dgm:pt>
  </dgm:ptLst>
  <dgm:cxnLst>
    <dgm:cxn modelId="{DD453686-DEB0-4AF9-85F4-C4D57D15EC61}" type="presOf" srcId="{25B3A5E2-6A93-4E6C-8F6A-9DD2201715F7}" destId="{B0FE8085-FA4F-44A5-B3DC-E10D249056FA}" srcOrd="1" destOrd="0" presId="urn:microsoft.com/office/officeart/2005/8/layout/hierarchy2"/>
    <dgm:cxn modelId="{5F7CDDF1-95A7-43E4-9847-9EEF3BC53967}" srcId="{FB42C6E1-1696-44CB-A273-934D14019C26}" destId="{EFE7D879-B35B-4E2E-B095-94538AC44604}" srcOrd="2" destOrd="0" parTransId="{FD9DEC41-2087-461D-AA9A-62048AE6B1CC}" sibTransId="{BEC449C9-3817-4D59-934A-68A7A7A0995D}"/>
    <dgm:cxn modelId="{945D6F4A-B6EC-4451-8325-E17ED401D9A5}" srcId="{225C5B24-7739-4CDF-B671-98BE88B6859F}" destId="{FB42C6E1-1696-44CB-A273-934D14019C26}" srcOrd="0" destOrd="0" parTransId="{5975DB9D-6545-4538-8845-2363B77D5B68}" sibTransId="{C907FC0A-7114-4136-9674-F0F227EB38F8}"/>
    <dgm:cxn modelId="{47ACFAF6-DF6A-453B-9FB3-FD1DD47B5EA9}" type="presOf" srcId="{66281071-AE11-4B74-80F1-42F0E674A513}" destId="{174CADAF-CF01-467D-82DC-5B66CD5F9BE3}" srcOrd="0" destOrd="0" presId="urn:microsoft.com/office/officeart/2005/8/layout/hierarchy2"/>
    <dgm:cxn modelId="{E60251E4-A579-4875-AA8D-2D623AB3C2B8}" type="presOf" srcId="{EFE7D879-B35B-4E2E-B095-94538AC44604}" destId="{0FF19632-8422-4C2C-9B4F-EE1FF2647CB3}" srcOrd="0" destOrd="0" presId="urn:microsoft.com/office/officeart/2005/8/layout/hierarchy2"/>
    <dgm:cxn modelId="{F619FE1E-F31E-4080-970A-B7E74D9753CC}" srcId="{FB42C6E1-1696-44CB-A273-934D14019C26}" destId="{378FD744-CA67-4B24-9722-5DCEED2615B4}" srcOrd="1" destOrd="0" parTransId="{25B3A5E2-6A93-4E6C-8F6A-9DD2201715F7}" sibTransId="{C036EE0C-6F62-4329-A36A-C64084A6AC4F}"/>
    <dgm:cxn modelId="{B3B596B5-147F-4F3A-A01D-F575EDDEA2E9}" type="presOf" srcId="{FD9DEC41-2087-461D-AA9A-62048AE6B1CC}" destId="{E5B683AB-C761-46EB-9E74-F980AF82EF7E}" srcOrd="1" destOrd="0" presId="urn:microsoft.com/office/officeart/2005/8/layout/hierarchy2"/>
    <dgm:cxn modelId="{C42E7329-C1C3-4D28-AD2E-DBF66F7A29C5}" type="presOf" srcId="{0A55AAD4-1357-452A-8F71-82BF93F4F0DC}" destId="{AE92A291-A0B7-4D7D-9F2B-F8018DAE9276}" srcOrd="0" destOrd="0" presId="urn:microsoft.com/office/officeart/2005/8/layout/hierarchy2"/>
    <dgm:cxn modelId="{0D7D7261-4E16-472F-9D46-B2E9828DB121}" type="presOf" srcId="{25B3A5E2-6A93-4E6C-8F6A-9DD2201715F7}" destId="{82B51B30-3DB2-48B1-B799-4B5D2231C2F4}" srcOrd="0" destOrd="0" presId="urn:microsoft.com/office/officeart/2005/8/layout/hierarchy2"/>
    <dgm:cxn modelId="{49BDD774-5199-4079-806D-24225FAE2A7F}" srcId="{FB42C6E1-1696-44CB-A273-934D14019C26}" destId="{6D14DE8A-DB8E-49EE-AB9E-32D2E674D0B9}" srcOrd="3" destOrd="0" parTransId="{0A55AAD4-1357-452A-8F71-82BF93F4F0DC}" sibTransId="{76808B7E-379A-4491-823A-F1D5672D7157}"/>
    <dgm:cxn modelId="{0BAD7E87-2A49-4F99-A763-E44FBC1AE55A}" type="presOf" srcId="{66281071-AE11-4B74-80F1-42F0E674A513}" destId="{B36F6A99-474C-4E88-9EA1-30088DF233C6}" srcOrd="1" destOrd="0" presId="urn:microsoft.com/office/officeart/2005/8/layout/hierarchy2"/>
    <dgm:cxn modelId="{156B2CE6-0512-4630-A5C2-BEBB1AF5439B}" srcId="{FB42C6E1-1696-44CB-A273-934D14019C26}" destId="{52562ADD-C982-478A-9D47-10D872911569}" srcOrd="0" destOrd="0" parTransId="{66281071-AE11-4B74-80F1-42F0E674A513}" sibTransId="{ADDEA777-266D-4A95-B367-92B08B304CD5}"/>
    <dgm:cxn modelId="{4DCABBCE-6915-45DE-902C-62761FCC35DB}" type="presOf" srcId="{0A55AAD4-1357-452A-8F71-82BF93F4F0DC}" destId="{8F0F7CB7-B725-485A-82B6-23970E8EE516}" srcOrd="1" destOrd="0" presId="urn:microsoft.com/office/officeart/2005/8/layout/hierarchy2"/>
    <dgm:cxn modelId="{3E4B7ACE-EE56-487B-8F95-04A77E70D73C}" type="presOf" srcId="{FB42C6E1-1696-44CB-A273-934D14019C26}" destId="{D15E5CA3-FED4-4C41-8FD5-D6E18E17D56D}" srcOrd="0" destOrd="0" presId="urn:microsoft.com/office/officeart/2005/8/layout/hierarchy2"/>
    <dgm:cxn modelId="{0B4B86A7-1103-4C66-B9B2-20EF29A19BC3}" type="presOf" srcId="{52562ADD-C982-478A-9D47-10D872911569}" destId="{4673E2BA-FD1A-4AAF-B58F-D660C101B396}" srcOrd="0" destOrd="0" presId="urn:microsoft.com/office/officeart/2005/8/layout/hierarchy2"/>
    <dgm:cxn modelId="{8C5E49E2-839B-4B49-9B46-BFE3723E790C}" type="presOf" srcId="{378FD744-CA67-4B24-9722-5DCEED2615B4}" destId="{C8F4DF78-209A-4660-AEE5-57645F179C05}" srcOrd="0" destOrd="0" presId="urn:microsoft.com/office/officeart/2005/8/layout/hierarchy2"/>
    <dgm:cxn modelId="{D563ED91-100E-4980-8F4B-0ABF9B350EF4}" type="presOf" srcId="{FD9DEC41-2087-461D-AA9A-62048AE6B1CC}" destId="{0D7DD07B-23A6-416A-ACE1-7C58E1330B68}" srcOrd="0" destOrd="0" presId="urn:microsoft.com/office/officeart/2005/8/layout/hierarchy2"/>
    <dgm:cxn modelId="{89A3E43F-B577-43C7-B1AF-38B19C8FE5E3}" type="presOf" srcId="{225C5B24-7739-4CDF-B671-98BE88B6859F}" destId="{15BDBA05-3C46-40DF-B402-8552D87C83B2}" srcOrd="0" destOrd="0" presId="urn:microsoft.com/office/officeart/2005/8/layout/hierarchy2"/>
    <dgm:cxn modelId="{7B99A35A-895A-48CC-9E9A-9CF5CF1AB660}" type="presOf" srcId="{6D14DE8A-DB8E-49EE-AB9E-32D2E674D0B9}" destId="{0755769C-0914-49E6-B862-FA43F3572B68}" srcOrd="0" destOrd="0" presId="urn:microsoft.com/office/officeart/2005/8/layout/hierarchy2"/>
    <dgm:cxn modelId="{99A1FB2C-2861-4BAD-BC7B-810B914B5D90}" type="presParOf" srcId="{15BDBA05-3C46-40DF-B402-8552D87C83B2}" destId="{E0FA85EE-9252-4430-AB94-181C6D54ADC9}" srcOrd="0" destOrd="0" presId="urn:microsoft.com/office/officeart/2005/8/layout/hierarchy2"/>
    <dgm:cxn modelId="{F24CE537-354D-4A5B-9C99-3E9B5CAD582B}" type="presParOf" srcId="{E0FA85EE-9252-4430-AB94-181C6D54ADC9}" destId="{D15E5CA3-FED4-4C41-8FD5-D6E18E17D56D}" srcOrd="0" destOrd="0" presId="urn:microsoft.com/office/officeart/2005/8/layout/hierarchy2"/>
    <dgm:cxn modelId="{2A98C2E8-B464-4A6B-9536-56279F90B30D}" type="presParOf" srcId="{E0FA85EE-9252-4430-AB94-181C6D54ADC9}" destId="{0C540193-3D30-4C93-AD0F-7A84B2B376B7}" srcOrd="1" destOrd="0" presId="urn:microsoft.com/office/officeart/2005/8/layout/hierarchy2"/>
    <dgm:cxn modelId="{E88DD650-0405-430A-9E57-35FEB317CB8A}" type="presParOf" srcId="{0C540193-3D30-4C93-AD0F-7A84B2B376B7}" destId="{174CADAF-CF01-467D-82DC-5B66CD5F9BE3}" srcOrd="0" destOrd="0" presId="urn:microsoft.com/office/officeart/2005/8/layout/hierarchy2"/>
    <dgm:cxn modelId="{EA2C23DE-1184-4F16-B353-70E5BE0729EB}" type="presParOf" srcId="{174CADAF-CF01-467D-82DC-5B66CD5F9BE3}" destId="{B36F6A99-474C-4E88-9EA1-30088DF233C6}" srcOrd="0" destOrd="0" presId="urn:microsoft.com/office/officeart/2005/8/layout/hierarchy2"/>
    <dgm:cxn modelId="{B667CD74-5BC0-4CAD-BA69-F5008CDF634A}" type="presParOf" srcId="{0C540193-3D30-4C93-AD0F-7A84B2B376B7}" destId="{EC982886-4934-4F47-A966-B7B773CDB2F6}" srcOrd="1" destOrd="0" presId="urn:microsoft.com/office/officeart/2005/8/layout/hierarchy2"/>
    <dgm:cxn modelId="{E3705E58-6046-40A6-8534-79627B51D568}" type="presParOf" srcId="{EC982886-4934-4F47-A966-B7B773CDB2F6}" destId="{4673E2BA-FD1A-4AAF-B58F-D660C101B396}" srcOrd="0" destOrd="0" presId="urn:microsoft.com/office/officeart/2005/8/layout/hierarchy2"/>
    <dgm:cxn modelId="{FD5E5C62-40ED-4F67-BEC6-E3BFAD783FC7}" type="presParOf" srcId="{EC982886-4934-4F47-A966-B7B773CDB2F6}" destId="{C7D40481-9C2B-4548-A083-9896DE48B4DC}" srcOrd="1" destOrd="0" presId="urn:microsoft.com/office/officeart/2005/8/layout/hierarchy2"/>
    <dgm:cxn modelId="{16646C02-EEDD-4FBD-8DBF-44C6A0DD4987}" type="presParOf" srcId="{0C540193-3D30-4C93-AD0F-7A84B2B376B7}" destId="{82B51B30-3DB2-48B1-B799-4B5D2231C2F4}" srcOrd="2" destOrd="0" presId="urn:microsoft.com/office/officeart/2005/8/layout/hierarchy2"/>
    <dgm:cxn modelId="{5AC90517-C679-4022-95B6-2133BAB005F0}" type="presParOf" srcId="{82B51B30-3DB2-48B1-B799-4B5D2231C2F4}" destId="{B0FE8085-FA4F-44A5-B3DC-E10D249056FA}" srcOrd="0" destOrd="0" presId="urn:microsoft.com/office/officeart/2005/8/layout/hierarchy2"/>
    <dgm:cxn modelId="{0C2D20FD-8BEE-4DF6-AF2D-5AEC540A6C88}" type="presParOf" srcId="{0C540193-3D30-4C93-AD0F-7A84B2B376B7}" destId="{10ED57C4-B714-4B87-8CA0-138EDD01C03A}" srcOrd="3" destOrd="0" presId="urn:microsoft.com/office/officeart/2005/8/layout/hierarchy2"/>
    <dgm:cxn modelId="{93647688-68EE-47EB-B433-5CB95B6B0BB1}" type="presParOf" srcId="{10ED57C4-B714-4B87-8CA0-138EDD01C03A}" destId="{C8F4DF78-209A-4660-AEE5-57645F179C05}" srcOrd="0" destOrd="0" presId="urn:microsoft.com/office/officeart/2005/8/layout/hierarchy2"/>
    <dgm:cxn modelId="{833888A9-E0A5-4BC4-8956-0377A6A7C56C}" type="presParOf" srcId="{10ED57C4-B714-4B87-8CA0-138EDD01C03A}" destId="{E1BF5555-BAEE-43F7-A819-666E9F04CEA4}" srcOrd="1" destOrd="0" presId="urn:microsoft.com/office/officeart/2005/8/layout/hierarchy2"/>
    <dgm:cxn modelId="{272522CF-0531-498D-A9CC-854ADD9AA1E3}" type="presParOf" srcId="{0C540193-3D30-4C93-AD0F-7A84B2B376B7}" destId="{0D7DD07B-23A6-416A-ACE1-7C58E1330B68}" srcOrd="4" destOrd="0" presId="urn:microsoft.com/office/officeart/2005/8/layout/hierarchy2"/>
    <dgm:cxn modelId="{00EBE04E-2E4B-4235-9036-2AAE3D98103F}" type="presParOf" srcId="{0D7DD07B-23A6-416A-ACE1-7C58E1330B68}" destId="{E5B683AB-C761-46EB-9E74-F980AF82EF7E}" srcOrd="0" destOrd="0" presId="urn:microsoft.com/office/officeart/2005/8/layout/hierarchy2"/>
    <dgm:cxn modelId="{7F5C9462-B7C0-4963-963B-936C816B492D}" type="presParOf" srcId="{0C540193-3D30-4C93-AD0F-7A84B2B376B7}" destId="{00ACE7E7-7029-42A4-9953-C46674C82F58}" srcOrd="5" destOrd="0" presId="urn:microsoft.com/office/officeart/2005/8/layout/hierarchy2"/>
    <dgm:cxn modelId="{8E6F4C2F-2F32-4242-AB3B-5AA214F87501}" type="presParOf" srcId="{00ACE7E7-7029-42A4-9953-C46674C82F58}" destId="{0FF19632-8422-4C2C-9B4F-EE1FF2647CB3}" srcOrd="0" destOrd="0" presId="urn:microsoft.com/office/officeart/2005/8/layout/hierarchy2"/>
    <dgm:cxn modelId="{272A735C-8D8A-4B53-BB07-844D300CA6E4}" type="presParOf" srcId="{00ACE7E7-7029-42A4-9953-C46674C82F58}" destId="{87176CA4-D297-4F29-9EE3-E621806CF000}" srcOrd="1" destOrd="0" presId="urn:microsoft.com/office/officeart/2005/8/layout/hierarchy2"/>
    <dgm:cxn modelId="{CBFB5BF8-7486-4F4F-8357-E37AA29EC69F}" type="presParOf" srcId="{0C540193-3D30-4C93-AD0F-7A84B2B376B7}" destId="{AE92A291-A0B7-4D7D-9F2B-F8018DAE9276}" srcOrd="6" destOrd="0" presId="urn:microsoft.com/office/officeart/2005/8/layout/hierarchy2"/>
    <dgm:cxn modelId="{7D4D8F4F-2316-4842-998B-60F870A01ABE}" type="presParOf" srcId="{AE92A291-A0B7-4D7D-9F2B-F8018DAE9276}" destId="{8F0F7CB7-B725-485A-82B6-23970E8EE516}" srcOrd="0" destOrd="0" presId="urn:microsoft.com/office/officeart/2005/8/layout/hierarchy2"/>
    <dgm:cxn modelId="{C8F79872-9BA0-40FD-8604-D249C2A1BDA1}" type="presParOf" srcId="{0C540193-3D30-4C93-AD0F-7A84B2B376B7}" destId="{0AB65F52-8E4C-48EC-BE4A-F632FA2B9F11}" srcOrd="7" destOrd="0" presId="urn:microsoft.com/office/officeart/2005/8/layout/hierarchy2"/>
    <dgm:cxn modelId="{241DE811-8210-4980-9F14-FA38AB007F21}" type="presParOf" srcId="{0AB65F52-8E4C-48EC-BE4A-F632FA2B9F11}" destId="{0755769C-0914-49E6-B862-FA43F3572B68}" srcOrd="0" destOrd="0" presId="urn:microsoft.com/office/officeart/2005/8/layout/hierarchy2"/>
    <dgm:cxn modelId="{76C15997-1986-46CE-BE74-ECF7F6004B47}" type="presParOf" srcId="{0AB65F52-8E4C-48EC-BE4A-F632FA2B9F11}" destId="{54C537A4-491F-4355-9B33-2FFC732AAD4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5C5B24-7739-4CDF-B671-98BE88B6859F}" type="doc">
      <dgm:prSet loTypeId="urn:microsoft.com/office/officeart/2005/8/layout/hierarchy2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B42C6E1-1696-44CB-A273-934D14019C2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Особенности мировых религий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5DB9D-6545-4538-8845-2363B77D5B68}" type="parTrans" cxnId="{945D6F4A-B6EC-4451-8325-E17ED401D9A5}">
      <dgm:prSet/>
      <dgm:spPr/>
      <dgm:t>
        <a:bodyPr/>
        <a:lstStyle/>
        <a:p>
          <a:endParaRPr lang="ru-RU"/>
        </a:p>
      </dgm:t>
    </dgm:pt>
    <dgm:pt modelId="{C907FC0A-7114-4136-9674-F0F227EB38F8}" type="sibTrans" cxnId="{945D6F4A-B6EC-4451-8325-E17ED401D9A5}">
      <dgm:prSet/>
      <dgm:spPr/>
      <dgm:t>
        <a:bodyPr/>
        <a:lstStyle/>
        <a:p>
          <a:endParaRPr lang="ru-RU"/>
        </a:p>
      </dgm:t>
    </dgm:pt>
    <dgm:pt modelId="{52562ADD-C982-478A-9D47-10D872911569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Космополитизм - единство веры выше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политическо-го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или национального единства (главная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особен-ность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6281071-AE11-4B74-80F1-42F0E674A513}" type="parTrans" cxnId="{156B2CE6-0512-4630-A5C2-BEBB1AF5439B}">
      <dgm:prSet/>
      <dgm:spPr/>
      <dgm:t>
        <a:bodyPr/>
        <a:lstStyle/>
        <a:p>
          <a:endParaRPr lang="ru-RU"/>
        </a:p>
      </dgm:t>
    </dgm:pt>
    <dgm:pt modelId="{ADDEA777-266D-4A95-B367-92B08B304CD5}" type="sibTrans" cxnId="{156B2CE6-0512-4630-A5C2-BEBB1AF5439B}">
      <dgm:prSet/>
      <dgm:spPr/>
      <dgm:t>
        <a:bodyPr/>
        <a:lstStyle/>
        <a:p>
          <a:endParaRPr lang="ru-RU"/>
        </a:p>
      </dgm:t>
    </dgm:pt>
    <dgm:pt modelId="{378FD744-CA67-4B24-9722-5DCEED2615B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Эгалитаризм - признание равенства верующих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пер-ед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Богом независимо от цвета кожи,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национальнос-ти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социального положения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5B3A5E2-6A93-4E6C-8F6A-9DD2201715F7}" type="parTrans" cxnId="{F619FE1E-F31E-4080-970A-B7E74D9753CC}">
      <dgm:prSet/>
      <dgm:spPr/>
      <dgm:t>
        <a:bodyPr/>
        <a:lstStyle/>
        <a:p>
          <a:endParaRPr lang="ru-RU"/>
        </a:p>
      </dgm:t>
    </dgm:pt>
    <dgm:pt modelId="{C036EE0C-6F62-4329-A36A-C64084A6AC4F}" type="sibTrans" cxnId="{F619FE1E-F31E-4080-970A-B7E74D9753CC}">
      <dgm:prSet/>
      <dgm:spPr/>
      <dgm:t>
        <a:bodyPr/>
        <a:lstStyle/>
        <a:p>
          <a:endParaRPr lang="ru-RU"/>
        </a:p>
      </dgm:t>
    </dgm:pt>
    <dgm:pt modelId="{6D14DE8A-DB8E-49EE-AB9E-32D2E674D0B9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Прозелитизм - активная проповедь и способность принимать в свои ряды новых приверженцев из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чис-ла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представителей других религий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A55AAD4-1357-452A-8F71-82BF93F4F0DC}" type="parTrans" cxnId="{49BDD774-5199-4079-806D-24225FAE2A7F}">
      <dgm:prSet/>
      <dgm:spPr/>
      <dgm:t>
        <a:bodyPr/>
        <a:lstStyle/>
        <a:p>
          <a:endParaRPr lang="ru-RU"/>
        </a:p>
      </dgm:t>
    </dgm:pt>
    <dgm:pt modelId="{76808B7E-379A-4491-823A-F1D5672D7157}" type="sibTrans" cxnId="{49BDD774-5199-4079-806D-24225FAE2A7F}">
      <dgm:prSet/>
      <dgm:spPr/>
      <dgm:t>
        <a:bodyPr/>
        <a:lstStyle/>
        <a:p>
          <a:endParaRPr lang="ru-RU"/>
        </a:p>
      </dgm:t>
    </dgm:pt>
    <dgm:pt modelId="{EFE7D879-B35B-4E2E-B095-94538AC4460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Большое количество приверженцев во всём мире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9DEC41-2087-461D-AA9A-62048AE6B1CC}" type="parTrans" cxnId="{5F7CDDF1-95A7-43E4-9847-9EEF3BC53967}">
      <dgm:prSet/>
      <dgm:spPr/>
      <dgm:t>
        <a:bodyPr/>
        <a:lstStyle/>
        <a:p>
          <a:endParaRPr lang="ru-RU"/>
        </a:p>
      </dgm:t>
    </dgm:pt>
    <dgm:pt modelId="{BEC449C9-3817-4D59-934A-68A7A7A0995D}" type="sibTrans" cxnId="{5F7CDDF1-95A7-43E4-9847-9EEF3BC53967}">
      <dgm:prSet/>
      <dgm:spPr/>
      <dgm:t>
        <a:bodyPr/>
        <a:lstStyle/>
        <a:p>
          <a:endParaRPr lang="ru-RU"/>
        </a:p>
      </dgm:t>
    </dgm:pt>
    <dgm:pt modelId="{15BDBA05-3C46-40DF-B402-8552D87C83B2}" type="pres">
      <dgm:prSet presAssocID="{225C5B24-7739-4CDF-B671-98BE88B6859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FA85EE-9252-4430-AB94-181C6D54ADC9}" type="pres">
      <dgm:prSet presAssocID="{FB42C6E1-1696-44CB-A273-934D14019C26}" presName="root1" presStyleCnt="0"/>
      <dgm:spPr/>
    </dgm:pt>
    <dgm:pt modelId="{D15E5CA3-FED4-4C41-8FD5-D6E18E17D56D}" type="pres">
      <dgm:prSet presAssocID="{FB42C6E1-1696-44CB-A273-934D14019C26}" presName="LevelOneTextNode" presStyleLbl="node0" presStyleIdx="0" presStyleCnt="1" custScaleX="109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540193-3D30-4C93-AD0F-7A84B2B376B7}" type="pres">
      <dgm:prSet presAssocID="{FB42C6E1-1696-44CB-A273-934D14019C26}" presName="level2hierChild" presStyleCnt="0"/>
      <dgm:spPr/>
    </dgm:pt>
    <dgm:pt modelId="{174CADAF-CF01-467D-82DC-5B66CD5F9BE3}" type="pres">
      <dgm:prSet presAssocID="{66281071-AE11-4B74-80F1-42F0E674A51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36F6A99-474C-4E88-9EA1-30088DF233C6}" type="pres">
      <dgm:prSet presAssocID="{66281071-AE11-4B74-80F1-42F0E674A51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C982886-4934-4F47-A966-B7B773CDB2F6}" type="pres">
      <dgm:prSet presAssocID="{52562ADD-C982-478A-9D47-10D872911569}" presName="root2" presStyleCnt="0"/>
      <dgm:spPr/>
    </dgm:pt>
    <dgm:pt modelId="{4673E2BA-FD1A-4AAF-B58F-D660C101B396}" type="pres">
      <dgm:prSet presAssocID="{52562ADD-C982-478A-9D47-10D872911569}" presName="LevelTwoTextNode" presStyleLbl="node2" presStyleIdx="0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D40481-9C2B-4548-A083-9896DE48B4DC}" type="pres">
      <dgm:prSet presAssocID="{52562ADD-C982-478A-9D47-10D872911569}" presName="level3hierChild" presStyleCnt="0"/>
      <dgm:spPr/>
    </dgm:pt>
    <dgm:pt modelId="{82B51B30-3DB2-48B1-B799-4B5D2231C2F4}" type="pres">
      <dgm:prSet presAssocID="{25B3A5E2-6A93-4E6C-8F6A-9DD2201715F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0FE8085-FA4F-44A5-B3DC-E10D249056FA}" type="pres">
      <dgm:prSet presAssocID="{25B3A5E2-6A93-4E6C-8F6A-9DD2201715F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0ED57C4-B714-4B87-8CA0-138EDD01C03A}" type="pres">
      <dgm:prSet presAssocID="{378FD744-CA67-4B24-9722-5DCEED2615B4}" presName="root2" presStyleCnt="0"/>
      <dgm:spPr/>
    </dgm:pt>
    <dgm:pt modelId="{C8F4DF78-209A-4660-AEE5-57645F179C05}" type="pres">
      <dgm:prSet presAssocID="{378FD744-CA67-4B24-9722-5DCEED2615B4}" presName="LevelTwoTextNode" presStyleLbl="node2" presStyleIdx="1" presStyleCnt="4" custScaleX="266046" custScaleY="120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BF5555-BAEE-43F7-A819-666E9F04CEA4}" type="pres">
      <dgm:prSet presAssocID="{378FD744-CA67-4B24-9722-5DCEED2615B4}" presName="level3hierChild" presStyleCnt="0"/>
      <dgm:spPr/>
    </dgm:pt>
    <dgm:pt modelId="{0D7DD07B-23A6-416A-ACE1-7C58E1330B68}" type="pres">
      <dgm:prSet presAssocID="{FD9DEC41-2087-461D-AA9A-62048AE6B1CC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5B683AB-C761-46EB-9E74-F980AF82EF7E}" type="pres">
      <dgm:prSet presAssocID="{FD9DEC41-2087-461D-AA9A-62048AE6B1C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0ACE7E7-7029-42A4-9953-C46674C82F58}" type="pres">
      <dgm:prSet presAssocID="{EFE7D879-B35B-4E2E-B095-94538AC44604}" presName="root2" presStyleCnt="0"/>
      <dgm:spPr/>
    </dgm:pt>
    <dgm:pt modelId="{0FF19632-8422-4C2C-9B4F-EE1FF2647CB3}" type="pres">
      <dgm:prSet presAssocID="{EFE7D879-B35B-4E2E-B095-94538AC44604}" presName="LevelTwoTextNode" presStyleLbl="node2" presStyleIdx="2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176CA4-D297-4F29-9EE3-E621806CF000}" type="pres">
      <dgm:prSet presAssocID="{EFE7D879-B35B-4E2E-B095-94538AC44604}" presName="level3hierChild" presStyleCnt="0"/>
      <dgm:spPr/>
    </dgm:pt>
    <dgm:pt modelId="{AE92A291-A0B7-4D7D-9F2B-F8018DAE9276}" type="pres">
      <dgm:prSet presAssocID="{0A55AAD4-1357-452A-8F71-82BF93F4F0D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F0F7CB7-B725-485A-82B6-23970E8EE516}" type="pres">
      <dgm:prSet presAssocID="{0A55AAD4-1357-452A-8F71-82BF93F4F0D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AB65F52-8E4C-48EC-BE4A-F632FA2B9F11}" type="pres">
      <dgm:prSet presAssocID="{6D14DE8A-DB8E-49EE-AB9E-32D2E674D0B9}" presName="root2" presStyleCnt="0"/>
      <dgm:spPr/>
    </dgm:pt>
    <dgm:pt modelId="{0755769C-0914-49E6-B862-FA43F3572B68}" type="pres">
      <dgm:prSet presAssocID="{6D14DE8A-DB8E-49EE-AB9E-32D2E674D0B9}" presName="LevelTwoTextNode" presStyleLbl="node2" presStyleIdx="3" presStyleCnt="4" custScaleX="266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C537A4-491F-4355-9B33-2FFC732AAD4E}" type="pres">
      <dgm:prSet presAssocID="{6D14DE8A-DB8E-49EE-AB9E-32D2E674D0B9}" presName="level3hierChild" presStyleCnt="0"/>
      <dgm:spPr/>
    </dgm:pt>
  </dgm:ptLst>
  <dgm:cxnLst>
    <dgm:cxn modelId="{8E95DA76-5447-43DF-A522-7807A606658C}" type="presOf" srcId="{FD9DEC41-2087-461D-AA9A-62048AE6B1CC}" destId="{0D7DD07B-23A6-416A-ACE1-7C58E1330B68}" srcOrd="0" destOrd="0" presId="urn:microsoft.com/office/officeart/2005/8/layout/hierarchy2"/>
    <dgm:cxn modelId="{8CEFC808-6766-4BD7-B79E-17A36348A5E4}" type="presOf" srcId="{25B3A5E2-6A93-4E6C-8F6A-9DD2201715F7}" destId="{82B51B30-3DB2-48B1-B799-4B5D2231C2F4}" srcOrd="0" destOrd="0" presId="urn:microsoft.com/office/officeart/2005/8/layout/hierarchy2"/>
    <dgm:cxn modelId="{0303D9BF-69BB-4E14-BACC-1B675775E1D9}" type="presOf" srcId="{66281071-AE11-4B74-80F1-42F0E674A513}" destId="{174CADAF-CF01-467D-82DC-5B66CD5F9BE3}" srcOrd="0" destOrd="0" presId="urn:microsoft.com/office/officeart/2005/8/layout/hierarchy2"/>
    <dgm:cxn modelId="{1AA984BC-E026-44EE-8BE1-6AFF077AFC81}" type="presOf" srcId="{25B3A5E2-6A93-4E6C-8F6A-9DD2201715F7}" destId="{B0FE8085-FA4F-44A5-B3DC-E10D249056FA}" srcOrd="1" destOrd="0" presId="urn:microsoft.com/office/officeart/2005/8/layout/hierarchy2"/>
    <dgm:cxn modelId="{5F7CDDF1-95A7-43E4-9847-9EEF3BC53967}" srcId="{FB42C6E1-1696-44CB-A273-934D14019C26}" destId="{EFE7D879-B35B-4E2E-B095-94538AC44604}" srcOrd="2" destOrd="0" parTransId="{FD9DEC41-2087-461D-AA9A-62048AE6B1CC}" sibTransId="{BEC449C9-3817-4D59-934A-68A7A7A0995D}"/>
    <dgm:cxn modelId="{F6C0E374-A870-469C-A622-F2182C21C10B}" type="presOf" srcId="{0A55AAD4-1357-452A-8F71-82BF93F4F0DC}" destId="{AE92A291-A0B7-4D7D-9F2B-F8018DAE9276}" srcOrd="0" destOrd="0" presId="urn:microsoft.com/office/officeart/2005/8/layout/hierarchy2"/>
    <dgm:cxn modelId="{FDB1862E-A13C-4FB2-ADD3-4EF8745FB2F3}" type="presOf" srcId="{225C5B24-7739-4CDF-B671-98BE88B6859F}" destId="{15BDBA05-3C46-40DF-B402-8552D87C83B2}" srcOrd="0" destOrd="0" presId="urn:microsoft.com/office/officeart/2005/8/layout/hierarchy2"/>
    <dgm:cxn modelId="{5B058F10-E7F3-4D5B-B620-598E2BEC22CA}" type="presOf" srcId="{378FD744-CA67-4B24-9722-5DCEED2615B4}" destId="{C8F4DF78-209A-4660-AEE5-57645F179C05}" srcOrd="0" destOrd="0" presId="urn:microsoft.com/office/officeart/2005/8/layout/hierarchy2"/>
    <dgm:cxn modelId="{D9166B71-6A6A-42C5-9E68-3D30A1C14EBF}" type="presOf" srcId="{52562ADD-C982-478A-9D47-10D872911569}" destId="{4673E2BA-FD1A-4AAF-B58F-D660C101B396}" srcOrd="0" destOrd="0" presId="urn:microsoft.com/office/officeart/2005/8/layout/hierarchy2"/>
    <dgm:cxn modelId="{156B2CE6-0512-4630-A5C2-BEBB1AF5439B}" srcId="{FB42C6E1-1696-44CB-A273-934D14019C26}" destId="{52562ADD-C982-478A-9D47-10D872911569}" srcOrd="0" destOrd="0" parTransId="{66281071-AE11-4B74-80F1-42F0E674A513}" sibTransId="{ADDEA777-266D-4A95-B367-92B08B304CD5}"/>
    <dgm:cxn modelId="{2DCB4E95-3868-4EBB-B96B-08B4FFDACC97}" type="presOf" srcId="{66281071-AE11-4B74-80F1-42F0E674A513}" destId="{B36F6A99-474C-4E88-9EA1-30088DF233C6}" srcOrd="1" destOrd="0" presId="urn:microsoft.com/office/officeart/2005/8/layout/hierarchy2"/>
    <dgm:cxn modelId="{49F32607-F269-4507-B186-4E7A8D02872D}" type="presOf" srcId="{EFE7D879-B35B-4E2E-B095-94538AC44604}" destId="{0FF19632-8422-4C2C-9B4F-EE1FF2647CB3}" srcOrd="0" destOrd="0" presId="urn:microsoft.com/office/officeart/2005/8/layout/hierarchy2"/>
    <dgm:cxn modelId="{F619FE1E-F31E-4080-970A-B7E74D9753CC}" srcId="{FB42C6E1-1696-44CB-A273-934D14019C26}" destId="{378FD744-CA67-4B24-9722-5DCEED2615B4}" srcOrd="1" destOrd="0" parTransId="{25B3A5E2-6A93-4E6C-8F6A-9DD2201715F7}" sibTransId="{C036EE0C-6F62-4329-A36A-C64084A6AC4F}"/>
    <dgm:cxn modelId="{13FACE10-B39D-44AD-8473-85E65909BBF2}" type="presOf" srcId="{FD9DEC41-2087-461D-AA9A-62048AE6B1CC}" destId="{E5B683AB-C761-46EB-9E74-F980AF82EF7E}" srcOrd="1" destOrd="0" presId="urn:microsoft.com/office/officeart/2005/8/layout/hierarchy2"/>
    <dgm:cxn modelId="{945D6F4A-B6EC-4451-8325-E17ED401D9A5}" srcId="{225C5B24-7739-4CDF-B671-98BE88B6859F}" destId="{FB42C6E1-1696-44CB-A273-934D14019C26}" srcOrd="0" destOrd="0" parTransId="{5975DB9D-6545-4538-8845-2363B77D5B68}" sibTransId="{C907FC0A-7114-4136-9674-F0F227EB38F8}"/>
    <dgm:cxn modelId="{49BDD774-5199-4079-806D-24225FAE2A7F}" srcId="{FB42C6E1-1696-44CB-A273-934D14019C26}" destId="{6D14DE8A-DB8E-49EE-AB9E-32D2E674D0B9}" srcOrd="3" destOrd="0" parTransId="{0A55AAD4-1357-452A-8F71-82BF93F4F0DC}" sibTransId="{76808B7E-379A-4491-823A-F1D5672D7157}"/>
    <dgm:cxn modelId="{0843812A-F6EA-4F0B-A506-8C39E719E4A4}" type="presOf" srcId="{FB42C6E1-1696-44CB-A273-934D14019C26}" destId="{D15E5CA3-FED4-4C41-8FD5-D6E18E17D56D}" srcOrd="0" destOrd="0" presId="urn:microsoft.com/office/officeart/2005/8/layout/hierarchy2"/>
    <dgm:cxn modelId="{083AE948-F43A-44DA-ABE5-CCEF289CA5D2}" type="presOf" srcId="{6D14DE8A-DB8E-49EE-AB9E-32D2E674D0B9}" destId="{0755769C-0914-49E6-B862-FA43F3572B68}" srcOrd="0" destOrd="0" presId="urn:microsoft.com/office/officeart/2005/8/layout/hierarchy2"/>
    <dgm:cxn modelId="{6D5356BC-0F31-44DC-B645-AFE70F8379D1}" type="presOf" srcId="{0A55AAD4-1357-452A-8F71-82BF93F4F0DC}" destId="{8F0F7CB7-B725-485A-82B6-23970E8EE516}" srcOrd="1" destOrd="0" presId="urn:microsoft.com/office/officeart/2005/8/layout/hierarchy2"/>
    <dgm:cxn modelId="{90794ADE-558C-4C41-A152-2F404FE270A1}" type="presParOf" srcId="{15BDBA05-3C46-40DF-B402-8552D87C83B2}" destId="{E0FA85EE-9252-4430-AB94-181C6D54ADC9}" srcOrd="0" destOrd="0" presId="urn:microsoft.com/office/officeart/2005/8/layout/hierarchy2"/>
    <dgm:cxn modelId="{65112B33-1045-4A7A-8D38-F843D9E9F1D0}" type="presParOf" srcId="{E0FA85EE-9252-4430-AB94-181C6D54ADC9}" destId="{D15E5CA3-FED4-4C41-8FD5-D6E18E17D56D}" srcOrd="0" destOrd="0" presId="urn:microsoft.com/office/officeart/2005/8/layout/hierarchy2"/>
    <dgm:cxn modelId="{BCB8C738-77A3-4DCA-8433-AF392CF0F215}" type="presParOf" srcId="{E0FA85EE-9252-4430-AB94-181C6D54ADC9}" destId="{0C540193-3D30-4C93-AD0F-7A84B2B376B7}" srcOrd="1" destOrd="0" presId="urn:microsoft.com/office/officeart/2005/8/layout/hierarchy2"/>
    <dgm:cxn modelId="{BD2AB112-29BA-44C7-BE33-E1A8F9463D55}" type="presParOf" srcId="{0C540193-3D30-4C93-AD0F-7A84B2B376B7}" destId="{174CADAF-CF01-467D-82DC-5B66CD5F9BE3}" srcOrd="0" destOrd="0" presId="urn:microsoft.com/office/officeart/2005/8/layout/hierarchy2"/>
    <dgm:cxn modelId="{AF9AC68C-B8CA-49AD-921D-CA18135A08F4}" type="presParOf" srcId="{174CADAF-CF01-467D-82DC-5B66CD5F9BE3}" destId="{B36F6A99-474C-4E88-9EA1-30088DF233C6}" srcOrd="0" destOrd="0" presId="urn:microsoft.com/office/officeart/2005/8/layout/hierarchy2"/>
    <dgm:cxn modelId="{7B354E0D-D321-4F0B-A80E-F9333A387FCD}" type="presParOf" srcId="{0C540193-3D30-4C93-AD0F-7A84B2B376B7}" destId="{EC982886-4934-4F47-A966-B7B773CDB2F6}" srcOrd="1" destOrd="0" presId="urn:microsoft.com/office/officeart/2005/8/layout/hierarchy2"/>
    <dgm:cxn modelId="{65AFC543-912C-47A0-AA0B-237EA2B1AA7F}" type="presParOf" srcId="{EC982886-4934-4F47-A966-B7B773CDB2F6}" destId="{4673E2BA-FD1A-4AAF-B58F-D660C101B396}" srcOrd="0" destOrd="0" presId="urn:microsoft.com/office/officeart/2005/8/layout/hierarchy2"/>
    <dgm:cxn modelId="{38580E4B-8DB9-4FC2-A7BF-BDACBD99A6B6}" type="presParOf" srcId="{EC982886-4934-4F47-A966-B7B773CDB2F6}" destId="{C7D40481-9C2B-4548-A083-9896DE48B4DC}" srcOrd="1" destOrd="0" presId="urn:microsoft.com/office/officeart/2005/8/layout/hierarchy2"/>
    <dgm:cxn modelId="{0DECD047-1E99-4B4B-B00A-213032D7F8A4}" type="presParOf" srcId="{0C540193-3D30-4C93-AD0F-7A84B2B376B7}" destId="{82B51B30-3DB2-48B1-B799-4B5D2231C2F4}" srcOrd="2" destOrd="0" presId="urn:microsoft.com/office/officeart/2005/8/layout/hierarchy2"/>
    <dgm:cxn modelId="{F212E80B-C727-4D49-BAC7-D103799FD1D8}" type="presParOf" srcId="{82B51B30-3DB2-48B1-B799-4B5D2231C2F4}" destId="{B0FE8085-FA4F-44A5-B3DC-E10D249056FA}" srcOrd="0" destOrd="0" presId="urn:microsoft.com/office/officeart/2005/8/layout/hierarchy2"/>
    <dgm:cxn modelId="{BEA61903-3749-4B08-AB34-911B6155AB74}" type="presParOf" srcId="{0C540193-3D30-4C93-AD0F-7A84B2B376B7}" destId="{10ED57C4-B714-4B87-8CA0-138EDD01C03A}" srcOrd="3" destOrd="0" presId="urn:microsoft.com/office/officeart/2005/8/layout/hierarchy2"/>
    <dgm:cxn modelId="{050DDDA3-C146-4893-82CE-1B8519B7D039}" type="presParOf" srcId="{10ED57C4-B714-4B87-8CA0-138EDD01C03A}" destId="{C8F4DF78-209A-4660-AEE5-57645F179C05}" srcOrd="0" destOrd="0" presId="urn:microsoft.com/office/officeart/2005/8/layout/hierarchy2"/>
    <dgm:cxn modelId="{DC26A06D-12B1-414B-83A7-D1EBB263993E}" type="presParOf" srcId="{10ED57C4-B714-4B87-8CA0-138EDD01C03A}" destId="{E1BF5555-BAEE-43F7-A819-666E9F04CEA4}" srcOrd="1" destOrd="0" presId="urn:microsoft.com/office/officeart/2005/8/layout/hierarchy2"/>
    <dgm:cxn modelId="{048AC5F8-AB21-4F1D-92DE-60192BE41354}" type="presParOf" srcId="{0C540193-3D30-4C93-AD0F-7A84B2B376B7}" destId="{0D7DD07B-23A6-416A-ACE1-7C58E1330B68}" srcOrd="4" destOrd="0" presId="urn:microsoft.com/office/officeart/2005/8/layout/hierarchy2"/>
    <dgm:cxn modelId="{96C37D88-171C-4C89-9170-797503D0898B}" type="presParOf" srcId="{0D7DD07B-23A6-416A-ACE1-7C58E1330B68}" destId="{E5B683AB-C761-46EB-9E74-F980AF82EF7E}" srcOrd="0" destOrd="0" presId="urn:microsoft.com/office/officeart/2005/8/layout/hierarchy2"/>
    <dgm:cxn modelId="{A360C04D-C046-4FEE-B865-70B1328F45BE}" type="presParOf" srcId="{0C540193-3D30-4C93-AD0F-7A84B2B376B7}" destId="{00ACE7E7-7029-42A4-9953-C46674C82F58}" srcOrd="5" destOrd="0" presId="urn:microsoft.com/office/officeart/2005/8/layout/hierarchy2"/>
    <dgm:cxn modelId="{B29DB683-EF9D-4106-A02C-52B865D70077}" type="presParOf" srcId="{00ACE7E7-7029-42A4-9953-C46674C82F58}" destId="{0FF19632-8422-4C2C-9B4F-EE1FF2647CB3}" srcOrd="0" destOrd="0" presId="urn:microsoft.com/office/officeart/2005/8/layout/hierarchy2"/>
    <dgm:cxn modelId="{DF399CFF-B754-4EC3-8E48-9334010DDCE9}" type="presParOf" srcId="{00ACE7E7-7029-42A4-9953-C46674C82F58}" destId="{87176CA4-D297-4F29-9EE3-E621806CF000}" srcOrd="1" destOrd="0" presId="urn:microsoft.com/office/officeart/2005/8/layout/hierarchy2"/>
    <dgm:cxn modelId="{BE25EF93-3C82-42BB-8F52-902BD4CAEB98}" type="presParOf" srcId="{0C540193-3D30-4C93-AD0F-7A84B2B376B7}" destId="{AE92A291-A0B7-4D7D-9F2B-F8018DAE9276}" srcOrd="6" destOrd="0" presId="urn:microsoft.com/office/officeart/2005/8/layout/hierarchy2"/>
    <dgm:cxn modelId="{F5744938-75AF-4373-8116-A82232B2E72C}" type="presParOf" srcId="{AE92A291-A0B7-4D7D-9F2B-F8018DAE9276}" destId="{8F0F7CB7-B725-485A-82B6-23970E8EE516}" srcOrd="0" destOrd="0" presId="urn:microsoft.com/office/officeart/2005/8/layout/hierarchy2"/>
    <dgm:cxn modelId="{F9E83472-B00C-46DE-B49D-739241413601}" type="presParOf" srcId="{0C540193-3D30-4C93-AD0F-7A84B2B376B7}" destId="{0AB65F52-8E4C-48EC-BE4A-F632FA2B9F11}" srcOrd="7" destOrd="0" presId="urn:microsoft.com/office/officeart/2005/8/layout/hierarchy2"/>
    <dgm:cxn modelId="{6997A5CE-E2DC-4E4F-9D5A-164805ACA271}" type="presParOf" srcId="{0AB65F52-8E4C-48EC-BE4A-F632FA2B9F11}" destId="{0755769C-0914-49E6-B862-FA43F3572B68}" srcOrd="0" destOrd="0" presId="urn:microsoft.com/office/officeart/2005/8/layout/hierarchy2"/>
    <dgm:cxn modelId="{40E910C0-E610-403C-BEEC-6E7EAE16CE6B}" type="presParOf" srcId="{0AB65F52-8E4C-48EC-BE4A-F632FA2B9F11}" destId="{54C537A4-491F-4355-9B33-2FFC732AAD4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74686A-17B8-4F60-9FD0-19281FCAD17C}" type="doc">
      <dgm:prSet loTypeId="urn:microsoft.com/office/officeart/2005/8/layout/hList3" loCatId="list" qsTypeId="urn:microsoft.com/office/officeart/2005/8/quickstyle/3d4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0141C5F-B328-479D-B8F4-EE535FA98DD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«Четыре благородные истины» буддизма (вероучение)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4693C41-C730-432C-A906-87EDA29FFB73}" type="parTrans" cxnId="{F9079B0E-4A2B-412E-800C-4D728041206B}">
      <dgm:prSet/>
      <dgm:spPr/>
      <dgm:t>
        <a:bodyPr/>
        <a:lstStyle/>
        <a:p>
          <a:endParaRPr lang="ru-RU"/>
        </a:p>
      </dgm:t>
    </dgm:pt>
    <dgm:pt modelId="{E3590318-5533-409D-BEBE-C1C95629FD4B}" type="sibTrans" cxnId="{F9079B0E-4A2B-412E-800C-4D728041206B}">
      <dgm:prSet/>
      <dgm:spPr/>
      <dgm:t>
        <a:bodyPr/>
        <a:lstStyle/>
        <a:p>
          <a:endParaRPr lang="ru-RU"/>
        </a:p>
      </dgm:t>
    </dgm:pt>
    <dgm:pt modelId="{2794F9BB-B9DA-46C4-8F91-8BA2AFC7DCA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Жизнь есть страдание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дуккха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F0D3D29-9639-4083-A2E1-679E0B7AB86C}" type="parTrans" cxnId="{DEF11206-FB46-48B4-982F-795DD190DD6E}">
      <dgm:prSet/>
      <dgm:spPr/>
      <dgm:t>
        <a:bodyPr/>
        <a:lstStyle/>
        <a:p>
          <a:endParaRPr lang="ru-RU"/>
        </a:p>
      </dgm:t>
    </dgm:pt>
    <dgm:pt modelId="{4C1175DA-F43D-40E2-AF99-4BEE61555DFD}" type="sibTrans" cxnId="{DEF11206-FB46-48B4-982F-795DD190DD6E}">
      <dgm:prSet/>
      <dgm:spPr/>
      <dgm:t>
        <a:bodyPr/>
        <a:lstStyle/>
        <a:p>
          <a:endParaRPr lang="ru-RU"/>
        </a:p>
      </dgm:t>
    </dgm:pt>
    <dgm:pt modelId="{9DFA6FC0-579D-40EA-BEBE-60D852592A1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Причина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стра-даний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жела-ния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BD690ED-ADBF-491D-A0E1-03F76F2DE23D}" type="parTrans" cxnId="{5B019715-251C-4E72-87D6-76884B7E7FDE}">
      <dgm:prSet/>
      <dgm:spPr/>
      <dgm:t>
        <a:bodyPr/>
        <a:lstStyle/>
        <a:p>
          <a:endParaRPr lang="ru-RU"/>
        </a:p>
      </dgm:t>
    </dgm:pt>
    <dgm:pt modelId="{AA9B0822-9BE7-40B4-A50C-09F51BC0F973}" type="sibTrans" cxnId="{5B019715-251C-4E72-87D6-76884B7E7FDE}">
      <dgm:prSet/>
      <dgm:spPr/>
      <dgm:t>
        <a:bodyPr/>
        <a:lstStyle/>
        <a:p>
          <a:endParaRPr lang="ru-RU"/>
        </a:p>
      </dgm:t>
    </dgm:pt>
    <dgm:pt modelId="{363ED27F-78F1-4664-AFDE-D44C92E856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Для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прекраще-ния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страданий надо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отка-заться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 всех желаний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9C9738D-7085-473D-9982-C50A36B60780}" type="parTrans" cxnId="{1D3FC955-5688-41BA-9782-865F4D9C4B46}">
      <dgm:prSet/>
      <dgm:spPr/>
      <dgm:t>
        <a:bodyPr/>
        <a:lstStyle/>
        <a:p>
          <a:endParaRPr lang="ru-RU"/>
        </a:p>
      </dgm:t>
    </dgm:pt>
    <dgm:pt modelId="{96FD1239-8035-4D9B-9309-0BD5E1CEEB2C}" type="sibTrans" cxnId="{1D3FC955-5688-41BA-9782-865F4D9C4B46}">
      <dgm:prSet/>
      <dgm:spPr/>
      <dgm:t>
        <a:bodyPr/>
        <a:lstStyle/>
        <a:p>
          <a:endParaRPr lang="ru-RU"/>
        </a:p>
      </dgm:t>
    </dgm:pt>
    <dgm:pt modelId="{F946CFEE-718F-4073-B010-997EF64D21E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Путь прекращения страданий сансара, или колесо жизни, имеет 8 ступеней (предполагает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нали-чие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8 достоинств) и приводит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че-ловека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просветлению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состоя-нию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нирваны) - прерыванию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це-пи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перерождений и растворению человеческой души во вселенской матери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пракрити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), чем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достига-ется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абсолютный, нерушимый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по-кой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души.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05DF42F-D44F-4AFA-8B83-362BC510B5FD}" type="parTrans" cxnId="{DDED2B88-00C7-4CDF-8C7A-1F0C94A6C407}">
      <dgm:prSet/>
      <dgm:spPr/>
      <dgm:t>
        <a:bodyPr/>
        <a:lstStyle/>
        <a:p>
          <a:endParaRPr lang="ru-RU"/>
        </a:p>
      </dgm:t>
    </dgm:pt>
    <dgm:pt modelId="{48D0B6D3-E36A-4411-AE6F-C1BC52A32CB5}" type="sibTrans" cxnId="{DDED2B88-00C7-4CDF-8C7A-1F0C94A6C407}">
      <dgm:prSet/>
      <dgm:spPr/>
      <dgm:t>
        <a:bodyPr/>
        <a:lstStyle/>
        <a:p>
          <a:endParaRPr lang="ru-RU"/>
        </a:p>
      </dgm:t>
    </dgm:pt>
    <dgm:pt modelId="{3DFEA560-455D-4588-801C-F454E3B0FB69}" type="pres">
      <dgm:prSet presAssocID="{1674686A-17B8-4F60-9FD0-19281FCAD17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31402F-25E6-49FA-84E2-C22DA9E482DE}" type="pres">
      <dgm:prSet presAssocID="{B0141C5F-B328-479D-B8F4-EE535FA98DDD}" presName="roof" presStyleLbl="dkBgShp" presStyleIdx="0" presStyleCnt="2"/>
      <dgm:spPr/>
      <dgm:t>
        <a:bodyPr/>
        <a:lstStyle/>
        <a:p>
          <a:endParaRPr lang="ru-RU"/>
        </a:p>
      </dgm:t>
    </dgm:pt>
    <dgm:pt modelId="{CA482414-C116-4A42-8300-82EFCE21E7BE}" type="pres">
      <dgm:prSet presAssocID="{B0141C5F-B328-479D-B8F4-EE535FA98DDD}" presName="pillars" presStyleCnt="0"/>
      <dgm:spPr/>
    </dgm:pt>
    <dgm:pt modelId="{F8D5196F-033C-49C0-A818-B1DE520BB681}" type="pres">
      <dgm:prSet presAssocID="{B0141C5F-B328-479D-B8F4-EE535FA98DDD}" presName="pillar1" presStyleLbl="node1" presStyleIdx="0" presStyleCnt="4" custScaleX="45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E13B-0132-44B9-9623-314257C847EE}" type="pres">
      <dgm:prSet presAssocID="{9DFA6FC0-579D-40EA-BEBE-60D852592A1F}" presName="pillarX" presStyleLbl="node1" presStyleIdx="1" presStyleCnt="4" custScaleX="45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33F78-D191-40DF-81DC-735549866EC7}" type="pres">
      <dgm:prSet presAssocID="{363ED27F-78F1-4664-AFDE-D44C92E856B9}" presName="pillarX" presStyleLbl="node1" presStyleIdx="2" presStyleCnt="4" custScaleX="45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76D63-B61E-4C69-AF1C-4D77B43C014A}" type="pres">
      <dgm:prSet presAssocID="{F946CFEE-718F-4073-B010-997EF64D21EC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7E8D3-F36E-48A9-B338-1088777F3249}" type="pres">
      <dgm:prSet presAssocID="{B0141C5F-B328-479D-B8F4-EE535FA98DDD}" presName="base" presStyleLbl="dkBgShp" presStyleIdx="1" presStyleCnt="2"/>
      <dgm:spPr/>
    </dgm:pt>
  </dgm:ptLst>
  <dgm:cxnLst>
    <dgm:cxn modelId="{DDED2B88-00C7-4CDF-8C7A-1F0C94A6C407}" srcId="{B0141C5F-B328-479D-B8F4-EE535FA98DDD}" destId="{F946CFEE-718F-4073-B010-997EF64D21EC}" srcOrd="3" destOrd="0" parTransId="{D05DF42F-D44F-4AFA-8B83-362BC510B5FD}" sibTransId="{48D0B6D3-E36A-4411-AE6F-C1BC52A32CB5}"/>
    <dgm:cxn modelId="{37911690-07DF-4C2C-A435-892496C02D10}" type="presOf" srcId="{2794F9BB-B9DA-46C4-8F91-8BA2AFC7DCAB}" destId="{F8D5196F-033C-49C0-A818-B1DE520BB681}" srcOrd="0" destOrd="0" presId="urn:microsoft.com/office/officeart/2005/8/layout/hList3"/>
    <dgm:cxn modelId="{BFE43B23-84FF-497E-AB22-F343085D097B}" type="presOf" srcId="{B0141C5F-B328-479D-B8F4-EE535FA98DDD}" destId="{4131402F-25E6-49FA-84E2-C22DA9E482DE}" srcOrd="0" destOrd="0" presId="urn:microsoft.com/office/officeart/2005/8/layout/hList3"/>
    <dgm:cxn modelId="{5B019715-251C-4E72-87D6-76884B7E7FDE}" srcId="{B0141C5F-B328-479D-B8F4-EE535FA98DDD}" destId="{9DFA6FC0-579D-40EA-BEBE-60D852592A1F}" srcOrd="1" destOrd="0" parTransId="{CBD690ED-ADBF-491D-A0E1-03F76F2DE23D}" sibTransId="{AA9B0822-9BE7-40B4-A50C-09F51BC0F973}"/>
    <dgm:cxn modelId="{6F915445-F686-4531-8942-E2C5E79D572C}" type="presOf" srcId="{363ED27F-78F1-4664-AFDE-D44C92E856B9}" destId="{E2833F78-D191-40DF-81DC-735549866EC7}" srcOrd="0" destOrd="0" presId="urn:microsoft.com/office/officeart/2005/8/layout/hList3"/>
    <dgm:cxn modelId="{F9079B0E-4A2B-412E-800C-4D728041206B}" srcId="{1674686A-17B8-4F60-9FD0-19281FCAD17C}" destId="{B0141C5F-B328-479D-B8F4-EE535FA98DDD}" srcOrd="0" destOrd="0" parTransId="{C4693C41-C730-432C-A906-87EDA29FFB73}" sibTransId="{E3590318-5533-409D-BEBE-C1C95629FD4B}"/>
    <dgm:cxn modelId="{C18E22C8-AA6E-4DA7-A6FD-1EC7DD3B9C50}" type="presOf" srcId="{1674686A-17B8-4F60-9FD0-19281FCAD17C}" destId="{3DFEA560-455D-4588-801C-F454E3B0FB69}" srcOrd="0" destOrd="0" presId="urn:microsoft.com/office/officeart/2005/8/layout/hList3"/>
    <dgm:cxn modelId="{2CB4B72F-5196-436E-947F-C5E63F483B3E}" type="presOf" srcId="{F946CFEE-718F-4073-B010-997EF64D21EC}" destId="{6DB76D63-B61E-4C69-AF1C-4D77B43C014A}" srcOrd="0" destOrd="0" presId="urn:microsoft.com/office/officeart/2005/8/layout/hList3"/>
    <dgm:cxn modelId="{1D3FC955-5688-41BA-9782-865F4D9C4B46}" srcId="{B0141C5F-B328-479D-B8F4-EE535FA98DDD}" destId="{363ED27F-78F1-4664-AFDE-D44C92E856B9}" srcOrd="2" destOrd="0" parTransId="{F9C9738D-7085-473D-9982-C50A36B60780}" sibTransId="{96FD1239-8035-4D9B-9309-0BD5E1CEEB2C}"/>
    <dgm:cxn modelId="{E766921A-59A6-456D-973E-7F08D550C388}" type="presOf" srcId="{9DFA6FC0-579D-40EA-BEBE-60D852592A1F}" destId="{1EEEE13B-0132-44B9-9623-314257C847EE}" srcOrd="0" destOrd="0" presId="urn:microsoft.com/office/officeart/2005/8/layout/hList3"/>
    <dgm:cxn modelId="{DEF11206-FB46-48B4-982F-795DD190DD6E}" srcId="{B0141C5F-B328-479D-B8F4-EE535FA98DDD}" destId="{2794F9BB-B9DA-46C4-8F91-8BA2AFC7DCAB}" srcOrd="0" destOrd="0" parTransId="{AF0D3D29-9639-4083-A2E1-679E0B7AB86C}" sibTransId="{4C1175DA-F43D-40E2-AF99-4BEE61555DFD}"/>
    <dgm:cxn modelId="{400AE717-7DF4-4C49-AC89-69799787D10E}" type="presParOf" srcId="{3DFEA560-455D-4588-801C-F454E3B0FB69}" destId="{4131402F-25E6-49FA-84E2-C22DA9E482DE}" srcOrd="0" destOrd="0" presId="urn:microsoft.com/office/officeart/2005/8/layout/hList3"/>
    <dgm:cxn modelId="{F5FECDB5-CE86-4F19-9D66-0CC2E5F29400}" type="presParOf" srcId="{3DFEA560-455D-4588-801C-F454E3B0FB69}" destId="{CA482414-C116-4A42-8300-82EFCE21E7BE}" srcOrd="1" destOrd="0" presId="urn:microsoft.com/office/officeart/2005/8/layout/hList3"/>
    <dgm:cxn modelId="{554BB653-E586-42ED-B6CC-DFE66ACF55EC}" type="presParOf" srcId="{CA482414-C116-4A42-8300-82EFCE21E7BE}" destId="{F8D5196F-033C-49C0-A818-B1DE520BB681}" srcOrd="0" destOrd="0" presId="urn:microsoft.com/office/officeart/2005/8/layout/hList3"/>
    <dgm:cxn modelId="{2DDE7130-C804-4D78-B50B-338D2868A0CB}" type="presParOf" srcId="{CA482414-C116-4A42-8300-82EFCE21E7BE}" destId="{1EEEE13B-0132-44B9-9623-314257C847EE}" srcOrd="1" destOrd="0" presId="urn:microsoft.com/office/officeart/2005/8/layout/hList3"/>
    <dgm:cxn modelId="{0D2ACA98-1337-4F02-96C4-700E2B478FC6}" type="presParOf" srcId="{CA482414-C116-4A42-8300-82EFCE21E7BE}" destId="{E2833F78-D191-40DF-81DC-735549866EC7}" srcOrd="2" destOrd="0" presId="urn:microsoft.com/office/officeart/2005/8/layout/hList3"/>
    <dgm:cxn modelId="{396E0BAF-AFF1-4411-BBF5-149E99EEB063}" type="presParOf" srcId="{CA482414-C116-4A42-8300-82EFCE21E7BE}" destId="{6DB76D63-B61E-4C69-AF1C-4D77B43C014A}" srcOrd="3" destOrd="0" presId="urn:microsoft.com/office/officeart/2005/8/layout/hList3"/>
    <dgm:cxn modelId="{5B877F43-985F-43AB-95CD-013A09BA57E9}" type="presParOf" srcId="{3DFEA560-455D-4588-801C-F454E3B0FB69}" destId="{84A7E8D3-F36E-48A9-B338-1088777F324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9926DA-C71D-4AA0-9D74-9F650737C9A8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179A7E5-7C9C-4605-B9FE-B4F7A003C32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направления буддизма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3EC563C-9630-41CC-9BC5-4AE069D13DFB}" type="parTrans" cxnId="{31155F88-CB05-4FFF-88C1-226E10CCB100}">
      <dgm:prSet/>
      <dgm:spPr/>
      <dgm:t>
        <a:bodyPr/>
        <a:lstStyle/>
        <a:p>
          <a:endParaRPr lang="ru-RU"/>
        </a:p>
      </dgm:t>
    </dgm:pt>
    <dgm:pt modelId="{72FBE9C4-0AE0-4462-832C-925AE8063AC7}" type="sibTrans" cxnId="{31155F88-CB05-4FFF-88C1-226E10CCB100}">
      <dgm:prSet/>
      <dgm:spPr/>
      <dgm:t>
        <a:bodyPr/>
        <a:lstStyle/>
        <a:p>
          <a:endParaRPr lang="ru-RU"/>
        </a:p>
      </dgm:t>
    </dgm:pt>
    <dgm:pt modelId="{A622778D-229D-418A-9109-2F835B8A0C6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хинаяна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D076EBC-5679-4C81-B0D2-14E3BF2F917C}" type="parTrans" cxnId="{2E2839BD-9775-4335-9AF6-EAEF5D7834A8}">
      <dgm:prSet/>
      <dgm:spPr/>
      <dgm:t>
        <a:bodyPr/>
        <a:lstStyle/>
        <a:p>
          <a:endParaRPr lang="ru-RU"/>
        </a:p>
      </dgm:t>
    </dgm:pt>
    <dgm:pt modelId="{5D368FCC-669F-4472-BDCD-F2007BA98A94}" type="sibTrans" cxnId="{2E2839BD-9775-4335-9AF6-EAEF5D7834A8}">
      <dgm:prSet/>
      <dgm:spPr/>
      <dgm:t>
        <a:bodyPr/>
        <a:lstStyle/>
        <a:p>
          <a:endParaRPr lang="ru-RU"/>
        </a:p>
      </dgm:t>
    </dgm:pt>
    <dgm:pt modelId="{AD7E11F0-2E9C-41E4-AED7-0B7E8E8AA56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махаяна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B629A6A-64F8-489B-9C40-034C3AE6EAA6}" type="parTrans" cxnId="{E4C7B521-8211-41A4-9D9A-85672CB34AC3}">
      <dgm:prSet/>
      <dgm:spPr/>
      <dgm:t>
        <a:bodyPr/>
        <a:lstStyle/>
        <a:p>
          <a:endParaRPr lang="ru-RU"/>
        </a:p>
      </dgm:t>
    </dgm:pt>
    <dgm:pt modelId="{9C8831D2-4A9E-433D-B025-EB59EC8FE8A0}" type="sibTrans" cxnId="{E4C7B521-8211-41A4-9D9A-85672CB34AC3}">
      <dgm:prSet/>
      <dgm:spPr/>
      <dgm:t>
        <a:bodyPr/>
        <a:lstStyle/>
        <a:p>
          <a:endParaRPr lang="ru-RU"/>
        </a:p>
      </dgm:t>
    </dgm:pt>
    <dgm:pt modelId="{B6A0E74D-DE78-4EE3-8C57-446962F57C40}">
      <dgm:prSet phldrT="[Текст]" custT="1"/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тантризм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тантраяна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варджаяна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BD5F1B4-25BD-4AC4-B6E6-61B698441000}" type="parTrans" cxnId="{2E09D8FF-3EB8-4D3A-A1BD-FBC0F6ACE4BF}">
      <dgm:prSet/>
      <dgm:spPr/>
      <dgm:t>
        <a:bodyPr/>
        <a:lstStyle/>
        <a:p>
          <a:endParaRPr lang="ru-RU"/>
        </a:p>
      </dgm:t>
    </dgm:pt>
    <dgm:pt modelId="{A255EBCF-BD1D-47E0-A079-15246B90017A}" type="sibTrans" cxnId="{2E09D8FF-3EB8-4D3A-A1BD-FBC0F6ACE4BF}">
      <dgm:prSet/>
      <dgm:spPr/>
      <dgm:t>
        <a:bodyPr/>
        <a:lstStyle/>
        <a:p>
          <a:endParaRPr lang="ru-RU"/>
        </a:p>
      </dgm:t>
    </dgm:pt>
    <dgm:pt modelId="{103C6B62-79D3-4C65-A0E4-5786EEEC491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синтез хинаяны, махаяны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тантризма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520716B-1B57-4E7F-B8B5-B40592FFB52B}" type="parTrans" cxnId="{0773EA6B-373B-40B4-A733-116A8E91713F}">
      <dgm:prSet/>
      <dgm:spPr/>
      <dgm:t>
        <a:bodyPr/>
        <a:lstStyle/>
        <a:p>
          <a:endParaRPr lang="ru-RU"/>
        </a:p>
      </dgm:t>
    </dgm:pt>
    <dgm:pt modelId="{15BA42D9-6D7A-46C2-8BEE-E4A8B5E20ECE}" type="sibTrans" cxnId="{0773EA6B-373B-40B4-A733-116A8E91713F}">
      <dgm:prSet/>
      <dgm:spPr/>
      <dgm:t>
        <a:bodyPr/>
        <a:lstStyle/>
        <a:p>
          <a:endParaRPr lang="ru-RU"/>
        </a:p>
      </dgm:t>
    </dgm:pt>
    <dgm:pt modelId="{9B9649ED-97E4-4E3A-B8C3-4286D19672F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малая колесница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B003CC7-8E0B-474B-AC52-FA52D5945B52}" type="parTrans" cxnId="{3DFC4277-22D7-485A-ACF0-0ED09188D82F}">
      <dgm:prSet/>
      <dgm:spPr/>
      <dgm:t>
        <a:bodyPr/>
        <a:lstStyle/>
        <a:p>
          <a:endParaRPr lang="ru-RU"/>
        </a:p>
      </dgm:t>
    </dgm:pt>
    <dgm:pt modelId="{DA442110-0612-42B9-9720-91A564E96B24}" type="sibTrans" cxnId="{3DFC4277-22D7-485A-ACF0-0ED09188D82F}">
      <dgm:prSet/>
      <dgm:spPr/>
      <dgm:t>
        <a:bodyPr/>
        <a:lstStyle/>
        <a:p>
          <a:endParaRPr lang="ru-RU"/>
        </a:p>
      </dgm:t>
    </dgm:pt>
    <dgm:pt modelId="{CEC2D7D3-F8E2-487F-ACBF-E8630145684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большая колесница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B13C707-D3EE-49A9-BB67-9082E3C6C66D}" type="parTrans" cxnId="{F270C650-0F64-47DD-B474-AEB66AFA3051}">
      <dgm:prSet/>
      <dgm:spPr/>
      <dgm:t>
        <a:bodyPr/>
        <a:lstStyle/>
        <a:p>
          <a:endParaRPr lang="ru-RU"/>
        </a:p>
      </dgm:t>
    </dgm:pt>
    <dgm:pt modelId="{F2ED4220-DF40-4AF8-A9FA-A0312D4A86A6}" type="sibTrans" cxnId="{F270C650-0F64-47DD-B474-AEB66AFA3051}">
      <dgm:prSet/>
      <dgm:spPr/>
      <dgm:t>
        <a:bodyPr/>
        <a:lstStyle/>
        <a:p>
          <a:endParaRPr lang="ru-RU"/>
        </a:p>
      </dgm:t>
    </dgm:pt>
    <dgm:pt modelId="{2D0FD5C0-C148-40EF-97D8-7575D839AF7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алмазная колесница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14AA6FF-4F96-4CB6-8B61-48D584B58165}" type="parTrans" cxnId="{E986839A-37DA-419C-B2AF-A17AE80D7196}">
      <dgm:prSet/>
      <dgm:spPr/>
      <dgm:t>
        <a:bodyPr/>
        <a:lstStyle/>
        <a:p>
          <a:endParaRPr lang="ru-RU"/>
        </a:p>
      </dgm:t>
    </dgm:pt>
    <dgm:pt modelId="{57CEC8E2-0B1A-4C33-A691-AAE3CA25B94B}" type="sibTrans" cxnId="{E986839A-37DA-419C-B2AF-A17AE80D7196}">
      <dgm:prSet/>
      <dgm:spPr/>
      <dgm:t>
        <a:bodyPr/>
        <a:lstStyle/>
        <a:p>
          <a:endParaRPr lang="ru-RU"/>
        </a:p>
      </dgm:t>
    </dgm:pt>
    <dgm:pt modelId="{001D4552-50E0-4FFB-9E1B-4EFBBB80E5F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ламаизм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CC55B13-F243-4763-B943-00A2FA401F26}" type="parTrans" cxnId="{6BBE8234-1F10-4E48-B562-0E8184F17C8D}">
      <dgm:prSet/>
      <dgm:spPr/>
      <dgm:t>
        <a:bodyPr/>
        <a:lstStyle/>
        <a:p>
          <a:endParaRPr lang="ru-RU"/>
        </a:p>
      </dgm:t>
    </dgm:pt>
    <dgm:pt modelId="{50E58075-15E4-4E96-B413-C2F6EFFC6A0B}" type="sibTrans" cxnId="{6BBE8234-1F10-4E48-B562-0E8184F17C8D}">
      <dgm:prSet/>
      <dgm:spPr/>
      <dgm:t>
        <a:bodyPr/>
        <a:lstStyle/>
        <a:p>
          <a:endParaRPr lang="ru-RU"/>
        </a:p>
      </dgm:t>
    </dgm:pt>
    <dgm:pt modelId="{CF90EB3F-B5D2-41C7-832B-66FA6ADEBB18}" type="pres">
      <dgm:prSet presAssocID="{ED9926DA-C71D-4AA0-9D74-9F650737C9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478A47-76FD-429A-A983-3ED229FF74A8}" type="pres">
      <dgm:prSet presAssocID="{D179A7E5-7C9C-4605-B9FE-B4F7A003C32E}" presName="hierRoot1" presStyleCnt="0">
        <dgm:presLayoutVars>
          <dgm:hierBranch val="init"/>
        </dgm:presLayoutVars>
      </dgm:prSet>
      <dgm:spPr/>
    </dgm:pt>
    <dgm:pt modelId="{A5BD1B46-D468-4D2C-A914-14496F9DF539}" type="pres">
      <dgm:prSet presAssocID="{D179A7E5-7C9C-4605-B9FE-B4F7A003C32E}" presName="rootComposite1" presStyleCnt="0"/>
      <dgm:spPr/>
    </dgm:pt>
    <dgm:pt modelId="{267265EB-5718-4E50-BA40-C63288BEBE28}" type="pres">
      <dgm:prSet presAssocID="{D179A7E5-7C9C-4605-B9FE-B4F7A003C32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C8A706-726A-4074-B600-DEA3D8857B01}" type="pres">
      <dgm:prSet presAssocID="{D179A7E5-7C9C-4605-B9FE-B4F7A003C32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9A37DE0-4E24-46FA-8C71-BE835162E9CD}" type="pres">
      <dgm:prSet presAssocID="{D179A7E5-7C9C-4605-B9FE-B4F7A003C32E}" presName="hierChild2" presStyleCnt="0"/>
      <dgm:spPr/>
    </dgm:pt>
    <dgm:pt modelId="{3A029DD0-31C8-46B3-8792-DA8D3EC2D058}" type="pres">
      <dgm:prSet presAssocID="{4D076EBC-5679-4C81-B0D2-14E3BF2F917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A64A0915-4137-4732-9D3C-8937CAE4D5B0}" type="pres">
      <dgm:prSet presAssocID="{A622778D-229D-418A-9109-2F835B8A0C6F}" presName="hierRoot2" presStyleCnt="0">
        <dgm:presLayoutVars>
          <dgm:hierBranch/>
        </dgm:presLayoutVars>
      </dgm:prSet>
      <dgm:spPr/>
    </dgm:pt>
    <dgm:pt modelId="{3BF487D1-E7D7-4E69-9F0C-981F745FCB93}" type="pres">
      <dgm:prSet presAssocID="{A622778D-229D-418A-9109-2F835B8A0C6F}" presName="rootComposite" presStyleCnt="0"/>
      <dgm:spPr/>
    </dgm:pt>
    <dgm:pt modelId="{1292D2DE-5E91-4211-8CC6-67D2778CEBF3}" type="pres">
      <dgm:prSet presAssocID="{A622778D-229D-418A-9109-2F835B8A0C6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FEBA78-FCC1-4B36-9744-D6E26C46D580}" type="pres">
      <dgm:prSet presAssocID="{A622778D-229D-418A-9109-2F835B8A0C6F}" presName="rootConnector" presStyleLbl="node2" presStyleIdx="0" presStyleCnt="4"/>
      <dgm:spPr/>
      <dgm:t>
        <a:bodyPr/>
        <a:lstStyle/>
        <a:p>
          <a:endParaRPr lang="ru-RU"/>
        </a:p>
      </dgm:t>
    </dgm:pt>
    <dgm:pt modelId="{136AC3A6-DF1C-400D-84F7-F5604E11456E}" type="pres">
      <dgm:prSet presAssocID="{A622778D-229D-418A-9109-2F835B8A0C6F}" presName="hierChild4" presStyleCnt="0"/>
      <dgm:spPr/>
    </dgm:pt>
    <dgm:pt modelId="{8ACC1CAB-9A5E-4372-879F-9DB38256F96D}" type="pres">
      <dgm:prSet presAssocID="{5B003CC7-8E0B-474B-AC52-FA52D5945B52}" presName="Name35" presStyleLbl="parChTrans1D3" presStyleIdx="0" presStyleCnt="4"/>
      <dgm:spPr/>
      <dgm:t>
        <a:bodyPr/>
        <a:lstStyle/>
        <a:p>
          <a:endParaRPr lang="ru-RU"/>
        </a:p>
      </dgm:t>
    </dgm:pt>
    <dgm:pt modelId="{040532E5-79C9-4498-B1B5-0E932FE6CBAB}" type="pres">
      <dgm:prSet presAssocID="{9B9649ED-97E4-4E3A-B8C3-4286D19672FC}" presName="hierRoot2" presStyleCnt="0">
        <dgm:presLayoutVars>
          <dgm:hierBranch val="init"/>
        </dgm:presLayoutVars>
      </dgm:prSet>
      <dgm:spPr/>
    </dgm:pt>
    <dgm:pt modelId="{23B4DC20-6816-4632-A01F-0E3118C977AA}" type="pres">
      <dgm:prSet presAssocID="{9B9649ED-97E4-4E3A-B8C3-4286D19672FC}" presName="rootComposite" presStyleCnt="0"/>
      <dgm:spPr/>
    </dgm:pt>
    <dgm:pt modelId="{FDA89207-0D6C-451A-9DF5-1D0101B54171}" type="pres">
      <dgm:prSet presAssocID="{9B9649ED-97E4-4E3A-B8C3-4286D19672F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A8935C-92C6-4750-85A4-B8A0134DA542}" type="pres">
      <dgm:prSet presAssocID="{9B9649ED-97E4-4E3A-B8C3-4286D19672FC}" presName="rootConnector" presStyleLbl="node3" presStyleIdx="0" presStyleCnt="4"/>
      <dgm:spPr/>
      <dgm:t>
        <a:bodyPr/>
        <a:lstStyle/>
        <a:p>
          <a:endParaRPr lang="ru-RU"/>
        </a:p>
      </dgm:t>
    </dgm:pt>
    <dgm:pt modelId="{AC145BE9-FC2C-42F5-B2D5-944FAF8C0506}" type="pres">
      <dgm:prSet presAssocID="{9B9649ED-97E4-4E3A-B8C3-4286D19672FC}" presName="hierChild4" presStyleCnt="0"/>
      <dgm:spPr/>
    </dgm:pt>
    <dgm:pt modelId="{E92659C1-D524-4D2F-B68A-D40FAED78958}" type="pres">
      <dgm:prSet presAssocID="{9B9649ED-97E4-4E3A-B8C3-4286D19672FC}" presName="hierChild5" presStyleCnt="0"/>
      <dgm:spPr/>
    </dgm:pt>
    <dgm:pt modelId="{A37A015D-7D56-4229-B9BD-7B9865F292EE}" type="pres">
      <dgm:prSet presAssocID="{A622778D-229D-418A-9109-2F835B8A0C6F}" presName="hierChild5" presStyleCnt="0"/>
      <dgm:spPr/>
    </dgm:pt>
    <dgm:pt modelId="{95349667-627A-47ED-B3E5-28E33174E69D}" type="pres">
      <dgm:prSet presAssocID="{0B629A6A-64F8-489B-9C40-034C3AE6EAA6}" presName="Name37" presStyleLbl="parChTrans1D2" presStyleIdx="1" presStyleCnt="4"/>
      <dgm:spPr/>
      <dgm:t>
        <a:bodyPr/>
        <a:lstStyle/>
        <a:p>
          <a:endParaRPr lang="ru-RU"/>
        </a:p>
      </dgm:t>
    </dgm:pt>
    <dgm:pt modelId="{2F8E9F97-EFBC-476E-8A4F-A109693AA6F1}" type="pres">
      <dgm:prSet presAssocID="{AD7E11F0-2E9C-41E4-AED7-0B7E8E8AA563}" presName="hierRoot2" presStyleCnt="0">
        <dgm:presLayoutVars>
          <dgm:hierBranch/>
        </dgm:presLayoutVars>
      </dgm:prSet>
      <dgm:spPr/>
    </dgm:pt>
    <dgm:pt modelId="{DBD20F7E-D692-46FE-A5C8-79722793BE4F}" type="pres">
      <dgm:prSet presAssocID="{AD7E11F0-2E9C-41E4-AED7-0B7E8E8AA563}" presName="rootComposite" presStyleCnt="0"/>
      <dgm:spPr/>
    </dgm:pt>
    <dgm:pt modelId="{EC789AC6-3EE6-4C5C-9AFE-33624CA28BFF}" type="pres">
      <dgm:prSet presAssocID="{AD7E11F0-2E9C-41E4-AED7-0B7E8E8AA56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CEAF56-45C2-4B74-A850-422C766F14C2}" type="pres">
      <dgm:prSet presAssocID="{AD7E11F0-2E9C-41E4-AED7-0B7E8E8AA563}" presName="rootConnector" presStyleLbl="node2" presStyleIdx="1" presStyleCnt="4"/>
      <dgm:spPr/>
      <dgm:t>
        <a:bodyPr/>
        <a:lstStyle/>
        <a:p>
          <a:endParaRPr lang="ru-RU"/>
        </a:p>
      </dgm:t>
    </dgm:pt>
    <dgm:pt modelId="{CB508592-6FED-4496-B69D-D1C2F3A4CEE9}" type="pres">
      <dgm:prSet presAssocID="{AD7E11F0-2E9C-41E4-AED7-0B7E8E8AA563}" presName="hierChild4" presStyleCnt="0"/>
      <dgm:spPr/>
    </dgm:pt>
    <dgm:pt modelId="{4C39FA35-0848-468F-8D48-E01F93CA9B79}" type="pres">
      <dgm:prSet presAssocID="{3B13C707-D3EE-49A9-BB67-9082E3C6C66D}" presName="Name35" presStyleLbl="parChTrans1D3" presStyleIdx="1" presStyleCnt="4"/>
      <dgm:spPr/>
      <dgm:t>
        <a:bodyPr/>
        <a:lstStyle/>
        <a:p>
          <a:endParaRPr lang="ru-RU"/>
        </a:p>
      </dgm:t>
    </dgm:pt>
    <dgm:pt modelId="{C312A247-3A88-4816-99BB-4580321345FA}" type="pres">
      <dgm:prSet presAssocID="{CEC2D7D3-F8E2-487F-ACBF-E8630145684B}" presName="hierRoot2" presStyleCnt="0">
        <dgm:presLayoutVars>
          <dgm:hierBranch val="init"/>
        </dgm:presLayoutVars>
      </dgm:prSet>
      <dgm:spPr/>
    </dgm:pt>
    <dgm:pt modelId="{FACCA149-93EE-48FE-8F15-D97B582716F3}" type="pres">
      <dgm:prSet presAssocID="{CEC2D7D3-F8E2-487F-ACBF-E8630145684B}" presName="rootComposite" presStyleCnt="0"/>
      <dgm:spPr/>
    </dgm:pt>
    <dgm:pt modelId="{8308C63C-7EA7-4FD7-9DD6-41E959CAD493}" type="pres">
      <dgm:prSet presAssocID="{CEC2D7D3-F8E2-487F-ACBF-E8630145684B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B86F79-D7E5-4CA4-99C7-0F432D1DDDC7}" type="pres">
      <dgm:prSet presAssocID="{CEC2D7D3-F8E2-487F-ACBF-E8630145684B}" presName="rootConnector" presStyleLbl="node3" presStyleIdx="1" presStyleCnt="4"/>
      <dgm:spPr/>
      <dgm:t>
        <a:bodyPr/>
        <a:lstStyle/>
        <a:p>
          <a:endParaRPr lang="ru-RU"/>
        </a:p>
      </dgm:t>
    </dgm:pt>
    <dgm:pt modelId="{92EC6F71-7FDC-4AAD-BD19-8D7F07BB04ED}" type="pres">
      <dgm:prSet presAssocID="{CEC2D7D3-F8E2-487F-ACBF-E8630145684B}" presName="hierChild4" presStyleCnt="0"/>
      <dgm:spPr/>
    </dgm:pt>
    <dgm:pt modelId="{A92B7BA2-8361-4863-9D78-C13F5B80C71D}" type="pres">
      <dgm:prSet presAssocID="{CEC2D7D3-F8E2-487F-ACBF-E8630145684B}" presName="hierChild5" presStyleCnt="0"/>
      <dgm:spPr/>
    </dgm:pt>
    <dgm:pt modelId="{3A000E41-3BC6-44F4-BD50-8029057B0CC0}" type="pres">
      <dgm:prSet presAssocID="{AD7E11F0-2E9C-41E4-AED7-0B7E8E8AA563}" presName="hierChild5" presStyleCnt="0"/>
      <dgm:spPr/>
    </dgm:pt>
    <dgm:pt modelId="{3BB9094B-215E-433B-A6B3-3E1EA513879F}" type="pres">
      <dgm:prSet presAssocID="{EBD5F1B4-25BD-4AC4-B6E6-61B69844100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982143E7-A0BA-49FF-97A2-E26D3EFD44C9}" type="pres">
      <dgm:prSet presAssocID="{B6A0E74D-DE78-4EE3-8C57-446962F57C40}" presName="hierRoot2" presStyleCnt="0">
        <dgm:presLayoutVars>
          <dgm:hierBranch/>
        </dgm:presLayoutVars>
      </dgm:prSet>
      <dgm:spPr/>
    </dgm:pt>
    <dgm:pt modelId="{C197B7BE-E539-4037-974A-8C4723B363A2}" type="pres">
      <dgm:prSet presAssocID="{B6A0E74D-DE78-4EE3-8C57-446962F57C40}" presName="rootComposite" presStyleCnt="0"/>
      <dgm:spPr/>
    </dgm:pt>
    <dgm:pt modelId="{F2537504-0069-45F1-94C1-BBB72B557DE0}" type="pres">
      <dgm:prSet presAssocID="{B6A0E74D-DE78-4EE3-8C57-446962F57C4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673BCA-A50F-4F09-A918-049401524D9A}" type="pres">
      <dgm:prSet presAssocID="{B6A0E74D-DE78-4EE3-8C57-446962F57C40}" presName="rootConnector" presStyleLbl="node2" presStyleIdx="2" presStyleCnt="4"/>
      <dgm:spPr/>
      <dgm:t>
        <a:bodyPr/>
        <a:lstStyle/>
        <a:p>
          <a:endParaRPr lang="ru-RU"/>
        </a:p>
      </dgm:t>
    </dgm:pt>
    <dgm:pt modelId="{1428EA9D-F527-441C-8DAB-C4635841540D}" type="pres">
      <dgm:prSet presAssocID="{B6A0E74D-DE78-4EE3-8C57-446962F57C40}" presName="hierChild4" presStyleCnt="0"/>
      <dgm:spPr/>
    </dgm:pt>
    <dgm:pt modelId="{BEEECBC6-A7BF-4656-A1D8-C494B37000AD}" type="pres">
      <dgm:prSet presAssocID="{C14AA6FF-4F96-4CB6-8B61-48D584B58165}" presName="Name35" presStyleLbl="parChTrans1D3" presStyleIdx="2" presStyleCnt="4"/>
      <dgm:spPr/>
      <dgm:t>
        <a:bodyPr/>
        <a:lstStyle/>
        <a:p>
          <a:endParaRPr lang="ru-RU"/>
        </a:p>
      </dgm:t>
    </dgm:pt>
    <dgm:pt modelId="{085A7838-EE9C-4358-BAE4-1C25AC602C0F}" type="pres">
      <dgm:prSet presAssocID="{2D0FD5C0-C148-40EF-97D8-7575D839AF71}" presName="hierRoot2" presStyleCnt="0">
        <dgm:presLayoutVars>
          <dgm:hierBranch val="init"/>
        </dgm:presLayoutVars>
      </dgm:prSet>
      <dgm:spPr/>
    </dgm:pt>
    <dgm:pt modelId="{FE6C10AF-EB12-42A4-B264-A181328B8D0D}" type="pres">
      <dgm:prSet presAssocID="{2D0FD5C0-C148-40EF-97D8-7575D839AF71}" presName="rootComposite" presStyleCnt="0"/>
      <dgm:spPr/>
    </dgm:pt>
    <dgm:pt modelId="{19999191-A94C-445A-BFE4-8792AB189089}" type="pres">
      <dgm:prSet presAssocID="{2D0FD5C0-C148-40EF-97D8-7575D839AF71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268C40-7F58-4F87-8BA2-5FE1EA4E3655}" type="pres">
      <dgm:prSet presAssocID="{2D0FD5C0-C148-40EF-97D8-7575D839AF71}" presName="rootConnector" presStyleLbl="node3" presStyleIdx="2" presStyleCnt="4"/>
      <dgm:spPr/>
      <dgm:t>
        <a:bodyPr/>
        <a:lstStyle/>
        <a:p>
          <a:endParaRPr lang="ru-RU"/>
        </a:p>
      </dgm:t>
    </dgm:pt>
    <dgm:pt modelId="{08DFD512-CF80-4949-8D50-041293BAE50C}" type="pres">
      <dgm:prSet presAssocID="{2D0FD5C0-C148-40EF-97D8-7575D839AF71}" presName="hierChild4" presStyleCnt="0"/>
      <dgm:spPr/>
    </dgm:pt>
    <dgm:pt modelId="{7A89CAC6-2026-4F58-BB41-A21AE6DD854B}" type="pres">
      <dgm:prSet presAssocID="{2D0FD5C0-C148-40EF-97D8-7575D839AF71}" presName="hierChild5" presStyleCnt="0"/>
      <dgm:spPr/>
    </dgm:pt>
    <dgm:pt modelId="{8F874E65-CDCA-4D9B-8708-550681964352}" type="pres">
      <dgm:prSet presAssocID="{B6A0E74D-DE78-4EE3-8C57-446962F57C40}" presName="hierChild5" presStyleCnt="0"/>
      <dgm:spPr/>
    </dgm:pt>
    <dgm:pt modelId="{93676ECD-BDDE-4734-94B0-973E29E55853}" type="pres">
      <dgm:prSet presAssocID="{8CC55B13-F243-4763-B943-00A2FA401F26}" presName="Name37" presStyleLbl="parChTrans1D2" presStyleIdx="3" presStyleCnt="4"/>
      <dgm:spPr/>
      <dgm:t>
        <a:bodyPr/>
        <a:lstStyle/>
        <a:p>
          <a:endParaRPr lang="ru-RU"/>
        </a:p>
      </dgm:t>
    </dgm:pt>
    <dgm:pt modelId="{94B3428F-41C3-4AF4-8A1A-C2FFEDE47ED8}" type="pres">
      <dgm:prSet presAssocID="{001D4552-50E0-4FFB-9E1B-4EFBBB80E5F9}" presName="hierRoot2" presStyleCnt="0">
        <dgm:presLayoutVars>
          <dgm:hierBranch/>
        </dgm:presLayoutVars>
      </dgm:prSet>
      <dgm:spPr/>
    </dgm:pt>
    <dgm:pt modelId="{67F0AE99-DE3D-4AB3-8BA6-961C1DB2C87E}" type="pres">
      <dgm:prSet presAssocID="{001D4552-50E0-4FFB-9E1B-4EFBBB80E5F9}" presName="rootComposite" presStyleCnt="0"/>
      <dgm:spPr/>
    </dgm:pt>
    <dgm:pt modelId="{7EEFAFFE-521B-4438-996A-B034D0F53665}" type="pres">
      <dgm:prSet presAssocID="{001D4552-50E0-4FFB-9E1B-4EFBBB80E5F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23310F-0E35-4C4A-B134-18B47B62DFFA}" type="pres">
      <dgm:prSet presAssocID="{001D4552-50E0-4FFB-9E1B-4EFBBB80E5F9}" presName="rootConnector" presStyleLbl="node2" presStyleIdx="3" presStyleCnt="4"/>
      <dgm:spPr/>
      <dgm:t>
        <a:bodyPr/>
        <a:lstStyle/>
        <a:p>
          <a:endParaRPr lang="ru-RU"/>
        </a:p>
      </dgm:t>
    </dgm:pt>
    <dgm:pt modelId="{5B56E141-423E-4753-80C8-7656C3529E87}" type="pres">
      <dgm:prSet presAssocID="{001D4552-50E0-4FFB-9E1B-4EFBBB80E5F9}" presName="hierChild4" presStyleCnt="0"/>
      <dgm:spPr/>
    </dgm:pt>
    <dgm:pt modelId="{71C9DEC5-BBD5-4783-BC2A-CC8BB4C16966}" type="pres">
      <dgm:prSet presAssocID="{4520716B-1B57-4E7F-B8B5-B40592FFB52B}" presName="Name35" presStyleLbl="parChTrans1D3" presStyleIdx="3" presStyleCnt="4"/>
      <dgm:spPr/>
      <dgm:t>
        <a:bodyPr/>
        <a:lstStyle/>
        <a:p>
          <a:endParaRPr lang="ru-RU"/>
        </a:p>
      </dgm:t>
    </dgm:pt>
    <dgm:pt modelId="{E86ECFAC-B2C9-48CE-86B6-F46959D682D4}" type="pres">
      <dgm:prSet presAssocID="{103C6B62-79D3-4C65-A0E4-5786EEEC4915}" presName="hierRoot2" presStyleCnt="0">
        <dgm:presLayoutVars>
          <dgm:hierBranch val="init"/>
        </dgm:presLayoutVars>
      </dgm:prSet>
      <dgm:spPr/>
    </dgm:pt>
    <dgm:pt modelId="{D18799AA-D845-49E4-9B5F-6539A80E12CC}" type="pres">
      <dgm:prSet presAssocID="{103C6B62-79D3-4C65-A0E4-5786EEEC4915}" presName="rootComposite" presStyleCnt="0"/>
      <dgm:spPr/>
    </dgm:pt>
    <dgm:pt modelId="{3C50D99F-990E-46CA-BD0F-E39C90E764C5}" type="pres">
      <dgm:prSet presAssocID="{103C6B62-79D3-4C65-A0E4-5786EEEC491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094667-F108-4CA3-9047-664BFC0330FF}" type="pres">
      <dgm:prSet presAssocID="{103C6B62-79D3-4C65-A0E4-5786EEEC4915}" presName="rootConnector" presStyleLbl="node3" presStyleIdx="3" presStyleCnt="4"/>
      <dgm:spPr/>
      <dgm:t>
        <a:bodyPr/>
        <a:lstStyle/>
        <a:p>
          <a:endParaRPr lang="ru-RU"/>
        </a:p>
      </dgm:t>
    </dgm:pt>
    <dgm:pt modelId="{DDF12FDC-342F-485E-8ECA-1DB93DDE37B7}" type="pres">
      <dgm:prSet presAssocID="{103C6B62-79D3-4C65-A0E4-5786EEEC4915}" presName="hierChild4" presStyleCnt="0"/>
      <dgm:spPr/>
    </dgm:pt>
    <dgm:pt modelId="{4E24994C-F0FB-4E89-B638-1B3FF2FB69FB}" type="pres">
      <dgm:prSet presAssocID="{103C6B62-79D3-4C65-A0E4-5786EEEC4915}" presName="hierChild5" presStyleCnt="0"/>
      <dgm:spPr/>
    </dgm:pt>
    <dgm:pt modelId="{E3377071-683D-4569-A04E-7473B3CC9459}" type="pres">
      <dgm:prSet presAssocID="{001D4552-50E0-4FFB-9E1B-4EFBBB80E5F9}" presName="hierChild5" presStyleCnt="0"/>
      <dgm:spPr/>
    </dgm:pt>
    <dgm:pt modelId="{B735EF7D-2B76-465F-98C7-DDC654B31968}" type="pres">
      <dgm:prSet presAssocID="{D179A7E5-7C9C-4605-B9FE-B4F7A003C32E}" presName="hierChild3" presStyleCnt="0"/>
      <dgm:spPr/>
    </dgm:pt>
  </dgm:ptLst>
  <dgm:cxnLst>
    <dgm:cxn modelId="{15DD0084-E039-4073-88D1-FCF263064E61}" type="presOf" srcId="{9B9649ED-97E4-4E3A-B8C3-4286D19672FC}" destId="{99A8935C-92C6-4750-85A4-B8A0134DA542}" srcOrd="1" destOrd="0" presId="urn:microsoft.com/office/officeart/2005/8/layout/orgChart1"/>
    <dgm:cxn modelId="{38177D91-1A7A-4839-9CF0-9EF9787DE0F1}" type="presOf" srcId="{001D4552-50E0-4FFB-9E1B-4EFBBB80E5F9}" destId="{1C23310F-0E35-4C4A-B134-18B47B62DFFA}" srcOrd="1" destOrd="0" presId="urn:microsoft.com/office/officeart/2005/8/layout/orgChart1"/>
    <dgm:cxn modelId="{6BBE8234-1F10-4E48-B562-0E8184F17C8D}" srcId="{D179A7E5-7C9C-4605-B9FE-B4F7A003C32E}" destId="{001D4552-50E0-4FFB-9E1B-4EFBBB80E5F9}" srcOrd="3" destOrd="0" parTransId="{8CC55B13-F243-4763-B943-00A2FA401F26}" sibTransId="{50E58075-15E4-4E96-B413-C2F6EFFC6A0B}"/>
    <dgm:cxn modelId="{CA62B632-89D0-4966-AB9F-D8CF4CC236FA}" type="presOf" srcId="{D179A7E5-7C9C-4605-B9FE-B4F7A003C32E}" destId="{29C8A706-726A-4074-B600-DEA3D8857B01}" srcOrd="1" destOrd="0" presId="urn:microsoft.com/office/officeart/2005/8/layout/orgChart1"/>
    <dgm:cxn modelId="{E237AF43-D0CA-4C70-A56B-AC542499C0E3}" type="presOf" srcId="{9B9649ED-97E4-4E3A-B8C3-4286D19672FC}" destId="{FDA89207-0D6C-451A-9DF5-1D0101B54171}" srcOrd="0" destOrd="0" presId="urn:microsoft.com/office/officeart/2005/8/layout/orgChart1"/>
    <dgm:cxn modelId="{5F7E4703-482E-4430-9DB2-21F57A047641}" type="presOf" srcId="{ED9926DA-C71D-4AA0-9D74-9F650737C9A8}" destId="{CF90EB3F-B5D2-41C7-832B-66FA6ADEBB18}" srcOrd="0" destOrd="0" presId="urn:microsoft.com/office/officeart/2005/8/layout/orgChart1"/>
    <dgm:cxn modelId="{2A7A2837-B5AF-44F4-AC47-35F08369342E}" type="presOf" srcId="{EBD5F1B4-25BD-4AC4-B6E6-61B698441000}" destId="{3BB9094B-215E-433B-A6B3-3E1EA513879F}" srcOrd="0" destOrd="0" presId="urn:microsoft.com/office/officeart/2005/8/layout/orgChart1"/>
    <dgm:cxn modelId="{6682851C-6C08-4C13-9EBB-361735B2F57E}" type="presOf" srcId="{103C6B62-79D3-4C65-A0E4-5786EEEC4915}" destId="{3C50D99F-990E-46CA-BD0F-E39C90E764C5}" srcOrd="0" destOrd="0" presId="urn:microsoft.com/office/officeart/2005/8/layout/orgChart1"/>
    <dgm:cxn modelId="{F270C650-0F64-47DD-B474-AEB66AFA3051}" srcId="{AD7E11F0-2E9C-41E4-AED7-0B7E8E8AA563}" destId="{CEC2D7D3-F8E2-487F-ACBF-E8630145684B}" srcOrd="0" destOrd="0" parTransId="{3B13C707-D3EE-49A9-BB67-9082E3C6C66D}" sibTransId="{F2ED4220-DF40-4AF8-A9FA-A0312D4A86A6}"/>
    <dgm:cxn modelId="{31155F88-CB05-4FFF-88C1-226E10CCB100}" srcId="{ED9926DA-C71D-4AA0-9D74-9F650737C9A8}" destId="{D179A7E5-7C9C-4605-B9FE-B4F7A003C32E}" srcOrd="0" destOrd="0" parTransId="{33EC563C-9630-41CC-9BC5-4AE069D13DFB}" sibTransId="{72FBE9C4-0AE0-4462-832C-925AE8063AC7}"/>
    <dgm:cxn modelId="{2E2839BD-9775-4335-9AF6-EAEF5D7834A8}" srcId="{D179A7E5-7C9C-4605-B9FE-B4F7A003C32E}" destId="{A622778D-229D-418A-9109-2F835B8A0C6F}" srcOrd="0" destOrd="0" parTransId="{4D076EBC-5679-4C81-B0D2-14E3BF2F917C}" sibTransId="{5D368FCC-669F-4472-BDCD-F2007BA98A94}"/>
    <dgm:cxn modelId="{37F04AD0-580B-43E7-9188-2964274299D2}" type="presOf" srcId="{5B003CC7-8E0B-474B-AC52-FA52D5945B52}" destId="{8ACC1CAB-9A5E-4372-879F-9DB38256F96D}" srcOrd="0" destOrd="0" presId="urn:microsoft.com/office/officeart/2005/8/layout/orgChart1"/>
    <dgm:cxn modelId="{EBDC9B09-7CDC-423F-9992-CAF48DF7B697}" type="presOf" srcId="{8CC55B13-F243-4763-B943-00A2FA401F26}" destId="{93676ECD-BDDE-4734-94B0-973E29E55853}" srcOrd="0" destOrd="0" presId="urn:microsoft.com/office/officeart/2005/8/layout/orgChart1"/>
    <dgm:cxn modelId="{1BAB75D5-DB9F-4589-AE0C-3D4D31E9CD21}" type="presOf" srcId="{2D0FD5C0-C148-40EF-97D8-7575D839AF71}" destId="{19999191-A94C-445A-BFE4-8792AB189089}" srcOrd="0" destOrd="0" presId="urn:microsoft.com/office/officeart/2005/8/layout/orgChart1"/>
    <dgm:cxn modelId="{3A1D31E1-2EA9-4D43-A77F-DCAE7C6D2FBD}" type="presOf" srcId="{CEC2D7D3-F8E2-487F-ACBF-E8630145684B}" destId="{0EB86F79-D7E5-4CA4-99C7-0F432D1DDDC7}" srcOrd="1" destOrd="0" presId="urn:microsoft.com/office/officeart/2005/8/layout/orgChart1"/>
    <dgm:cxn modelId="{8BB605DB-0339-4FB5-B22D-F959A3D330C1}" type="presOf" srcId="{A622778D-229D-418A-9109-2F835B8A0C6F}" destId="{1292D2DE-5E91-4211-8CC6-67D2778CEBF3}" srcOrd="0" destOrd="0" presId="urn:microsoft.com/office/officeart/2005/8/layout/orgChart1"/>
    <dgm:cxn modelId="{6B8CA783-51D0-43C3-8D7D-198D23219517}" type="presOf" srcId="{B6A0E74D-DE78-4EE3-8C57-446962F57C40}" destId="{F2537504-0069-45F1-94C1-BBB72B557DE0}" srcOrd="0" destOrd="0" presId="urn:microsoft.com/office/officeart/2005/8/layout/orgChart1"/>
    <dgm:cxn modelId="{D5B80E2A-EFF9-4F89-AA14-1ABB5BEAC384}" type="presOf" srcId="{D179A7E5-7C9C-4605-B9FE-B4F7A003C32E}" destId="{267265EB-5718-4E50-BA40-C63288BEBE28}" srcOrd="0" destOrd="0" presId="urn:microsoft.com/office/officeart/2005/8/layout/orgChart1"/>
    <dgm:cxn modelId="{0773EA6B-373B-40B4-A733-116A8E91713F}" srcId="{001D4552-50E0-4FFB-9E1B-4EFBBB80E5F9}" destId="{103C6B62-79D3-4C65-A0E4-5786EEEC4915}" srcOrd="0" destOrd="0" parTransId="{4520716B-1B57-4E7F-B8B5-B40592FFB52B}" sibTransId="{15BA42D9-6D7A-46C2-8BEE-E4A8B5E20ECE}"/>
    <dgm:cxn modelId="{C88F4F6C-EB57-410F-9152-53E5E11C556E}" type="presOf" srcId="{0B629A6A-64F8-489B-9C40-034C3AE6EAA6}" destId="{95349667-627A-47ED-B3E5-28E33174E69D}" srcOrd="0" destOrd="0" presId="urn:microsoft.com/office/officeart/2005/8/layout/orgChart1"/>
    <dgm:cxn modelId="{3D636E9F-AE8E-4534-89F8-00D049806E46}" type="presOf" srcId="{4D076EBC-5679-4C81-B0D2-14E3BF2F917C}" destId="{3A029DD0-31C8-46B3-8792-DA8D3EC2D058}" srcOrd="0" destOrd="0" presId="urn:microsoft.com/office/officeart/2005/8/layout/orgChart1"/>
    <dgm:cxn modelId="{92A59DCA-7D72-46DE-9072-AE09EF692C61}" type="presOf" srcId="{3B13C707-D3EE-49A9-BB67-9082E3C6C66D}" destId="{4C39FA35-0848-468F-8D48-E01F93CA9B79}" srcOrd="0" destOrd="0" presId="urn:microsoft.com/office/officeart/2005/8/layout/orgChart1"/>
    <dgm:cxn modelId="{3AE68A0B-F5D3-4FE5-B3F1-C4EE0ED0B2FF}" type="presOf" srcId="{001D4552-50E0-4FFB-9E1B-4EFBBB80E5F9}" destId="{7EEFAFFE-521B-4438-996A-B034D0F53665}" srcOrd="0" destOrd="0" presId="urn:microsoft.com/office/officeart/2005/8/layout/orgChart1"/>
    <dgm:cxn modelId="{08AD6F18-612D-427F-8C63-EA999CA14E80}" type="presOf" srcId="{B6A0E74D-DE78-4EE3-8C57-446962F57C40}" destId="{76673BCA-A50F-4F09-A918-049401524D9A}" srcOrd="1" destOrd="0" presId="urn:microsoft.com/office/officeart/2005/8/layout/orgChart1"/>
    <dgm:cxn modelId="{A8E81251-D91A-4DA4-872F-C552284950ED}" type="presOf" srcId="{4520716B-1B57-4E7F-B8B5-B40592FFB52B}" destId="{71C9DEC5-BBD5-4783-BC2A-CC8BB4C16966}" srcOrd="0" destOrd="0" presId="urn:microsoft.com/office/officeart/2005/8/layout/orgChart1"/>
    <dgm:cxn modelId="{E4C7B521-8211-41A4-9D9A-85672CB34AC3}" srcId="{D179A7E5-7C9C-4605-B9FE-B4F7A003C32E}" destId="{AD7E11F0-2E9C-41E4-AED7-0B7E8E8AA563}" srcOrd="1" destOrd="0" parTransId="{0B629A6A-64F8-489B-9C40-034C3AE6EAA6}" sibTransId="{9C8831D2-4A9E-433D-B025-EB59EC8FE8A0}"/>
    <dgm:cxn modelId="{2E168D52-033C-4F50-8DB3-23658C5D111B}" type="presOf" srcId="{CEC2D7D3-F8E2-487F-ACBF-E8630145684B}" destId="{8308C63C-7EA7-4FD7-9DD6-41E959CAD493}" srcOrd="0" destOrd="0" presId="urn:microsoft.com/office/officeart/2005/8/layout/orgChart1"/>
    <dgm:cxn modelId="{3DFC4277-22D7-485A-ACF0-0ED09188D82F}" srcId="{A622778D-229D-418A-9109-2F835B8A0C6F}" destId="{9B9649ED-97E4-4E3A-B8C3-4286D19672FC}" srcOrd="0" destOrd="0" parTransId="{5B003CC7-8E0B-474B-AC52-FA52D5945B52}" sibTransId="{DA442110-0612-42B9-9720-91A564E96B24}"/>
    <dgm:cxn modelId="{887455A8-359C-445E-BBF8-49CA31E8DCE3}" type="presOf" srcId="{2D0FD5C0-C148-40EF-97D8-7575D839AF71}" destId="{60268C40-7F58-4F87-8BA2-5FE1EA4E3655}" srcOrd="1" destOrd="0" presId="urn:microsoft.com/office/officeart/2005/8/layout/orgChart1"/>
    <dgm:cxn modelId="{E986839A-37DA-419C-B2AF-A17AE80D7196}" srcId="{B6A0E74D-DE78-4EE3-8C57-446962F57C40}" destId="{2D0FD5C0-C148-40EF-97D8-7575D839AF71}" srcOrd="0" destOrd="0" parTransId="{C14AA6FF-4F96-4CB6-8B61-48D584B58165}" sibTransId="{57CEC8E2-0B1A-4C33-A691-AAE3CA25B94B}"/>
    <dgm:cxn modelId="{04D6FFB8-10C2-4F0B-82C9-E29C62F7CA94}" type="presOf" srcId="{103C6B62-79D3-4C65-A0E4-5786EEEC4915}" destId="{8E094667-F108-4CA3-9047-664BFC0330FF}" srcOrd="1" destOrd="0" presId="urn:microsoft.com/office/officeart/2005/8/layout/orgChart1"/>
    <dgm:cxn modelId="{E5DCDD86-9F2F-422E-ADDE-8871CB81CDFC}" type="presOf" srcId="{AD7E11F0-2E9C-41E4-AED7-0B7E8E8AA563}" destId="{05CEAF56-45C2-4B74-A850-422C766F14C2}" srcOrd="1" destOrd="0" presId="urn:microsoft.com/office/officeart/2005/8/layout/orgChart1"/>
    <dgm:cxn modelId="{BBF76083-FFA4-4B4B-91C2-586E94BF0A85}" type="presOf" srcId="{C14AA6FF-4F96-4CB6-8B61-48D584B58165}" destId="{BEEECBC6-A7BF-4656-A1D8-C494B37000AD}" srcOrd="0" destOrd="0" presId="urn:microsoft.com/office/officeart/2005/8/layout/orgChart1"/>
    <dgm:cxn modelId="{A28E72E5-BD86-46E4-9C0F-3A8B9762B714}" type="presOf" srcId="{A622778D-229D-418A-9109-2F835B8A0C6F}" destId="{BBFEBA78-FCC1-4B36-9744-D6E26C46D580}" srcOrd="1" destOrd="0" presId="urn:microsoft.com/office/officeart/2005/8/layout/orgChart1"/>
    <dgm:cxn modelId="{2E09D8FF-3EB8-4D3A-A1BD-FBC0F6ACE4BF}" srcId="{D179A7E5-7C9C-4605-B9FE-B4F7A003C32E}" destId="{B6A0E74D-DE78-4EE3-8C57-446962F57C40}" srcOrd="2" destOrd="0" parTransId="{EBD5F1B4-25BD-4AC4-B6E6-61B698441000}" sibTransId="{A255EBCF-BD1D-47E0-A079-15246B90017A}"/>
    <dgm:cxn modelId="{E0CB90F8-18EB-4FD1-B59B-365E8AE046E2}" type="presOf" srcId="{AD7E11F0-2E9C-41E4-AED7-0B7E8E8AA563}" destId="{EC789AC6-3EE6-4C5C-9AFE-33624CA28BFF}" srcOrd="0" destOrd="0" presId="urn:microsoft.com/office/officeart/2005/8/layout/orgChart1"/>
    <dgm:cxn modelId="{FC256E0F-7092-461D-A530-EE2D3204F338}" type="presParOf" srcId="{CF90EB3F-B5D2-41C7-832B-66FA6ADEBB18}" destId="{82478A47-76FD-429A-A983-3ED229FF74A8}" srcOrd="0" destOrd="0" presId="urn:microsoft.com/office/officeart/2005/8/layout/orgChart1"/>
    <dgm:cxn modelId="{336BB44C-9BBF-4046-A767-40312A32009F}" type="presParOf" srcId="{82478A47-76FD-429A-A983-3ED229FF74A8}" destId="{A5BD1B46-D468-4D2C-A914-14496F9DF539}" srcOrd="0" destOrd="0" presId="urn:microsoft.com/office/officeart/2005/8/layout/orgChart1"/>
    <dgm:cxn modelId="{88792EA4-F3DB-4B84-BACF-296C4E45144C}" type="presParOf" srcId="{A5BD1B46-D468-4D2C-A914-14496F9DF539}" destId="{267265EB-5718-4E50-BA40-C63288BEBE28}" srcOrd="0" destOrd="0" presId="urn:microsoft.com/office/officeart/2005/8/layout/orgChart1"/>
    <dgm:cxn modelId="{B8C343E8-E3D2-4875-8F07-E930AFB07EC7}" type="presParOf" srcId="{A5BD1B46-D468-4D2C-A914-14496F9DF539}" destId="{29C8A706-726A-4074-B600-DEA3D8857B01}" srcOrd="1" destOrd="0" presId="urn:microsoft.com/office/officeart/2005/8/layout/orgChart1"/>
    <dgm:cxn modelId="{E298E23A-FFC8-4DDD-9BD4-CA55E748327F}" type="presParOf" srcId="{82478A47-76FD-429A-A983-3ED229FF74A8}" destId="{69A37DE0-4E24-46FA-8C71-BE835162E9CD}" srcOrd="1" destOrd="0" presId="urn:microsoft.com/office/officeart/2005/8/layout/orgChart1"/>
    <dgm:cxn modelId="{177D8FF5-2681-430D-802F-2DFB408A25CB}" type="presParOf" srcId="{69A37DE0-4E24-46FA-8C71-BE835162E9CD}" destId="{3A029DD0-31C8-46B3-8792-DA8D3EC2D058}" srcOrd="0" destOrd="0" presId="urn:microsoft.com/office/officeart/2005/8/layout/orgChart1"/>
    <dgm:cxn modelId="{26699B28-34C4-4574-8E67-C5C87BF96BC4}" type="presParOf" srcId="{69A37DE0-4E24-46FA-8C71-BE835162E9CD}" destId="{A64A0915-4137-4732-9D3C-8937CAE4D5B0}" srcOrd="1" destOrd="0" presId="urn:microsoft.com/office/officeart/2005/8/layout/orgChart1"/>
    <dgm:cxn modelId="{377C5D55-B378-4DEE-AA00-ED1C02E33D3F}" type="presParOf" srcId="{A64A0915-4137-4732-9D3C-8937CAE4D5B0}" destId="{3BF487D1-E7D7-4E69-9F0C-981F745FCB93}" srcOrd="0" destOrd="0" presId="urn:microsoft.com/office/officeart/2005/8/layout/orgChart1"/>
    <dgm:cxn modelId="{95B1A5BF-2708-4AE3-8B2E-7EABA53A2A6D}" type="presParOf" srcId="{3BF487D1-E7D7-4E69-9F0C-981F745FCB93}" destId="{1292D2DE-5E91-4211-8CC6-67D2778CEBF3}" srcOrd="0" destOrd="0" presId="urn:microsoft.com/office/officeart/2005/8/layout/orgChart1"/>
    <dgm:cxn modelId="{5C1B4258-D624-45F3-AE67-8BE6A7A2415F}" type="presParOf" srcId="{3BF487D1-E7D7-4E69-9F0C-981F745FCB93}" destId="{BBFEBA78-FCC1-4B36-9744-D6E26C46D580}" srcOrd="1" destOrd="0" presId="urn:microsoft.com/office/officeart/2005/8/layout/orgChart1"/>
    <dgm:cxn modelId="{09E4533E-A6F1-44EC-921A-971911F06163}" type="presParOf" srcId="{A64A0915-4137-4732-9D3C-8937CAE4D5B0}" destId="{136AC3A6-DF1C-400D-84F7-F5604E11456E}" srcOrd="1" destOrd="0" presId="urn:microsoft.com/office/officeart/2005/8/layout/orgChart1"/>
    <dgm:cxn modelId="{A853CFA2-C297-47EC-953D-811B2D20D56F}" type="presParOf" srcId="{136AC3A6-DF1C-400D-84F7-F5604E11456E}" destId="{8ACC1CAB-9A5E-4372-879F-9DB38256F96D}" srcOrd="0" destOrd="0" presId="urn:microsoft.com/office/officeart/2005/8/layout/orgChart1"/>
    <dgm:cxn modelId="{CCAB17FD-E23D-4739-802C-3D8EF233A944}" type="presParOf" srcId="{136AC3A6-DF1C-400D-84F7-F5604E11456E}" destId="{040532E5-79C9-4498-B1B5-0E932FE6CBAB}" srcOrd="1" destOrd="0" presId="urn:microsoft.com/office/officeart/2005/8/layout/orgChart1"/>
    <dgm:cxn modelId="{1E1C8B67-4839-42C5-943F-BC7B190E022E}" type="presParOf" srcId="{040532E5-79C9-4498-B1B5-0E932FE6CBAB}" destId="{23B4DC20-6816-4632-A01F-0E3118C977AA}" srcOrd="0" destOrd="0" presId="urn:microsoft.com/office/officeart/2005/8/layout/orgChart1"/>
    <dgm:cxn modelId="{A7533F5D-724E-471A-8FED-585A7E1011F2}" type="presParOf" srcId="{23B4DC20-6816-4632-A01F-0E3118C977AA}" destId="{FDA89207-0D6C-451A-9DF5-1D0101B54171}" srcOrd="0" destOrd="0" presId="urn:microsoft.com/office/officeart/2005/8/layout/orgChart1"/>
    <dgm:cxn modelId="{95DEB54E-758D-4F36-AF03-1F371E107D28}" type="presParOf" srcId="{23B4DC20-6816-4632-A01F-0E3118C977AA}" destId="{99A8935C-92C6-4750-85A4-B8A0134DA542}" srcOrd="1" destOrd="0" presId="urn:microsoft.com/office/officeart/2005/8/layout/orgChart1"/>
    <dgm:cxn modelId="{D8E56869-50C7-49E4-80F5-730E4A364EA2}" type="presParOf" srcId="{040532E5-79C9-4498-B1B5-0E932FE6CBAB}" destId="{AC145BE9-FC2C-42F5-B2D5-944FAF8C0506}" srcOrd="1" destOrd="0" presId="urn:microsoft.com/office/officeart/2005/8/layout/orgChart1"/>
    <dgm:cxn modelId="{8EF365EC-BF16-4139-A2F5-C3263AE95FAF}" type="presParOf" srcId="{040532E5-79C9-4498-B1B5-0E932FE6CBAB}" destId="{E92659C1-D524-4D2F-B68A-D40FAED78958}" srcOrd="2" destOrd="0" presId="urn:microsoft.com/office/officeart/2005/8/layout/orgChart1"/>
    <dgm:cxn modelId="{506DB867-CEC4-4EE4-8D27-19BCD16D3B88}" type="presParOf" srcId="{A64A0915-4137-4732-9D3C-8937CAE4D5B0}" destId="{A37A015D-7D56-4229-B9BD-7B9865F292EE}" srcOrd="2" destOrd="0" presId="urn:microsoft.com/office/officeart/2005/8/layout/orgChart1"/>
    <dgm:cxn modelId="{2C914698-918A-4F47-9795-4EDB4ED7AC20}" type="presParOf" srcId="{69A37DE0-4E24-46FA-8C71-BE835162E9CD}" destId="{95349667-627A-47ED-B3E5-28E33174E69D}" srcOrd="2" destOrd="0" presId="urn:microsoft.com/office/officeart/2005/8/layout/orgChart1"/>
    <dgm:cxn modelId="{A32605BD-8AC5-4456-816A-479F50BEEA18}" type="presParOf" srcId="{69A37DE0-4E24-46FA-8C71-BE835162E9CD}" destId="{2F8E9F97-EFBC-476E-8A4F-A109693AA6F1}" srcOrd="3" destOrd="0" presId="urn:microsoft.com/office/officeart/2005/8/layout/orgChart1"/>
    <dgm:cxn modelId="{24B4BA40-5F26-4C39-B0F3-DD79E6CDE1A9}" type="presParOf" srcId="{2F8E9F97-EFBC-476E-8A4F-A109693AA6F1}" destId="{DBD20F7E-D692-46FE-A5C8-79722793BE4F}" srcOrd="0" destOrd="0" presId="urn:microsoft.com/office/officeart/2005/8/layout/orgChart1"/>
    <dgm:cxn modelId="{BB3F17F8-7752-423D-8A05-2C142781CD6A}" type="presParOf" srcId="{DBD20F7E-D692-46FE-A5C8-79722793BE4F}" destId="{EC789AC6-3EE6-4C5C-9AFE-33624CA28BFF}" srcOrd="0" destOrd="0" presId="urn:microsoft.com/office/officeart/2005/8/layout/orgChart1"/>
    <dgm:cxn modelId="{3E22B644-1372-4464-95BA-7CC848D9AE87}" type="presParOf" srcId="{DBD20F7E-D692-46FE-A5C8-79722793BE4F}" destId="{05CEAF56-45C2-4B74-A850-422C766F14C2}" srcOrd="1" destOrd="0" presId="urn:microsoft.com/office/officeart/2005/8/layout/orgChart1"/>
    <dgm:cxn modelId="{A76D280C-14A3-40AF-A259-1A1CA1AB43CA}" type="presParOf" srcId="{2F8E9F97-EFBC-476E-8A4F-A109693AA6F1}" destId="{CB508592-6FED-4496-B69D-D1C2F3A4CEE9}" srcOrd="1" destOrd="0" presId="urn:microsoft.com/office/officeart/2005/8/layout/orgChart1"/>
    <dgm:cxn modelId="{D76F36EA-B9D4-49AB-8ED3-862A137ACBEB}" type="presParOf" srcId="{CB508592-6FED-4496-B69D-D1C2F3A4CEE9}" destId="{4C39FA35-0848-468F-8D48-E01F93CA9B79}" srcOrd="0" destOrd="0" presId="urn:microsoft.com/office/officeart/2005/8/layout/orgChart1"/>
    <dgm:cxn modelId="{B0C5191A-C7C1-48EE-AB1E-63C53602DFD1}" type="presParOf" srcId="{CB508592-6FED-4496-B69D-D1C2F3A4CEE9}" destId="{C312A247-3A88-4816-99BB-4580321345FA}" srcOrd="1" destOrd="0" presId="urn:microsoft.com/office/officeart/2005/8/layout/orgChart1"/>
    <dgm:cxn modelId="{C3D41002-3632-444A-A2C6-E54FDC04815C}" type="presParOf" srcId="{C312A247-3A88-4816-99BB-4580321345FA}" destId="{FACCA149-93EE-48FE-8F15-D97B582716F3}" srcOrd="0" destOrd="0" presId="urn:microsoft.com/office/officeart/2005/8/layout/orgChart1"/>
    <dgm:cxn modelId="{18028182-8036-4AEB-B6C2-DEEFBD1D4FBD}" type="presParOf" srcId="{FACCA149-93EE-48FE-8F15-D97B582716F3}" destId="{8308C63C-7EA7-4FD7-9DD6-41E959CAD493}" srcOrd="0" destOrd="0" presId="urn:microsoft.com/office/officeart/2005/8/layout/orgChart1"/>
    <dgm:cxn modelId="{3F2DA6B8-7DC6-4C64-AE3E-6309F35BC634}" type="presParOf" srcId="{FACCA149-93EE-48FE-8F15-D97B582716F3}" destId="{0EB86F79-D7E5-4CA4-99C7-0F432D1DDDC7}" srcOrd="1" destOrd="0" presId="urn:microsoft.com/office/officeart/2005/8/layout/orgChart1"/>
    <dgm:cxn modelId="{19F6469B-D05A-4429-A4B6-029A219C545C}" type="presParOf" srcId="{C312A247-3A88-4816-99BB-4580321345FA}" destId="{92EC6F71-7FDC-4AAD-BD19-8D7F07BB04ED}" srcOrd="1" destOrd="0" presId="urn:microsoft.com/office/officeart/2005/8/layout/orgChart1"/>
    <dgm:cxn modelId="{E4172F0B-B5C4-4739-9878-6023BBC6F130}" type="presParOf" srcId="{C312A247-3A88-4816-99BB-4580321345FA}" destId="{A92B7BA2-8361-4863-9D78-C13F5B80C71D}" srcOrd="2" destOrd="0" presId="urn:microsoft.com/office/officeart/2005/8/layout/orgChart1"/>
    <dgm:cxn modelId="{AA2D2010-4B4E-42F2-837F-E0E975C9FD49}" type="presParOf" srcId="{2F8E9F97-EFBC-476E-8A4F-A109693AA6F1}" destId="{3A000E41-3BC6-44F4-BD50-8029057B0CC0}" srcOrd="2" destOrd="0" presId="urn:microsoft.com/office/officeart/2005/8/layout/orgChart1"/>
    <dgm:cxn modelId="{55383897-AEE1-438A-97E8-162D8DC5206C}" type="presParOf" srcId="{69A37DE0-4E24-46FA-8C71-BE835162E9CD}" destId="{3BB9094B-215E-433B-A6B3-3E1EA513879F}" srcOrd="4" destOrd="0" presId="urn:microsoft.com/office/officeart/2005/8/layout/orgChart1"/>
    <dgm:cxn modelId="{E6C87EFB-C8E1-40B1-B42D-BF1D93D05CA4}" type="presParOf" srcId="{69A37DE0-4E24-46FA-8C71-BE835162E9CD}" destId="{982143E7-A0BA-49FF-97A2-E26D3EFD44C9}" srcOrd="5" destOrd="0" presId="urn:microsoft.com/office/officeart/2005/8/layout/orgChart1"/>
    <dgm:cxn modelId="{33489C03-E487-4A85-AA80-9AE9F16A2089}" type="presParOf" srcId="{982143E7-A0BA-49FF-97A2-E26D3EFD44C9}" destId="{C197B7BE-E539-4037-974A-8C4723B363A2}" srcOrd="0" destOrd="0" presId="urn:microsoft.com/office/officeart/2005/8/layout/orgChart1"/>
    <dgm:cxn modelId="{D993BFB7-0795-44C3-9432-45C34DF51CD7}" type="presParOf" srcId="{C197B7BE-E539-4037-974A-8C4723B363A2}" destId="{F2537504-0069-45F1-94C1-BBB72B557DE0}" srcOrd="0" destOrd="0" presId="urn:microsoft.com/office/officeart/2005/8/layout/orgChart1"/>
    <dgm:cxn modelId="{500D67D4-BE30-4787-8DF5-763081483EB7}" type="presParOf" srcId="{C197B7BE-E539-4037-974A-8C4723B363A2}" destId="{76673BCA-A50F-4F09-A918-049401524D9A}" srcOrd="1" destOrd="0" presId="urn:microsoft.com/office/officeart/2005/8/layout/orgChart1"/>
    <dgm:cxn modelId="{F45C2D33-0FE9-4C09-90FC-162F7CEE15FC}" type="presParOf" srcId="{982143E7-A0BA-49FF-97A2-E26D3EFD44C9}" destId="{1428EA9D-F527-441C-8DAB-C4635841540D}" srcOrd="1" destOrd="0" presId="urn:microsoft.com/office/officeart/2005/8/layout/orgChart1"/>
    <dgm:cxn modelId="{75EF31F0-471D-4993-A8D6-A94DF5AF0D18}" type="presParOf" srcId="{1428EA9D-F527-441C-8DAB-C4635841540D}" destId="{BEEECBC6-A7BF-4656-A1D8-C494B37000AD}" srcOrd="0" destOrd="0" presId="urn:microsoft.com/office/officeart/2005/8/layout/orgChart1"/>
    <dgm:cxn modelId="{9BDC8ACC-CC6C-494D-823A-05ECA07D47D7}" type="presParOf" srcId="{1428EA9D-F527-441C-8DAB-C4635841540D}" destId="{085A7838-EE9C-4358-BAE4-1C25AC602C0F}" srcOrd="1" destOrd="0" presId="urn:microsoft.com/office/officeart/2005/8/layout/orgChart1"/>
    <dgm:cxn modelId="{EE68ED6F-7666-4A4D-80DF-8CD0DC093891}" type="presParOf" srcId="{085A7838-EE9C-4358-BAE4-1C25AC602C0F}" destId="{FE6C10AF-EB12-42A4-B264-A181328B8D0D}" srcOrd="0" destOrd="0" presId="urn:microsoft.com/office/officeart/2005/8/layout/orgChart1"/>
    <dgm:cxn modelId="{643B41BF-FAF6-4B98-B030-4660EC2C235B}" type="presParOf" srcId="{FE6C10AF-EB12-42A4-B264-A181328B8D0D}" destId="{19999191-A94C-445A-BFE4-8792AB189089}" srcOrd="0" destOrd="0" presId="urn:microsoft.com/office/officeart/2005/8/layout/orgChart1"/>
    <dgm:cxn modelId="{465105C2-D349-49C2-AD34-F7E6A2DB9DFB}" type="presParOf" srcId="{FE6C10AF-EB12-42A4-B264-A181328B8D0D}" destId="{60268C40-7F58-4F87-8BA2-5FE1EA4E3655}" srcOrd="1" destOrd="0" presId="urn:microsoft.com/office/officeart/2005/8/layout/orgChart1"/>
    <dgm:cxn modelId="{247BAAD1-2A25-468C-A8F3-AEDBCCB37014}" type="presParOf" srcId="{085A7838-EE9C-4358-BAE4-1C25AC602C0F}" destId="{08DFD512-CF80-4949-8D50-041293BAE50C}" srcOrd="1" destOrd="0" presId="urn:microsoft.com/office/officeart/2005/8/layout/orgChart1"/>
    <dgm:cxn modelId="{EC3B2BE1-0AF9-4F01-9CBF-969A77146E81}" type="presParOf" srcId="{085A7838-EE9C-4358-BAE4-1C25AC602C0F}" destId="{7A89CAC6-2026-4F58-BB41-A21AE6DD854B}" srcOrd="2" destOrd="0" presId="urn:microsoft.com/office/officeart/2005/8/layout/orgChart1"/>
    <dgm:cxn modelId="{419ED69C-5ADB-4D26-93C0-8C18F564EC68}" type="presParOf" srcId="{982143E7-A0BA-49FF-97A2-E26D3EFD44C9}" destId="{8F874E65-CDCA-4D9B-8708-550681964352}" srcOrd="2" destOrd="0" presId="urn:microsoft.com/office/officeart/2005/8/layout/orgChart1"/>
    <dgm:cxn modelId="{023B7009-8F2D-40D1-BC11-C3D216BDF22A}" type="presParOf" srcId="{69A37DE0-4E24-46FA-8C71-BE835162E9CD}" destId="{93676ECD-BDDE-4734-94B0-973E29E55853}" srcOrd="6" destOrd="0" presId="urn:microsoft.com/office/officeart/2005/8/layout/orgChart1"/>
    <dgm:cxn modelId="{AAA5598F-D3B6-47B1-8AD2-1D771E60BC4D}" type="presParOf" srcId="{69A37DE0-4E24-46FA-8C71-BE835162E9CD}" destId="{94B3428F-41C3-4AF4-8A1A-C2FFEDE47ED8}" srcOrd="7" destOrd="0" presId="urn:microsoft.com/office/officeart/2005/8/layout/orgChart1"/>
    <dgm:cxn modelId="{5F91BF4E-C9FC-4256-87FE-A7FBA8C7FB3C}" type="presParOf" srcId="{94B3428F-41C3-4AF4-8A1A-C2FFEDE47ED8}" destId="{67F0AE99-DE3D-4AB3-8BA6-961C1DB2C87E}" srcOrd="0" destOrd="0" presId="urn:microsoft.com/office/officeart/2005/8/layout/orgChart1"/>
    <dgm:cxn modelId="{B1A0513A-4B4D-4356-B5B8-CF9046FEDE0D}" type="presParOf" srcId="{67F0AE99-DE3D-4AB3-8BA6-961C1DB2C87E}" destId="{7EEFAFFE-521B-4438-996A-B034D0F53665}" srcOrd="0" destOrd="0" presId="urn:microsoft.com/office/officeart/2005/8/layout/orgChart1"/>
    <dgm:cxn modelId="{EB62580A-AB05-4E6D-A4F6-16002E4660A7}" type="presParOf" srcId="{67F0AE99-DE3D-4AB3-8BA6-961C1DB2C87E}" destId="{1C23310F-0E35-4C4A-B134-18B47B62DFFA}" srcOrd="1" destOrd="0" presId="urn:microsoft.com/office/officeart/2005/8/layout/orgChart1"/>
    <dgm:cxn modelId="{D05F02DC-44FB-49D1-B9C2-25A728E5EAD6}" type="presParOf" srcId="{94B3428F-41C3-4AF4-8A1A-C2FFEDE47ED8}" destId="{5B56E141-423E-4753-80C8-7656C3529E87}" srcOrd="1" destOrd="0" presId="urn:microsoft.com/office/officeart/2005/8/layout/orgChart1"/>
    <dgm:cxn modelId="{08000C2D-5AFA-49F7-8440-365ADA162962}" type="presParOf" srcId="{5B56E141-423E-4753-80C8-7656C3529E87}" destId="{71C9DEC5-BBD5-4783-BC2A-CC8BB4C16966}" srcOrd="0" destOrd="0" presId="urn:microsoft.com/office/officeart/2005/8/layout/orgChart1"/>
    <dgm:cxn modelId="{DDEA27D0-FE54-4E14-8595-FAA7CCC5F70F}" type="presParOf" srcId="{5B56E141-423E-4753-80C8-7656C3529E87}" destId="{E86ECFAC-B2C9-48CE-86B6-F46959D682D4}" srcOrd="1" destOrd="0" presId="urn:microsoft.com/office/officeart/2005/8/layout/orgChart1"/>
    <dgm:cxn modelId="{4AE7DA9C-69FD-4E89-915A-78519BE915B7}" type="presParOf" srcId="{E86ECFAC-B2C9-48CE-86B6-F46959D682D4}" destId="{D18799AA-D845-49E4-9B5F-6539A80E12CC}" srcOrd="0" destOrd="0" presId="urn:microsoft.com/office/officeart/2005/8/layout/orgChart1"/>
    <dgm:cxn modelId="{2E6A8FD1-C2FF-42DC-8FEF-F7273B9A1575}" type="presParOf" srcId="{D18799AA-D845-49E4-9B5F-6539A80E12CC}" destId="{3C50D99F-990E-46CA-BD0F-E39C90E764C5}" srcOrd="0" destOrd="0" presId="urn:microsoft.com/office/officeart/2005/8/layout/orgChart1"/>
    <dgm:cxn modelId="{D7DC6BC8-0BF3-416B-A513-9B486169E722}" type="presParOf" srcId="{D18799AA-D845-49E4-9B5F-6539A80E12CC}" destId="{8E094667-F108-4CA3-9047-664BFC0330FF}" srcOrd="1" destOrd="0" presId="urn:microsoft.com/office/officeart/2005/8/layout/orgChart1"/>
    <dgm:cxn modelId="{CAA6C047-E0BD-40BA-8273-A42123AE4E02}" type="presParOf" srcId="{E86ECFAC-B2C9-48CE-86B6-F46959D682D4}" destId="{DDF12FDC-342F-485E-8ECA-1DB93DDE37B7}" srcOrd="1" destOrd="0" presId="urn:microsoft.com/office/officeart/2005/8/layout/orgChart1"/>
    <dgm:cxn modelId="{A2E75DA2-A55C-47F4-95B9-B6DBCBE88AE6}" type="presParOf" srcId="{E86ECFAC-B2C9-48CE-86B6-F46959D682D4}" destId="{4E24994C-F0FB-4E89-B638-1B3FF2FB69FB}" srcOrd="2" destOrd="0" presId="urn:microsoft.com/office/officeart/2005/8/layout/orgChart1"/>
    <dgm:cxn modelId="{E78EDA14-C472-4D22-A6C3-E338A8F30D3E}" type="presParOf" srcId="{94B3428F-41C3-4AF4-8A1A-C2FFEDE47ED8}" destId="{E3377071-683D-4569-A04E-7473B3CC9459}" srcOrd="2" destOrd="0" presId="urn:microsoft.com/office/officeart/2005/8/layout/orgChart1"/>
    <dgm:cxn modelId="{77225FED-17DD-4BA4-AD35-B16EC88ABC0B}" type="presParOf" srcId="{82478A47-76FD-429A-A983-3ED229FF74A8}" destId="{B735EF7D-2B76-465F-98C7-DDC654B319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D9926DA-C71D-4AA0-9D74-9F650737C9A8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179A7E5-7C9C-4605-B9FE-B4F7A003C32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направления в христианстве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3EC563C-9630-41CC-9BC5-4AE069D13DFB}" type="parTrans" cxnId="{31155F88-CB05-4FFF-88C1-226E10CCB100}">
      <dgm:prSet/>
      <dgm:spPr/>
      <dgm:t>
        <a:bodyPr/>
        <a:lstStyle/>
        <a:p>
          <a:endParaRPr lang="ru-RU"/>
        </a:p>
      </dgm:t>
    </dgm:pt>
    <dgm:pt modelId="{72FBE9C4-0AE0-4462-832C-925AE8063AC7}" type="sibTrans" cxnId="{31155F88-CB05-4FFF-88C1-226E10CCB100}">
      <dgm:prSet/>
      <dgm:spPr/>
      <dgm:t>
        <a:bodyPr/>
        <a:lstStyle/>
        <a:p>
          <a:endParaRPr lang="ru-RU"/>
        </a:p>
      </dgm:t>
    </dgm:pt>
    <dgm:pt modelId="{A622778D-229D-418A-9109-2F835B8A0C6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православие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D076EBC-5679-4C81-B0D2-14E3BF2F917C}" type="parTrans" cxnId="{2E2839BD-9775-4335-9AF6-EAEF5D7834A8}">
      <dgm:prSet/>
      <dgm:spPr/>
      <dgm:t>
        <a:bodyPr/>
        <a:lstStyle/>
        <a:p>
          <a:endParaRPr lang="ru-RU"/>
        </a:p>
      </dgm:t>
    </dgm:pt>
    <dgm:pt modelId="{5D368FCC-669F-4472-BDCD-F2007BA98A94}" type="sibTrans" cxnId="{2E2839BD-9775-4335-9AF6-EAEF5D7834A8}">
      <dgm:prSet/>
      <dgm:spPr/>
      <dgm:t>
        <a:bodyPr/>
        <a:lstStyle/>
        <a:p>
          <a:endParaRPr lang="ru-RU"/>
        </a:p>
      </dgm:t>
    </dgm:pt>
    <dgm:pt modelId="{AD7E11F0-2E9C-41E4-AED7-0B7E8E8AA56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католицизм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B629A6A-64F8-489B-9C40-034C3AE6EAA6}" type="parTrans" cxnId="{E4C7B521-8211-41A4-9D9A-85672CB34AC3}">
      <dgm:prSet/>
      <dgm:spPr/>
      <dgm:t>
        <a:bodyPr/>
        <a:lstStyle/>
        <a:p>
          <a:endParaRPr lang="ru-RU"/>
        </a:p>
      </dgm:t>
    </dgm:pt>
    <dgm:pt modelId="{9C8831D2-4A9E-433D-B025-EB59EC8FE8A0}" type="sibTrans" cxnId="{E4C7B521-8211-41A4-9D9A-85672CB34AC3}">
      <dgm:prSet/>
      <dgm:spPr/>
      <dgm:t>
        <a:bodyPr/>
        <a:lstStyle/>
        <a:p>
          <a:endParaRPr lang="ru-RU"/>
        </a:p>
      </dgm:t>
    </dgm:pt>
    <dgm:pt modelId="{B6A0E74D-DE78-4EE3-8C57-446962F57C4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протестантизм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BD5F1B4-25BD-4AC4-B6E6-61B698441000}" type="parTrans" cxnId="{2E09D8FF-3EB8-4D3A-A1BD-FBC0F6ACE4BF}">
      <dgm:prSet/>
      <dgm:spPr/>
      <dgm:t>
        <a:bodyPr/>
        <a:lstStyle/>
        <a:p>
          <a:endParaRPr lang="ru-RU"/>
        </a:p>
      </dgm:t>
    </dgm:pt>
    <dgm:pt modelId="{A255EBCF-BD1D-47E0-A079-15246B90017A}" type="sibTrans" cxnId="{2E09D8FF-3EB8-4D3A-A1BD-FBC0F6ACE4BF}">
      <dgm:prSet/>
      <dgm:spPr/>
      <dgm:t>
        <a:bodyPr/>
        <a:lstStyle/>
        <a:p>
          <a:endParaRPr lang="ru-RU"/>
        </a:p>
      </dgm:t>
    </dgm:pt>
    <dgm:pt modelId="{9B9649ED-97E4-4E3A-B8C3-4286D19672FC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B003CC7-8E0B-474B-AC52-FA52D5945B52}" type="parTrans" cxnId="{3DFC4277-22D7-485A-ACF0-0ED09188D82F}">
      <dgm:prSet/>
      <dgm:spPr/>
      <dgm:t>
        <a:bodyPr/>
        <a:lstStyle/>
        <a:p>
          <a:endParaRPr lang="ru-RU"/>
        </a:p>
      </dgm:t>
    </dgm:pt>
    <dgm:pt modelId="{DA442110-0612-42B9-9720-91A564E96B24}" type="sibTrans" cxnId="{3DFC4277-22D7-485A-ACF0-0ED09188D82F}">
      <dgm:prSet/>
      <dgm:spPr/>
      <dgm:t>
        <a:bodyPr/>
        <a:lstStyle/>
        <a:p>
          <a:endParaRPr lang="ru-RU"/>
        </a:p>
      </dgm:t>
    </dgm:pt>
    <dgm:pt modelId="{CEC2D7D3-F8E2-487F-ACBF-E8630145684B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B13C707-D3EE-49A9-BB67-9082E3C6C66D}" type="parTrans" cxnId="{F270C650-0F64-47DD-B474-AEB66AFA3051}">
      <dgm:prSet/>
      <dgm:spPr/>
      <dgm:t>
        <a:bodyPr/>
        <a:lstStyle/>
        <a:p>
          <a:endParaRPr lang="ru-RU"/>
        </a:p>
      </dgm:t>
    </dgm:pt>
    <dgm:pt modelId="{F2ED4220-DF40-4AF8-A9FA-A0312D4A86A6}" type="sibTrans" cxnId="{F270C650-0F64-47DD-B474-AEB66AFA3051}">
      <dgm:prSet/>
      <dgm:spPr/>
      <dgm:t>
        <a:bodyPr/>
        <a:lstStyle/>
        <a:p>
          <a:endParaRPr lang="ru-RU"/>
        </a:p>
      </dgm:t>
    </dgm:pt>
    <dgm:pt modelId="{2D0FD5C0-C148-40EF-97D8-7575D839AF7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отделился от католицизма в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XVI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14AA6FF-4F96-4CB6-8B61-48D584B58165}" type="parTrans" cxnId="{E986839A-37DA-419C-B2AF-A17AE80D7196}">
      <dgm:prSet/>
      <dgm:spPr/>
      <dgm:t>
        <a:bodyPr/>
        <a:lstStyle/>
        <a:p>
          <a:endParaRPr lang="ru-RU"/>
        </a:p>
      </dgm:t>
    </dgm:pt>
    <dgm:pt modelId="{57CEC8E2-0B1A-4C33-A691-AAE3CA25B94B}" type="sibTrans" cxnId="{E986839A-37DA-419C-B2AF-A17AE80D7196}">
      <dgm:prSet/>
      <dgm:spPr/>
      <dgm:t>
        <a:bodyPr/>
        <a:lstStyle/>
        <a:p>
          <a:endParaRPr lang="ru-RU"/>
        </a:p>
      </dgm:t>
    </dgm:pt>
    <dgm:pt modelId="{CF90EB3F-B5D2-41C7-832B-66FA6ADEBB18}" type="pres">
      <dgm:prSet presAssocID="{ED9926DA-C71D-4AA0-9D74-9F650737C9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478A47-76FD-429A-A983-3ED229FF74A8}" type="pres">
      <dgm:prSet presAssocID="{D179A7E5-7C9C-4605-B9FE-B4F7A003C32E}" presName="hierRoot1" presStyleCnt="0">
        <dgm:presLayoutVars>
          <dgm:hierBranch val="init"/>
        </dgm:presLayoutVars>
      </dgm:prSet>
      <dgm:spPr/>
    </dgm:pt>
    <dgm:pt modelId="{A5BD1B46-D468-4D2C-A914-14496F9DF539}" type="pres">
      <dgm:prSet presAssocID="{D179A7E5-7C9C-4605-B9FE-B4F7A003C32E}" presName="rootComposite1" presStyleCnt="0"/>
      <dgm:spPr/>
    </dgm:pt>
    <dgm:pt modelId="{267265EB-5718-4E50-BA40-C63288BEBE28}" type="pres">
      <dgm:prSet presAssocID="{D179A7E5-7C9C-4605-B9FE-B4F7A003C32E}" presName="rootText1" presStyleLbl="node0" presStyleIdx="0" presStyleCnt="1" custScaleX="591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C8A706-726A-4074-B600-DEA3D8857B01}" type="pres">
      <dgm:prSet presAssocID="{D179A7E5-7C9C-4605-B9FE-B4F7A003C32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9A37DE0-4E24-46FA-8C71-BE835162E9CD}" type="pres">
      <dgm:prSet presAssocID="{D179A7E5-7C9C-4605-B9FE-B4F7A003C32E}" presName="hierChild2" presStyleCnt="0"/>
      <dgm:spPr/>
    </dgm:pt>
    <dgm:pt modelId="{3A029DD0-31C8-46B3-8792-DA8D3EC2D058}" type="pres">
      <dgm:prSet presAssocID="{4D076EBC-5679-4C81-B0D2-14E3BF2F917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64A0915-4137-4732-9D3C-8937CAE4D5B0}" type="pres">
      <dgm:prSet presAssocID="{A622778D-229D-418A-9109-2F835B8A0C6F}" presName="hierRoot2" presStyleCnt="0">
        <dgm:presLayoutVars>
          <dgm:hierBranch/>
        </dgm:presLayoutVars>
      </dgm:prSet>
      <dgm:spPr/>
    </dgm:pt>
    <dgm:pt modelId="{3BF487D1-E7D7-4E69-9F0C-981F745FCB93}" type="pres">
      <dgm:prSet presAssocID="{A622778D-229D-418A-9109-2F835B8A0C6F}" presName="rootComposite" presStyleCnt="0"/>
      <dgm:spPr/>
    </dgm:pt>
    <dgm:pt modelId="{1292D2DE-5E91-4211-8CC6-67D2778CEBF3}" type="pres">
      <dgm:prSet presAssocID="{A622778D-229D-418A-9109-2F835B8A0C6F}" presName="rootText" presStyleLbl="node2" presStyleIdx="0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FEBA78-FCC1-4B36-9744-D6E26C46D580}" type="pres">
      <dgm:prSet presAssocID="{A622778D-229D-418A-9109-2F835B8A0C6F}" presName="rootConnector" presStyleLbl="node2" presStyleIdx="0" presStyleCnt="3"/>
      <dgm:spPr/>
      <dgm:t>
        <a:bodyPr/>
        <a:lstStyle/>
        <a:p>
          <a:endParaRPr lang="ru-RU"/>
        </a:p>
      </dgm:t>
    </dgm:pt>
    <dgm:pt modelId="{136AC3A6-DF1C-400D-84F7-F5604E11456E}" type="pres">
      <dgm:prSet presAssocID="{A622778D-229D-418A-9109-2F835B8A0C6F}" presName="hierChild4" presStyleCnt="0"/>
      <dgm:spPr/>
    </dgm:pt>
    <dgm:pt modelId="{8ACC1CAB-9A5E-4372-879F-9DB38256F96D}" type="pres">
      <dgm:prSet presAssocID="{5B003CC7-8E0B-474B-AC52-FA52D5945B52}" presName="Name35" presStyleLbl="parChTrans1D3" presStyleIdx="0" presStyleCnt="3"/>
      <dgm:spPr/>
      <dgm:t>
        <a:bodyPr/>
        <a:lstStyle/>
        <a:p>
          <a:endParaRPr lang="ru-RU"/>
        </a:p>
      </dgm:t>
    </dgm:pt>
    <dgm:pt modelId="{040532E5-79C9-4498-B1B5-0E932FE6CBAB}" type="pres">
      <dgm:prSet presAssocID="{9B9649ED-97E4-4E3A-B8C3-4286D19672FC}" presName="hierRoot2" presStyleCnt="0">
        <dgm:presLayoutVars>
          <dgm:hierBranch val="init"/>
        </dgm:presLayoutVars>
      </dgm:prSet>
      <dgm:spPr/>
    </dgm:pt>
    <dgm:pt modelId="{23B4DC20-6816-4632-A01F-0E3118C977AA}" type="pres">
      <dgm:prSet presAssocID="{9B9649ED-97E4-4E3A-B8C3-4286D19672FC}" presName="rootComposite" presStyleCnt="0"/>
      <dgm:spPr/>
    </dgm:pt>
    <dgm:pt modelId="{FDA89207-0D6C-451A-9DF5-1D0101B54171}" type="pres">
      <dgm:prSet presAssocID="{9B9649ED-97E4-4E3A-B8C3-4286D19672FC}" presName="rootText" presStyleLbl="node3" presStyleIdx="0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A8935C-92C6-4750-85A4-B8A0134DA542}" type="pres">
      <dgm:prSet presAssocID="{9B9649ED-97E4-4E3A-B8C3-4286D19672FC}" presName="rootConnector" presStyleLbl="node3" presStyleIdx="0" presStyleCnt="3"/>
      <dgm:spPr/>
      <dgm:t>
        <a:bodyPr/>
        <a:lstStyle/>
        <a:p>
          <a:endParaRPr lang="ru-RU"/>
        </a:p>
      </dgm:t>
    </dgm:pt>
    <dgm:pt modelId="{AC145BE9-FC2C-42F5-B2D5-944FAF8C0506}" type="pres">
      <dgm:prSet presAssocID="{9B9649ED-97E4-4E3A-B8C3-4286D19672FC}" presName="hierChild4" presStyleCnt="0"/>
      <dgm:spPr/>
    </dgm:pt>
    <dgm:pt modelId="{E92659C1-D524-4D2F-B68A-D40FAED78958}" type="pres">
      <dgm:prSet presAssocID="{9B9649ED-97E4-4E3A-B8C3-4286D19672FC}" presName="hierChild5" presStyleCnt="0"/>
      <dgm:spPr/>
    </dgm:pt>
    <dgm:pt modelId="{A37A015D-7D56-4229-B9BD-7B9865F292EE}" type="pres">
      <dgm:prSet presAssocID="{A622778D-229D-418A-9109-2F835B8A0C6F}" presName="hierChild5" presStyleCnt="0"/>
      <dgm:spPr/>
    </dgm:pt>
    <dgm:pt modelId="{95349667-627A-47ED-B3E5-28E33174E69D}" type="pres">
      <dgm:prSet presAssocID="{0B629A6A-64F8-489B-9C40-034C3AE6EAA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F8E9F97-EFBC-476E-8A4F-A109693AA6F1}" type="pres">
      <dgm:prSet presAssocID="{AD7E11F0-2E9C-41E4-AED7-0B7E8E8AA563}" presName="hierRoot2" presStyleCnt="0">
        <dgm:presLayoutVars>
          <dgm:hierBranch/>
        </dgm:presLayoutVars>
      </dgm:prSet>
      <dgm:spPr/>
    </dgm:pt>
    <dgm:pt modelId="{DBD20F7E-D692-46FE-A5C8-79722793BE4F}" type="pres">
      <dgm:prSet presAssocID="{AD7E11F0-2E9C-41E4-AED7-0B7E8E8AA563}" presName="rootComposite" presStyleCnt="0"/>
      <dgm:spPr/>
    </dgm:pt>
    <dgm:pt modelId="{EC789AC6-3EE6-4C5C-9AFE-33624CA28BFF}" type="pres">
      <dgm:prSet presAssocID="{AD7E11F0-2E9C-41E4-AED7-0B7E8E8AA563}" presName="rootText" presStyleLbl="node2" presStyleIdx="1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CEAF56-45C2-4B74-A850-422C766F14C2}" type="pres">
      <dgm:prSet presAssocID="{AD7E11F0-2E9C-41E4-AED7-0B7E8E8AA563}" presName="rootConnector" presStyleLbl="node2" presStyleIdx="1" presStyleCnt="3"/>
      <dgm:spPr/>
      <dgm:t>
        <a:bodyPr/>
        <a:lstStyle/>
        <a:p>
          <a:endParaRPr lang="ru-RU"/>
        </a:p>
      </dgm:t>
    </dgm:pt>
    <dgm:pt modelId="{CB508592-6FED-4496-B69D-D1C2F3A4CEE9}" type="pres">
      <dgm:prSet presAssocID="{AD7E11F0-2E9C-41E4-AED7-0B7E8E8AA563}" presName="hierChild4" presStyleCnt="0"/>
      <dgm:spPr/>
    </dgm:pt>
    <dgm:pt modelId="{4C39FA35-0848-468F-8D48-E01F93CA9B79}" type="pres">
      <dgm:prSet presAssocID="{3B13C707-D3EE-49A9-BB67-9082E3C6C66D}" presName="Name35" presStyleLbl="parChTrans1D3" presStyleIdx="1" presStyleCnt="3"/>
      <dgm:spPr/>
      <dgm:t>
        <a:bodyPr/>
        <a:lstStyle/>
        <a:p>
          <a:endParaRPr lang="ru-RU"/>
        </a:p>
      </dgm:t>
    </dgm:pt>
    <dgm:pt modelId="{C312A247-3A88-4816-99BB-4580321345FA}" type="pres">
      <dgm:prSet presAssocID="{CEC2D7D3-F8E2-487F-ACBF-E8630145684B}" presName="hierRoot2" presStyleCnt="0">
        <dgm:presLayoutVars>
          <dgm:hierBranch val="init"/>
        </dgm:presLayoutVars>
      </dgm:prSet>
      <dgm:spPr/>
    </dgm:pt>
    <dgm:pt modelId="{FACCA149-93EE-48FE-8F15-D97B582716F3}" type="pres">
      <dgm:prSet presAssocID="{CEC2D7D3-F8E2-487F-ACBF-E8630145684B}" presName="rootComposite" presStyleCnt="0"/>
      <dgm:spPr/>
    </dgm:pt>
    <dgm:pt modelId="{8308C63C-7EA7-4FD7-9DD6-41E959CAD493}" type="pres">
      <dgm:prSet presAssocID="{CEC2D7D3-F8E2-487F-ACBF-E8630145684B}" presName="rootText" presStyleLbl="node3" presStyleIdx="1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B86F79-D7E5-4CA4-99C7-0F432D1DDDC7}" type="pres">
      <dgm:prSet presAssocID="{CEC2D7D3-F8E2-487F-ACBF-E8630145684B}" presName="rootConnector" presStyleLbl="node3" presStyleIdx="1" presStyleCnt="3"/>
      <dgm:spPr/>
      <dgm:t>
        <a:bodyPr/>
        <a:lstStyle/>
        <a:p>
          <a:endParaRPr lang="ru-RU"/>
        </a:p>
      </dgm:t>
    </dgm:pt>
    <dgm:pt modelId="{92EC6F71-7FDC-4AAD-BD19-8D7F07BB04ED}" type="pres">
      <dgm:prSet presAssocID="{CEC2D7D3-F8E2-487F-ACBF-E8630145684B}" presName="hierChild4" presStyleCnt="0"/>
      <dgm:spPr/>
    </dgm:pt>
    <dgm:pt modelId="{A92B7BA2-8361-4863-9D78-C13F5B80C71D}" type="pres">
      <dgm:prSet presAssocID="{CEC2D7D3-F8E2-487F-ACBF-E8630145684B}" presName="hierChild5" presStyleCnt="0"/>
      <dgm:spPr/>
    </dgm:pt>
    <dgm:pt modelId="{3A000E41-3BC6-44F4-BD50-8029057B0CC0}" type="pres">
      <dgm:prSet presAssocID="{AD7E11F0-2E9C-41E4-AED7-0B7E8E8AA563}" presName="hierChild5" presStyleCnt="0"/>
      <dgm:spPr/>
    </dgm:pt>
    <dgm:pt modelId="{3BB9094B-215E-433B-A6B3-3E1EA513879F}" type="pres">
      <dgm:prSet presAssocID="{EBD5F1B4-25BD-4AC4-B6E6-61B69844100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82143E7-A0BA-49FF-97A2-E26D3EFD44C9}" type="pres">
      <dgm:prSet presAssocID="{B6A0E74D-DE78-4EE3-8C57-446962F57C40}" presName="hierRoot2" presStyleCnt="0">
        <dgm:presLayoutVars>
          <dgm:hierBranch/>
        </dgm:presLayoutVars>
      </dgm:prSet>
      <dgm:spPr/>
    </dgm:pt>
    <dgm:pt modelId="{C197B7BE-E539-4037-974A-8C4723B363A2}" type="pres">
      <dgm:prSet presAssocID="{B6A0E74D-DE78-4EE3-8C57-446962F57C40}" presName="rootComposite" presStyleCnt="0"/>
      <dgm:spPr/>
    </dgm:pt>
    <dgm:pt modelId="{F2537504-0069-45F1-94C1-BBB72B557DE0}" type="pres">
      <dgm:prSet presAssocID="{B6A0E74D-DE78-4EE3-8C57-446962F57C40}" presName="rootText" presStyleLbl="node2" presStyleIdx="2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673BCA-A50F-4F09-A918-049401524D9A}" type="pres">
      <dgm:prSet presAssocID="{B6A0E74D-DE78-4EE3-8C57-446962F57C40}" presName="rootConnector" presStyleLbl="node2" presStyleIdx="2" presStyleCnt="3"/>
      <dgm:spPr/>
      <dgm:t>
        <a:bodyPr/>
        <a:lstStyle/>
        <a:p>
          <a:endParaRPr lang="ru-RU"/>
        </a:p>
      </dgm:t>
    </dgm:pt>
    <dgm:pt modelId="{1428EA9D-F527-441C-8DAB-C4635841540D}" type="pres">
      <dgm:prSet presAssocID="{B6A0E74D-DE78-4EE3-8C57-446962F57C40}" presName="hierChild4" presStyleCnt="0"/>
      <dgm:spPr/>
    </dgm:pt>
    <dgm:pt modelId="{BEEECBC6-A7BF-4656-A1D8-C494B37000AD}" type="pres">
      <dgm:prSet presAssocID="{C14AA6FF-4F96-4CB6-8B61-48D584B58165}" presName="Name35" presStyleLbl="parChTrans1D3" presStyleIdx="2" presStyleCnt="3"/>
      <dgm:spPr/>
      <dgm:t>
        <a:bodyPr/>
        <a:lstStyle/>
        <a:p>
          <a:endParaRPr lang="ru-RU"/>
        </a:p>
      </dgm:t>
    </dgm:pt>
    <dgm:pt modelId="{085A7838-EE9C-4358-BAE4-1C25AC602C0F}" type="pres">
      <dgm:prSet presAssocID="{2D0FD5C0-C148-40EF-97D8-7575D839AF71}" presName="hierRoot2" presStyleCnt="0">
        <dgm:presLayoutVars>
          <dgm:hierBranch val="init"/>
        </dgm:presLayoutVars>
      </dgm:prSet>
      <dgm:spPr/>
    </dgm:pt>
    <dgm:pt modelId="{FE6C10AF-EB12-42A4-B264-A181328B8D0D}" type="pres">
      <dgm:prSet presAssocID="{2D0FD5C0-C148-40EF-97D8-7575D839AF71}" presName="rootComposite" presStyleCnt="0"/>
      <dgm:spPr/>
    </dgm:pt>
    <dgm:pt modelId="{19999191-A94C-445A-BFE4-8792AB189089}" type="pres">
      <dgm:prSet presAssocID="{2D0FD5C0-C148-40EF-97D8-7575D839AF71}" presName="rootText" presStyleLbl="node3" presStyleIdx="2" presStyleCnt="3" custScaleX="303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268C40-7F58-4F87-8BA2-5FE1EA4E3655}" type="pres">
      <dgm:prSet presAssocID="{2D0FD5C0-C148-40EF-97D8-7575D839AF71}" presName="rootConnector" presStyleLbl="node3" presStyleIdx="2" presStyleCnt="3"/>
      <dgm:spPr/>
      <dgm:t>
        <a:bodyPr/>
        <a:lstStyle/>
        <a:p>
          <a:endParaRPr lang="ru-RU"/>
        </a:p>
      </dgm:t>
    </dgm:pt>
    <dgm:pt modelId="{08DFD512-CF80-4949-8D50-041293BAE50C}" type="pres">
      <dgm:prSet presAssocID="{2D0FD5C0-C148-40EF-97D8-7575D839AF71}" presName="hierChild4" presStyleCnt="0"/>
      <dgm:spPr/>
    </dgm:pt>
    <dgm:pt modelId="{7A89CAC6-2026-4F58-BB41-A21AE6DD854B}" type="pres">
      <dgm:prSet presAssocID="{2D0FD5C0-C148-40EF-97D8-7575D839AF71}" presName="hierChild5" presStyleCnt="0"/>
      <dgm:spPr/>
    </dgm:pt>
    <dgm:pt modelId="{8F874E65-CDCA-4D9B-8708-550681964352}" type="pres">
      <dgm:prSet presAssocID="{B6A0E74D-DE78-4EE3-8C57-446962F57C40}" presName="hierChild5" presStyleCnt="0"/>
      <dgm:spPr/>
    </dgm:pt>
    <dgm:pt modelId="{B735EF7D-2B76-465F-98C7-DDC654B31968}" type="pres">
      <dgm:prSet presAssocID="{D179A7E5-7C9C-4605-B9FE-B4F7A003C32E}" presName="hierChild3" presStyleCnt="0"/>
      <dgm:spPr/>
    </dgm:pt>
  </dgm:ptLst>
  <dgm:cxnLst>
    <dgm:cxn modelId="{4902F197-8FF9-4B5F-B0A4-ED9EFDB12D4E}" type="presOf" srcId="{B6A0E74D-DE78-4EE3-8C57-446962F57C40}" destId="{76673BCA-A50F-4F09-A918-049401524D9A}" srcOrd="1" destOrd="0" presId="urn:microsoft.com/office/officeart/2005/8/layout/orgChart1"/>
    <dgm:cxn modelId="{13805FB9-831D-406E-AE34-292C7ED33C5A}" type="presOf" srcId="{CEC2D7D3-F8E2-487F-ACBF-E8630145684B}" destId="{8308C63C-7EA7-4FD7-9DD6-41E959CAD493}" srcOrd="0" destOrd="0" presId="urn:microsoft.com/office/officeart/2005/8/layout/orgChart1"/>
    <dgm:cxn modelId="{8F599A3B-7667-4748-A1B0-D1FB2301743A}" type="presOf" srcId="{ED9926DA-C71D-4AA0-9D74-9F650737C9A8}" destId="{CF90EB3F-B5D2-41C7-832B-66FA6ADEBB18}" srcOrd="0" destOrd="0" presId="urn:microsoft.com/office/officeart/2005/8/layout/orgChart1"/>
    <dgm:cxn modelId="{B65613D2-41A3-491A-B040-A0C888ACE65C}" type="presOf" srcId="{B6A0E74D-DE78-4EE3-8C57-446962F57C40}" destId="{F2537504-0069-45F1-94C1-BBB72B557DE0}" srcOrd="0" destOrd="0" presId="urn:microsoft.com/office/officeart/2005/8/layout/orgChart1"/>
    <dgm:cxn modelId="{B80F217C-1E7E-4A9B-8150-A700231F05A1}" type="presOf" srcId="{2D0FD5C0-C148-40EF-97D8-7575D839AF71}" destId="{19999191-A94C-445A-BFE4-8792AB189089}" srcOrd="0" destOrd="0" presId="urn:microsoft.com/office/officeart/2005/8/layout/orgChart1"/>
    <dgm:cxn modelId="{957E74D9-43AA-49AB-A439-880CDB876C9B}" type="presOf" srcId="{CEC2D7D3-F8E2-487F-ACBF-E8630145684B}" destId="{0EB86F79-D7E5-4CA4-99C7-0F432D1DDDC7}" srcOrd="1" destOrd="0" presId="urn:microsoft.com/office/officeart/2005/8/layout/orgChart1"/>
    <dgm:cxn modelId="{62D1E59B-2BD6-430F-B10B-C1E30F24BA15}" type="presOf" srcId="{D179A7E5-7C9C-4605-B9FE-B4F7A003C32E}" destId="{29C8A706-726A-4074-B600-DEA3D8857B01}" srcOrd="1" destOrd="0" presId="urn:microsoft.com/office/officeart/2005/8/layout/orgChart1"/>
    <dgm:cxn modelId="{50E11D41-B064-491D-B0F0-023742DEB800}" type="presOf" srcId="{0B629A6A-64F8-489B-9C40-034C3AE6EAA6}" destId="{95349667-627A-47ED-B3E5-28E33174E69D}" srcOrd="0" destOrd="0" presId="urn:microsoft.com/office/officeart/2005/8/layout/orgChart1"/>
    <dgm:cxn modelId="{18C14ED1-2C56-41B5-B350-E40CA466DBE0}" type="presOf" srcId="{5B003CC7-8E0B-474B-AC52-FA52D5945B52}" destId="{8ACC1CAB-9A5E-4372-879F-9DB38256F96D}" srcOrd="0" destOrd="0" presId="urn:microsoft.com/office/officeart/2005/8/layout/orgChart1"/>
    <dgm:cxn modelId="{40A35D89-2692-4EE9-8ECF-2AFEF073F3CD}" type="presOf" srcId="{AD7E11F0-2E9C-41E4-AED7-0B7E8E8AA563}" destId="{EC789AC6-3EE6-4C5C-9AFE-33624CA28BFF}" srcOrd="0" destOrd="0" presId="urn:microsoft.com/office/officeart/2005/8/layout/orgChart1"/>
    <dgm:cxn modelId="{7A53D082-BF1B-4BAF-9F13-2B1A67BA9A6A}" type="presOf" srcId="{9B9649ED-97E4-4E3A-B8C3-4286D19672FC}" destId="{FDA89207-0D6C-451A-9DF5-1D0101B54171}" srcOrd="0" destOrd="0" presId="urn:microsoft.com/office/officeart/2005/8/layout/orgChart1"/>
    <dgm:cxn modelId="{F270C650-0F64-47DD-B474-AEB66AFA3051}" srcId="{AD7E11F0-2E9C-41E4-AED7-0B7E8E8AA563}" destId="{CEC2D7D3-F8E2-487F-ACBF-E8630145684B}" srcOrd="0" destOrd="0" parTransId="{3B13C707-D3EE-49A9-BB67-9082E3C6C66D}" sibTransId="{F2ED4220-DF40-4AF8-A9FA-A0312D4A86A6}"/>
    <dgm:cxn modelId="{2E09D8FF-3EB8-4D3A-A1BD-FBC0F6ACE4BF}" srcId="{D179A7E5-7C9C-4605-B9FE-B4F7A003C32E}" destId="{B6A0E74D-DE78-4EE3-8C57-446962F57C40}" srcOrd="2" destOrd="0" parTransId="{EBD5F1B4-25BD-4AC4-B6E6-61B698441000}" sibTransId="{A255EBCF-BD1D-47E0-A079-15246B90017A}"/>
    <dgm:cxn modelId="{3BFBF5DD-0DB3-4253-8EF3-3C52411212CC}" type="presOf" srcId="{D179A7E5-7C9C-4605-B9FE-B4F7A003C32E}" destId="{267265EB-5718-4E50-BA40-C63288BEBE28}" srcOrd="0" destOrd="0" presId="urn:microsoft.com/office/officeart/2005/8/layout/orgChart1"/>
    <dgm:cxn modelId="{2442C1C6-C7E4-4C26-86E0-EAEB6F8CFF7E}" type="presOf" srcId="{A622778D-229D-418A-9109-2F835B8A0C6F}" destId="{1292D2DE-5E91-4211-8CC6-67D2778CEBF3}" srcOrd="0" destOrd="0" presId="urn:microsoft.com/office/officeart/2005/8/layout/orgChart1"/>
    <dgm:cxn modelId="{2E2839BD-9775-4335-9AF6-EAEF5D7834A8}" srcId="{D179A7E5-7C9C-4605-B9FE-B4F7A003C32E}" destId="{A622778D-229D-418A-9109-2F835B8A0C6F}" srcOrd="0" destOrd="0" parTransId="{4D076EBC-5679-4C81-B0D2-14E3BF2F917C}" sibTransId="{5D368FCC-669F-4472-BDCD-F2007BA98A94}"/>
    <dgm:cxn modelId="{CEC1D3E9-2792-42F5-AF68-0E764123580C}" type="presOf" srcId="{AD7E11F0-2E9C-41E4-AED7-0B7E8E8AA563}" destId="{05CEAF56-45C2-4B74-A850-422C766F14C2}" srcOrd="1" destOrd="0" presId="urn:microsoft.com/office/officeart/2005/8/layout/orgChart1"/>
    <dgm:cxn modelId="{3DFC4277-22D7-485A-ACF0-0ED09188D82F}" srcId="{A622778D-229D-418A-9109-2F835B8A0C6F}" destId="{9B9649ED-97E4-4E3A-B8C3-4286D19672FC}" srcOrd="0" destOrd="0" parTransId="{5B003CC7-8E0B-474B-AC52-FA52D5945B52}" sibTransId="{DA442110-0612-42B9-9720-91A564E96B24}"/>
    <dgm:cxn modelId="{842DC9A4-6DCA-493E-A884-1E39DBE0B105}" type="presOf" srcId="{C14AA6FF-4F96-4CB6-8B61-48D584B58165}" destId="{BEEECBC6-A7BF-4656-A1D8-C494B37000AD}" srcOrd="0" destOrd="0" presId="urn:microsoft.com/office/officeart/2005/8/layout/orgChart1"/>
    <dgm:cxn modelId="{549A1F04-B1D0-4F59-820F-7E85AAF311E3}" type="presOf" srcId="{EBD5F1B4-25BD-4AC4-B6E6-61B698441000}" destId="{3BB9094B-215E-433B-A6B3-3E1EA513879F}" srcOrd="0" destOrd="0" presId="urn:microsoft.com/office/officeart/2005/8/layout/orgChart1"/>
    <dgm:cxn modelId="{0AAA4DB2-2489-44F8-9ADA-EBCBE571CC09}" type="presOf" srcId="{3B13C707-D3EE-49A9-BB67-9082E3C6C66D}" destId="{4C39FA35-0848-468F-8D48-E01F93CA9B79}" srcOrd="0" destOrd="0" presId="urn:microsoft.com/office/officeart/2005/8/layout/orgChart1"/>
    <dgm:cxn modelId="{55225DB5-83D4-4C46-BF31-4B0FD1A0DC97}" type="presOf" srcId="{2D0FD5C0-C148-40EF-97D8-7575D839AF71}" destId="{60268C40-7F58-4F87-8BA2-5FE1EA4E3655}" srcOrd="1" destOrd="0" presId="urn:microsoft.com/office/officeart/2005/8/layout/orgChart1"/>
    <dgm:cxn modelId="{EFC507D0-47E8-4F96-AA19-29BAF5ABCD41}" type="presOf" srcId="{9B9649ED-97E4-4E3A-B8C3-4286D19672FC}" destId="{99A8935C-92C6-4750-85A4-B8A0134DA542}" srcOrd="1" destOrd="0" presId="urn:microsoft.com/office/officeart/2005/8/layout/orgChart1"/>
    <dgm:cxn modelId="{E986839A-37DA-419C-B2AF-A17AE80D7196}" srcId="{B6A0E74D-DE78-4EE3-8C57-446962F57C40}" destId="{2D0FD5C0-C148-40EF-97D8-7575D839AF71}" srcOrd="0" destOrd="0" parTransId="{C14AA6FF-4F96-4CB6-8B61-48D584B58165}" sibTransId="{57CEC8E2-0B1A-4C33-A691-AAE3CA25B94B}"/>
    <dgm:cxn modelId="{E4C7B521-8211-41A4-9D9A-85672CB34AC3}" srcId="{D179A7E5-7C9C-4605-B9FE-B4F7A003C32E}" destId="{AD7E11F0-2E9C-41E4-AED7-0B7E8E8AA563}" srcOrd="1" destOrd="0" parTransId="{0B629A6A-64F8-489B-9C40-034C3AE6EAA6}" sibTransId="{9C8831D2-4A9E-433D-B025-EB59EC8FE8A0}"/>
    <dgm:cxn modelId="{1C424225-2606-48F5-8454-90936D2B1374}" type="presOf" srcId="{A622778D-229D-418A-9109-2F835B8A0C6F}" destId="{BBFEBA78-FCC1-4B36-9744-D6E26C46D580}" srcOrd="1" destOrd="0" presId="urn:microsoft.com/office/officeart/2005/8/layout/orgChart1"/>
    <dgm:cxn modelId="{6B34768B-DAAD-459C-AC59-9727641C3F1F}" type="presOf" srcId="{4D076EBC-5679-4C81-B0D2-14E3BF2F917C}" destId="{3A029DD0-31C8-46B3-8792-DA8D3EC2D058}" srcOrd="0" destOrd="0" presId="urn:microsoft.com/office/officeart/2005/8/layout/orgChart1"/>
    <dgm:cxn modelId="{31155F88-CB05-4FFF-88C1-226E10CCB100}" srcId="{ED9926DA-C71D-4AA0-9D74-9F650737C9A8}" destId="{D179A7E5-7C9C-4605-B9FE-B4F7A003C32E}" srcOrd="0" destOrd="0" parTransId="{33EC563C-9630-41CC-9BC5-4AE069D13DFB}" sibTransId="{72FBE9C4-0AE0-4462-832C-925AE8063AC7}"/>
    <dgm:cxn modelId="{E7FB22A2-8F50-471A-A5C8-37D21D26A715}" type="presParOf" srcId="{CF90EB3F-B5D2-41C7-832B-66FA6ADEBB18}" destId="{82478A47-76FD-429A-A983-3ED229FF74A8}" srcOrd="0" destOrd="0" presId="urn:microsoft.com/office/officeart/2005/8/layout/orgChart1"/>
    <dgm:cxn modelId="{A7E0CD30-7239-493C-BFF4-5069D77EDBDA}" type="presParOf" srcId="{82478A47-76FD-429A-A983-3ED229FF74A8}" destId="{A5BD1B46-D468-4D2C-A914-14496F9DF539}" srcOrd="0" destOrd="0" presId="urn:microsoft.com/office/officeart/2005/8/layout/orgChart1"/>
    <dgm:cxn modelId="{D7123EC7-1BB2-4CCB-B70B-6D94C8E8E43B}" type="presParOf" srcId="{A5BD1B46-D468-4D2C-A914-14496F9DF539}" destId="{267265EB-5718-4E50-BA40-C63288BEBE28}" srcOrd="0" destOrd="0" presId="urn:microsoft.com/office/officeart/2005/8/layout/orgChart1"/>
    <dgm:cxn modelId="{F77059D1-9899-4768-ABDD-4894E1E74351}" type="presParOf" srcId="{A5BD1B46-D468-4D2C-A914-14496F9DF539}" destId="{29C8A706-726A-4074-B600-DEA3D8857B01}" srcOrd="1" destOrd="0" presId="urn:microsoft.com/office/officeart/2005/8/layout/orgChart1"/>
    <dgm:cxn modelId="{5D8814C5-61E7-4242-97E1-9643859FC357}" type="presParOf" srcId="{82478A47-76FD-429A-A983-3ED229FF74A8}" destId="{69A37DE0-4E24-46FA-8C71-BE835162E9CD}" srcOrd="1" destOrd="0" presId="urn:microsoft.com/office/officeart/2005/8/layout/orgChart1"/>
    <dgm:cxn modelId="{642ED4DA-E4D3-46B2-8200-DCBC97201215}" type="presParOf" srcId="{69A37DE0-4E24-46FA-8C71-BE835162E9CD}" destId="{3A029DD0-31C8-46B3-8792-DA8D3EC2D058}" srcOrd="0" destOrd="0" presId="urn:microsoft.com/office/officeart/2005/8/layout/orgChart1"/>
    <dgm:cxn modelId="{F34EF76E-59FA-45E6-B6FB-D3E33742CCD7}" type="presParOf" srcId="{69A37DE0-4E24-46FA-8C71-BE835162E9CD}" destId="{A64A0915-4137-4732-9D3C-8937CAE4D5B0}" srcOrd="1" destOrd="0" presId="urn:microsoft.com/office/officeart/2005/8/layout/orgChart1"/>
    <dgm:cxn modelId="{862D2FB0-CBC6-436F-B62F-223A86BEE9B6}" type="presParOf" srcId="{A64A0915-4137-4732-9D3C-8937CAE4D5B0}" destId="{3BF487D1-E7D7-4E69-9F0C-981F745FCB93}" srcOrd="0" destOrd="0" presId="urn:microsoft.com/office/officeart/2005/8/layout/orgChart1"/>
    <dgm:cxn modelId="{DFA46BD6-F528-41CA-878B-2BA90D19FE09}" type="presParOf" srcId="{3BF487D1-E7D7-4E69-9F0C-981F745FCB93}" destId="{1292D2DE-5E91-4211-8CC6-67D2778CEBF3}" srcOrd="0" destOrd="0" presId="urn:microsoft.com/office/officeart/2005/8/layout/orgChart1"/>
    <dgm:cxn modelId="{02BF983C-89FB-43D8-9308-3DCC672C3DB6}" type="presParOf" srcId="{3BF487D1-E7D7-4E69-9F0C-981F745FCB93}" destId="{BBFEBA78-FCC1-4B36-9744-D6E26C46D580}" srcOrd="1" destOrd="0" presId="urn:microsoft.com/office/officeart/2005/8/layout/orgChart1"/>
    <dgm:cxn modelId="{DE0170F6-B8E4-4190-8B5D-DBEAAAD23EA1}" type="presParOf" srcId="{A64A0915-4137-4732-9D3C-8937CAE4D5B0}" destId="{136AC3A6-DF1C-400D-84F7-F5604E11456E}" srcOrd="1" destOrd="0" presId="urn:microsoft.com/office/officeart/2005/8/layout/orgChart1"/>
    <dgm:cxn modelId="{32057F78-0DC2-47FA-B588-D5EAEF6C9D77}" type="presParOf" srcId="{136AC3A6-DF1C-400D-84F7-F5604E11456E}" destId="{8ACC1CAB-9A5E-4372-879F-9DB38256F96D}" srcOrd="0" destOrd="0" presId="urn:microsoft.com/office/officeart/2005/8/layout/orgChart1"/>
    <dgm:cxn modelId="{2F569715-6740-4D91-89AA-249DC501BE6D}" type="presParOf" srcId="{136AC3A6-DF1C-400D-84F7-F5604E11456E}" destId="{040532E5-79C9-4498-B1B5-0E932FE6CBAB}" srcOrd="1" destOrd="0" presId="urn:microsoft.com/office/officeart/2005/8/layout/orgChart1"/>
    <dgm:cxn modelId="{25307D5D-1463-42FB-9029-86ACC6A7A686}" type="presParOf" srcId="{040532E5-79C9-4498-B1B5-0E932FE6CBAB}" destId="{23B4DC20-6816-4632-A01F-0E3118C977AA}" srcOrd="0" destOrd="0" presId="urn:microsoft.com/office/officeart/2005/8/layout/orgChart1"/>
    <dgm:cxn modelId="{FEEC77F6-E7B0-425A-B89F-9FE74F5499DB}" type="presParOf" srcId="{23B4DC20-6816-4632-A01F-0E3118C977AA}" destId="{FDA89207-0D6C-451A-9DF5-1D0101B54171}" srcOrd="0" destOrd="0" presId="urn:microsoft.com/office/officeart/2005/8/layout/orgChart1"/>
    <dgm:cxn modelId="{A6A3EFF4-B3BB-496B-AF44-1674A3A05EE5}" type="presParOf" srcId="{23B4DC20-6816-4632-A01F-0E3118C977AA}" destId="{99A8935C-92C6-4750-85A4-B8A0134DA542}" srcOrd="1" destOrd="0" presId="urn:microsoft.com/office/officeart/2005/8/layout/orgChart1"/>
    <dgm:cxn modelId="{ACD9F44B-BFC0-41CC-BFDB-4268608EF982}" type="presParOf" srcId="{040532E5-79C9-4498-B1B5-0E932FE6CBAB}" destId="{AC145BE9-FC2C-42F5-B2D5-944FAF8C0506}" srcOrd="1" destOrd="0" presId="urn:microsoft.com/office/officeart/2005/8/layout/orgChart1"/>
    <dgm:cxn modelId="{33FEE4DC-0AA6-4ADB-9A80-4CD5AA9B2429}" type="presParOf" srcId="{040532E5-79C9-4498-B1B5-0E932FE6CBAB}" destId="{E92659C1-D524-4D2F-B68A-D40FAED78958}" srcOrd="2" destOrd="0" presId="urn:microsoft.com/office/officeart/2005/8/layout/orgChart1"/>
    <dgm:cxn modelId="{A650C0C4-9FEE-4EB4-A890-163AB82391F9}" type="presParOf" srcId="{A64A0915-4137-4732-9D3C-8937CAE4D5B0}" destId="{A37A015D-7D56-4229-B9BD-7B9865F292EE}" srcOrd="2" destOrd="0" presId="urn:microsoft.com/office/officeart/2005/8/layout/orgChart1"/>
    <dgm:cxn modelId="{3D5995B9-6B06-49B6-B3FC-3F18ACE4E1D6}" type="presParOf" srcId="{69A37DE0-4E24-46FA-8C71-BE835162E9CD}" destId="{95349667-627A-47ED-B3E5-28E33174E69D}" srcOrd="2" destOrd="0" presId="urn:microsoft.com/office/officeart/2005/8/layout/orgChart1"/>
    <dgm:cxn modelId="{79C1419D-FAD1-465D-BECF-86F5E59CB32F}" type="presParOf" srcId="{69A37DE0-4E24-46FA-8C71-BE835162E9CD}" destId="{2F8E9F97-EFBC-476E-8A4F-A109693AA6F1}" srcOrd="3" destOrd="0" presId="urn:microsoft.com/office/officeart/2005/8/layout/orgChart1"/>
    <dgm:cxn modelId="{D264375E-39DD-4E73-B706-257635CF4F3F}" type="presParOf" srcId="{2F8E9F97-EFBC-476E-8A4F-A109693AA6F1}" destId="{DBD20F7E-D692-46FE-A5C8-79722793BE4F}" srcOrd="0" destOrd="0" presId="urn:microsoft.com/office/officeart/2005/8/layout/orgChart1"/>
    <dgm:cxn modelId="{135D424A-7870-4E14-8A49-793BD58A9E13}" type="presParOf" srcId="{DBD20F7E-D692-46FE-A5C8-79722793BE4F}" destId="{EC789AC6-3EE6-4C5C-9AFE-33624CA28BFF}" srcOrd="0" destOrd="0" presId="urn:microsoft.com/office/officeart/2005/8/layout/orgChart1"/>
    <dgm:cxn modelId="{A587C5BB-A2E6-4015-9F6C-F9058EA0E649}" type="presParOf" srcId="{DBD20F7E-D692-46FE-A5C8-79722793BE4F}" destId="{05CEAF56-45C2-4B74-A850-422C766F14C2}" srcOrd="1" destOrd="0" presId="urn:microsoft.com/office/officeart/2005/8/layout/orgChart1"/>
    <dgm:cxn modelId="{11F42D7F-7728-446C-A969-DDA83F6C349B}" type="presParOf" srcId="{2F8E9F97-EFBC-476E-8A4F-A109693AA6F1}" destId="{CB508592-6FED-4496-B69D-D1C2F3A4CEE9}" srcOrd="1" destOrd="0" presId="urn:microsoft.com/office/officeart/2005/8/layout/orgChart1"/>
    <dgm:cxn modelId="{EB6D5302-216E-4460-95D3-2FD314A50A78}" type="presParOf" srcId="{CB508592-6FED-4496-B69D-D1C2F3A4CEE9}" destId="{4C39FA35-0848-468F-8D48-E01F93CA9B79}" srcOrd="0" destOrd="0" presId="urn:microsoft.com/office/officeart/2005/8/layout/orgChart1"/>
    <dgm:cxn modelId="{2DD8E856-BD23-45E9-9A97-10057E16280B}" type="presParOf" srcId="{CB508592-6FED-4496-B69D-D1C2F3A4CEE9}" destId="{C312A247-3A88-4816-99BB-4580321345FA}" srcOrd="1" destOrd="0" presId="urn:microsoft.com/office/officeart/2005/8/layout/orgChart1"/>
    <dgm:cxn modelId="{0EBDC516-B3A1-41E1-8308-7C0B1333913E}" type="presParOf" srcId="{C312A247-3A88-4816-99BB-4580321345FA}" destId="{FACCA149-93EE-48FE-8F15-D97B582716F3}" srcOrd="0" destOrd="0" presId="urn:microsoft.com/office/officeart/2005/8/layout/orgChart1"/>
    <dgm:cxn modelId="{B3EA4CD5-2839-45F3-B4C5-9D69AABED454}" type="presParOf" srcId="{FACCA149-93EE-48FE-8F15-D97B582716F3}" destId="{8308C63C-7EA7-4FD7-9DD6-41E959CAD493}" srcOrd="0" destOrd="0" presId="urn:microsoft.com/office/officeart/2005/8/layout/orgChart1"/>
    <dgm:cxn modelId="{C4BF9985-13A0-41C7-90D5-1AF0DF729A0C}" type="presParOf" srcId="{FACCA149-93EE-48FE-8F15-D97B582716F3}" destId="{0EB86F79-D7E5-4CA4-99C7-0F432D1DDDC7}" srcOrd="1" destOrd="0" presId="urn:microsoft.com/office/officeart/2005/8/layout/orgChart1"/>
    <dgm:cxn modelId="{782101ED-1018-49EA-89AD-8153C4431670}" type="presParOf" srcId="{C312A247-3A88-4816-99BB-4580321345FA}" destId="{92EC6F71-7FDC-4AAD-BD19-8D7F07BB04ED}" srcOrd="1" destOrd="0" presId="urn:microsoft.com/office/officeart/2005/8/layout/orgChart1"/>
    <dgm:cxn modelId="{4040D928-6231-42E7-85AD-B7E4EEB8C38B}" type="presParOf" srcId="{C312A247-3A88-4816-99BB-4580321345FA}" destId="{A92B7BA2-8361-4863-9D78-C13F5B80C71D}" srcOrd="2" destOrd="0" presId="urn:microsoft.com/office/officeart/2005/8/layout/orgChart1"/>
    <dgm:cxn modelId="{1F9D0C30-9822-4149-A7D5-5E8856C82AC1}" type="presParOf" srcId="{2F8E9F97-EFBC-476E-8A4F-A109693AA6F1}" destId="{3A000E41-3BC6-44F4-BD50-8029057B0CC0}" srcOrd="2" destOrd="0" presId="urn:microsoft.com/office/officeart/2005/8/layout/orgChart1"/>
    <dgm:cxn modelId="{8FD0B536-704C-42E8-B807-961A32024D7B}" type="presParOf" srcId="{69A37DE0-4E24-46FA-8C71-BE835162E9CD}" destId="{3BB9094B-215E-433B-A6B3-3E1EA513879F}" srcOrd="4" destOrd="0" presId="urn:microsoft.com/office/officeart/2005/8/layout/orgChart1"/>
    <dgm:cxn modelId="{C27F7C1B-09BE-4E5A-9ECF-C7BBFDBAF1F0}" type="presParOf" srcId="{69A37DE0-4E24-46FA-8C71-BE835162E9CD}" destId="{982143E7-A0BA-49FF-97A2-E26D3EFD44C9}" srcOrd="5" destOrd="0" presId="urn:microsoft.com/office/officeart/2005/8/layout/orgChart1"/>
    <dgm:cxn modelId="{B9EE67CB-5469-47DD-B085-DBC97DFF2AD2}" type="presParOf" srcId="{982143E7-A0BA-49FF-97A2-E26D3EFD44C9}" destId="{C197B7BE-E539-4037-974A-8C4723B363A2}" srcOrd="0" destOrd="0" presId="urn:microsoft.com/office/officeart/2005/8/layout/orgChart1"/>
    <dgm:cxn modelId="{D8FFC7DF-3F51-411E-9DF5-4F298310C588}" type="presParOf" srcId="{C197B7BE-E539-4037-974A-8C4723B363A2}" destId="{F2537504-0069-45F1-94C1-BBB72B557DE0}" srcOrd="0" destOrd="0" presId="urn:microsoft.com/office/officeart/2005/8/layout/orgChart1"/>
    <dgm:cxn modelId="{57E5EABB-CEB6-4323-83A3-40614FE9E44A}" type="presParOf" srcId="{C197B7BE-E539-4037-974A-8C4723B363A2}" destId="{76673BCA-A50F-4F09-A918-049401524D9A}" srcOrd="1" destOrd="0" presId="urn:microsoft.com/office/officeart/2005/8/layout/orgChart1"/>
    <dgm:cxn modelId="{D11938D7-59E6-45BD-9020-CD6C9D7CFC6C}" type="presParOf" srcId="{982143E7-A0BA-49FF-97A2-E26D3EFD44C9}" destId="{1428EA9D-F527-441C-8DAB-C4635841540D}" srcOrd="1" destOrd="0" presId="urn:microsoft.com/office/officeart/2005/8/layout/orgChart1"/>
    <dgm:cxn modelId="{54D6BB7A-C5C1-4404-8143-11CDFAA32D4E}" type="presParOf" srcId="{1428EA9D-F527-441C-8DAB-C4635841540D}" destId="{BEEECBC6-A7BF-4656-A1D8-C494B37000AD}" srcOrd="0" destOrd="0" presId="urn:microsoft.com/office/officeart/2005/8/layout/orgChart1"/>
    <dgm:cxn modelId="{D9491EE6-A371-4E83-BBBA-30A6A05CEAEB}" type="presParOf" srcId="{1428EA9D-F527-441C-8DAB-C4635841540D}" destId="{085A7838-EE9C-4358-BAE4-1C25AC602C0F}" srcOrd="1" destOrd="0" presId="urn:microsoft.com/office/officeart/2005/8/layout/orgChart1"/>
    <dgm:cxn modelId="{323258C7-36C5-47E1-A160-8DAEADB539A1}" type="presParOf" srcId="{085A7838-EE9C-4358-BAE4-1C25AC602C0F}" destId="{FE6C10AF-EB12-42A4-B264-A181328B8D0D}" srcOrd="0" destOrd="0" presId="urn:microsoft.com/office/officeart/2005/8/layout/orgChart1"/>
    <dgm:cxn modelId="{B335C14D-55C5-469B-BA9D-45687B61F5C9}" type="presParOf" srcId="{FE6C10AF-EB12-42A4-B264-A181328B8D0D}" destId="{19999191-A94C-445A-BFE4-8792AB189089}" srcOrd="0" destOrd="0" presId="urn:microsoft.com/office/officeart/2005/8/layout/orgChart1"/>
    <dgm:cxn modelId="{7BB1481D-65BB-4404-B267-E319E311415B}" type="presParOf" srcId="{FE6C10AF-EB12-42A4-B264-A181328B8D0D}" destId="{60268C40-7F58-4F87-8BA2-5FE1EA4E3655}" srcOrd="1" destOrd="0" presId="urn:microsoft.com/office/officeart/2005/8/layout/orgChart1"/>
    <dgm:cxn modelId="{03442156-A709-402C-8C3B-6639B5693637}" type="presParOf" srcId="{085A7838-EE9C-4358-BAE4-1C25AC602C0F}" destId="{08DFD512-CF80-4949-8D50-041293BAE50C}" srcOrd="1" destOrd="0" presId="urn:microsoft.com/office/officeart/2005/8/layout/orgChart1"/>
    <dgm:cxn modelId="{F917737C-1664-4445-A51F-28FEA5001D9E}" type="presParOf" srcId="{085A7838-EE9C-4358-BAE4-1C25AC602C0F}" destId="{7A89CAC6-2026-4F58-BB41-A21AE6DD854B}" srcOrd="2" destOrd="0" presId="urn:microsoft.com/office/officeart/2005/8/layout/orgChart1"/>
    <dgm:cxn modelId="{B8D5670E-F9B6-437C-972F-DB1CD5302775}" type="presParOf" srcId="{982143E7-A0BA-49FF-97A2-E26D3EFD44C9}" destId="{8F874E65-CDCA-4D9B-8708-550681964352}" srcOrd="2" destOrd="0" presId="urn:microsoft.com/office/officeart/2005/8/layout/orgChart1"/>
    <dgm:cxn modelId="{711D772B-EB02-49DD-924B-DC9B26E68896}" type="presParOf" srcId="{82478A47-76FD-429A-A983-3ED229FF74A8}" destId="{B735EF7D-2B76-465F-98C7-DDC654B319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967B7B-8765-4996-A6D7-36100A7A2574}" type="doc">
      <dgm:prSet loTypeId="urn:microsoft.com/office/officeart/2005/8/layout/hierarchy2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542BB9C-0B5D-46D3-B257-130B835B93D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«Пять столпов культа» в исламе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3B2D85-E1AF-4AFD-B0B1-565DEC0B025B}" type="parTrans" cxnId="{121CF4D3-39E2-4D38-87FC-CF6069B3C07F}">
      <dgm:prSet/>
      <dgm:spPr/>
      <dgm:t>
        <a:bodyPr/>
        <a:lstStyle/>
        <a:p>
          <a:endParaRPr lang="ru-RU"/>
        </a:p>
      </dgm:t>
    </dgm:pt>
    <dgm:pt modelId="{30AE12B7-A4F0-4BA3-8AB4-28860F33E293}" type="sibTrans" cxnId="{121CF4D3-39E2-4D38-87FC-CF6069B3C07F}">
      <dgm:prSet/>
      <dgm:spPr/>
      <dgm:t>
        <a:bodyPr/>
        <a:lstStyle/>
        <a:p>
          <a:endParaRPr lang="ru-RU"/>
        </a:p>
      </dgm:t>
    </dgm:pt>
    <dgm:pt modelId="{D89246C8-5459-4278-B149-14113877B0D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закят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в пользу нуждающихся мусульман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9AD962D-592D-4EDD-89C7-FB54E0DEAE06}" type="parTrans" cxnId="{60EB2C73-6D65-4094-8993-DCBD9FAA7676}">
      <dgm:prSet/>
      <dgm:spPr/>
      <dgm:t>
        <a:bodyPr/>
        <a:lstStyle/>
        <a:p>
          <a:endParaRPr lang="ru-RU"/>
        </a:p>
      </dgm:t>
    </dgm:pt>
    <dgm:pt modelId="{2BC94822-1F94-48A4-BB55-72AB9882C52B}" type="sibTrans" cxnId="{60EB2C73-6D65-4094-8993-DCBD9FAA7676}">
      <dgm:prSet/>
      <dgm:spPr/>
      <dgm:t>
        <a:bodyPr/>
        <a:lstStyle/>
        <a:p>
          <a:endParaRPr lang="ru-RU"/>
        </a:p>
      </dgm:t>
    </dgm:pt>
    <dgm:pt modelId="{DD0622EE-D577-413F-A704-252F982793B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паломничество (хадж) в священные города - Мекку (к святилищу Кааба) и Медину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254052-E93D-4164-8EB0-8B5F0813F0FC}" type="parTrans" cxnId="{CDA171A7-F2A3-472F-A843-1F7E7AA84DC7}">
      <dgm:prSet/>
      <dgm:spPr/>
      <dgm:t>
        <a:bodyPr/>
        <a:lstStyle/>
        <a:p>
          <a:endParaRPr lang="ru-RU"/>
        </a:p>
      </dgm:t>
    </dgm:pt>
    <dgm:pt modelId="{251B152F-4200-4444-92FC-A98DFDFC69AB}" type="sibTrans" cxnId="{CDA171A7-F2A3-472F-A843-1F7E7AA84DC7}">
      <dgm:prSet/>
      <dgm:spPr/>
      <dgm:t>
        <a:bodyPr/>
        <a:lstStyle/>
        <a:p>
          <a:endParaRPr lang="ru-RU"/>
        </a:p>
      </dgm:t>
    </dgm:pt>
    <dgm:pt modelId="{618FE814-DE5E-4A0F-9FB2-31836EC7616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саум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ураза) в течение месяца рамадан по лунному календарю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0825C98-7CCB-41DB-B619-090E9FA74712}" type="sibTrans" cxnId="{CB9E8A4F-2961-4155-911D-141CF07064A2}">
      <dgm:prSet/>
      <dgm:spPr/>
      <dgm:t>
        <a:bodyPr/>
        <a:lstStyle/>
        <a:p>
          <a:endParaRPr lang="ru-RU"/>
        </a:p>
      </dgm:t>
    </dgm:pt>
    <dgm:pt modelId="{3F2893A2-A782-4FBE-BB30-35ED8FEF737C}" type="parTrans" cxnId="{CB9E8A4F-2961-4155-911D-141CF07064A2}">
      <dgm:prSet/>
      <dgm:spPr/>
      <dgm:t>
        <a:bodyPr/>
        <a:lstStyle/>
        <a:p>
          <a:endParaRPr lang="ru-RU"/>
        </a:p>
      </dgm:t>
    </dgm:pt>
    <dgm:pt modelId="{1E9DE4B8-7B96-4578-9C54-8C77813759A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пять раз в день молиться (намаз, салят)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C80CF1-AC2B-427E-9505-FC2C3EB54F06}" type="sibTrans" cxnId="{3E8D49E8-B9A5-4CDE-825A-A47CF20E82E4}">
      <dgm:prSet/>
      <dgm:spPr/>
      <dgm:t>
        <a:bodyPr/>
        <a:lstStyle/>
        <a:p>
          <a:endParaRPr lang="ru-RU"/>
        </a:p>
      </dgm:t>
    </dgm:pt>
    <dgm:pt modelId="{8918525D-AD68-4201-A5CA-8F75F542288A}" type="parTrans" cxnId="{3E8D49E8-B9A5-4CDE-825A-A47CF20E82E4}">
      <dgm:prSet/>
      <dgm:spPr/>
      <dgm:t>
        <a:bodyPr/>
        <a:lstStyle/>
        <a:p>
          <a:endParaRPr lang="ru-RU"/>
        </a:p>
      </dgm:t>
    </dgm:pt>
    <dgm:pt modelId="{1FC040C0-5B29-4D88-806F-B37B1C052F7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вера в единого бога - Аллаха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CECA897-3B3A-4D53-B620-07878A39F1B3}" type="sibTrans" cxnId="{3E5971CD-E2E2-4D22-AE9E-1DDB0E95CA54}">
      <dgm:prSet/>
      <dgm:spPr/>
      <dgm:t>
        <a:bodyPr/>
        <a:lstStyle/>
        <a:p>
          <a:endParaRPr lang="ru-RU"/>
        </a:p>
      </dgm:t>
    </dgm:pt>
    <dgm:pt modelId="{F5047BBB-D2BC-475D-8F47-9FAFA13F9CB2}" type="parTrans" cxnId="{3E5971CD-E2E2-4D22-AE9E-1DDB0E95CA54}">
      <dgm:prSet/>
      <dgm:spPr/>
      <dgm:t>
        <a:bodyPr/>
        <a:lstStyle/>
        <a:p>
          <a:endParaRPr lang="ru-RU"/>
        </a:p>
      </dgm:t>
    </dgm:pt>
    <dgm:pt modelId="{822B10E5-F7F7-4080-90BA-DFE760D26F51}" type="pres">
      <dgm:prSet presAssocID="{68967B7B-8765-4996-A6D7-36100A7A257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EF8616-EAF4-4E12-A1C9-33D625D7D42E}" type="pres">
      <dgm:prSet presAssocID="{9542BB9C-0B5D-46D3-B257-130B835B93D7}" presName="root1" presStyleCnt="0"/>
      <dgm:spPr/>
    </dgm:pt>
    <dgm:pt modelId="{79B51E93-4971-49D5-80C4-DCE29EF8718A}" type="pres">
      <dgm:prSet presAssocID="{9542BB9C-0B5D-46D3-B257-130B835B93D7}" presName="LevelOneTextNode" presStyleLbl="node0" presStyleIdx="0" presStyleCnt="1" custScaleX="120012" custScaleY="2003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F90CAB-02E2-4D53-82F5-6838171F5B32}" type="pres">
      <dgm:prSet presAssocID="{9542BB9C-0B5D-46D3-B257-130B835B93D7}" presName="level2hierChild" presStyleCnt="0"/>
      <dgm:spPr/>
    </dgm:pt>
    <dgm:pt modelId="{E722F369-998E-49D1-8C75-F30F87F3B6B5}" type="pres">
      <dgm:prSet presAssocID="{F5047BBB-D2BC-475D-8F47-9FAFA13F9CB2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08969424-0E7D-4A05-9C81-3D43B4D2971E}" type="pres">
      <dgm:prSet presAssocID="{F5047BBB-D2BC-475D-8F47-9FAFA13F9CB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0F6CA875-7BDF-4C7C-8C96-B2D3878DBBDB}" type="pres">
      <dgm:prSet presAssocID="{1FC040C0-5B29-4D88-806F-B37B1C052F7D}" presName="root2" presStyleCnt="0"/>
      <dgm:spPr/>
    </dgm:pt>
    <dgm:pt modelId="{6E7F8BDA-4205-4B27-AAE5-02BC96CD6A02}" type="pres">
      <dgm:prSet presAssocID="{1FC040C0-5B29-4D88-806F-B37B1C052F7D}" presName="LevelTwoTextNode" presStyleLbl="node2" presStyleIdx="0" presStyleCnt="5" custScaleX="420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BC1EDC-8161-44D3-B447-C3FACCBDEF5E}" type="pres">
      <dgm:prSet presAssocID="{1FC040C0-5B29-4D88-806F-B37B1C052F7D}" presName="level3hierChild" presStyleCnt="0"/>
      <dgm:spPr/>
    </dgm:pt>
    <dgm:pt modelId="{40EACB4A-501C-4A16-B711-D82B9612CC53}" type="pres">
      <dgm:prSet presAssocID="{8918525D-AD68-4201-A5CA-8F75F542288A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DF2F27F2-8F86-48EC-A094-C8BB94E08BB6}" type="pres">
      <dgm:prSet presAssocID="{8918525D-AD68-4201-A5CA-8F75F542288A}" presName="connTx" presStyleLbl="parChTrans1D2" presStyleIdx="1" presStyleCnt="5"/>
      <dgm:spPr/>
      <dgm:t>
        <a:bodyPr/>
        <a:lstStyle/>
        <a:p>
          <a:endParaRPr lang="ru-RU"/>
        </a:p>
      </dgm:t>
    </dgm:pt>
    <dgm:pt modelId="{88E3563E-CD24-4831-B6F7-A6DBF72785BB}" type="pres">
      <dgm:prSet presAssocID="{1E9DE4B8-7B96-4578-9C54-8C77813759AF}" presName="root2" presStyleCnt="0"/>
      <dgm:spPr/>
    </dgm:pt>
    <dgm:pt modelId="{A03E2486-E224-47CD-90C3-ABE309F79B44}" type="pres">
      <dgm:prSet presAssocID="{1E9DE4B8-7B96-4578-9C54-8C77813759AF}" presName="LevelTwoTextNode" presStyleLbl="node2" presStyleIdx="1" presStyleCnt="5" custScaleX="420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C84F26-C69B-4332-8E9C-7EDB770D71A9}" type="pres">
      <dgm:prSet presAssocID="{1E9DE4B8-7B96-4578-9C54-8C77813759AF}" presName="level3hierChild" presStyleCnt="0"/>
      <dgm:spPr/>
    </dgm:pt>
    <dgm:pt modelId="{D7FE64C9-0448-433B-913F-5C23558EAB9F}" type="pres">
      <dgm:prSet presAssocID="{3F2893A2-A782-4FBE-BB30-35ED8FEF737C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A0003E8E-C96D-4645-B5A3-FC54EF1961B2}" type="pres">
      <dgm:prSet presAssocID="{3F2893A2-A782-4FBE-BB30-35ED8FEF737C}" presName="connTx" presStyleLbl="parChTrans1D2" presStyleIdx="2" presStyleCnt="5"/>
      <dgm:spPr/>
      <dgm:t>
        <a:bodyPr/>
        <a:lstStyle/>
        <a:p>
          <a:endParaRPr lang="ru-RU"/>
        </a:p>
      </dgm:t>
    </dgm:pt>
    <dgm:pt modelId="{4854C355-BCCE-492C-AD01-02C209B746E8}" type="pres">
      <dgm:prSet presAssocID="{618FE814-DE5E-4A0F-9FB2-31836EC7616A}" presName="root2" presStyleCnt="0"/>
      <dgm:spPr/>
    </dgm:pt>
    <dgm:pt modelId="{CF20B234-064D-4B69-91FF-6ADF645EB4A8}" type="pres">
      <dgm:prSet presAssocID="{618FE814-DE5E-4A0F-9FB2-31836EC7616A}" presName="LevelTwoTextNode" presStyleLbl="node2" presStyleIdx="2" presStyleCnt="5" custScaleX="420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5AD67C-88B1-4D9D-A204-1C3ADA2E4188}" type="pres">
      <dgm:prSet presAssocID="{618FE814-DE5E-4A0F-9FB2-31836EC7616A}" presName="level3hierChild" presStyleCnt="0"/>
      <dgm:spPr/>
    </dgm:pt>
    <dgm:pt modelId="{0DF71931-4749-4AE2-99BF-CA47A9F891DC}" type="pres">
      <dgm:prSet presAssocID="{A9AD962D-592D-4EDD-89C7-FB54E0DEAE06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84EA2A35-33A7-4288-A194-86C514C1642F}" type="pres">
      <dgm:prSet presAssocID="{A9AD962D-592D-4EDD-89C7-FB54E0DEAE0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2884F73C-075A-4E86-937A-12B0FDC41DED}" type="pres">
      <dgm:prSet presAssocID="{D89246C8-5459-4278-B149-14113877B0D4}" presName="root2" presStyleCnt="0"/>
      <dgm:spPr/>
    </dgm:pt>
    <dgm:pt modelId="{BE450A36-768C-4CA2-AEFE-466A62307A41}" type="pres">
      <dgm:prSet presAssocID="{D89246C8-5459-4278-B149-14113877B0D4}" presName="LevelTwoTextNode" presStyleLbl="node2" presStyleIdx="3" presStyleCnt="5" custScaleX="420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E67E83-89F7-4483-A4D7-9EEAF9D8DB33}" type="pres">
      <dgm:prSet presAssocID="{D89246C8-5459-4278-B149-14113877B0D4}" presName="level3hierChild" presStyleCnt="0"/>
      <dgm:spPr/>
    </dgm:pt>
    <dgm:pt modelId="{AD4A0E38-AE40-4AC3-AB03-609FEECDDCF0}" type="pres">
      <dgm:prSet presAssocID="{3F254052-E93D-4164-8EB0-8B5F0813F0FC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B0DB83B4-AC05-42A5-8945-47AA47F36077}" type="pres">
      <dgm:prSet presAssocID="{3F254052-E93D-4164-8EB0-8B5F0813F0FC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C62AE5B-32B7-4B99-A870-5C7CC8D9B54B}" type="pres">
      <dgm:prSet presAssocID="{DD0622EE-D577-413F-A704-252F982793B4}" presName="root2" presStyleCnt="0"/>
      <dgm:spPr/>
    </dgm:pt>
    <dgm:pt modelId="{B91E2D55-A10A-4201-B186-A79679343A89}" type="pres">
      <dgm:prSet presAssocID="{DD0622EE-D577-413F-A704-252F982793B4}" presName="LevelTwoTextNode" presStyleLbl="node2" presStyleIdx="4" presStyleCnt="5" custScaleX="420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F9BC35-504D-4A1A-AAF0-148CDB7E2A95}" type="pres">
      <dgm:prSet presAssocID="{DD0622EE-D577-413F-A704-252F982793B4}" presName="level3hierChild" presStyleCnt="0"/>
      <dgm:spPr/>
    </dgm:pt>
  </dgm:ptLst>
  <dgm:cxnLst>
    <dgm:cxn modelId="{1C079F29-0FA0-4B41-8210-A152786526F1}" type="presOf" srcId="{1E9DE4B8-7B96-4578-9C54-8C77813759AF}" destId="{A03E2486-E224-47CD-90C3-ABE309F79B44}" srcOrd="0" destOrd="0" presId="urn:microsoft.com/office/officeart/2005/8/layout/hierarchy2"/>
    <dgm:cxn modelId="{CDA171A7-F2A3-472F-A843-1F7E7AA84DC7}" srcId="{9542BB9C-0B5D-46D3-B257-130B835B93D7}" destId="{DD0622EE-D577-413F-A704-252F982793B4}" srcOrd="4" destOrd="0" parTransId="{3F254052-E93D-4164-8EB0-8B5F0813F0FC}" sibTransId="{251B152F-4200-4444-92FC-A98DFDFC69AB}"/>
    <dgm:cxn modelId="{3E8D49E8-B9A5-4CDE-825A-A47CF20E82E4}" srcId="{9542BB9C-0B5D-46D3-B257-130B835B93D7}" destId="{1E9DE4B8-7B96-4578-9C54-8C77813759AF}" srcOrd="1" destOrd="0" parTransId="{8918525D-AD68-4201-A5CA-8F75F542288A}" sibTransId="{71C80CF1-AC2B-427E-9505-FC2C3EB54F06}"/>
    <dgm:cxn modelId="{0DF29BAB-97CC-4011-B4D1-4F7D726B7117}" type="presOf" srcId="{8918525D-AD68-4201-A5CA-8F75F542288A}" destId="{40EACB4A-501C-4A16-B711-D82B9612CC53}" srcOrd="0" destOrd="0" presId="urn:microsoft.com/office/officeart/2005/8/layout/hierarchy2"/>
    <dgm:cxn modelId="{BA24B169-E79D-4A2B-9EBC-A500A8099B7F}" type="presOf" srcId="{A9AD962D-592D-4EDD-89C7-FB54E0DEAE06}" destId="{84EA2A35-33A7-4288-A194-86C514C1642F}" srcOrd="1" destOrd="0" presId="urn:microsoft.com/office/officeart/2005/8/layout/hierarchy2"/>
    <dgm:cxn modelId="{EF47E748-AE9C-41A0-91FB-C600C8D6255C}" type="presOf" srcId="{9542BB9C-0B5D-46D3-B257-130B835B93D7}" destId="{79B51E93-4971-49D5-80C4-DCE29EF8718A}" srcOrd="0" destOrd="0" presId="urn:microsoft.com/office/officeart/2005/8/layout/hierarchy2"/>
    <dgm:cxn modelId="{CB9E8A4F-2961-4155-911D-141CF07064A2}" srcId="{9542BB9C-0B5D-46D3-B257-130B835B93D7}" destId="{618FE814-DE5E-4A0F-9FB2-31836EC7616A}" srcOrd="2" destOrd="0" parTransId="{3F2893A2-A782-4FBE-BB30-35ED8FEF737C}" sibTransId="{B0825C98-7CCB-41DB-B619-090E9FA74712}"/>
    <dgm:cxn modelId="{CE991967-D6D6-41B1-BC4F-28DAE3B43E98}" type="presOf" srcId="{3F254052-E93D-4164-8EB0-8B5F0813F0FC}" destId="{B0DB83B4-AC05-42A5-8945-47AA47F36077}" srcOrd="1" destOrd="0" presId="urn:microsoft.com/office/officeart/2005/8/layout/hierarchy2"/>
    <dgm:cxn modelId="{00D54909-8ECA-41B0-8B7E-49BB275DBFC6}" type="presOf" srcId="{68967B7B-8765-4996-A6D7-36100A7A2574}" destId="{822B10E5-F7F7-4080-90BA-DFE760D26F51}" srcOrd="0" destOrd="0" presId="urn:microsoft.com/office/officeart/2005/8/layout/hierarchy2"/>
    <dgm:cxn modelId="{D8A6EE81-5FD8-44F8-9053-7395B1816371}" type="presOf" srcId="{3F2893A2-A782-4FBE-BB30-35ED8FEF737C}" destId="{A0003E8E-C96D-4645-B5A3-FC54EF1961B2}" srcOrd="1" destOrd="0" presId="urn:microsoft.com/office/officeart/2005/8/layout/hierarchy2"/>
    <dgm:cxn modelId="{0D3CE7A9-3B71-40C2-BB9A-EE99B7354F82}" type="presOf" srcId="{618FE814-DE5E-4A0F-9FB2-31836EC7616A}" destId="{CF20B234-064D-4B69-91FF-6ADF645EB4A8}" srcOrd="0" destOrd="0" presId="urn:microsoft.com/office/officeart/2005/8/layout/hierarchy2"/>
    <dgm:cxn modelId="{83A175C9-5740-42FC-ABA0-EEC8FDB4B791}" type="presOf" srcId="{F5047BBB-D2BC-475D-8F47-9FAFA13F9CB2}" destId="{E722F369-998E-49D1-8C75-F30F87F3B6B5}" srcOrd="0" destOrd="0" presId="urn:microsoft.com/office/officeart/2005/8/layout/hierarchy2"/>
    <dgm:cxn modelId="{6AC3FB79-75A1-4C1C-94E8-0A429C50BBB6}" type="presOf" srcId="{A9AD962D-592D-4EDD-89C7-FB54E0DEAE06}" destId="{0DF71931-4749-4AE2-99BF-CA47A9F891DC}" srcOrd="0" destOrd="0" presId="urn:microsoft.com/office/officeart/2005/8/layout/hierarchy2"/>
    <dgm:cxn modelId="{EB20BA2C-8CC7-42C2-85DE-A2487B35E61C}" type="presOf" srcId="{D89246C8-5459-4278-B149-14113877B0D4}" destId="{BE450A36-768C-4CA2-AEFE-466A62307A41}" srcOrd="0" destOrd="0" presId="urn:microsoft.com/office/officeart/2005/8/layout/hierarchy2"/>
    <dgm:cxn modelId="{864297CD-B690-457A-8FF0-CC21BE2A78DC}" type="presOf" srcId="{F5047BBB-D2BC-475D-8F47-9FAFA13F9CB2}" destId="{08969424-0E7D-4A05-9C81-3D43B4D2971E}" srcOrd="1" destOrd="0" presId="urn:microsoft.com/office/officeart/2005/8/layout/hierarchy2"/>
    <dgm:cxn modelId="{60EB2C73-6D65-4094-8993-DCBD9FAA7676}" srcId="{9542BB9C-0B5D-46D3-B257-130B835B93D7}" destId="{D89246C8-5459-4278-B149-14113877B0D4}" srcOrd="3" destOrd="0" parTransId="{A9AD962D-592D-4EDD-89C7-FB54E0DEAE06}" sibTransId="{2BC94822-1F94-48A4-BB55-72AB9882C52B}"/>
    <dgm:cxn modelId="{121CF4D3-39E2-4D38-87FC-CF6069B3C07F}" srcId="{68967B7B-8765-4996-A6D7-36100A7A2574}" destId="{9542BB9C-0B5D-46D3-B257-130B835B93D7}" srcOrd="0" destOrd="0" parTransId="{A73B2D85-E1AF-4AFD-B0B1-565DEC0B025B}" sibTransId="{30AE12B7-A4F0-4BA3-8AB4-28860F33E293}"/>
    <dgm:cxn modelId="{13785573-FABE-4686-9B31-4058D3F5F39B}" type="presOf" srcId="{3F2893A2-A782-4FBE-BB30-35ED8FEF737C}" destId="{D7FE64C9-0448-433B-913F-5C23558EAB9F}" srcOrd="0" destOrd="0" presId="urn:microsoft.com/office/officeart/2005/8/layout/hierarchy2"/>
    <dgm:cxn modelId="{3E5971CD-E2E2-4D22-AE9E-1DDB0E95CA54}" srcId="{9542BB9C-0B5D-46D3-B257-130B835B93D7}" destId="{1FC040C0-5B29-4D88-806F-B37B1C052F7D}" srcOrd="0" destOrd="0" parTransId="{F5047BBB-D2BC-475D-8F47-9FAFA13F9CB2}" sibTransId="{BCECA897-3B3A-4D53-B620-07878A39F1B3}"/>
    <dgm:cxn modelId="{286E2D9C-3AA6-4784-A68A-48414514FCF8}" type="presOf" srcId="{3F254052-E93D-4164-8EB0-8B5F0813F0FC}" destId="{AD4A0E38-AE40-4AC3-AB03-609FEECDDCF0}" srcOrd="0" destOrd="0" presId="urn:microsoft.com/office/officeart/2005/8/layout/hierarchy2"/>
    <dgm:cxn modelId="{76BAD0B9-DB3C-42BA-9D38-4D9ACC826EBD}" type="presOf" srcId="{1FC040C0-5B29-4D88-806F-B37B1C052F7D}" destId="{6E7F8BDA-4205-4B27-AAE5-02BC96CD6A02}" srcOrd="0" destOrd="0" presId="urn:microsoft.com/office/officeart/2005/8/layout/hierarchy2"/>
    <dgm:cxn modelId="{07C860FE-1229-4084-901C-054174468253}" type="presOf" srcId="{8918525D-AD68-4201-A5CA-8F75F542288A}" destId="{DF2F27F2-8F86-48EC-A094-C8BB94E08BB6}" srcOrd="1" destOrd="0" presId="urn:microsoft.com/office/officeart/2005/8/layout/hierarchy2"/>
    <dgm:cxn modelId="{8B241172-69F4-4185-8331-D74DCE0E48FF}" type="presOf" srcId="{DD0622EE-D577-413F-A704-252F982793B4}" destId="{B91E2D55-A10A-4201-B186-A79679343A89}" srcOrd="0" destOrd="0" presId="urn:microsoft.com/office/officeart/2005/8/layout/hierarchy2"/>
    <dgm:cxn modelId="{77D57B3E-4D00-41F8-9E30-A7BEB4C3367D}" type="presParOf" srcId="{822B10E5-F7F7-4080-90BA-DFE760D26F51}" destId="{2AEF8616-EAF4-4E12-A1C9-33D625D7D42E}" srcOrd="0" destOrd="0" presId="urn:microsoft.com/office/officeart/2005/8/layout/hierarchy2"/>
    <dgm:cxn modelId="{0624F69D-ED21-4176-B3EE-9DBE51F9B84C}" type="presParOf" srcId="{2AEF8616-EAF4-4E12-A1C9-33D625D7D42E}" destId="{79B51E93-4971-49D5-80C4-DCE29EF8718A}" srcOrd="0" destOrd="0" presId="urn:microsoft.com/office/officeart/2005/8/layout/hierarchy2"/>
    <dgm:cxn modelId="{E2A12786-3621-410B-A4D8-EF8EA9D70C92}" type="presParOf" srcId="{2AEF8616-EAF4-4E12-A1C9-33D625D7D42E}" destId="{19F90CAB-02E2-4D53-82F5-6838171F5B32}" srcOrd="1" destOrd="0" presId="urn:microsoft.com/office/officeart/2005/8/layout/hierarchy2"/>
    <dgm:cxn modelId="{703671B1-DC51-4191-87FD-18191A21B63E}" type="presParOf" srcId="{19F90CAB-02E2-4D53-82F5-6838171F5B32}" destId="{E722F369-998E-49D1-8C75-F30F87F3B6B5}" srcOrd="0" destOrd="0" presId="urn:microsoft.com/office/officeart/2005/8/layout/hierarchy2"/>
    <dgm:cxn modelId="{DCAC9CE7-D76E-4FD0-95E6-37FE06CE0345}" type="presParOf" srcId="{E722F369-998E-49D1-8C75-F30F87F3B6B5}" destId="{08969424-0E7D-4A05-9C81-3D43B4D2971E}" srcOrd="0" destOrd="0" presId="urn:microsoft.com/office/officeart/2005/8/layout/hierarchy2"/>
    <dgm:cxn modelId="{F5AD37A0-0659-4E45-A49E-B4CACD87DB21}" type="presParOf" srcId="{19F90CAB-02E2-4D53-82F5-6838171F5B32}" destId="{0F6CA875-7BDF-4C7C-8C96-B2D3878DBBDB}" srcOrd="1" destOrd="0" presId="urn:microsoft.com/office/officeart/2005/8/layout/hierarchy2"/>
    <dgm:cxn modelId="{5D08FBE2-58C4-45CF-BC1F-5DDE192587CE}" type="presParOf" srcId="{0F6CA875-7BDF-4C7C-8C96-B2D3878DBBDB}" destId="{6E7F8BDA-4205-4B27-AAE5-02BC96CD6A02}" srcOrd="0" destOrd="0" presId="urn:microsoft.com/office/officeart/2005/8/layout/hierarchy2"/>
    <dgm:cxn modelId="{37D0045E-0D94-471B-9A65-F2A6E9D57DAB}" type="presParOf" srcId="{0F6CA875-7BDF-4C7C-8C96-B2D3878DBBDB}" destId="{8CBC1EDC-8161-44D3-B447-C3FACCBDEF5E}" srcOrd="1" destOrd="0" presId="urn:microsoft.com/office/officeart/2005/8/layout/hierarchy2"/>
    <dgm:cxn modelId="{3B74DF20-D768-41AF-9678-3157B3C19085}" type="presParOf" srcId="{19F90CAB-02E2-4D53-82F5-6838171F5B32}" destId="{40EACB4A-501C-4A16-B711-D82B9612CC53}" srcOrd="2" destOrd="0" presId="urn:microsoft.com/office/officeart/2005/8/layout/hierarchy2"/>
    <dgm:cxn modelId="{3D957FB5-9CD9-43A6-A113-992536B539E9}" type="presParOf" srcId="{40EACB4A-501C-4A16-B711-D82B9612CC53}" destId="{DF2F27F2-8F86-48EC-A094-C8BB94E08BB6}" srcOrd="0" destOrd="0" presId="urn:microsoft.com/office/officeart/2005/8/layout/hierarchy2"/>
    <dgm:cxn modelId="{DBC268F3-A436-4E6F-AE8D-3D72A0853B44}" type="presParOf" srcId="{19F90CAB-02E2-4D53-82F5-6838171F5B32}" destId="{88E3563E-CD24-4831-B6F7-A6DBF72785BB}" srcOrd="3" destOrd="0" presId="urn:microsoft.com/office/officeart/2005/8/layout/hierarchy2"/>
    <dgm:cxn modelId="{EE5DB37D-9807-4E2A-92A1-1115B0E21B2A}" type="presParOf" srcId="{88E3563E-CD24-4831-B6F7-A6DBF72785BB}" destId="{A03E2486-E224-47CD-90C3-ABE309F79B44}" srcOrd="0" destOrd="0" presId="urn:microsoft.com/office/officeart/2005/8/layout/hierarchy2"/>
    <dgm:cxn modelId="{1C1907AB-AE67-4367-ADC9-480F3D6E24F1}" type="presParOf" srcId="{88E3563E-CD24-4831-B6F7-A6DBF72785BB}" destId="{DAC84F26-C69B-4332-8E9C-7EDB770D71A9}" srcOrd="1" destOrd="0" presId="urn:microsoft.com/office/officeart/2005/8/layout/hierarchy2"/>
    <dgm:cxn modelId="{B1F4CCD4-7934-4758-98C3-D9FAA74460F8}" type="presParOf" srcId="{19F90CAB-02E2-4D53-82F5-6838171F5B32}" destId="{D7FE64C9-0448-433B-913F-5C23558EAB9F}" srcOrd="4" destOrd="0" presId="urn:microsoft.com/office/officeart/2005/8/layout/hierarchy2"/>
    <dgm:cxn modelId="{ED60E67C-5909-465D-98EF-03ECB22521E2}" type="presParOf" srcId="{D7FE64C9-0448-433B-913F-5C23558EAB9F}" destId="{A0003E8E-C96D-4645-B5A3-FC54EF1961B2}" srcOrd="0" destOrd="0" presId="urn:microsoft.com/office/officeart/2005/8/layout/hierarchy2"/>
    <dgm:cxn modelId="{62CBF322-F13C-493A-811F-652441C3C14C}" type="presParOf" srcId="{19F90CAB-02E2-4D53-82F5-6838171F5B32}" destId="{4854C355-BCCE-492C-AD01-02C209B746E8}" srcOrd="5" destOrd="0" presId="urn:microsoft.com/office/officeart/2005/8/layout/hierarchy2"/>
    <dgm:cxn modelId="{34F4C4DF-7C38-4171-8AF5-24E04E0B8E84}" type="presParOf" srcId="{4854C355-BCCE-492C-AD01-02C209B746E8}" destId="{CF20B234-064D-4B69-91FF-6ADF645EB4A8}" srcOrd="0" destOrd="0" presId="urn:microsoft.com/office/officeart/2005/8/layout/hierarchy2"/>
    <dgm:cxn modelId="{1F11D9AD-D928-40A0-965A-66F11343CA08}" type="presParOf" srcId="{4854C355-BCCE-492C-AD01-02C209B746E8}" destId="{255AD67C-88B1-4D9D-A204-1C3ADA2E4188}" srcOrd="1" destOrd="0" presId="urn:microsoft.com/office/officeart/2005/8/layout/hierarchy2"/>
    <dgm:cxn modelId="{7FA31E0F-C941-4DC9-BF38-09428FD9E01A}" type="presParOf" srcId="{19F90CAB-02E2-4D53-82F5-6838171F5B32}" destId="{0DF71931-4749-4AE2-99BF-CA47A9F891DC}" srcOrd="6" destOrd="0" presId="urn:microsoft.com/office/officeart/2005/8/layout/hierarchy2"/>
    <dgm:cxn modelId="{7FA96642-A1E3-4A30-BBEF-15471A87BC5E}" type="presParOf" srcId="{0DF71931-4749-4AE2-99BF-CA47A9F891DC}" destId="{84EA2A35-33A7-4288-A194-86C514C1642F}" srcOrd="0" destOrd="0" presId="urn:microsoft.com/office/officeart/2005/8/layout/hierarchy2"/>
    <dgm:cxn modelId="{0E504F42-6905-4CB6-80A6-1A01D1FE0018}" type="presParOf" srcId="{19F90CAB-02E2-4D53-82F5-6838171F5B32}" destId="{2884F73C-075A-4E86-937A-12B0FDC41DED}" srcOrd="7" destOrd="0" presId="urn:microsoft.com/office/officeart/2005/8/layout/hierarchy2"/>
    <dgm:cxn modelId="{59A344F5-35F2-4B3F-81D1-1C8A3BBE6053}" type="presParOf" srcId="{2884F73C-075A-4E86-937A-12B0FDC41DED}" destId="{BE450A36-768C-4CA2-AEFE-466A62307A41}" srcOrd="0" destOrd="0" presId="urn:microsoft.com/office/officeart/2005/8/layout/hierarchy2"/>
    <dgm:cxn modelId="{1FC2879F-F697-45E9-A256-41A5E7AFCA28}" type="presParOf" srcId="{2884F73C-075A-4E86-937A-12B0FDC41DED}" destId="{BDE67E83-89F7-4483-A4D7-9EEAF9D8DB33}" srcOrd="1" destOrd="0" presId="urn:microsoft.com/office/officeart/2005/8/layout/hierarchy2"/>
    <dgm:cxn modelId="{E1C08249-5479-449A-AEA1-8EB3A26E61B1}" type="presParOf" srcId="{19F90CAB-02E2-4D53-82F5-6838171F5B32}" destId="{AD4A0E38-AE40-4AC3-AB03-609FEECDDCF0}" srcOrd="8" destOrd="0" presId="urn:microsoft.com/office/officeart/2005/8/layout/hierarchy2"/>
    <dgm:cxn modelId="{FC79EBD3-423B-46E4-9F3E-25DBE21C2B05}" type="presParOf" srcId="{AD4A0E38-AE40-4AC3-AB03-609FEECDDCF0}" destId="{B0DB83B4-AC05-42A5-8945-47AA47F36077}" srcOrd="0" destOrd="0" presId="urn:microsoft.com/office/officeart/2005/8/layout/hierarchy2"/>
    <dgm:cxn modelId="{1A76C37E-D753-4FB6-B73B-B77410BF4187}" type="presParOf" srcId="{19F90CAB-02E2-4D53-82F5-6838171F5B32}" destId="{8C62AE5B-32B7-4B99-A870-5C7CC8D9B54B}" srcOrd="9" destOrd="0" presId="urn:microsoft.com/office/officeart/2005/8/layout/hierarchy2"/>
    <dgm:cxn modelId="{01B8D5C4-B7BF-45B3-A244-DCE0952DF37D}" type="presParOf" srcId="{8C62AE5B-32B7-4B99-A870-5C7CC8D9B54B}" destId="{B91E2D55-A10A-4201-B186-A79679343A89}" srcOrd="0" destOrd="0" presId="urn:microsoft.com/office/officeart/2005/8/layout/hierarchy2"/>
    <dgm:cxn modelId="{20590D44-8726-4434-8C02-AD34F73E1C71}" type="presParOf" srcId="{8C62AE5B-32B7-4B99-A870-5C7CC8D9B54B}" destId="{B2F9BC35-504D-4A1A-AAF0-148CDB7E2A9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52C5F7-F60B-41EA-A43C-A74E95D0459C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83B5C67-D481-4570-AA76-1009B2A7F82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священные тексты ислама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91FCE3-F13C-4E22-85E9-58664FB7EAA0}" type="parTrans" cxnId="{D8325AA5-D6F6-42BD-A592-45D25094B0B6}">
      <dgm:prSet/>
      <dgm:spPr/>
      <dgm:t>
        <a:bodyPr/>
        <a:lstStyle/>
        <a:p>
          <a:endParaRPr lang="ru-RU"/>
        </a:p>
      </dgm:t>
    </dgm:pt>
    <dgm:pt modelId="{7E4AB2C6-38F4-42BC-8A9C-E0D811C17520}" type="sibTrans" cxnId="{D8325AA5-D6F6-42BD-A592-45D25094B0B6}">
      <dgm:prSet/>
      <dgm:spPr/>
      <dgm:t>
        <a:bodyPr/>
        <a:lstStyle/>
        <a:p>
          <a:endParaRPr lang="ru-RU"/>
        </a:p>
      </dgm:t>
    </dgm:pt>
    <dgm:pt modelId="{6A7C53FB-BD4A-414F-A9A6-E78E7A088B6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Коран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пи-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проповеди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Му-хаммеда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записанные после его смерти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уче-никами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411387-F8FE-4985-A1A5-8D0835A82DA5}" type="parTrans" cxnId="{0748C262-3442-4EAB-8BFD-583C531F6D26}">
      <dgm:prSet/>
      <dgm:spPr/>
      <dgm:t>
        <a:bodyPr/>
        <a:lstStyle/>
        <a:p>
          <a:endParaRPr lang="ru-RU"/>
        </a:p>
      </dgm:t>
    </dgm:pt>
    <dgm:pt modelId="{C6C19417-8816-4709-8369-06532F14DD01}" type="sibTrans" cxnId="{0748C262-3442-4EAB-8BFD-583C531F6D26}">
      <dgm:prSet/>
      <dgm:spPr/>
      <dgm:t>
        <a:bodyPr/>
        <a:lstStyle/>
        <a:p>
          <a:endParaRPr lang="ru-RU"/>
        </a:p>
      </dgm:t>
    </dgm:pt>
    <dgm:pt modelId="{0E958015-B5E7-4B2C-84F2-96ACDDA1A21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Сунна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пре-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(рассказы 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пос-тупках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высказываниях Мухаммеда и его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спод-вижников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у мусульман-суннитов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71D7527-8E9E-495D-BE85-A68DFBFC8995}" type="parTrans" cxnId="{DA8C1DA6-9562-45FE-9D34-C42A05CDD601}">
      <dgm:prSet/>
      <dgm:spPr/>
      <dgm:t>
        <a:bodyPr/>
        <a:lstStyle/>
        <a:p>
          <a:endParaRPr lang="ru-RU"/>
        </a:p>
      </dgm:t>
    </dgm:pt>
    <dgm:pt modelId="{D4ACAACA-466C-4D7B-ABE5-73F5141BE236}" type="sibTrans" cxnId="{DA8C1DA6-9562-45FE-9D34-C42A05CDD601}">
      <dgm:prSet/>
      <dgm:spPr/>
      <dgm:t>
        <a:bodyPr/>
        <a:lstStyle/>
        <a:p>
          <a:endParaRPr lang="ru-RU"/>
        </a:p>
      </dgm:t>
    </dgm:pt>
    <dgm:pt modelId="{DA4A457D-0487-4605-A909-5FB52C1142E1}">
      <dgm:prSet phldrT="[Текст]" custT="1"/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Ахбар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предание у мусульман-шиитов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D77420A-8727-49D6-B7CD-452B37B66D49}" type="parTrans" cxnId="{7AF2DECE-95A7-4E6D-A99F-BD86BBBE0060}">
      <dgm:prSet/>
      <dgm:spPr/>
      <dgm:t>
        <a:bodyPr/>
        <a:lstStyle/>
        <a:p>
          <a:endParaRPr lang="ru-RU"/>
        </a:p>
      </dgm:t>
    </dgm:pt>
    <dgm:pt modelId="{62431847-8387-4669-ABCA-70820D21907C}" type="sibTrans" cxnId="{7AF2DECE-95A7-4E6D-A99F-BD86BBBE0060}">
      <dgm:prSet/>
      <dgm:spPr/>
      <dgm:t>
        <a:bodyPr/>
        <a:lstStyle/>
        <a:p>
          <a:endParaRPr lang="ru-RU"/>
        </a:p>
      </dgm:t>
    </dgm:pt>
    <dgm:pt modelId="{2FAE678D-D719-498A-9832-31528677371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основе Корана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разра-ботан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свод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мусульманс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права -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шариат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4FF42C-D84B-43E2-A8A2-39914CC89AB9}" type="parTrans" cxnId="{31104AC7-F297-48E0-AC57-6939CB0D3212}">
      <dgm:prSet/>
      <dgm:spPr/>
      <dgm:t>
        <a:bodyPr/>
        <a:lstStyle/>
        <a:p>
          <a:endParaRPr lang="ru-RU"/>
        </a:p>
      </dgm:t>
    </dgm:pt>
    <dgm:pt modelId="{4518FD0C-F833-4B02-8AFC-CCB3EF7830DA}" type="sibTrans" cxnId="{31104AC7-F297-48E0-AC57-6939CB0D3212}">
      <dgm:prSet/>
      <dgm:spPr/>
      <dgm:t>
        <a:bodyPr/>
        <a:lstStyle/>
        <a:p>
          <a:endParaRPr lang="ru-RU"/>
        </a:p>
      </dgm:t>
    </dgm:pt>
    <dgm:pt modelId="{2C83498C-AB67-40C0-B2DF-397841A5879F}" type="pres">
      <dgm:prSet presAssocID="{D352C5F7-F60B-41EA-A43C-A74E95D0459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DEDBDE-76A5-4385-A5A6-F83749D0814D}" type="pres">
      <dgm:prSet presAssocID="{783B5C67-D481-4570-AA76-1009B2A7F826}" presName="hierRoot1" presStyleCnt="0">
        <dgm:presLayoutVars>
          <dgm:hierBranch val="init"/>
        </dgm:presLayoutVars>
      </dgm:prSet>
      <dgm:spPr/>
    </dgm:pt>
    <dgm:pt modelId="{C3AC77AD-CC95-4820-B8C6-0711C41D2A19}" type="pres">
      <dgm:prSet presAssocID="{783B5C67-D481-4570-AA76-1009B2A7F826}" presName="rootComposite1" presStyleCnt="0"/>
      <dgm:spPr/>
    </dgm:pt>
    <dgm:pt modelId="{8711BC74-998D-4DF7-A54A-05AD47628E63}" type="pres">
      <dgm:prSet presAssocID="{783B5C67-D481-4570-AA76-1009B2A7F826}" presName="rootText1" presStyleLbl="node0" presStyleIdx="0" presStyleCnt="1" custScaleX="178514" custScaleY="713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3251A-F9D5-4F44-A78A-5844BD238E01}" type="pres">
      <dgm:prSet presAssocID="{783B5C67-D481-4570-AA76-1009B2A7F8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FB2C315-B970-48F4-845D-059E7181A22B}" type="pres">
      <dgm:prSet presAssocID="{783B5C67-D481-4570-AA76-1009B2A7F826}" presName="hierChild2" presStyleCnt="0"/>
      <dgm:spPr/>
    </dgm:pt>
    <dgm:pt modelId="{B5DA4817-EBA9-432C-9F26-8FAA406A02F0}" type="pres">
      <dgm:prSet presAssocID="{3B411387-F8FE-4985-A1A5-8D0835A82DA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F7DB1E3-1FAD-4CCB-A257-92A5F38A2E18}" type="pres">
      <dgm:prSet presAssocID="{6A7C53FB-BD4A-414F-A9A6-E78E7A088B6B}" presName="hierRoot2" presStyleCnt="0">
        <dgm:presLayoutVars>
          <dgm:hierBranch/>
        </dgm:presLayoutVars>
      </dgm:prSet>
      <dgm:spPr/>
    </dgm:pt>
    <dgm:pt modelId="{A4BD27A1-1623-4068-B726-DD77AD96B72D}" type="pres">
      <dgm:prSet presAssocID="{6A7C53FB-BD4A-414F-A9A6-E78E7A088B6B}" presName="rootComposite" presStyleCnt="0"/>
      <dgm:spPr/>
    </dgm:pt>
    <dgm:pt modelId="{68F88D4B-A452-44E4-BE25-6189ABE5EDA8}" type="pres">
      <dgm:prSet presAssocID="{6A7C53FB-BD4A-414F-A9A6-E78E7A088B6B}" presName="rootText" presStyleLbl="node2" presStyleIdx="0" presStyleCnt="3" custScaleX="138987" custScaleY="1502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701F64-4680-4789-97B9-281310F5DD0B}" type="pres">
      <dgm:prSet presAssocID="{6A7C53FB-BD4A-414F-A9A6-E78E7A088B6B}" presName="rootConnector" presStyleLbl="node2" presStyleIdx="0" presStyleCnt="3"/>
      <dgm:spPr/>
      <dgm:t>
        <a:bodyPr/>
        <a:lstStyle/>
        <a:p>
          <a:endParaRPr lang="ru-RU"/>
        </a:p>
      </dgm:t>
    </dgm:pt>
    <dgm:pt modelId="{30806115-5E92-472B-9725-123F5B1014E7}" type="pres">
      <dgm:prSet presAssocID="{6A7C53FB-BD4A-414F-A9A6-E78E7A088B6B}" presName="hierChild4" presStyleCnt="0"/>
      <dgm:spPr/>
    </dgm:pt>
    <dgm:pt modelId="{CD9E922A-BB01-4D22-9856-B8FD2F705749}" type="pres">
      <dgm:prSet presAssocID="{374FF42C-D84B-43E2-A8A2-39914CC89AB9}" presName="Name35" presStyleLbl="parChTrans1D3" presStyleIdx="0" presStyleCnt="1"/>
      <dgm:spPr/>
      <dgm:t>
        <a:bodyPr/>
        <a:lstStyle/>
        <a:p>
          <a:endParaRPr lang="ru-RU"/>
        </a:p>
      </dgm:t>
    </dgm:pt>
    <dgm:pt modelId="{5C448603-B878-45DF-938F-FE51A23BBE11}" type="pres">
      <dgm:prSet presAssocID="{2FAE678D-D719-498A-9832-31528677371C}" presName="hierRoot2" presStyleCnt="0">
        <dgm:presLayoutVars>
          <dgm:hierBranch val="init"/>
        </dgm:presLayoutVars>
      </dgm:prSet>
      <dgm:spPr/>
    </dgm:pt>
    <dgm:pt modelId="{B47DAA83-19FA-481D-A7EC-9EC0AB298A23}" type="pres">
      <dgm:prSet presAssocID="{2FAE678D-D719-498A-9832-31528677371C}" presName="rootComposite" presStyleCnt="0"/>
      <dgm:spPr/>
    </dgm:pt>
    <dgm:pt modelId="{CADAE89C-78A2-4E10-BBC6-F6A03D54FE71}" type="pres">
      <dgm:prSet presAssocID="{2FAE678D-D719-498A-9832-31528677371C}" presName="rootText" presStyleLbl="node3" presStyleIdx="0" presStyleCnt="1" custScaleX="1389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CC3DA3-1689-4022-85A3-0DB3CD67AADB}" type="pres">
      <dgm:prSet presAssocID="{2FAE678D-D719-498A-9832-31528677371C}" presName="rootConnector" presStyleLbl="node3" presStyleIdx="0" presStyleCnt="1"/>
      <dgm:spPr/>
      <dgm:t>
        <a:bodyPr/>
        <a:lstStyle/>
        <a:p>
          <a:endParaRPr lang="ru-RU"/>
        </a:p>
      </dgm:t>
    </dgm:pt>
    <dgm:pt modelId="{B3E9CB88-D77B-4D69-B227-9AA5B96F4071}" type="pres">
      <dgm:prSet presAssocID="{2FAE678D-D719-498A-9832-31528677371C}" presName="hierChild4" presStyleCnt="0"/>
      <dgm:spPr/>
    </dgm:pt>
    <dgm:pt modelId="{9841307B-C603-480F-9181-9A3E3E9906A8}" type="pres">
      <dgm:prSet presAssocID="{2FAE678D-D719-498A-9832-31528677371C}" presName="hierChild5" presStyleCnt="0"/>
      <dgm:spPr/>
    </dgm:pt>
    <dgm:pt modelId="{C5032050-BD94-49DE-B039-1275C63D6BAF}" type="pres">
      <dgm:prSet presAssocID="{6A7C53FB-BD4A-414F-A9A6-E78E7A088B6B}" presName="hierChild5" presStyleCnt="0"/>
      <dgm:spPr/>
    </dgm:pt>
    <dgm:pt modelId="{AF5452FF-1072-4733-84BE-C857DCFE26C2}" type="pres">
      <dgm:prSet presAssocID="{B71D7527-8E9E-495D-BE85-A68DFBFC899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8CEB925-52E7-41D4-9014-A9835B79765D}" type="pres">
      <dgm:prSet presAssocID="{0E958015-B5E7-4B2C-84F2-96ACDDA1A215}" presName="hierRoot2" presStyleCnt="0">
        <dgm:presLayoutVars>
          <dgm:hierBranch val="init"/>
        </dgm:presLayoutVars>
      </dgm:prSet>
      <dgm:spPr/>
    </dgm:pt>
    <dgm:pt modelId="{87C72AA1-728C-4562-8172-2CCEF7BB9C93}" type="pres">
      <dgm:prSet presAssocID="{0E958015-B5E7-4B2C-84F2-96ACDDA1A215}" presName="rootComposite" presStyleCnt="0"/>
      <dgm:spPr/>
    </dgm:pt>
    <dgm:pt modelId="{25861ADF-0FB2-4545-9FC1-FAD99FA9760E}" type="pres">
      <dgm:prSet presAssocID="{0E958015-B5E7-4B2C-84F2-96ACDDA1A215}" presName="rootText" presStyleLbl="node2" presStyleIdx="1" presStyleCnt="3" custScaleX="138987" custScaleY="1502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91482D-2A9E-4B78-A4F7-B0C1A17F41CC}" type="pres">
      <dgm:prSet presAssocID="{0E958015-B5E7-4B2C-84F2-96ACDDA1A215}" presName="rootConnector" presStyleLbl="node2" presStyleIdx="1" presStyleCnt="3"/>
      <dgm:spPr/>
      <dgm:t>
        <a:bodyPr/>
        <a:lstStyle/>
        <a:p>
          <a:endParaRPr lang="ru-RU"/>
        </a:p>
      </dgm:t>
    </dgm:pt>
    <dgm:pt modelId="{9BBB256F-7590-4703-933F-80D21359DCE7}" type="pres">
      <dgm:prSet presAssocID="{0E958015-B5E7-4B2C-84F2-96ACDDA1A215}" presName="hierChild4" presStyleCnt="0"/>
      <dgm:spPr/>
    </dgm:pt>
    <dgm:pt modelId="{FB61C6D0-EC18-4CC7-8696-833419BB2D0F}" type="pres">
      <dgm:prSet presAssocID="{0E958015-B5E7-4B2C-84F2-96ACDDA1A215}" presName="hierChild5" presStyleCnt="0"/>
      <dgm:spPr/>
    </dgm:pt>
    <dgm:pt modelId="{5042BAF9-DA73-4F44-BF64-AECDAAF785ED}" type="pres">
      <dgm:prSet presAssocID="{ED77420A-8727-49D6-B7CD-452B37B66D4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560CAE2-2C9D-46F7-96B2-31FC4D91606C}" type="pres">
      <dgm:prSet presAssocID="{DA4A457D-0487-4605-A909-5FB52C1142E1}" presName="hierRoot2" presStyleCnt="0">
        <dgm:presLayoutVars>
          <dgm:hierBranch val="init"/>
        </dgm:presLayoutVars>
      </dgm:prSet>
      <dgm:spPr/>
    </dgm:pt>
    <dgm:pt modelId="{322E2E12-55EE-434D-AD28-0599C339AF48}" type="pres">
      <dgm:prSet presAssocID="{DA4A457D-0487-4605-A909-5FB52C1142E1}" presName="rootComposite" presStyleCnt="0"/>
      <dgm:spPr/>
    </dgm:pt>
    <dgm:pt modelId="{DA9DEFA0-DE8A-444B-A4D1-0A3F9E58162A}" type="pres">
      <dgm:prSet presAssocID="{DA4A457D-0487-4605-A909-5FB52C1142E1}" presName="rootText" presStyleLbl="node2" presStyleIdx="2" presStyleCnt="3" custScaleX="138987" custScaleY="1502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C975C-A9E9-4789-B07A-BEE211CECF6B}" type="pres">
      <dgm:prSet presAssocID="{DA4A457D-0487-4605-A909-5FB52C1142E1}" presName="rootConnector" presStyleLbl="node2" presStyleIdx="2" presStyleCnt="3"/>
      <dgm:spPr/>
      <dgm:t>
        <a:bodyPr/>
        <a:lstStyle/>
        <a:p>
          <a:endParaRPr lang="ru-RU"/>
        </a:p>
      </dgm:t>
    </dgm:pt>
    <dgm:pt modelId="{305CD073-3766-4078-8BDB-D71E427DB3C4}" type="pres">
      <dgm:prSet presAssocID="{DA4A457D-0487-4605-A909-5FB52C1142E1}" presName="hierChild4" presStyleCnt="0"/>
      <dgm:spPr/>
    </dgm:pt>
    <dgm:pt modelId="{B12AF63C-9271-44DD-BE89-908DD8D7E9B5}" type="pres">
      <dgm:prSet presAssocID="{DA4A457D-0487-4605-A909-5FB52C1142E1}" presName="hierChild5" presStyleCnt="0"/>
      <dgm:spPr/>
    </dgm:pt>
    <dgm:pt modelId="{7573E994-172A-4788-A49E-8ADAFC7F1A43}" type="pres">
      <dgm:prSet presAssocID="{783B5C67-D481-4570-AA76-1009B2A7F826}" presName="hierChild3" presStyleCnt="0"/>
      <dgm:spPr/>
    </dgm:pt>
  </dgm:ptLst>
  <dgm:cxnLst>
    <dgm:cxn modelId="{77D4C239-7F17-451A-A314-62F3B159CC17}" type="presOf" srcId="{ED77420A-8727-49D6-B7CD-452B37B66D49}" destId="{5042BAF9-DA73-4F44-BF64-AECDAAF785ED}" srcOrd="0" destOrd="0" presId="urn:microsoft.com/office/officeart/2005/8/layout/orgChart1"/>
    <dgm:cxn modelId="{78DCA6A6-69CA-4E26-9E0D-E5DDB5D72567}" type="presOf" srcId="{6A7C53FB-BD4A-414F-A9A6-E78E7A088B6B}" destId="{68F88D4B-A452-44E4-BE25-6189ABE5EDA8}" srcOrd="0" destOrd="0" presId="urn:microsoft.com/office/officeart/2005/8/layout/orgChart1"/>
    <dgm:cxn modelId="{9AD35943-E8B9-41F9-BF3A-C8E78C29E626}" type="presOf" srcId="{783B5C67-D481-4570-AA76-1009B2A7F826}" destId="{F553251A-F9D5-4F44-A78A-5844BD238E01}" srcOrd="1" destOrd="0" presId="urn:microsoft.com/office/officeart/2005/8/layout/orgChart1"/>
    <dgm:cxn modelId="{AF0AC2E0-6D2C-471D-A8A3-A6783FE7DA08}" type="presOf" srcId="{783B5C67-D481-4570-AA76-1009B2A7F826}" destId="{8711BC74-998D-4DF7-A54A-05AD47628E63}" srcOrd="0" destOrd="0" presId="urn:microsoft.com/office/officeart/2005/8/layout/orgChart1"/>
    <dgm:cxn modelId="{DA8C1DA6-9562-45FE-9D34-C42A05CDD601}" srcId="{783B5C67-D481-4570-AA76-1009B2A7F826}" destId="{0E958015-B5E7-4B2C-84F2-96ACDDA1A215}" srcOrd="1" destOrd="0" parTransId="{B71D7527-8E9E-495D-BE85-A68DFBFC8995}" sibTransId="{D4ACAACA-466C-4D7B-ABE5-73F5141BE236}"/>
    <dgm:cxn modelId="{7244D976-6879-4937-AA5D-B6EA38DEAACE}" type="presOf" srcId="{374FF42C-D84B-43E2-A8A2-39914CC89AB9}" destId="{CD9E922A-BB01-4D22-9856-B8FD2F705749}" srcOrd="0" destOrd="0" presId="urn:microsoft.com/office/officeart/2005/8/layout/orgChart1"/>
    <dgm:cxn modelId="{E0A26F9A-5872-4613-AB15-45A9ED9B89CC}" type="presOf" srcId="{DA4A457D-0487-4605-A909-5FB52C1142E1}" destId="{DA9DEFA0-DE8A-444B-A4D1-0A3F9E58162A}" srcOrd="0" destOrd="0" presId="urn:microsoft.com/office/officeart/2005/8/layout/orgChart1"/>
    <dgm:cxn modelId="{7AF2DECE-95A7-4E6D-A99F-BD86BBBE0060}" srcId="{783B5C67-D481-4570-AA76-1009B2A7F826}" destId="{DA4A457D-0487-4605-A909-5FB52C1142E1}" srcOrd="2" destOrd="0" parTransId="{ED77420A-8727-49D6-B7CD-452B37B66D49}" sibTransId="{62431847-8387-4669-ABCA-70820D21907C}"/>
    <dgm:cxn modelId="{DF2A2693-4DCC-46C5-9142-4378F22DC014}" type="presOf" srcId="{2FAE678D-D719-498A-9832-31528677371C}" destId="{CADAE89C-78A2-4E10-BBC6-F6A03D54FE71}" srcOrd="0" destOrd="0" presId="urn:microsoft.com/office/officeart/2005/8/layout/orgChart1"/>
    <dgm:cxn modelId="{6717C116-8BA5-48A9-889C-4FA4B8B21012}" type="presOf" srcId="{DA4A457D-0487-4605-A909-5FB52C1142E1}" destId="{22DC975C-A9E9-4789-B07A-BEE211CECF6B}" srcOrd="1" destOrd="0" presId="urn:microsoft.com/office/officeart/2005/8/layout/orgChart1"/>
    <dgm:cxn modelId="{E7E05173-3866-4B8B-8028-667A2EA49779}" type="presOf" srcId="{D352C5F7-F60B-41EA-A43C-A74E95D0459C}" destId="{2C83498C-AB67-40C0-B2DF-397841A5879F}" srcOrd="0" destOrd="0" presId="urn:microsoft.com/office/officeart/2005/8/layout/orgChart1"/>
    <dgm:cxn modelId="{5058E0DC-EEB6-4E01-A878-00213C9589AE}" type="presOf" srcId="{0E958015-B5E7-4B2C-84F2-96ACDDA1A215}" destId="{EB91482D-2A9E-4B78-A4F7-B0C1A17F41CC}" srcOrd="1" destOrd="0" presId="urn:microsoft.com/office/officeart/2005/8/layout/orgChart1"/>
    <dgm:cxn modelId="{5773E39B-443C-4B65-B8DC-4C2BAD5AF758}" type="presOf" srcId="{B71D7527-8E9E-495D-BE85-A68DFBFC8995}" destId="{AF5452FF-1072-4733-84BE-C857DCFE26C2}" srcOrd="0" destOrd="0" presId="urn:microsoft.com/office/officeart/2005/8/layout/orgChart1"/>
    <dgm:cxn modelId="{0748C262-3442-4EAB-8BFD-583C531F6D26}" srcId="{783B5C67-D481-4570-AA76-1009B2A7F826}" destId="{6A7C53FB-BD4A-414F-A9A6-E78E7A088B6B}" srcOrd="0" destOrd="0" parTransId="{3B411387-F8FE-4985-A1A5-8D0835A82DA5}" sibTransId="{C6C19417-8816-4709-8369-06532F14DD01}"/>
    <dgm:cxn modelId="{7F66BB0C-9735-4514-8982-08E61D54C167}" type="presOf" srcId="{6A7C53FB-BD4A-414F-A9A6-E78E7A088B6B}" destId="{C4701F64-4680-4789-97B9-281310F5DD0B}" srcOrd="1" destOrd="0" presId="urn:microsoft.com/office/officeart/2005/8/layout/orgChart1"/>
    <dgm:cxn modelId="{B881DBAE-8056-416A-B869-ACF91E619394}" type="presOf" srcId="{2FAE678D-D719-498A-9832-31528677371C}" destId="{10CC3DA3-1689-4022-85A3-0DB3CD67AADB}" srcOrd="1" destOrd="0" presId="urn:microsoft.com/office/officeart/2005/8/layout/orgChart1"/>
    <dgm:cxn modelId="{31104AC7-F297-48E0-AC57-6939CB0D3212}" srcId="{6A7C53FB-BD4A-414F-A9A6-E78E7A088B6B}" destId="{2FAE678D-D719-498A-9832-31528677371C}" srcOrd="0" destOrd="0" parTransId="{374FF42C-D84B-43E2-A8A2-39914CC89AB9}" sibTransId="{4518FD0C-F833-4B02-8AFC-CCB3EF7830DA}"/>
    <dgm:cxn modelId="{A8C629EB-1D46-49D8-93AE-6B3F42EC7B7A}" type="presOf" srcId="{3B411387-F8FE-4985-A1A5-8D0835A82DA5}" destId="{B5DA4817-EBA9-432C-9F26-8FAA406A02F0}" srcOrd="0" destOrd="0" presId="urn:microsoft.com/office/officeart/2005/8/layout/orgChart1"/>
    <dgm:cxn modelId="{D8325AA5-D6F6-42BD-A592-45D25094B0B6}" srcId="{D352C5F7-F60B-41EA-A43C-A74E95D0459C}" destId="{783B5C67-D481-4570-AA76-1009B2A7F826}" srcOrd="0" destOrd="0" parTransId="{A791FCE3-F13C-4E22-85E9-58664FB7EAA0}" sibTransId="{7E4AB2C6-38F4-42BC-8A9C-E0D811C17520}"/>
    <dgm:cxn modelId="{CFBA739F-E341-458C-BF68-2BA528D5740D}" type="presOf" srcId="{0E958015-B5E7-4B2C-84F2-96ACDDA1A215}" destId="{25861ADF-0FB2-4545-9FC1-FAD99FA9760E}" srcOrd="0" destOrd="0" presId="urn:microsoft.com/office/officeart/2005/8/layout/orgChart1"/>
    <dgm:cxn modelId="{7A71D0C7-F612-4504-A1E0-D2C8FE3CBBF3}" type="presParOf" srcId="{2C83498C-AB67-40C0-B2DF-397841A5879F}" destId="{58DEDBDE-76A5-4385-A5A6-F83749D0814D}" srcOrd="0" destOrd="0" presId="urn:microsoft.com/office/officeart/2005/8/layout/orgChart1"/>
    <dgm:cxn modelId="{CA75505E-5C11-45F2-88F0-5EF2C501CB2B}" type="presParOf" srcId="{58DEDBDE-76A5-4385-A5A6-F83749D0814D}" destId="{C3AC77AD-CC95-4820-B8C6-0711C41D2A19}" srcOrd="0" destOrd="0" presId="urn:microsoft.com/office/officeart/2005/8/layout/orgChart1"/>
    <dgm:cxn modelId="{92F69275-650D-4A5E-8BDE-DFDA97C459DF}" type="presParOf" srcId="{C3AC77AD-CC95-4820-B8C6-0711C41D2A19}" destId="{8711BC74-998D-4DF7-A54A-05AD47628E63}" srcOrd="0" destOrd="0" presId="urn:microsoft.com/office/officeart/2005/8/layout/orgChart1"/>
    <dgm:cxn modelId="{4DCD97C7-34DD-4B06-8F3A-CE58F631186E}" type="presParOf" srcId="{C3AC77AD-CC95-4820-B8C6-0711C41D2A19}" destId="{F553251A-F9D5-4F44-A78A-5844BD238E01}" srcOrd="1" destOrd="0" presId="urn:microsoft.com/office/officeart/2005/8/layout/orgChart1"/>
    <dgm:cxn modelId="{FCF09291-4F02-4A4F-874F-B3311ADAA62B}" type="presParOf" srcId="{58DEDBDE-76A5-4385-A5A6-F83749D0814D}" destId="{1FB2C315-B970-48F4-845D-059E7181A22B}" srcOrd="1" destOrd="0" presId="urn:microsoft.com/office/officeart/2005/8/layout/orgChart1"/>
    <dgm:cxn modelId="{44F5C10A-8815-4034-80E4-77ED63D6939C}" type="presParOf" srcId="{1FB2C315-B970-48F4-845D-059E7181A22B}" destId="{B5DA4817-EBA9-432C-9F26-8FAA406A02F0}" srcOrd="0" destOrd="0" presId="urn:microsoft.com/office/officeart/2005/8/layout/orgChart1"/>
    <dgm:cxn modelId="{CA8D3129-01CF-4E31-B504-D75273ED67A2}" type="presParOf" srcId="{1FB2C315-B970-48F4-845D-059E7181A22B}" destId="{1F7DB1E3-1FAD-4CCB-A257-92A5F38A2E18}" srcOrd="1" destOrd="0" presId="urn:microsoft.com/office/officeart/2005/8/layout/orgChart1"/>
    <dgm:cxn modelId="{FE47714D-4E46-4BA3-9E3C-2B3D1B6A5460}" type="presParOf" srcId="{1F7DB1E3-1FAD-4CCB-A257-92A5F38A2E18}" destId="{A4BD27A1-1623-4068-B726-DD77AD96B72D}" srcOrd="0" destOrd="0" presId="urn:microsoft.com/office/officeart/2005/8/layout/orgChart1"/>
    <dgm:cxn modelId="{C2592033-AF0C-4D32-BCF2-D58E0AAF9334}" type="presParOf" srcId="{A4BD27A1-1623-4068-B726-DD77AD96B72D}" destId="{68F88D4B-A452-44E4-BE25-6189ABE5EDA8}" srcOrd="0" destOrd="0" presId="urn:microsoft.com/office/officeart/2005/8/layout/orgChart1"/>
    <dgm:cxn modelId="{98572441-4A11-414E-9F8E-03BBF2689181}" type="presParOf" srcId="{A4BD27A1-1623-4068-B726-DD77AD96B72D}" destId="{C4701F64-4680-4789-97B9-281310F5DD0B}" srcOrd="1" destOrd="0" presId="urn:microsoft.com/office/officeart/2005/8/layout/orgChart1"/>
    <dgm:cxn modelId="{24DB0471-08D8-4841-A781-BA31320B3902}" type="presParOf" srcId="{1F7DB1E3-1FAD-4CCB-A257-92A5F38A2E18}" destId="{30806115-5E92-472B-9725-123F5B1014E7}" srcOrd="1" destOrd="0" presId="urn:microsoft.com/office/officeart/2005/8/layout/orgChart1"/>
    <dgm:cxn modelId="{DA79BA2C-530A-45BC-92CE-8DAC50F40FD5}" type="presParOf" srcId="{30806115-5E92-472B-9725-123F5B1014E7}" destId="{CD9E922A-BB01-4D22-9856-B8FD2F705749}" srcOrd="0" destOrd="0" presId="urn:microsoft.com/office/officeart/2005/8/layout/orgChart1"/>
    <dgm:cxn modelId="{EC8C996E-FFA2-4FB8-8446-E3C6B916EC6D}" type="presParOf" srcId="{30806115-5E92-472B-9725-123F5B1014E7}" destId="{5C448603-B878-45DF-938F-FE51A23BBE11}" srcOrd="1" destOrd="0" presId="urn:microsoft.com/office/officeart/2005/8/layout/orgChart1"/>
    <dgm:cxn modelId="{1E990B34-29AE-4D77-A451-1AD8659D4F09}" type="presParOf" srcId="{5C448603-B878-45DF-938F-FE51A23BBE11}" destId="{B47DAA83-19FA-481D-A7EC-9EC0AB298A23}" srcOrd="0" destOrd="0" presId="urn:microsoft.com/office/officeart/2005/8/layout/orgChart1"/>
    <dgm:cxn modelId="{BFEDE2E9-0AB7-4C01-90A7-B81E41E6C44C}" type="presParOf" srcId="{B47DAA83-19FA-481D-A7EC-9EC0AB298A23}" destId="{CADAE89C-78A2-4E10-BBC6-F6A03D54FE71}" srcOrd="0" destOrd="0" presId="urn:microsoft.com/office/officeart/2005/8/layout/orgChart1"/>
    <dgm:cxn modelId="{9FC6061F-2CC8-45AA-87C6-88512427F97E}" type="presParOf" srcId="{B47DAA83-19FA-481D-A7EC-9EC0AB298A23}" destId="{10CC3DA3-1689-4022-85A3-0DB3CD67AADB}" srcOrd="1" destOrd="0" presId="urn:microsoft.com/office/officeart/2005/8/layout/orgChart1"/>
    <dgm:cxn modelId="{4082AAA3-22C7-4256-9286-06C20D065678}" type="presParOf" srcId="{5C448603-B878-45DF-938F-FE51A23BBE11}" destId="{B3E9CB88-D77B-4D69-B227-9AA5B96F4071}" srcOrd="1" destOrd="0" presId="urn:microsoft.com/office/officeart/2005/8/layout/orgChart1"/>
    <dgm:cxn modelId="{D9F32555-E913-479B-8A6B-121C0BBB6C15}" type="presParOf" srcId="{5C448603-B878-45DF-938F-FE51A23BBE11}" destId="{9841307B-C603-480F-9181-9A3E3E9906A8}" srcOrd="2" destOrd="0" presId="urn:microsoft.com/office/officeart/2005/8/layout/orgChart1"/>
    <dgm:cxn modelId="{FDE61161-326F-4704-8655-DC930517577D}" type="presParOf" srcId="{1F7DB1E3-1FAD-4CCB-A257-92A5F38A2E18}" destId="{C5032050-BD94-49DE-B039-1275C63D6BAF}" srcOrd="2" destOrd="0" presId="urn:microsoft.com/office/officeart/2005/8/layout/orgChart1"/>
    <dgm:cxn modelId="{EFD1E345-C11C-4D57-9695-5C2043F4D2E8}" type="presParOf" srcId="{1FB2C315-B970-48F4-845D-059E7181A22B}" destId="{AF5452FF-1072-4733-84BE-C857DCFE26C2}" srcOrd="2" destOrd="0" presId="urn:microsoft.com/office/officeart/2005/8/layout/orgChart1"/>
    <dgm:cxn modelId="{0D5420F7-26A1-429F-9765-F81BB51369B5}" type="presParOf" srcId="{1FB2C315-B970-48F4-845D-059E7181A22B}" destId="{28CEB925-52E7-41D4-9014-A9835B79765D}" srcOrd="3" destOrd="0" presId="urn:microsoft.com/office/officeart/2005/8/layout/orgChart1"/>
    <dgm:cxn modelId="{F939234E-B128-4B11-B437-B669E72E2729}" type="presParOf" srcId="{28CEB925-52E7-41D4-9014-A9835B79765D}" destId="{87C72AA1-728C-4562-8172-2CCEF7BB9C93}" srcOrd="0" destOrd="0" presId="urn:microsoft.com/office/officeart/2005/8/layout/orgChart1"/>
    <dgm:cxn modelId="{127957E0-6890-451E-B672-1352B2261787}" type="presParOf" srcId="{87C72AA1-728C-4562-8172-2CCEF7BB9C93}" destId="{25861ADF-0FB2-4545-9FC1-FAD99FA9760E}" srcOrd="0" destOrd="0" presId="urn:microsoft.com/office/officeart/2005/8/layout/orgChart1"/>
    <dgm:cxn modelId="{9F81A7A8-8528-443D-BCF7-DB6BB040D297}" type="presParOf" srcId="{87C72AA1-728C-4562-8172-2CCEF7BB9C93}" destId="{EB91482D-2A9E-4B78-A4F7-B0C1A17F41CC}" srcOrd="1" destOrd="0" presId="urn:microsoft.com/office/officeart/2005/8/layout/orgChart1"/>
    <dgm:cxn modelId="{81F6128D-C186-4070-8AE9-3949C454D871}" type="presParOf" srcId="{28CEB925-52E7-41D4-9014-A9835B79765D}" destId="{9BBB256F-7590-4703-933F-80D21359DCE7}" srcOrd="1" destOrd="0" presId="urn:microsoft.com/office/officeart/2005/8/layout/orgChart1"/>
    <dgm:cxn modelId="{382C6F8A-5980-47C7-B7CB-76D7E8EA3994}" type="presParOf" srcId="{28CEB925-52E7-41D4-9014-A9835B79765D}" destId="{FB61C6D0-EC18-4CC7-8696-833419BB2D0F}" srcOrd="2" destOrd="0" presId="urn:microsoft.com/office/officeart/2005/8/layout/orgChart1"/>
    <dgm:cxn modelId="{6B479ADF-3257-4A09-BDBD-8CFB7618F630}" type="presParOf" srcId="{1FB2C315-B970-48F4-845D-059E7181A22B}" destId="{5042BAF9-DA73-4F44-BF64-AECDAAF785ED}" srcOrd="4" destOrd="0" presId="urn:microsoft.com/office/officeart/2005/8/layout/orgChart1"/>
    <dgm:cxn modelId="{3900B63A-F56B-4658-A89A-9482D56CC1C1}" type="presParOf" srcId="{1FB2C315-B970-48F4-845D-059E7181A22B}" destId="{9560CAE2-2C9D-46F7-96B2-31FC4D91606C}" srcOrd="5" destOrd="0" presId="urn:microsoft.com/office/officeart/2005/8/layout/orgChart1"/>
    <dgm:cxn modelId="{9355C614-6A1A-442D-93F4-8D7FB6E17FA4}" type="presParOf" srcId="{9560CAE2-2C9D-46F7-96B2-31FC4D91606C}" destId="{322E2E12-55EE-434D-AD28-0599C339AF48}" srcOrd="0" destOrd="0" presId="urn:microsoft.com/office/officeart/2005/8/layout/orgChart1"/>
    <dgm:cxn modelId="{C2B91A68-3F78-4552-AA0B-F97C04240C06}" type="presParOf" srcId="{322E2E12-55EE-434D-AD28-0599C339AF48}" destId="{DA9DEFA0-DE8A-444B-A4D1-0A3F9E58162A}" srcOrd="0" destOrd="0" presId="urn:microsoft.com/office/officeart/2005/8/layout/orgChart1"/>
    <dgm:cxn modelId="{8E12369F-2E47-4B70-8EB6-8820AD121822}" type="presParOf" srcId="{322E2E12-55EE-434D-AD28-0599C339AF48}" destId="{22DC975C-A9E9-4789-B07A-BEE211CECF6B}" srcOrd="1" destOrd="0" presId="urn:microsoft.com/office/officeart/2005/8/layout/orgChart1"/>
    <dgm:cxn modelId="{2488116C-88C2-4AD8-8CD2-3B05CA1E2C03}" type="presParOf" srcId="{9560CAE2-2C9D-46F7-96B2-31FC4D91606C}" destId="{305CD073-3766-4078-8BDB-D71E427DB3C4}" srcOrd="1" destOrd="0" presId="urn:microsoft.com/office/officeart/2005/8/layout/orgChart1"/>
    <dgm:cxn modelId="{2B6C647A-0043-4BCB-BA8B-5176FD5E2E54}" type="presParOf" srcId="{9560CAE2-2C9D-46F7-96B2-31FC4D91606C}" destId="{B12AF63C-9271-44DD-BE89-908DD8D7E9B5}" srcOrd="2" destOrd="0" presId="urn:microsoft.com/office/officeart/2005/8/layout/orgChart1"/>
    <dgm:cxn modelId="{2BCEE00A-3254-4EB3-A7FA-A4C2221EF52D}" type="presParOf" srcId="{58DEDBDE-76A5-4385-A5A6-F83749D0814D}" destId="{7573E994-172A-4788-A49E-8ADAFC7F1A4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E11888-21A8-447A-A5EF-9107B65E5715}" type="doc">
      <dgm:prSet loTypeId="urn:microsoft.com/office/officeart/2005/8/layout/target2" loCatId="relationship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8B57D89-257E-4960-8943-CFEBFE699569}">
      <dgm:prSet phldrT="[Текст]" custT="1"/>
      <dgm:spPr>
        <a:ln>
          <a:noFill/>
        </a:ln>
        <a:scene3d>
          <a:camera prst="orthographicFront"/>
          <a:lightRig rig="chilly" dir="t"/>
        </a:scene3d>
        <a:sp3d prstMaterial="translucentPowder"/>
      </dgm:spPr>
      <dgm:t>
        <a:bodyPr/>
        <a:lstStyle/>
        <a:p>
          <a:endParaRPr lang="ru-RU" sz="1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</a:t>
          </a:r>
          <a:r>
            <a:rPr lang="ru-RU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самостоятельность человека в выборе - верить ли ему в Бога или быть атеистом, отвергать религиозную веру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2B563A-F977-4132-AC81-6A36C7BC4419}" type="parTrans" cxnId="{021920AE-B808-4B96-B346-DA996D42F698}">
      <dgm:prSet/>
      <dgm:spPr/>
      <dgm:t>
        <a:bodyPr/>
        <a:lstStyle/>
        <a:p>
          <a:endParaRPr lang="ru-RU"/>
        </a:p>
      </dgm:t>
    </dgm:pt>
    <dgm:pt modelId="{D8BB7C02-4D25-42EB-8258-E98E7DB49BD1}" type="sibTrans" cxnId="{021920AE-B808-4B96-B346-DA996D42F698}">
      <dgm:prSet/>
      <dgm:spPr/>
      <dgm:t>
        <a:bodyPr/>
        <a:lstStyle/>
        <a:p>
          <a:endParaRPr lang="ru-RU"/>
        </a:p>
      </dgm:t>
    </dgm:pt>
    <dgm:pt modelId="{6023A9C8-FEA7-4A06-B371-1F5613C830B7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вероисповедания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быть последователем какой-либо рели-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выбирать или менять свою веру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B258072-100F-4F2F-99C0-C0909797A592}" type="parTrans" cxnId="{97A83C40-61EC-492B-B09A-D026B983A493}">
      <dgm:prSet/>
      <dgm:spPr/>
      <dgm:t>
        <a:bodyPr/>
        <a:lstStyle/>
        <a:p>
          <a:endParaRPr lang="ru-RU"/>
        </a:p>
      </dgm:t>
    </dgm:pt>
    <dgm:pt modelId="{62C0C2A4-0F2C-499D-94FE-9CCCEB2489C3}" type="sibTrans" cxnId="{97A83C40-61EC-492B-B09A-D026B983A493}">
      <dgm:prSet/>
      <dgm:spPr/>
      <dgm:t>
        <a:bodyPr/>
        <a:lstStyle/>
        <a:p>
          <a:endParaRPr lang="ru-RU"/>
        </a:p>
      </dgm:t>
    </dgm:pt>
    <dgm:pt modelId="{60E16C20-1D45-4913-8CFE-D243C6F2B44C}" type="pres">
      <dgm:prSet presAssocID="{A4E11888-21A8-447A-A5EF-9107B65E5715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63202C-C5AD-4675-9073-1A6DF16A7ED5}" type="pres">
      <dgm:prSet presAssocID="{A4E11888-21A8-447A-A5EF-9107B65E5715}" presName="outerBox" presStyleCnt="0"/>
      <dgm:spPr/>
    </dgm:pt>
    <dgm:pt modelId="{F90C5A61-A7C5-4443-9684-D49355BE3DAA}" type="pres">
      <dgm:prSet presAssocID="{A4E11888-21A8-447A-A5EF-9107B65E5715}" presName="outerBoxParent" presStyleLbl="node1" presStyleIdx="0" presStyleCnt="1"/>
      <dgm:spPr/>
      <dgm:t>
        <a:bodyPr/>
        <a:lstStyle/>
        <a:p>
          <a:endParaRPr lang="ru-RU"/>
        </a:p>
      </dgm:t>
    </dgm:pt>
    <dgm:pt modelId="{669A1C53-98CA-4C82-868A-6BCF09C8B51C}" type="pres">
      <dgm:prSet presAssocID="{A4E11888-21A8-447A-A5EF-9107B65E5715}" presName="outerBoxChildren" presStyleCnt="0"/>
      <dgm:spPr/>
    </dgm:pt>
    <dgm:pt modelId="{9C0F5861-7697-49F0-84AF-8954F6C6A037}" type="pres">
      <dgm:prSet presAssocID="{6023A9C8-FEA7-4A06-B371-1F5613C830B7}" presName="oChild" presStyleLbl="fgAcc1" presStyleIdx="0" presStyleCnt="1" custScaleX="1179639" custScaleY="48469" custLinFactNeighborX="-10525" custLinFactNeighborY="-61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B2ADD4-6FBB-4344-9C7A-24A44F047DBD}" type="presOf" srcId="{A8B57D89-257E-4960-8943-CFEBFE699569}" destId="{F90C5A61-A7C5-4443-9684-D49355BE3DAA}" srcOrd="0" destOrd="0" presId="urn:microsoft.com/office/officeart/2005/8/layout/target2"/>
    <dgm:cxn modelId="{97A83C40-61EC-492B-B09A-D026B983A493}" srcId="{A8B57D89-257E-4960-8943-CFEBFE699569}" destId="{6023A9C8-FEA7-4A06-B371-1F5613C830B7}" srcOrd="0" destOrd="0" parTransId="{7B258072-100F-4F2F-99C0-C0909797A592}" sibTransId="{62C0C2A4-0F2C-499D-94FE-9CCCEB2489C3}"/>
    <dgm:cxn modelId="{64977C4D-186D-4209-9A82-C342FD914163}" type="presOf" srcId="{A4E11888-21A8-447A-A5EF-9107B65E5715}" destId="{60E16C20-1D45-4913-8CFE-D243C6F2B44C}" srcOrd="0" destOrd="0" presId="urn:microsoft.com/office/officeart/2005/8/layout/target2"/>
    <dgm:cxn modelId="{021920AE-B808-4B96-B346-DA996D42F698}" srcId="{A4E11888-21A8-447A-A5EF-9107B65E5715}" destId="{A8B57D89-257E-4960-8943-CFEBFE699569}" srcOrd="0" destOrd="0" parTransId="{132B563A-F977-4132-AC81-6A36C7BC4419}" sibTransId="{D8BB7C02-4D25-42EB-8258-E98E7DB49BD1}"/>
    <dgm:cxn modelId="{46B854F7-F3CF-4FA2-A23E-1BBF321DC767}" type="presOf" srcId="{6023A9C8-FEA7-4A06-B371-1F5613C830B7}" destId="{9C0F5861-7697-49F0-84AF-8954F6C6A037}" srcOrd="0" destOrd="0" presId="urn:microsoft.com/office/officeart/2005/8/layout/target2"/>
    <dgm:cxn modelId="{36EB2B95-1B13-40C4-860A-4928DB03B0BA}" type="presParOf" srcId="{60E16C20-1D45-4913-8CFE-D243C6F2B44C}" destId="{3263202C-C5AD-4675-9073-1A6DF16A7ED5}" srcOrd="0" destOrd="0" presId="urn:microsoft.com/office/officeart/2005/8/layout/target2"/>
    <dgm:cxn modelId="{D726AE45-6E6F-45C8-BF87-BE463891B674}" type="presParOf" srcId="{3263202C-C5AD-4675-9073-1A6DF16A7ED5}" destId="{F90C5A61-A7C5-4443-9684-D49355BE3DAA}" srcOrd="0" destOrd="0" presId="urn:microsoft.com/office/officeart/2005/8/layout/target2"/>
    <dgm:cxn modelId="{2B5B7BC9-23E4-491F-8E28-67D339DE09EA}" type="presParOf" srcId="{3263202C-C5AD-4675-9073-1A6DF16A7ED5}" destId="{669A1C53-98CA-4C82-868A-6BCF09C8B51C}" srcOrd="1" destOrd="0" presId="urn:microsoft.com/office/officeart/2005/8/layout/target2"/>
    <dgm:cxn modelId="{8302D111-55A3-4C41-BC91-A9FBB26353E2}" type="presParOf" srcId="{669A1C53-98CA-4C82-868A-6BCF09C8B51C}" destId="{9C0F5861-7697-49F0-84AF-8954F6C6A037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51DE3-4206-42A2-9A3D-C94CDFA8BDE8}">
      <dsp:nvSpPr>
        <dsp:cNvPr id="0" name=""/>
        <dsp:cNvSpPr/>
      </dsp:nvSpPr>
      <dsp:spPr>
        <a:xfrm>
          <a:off x="6541778" y="3131058"/>
          <a:ext cx="91440" cy="5432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296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6EE0E-28BE-4983-ACD3-C6F26ED30C83}">
      <dsp:nvSpPr>
        <dsp:cNvPr id="0" name=""/>
        <dsp:cNvSpPr/>
      </dsp:nvSpPr>
      <dsp:spPr>
        <a:xfrm>
          <a:off x="4392487" y="1294197"/>
          <a:ext cx="2195010" cy="543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48"/>
              </a:lnTo>
              <a:lnTo>
                <a:pt x="2195010" y="271648"/>
              </a:lnTo>
              <a:lnTo>
                <a:pt x="2195010" y="54329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62B6-010F-4AA4-9A41-FFAE383BC09B}">
      <dsp:nvSpPr>
        <dsp:cNvPr id="0" name=""/>
        <dsp:cNvSpPr/>
      </dsp:nvSpPr>
      <dsp:spPr>
        <a:xfrm>
          <a:off x="2151757" y="3131058"/>
          <a:ext cx="91440" cy="5432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296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5578D5-B2FD-4CC0-979F-4947E8AA6A5F}">
      <dsp:nvSpPr>
        <dsp:cNvPr id="0" name=""/>
        <dsp:cNvSpPr/>
      </dsp:nvSpPr>
      <dsp:spPr>
        <a:xfrm>
          <a:off x="2197477" y="1294197"/>
          <a:ext cx="2195010" cy="543296"/>
        </a:xfrm>
        <a:custGeom>
          <a:avLst/>
          <a:gdLst/>
          <a:ahLst/>
          <a:cxnLst/>
          <a:rect l="0" t="0" r="0" b="0"/>
          <a:pathLst>
            <a:path>
              <a:moveTo>
                <a:pt x="2195010" y="0"/>
              </a:moveTo>
              <a:lnTo>
                <a:pt x="2195010" y="271648"/>
              </a:lnTo>
              <a:lnTo>
                <a:pt x="0" y="271648"/>
              </a:lnTo>
              <a:lnTo>
                <a:pt x="0" y="54329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DD6244-BB82-482F-8A34-46B28415B8FA}">
      <dsp:nvSpPr>
        <dsp:cNvPr id="0" name=""/>
        <dsp:cNvSpPr/>
      </dsp:nvSpPr>
      <dsp:spPr>
        <a:xfrm>
          <a:off x="2433113" y="632"/>
          <a:ext cx="3918749" cy="12935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религии по объекту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433113" y="632"/>
        <a:ext cx="3918749" cy="1293564"/>
      </dsp:txXfrm>
    </dsp:sp>
    <dsp:sp modelId="{6D91F72E-CE76-47A4-905E-00DC7B6652F0}">
      <dsp:nvSpPr>
        <dsp:cNvPr id="0" name=""/>
        <dsp:cNvSpPr/>
      </dsp:nvSpPr>
      <dsp:spPr>
        <a:xfrm>
          <a:off x="274116" y="1837493"/>
          <a:ext cx="3846723" cy="12935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Политеистические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poly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много и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74116" y="1837493"/>
        <a:ext cx="3846723" cy="1293564"/>
      </dsp:txXfrm>
    </dsp:sp>
    <dsp:sp modelId="{BFCC3E74-18B6-470D-BB06-53B97798FE2D}">
      <dsp:nvSpPr>
        <dsp:cNvPr id="0" name=""/>
        <dsp:cNvSpPr/>
      </dsp:nvSpPr>
      <dsp:spPr>
        <a:xfrm>
          <a:off x="274116" y="3674354"/>
          <a:ext cx="3846723" cy="12935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вера во множество богов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74116" y="3674354"/>
        <a:ext cx="3846723" cy="1293564"/>
      </dsp:txXfrm>
    </dsp:sp>
    <dsp:sp modelId="{A03186AA-CF72-4FF1-91BE-53D0F074BFB2}">
      <dsp:nvSpPr>
        <dsp:cNvPr id="0" name=""/>
        <dsp:cNvSpPr/>
      </dsp:nvSpPr>
      <dsp:spPr>
        <a:xfrm>
          <a:off x="4664136" y="1837493"/>
          <a:ext cx="3846723" cy="12935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Монотеистические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monos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единственный и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64136" y="1837493"/>
        <a:ext cx="3846723" cy="1293564"/>
      </dsp:txXfrm>
    </dsp:sp>
    <dsp:sp modelId="{29BBD9CB-CC4F-4738-A4F3-ED13BAAB79F4}">
      <dsp:nvSpPr>
        <dsp:cNvPr id="0" name=""/>
        <dsp:cNvSpPr/>
      </dsp:nvSpPr>
      <dsp:spPr>
        <a:xfrm>
          <a:off x="4664136" y="3674354"/>
          <a:ext cx="3846723" cy="12935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вера в одного всемогущего Бога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64136" y="3674354"/>
        <a:ext cx="3846723" cy="1293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E5CA3-FED4-4C41-8FD5-D6E18E17D56D}">
      <dsp:nvSpPr>
        <dsp:cNvPr id="0" name=""/>
        <dsp:cNvSpPr/>
      </dsp:nvSpPr>
      <dsp:spPr>
        <a:xfrm>
          <a:off x="4346" y="1992251"/>
          <a:ext cx="231223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религии по сфере распространения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277" y="2023182"/>
        <a:ext cx="2250376" cy="994195"/>
      </dsp:txXfrm>
    </dsp:sp>
    <dsp:sp modelId="{174CADAF-CF01-467D-82DC-5B66CD5F9BE3}">
      <dsp:nvSpPr>
        <dsp:cNvPr id="0" name=""/>
        <dsp:cNvSpPr/>
      </dsp:nvSpPr>
      <dsp:spPr>
        <a:xfrm rot="17619443">
          <a:off x="1686283" y="1537169"/>
          <a:ext cx="2105448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2105448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86371" y="1503389"/>
        <a:ext cx="105272" cy="105272"/>
      </dsp:txXfrm>
    </dsp:sp>
    <dsp:sp modelId="{4673E2BA-FD1A-4AAF-B58F-D660C101B396}">
      <dsp:nvSpPr>
        <dsp:cNvPr id="0" name=""/>
        <dsp:cNvSpPr/>
      </dsp:nvSpPr>
      <dsp:spPr>
        <a:xfrm>
          <a:off x="3161430" y="63741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Родоплеменные верования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(анимизм, фетишизм, тотемизм, первобытная магия, шаманство,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спири-тизм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94672"/>
        <a:ext cx="5557336" cy="994195"/>
      </dsp:txXfrm>
    </dsp:sp>
    <dsp:sp modelId="{82B51B30-3DB2-48B1-B799-4B5D2231C2F4}">
      <dsp:nvSpPr>
        <dsp:cNvPr id="0" name=""/>
        <dsp:cNvSpPr/>
      </dsp:nvSpPr>
      <dsp:spPr>
        <a:xfrm rot="19457599">
          <a:off x="2218792" y="2197807"/>
          <a:ext cx="1040431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1040431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12996" y="2190652"/>
        <a:ext cx="52021" cy="52021"/>
      </dsp:txXfrm>
    </dsp:sp>
    <dsp:sp modelId="{C8F4DF78-209A-4660-AEE5-57645F179C05}">
      <dsp:nvSpPr>
        <dsp:cNvPr id="0" name=""/>
        <dsp:cNvSpPr/>
      </dsp:nvSpPr>
      <dsp:spPr>
        <a:xfrm>
          <a:off x="3161430" y="1278208"/>
          <a:ext cx="5619198" cy="12696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Национальные -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религии, распространённые в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пре-делах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одного государства или имеющие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последова-телей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преимущественно среди представителей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од-ной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нации (индуизм, иудаизм, синтоизм,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конфу-цианство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др.)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8618" y="1315396"/>
        <a:ext cx="5544822" cy="1195301"/>
      </dsp:txXfrm>
    </dsp:sp>
    <dsp:sp modelId="{0D7DD07B-23A6-416A-ACE1-7C58E1330B68}">
      <dsp:nvSpPr>
        <dsp:cNvPr id="0" name=""/>
        <dsp:cNvSpPr/>
      </dsp:nvSpPr>
      <dsp:spPr>
        <a:xfrm rot="2412220">
          <a:off x="2185920" y="2858445"/>
          <a:ext cx="1106174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1106174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11353" y="2849647"/>
        <a:ext cx="55308" cy="55308"/>
      </dsp:txXfrm>
    </dsp:sp>
    <dsp:sp modelId="{0FF19632-8422-4C2C-9B4F-EE1FF2647CB3}">
      <dsp:nvSpPr>
        <dsp:cNvPr id="0" name=""/>
        <dsp:cNvSpPr/>
      </dsp:nvSpPr>
      <dsp:spPr>
        <a:xfrm>
          <a:off x="3161430" y="2706294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Мировые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религии, которые распространились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сре-ди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народов разных стран и континентов (буддизм, христианство, ислам)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2737225"/>
        <a:ext cx="5557336" cy="994195"/>
      </dsp:txXfrm>
    </dsp:sp>
    <dsp:sp modelId="{AE92A291-A0B7-4D7D-9F2B-F8018DAE9276}">
      <dsp:nvSpPr>
        <dsp:cNvPr id="0" name=""/>
        <dsp:cNvSpPr/>
      </dsp:nvSpPr>
      <dsp:spPr>
        <a:xfrm rot="3980557">
          <a:off x="1686283" y="3465678"/>
          <a:ext cx="2105448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2105448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86371" y="3431898"/>
        <a:ext cx="105272" cy="105272"/>
      </dsp:txXfrm>
    </dsp:sp>
    <dsp:sp modelId="{0755769C-0914-49E6-B862-FA43F3572B68}">
      <dsp:nvSpPr>
        <dsp:cNvPr id="0" name=""/>
        <dsp:cNvSpPr/>
      </dsp:nvSpPr>
      <dsp:spPr>
        <a:xfrm>
          <a:off x="3161430" y="3920760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сектантство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(включая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неокульты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деструктивные культы) - религиозные учения,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оппо-зиционные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 отношению к господствующей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церк-ви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или религиозному направлению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3951691"/>
        <a:ext cx="5557336" cy="9941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E5CA3-FED4-4C41-8FD5-D6E18E17D56D}">
      <dsp:nvSpPr>
        <dsp:cNvPr id="0" name=""/>
        <dsp:cNvSpPr/>
      </dsp:nvSpPr>
      <dsp:spPr>
        <a:xfrm>
          <a:off x="4346" y="1992251"/>
          <a:ext cx="231223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Особенности мировых религий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277" y="2023182"/>
        <a:ext cx="2250376" cy="994195"/>
      </dsp:txXfrm>
    </dsp:sp>
    <dsp:sp modelId="{174CADAF-CF01-467D-82DC-5B66CD5F9BE3}">
      <dsp:nvSpPr>
        <dsp:cNvPr id="0" name=""/>
        <dsp:cNvSpPr/>
      </dsp:nvSpPr>
      <dsp:spPr>
        <a:xfrm rot="17619443">
          <a:off x="1686283" y="1537169"/>
          <a:ext cx="2105448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2105448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86371" y="1503389"/>
        <a:ext cx="105272" cy="105272"/>
      </dsp:txXfrm>
    </dsp:sp>
    <dsp:sp modelId="{4673E2BA-FD1A-4AAF-B58F-D660C101B396}">
      <dsp:nvSpPr>
        <dsp:cNvPr id="0" name=""/>
        <dsp:cNvSpPr/>
      </dsp:nvSpPr>
      <dsp:spPr>
        <a:xfrm>
          <a:off x="3161430" y="63741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Космополитизм - единство веры выше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политическо-го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или национального единства (главная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особен-ность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94672"/>
        <a:ext cx="5557336" cy="994195"/>
      </dsp:txXfrm>
    </dsp:sp>
    <dsp:sp modelId="{82B51B30-3DB2-48B1-B799-4B5D2231C2F4}">
      <dsp:nvSpPr>
        <dsp:cNvPr id="0" name=""/>
        <dsp:cNvSpPr/>
      </dsp:nvSpPr>
      <dsp:spPr>
        <a:xfrm rot="19457599">
          <a:off x="2218792" y="2197807"/>
          <a:ext cx="1040431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1040431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12996" y="2190652"/>
        <a:ext cx="52021" cy="52021"/>
      </dsp:txXfrm>
    </dsp:sp>
    <dsp:sp modelId="{C8F4DF78-209A-4660-AEE5-57645F179C05}">
      <dsp:nvSpPr>
        <dsp:cNvPr id="0" name=""/>
        <dsp:cNvSpPr/>
      </dsp:nvSpPr>
      <dsp:spPr>
        <a:xfrm>
          <a:off x="3161430" y="1278208"/>
          <a:ext cx="5619198" cy="12696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Эгалитаризм - признание равенства верующих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пер-ед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Богом независимо от цвета кожи,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национальнос-ти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социального положения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8618" y="1315396"/>
        <a:ext cx="5544822" cy="1195301"/>
      </dsp:txXfrm>
    </dsp:sp>
    <dsp:sp modelId="{0D7DD07B-23A6-416A-ACE1-7C58E1330B68}">
      <dsp:nvSpPr>
        <dsp:cNvPr id="0" name=""/>
        <dsp:cNvSpPr/>
      </dsp:nvSpPr>
      <dsp:spPr>
        <a:xfrm rot="2412220">
          <a:off x="2185920" y="2858445"/>
          <a:ext cx="1106174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1106174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11353" y="2849647"/>
        <a:ext cx="55308" cy="55308"/>
      </dsp:txXfrm>
    </dsp:sp>
    <dsp:sp modelId="{0FF19632-8422-4C2C-9B4F-EE1FF2647CB3}">
      <dsp:nvSpPr>
        <dsp:cNvPr id="0" name=""/>
        <dsp:cNvSpPr/>
      </dsp:nvSpPr>
      <dsp:spPr>
        <a:xfrm>
          <a:off x="3161430" y="2706294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Большое количество приверженцев во всём мире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2737225"/>
        <a:ext cx="5557336" cy="994195"/>
      </dsp:txXfrm>
    </dsp:sp>
    <dsp:sp modelId="{AE92A291-A0B7-4D7D-9F2B-F8018DAE9276}">
      <dsp:nvSpPr>
        <dsp:cNvPr id="0" name=""/>
        <dsp:cNvSpPr/>
      </dsp:nvSpPr>
      <dsp:spPr>
        <a:xfrm rot="3980557">
          <a:off x="1686283" y="3465678"/>
          <a:ext cx="2105448" cy="37712"/>
        </a:xfrm>
        <a:custGeom>
          <a:avLst/>
          <a:gdLst/>
          <a:ahLst/>
          <a:cxnLst/>
          <a:rect l="0" t="0" r="0" b="0"/>
          <a:pathLst>
            <a:path>
              <a:moveTo>
                <a:pt x="0" y="18856"/>
              </a:moveTo>
              <a:lnTo>
                <a:pt x="2105448" y="1885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86371" y="3431898"/>
        <a:ext cx="105272" cy="105272"/>
      </dsp:txXfrm>
    </dsp:sp>
    <dsp:sp modelId="{0755769C-0914-49E6-B862-FA43F3572B68}">
      <dsp:nvSpPr>
        <dsp:cNvPr id="0" name=""/>
        <dsp:cNvSpPr/>
      </dsp:nvSpPr>
      <dsp:spPr>
        <a:xfrm>
          <a:off x="3161430" y="3920760"/>
          <a:ext cx="5619198" cy="10560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Прозелитизм - активная проповедь и способность принимать в свои ряды новых приверженцев из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чис-ла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представителей других религий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92361" y="3951691"/>
        <a:ext cx="5557336" cy="9941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1402F-25E6-49FA-84E2-C22DA9E482DE}">
      <dsp:nvSpPr>
        <dsp:cNvPr id="0" name=""/>
        <dsp:cNvSpPr/>
      </dsp:nvSpPr>
      <dsp:spPr>
        <a:xfrm>
          <a:off x="0" y="0"/>
          <a:ext cx="8784976" cy="12529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«Четыре благородные истины» буддизма (вероучение)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0"/>
        <a:ext cx="8784976" cy="1252939"/>
      </dsp:txXfrm>
    </dsp:sp>
    <dsp:sp modelId="{F8D5196F-033C-49C0-A818-B1DE520BB681}">
      <dsp:nvSpPr>
        <dsp:cNvPr id="0" name=""/>
        <dsp:cNvSpPr/>
      </dsp:nvSpPr>
      <dsp:spPr>
        <a:xfrm>
          <a:off x="1112" y="1252939"/>
          <a:ext cx="1692196" cy="26311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Жизнь есть страдание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дуккха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2" y="1252939"/>
        <a:ext cx="1692196" cy="2631172"/>
      </dsp:txXfrm>
    </dsp:sp>
    <dsp:sp modelId="{1EEEE13B-0132-44B9-9623-314257C847EE}">
      <dsp:nvSpPr>
        <dsp:cNvPr id="0" name=""/>
        <dsp:cNvSpPr/>
      </dsp:nvSpPr>
      <dsp:spPr>
        <a:xfrm>
          <a:off x="1693308" y="1252939"/>
          <a:ext cx="1692196" cy="26311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Причина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стра-даний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жела-ния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93308" y="1252939"/>
        <a:ext cx="1692196" cy="2631172"/>
      </dsp:txXfrm>
    </dsp:sp>
    <dsp:sp modelId="{E2833F78-D191-40DF-81DC-735549866EC7}">
      <dsp:nvSpPr>
        <dsp:cNvPr id="0" name=""/>
        <dsp:cNvSpPr/>
      </dsp:nvSpPr>
      <dsp:spPr>
        <a:xfrm>
          <a:off x="3385505" y="1252939"/>
          <a:ext cx="1692196" cy="26311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Для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прекраще-ния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страданий надо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отка-заться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 всех желаний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85505" y="1252939"/>
        <a:ext cx="1692196" cy="2631172"/>
      </dsp:txXfrm>
    </dsp:sp>
    <dsp:sp modelId="{6DB76D63-B61E-4C69-AF1C-4D77B43C014A}">
      <dsp:nvSpPr>
        <dsp:cNvPr id="0" name=""/>
        <dsp:cNvSpPr/>
      </dsp:nvSpPr>
      <dsp:spPr>
        <a:xfrm>
          <a:off x="5077701" y="1252939"/>
          <a:ext cx="3706161" cy="26311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Путь прекращения страданий сансара, или колесо жизни, имеет 8 ступеней (предполагает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нали-чие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8 достоинств) и приводит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че-ловека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просветлению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состоя-нию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нирваны) - прерыванию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це-пи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перерождений и растворению человеческой души во вселенской матери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пракрити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), чем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достига-ется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абсолютный, нерушимый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по-кой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души.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077701" y="1252939"/>
        <a:ext cx="3706161" cy="2631172"/>
      </dsp:txXfrm>
    </dsp:sp>
    <dsp:sp modelId="{84A7E8D3-F36E-48A9-B338-1088777F3249}">
      <dsp:nvSpPr>
        <dsp:cNvPr id="0" name=""/>
        <dsp:cNvSpPr/>
      </dsp:nvSpPr>
      <dsp:spPr>
        <a:xfrm>
          <a:off x="0" y="3884111"/>
          <a:ext cx="8784976" cy="29235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9DEC5-BBD5-4783-BC2A-CC8BB4C16966}">
      <dsp:nvSpPr>
        <dsp:cNvPr id="0" name=""/>
        <dsp:cNvSpPr/>
      </dsp:nvSpPr>
      <dsp:spPr>
        <a:xfrm>
          <a:off x="7722789" y="2386075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676ECD-BDDE-4734-94B0-973E29E55853}">
      <dsp:nvSpPr>
        <dsp:cNvPr id="0" name=""/>
        <dsp:cNvSpPr/>
      </dsp:nvSpPr>
      <dsp:spPr>
        <a:xfrm>
          <a:off x="4356483" y="1051344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ECBC6-A7BF-4656-A1D8-C494B37000AD}">
      <dsp:nvSpPr>
        <dsp:cNvPr id="0" name=""/>
        <dsp:cNvSpPr/>
      </dsp:nvSpPr>
      <dsp:spPr>
        <a:xfrm>
          <a:off x="5448105" y="2386075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9094B-215E-433B-A6B3-3E1EA513879F}">
      <dsp:nvSpPr>
        <dsp:cNvPr id="0" name=""/>
        <dsp:cNvSpPr/>
      </dsp:nvSpPr>
      <dsp:spPr>
        <a:xfrm>
          <a:off x="4356483" y="1051344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9FA35-0848-468F-8D48-E01F93CA9B79}">
      <dsp:nvSpPr>
        <dsp:cNvPr id="0" name=""/>
        <dsp:cNvSpPr/>
      </dsp:nvSpPr>
      <dsp:spPr>
        <a:xfrm>
          <a:off x="3173422" y="2386075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49667-627A-47ED-B3E5-28E33174E69D}">
      <dsp:nvSpPr>
        <dsp:cNvPr id="0" name=""/>
        <dsp:cNvSpPr/>
      </dsp:nvSpPr>
      <dsp:spPr>
        <a:xfrm>
          <a:off x="3219142" y="1051344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CC1CAB-9A5E-4372-879F-9DB38256F96D}">
      <dsp:nvSpPr>
        <dsp:cNvPr id="0" name=""/>
        <dsp:cNvSpPr/>
      </dsp:nvSpPr>
      <dsp:spPr>
        <a:xfrm>
          <a:off x="898738" y="2386075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29DD0-31C8-46B3-8792-DA8D3EC2D058}">
      <dsp:nvSpPr>
        <dsp:cNvPr id="0" name=""/>
        <dsp:cNvSpPr/>
      </dsp:nvSpPr>
      <dsp:spPr>
        <a:xfrm>
          <a:off x="944458" y="1051344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265EB-5718-4E50-BA40-C63288BEBE28}">
      <dsp:nvSpPr>
        <dsp:cNvPr id="0" name=""/>
        <dsp:cNvSpPr/>
      </dsp:nvSpPr>
      <dsp:spPr>
        <a:xfrm>
          <a:off x="3416532" y="111392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направления буддизма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416532" y="111392"/>
        <a:ext cx="1879903" cy="939951"/>
      </dsp:txXfrm>
    </dsp:sp>
    <dsp:sp modelId="{1292D2DE-5E91-4211-8CC6-67D2778CEBF3}">
      <dsp:nvSpPr>
        <dsp:cNvPr id="0" name=""/>
        <dsp:cNvSpPr/>
      </dsp:nvSpPr>
      <dsp:spPr>
        <a:xfrm>
          <a:off x="4506" y="1446124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хинаяна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446124"/>
        <a:ext cx="1879903" cy="939951"/>
      </dsp:txXfrm>
    </dsp:sp>
    <dsp:sp modelId="{FDA89207-0D6C-451A-9DF5-1D0101B54171}">
      <dsp:nvSpPr>
        <dsp:cNvPr id="0" name=""/>
        <dsp:cNvSpPr/>
      </dsp:nvSpPr>
      <dsp:spPr>
        <a:xfrm>
          <a:off x="4506" y="2780855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малая колесница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2780855"/>
        <a:ext cx="1879903" cy="939951"/>
      </dsp:txXfrm>
    </dsp:sp>
    <dsp:sp modelId="{EC789AC6-3EE6-4C5C-9AFE-33624CA28BFF}">
      <dsp:nvSpPr>
        <dsp:cNvPr id="0" name=""/>
        <dsp:cNvSpPr/>
      </dsp:nvSpPr>
      <dsp:spPr>
        <a:xfrm>
          <a:off x="2279190" y="1446124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махаяна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446124"/>
        <a:ext cx="1879903" cy="939951"/>
      </dsp:txXfrm>
    </dsp:sp>
    <dsp:sp modelId="{8308C63C-7EA7-4FD7-9DD6-41E959CAD493}">
      <dsp:nvSpPr>
        <dsp:cNvPr id="0" name=""/>
        <dsp:cNvSpPr/>
      </dsp:nvSpPr>
      <dsp:spPr>
        <a:xfrm>
          <a:off x="2279190" y="2780855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большая колесница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2780855"/>
        <a:ext cx="1879903" cy="939951"/>
      </dsp:txXfrm>
    </dsp:sp>
    <dsp:sp modelId="{F2537504-0069-45F1-94C1-BBB72B557DE0}">
      <dsp:nvSpPr>
        <dsp:cNvPr id="0" name=""/>
        <dsp:cNvSpPr/>
      </dsp:nvSpPr>
      <dsp:spPr>
        <a:xfrm>
          <a:off x="4553873" y="1446124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тантризм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тантраяна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варджаяна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446124"/>
        <a:ext cx="1879903" cy="939951"/>
      </dsp:txXfrm>
    </dsp:sp>
    <dsp:sp modelId="{19999191-A94C-445A-BFE4-8792AB189089}">
      <dsp:nvSpPr>
        <dsp:cNvPr id="0" name=""/>
        <dsp:cNvSpPr/>
      </dsp:nvSpPr>
      <dsp:spPr>
        <a:xfrm>
          <a:off x="4553873" y="2780855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алмазная колесница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2780855"/>
        <a:ext cx="1879903" cy="939951"/>
      </dsp:txXfrm>
    </dsp:sp>
    <dsp:sp modelId="{7EEFAFFE-521B-4438-996A-B034D0F53665}">
      <dsp:nvSpPr>
        <dsp:cNvPr id="0" name=""/>
        <dsp:cNvSpPr/>
      </dsp:nvSpPr>
      <dsp:spPr>
        <a:xfrm>
          <a:off x="6828557" y="1446124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ламаизм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446124"/>
        <a:ext cx="1879903" cy="939951"/>
      </dsp:txXfrm>
    </dsp:sp>
    <dsp:sp modelId="{3C50D99F-990E-46CA-BD0F-E39C90E764C5}">
      <dsp:nvSpPr>
        <dsp:cNvPr id="0" name=""/>
        <dsp:cNvSpPr/>
      </dsp:nvSpPr>
      <dsp:spPr>
        <a:xfrm>
          <a:off x="6828557" y="2780855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синтез хинаяны, махаяны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тантризма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2780855"/>
        <a:ext cx="1879903" cy="9399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EECBC6-A7BF-4656-A1D8-C494B37000AD}">
      <dsp:nvSpPr>
        <dsp:cNvPr id="0" name=""/>
        <dsp:cNvSpPr/>
      </dsp:nvSpPr>
      <dsp:spPr>
        <a:xfrm>
          <a:off x="7275208" y="1280344"/>
          <a:ext cx="91440" cy="1918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06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9094B-215E-433B-A6B3-3E1EA513879F}">
      <dsp:nvSpPr>
        <dsp:cNvPr id="0" name=""/>
        <dsp:cNvSpPr/>
      </dsp:nvSpPr>
      <dsp:spPr>
        <a:xfrm>
          <a:off x="4356484" y="631857"/>
          <a:ext cx="2964444" cy="191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03"/>
              </a:lnTo>
              <a:lnTo>
                <a:pt x="2964444" y="95903"/>
              </a:lnTo>
              <a:lnTo>
                <a:pt x="2964444" y="19180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9FA35-0848-468F-8D48-E01F93CA9B79}">
      <dsp:nvSpPr>
        <dsp:cNvPr id="0" name=""/>
        <dsp:cNvSpPr/>
      </dsp:nvSpPr>
      <dsp:spPr>
        <a:xfrm>
          <a:off x="4310763" y="1280344"/>
          <a:ext cx="91440" cy="1918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06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49667-627A-47ED-B3E5-28E33174E69D}">
      <dsp:nvSpPr>
        <dsp:cNvPr id="0" name=""/>
        <dsp:cNvSpPr/>
      </dsp:nvSpPr>
      <dsp:spPr>
        <a:xfrm>
          <a:off x="4310763" y="631857"/>
          <a:ext cx="91440" cy="1918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0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CC1CAB-9A5E-4372-879F-9DB38256F96D}">
      <dsp:nvSpPr>
        <dsp:cNvPr id="0" name=""/>
        <dsp:cNvSpPr/>
      </dsp:nvSpPr>
      <dsp:spPr>
        <a:xfrm>
          <a:off x="1346319" y="1280344"/>
          <a:ext cx="91440" cy="1918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806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29DD0-31C8-46B3-8792-DA8D3EC2D058}">
      <dsp:nvSpPr>
        <dsp:cNvPr id="0" name=""/>
        <dsp:cNvSpPr/>
      </dsp:nvSpPr>
      <dsp:spPr>
        <a:xfrm>
          <a:off x="1392039" y="631857"/>
          <a:ext cx="2964444" cy="191806"/>
        </a:xfrm>
        <a:custGeom>
          <a:avLst/>
          <a:gdLst/>
          <a:ahLst/>
          <a:cxnLst/>
          <a:rect l="0" t="0" r="0" b="0"/>
          <a:pathLst>
            <a:path>
              <a:moveTo>
                <a:pt x="2964444" y="0"/>
              </a:moveTo>
              <a:lnTo>
                <a:pt x="2964444" y="95903"/>
              </a:lnTo>
              <a:lnTo>
                <a:pt x="0" y="95903"/>
              </a:lnTo>
              <a:lnTo>
                <a:pt x="0" y="19180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265EB-5718-4E50-BA40-C63288BEBE28}">
      <dsp:nvSpPr>
        <dsp:cNvPr id="0" name=""/>
        <dsp:cNvSpPr/>
      </dsp:nvSpPr>
      <dsp:spPr>
        <a:xfrm>
          <a:off x="1656184" y="175176"/>
          <a:ext cx="5400599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направления в христианстве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56184" y="175176"/>
        <a:ext cx="5400599" cy="456680"/>
      </dsp:txXfrm>
    </dsp:sp>
    <dsp:sp modelId="{1292D2DE-5E91-4211-8CC6-67D2778CEBF3}">
      <dsp:nvSpPr>
        <dsp:cNvPr id="0" name=""/>
        <dsp:cNvSpPr/>
      </dsp:nvSpPr>
      <dsp:spPr>
        <a:xfrm>
          <a:off x="5720" y="823663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православие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720" y="823663"/>
        <a:ext cx="2772638" cy="456680"/>
      </dsp:txXfrm>
    </dsp:sp>
    <dsp:sp modelId="{FDA89207-0D6C-451A-9DF5-1D0101B54171}">
      <dsp:nvSpPr>
        <dsp:cNvPr id="0" name=""/>
        <dsp:cNvSpPr/>
      </dsp:nvSpPr>
      <dsp:spPr>
        <a:xfrm>
          <a:off x="5720" y="1472150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720" y="1472150"/>
        <a:ext cx="2772638" cy="456680"/>
      </dsp:txXfrm>
    </dsp:sp>
    <dsp:sp modelId="{EC789AC6-3EE6-4C5C-9AFE-33624CA28BFF}">
      <dsp:nvSpPr>
        <dsp:cNvPr id="0" name=""/>
        <dsp:cNvSpPr/>
      </dsp:nvSpPr>
      <dsp:spPr>
        <a:xfrm>
          <a:off x="2970164" y="823663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католицизм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970164" y="823663"/>
        <a:ext cx="2772638" cy="456680"/>
      </dsp:txXfrm>
    </dsp:sp>
    <dsp:sp modelId="{8308C63C-7EA7-4FD7-9DD6-41E959CAD493}">
      <dsp:nvSpPr>
        <dsp:cNvPr id="0" name=""/>
        <dsp:cNvSpPr/>
      </dsp:nvSpPr>
      <dsp:spPr>
        <a:xfrm>
          <a:off x="2970164" y="1472150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970164" y="1472150"/>
        <a:ext cx="2772638" cy="456680"/>
      </dsp:txXfrm>
    </dsp:sp>
    <dsp:sp modelId="{F2537504-0069-45F1-94C1-BBB72B557DE0}">
      <dsp:nvSpPr>
        <dsp:cNvPr id="0" name=""/>
        <dsp:cNvSpPr/>
      </dsp:nvSpPr>
      <dsp:spPr>
        <a:xfrm>
          <a:off x="5934609" y="823663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протестантизм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934609" y="823663"/>
        <a:ext cx="2772638" cy="456680"/>
      </dsp:txXfrm>
    </dsp:sp>
    <dsp:sp modelId="{19999191-A94C-445A-BFE4-8792AB189089}">
      <dsp:nvSpPr>
        <dsp:cNvPr id="0" name=""/>
        <dsp:cNvSpPr/>
      </dsp:nvSpPr>
      <dsp:spPr>
        <a:xfrm>
          <a:off x="5934609" y="1472150"/>
          <a:ext cx="2772638" cy="4566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отделился от католицизма в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XVI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934609" y="1472150"/>
        <a:ext cx="2772638" cy="4566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51E93-4971-49D5-80C4-DCE29EF8718A}">
      <dsp:nvSpPr>
        <dsp:cNvPr id="0" name=""/>
        <dsp:cNvSpPr/>
      </dsp:nvSpPr>
      <dsp:spPr>
        <a:xfrm>
          <a:off x="220102" y="1296143"/>
          <a:ext cx="1725665" cy="14401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«Пять столпов культа» в исламе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2283" y="1338324"/>
        <a:ext cx="1641303" cy="1355798"/>
      </dsp:txXfrm>
    </dsp:sp>
    <dsp:sp modelId="{E722F369-998E-49D1-8C75-F30F87F3B6B5}">
      <dsp:nvSpPr>
        <dsp:cNvPr id="0" name=""/>
        <dsp:cNvSpPr/>
      </dsp:nvSpPr>
      <dsp:spPr>
        <a:xfrm rot="17350740">
          <a:off x="1357964" y="1173379"/>
          <a:ext cx="175077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750770" y="1604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189580" y="1145656"/>
        <a:ext cx="87538" cy="87538"/>
      </dsp:txXfrm>
    </dsp:sp>
    <dsp:sp modelId="{6E7F8BDA-4205-4B27-AAE5-02BC96CD6A02}">
      <dsp:nvSpPr>
        <dsp:cNvPr id="0" name=""/>
        <dsp:cNvSpPr/>
      </dsp:nvSpPr>
      <dsp:spPr>
        <a:xfrm>
          <a:off x="2520932" y="3149"/>
          <a:ext cx="6043940" cy="718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вера в единого бога - Аллаха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1989" y="24206"/>
        <a:ext cx="6001826" cy="676841"/>
      </dsp:txXfrm>
    </dsp:sp>
    <dsp:sp modelId="{40EACB4A-501C-4A16-B711-D82B9612CC53}">
      <dsp:nvSpPr>
        <dsp:cNvPr id="0" name=""/>
        <dsp:cNvSpPr/>
      </dsp:nvSpPr>
      <dsp:spPr>
        <a:xfrm rot="18289469">
          <a:off x="1729760" y="1586778"/>
          <a:ext cx="1007179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007179" y="1604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08170" y="1577645"/>
        <a:ext cx="50358" cy="50358"/>
      </dsp:txXfrm>
    </dsp:sp>
    <dsp:sp modelId="{A03E2486-E224-47CD-90C3-ABE309F79B44}">
      <dsp:nvSpPr>
        <dsp:cNvPr id="0" name=""/>
        <dsp:cNvSpPr/>
      </dsp:nvSpPr>
      <dsp:spPr>
        <a:xfrm>
          <a:off x="2520932" y="829947"/>
          <a:ext cx="6043940" cy="718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пять раз в день молиться (намаз, салят)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1989" y="851004"/>
        <a:ext cx="6001826" cy="676841"/>
      </dsp:txXfrm>
    </dsp:sp>
    <dsp:sp modelId="{D7FE64C9-0448-433B-913F-5C23558EAB9F}">
      <dsp:nvSpPr>
        <dsp:cNvPr id="0" name=""/>
        <dsp:cNvSpPr/>
      </dsp:nvSpPr>
      <dsp:spPr>
        <a:xfrm>
          <a:off x="1945768" y="2000177"/>
          <a:ext cx="575164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575164" y="1604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18971" y="2001844"/>
        <a:ext cx="28758" cy="28758"/>
      </dsp:txXfrm>
    </dsp:sp>
    <dsp:sp modelId="{CF20B234-064D-4B69-91FF-6ADF645EB4A8}">
      <dsp:nvSpPr>
        <dsp:cNvPr id="0" name=""/>
        <dsp:cNvSpPr/>
      </dsp:nvSpPr>
      <dsp:spPr>
        <a:xfrm>
          <a:off x="2520932" y="1656746"/>
          <a:ext cx="6043940" cy="718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саум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ураза) в течение месяца рамадан по лунному календарю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1989" y="1677803"/>
        <a:ext cx="6001826" cy="676841"/>
      </dsp:txXfrm>
    </dsp:sp>
    <dsp:sp modelId="{0DF71931-4749-4AE2-99BF-CA47A9F891DC}">
      <dsp:nvSpPr>
        <dsp:cNvPr id="0" name=""/>
        <dsp:cNvSpPr/>
      </dsp:nvSpPr>
      <dsp:spPr>
        <a:xfrm rot="3310531">
          <a:off x="1729760" y="2413576"/>
          <a:ext cx="1007179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007179" y="1604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08170" y="2404443"/>
        <a:ext cx="50358" cy="50358"/>
      </dsp:txXfrm>
    </dsp:sp>
    <dsp:sp modelId="{BE450A36-768C-4CA2-AEFE-466A62307A41}">
      <dsp:nvSpPr>
        <dsp:cNvPr id="0" name=""/>
        <dsp:cNvSpPr/>
      </dsp:nvSpPr>
      <dsp:spPr>
        <a:xfrm>
          <a:off x="2520932" y="2483544"/>
          <a:ext cx="6043940" cy="718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закят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в пользу нуждающихся мусульман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1989" y="2504601"/>
        <a:ext cx="6001826" cy="676841"/>
      </dsp:txXfrm>
    </dsp:sp>
    <dsp:sp modelId="{AD4A0E38-AE40-4AC3-AB03-609FEECDDCF0}">
      <dsp:nvSpPr>
        <dsp:cNvPr id="0" name=""/>
        <dsp:cNvSpPr/>
      </dsp:nvSpPr>
      <dsp:spPr>
        <a:xfrm rot="4249260">
          <a:off x="1357964" y="2826976"/>
          <a:ext cx="1750770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750770" y="1604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189580" y="2799253"/>
        <a:ext cx="87538" cy="87538"/>
      </dsp:txXfrm>
    </dsp:sp>
    <dsp:sp modelId="{B91E2D55-A10A-4201-B186-A79679343A89}">
      <dsp:nvSpPr>
        <dsp:cNvPr id="0" name=""/>
        <dsp:cNvSpPr/>
      </dsp:nvSpPr>
      <dsp:spPr>
        <a:xfrm>
          <a:off x="2520932" y="3310343"/>
          <a:ext cx="6043940" cy="718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паломничество (хадж) в священные города - Мекку (к святилищу Кааба) и Медину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1989" y="3331400"/>
        <a:ext cx="6001826" cy="6768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2BAF9-DA73-4F44-BF64-AECDAAF785ED}">
      <dsp:nvSpPr>
        <dsp:cNvPr id="0" name=""/>
        <dsp:cNvSpPr/>
      </dsp:nvSpPr>
      <dsp:spPr>
        <a:xfrm>
          <a:off x="4356484" y="769991"/>
          <a:ext cx="3033125" cy="398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65"/>
              </a:lnTo>
              <a:lnTo>
                <a:pt x="3033125" y="199065"/>
              </a:lnTo>
              <a:lnTo>
                <a:pt x="3033125" y="39813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5452FF-1072-4733-84BE-C857DCFE26C2}">
      <dsp:nvSpPr>
        <dsp:cNvPr id="0" name=""/>
        <dsp:cNvSpPr/>
      </dsp:nvSpPr>
      <dsp:spPr>
        <a:xfrm>
          <a:off x="4310764" y="769991"/>
          <a:ext cx="91440" cy="3981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13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E922A-BB01-4D22-9856-B8FD2F705749}">
      <dsp:nvSpPr>
        <dsp:cNvPr id="0" name=""/>
        <dsp:cNvSpPr/>
      </dsp:nvSpPr>
      <dsp:spPr>
        <a:xfrm>
          <a:off x="1277638" y="2592289"/>
          <a:ext cx="91440" cy="3981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13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A4817-EBA9-432C-9F26-8FAA406A02F0}">
      <dsp:nvSpPr>
        <dsp:cNvPr id="0" name=""/>
        <dsp:cNvSpPr/>
      </dsp:nvSpPr>
      <dsp:spPr>
        <a:xfrm>
          <a:off x="1323358" y="769991"/>
          <a:ext cx="3033125" cy="398130"/>
        </a:xfrm>
        <a:custGeom>
          <a:avLst/>
          <a:gdLst/>
          <a:ahLst/>
          <a:cxnLst/>
          <a:rect l="0" t="0" r="0" b="0"/>
          <a:pathLst>
            <a:path>
              <a:moveTo>
                <a:pt x="3033125" y="0"/>
              </a:moveTo>
              <a:lnTo>
                <a:pt x="3033125" y="199065"/>
              </a:lnTo>
              <a:lnTo>
                <a:pt x="0" y="199065"/>
              </a:lnTo>
              <a:lnTo>
                <a:pt x="0" y="39813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1BC74-998D-4DF7-A54A-05AD47628E63}">
      <dsp:nvSpPr>
        <dsp:cNvPr id="0" name=""/>
        <dsp:cNvSpPr/>
      </dsp:nvSpPr>
      <dsp:spPr>
        <a:xfrm>
          <a:off x="2664298" y="94099"/>
          <a:ext cx="3384371" cy="6758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священные тексты ислама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4298" y="94099"/>
        <a:ext cx="3384371" cy="675892"/>
      </dsp:txXfrm>
    </dsp:sp>
    <dsp:sp modelId="{68F88D4B-A452-44E4-BE25-6189ABE5EDA8}">
      <dsp:nvSpPr>
        <dsp:cNvPr id="0" name=""/>
        <dsp:cNvSpPr/>
      </dsp:nvSpPr>
      <dsp:spPr>
        <a:xfrm>
          <a:off x="5860" y="1168121"/>
          <a:ext cx="2634995" cy="14241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Коран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пи-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проповеди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Му-хаммеда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записанные после его смерти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уче-никами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60" y="1168121"/>
        <a:ext cx="2634995" cy="1424168"/>
      </dsp:txXfrm>
    </dsp:sp>
    <dsp:sp modelId="{CADAE89C-78A2-4E10-BBC6-F6A03D54FE71}">
      <dsp:nvSpPr>
        <dsp:cNvPr id="0" name=""/>
        <dsp:cNvSpPr/>
      </dsp:nvSpPr>
      <dsp:spPr>
        <a:xfrm>
          <a:off x="5860" y="2990419"/>
          <a:ext cx="2634995" cy="9479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основе Корана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разра-ботан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свод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мусульманс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права -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шариат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60" y="2990419"/>
        <a:ext cx="2634995" cy="947928"/>
      </dsp:txXfrm>
    </dsp:sp>
    <dsp:sp modelId="{25861ADF-0FB2-4545-9FC1-FAD99FA9760E}">
      <dsp:nvSpPr>
        <dsp:cNvPr id="0" name=""/>
        <dsp:cNvSpPr/>
      </dsp:nvSpPr>
      <dsp:spPr>
        <a:xfrm>
          <a:off x="3038986" y="1168121"/>
          <a:ext cx="2634995" cy="14241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Сунна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пре-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(рассказы 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пос-тупках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высказываниях Мухаммеда и его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спод-вижников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у мусульман-суннитов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8986" y="1168121"/>
        <a:ext cx="2634995" cy="1424168"/>
      </dsp:txXfrm>
    </dsp:sp>
    <dsp:sp modelId="{DA9DEFA0-DE8A-444B-A4D1-0A3F9E58162A}">
      <dsp:nvSpPr>
        <dsp:cNvPr id="0" name=""/>
        <dsp:cNvSpPr/>
      </dsp:nvSpPr>
      <dsp:spPr>
        <a:xfrm>
          <a:off x="6072111" y="1168121"/>
          <a:ext cx="2634995" cy="14241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Ахбар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священное предание у мусульман-шиитов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72111" y="1168121"/>
        <a:ext cx="2634995" cy="142416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C5A61-A7C5-4443-9684-D49355BE3DAA}">
      <dsp:nvSpPr>
        <dsp:cNvPr id="0" name=""/>
        <dsp:cNvSpPr/>
      </dsp:nvSpPr>
      <dsp:spPr>
        <a:xfrm>
          <a:off x="0" y="0"/>
          <a:ext cx="8712968" cy="4968552"/>
        </a:xfrm>
        <a:prstGeom prst="roundRect">
          <a:avLst>
            <a:gd name="adj" fmla="val 8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3067391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</a:t>
          </a:r>
          <a:r>
            <a:rPr lang="ru-RU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самостоятельность человека в выборе - верить ли ему в Бога или быть атеистом, отвергать религиозную веру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695" y="123695"/>
        <a:ext cx="8465578" cy="4721162"/>
      </dsp:txXfrm>
    </dsp:sp>
    <dsp:sp modelId="{9C0F5861-7697-49F0-84AF-8954F6C6A037}">
      <dsp:nvSpPr>
        <dsp:cNvPr id="0" name=""/>
        <dsp:cNvSpPr/>
      </dsp:nvSpPr>
      <dsp:spPr>
        <a:xfrm>
          <a:off x="144019" y="1440165"/>
          <a:ext cx="8271959" cy="108369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вероисповедания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быть последователем какой-либо рели-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выбирать или менять свою веру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7346" y="1473492"/>
        <a:ext cx="8205305" cy="1017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9" y="3305833"/>
            <a:ext cx="8686800" cy="1470025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религии в современном мире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3774808"/>
              </p:ext>
            </p:extLst>
          </p:nvPr>
        </p:nvGraphicFramePr>
        <p:xfrm>
          <a:off x="179512" y="4653136"/>
          <a:ext cx="8712968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066885"/>
              </p:ext>
            </p:extLst>
          </p:nvPr>
        </p:nvGraphicFramePr>
        <p:xfrm>
          <a:off x="0" y="1484784"/>
          <a:ext cx="9144000" cy="304800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2195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8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Христианство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Суть вероучения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Идея греховности человека как причины всех его несчастий. Из-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бавление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от грехов путём покаяния и молитв. Учение 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богоче-ловеке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Иисусе Христе, сошедшем с неба на землю и принявшем страдания и смерть во искупление грехов людей, начиная от первородного греха.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Основа вероучения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Библия - Священное Писание, состоящее из двух книг - Ветхого завета и Нового завета. Священное предание - сочинения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наибо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-лее известных богословов, называемых «отцами церкви», став-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ших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 частью церковной традиции.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6093296"/>
            <a:ext cx="2772638" cy="456680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6098206"/>
            <a:ext cx="5760640" cy="499145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раскол произошёл в 1054 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2518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9512" y="4869160"/>
            <a:ext cx="8784976" cy="18722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VI-VII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вв. в Западной Аравии появляется самая молодая по времени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возникно-вения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мировая религия - ислам (мусульманство). В буквальном переводе с араб-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ского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ислам означает «покорность». Основателем ислама является пророк Мухам-мед, или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Могамет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(570-632 гг.), начавший свою проповедническую деятельность в городах Мекке и Медине. Ислам получил распространение на Ближнем и Среднем Востоке, в Северной Африке, Центральной и Юго-Восточной Азии, всего в 120 странах мира.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7016" y="2780928"/>
            <a:ext cx="1656184" cy="79208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Ислам в современном мире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267744" y="1628800"/>
            <a:ext cx="6699398" cy="3096344"/>
            <a:chOff x="1862466" y="1772816"/>
            <a:chExt cx="7104676" cy="3407766"/>
          </a:xfrm>
        </p:grpSpPr>
        <p:pic>
          <p:nvPicPr>
            <p:cNvPr id="2050" name="Picture 2" descr="Картинки по запросу ислам карт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466" y="1772816"/>
              <a:ext cx="7104676" cy="340776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1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  <a:ex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509120"/>
              <a:ext cx="2133600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433477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9512" y="5805264"/>
            <a:ext cx="8784976" cy="936104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Человек - слабое существо, не способное без Аллаха на самостоятельную деятель-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ность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Лишь неукоснительное выполнение религиозных требований может га-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рантировать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человеку посмертное воздание.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85236819"/>
              </p:ext>
            </p:extLst>
          </p:nvPr>
        </p:nvGraphicFramePr>
        <p:xfrm>
          <a:off x="179512" y="1628800"/>
          <a:ext cx="878497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17533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9512" y="5805264"/>
            <a:ext cx="8784976" cy="936104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исламе выделяются два основных направления - шиизм и суннизм. Но в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отдель-ных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странах широко распространены и такие направления, как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хариджизм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вахха-бизм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бахаизм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суфизм,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исмаилизм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др.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98615191"/>
              </p:ext>
            </p:extLst>
          </p:nvPr>
        </p:nvGraphicFramePr>
        <p:xfrm>
          <a:off x="179512" y="1628800"/>
          <a:ext cx="871296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9753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Нравственные аспекты религий мира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670753"/>
              </p:ext>
            </p:extLst>
          </p:nvPr>
        </p:nvGraphicFramePr>
        <p:xfrm>
          <a:off x="233747" y="1998155"/>
          <a:ext cx="8640960" cy="24180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3514541805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373988534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«Золотые правила» религий мира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002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Христианство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«Как хотите, чтобы с вами поступали люди, так и поступайте с ними»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98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Буддизм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«Не причиняйте другим того, что самим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кажется больно»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415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Иудаизм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«Что ненавистно вам, не делайте ближнему своему»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191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Ислам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«Никто не является истинно верующим, пока не желает брату своему того же, чего желает себе»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155559"/>
                  </a:ext>
                </a:extLst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63385" y="5589240"/>
            <a:ext cx="8629095" cy="792088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Человек является высшей ценностью всех религий мира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6" name="Стрелка вниз 5"/>
          <p:cNvSpPr/>
          <p:nvPr/>
        </p:nvSpPr>
        <p:spPr>
          <a:xfrm>
            <a:off x="3726135" y="4557989"/>
            <a:ext cx="1656184" cy="864096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918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Нравственные аспекты религий мира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4509120"/>
            <a:ext cx="8777708" cy="2198017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Нравственный, гуманистический потенциал религии заключается в том, что она выделяет человека из мира природы и возвышает его. Главная позитивная нрав-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ственная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норма любой религии – требование гуманного отношения к людям. Но религия может привести и к саморазрушению и «омертвлению» разума, «подав-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лению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 способности человека и общества к творческому саморазвитию.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Сущест-вование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религии сопряжено как с объединением этносов, наций, государств, так и с разделением людей на различные «религиозные миры».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3938761" cy="27640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09091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Веротерпимость и свобода совести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7453" y="2492896"/>
            <a:ext cx="2880319" cy="1224136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Веротерпимость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073876" y="2564903"/>
            <a:ext cx="4824536" cy="1087987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свобода каждого человека исповедовать свою веру, а значит, уважительное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отноше-ние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к представителям других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вероиспове-даний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2" name="Стрелка вправо 11"/>
          <p:cNvSpPr/>
          <p:nvPr/>
        </p:nvSpPr>
        <p:spPr>
          <a:xfrm>
            <a:off x="3209780" y="2820866"/>
            <a:ext cx="864096" cy="576064"/>
          </a:xfrm>
          <a:prstGeom prst="rightArrow">
            <a:avLst>
              <a:gd name="adj1" fmla="val 50000"/>
              <a:gd name="adj2" fmla="val 77838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63385" y="4365104"/>
            <a:ext cx="2880319" cy="1224136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Веротерпимое государство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079808" y="4437111"/>
            <a:ext cx="4824536" cy="1087987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государство, которое не стесняет верующих в отправлении обрядов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9" name="Стрелка вправо 18"/>
          <p:cNvSpPr/>
          <p:nvPr/>
        </p:nvSpPr>
        <p:spPr>
          <a:xfrm>
            <a:off x="3215712" y="4693074"/>
            <a:ext cx="864096" cy="576064"/>
          </a:xfrm>
          <a:prstGeom prst="rightArrow">
            <a:avLst>
              <a:gd name="adj1" fmla="val 50000"/>
              <a:gd name="adj2" fmla="val 77838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303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Веротерпимость и свобода совести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67803219"/>
              </p:ext>
            </p:extLst>
          </p:nvPr>
        </p:nvGraphicFramePr>
        <p:xfrm>
          <a:off x="251520" y="1628800"/>
          <a:ext cx="8712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Группа 19"/>
          <p:cNvGrpSpPr/>
          <p:nvPr/>
        </p:nvGrpSpPr>
        <p:grpSpPr>
          <a:xfrm>
            <a:off x="436020" y="4509120"/>
            <a:ext cx="8271959" cy="1652604"/>
            <a:chOff x="144019" y="1296143"/>
            <a:chExt cx="8271959" cy="1652604"/>
          </a:xfrm>
          <a:scene3d>
            <a:camera prst="orthographicFront"/>
            <a:lightRig rig="chilly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44019" y="1296143"/>
              <a:ext cx="8271959" cy="1652604"/>
            </a:xfrm>
            <a:prstGeom prst="roundRect">
              <a:avLst>
                <a:gd name="adj" fmla="val 10500"/>
              </a:avLst>
            </a:prstGeom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194842" y="1346966"/>
              <a:ext cx="8170313" cy="1550958"/>
            </a:xfrm>
            <a:prstGeom prst="rect">
              <a:avLst/>
            </a:prstGeom>
            <a:sp3d z="127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Право создавать религиозные объединения и управлять ими в соответствии с положениями своей веры, собираться вместе для обучения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богослуже-ния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распространять религиозные взгляды посредством литературы,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пуб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-личной проповеди или через средства массовой информации, если эта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дея-тельность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не противоречит закону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96831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Виды религий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Нравственные аспекты религий мира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Веротерпимость и свобода совести</a:t>
            </a:r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700808"/>
          <a:ext cx="878497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4869160"/>
            <a:ext cx="8784976" cy="1800200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Буддизм возник в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VI-V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вв. до н.э. Это самая ранняя по времени возникновения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ми-ровая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религия. Местом его возникновения стал Индостан. Основателем является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Сиддхартха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Гаутама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из племени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шакья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которого после смерти стали называть Будда (около 567 - 487 гг. до н.э.) -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просветвлённый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достигший мудрости. В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основ-ном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буддизм получил распространение в Центральной, Южной и Юго-Восточной Азии.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 descr="Буддизм: что, где и сколь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3994063" cy="29705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9552" y="2924944"/>
            <a:ext cx="3888432" cy="360040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Регион распространения буддизма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628800"/>
          <a:ext cx="878497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179512" y="5949280"/>
            <a:ext cx="8784976" cy="686956"/>
            <a:chOff x="1112" y="1252939"/>
            <a:chExt cx="1692196" cy="2631172"/>
          </a:xfrm>
          <a:scene3d>
            <a:camera prst="orthographicFront"/>
            <a:lightRig rig="chilly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1112" y="1252939"/>
              <a:ext cx="1692196" cy="2631172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1112" y="1252939"/>
              <a:ext cx="1692196" cy="26311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Привлекательность вероучения состоит также в учении 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непричинении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вреда всему живому и гармонии человека с природой (пять заповедей воздержания)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9512" y="5733256"/>
            <a:ext cx="8784976" cy="936104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Основу вероучения буддизма составила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Типитака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Трипитака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дословно «три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кор-зины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») - полный свод священных текстов, записанных со слов самого Будды в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из-ложении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его учеников.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1628800"/>
          <a:ext cx="8712968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религий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9512" y="5373216"/>
            <a:ext cx="8784976" cy="1296144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в. н.э. в Палестине и других восточных провинциях Римской империи возни-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кает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христианство. Сейчас оно является самой массовой из мировых религий (около 1,5 млрд последователей) и широко распространено по всему миру,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осо-бенно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Европе и Америке.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8" name="Picture 4" descr="Картинки по запросу христианство кар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20" y="1700808"/>
            <a:ext cx="7055910" cy="338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07504" y="2996952"/>
            <a:ext cx="1752308" cy="79208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Христианство в современном мире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4376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1115</TotalTime>
  <Words>1121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Роль религии в современном мире</vt:lpstr>
      <vt:lpstr>План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Виды религий</vt:lpstr>
      <vt:lpstr>Нравственные аспекты религий мира</vt:lpstr>
      <vt:lpstr>Нравственные аспекты религий мира</vt:lpstr>
      <vt:lpstr>Веротерпимость и свобода совести</vt:lpstr>
      <vt:lpstr>Веротерпимость и свобода совести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религии в современном мире</dc:title>
  <dc:subject>Роль религии в современном мире</dc:subject>
  <dc:creator>Ситник П.В.</dc:creator>
  <dc:description>Презентация.</dc:description>
  <cp:lastModifiedBy>User</cp:lastModifiedBy>
  <cp:revision>66</cp:revision>
  <dcterms:created xsi:type="dcterms:W3CDTF">2012-05-11T17:12:37Z</dcterms:created>
  <dcterms:modified xsi:type="dcterms:W3CDTF">2018-04-07T19:16:19Z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07.04.2018</vt:lpwstr>
  </property>
</Properties>
</file>