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6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9719" autoAdjust="0"/>
  </p:normalViewPr>
  <p:slideViewPr>
    <p:cSldViewPr>
      <p:cViewPr varScale="1">
        <p:scale>
          <a:sx n="105" d="100"/>
          <a:sy n="105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7AE852-B23A-4604-9EAD-1B226ED89600}" type="doc">
      <dgm:prSet loTypeId="urn:microsoft.com/office/officeart/2008/layout/HorizontalMultiLevelHierarchy" loCatId="hierarchy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F8C0B83-FE62-4615-877D-53161775D38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Функции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(задачи) трудового права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FF91A55-8AF6-411E-9B88-9A936E2E0F91}" type="parTrans" cxnId="{E2B97D20-53A7-4741-856B-47D55A423952}">
      <dgm:prSet/>
      <dgm:spPr/>
      <dgm:t>
        <a:bodyPr/>
        <a:lstStyle/>
        <a:p>
          <a:endParaRPr lang="ru-RU"/>
        </a:p>
      </dgm:t>
    </dgm:pt>
    <dgm:pt modelId="{EA11723A-F560-4F6F-8009-6A7F194CD181}" type="sibTrans" cxnId="{E2B97D20-53A7-4741-856B-47D55A423952}">
      <dgm:prSet/>
      <dgm:spPr/>
      <dgm:t>
        <a:bodyPr/>
        <a:lstStyle/>
        <a:p>
          <a:endParaRPr lang="ru-RU"/>
        </a:p>
      </dgm:t>
    </dgm:pt>
    <dgm:pt modelId="{89F39631-475E-490C-A756-FE55EAE4C58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регулирование трудовых и связан-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 ними отношений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2322A25-9147-49BE-B283-F2CAB981B864}" type="parTrans" cxnId="{0B6B55A1-6A9F-4B0E-AF5A-B586948396E9}">
      <dgm:prSet/>
      <dgm:spPr/>
      <dgm:t>
        <a:bodyPr/>
        <a:lstStyle/>
        <a:p>
          <a:endParaRPr lang="ru-RU"/>
        </a:p>
      </dgm:t>
    </dgm:pt>
    <dgm:pt modelId="{AC331D23-A216-451F-BC82-BFE0F23C2798}" type="sibTrans" cxnId="{0B6B55A1-6A9F-4B0E-AF5A-B586948396E9}">
      <dgm:prSet/>
      <dgm:spPr/>
      <dgm:t>
        <a:bodyPr/>
        <a:lstStyle/>
        <a:p>
          <a:endParaRPr lang="ru-RU"/>
        </a:p>
      </dgm:t>
    </dgm:pt>
    <dgm:pt modelId="{924AB14E-1762-4D84-AE07-B7060F25334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социального партнёрства между нанимателями, работниками и органами государственного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уп-равления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C7BEEA2-682C-435B-A316-A0CDB8AC6208}" type="parTrans" cxnId="{0019D90D-E608-45B0-B0A1-4690D90DD4C4}">
      <dgm:prSet/>
      <dgm:spPr/>
      <dgm:t>
        <a:bodyPr/>
        <a:lstStyle/>
        <a:p>
          <a:endParaRPr lang="ru-RU"/>
        </a:p>
      </dgm:t>
    </dgm:pt>
    <dgm:pt modelId="{B84F7D7E-0512-4A00-8886-526CCD9E02E3}" type="sibTrans" cxnId="{0019D90D-E608-45B0-B0A1-4690D90DD4C4}">
      <dgm:prSet/>
      <dgm:spPr/>
      <dgm:t>
        <a:bodyPr/>
        <a:lstStyle/>
        <a:p>
          <a:endParaRPr lang="ru-RU"/>
        </a:p>
      </dgm:t>
    </dgm:pt>
    <dgm:pt modelId="{FC50C94B-64CB-44C4-A68B-ED5EB9EF216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установление и защита взаимных прав и обязанностей работников и нанимателей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093D31C-E810-462F-B734-3E92979F1E29}" type="parTrans" cxnId="{05175C4F-6923-4F77-85F6-54B2E3E771A4}">
      <dgm:prSet/>
      <dgm:spPr/>
      <dgm:t>
        <a:bodyPr/>
        <a:lstStyle/>
        <a:p>
          <a:endParaRPr lang="ru-RU"/>
        </a:p>
      </dgm:t>
    </dgm:pt>
    <dgm:pt modelId="{CE7C2B14-7694-40D0-8344-5F07361D3A18}" type="sibTrans" cxnId="{05175C4F-6923-4F77-85F6-54B2E3E771A4}">
      <dgm:prSet/>
      <dgm:spPr/>
      <dgm:t>
        <a:bodyPr/>
        <a:lstStyle/>
        <a:p>
          <a:endParaRPr lang="ru-RU"/>
        </a:p>
      </dgm:t>
    </dgm:pt>
    <dgm:pt modelId="{CDBFF2EF-927E-4F4C-9DBC-64D3A80B964C}" type="pres">
      <dgm:prSet presAssocID="{5F7AE852-B23A-4604-9EAD-1B226ED8960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771DBC3-2407-491D-8DAC-88E33F546CCA}" type="pres">
      <dgm:prSet presAssocID="{6F8C0B83-FE62-4615-877D-53161775D387}" presName="root1" presStyleCnt="0"/>
      <dgm:spPr/>
    </dgm:pt>
    <dgm:pt modelId="{A4376B06-5BF9-4FD0-8C7B-BC89EFD79B83}" type="pres">
      <dgm:prSet presAssocID="{6F8C0B83-FE62-4615-877D-53161775D387}" presName="LevelOneTextNode" presStyleLbl="node0" presStyleIdx="0" presStyleCnt="1" custScaleX="120472">
        <dgm:presLayoutVars>
          <dgm:chPref val="3"/>
        </dgm:presLayoutVars>
      </dgm:prSet>
      <dgm:spPr/>
    </dgm:pt>
    <dgm:pt modelId="{E1D4E32F-9F6F-4F0D-AEB1-3CD90EEAF0AB}" type="pres">
      <dgm:prSet presAssocID="{6F8C0B83-FE62-4615-877D-53161775D387}" presName="level2hierChild" presStyleCnt="0"/>
      <dgm:spPr/>
    </dgm:pt>
    <dgm:pt modelId="{B486E506-02F3-4380-A04B-D453BCDEC368}" type="pres">
      <dgm:prSet presAssocID="{F2322A25-9147-49BE-B283-F2CAB981B864}" presName="conn2-1" presStyleLbl="parChTrans1D2" presStyleIdx="0" presStyleCnt="3"/>
      <dgm:spPr/>
    </dgm:pt>
    <dgm:pt modelId="{876CE4BA-F7D4-4FF0-A96B-A73A546BEFB5}" type="pres">
      <dgm:prSet presAssocID="{F2322A25-9147-49BE-B283-F2CAB981B864}" presName="connTx" presStyleLbl="parChTrans1D2" presStyleIdx="0" presStyleCnt="3"/>
      <dgm:spPr/>
    </dgm:pt>
    <dgm:pt modelId="{8C11C07A-B5CC-4061-8036-529EBF692215}" type="pres">
      <dgm:prSet presAssocID="{89F39631-475E-490C-A756-FE55EAE4C588}" presName="root2" presStyleCnt="0"/>
      <dgm:spPr/>
    </dgm:pt>
    <dgm:pt modelId="{FE174525-3722-4F1A-8D38-E63B0F082C5C}" type="pres">
      <dgm:prSet presAssocID="{89F39631-475E-490C-A756-FE55EAE4C588}" presName="LevelTwoTextNode" presStyleLbl="node2" presStyleIdx="0" presStyleCnt="3" custScaleX="2256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1D3D6E-ABD4-4E81-B313-2E1F5D273A00}" type="pres">
      <dgm:prSet presAssocID="{89F39631-475E-490C-A756-FE55EAE4C588}" presName="level3hierChild" presStyleCnt="0"/>
      <dgm:spPr/>
    </dgm:pt>
    <dgm:pt modelId="{A81D43AC-5FB9-4DA9-BF6C-1766863990BA}" type="pres">
      <dgm:prSet presAssocID="{2C7BEEA2-682C-435B-A316-A0CDB8AC6208}" presName="conn2-1" presStyleLbl="parChTrans1D2" presStyleIdx="1" presStyleCnt="3"/>
      <dgm:spPr/>
    </dgm:pt>
    <dgm:pt modelId="{1F1D7CF4-C66E-4F83-8CF4-784E6867081E}" type="pres">
      <dgm:prSet presAssocID="{2C7BEEA2-682C-435B-A316-A0CDB8AC6208}" presName="connTx" presStyleLbl="parChTrans1D2" presStyleIdx="1" presStyleCnt="3"/>
      <dgm:spPr/>
    </dgm:pt>
    <dgm:pt modelId="{A0C199CE-9725-4520-8ABF-C0801A50C2FF}" type="pres">
      <dgm:prSet presAssocID="{924AB14E-1762-4D84-AE07-B7060F253340}" presName="root2" presStyleCnt="0"/>
      <dgm:spPr/>
    </dgm:pt>
    <dgm:pt modelId="{D107C655-E008-4FBA-AD05-F48E05C7A31C}" type="pres">
      <dgm:prSet presAssocID="{924AB14E-1762-4D84-AE07-B7060F253340}" presName="LevelTwoTextNode" presStyleLbl="node2" presStyleIdx="1" presStyleCnt="3" custScaleX="225691" custScaleY="1958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CC2D06-5771-470D-8493-5D716F940BBF}" type="pres">
      <dgm:prSet presAssocID="{924AB14E-1762-4D84-AE07-B7060F253340}" presName="level3hierChild" presStyleCnt="0"/>
      <dgm:spPr/>
    </dgm:pt>
    <dgm:pt modelId="{7CD38896-B4B0-4A38-B1DE-BEF9B810D648}" type="pres">
      <dgm:prSet presAssocID="{A093D31C-E810-462F-B734-3E92979F1E29}" presName="conn2-1" presStyleLbl="parChTrans1D2" presStyleIdx="2" presStyleCnt="3"/>
      <dgm:spPr/>
    </dgm:pt>
    <dgm:pt modelId="{C8402A21-E8B0-4448-B3FD-DCED942E170C}" type="pres">
      <dgm:prSet presAssocID="{A093D31C-E810-462F-B734-3E92979F1E29}" presName="connTx" presStyleLbl="parChTrans1D2" presStyleIdx="2" presStyleCnt="3"/>
      <dgm:spPr/>
    </dgm:pt>
    <dgm:pt modelId="{671A171E-E12D-44F3-985F-8E0E46F79147}" type="pres">
      <dgm:prSet presAssocID="{FC50C94B-64CB-44C4-A68B-ED5EB9EF2162}" presName="root2" presStyleCnt="0"/>
      <dgm:spPr/>
    </dgm:pt>
    <dgm:pt modelId="{D8E63C16-07D0-46BC-B987-3BFE487DA92E}" type="pres">
      <dgm:prSet presAssocID="{FC50C94B-64CB-44C4-A68B-ED5EB9EF2162}" presName="LevelTwoTextNode" presStyleLbl="node2" presStyleIdx="2" presStyleCnt="3" custScaleX="225691" custScaleY="1559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7DAE91-5442-43B9-8A9B-4861708F5115}" type="pres">
      <dgm:prSet presAssocID="{FC50C94B-64CB-44C4-A68B-ED5EB9EF2162}" presName="level3hierChild" presStyleCnt="0"/>
      <dgm:spPr/>
    </dgm:pt>
  </dgm:ptLst>
  <dgm:cxnLst>
    <dgm:cxn modelId="{2B9D2588-E67C-45F9-87FA-4D7BDEAE3727}" type="presOf" srcId="{F2322A25-9147-49BE-B283-F2CAB981B864}" destId="{876CE4BA-F7D4-4FF0-A96B-A73A546BEFB5}" srcOrd="1" destOrd="0" presId="urn:microsoft.com/office/officeart/2008/layout/HorizontalMultiLevelHierarchy"/>
    <dgm:cxn modelId="{C0EA4BEE-E08B-42B3-8DEA-D4DE3B4E69F2}" type="presOf" srcId="{2C7BEEA2-682C-435B-A316-A0CDB8AC6208}" destId="{A81D43AC-5FB9-4DA9-BF6C-1766863990BA}" srcOrd="0" destOrd="0" presId="urn:microsoft.com/office/officeart/2008/layout/HorizontalMultiLevelHierarchy"/>
    <dgm:cxn modelId="{E2B97D20-53A7-4741-856B-47D55A423952}" srcId="{5F7AE852-B23A-4604-9EAD-1B226ED89600}" destId="{6F8C0B83-FE62-4615-877D-53161775D387}" srcOrd="0" destOrd="0" parTransId="{0FF91A55-8AF6-411E-9B88-9A936E2E0F91}" sibTransId="{EA11723A-F560-4F6F-8009-6A7F194CD181}"/>
    <dgm:cxn modelId="{9B677CE0-749D-4B3D-B685-958A137FBE07}" type="presOf" srcId="{FC50C94B-64CB-44C4-A68B-ED5EB9EF2162}" destId="{D8E63C16-07D0-46BC-B987-3BFE487DA92E}" srcOrd="0" destOrd="0" presId="urn:microsoft.com/office/officeart/2008/layout/HorizontalMultiLevelHierarchy"/>
    <dgm:cxn modelId="{33D37F2D-2865-4A0D-9D99-0CA746112251}" type="presOf" srcId="{A093D31C-E810-462F-B734-3E92979F1E29}" destId="{C8402A21-E8B0-4448-B3FD-DCED942E170C}" srcOrd="1" destOrd="0" presId="urn:microsoft.com/office/officeart/2008/layout/HorizontalMultiLevelHierarchy"/>
    <dgm:cxn modelId="{0019D90D-E608-45B0-B0A1-4690D90DD4C4}" srcId="{6F8C0B83-FE62-4615-877D-53161775D387}" destId="{924AB14E-1762-4D84-AE07-B7060F253340}" srcOrd="1" destOrd="0" parTransId="{2C7BEEA2-682C-435B-A316-A0CDB8AC6208}" sibTransId="{B84F7D7E-0512-4A00-8886-526CCD9E02E3}"/>
    <dgm:cxn modelId="{8C545929-5BEB-4A43-AFA2-70DB754F2A63}" type="presOf" srcId="{2C7BEEA2-682C-435B-A316-A0CDB8AC6208}" destId="{1F1D7CF4-C66E-4F83-8CF4-784E6867081E}" srcOrd="1" destOrd="0" presId="urn:microsoft.com/office/officeart/2008/layout/HorizontalMultiLevelHierarchy"/>
    <dgm:cxn modelId="{02D8C456-8DD6-4F66-A18C-8A87B6CCD02B}" type="presOf" srcId="{89F39631-475E-490C-A756-FE55EAE4C588}" destId="{FE174525-3722-4F1A-8D38-E63B0F082C5C}" srcOrd="0" destOrd="0" presId="urn:microsoft.com/office/officeart/2008/layout/HorizontalMultiLevelHierarchy"/>
    <dgm:cxn modelId="{862FCA1C-5529-4FE4-AC83-3E87347FF085}" type="presOf" srcId="{6F8C0B83-FE62-4615-877D-53161775D387}" destId="{A4376B06-5BF9-4FD0-8C7B-BC89EFD79B83}" srcOrd="0" destOrd="0" presId="urn:microsoft.com/office/officeart/2008/layout/HorizontalMultiLevelHierarchy"/>
    <dgm:cxn modelId="{0B6B55A1-6A9F-4B0E-AF5A-B586948396E9}" srcId="{6F8C0B83-FE62-4615-877D-53161775D387}" destId="{89F39631-475E-490C-A756-FE55EAE4C588}" srcOrd="0" destOrd="0" parTransId="{F2322A25-9147-49BE-B283-F2CAB981B864}" sibTransId="{AC331D23-A216-451F-BC82-BFE0F23C2798}"/>
    <dgm:cxn modelId="{8C2C126C-45AC-4EC4-BFEF-17FDB85A39A2}" type="presOf" srcId="{F2322A25-9147-49BE-B283-F2CAB981B864}" destId="{B486E506-02F3-4380-A04B-D453BCDEC368}" srcOrd="0" destOrd="0" presId="urn:microsoft.com/office/officeart/2008/layout/HorizontalMultiLevelHierarchy"/>
    <dgm:cxn modelId="{32C2F15F-E9F0-406C-ACD4-BA8368CF8D97}" type="presOf" srcId="{A093D31C-E810-462F-B734-3E92979F1E29}" destId="{7CD38896-B4B0-4A38-B1DE-BEF9B810D648}" srcOrd="0" destOrd="0" presId="urn:microsoft.com/office/officeart/2008/layout/HorizontalMultiLevelHierarchy"/>
    <dgm:cxn modelId="{05175C4F-6923-4F77-85F6-54B2E3E771A4}" srcId="{6F8C0B83-FE62-4615-877D-53161775D387}" destId="{FC50C94B-64CB-44C4-A68B-ED5EB9EF2162}" srcOrd="2" destOrd="0" parTransId="{A093D31C-E810-462F-B734-3E92979F1E29}" sibTransId="{CE7C2B14-7694-40D0-8344-5F07361D3A18}"/>
    <dgm:cxn modelId="{CB679DBA-443E-499D-A158-A85F9CE99230}" type="presOf" srcId="{5F7AE852-B23A-4604-9EAD-1B226ED89600}" destId="{CDBFF2EF-927E-4F4C-9DBC-64D3A80B964C}" srcOrd="0" destOrd="0" presId="urn:microsoft.com/office/officeart/2008/layout/HorizontalMultiLevelHierarchy"/>
    <dgm:cxn modelId="{B54D6A68-3E37-4350-A579-BC74549652FB}" type="presOf" srcId="{924AB14E-1762-4D84-AE07-B7060F253340}" destId="{D107C655-E008-4FBA-AD05-F48E05C7A31C}" srcOrd="0" destOrd="0" presId="urn:microsoft.com/office/officeart/2008/layout/HorizontalMultiLevelHierarchy"/>
    <dgm:cxn modelId="{69ECD2A3-C185-4724-9E46-CA51ACA7553B}" type="presParOf" srcId="{CDBFF2EF-927E-4F4C-9DBC-64D3A80B964C}" destId="{F771DBC3-2407-491D-8DAC-88E33F546CCA}" srcOrd="0" destOrd="0" presId="urn:microsoft.com/office/officeart/2008/layout/HorizontalMultiLevelHierarchy"/>
    <dgm:cxn modelId="{2B2A9D9D-0490-481E-BCCD-5B165612A40E}" type="presParOf" srcId="{F771DBC3-2407-491D-8DAC-88E33F546CCA}" destId="{A4376B06-5BF9-4FD0-8C7B-BC89EFD79B83}" srcOrd="0" destOrd="0" presId="urn:microsoft.com/office/officeart/2008/layout/HorizontalMultiLevelHierarchy"/>
    <dgm:cxn modelId="{17388B68-ACCE-4922-88A3-E74E01AF972C}" type="presParOf" srcId="{F771DBC3-2407-491D-8DAC-88E33F546CCA}" destId="{E1D4E32F-9F6F-4F0D-AEB1-3CD90EEAF0AB}" srcOrd="1" destOrd="0" presId="urn:microsoft.com/office/officeart/2008/layout/HorizontalMultiLevelHierarchy"/>
    <dgm:cxn modelId="{223833BE-A215-4432-9CF4-B8301E9C0E1D}" type="presParOf" srcId="{E1D4E32F-9F6F-4F0D-AEB1-3CD90EEAF0AB}" destId="{B486E506-02F3-4380-A04B-D453BCDEC368}" srcOrd="0" destOrd="0" presId="urn:microsoft.com/office/officeart/2008/layout/HorizontalMultiLevelHierarchy"/>
    <dgm:cxn modelId="{D8CBE39D-5497-4C85-95C2-2CF5FDBF546B}" type="presParOf" srcId="{B486E506-02F3-4380-A04B-D453BCDEC368}" destId="{876CE4BA-F7D4-4FF0-A96B-A73A546BEFB5}" srcOrd="0" destOrd="0" presId="urn:microsoft.com/office/officeart/2008/layout/HorizontalMultiLevelHierarchy"/>
    <dgm:cxn modelId="{4859660A-A23E-42C5-91C4-604D9331FF36}" type="presParOf" srcId="{E1D4E32F-9F6F-4F0D-AEB1-3CD90EEAF0AB}" destId="{8C11C07A-B5CC-4061-8036-529EBF692215}" srcOrd="1" destOrd="0" presId="urn:microsoft.com/office/officeart/2008/layout/HorizontalMultiLevelHierarchy"/>
    <dgm:cxn modelId="{9D15A838-02F2-4A53-AEEC-9FA8B01107F9}" type="presParOf" srcId="{8C11C07A-B5CC-4061-8036-529EBF692215}" destId="{FE174525-3722-4F1A-8D38-E63B0F082C5C}" srcOrd="0" destOrd="0" presId="urn:microsoft.com/office/officeart/2008/layout/HorizontalMultiLevelHierarchy"/>
    <dgm:cxn modelId="{BEB1042F-DA2B-4DCF-AD00-AFA04183E9E0}" type="presParOf" srcId="{8C11C07A-B5CC-4061-8036-529EBF692215}" destId="{541D3D6E-ABD4-4E81-B313-2E1F5D273A00}" srcOrd="1" destOrd="0" presId="urn:microsoft.com/office/officeart/2008/layout/HorizontalMultiLevelHierarchy"/>
    <dgm:cxn modelId="{9A1E074F-5C68-41F9-A836-2DF523BFB479}" type="presParOf" srcId="{E1D4E32F-9F6F-4F0D-AEB1-3CD90EEAF0AB}" destId="{A81D43AC-5FB9-4DA9-BF6C-1766863990BA}" srcOrd="2" destOrd="0" presId="urn:microsoft.com/office/officeart/2008/layout/HorizontalMultiLevelHierarchy"/>
    <dgm:cxn modelId="{D55DC4BB-3649-4638-947C-965F516EF523}" type="presParOf" srcId="{A81D43AC-5FB9-4DA9-BF6C-1766863990BA}" destId="{1F1D7CF4-C66E-4F83-8CF4-784E6867081E}" srcOrd="0" destOrd="0" presId="urn:microsoft.com/office/officeart/2008/layout/HorizontalMultiLevelHierarchy"/>
    <dgm:cxn modelId="{3BF7960B-592D-4C08-866D-1EBD3005EE32}" type="presParOf" srcId="{E1D4E32F-9F6F-4F0D-AEB1-3CD90EEAF0AB}" destId="{A0C199CE-9725-4520-8ABF-C0801A50C2FF}" srcOrd="3" destOrd="0" presId="urn:microsoft.com/office/officeart/2008/layout/HorizontalMultiLevelHierarchy"/>
    <dgm:cxn modelId="{A0FE40EB-2F8E-44BB-9848-3900630A4347}" type="presParOf" srcId="{A0C199CE-9725-4520-8ABF-C0801A50C2FF}" destId="{D107C655-E008-4FBA-AD05-F48E05C7A31C}" srcOrd="0" destOrd="0" presId="urn:microsoft.com/office/officeart/2008/layout/HorizontalMultiLevelHierarchy"/>
    <dgm:cxn modelId="{0F515CFD-3862-4959-87AC-BDC4B4A81DAD}" type="presParOf" srcId="{A0C199CE-9725-4520-8ABF-C0801A50C2FF}" destId="{4DCC2D06-5771-470D-8493-5D716F940BBF}" srcOrd="1" destOrd="0" presId="urn:microsoft.com/office/officeart/2008/layout/HorizontalMultiLevelHierarchy"/>
    <dgm:cxn modelId="{FE31820C-FD91-4BBA-BD3B-4EBCDD54C902}" type="presParOf" srcId="{E1D4E32F-9F6F-4F0D-AEB1-3CD90EEAF0AB}" destId="{7CD38896-B4B0-4A38-B1DE-BEF9B810D648}" srcOrd="4" destOrd="0" presId="urn:microsoft.com/office/officeart/2008/layout/HorizontalMultiLevelHierarchy"/>
    <dgm:cxn modelId="{FDBA894D-D52C-49FB-977D-4B196EEB1CF7}" type="presParOf" srcId="{7CD38896-B4B0-4A38-B1DE-BEF9B810D648}" destId="{C8402A21-E8B0-4448-B3FD-DCED942E170C}" srcOrd="0" destOrd="0" presId="urn:microsoft.com/office/officeart/2008/layout/HorizontalMultiLevelHierarchy"/>
    <dgm:cxn modelId="{3A0CC9EC-D047-4D3D-8D50-85E4CB262C11}" type="presParOf" srcId="{E1D4E32F-9F6F-4F0D-AEB1-3CD90EEAF0AB}" destId="{671A171E-E12D-44F3-985F-8E0E46F79147}" srcOrd="5" destOrd="0" presId="urn:microsoft.com/office/officeart/2008/layout/HorizontalMultiLevelHierarchy"/>
    <dgm:cxn modelId="{FE8F236C-C8DC-4B92-9A80-DAEDD5735D5C}" type="presParOf" srcId="{671A171E-E12D-44F3-985F-8E0E46F79147}" destId="{D8E63C16-07D0-46BC-B987-3BFE487DA92E}" srcOrd="0" destOrd="0" presId="urn:microsoft.com/office/officeart/2008/layout/HorizontalMultiLevelHierarchy"/>
    <dgm:cxn modelId="{CE935E07-B5C0-4044-A68B-B92483C3C2AA}" type="presParOf" srcId="{671A171E-E12D-44F3-985F-8E0E46F79147}" destId="{F97DAE91-5442-43B9-8A9B-4861708F511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B834E21-29C2-455E-9A27-14C2619BC3BC}" type="doc">
      <dgm:prSet loTypeId="urn:microsoft.com/office/officeart/2011/layout/TabList" loCatId="officeonline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BC6E9B35-E759-463B-BF75-FB1D652E8348}">
      <dgm:prSet phldrT="[Текст]" custT="1"/>
      <dgm:spPr/>
      <dgm:t>
        <a:bodyPr/>
        <a:lstStyle/>
        <a:p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F680D3C-88FA-4ACE-8F04-E9405D58DB94}" type="parTrans" cxnId="{7E23DEE9-977B-400A-90A1-1ED0915F3F8C}">
      <dgm:prSet/>
      <dgm:spPr/>
      <dgm:t>
        <a:bodyPr/>
        <a:lstStyle/>
        <a:p>
          <a:endParaRPr lang="ru-RU"/>
        </a:p>
      </dgm:t>
    </dgm:pt>
    <dgm:pt modelId="{8CFFE04F-E31C-4DED-B3DC-54AD3B362C8F}" type="sibTrans" cxnId="{7E23DEE9-977B-400A-90A1-1ED0915F3F8C}">
      <dgm:prSet/>
      <dgm:spPr/>
      <dgm:t>
        <a:bodyPr/>
        <a:lstStyle/>
        <a:p>
          <a:endParaRPr lang="ru-RU"/>
        </a:p>
      </dgm:t>
    </dgm:pt>
    <dgm:pt modelId="{A387DCD3-B547-4324-8FF3-6F383CE9A8A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Работник обязан: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74745CE-68C7-452D-9092-37639172908A}" type="parTrans" cxnId="{138CDF21-118B-4D0A-B691-19D66154229F}">
      <dgm:prSet/>
      <dgm:spPr/>
      <dgm:t>
        <a:bodyPr/>
        <a:lstStyle/>
        <a:p>
          <a:endParaRPr lang="ru-RU"/>
        </a:p>
      </dgm:t>
    </dgm:pt>
    <dgm:pt modelId="{B875D80C-E9F0-4A83-B42A-8F0D84485ECC}" type="sibTrans" cxnId="{138CDF21-118B-4D0A-B691-19D66154229F}">
      <dgm:prSet/>
      <dgm:spPr/>
      <dgm:t>
        <a:bodyPr/>
        <a:lstStyle/>
        <a:p>
          <a:endParaRPr lang="ru-RU"/>
        </a:p>
      </dgm:t>
    </dgm:pt>
    <dgm:pt modelId="{0DC6813C-FA81-40AB-919F-56D5467AA48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принимать меры по немедленному устранению причин и условий,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препятству-ющих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нормальному выполнению работы (авария, простой и т.д.);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CC81BAA-0DA8-4DFA-9BAD-1CAC708266F8}" type="parTrans" cxnId="{4D8DC832-852F-4BC0-9406-73D54E0ABBF7}">
      <dgm:prSet/>
      <dgm:spPr/>
      <dgm:t>
        <a:bodyPr/>
        <a:lstStyle/>
        <a:p>
          <a:endParaRPr lang="ru-RU"/>
        </a:p>
      </dgm:t>
    </dgm:pt>
    <dgm:pt modelId="{39B44B2B-A140-4A14-9C27-40A126111B97}" type="sibTrans" cxnId="{4D8DC832-852F-4BC0-9406-73D54E0ABBF7}">
      <dgm:prSet/>
      <dgm:spPr/>
      <dgm:t>
        <a:bodyPr/>
        <a:lstStyle/>
        <a:p>
          <a:endParaRPr lang="ru-RU"/>
        </a:p>
      </dgm:t>
    </dgm:pt>
    <dgm:pt modelId="{6BB8CE12-0D10-4A03-8EB0-EA527CA0C39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добросовестно исполнять свои трудовые обязанности;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66863E2-19BF-4A08-8374-A29B4303F6E4}" type="parTrans" cxnId="{AB310BF7-ABD2-4DB9-935A-ABD62641FF84}">
      <dgm:prSet/>
      <dgm:spPr/>
      <dgm:t>
        <a:bodyPr/>
        <a:lstStyle/>
        <a:p>
          <a:endParaRPr lang="ru-RU"/>
        </a:p>
      </dgm:t>
    </dgm:pt>
    <dgm:pt modelId="{2D7532C6-7510-4CC7-B612-E258222B7AC8}" type="sibTrans" cxnId="{AB310BF7-ABD2-4DB9-935A-ABD62641FF84}">
      <dgm:prSet/>
      <dgm:spPr/>
      <dgm:t>
        <a:bodyPr/>
        <a:lstStyle/>
        <a:p>
          <a:endParaRPr lang="ru-RU"/>
        </a:p>
      </dgm:t>
    </dgm:pt>
    <dgm:pt modelId="{C2794AD7-3AD9-4E13-B7F5-09F02846E52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выполнять правила внутреннего трудового распорядка, письменные и устные приказы нанимателя, не противоречащие законодательству;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8BE294D-A85A-4BF8-9020-225442C86466}" type="parTrans" cxnId="{56876313-DF39-48AE-87F2-33E793650047}">
      <dgm:prSet/>
      <dgm:spPr/>
      <dgm:t>
        <a:bodyPr/>
        <a:lstStyle/>
        <a:p>
          <a:endParaRPr lang="ru-RU"/>
        </a:p>
      </dgm:t>
    </dgm:pt>
    <dgm:pt modelId="{A2EC7E83-1B9A-4F42-A283-8C73742C35AE}" type="sibTrans" cxnId="{56876313-DF39-48AE-87F2-33E793650047}">
      <dgm:prSet/>
      <dgm:spPr/>
      <dgm:t>
        <a:bodyPr/>
        <a:lstStyle/>
        <a:p>
          <a:endParaRPr lang="ru-RU"/>
        </a:p>
      </dgm:t>
    </dgm:pt>
    <dgm:pt modelId="{3F8E57A9-2DA5-4E59-BB07-7D623418485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соблюдать установленные требования к качеству производимой продукции, выполняемых работ, оказываемых услуг;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AB33B1B-C77F-4194-B464-93FBE9B84C6C}" type="parTrans" cxnId="{D7D1BAAA-706B-46D6-96FF-40260F771098}">
      <dgm:prSet/>
      <dgm:spPr/>
      <dgm:t>
        <a:bodyPr/>
        <a:lstStyle/>
        <a:p>
          <a:endParaRPr lang="ru-RU"/>
        </a:p>
      </dgm:t>
    </dgm:pt>
    <dgm:pt modelId="{D442A40D-9B23-4174-B51F-35DD281AB72E}" type="sibTrans" cxnId="{D7D1BAAA-706B-46D6-96FF-40260F771098}">
      <dgm:prSet/>
      <dgm:spPr/>
      <dgm:t>
        <a:bodyPr/>
        <a:lstStyle/>
        <a:p>
          <a:endParaRPr lang="ru-RU"/>
        </a:p>
      </dgm:t>
    </dgm:pt>
    <dgm:pt modelId="{391C18BF-DEAB-4C32-A88B-C9B9A89A047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соблюдать технику безопасности;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D8F3F64-9277-486C-864C-F432EE458E93}" type="parTrans" cxnId="{386B45E9-E946-45F8-8448-0A683C5E9D46}">
      <dgm:prSet/>
      <dgm:spPr/>
      <dgm:t>
        <a:bodyPr/>
        <a:lstStyle/>
        <a:p>
          <a:endParaRPr lang="ru-RU"/>
        </a:p>
      </dgm:t>
    </dgm:pt>
    <dgm:pt modelId="{8122B551-6F76-4C6F-8F6F-2D28623D7F96}" type="sibTrans" cxnId="{386B45E9-E946-45F8-8448-0A683C5E9D46}">
      <dgm:prSet/>
      <dgm:spPr/>
      <dgm:t>
        <a:bodyPr/>
        <a:lstStyle/>
        <a:p>
          <a:endParaRPr lang="ru-RU"/>
        </a:p>
      </dgm:t>
    </dgm:pt>
    <dgm:pt modelId="{12B00F4C-B667-4408-A5D5-F407F91603B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поддерживать своё рабочее место, оборудование в исправном состоянии,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поряд-ке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чистоте;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C29ECDE-4C87-464B-87A4-EE652E195ADA}" type="parTrans" cxnId="{0A5E298D-C331-4058-B7BC-A663D68C2224}">
      <dgm:prSet/>
      <dgm:spPr/>
      <dgm:t>
        <a:bodyPr/>
        <a:lstStyle/>
        <a:p>
          <a:endParaRPr lang="ru-RU"/>
        </a:p>
      </dgm:t>
    </dgm:pt>
    <dgm:pt modelId="{D2DE1772-1315-402E-AFEA-47B6FF23123A}" type="sibTrans" cxnId="{0A5E298D-C331-4058-B7BC-A663D68C2224}">
      <dgm:prSet/>
      <dgm:spPr/>
      <dgm:t>
        <a:bodyPr/>
        <a:lstStyle/>
        <a:p>
          <a:endParaRPr lang="ru-RU"/>
        </a:p>
      </dgm:t>
    </dgm:pt>
    <dgm:pt modelId="{EEFB0304-20AC-4321-A1FA-74B18174580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бережно относиться к имуществу нанимателя и принимать меры по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предотвра-щению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ущерба;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B50FE7C-5F30-4D0F-A58A-2F26207559D2}" type="parTrans" cxnId="{E794315A-730F-4C0F-94C3-DAFB1FDFE86E}">
      <dgm:prSet/>
      <dgm:spPr/>
      <dgm:t>
        <a:bodyPr/>
        <a:lstStyle/>
        <a:p>
          <a:endParaRPr lang="ru-RU"/>
        </a:p>
      </dgm:t>
    </dgm:pt>
    <dgm:pt modelId="{A8F195AD-A353-420A-B15E-3CE871820CCA}" type="sibTrans" cxnId="{E794315A-730F-4C0F-94C3-DAFB1FDFE86E}">
      <dgm:prSet/>
      <dgm:spPr/>
      <dgm:t>
        <a:bodyPr/>
        <a:lstStyle/>
        <a:p>
          <a:endParaRPr lang="ru-RU"/>
        </a:p>
      </dgm:t>
    </dgm:pt>
    <dgm:pt modelId="{5744CF92-AC14-47CA-A953-6765CDC1047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выполнять иные обязанности, вытекающие из действующего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законодательст-ва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коллективного и трудового договоров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F3902A8-EE6A-4870-8F21-8EA13B0F786B}" type="parTrans" cxnId="{EA580D13-8ADE-4E5C-A542-B8CB46A640A7}">
      <dgm:prSet/>
      <dgm:spPr/>
      <dgm:t>
        <a:bodyPr/>
        <a:lstStyle/>
        <a:p>
          <a:endParaRPr lang="ru-RU"/>
        </a:p>
      </dgm:t>
    </dgm:pt>
    <dgm:pt modelId="{22FE3CAB-3F27-4DAB-8678-1E05A0321679}" type="sibTrans" cxnId="{EA580D13-8ADE-4E5C-A542-B8CB46A640A7}">
      <dgm:prSet/>
      <dgm:spPr/>
      <dgm:t>
        <a:bodyPr/>
        <a:lstStyle/>
        <a:p>
          <a:endParaRPr lang="ru-RU"/>
        </a:p>
      </dgm:t>
    </dgm:pt>
    <dgm:pt modelId="{17E494B6-7190-4332-9BD9-2F4E195BC1DD}" type="pres">
      <dgm:prSet presAssocID="{DB834E21-29C2-455E-9A27-14C2619BC3BC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FBFEC7FC-8E2D-4B24-A197-F677A14DB1E5}" type="pres">
      <dgm:prSet presAssocID="{BC6E9B35-E759-463B-BF75-FB1D652E8348}" presName="composite" presStyleCnt="0"/>
      <dgm:spPr/>
    </dgm:pt>
    <dgm:pt modelId="{BE870007-7310-49B6-9287-059B62B874D9}" type="pres">
      <dgm:prSet presAssocID="{BC6E9B35-E759-463B-BF75-FB1D652E8348}" presName="FirstChild" presStyleLbl="revTx" presStyleIdx="0" presStyleCnt="2" custScaleX="95496" custScaleY="39994" custLinFactNeighborX="-225" custLinFactNeighborY="2786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A6B23C-B222-47F6-985A-523B41414CC5}" type="pres">
      <dgm:prSet presAssocID="{BC6E9B35-E759-463B-BF75-FB1D652E8348}" presName="Parent" presStyleLbl="alignNode1" presStyleIdx="0" presStyleCnt="1" custScaleY="39995" custLinFactNeighborY="3000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40DAF5-E576-46B1-9576-5859E09F1FBD}" type="pres">
      <dgm:prSet presAssocID="{BC6E9B35-E759-463B-BF75-FB1D652E8348}" presName="Accent" presStyleLbl="parChTrans1D1" presStyleIdx="0" presStyleCnt="1"/>
      <dgm:spPr/>
    </dgm:pt>
    <dgm:pt modelId="{90BD6275-812B-4F85-934B-565C6545BDD8}" type="pres">
      <dgm:prSet presAssocID="{BC6E9B35-E759-463B-BF75-FB1D652E8348}" presName="Child" presStyleLbl="revTx" presStyleIdx="1" presStyleCnt="2" custScaleY="1112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5E298D-C331-4058-B7BC-A663D68C2224}" srcId="{BC6E9B35-E759-463B-BF75-FB1D652E8348}" destId="{12B00F4C-B667-4408-A5D5-F407F91603B9}" srcOrd="5" destOrd="0" parTransId="{CC29ECDE-4C87-464B-87A4-EE652E195ADA}" sibTransId="{D2DE1772-1315-402E-AFEA-47B6FF23123A}"/>
    <dgm:cxn modelId="{FC7DF1A1-3949-424B-B84B-884D97DE7961}" type="presOf" srcId="{0DC6813C-FA81-40AB-919F-56D5467AA484}" destId="{90BD6275-812B-4F85-934B-565C6545BDD8}" srcOrd="0" destOrd="6" presId="urn:microsoft.com/office/officeart/2011/layout/TabList"/>
    <dgm:cxn modelId="{071E7CF0-E72C-42D6-A3C6-A18173C5A061}" type="presOf" srcId="{EEFB0304-20AC-4321-A1FA-74B181745805}" destId="{90BD6275-812B-4F85-934B-565C6545BDD8}" srcOrd="0" destOrd="5" presId="urn:microsoft.com/office/officeart/2011/layout/TabList"/>
    <dgm:cxn modelId="{56876313-DF39-48AE-87F2-33E793650047}" srcId="{BC6E9B35-E759-463B-BF75-FB1D652E8348}" destId="{C2794AD7-3AD9-4E13-B7F5-09F02846E52E}" srcOrd="2" destOrd="0" parTransId="{68BE294D-A85A-4BF8-9020-225442C86466}" sibTransId="{A2EC7E83-1B9A-4F42-A283-8C73742C35AE}"/>
    <dgm:cxn modelId="{EA580D13-8ADE-4E5C-A542-B8CB46A640A7}" srcId="{BC6E9B35-E759-463B-BF75-FB1D652E8348}" destId="{5744CF92-AC14-47CA-A953-6765CDC1047C}" srcOrd="8" destOrd="0" parTransId="{AF3902A8-EE6A-4870-8F21-8EA13B0F786B}" sibTransId="{22FE3CAB-3F27-4DAB-8678-1E05A0321679}"/>
    <dgm:cxn modelId="{E93EDA35-F509-435F-85D8-8B3E291E9AF8}" type="presOf" srcId="{C2794AD7-3AD9-4E13-B7F5-09F02846E52E}" destId="{90BD6275-812B-4F85-934B-565C6545BDD8}" srcOrd="0" destOrd="1" presId="urn:microsoft.com/office/officeart/2011/layout/TabList"/>
    <dgm:cxn modelId="{B8BECB98-EC54-4388-A765-44865CD38859}" type="presOf" srcId="{6BB8CE12-0D10-4A03-8EB0-EA527CA0C39E}" destId="{90BD6275-812B-4F85-934B-565C6545BDD8}" srcOrd="0" destOrd="0" presId="urn:microsoft.com/office/officeart/2011/layout/TabList"/>
    <dgm:cxn modelId="{E794315A-730F-4C0F-94C3-DAFB1FDFE86E}" srcId="{BC6E9B35-E759-463B-BF75-FB1D652E8348}" destId="{EEFB0304-20AC-4321-A1FA-74B181745805}" srcOrd="6" destOrd="0" parTransId="{3B50FE7C-5F30-4D0F-A58A-2F26207559D2}" sibTransId="{A8F195AD-A353-420A-B15E-3CE871820CCA}"/>
    <dgm:cxn modelId="{D73FB68A-B664-4377-A7C0-01E2F23A1B4F}" type="presOf" srcId="{BC6E9B35-E759-463B-BF75-FB1D652E8348}" destId="{28A6B23C-B222-47F6-985A-523B41414CC5}" srcOrd="0" destOrd="0" presId="urn:microsoft.com/office/officeart/2011/layout/TabList"/>
    <dgm:cxn modelId="{4D8DC832-852F-4BC0-9406-73D54E0ABBF7}" srcId="{BC6E9B35-E759-463B-BF75-FB1D652E8348}" destId="{0DC6813C-FA81-40AB-919F-56D5467AA484}" srcOrd="7" destOrd="0" parTransId="{FCC81BAA-0DA8-4DFA-9BAD-1CAC708266F8}" sibTransId="{39B44B2B-A140-4A14-9C27-40A126111B97}"/>
    <dgm:cxn modelId="{12BFAD8D-A1E0-455C-90C1-F5F697A598AF}" type="presOf" srcId="{5744CF92-AC14-47CA-A953-6765CDC1047C}" destId="{90BD6275-812B-4F85-934B-565C6545BDD8}" srcOrd="0" destOrd="7" presId="urn:microsoft.com/office/officeart/2011/layout/TabList"/>
    <dgm:cxn modelId="{2EA40C98-13E7-4E86-B30E-4E7D86BAE102}" type="presOf" srcId="{A387DCD3-B547-4324-8FF3-6F383CE9A8A7}" destId="{BE870007-7310-49B6-9287-059B62B874D9}" srcOrd="0" destOrd="0" presId="urn:microsoft.com/office/officeart/2011/layout/TabList"/>
    <dgm:cxn modelId="{386B45E9-E946-45F8-8448-0A683C5E9D46}" srcId="{BC6E9B35-E759-463B-BF75-FB1D652E8348}" destId="{391C18BF-DEAB-4C32-A88B-C9B9A89A047C}" srcOrd="4" destOrd="0" parTransId="{FD8F3F64-9277-486C-864C-F432EE458E93}" sibTransId="{8122B551-6F76-4C6F-8F6F-2D28623D7F96}"/>
    <dgm:cxn modelId="{D7D1BAAA-706B-46D6-96FF-40260F771098}" srcId="{BC6E9B35-E759-463B-BF75-FB1D652E8348}" destId="{3F8E57A9-2DA5-4E59-BB07-7D6234184850}" srcOrd="3" destOrd="0" parTransId="{4AB33B1B-C77F-4194-B464-93FBE9B84C6C}" sibTransId="{D442A40D-9B23-4174-B51F-35DD281AB72E}"/>
    <dgm:cxn modelId="{2977CBA3-0B85-4317-A437-F5D9EA690C61}" type="presOf" srcId="{12B00F4C-B667-4408-A5D5-F407F91603B9}" destId="{90BD6275-812B-4F85-934B-565C6545BDD8}" srcOrd="0" destOrd="4" presId="urn:microsoft.com/office/officeart/2011/layout/TabList"/>
    <dgm:cxn modelId="{DBF529F6-E4F4-459E-BE8B-668731B59531}" type="presOf" srcId="{3F8E57A9-2DA5-4E59-BB07-7D6234184850}" destId="{90BD6275-812B-4F85-934B-565C6545BDD8}" srcOrd="0" destOrd="2" presId="urn:microsoft.com/office/officeart/2011/layout/TabList"/>
    <dgm:cxn modelId="{74A7DF0C-894A-4BD8-BBED-0B9909DD2E33}" type="presOf" srcId="{DB834E21-29C2-455E-9A27-14C2619BC3BC}" destId="{17E494B6-7190-4332-9BD9-2F4E195BC1DD}" srcOrd="0" destOrd="0" presId="urn:microsoft.com/office/officeart/2011/layout/TabList"/>
    <dgm:cxn modelId="{138CDF21-118B-4D0A-B691-19D66154229F}" srcId="{BC6E9B35-E759-463B-BF75-FB1D652E8348}" destId="{A387DCD3-B547-4324-8FF3-6F383CE9A8A7}" srcOrd="0" destOrd="0" parTransId="{F74745CE-68C7-452D-9092-37639172908A}" sibTransId="{B875D80C-E9F0-4A83-B42A-8F0D84485ECC}"/>
    <dgm:cxn modelId="{7E23DEE9-977B-400A-90A1-1ED0915F3F8C}" srcId="{DB834E21-29C2-455E-9A27-14C2619BC3BC}" destId="{BC6E9B35-E759-463B-BF75-FB1D652E8348}" srcOrd="0" destOrd="0" parTransId="{AF680D3C-88FA-4ACE-8F04-E9405D58DB94}" sibTransId="{8CFFE04F-E31C-4DED-B3DC-54AD3B362C8F}"/>
    <dgm:cxn modelId="{AB310BF7-ABD2-4DB9-935A-ABD62641FF84}" srcId="{BC6E9B35-E759-463B-BF75-FB1D652E8348}" destId="{6BB8CE12-0D10-4A03-8EB0-EA527CA0C39E}" srcOrd="1" destOrd="0" parTransId="{566863E2-19BF-4A08-8374-A29B4303F6E4}" sibTransId="{2D7532C6-7510-4CC7-B612-E258222B7AC8}"/>
    <dgm:cxn modelId="{53F642C6-F601-49E4-B5F0-74D4E263DBE4}" type="presOf" srcId="{391C18BF-DEAB-4C32-A88B-C9B9A89A047C}" destId="{90BD6275-812B-4F85-934B-565C6545BDD8}" srcOrd="0" destOrd="3" presId="urn:microsoft.com/office/officeart/2011/layout/TabList"/>
    <dgm:cxn modelId="{8385937A-D290-45B4-A667-C31479E0F5FA}" type="presParOf" srcId="{17E494B6-7190-4332-9BD9-2F4E195BC1DD}" destId="{FBFEC7FC-8E2D-4B24-A197-F677A14DB1E5}" srcOrd="0" destOrd="0" presId="urn:microsoft.com/office/officeart/2011/layout/TabList"/>
    <dgm:cxn modelId="{57C81834-C4F9-4DFC-AC3D-5E38ECE0A5AE}" type="presParOf" srcId="{FBFEC7FC-8E2D-4B24-A197-F677A14DB1E5}" destId="{BE870007-7310-49B6-9287-059B62B874D9}" srcOrd="0" destOrd="0" presId="urn:microsoft.com/office/officeart/2011/layout/TabList"/>
    <dgm:cxn modelId="{9E5BE7A7-36FE-49EE-B169-EEED50ECA2B7}" type="presParOf" srcId="{FBFEC7FC-8E2D-4B24-A197-F677A14DB1E5}" destId="{28A6B23C-B222-47F6-985A-523B41414CC5}" srcOrd="1" destOrd="0" presId="urn:microsoft.com/office/officeart/2011/layout/TabList"/>
    <dgm:cxn modelId="{2CA14AD6-A0A7-440E-843A-DDB121D1E90C}" type="presParOf" srcId="{FBFEC7FC-8E2D-4B24-A197-F677A14DB1E5}" destId="{B240DAF5-E576-46B1-9576-5859E09F1FBD}" srcOrd="2" destOrd="0" presId="urn:microsoft.com/office/officeart/2011/layout/TabList"/>
    <dgm:cxn modelId="{667537D9-07C4-4CA5-AFD2-F0DF77CBE7E0}" type="presParOf" srcId="{17E494B6-7190-4332-9BD9-2F4E195BC1DD}" destId="{90BD6275-812B-4F85-934B-565C6545BDD8}" srcOrd="1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B834E21-29C2-455E-9A27-14C2619BC3BC}" type="doc">
      <dgm:prSet loTypeId="urn:microsoft.com/office/officeart/2011/layout/TabList" loCatId="officeonline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BC6E9B35-E759-463B-BF75-FB1D652E8348}">
      <dgm:prSet phldrT="[Текст]" custT="1"/>
      <dgm:spPr/>
      <dgm:t>
        <a:bodyPr/>
        <a:lstStyle/>
        <a:p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F680D3C-88FA-4ACE-8F04-E9405D58DB94}" type="parTrans" cxnId="{7E23DEE9-977B-400A-90A1-1ED0915F3F8C}">
      <dgm:prSet/>
      <dgm:spPr/>
      <dgm:t>
        <a:bodyPr/>
        <a:lstStyle/>
        <a:p>
          <a:endParaRPr lang="ru-RU"/>
        </a:p>
      </dgm:t>
    </dgm:pt>
    <dgm:pt modelId="{8CFFE04F-E31C-4DED-B3DC-54AD3B362C8F}" type="sibTrans" cxnId="{7E23DEE9-977B-400A-90A1-1ED0915F3F8C}">
      <dgm:prSet/>
      <dgm:spPr/>
      <dgm:t>
        <a:bodyPr/>
        <a:lstStyle/>
        <a:p>
          <a:endParaRPr lang="ru-RU"/>
        </a:p>
      </dgm:t>
    </dgm:pt>
    <dgm:pt modelId="{A387DCD3-B547-4324-8FF3-6F383CE9A8A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Наниматель имеет право: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74745CE-68C7-452D-9092-37639172908A}" type="parTrans" cxnId="{138CDF21-118B-4D0A-B691-19D66154229F}">
      <dgm:prSet/>
      <dgm:spPr/>
      <dgm:t>
        <a:bodyPr/>
        <a:lstStyle/>
        <a:p>
          <a:endParaRPr lang="ru-RU"/>
        </a:p>
      </dgm:t>
    </dgm:pt>
    <dgm:pt modelId="{B875D80C-E9F0-4A83-B42A-8F0D84485ECC}" type="sibTrans" cxnId="{138CDF21-118B-4D0A-B691-19D66154229F}">
      <dgm:prSet/>
      <dgm:spPr/>
      <dgm:t>
        <a:bodyPr/>
        <a:lstStyle/>
        <a:p>
          <a:endParaRPr lang="ru-RU"/>
        </a:p>
      </dgm:t>
    </dgm:pt>
    <dgm:pt modelId="{6BB8CE12-0D10-4A03-8EB0-EA527CA0C39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заключать и расторгать трудовые договоры с работниками;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66863E2-19BF-4A08-8374-A29B4303F6E4}" type="parTrans" cxnId="{AB310BF7-ABD2-4DB9-935A-ABD62641FF84}">
      <dgm:prSet/>
      <dgm:spPr/>
      <dgm:t>
        <a:bodyPr/>
        <a:lstStyle/>
        <a:p>
          <a:endParaRPr lang="ru-RU"/>
        </a:p>
      </dgm:t>
    </dgm:pt>
    <dgm:pt modelId="{2D7532C6-7510-4CC7-B612-E258222B7AC8}" type="sibTrans" cxnId="{AB310BF7-ABD2-4DB9-935A-ABD62641FF84}">
      <dgm:prSet/>
      <dgm:spPr/>
      <dgm:t>
        <a:bodyPr/>
        <a:lstStyle/>
        <a:p>
          <a:endParaRPr lang="ru-RU"/>
        </a:p>
      </dgm:t>
    </dgm:pt>
    <dgm:pt modelId="{C2794AD7-3AD9-4E13-B7F5-09F02846E52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вступать в коллективные переговоры и заключать коллективные договоры;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8BE294D-A85A-4BF8-9020-225442C86466}" type="parTrans" cxnId="{56876313-DF39-48AE-87F2-33E793650047}">
      <dgm:prSet/>
      <dgm:spPr/>
      <dgm:t>
        <a:bodyPr/>
        <a:lstStyle/>
        <a:p>
          <a:endParaRPr lang="ru-RU"/>
        </a:p>
      </dgm:t>
    </dgm:pt>
    <dgm:pt modelId="{A2EC7E83-1B9A-4F42-A283-8C73742C35AE}" type="sibTrans" cxnId="{56876313-DF39-48AE-87F2-33E793650047}">
      <dgm:prSet/>
      <dgm:spPr/>
      <dgm:t>
        <a:bodyPr/>
        <a:lstStyle/>
        <a:p>
          <a:endParaRPr lang="ru-RU"/>
        </a:p>
      </dgm:t>
    </dgm:pt>
    <dgm:pt modelId="{3F8E57A9-2DA5-4E59-BB07-7D623418485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поощрять работников;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AB33B1B-C77F-4194-B464-93FBE9B84C6C}" type="parTrans" cxnId="{D7D1BAAA-706B-46D6-96FF-40260F771098}">
      <dgm:prSet/>
      <dgm:spPr/>
      <dgm:t>
        <a:bodyPr/>
        <a:lstStyle/>
        <a:p>
          <a:endParaRPr lang="ru-RU"/>
        </a:p>
      </dgm:t>
    </dgm:pt>
    <dgm:pt modelId="{D442A40D-9B23-4174-B51F-35DD281AB72E}" type="sibTrans" cxnId="{D7D1BAAA-706B-46D6-96FF-40260F771098}">
      <dgm:prSet/>
      <dgm:spPr/>
      <dgm:t>
        <a:bodyPr/>
        <a:lstStyle/>
        <a:p>
          <a:endParaRPr lang="ru-RU"/>
        </a:p>
      </dgm:t>
    </dgm:pt>
    <dgm:pt modelId="{391C18BF-DEAB-4C32-A88B-C9B9A89A047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требовать от работников выполнения условий трудового договора и правил внутреннего трудового распорядка;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D8F3F64-9277-486C-864C-F432EE458E93}" type="parTrans" cxnId="{386B45E9-E946-45F8-8448-0A683C5E9D46}">
      <dgm:prSet/>
      <dgm:spPr/>
      <dgm:t>
        <a:bodyPr/>
        <a:lstStyle/>
        <a:p>
          <a:endParaRPr lang="ru-RU"/>
        </a:p>
      </dgm:t>
    </dgm:pt>
    <dgm:pt modelId="{8122B551-6F76-4C6F-8F6F-2D28623D7F96}" type="sibTrans" cxnId="{386B45E9-E946-45F8-8448-0A683C5E9D46}">
      <dgm:prSet/>
      <dgm:spPr/>
      <dgm:t>
        <a:bodyPr/>
        <a:lstStyle/>
        <a:p>
          <a:endParaRPr lang="ru-RU"/>
        </a:p>
      </dgm:t>
    </dgm:pt>
    <dgm:pt modelId="{12B00F4C-B667-4408-A5D5-F407F91603B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привлекать работников к дисциплинарной и материальной ответственности;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C29ECDE-4C87-464B-87A4-EE652E195ADA}" type="parTrans" cxnId="{0A5E298D-C331-4058-B7BC-A663D68C2224}">
      <dgm:prSet/>
      <dgm:spPr/>
      <dgm:t>
        <a:bodyPr/>
        <a:lstStyle/>
        <a:p>
          <a:endParaRPr lang="ru-RU"/>
        </a:p>
      </dgm:t>
    </dgm:pt>
    <dgm:pt modelId="{D2DE1772-1315-402E-AFEA-47B6FF23123A}" type="sibTrans" cxnId="{0A5E298D-C331-4058-B7BC-A663D68C2224}">
      <dgm:prSet/>
      <dgm:spPr/>
      <dgm:t>
        <a:bodyPr/>
        <a:lstStyle/>
        <a:p>
          <a:endParaRPr lang="ru-RU"/>
        </a:p>
      </dgm:t>
    </dgm:pt>
    <dgm:pt modelId="{EEFB0304-20AC-4321-A1FA-74B18174580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обращаться в суд для защиты своих прав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B50FE7C-5F30-4D0F-A58A-2F26207559D2}" type="parTrans" cxnId="{E794315A-730F-4C0F-94C3-DAFB1FDFE86E}">
      <dgm:prSet/>
      <dgm:spPr/>
      <dgm:t>
        <a:bodyPr/>
        <a:lstStyle/>
        <a:p>
          <a:endParaRPr lang="ru-RU"/>
        </a:p>
      </dgm:t>
    </dgm:pt>
    <dgm:pt modelId="{A8F195AD-A353-420A-B15E-3CE871820CCA}" type="sibTrans" cxnId="{E794315A-730F-4C0F-94C3-DAFB1FDFE86E}">
      <dgm:prSet/>
      <dgm:spPr/>
      <dgm:t>
        <a:bodyPr/>
        <a:lstStyle/>
        <a:p>
          <a:endParaRPr lang="ru-RU"/>
        </a:p>
      </dgm:t>
    </dgm:pt>
    <dgm:pt modelId="{17E494B6-7190-4332-9BD9-2F4E195BC1DD}" type="pres">
      <dgm:prSet presAssocID="{DB834E21-29C2-455E-9A27-14C2619BC3BC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FBFEC7FC-8E2D-4B24-A197-F677A14DB1E5}" type="pres">
      <dgm:prSet presAssocID="{BC6E9B35-E759-463B-BF75-FB1D652E8348}" presName="composite" presStyleCnt="0"/>
      <dgm:spPr/>
    </dgm:pt>
    <dgm:pt modelId="{BE870007-7310-49B6-9287-059B62B874D9}" type="pres">
      <dgm:prSet presAssocID="{BC6E9B35-E759-463B-BF75-FB1D652E8348}" presName="FirstChild" presStyleLbl="revTx" presStyleIdx="0" presStyleCnt="2" custScaleX="95496" custScaleY="39994" custLinFactNeighborX="-225" custLinFactNeighborY="2786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A6B23C-B222-47F6-985A-523B41414CC5}" type="pres">
      <dgm:prSet presAssocID="{BC6E9B35-E759-463B-BF75-FB1D652E8348}" presName="Parent" presStyleLbl="alignNode1" presStyleIdx="0" presStyleCnt="1" custScaleY="39995" custLinFactNeighborY="3000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40DAF5-E576-46B1-9576-5859E09F1FBD}" type="pres">
      <dgm:prSet presAssocID="{BC6E9B35-E759-463B-BF75-FB1D652E8348}" presName="Accent" presStyleLbl="parChTrans1D1" presStyleIdx="0" presStyleCnt="1"/>
      <dgm:spPr/>
    </dgm:pt>
    <dgm:pt modelId="{90BD6275-812B-4F85-934B-565C6545BDD8}" type="pres">
      <dgm:prSet presAssocID="{BC6E9B35-E759-463B-BF75-FB1D652E8348}" presName="Child" presStyleLbl="revTx" presStyleIdx="1" presStyleCnt="2" custScaleY="460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2723AF-3D72-4193-BC35-301D11770BFF}" type="presOf" srcId="{6BB8CE12-0D10-4A03-8EB0-EA527CA0C39E}" destId="{90BD6275-812B-4F85-934B-565C6545BDD8}" srcOrd="0" destOrd="0" presId="urn:microsoft.com/office/officeart/2011/layout/TabList"/>
    <dgm:cxn modelId="{524FFF7E-1C3C-42E0-B6A8-F2887F9DF3CB}" type="presOf" srcId="{12B00F4C-B667-4408-A5D5-F407F91603B9}" destId="{90BD6275-812B-4F85-934B-565C6545BDD8}" srcOrd="0" destOrd="4" presId="urn:microsoft.com/office/officeart/2011/layout/TabList"/>
    <dgm:cxn modelId="{24EDEEFF-5107-4DB4-9CB5-2FA338034FCB}" type="presOf" srcId="{BC6E9B35-E759-463B-BF75-FB1D652E8348}" destId="{28A6B23C-B222-47F6-985A-523B41414CC5}" srcOrd="0" destOrd="0" presId="urn:microsoft.com/office/officeart/2011/layout/TabList"/>
    <dgm:cxn modelId="{0A5E298D-C331-4058-B7BC-A663D68C2224}" srcId="{BC6E9B35-E759-463B-BF75-FB1D652E8348}" destId="{12B00F4C-B667-4408-A5D5-F407F91603B9}" srcOrd="5" destOrd="0" parTransId="{CC29ECDE-4C87-464B-87A4-EE652E195ADA}" sibTransId="{D2DE1772-1315-402E-AFEA-47B6FF23123A}"/>
    <dgm:cxn modelId="{56876313-DF39-48AE-87F2-33E793650047}" srcId="{BC6E9B35-E759-463B-BF75-FB1D652E8348}" destId="{C2794AD7-3AD9-4E13-B7F5-09F02846E52E}" srcOrd="2" destOrd="0" parTransId="{68BE294D-A85A-4BF8-9020-225442C86466}" sibTransId="{A2EC7E83-1B9A-4F42-A283-8C73742C35AE}"/>
    <dgm:cxn modelId="{538CB0DD-4FDC-4525-AD41-CAD73F887352}" type="presOf" srcId="{391C18BF-DEAB-4C32-A88B-C9B9A89A047C}" destId="{90BD6275-812B-4F85-934B-565C6545BDD8}" srcOrd="0" destOrd="3" presId="urn:microsoft.com/office/officeart/2011/layout/TabList"/>
    <dgm:cxn modelId="{E794315A-730F-4C0F-94C3-DAFB1FDFE86E}" srcId="{BC6E9B35-E759-463B-BF75-FB1D652E8348}" destId="{EEFB0304-20AC-4321-A1FA-74B181745805}" srcOrd="6" destOrd="0" parTransId="{3B50FE7C-5F30-4D0F-A58A-2F26207559D2}" sibTransId="{A8F195AD-A353-420A-B15E-3CE871820CCA}"/>
    <dgm:cxn modelId="{693441BC-422F-4B7B-8F9F-EE32F4D9488D}" type="presOf" srcId="{3F8E57A9-2DA5-4E59-BB07-7D6234184850}" destId="{90BD6275-812B-4F85-934B-565C6545BDD8}" srcOrd="0" destOrd="2" presId="urn:microsoft.com/office/officeart/2011/layout/TabList"/>
    <dgm:cxn modelId="{75F2CF42-76C5-4322-85FA-1328DD598A82}" type="presOf" srcId="{A387DCD3-B547-4324-8FF3-6F383CE9A8A7}" destId="{BE870007-7310-49B6-9287-059B62B874D9}" srcOrd="0" destOrd="0" presId="urn:microsoft.com/office/officeart/2011/layout/TabList"/>
    <dgm:cxn modelId="{386B45E9-E946-45F8-8448-0A683C5E9D46}" srcId="{BC6E9B35-E759-463B-BF75-FB1D652E8348}" destId="{391C18BF-DEAB-4C32-A88B-C9B9A89A047C}" srcOrd="4" destOrd="0" parTransId="{FD8F3F64-9277-486C-864C-F432EE458E93}" sibTransId="{8122B551-6F76-4C6F-8F6F-2D28623D7F96}"/>
    <dgm:cxn modelId="{D7D1BAAA-706B-46D6-96FF-40260F771098}" srcId="{BC6E9B35-E759-463B-BF75-FB1D652E8348}" destId="{3F8E57A9-2DA5-4E59-BB07-7D6234184850}" srcOrd="3" destOrd="0" parTransId="{4AB33B1B-C77F-4194-B464-93FBE9B84C6C}" sibTransId="{D442A40D-9B23-4174-B51F-35DD281AB72E}"/>
    <dgm:cxn modelId="{07FE89A9-16A0-4817-9120-0167068E9815}" type="presOf" srcId="{C2794AD7-3AD9-4E13-B7F5-09F02846E52E}" destId="{90BD6275-812B-4F85-934B-565C6545BDD8}" srcOrd="0" destOrd="1" presId="urn:microsoft.com/office/officeart/2011/layout/TabList"/>
    <dgm:cxn modelId="{138CDF21-118B-4D0A-B691-19D66154229F}" srcId="{BC6E9B35-E759-463B-BF75-FB1D652E8348}" destId="{A387DCD3-B547-4324-8FF3-6F383CE9A8A7}" srcOrd="0" destOrd="0" parTransId="{F74745CE-68C7-452D-9092-37639172908A}" sibTransId="{B875D80C-E9F0-4A83-B42A-8F0D84485ECC}"/>
    <dgm:cxn modelId="{7E23DEE9-977B-400A-90A1-1ED0915F3F8C}" srcId="{DB834E21-29C2-455E-9A27-14C2619BC3BC}" destId="{BC6E9B35-E759-463B-BF75-FB1D652E8348}" srcOrd="0" destOrd="0" parTransId="{AF680D3C-88FA-4ACE-8F04-E9405D58DB94}" sibTransId="{8CFFE04F-E31C-4DED-B3DC-54AD3B362C8F}"/>
    <dgm:cxn modelId="{2395DFAA-D65F-46E4-96B8-E0BAC42AA427}" type="presOf" srcId="{DB834E21-29C2-455E-9A27-14C2619BC3BC}" destId="{17E494B6-7190-4332-9BD9-2F4E195BC1DD}" srcOrd="0" destOrd="0" presId="urn:microsoft.com/office/officeart/2011/layout/TabList"/>
    <dgm:cxn modelId="{6281DD3F-63D3-4A0E-A88E-05D1BEC8C23D}" type="presOf" srcId="{EEFB0304-20AC-4321-A1FA-74B181745805}" destId="{90BD6275-812B-4F85-934B-565C6545BDD8}" srcOrd="0" destOrd="5" presId="urn:microsoft.com/office/officeart/2011/layout/TabList"/>
    <dgm:cxn modelId="{AB310BF7-ABD2-4DB9-935A-ABD62641FF84}" srcId="{BC6E9B35-E759-463B-BF75-FB1D652E8348}" destId="{6BB8CE12-0D10-4A03-8EB0-EA527CA0C39E}" srcOrd="1" destOrd="0" parTransId="{566863E2-19BF-4A08-8374-A29B4303F6E4}" sibTransId="{2D7532C6-7510-4CC7-B612-E258222B7AC8}"/>
    <dgm:cxn modelId="{CBE6C00F-7028-421A-B23E-DC3384BC2739}" type="presParOf" srcId="{17E494B6-7190-4332-9BD9-2F4E195BC1DD}" destId="{FBFEC7FC-8E2D-4B24-A197-F677A14DB1E5}" srcOrd="0" destOrd="0" presId="urn:microsoft.com/office/officeart/2011/layout/TabList"/>
    <dgm:cxn modelId="{74CD77DD-FFBD-4C82-A0BD-5B522139C572}" type="presParOf" srcId="{FBFEC7FC-8E2D-4B24-A197-F677A14DB1E5}" destId="{BE870007-7310-49B6-9287-059B62B874D9}" srcOrd="0" destOrd="0" presId="urn:microsoft.com/office/officeart/2011/layout/TabList"/>
    <dgm:cxn modelId="{431B80B2-394B-41A9-A5AE-D09F63E0EC1C}" type="presParOf" srcId="{FBFEC7FC-8E2D-4B24-A197-F677A14DB1E5}" destId="{28A6B23C-B222-47F6-985A-523B41414CC5}" srcOrd="1" destOrd="0" presId="urn:microsoft.com/office/officeart/2011/layout/TabList"/>
    <dgm:cxn modelId="{3999E1EA-AA9B-4CEA-858B-F5B4D3078513}" type="presParOf" srcId="{FBFEC7FC-8E2D-4B24-A197-F677A14DB1E5}" destId="{B240DAF5-E576-46B1-9576-5859E09F1FBD}" srcOrd="2" destOrd="0" presId="urn:microsoft.com/office/officeart/2011/layout/TabList"/>
    <dgm:cxn modelId="{B57F843F-02C5-4869-9DD3-B7BD62E467F3}" type="presParOf" srcId="{17E494B6-7190-4332-9BD9-2F4E195BC1DD}" destId="{90BD6275-812B-4F85-934B-565C6545BDD8}" srcOrd="1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B834E21-29C2-455E-9A27-14C2619BC3BC}" type="doc">
      <dgm:prSet loTypeId="urn:microsoft.com/office/officeart/2011/layout/TabList" loCatId="officeonline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BC6E9B35-E759-463B-BF75-FB1D652E8348}">
      <dgm:prSet phldrT="[Текст]" custT="1"/>
      <dgm:spPr/>
      <dgm:t>
        <a:bodyPr/>
        <a:lstStyle/>
        <a:p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F680D3C-88FA-4ACE-8F04-E9405D58DB94}" type="parTrans" cxnId="{7E23DEE9-977B-400A-90A1-1ED0915F3F8C}">
      <dgm:prSet/>
      <dgm:spPr/>
      <dgm:t>
        <a:bodyPr/>
        <a:lstStyle/>
        <a:p>
          <a:endParaRPr lang="ru-RU"/>
        </a:p>
      </dgm:t>
    </dgm:pt>
    <dgm:pt modelId="{8CFFE04F-E31C-4DED-B3DC-54AD3B362C8F}" type="sibTrans" cxnId="{7E23DEE9-977B-400A-90A1-1ED0915F3F8C}">
      <dgm:prSet/>
      <dgm:spPr/>
      <dgm:t>
        <a:bodyPr/>
        <a:lstStyle/>
        <a:p>
          <a:endParaRPr lang="ru-RU"/>
        </a:p>
      </dgm:t>
    </dgm:pt>
    <dgm:pt modelId="{A387DCD3-B547-4324-8FF3-6F383CE9A8A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Наниматель обязан: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74745CE-68C7-452D-9092-37639172908A}" type="parTrans" cxnId="{138CDF21-118B-4D0A-B691-19D66154229F}">
      <dgm:prSet/>
      <dgm:spPr/>
      <dgm:t>
        <a:bodyPr/>
        <a:lstStyle/>
        <a:p>
          <a:endParaRPr lang="ru-RU"/>
        </a:p>
      </dgm:t>
    </dgm:pt>
    <dgm:pt modelId="{B875D80C-E9F0-4A83-B42A-8F0D84485ECC}" type="sibTrans" cxnId="{138CDF21-118B-4D0A-B691-19D66154229F}">
      <dgm:prSet/>
      <dgm:spPr/>
      <dgm:t>
        <a:bodyPr/>
        <a:lstStyle/>
        <a:p>
          <a:endParaRPr lang="ru-RU"/>
        </a:p>
      </dgm:t>
    </dgm:pt>
    <dgm:pt modelId="{6BB8CE12-0D10-4A03-8EB0-EA527CA0C39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ознакомить работника с порученной работой, условиями и оплатой труда; разъяснить его права и обязанности; оформить заключение трудового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догово-ра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66863E2-19BF-4A08-8374-A29B4303F6E4}" type="parTrans" cxnId="{AB310BF7-ABD2-4DB9-935A-ABD62641FF84}">
      <dgm:prSet/>
      <dgm:spPr/>
      <dgm:t>
        <a:bodyPr/>
        <a:lstStyle/>
        <a:p>
          <a:endParaRPr lang="ru-RU"/>
        </a:p>
      </dgm:t>
    </dgm:pt>
    <dgm:pt modelId="{2D7532C6-7510-4CC7-B612-E258222B7AC8}" type="sibTrans" cxnId="{AB310BF7-ABD2-4DB9-935A-ABD62641FF84}">
      <dgm:prSet/>
      <dgm:spPr/>
      <dgm:t>
        <a:bodyPr/>
        <a:lstStyle/>
        <a:p>
          <a:endParaRPr lang="ru-RU"/>
        </a:p>
      </dgm:t>
    </dgm:pt>
    <dgm:pt modelId="{C2794AD7-3AD9-4E13-B7F5-09F02846E52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ознакомить работника с коллективным договором и документами,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регламенти-рующими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внутренний трудовой распорядок;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8BE294D-A85A-4BF8-9020-225442C86466}" type="parTrans" cxnId="{56876313-DF39-48AE-87F2-33E793650047}">
      <dgm:prSet/>
      <dgm:spPr/>
      <dgm:t>
        <a:bodyPr/>
        <a:lstStyle/>
        <a:p>
          <a:endParaRPr lang="ru-RU"/>
        </a:p>
      </dgm:t>
    </dgm:pt>
    <dgm:pt modelId="{A2EC7E83-1B9A-4F42-A283-8C73742C35AE}" type="sibTrans" cxnId="{56876313-DF39-48AE-87F2-33E793650047}">
      <dgm:prSet/>
      <dgm:spPr/>
      <dgm:t>
        <a:bodyPr/>
        <a:lstStyle/>
        <a:p>
          <a:endParaRPr lang="ru-RU"/>
        </a:p>
      </dgm:t>
    </dgm:pt>
    <dgm:pt modelId="{3F8E57A9-2DA5-4E59-BB07-7D623418485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обеспечивать трудовую и производственную дисциплину;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AB33B1B-C77F-4194-B464-93FBE9B84C6C}" type="parTrans" cxnId="{D7D1BAAA-706B-46D6-96FF-40260F771098}">
      <dgm:prSet/>
      <dgm:spPr/>
      <dgm:t>
        <a:bodyPr/>
        <a:lstStyle/>
        <a:p>
          <a:endParaRPr lang="ru-RU"/>
        </a:p>
      </dgm:t>
    </dgm:pt>
    <dgm:pt modelId="{D442A40D-9B23-4174-B51F-35DD281AB72E}" type="sibTrans" cxnId="{D7D1BAAA-706B-46D6-96FF-40260F771098}">
      <dgm:prSet/>
      <dgm:spPr/>
      <dgm:t>
        <a:bodyPr/>
        <a:lstStyle/>
        <a:p>
          <a:endParaRPr lang="ru-RU"/>
        </a:p>
      </dgm:t>
    </dgm:pt>
    <dgm:pt modelId="{391C18BF-DEAB-4C32-A88B-C9B9A89A047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своевременно выдавать заработную плату в размерах, установленных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законо-дательством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коллективным договором, соглашением или трудовым договором;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D8F3F64-9277-486C-864C-F432EE458E93}" type="parTrans" cxnId="{386B45E9-E946-45F8-8448-0A683C5E9D46}">
      <dgm:prSet/>
      <dgm:spPr/>
      <dgm:t>
        <a:bodyPr/>
        <a:lstStyle/>
        <a:p>
          <a:endParaRPr lang="ru-RU"/>
        </a:p>
      </dgm:t>
    </dgm:pt>
    <dgm:pt modelId="{8122B551-6F76-4C6F-8F6F-2D28623D7F96}" type="sibTrans" cxnId="{386B45E9-E946-45F8-8448-0A683C5E9D46}">
      <dgm:prSet/>
      <dgm:spPr/>
      <dgm:t>
        <a:bodyPr/>
        <a:lstStyle/>
        <a:p>
          <a:endParaRPr lang="ru-RU"/>
        </a:p>
      </dgm:t>
    </dgm:pt>
    <dgm:pt modelId="{12B00F4C-B667-4408-A5D5-F407F91603B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провести вводный инструктаж по охране труда;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C29ECDE-4C87-464B-87A4-EE652E195ADA}" type="parTrans" cxnId="{0A5E298D-C331-4058-B7BC-A663D68C2224}">
      <dgm:prSet/>
      <dgm:spPr/>
      <dgm:t>
        <a:bodyPr/>
        <a:lstStyle/>
        <a:p>
          <a:endParaRPr lang="ru-RU"/>
        </a:p>
      </dgm:t>
    </dgm:pt>
    <dgm:pt modelId="{D2DE1772-1315-402E-AFEA-47B6FF23123A}" type="sibTrans" cxnId="{0A5E298D-C331-4058-B7BC-A663D68C2224}">
      <dgm:prSet/>
      <dgm:spPr/>
      <dgm:t>
        <a:bodyPr/>
        <a:lstStyle/>
        <a:p>
          <a:endParaRPr lang="ru-RU"/>
        </a:p>
      </dgm:t>
    </dgm:pt>
    <dgm:pt modelId="{EEFB0304-20AC-4321-A1FA-74B18174580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обеспечивать здоровые и безопасные условия труда; принимать необходимые меры по профилактике производственного травматизма, профессиональных и других заболеваний работников и др.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B50FE7C-5F30-4D0F-A58A-2F26207559D2}" type="parTrans" cxnId="{E794315A-730F-4C0F-94C3-DAFB1FDFE86E}">
      <dgm:prSet/>
      <dgm:spPr/>
      <dgm:t>
        <a:bodyPr/>
        <a:lstStyle/>
        <a:p>
          <a:endParaRPr lang="ru-RU"/>
        </a:p>
      </dgm:t>
    </dgm:pt>
    <dgm:pt modelId="{A8F195AD-A353-420A-B15E-3CE871820CCA}" type="sibTrans" cxnId="{E794315A-730F-4C0F-94C3-DAFB1FDFE86E}">
      <dgm:prSet/>
      <dgm:spPr/>
      <dgm:t>
        <a:bodyPr/>
        <a:lstStyle/>
        <a:p>
          <a:endParaRPr lang="ru-RU"/>
        </a:p>
      </dgm:t>
    </dgm:pt>
    <dgm:pt modelId="{17E494B6-7190-4332-9BD9-2F4E195BC1DD}" type="pres">
      <dgm:prSet presAssocID="{DB834E21-29C2-455E-9A27-14C2619BC3BC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FBFEC7FC-8E2D-4B24-A197-F677A14DB1E5}" type="pres">
      <dgm:prSet presAssocID="{BC6E9B35-E759-463B-BF75-FB1D652E8348}" presName="composite" presStyleCnt="0"/>
      <dgm:spPr/>
    </dgm:pt>
    <dgm:pt modelId="{BE870007-7310-49B6-9287-059B62B874D9}" type="pres">
      <dgm:prSet presAssocID="{BC6E9B35-E759-463B-BF75-FB1D652E8348}" presName="FirstChild" presStyleLbl="revTx" presStyleIdx="0" presStyleCnt="2" custScaleX="95496" custScaleY="39994" custLinFactNeighborX="-225" custLinFactNeighborY="2786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A6B23C-B222-47F6-985A-523B41414CC5}" type="pres">
      <dgm:prSet presAssocID="{BC6E9B35-E759-463B-BF75-FB1D652E8348}" presName="Parent" presStyleLbl="alignNode1" presStyleIdx="0" presStyleCnt="1" custScaleY="39995" custLinFactNeighborY="3000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40DAF5-E576-46B1-9576-5859E09F1FBD}" type="pres">
      <dgm:prSet presAssocID="{BC6E9B35-E759-463B-BF75-FB1D652E8348}" presName="Accent" presStyleLbl="parChTrans1D1" presStyleIdx="0" presStyleCnt="1"/>
      <dgm:spPr/>
    </dgm:pt>
    <dgm:pt modelId="{90BD6275-812B-4F85-934B-565C6545BDD8}" type="pres">
      <dgm:prSet presAssocID="{BC6E9B35-E759-463B-BF75-FB1D652E8348}" presName="Child" presStyleLbl="revTx" presStyleIdx="1" presStyleCnt="2" custScaleY="10013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19C1B2-0F7B-4AAD-B6EA-910FD68D1AD7}" type="presOf" srcId="{BC6E9B35-E759-463B-BF75-FB1D652E8348}" destId="{28A6B23C-B222-47F6-985A-523B41414CC5}" srcOrd="0" destOrd="0" presId="urn:microsoft.com/office/officeart/2011/layout/TabList"/>
    <dgm:cxn modelId="{576BBFB6-4316-4BF7-B731-C70D38E4261B}" type="presOf" srcId="{A387DCD3-B547-4324-8FF3-6F383CE9A8A7}" destId="{BE870007-7310-49B6-9287-059B62B874D9}" srcOrd="0" destOrd="0" presId="urn:microsoft.com/office/officeart/2011/layout/TabList"/>
    <dgm:cxn modelId="{8E59866E-6663-42EB-8446-998C902D9A54}" type="presOf" srcId="{3F8E57A9-2DA5-4E59-BB07-7D6234184850}" destId="{90BD6275-812B-4F85-934B-565C6545BDD8}" srcOrd="0" destOrd="2" presId="urn:microsoft.com/office/officeart/2011/layout/TabList"/>
    <dgm:cxn modelId="{0A5E298D-C331-4058-B7BC-A663D68C2224}" srcId="{BC6E9B35-E759-463B-BF75-FB1D652E8348}" destId="{12B00F4C-B667-4408-A5D5-F407F91603B9}" srcOrd="5" destOrd="0" parTransId="{CC29ECDE-4C87-464B-87A4-EE652E195ADA}" sibTransId="{D2DE1772-1315-402E-AFEA-47B6FF23123A}"/>
    <dgm:cxn modelId="{3946DF79-6220-4B9E-8224-3966038E90B5}" type="presOf" srcId="{12B00F4C-B667-4408-A5D5-F407F91603B9}" destId="{90BD6275-812B-4F85-934B-565C6545BDD8}" srcOrd="0" destOrd="4" presId="urn:microsoft.com/office/officeart/2011/layout/TabList"/>
    <dgm:cxn modelId="{56876313-DF39-48AE-87F2-33E793650047}" srcId="{BC6E9B35-E759-463B-BF75-FB1D652E8348}" destId="{C2794AD7-3AD9-4E13-B7F5-09F02846E52E}" srcOrd="2" destOrd="0" parTransId="{68BE294D-A85A-4BF8-9020-225442C86466}" sibTransId="{A2EC7E83-1B9A-4F42-A283-8C73742C35AE}"/>
    <dgm:cxn modelId="{363CE00C-8EEA-456E-9149-C2BDF3BA230E}" type="presOf" srcId="{C2794AD7-3AD9-4E13-B7F5-09F02846E52E}" destId="{90BD6275-812B-4F85-934B-565C6545BDD8}" srcOrd="0" destOrd="1" presId="urn:microsoft.com/office/officeart/2011/layout/TabList"/>
    <dgm:cxn modelId="{AC600BDB-B7A0-4F1C-8E94-8484C9F8D97A}" type="presOf" srcId="{EEFB0304-20AC-4321-A1FA-74B181745805}" destId="{90BD6275-812B-4F85-934B-565C6545BDD8}" srcOrd="0" destOrd="5" presId="urn:microsoft.com/office/officeart/2011/layout/TabList"/>
    <dgm:cxn modelId="{E794315A-730F-4C0F-94C3-DAFB1FDFE86E}" srcId="{BC6E9B35-E759-463B-BF75-FB1D652E8348}" destId="{EEFB0304-20AC-4321-A1FA-74B181745805}" srcOrd="6" destOrd="0" parTransId="{3B50FE7C-5F30-4D0F-A58A-2F26207559D2}" sibTransId="{A8F195AD-A353-420A-B15E-3CE871820CCA}"/>
    <dgm:cxn modelId="{10F9DD79-35F2-4F0C-9CB4-DD162E2000C0}" type="presOf" srcId="{6BB8CE12-0D10-4A03-8EB0-EA527CA0C39E}" destId="{90BD6275-812B-4F85-934B-565C6545BDD8}" srcOrd="0" destOrd="0" presId="urn:microsoft.com/office/officeart/2011/layout/TabList"/>
    <dgm:cxn modelId="{386B45E9-E946-45F8-8448-0A683C5E9D46}" srcId="{BC6E9B35-E759-463B-BF75-FB1D652E8348}" destId="{391C18BF-DEAB-4C32-A88B-C9B9A89A047C}" srcOrd="4" destOrd="0" parTransId="{FD8F3F64-9277-486C-864C-F432EE458E93}" sibTransId="{8122B551-6F76-4C6F-8F6F-2D28623D7F96}"/>
    <dgm:cxn modelId="{D7D1BAAA-706B-46D6-96FF-40260F771098}" srcId="{BC6E9B35-E759-463B-BF75-FB1D652E8348}" destId="{3F8E57A9-2DA5-4E59-BB07-7D6234184850}" srcOrd="3" destOrd="0" parTransId="{4AB33B1B-C77F-4194-B464-93FBE9B84C6C}" sibTransId="{D442A40D-9B23-4174-B51F-35DD281AB72E}"/>
    <dgm:cxn modelId="{138CDF21-118B-4D0A-B691-19D66154229F}" srcId="{BC6E9B35-E759-463B-BF75-FB1D652E8348}" destId="{A387DCD3-B547-4324-8FF3-6F383CE9A8A7}" srcOrd="0" destOrd="0" parTransId="{F74745CE-68C7-452D-9092-37639172908A}" sibTransId="{B875D80C-E9F0-4A83-B42A-8F0D84485ECC}"/>
    <dgm:cxn modelId="{034AFD64-943B-4425-86E2-F6AA6AD816A3}" type="presOf" srcId="{DB834E21-29C2-455E-9A27-14C2619BC3BC}" destId="{17E494B6-7190-4332-9BD9-2F4E195BC1DD}" srcOrd="0" destOrd="0" presId="urn:microsoft.com/office/officeart/2011/layout/TabList"/>
    <dgm:cxn modelId="{7E23DEE9-977B-400A-90A1-1ED0915F3F8C}" srcId="{DB834E21-29C2-455E-9A27-14C2619BC3BC}" destId="{BC6E9B35-E759-463B-BF75-FB1D652E8348}" srcOrd="0" destOrd="0" parTransId="{AF680D3C-88FA-4ACE-8F04-E9405D58DB94}" sibTransId="{8CFFE04F-E31C-4DED-B3DC-54AD3B362C8F}"/>
    <dgm:cxn modelId="{05D3EF10-348F-4BA6-B202-5581075D557E}" type="presOf" srcId="{391C18BF-DEAB-4C32-A88B-C9B9A89A047C}" destId="{90BD6275-812B-4F85-934B-565C6545BDD8}" srcOrd="0" destOrd="3" presId="urn:microsoft.com/office/officeart/2011/layout/TabList"/>
    <dgm:cxn modelId="{AB310BF7-ABD2-4DB9-935A-ABD62641FF84}" srcId="{BC6E9B35-E759-463B-BF75-FB1D652E8348}" destId="{6BB8CE12-0D10-4A03-8EB0-EA527CA0C39E}" srcOrd="1" destOrd="0" parTransId="{566863E2-19BF-4A08-8374-A29B4303F6E4}" sibTransId="{2D7532C6-7510-4CC7-B612-E258222B7AC8}"/>
    <dgm:cxn modelId="{8960D0E6-3F9D-49A7-95D3-5D53A1574594}" type="presParOf" srcId="{17E494B6-7190-4332-9BD9-2F4E195BC1DD}" destId="{FBFEC7FC-8E2D-4B24-A197-F677A14DB1E5}" srcOrd="0" destOrd="0" presId="urn:microsoft.com/office/officeart/2011/layout/TabList"/>
    <dgm:cxn modelId="{24AF6A8C-6489-4CFC-9B93-ACF7265808B2}" type="presParOf" srcId="{FBFEC7FC-8E2D-4B24-A197-F677A14DB1E5}" destId="{BE870007-7310-49B6-9287-059B62B874D9}" srcOrd="0" destOrd="0" presId="urn:microsoft.com/office/officeart/2011/layout/TabList"/>
    <dgm:cxn modelId="{5F639928-8712-4A43-A502-C108B5BE92CB}" type="presParOf" srcId="{FBFEC7FC-8E2D-4B24-A197-F677A14DB1E5}" destId="{28A6B23C-B222-47F6-985A-523B41414CC5}" srcOrd="1" destOrd="0" presId="urn:microsoft.com/office/officeart/2011/layout/TabList"/>
    <dgm:cxn modelId="{FBAD0207-6797-4E29-8641-6A46BA713300}" type="presParOf" srcId="{FBFEC7FC-8E2D-4B24-A197-F677A14DB1E5}" destId="{B240DAF5-E576-46B1-9576-5859E09F1FBD}" srcOrd="2" destOrd="0" presId="urn:microsoft.com/office/officeart/2011/layout/TabList"/>
    <dgm:cxn modelId="{651059E9-6D07-4E76-BAF5-E580845BB667}" type="presParOf" srcId="{17E494B6-7190-4332-9BD9-2F4E195BC1DD}" destId="{90BD6275-812B-4F85-934B-565C6545BDD8}" srcOrd="1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6B0ECE-0D40-4377-8CBE-60E51F40F992}" type="doc">
      <dgm:prSet loTypeId="urn:microsoft.com/office/officeart/2005/8/layout/hierarchy3" loCatId="list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376A0AB-6E96-4D78-AECF-367E11753A8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Источники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регулирования трудовых и связанных с ними отношений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A04A1AE-7473-45CC-BA06-E0AB30CF334C}" type="parTrans" cxnId="{FA2FD71F-67EF-4EFE-B1F4-9D3578E8E74A}">
      <dgm:prSet/>
      <dgm:spPr/>
      <dgm:t>
        <a:bodyPr/>
        <a:lstStyle/>
        <a:p>
          <a:endParaRPr lang="ru-RU"/>
        </a:p>
      </dgm:t>
    </dgm:pt>
    <dgm:pt modelId="{2DBD9811-42B8-4E5C-9643-2768E71E1B6B}" type="sibTrans" cxnId="{FA2FD71F-67EF-4EFE-B1F4-9D3578E8E74A}">
      <dgm:prSet/>
      <dgm:spPr/>
      <dgm:t>
        <a:bodyPr/>
        <a:lstStyle/>
        <a:p>
          <a:endParaRPr lang="ru-RU"/>
        </a:p>
      </dgm:t>
    </dgm:pt>
    <dgm:pt modelId="{AF94D15A-4008-40BC-92C1-FA2EBAB9CEE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Конституция Республики Беларусь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E45EEB9-2A7C-4230-A918-9DE9A2B3265D}" type="parTrans" cxnId="{4849B835-06E9-4B18-9573-9BFFF5212C9C}">
      <dgm:prSet/>
      <dgm:spPr/>
      <dgm:t>
        <a:bodyPr/>
        <a:lstStyle/>
        <a:p>
          <a:endParaRPr lang="ru-RU"/>
        </a:p>
      </dgm:t>
    </dgm:pt>
    <dgm:pt modelId="{40EBFFA0-2754-4FBA-882B-84EA577751DF}" type="sibTrans" cxnId="{4849B835-06E9-4B18-9573-9BFFF5212C9C}">
      <dgm:prSet/>
      <dgm:spPr/>
      <dgm:t>
        <a:bodyPr/>
        <a:lstStyle/>
        <a:p>
          <a:endParaRPr lang="ru-RU"/>
        </a:p>
      </dgm:t>
    </dgm:pt>
    <dgm:pt modelId="{2D1C1303-21D7-4F2C-B188-DD3F4394BD9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Трудовой кодекс Республики Беларусь от 26 июля 1999 г.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0DB31FC-298F-476F-A0BF-5F15E47A4DDB}" type="parTrans" cxnId="{F45F96AC-6DC8-48CA-AE35-2701F9718289}">
      <dgm:prSet/>
      <dgm:spPr/>
      <dgm:t>
        <a:bodyPr/>
        <a:lstStyle/>
        <a:p>
          <a:endParaRPr lang="ru-RU"/>
        </a:p>
      </dgm:t>
    </dgm:pt>
    <dgm:pt modelId="{5D6971F7-7E33-4C2D-87E3-B7594AAF424B}" type="sibTrans" cxnId="{F45F96AC-6DC8-48CA-AE35-2701F9718289}">
      <dgm:prSet/>
      <dgm:spPr/>
      <dgm:t>
        <a:bodyPr/>
        <a:lstStyle/>
        <a:p>
          <a:endParaRPr lang="ru-RU"/>
        </a:p>
      </dgm:t>
    </dgm:pt>
    <dgm:pt modelId="{2A6080D1-3FC9-4624-B04B-0AAAD02A51F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трудовые договоры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6418B5E-3C6D-4C19-8D32-F932D362BAB4}" type="parTrans" cxnId="{7CAE245D-4AF0-4A3D-A057-F962A6486B8C}">
      <dgm:prSet/>
      <dgm:spPr/>
      <dgm:t>
        <a:bodyPr/>
        <a:lstStyle/>
        <a:p>
          <a:endParaRPr lang="ru-RU"/>
        </a:p>
      </dgm:t>
    </dgm:pt>
    <dgm:pt modelId="{EC71A0CF-FFE6-463B-9AD0-D610979D0C1B}" type="sibTrans" cxnId="{7CAE245D-4AF0-4A3D-A057-F962A6486B8C}">
      <dgm:prSet/>
      <dgm:spPr/>
      <dgm:t>
        <a:bodyPr/>
        <a:lstStyle/>
        <a:p>
          <a:endParaRPr lang="ru-RU"/>
        </a:p>
      </dgm:t>
    </dgm:pt>
    <dgm:pt modelId="{C54109AE-391E-48C8-91F0-D06B578123A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коллективные договоры, соглашения и иные локальные нормативные акты, заключённые и принятые в соответствии с законодательством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E1297BA-7525-40E6-81B6-C29ECC61D93F}" type="parTrans" cxnId="{18359D45-06AC-4848-8547-CE240FFEC567}">
      <dgm:prSet/>
      <dgm:spPr/>
      <dgm:t>
        <a:bodyPr/>
        <a:lstStyle/>
        <a:p>
          <a:endParaRPr lang="ru-RU"/>
        </a:p>
      </dgm:t>
    </dgm:pt>
    <dgm:pt modelId="{6C86600A-BD1F-4847-BFA5-D79D2380CCC1}" type="sibTrans" cxnId="{18359D45-06AC-4848-8547-CE240FFEC567}">
      <dgm:prSet/>
      <dgm:spPr/>
      <dgm:t>
        <a:bodyPr/>
        <a:lstStyle/>
        <a:p>
          <a:endParaRPr lang="ru-RU"/>
        </a:p>
      </dgm:t>
    </dgm:pt>
    <dgm:pt modelId="{45B1332B-C4A4-4ADE-8E08-8C88EDE2C128}" type="pres">
      <dgm:prSet presAssocID="{266B0ECE-0D40-4377-8CBE-60E51F40F99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1352B5E-64F7-4496-8BBE-04101BEFE148}" type="pres">
      <dgm:prSet presAssocID="{D376A0AB-6E96-4D78-AECF-367E11753A8B}" presName="root" presStyleCnt="0"/>
      <dgm:spPr/>
    </dgm:pt>
    <dgm:pt modelId="{150FFBB5-1916-4AFC-B627-DACEFFD812D2}" type="pres">
      <dgm:prSet presAssocID="{D376A0AB-6E96-4D78-AECF-367E11753A8B}" presName="rootComposite" presStyleCnt="0"/>
      <dgm:spPr/>
    </dgm:pt>
    <dgm:pt modelId="{0D199AE4-1FAF-4759-9746-01A457A2DD0B}" type="pres">
      <dgm:prSet presAssocID="{D376A0AB-6E96-4D78-AECF-367E11753A8B}" presName="rootText" presStyleLbl="node1" presStyleIdx="0" presStyleCnt="1" custScaleX="378505"/>
      <dgm:spPr/>
      <dgm:t>
        <a:bodyPr/>
        <a:lstStyle/>
        <a:p>
          <a:endParaRPr lang="ru-RU"/>
        </a:p>
      </dgm:t>
    </dgm:pt>
    <dgm:pt modelId="{AA98EFC8-A870-4CDA-A61D-2AF9BA23D55E}" type="pres">
      <dgm:prSet presAssocID="{D376A0AB-6E96-4D78-AECF-367E11753A8B}" presName="rootConnector" presStyleLbl="node1" presStyleIdx="0" presStyleCnt="1"/>
      <dgm:spPr/>
    </dgm:pt>
    <dgm:pt modelId="{0C222C1F-87B6-4760-94A7-70D0CD7C2702}" type="pres">
      <dgm:prSet presAssocID="{D376A0AB-6E96-4D78-AECF-367E11753A8B}" presName="childShape" presStyleCnt="0"/>
      <dgm:spPr/>
    </dgm:pt>
    <dgm:pt modelId="{92A61CBC-35F7-4F32-A597-0C7DC5C01395}" type="pres">
      <dgm:prSet presAssocID="{BE45EEB9-2A7C-4230-A918-9DE9A2B3265D}" presName="Name13" presStyleLbl="parChTrans1D2" presStyleIdx="0" presStyleCnt="4"/>
      <dgm:spPr/>
    </dgm:pt>
    <dgm:pt modelId="{135A12FC-6CFD-4135-B676-82777BE73E03}" type="pres">
      <dgm:prSet presAssocID="{AF94D15A-4008-40BC-92C1-FA2EBAB9CEE2}" presName="childText" presStyleLbl="bgAcc1" presStyleIdx="0" presStyleCnt="4" custScaleX="732633">
        <dgm:presLayoutVars>
          <dgm:bulletEnabled val="1"/>
        </dgm:presLayoutVars>
      </dgm:prSet>
      <dgm:spPr/>
    </dgm:pt>
    <dgm:pt modelId="{83447B64-2236-4443-91AD-C37FE473CCE7}" type="pres">
      <dgm:prSet presAssocID="{E0DB31FC-298F-476F-A0BF-5F15E47A4DDB}" presName="Name13" presStyleLbl="parChTrans1D2" presStyleIdx="1" presStyleCnt="4"/>
      <dgm:spPr/>
    </dgm:pt>
    <dgm:pt modelId="{ACB06F63-7DED-4AE0-B230-D0853930D960}" type="pres">
      <dgm:prSet presAssocID="{2D1C1303-21D7-4F2C-B188-DD3F4394BD97}" presName="childText" presStyleLbl="bgAcc1" presStyleIdx="1" presStyleCnt="4" custScaleX="732633">
        <dgm:presLayoutVars>
          <dgm:bulletEnabled val="1"/>
        </dgm:presLayoutVars>
      </dgm:prSet>
      <dgm:spPr/>
    </dgm:pt>
    <dgm:pt modelId="{A89CC19F-32F4-412A-913E-3736C6DBC993}" type="pres">
      <dgm:prSet presAssocID="{EE1297BA-7525-40E6-81B6-C29ECC61D93F}" presName="Name13" presStyleLbl="parChTrans1D2" presStyleIdx="2" presStyleCnt="4"/>
      <dgm:spPr/>
    </dgm:pt>
    <dgm:pt modelId="{65A962C4-048D-43DB-B7E6-83129D86CDE1}" type="pres">
      <dgm:prSet presAssocID="{C54109AE-391E-48C8-91F0-D06B578123A8}" presName="childText" presStyleLbl="bgAcc1" presStyleIdx="2" presStyleCnt="4" custScaleX="7326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4B3DB1-CAE8-4105-AAD1-0134334442B3}" type="pres">
      <dgm:prSet presAssocID="{E6418B5E-3C6D-4C19-8D32-F932D362BAB4}" presName="Name13" presStyleLbl="parChTrans1D2" presStyleIdx="3" presStyleCnt="4"/>
      <dgm:spPr/>
    </dgm:pt>
    <dgm:pt modelId="{D916731B-E276-403D-A3E5-15CA7553A810}" type="pres">
      <dgm:prSet presAssocID="{2A6080D1-3FC9-4624-B04B-0AAAD02A51FD}" presName="childText" presStyleLbl="bgAcc1" presStyleIdx="3" presStyleCnt="4" custScaleX="7326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223411-D51C-4808-A0BD-5CA94707D04D}" type="presOf" srcId="{2A6080D1-3FC9-4624-B04B-0AAAD02A51FD}" destId="{D916731B-E276-403D-A3E5-15CA7553A810}" srcOrd="0" destOrd="0" presId="urn:microsoft.com/office/officeart/2005/8/layout/hierarchy3"/>
    <dgm:cxn modelId="{A87D595B-C275-4EC8-881A-3440893A2482}" type="presOf" srcId="{E0DB31FC-298F-476F-A0BF-5F15E47A4DDB}" destId="{83447B64-2236-4443-91AD-C37FE473CCE7}" srcOrd="0" destOrd="0" presId="urn:microsoft.com/office/officeart/2005/8/layout/hierarchy3"/>
    <dgm:cxn modelId="{D931CAB5-3E15-43B6-AC92-D57B8B51CDF1}" type="presOf" srcId="{D376A0AB-6E96-4D78-AECF-367E11753A8B}" destId="{AA98EFC8-A870-4CDA-A61D-2AF9BA23D55E}" srcOrd="1" destOrd="0" presId="urn:microsoft.com/office/officeart/2005/8/layout/hierarchy3"/>
    <dgm:cxn modelId="{6B5237D6-243B-42E6-ABBE-D97174CC2080}" type="presOf" srcId="{C54109AE-391E-48C8-91F0-D06B578123A8}" destId="{65A962C4-048D-43DB-B7E6-83129D86CDE1}" srcOrd="0" destOrd="0" presId="urn:microsoft.com/office/officeart/2005/8/layout/hierarchy3"/>
    <dgm:cxn modelId="{5ED29E86-579B-4E50-87D9-2240679DC048}" type="presOf" srcId="{2D1C1303-21D7-4F2C-B188-DD3F4394BD97}" destId="{ACB06F63-7DED-4AE0-B230-D0853930D960}" srcOrd="0" destOrd="0" presId="urn:microsoft.com/office/officeart/2005/8/layout/hierarchy3"/>
    <dgm:cxn modelId="{FA2FD71F-67EF-4EFE-B1F4-9D3578E8E74A}" srcId="{266B0ECE-0D40-4377-8CBE-60E51F40F992}" destId="{D376A0AB-6E96-4D78-AECF-367E11753A8B}" srcOrd="0" destOrd="0" parTransId="{4A04A1AE-7473-45CC-BA06-E0AB30CF334C}" sibTransId="{2DBD9811-42B8-4E5C-9643-2768E71E1B6B}"/>
    <dgm:cxn modelId="{7CAE245D-4AF0-4A3D-A057-F962A6486B8C}" srcId="{D376A0AB-6E96-4D78-AECF-367E11753A8B}" destId="{2A6080D1-3FC9-4624-B04B-0AAAD02A51FD}" srcOrd="3" destOrd="0" parTransId="{E6418B5E-3C6D-4C19-8D32-F932D362BAB4}" sibTransId="{EC71A0CF-FFE6-463B-9AD0-D610979D0C1B}"/>
    <dgm:cxn modelId="{89727C41-EE13-4015-B78F-E3EEFE2F4439}" type="presOf" srcId="{E6418B5E-3C6D-4C19-8D32-F932D362BAB4}" destId="{074B3DB1-CAE8-4105-AAD1-0134334442B3}" srcOrd="0" destOrd="0" presId="urn:microsoft.com/office/officeart/2005/8/layout/hierarchy3"/>
    <dgm:cxn modelId="{B2620039-7612-4DA5-9785-B2D5E086BE84}" type="presOf" srcId="{266B0ECE-0D40-4377-8CBE-60E51F40F992}" destId="{45B1332B-C4A4-4ADE-8E08-8C88EDE2C128}" srcOrd="0" destOrd="0" presId="urn:microsoft.com/office/officeart/2005/8/layout/hierarchy3"/>
    <dgm:cxn modelId="{18359D45-06AC-4848-8547-CE240FFEC567}" srcId="{D376A0AB-6E96-4D78-AECF-367E11753A8B}" destId="{C54109AE-391E-48C8-91F0-D06B578123A8}" srcOrd="2" destOrd="0" parTransId="{EE1297BA-7525-40E6-81B6-C29ECC61D93F}" sibTransId="{6C86600A-BD1F-4847-BFA5-D79D2380CCC1}"/>
    <dgm:cxn modelId="{4D78F73A-C6AB-4817-8AC2-119919FFA0A6}" type="presOf" srcId="{D376A0AB-6E96-4D78-AECF-367E11753A8B}" destId="{0D199AE4-1FAF-4759-9746-01A457A2DD0B}" srcOrd="0" destOrd="0" presId="urn:microsoft.com/office/officeart/2005/8/layout/hierarchy3"/>
    <dgm:cxn modelId="{F45F96AC-6DC8-48CA-AE35-2701F9718289}" srcId="{D376A0AB-6E96-4D78-AECF-367E11753A8B}" destId="{2D1C1303-21D7-4F2C-B188-DD3F4394BD97}" srcOrd="1" destOrd="0" parTransId="{E0DB31FC-298F-476F-A0BF-5F15E47A4DDB}" sibTransId="{5D6971F7-7E33-4C2D-87E3-B7594AAF424B}"/>
    <dgm:cxn modelId="{A8A00994-C1FF-46DE-9E73-B6C7269F8E32}" type="presOf" srcId="{BE45EEB9-2A7C-4230-A918-9DE9A2B3265D}" destId="{92A61CBC-35F7-4F32-A597-0C7DC5C01395}" srcOrd="0" destOrd="0" presId="urn:microsoft.com/office/officeart/2005/8/layout/hierarchy3"/>
    <dgm:cxn modelId="{E9199F38-BCD7-4127-B9C3-46CE77DBD2FB}" type="presOf" srcId="{AF94D15A-4008-40BC-92C1-FA2EBAB9CEE2}" destId="{135A12FC-6CFD-4135-B676-82777BE73E03}" srcOrd="0" destOrd="0" presId="urn:microsoft.com/office/officeart/2005/8/layout/hierarchy3"/>
    <dgm:cxn modelId="{914AA036-F721-4743-97B5-DD93B6EA842C}" type="presOf" srcId="{EE1297BA-7525-40E6-81B6-C29ECC61D93F}" destId="{A89CC19F-32F4-412A-913E-3736C6DBC993}" srcOrd="0" destOrd="0" presId="urn:microsoft.com/office/officeart/2005/8/layout/hierarchy3"/>
    <dgm:cxn modelId="{4849B835-06E9-4B18-9573-9BFFF5212C9C}" srcId="{D376A0AB-6E96-4D78-AECF-367E11753A8B}" destId="{AF94D15A-4008-40BC-92C1-FA2EBAB9CEE2}" srcOrd="0" destOrd="0" parTransId="{BE45EEB9-2A7C-4230-A918-9DE9A2B3265D}" sibTransId="{40EBFFA0-2754-4FBA-882B-84EA577751DF}"/>
    <dgm:cxn modelId="{BB5416D3-88F5-4C68-87EB-3B5396284104}" type="presParOf" srcId="{45B1332B-C4A4-4ADE-8E08-8C88EDE2C128}" destId="{B1352B5E-64F7-4496-8BBE-04101BEFE148}" srcOrd="0" destOrd="0" presId="urn:microsoft.com/office/officeart/2005/8/layout/hierarchy3"/>
    <dgm:cxn modelId="{8D088676-9353-41C8-92A3-E6C1BF5CB0A1}" type="presParOf" srcId="{B1352B5E-64F7-4496-8BBE-04101BEFE148}" destId="{150FFBB5-1916-4AFC-B627-DACEFFD812D2}" srcOrd="0" destOrd="0" presId="urn:microsoft.com/office/officeart/2005/8/layout/hierarchy3"/>
    <dgm:cxn modelId="{5D2869D2-F1AF-4CF3-B594-1F2A5A04E0FB}" type="presParOf" srcId="{150FFBB5-1916-4AFC-B627-DACEFFD812D2}" destId="{0D199AE4-1FAF-4759-9746-01A457A2DD0B}" srcOrd="0" destOrd="0" presId="urn:microsoft.com/office/officeart/2005/8/layout/hierarchy3"/>
    <dgm:cxn modelId="{63E7FE3C-6CE2-4685-8FC9-03DDEC5FD8A3}" type="presParOf" srcId="{150FFBB5-1916-4AFC-B627-DACEFFD812D2}" destId="{AA98EFC8-A870-4CDA-A61D-2AF9BA23D55E}" srcOrd="1" destOrd="0" presId="urn:microsoft.com/office/officeart/2005/8/layout/hierarchy3"/>
    <dgm:cxn modelId="{6485C0AD-1F4F-4A10-8388-10AEB8085A3E}" type="presParOf" srcId="{B1352B5E-64F7-4496-8BBE-04101BEFE148}" destId="{0C222C1F-87B6-4760-94A7-70D0CD7C2702}" srcOrd="1" destOrd="0" presId="urn:microsoft.com/office/officeart/2005/8/layout/hierarchy3"/>
    <dgm:cxn modelId="{BC490744-D4DF-47AE-A159-0802234723FB}" type="presParOf" srcId="{0C222C1F-87B6-4760-94A7-70D0CD7C2702}" destId="{92A61CBC-35F7-4F32-A597-0C7DC5C01395}" srcOrd="0" destOrd="0" presId="urn:microsoft.com/office/officeart/2005/8/layout/hierarchy3"/>
    <dgm:cxn modelId="{60929943-75AC-46AE-87F2-9FC556CF8F6B}" type="presParOf" srcId="{0C222C1F-87B6-4760-94A7-70D0CD7C2702}" destId="{135A12FC-6CFD-4135-B676-82777BE73E03}" srcOrd="1" destOrd="0" presId="urn:microsoft.com/office/officeart/2005/8/layout/hierarchy3"/>
    <dgm:cxn modelId="{6E04E3A8-42E1-43C3-A72C-0D520AD821EF}" type="presParOf" srcId="{0C222C1F-87B6-4760-94A7-70D0CD7C2702}" destId="{83447B64-2236-4443-91AD-C37FE473CCE7}" srcOrd="2" destOrd="0" presId="urn:microsoft.com/office/officeart/2005/8/layout/hierarchy3"/>
    <dgm:cxn modelId="{667DB73E-AC1C-4E04-BB94-67C9698E3E4C}" type="presParOf" srcId="{0C222C1F-87B6-4760-94A7-70D0CD7C2702}" destId="{ACB06F63-7DED-4AE0-B230-D0853930D960}" srcOrd="3" destOrd="0" presId="urn:microsoft.com/office/officeart/2005/8/layout/hierarchy3"/>
    <dgm:cxn modelId="{86C8C4BA-EA09-4316-A43A-8880770C9141}" type="presParOf" srcId="{0C222C1F-87B6-4760-94A7-70D0CD7C2702}" destId="{A89CC19F-32F4-412A-913E-3736C6DBC993}" srcOrd="4" destOrd="0" presId="urn:microsoft.com/office/officeart/2005/8/layout/hierarchy3"/>
    <dgm:cxn modelId="{3F16811C-B952-4D53-B722-D92EC82E5F7C}" type="presParOf" srcId="{0C222C1F-87B6-4760-94A7-70D0CD7C2702}" destId="{65A962C4-048D-43DB-B7E6-83129D86CDE1}" srcOrd="5" destOrd="0" presId="urn:microsoft.com/office/officeart/2005/8/layout/hierarchy3"/>
    <dgm:cxn modelId="{F5A39EFD-F525-46A5-A0DA-80D45492678D}" type="presParOf" srcId="{0C222C1F-87B6-4760-94A7-70D0CD7C2702}" destId="{074B3DB1-CAE8-4105-AAD1-0134334442B3}" srcOrd="6" destOrd="0" presId="urn:microsoft.com/office/officeart/2005/8/layout/hierarchy3"/>
    <dgm:cxn modelId="{6FE7B1CC-09A6-4A09-A4B0-300B1B77BBE6}" type="presParOf" srcId="{0C222C1F-87B6-4760-94A7-70D0CD7C2702}" destId="{D916731B-E276-403D-A3E5-15CA7553A810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6B0ECE-0D40-4377-8CBE-60E51F40F992}" type="doc">
      <dgm:prSet loTypeId="urn:microsoft.com/office/officeart/2005/8/layout/hierarchy3" loCatId="list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376A0AB-6E96-4D78-AECF-367E11753A8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Документы, предъявляемые при заключении трудового договора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A04A1AE-7473-45CC-BA06-E0AB30CF334C}" type="parTrans" cxnId="{FA2FD71F-67EF-4EFE-B1F4-9D3578E8E74A}">
      <dgm:prSet/>
      <dgm:spPr/>
      <dgm:t>
        <a:bodyPr/>
        <a:lstStyle/>
        <a:p>
          <a:endParaRPr lang="ru-RU"/>
        </a:p>
      </dgm:t>
    </dgm:pt>
    <dgm:pt modelId="{2DBD9811-42B8-4E5C-9643-2768E71E1B6B}" type="sibTrans" cxnId="{FA2FD71F-67EF-4EFE-B1F4-9D3578E8E74A}">
      <dgm:prSet/>
      <dgm:spPr/>
      <dgm:t>
        <a:bodyPr/>
        <a:lstStyle/>
        <a:p>
          <a:endParaRPr lang="ru-RU"/>
        </a:p>
      </dgm:t>
    </dgm:pt>
    <dgm:pt modelId="{AF94D15A-4008-40BC-92C1-FA2EBAB9CEE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документ, удостоверяющий личность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E45EEB9-2A7C-4230-A918-9DE9A2B3265D}" type="parTrans" cxnId="{4849B835-06E9-4B18-9573-9BFFF5212C9C}">
      <dgm:prSet/>
      <dgm:spPr/>
      <dgm:t>
        <a:bodyPr/>
        <a:lstStyle/>
        <a:p>
          <a:endParaRPr lang="ru-RU"/>
        </a:p>
      </dgm:t>
    </dgm:pt>
    <dgm:pt modelId="{40EBFFA0-2754-4FBA-882B-84EA577751DF}" type="sibTrans" cxnId="{4849B835-06E9-4B18-9573-9BFFF5212C9C}">
      <dgm:prSet/>
      <dgm:spPr/>
      <dgm:t>
        <a:bodyPr/>
        <a:lstStyle/>
        <a:p>
          <a:endParaRPr lang="ru-RU"/>
        </a:p>
      </dgm:t>
    </dgm:pt>
    <dgm:pt modelId="{2D1C1303-21D7-4F2C-B188-DD3F4394BD9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трудовая книжка (за исключением впервые поступающего на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-боту и совместителей)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0DB31FC-298F-476F-A0BF-5F15E47A4DDB}" type="parTrans" cxnId="{F45F96AC-6DC8-48CA-AE35-2701F9718289}">
      <dgm:prSet/>
      <dgm:spPr/>
      <dgm:t>
        <a:bodyPr/>
        <a:lstStyle/>
        <a:p>
          <a:endParaRPr lang="ru-RU"/>
        </a:p>
      </dgm:t>
    </dgm:pt>
    <dgm:pt modelId="{5D6971F7-7E33-4C2D-87E3-B7594AAF424B}" type="sibTrans" cxnId="{F45F96AC-6DC8-48CA-AE35-2701F9718289}">
      <dgm:prSet/>
      <dgm:spPr/>
      <dgm:t>
        <a:bodyPr/>
        <a:lstStyle/>
        <a:p>
          <a:endParaRPr lang="ru-RU"/>
        </a:p>
      </dgm:t>
    </dgm:pt>
    <dgm:pt modelId="{2A6080D1-3FC9-4624-B04B-0AAAD02A51F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направление на работу (если специалист прибыл на работу по рас-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пределению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учебного заведения)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6418B5E-3C6D-4C19-8D32-F932D362BAB4}" type="parTrans" cxnId="{7CAE245D-4AF0-4A3D-A057-F962A6486B8C}">
      <dgm:prSet/>
      <dgm:spPr/>
      <dgm:t>
        <a:bodyPr/>
        <a:lstStyle/>
        <a:p>
          <a:endParaRPr lang="ru-RU"/>
        </a:p>
      </dgm:t>
    </dgm:pt>
    <dgm:pt modelId="{EC71A0CF-FFE6-463B-9AD0-D610979D0C1B}" type="sibTrans" cxnId="{7CAE245D-4AF0-4A3D-A057-F962A6486B8C}">
      <dgm:prSet/>
      <dgm:spPr/>
      <dgm:t>
        <a:bodyPr/>
        <a:lstStyle/>
        <a:p>
          <a:endParaRPr lang="ru-RU"/>
        </a:p>
      </dgm:t>
    </dgm:pt>
    <dgm:pt modelId="{C54109AE-391E-48C8-91F0-D06B578123A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диплом или иной документ об образовании и профессиональной подготовке, подтверждающий наличие права на выполнение дан-ной работы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E1297BA-7525-40E6-81B6-C29ECC61D93F}" type="parTrans" cxnId="{18359D45-06AC-4848-8547-CE240FFEC567}">
      <dgm:prSet/>
      <dgm:spPr/>
      <dgm:t>
        <a:bodyPr/>
        <a:lstStyle/>
        <a:p>
          <a:endParaRPr lang="ru-RU"/>
        </a:p>
      </dgm:t>
    </dgm:pt>
    <dgm:pt modelId="{6C86600A-BD1F-4847-BFA5-D79D2380CCC1}" type="sibTrans" cxnId="{18359D45-06AC-4848-8547-CE240FFEC567}">
      <dgm:prSet/>
      <dgm:spPr/>
      <dgm:t>
        <a:bodyPr/>
        <a:lstStyle/>
        <a:p>
          <a:endParaRPr lang="ru-RU"/>
        </a:p>
      </dgm:t>
    </dgm:pt>
    <dgm:pt modelId="{13C19EF4-0602-45BA-869E-36128F7070BE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иногда также требуется предъявить декларацию о доходах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иму-ществе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страховое свидетельство, медицинское заключение 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сос-тоянии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здоровья и некоторые другие документы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F285C4B-C7E4-4C5B-8CAE-B9C6E54BDA97}" type="parTrans" cxnId="{47D1A350-208C-4767-A098-85987B1584D3}">
      <dgm:prSet/>
      <dgm:spPr/>
      <dgm:t>
        <a:bodyPr/>
        <a:lstStyle/>
        <a:p>
          <a:endParaRPr lang="ru-RU"/>
        </a:p>
      </dgm:t>
    </dgm:pt>
    <dgm:pt modelId="{23004463-D8F6-4B70-84AF-4B3D1B4DC169}" type="sibTrans" cxnId="{47D1A350-208C-4767-A098-85987B1584D3}">
      <dgm:prSet/>
      <dgm:spPr/>
      <dgm:t>
        <a:bodyPr/>
        <a:lstStyle/>
        <a:p>
          <a:endParaRPr lang="ru-RU"/>
        </a:p>
      </dgm:t>
    </dgm:pt>
    <dgm:pt modelId="{5630C64B-3425-4D75-802C-982CCC1A7D3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заключение медико-реабилитационной экспертной комиссии о состоянии здоровья (для инвалидов)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153A25F-BD1C-4F7A-B7B2-B44611F7C4CD}" type="parTrans" cxnId="{9B856087-92BA-4793-8DE5-9E86B1484F60}">
      <dgm:prSet/>
      <dgm:spPr/>
      <dgm:t>
        <a:bodyPr/>
        <a:lstStyle/>
        <a:p>
          <a:endParaRPr lang="ru-RU"/>
        </a:p>
      </dgm:t>
    </dgm:pt>
    <dgm:pt modelId="{9110DFE7-8844-4CA6-A7E4-71B31CF56EA8}" type="sibTrans" cxnId="{9B856087-92BA-4793-8DE5-9E86B1484F60}">
      <dgm:prSet/>
      <dgm:spPr/>
      <dgm:t>
        <a:bodyPr/>
        <a:lstStyle/>
        <a:p>
          <a:endParaRPr lang="ru-RU"/>
        </a:p>
      </dgm:t>
    </dgm:pt>
    <dgm:pt modelId="{45B1332B-C4A4-4ADE-8E08-8C88EDE2C128}" type="pres">
      <dgm:prSet presAssocID="{266B0ECE-0D40-4377-8CBE-60E51F40F99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1352B5E-64F7-4496-8BBE-04101BEFE148}" type="pres">
      <dgm:prSet presAssocID="{D376A0AB-6E96-4D78-AECF-367E11753A8B}" presName="root" presStyleCnt="0"/>
      <dgm:spPr/>
    </dgm:pt>
    <dgm:pt modelId="{150FFBB5-1916-4AFC-B627-DACEFFD812D2}" type="pres">
      <dgm:prSet presAssocID="{D376A0AB-6E96-4D78-AECF-367E11753A8B}" presName="rootComposite" presStyleCnt="0"/>
      <dgm:spPr/>
    </dgm:pt>
    <dgm:pt modelId="{0D199AE4-1FAF-4759-9746-01A457A2DD0B}" type="pres">
      <dgm:prSet presAssocID="{D376A0AB-6E96-4D78-AECF-367E11753A8B}" presName="rootText" presStyleLbl="node1" presStyleIdx="0" presStyleCnt="1" custScaleX="549319"/>
      <dgm:spPr/>
      <dgm:t>
        <a:bodyPr/>
        <a:lstStyle/>
        <a:p>
          <a:endParaRPr lang="ru-RU"/>
        </a:p>
      </dgm:t>
    </dgm:pt>
    <dgm:pt modelId="{AA98EFC8-A870-4CDA-A61D-2AF9BA23D55E}" type="pres">
      <dgm:prSet presAssocID="{D376A0AB-6E96-4D78-AECF-367E11753A8B}" presName="rootConnector" presStyleLbl="node1" presStyleIdx="0" presStyleCnt="1"/>
      <dgm:spPr/>
    </dgm:pt>
    <dgm:pt modelId="{0C222C1F-87B6-4760-94A7-70D0CD7C2702}" type="pres">
      <dgm:prSet presAssocID="{D376A0AB-6E96-4D78-AECF-367E11753A8B}" presName="childShape" presStyleCnt="0"/>
      <dgm:spPr/>
    </dgm:pt>
    <dgm:pt modelId="{92A61CBC-35F7-4F32-A597-0C7DC5C01395}" type="pres">
      <dgm:prSet presAssocID="{BE45EEB9-2A7C-4230-A918-9DE9A2B3265D}" presName="Name13" presStyleLbl="parChTrans1D2" presStyleIdx="0" presStyleCnt="6"/>
      <dgm:spPr/>
    </dgm:pt>
    <dgm:pt modelId="{135A12FC-6CFD-4135-B676-82777BE73E03}" type="pres">
      <dgm:prSet presAssocID="{AF94D15A-4008-40BC-92C1-FA2EBAB9CEE2}" presName="childText" presStyleLbl="bgAcc1" presStyleIdx="0" presStyleCnt="6" custScaleX="784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447B64-2236-4443-91AD-C37FE473CCE7}" type="pres">
      <dgm:prSet presAssocID="{E0DB31FC-298F-476F-A0BF-5F15E47A4DDB}" presName="Name13" presStyleLbl="parChTrans1D2" presStyleIdx="1" presStyleCnt="6"/>
      <dgm:spPr/>
    </dgm:pt>
    <dgm:pt modelId="{ACB06F63-7DED-4AE0-B230-D0853930D960}" type="pres">
      <dgm:prSet presAssocID="{2D1C1303-21D7-4F2C-B188-DD3F4394BD97}" presName="childText" presStyleLbl="bgAcc1" presStyleIdx="1" presStyleCnt="6" custScaleX="784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9CC19F-32F4-412A-913E-3736C6DBC993}" type="pres">
      <dgm:prSet presAssocID="{EE1297BA-7525-40E6-81B6-C29ECC61D93F}" presName="Name13" presStyleLbl="parChTrans1D2" presStyleIdx="2" presStyleCnt="6"/>
      <dgm:spPr/>
    </dgm:pt>
    <dgm:pt modelId="{65A962C4-048D-43DB-B7E6-83129D86CDE1}" type="pres">
      <dgm:prSet presAssocID="{C54109AE-391E-48C8-91F0-D06B578123A8}" presName="childText" presStyleLbl="bgAcc1" presStyleIdx="2" presStyleCnt="6" custScaleX="784197" custScaleY="1317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4B3DB1-CAE8-4105-AAD1-0134334442B3}" type="pres">
      <dgm:prSet presAssocID="{E6418B5E-3C6D-4C19-8D32-F932D362BAB4}" presName="Name13" presStyleLbl="parChTrans1D2" presStyleIdx="3" presStyleCnt="6"/>
      <dgm:spPr/>
    </dgm:pt>
    <dgm:pt modelId="{D916731B-E276-403D-A3E5-15CA7553A810}" type="pres">
      <dgm:prSet presAssocID="{2A6080D1-3FC9-4624-B04B-0AAAD02A51FD}" presName="childText" presStyleLbl="bgAcc1" presStyleIdx="3" presStyleCnt="6" custScaleX="784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37AC5-1D9F-488E-9B91-E0036523B596}" type="pres">
      <dgm:prSet presAssocID="{E153A25F-BD1C-4F7A-B7B2-B44611F7C4CD}" presName="Name13" presStyleLbl="parChTrans1D2" presStyleIdx="4" presStyleCnt="6"/>
      <dgm:spPr/>
    </dgm:pt>
    <dgm:pt modelId="{3C8C6D6B-49C2-4FBD-8DD6-41272DAF162C}" type="pres">
      <dgm:prSet presAssocID="{5630C64B-3425-4D75-802C-982CCC1A7D32}" presName="childText" presStyleLbl="bgAcc1" presStyleIdx="4" presStyleCnt="6" custScaleX="784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DC6941-FE5A-4D41-91E4-7E0A742BAAAA}" type="pres">
      <dgm:prSet presAssocID="{FF285C4B-C7E4-4C5B-8CAE-B9C6E54BDA97}" presName="Name13" presStyleLbl="parChTrans1D2" presStyleIdx="5" presStyleCnt="6"/>
      <dgm:spPr/>
    </dgm:pt>
    <dgm:pt modelId="{06F7505B-1CC0-4BEB-BC0D-76FB57944D22}" type="pres">
      <dgm:prSet presAssocID="{13C19EF4-0602-45BA-869E-36128F7070BE}" presName="childText" presStyleLbl="bgAcc1" presStyleIdx="5" presStyleCnt="6" custScaleX="784197" custScaleY="1413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21FF40-FAC6-4259-8ECF-07226443910C}" type="presOf" srcId="{BE45EEB9-2A7C-4230-A918-9DE9A2B3265D}" destId="{92A61CBC-35F7-4F32-A597-0C7DC5C01395}" srcOrd="0" destOrd="0" presId="urn:microsoft.com/office/officeart/2005/8/layout/hierarchy3"/>
    <dgm:cxn modelId="{4DA3917F-807C-4CFD-9128-B2F0C01B8E0C}" type="presOf" srcId="{266B0ECE-0D40-4377-8CBE-60E51F40F992}" destId="{45B1332B-C4A4-4ADE-8E08-8C88EDE2C128}" srcOrd="0" destOrd="0" presId="urn:microsoft.com/office/officeart/2005/8/layout/hierarchy3"/>
    <dgm:cxn modelId="{4849B835-06E9-4B18-9573-9BFFF5212C9C}" srcId="{D376A0AB-6E96-4D78-AECF-367E11753A8B}" destId="{AF94D15A-4008-40BC-92C1-FA2EBAB9CEE2}" srcOrd="0" destOrd="0" parTransId="{BE45EEB9-2A7C-4230-A918-9DE9A2B3265D}" sibTransId="{40EBFFA0-2754-4FBA-882B-84EA577751DF}"/>
    <dgm:cxn modelId="{F87E4AFF-A9DC-4ACF-AD93-710C252717F1}" type="presOf" srcId="{5630C64B-3425-4D75-802C-982CCC1A7D32}" destId="{3C8C6D6B-49C2-4FBD-8DD6-41272DAF162C}" srcOrd="0" destOrd="0" presId="urn:microsoft.com/office/officeart/2005/8/layout/hierarchy3"/>
    <dgm:cxn modelId="{37C23578-E222-4ADB-986B-25C17E2ECE5D}" type="presOf" srcId="{2A6080D1-3FC9-4624-B04B-0AAAD02A51FD}" destId="{D916731B-E276-403D-A3E5-15CA7553A810}" srcOrd="0" destOrd="0" presId="urn:microsoft.com/office/officeart/2005/8/layout/hierarchy3"/>
    <dgm:cxn modelId="{9B856087-92BA-4793-8DE5-9E86B1484F60}" srcId="{D376A0AB-6E96-4D78-AECF-367E11753A8B}" destId="{5630C64B-3425-4D75-802C-982CCC1A7D32}" srcOrd="4" destOrd="0" parTransId="{E153A25F-BD1C-4F7A-B7B2-B44611F7C4CD}" sibTransId="{9110DFE7-8844-4CA6-A7E4-71B31CF56EA8}"/>
    <dgm:cxn modelId="{320F0795-2354-44F7-AAFB-00D73D645B49}" type="presOf" srcId="{EE1297BA-7525-40E6-81B6-C29ECC61D93F}" destId="{A89CC19F-32F4-412A-913E-3736C6DBC993}" srcOrd="0" destOrd="0" presId="urn:microsoft.com/office/officeart/2005/8/layout/hierarchy3"/>
    <dgm:cxn modelId="{3FB37AD8-6BBC-4290-AD05-390D48D8CD78}" type="presOf" srcId="{13C19EF4-0602-45BA-869E-36128F7070BE}" destId="{06F7505B-1CC0-4BEB-BC0D-76FB57944D22}" srcOrd="0" destOrd="0" presId="urn:microsoft.com/office/officeart/2005/8/layout/hierarchy3"/>
    <dgm:cxn modelId="{6FB3BB57-DAC8-4BCF-93D3-9A385F3D30BF}" type="presOf" srcId="{E153A25F-BD1C-4F7A-B7B2-B44611F7C4CD}" destId="{18037AC5-1D9F-488E-9B91-E0036523B596}" srcOrd="0" destOrd="0" presId="urn:microsoft.com/office/officeart/2005/8/layout/hierarchy3"/>
    <dgm:cxn modelId="{F45F96AC-6DC8-48CA-AE35-2701F9718289}" srcId="{D376A0AB-6E96-4D78-AECF-367E11753A8B}" destId="{2D1C1303-21D7-4F2C-B188-DD3F4394BD97}" srcOrd="1" destOrd="0" parTransId="{E0DB31FC-298F-476F-A0BF-5F15E47A4DDB}" sibTransId="{5D6971F7-7E33-4C2D-87E3-B7594AAF424B}"/>
    <dgm:cxn modelId="{47D1A350-208C-4767-A098-85987B1584D3}" srcId="{D376A0AB-6E96-4D78-AECF-367E11753A8B}" destId="{13C19EF4-0602-45BA-869E-36128F7070BE}" srcOrd="5" destOrd="0" parTransId="{FF285C4B-C7E4-4C5B-8CAE-B9C6E54BDA97}" sibTransId="{23004463-D8F6-4B70-84AF-4B3D1B4DC169}"/>
    <dgm:cxn modelId="{FA2FD71F-67EF-4EFE-B1F4-9D3578E8E74A}" srcId="{266B0ECE-0D40-4377-8CBE-60E51F40F992}" destId="{D376A0AB-6E96-4D78-AECF-367E11753A8B}" srcOrd="0" destOrd="0" parTransId="{4A04A1AE-7473-45CC-BA06-E0AB30CF334C}" sibTransId="{2DBD9811-42B8-4E5C-9643-2768E71E1B6B}"/>
    <dgm:cxn modelId="{7CAE245D-4AF0-4A3D-A057-F962A6486B8C}" srcId="{D376A0AB-6E96-4D78-AECF-367E11753A8B}" destId="{2A6080D1-3FC9-4624-B04B-0AAAD02A51FD}" srcOrd="3" destOrd="0" parTransId="{E6418B5E-3C6D-4C19-8D32-F932D362BAB4}" sibTransId="{EC71A0CF-FFE6-463B-9AD0-D610979D0C1B}"/>
    <dgm:cxn modelId="{1067F2E2-E78A-4FC1-B723-EB1A55210F91}" type="presOf" srcId="{D376A0AB-6E96-4D78-AECF-367E11753A8B}" destId="{AA98EFC8-A870-4CDA-A61D-2AF9BA23D55E}" srcOrd="1" destOrd="0" presId="urn:microsoft.com/office/officeart/2005/8/layout/hierarchy3"/>
    <dgm:cxn modelId="{B4EFEB7D-10E9-4ED6-9205-77EAB3F8B182}" type="presOf" srcId="{E6418B5E-3C6D-4C19-8D32-F932D362BAB4}" destId="{074B3DB1-CAE8-4105-AAD1-0134334442B3}" srcOrd="0" destOrd="0" presId="urn:microsoft.com/office/officeart/2005/8/layout/hierarchy3"/>
    <dgm:cxn modelId="{18359D45-06AC-4848-8547-CE240FFEC567}" srcId="{D376A0AB-6E96-4D78-AECF-367E11753A8B}" destId="{C54109AE-391E-48C8-91F0-D06B578123A8}" srcOrd="2" destOrd="0" parTransId="{EE1297BA-7525-40E6-81B6-C29ECC61D93F}" sibTransId="{6C86600A-BD1F-4847-BFA5-D79D2380CCC1}"/>
    <dgm:cxn modelId="{7C86E95F-0072-4871-8C5E-BD1466F77FA2}" type="presOf" srcId="{2D1C1303-21D7-4F2C-B188-DD3F4394BD97}" destId="{ACB06F63-7DED-4AE0-B230-D0853930D960}" srcOrd="0" destOrd="0" presId="urn:microsoft.com/office/officeart/2005/8/layout/hierarchy3"/>
    <dgm:cxn modelId="{0D800DFF-B4DF-45AA-BF3C-6CE177D8FDF0}" type="presOf" srcId="{C54109AE-391E-48C8-91F0-D06B578123A8}" destId="{65A962C4-048D-43DB-B7E6-83129D86CDE1}" srcOrd="0" destOrd="0" presId="urn:microsoft.com/office/officeart/2005/8/layout/hierarchy3"/>
    <dgm:cxn modelId="{3F01459E-4D97-4660-A791-7557C113F0BC}" type="presOf" srcId="{E0DB31FC-298F-476F-A0BF-5F15E47A4DDB}" destId="{83447B64-2236-4443-91AD-C37FE473CCE7}" srcOrd="0" destOrd="0" presId="urn:microsoft.com/office/officeart/2005/8/layout/hierarchy3"/>
    <dgm:cxn modelId="{EF1564D8-DC6E-4BC0-B9D8-A8D2BD33AED8}" type="presOf" srcId="{D376A0AB-6E96-4D78-AECF-367E11753A8B}" destId="{0D199AE4-1FAF-4759-9746-01A457A2DD0B}" srcOrd="0" destOrd="0" presId="urn:microsoft.com/office/officeart/2005/8/layout/hierarchy3"/>
    <dgm:cxn modelId="{40FD59E9-6243-40C6-B131-BC19A83463B3}" type="presOf" srcId="{AF94D15A-4008-40BC-92C1-FA2EBAB9CEE2}" destId="{135A12FC-6CFD-4135-B676-82777BE73E03}" srcOrd="0" destOrd="0" presId="urn:microsoft.com/office/officeart/2005/8/layout/hierarchy3"/>
    <dgm:cxn modelId="{5095CA39-6EF2-4CDA-B15E-4E72595696E9}" type="presOf" srcId="{FF285C4B-C7E4-4C5B-8CAE-B9C6E54BDA97}" destId="{88DC6941-FE5A-4D41-91E4-7E0A742BAAAA}" srcOrd="0" destOrd="0" presId="urn:microsoft.com/office/officeart/2005/8/layout/hierarchy3"/>
    <dgm:cxn modelId="{D9FAA54C-2403-498D-ADA4-F8431DA65D27}" type="presParOf" srcId="{45B1332B-C4A4-4ADE-8E08-8C88EDE2C128}" destId="{B1352B5E-64F7-4496-8BBE-04101BEFE148}" srcOrd="0" destOrd="0" presId="urn:microsoft.com/office/officeart/2005/8/layout/hierarchy3"/>
    <dgm:cxn modelId="{47CFF17F-98EE-4865-A812-0AE3C83A87E1}" type="presParOf" srcId="{B1352B5E-64F7-4496-8BBE-04101BEFE148}" destId="{150FFBB5-1916-4AFC-B627-DACEFFD812D2}" srcOrd="0" destOrd="0" presId="urn:microsoft.com/office/officeart/2005/8/layout/hierarchy3"/>
    <dgm:cxn modelId="{4F5A15DB-F0FE-4C04-853E-908975C5C71E}" type="presParOf" srcId="{150FFBB5-1916-4AFC-B627-DACEFFD812D2}" destId="{0D199AE4-1FAF-4759-9746-01A457A2DD0B}" srcOrd="0" destOrd="0" presId="urn:microsoft.com/office/officeart/2005/8/layout/hierarchy3"/>
    <dgm:cxn modelId="{1FB9A8AA-893D-47CE-8852-E826FB229361}" type="presParOf" srcId="{150FFBB5-1916-4AFC-B627-DACEFFD812D2}" destId="{AA98EFC8-A870-4CDA-A61D-2AF9BA23D55E}" srcOrd="1" destOrd="0" presId="urn:microsoft.com/office/officeart/2005/8/layout/hierarchy3"/>
    <dgm:cxn modelId="{333DC8CA-4A48-44BB-9EC5-9574B87D722F}" type="presParOf" srcId="{B1352B5E-64F7-4496-8BBE-04101BEFE148}" destId="{0C222C1F-87B6-4760-94A7-70D0CD7C2702}" srcOrd="1" destOrd="0" presId="urn:microsoft.com/office/officeart/2005/8/layout/hierarchy3"/>
    <dgm:cxn modelId="{D2A70064-ADE2-4108-B20E-FAEFEF8A35AC}" type="presParOf" srcId="{0C222C1F-87B6-4760-94A7-70D0CD7C2702}" destId="{92A61CBC-35F7-4F32-A597-0C7DC5C01395}" srcOrd="0" destOrd="0" presId="urn:microsoft.com/office/officeart/2005/8/layout/hierarchy3"/>
    <dgm:cxn modelId="{3405B230-18C5-4DEF-954D-4B608E717CF7}" type="presParOf" srcId="{0C222C1F-87B6-4760-94A7-70D0CD7C2702}" destId="{135A12FC-6CFD-4135-B676-82777BE73E03}" srcOrd="1" destOrd="0" presId="urn:microsoft.com/office/officeart/2005/8/layout/hierarchy3"/>
    <dgm:cxn modelId="{6A2301EF-3DE2-429E-8E5B-17A270B2ED00}" type="presParOf" srcId="{0C222C1F-87B6-4760-94A7-70D0CD7C2702}" destId="{83447B64-2236-4443-91AD-C37FE473CCE7}" srcOrd="2" destOrd="0" presId="urn:microsoft.com/office/officeart/2005/8/layout/hierarchy3"/>
    <dgm:cxn modelId="{D7D2CAD5-071A-4BE3-AEED-7AA7B7485D9F}" type="presParOf" srcId="{0C222C1F-87B6-4760-94A7-70D0CD7C2702}" destId="{ACB06F63-7DED-4AE0-B230-D0853930D960}" srcOrd="3" destOrd="0" presId="urn:microsoft.com/office/officeart/2005/8/layout/hierarchy3"/>
    <dgm:cxn modelId="{D5025D56-F9A4-4324-9094-AC0FBAD9A7D9}" type="presParOf" srcId="{0C222C1F-87B6-4760-94A7-70D0CD7C2702}" destId="{A89CC19F-32F4-412A-913E-3736C6DBC993}" srcOrd="4" destOrd="0" presId="urn:microsoft.com/office/officeart/2005/8/layout/hierarchy3"/>
    <dgm:cxn modelId="{9227AAA4-00DB-44C0-B065-5D0A3EC277F6}" type="presParOf" srcId="{0C222C1F-87B6-4760-94A7-70D0CD7C2702}" destId="{65A962C4-048D-43DB-B7E6-83129D86CDE1}" srcOrd="5" destOrd="0" presId="urn:microsoft.com/office/officeart/2005/8/layout/hierarchy3"/>
    <dgm:cxn modelId="{22ED1B27-07F9-4CD6-834E-ABD20882F9E4}" type="presParOf" srcId="{0C222C1F-87B6-4760-94A7-70D0CD7C2702}" destId="{074B3DB1-CAE8-4105-AAD1-0134334442B3}" srcOrd="6" destOrd="0" presId="urn:microsoft.com/office/officeart/2005/8/layout/hierarchy3"/>
    <dgm:cxn modelId="{83E6D7C5-26CD-4917-8831-EFE6934A443E}" type="presParOf" srcId="{0C222C1F-87B6-4760-94A7-70D0CD7C2702}" destId="{D916731B-E276-403D-A3E5-15CA7553A810}" srcOrd="7" destOrd="0" presId="urn:microsoft.com/office/officeart/2005/8/layout/hierarchy3"/>
    <dgm:cxn modelId="{DB2B8ABC-349B-4F7E-A0DE-CC20D94F4DC2}" type="presParOf" srcId="{0C222C1F-87B6-4760-94A7-70D0CD7C2702}" destId="{18037AC5-1D9F-488E-9B91-E0036523B596}" srcOrd="8" destOrd="0" presId="urn:microsoft.com/office/officeart/2005/8/layout/hierarchy3"/>
    <dgm:cxn modelId="{E06A34A7-743A-477C-8E0E-CEA5510CBCDD}" type="presParOf" srcId="{0C222C1F-87B6-4760-94A7-70D0CD7C2702}" destId="{3C8C6D6B-49C2-4FBD-8DD6-41272DAF162C}" srcOrd="9" destOrd="0" presId="urn:microsoft.com/office/officeart/2005/8/layout/hierarchy3"/>
    <dgm:cxn modelId="{9E1D1033-DC57-47F2-84D7-ED309E4F7110}" type="presParOf" srcId="{0C222C1F-87B6-4760-94A7-70D0CD7C2702}" destId="{88DC6941-FE5A-4D41-91E4-7E0A742BAAAA}" srcOrd="10" destOrd="0" presId="urn:microsoft.com/office/officeart/2005/8/layout/hierarchy3"/>
    <dgm:cxn modelId="{3447FEDD-D0D4-4632-85BD-E5DEE7812720}" type="presParOf" srcId="{0C222C1F-87B6-4760-94A7-70D0CD7C2702}" destId="{06F7505B-1CC0-4BEB-BC0D-76FB57944D22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66B0ECE-0D40-4377-8CBE-60E51F40F992}" type="doc">
      <dgm:prSet loTypeId="urn:microsoft.com/office/officeart/2005/8/layout/hierarchy3" loCatId="list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376A0AB-6E96-4D78-AECF-367E11753A8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Предварительные испытания не устанавливаются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A04A1AE-7473-45CC-BA06-E0AB30CF334C}" type="parTrans" cxnId="{FA2FD71F-67EF-4EFE-B1F4-9D3578E8E74A}">
      <dgm:prSet/>
      <dgm:spPr/>
      <dgm:t>
        <a:bodyPr/>
        <a:lstStyle/>
        <a:p>
          <a:endParaRPr lang="ru-RU"/>
        </a:p>
      </dgm:t>
    </dgm:pt>
    <dgm:pt modelId="{2DBD9811-42B8-4E5C-9643-2768E71E1B6B}" type="sibTrans" cxnId="{FA2FD71F-67EF-4EFE-B1F4-9D3578E8E74A}">
      <dgm:prSet/>
      <dgm:spPr/>
      <dgm:t>
        <a:bodyPr/>
        <a:lstStyle/>
        <a:p>
          <a:endParaRPr lang="ru-RU"/>
        </a:p>
      </dgm:t>
    </dgm:pt>
    <dgm:pt modelId="{AF94D15A-4008-40BC-92C1-FA2EBAB9CEE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работникам, не достигшим 18 лет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E45EEB9-2A7C-4230-A918-9DE9A2B3265D}" type="parTrans" cxnId="{4849B835-06E9-4B18-9573-9BFFF5212C9C}">
      <dgm:prSet/>
      <dgm:spPr/>
      <dgm:t>
        <a:bodyPr/>
        <a:lstStyle/>
        <a:p>
          <a:endParaRPr lang="ru-RU"/>
        </a:p>
      </dgm:t>
    </dgm:pt>
    <dgm:pt modelId="{40EBFFA0-2754-4FBA-882B-84EA577751DF}" type="sibTrans" cxnId="{4849B835-06E9-4B18-9573-9BFFF5212C9C}">
      <dgm:prSet/>
      <dgm:spPr/>
      <dgm:t>
        <a:bodyPr/>
        <a:lstStyle/>
        <a:p>
          <a:endParaRPr lang="ru-RU"/>
        </a:p>
      </dgm:t>
    </dgm:pt>
    <dgm:pt modelId="{2D1C1303-21D7-4F2C-B188-DD3F4394BD9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молодым рабочим (служащим) и специалистам по окончании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профес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сионально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-технических, средних специальных и высших учебных за-ведений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0DB31FC-298F-476F-A0BF-5F15E47A4DDB}" type="parTrans" cxnId="{F45F96AC-6DC8-48CA-AE35-2701F9718289}">
      <dgm:prSet/>
      <dgm:spPr/>
      <dgm:t>
        <a:bodyPr/>
        <a:lstStyle/>
        <a:p>
          <a:endParaRPr lang="ru-RU"/>
        </a:p>
      </dgm:t>
    </dgm:pt>
    <dgm:pt modelId="{5D6971F7-7E33-4C2D-87E3-B7594AAF424B}" type="sibTrans" cxnId="{F45F96AC-6DC8-48CA-AE35-2701F9718289}">
      <dgm:prSet/>
      <dgm:spPr/>
      <dgm:t>
        <a:bodyPr/>
        <a:lstStyle/>
        <a:p>
          <a:endParaRPr lang="ru-RU"/>
        </a:p>
      </dgm:t>
    </dgm:pt>
    <dgm:pt modelId="{2A6080D1-3FC9-4624-B04B-0AAAD02A51F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временным и сезонным работникам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6418B5E-3C6D-4C19-8D32-F932D362BAB4}" type="parTrans" cxnId="{7CAE245D-4AF0-4A3D-A057-F962A6486B8C}">
      <dgm:prSet/>
      <dgm:spPr/>
      <dgm:t>
        <a:bodyPr/>
        <a:lstStyle/>
        <a:p>
          <a:endParaRPr lang="ru-RU"/>
        </a:p>
      </dgm:t>
    </dgm:pt>
    <dgm:pt modelId="{EC71A0CF-FFE6-463B-9AD0-D610979D0C1B}" type="sibTrans" cxnId="{7CAE245D-4AF0-4A3D-A057-F962A6486B8C}">
      <dgm:prSet/>
      <dgm:spPr/>
      <dgm:t>
        <a:bodyPr/>
        <a:lstStyle/>
        <a:p>
          <a:endParaRPr lang="ru-RU"/>
        </a:p>
      </dgm:t>
    </dgm:pt>
    <dgm:pt modelId="{C54109AE-391E-48C8-91F0-D06B578123A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инвалидам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E1297BA-7525-40E6-81B6-C29ECC61D93F}" type="parTrans" cxnId="{18359D45-06AC-4848-8547-CE240FFEC567}">
      <dgm:prSet/>
      <dgm:spPr/>
      <dgm:t>
        <a:bodyPr/>
        <a:lstStyle/>
        <a:p>
          <a:endParaRPr lang="ru-RU"/>
        </a:p>
      </dgm:t>
    </dgm:pt>
    <dgm:pt modelId="{6C86600A-BD1F-4847-BFA5-D79D2380CCC1}" type="sibTrans" cxnId="{18359D45-06AC-4848-8547-CE240FFEC567}">
      <dgm:prSet/>
      <dgm:spPr/>
      <dgm:t>
        <a:bodyPr/>
        <a:lstStyle/>
        <a:p>
          <a:endParaRPr lang="ru-RU"/>
        </a:p>
      </dgm:t>
    </dgm:pt>
    <dgm:pt modelId="{13C19EF4-0602-45BA-869E-36128F7070BE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 приёме на работу по конкурсу или по результатам выборов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F285C4B-C7E4-4C5B-8CAE-B9C6E54BDA97}" type="parTrans" cxnId="{47D1A350-208C-4767-A098-85987B1584D3}">
      <dgm:prSet/>
      <dgm:spPr/>
      <dgm:t>
        <a:bodyPr/>
        <a:lstStyle/>
        <a:p>
          <a:endParaRPr lang="ru-RU"/>
        </a:p>
      </dgm:t>
    </dgm:pt>
    <dgm:pt modelId="{23004463-D8F6-4B70-84AF-4B3D1B4DC169}" type="sibTrans" cxnId="{47D1A350-208C-4767-A098-85987B1584D3}">
      <dgm:prSet/>
      <dgm:spPr/>
      <dgm:t>
        <a:bodyPr/>
        <a:lstStyle/>
        <a:p>
          <a:endParaRPr lang="ru-RU"/>
        </a:p>
      </dgm:t>
    </dgm:pt>
    <dgm:pt modelId="{5630C64B-3425-4D75-802C-982CCC1A7D3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 переводе на работу в другую местность либо к другому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нанимате-лю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153A25F-BD1C-4F7A-B7B2-B44611F7C4CD}" type="parTrans" cxnId="{9B856087-92BA-4793-8DE5-9E86B1484F60}">
      <dgm:prSet/>
      <dgm:spPr/>
      <dgm:t>
        <a:bodyPr/>
        <a:lstStyle/>
        <a:p>
          <a:endParaRPr lang="ru-RU"/>
        </a:p>
      </dgm:t>
    </dgm:pt>
    <dgm:pt modelId="{9110DFE7-8844-4CA6-A7E4-71B31CF56EA8}" type="sibTrans" cxnId="{9B856087-92BA-4793-8DE5-9E86B1484F60}">
      <dgm:prSet/>
      <dgm:spPr/>
      <dgm:t>
        <a:bodyPr/>
        <a:lstStyle/>
        <a:p>
          <a:endParaRPr lang="ru-RU"/>
        </a:p>
      </dgm:t>
    </dgm:pt>
    <dgm:pt modelId="{F005410E-E8E0-4E6E-A302-CE4D75B6148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других случаях, предусмотренных законодательством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7026DB3-8AB6-4E7C-9F92-87E9878BA62E}" type="parTrans" cxnId="{9A91FFF7-2D34-49F3-BC44-93169EE82128}">
      <dgm:prSet/>
      <dgm:spPr/>
      <dgm:t>
        <a:bodyPr/>
        <a:lstStyle/>
        <a:p>
          <a:endParaRPr lang="ru-RU"/>
        </a:p>
      </dgm:t>
    </dgm:pt>
    <dgm:pt modelId="{6950E5D3-7212-487C-9017-058E48C5D0BF}" type="sibTrans" cxnId="{9A91FFF7-2D34-49F3-BC44-93169EE82128}">
      <dgm:prSet/>
      <dgm:spPr/>
      <dgm:t>
        <a:bodyPr/>
        <a:lstStyle/>
        <a:p>
          <a:endParaRPr lang="ru-RU"/>
        </a:p>
      </dgm:t>
    </dgm:pt>
    <dgm:pt modelId="{45B1332B-C4A4-4ADE-8E08-8C88EDE2C128}" type="pres">
      <dgm:prSet presAssocID="{266B0ECE-0D40-4377-8CBE-60E51F40F99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1352B5E-64F7-4496-8BBE-04101BEFE148}" type="pres">
      <dgm:prSet presAssocID="{D376A0AB-6E96-4D78-AECF-367E11753A8B}" presName="root" presStyleCnt="0"/>
      <dgm:spPr/>
    </dgm:pt>
    <dgm:pt modelId="{150FFBB5-1916-4AFC-B627-DACEFFD812D2}" type="pres">
      <dgm:prSet presAssocID="{D376A0AB-6E96-4D78-AECF-367E11753A8B}" presName="rootComposite" presStyleCnt="0"/>
      <dgm:spPr/>
    </dgm:pt>
    <dgm:pt modelId="{0D199AE4-1FAF-4759-9746-01A457A2DD0B}" type="pres">
      <dgm:prSet presAssocID="{D376A0AB-6E96-4D78-AECF-367E11753A8B}" presName="rootText" presStyleLbl="node1" presStyleIdx="0" presStyleCnt="1" custScaleX="549319"/>
      <dgm:spPr/>
      <dgm:t>
        <a:bodyPr/>
        <a:lstStyle/>
        <a:p>
          <a:endParaRPr lang="ru-RU"/>
        </a:p>
      </dgm:t>
    </dgm:pt>
    <dgm:pt modelId="{AA98EFC8-A870-4CDA-A61D-2AF9BA23D55E}" type="pres">
      <dgm:prSet presAssocID="{D376A0AB-6E96-4D78-AECF-367E11753A8B}" presName="rootConnector" presStyleLbl="node1" presStyleIdx="0" presStyleCnt="1"/>
      <dgm:spPr/>
    </dgm:pt>
    <dgm:pt modelId="{0C222C1F-87B6-4760-94A7-70D0CD7C2702}" type="pres">
      <dgm:prSet presAssocID="{D376A0AB-6E96-4D78-AECF-367E11753A8B}" presName="childShape" presStyleCnt="0"/>
      <dgm:spPr/>
    </dgm:pt>
    <dgm:pt modelId="{92A61CBC-35F7-4F32-A597-0C7DC5C01395}" type="pres">
      <dgm:prSet presAssocID="{BE45EEB9-2A7C-4230-A918-9DE9A2B3265D}" presName="Name13" presStyleLbl="parChTrans1D2" presStyleIdx="0" presStyleCnt="7"/>
      <dgm:spPr/>
    </dgm:pt>
    <dgm:pt modelId="{135A12FC-6CFD-4135-B676-82777BE73E03}" type="pres">
      <dgm:prSet presAssocID="{AF94D15A-4008-40BC-92C1-FA2EBAB9CEE2}" presName="childText" presStyleLbl="bgAcc1" presStyleIdx="0" presStyleCnt="7" custScaleX="908608" custScaleY="997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447B64-2236-4443-91AD-C37FE473CCE7}" type="pres">
      <dgm:prSet presAssocID="{E0DB31FC-298F-476F-A0BF-5F15E47A4DDB}" presName="Name13" presStyleLbl="parChTrans1D2" presStyleIdx="1" presStyleCnt="7"/>
      <dgm:spPr/>
    </dgm:pt>
    <dgm:pt modelId="{ACB06F63-7DED-4AE0-B230-D0853930D960}" type="pres">
      <dgm:prSet presAssocID="{2D1C1303-21D7-4F2C-B188-DD3F4394BD97}" presName="childText" presStyleLbl="bgAcc1" presStyleIdx="1" presStyleCnt="7" custScaleX="908608" custScaleY="1462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9CC19F-32F4-412A-913E-3736C6DBC993}" type="pres">
      <dgm:prSet presAssocID="{EE1297BA-7525-40E6-81B6-C29ECC61D93F}" presName="Name13" presStyleLbl="parChTrans1D2" presStyleIdx="2" presStyleCnt="7"/>
      <dgm:spPr/>
    </dgm:pt>
    <dgm:pt modelId="{65A962C4-048D-43DB-B7E6-83129D86CDE1}" type="pres">
      <dgm:prSet presAssocID="{C54109AE-391E-48C8-91F0-D06B578123A8}" presName="childText" presStyleLbl="bgAcc1" presStyleIdx="2" presStyleCnt="7" custScaleX="908608" custScaleY="997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4B3DB1-CAE8-4105-AAD1-0134334442B3}" type="pres">
      <dgm:prSet presAssocID="{E6418B5E-3C6D-4C19-8D32-F932D362BAB4}" presName="Name13" presStyleLbl="parChTrans1D2" presStyleIdx="3" presStyleCnt="7"/>
      <dgm:spPr/>
    </dgm:pt>
    <dgm:pt modelId="{D916731B-E276-403D-A3E5-15CA7553A810}" type="pres">
      <dgm:prSet presAssocID="{2A6080D1-3FC9-4624-B04B-0AAAD02A51FD}" presName="childText" presStyleLbl="bgAcc1" presStyleIdx="3" presStyleCnt="7" custScaleX="908608" custScaleY="997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37AC5-1D9F-488E-9B91-E0036523B596}" type="pres">
      <dgm:prSet presAssocID="{E153A25F-BD1C-4F7A-B7B2-B44611F7C4CD}" presName="Name13" presStyleLbl="parChTrans1D2" presStyleIdx="4" presStyleCnt="7"/>
      <dgm:spPr/>
    </dgm:pt>
    <dgm:pt modelId="{3C8C6D6B-49C2-4FBD-8DD6-41272DAF162C}" type="pres">
      <dgm:prSet presAssocID="{5630C64B-3425-4D75-802C-982CCC1A7D32}" presName="childText" presStyleLbl="bgAcc1" presStyleIdx="4" presStyleCnt="7" custScaleX="908608" custScaleY="997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DC6941-FE5A-4D41-91E4-7E0A742BAAAA}" type="pres">
      <dgm:prSet presAssocID="{FF285C4B-C7E4-4C5B-8CAE-B9C6E54BDA97}" presName="Name13" presStyleLbl="parChTrans1D2" presStyleIdx="5" presStyleCnt="7"/>
      <dgm:spPr/>
    </dgm:pt>
    <dgm:pt modelId="{06F7505B-1CC0-4BEB-BC0D-76FB57944D22}" type="pres">
      <dgm:prSet presAssocID="{13C19EF4-0602-45BA-869E-36128F7070BE}" presName="childText" presStyleLbl="bgAcc1" presStyleIdx="5" presStyleCnt="7" custScaleX="908608" custScaleY="997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99AB1A-58CF-4C49-A142-CE89BEEB7FAE}" type="pres">
      <dgm:prSet presAssocID="{47026DB3-8AB6-4E7C-9F92-87E9878BA62E}" presName="Name13" presStyleLbl="parChTrans1D2" presStyleIdx="6" presStyleCnt="7"/>
      <dgm:spPr/>
    </dgm:pt>
    <dgm:pt modelId="{E8642930-C189-4CB2-9FE5-C7BCDF4AC863}" type="pres">
      <dgm:prSet presAssocID="{F005410E-E8E0-4E6E-A302-CE4D75B61486}" presName="childText" presStyleLbl="bgAcc1" presStyleIdx="6" presStyleCnt="7" custScaleX="908475" custScaleY="997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61FFCE-9454-40D3-955B-56D0DDD1F7B1}" type="presOf" srcId="{D376A0AB-6E96-4D78-AECF-367E11753A8B}" destId="{AA98EFC8-A870-4CDA-A61D-2AF9BA23D55E}" srcOrd="1" destOrd="0" presId="urn:microsoft.com/office/officeart/2005/8/layout/hierarchy3"/>
    <dgm:cxn modelId="{4849B835-06E9-4B18-9573-9BFFF5212C9C}" srcId="{D376A0AB-6E96-4D78-AECF-367E11753A8B}" destId="{AF94D15A-4008-40BC-92C1-FA2EBAB9CEE2}" srcOrd="0" destOrd="0" parTransId="{BE45EEB9-2A7C-4230-A918-9DE9A2B3265D}" sibTransId="{40EBFFA0-2754-4FBA-882B-84EA577751DF}"/>
    <dgm:cxn modelId="{7CE79F7B-A7EF-49FD-899E-C99EA19B56DD}" type="presOf" srcId="{EE1297BA-7525-40E6-81B6-C29ECC61D93F}" destId="{A89CC19F-32F4-412A-913E-3736C6DBC993}" srcOrd="0" destOrd="0" presId="urn:microsoft.com/office/officeart/2005/8/layout/hierarchy3"/>
    <dgm:cxn modelId="{9B856087-92BA-4793-8DE5-9E86B1484F60}" srcId="{D376A0AB-6E96-4D78-AECF-367E11753A8B}" destId="{5630C64B-3425-4D75-802C-982CCC1A7D32}" srcOrd="4" destOrd="0" parTransId="{E153A25F-BD1C-4F7A-B7B2-B44611F7C4CD}" sibTransId="{9110DFE7-8844-4CA6-A7E4-71B31CF56EA8}"/>
    <dgm:cxn modelId="{4AD6423F-6885-4421-8216-F38FEC08BB0D}" type="presOf" srcId="{BE45EEB9-2A7C-4230-A918-9DE9A2B3265D}" destId="{92A61CBC-35F7-4F32-A597-0C7DC5C01395}" srcOrd="0" destOrd="0" presId="urn:microsoft.com/office/officeart/2005/8/layout/hierarchy3"/>
    <dgm:cxn modelId="{2B423373-B272-4023-B7CE-8ED9BBE57708}" type="presOf" srcId="{D376A0AB-6E96-4D78-AECF-367E11753A8B}" destId="{0D199AE4-1FAF-4759-9746-01A457A2DD0B}" srcOrd="0" destOrd="0" presId="urn:microsoft.com/office/officeart/2005/8/layout/hierarchy3"/>
    <dgm:cxn modelId="{5CD91DBB-5B5D-48A6-B101-81B8DB611757}" type="presOf" srcId="{2D1C1303-21D7-4F2C-B188-DD3F4394BD97}" destId="{ACB06F63-7DED-4AE0-B230-D0853930D960}" srcOrd="0" destOrd="0" presId="urn:microsoft.com/office/officeart/2005/8/layout/hierarchy3"/>
    <dgm:cxn modelId="{F45F96AC-6DC8-48CA-AE35-2701F9718289}" srcId="{D376A0AB-6E96-4D78-AECF-367E11753A8B}" destId="{2D1C1303-21D7-4F2C-B188-DD3F4394BD97}" srcOrd="1" destOrd="0" parTransId="{E0DB31FC-298F-476F-A0BF-5F15E47A4DDB}" sibTransId="{5D6971F7-7E33-4C2D-87E3-B7594AAF424B}"/>
    <dgm:cxn modelId="{C886E616-CE2B-4548-8D1E-CD5363834E14}" type="presOf" srcId="{2A6080D1-3FC9-4624-B04B-0AAAD02A51FD}" destId="{D916731B-E276-403D-A3E5-15CA7553A810}" srcOrd="0" destOrd="0" presId="urn:microsoft.com/office/officeart/2005/8/layout/hierarchy3"/>
    <dgm:cxn modelId="{47D1A350-208C-4767-A098-85987B1584D3}" srcId="{D376A0AB-6E96-4D78-AECF-367E11753A8B}" destId="{13C19EF4-0602-45BA-869E-36128F7070BE}" srcOrd="5" destOrd="0" parTransId="{FF285C4B-C7E4-4C5B-8CAE-B9C6E54BDA97}" sibTransId="{23004463-D8F6-4B70-84AF-4B3D1B4DC169}"/>
    <dgm:cxn modelId="{41DB38AB-E1A7-4FD1-B002-2AB067D1E9AC}" type="presOf" srcId="{F005410E-E8E0-4E6E-A302-CE4D75B61486}" destId="{E8642930-C189-4CB2-9FE5-C7BCDF4AC863}" srcOrd="0" destOrd="0" presId="urn:microsoft.com/office/officeart/2005/8/layout/hierarchy3"/>
    <dgm:cxn modelId="{6F41E40E-8D1C-4951-8AE1-25E03272317F}" type="presOf" srcId="{E0DB31FC-298F-476F-A0BF-5F15E47A4DDB}" destId="{83447B64-2236-4443-91AD-C37FE473CCE7}" srcOrd="0" destOrd="0" presId="urn:microsoft.com/office/officeart/2005/8/layout/hierarchy3"/>
    <dgm:cxn modelId="{7CAE245D-4AF0-4A3D-A057-F962A6486B8C}" srcId="{D376A0AB-6E96-4D78-AECF-367E11753A8B}" destId="{2A6080D1-3FC9-4624-B04B-0AAAD02A51FD}" srcOrd="3" destOrd="0" parTransId="{E6418B5E-3C6D-4C19-8D32-F932D362BAB4}" sibTransId="{EC71A0CF-FFE6-463B-9AD0-D610979D0C1B}"/>
    <dgm:cxn modelId="{02A68101-FEC1-4C93-9438-932000A0C7EA}" type="presOf" srcId="{266B0ECE-0D40-4377-8CBE-60E51F40F992}" destId="{45B1332B-C4A4-4ADE-8E08-8C88EDE2C128}" srcOrd="0" destOrd="0" presId="urn:microsoft.com/office/officeart/2005/8/layout/hierarchy3"/>
    <dgm:cxn modelId="{9A91FFF7-2D34-49F3-BC44-93169EE82128}" srcId="{D376A0AB-6E96-4D78-AECF-367E11753A8B}" destId="{F005410E-E8E0-4E6E-A302-CE4D75B61486}" srcOrd="6" destOrd="0" parTransId="{47026DB3-8AB6-4E7C-9F92-87E9878BA62E}" sibTransId="{6950E5D3-7212-487C-9017-058E48C5D0BF}"/>
    <dgm:cxn modelId="{2851ED9D-EA35-4F8C-9CDA-99012B29FC5E}" type="presOf" srcId="{FF285C4B-C7E4-4C5B-8CAE-B9C6E54BDA97}" destId="{88DC6941-FE5A-4D41-91E4-7E0A742BAAAA}" srcOrd="0" destOrd="0" presId="urn:microsoft.com/office/officeart/2005/8/layout/hierarchy3"/>
    <dgm:cxn modelId="{64A6A864-300A-46A9-B22E-48BC1BCB30AF}" type="presOf" srcId="{13C19EF4-0602-45BA-869E-36128F7070BE}" destId="{06F7505B-1CC0-4BEB-BC0D-76FB57944D22}" srcOrd="0" destOrd="0" presId="urn:microsoft.com/office/officeart/2005/8/layout/hierarchy3"/>
    <dgm:cxn modelId="{FA2FD71F-67EF-4EFE-B1F4-9D3578E8E74A}" srcId="{266B0ECE-0D40-4377-8CBE-60E51F40F992}" destId="{D376A0AB-6E96-4D78-AECF-367E11753A8B}" srcOrd="0" destOrd="0" parTransId="{4A04A1AE-7473-45CC-BA06-E0AB30CF334C}" sibTransId="{2DBD9811-42B8-4E5C-9643-2768E71E1B6B}"/>
    <dgm:cxn modelId="{730CD682-67E6-4D1B-933F-D1EF0E77DFE7}" type="presOf" srcId="{E6418B5E-3C6D-4C19-8D32-F932D362BAB4}" destId="{074B3DB1-CAE8-4105-AAD1-0134334442B3}" srcOrd="0" destOrd="0" presId="urn:microsoft.com/office/officeart/2005/8/layout/hierarchy3"/>
    <dgm:cxn modelId="{82B18F2C-1D6B-4F15-9DC8-00ACEE4C7F73}" type="presOf" srcId="{47026DB3-8AB6-4E7C-9F92-87E9878BA62E}" destId="{B399AB1A-58CF-4C49-A142-CE89BEEB7FAE}" srcOrd="0" destOrd="0" presId="urn:microsoft.com/office/officeart/2005/8/layout/hierarchy3"/>
    <dgm:cxn modelId="{E615F60A-8658-4A8D-B8E0-983982441371}" type="presOf" srcId="{E153A25F-BD1C-4F7A-B7B2-B44611F7C4CD}" destId="{18037AC5-1D9F-488E-9B91-E0036523B596}" srcOrd="0" destOrd="0" presId="urn:microsoft.com/office/officeart/2005/8/layout/hierarchy3"/>
    <dgm:cxn modelId="{18359D45-06AC-4848-8547-CE240FFEC567}" srcId="{D376A0AB-6E96-4D78-AECF-367E11753A8B}" destId="{C54109AE-391E-48C8-91F0-D06B578123A8}" srcOrd="2" destOrd="0" parTransId="{EE1297BA-7525-40E6-81B6-C29ECC61D93F}" sibTransId="{6C86600A-BD1F-4847-BFA5-D79D2380CCC1}"/>
    <dgm:cxn modelId="{B233869D-5219-481A-BBA4-08FE660A43FE}" type="presOf" srcId="{C54109AE-391E-48C8-91F0-D06B578123A8}" destId="{65A962C4-048D-43DB-B7E6-83129D86CDE1}" srcOrd="0" destOrd="0" presId="urn:microsoft.com/office/officeart/2005/8/layout/hierarchy3"/>
    <dgm:cxn modelId="{7D8BA121-148D-4F0D-8408-168170DE5F4D}" type="presOf" srcId="{AF94D15A-4008-40BC-92C1-FA2EBAB9CEE2}" destId="{135A12FC-6CFD-4135-B676-82777BE73E03}" srcOrd="0" destOrd="0" presId="urn:microsoft.com/office/officeart/2005/8/layout/hierarchy3"/>
    <dgm:cxn modelId="{925831A5-B47B-4FEA-9E1B-94F60896AC54}" type="presOf" srcId="{5630C64B-3425-4D75-802C-982CCC1A7D32}" destId="{3C8C6D6B-49C2-4FBD-8DD6-41272DAF162C}" srcOrd="0" destOrd="0" presId="urn:microsoft.com/office/officeart/2005/8/layout/hierarchy3"/>
    <dgm:cxn modelId="{6DCC3AC3-6A5B-40E6-B9FF-8FB281B00478}" type="presParOf" srcId="{45B1332B-C4A4-4ADE-8E08-8C88EDE2C128}" destId="{B1352B5E-64F7-4496-8BBE-04101BEFE148}" srcOrd="0" destOrd="0" presId="urn:microsoft.com/office/officeart/2005/8/layout/hierarchy3"/>
    <dgm:cxn modelId="{E59D9473-F144-4A82-8EFB-4B7437F77135}" type="presParOf" srcId="{B1352B5E-64F7-4496-8BBE-04101BEFE148}" destId="{150FFBB5-1916-4AFC-B627-DACEFFD812D2}" srcOrd="0" destOrd="0" presId="urn:microsoft.com/office/officeart/2005/8/layout/hierarchy3"/>
    <dgm:cxn modelId="{1B12AE84-118D-4380-B1BE-18EE52548244}" type="presParOf" srcId="{150FFBB5-1916-4AFC-B627-DACEFFD812D2}" destId="{0D199AE4-1FAF-4759-9746-01A457A2DD0B}" srcOrd="0" destOrd="0" presId="urn:microsoft.com/office/officeart/2005/8/layout/hierarchy3"/>
    <dgm:cxn modelId="{07977B78-0AE3-4F9E-ACCC-2F037FDD0263}" type="presParOf" srcId="{150FFBB5-1916-4AFC-B627-DACEFFD812D2}" destId="{AA98EFC8-A870-4CDA-A61D-2AF9BA23D55E}" srcOrd="1" destOrd="0" presId="urn:microsoft.com/office/officeart/2005/8/layout/hierarchy3"/>
    <dgm:cxn modelId="{25299B4B-A746-4227-83D7-D58F19C6BB04}" type="presParOf" srcId="{B1352B5E-64F7-4496-8BBE-04101BEFE148}" destId="{0C222C1F-87B6-4760-94A7-70D0CD7C2702}" srcOrd="1" destOrd="0" presId="urn:microsoft.com/office/officeart/2005/8/layout/hierarchy3"/>
    <dgm:cxn modelId="{BACCB655-D78E-4EE4-9B45-678C0FBDC758}" type="presParOf" srcId="{0C222C1F-87B6-4760-94A7-70D0CD7C2702}" destId="{92A61CBC-35F7-4F32-A597-0C7DC5C01395}" srcOrd="0" destOrd="0" presId="urn:microsoft.com/office/officeart/2005/8/layout/hierarchy3"/>
    <dgm:cxn modelId="{C4983366-EEAC-4804-8AC3-22F16A97F7A0}" type="presParOf" srcId="{0C222C1F-87B6-4760-94A7-70D0CD7C2702}" destId="{135A12FC-6CFD-4135-B676-82777BE73E03}" srcOrd="1" destOrd="0" presId="urn:microsoft.com/office/officeart/2005/8/layout/hierarchy3"/>
    <dgm:cxn modelId="{1102776E-5923-4CE6-9645-219B5BCCBC92}" type="presParOf" srcId="{0C222C1F-87B6-4760-94A7-70D0CD7C2702}" destId="{83447B64-2236-4443-91AD-C37FE473CCE7}" srcOrd="2" destOrd="0" presId="urn:microsoft.com/office/officeart/2005/8/layout/hierarchy3"/>
    <dgm:cxn modelId="{62D3ABB8-3290-4262-B971-700A5EAECC84}" type="presParOf" srcId="{0C222C1F-87B6-4760-94A7-70D0CD7C2702}" destId="{ACB06F63-7DED-4AE0-B230-D0853930D960}" srcOrd="3" destOrd="0" presId="urn:microsoft.com/office/officeart/2005/8/layout/hierarchy3"/>
    <dgm:cxn modelId="{D3D12523-5F5B-4720-B263-256625A307B1}" type="presParOf" srcId="{0C222C1F-87B6-4760-94A7-70D0CD7C2702}" destId="{A89CC19F-32F4-412A-913E-3736C6DBC993}" srcOrd="4" destOrd="0" presId="urn:microsoft.com/office/officeart/2005/8/layout/hierarchy3"/>
    <dgm:cxn modelId="{9B42291B-F8B7-4083-A59A-95334DFBA083}" type="presParOf" srcId="{0C222C1F-87B6-4760-94A7-70D0CD7C2702}" destId="{65A962C4-048D-43DB-B7E6-83129D86CDE1}" srcOrd="5" destOrd="0" presId="urn:microsoft.com/office/officeart/2005/8/layout/hierarchy3"/>
    <dgm:cxn modelId="{8844F1E9-4002-4F0A-B4FC-501CC6BAABDD}" type="presParOf" srcId="{0C222C1F-87B6-4760-94A7-70D0CD7C2702}" destId="{074B3DB1-CAE8-4105-AAD1-0134334442B3}" srcOrd="6" destOrd="0" presId="urn:microsoft.com/office/officeart/2005/8/layout/hierarchy3"/>
    <dgm:cxn modelId="{8DF47A89-A6E3-4B6C-B00C-967D0863785D}" type="presParOf" srcId="{0C222C1F-87B6-4760-94A7-70D0CD7C2702}" destId="{D916731B-E276-403D-A3E5-15CA7553A810}" srcOrd="7" destOrd="0" presId="urn:microsoft.com/office/officeart/2005/8/layout/hierarchy3"/>
    <dgm:cxn modelId="{F17ACBA9-7FDC-4685-9397-840587BD24DB}" type="presParOf" srcId="{0C222C1F-87B6-4760-94A7-70D0CD7C2702}" destId="{18037AC5-1D9F-488E-9B91-E0036523B596}" srcOrd="8" destOrd="0" presId="urn:microsoft.com/office/officeart/2005/8/layout/hierarchy3"/>
    <dgm:cxn modelId="{6AE75315-1A3A-4CD3-A1D2-7330A2DFE4BC}" type="presParOf" srcId="{0C222C1F-87B6-4760-94A7-70D0CD7C2702}" destId="{3C8C6D6B-49C2-4FBD-8DD6-41272DAF162C}" srcOrd="9" destOrd="0" presId="urn:microsoft.com/office/officeart/2005/8/layout/hierarchy3"/>
    <dgm:cxn modelId="{ED3258AC-8265-4C22-BB8C-39C28FB69603}" type="presParOf" srcId="{0C222C1F-87B6-4760-94A7-70D0CD7C2702}" destId="{88DC6941-FE5A-4D41-91E4-7E0A742BAAAA}" srcOrd="10" destOrd="0" presId="urn:microsoft.com/office/officeart/2005/8/layout/hierarchy3"/>
    <dgm:cxn modelId="{31F6B674-59F6-41D1-8C96-3E3F3AD2AE12}" type="presParOf" srcId="{0C222C1F-87B6-4760-94A7-70D0CD7C2702}" destId="{06F7505B-1CC0-4BEB-BC0D-76FB57944D22}" srcOrd="11" destOrd="0" presId="urn:microsoft.com/office/officeart/2005/8/layout/hierarchy3"/>
    <dgm:cxn modelId="{FC3387D1-5D80-473A-BE8B-0FDA3C52A442}" type="presParOf" srcId="{0C222C1F-87B6-4760-94A7-70D0CD7C2702}" destId="{B399AB1A-58CF-4C49-A142-CE89BEEB7FAE}" srcOrd="12" destOrd="0" presId="urn:microsoft.com/office/officeart/2005/8/layout/hierarchy3"/>
    <dgm:cxn modelId="{0D60901B-CC86-4CC9-A2A9-D6DB35F7FBCF}" type="presParOf" srcId="{0C222C1F-87B6-4760-94A7-70D0CD7C2702}" destId="{E8642930-C189-4CB2-9FE5-C7BCDF4AC863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66B0ECE-0D40-4377-8CBE-60E51F40F992}" type="doc">
      <dgm:prSet loTypeId="urn:microsoft.com/office/officeart/2005/8/layout/hierarchy3" loCatId="list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376A0AB-6E96-4D78-AECF-367E11753A8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Особенности трудоустройства несовершеннолетних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A04A1AE-7473-45CC-BA06-E0AB30CF334C}" type="parTrans" cxnId="{FA2FD71F-67EF-4EFE-B1F4-9D3578E8E74A}">
      <dgm:prSet/>
      <dgm:spPr/>
      <dgm:t>
        <a:bodyPr/>
        <a:lstStyle/>
        <a:p>
          <a:endParaRPr lang="ru-RU"/>
        </a:p>
      </dgm:t>
    </dgm:pt>
    <dgm:pt modelId="{2DBD9811-42B8-4E5C-9643-2768E71E1B6B}" type="sibTrans" cxnId="{FA2FD71F-67EF-4EFE-B1F4-9D3578E8E74A}">
      <dgm:prSet/>
      <dgm:spPr/>
      <dgm:t>
        <a:bodyPr/>
        <a:lstStyle/>
        <a:p>
          <a:endParaRPr lang="ru-RU"/>
        </a:p>
      </dgm:t>
    </dgm:pt>
    <dgm:pt modelId="{AF94D15A-4008-40BC-92C1-FA2EBAB9CEE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необходим ежегодный медицинский осмотр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E45EEB9-2A7C-4230-A918-9DE9A2B3265D}" type="parTrans" cxnId="{4849B835-06E9-4B18-9573-9BFFF5212C9C}">
      <dgm:prSet/>
      <dgm:spPr/>
      <dgm:t>
        <a:bodyPr/>
        <a:lstStyle/>
        <a:p>
          <a:endParaRPr lang="ru-RU"/>
        </a:p>
      </dgm:t>
    </dgm:pt>
    <dgm:pt modelId="{40EBFFA0-2754-4FBA-882B-84EA577751DF}" type="sibTrans" cxnId="{4849B835-06E9-4B18-9573-9BFFF5212C9C}">
      <dgm:prSet/>
      <dgm:spPr/>
      <dgm:t>
        <a:bodyPr/>
        <a:lstStyle/>
        <a:p>
          <a:endParaRPr lang="ru-RU"/>
        </a:p>
      </dgm:t>
    </dgm:pt>
    <dgm:pt modelId="{2A6080D1-3FC9-4624-B04B-0AAAD02A51F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запрещено привлекать к ночным и сверхурочным работам, работам в государственные праздники и праздничные дни, работам в выходные дни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6418B5E-3C6D-4C19-8D32-F932D362BAB4}" type="parTrans" cxnId="{7CAE245D-4AF0-4A3D-A057-F962A6486B8C}">
      <dgm:prSet/>
      <dgm:spPr/>
      <dgm:t>
        <a:bodyPr/>
        <a:lstStyle/>
        <a:p>
          <a:endParaRPr lang="ru-RU"/>
        </a:p>
      </dgm:t>
    </dgm:pt>
    <dgm:pt modelId="{EC71A0CF-FFE6-463B-9AD0-D610979D0C1B}" type="sibTrans" cxnId="{7CAE245D-4AF0-4A3D-A057-F962A6486B8C}">
      <dgm:prSet/>
      <dgm:spPr/>
      <dgm:t>
        <a:bodyPr/>
        <a:lstStyle/>
        <a:p>
          <a:endParaRPr lang="ru-RU"/>
        </a:p>
      </dgm:t>
    </dgm:pt>
    <dgm:pt modelId="{C54109AE-391E-48C8-91F0-D06B578123A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запрещено использовать на тяжёлых работах и на работах с вредными или опасными условиями труда, на подземных и горных работах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E1297BA-7525-40E6-81B6-C29ECC61D93F}" type="parTrans" cxnId="{18359D45-06AC-4848-8547-CE240FFEC567}">
      <dgm:prSet/>
      <dgm:spPr/>
      <dgm:t>
        <a:bodyPr/>
        <a:lstStyle/>
        <a:p>
          <a:endParaRPr lang="ru-RU"/>
        </a:p>
      </dgm:t>
    </dgm:pt>
    <dgm:pt modelId="{6C86600A-BD1F-4847-BFA5-D79D2380CCC1}" type="sibTrans" cxnId="{18359D45-06AC-4848-8547-CE240FFEC567}">
      <dgm:prSet/>
      <dgm:spPr/>
      <dgm:t>
        <a:bodyPr/>
        <a:lstStyle/>
        <a:p>
          <a:endParaRPr lang="ru-RU"/>
        </a:p>
      </dgm:t>
    </dgm:pt>
    <dgm:pt modelId="{13C19EF4-0602-45BA-869E-36128F7070BE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лицам с 14 до 16 лет требуется разрешение родителей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F285C4B-C7E4-4C5B-8CAE-B9C6E54BDA97}" type="parTrans" cxnId="{47D1A350-208C-4767-A098-85987B1584D3}">
      <dgm:prSet/>
      <dgm:spPr/>
      <dgm:t>
        <a:bodyPr/>
        <a:lstStyle/>
        <a:p>
          <a:endParaRPr lang="ru-RU"/>
        </a:p>
      </dgm:t>
    </dgm:pt>
    <dgm:pt modelId="{23004463-D8F6-4B70-84AF-4B3D1B4DC169}" type="sibTrans" cxnId="{47D1A350-208C-4767-A098-85987B1584D3}">
      <dgm:prSet/>
      <dgm:spPr/>
      <dgm:t>
        <a:bodyPr/>
        <a:lstStyle/>
        <a:p>
          <a:endParaRPr lang="ru-RU"/>
        </a:p>
      </dgm:t>
    </dgm:pt>
    <dgm:pt modelId="{5630C64B-3425-4D75-802C-982CCC1A7D3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отпуск предоставляется по желанию в любое время года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153A25F-BD1C-4F7A-B7B2-B44611F7C4CD}" type="parTrans" cxnId="{9B856087-92BA-4793-8DE5-9E86B1484F60}">
      <dgm:prSet/>
      <dgm:spPr/>
      <dgm:t>
        <a:bodyPr/>
        <a:lstStyle/>
        <a:p>
          <a:endParaRPr lang="ru-RU"/>
        </a:p>
      </dgm:t>
    </dgm:pt>
    <dgm:pt modelId="{9110DFE7-8844-4CA6-A7E4-71B31CF56EA8}" type="sibTrans" cxnId="{9B856087-92BA-4793-8DE5-9E86B1484F60}">
      <dgm:prSet/>
      <dgm:spPr/>
      <dgm:t>
        <a:bodyPr/>
        <a:lstStyle/>
        <a:p>
          <a:endParaRPr lang="ru-RU"/>
        </a:p>
      </dgm:t>
    </dgm:pt>
    <dgm:pt modelId="{45B1332B-C4A4-4ADE-8E08-8C88EDE2C128}" type="pres">
      <dgm:prSet presAssocID="{266B0ECE-0D40-4377-8CBE-60E51F40F99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1352B5E-64F7-4496-8BBE-04101BEFE148}" type="pres">
      <dgm:prSet presAssocID="{D376A0AB-6E96-4D78-AECF-367E11753A8B}" presName="root" presStyleCnt="0"/>
      <dgm:spPr/>
    </dgm:pt>
    <dgm:pt modelId="{150FFBB5-1916-4AFC-B627-DACEFFD812D2}" type="pres">
      <dgm:prSet presAssocID="{D376A0AB-6E96-4D78-AECF-367E11753A8B}" presName="rootComposite" presStyleCnt="0"/>
      <dgm:spPr/>
    </dgm:pt>
    <dgm:pt modelId="{0D199AE4-1FAF-4759-9746-01A457A2DD0B}" type="pres">
      <dgm:prSet presAssocID="{D376A0AB-6E96-4D78-AECF-367E11753A8B}" presName="rootText" presStyleLbl="node1" presStyleIdx="0" presStyleCnt="1" custScaleX="440861" custScaleY="123139" custLinFactNeighborX="1435" custLinFactNeighborY="-43344"/>
      <dgm:spPr/>
      <dgm:t>
        <a:bodyPr/>
        <a:lstStyle/>
        <a:p>
          <a:endParaRPr lang="ru-RU"/>
        </a:p>
      </dgm:t>
    </dgm:pt>
    <dgm:pt modelId="{AA98EFC8-A870-4CDA-A61D-2AF9BA23D55E}" type="pres">
      <dgm:prSet presAssocID="{D376A0AB-6E96-4D78-AECF-367E11753A8B}" presName="rootConnector" presStyleLbl="node1" presStyleIdx="0" presStyleCnt="1"/>
      <dgm:spPr/>
    </dgm:pt>
    <dgm:pt modelId="{0C222C1F-87B6-4760-94A7-70D0CD7C2702}" type="pres">
      <dgm:prSet presAssocID="{D376A0AB-6E96-4D78-AECF-367E11753A8B}" presName="childShape" presStyleCnt="0"/>
      <dgm:spPr/>
    </dgm:pt>
    <dgm:pt modelId="{92A61CBC-35F7-4F32-A597-0C7DC5C01395}" type="pres">
      <dgm:prSet presAssocID="{BE45EEB9-2A7C-4230-A918-9DE9A2B3265D}" presName="Name13" presStyleLbl="parChTrans1D2" presStyleIdx="0" presStyleCnt="5"/>
      <dgm:spPr/>
    </dgm:pt>
    <dgm:pt modelId="{135A12FC-6CFD-4135-B676-82777BE73E03}" type="pres">
      <dgm:prSet presAssocID="{AF94D15A-4008-40BC-92C1-FA2EBAB9CEE2}" presName="childText" presStyleLbl="bgAcc1" presStyleIdx="0" presStyleCnt="5" custScaleX="908608" custScaleY="997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9CC19F-32F4-412A-913E-3736C6DBC993}" type="pres">
      <dgm:prSet presAssocID="{EE1297BA-7525-40E6-81B6-C29ECC61D93F}" presName="Name13" presStyleLbl="parChTrans1D2" presStyleIdx="1" presStyleCnt="5"/>
      <dgm:spPr/>
    </dgm:pt>
    <dgm:pt modelId="{65A962C4-048D-43DB-B7E6-83129D86CDE1}" type="pres">
      <dgm:prSet presAssocID="{C54109AE-391E-48C8-91F0-D06B578123A8}" presName="childText" presStyleLbl="bgAcc1" presStyleIdx="1" presStyleCnt="5" custScaleX="908608" custScaleY="997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4B3DB1-CAE8-4105-AAD1-0134334442B3}" type="pres">
      <dgm:prSet presAssocID="{E6418B5E-3C6D-4C19-8D32-F932D362BAB4}" presName="Name13" presStyleLbl="parChTrans1D2" presStyleIdx="2" presStyleCnt="5"/>
      <dgm:spPr/>
    </dgm:pt>
    <dgm:pt modelId="{D916731B-E276-403D-A3E5-15CA7553A810}" type="pres">
      <dgm:prSet presAssocID="{2A6080D1-3FC9-4624-B04B-0AAAD02A51FD}" presName="childText" presStyleLbl="bgAcc1" presStyleIdx="2" presStyleCnt="5" custScaleX="908608" custScaleY="1678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37AC5-1D9F-488E-9B91-E0036523B596}" type="pres">
      <dgm:prSet presAssocID="{E153A25F-BD1C-4F7A-B7B2-B44611F7C4CD}" presName="Name13" presStyleLbl="parChTrans1D2" presStyleIdx="3" presStyleCnt="5"/>
      <dgm:spPr/>
    </dgm:pt>
    <dgm:pt modelId="{3C8C6D6B-49C2-4FBD-8DD6-41272DAF162C}" type="pres">
      <dgm:prSet presAssocID="{5630C64B-3425-4D75-802C-982CCC1A7D32}" presName="childText" presStyleLbl="bgAcc1" presStyleIdx="3" presStyleCnt="5" custScaleX="908608" custScaleY="997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DC6941-FE5A-4D41-91E4-7E0A742BAAAA}" type="pres">
      <dgm:prSet presAssocID="{FF285C4B-C7E4-4C5B-8CAE-B9C6E54BDA97}" presName="Name13" presStyleLbl="parChTrans1D2" presStyleIdx="4" presStyleCnt="5"/>
      <dgm:spPr/>
    </dgm:pt>
    <dgm:pt modelId="{06F7505B-1CC0-4BEB-BC0D-76FB57944D22}" type="pres">
      <dgm:prSet presAssocID="{13C19EF4-0602-45BA-869E-36128F7070BE}" presName="childText" presStyleLbl="bgAcc1" presStyleIdx="4" presStyleCnt="5" custScaleX="908608" custScaleY="997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794098-7C9E-432F-9D20-F10DDBFBD9D6}" type="presOf" srcId="{13C19EF4-0602-45BA-869E-36128F7070BE}" destId="{06F7505B-1CC0-4BEB-BC0D-76FB57944D22}" srcOrd="0" destOrd="0" presId="urn:microsoft.com/office/officeart/2005/8/layout/hierarchy3"/>
    <dgm:cxn modelId="{4849B835-06E9-4B18-9573-9BFFF5212C9C}" srcId="{D376A0AB-6E96-4D78-AECF-367E11753A8B}" destId="{AF94D15A-4008-40BC-92C1-FA2EBAB9CEE2}" srcOrd="0" destOrd="0" parTransId="{BE45EEB9-2A7C-4230-A918-9DE9A2B3265D}" sibTransId="{40EBFFA0-2754-4FBA-882B-84EA577751DF}"/>
    <dgm:cxn modelId="{D6730D26-DA4B-448D-9078-B9B117E070EC}" type="presOf" srcId="{AF94D15A-4008-40BC-92C1-FA2EBAB9CEE2}" destId="{135A12FC-6CFD-4135-B676-82777BE73E03}" srcOrd="0" destOrd="0" presId="urn:microsoft.com/office/officeart/2005/8/layout/hierarchy3"/>
    <dgm:cxn modelId="{EE7803C7-98C6-4E9E-8BE4-DCADF9C41E55}" type="presOf" srcId="{D376A0AB-6E96-4D78-AECF-367E11753A8B}" destId="{AA98EFC8-A870-4CDA-A61D-2AF9BA23D55E}" srcOrd="1" destOrd="0" presId="urn:microsoft.com/office/officeart/2005/8/layout/hierarchy3"/>
    <dgm:cxn modelId="{229C23B5-616E-4A91-9061-1BB8CD41CA81}" type="presOf" srcId="{C54109AE-391E-48C8-91F0-D06B578123A8}" destId="{65A962C4-048D-43DB-B7E6-83129D86CDE1}" srcOrd="0" destOrd="0" presId="urn:microsoft.com/office/officeart/2005/8/layout/hierarchy3"/>
    <dgm:cxn modelId="{FC70250B-652E-4002-BDF3-386D2A4059B5}" type="presOf" srcId="{E153A25F-BD1C-4F7A-B7B2-B44611F7C4CD}" destId="{18037AC5-1D9F-488E-9B91-E0036523B596}" srcOrd="0" destOrd="0" presId="urn:microsoft.com/office/officeart/2005/8/layout/hierarchy3"/>
    <dgm:cxn modelId="{61C522D6-8768-4306-8752-38B09235A6AE}" type="presOf" srcId="{FF285C4B-C7E4-4C5B-8CAE-B9C6E54BDA97}" destId="{88DC6941-FE5A-4D41-91E4-7E0A742BAAAA}" srcOrd="0" destOrd="0" presId="urn:microsoft.com/office/officeart/2005/8/layout/hierarchy3"/>
    <dgm:cxn modelId="{38E172D4-4888-49F3-B6F7-A1B49449BEAA}" type="presOf" srcId="{2A6080D1-3FC9-4624-B04B-0AAAD02A51FD}" destId="{D916731B-E276-403D-A3E5-15CA7553A810}" srcOrd="0" destOrd="0" presId="urn:microsoft.com/office/officeart/2005/8/layout/hierarchy3"/>
    <dgm:cxn modelId="{7E7F5F67-D1F3-4534-A548-ACEA482669C9}" type="presOf" srcId="{D376A0AB-6E96-4D78-AECF-367E11753A8B}" destId="{0D199AE4-1FAF-4759-9746-01A457A2DD0B}" srcOrd="0" destOrd="0" presId="urn:microsoft.com/office/officeart/2005/8/layout/hierarchy3"/>
    <dgm:cxn modelId="{9B856087-92BA-4793-8DE5-9E86B1484F60}" srcId="{D376A0AB-6E96-4D78-AECF-367E11753A8B}" destId="{5630C64B-3425-4D75-802C-982CCC1A7D32}" srcOrd="3" destOrd="0" parTransId="{E153A25F-BD1C-4F7A-B7B2-B44611F7C4CD}" sibTransId="{9110DFE7-8844-4CA6-A7E4-71B31CF56EA8}"/>
    <dgm:cxn modelId="{A06B8688-3CED-4226-844A-C4AB3B441CAD}" type="presOf" srcId="{266B0ECE-0D40-4377-8CBE-60E51F40F992}" destId="{45B1332B-C4A4-4ADE-8E08-8C88EDE2C128}" srcOrd="0" destOrd="0" presId="urn:microsoft.com/office/officeart/2005/8/layout/hierarchy3"/>
    <dgm:cxn modelId="{034C4CD0-EA83-4D84-8E12-EC894AFB02A8}" type="presOf" srcId="{EE1297BA-7525-40E6-81B6-C29ECC61D93F}" destId="{A89CC19F-32F4-412A-913E-3736C6DBC993}" srcOrd="0" destOrd="0" presId="urn:microsoft.com/office/officeart/2005/8/layout/hierarchy3"/>
    <dgm:cxn modelId="{C18A8C1C-5172-434E-B139-232B6282C106}" type="presOf" srcId="{E6418B5E-3C6D-4C19-8D32-F932D362BAB4}" destId="{074B3DB1-CAE8-4105-AAD1-0134334442B3}" srcOrd="0" destOrd="0" presId="urn:microsoft.com/office/officeart/2005/8/layout/hierarchy3"/>
    <dgm:cxn modelId="{47D1A350-208C-4767-A098-85987B1584D3}" srcId="{D376A0AB-6E96-4D78-AECF-367E11753A8B}" destId="{13C19EF4-0602-45BA-869E-36128F7070BE}" srcOrd="4" destOrd="0" parTransId="{FF285C4B-C7E4-4C5B-8CAE-B9C6E54BDA97}" sibTransId="{23004463-D8F6-4B70-84AF-4B3D1B4DC169}"/>
    <dgm:cxn modelId="{7CAE245D-4AF0-4A3D-A057-F962A6486B8C}" srcId="{D376A0AB-6E96-4D78-AECF-367E11753A8B}" destId="{2A6080D1-3FC9-4624-B04B-0AAAD02A51FD}" srcOrd="2" destOrd="0" parTransId="{E6418B5E-3C6D-4C19-8D32-F932D362BAB4}" sibTransId="{EC71A0CF-FFE6-463B-9AD0-D610979D0C1B}"/>
    <dgm:cxn modelId="{45278DAC-D3C6-402A-AC6B-EB250742539E}" type="presOf" srcId="{BE45EEB9-2A7C-4230-A918-9DE9A2B3265D}" destId="{92A61CBC-35F7-4F32-A597-0C7DC5C01395}" srcOrd="0" destOrd="0" presId="urn:microsoft.com/office/officeart/2005/8/layout/hierarchy3"/>
    <dgm:cxn modelId="{FA2FD71F-67EF-4EFE-B1F4-9D3578E8E74A}" srcId="{266B0ECE-0D40-4377-8CBE-60E51F40F992}" destId="{D376A0AB-6E96-4D78-AECF-367E11753A8B}" srcOrd="0" destOrd="0" parTransId="{4A04A1AE-7473-45CC-BA06-E0AB30CF334C}" sibTransId="{2DBD9811-42B8-4E5C-9643-2768E71E1B6B}"/>
    <dgm:cxn modelId="{18359D45-06AC-4848-8547-CE240FFEC567}" srcId="{D376A0AB-6E96-4D78-AECF-367E11753A8B}" destId="{C54109AE-391E-48C8-91F0-D06B578123A8}" srcOrd="1" destOrd="0" parTransId="{EE1297BA-7525-40E6-81B6-C29ECC61D93F}" sibTransId="{6C86600A-BD1F-4847-BFA5-D79D2380CCC1}"/>
    <dgm:cxn modelId="{122AC4C5-170E-4A3C-8483-5E2B2BB899C2}" type="presOf" srcId="{5630C64B-3425-4D75-802C-982CCC1A7D32}" destId="{3C8C6D6B-49C2-4FBD-8DD6-41272DAF162C}" srcOrd="0" destOrd="0" presId="urn:microsoft.com/office/officeart/2005/8/layout/hierarchy3"/>
    <dgm:cxn modelId="{DA55688A-35D8-41E7-9F5F-611073BB394C}" type="presParOf" srcId="{45B1332B-C4A4-4ADE-8E08-8C88EDE2C128}" destId="{B1352B5E-64F7-4496-8BBE-04101BEFE148}" srcOrd="0" destOrd="0" presId="urn:microsoft.com/office/officeart/2005/8/layout/hierarchy3"/>
    <dgm:cxn modelId="{26305041-FAA2-4959-BC58-DFF66C4B05C8}" type="presParOf" srcId="{B1352B5E-64F7-4496-8BBE-04101BEFE148}" destId="{150FFBB5-1916-4AFC-B627-DACEFFD812D2}" srcOrd="0" destOrd="0" presId="urn:microsoft.com/office/officeart/2005/8/layout/hierarchy3"/>
    <dgm:cxn modelId="{DB313A10-BEAD-42E2-8DA4-82210EDA881A}" type="presParOf" srcId="{150FFBB5-1916-4AFC-B627-DACEFFD812D2}" destId="{0D199AE4-1FAF-4759-9746-01A457A2DD0B}" srcOrd="0" destOrd="0" presId="urn:microsoft.com/office/officeart/2005/8/layout/hierarchy3"/>
    <dgm:cxn modelId="{7F024129-55DA-4368-B79E-5ED8A0C107F6}" type="presParOf" srcId="{150FFBB5-1916-4AFC-B627-DACEFFD812D2}" destId="{AA98EFC8-A870-4CDA-A61D-2AF9BA23D55E}" srcOrd="1" destOrd="0" presId="urn:microsoft.com/office/officeart/2005/8/layout/hierarchy3"/>
    <dgm:cxn modelId="{91A429D1-83A9-4633-B9BC-820541AB1724}" type="presParOf" srcId="{B1352B5E-64F7-4496-8BBE-04101BEFE148}" destId="{0C222C1F-87B6-4760-94A7-70D0CD7C2702}" srcOrd="1" destOrd="0" presId="urn:microsoft.com/office/officeart/2005/8/layout/hierarchy3"/>
    <dgm:cxn modelId="{4ECE9DDD-D6A4-46A3-80EF-58D6BB46E6E1}" type="presParOf" srcId="{0C222C1F-87B6-4760-94A7-70D0CD7C2702}" destId="{92A61CBC-35F7-4F32-A597-0C7DC5C01395}" srcOrd="0" destOrd="0" presId="urn:microsoft.com/office/officeart/2005/8/layout/hierarchy3"/>
    <dgm:cxn modelId="{4A4797C6-DC01-44B3-8CAB-F9E061295799}" type="presParOf" srcId="{0C222C1F-87B6-4760-94A7-70D0CD7C2702}" destId="{135A12FC-6CFD-4135-B676-82777BE73E03}" srcOrd="1" destOrd="0" presId="urn:microsoft.com/office/officeart/2005/8/layout/hierarchy3"/>
    <dgm:cxn modelId="{51B028E1-187A-4C22-B545-7DFEC3C76730}" type="presParOf" srcId="{0C222C1F-87B6-4760-94A7-70D0CD7C2702}" destId="{A89CC19F-32F4-412A-913E-3736C6DBC993}" srcOrd="2" destOrd="0" presId="urn:microsoft.com/office/officeart/2005/8/layout/hierarchy3"/>
    <dgm:cxn modelId="{167F33F6-6F2A-4C22-A15C-0F66FA1AF363}" type="presParOf" srcId="{0C222C1F-87B6-4760-94A7-70D0CD7C2702}" destId="{65A962C4-048D-43DB-B7E6-83129D86CDE1}" srcOrd="3" destOrd="0" presId="urn:microsoft.com/office/officeart/2005/8/layout/hierarchy3"/>
    <dgm:cxn modelId="{14DBB94B-229D-4A53-BAC5-EF6DB6C09DDE}" type="presParOf" srcId="{0C222C1F-87B6-4760-94A7-70D0CD7C2702}" destId="{074B3DB1-CAE8-4105-AAD1-0134334442B3}" srcOrd="4" destOrd="0" presId="urn:microsoft.com/office/officeart/2005/8/layout/hierarchy3"/>
    <dgm:cxn modelId="{4CB1D07E-E039-4412-9845-B5A620AFC728}" type="presParOf" srcId="{0C222C1F-87B6-4760-94A7-70D0CD7C2702}" destId="{D916731B-E276-403D-A3E5-15CA7553A810}" srcOrd="5" destOrd="0" presId="urn:microsoft.com/office/officeart/2005/8/layout/hierarchy3"/>
    <dgm:cxn modelId="{A1E464D7-1EE4-4B31-BDD7-4AD59FE8CBAC}" type="presParOf" srcId="{0C222C1F-87B6-4760-94A7-70D0CD7C2702}" destId="{18037AC5-1D9F-488E-9B91-E0036523B596}" srcOrd="6" destOrd="0" presId="urn:microsoft.com/office/officeart/2005/8/layout/hierarchy3"/>
    <dgm:cxn modelId="{59B8E4E5-31A9-41D0-B393-F53717026D06}" type="presParOf" srcId="{0C222C1F-87B6-4760-94A7-70D0CD7C2702}" destId="{3C8C6D6B-49C2-4FBD-8DD6-41272DAF162C}" srcOrd="7" destOrd="0" presId="urn:microsoft.com/office/officeart/2005/8/layout/hierarchy3"/>
    <dgm:cxn modelId="{4C1236CF-4BB3-4809-98B6-2B0296BF18DD}" type="presParOf" srcId="{0C222C1F-87B6-4760-94A7-70D0CD7C2702}" destId="{88DC6941-FE5A-4D41-91E4-7E0A742BAAAA}" srcOrd="8" destOrd="0" presId="urn:microsoft.com/office/officeart/2005/8/layout/hierarchy3"/>
    <dgm:cxn modelId="{73115980-82E6-42EB-A7F9-944D1E84D1F5}" type="presParOf" srcId="{0C222C1F-87B6-4760-94A7-70D0CD7C2702}" destId="{06F7505B-1CC0-4BEB-BC0D-76FB57944D22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B6BF246-48A9-4224-996C-B288C3E35D59}" type="doc">
      <dgm:prSet loTypeId="urn:microsoft.com/office/officeart/2008/layout/SquareAccentList" loCatId="list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E36167A2-0F35-4884-8F84-A7D639ACBEEE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Основания для прекращения трудового договора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466711D-D078-424B-857A-B4826387A37A}" type="parTrans" cxnId="{6C63FCF6-B635-4033-B1AA-3859EB8D6A70}">
      <dgm:prSet/>
      <dgm:spPr/>
      <dgm:t>
        <a:bodyPr/>
        <a:lstStyle/>
        <a:p>
          <a:endParaRPr lang="ru-RU"/>
        </a:p>
      </dgm:t>
    </dgm:pt>
    <dgm:pt modelId="{9B847676-1E26-4E5B-8424-63BAC7227CF6}" type="sibTrans" cxnId="{6C63FCF6-B635-4033-B1AA-3859EB8D6A70}">
      <dgm:prSet/>
      <dgm:spPr/>
      <dgm:t>
        <a:bodyPr/>
        <a:lstStyle/>
        <a:p>
          <a:endParaRPr lang="ru-RU"/>
        </a:p>
      </dgm:t>
    </dgm:pt>
    <dgm:pt modelId="{9233C777-BE5E-4AA7-BAE4-4BF4E88F430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соглашение сторон;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9DFDB7E-6A9E-4DC1-8F4D-6D86F5274412}" type="parTrans" cxnId="{EBBD7DCB-28B7-4065-B35A-D6B0B8503511}">
      <dgm:prSet/>
      <dgm:spPr/>
      <dgm:t>
        <a:bodyPr/>
        <a:lstStyle/>
        <a:p>
          <a:endParaRPr lang="ru-RU"/>
        </a:p>
      </dgm:t>
    </dgm:pt>
    <dgm:pt modelId="{C21E3E15-6833-4962-BFFB-A7B3E462398E}" type="sibTrans" cxnId="{EBBD7DCB-28B7-4065-B35A-D6B0B8503511}">
      <dgm:prSet/>
      <dgm:spPr/>
      <dgm:t>
        <a:bodyPr/>
        <a:lstStyle/>
        <a:p>
          <a:endParaRPr lang="ru-RU"/>
        </a:p>
      </dgm:t>
    </dgm:pt>
    <dgm:pt modelId="{ED2CF19B-A865-4B12-9332-7F149FD24C6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истечение срока трудового договора, кроме случаев, когда трудовые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отно-шения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фактически продолжаются и ни одна сторона не потребовала их прекращения;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FEA4232-7C1B-4623-8436-49C4DC604FFD}" type="parTrans" cxnId="{C5AFA591-6EB8-4359-B5EE-0EB0DB0D81D0}">
      <dgm:prSet/>
      <dgm:spPr/>
      <dgm:t>
        <a:bodyPr/>
        <a:lstStyle/>
        <a:p>
          <a:endParaRPr lang="ru-RU"/>
        </a:p>
      </dgm:t>
    </dgm:pt>
    <dgm:pt modelId="{7686D613-8F67-44F9-B914-EA8C632BD86C}" type="sibTrans" cxnId="{C5AFA591-6EB8-4359-B5EE-0EB0DB0D81D0}">
      <dgm:prSet/>
      <dgm:spPr/>
      <dgm:t>
        <a:bodyPr/>
        <a:lstStyle/>
        <a:p>
          <a:endParaRPr lang="ru-RU"/>
        </a:p>
      </dgm:t>
    </dgm:pt>
    <dgm:pt modelId="{13F7159F-B7DA-45B2-8E38-A9556264787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расторжение трудового договора по собственной инициативе, или по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тре-бованию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работника, или по инициативе нанимателя;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465B02C-8AE7-41AD-A9D8-B15EF9916119}" type="parTrans" cxnId="{2F03FC74-EA7B-47CC-BC2D-B350289CC94A}">
      <dgm:prSet/>
      <dgm:spPr/>
      <dgm:t>
        <a:bodyPr/>
        <a:lstStyle/>
        <a:p>
          <a:endParaRPr lang="ru-RU"/>
        </a:p>
      </dgm:t>
    </dgm:pt>
    <dgm:pt modelId="{3AA23E9B-EC91-4BDA-8AFD-7195B231F0A0}" type="sibTrans" cxnId="{2F03FC74-EA7B-47CC-BC2D-B350289CC94A}">
      <dgm:prSet/>
      <dgm:spPr/>
      <dgm:t>
        <a:bodyPr/>
        <a:lstStyle/>
        <a:p>
          <a:endParaRPr lang="ru-RU"/>
        </a:p>
      </dgm:t>
    </dgm:pt>
    <dgm:pt modelId="{6127E6A8-96F7-492A-8FED-859B9050B13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расторжение трудового договора с предварительным испытанием.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0326D6B-ADFC-4F50-BFCB-7702C257C662}" type="parTrans" cxnId="{8436F72F-F894-4A1B-AD50-487408C59F8F}">
      <dgm:prSet/>
      <dgm:spPr/>
      <dgm:t>
        <a:bodyPr/>
        <a:lstStyle/>
        <a:p>
          <a:endParaRPr lang="ru-RU"/>
        </a:p>
      </dgm:t>
    </dgm:pt>
    <dgm:pt modelId="{8330F6F3-3953-4B46-A610-0FFF57CFDA11}" type="sibTrans" cxnId="{8436F72F-F894-4A1B-AD50-487408C59F8F}">
      <dgm:prSet/>
      <dgm:spPr/>
      <dgm:t>
        <a:bodyPr/>
        <a:lstStyle/>
        <a:p>
          <a:endParaRPr lang="ru-RU"/>
        </a:p>
      </dgm:t>
    </dgm:pt>
    <dgm:pt modelId="{A8B891A4-09D9-44C3-B714-37A1EA461DB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перевод работника, с его согласия, к другому нанимателю или переход на выборную должность;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1A13EA2-D9B4-4706-92F1-72E2CDD8A8CA}" type="parTrans" cxnId="{25D75838-8D20-4F8B-BE79-2CF744C00EBA}">
      <dgm:prSet/>
      <dgm:spPr/>
      <dgm:t>
        <a:bodyPr/>
        <a:lstStyle/>
        <a:p>
          <a:endParaRPr lang="ru-RU"/>
        </a:p>
      </dgm:t>
    </dgm:pt>
    <dgm:pt modelId="{749A1235-603B-4B18-8722-04343AB8D9CA}" type="sibTrans" cxnId="{25D75838-8D20-4F8B-BE79-2CF744C00EBA}">
      <dgm:prSet/>
      <dgm:spPr/>
      <dgm:t>
        <a:bodyPr/>
        <a:lstStyle/>
        <a:p>
          <a:endParaRPr lang="ru-RU"/>
        </a:p>
      </dgm:t>
    </dgm:pt>
    <dgm:pt modelId="{C5C754FD-5891-4AEB-A6A5-6D15D1777C4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отказ работника от перевода на работу в другую местность вместе с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нани-мателем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 отказ от продолжения работы в связи с изменением существен-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условий труда, а также отказ от продолжения работы в связи со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сме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-ной собственника имущества и реорганизацией организации;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A8EDAC4-9C86-417B-A141-F31AF911B110}" type="parTrans" cxnId="{D983AA1E-875D-4FC1-ADE6-C75015A5830F}">
      <dgm:prSet/>
      <dgm:spPr/>
      <dgm:t>
        <a:bodyPr/>
        <a:lstStyle/>
        <a:p>
          <a:endParaRPr lang="ru-RU"/>
        </a:p>
      </dgm:t>
    </dgm:pt>
    <dgm:pt modelId="{0C9C1773-FE2A-443E-943B-36FAE691AD5E}" type="sibTrans" cxnId="{D983AA1E-875D-4FC1-ADE6-C75015A5830F}">
      <dgm:prSet/>
      <dgm:spPr/>
      <dgm:t>
        <a:bodyPr/>
        <a:lstStyle/>
        <a:p>
          <a:endParaRPr lang="ru-RU"/>
        </a:p>
      </dgm:t>
    </dgm:pt>
    <dgm:pt modelId="{B14D7C30-AC45-414D-9533-3911EEA3F74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обстоятельства, не зависящие от воли сторон;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570AD2A-5381-4EFB-83A6-DEF2885BFFD3}" type="parTrans" cxnId="{21CEF6E6-AF19-4C21-A67C-A82BB568C612}">
      <dgm:prSet/>
      <dgm:spPr/>
      <dgm:t>
        <a:bodyPr/>
        <a:lstStyle/>
        <a:p>
          <a:endParaRPr lang="ru-RU"/>
        </a:p>
      </dgm:t>
    </dgm:pt>
    <dgm:pt modelId="{A9607F89-AD68-4327-AC23-6B299359CC75}" type="sibTrans" cxnId="{21CEF6E6-AF19-4C21-A67C-A82BB568C612}">
      <dgm:prSet/>
      <dgm:spPr/>
      <dgm:t>
        <a:bodyPr/>
        <a:lstStyle/>
        <a:p>
          <a:endParaRPr lang="ru-RU"/>
        </a:p>
      </dgm:t>
    </dgm:pt>
    <dgm:pt modelId="{E0562100-3242-45AD-B349-7230ABF3DD55}" type="pres">
      <dgm:prSet presAssocID="{5B6BF246-48A9-4224-996C-B288C3E35D59}" presName="layout" presStyleCnt="0">
        <dgm:presLayoutVars>
          <dgm:chMax/>
          <dgm:chPref/>
          <dgm:dir/>
          <dgm:resizeHandles/>
        </dgm:presLayoutVars>
      </dgm:prSet>
      <dgm:spPr/>
    </dgm:pt>
    <dgm:pt modelId="{457D9434-8D9E-4BD9-87D2-84F7FDFB9545}" type="pres">
      <dgm:prSet presAssocID="{E36167A2-0F35-4884-8F84-A7D639ACBEEE}" presName="root" presStyleCnt="0">
        <dgm:presLayoutVars>
          <dgm:chMax/>
          <dgm:chPref/>
        </dgm:presLayoutVars>
      </dgm:prSet>
      <dgm:spPr/>
    </dgm:pt>
    <dgm:pt modelId="{D955FEBB-93E7-4287-9205-F8FE9A1D292F}" type="pres">
      <dgm:prSet presAssocID="{E36167A2-0F35-4884-8F84-A7D639ACBEEE}" presName="rootComposite" presStyleCnt="0">
        <dgm:presLayoutVars/>
      </dgm:prSet>
      <dgm:spPr/>
    </dgm:pt>
    <dgm:pt modelId="{F58867F5-F7FC-4A0A-92ED-A55A3449BA23}" type="pres">
      <dgm:prSet presAssocID="{E36167A2-0F35-4884-8F84-A7D639ACBEEE}" presName="ParentAccent" presStyleLbl="alignNode1" presStyleIdx="0" presStyleCnt="1" custScaleX="162987" custLinFactNeighborX="6344" custLinFactNeighborY="7273"/>
      <dgm:spPr/>
    </dgm:pt>
    <dgm:pt modelId="{5DB330FC-92BA-4705-8C0D-720937CDE960}" type="pres">
      <dgm:prSet presAssocID="{E36167A2-0F35-4884-8F84-A7D639ACBEEE}" presName="ParentSmallAccent" presStyleLbl="fgAcc1" presStyleIdx="0" presStyleCnt="1" custLinFactX="-241896" custLinFactNeighborX="-300000" custLinFactNeighborY="-48496"/>
      <dgm:spPr/>
    </dgm:pt>
    <dgm:pt modelId="{8B08E6A2-F7C8-455E-9FE6-11D5CD976CA9}" type="pres">
      <dgm:prSet presAssocID="{E36167A2-0F35-4884-8F84-A7D639ACBEEE}" presName="Parent" presStyleLbl="revTx" presStyleIdx="0" presStyleCnt="8" custScaleX="130539">
        <dgm:presLayoutVars>
          <dgm:chMax/>
          <dgm:chPref val="4"/>
          <dgm:bulletEnabled val="1"/>
        </dgm:presLayoutVars>
      </dgm:prSet>
      <dgm:spPr/>
    </dgm:pt>
    <dgm:pt modelId="{E9BD90EF-2399-47FB-BD96-9B76C92E21EE}" type="pres">
      <dgm:prSet presAssocID="{E36167A2-0F35-4884-8F84-A7D639ACBEEE}" presName="childShape" presStyleCnt="0">
        <dgm:presLayoutVars>
          <dgm:chMax val="0"/>
          <dgm:chPref val="0"/>
        </dgm:presLayoutVars>
      </dgm:prSet>
      <dgm:spPr/>
    </dgm:pt>
    <dgm:pt modelId="{EE3AFCC5-6BD5-40DF-BCFB-1AC328953323}" type="pres">
      <dgm:prSet presAssocID="{9233C777-BE5E-4AA7-BAE4-4BF4E88F4305}" presName="childComposite" presStyleCnt="0">
        <dgm:presLayoutVars>
          <dgm:chMax val="0"/>
          <dgm:chPref val="0"/>
        </dgm:presLayoutVars>
      </dgm:prSet>
      <dgm:spPr/>
    </dgm:pt>
    <dgm:pt modelId="{A7642E3E-EDDD-4D86-854C-FA7E7A5E6102}" type="pres">
      <dgm:prSet presAssocID="{9233C777-BE5E-4AA7-BAE4-4BF4E88F4305}" presName="ChildAccent" presStyleLbl="solidFgAcc1" presStyleIdx="0" presStyleCnt="7" custLinFactX="-603585" custLinFactNeighborX="-700000" custLinFactNeighborY="-39219"/>
      <dgm:spPr/>
    </dgm:pt>
    <dgm:pt modelId="{7F1207B7-B2F7-42DB-BF83-F9045729E0EA}" type="pres">
      <dgm:prSet presAssocID="{9233C777-BE5E-4AA7-BAE4-4BF4E88F4305}" presName="Child" presStyleLbl="revTx" presStyleIdx="1" presStyleCnt="8" custScaleX="294757" custScaleY="48338" custLinFactNeighborX="3763" custLinFactNeighborY="-1113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462F0E-DD30-4781-9EF6-1EC0BFD9FB7D}" type="pres">
      <dgm:prSet presAssocID="{ED2CF19B-A865-4B12-9332-7F149FD24C65}" presName="childComposite" presStyleCnt="0">
        <dgm:presLayoutVars>
          <dgm:chMax val="0"/>
          <dgm:chPref val="0"/>
        </dgm:presLayoutVars>
      </dgm:prSet>
      <dgm:spPr/>
    </dgm:pt>
    <dgm:pt modelId="{39098B48-A047-40A9-892E-39F3D096FE01}" type="pres">
      <dgm:prSet presAssocID="{ED2CF19B-A865-4B12-9332-7F149FD24C65}" presName="ChildAccent" presStyleLbl="solidFgAcc1" presStyleIdx="1" presStyleCnt="7" custLinFactX="-603585" custLinFactNeighborX="-700000" custLinFactNeighborY="-39219"/>
      <dgm:spPr/>
    </dgm:pt>
    <dgm:pt modelId="{D13A1259-42AC-4B7D-9A3F-E85EA8AF8699}" type="pres">
      <dgm:prSet presAssocID="{ED2CF19B-A865-4B12-9332-7F149FD24C65}" presName="Child" presStyleLbl="revTx" presStyleIdx="2" presStyleCnt="8" custScaleX="294757" custScaleY="151192" custLinFactNeighborX="3763" custLinFactNeighborY="-1113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0D1AFF-BC9A-4E47-8C60-69483566ACCA}" type="pres">
      <dgm:prSet presAssocID="{13F7159F-B7DA-45B2-8E38-A95562647873}" presName="childComposite" presStyleCnt="0">
        <dgm:presLayoutVars>
          <dgm:chMax val="0"/>
          <dgm:chPref val="0"/>
        </dgm:presLayoutVars>
      </dgm:prSet>
      <dgm:spPr/>
    </dgm:pt>
    <dgm:pt modelId="{26F3A867-3F13-4DA1-A577-835D96908CC5}" type="pres">
      <dgm:prSet presAssocID="{13F7159F-B7DA-45B2-8E38-A95562647873}" presName="ChildAccent" presStyleLbl="solidFgAcc1" presStyleIdx="2" presStyleCnt="7" custLinFactX="-603585" custLinFactNeighborX="-700000" custLinFactNeighborY="-39219"/>
      <dgm:spPr/>
    </dgm:pt>
    <dgm:pt modelId="{BC00B4E1-1CE9-4D63-8A8B-7F1A183BC761}" type="pres">
      <dgm:prSet presAssocID="{13F7159F-B7DA-45B2-8E38-A95562647873}" presName="Child" presStyleLbl="revTx" presStyleIdx="3" presStyleCnt="8" custScaleX="294757" custLinFactNeighborX="3763" custLinFactNeighborY="-1113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7723F3-C806-42D1-AC27-C4F32C49020C}" type="pres">
      <dgm:prSet presAssocID="{A8B891A4-09D9-44C3-B714-37A1EA461DB5}" presName="childComposite" presStyleCnt="0">
        <dgm:presLayoutVars>
          <dgm:chMax val="0"/>
          <dgm:chPref val="0"/>
        </dgm:presLayoutVars>
      </dgm:prSet>
      <dgm:spPr/>
    </dgm:pt>
    <dgm:pt modelId="{CF922726-AD50-4A7D-97D1-6D3DD8411618}" type="pres">
      <dgm:prSet presAssocID="{A8B891A4-09D9-44C3-B714-37A1EA461DB5}" presName="ChildAccent" presStyleLbl="solidFgAcc1" presStyleIdx="3" presStyleCnt="7" custLinFactX="-603585" custLinFactNeighborX="-700000" custLinFactNeighborY="-39219"/>
      <dgm:spPr/>
    </dgm:pt>
    <dgm:pt modelId="{5486FCAF-2525-4497-AFC3-0BCBC12B87B3}" type="pres">
      <dgm:prSet presAssocID="{A8B891A4-09D9-44C3-B714-37A1EA461DB5}" presName="Child" presStyleLbl="revTx" presStyleIdx="4" presStyleCnt="8" custScaleX="294757" custLinFactNeighborX="3763" custLinFactNeighborY="-1113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C0CCFB-10B3-4723-8572-EF4D7EE07144}" type="pres">
      <dgm:prSet presAssocID="{C5C754FD-5891-4AEB-A6A5-6D15D1777C48}" presName="childComposite" presStyleCnt="0">
        <dgm:presLayoutVars>
          <dgm:chMax val="0"/>
          <dgm:chPref val="0"/>
        </dgm:presLayoutVars>
      </dgm:prSet>
      <dgm:spPr/>
    </dgm:pt>
    <dgm:pt modelId="{EEFECF73-A336-4972-9EE2-737AA59521F2}" type="pres">
      <dgm:prSet presAssocID="{C5C754FD-5891-4AEB-A6A5-6D15D1777C48}" presName="ChildAccent" presStyleLbl="solidFgAcc1" presStyleIdx="4" presStyleCnt="7" custLinFactX="-603585" custLinFactNeighborX="-700000" custLinFactNeighborY="-39219"/>
      <dgm:spPr/>
    </dgm:pt>
    <dgm:pt modelId="{D3056838-E598-4475-A688-DDA595131DD6}" type="pres">
      <dgm:prSet presAssocID="{C5C754FD-5891-4AEB-A6A5-6D15D1777C48}" presName="Child" presStyleLbl="revTx" presStyleIdx="5" presStyleCnt="8" custScaleX="294757" custScaleY="205919" custLinFactNeighborX="3763" custLinFactNeighborY="-1113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1542C2-4579-4FC8-8284-ED8132D56725}" type="pres">
      <dgm:prSet presAssocID="{B14D7C30-AC45-414D-9533-3911EEA3F74C}" presName="childComposite" presStyleCnt="0">
        <dgm:presLayoutVars>
          <dgm:chMax val="0"/>
          <dgm:chPref val="0"/>
        </dgm:presLayoutVars>
      </dgm:prSet>
      <dgm:spPr/>
    </dgm:pt>
    <dgm:pt modelId="{39EBA5CF-7344-4AF5-85D7-C3579D2987F2}" type="pres">
      <dgm:prSet presAssocID="{B14D7C30-AC45-414D-9533-3911EEA3F74C}" presName="ChildAccent" presStyleLbl="solidFgAcc1" presStyleIdx="5" presStyleCnt="7" custLinFactX="-600000" custLinFactNeighborX="-650781" custLinFactNeighborY="-29909"/>
      <dgm:spPr/>
    </dgm:pt>
    <dgm:pt modelId="{0B90CC99-EAED-4032-94BF-125B06862244}" type="pres">
      <dgm:prSet presAssocID="{B14D7C30-AC45-414D-9533-3911EEA3F74C}" presName="Child" presStyleLbl="revTx" presStyleIdx="6" presStyleCnt="8" custScaleX="294743" custLinFactNeighborX="3763" custLinFactNeighborY="-1113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6EABD0-F9C1-430F-9757-D0538288A51E}" type="pres">
      <dgm:prSet presAssocID="{6127E6A8-96F7-492A-8FED-859B9050B13D}" presName="childComposite" presStyleCnt="0">
        <dgm:presLayoutVars>
          <dgm:chMax val="0"/>
          <dgm:chPref val="0"/>
        </dgm:presLayoutVars>
      </dgm:prSet>
      <dgm:spPr/>
    </dgm:pt>
    <dgm:pt modelId="{7BA9192A-BDDE-44E1-95C5-6589E9DEA88D}" type="pres">
      <dgm:prSet presAssocID="{6127E6A8-96F7-492A-8FED-859B9050B13D}" presName="ChildAccent" presStyleLbl="solidFgAcc1" presStyleIdx="6" presStyleCnt="7" custLinFactX="-749277" custLinFactNeighborX="-800000" custLinFactNeighborY="-30190"/>
      <dgm:spPr/>
    </dgm:pt>
    <dgm:pt modelId="{864788A3-D5C8-4C36-8CEB-97CE2EDD2D9C}" type="pres">
      <dgm:prSet presAssocID="{6127E6A8-96F7-492A-8FED-859B9050B13D}" presName="Child" presStyleLbl="revTx" presStyleIdx="7" presStyleCnt="8" custScaleX="294743" custLinFactNeighborX="3763" custLinFactNeighborY="-1113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CEF6E6-AF19-4C21-A67C-A82BB568C612}" srcId="{E36167A2-0F35-4884-8F84-A7D639ACBEEE}" destId="{B14D7C30-AC45-414D-9533-3911EEA3F74C}" srcOrd="5" destOrd="0" parTransId="{4570AD2A-5381-4EFB-83A6-DEF2885BFFD3}" sibTransId="{A9607F89-AD68-4327-AC23-6B299359CC75}"/>
    <dgm:cxn modelId="{4677A2F5-4AB4-4730-A530-D09E3800ACF8}" type="presOf" srcId="{13F7159F-B7DA-45B2-8E38-A95562647873}" destId="{BC00B4E1-1CE9-4D63-8A8B-7F1A183BC761}" srcOrd="0" destOrd="0" presId="urn:microsoft.com/office/officeart/2008/layout/SquareAccentList"/>
    <dgm:cxn modelId="{B8297562-3586-436B-A5FD-7CF765539B60}" type="presOf" srcId="{C5C754FD-5891-4AEB-A6A5-6D15D1777C48}" destId="{D3056838-E598-4475-A688-DDA595131DD6}" srcOrd="0" destOrd="0" presId="urn:microsoft.com/office/officeart/2008/layout/SquareAccentList"/>
    <dgm:cxn modelId="{AA43E4A1-AA09-4DFB-96C4-A24EDE8813FA}" type="presOf" srcId="{9233C777-BE5E-4AA7-BAE4-4BF4E88F4305}" destId="{7F1207B7-B2F7-42DB-BF83-F9045729E0EA}" srcOrd="0" destOrd="0" presId="urn:microsoft.com/office/officeart/2008/layout/SquareAccentList"/>
    <dgm:cxn modelId="{8436F72F-F894-4A1B-AD50-487408C59F8F}" srcId="{E36167A2-0F35-4884-8F84-A7D639ACBEEE}" destId="{6127E6A8-96F7-492A-8FED-859B9050B13D}" srcOrd="6" destOrd="0" parTransId="{10326D6B-ADFC-4F50-BFCB-7702C257C662}" sibTransId="{8330F6F3-3953-4B46-A610-0FFF57CFDA11}"/>
    <dgm:cxn modelId="{C5752378-60B7-459A-8C45-C0C98922F1A2}" type="presOf" srcId="{5B6BF246-48A9-4224-996C-B288C3E35D59}" destId="{E0562100-3242-45AD-B349-7230ABF3DD55}" srcOrd="0" destOrd="0" presId="urn:microsoft.com/office/officeart/2008/layout/SquareAccentList"/>
    <dgm:cxn modelId="{EE3E4D4B-7665-417D-9773-3B0B9D8D2117}" type="presOf" srcId="{ED2CF19B-A865-4B12-9332-7F149FD24C65}" destId="{D13A1259-42AC-4B7D-9A3F-E85EA8AF8699}" srcOrd="0" destOrd="0" presId="urn:microsoft.com/office/officeart/2008/layout/SquareAccentList"/>
    <dgm:cxn modelId="{E053A79B-C81F-40FE-A217-64772269CB6E}" type="presOf" srcId="{E36167A2-0F35-4884-8F84-A7D639ACBEEE}" destId="{8B08E6A2-F7C8-455E-9FE6-11D5CD976CA9}" srcOrd="0" destOrd="0" presId="urn:microsoft.com/office/officeart/2008/layout/SquareAccentList"/>
    <dgm:cxn modelId="{F6EB4670-8710-4F6E-9C5C-64C96433E4B6}" type="presOf" srcId="{B14D7C30-AC45-414D-9533-3911EEA3F74C}" destId="{0B90CC99-EAED-4032-94BF-125B06862244}" srcOrd="0" destOrd="0" presId="urn:microsoft.com/office/officeart/2008/layout/SquareAccentList"/>
    <dgm:cxn modelId="{69E8FC5B-2578-451A-B8B9-36DB67EB600F}" type="presOf" srcId="{6127E6A8-96F7-492A-8FED-859B9050B13D}" destId="{864788A3-D5C8-4C36-8CEB-97CE2EDD2D9C}" srcOrd="0" destOrd="0" presId="urn:microsoft.com/office/officeart/2008/layout/SquareAccentList"/>
    <dgm:cxn modelId="{2F03FC74-EA7B-47CC-BC2D-B350289CC94A}" srcId="{E36167A2-0F35-4884-8F84-A7D639ACBEEE}" destId="{13F7159F-B7DA-45B2-8E38-A95562647873}" srcOrd="2" destOrd="0" parTransId="{C465B02C-8AE7-41AD-A9D8-B15EF9916119}" sibTransId="{3AA23E9B-EC91-4BDA-8AFD-7195B231F0A0}"/>
    <dgm:cxn modelId="{6C63FCF6-B635-4033-B1AA-3859EB8D6A70}" srcId="{5B6BF246-48A9-4224-996C-B288C3E35D59}" destId="{E36167A2-0F35-4884-8F84-A7D639ACBEEE}" srcOrd="0" destOrd="0" parTransId="{A466711D-D078-424B-857A-B4826387A37A}" sibTransId="{9B847676-1E26-4E5B-8424-63BAC7227CF6}"/>
    <dgm:cxn modelId="{C5AFA591-6EB8-4359-B5EE-0EB0DB0D81D0}" srcId="{E36167A2-0F35-4884-8F84-A7D639ACBEEE}" destId="{ED2CF19B-A865-4B12-9332-7F149FD24C65}" srcOrd="1" destOrd="0" parTransId="{FFEA4232-7C1B-4623-8436-49C4DC604FFD}" sibTransId="{7686D613-8F67-44F9-B914-EA8C632BD86C}"/>
    <dgm:cxn modelId="{25D75838-8D20-4F8B-BE79-2CF744C00EBA}" srcId="{E36167A2-0F35-4884-8F84-A7D639ACBEEE}" destId="{A8B891A4-09D9-44C3-B714-37A1EA461DB5}" srcOrd="3" destOrd="0" parTransId="{01A13EA2-D9B4-4706-92F1-72E2CDD8A8CA}" sibTransId="{749A1235-603B-4B18-8722-04343AB8D9CA}"/>
    <dgm:cxn modelId="{D983AA1E-875D-4FC1-ADE6-C75015A5830F}" srcId="{E36167A2-0F35-4884-8F84-A7D639ACBEEE}" destId="{C5C754FD-5891-4AEB-A6A5-6D15D1777C48}" srcOrd="4" destOrd="0" parTransId="{2A8EDAC4-9C86-417B-A141-F31AF911B110}" sibTransId="{0C9C1773-FE2A-443E-943B-36FAE691AD5E}"/>
    <dgm:cxn modelId="{EBBD7DCB-28B7-4065-B35A-D6B0B8503511}" srcId="{E36167A2-0F35-4884-8F84-A7D639ACBEEE}" destId="{9233C777-BE5E-4AA7-BAE4-4BF4E88F4305}" srcOrd="0" destOrd="0" parTransId="{79DFDB7E-6A9E-4DC1-8F4D-6D86F5274412}" sibTransId="{C21E3E15-6833-4962-BFFB-A7B3E462398E}"/>
    <dgm:cxn modelId="{7E987C0B-0902-488D-8737-441E2C722357}" type="presOf" srcId="{A8B891A4-09D9-44C3-B714-37A1EA461DB5}" destId="{5486FCAF-2525-4497-AFC3-0BCBC12B87B3}" srcOrd="0" destOrd="0" presId="urn:microsoft.com/office/officeart/2008/layout/SquareAccentList"/>
    <dgm:cxn modelId="{A8C17B64-228B-4E6B-B0A4-01B104F9E5FF}" type="presParOf" srcId="{E0562100-3242-45AD-B349-7230ABF3DD55}" destId="{457D9434-8D9E-4BD9-87D2-84F7FDFB9545}" srcOrd="0" destOrd="0" presId="urn:microsoft.com/office/officeart/2008/layout/SquareAccentList"/>
    <dgm:cxn modelId="{CCBD2E7A-4F82-44BD-833E-263AC6843489}" type="presParOf" srcId="{457D9434-8D9E-4BD9-87D2-84F7FDFB9545}" destId="{D955FEBB-93E7-4287-9205-F8FE9A1D292F}" srcOrd="0" destOrd="0" presId="urn:microsoft.com/office/officeart/2008/layout/SquareAccentList"/>
    <dgm:cxn modelId="{F69111B9-1663-4440-A221-3D5A5D3AA0EA}" type="presParOf" srcId="{D955FEBB-93E7-4287-9205-F8FE9A1D292F}" destId="{F58867F5-F7FC-4A0A-92ED-A55A3449BA23}" srcOrd="0" destOrd="0" presId="urn:microsoft.com/office/officeart/2008/layout/SquareAccentList"/>
    <dgm:cxn modelId="{4A8A9D61-1998-401B-AEAB-DA96D7C316FE}" type="presParOf" srcId="{D955FEBB-93E7-4287-9205-F8FE9A1D292F}" destId="{5DB330FC-92BA-4705-8C0D-720937CDE960}" srcOrd="1" destOrd="0" presId="urn:microsoft.com/office/officeart/2008/layout/SquareAccentList"/>
    <dgm:cxn modelId="{B36F4CD2-8B92-4E16-9E87-7B94E5F71FB8}" type="presParOf" srcId="{D955FEBB-93E7-4287-9205-F8FE9A1D292F}" destId="{8B08E6A2-F7C8-455E-9FE6-11D5CD976CA9}" srcOrd="2" destOrd="0" presId="urn:microsoft.com/office/officeart/2008/layout/SquareAccentList"/>
    <dgm:cxn modelId="{51EC185E-6830-499E-9CBF-780878EC7107}" type="presParOf" srcId="{457D9434-8D9E-4BD9-87D2-84F7FDFB9545}" destId="{E9BD90EF-2399-47FB-BD96-9B76C92E21EE}" srcOrd="1" destOrd="0" presId="urn:microsoft.com/office/officeart/2008/layout/SquareAccentList"/>
    <dgm:cxn modelId="{609F9038-41EA-4624-9822-6CD39D77577E}" type="presParOf" srcId="{E9BD90EF-2399-47FB-BD96-9B76C92E21EE}" destId="{EE3AFCC5-6BD5-40DF-BCFB-1AC328953323}" srcOrd="0" destOrd="0" presId="urn:microsoft.com/office/officeart/2008/layout/SquareAccentList"/>
    <dgm:cxn modelId="{2FC9D5BD-9E56-4E73-9EB2-3BA0582B9A03}" type="presParOf" srcId="{EE3AFCC5-6BD5-40DF-BCFB-1AC328953323}" destId="{A7642E3E-EDDD-4D86-854C-FA7E7A5E6102}" srcOrd="0" destOrd="0" presId="urn:microsoft.com/office/officeart/2008/layout/SquareAccentList"/>
    <dgm:cxn modelId="{25886BE5-37A1-4B1D-8EAB-70D1D5FC4583}" type="presParOf" srcId="{EE3AFCC5-6BD5-40DF-BCFB-1AC328953323}" destId="{7F1207B7-B2F7-42DB-BF83-F9045729E0EA}" srcOrd="1" destOrd="0" presId="urn:microsoft.com/office/officeart/2008/layout/SquareAccentList"/>
    <dgm:cxn modelId="{AC32253E-1B66-4584-97D5-62E2E278D773}" type="presParOf" srcId="{E9BD90EF-2399-47FB-BD96-9B76C92E21EE}" destId="{3A462F0E-DD30-4781-9EF6-1EC0BFD9FB7D}" srcOrd="1" destOrd="0" presId="urn:microsoft.com/office/officeart/2008/layout/SquareAccentList"/>
    <dgm:cxn modelId="{60FB41F3-80F0-40EF-8C36-7395BAEAC9A8}" type="presParOf" srcId="{3A462F0E-DD30-4781-9EF6-1EC0BFD9FB7D}" destId="{39098B48-A047-40A9-892E-39F3D096FE01}" srcOrd="0" destOrd="0" presId="urn:microsoft.com/office/officeart/2008/layout/SquareAccentList"/>
    <dgm:cxn modelId="{8C0CA8FA-29AF-426A-B40E-783D692D0C85}" type="presParOf" srcId="{3A462F0E-DD30-4781-9EF6-1EC0BFD9FB7D}" destId="{D13A1259-42AC-4B7D-9A3F-E85EA8AF8699}" srcOrd="1" destOrd="0" presId="urn:microsoft.com/office/officeart/2008/layout/SquareAccentList"/>
    <dgm:cxn modelId="{A82463B9-BB56-4D2D-95BC-53E7C87AC201}" type="presParOf" srcId="{E9BD90EF-2399-47FB-BD96-9B76C92E21EE}" destId="{910D1AFF-BC9A-4E47-8C60-69483566ACCA}" srcOrd="2" destOrd="0" presId="urn:microsoft.com/office/officeart/2008/layout/SquareAccentList"/>
    <dgm:cxn modelId="{D394F1B5-7C18-4FBC-9D02-0A0356B3A3DB}" type="presParOf" srcId="{910D1AFF-BC9A-4E47-8C60-69483566ACCA}" destId="{26F3A867-3F13-4DA1-A577-835D96908CC5}" srcOrd="0" destOrd="0" presId="urn:microsoft.com/office/officeart/2008/layout/SquareAccentList"/>
    <dgm:cxn modelId="{7E47EE90-269F-44DB-9373-D47941017072}" type="presParOf" srcId="{910D1AFF-BC9A-4E47-8C60-69483566ACCA}" destId="{BC00B4E1-1CE9-4D63-8A8B-7F1A183BC761}" srcOrd="1" destOrd="0" presId="urn:microsoft.com/office/officeart/2008/layout/SquareAccentList"/>
    <dgm:cxn modelId="{78E1F293-DE6A-4F5F-A272-C9F125379617}" type="presParOf" srcId="{E9BD90EF-2399-47FB-BD96-9B76C92E21EE}" destId="{C27723F3-C806-42D1-AC27-C4F32C49020C}" srcOrd="3" destOrd="0" presId="urn:microsoft.com/office/officeart/2008/layout/SquareAccentList"/>
    <dgm:cxn modelId="{7E365E48-27AD-421D-8E81-D37BA0E9AF08}" type="presParOf" srcId="{C27723F3-C806-42D1-AC27-C4F32C49020C}" destId="{CF922726-AD50-4A7D-97D1-6D3DD8411618}" srcOrd="0" destOrd="0" presId="urn:microsoft.com/office/officeart/2008/layout/SquareAccentList"/>
    <dgm:cxn modelId="{6BED396E-67A0-4325-AB5C-FEE5762F0850}" type="presParOf" srcId="{C27723F3-C806-42D1-AC27-C4F32C49020C}" destId="{5486FCAF-2525-4497-AFC3-0BCBC12B87B3}" srcOrd="1" destOrd="0" presId="urn:microsoft.com/office/officeart/2008/layout/SquareAccentList"/>
    <dgm:cxn modelId="{4C5E49C5-470C-4343-AB87-917933100134}" type="presParOf" srcId="{E9BD90EF-2399-47FB-BD96-9B76C92E21EE}" destId="{40C0CCFB-10B3-4723-8572-EF4D7EE07144}" srcOrd="4" destOrd="0" presId="urn:microsoft.com/office/officeart/2008/layout/SquareAccentList"/>
    <dgm:cxn modelId="{1B587D85-6019-46D0-A76B-91802E20137C}" type="presParOf" srcId="{40C0CCFB-10B3-4723-8572-EF4D7EE07144}" destId="{EEFECF73-A336-4972-9EE2-737AA59521F2}" srcOrd="0" destOrd="0" presId="urn:microsoft.com/office/officeart/2008/layout/SquareAccentList"/>
    <dgm:cxn modelId="{6251C969-5919-4E06-BB23-6CD3A4959FB6}" type="presParOf" srcId="{40C0CCFB-10B3-4723-8572-EF4D7EE07144}" destId="{D3056838-E598-4475-A688-DDA595131DD6}" srcOrd="1" destOrd="0" presId="urn:microsoft.com/office/officeart/2008/layout/SquareAccentList"/>
    <dgm:cxn modelId="{BD1D5D12-31D1-48D3-B5DB-B118B8991957}" type="presParOf" srcId="{E9BD90EF-2399-47FB-BD96-9B76C92E21EE}" destId="{401542C2-4579-4FC8-8284-ED8132D56725}" srcOrd="5" destOrd="0" presId="urn:microsoft.com/office/officeart/2008/layout/SquareAccentList"/>
    <dgm:cxn modelId="{C8E062A3-465C-40B3-B0F1-F65D43DB7F61}" type="presParOf" srcId="{401542C2-4579-4FC8-8284-ED8132D56725}" destId="{39EBA5CF-7344-4AF5-85D7-C3579D2987F2}" srcOrd="0" destOrd="0" presId="urn:microsoft.com/office/officeart/2008/layout/SquareAccentList"/>
    <dgm:cxn modelId="{DA7F1BD5-D4D7-4134-B47A-787331F2B521}" type="presParOf" srcId="{401542C2-4579-4FC8-8284-ED8132D56725}" destId="{0B90CC99-EAED-4032-94BF-125B06862244}" srcOrd="1" destOrd="0" presId="urn:microsoft.com/office/officeart/2008/layout/SquareAccentList"/>
    <dgm:cxn modelId="{C506E95A-6B10-4E9B-A1BE-8C71F8F3E94D}" type="presParOf" srcId="{E9BD90EF-2399-47FB-BD96-9B76C92E21EE}" destId="{2E6EABD0-F9C1-430F-9757-D0538288A51E}" srcOrd="6" destOrd="0" presId="urn:microsoft.com/office/officeart/2008/layout/SquareAccentList"/>
    <dgm:cxn modelId="{0EA1E979-6957-4BBB-81FD-1A71F2BA98A9}" type="presParOf" srcId="{2E6EABD0-F9C1-430F-9757-D0538288A51E}" destId="{7BA9192A-BDDE-44E1-95C5-6589E9DEA88D}" srcOrd="0" destOrd="0" presId="urn:microsoft.com/office/officeart/2008/layout/SquareAccentList"/>
    <dgm:cxn modelId="{4F6FB172-6E25-489A-9C97-26C145A3363F}" type="presParOf" srcId="{2E6EABD0-F9C1-430F-9757-D0538288A51E}" destId="{864788A3-D5C8-4C36-8CEB-97CE2EDD2D9C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709777B-9C12-4DF6-9C1C-240A8D2C5AA4}" type="doc">
      <dgm:prSet loTypeId="urn:microsoft.com/office/officeart/2005/8/layout/orgChart1" loCatId="hierarchy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C8288B3B-C982-4DC8-9478-5031A0F6C19A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Работник имеет право расторгнуть трудовой договор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7F2079B-760D-4E7F-B6DA-795059EB977D}" type="parTrans" cxnId="{6E0AC25C-9F6F-4385-B877-266D4CC77034}">
      <dgm:prSet/>
      <dgm:spPr/>
      <dgm:t>
        <a:bodyPr/>
        <a:lstStyle/>
        <a:p>
          <a:endParaRPr lang="ru-RU"/>
        </a:p>
      </dgm:t>
    </dgm:pt>
    <dgm:pt modelId="{3C6D25BB-51BB-4B22-B708-E763760428A6}" type="sibTrans" cxnId="{6E0AC25C-9F6F-4385-B877-266D4CC77034}">
      <dgm:prSet/>
      <dgm:spPr/>
      <dgm:t>
        <a:bodyPr/>
        <a:lstStyle/>
        <a:p>
          <a:endParaRPr lang="ru-RU"/>
        </a:p>
      </dgm:t>
    </dgm:pt>
    <dgm:pt modelId="{08F79BE9-3AE9-4F09-96F2-C6353D25D43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заключённый на неопределённый срок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предупредив об этом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нанима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-теля письменно за один месяц; по истечении срока предупреждения работник вправе прекратить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рабо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-ту; в последний день работы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нани-матель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обязан выдать работнику трудовую книжку и произвести с ним окончательный расчёт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0FE47FE-A432-4500-ADF9-CA83A47515E3}" type="parTrans" cxnId="{246BF11F-40C4-4063-B418-89894C6E1A15}">
      <dgm:prSet/>
      <dgm:spPr/>
      <dgm:t>
        <a:bodyPr/>
        <a:lstStyle/>
        <a:p>
          <a:endParaRPr lang="ru-RU"/>
        </a:p>
      </dgm:t>
    </dgm:pt>
    <dgm:pt modelId="{869219EB-2387-4AA8-90FE-E928CA25719F}" type="sibTrans" cxnId="{246BF11F-40C4-4063-B418-89894C6E1A15}">
      <dgm:prSet/>
      <dgm:spPr/>
      <dgm:t>
        <a:bodyPr/>
        <a:lstStyle/>
        <a:p>
          <a:endParaRPr lang="ru-RU"/>
        </a:p>
      </dgm:t>
    </dgm:pt>
    <dgm:pt modelId="{ECF2CB9A-478B-4B24-85BC-A343F00FA69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заключённый на определённый срок (контракт)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досрочно в случае его болезни или инвалидности, пре-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пятствующих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выполнению работы по трудовому договору, либо при на-рушении нанимателем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законода-тельства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 труде, коллективного или трудового договора, по другим уважительным причинам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BD2AF16-4A5F-4210-B01F-62F3CEA3447B}" type="parTrans" cxnId="{12079E4E-E81A-4D7E-BBBB-C66F0616B95A}">
      <dgm:prSet/>
      <dgm:spPr/>
      <dgm:t>
        <a:bodyPr/>
        <a:lstStyle/>
        <a:p>
          <a:endParaRPr lang="ru-RU"/>
        </a:p>
      </dgm:t>
    </dgm:pt>
    <dgm:pt modelId="{4B437C23-F9AC-4381-A6B3-832C696BDF9F}" type="sibTrans" cxnId="{12079E4E-E81A-4D7E-BBBB-C66F0616B95A}">
      <dgm:prSet/>
      <dgm:spPr/>
      <dgm:t>
        <a:bodyPr/>
        <a:lstStyle/>
        <a:p>
          <a:endParaRPr lang="ru-RU"/>
        </a:p>
      </dgm:t>
    </dgm:pt>
    <dgm:pt modelId="{D78742E0-3734-4579-A9F6-5E48B4B4A5CE}" type="pres">
      <dgm:prSet presAssocID="{1709777B-9C12-4DF6-9C1C-240A8D2C5AA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E70CBBA-8756-4C38-AB83-BB8A4234756E}" type="pres">
      <dgm:prSet presAssocID="{C8288B3B-C982-4DC8-9478-5031A0F6C19A}" presName="hierRoot1" presStyleCnt="0">
        <dgm:presLayoutVars>
          <dgm:hierBranch val="init"/>
        </dgm:presLayoutVars>
      </dgm:prSet>
      <dgm:spPr/>
    </dgm:pt>
    <dgm:pt modelId="{5B6C3AB1-66FC-4BC6-B99C-72185A812B7D}" type="pres">
      <dgm:prSet presAssocID="{C8288B3B-C982-4DC8-9478-5031A0F6C19A}" presName="rootComposite1" presStyleCnt="0"/>
      <dgm:spPr/>
    </dgm:pt>
    <dgm:pt modelId="{4470718A-C99D-4B8C-84FA-A6544F5603ED}" type="pres">
      <dgm:prSet presAssocID="{C8288B3B-C982-4DC8-9478-5031A0F6C19A}" presName="rootText1" presStyleLbl="node0" presStyleIdx="0" presStyleCnt="1" custScaleX="195155" custScaleY="23086" custLinFactNeighborX="30" custLinFactNeighborY="-17791">
        <dgm:presLayoutVars>
          <dgm:chPref val="3"/>
        </dgm:presLayoutVars>
      </dgm:prSet>
      <dgm:spPr/>
    </dgm:pt>
    <dgm:pt modelId="{B2EF4CA8-0F15-4815-9BC4-341BDF911257}" type="pres">
      <dgm:prSet presAssocID="{C8288B3B-C982-4DC8-9478-5031A0F6C19A}" presName="rootConnector1" presStyleLbl="node1" presStyleIdx="0" presStyleCnt="0"/>
      <dgm:spPr/>
    </dgm:pt>
    <dgm:pt modelId="{44372DB5-45A8-491E-BE3C-93D7948C1F3B}" type="pres">
      <dgm:prSet presAssocID="{C8288B3B-C982-4DC8-9478-5031A0F6C19A}" presName="hierChild2" presStyleCnt="0"/>
      <dgm:spPr/>
    </dgm:pt>
    <dgm:pt modelId="{D3DA522A-451E-412E-9A54-1F37FE1940EE}" type="pres">
      <dgm:prSet presAssocID="{40FE47FE-A432-4500-ADF9-CA83A47515E3}" presName="Name37" presStyleLbl="parChTrans1D2" presStyleIdx="0" presStyleCnt="2"/>
      <dgm:spPr/>
    </dgm:pt>
    <dgm:pt modelId="{7BBA7F86-23E2-44BA-BDFE-CDD9214C59F7}" type="pres">
      <dgm:prSet presAssocID="{08F79BE9-3AE9-4F09-96F2-C6353D25D433}" presName="hierRoot2" presStyleCnt="0">
        <dgm:presLayoutVars>
          <dgm:hierBranch val="init"/>
        </dgm:presLayoutVars>
      </dgm:prSet>
      <dgm:spPr/>
    </dgm:pt>
    <dgm:pt modelId="{60ED98CC-1998-4076-8EA0-8ED9E3E16FEC}" type="pres">
      <dgm:prSet presAssocID="{08F79BE9-3AE9-4F09-96F2-C6353D25D433}" presName="rootComposite" presStyleCnt="0"/>
      <dgm:spPr/>
    </dgm:pt>
    <dgm:pt modelId="{47D37557-5023-47E9-BAC3-6E054EB4D7C5}" type="pres">
      <dgm:prSet presAssocID="{08F79BE9-3AE9-4F09-96F2-C6353D25D433}" presName="rootText" presStyleLbl="node2" presStyleIdx="0" presStyleCnt="2" custScaleY="130397" custLinFactNeighborX="-53" custLinFactNeighborY="-119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B800BE-BFFA-4EEC-B905-0B48785FDE4F}" type="pres">
      <dgm:prSet presAssocID="{08F79BE9-3AE9-4F09-96F2-C6353D25D433}" presName="rootConnector" presStyleLbl="node2" presStyleIdx="0" presStyleCnt="2"/>
      <dgm:spPr/>
    </dgm:pt>
    <dgm:pt modelId="{547E0B41-B7BF-49A2-9054-311E6017C8CC}" type="pres">
      <dgm:prSet presAssocID="{08F79BE9-3AE9-4F09-96F2-C6353D25D433}" presName="hierChild4" presStyleCnt="0"/>
      <dgm:spPr/>
    </dgm:pt>
    <dgm:pt modelId="{4C3CE9D1-67DE-4A10-8FD6-3F13A178EC42}" type="pres">
      <dgm:prSet presAssocID="{08F79BE9-3AE9-4F09-96F2-C6353D25D433}" presName="hierChild5" presStyleCnt="0"/>
      <dgm:spPr/>
    </dgm:pt>
    <dgm:pt modelId="{B1FB8F89-911C-4525-BF27-FD3D7BF53BEF}" type="pres">
      <dgm:prSet presAssocID="{3BD2AF16-4A5F-4210-B01F-62F3CEA3447B}" presName="Name37" presStyleLbl="parChTrans1D2" presStyleIdx="1" presStyleCnt="2"/>
      <dgm:spPr/>
    </dgm:pt>
    <dgm:pt modelId="{53FD5066-DA4D-44A8-AA41-47B140142F1F}" type="pres">
      <dgm:prSet presAssocID="{ECF2CB9A-478B-4B24-85BC-A343F00FA69F}" presName="hierRoot2" presStyleCnt="0">
        <dgm:presLayoutVars>
          <dgm:hierBranch val="init"/>
        </dgm:presLayoutVars>
      </dgm:prSet>
      <dgm:spPr/>
    </dgm:pt>
    <dgm:pt modelId="{9F2AC24A-B681-4264-BB11-96CB020E3070}" type="pres">
      <dgm:prSet presAssocID="{ECF2CB9A-478B-4B24-85BC-A343F00FA69F}" presName="rootComposite" presStyleCnt="0"/>
      <dgm:spPr/>
    </dgm:pt>
    <dgm:pt modelId="{05383BE4-D653-4F81-A399-EB437014BD3A}" type="pres">
      <dgm:prSet presAssocID="{ECF2CB9A-478B-4B24-85BC-A343F00FA69F}" presName="rootText" presStyleLbl="node2" presStyleIdx="1" presStyleCnt="2" custScaleY="130397" custLinFactNeighborX="-281" custLinFactNeighborY="-119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6AD2D1-A1B4-4435-BF9E-A7ED78C9BF28}" type="pres">
      <dgm:prSet presAssocID="{ECF2CB9A-478B-4B24-85BC-A343F00FA69F}" presName="rootConnector" presStyleLbl="node2" presStyleIdx="1" presStyleCnt="2"/>
      <dgm:spPr/>
    </dgm:pt>
    <dgm:pt modelId="{6EBE0561-BE0F-40B8-8D65-20E4E96048DE}" type="pres">
      <dgm:prSet presAssocID="{ECF2CB9A-478B-4B24-85BC-A343F00FA69F}" presName="hierChild4" presStyleCnt="0"/>
      <dgm:spPr/>
    </dgm:pt>
    <dgm:pt modelId="{3FF19BF1-5FC1-476E-855A-86CA943269B2}" type="pres">
      <dgm:prSet presAssocID="{ECF2CB9A-478B-4B24-85BC-A343F00FA69F}" presName="hierChild5" presStyleCnt="0"/>
      <dgm:spPr/>
    </dgm:pt>
    <dgm:pt modelId="{2DAB8DD2-81A7-41A8-B16B-09C2A3C92D55}" type="pres">
      <dgm:prSet presAssocID="{C8288B3B-C982-4DC8-9478-5031A0F6C19A}" presName="hierChild3" presStyleCnt="0"/>
      <dgm:spPr/>
    </dgm:pt>
  </dgm:ptLst>
  <dgm:cxnLst>
    <dgm:cxn modelId="{DC0FDE0F-9604-421A-982D-D418EEAE79BF}" type="presOf" srcId="{C8288B3B-C982-4DC8-9478-5031A0F6C19A}" destId="{4470718A-C99D-4B8C-84FA-A6544F5603ED}" srcOrd="0" destOrd="0" presId="urn:microsoft.com/office/officeart/2005/8/layout/orgChart1"/>
    <dgm:cxn modelId="{6E0AC25C-9F6F-4385-B877-266D4CC77034}" srcId="{1709777B-9C12-4DF6-9C1C-240A8D2C5AA4}" destId="{C8288B3B-C982-4DC8-9478-5031A0F6C19A}" srcOrd="0" destOrd="0" parTransId="{77F2079B-760D-4E7F-B6DA-795059EB977D}" sibTransId="{3C6D25BB-51BB-4B22-B708-E763760428A6}"/>
    <dgm:cxn modelId="{5B948F3E-A2CE-4983-85F6-EB8867B79079}" type="presOf" srcId="{ECF2CB9A-478B-4B24-85BC-A343F00FA69F}" destId="{05383BE4-D653-4F81-A399-EB437014BD3A}" srcOrd="0" destOrd="0" presId="urn:microsoft.com/office/officeart/2005/8/layout/orgChart1"/>
    <dgm:cxn modelId="{6C8049EC-D392-483E-8243-7578FC5BE07D}" type="presOf" srcId="{08F79BE9-3AE9-4F09-96F2-C6353D25D433}" destId="{47D37557-5023-47E9-BAC3-6E054EB4D7C5}" srcOrd="0" destOrd="0" presId="urn:microsoft.com/office/officeart/2005/8/layout/orgChart1"/>
    <dgm:cxn modelId="{246BF11F-40C4-4063-B418-89894C6E1A15}" srcId="{C8288B3B-C982-4DC8-9478-5031A0F6C19A}" destId="{08F79BE9-3AE9-4F09-96F2-C6353D25D433}" srcOrd="0" destOrd="0" parTransId="{40FE47FE-A432-4500-ADF9-CA83A47515E3}" sibTransId="{869219EB-2387-4AA8-90FE-E928CA25719F}"/>
    <dgm:cxn modelId="{FFC5FDFC-2859-4792-9F3B-7CA006637129}" type="presOf" srcId="{ECF2CB9A-478B-4B24-85BC-A343F00FA69F}" destId="{B86AD2D1-A1B4-4435-BF9E-A7ED78C9BF28}" srcOrd="1" destOrd="0" presId="urn:microsoft.com/office/officeart/2005/8/layout/orgChart1"/>
    <dgm:cxn modelId="{5EBE5626-BAF4-4A5F-9A20-467C81186F4B}" type="presOf" srcId="{40FE47FE-A432-4500-ADF9-CA83A47515E3}" destId="{D3DA522A-451E-412E-9A54-1F37FE1940EE}" srcOrd="0" destOrd="0" presId="urn:microsoft.com/office/officeart/2005/8/layout/orgChart1"/>
    <dgm:cxn modelId="{0466AF4B-9BAF-45AC-A013-98F6FCA0E438}" type="presOf" srcId="{1709777B-9C12-4DF6-9C1C-240A8D2C5AA4}" destId="{D78742E0-3734-4579-A9F6-5E48B4B4A5CE}" srcOrd="0" destOrd="0" presId="urn:microsoft.com/office/officeart/2005/8/layout/orgChart1"/>
    <dgm:cxn modelId="{44D622AF-E329-49D0-846F-69C7EA102CA4}" type="presOf" srcId="{C8288B3B-C982-4DC8-9478-5031A0F6C19A}" destId="{B2EF4CA8-0F15-4815-9BC4-341BDF911257}" srcOrd="1" destOrd="0" presId="urn:microsoft.com/office/officeart/2005/8/layout/orgChart1"/>
    <dgm:cxn modelId="{12079E4E-E81A-4D7E-BBBB-C66F0616B95A}" srcId="{C8288B3B-C982-4DC8-9478-5031A0F6C19A}" destId="{ECF2CB9A-478B-4B24-85BC-A343F00FA69F}" srcOrd="1" destOrd="0" parTransId="{3BD2AF16-4A5F-4210-B01F-62F3CEA3447B}" sibTransId="{4B437C23-F9AC-4381-A6B3-832C696BDF9F}"/>
    <dgm:cxn modelId="{E8A77C4F-261C-4BD2-BC4B-85EF357FA500}" type="presOf" srcId="{3BD2AF16-4A5F-4210-B01F-62F3CEA3447B}" destId="{B1FB8F89-911C-4525-BF27-FD3D7BF53BEF}" srcOrd="0" destOrd="0" presId="urn:microsoft.com/office/officeart/2005/8/layout/orgChart1"/>
    <dgm:cxn modelId="{B834DA5B-216F-40AF-86CB-F0C96A72A503}" type="presOf" srcId="{08F79BE9-3AE9-4F09-96F2-C6353D25D433}" destId="{27B800BE-BFFA-4EEC-B905-0B48785FDE4F}" srcOrd="1" destOrd="0" presId="urn:microsoft.com/office/officeart/2005/8/layout/orgChart1"/>
    <dgm:cxn modelId="{24E599BF-1BE2-43D5-9722-87864AF96527}" type="presParOf" srcId="{D78742E0-3734-4579-A9F6-5E48B4B4A5CE}" destId="{9E70CBBA-8756-4C38-AB83-BB8A4234756E}" srcOrd="0" destOrd="0" presId="urn:microsoft.com/office/officeart/2005/8/layout/orgChart1"/>
    <dgm:cxn modelId="{491A31F5-84CD-40C7-ADCE-15F8C21FE32B}" type="presParOf" srcId="{9E70CBBA-8756-4C38-AB83-BB8A4234756E}" destId="{5B6C3AB1-66FC-4BC6-B99C-72185A812B7D}" srcOrd="0" destOrd="0" presId="urn:microsoft.com/office/officeart/2005/8/layout/orgChart1"/>
    <dgm:cxn modelId="{8B114225-E574-4C64-98D1-2201EDF1FCD2}" type="presParOf" srcId="{5B6C3AB1-66FC-4BC6-B99C-72185A812B7D}" destId="{4470718A-C99D-4B8C-84FA-A6544F5603ED}" srcOrd="0" destOrd="0" presId="urn:microsoft.com/office/officeart/2005/8/layout/orgChart1"/>
    <dgm:cxn modelId="{C7368844-876D-4970-AF61-AD2B85A13089}" type="presParOf" srcId="{5B6C3AB1-66FC-4BC6-B99C-72185A812B7D}" destId="{B2EF4CA8-0F15-4815-9BC4-341BDF911257}" srcOrd="1" destOrd="0" presId="urn:microsoft.com/office/officeart/2005/8/layout/orgChart1"/>
    <dgm:cxn modelId="{A6BD9F80-BC01-412F-A2D3-36681467E6A3}" type="presParOf" srcId="{9E70CBBA-8756-4C38-AB83-BB8A4234756E}" destId="{44372DB5-45A8-491E-BE3C-93D7948C1F3B}" srcOrd="1" destOrd="0" presId="urn:microsoft.com/office/officeart/2005/8/layout/orgChart1"/>
    <dgm:cxn modelId="{37B46E7A-8F02-4067-984F-0ED1BC83EBCB}" type="presParOf" srcId="{44372DB5-45A8-491E-BE3C-93D7948C1F3B}" destId="{D3DA522A-451E-412E-9A54-1F37FE1940EE}" srcOrd="0" destOrd="0" presId="urn:microsoft.com/office/officeart/2005/8/layout/orgChart1"/>
    <dgm:cxn modelId="{FB41F862-ABF0-4F23-8C55-CCAA19F6DEA2}" type="presParOf" srcId="{44372DB5-45A8-491E-BE3C-93D7948C1F3B}" destId="{7BBA7F86-23E2-44BA-BDFE-CDD9214C59F7}" srcOrd="1" destOrd="0" presId="urn:microsoft.com/office/officeart/2005/8/layout/orgChart1"/>
    <dgm:cxn modelId="{8E91D941-671C-481D-9A6B-D6972E40CE37}" type="presParOf" srcId="{7BBA7F86-23E2-44BA-BDFE-CDD9214C59F7}" destId="{60ED98CC-1998-4076-8EA0-8ED9E3E16FEC}" srcOrd="0" destOrd="0" presId="urn:microsoft.com/office/officeart/2005/8/layout/orgChart1"/>
    <dgm:cxn modelId="{234D1514-D0B4-4893-8D25-D15AA67F54DD}" type="presParOf" srcId="{60ED98CC-1998-4076-8EA0-8ED9E3E16FEC}" destId="{47D37557-5023-47E9-BAC3-6E054EB4D7C5}" srcOrd="0" destOrd="0" presId="urn:microsoft.com/office/officeart/2005/8/layout/orgChart1"/>
    <dgm:cxn modelId="{7BEA046A-6DB9-4344-9A29-FD94A9A3BCD7}" type="presParOf" srcId="{60ED98CC-1998-4076-8EA0-8ED9E3E16FEC}" destId="{27B800BE-BFFA-4EEC-B905-0B48785FDE4F}" srcOrd="1" destOrd="0" presId="urn:microsoft.com/office/officeart/2005/8/layout/orgChart1"/>
    <dgm:cxn modelId="{43700833-D16F-45F8-92E6-326D2D6913EA}" type="presParOf" srcId="{7BBA7F86-23E2-44BA-BDFE-CDD9214C59F7}" destId="{547E0B41-B7BF-49A2-9054-311E6017C8CC}" srcOrd="1" destOrd="0" presId="urn:microsoft.com/office/officeart/2005/8/layout/orgChart1"/>
    <dgm:cxn modelId="{D368891A-DB28-44CA-AE45-BF0FBEAA1A21}" type="presParOf" srcId="{7BBA7F86-23E2-44BA-BDFE-CDD9214C59F7}" destId="{4C3CE9D1-67DE-4A10-8FD6-3F13A178EC42}" srcOrd="2" destOrd="0" presId="urn:microsoft.com/office/officeart/2005/8/layout/orgChart1"/>
    <dgm:cxn modelId="{63419073-7C77-4A6C-8B90-DEA71FAD5AF2}" type="presParOf" srcId="{44372DB5-45A8-491E-BE3C-93D7948C1F3B}" destId="{B1FB8F89-911C-4525-BF27-FD3D7BF53BEF}" srcOrd="2" destOrd="0" presId="urn:microsoft.com/office/officeart/2005/8/layout/orgChart1"/>
    <dgm:cxn modelId="{26E966BE-FBE1-4A96-B2A1-BB481CEC3B6C}" type="presParOf" srcId="{44372DB5-45A8-491E-BE3C-93D7948C1F3B}" destId="{53FD5066-DA4D-44A8-AA41-47B140142F1F}" srcOrd="3" destOrd="0" presId="urn:microsoft.com/office/officeart/2005/8/layout/orgChart1"/>
    <dgm:cxn modelId="{2D574772-65BB-4D1B-98EE-F1A8D6F5A5B8}" type="presParOf" srcId="{53FD5066-DA4D-44A8-AA41-47B140142F1F}" destId="{9F2AC24A-B681-4264-BB11-96CB020E3070}" srcOrd="0" destOrd="0" presId="urn:microsoft.com/office/officeart/2005/8/layout/orgChart1"/>
    <dgm:cxn modelId="{89378373-F657-43CF-B7E5-46E29B1393DE}" type="presParOf" srcId="{9F2AC24A-B681-4264-BB11-96CB020E3070}" destId="{05383BE4-D653-4F81-A399-EB437014BD3A}" srcOrd="0" destOrd="0" presId="urn:microsoft.com/office/officeart/2005/8/layout/orgChart1"/>
    <dgm:cxn modelId="{8ABE273E-C793-4568-B7EC-9C6A78310D96}" type="presParOf" srcId="{9F2AC24A-B681-4264-BB11-96CB020E3070}" destId="{B86AD2D1-A1B4-4435-BF9E-A7ED78C9BF28}" srcOrd="1" destOrd="0" presId="urn:microsoft.com/office/officeart/2005/8/layout/orgChart1"/>
    <dgm:cxn modelId="{C6E24493-E8A5-4443-A322-51D53C0B75FF}" type="presParOf" srcId="{53FD5066-DA4D-44A8-AA41-47B140142F1F}" destId="{6EBE0561-BE0F-40B8-8D65-20E4E96048DE}" srcOrd="1" destOrd="0" presId="urn:microsoft.com/office/officeart/2005/8/layout/orgChart1"/>
    <dgm:cxn modelId="{17EF65C9-41F4-468C-BA2E-64B8600F4767}" type="presParOf" srcId="{53FD5066-DA4D-44A8-AA41-47B140142F1F}" destId="{3FF19BF1-5FC1-476E-855A-86CA943269B2}" srcOrd="2" destOrd="0" presId="urn:microsoft.com/office/officeart/2005/8/layout/orgChart1"/>
    <dgm:cxn modelId="{5340B2F4-3AFA-423C-A0FC-80F4E1B7AE26}" type="presParOf" srcId="{9E70CBBA-8756-4C38-AB83-BB8A4234756E}" destId="{2DAB8DD2-81A7-41A8-B16B-09C2A3C92D5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B834E21-29C2-455E-9A27-14C2619BC3BC}" type="doc">
      <dgm:prSet loTypeId="urn:microsoft.com/office/officeart/2011/layout/TabList" loCatId="officeonline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BC6E9B35-E759-463B-BF75-FB1D652E8348}">
      <dgm:prSet phldrT="[Текст]" custT="1"/>
      <dgm:spPr/>
      <dgm:t>
        <a:bodyPr/>
        <a:lstStyle/>
        <a:p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F680D3C-88FA-4ACE-8F04-E9405D58DB94}" type="parTrans" cxnId="{7E23DEE9-977B-400A-90A1-1ED0915F3F8C}">
      <dgm:prSet/>
      <dgm:spPr/>
      <dgm:t>
        <a:bodyPr/>
        <a:lstStyle/>
        <a:p>
          <a:endParaRPr lang="ru-RU"/>
        </a:p>
      </dgm:t>
    </dgm:pt>
    <dgm:pt modelId="{8CFFE04F-E31C-4DED-B3DC-54AD3B362C8F}" type="sibTrans" cxnId="{7E23DEE9-977B-400A-90A1-1ED0915F3F8C}">
      <dgm:prSet/>
      <dgm:spPr/>
      <dgm:t>
        <a:bodyPr/>
        <a:lstStyle/>
        <a:p>
          <a:endParaRPr lang="ru-RU"/>
        </a:p>
      </dgm:t>
    </dgm:pt>
    <dgm:pt modelId="{A387DCD3-B547-4324-8FF3-6F383CE9A8A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Наниматель может расторгнуть трудовой договор досрочно в случае: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74745CE-68C7-452D-9092-37639172908A}" type="parTrans" cxnId="{138CDF21-118B-4D0A-B691-19D66154229F}">
      <dgm:prSet/>
      <dgm:spPr/>
      <dgm:t>
        <a:bodyPr/>
        <a:lstStyle/>
        <a:p>
          <a:endParaRPr lang="ru-RU"/>
        </a:p>
      </dgm:t>
    </dgm:pt>
    <dgm:pt modelId="{B875D80C-E9F0-4A83-B42A-8F0D84485ECC}" type="sibTrans" cxnId="{138CDF21-118B-4D0A-B691-19D66154229F}">
      <dgm:prSet/>
      <dgm:spPr/>
      <dgm:t>
        <a:bodyPr/>
        <a:lstStyle/>
        <a:p>
          <a:endParaRPr lang="ru-RU"/>
        </a:p>
      </dgm:t>
    </dgm:pt>
    <dgm:pt modelId="{0DC6813C-FA81-40AB-919F-56D5467AA48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совершения по месту работы хищения имущества нанимателя;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CC81BAA-0DA8-4DFA-9BAD-1CAC708266F8}" type="parTrans" cxnId="{4D8DC832-852F-4BC0-9406-73D54E0ABBF7}">
      <dgm:prSet/>
      <dgm:spPr/>
      <dgm:t>
        <a:bodyPr/>
        <a:lstStyle/>
        <a:p>
          <a:endParaRPr lang="ru-RU"/>
        </a:p>
      </dgm:t>
    </dgm:pt>
    <dgm:pt modelId="{39B44B2B-A140-4A14-9C27-40A126111B97}" type="sibTrans" cxnId="{4D8DC832-852F-4BC0-9406-73D54E0ABBF7}">
      <dgm:prSet/>
      <dgm:spPr/>
      <dgm:t>
        <a:bodyPr/>
        <a:lstStyle/>
        <a:p>
          <a:endParaRPr lang="ru-RU"/>
        </a:p>
      </dgm:t>
    </dgm:pt>
    <dgm:pt modelId="{6BB8CE12-0D10-4A03-8EB0-EA527CA0C39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ликвидации организации либо прекращения деятельности индивидуального предпринимателя, сокращения численности или штат работников;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66863E2-19BF-4A08-8374-A29B4303F6E4}" type="parTrans" cxnId="{AB310BF7-ABD2-4DB9-935A-ABD62641FF84}">
      <dgm:prSet/>
      <dgm:spPr/>
      <dgm:t>
        <a:bodyPr/>
        <a:lstStyle/>
        <a:p>
          <a:endParaRPr lang="ru-RU"/>
        </a:p>
      </dgm:t>
    </dgm:pt>
    <dgm:pt modelId="{2D7532C6-7510-4CC7-B612-E258222B7AC8}" type="sibTrans" cxnId="{AB310BF7-ABD2-4DB9-935A-ABD62641FF84}">
      <dgm:prSet/>
      <dgm:spPr/>
      <dgm:t>
        <a:bodyPr/>
        <a:lstStyle/>
        <a:p>
          <a:endParaRPr lang="ru-RU"/>
        </a:p>
      </dgm:t>
    </dgm:pt>
    <dgm:pt modelId="{C2794AD7-3AD9-4E13-B7F5-09F02846E52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несоответствия работника занимаемой должности;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8BE294D-A85A-4BF8-9020-225442C86466}" type="parTrans" cxnId="{56876313-DF39-48AE-87F2-33E793650047}">
      <dgm:prSet/>
      <dgm:spPr/>
      <dgm:t>
        <a:bodyPr/>
        <a:lstStyle/>
        <a:p>
          <a:endParaRPr lang="ru-RU"/>
        </a:p>
      </dgm:t>
    </dgm:pt>
    <dgm:pt modelId="{A2EC7E83-1B9A-4F42-A283-8C73742C35AE}" type="sibTrans" cxnId="{56876313-DF39-48AE-87F2-33E793650047}">
      <dgm:prSet/>
      <dgm:spPr/>
      <dgm:t>
        <a:bodyPr/>
        <a:lstStyle/>
        <a:p>
          <a:endParaRPr lang="ru-RU"/>
        </a:p>
      </dgm:t>
    </dgm:pt>
    <dgm:pt modelId="{3F8E57A9-2DA5-4E59-BB07-7D623418485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систематического неисполнения работником без уважительных причин обязан-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ностей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возложенных на него трудовым договором;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AB33B1B-C77F-4194-B464-93FBE9B84C6C}" type="parTrans" cxnId="{D7D1BAAA-706B-46D6-96FF-40260F771098}">
      <dgm:prSet/>
      <dgm:spPr/>
      <dgm:t>
        <a:bodyPr/>
        <a:lstStyle/>
        <a:p>
          <a:endParaRPr lang="ru-RU"/>
        </a:p>
      </dgm:t>
    </dgm:pt>
    <dgm:pt modelId="{D442A40D-9B23-4174-B51F-35DD281AB72E}" type="sibTrans" cxnId="{D7D1BAAA-706B-46D6-96FF-40260F771098}">
      <dgm:prSet/>
      <dgm:spPr/>
      <dgm:t>
        <a:bodyPr/>
        <a:lstStyle/>
        <a:p>
          <a:endParaRPr lang="ru-RU"/>
        </a:p>
      </dgm:t>
    </dgm:pt>
    <dgm:pt modelId="{391C18BF-DEAB-4C32-A88B-C9B9A89A047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прогула (в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отсутствия на работе более 3 часов в течение рабочего дня) без уважительных причин;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D8F3F64-9277-486C-864C-F432EE458E93}" type="parTrans" cxnId="{386B45E9-E946-45F8-8448-0A683C5E9D46}">
      <dgm:prSet/>
      <dgm:spPr/>
      <dgm:t>
        <a:bodyPr/>
        <a:lstStyle/>
        <a:p>
          <a:endParaRPr lang="ru-RU"/>
        </a:p>
      </dgm:t>
    </dgm:pt>
    <dgm:pt modelId="{8122B551-6F76-4C6F-8F6F-2D28623D7F96}" type="sibTrans" cxnId="{386B45E9-E946-45F8-8448-0A683C5E9D46}">
      <dgm:prSet/>
      <dgm:spPr/>
      <dgm:t>
        <a:bodyPr/>
        <a:lstStyle/>
        <a:p>
          <a:endParaRPr lang="ru-RU"/>
        </a:p>
      </dgm:t>
    </dgm:pt>
    <dgm:pt modelId="{12B00F4C-B667-4408-A5D5-F407F91603B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неявки на работу в течение более четырёх месяцев подряд вследствие времен-ной нетрудоспособности (не считая отпуска по беременности и родам);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C29ECDE-4C87-464B-87A4-EE652E195ADA}" type="parTrans" cxnId="{0A5E298D-C331-4058-B7BC-A663D68C2224}">
      <dgm:prSet/>
      <dgm:spPr/>
      <dgm:t>
        <a:bodyPr/>
        <a:lstStyle/>
        <a:p>
          <a:endParaRPr lang="ru-RU"/>
        </a:p>
      </dgm:t>
    </dgm:pt>
    <dgm:pt modelId="{D2DE1772-1315-402E-AFEA-47B6FF23123A}" type="sibTrans" cxnId="{0A5E298D-C331-4058-B7BC-A663D68C2224}">
      <dgm:prSet/>
      <dgm:spPr/>
      <dgm:t>
        <a:bodyPr/>
        <a:lstStyle/>
        <a:p>
          <a:endParaRPr lang="ru-RU"/>
        </a:p>
      </dgm:t>
    </dgm:pt>
    <dgm:pt modelId="{EEFB0304-20AC-4321-A1FA-74B18174580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появления на работе в состоянии алкогольного, наркотического или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токсичес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-кого опьянения, а также распития спиртных напитков, употребления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наркоти-ческих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средств или токсических веществ в рабочее время или по месту работы;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B50FE7C-5F30-4D0F-A58A-2F26207559D2}" type="parTrans" cxnId="{E794315A-730F-4C0F-94C3-DAFB1FDFE86E}">
      <dgm:prSet/>
      <dgm:spPr/>
      <dgm:t>
        <a:bodyPr/>
        <a:lstStyle/>
        <a:p>
          <a:endParaRPr lang="ru-RU"/>
        </a:p>
      </dgm:t>
    </dgm:pt>
    <dgm:pt modelId="{A8F195AD-A353-420A-B15E-3CE871820CCA}" type="sibTrans" cxnId="{E794315A-730F-4C0F-94C3-DAFB1FDFE86E}">
      <dgm:prSet/>
      <dgm:spPr/>
      <dgm:t>
        <a:bodyPr/>
        <a:lstStyle/>
        <a:p>
          <a:endParaRPr lang="ru-RU"/>
        </a:p>
      </dgm:t>
    </dgm:pt>
    <dgm:pt modelId="{5744CF92-AC14-47CA-A953-6765CDC1047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однократного грубого нарушения правил охраны труда, повлекшего увечье или смерть других работников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F3902A8-EE6A-4870-8F21-8EA13B0F786B}" type="parTrans" cxnId="{EA580D13-8ADE-4E5C-A542-B8CB46A640A7}">
      <dgm:prSet/>
      <dgm:spPr/>
      <dgm:t>
        <a:bodyPr/>
        <a:lstStyle/>
        <a:p>
          <a:endParaRPr lang="ru-RU"/>
        </a:p>
      </dgm:t>
    </dgm:pt>
    <dgm:pt modelId="{22FE3CAB-3F27-4DAB-8678-1E05A0321679}" type="sibTrans" cxnId="{EA580D13-8ADE-4E5C-A542-B8CB46A640A7}">
      <dgm:prSet/>
      <dgm:spPr/>
      <dgm:t>
        <a:bodyPr/>
        <a:lstStyle/>
        <a:p>
          <a:endParaRPr lang="ru-RU"/>
        </a:p>
      </dgm:t>
    </dgm:pt>
    <dgm:pt modelId="{17E494B6-7190-4332-9BD9-2F4E195BC1DD}" type="pres">
      <dgm:prSet presAssocID="{DB834E21-29C2-455E-9A27-14C2619BC3BC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FBFEC7FC-8E2D-4B24-A197-F677A14DB1E5}" type="pres">
      <dgm:prSet presAssocID="{BC6E9B35-E759-463B-BF75-FB1D652E8348}" presName="composite" presStyleCnt="0"/>
      <dgm:spPr/>
    </dgm:pt>
    <dgm:pt modelId="{BE870007-7310-49B6-9287-059B62B874D9}" type="pres">
      <dgm:prSet presAssocID="{BC6E9B35-E759-463B-BF75-FB1D652E8348}" presName="FirstChild" presStyleLbl="revTx" presStyleIdx="0" presStyleCnt="2" custScaleX="95496" custScaleY="39994" custLinFactNeighborX="-225" custLinFactNeighborY="2786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A6B23C-B222-47F6-985A-523B41414CC5}" type="pres">
      <dgm:prSet presAssocID="{BC6E9B35-E759-463B-BF75-FB1D652E8348}" presName="Parent" presStyleLbl="alignNode1" presStyleIdx="0" presStyleCnt="1" custScaleY="39995" custLinFactNeighborY="3000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40DAF5-E576-46B1-9576-5859E09F1FBD}" type="pres">
      <dgm:prSet presAssocID="{BC6E9B35-E759-463B-BF75-FB1D652E8348}" presName="Accent" presStyleLbl="parChTrans1D1" presStyleIdx="0" presStyleCnt="1"/>
      <dgm:spPr/>
    </dgm:pt>
    <dgm:pt modelId="{90BD6275-812B-4F85-934B-565C6545BDD8}" type="pres">
      <dgm:prSet presAssocID="{BC6E9B35-E759-463B-BF75-FB1D652E8348}" presName="Child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8CDF21-118B-4D0A-B691-19D66154229F}" srcId="{BC6E9B35-E759-463B-BF75-FB1D652E8348}" destId="{A387DCD3-B547-4324-8FF3-6F383CE9A8A7}" srcOrd="0" destOrd="0" parTransId="{F74745CE-68C7-452D-9092-37639172908A}" sibTransId="{B875D80C-E9F0-4A83-B42A-8F0D84485ECC}"/>
    <dgm:cxn modelId="{82840E6C-1B51-4146-8274-501327259B3C}" type="presOf" srcId="{12B00F4C-B667-4408-A5D5-F407F91603B9}" destId="{90BD6275-812B-4F85-934B-565C6545BDD8}" srcOrd="0" destOrd="4" presId="urn:microsoft.com/office/officeart/2011/layout/TabList"/>
    <dgm:cxn modelId="{0A5E298D-C331-4058-B7BC-A663D68C2224}" srcId="{BC6E9B35-E759-463B-BF75-FB1D652E8348}" destId="{12B00F4C-B667-4408-A5D5-F407F91603B9}" srcOrd="5" destOrd="0" parTransId="{CC29ECDE-4C87-464B-87A4-EE652E195ADA}" sibTransId="{D2DE1772-1315-402E-AFEA-47B6FF23123A}"/>
    <dgm:cxn modelId="{F2C4BEA3-5D0B-4929-A1AB-8D4024F6581B}" type="presOf" srcId="{A387DCD3-B547-4324-8FF3-6F383CE9A8A7}" destId="{BE870007-7310-49B6-9287-059B62B874D9}" srcOrd="0" destOrd="0" presId="urn:microsoft.com/office/officeart/2011/layout/TabList"/>
    <dgm:cxn modelId="{EA580D13-8ADE-4E5C-A542-B8CB46A640A7}" srcId="{BC6E9B35-E759-463B-BF75-FB1D652E8348}" destId="{5744CF92-AC14-47CA-A953-6765CDC1047C}" srcOrd="8" destOrd="0" parTransId="{AF3902A8-EE6A-4870-8F21-8EA13B0F786B}" sibTransId="{22FE3CAB-3F27-4DAB-8678-1E05A0321679}"/>
    <dgm:cxn modelId="{9F974F20-A02B-4FC2-8FB0-FC5B80299599}" type="presOf" srcId="{3F8E57A9-2DA5-4E59-BB07-7D6234184850}" destId="{90BD6275-812B-4F85-934B-565C6545BDD8}" srcOrd="0" destOrd="2" presId="urn:microsoft.com/office/officeart/2011/layout/TabList"/>
    <dgm:cxn modelId="{4D8DC832-852F-4BC0-9406-73D54E0ABBF7}" srcId="{BC6E9B35-E759-463B-BF75-FB1D652E8348}" destId="{0DC6813C-FA81-40AB-919F-56D5467AA484}" srcOrd="7" destOrd="0" parTransId="{FCC81BAA-0DA8-4DFA-9BAD-1CAC708266F8}" sibTransId="{39B44B2B-A140-4A14-9C27-40A126111B97}"/>
    <dgm:cxn modelId="{DE309FCB-5FA4-47D0-90F9-1DD64ED2763B}" type="presOf" srcId="{C2794AD7-3AD9-4E13-B7F5-09F02846E52E}" destId="{90BD6275-812B-4F85-934B-565C6545BDD8}" srcOrd="0" destOrd="1" presId="urn:microsoft.com/office/officeart/2011/layout/TabList"/>
    <dgm:cxn modelId="{DF13C888-A425-4E87-8BEC-101CF220B18A}" type="presOf" srcId="{391C18BF-DEAB-4C32-A88B-C9B9A89A047C}" destId="{90BD6275-812B-4F85-934B-565C6545BDD8}" srcOrd="0" destOrd="3" presId="urn:microsoft.com/office/officeart/2011/layout/TabList"/>
    <dgm:cxn modelId="{0E34FDC9-83BC-4CAB-93C0-EEAFE90C3CE9}" type="presOf" srcId="{EEFB0304-20AC-4321-A1FA-74B181745805}" destId="{90BD6275-812B-4F85-934B-565C6545BDD8}" srcOrd="0" destOrd="5" presId="urn:microsoft.com/office/officeart/2011/layout/TabList"/>
    <dgm:cxn modelId="{D7D1BAAA-706B-46D6-96FF-40260F771098}" srcId="{BC6E9B35-E759-463B-BF75-FB1D652E8348}" destId="{3F8E57A9-2DA5-4E59-BB07-7D6234184850}" srcOrd="3" destOrd="0" parTransId="{4AB33B1B-C77F-4194-B464-93FBE9B84C6C}" sibTransId="{D442A40D-9B23-4174-B51F-35DD281AB72E}"/>
    <dgm:cxn modelId="{56876313-DF39-48AE-87F2-33E793650047}" srcId="{BC6E9B35-E759-463B-BF75-FB1D652E8348}" destId="{C2794AD7-3AD9-4E13-B7F5-09F02846E52E}" srcOrd="2" destOrd="0" parTransId="{68BE294D-A85A-4BF8-9020-225442C86466}" sibTransId="{A2EC7E83-1B9A-4F42-A283-8C73742C35AE}"/>
    <dgm:cxn modelId="{D26C149C-21CA-42A0-AA20-FBED9EE064D6}" type="presOf" srcId="{0DC6813C-FA81-40AB-919F-56D5467AA484}" destId="{90BD6275-812B-4F85-934B-565C6545BDD8}" srcOrd="0" destOrd="6" presId="urn:microsoft.com/office/officeart/2011/layout/TabList"/>
    <dgm:cxn modelId="{CC84585E-7C93-42A5-B187-866EA2CAC009}" type="presOf" srcId="{5744CF92-AC14-47CA-A953-6765CDC1047C}" destId="{90BD6275-812B-4F85-934B-565C6545BDD8}" srcOrd="0" destOrd="7" presId="urn:microsoft.com/office/officeart/2011/layout/TabList"/>
    <dgm:cxn modelId="{E1E036FB-154F-4E62-8F8C-D7ABB4EE1E82}" type="presOf" srcId="{6BB8CE12-0D10-4A03-8EB0-EA527CA0C39E}" destId="{90BD6275-812B-4F85-934B-565C6545BDD8}" srcOrd="0" destOrd="0" presId="urn:microsoft.com/office/officeart/2011/layout/TabList"/>
    <dgm:cxn modelId="{F32774BC-E091-4F78-9DE1-6E298DCE58D3}" type="presOf" srcId="{DB834E21-29C2-455E-9A27-14C2619BC3BC}" destId="{17E494B6-7190-4332-9BD9-2F4E195BC1DD}" srcOrd="0" destOrd="0" presId="urn:microsoft.com/office/officeart/2011/layout/TabList"/>
    <dgm:cxn modelId="{B4336E64-5064-40B8-87D1-C6576E651DC2}" type="presOf" srcId="{BC6E9B35-E759-463B-BF75-FB1D652E8348}" destId="{28A6B23C-B222-47F6-985A-523B41414CC5}" srcOrd="0" destOrd="0" presId="urn:microsoft.com/office/officeart/2011/layout/TabList"/>
    <dgm:cxn modelId="{7E23DEE9-977B-400A-90A1-1ED0915F3F8C}" srcId="{DB834E21-29C2-455E-9A27-14C2619BC3BC}" destId="{BC6E9B35-E759-463B-BF75-FB1D652E8348}" srcOrd="0" destOrd="0" parTransId="{AF680D3C-88FA-4ACE-8F04-E9405D58DB94}" sibTransId="{8CFFE04F-E31C-4DED-B3DC-54AD3B362C8F}"/>
    <dgm:cxn modelId="{386B45E9-E946-45F8-8448-0A683C5E9D46}" srcId="{BC6E9B35-E759-463B-BF75-FB1D652E8348}" destId="{391C18BF-DEAB-4C32-A88B-C9B9A89A047C}" srcOrd="4" destOrd="0" parTransId="{FD8F3F64-9277-486C-864C-F432EE458E93}" sibTransId="{8122B551-6F76-4C6F-8F6F-2D28623D7F96}"/>
    <dgm:cxn modelId="{E794315A-730F-4C0F-94C3-DAFB1FDFE86E}" srcId="{BC6E9B35-E759-463B-BF75-FB1D652E8348}" destId="{EEFB0304-20AC-4321-A1FA-74B181745805}" srcOrd="6" destOrd="0" parTransId="{3B50FE7C-5F30-4D0F-A58A-2F26207559D2}" sibTransId="{A8F195AD-A353-420A-B15E-3CE871820CCA}"/>
    <dgm:cxn modelId="{AB310BF7-ABD2-4DB9-935A-ABD62641FF84}" srcId="{BC6E9B35-E759-463B-BF75-FB1D652E8348}" destId="{6BB8CE12-0D10-4A03-8EB0-EA527CA0C39E}" srcOrd="1" destOrd="0" parTransId="{566863E2-19BF-4A08-8374-A29B4303F6E4}" sibTransId="{2D7532C6-7510-4CC7-B612-E258222B7AC8}"/>
    <dgm:cxn modelId="{9A7601F3-9181-4CF0-BA35-776F608C1B42}" type="presParOf" srcId="{17E494B6-7190-4332-9BD9-2F4E195BC1DD}" destId="{FBFEC7FC-8E2D-4B24-A197-F677A14DB1E5}" srcOrd="0" destOrd="0" presId="urn:microsoft.com/office/officeart/2011/layout/TabList"/>
    <dgm:cxn modelId="{45713F84-F3F2-4C7D-A0BB-5F4C10176BBC}" type="presParOf" srcId="{FBFEC7FC-8E2D-4B24-A197-F677A14DB1E5}" destId="{BE870007-7310-49B6-9287-059B62B874D9}" srcOrd="0" destOrd="0" presId="urn:microsoft.com/office/officeart/2011/layout/TabList"/>
    <dgm:cxn modelId="{CBE8F270-9B40-4282-83E8-4CE35494C7B9}" type="presParOf" srcId="{FBFEC7FC-8E2D-4B24-A197-F677A14DB1E5}" destId="{28A6B23C-B222-47F6-985A-523B41414CC5}" srcOrd="1" destOrd="0" presId="urn:microsoft.com/office/officeart/2011/layout/TabList"/>
    <dgm:cxn modelId="{40056C35-8852-43D3-B89F-56EDB8172DB9}" type="presParOf" srcId="{FBFEC7FC-8E2D-4B24-A197-F677A14DB1E5}" destId="{B240DAF5-E576-46B1-9576-5859E09F1FBD}" srcOrd="2" destOrd="0" presId="urn:microsoft.com/office/officeart/2011/layout/TabList"/>
    <dgm:cxn modelId="{F5FBF95D-1AF4-4B6C-80F8-A629C06C2C4B}" type="presParOf" srcId="{17E494B6-7190-4332-9BD9-2F4E195BC1DD}" destId="{90BD6275-812B-4F85-934B-565C6545BDD8}" srcOrd="1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B834E21-29C2-455E-9A27-14C2619BC3BC}" type="doc">
      <dgm:prSet loTypeId="urn:microsoft.com/office/officeart/2011/layout/TabList" loCatId="officeonline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BC6E9B35-E759-463B-BF75-FB1D652E8348}">
      <dgm:prSet phldrT="[Текст]" custT="1"/>
      <dgm:spPr/>
      <dgm:t>
        <a:bodyPr/>
        <a:lstStyle/>
        <a:p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F680D3C-88FA-4ACE-8F04-E9405D58DB94}" type="parTrans" cxnId="{7E23DEE9-977B-400A-90A1-1ED0915F3F8C}">
      <dgm:prSet/>
      <dgm:spPr/>
      <dgm:t>
        <a:bodyPr/>
        <a:lstStyle/>
        <a:p>
          <a:endParaRPr lang="ru-RU"/>
        </a:p>
      </dgm:t>
    </dgm:pt>
    <dgm:pt modelId="{8CFFE04F-E31C-4DED-B3DC-54AD3B362C8F}" type="sibTrans" cxnId="{7E23DEE9-977B-400A-90A1-1ED0915F3F8C}">
      <dgm:prSet/>
      <dgm:spPr/>
      <dgm:t>
        <a:bodyPr/>
        <a:lstStyle/>
        <a:p>
          <a:endParaRPr lang="ru-RU"/>
        </a:p>
      </dgm:t>
    </dgm:pt>
    <dgm:pt modelId="{A387DCD3-B547-4324-8FF3-6F383CE9A8A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Работник имеет право на: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74745CE-68C7-452D-9092-37639172908A}" type="parTrans" cxnId="{138CDF21-118B-4D0A-B691-19D66154229F}">
      <dgm:prSet/>
      <dgm:spPr/>
      <dgm:t>
        <a:bodyPr/>
        <a:lstStyle/>
        <a:p>
          <a:endParaRPr lang="ru-RU"/>
        </a:p>
      </dgm:t>
    </dgm:pt>
    <dgm:pt modelId="{B875D80C-E9F0-4A83-B42A-8F0D84485ECC}" type="sibTrans" cxnId="{138CDF21-118B-4D0A-B691-19D66154229F}">
      <dgm:prSet/>
      <dgm:spPr/>
      <dgm:t>
        <a:bodyPr/>
        <a:lstStyle/>
        <a:p>
          <a:endParaRPr lang="ru-RU"/>
        </a:p>
      </dgm:t>
    </dgm:pt>
    <dgm:pt modelId="{0DC6813C-FA81-40AB-919F-56D5467AA48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обеденный перерыв, выходные дни, отпуск;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CC81BAA-0DA8-4DFA-9BAD-1CAC708266F8}" type="parTrans" cxnId="{4D8DC832-852F-4BC0-9406-73D54E0ABBF7}">
      <dgm:prSet/>
      <dgm:spPr/>
      <dgm:t>
        <a:bodyPr/>
        <a:lstStyle/>
        <a:p>
          <a:endParaRPr lang="ru-RU"/>
        </a:p>
      </dgm:t>
    </dgm:pt>
    <dgm:pt modelId="{39B44B2B-A140-4A14-9C27-40A126111B97}" type="sibTrans" cxnId="{4D8DC832-852F-4BC0-9406-73D54E0ABBF7}">
      <dgm:prSet/>
      <dgm:spPr/>
      <dgm:t>
        <a:bodyPr/>
        <a:lstStyle/>
        <a:p>
          <a:endParaRPr lang="ru-RU"/>
        </a:p>
      </dgm:t>
    </dgm:pt>
    <dgm:pt modelId="{6BB8CE12-0D10-4A03-8EB0-EA527CA0C39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выбор работы в соответствии с призванием, способностями, образованием, про-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фессиональной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подготовкой;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66863E2-19BF-4A08-8374-A29B4303F6E4}" type="parTrans" cxnId="{AB310BF7-ABD2-4DB9-935A-ABD62641FF84}">
      <dgm:prSet/>
      <dgm:spPr/>
      <dgm:t>
        <a:bodyPr/>
        <a:lstStyle/>
        <a:p>
          <a:endParaRPr lang="ru-RU"/>
        </a:p>
      </dgm:t>
    </dgm:pt>
    <dgm:pt modelId="{2D7532C6-7510-4CC7-B612-E258222B7AC8}" type="sibTrans" cxnId="{AB310BF7-ABD2-4DB9-935A-ABD62641FF84}">
      <dgm:prSet/>
      <dgm:spPr/>
      <dgm:t>
        <a:bodyPr/>
        <a:lstStyle/>
        <a:p>
          <a:endParaRPr lang="ru-RU"/>
        </a:p>
      </dgm:t>
    </dgm:pt>
    <dgm:pt modelId="{C2794AD7-3AD9-4E13-B7F5-09F02846E52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здоровые и безопасные условия труда;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8BE294D-A85A-4BF8-9020-225442C86466}" type="parTrans" cxnId="{56876313-DF39-48AE-87F2-33E793650047}">
      <dgm:prSet/>
      <dgm:spPr/>
      <dgm:t>
        <a:bodyPr/>
        <a:lstStyle/>
        <a:p>
          <a:endParaRPr lang="ru-RU"/>
        </a:p>
      </dgm:t>
    </dgm:pt>
    <dgm:pt modelId="{A2EC7E83-1B9A-4F42-A283-8C73742C35AE}" type="sibTrans" cxnId="{56876313-DF39-48AE-87F2-33E793650047}">
      <dgm:prSet/>
      <dgm:spPr/>
      <dgm:t>
        <a:bodyPr/>
        <a:lstStyle/>
        <a:p>
          <a:endParaRPr lang="ru-RU"/>
        </a:p>
      </dgm:t>
    </dgm:pt>
    <dgm:pt modelId="{3F8E57A9-2DA5-4E59-BB07-7D623418485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уважение своей частной жизни и личного достоинства;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AB33B1B-C77F-4194-B464-93FBE9B84C6C}" type="parTrans" cxnId="{D7D1BAAA-706B-46D6-96FF-40260F771098}">
      <dgm:prSet/>
      <dgm:spPr/>
      <dgm:t>
        <a:bodyPr/>
        <a:lstStyle/>
        <a:p>
          <a:endParaRPr lang="ru-RU"/>
        </a:p>
      </dgm:t>
    </dgm:pt>
    <dgm:pt modelId="{D442A40D-9B23-4174-B51F-35DD281AB72E}" type="sibTrans" cxnId="{D7D1BAAA-706B-46D6-96FF-40260F771098}">
      <dgm:prSet/>
      <dgm:spPr/>
      <dgm:t>
        <a:bodyPr/>
        <a:lstStyle/>
        <a:p>
          <a:endParaRPr lang="ru-RU"/>
        </a:p>
      </dgm:t>
    </dgm:pt>
    <dgm:pt modelId="{391C18BF-DEAB-4C32-A88B-C9B9A89A047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защиту экономических и социальных прав и интересов, включая право на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объе-динение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профессиональные союзы, заключение коллективных договоров, соглашений и право на забастовку;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D8F3F64-9277-486C-864C-F432EE458E93}" type="parTrans" cxnId="{386B45E9-E946-45F8-8448-0A683C5E9D46}">
      <dgm:prSet/>
      <dgm:spPr/>
      <dgm:t>
        <a:bodyPr/>
        <a:lstStyle/>
        <a:p>
          <a:endParaRPr lang="ru-RU"/>
        </a:p>
      </dgm:t>
    </dgm:pt>
    <dgm:pt modelId="{8122B551-6F76-4C6F-8F6F-2D28623D7F96}" type="sibTrans" cxnId="{386B45E9-E946-45F8-8448-0A683C5E9D46}">
      <dgm:prSet/>
      <dgm:spPr/>
      <dgm:t>
        <a:bodyPr/>
        <a:lstStyle/>
        <a:p>
          <a:endParaRPr lang="ru-RU"/>
        </a:p>
      </dgm:t>
    </dgm:pt>
    <dgm:pt modelId="{12B00F4C-B667-4408-A5D5-F407F91603B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участие в управлении предприятием (организацией);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C29ECDE-4C87-464B-87A4-EE652E195ADA}" type="parTrans" cxnId="{0A5E298D-C331-4058-B7BC-A663D68C2224}">
      <dgm:prSet/>
      <dgm:spPr/>
      <dgm:t>
        <a:bodyPr/>
        <a:lstStyle/>
        <a:p>
          <a:endParaRPr lang="ru-RU"/>
        </a:p>
      </dgm:t>
    </dgm:pt>
    <dgm:pt modelId="{D2DE1772-1315-402E-AFEA-47B6FF23123A}" type="sibTrans" cxnId="{0A5E298D-C331-4058-B7BC-A663D68C2224}">
      <dgm:prSet/>
      <dgm:spPr/>
      <dgm:t>
        <a:bodyPr/>
        <a:lstStyle/>
        <a:p>
          <a:endParaRPr lang="ru-RU"/>
        </a:p>
      </dgm:t>
    </dgm:pt>
    <dgm:pt modelId="{EEFB0304-20AC-4321-A1FA-74B18174580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своевременную справедливую оплату своего труда в соответствии с его коли-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чеством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качеством и общественным значением;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B50FE7C-5F30-4D0F-A58A-2F26207559D2}" type="parTrans" cxnId="{E794315A-730F-4C0F-94C3-DAFB1FDFE86E}">
      <dgm:prSet/>
      <dgm:spPr/>
      <dgm:t>
        <a:bodyPr/>
        <a:lstStyle/>
        <a:p>
          <a:endParaRPr lang="ru-RU"/>
        </a:p>
      </dgm:t>
    </dgm:pt>
    <dgm:pt modelId="{A8F195AD-A353-420A-B15E-3CE871820CCA}" type="sibTrans" cxnId="{E794315A-730F-4C0F-94C3-DAFB1FDFE86E}">
      <dgm:prSet/>
      <dgm:spPr/>
      <dgm:t>
        <a:bodyPr/>
        <a:lstStyle/>
        <a:p>
          <a:endParaRPr lang="ru-RU"/>
        </a:p>
      </dgm:t>
    </dgm:pt>
    <dgm:pt modelId="{5744CF92-AC14-47CA-A953-6765CDC1047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социальное страхование, пенсионное обеспечение и гарантии в случае профессионального заболевания, трудового увечья, инвалидности и потери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-боты;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F3902A8-EE6A-4870-8F21-8EA13B0F786B}" type="parTrans" cxnId="{EA580D13-8ADE-4E5C-A542-B8CB46A640A7}">
      <dgm:prSet/>
      <dgm:spPr/>
      <dgm:t>
        <a:bodyPr/>
        <a:lstStyle/>
        <a:p>
          <a:endParaRPr lang="ru-RU"/>
        </a:p>
      </dgm:t>
    </dgm:pt>
    <dgm:pt modelId="{22FE3CAB-3F27-4DAB-8678-1E05A0321679}" type="sibTrans" cxnId="{EA580D13-8ADE-4E5C-A542-B8CB46A640A7}">
      <dgm:prSet/>
      <dgm:spPr/>
      <dgm:t>
        <a:bodyPr/>
        <a:lstStyle/>
        <a:p>
          <a:endParaRPr lang="ru-RU"/>
        </a:p>
      </dgm:t>
    </dgm:pt>
    <dgm:pt modelId="{A8DE23C6-06E4-4BAF-A076-35A7C01F0D7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судебную и иную защиту трудовых прав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CEA9192-C07E-4A47-ABCB-4A3C837C67F4}" type="parTrans" cxnId="{2F750020-991C-4463-B763-CA463FE7A436}">
      <dgm:prSet/>
      <dgm:spPr/>
      <dgm:t>
        <a:bodyPr/>
        <a:lstStyle/>
        <a:p>
          <a:endParaRPr lang="ru-RU"/>
        </a:p>
      </dgm:t>
    </dgm:pt>
    <dgm:pt modelId="{E5CC7D6D-A4E1-4FB9-84B5-1422C49FFFEE}" type="sibTrans" cxnId="{2F750020-991C-4463-B763-CA463FE7A436}">
      <dgm:prSet/>
      <dgm:spPr/>
      <dgm:t>
        <a:bodyPr/>
        <a:lstStyle/>
        <a:p>
          <a:endParaRPr lang="ru-RU"/>
        </a:p>
      </dgm:t>
    </dgm:pt>
    <dgm:pt modelId="{17E494B6-7190-4332-9BD9-2F4E195BC1DD}" type="pres">
      <dgm:prSet presAssocID="{DB834E21-29C2-455E-9A27-14C2619BC3BC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FBFEC7FC-8E2D-4B24-A197-F677A14DB1E5}" type="pres">
      <dgm:prSet presAssocID="{BC6E9B35-E759-463B-BF75-FB1D652E8348}" presName="composite" presStyleCnt="0"/>
      <dgm:spPr/>
    </dgm:pt>
    <dgm:pt modelId="{BE870007-7310-49B6-9287-059B62B874D9}" type="pres">
      <dgm:prSet presAssocID="{BC6E9B35-E759-463B-BF75-FB1D652E8348}" presName="FirstChild" presStyleLbl="revTx" presStyleIdx="0" presStyleCnt="2" custScaleX="95496" custScaleY="39994" custLinFactNeighborX="-225" custLinFactNeighborY="2786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A6B23C-B222-47F6-985A-523B41414CC5}" type="pres">
      <dgm:prSet presAssocID="{BC6E9B35-E759-463B-BF75-FB1D652E8348}" presName="Parent" presStyleLbl="alignNode1" presStyleIdx="0" presStyleCnt="1" custScaleY="39995" custLinFactNeighborY="3000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40DAF5-E576-46B1-9576-5859E09F1FBD}" type="pres">
      <dgm:prSet presAssocID="{BC6E9B35-E759-463B-BF75-FB1D652E8348}" presName="Accent" presStyleLbl="parChTrans1D1" presStyleIdx="0" presStyleCnt="1"/>
      <dgm:spPr/>
    </dgm:pt>
    <dgm:pt modelId="{90BD6275-812B-4F85-934B-565C6545BDD8}" type="pres">
      <dgm:prSet presAssocID="{BC6E9B35-E759-463B-BF75-FB1D652E8348}" presName="Child" presStyleLbl="revTx" presStyleIdx="1" presStyleCnt="2" custScaleY="1112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819127-FF00-4992-82DA-A2B2F9044700}" type="presOf" srcId="{BC6E9B35-E759-463B-BF75-FB1D652E8348}" destId="{28A6B23C-B222-47F6-985A-523B41414CC5}" srcOrd="0" destOrd="0" presId="urn:microsoft.com/office/officeart/2011/layout/TabList"/>
    <dgm:cxn modelId="{0ADD0142-4A0C-4256-90AA-C78989352426}" type="presOf" srcId="{0DC6813C-FA81-40AB-919F-56D5467AA484}" destId="{90BD6275-812B-4F85-934B-565C6545BDD8}" srcOrd="0" destOrd="6" presId="urn:microsoft.com/office/officeart/2011/layout/TabList"/>
    <dgm:cxn modelId="{11D2D018-12DB-4EE1-BD56-5E1508461E68}" type="presOf" srcId="{A387DCD3-B547-4324-8FF3-6F383CE9A8A7}" destId="{BE870007-7310-49B6-9287-059B62B874D9}" srcOrd="0" destOrd="0" presId="urn:microsoft.com/office/officeart/2011/layout/TabList"/>
    <dgm:cxn modelId="{0A5E298D-C331-4058-B7BC-A663D68C2224}" srcId="{BC6E9B35-E759-463B-BF75-FB1D652E8348}" destId="{12B00F4C-B667-4408-A5D5-F407F91603B9}" srcOrd="5" destOrd="0" parTransId="{CC29ECDE-4C87-464B-87A4-EE652E195ADA}" sibTransId="{D2DE1772-1315-402E-AFEA-47B6FF23123A}"/>
    <dgm:cxn modelId="{B41FEEAA-4D83-4748-9CE2-BCD0FE400B67}" type="presOf" srcId="{6BB8CE12-0D10-4A03-8EB0-EA527CA0C39E}" destId="{90BD6275-812B-4F85-934B-565C6545BDD8}" srcOrd="0" destOrd="0" presId="urn:microsoft.com/office/officeart/2011/layout/TabList"/>
    <dgm:cxn modelId="{F1A75010-F6EF-47E3-8BCF-E2469537F413}" type="presOf" srcId="{12B00F4C-B667-4408-A5D5-F407F91603B9}" destId="{90BD6275-812B-4F85-934B-565C6545BDD8}" srcOrd="0" destOrd="4" presId="urn:microsoft.com/office/officeart/2011/layout/TabList"/>
    <dgm:cxn modelId="{56876313-DF39-48AE-87F2-33E793650047}" srcId="{BC6E9B35-E759-463B-BF75-FB1D652E8348}" destId="{C2794AD7-3AD9-4E13-B7F5-09F02846E52E}" srcOrd="2" destOrd="0" parTransId="{68BE294D-A85A-4BF8-9020-225442C86466}" sibTransId="{A2EC7E83-1B9A-4F42-A283-8C73742C35AE}"/>
    <dgm:cxn modelId="{135E9B67-8DFF-4148-97DA-3F2AD589D078}" type="presOf" srcId="{A8DE23C6-06E4-4BAF-A076-35A7C01F0D76}" destId="{90BD6275-812B-4F85-934B-565C6545BDD8}" srcOrd="0" destOrd="8" presId="urn:microsoft.com/office/officeart/2011/layout/TabList"/>
    <dgm:cxn modelId="{6A7567D8-9478-4FF2-8869-9B1AEE572C40}" type="presOf" srcId="{EEFB0304-20AC-4321-A1FA-74B181745805}" destId="{90BD6275-812B-4F85-934B-565C6545BDD8}" srcOrd="0" destOrd="5" presId="urn:microsoft.com/office/officeart/2011/layout/TabList"/>
    <dgm:cxn modelId="{25A58256-11C4-42F3-973C-F54F7CD3EE73}" type="presOf" srcId="{3F8E57A9-2DA5-4E59-BB07-7D6234184850}" destId="{90BD6275-812B-4F85-934B-565C6545BDD8}" srcOrd="0" destOrd="2" presId="urn:microsoft.com/office/officeart/2011/layout/TabList"/>
    <dgm:cxn modelId="{EA580D13-8ADE-4E5C-A542-B8CB46A640A7}" srcId="{BC6E9B35-E759-463B-BF75-FB1D652E8348}" destId="{5744CF92-AC14-47CA-A953-6765CDC1047C}" srcOrd="8" destOrd="0" parTransId="{AF3902A8-EE6A-4870-8F21-8EA13B0F786B}" sibTransId="{22FE3CAB-3F27-4DAB-8678-1E05A0321679}"/>
    <dgm:cxn modelId="{1E66E184-9A76-4A1D-910C-6518CF49A61D}" type="presOf" srcId="{5744CF92-AC14-47CA-A953-6765CDC1047C}" destId="{90BD6275-812B-4F85-934B-565C6545BDD8}" srcOrd="0" destOrd="7" presId="urn:microsoft.com/office/officeart/2011/layout/TabList"/>
    <dgm:cxn modelId="{E794315A-730F-4C0F-94C3-DAFB1FDFE86E}" srcId="{BC6E9B35-E759-463B-BF75-FB1D652E8348}" destId="{EEFB0304-20AC-4321-A1FA-74B181745805}" srcOrd="6" destOrd="0" parTransId="{3B50FE7C-5F30-4D0F-A58A-2F26207559D2}" sibTransId="{A8F195AD-A353-420A-B15E-3CE871820CCA}"/>
    <dgm:cxn modelId="{4D8DC832-852F-4BC0-9406-73D54E0ABBF7}" srcId="{BC6E9B35-E759-463B-BF75-FB1D652E8348}" destId="{0DC6813C-FA81-40AB-919F-56D5467AA484}" srcOrd="7" destOrd="0" parTransId="{FCC81BAA-0DA8-4DFA-9BAD-1CAC708266F8}" sibTransId="{39B44B2B-A140-4A14-9C27-40A126111B97}"/>
    <dgm:cxn modelId="{386B45E9-E946-45F8-8448-0A683C5E9D46}" srcId="{BC6E9B35-E759-463B-BF75-FB1D652E8348}" destId="{391C18BF-DEAB-4C32-A88B-C9B9A89A047C}" srcOrd="4" destOrd="0" parTransId="{FD8F3F64-9277-486C-864C-F432EE458E93}" sibTransId="{8122B551-6F76-4C6F-8F6F-2D28623D7F96}"/>
    <dgm:cxn modelId="{D7D1BAAA-706B-46D6-96FF-40260F771098}" srcId="{BC6E9B35-E759-463B-BF75-FB1D652E8348}" destId="{3F8E57A9-2DA5-4E59-BB07-7D6234184850}" srcOrd="3" destOrd="0" parTransId="{4AB33B1B-C77F-4194-B464-93FBE9B84C6C}" sibTransId="{D442A40D-9B23-4174-B51F-35DD281AB72E}"/>
    <dgm:cxn modelId="{57B48C1E-D8A9-42F7-AEDC-F6F0AD2BFBDF}" type="presOf" srcId="{C2794AD7-3AD9-4E13-B7F5-09F02846E52E}" destId="{90BD6275-812B-4F85-934B-565C6545BDD8}" srcOrd="0" destOrd="1" presId="urn:microsoft.com/office/officeart/2011/layout/TabList"/>
    <dgm:cxn modelId="{138CDF21-118B-4D0A-B691-19D66154229F}" srcId="{BC6E9B35-E759-463B-BF75-FB1D652E8348}" destId="{A387DCD3-B547-4324-8FF3-6F383CE9A8A7}" srcOrd="0" destOrd="0" parTransId="{F74745CE-68C7-452D-9092-37639172908A}" sibTransId="{B875D80C-E9F0-4A83-B42A-8F0D84485ECC}"/>
    <dgm:cxn modelId="{2F750020-991C-4463-B763-CA463FE7A436}" srcId="{BC6E9B35-E759-463B-BF75-FB1D652E8348}" destId="{A8DE23C6-06E4-4BAF-A076-35A7C01F0D76}" srcOrd="9" destOrd="0" parTransId="{7CEA9192-C07E-4A47-ABCB-4A3C837C67F4}" sibTransId="{E5CC7D6D-A4E1-4FB9-84B5-1422C49FFFEE}"/>
    <dgm:cxn modelId="{7E23DEE9-977B-400A-90A1-1ED0915F3F8C}" srcId="{DB834E21-29C2-455E-9A27-14C2619BC3BC}" destId="{BC6E9B35-E759-463B-BF75-FB1D652E8348}" srcOrd="0" destOrd="0" parTransId="{AF680D3C-88FA-4ACE-8F04-E9405D58DB94}" sibTransId="{8CFFE04F-E31C-4DED-B3DC-54AD3B362C8F}"/>
    <dgm:cxn modelId="{B028D902-A949-438C-A3D3-AAEFCF8C1C3D}" type="presOf" srcId="{391C18BF-DEAB-4C32-A88B-C9B9A89A047C}" destId="{90BD6275-812B-4F85-934B-565C6545BDD8}" srcOrd="0" destOrd="3" presId="urn:microsoft.com/office/officeart/2011/layout/TabList"/>
    <dgm:cxn modelId="{B3D39E29-451C-4128-BFA9-82ADE07D14E0}" type="presOf" srcId="{DB834E21-29C2-455E-9A27-14C2619BC3BC}" destId="{17E494B6-7190-4332-9BD9-2F4E195BC1DD}" srcOrd="0" destOrd="0" presId="urn:microsoft.com/office/officeart/2011/layout/TabList"/>
    <dgm:cxn modelId="{AB310BF7-ABD2-4DB9-935A-ABD62641FF84}" srcId="{BC6E9B35-E759-463B-BF75-FB1D652E8348}" destId="{6BB8CE12-0D10-4A03-8EB0-EA527CA0C39E}" srcOrd="1" destOrd="0" parTransId="{566863E2-19BF-4A08-8374-A29B4303F6E4}" sibTransId="{2D7532C6-7510-4CC7-B612-E258222B7AC8}"/>
    <dgm:cxn modelId="{B9EECCAC-D48C-4D2C-A0CB-EC125E732C55}" type="presParOf" srcId="{17E494B6-7190-4332-9BD9-2F4E195BC1DD}" destId="{FBFEC7FC-8E2D-4B24-A197-F677A14DB1E5}" srcOrd="0" destOrd="0" presId="urn:microsoft.com/office/officeart/2011/layout/TabList"/>
    <dgm:cxn modelId="{24FBC525-C392-4D67-A400-7256D204B73F}" type="presParOf" srcId="{FBFEC7FC-8E2D-4B24-A197-F677A14DB1E5}" destId="{BE870007-7310-49B6-9287-059B62B874D9}" srcOrd="0" destOrd="0" presId="urn:microsoft.com/office/officeart/2011/layout/TabList"/>
    <dgm:cxn modelId="{6854C8FF-C9B0-4C80-B7F4-88E49DC54280}" type="presParOf" srcId="{FBFEC7FC-8E2D-4B24-A197-F677A14DB1E5}" destId="{28A6B23C-B222-47F6-985A-523B41414CC5}" srcOrd="1" destOrd="0" presId="urn:microsoft.com/office/officeart/2011/layout/TabList"/>
    <dgm:cxn modelId="{5A4CA939-F70A-494B-A7F6-ED95419C89B8}" type="presParOf" srcId="{FBFEC7FC-8E2D-4B24-A197-F677A14DB1E5}" destId="{B240DAF5-E576-46B1-9576-5859E09F1FBD}" srcOrd="2" destOrd="0" presId="urn:microsoft.com/office/officeart/2011/layout/TabList"/>
    <dgm:cxn modelId="{225AE24A-BF8F-4300-8F9C-E7025BF1DD0F}" type="presParOf" srcId="{17E494B6-7190-4332-9BD9-2F4E195BC1DD}" destId="{90BD6275-812B-4F85-934B-565C6545BDD8}" srcOrd="1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D38896-B4B0-4A38-B1DE-BEF9B810D648}">
      <dsp:nvSpPr>
        <dsp:cNvPr id="0" name=""/>
        <dsp:cNvSpPr/>
      </dsp:nvSpPr>
      <dsp:spPr>
        <a:xfrm>
          <a:off x="719361" y="1365203"/>
          <a:ext cx="339653" cy="8953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9826" y="0"/>
              </a:lnTo>
              <a:lnTo>
                <a:pt x="169826" y="895328"/>
              </a:lnTo>
              <a:lnTo>
                <a:pt x="339653" y="89532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65248" y="1788927"/>
        <a:ext cx="47879" cy="47879"/>
      </dsp:txXfrm>
    </dsp:sp>
    <dsp:sp modelId="{A81D43AC-5FB9-4DA9-BF6C-1766863990BA}">
      <dsp:nvSpPr>
        <dsp:cNvPr id="0" name=""/>
        <dsp:cNvSpPr/>
      </dsp:nvSpPr>
      <dsp:spPr>
        <a:xfrm>
          <a:off x="719361" y="1220319"/>
          <a:ext cx="339653" cy="144883"/>
        </a:xfrm>
        <a:custGeom>
          <a:avLst/>
          <a:gdLst/>
          <a:ahLst/>
          <a:cxnLst/>
          <a:rect l="0" t="0" r="0" b="0"/>
          <a:pathLst>
            <a:path>
              <a:moveTo>
                <a:pt x="0" y="144883"/>
              </a:moveTo>
              <a:lnTo>
                <a:pt x="169826" y="144883"/>
              </a:lnTo>
              <a:lnTo>
                <a:pt x="169826" y="0"/>
              </a:lnTo>
              <a:lnTo>
                <a:pt x="339653" y="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79956" y="1283529"/>
        <a:ext cx="18463" cy="18463"/>
      </dsp:txXfrm>
    </dsp:sp>
    <dsp:sp modelId="{B486E506-02F3-4380-A04B-D453BCDEC368}">
      <dsp:nvSpPr>
        <dsp:cNvPr id="0" name=""/>
        <dsp:cNvSpPr/>
      </dsp:nvSpPr>
      <dsp:spPr>
        <a:xfrm>
          <a:off x="719361" y="324991"/>
          <a:ext cx="339653" cy="1040211"/>
        </a:xfrm>
        <a:custGeom>
          <a:avLst/>
          <a:gdLst/>
          <a:ahLst/>
          <a:cxnLst/>
          <a:rect l="0" t="0" r="0" b="0"/>
          <a:pathLst>
            <a:path>
              <a:moveTo>
                <a:pt x="0" y="1040211"/>
              </a:moveTo>
              <a:lnTo>
                <a:pt x="169826" y="1040211"/>
              </a:lnTo>
              <a:lnTo>
                <a:pt x="169826" y="0"/>
              </a:lnTo>
              <a:lnTo>
                <a:pt x="339653" y="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61831" y="817740"/>
        <a:ext cx="54713" cy="54713"/>
      </dsp:txXfrm>
    </dsp:sp>
    <dsp:sp modelId="{A4376B06-5BF9-4FD0-8C7B-BC89EFD79B83}">
      <dsp:nvSpPr>
        <dsp:cNvPr id="0" name=""/>
        <dsp:cNvSpPr/>
      </dsp:nvSpPr>
      <dsp:spPr>
        <a:xfrm rot="16200000">
          <a:off x="-955056" y="1053322"/>
          <a:ext cx="2725075" cy="62376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Функции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(задачи) трудового права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-955056" y="1053322"/>
        <a:ext cx="2725075" cy="623761"/>
      </dsp:txXfrm>
    </dsp:sp>
    <dsp:sp modelId="{FE174525-3722-4F1A-8D38-E63B0F082C5C}">
      <dsp:nvSpPr>
        <dsp:cNvPr id="0" name=""/>
        <dsp:cNvSpPr/>
      </dsp:nvSpPr>
      <dsp:spPr>
        <a:xfrm>
          <a:off x="1059015" y="66108"/>
          <a:ext cx="3832836" cy="51776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регулирование трудовых и связан-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 ними отношений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59015" y="66108"/>
        <a:ext cx="3832836" cy="517764"/>
      </dsp:txXfrm>
    </dsp:sp>
    <dsp:sp modelId="{D107C655-E008-4FBA-AD05-F48E05C7A31C}">
      <dsp:nvSpPr>
        <dsp:cNvPr id="0" name=""/>
        <dsp:cNvSpPr/>
      </dsp:nvSpPr>
      <dsp:spPr>
        <a:xfrm>
          <a:off x="1059015" y="713314"/>
          <a:ext cx="3832836" cy="101401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социального партнёрства между нанимателями, работниками и органами государственного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уп-равления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59015" y="713314"/>
        <a:ext cx="3832836" cy="1014010"/>
      </dsp:txXfrm>
    </dsp:sp>
    <dsp:sp modelId="{D8E63C16-07D0-46BC-B987-3BFE487DA92E}">
      <dsp:nvSpPr>
        <dsp:cNvPr id="0" name=""/>
        <dsp:cNvSpPr/>
      </dsp:nvSpPr>
      <dsp:spPr>
        <a:xfrm>
          <a:off x="1059015" y="1856765"/>
          <a:ext cx="3832836" cy="80753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установление и защита взаимных прав и обязанностей работников и нанимателей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59015" y="1856765"/>
        <a:ext cx="3832836" cy="80753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40DAF5-E576-46B1-9576-5859E09F1FBD}">
      <dsp:nvSpPr>
        <dsp:cNvPr id="0" name=""/>
        <dsp:cNvSpPr/>
      </dsp:nvSpPr>
      <dsp:spPr>
        <a:xfrm>
          <a:off x="0" y="1538916"/>
          <a:ext cx="8640960" cy="0"/>
        </a:xfrm>
        <a:prstGeom prst="line">
          <a:avLst/>
        </a:pr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870007-7310-49B6-9287-059B62B874D9}">
      <dsp:nvSpPr>
        <dsp:cNvPr id="0" name=""/>
        <dsp:cNvSpPr/>
      </dsp:nvSpPr>
      <dsp:spPr>
        <a:xfrm>
          <a:off x="2376262" y="659085"/>
          <a:ext cx="6106310" cy="835083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Работник обязан: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76262" y="659085"/>
        <a:ext cx="6106310" cy="835083"/>
      </dsp:txXfrm>
    </dsp:sp>
    <dsp:sp modelId="{28A6B23C-B222-47F6-985A-523B41414CC5}">
      <dsp:nvSpPr>
        <dsp:cNvPr id="0" name=""/>
        <dsp:cNvSpPr/>
      </dsp:nvSpPr>
      <dsp:spPr>
        <a:xfrm>
          <a:off x="0" y="703842"/>
          <a:ext cx="2246649" cy="835104"/>
        </a:xfrm>
        <a:prstGeom prst="round2SameRect">
          <a:avLst>
            <a:gd name="adj1" fmla="val 16670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0774" y="744616"/>
        <a:ext cx="2165101" cy="794330"/>
      </dsp:txXfrm>
    </dsp:sp>
    <dsp:sp modelId="{90BD6275-812B-4F85-934B-565C6545BDD8}">
      <dsp:nvSpPr>
        <dsp:cNvPr id="0" name=""/>
        <dsp:cNvSpPr/>
      </dsp:nvSpPr>
      <dsp:spPr>
        <a:xfrm>
          <a:off x="0" y="1538916"/>
          <a:ext cx="8640960" cy="4648428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добросовестно исполнять свои трудовые обязанности;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выполнять правила внутреннего трудового распорядка, письменные и устные приказы нанимателя, не противоречащие законодательству;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соблюдать установленные требования к качеству производимой продукции, выполняемых работ, оказываемых услуг;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соблюдать технику безопасности;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поддерживать своё рабочее место, оборудование в исправном состоянии,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поряд-ке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чистоте;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бережно относиться к имуществу нанимателя и принимать меры по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предотвра-щению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ущерба;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принимать меры по немедленному устранению причин и условий,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препятству-ющих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нормальному выполнению работы (авария, простой и т.д.);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выполнять иные обязанности, вытекающие из действующего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законодательст-ва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коллективного и трудового договоров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1538916"/>
        <a:ext cx="8640960" cy="464842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40DAF5-E576-46B1-9576-5859E09F1FBD}">
      <dsp:nvSpPr>
        <dsp:cNvPr id="0" name=""/>
        <dsp:cNvSpPr/>
      </dsp:nvSpPr>
      <dsp:spPr>
        <a:xfrm>
          <a:off x="0" y="1801208"/>
          <a:ext cx="8640960" cy="0"/>
        </a:xfrm>
        <a:prstGeom prst="line">
          <a:avLst/>
        </a:pr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870007-7310-49B6-9287-059B62B874D9}">
      <dsp:nvSpPr>
        <dsp:cNvPr id="0" name=""/>
        <dsp:cNvSpPr/>
      </dsp:nvSpPr>
      <dsp:spPr>
        <a:xfrm>
          <a:off x="2376262" y="1255640"/>
          <a:ext cx="6106310" cy="517821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Наниматель имеет право: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76262" y="1255640"/>
        <a:ext cx="6106310" cy="517821"/>
      </dsp:txXfrm>
    </dsp:sp>
    <dsp:sp modelId="{28A6B23C-B222-47F6-985A-523B41414CC5}">
      <dsp:nvSpPr>
        <dsp:cNvPr id="0" name=""/>
        <dsp:cNvSpPr/>
      </dsp:nvSpPr>
      <dsp:spPr>
        <a:xfrm>
          <a:off x="0" y="1283393"/>
          <a:ext cx="2246649" cy="517834"/>
        </a:xfrm>
        <a:prstGeom prst="round2SameRect">
          <a:avLst>
            <a:gd name="adj1" fmla="val 16670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283" y="1308676"/>
        <a:ext cx="2196083" cy="492551"/>
      </dsp:txXfrm>
    </dsp:sp>
    <dsp:sp modelId="{90BD6275-812B-4F85-934B-565C6545BDD8}">
      <dsp:nvSpPr>
        <dsp:cNvPr id="0" name=""/>
        <dsp:cNvSpPr/>
      </dsp:nvSpPr>
      <dsp:spPr>
        <a:xfrm>
          <a:off x="0" y="1801208"/>
          <a:ext cx="8640960" cy="119230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заключать и расторгать трудовые договоры с работниками;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вступать в коллективные переговоры и заключать коллективные договоры;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поощрять работников;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требовать от работников выполнения условий трудового договора и правил внутреннего трудового распорядка;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привлекать работников к дисциплинарной и материальной ответственности;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обращаться в суд для защиты своих прав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1801208"/>
        <a:ext cx="8640960" cy="119230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40DAF5-E576-46B1-9576-5859E09F1FBD}">
      <dsp:nvSpPr>
        <dsp:cNvPr id="0" name=""/>
        <dsp:cNvSpPr/>
      </dsp:nvSpPr>
      <dsp:spPr>
        <a:xfrm>
          <a:off x="0" y="1629459"/>
          <a:ext cx="8640960" cy="0"/>
        </a:xfrm>
        <a:prstGeom prst="line">
          <a:avLst/>
        </a:pr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870007-7310-49B6-9287-059B62B874D9}">
      <dsp:nvSpPr>
        <dsp:cNvPr id="0" name=""/>
        <dsp:cNvSpPr/>
      </dsp:nvSpPr>
      <dsp:spPr>
        <a:xfrm>
          <a:off x="2376262" y="820419"/>
          <a:ext cx="6106310" cy="767893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Наниматель обязан: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76262" y="820419"/>
        <a:ext cx="6106310" cy="767893"/>
      </dsp:txXfrm>
    </dsp:sp>
    <dsp:sp modelId="{28A6B23C-B222-47F6-985A-523B41414CC5}">
      <dsp:nvSpPr>
        <dsp:cNvPr id="0" name=""/>
        <dsp:cNvSpPr/>
      </dsp:nvSpPr>
      <dsp:spPr>
        <a:xfrm>
          <a:off x="0" y="861575"/>
          <a:ext cx="2246649" cy="767912"/>
        </a:xfrm>
        <a:prstGeom prst="round2SameRect">
          <a:avLst>
            <a:gd name="adj1" fmla="val 16670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7493" y="899068"/>
        <a:ext cx="2171663" cy="730419"/>
      </dsp:txXfrm>
    </dsp:sp>
    <dsp:sp modelId="{90BD6275-812B-4F85-934B-565C6545BDD8}">
      <dsp:nvSpPr>
        <dsp:cNvPr id="0" name=""/>
        <dsp:cNvSpPr/>
      </dsp:nvSpPr>
      <dsp:spPr>
        <a:xfrm>
          <a:off x="0" y="1629459"/>
          <a:ext cx="8640960" cy="3845688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ознакомить работника с порученной работой, условиями и оплатой труда; разъяснить его права и обязанности; оформить заключение трудового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догово-ра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ознакомить работника с коллективным договором и документами,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регламенти-рующими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внутренний трудовой распорядок;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обеспечивать трудовую и производственную дисциплину;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своевременно выдавать заработную плату в размерах, установленных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законо-дательством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коллективным договором, соглашением или трудовым договором;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провести вводный инструктаж по охране труда;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обеспечивать здоровые и безопасные условия труда; принимать необходимые меры по профилактике производственного травматизма, профессиональных и других заболеваний работников и др.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1629459"/>
        <a:ext cx="8640960" cy="38456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199AE4-1FAF-4759-9746-01A457A2DD0B}">
      <dsp:nvSpPr>
        <dsp:cNvPr id="0" name=""/>
        <dsp:cNvSpPr/>
      </dsp:nvSpPr>
      <dsp:spPr>
        <a:xfrm>
          <a:off x="6360" y="76392"/>
          <a:ext cx="4934715" cy="6518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Источники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регулирования трудовых и связанных с ними отношений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453" y="95485"/>
        <a:ext cx="4896529" cy="613683"/>
      </dsp:txXfrm>
    </dsp:sp>
    <dsp:sp modelId="{92A61CBC-35F7-4F32-A597-0C7DC5C01395}">
      <dsp:nvSpPr>
        <dsp:cNvPr id="0" name=""/>
        <dsp:cNvSpPr/>
      </dsp:nvSpPr>
      <dsp:spPr>
        <a:xfrm>
          <a:off x="499832" y="728261"/>
          <a:ext cx="493471" cy="4889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8901"/>
              </a:lnTo>
              <a:lnTo>
                <a:pt x="493471" y="48890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5A12FC-6CFD-4135-B676-82777BE73E03}">
      <dsp:nvSpPr>
        <dsp:cNvPr id="0" name=""/>
        <dsp:cNvSpPr/>
      </dsp:nvSpPr>
      <dsp:spPr>
        <a:xfrm>
          <a:off x="993303" y="891228"/>
          <a:ext cx="7641295" cy="6518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Конституция Республики Беларусь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12396" y="910321"/>
        <a:ext cx="7603109" cy="613683"/>
      </dsp:txXfrm>
    </dsp:sp>
    <dsp:sp modelId="{83447B64-2236-4443-91AD-C37FE473CCE7}">
      <dsp:nvSpPr>
        <dsp:cNvPr id="0" name=""/>
        <dsp:cNvSpPr/>
      </dsp:nvSpPr>
      <dsp:spPr>
        <a:xfrm>
          <a:off x="499832" y="728261"/>
          <a:ext cx="493471" cy="13037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3738"/>
              </a:lnTo>
              <a:lnTo>
                <a:pt x="493471" y="130373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B06F63-7DED-4AE0-B230-D0853930D960}">
      <dsp:nvSpPr>
        <dsp:cNvPr id="0" name=""/>
        <dsp:cNvSpPr/>
      </dsp:nvSpPr>
      <dsp:spPr>
        <a:xfrm>
          <a:off x="993303" y="1706065"/>
          <a:ext cx="7641295" cy="6518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Трудовой кодекс Республики Беларусь от 26 июля 1999 г.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12396" y="1725158"/>
        <a:ext cx="7603109" cy="613683"/>
      </dsp:txXfrm>
    </dsp:sp>
    <dsp:sp modelId="{A89CC19F-32F4-412A-913E-3736C6DBC993}">
      <dsp:nvSpPr>
        <dsp:cNvPr id="0" name=""/>
        <dsp:cNvSpPr/>
      </dsp:nvSpPr>
      <dsp:spPr>
        <a:xfrm>
          <a:off x="499832" y="728261"/>
          <a:ext cx="493471" cy="21185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8575"/>
              </a:lnTo>
              <a:lnTo>
                <a:pt x="493471" y="211857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A962C4-048D-43DB-B7E6-83129D86CDE1}">
      <dsp:nvSpPr>
        <dsp:cNvPr id="0" name=""/>
        <dsp:cNvSpPr/>
      </dsp:nvSpPr>
      <dsp:spPr>
        <a:xfrm>
          <a:off x="993303" y="2520901"/>
          <a:ext cx="7641295" cy="6518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коллективные договоры, соглашения и иные локальные нормативные акты, заключённые и принятые в соответствии с законодательством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12396" y="2539994"/>
        <a:ext cx="7603109" cy="613683"/>
      </dsp:txXfrm>
    </dsp:sp>
    <dsp:sp modelId="{074B3DB1-CAE8-4105-AAD1-0134334442B3}">
      <dsp:nvSpPr>
        <dsp:cNvPr id="0" name=""/>
        <dsp:cNvSpPr/>
      </dsp:nvSpPr>
      <dsp:spPr>
        <a:xfrm>
          <a:off x="499832" y="728261"/>
          <a:ext cx="493471" cy="29334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33411"/>
              </a:lnTo>
              <a:lnTo>
                <a:pt x="493471" y="293341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16731B-E276-403D-A3E5-15CA7553A810}">
      <dsp:nvSpPr>
        <dsp:cNvPr id="0" name=""/>
        <dsp:cNvSpPr/>
      </dsp:nvSpPr>
      <dsp:spPr>
        <a:xfrm>
          <a:off x="993303" y="3335738"/>
          <a:ext cx="7641295" cy="6518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трудовые договоры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12396" y="3354831"/>
        <a:ext cx="7603109" cy="6136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199AE4-1FAF-4759-9746-01A457A2DD0B}">
      <dsp:nvSpPr>
        <dsp:cNvPr id="0" name=""/>
        <dsp:cNvSpPr/>
      </dsp:nvSpPr>
      <dsp:spPr>
        <a:xfrm>
          <a:off x="129083" y="4174"/>
          <a:ext cx="6246193" cy="56853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Документы, предъявляемые при заключении трудового договора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5735" y="20826"/>
        <a:ext cx="6212889" cy="535235"/>
      </dsp:txXfrm>
    </dsp:sp>
    <dsp:sp modelId="{92A61CBC-35F7-4F32-A597-0C7DC5C01395}">
      <dsp:nvSpPr>
        <dsp:cNvPr id="0" name=""/>
        <dsp:cNvSpPr/>
      </dsp:nvSpPr>
      <dsp:spPr>
        <a:xfrm>
          <a:off x="753702" y="572713"/>
          <a:ext cx="624619" cy="4264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6404"/>
              </a:lnTo>
              <a:lnTo>
                <a:pt x="624619" y="42640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5A12FC-6CFD-4135-B676-82777BE73E03}">
      <dsp:nvSpPr>
        <dsp:cNvPr id="0" name=""/>
        <dsp:cNvSpPr/>
      </dsp:nvSpPr>
      <dsp:spPr>
        <a:xfrm>
          <a:off x="1378322" y="714848"/>
          <a:ext cx="7133554" cy="5685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документ, удостоверяющий личность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94974" y="731500"/>
        <a:ext cx="7100250" cy="535235"/>
      </dsp:txXfrm>
    </dsp:sp>
    <dsp:sp modelId="{83447B64-2236-4443-91AD-C37FE473CCE7}">
      <dsp:nvSpPr>
        <dsp:cNvPr id="0" name=""/>
        <dsp:cNvSpPr/>
      </dsp:nvSpPr>
      <dsp:spPr>
        <a:xfrm>
          <a:off x="753702" y="572713"/>
          <a:ext cx="624619" cy="11370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7079"/>
              </a:lnTo>
              <a:lnTo>
                <a:pt x="624619" y="113707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B06F63-7DED-4AE0-B230-D0853930D960}">
      <dsp:nvSpPr>
        <dsp:cNvPr id="0" name=""/>
        <dsp:cNvSpPr/>
      </dsp:nvSpPr>
      <dsp:spPr>
        <a:xfrm>
          <a:off x="1378322" y="1425523"/>
          <a:ext cx="7133554" cy="5685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трудовая книжка (за исключением впервые поступающего на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-боту и совместителей)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94974" y="1442175"/>
        <a:ext cx="7100250" cy="535235"/>
      </dsp:txXfrm>
    </dsp:sp>
    <dsp:sp modelId="{A89CC19F-32F4-412A-913E-3736C6DBC993}">
      <dsp:nvSpPr>
        <dsp:cNvPr id="0" name=""/>
        <dsp:cNvSpPr/>
      </dsp:nvSpPr>
      <dsp:spPr>
        <a:xfrm>
          <a:off x="753702" y="572713"/>
          <a:ext cx="624619" cy="19379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37989"/>
              </a:lnTo>
              <a:lnTo>
                <a:pt x="624619" y="193798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A962C4-048D-43DB-B7E6-83129D86CDE1}">
      <dsp:nvSpPr>
        <dsp:cNvPr id="0" name=""/>
        <dsp:cNvSpPr/>
      </dsp:nvSpPr>
      <dsp:spPr>
        <a:xfrm>
          <a:off x="1378322" y="2136198"/>
          <a:ext cx="7133554" cy="7490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диплом или иной документ об образовании и профессиональной подготовке, подтверждающий наличие права на выполнение дан-ной работы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00260" y="2158136"/>
        <a:ext cx="7089678" cy="705135"/>
      </dsp:txXfrm>
    </dsp:sp>
    <dsp:sp modelId="{074B3DB1-CAE8-4105-AAD1-0134334442B3}">
      <dsp:nvSpPr>
        <dsp:cNvPr id="0" name=""/>
        <dsp:cNvSpPr/>
      </dsp:nvSpPr>
      <dsp:spPr>
        <a:xfrm>
          <a:off x="753702" y="572713"/>
          <a:ext cx="624619" cy="27389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8900"/>
              </a:lnTo>
              <a:lnTo>
                <a:pt x="624619" y="273890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16731B-E276-403D-A3E5-15CA7553A810}">
      <dsp:nvSpPr>
        <dsp:cNvPr id="0" name=""/>
        <dsp:cNvSpPr/>
      </dsp:nvSpPr>
      <dsp:spPr>
        <a:xfrm>
          <a:off x="1378322" y="3027344"/>
          <a:ext cx="7133554" cy="5685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направление на работу (если специалист прибыл на работу по рас-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пределению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учебного заведения)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94974" y="3043996"/>
        <a:ext cx="7100250" cy="535235"/>
      </dsp:txXfrm>
    </dsp:sp>
    <dsp:sp modelId="{18037AC5-1D9F-488E-9B91-E0036523B596}">
      <dsp:nvSpPr>
        <dsp:cNvPr id="0" name=""/>
        <dsp:cNvSpPr/>
      </dsp:nvSpPr>
      <dsp:spPr>
        <a:xfrm>
          <a:off x="753702" y="572713"/>
          <a:ext cx="624619" cy="34495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9574"/>
              </a:lnTo>
              <a:lnTo>
                <a:pt x="624619" y="344957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8C6D6B-49C2-4FBD-8DD6-41272DAF162C}">
      <dsp:nvSpPr>
        <dsp:cNvPr id="0" name=""/>
        <dsp:cNvSpPr/>
      </dsp:nvSpPr>
      <dsp:spPr>
        <a:xfrm>
          <a:off x="1378322" y="3738019"/>
          <a:ext cx="7133554" cy="5685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заключение медико-реабилитационной экспертной комиссии о состоянии здоровья (для инвалидов)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94974" y="3754671"/>
        <a:ext cx="7100250" cy="535235"/>
      </dsp:txXfrm>
    </dsp:sp>
    <dsp:sp modelId="{88DC6941-FE5A-4D41-91E4-7E0A742BAAAA}">
      <dsp:nvSpPr>
        <dsp:cNvPr id="0" name=""/>
        <dsp:cNvSpPr/>
      </dsp:nvSpPr>
      <dsp:spPr>
        <a:xfrm>
          <a:off x="753702" y="572713"/>
          <a:ext cx="624619" cy="4277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77837"/>
              </a:lnTo>
              <a:lnTo>
                <a:pt x="624619" y="427783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F7505B-1CC0-4BEB-BC0D-76FB57944D22}">
      <dsp:nvSpPr>
        <dsp:cNvPr id="0" name=""/>
        <dsp:cNvSpPr/>
      </dsp:nvSpPr>
      <dsp:spPr>
        <a:xfrm>
          <a:off x="1378322" y="4448693"/>
          <a:ext cx="7133554" cy="8037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иногда также требуется предъявить декларацию о доходах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иму-ществе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страховое свидетельство, медицинское заключение 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сос-тоянии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здоровья и некоторые другие документы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01862" y="4472233"/>
        <a:ext cx="7086474" cy="7566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199AE4-1FAF-4759-9746-01A457A2DD0B}">
      <dsp:nvSpPr>
        <dsp:cNvPr id="0" name=""/>
        <dsp:cNvSpPr/>
      </dsp:nvSpPr>
      <dsp:spPr>
        <a:xfrm>
          <a:off x="8939" y="723"/>
          <a:ext cx="5660974" cy="51527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Предварительные испытания не устанавливаются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031" y="15815"/>
        <a:ext cx="5630790" cy="485088"/>
      </dsp:txXfrm>
    </dsp:sp>
    <dsp:sp modelId="{92A61CBC-35F7-4F32-A597-0C7DC5C01395}">
      <dsp:nvSpPr>
        <dsp:cNvPr id="0" name=""/>
        <dsp:cNvSpPr/>
      </dsp:nvSpPr>
      <dsp:spPr>
        <a:xfrm>
          <a:off x="575037" y="515995"/>
          <a:ext cx="566097" cy="3858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5843"/>
              </a:lnTo>
              <a:lnTo>
                <a:pt x="566097" y="38584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5A12FC-6CFD-4135-B676-82777BE73E03}">
      <dsp:nvSpPr>
        <dsp:cNvPr id="0" name=""/>
        <dsp:cNvSpPr/>
      </dsp:nvSpPr>
      <dsp:spPr>
        <a:xfrm>
          <a:off x="1141134" y="644813"/>
          <a:ext cx="7490885" cy="514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работникам, не достигшим 18 лет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6190" y="659869"/>
        <a:ext cx="7460773" cy="483938"/>
      </dsp:txXfrm>
    </dsp:sp>
    <dsp:sp modelId="{83447B64-2236-4443-91AD-C37FE473CCE7}">
      <dsp:nvSpPr>
        <dsp:cNvPr id="0" name=""/>
        <dsp:cNvSpPr/>
      </dsp:nvSpPr>
      <dsp:spPr>
        <a:xfrm>
          <a:off x="575037" y="515995"/>
          <a:ext cx="566097" cy="11486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8603"/>
              </a:lnTo>
              <a:lnTo>
                <a:pt x="566097" y="114860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B06F63-7DED-4AE0-B230-D0853930D960}">
      <dsp:nvSpPr>
        <dsp:cNvPr id="0" name=""/>
        <dsp:cNvSpPr/>
      </dsp:nvSpPr>
      <dsp:spPr>
        <a:xfrm>
          <a:off x="1141134" y="1287682"/>
          <a:ext cx="7490885" cy="7538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молодым рабочим (служащим) и специалистам по окончании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профес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сионально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-технических, средних специальных и высших учебных за-ведений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63213" y="1309761"/>
        <a:ext cx="7446727" cy="709674"/>
      </dsp:txXfrm>
    </dsp:sp>
    <dsp:sp modelId="{A89CC19F-32F4-412A-913E-3736C6DBC993}">
      <dsp:nvSpPr>
        <dsp:cNvPr id="0" name=""/>
        <dsp:cNvSpPr/>
      </dsp:nvSpPr>
      <dsp:spPr>
        <a:xfrm>
          <a:off x="575037" y="515995"/>
          <a:ext cx="566097" cy="19113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1363"/>
              </a:lnTo>
              <a:lnTo>
                <a:pt x="566097" y="191136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A962C4-048D-43DB-B7E6-83129D86CDE1}">
      <dsp:nvSpPr>
        <dsp:cNvPr id="0" name=""/>
        <dsp:cNvSpPr/>
      </dsp:nvSpPr>
      <dsp:spPr>
        <a:xfrm>
          <a:off x="1141134" y="2170333"/>
          <a:ext cx="7490885" cy="514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инвалидам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6190" y="2185389"/>
        <a:ext cx="7460773" cy="483938"/>
      </dsp:txXfrm>
    </dsp:sp>
    <dsp:sp modelId="{074B3DB1-CAE8-4105-AAD1-0134334442B3}">
      <dsp:nvSpPr>
        <dsp:cNvPr id="0" name=""/>
        <dsp:cNvSpPr/>
      </dsp:nvSpPr>
      <dsp:spPr>
        <a:xfrm>
          <a:off x="575037" y="515995"/>
          <a:ext cx="566097" cy="25542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4232"/>
              </a:lnTo>
              <a:lnTo>
                <a:pt x="566097" y="255423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16731B-E276-403D-A3E5-15CA7553A810}">
      <dsp:nvSpPr>
        <dsp:cNvPr id="0" name=""/>
        <dsp:cNvSpPr/>
      </dsp:nvSpPr>
      <dsp:spPr>
        <a:xfrm>
          <a:off x="1141134" y="2813202"/>
          <a:ext cx="7490885" cy="514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временным и сезонным работникам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6190" y="2828258"/>
        <a:ext cx="7460773" cy="483938"/>
      </dsp:txXfrm>
    </dsp:sp>
    <dsp:sp modelId="{18037AC5-1D9F-488E-9B91-E0036523B596}">
      <dsp:nvSpPr>
        <dsp:cNvPr id="0" name=""/>
        <dsp:cNvSpPr/>
      </dsp:nvSpPr>
      <dsp:spPr>
        <a:xfrm>
          <a:off x="575037" y="515995"/>
          <a:ext cx="566097" cy="31971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7101"/>
              </a:lnTo>
              <a:lnTo>
                <a:pt x="566097" y="319710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8C6D6B-49C2-4FBD-8DD6-41272DAF162C}">
      <dsp:nvSpPr>
        <dsp:cNvPr id="0" name=""/>
        <dsp:cNvSpPr/>
      </dsp:nvSpPr>
      <dsp:spPr>
        <a:xfrm>
          <a:off x="1141134" y="3456071"/>
          <a:ext cx="7490885" cy="514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 переводе на работу в другую местность либо к другому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нанимате-лю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6190" y="3471127"/>
        <a:ext cx="7460773" cy="483938"/>
      </dsp:txXfrm>
    </dsp:sp>
    <dsp:sp modelId="{88DC6941-FE5A-4D41-91E4-7E0A742BAAAA}">
      <dsp:nvSpPr>
        <dsp:cNvPr id="0" name=""/>
        <dsp:cNvSpPr/>
      </dsp:nvSpPr>
      <dsp:spPr>
        <a:xfrm>
          <a:off x="575037" y="515995"/>
          <a:ext cx="566097" cy="3839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39969"/>
              </a:lnTo>
              <a:lnTo>
                <a:pt x="566097" y="383996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F7505B-1CC0-4BEB-BC0D-76FB57944D22}">
      <dsp:nvSpPr>
        <dsp:cNvPr id="0" name=""/>
        <dsp:cNvSpPr/>
      </dsp:nvSpPr>
      <dsp:spPr>
        <a:xfrm>
          <a:off x="1141134" y="4098940"/>
          <a:ext cx="7490885" cy="514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 приёме на работу по конкурсу или по результатам выборов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6190" y="4113996"/>
        <a:ext cx="7460773" cy="483938"/>
      </dsp:txXfrm>
    </dsp:sp>
    <dsp:sp modelId="{B399AB1A-58CF-4C49-A142-CE89BEEB7FAE}">
      <dsp:nvSpPr>
        <dsp:cNvPr id="0" name=""/>
        <dsp:cNvSpPr/>
      </dsp:nvSpPr>
      <dsp:spPr>
        <a:xfrm>
          <a:off x="575037" y="515995"/>
          <a:ext cx="566097" cy="44828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82838"/>
              </a:lnTo>
              <a:lnTo>
                <a:pt x="566097" y="448283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642930-C189-4CB2-9FE5-C7BCDF4AC863}">
      <dsp:nvSpPr>
        <dsp:cNvPr id="0" name=""/>
        <dsp:cNvSpPr/>
      </dsp:nvSpPr>
      <dsp:spPr>
        <a:xfrm>
          <a:off x="1141134" y="4741809"/>
          <a:ext cx="7489788" cy="514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других случаях, предусмотренных законодательством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6190" y="4756865"/>
        <a:ext cx="7459676" cy="48393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199AE4-1FAF-4759-9746-01A457A2DD0B}">
      <dsp:nvSpPr>
        <dsp:cNvPr id="0" name=""/>
        <dsp:cNvSpPr/>
      </dsp:nvSpPr>
      <dsp:spPr>
        <a:xfrm>
          <a:off x="15560" y="238479"/>
          <a:ext cx="4673473" cy="65268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Особенности трудоустройства несовершеннолетних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4676" y="257595"/>
        <a:ext cx="4635241" cy="614453"/>
      </dsp:txXfrm>
    </dsp:sp>
    <dsp:sp modelId="{92A61CBC-35F7-4F32-A597-0C7DC5C01395}">
      <dsp:nvSpPr>
        <dsp:cNvPr id="0" name=""/>
        <dsp:cNvSpPr/>
      </dsp:nvSpPr>
      <dsp:spPr>
        <a:xfrm>
          <a:off x="482908" y="891164"/>
          <a:ext cx="452135" cy="6266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6641"/>
              </a:lnTo>
              <a:lnTo>
                <a:pt x="452135" y="62664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5A12FC-6CFD-4135-B676-82777BE73E03}">
      <dsp:nvSpPr>
        <dsp:cNvPr id="0" name=""/>
        <dsp:cNvSpPr/>
      </dsp:nvSpPr>
      <dsp:spPr>
        <a:xfrm>
          <a:off x="935043" y="1253414"/>
          <a:ext cx="7705567" cy="5287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необходим ежегодный медицинский осмотр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50531" y="1268902"/>
        <a:ext cx="7674591" cy="497807"/>
      </dsp:txXfrm>
    </dsp:sp>
    <dsp:sp modelId="{A89CC19F-32F4-412A-913E-3736C6DBC993}">
      <dsp:nvSpPr>
        <dsp:cNvPr id="0" name=""/>
        <dsp:cNvSpPr/>
      </dsp:nvSpPr>
      <dsp:spPr>
        <a:xfrm>
          <a:off x="482908" y="891164"/>
          <a:ext cx="452135" cy="12879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7934"/>
              </a:lnTo>
              <a:lnTo>
                <a:pt x="452135" y="128793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A962C4-048D-43DB-B7E6-83129D86CDE1}">
      <dsp:nvSpPr>
        <dsp:cNvPr id="0" name=""/>
        <dsp:cNvSpPr/>
      </dsp:nvSpPr>
      <dsp:spPr>
        <a:xfrm>
          <a:off x="935043" y="1914707"/>
          <a:ext cx="7705567" cy="5287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запрещено использовать на тяжёлых работах и на работах с вредными или опасными условиями труда, на подземных и горных работах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50531" y="1930195"/>
        <a:ext cx="7674591" cy="497807"/>
      </dsp:txXfrm>
    </dsp:sp>
    <dsp:sp modelId="{074B3DB1-CAE8-4105-AAD1-0134334442B3}">
      <dsp:nvSpPr>
        <dsp:cNvPr id="0" name=""/>
        <dsp:cNvSpPr/>
      </dsp:nvSpPr>
      <dsp:spPr>
        <a:xfrm>
          <a:off x="482908" y="891164"/>
          <a:ext cx="452135" cy="21297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9724"/>
              </a:lnTo>
              <a:lnTo>
                <a:pt x="452135" y="212972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16731B-E276-403D-A3E5-15CA7553A810}">
      <dsp:nvSpPr>
        <dsp:cNvPr id="0" name=""/>
        <dsp:cNvSpPr/>
      </dsp:nvSpPr>
      <dsp:spPr>
        <a:xfrm>
          <a:off x="935043" y="2576000"/>
          <a:ext cx="7705567" cy="889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запрещено привлекать к ночным и сверхурочным работам, работам в государственные праздники и праздничные дни, работам в выходные дни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61104" y="2602061"/>
        <a:ext cx="7653445" cy="837655"/>
      </dsp:txXfrm>
    </dsp:sp>
    <dsp:sp modelId="{18037AC5-1D9F-488E-9B91-E0036523B596}">
      <dsp:nvSpPr>
        <dsp:cNvPr id="0" name=""/>
        <dsp:cNvSpPr/>
      </dsp:nvSpPr>
      <dsp:spPr>
        <a:xfrm>
          <a:off x="482908" y="891164"/>
          <a:ext cx="452135" cy="29715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71514"/>
              </a:lnTo>
              <a:lnTo>
                <a:pt x="452135" y="297151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8C6D6B-49C2-4FBD-8DD6-41272DAF162C}">
      <dsp:nvSpPr>
        <dsp:cNvPr id="0" name=""/>
        <dsp:cNvSpPr/>
      </dsp:nvSpPr>
      <dsp:spPr>
        <a:xfrm>
          <a:off x="935043" y="3598287"/>
          <a:ext cx="7705567" cy="5287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отпуск предоставляется по желанию в любое время года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50531" y="3613775"/>
        <a:ext cx="7674591" cy="497807"/>
      </dsp:txXfrm>
    </dsp:sp>
    <dsp:sp modelId="{88DC6941-FE5A-4D41-91E4-7E0A742BAAAA}">
      <dsp:nvSpPr>
        <dsp:cNvPr id="0" name=""/>
        <dsp:cNvSpPr/>
      </dsp:nvSpPr>
      <dsp:spPr>
        <a:xfrm>
          <a:off x="482908" y="891164"/>
          <a:ext cx="452135" cy="3632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32807"/>
              </a:lnTo>
              <a:lnTo>
                <a:pt x="452135" y="363280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F7505B-1CC0-4BEB-BC0D-76FB57944D22}">
      <dsp:nvSpPr>
        <dsp:cNvPr id="0" name=""/>
        <dsp:cNvSpPr/>
      </dsp:nvSpPr>
      <dsp:spPr>
        <a:xfrm>
          <a:off x="935043" y="4259580"/>
          <a:ext cx="7705567" cy="5287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лицам с 14 до 16 лет требуется разрешение родителей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50531" y="4275068"/>
        <a:ext cx="7674591" cy="49780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8867F5-F7FC-4A0A-92ED-A55A3449BA23}">
      <dsp:nvSpPr>
        <dsp:cNvPr id="0" name=""/>
        <dsp:cNvSpPr/>
      </dsp:nvSpPr>
      <dsp:spPr>
        <a:xfrm>
          <a:off x="432053" y="648072"/>
          <a:ext cx="4803430" cy="3467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B330FC-92BA-4705-8C0D-720937CDE960}">
      <dsp:nvSpPr>
        <dsp:cNvPr id="0" name=""/>
        <dsp:cNvSpPr/>
      </dsp:nvSpPr>
      <dsp:spPr>
        <a:xfrm>
          <a:off x="0" y="648073"/>
          <a:ext cx="216506" cy="21650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08E6A2-F7C8-455E-9FE6-11D5CD976CA9}">
      <dsp:nvSpPr>
        <dsp:cNvPr id="0" name=""/>
        <dsp:cNvSpPr/>
      </dsp:nvSpPr>
      <dsp:spPr>
        <a:xfrm>
          <a:off x="723229" y="0"/>
          <a:ext cx="3847147" cy="62285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Основания для прекращения трудового договора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23229" y="0"/>
        <a:ext cx="3847147" cy="622855"/>
      </dsp:txXfrm>
    </dsp:sp>
    <dsp:sp modelId="{A7642E3E-EDDD-4D86-854C-FA7E7A5E6102}">
      <dsp:nvSpPr>
        <dsp:cNvPr id="0" name=""/>
        <dsp:cNvSpPr/>
      </dsp:nvSpPr>
      <dsp:spPr>
        <a:xfrm>
          <a:off x="0" y="1042470"/>
          <a:ext cx="216501" cy="2165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1207B7-B2F7-42DB-BF83-F9045729E0EA}">
      <dsp:nvSpPr>
        <dsp:cNvPr id="0" name=""/>
        <dsp:cNvSpPr/>
      </dsp:nvSpPr>
      <dsp:spPr>
        <a:xfrm>
          <a:off x="348225" y="1057489"/>
          <a:ext cx="8078776" cy="243944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соглашение сторон;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48225" y="1057489"/>
        <a:ext cx="8078776" cy="243944"/>
      </dsp:txXfrm>
    </dsp:sp>
    <dsp:sp modelId="{39098B48-A047-40A9-892E-39F3D096FE01}">
      <dsp:nvSpPr>
        <dsp:cNvPr id="0" name=""/>
        <dsp:cNvSpPr/>
      </dsp:nvSpPr>
      <dsp:spPr>
        <a:xfrm>
          <a:off x="0" y="1545949"/>
          <a:ext cx="216501" cy="2165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3A1259-42AC-4B7D-9A3F-E85EA8AF8699}">
      <dsp:nvSpPr>
        <dsp:cNvPr id="0" name=""/>
        <dsp:cNvSpPr/>
      </dsp:nvSpPr>
      <dsp:spPr>
        <a:xfrm>
          <a:off x="348225" y="1301433"/>
          <a:ext cx="8078776" cy="763012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истечение срока трудового договора, кроме случаев, когда трудовые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отно-шения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фактически продолжаются и ни одна сторона не потребовала их прекращения;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48225" y="1301433"/>
        <a:ext cx="8078776" cy="763012"/>
      </dsp:txXfrm>
    </dsp:sp>
    <dsp:sp modelId="{26F3A867-3F13-4DA1-A577-835D96908CC5}">
      <dsp:nvSpPr>
        <dsp:cNvPr id="0" name=""/>
        <dsp:cNvSpPr/>
      </dsp:nvSpPr>
      <dsp:spPr>
        <a:xfrm>
          <a:off x="0" y="2179787"/>
          <a:ext cx="216501" cy="2165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00B4E1-1CE9-4D63-8A8B-7F1A183BC761}">
      <dsp:nvSpPr>
        <dsp:cNvPr id="0" name=""/>
        <dsp:cNvSpPr/>
      </dsp:nvSpPr>
      <dsp:spPr>
        <a:xfrm>
          <a:off x="348225" y="2064446"/>
          <a:ext cx="8078776" cy="504664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расторжение трудового договора по собственной инициативе, или по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тре-бованию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работника, или по инициативе нанимателя;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48225" y="2064446"/>
        <a:ext cx="8078776" cy="504664"/>
      </dsp:txXfrm>
    </dsp:sp>
    <dsp:sp modelId="{CF922726-AD50-4A7D-97D1-6D3DD8411618}">
      <dsp:nvSpPr>
        <dsp:cNvPr id="0" name=""/>
        <dsp:cNvSpPr/>
      </dsp:nvSpPr>
      <dsp:spPr>
        <a:xfrm>
          <a:off x="0" y="2684452"/>
          <a:ext cx="216501" cy="2165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86FCAF-2525-4497-AFC3-0BCBC12B87B3}">
      <dsp:nvSpPr>
        <dsp:cNvPr id="0" name=""/>
        <dsp:cNvSpPr/>
      </dsp:nvSpPr>
      <dsp:spPr>
        <a:xfrm>
          <a:off x="348225" y="2569110"/>
          <a:ext cx="8078776" cy="504664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перевод работника, с его согласия, к другому нанимателю или переход на выборную должность;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48225" y="2569110"/>
        <a:ext cx="8078776" cy="504664"/>
      </dsp:txXfrm>
    </dsp:sp>
    <dsp:sp modelId="{EEFECF73-A336-4972-9EE2-737AA59521F2}">
      <dsp:nvSpPr>
        <dsp:cNvPr id="0" name=""/>
        <dsp:cNvSpPr/>
      </dsp:nvSpPr>
      <dsp:spPr>
        <a:xfrm>
          <a:off x="0" y="3456384"/>
          <a:ext cx="216501" cy="2165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056838-E598-4475-A688-DDA595131DD6}">
      <dsp:nvSpPr>
        <dsp:cNvPr id="0" name=""/>
        <dsp:cNvSpPr/>
      </dsp:nvSpPr>
      <dsp:spPr>
        <a:xfrm>
          <a:off x="348225" y="3073775"/>
          <a:ext cx="8078776" cy="103920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отказ работника от перевода на работу в другую местность вместе с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нани-мателем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 отказ от продолжения работы в связи с изменением существен-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условий труда, а также отказ от продолжения работы в связи со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сме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-ной собственника имущества и реорганизацией организации;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48225" y="3073775"/>
        <a:ext cx="8078776" cy="1039200"/>
      </dsp:txXfrm>
    </dsp:sp>
    <dsp:sp modelId="{39EBA5CF-7344-4AF5-85D7-C3579D2987F2}">
      <dsp:nvSpPr>
        <dsp:cNvPr id="0" name=""/>
        <dsp:cNvSpPr/>
      </dsp:nvSpPr>
      <dsp:spPr>
        <a:xfrm>
          <a:off x="1" y="4248473"/>
          <a:ext cx="216501" cy="2165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90CC99-EAED-4032-94BF-125B06862244}">
      <dsp:nvSpPr>
        <dsp:cNvPr id="0" name=""/>
        <dsp:cNvSpPr/>
      </dsp:nvSpPr>
      <dsp:spPr>
        <a:xfrm>
          <a:off x="348608" y="4112975"/>
          <a:ext cx="8078392" cy="504664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обстоятельства, не зависящие от воли сторон;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48608" y="4112975"/>
        <a:ext cx="8078392" cy="504664"/>
      </dsp:txXfrm>
    </dsp:sp>
    <dsp:sp modelId="{7BA9192A-BDDE-44E1-95C5-6589E9DEA88D}">
      <dsp:nvSpPr>
        <dsp:cNvPr id="0" name=""/>
        <dsp:cNvSpPr/>
      </dsp:nvSpPr>
      <dsp:spPr>
        <a:xfrm>
          <a:off x="0" y="4752529"/>
          <a:ext cx="216501" cy="2165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4788A3-D5C8-4C36-8CEB-97CE2EDD2D9C}">
      <dsp:nvSpPr>
        <dsp:cNvPr id="0" name=""/>
        <dsp:cNvSpPr/>
      </dsp:nvSpPr>
      <dsp:spPr>
        <a:xfrm>
          <a:off x="348608" y="4617640"/>
          <a:ext cx="8078392" cy="504664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расторжение трудового договора с предварительным испытанием.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48608" y="4617640"/>
        <a:ext cx="8078392" cy="50466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FB8F89-911C-4525-BF27-FD3D7BF53BEF}">
      <dsp:nvSpPr>
        <dsp:cNvPr id="0" name=""/>
        <dsp:cNvSpPr/>
      </dsp:nvSpPr>
      <dsp:spPr>
        <a:xfrm>
          <a:off x="4285638" y="447347"/>
          <a:ext cx="2332615" cy="7205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3639"/>
              </a:lnTo>
              <a:lnTo>
                <a:pt x="2332615" y="313639"/>
              </a:lnTo>
              <a:lnTo>
                <a:pt x="2332615" y="72056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DA522A-451E-412E-9A54-1F37FE1940EE}">
      <dsp:nvSpPr>
        <dsp:cNvPr id="0" name=""/>
        <dsp:cNvSpPr/>
      </dsp:nvSpPr>
      <dsp:spPr>
        <a:xfrm>
          <a:off x="1937754" y="447347"/>
          <a:ext cx="2347884" cy="720565"/>
        </a:xfrm>
        <a:custGeom>
          <a:avLst/>
          <a:gdLst/>
          <a:ahLst/>
          <a:cxnLst/>
          <a:rect l="0" t="0" r="0" b="0"/>
          <a:pathLst>
            <a:path>
              <a:moveTo>
                <a:pt x="2347884" y="0"/>
              </a:moveTo>
              <a:lnTo>
                <a:pt x="2347884" y="313639"/>
              </a:lnTo>
              <a:lnTo>
                <a:pt x="0" y="313639"/>
              </a:lnTo>
              <a:lnTo>
                <a:pt x="0" y="72056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70718A-C99D-4B8C-84FA-A6544F5603ED}">
      <dsp:nvSpPr>
        <dsp:cNvPr id="0" name=""/>
        <dsp:cNvSpPr/>
      </dsp:nvSpPr>
      <dsp:spPr>
        <a:xfrm>
          <a:off x="504037" y="0"/>
          <a:ext cx="7563201" cy="44734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Работник имеет право расторгнуть трудовой договор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04037" y="0"/>
        <a:ext cx="7563201" cy="447347"/>
      </dsp:txXfrm>
    </dsp:sp>
    <dsp:sp modelId="{47D37557-5023-47E9-BAC3-6E054EB4D7C5}">
      <dsp:nvSpPr>
        <dsp:cNvPr id="0" name=""/>
        <dsp:cNvSpPr/>
      </dsp:nvSpPr>
      <dsp:spPr>
        <a:xfrm>
          <a:off x="11" y="1167912"/>
          <a:ext cx="3875484" cy="252675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заключённый на неопределённый срок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предупредив об этом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нанима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-теля письменно за один месяц; по истечении срока предупреждения работник вправе прекратить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рабо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-ту; в последний день работы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нани-матель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обязан выдать работнику трудовую книжку и произвести с ним окончательный расчёт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" y="1167912"/>
        <a:ext cx="3875484" cy="2526757"/>
      </dsp:txXfrm>
    </dsp:sp>
    <dsp:sp modelId="{05383BE4-D653-4F81-A399-EB437014BD3A}">
      <dsp:nvSpPr>
        <dsp:cNvPr id="0" name=""/>
        <dsp:cNvSpPr/>
      </dsp:nvSpPr>
      <dsp:spPr>
        <a:xfrm>
          <a:off x="4680511" y="1167912"/>
          <a:ext cx="3875484" cy="252675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заключённый на определённый срок (контракт)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досрочно в случае его болезни или инвалидности, пре-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пятствующих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выполнению работы по трудовому договору, либо при на-рушении нанимателем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законода-тельства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 труде, коллективного или трудового договора, по другим уважительным причинам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80511" y="1167912"/>
        <a:ext cx="3875484" cy="252675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40DAF5-E576-46B1-9576-5859E09F1FBD}">
      <dsp:nvSpPr>
        <dsp:cNvPr id="0" name=""/>
        <dsp:cNvSpPr/>
      </dsp:nvSpPr>
      <dsp:spPr>
        <a:xfrm>
          <a:off x="0" y="1653628"/>
          <a:ext cx="8640960" cy="0"/>
        </a:xfrm>
        <a:prstGeom prst="line">
          <a:avLst/>
        </a:pr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870007-7310-49B6-9287-059B62B874D9}">
      <dsp:nvSpPr>
        <dsp:cNvPr id="0" name=""/>
        <dsp:cNvSpPr/>
      </dsp:nvSpPr>
      <dsp:spPr>
        <a:xfrm>
          <a:off x="2376262" y="835275"/>
          <a:ext cx="6106310" cy="776732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Наниматель может расторгнуть трудовой договор досрочно в случае: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76262" y="835275"/>
        <a:ext cx="6106310" cy="776732"/>
      </dsp:txXfrm>
    </dsp:sp>
    <dsp:sp modelId="{28A6B23C-B222-47F6-985A-523B41414CC5}">
      <dsp:nvSpPr>
        <dsp:cNvPr id="0" name=""/>
        <dsp:cNvSpPr/>
      </dsp:nvSpPr>
      <dsp:spPr>
        <a:xfrm>
          <a:off x="0" y="876905"/>
          <a:ext cx="2246649" cy="776752"/>
        </a:xfrm>
        <a:prstGeom prst="round2SameRect">
          <a:avLst>
            <a:gd name="adj1" fmla="val 16670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7925" y="914830"/>
        <a:ext cx="2170799" cy="738827"/>
      </dsp:txXfrm>
    </dsp:sp>
    <dsp:sp modelId="{90BD6275-812B-4F85-934B-565C6545BDD8}">
      <dsp:nvSpPr>
        <dsp:cNvPr id="0" name=""/>
        <dsp:cNvSpPr/>
      </dsp:nvSpPr>
      <dsp:spPr>
        <a:xfrm>
          <a:off x="0" y="1653628"/>
          <a:ext cx="8640960" cy="3884828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ликвидации организации либо прекращения деятельности индивидуального предпринимателя, сокращения численности или штат работников;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несоответствия работника занимаемой должности;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систематического неисполнения работником без уважительных причин обязан-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ностей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возложенных на него трудовым договором;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прогула (в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отсутствия на работе более 3 часов в течение рабочего дня) без уважительных причин;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неявки на работу в течение более четырёх месяцев подряд вследствие времен-ной нетрудоспособности (не считая отпуска по беременности и родам);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появления на работе в состоянии алкогольного, наркотического или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токсичес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-кого опьянения, а также распития спиртных напитков, употребления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наркоти-ческих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средств или токсических веществ в рабочее время или по месту работы;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совершения по месту работы хищения имущества нанимателя;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однократного грубого нарушения правил охраны труда, повлекшего увечье или смерть других работников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1653628"/>
        <a:ext cx="8640960" cy="388482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40DAF5-E576-46B1-9576-5859E09F1FBD}">
      <dsp:nvSpPr>
        <dsp:cNvPr id="0" name=""/>
        <dsp:cNvSpPr/>
      </dsp:nvSpPr>
      <dsp:spPr>
        <a:xfrm>
          <a:off x="0" y="1538916"/>
          <a:ext cx="8640960" cy="0"/>
        </a:xfrm>
        <a:prstGeom prst="line">
          <a:avLst/>
        </a:pr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870007-7310-49B6-9287-059B62B874D9}">
      <dsp:nvSpPr>
        <dsp:cNvPr id="0" name=""/>
        <dsp:cNvSpPr/>
      </dsp:nvSpPr>
      <dsp:spPr>
        <a:xfrm>
          <a:off x="2376262" y="659085"/>
          <a:ext cx="6106310" cy="835083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Работник имеет право на: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76262" y="659085"/>
        <a:ext cx="6106310" cy="835083"/>
      </dsp:txXfrm>
    </dsp:sp>
    <dsp:sp modelId="{28A6B23C-B222-47F6-985A-523B41414CC5}">
      <dsp:nvSpPr>
        <dsp:cNvPr id="0" name=""/>
        <dsp:cNvSpPr/>
      </dsp:nvSpPr>
      <dsp:spPr>
        <a:xfrm>
          <a:off x="0" y="703842"/>
          <a:ext cx="2246649" cy="835104"/>
        </a:xfrm>
        <a:prstGeom prst="round2SameRect">
          <a:avLst>
            <a:gd name="adj1" fmla="val 16670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0774" y="744616"/>
        <a:ext cx="2165101" cy="794330"/>
      </dsp:txXfrm>
    </dsp:sp>
    <dsp:sp modelId="{90BD6275-812B-4F85-934B-565C6545BDD8}">
      <dsp:nvSpPr>
        <dsp:cNvPr id="0" name=""/>
        <dsp:cNvSpPr/>
      </dsp:nvSpPr>
      <dsp:spPr>
        <a:xfrm>
          <a:off x="0" y="1538916"/>
          <a:ext cx="8640960" cy="4648428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выбор работы в соответствии с призванием, способностями, образованием, про-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фессиональной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подготовкой;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здоровые и безопасные условия труда;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уважение своей частной жизни и личного достоинства;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защиту экономических и социальных прав и интересов, включая право на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объе-динение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профессиональные союзы, заключение коллективных договоров, соглашений и право на забастовку;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участие в управлении предприятием (организацией);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своевременную справедливую оплату своего труда в соответствии с его коли-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чеством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качеством и общественным значением;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обеденный перерыв, выходные дни, отпуск;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социальное страхование, пенсионное обеспечение и гарантии в случае профессионального заболевания, трудового увечья, инвалидности и потери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-боты;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судебную и иную защиту трудовых прав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1538916"/>
        <a:ext cx="8640960" cy="4648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1/layout/TabList">
  <dgm:title val="Список вкладок"/>
  <dgm:desc val="Служит для отображения непоследовательных или сгруппированных блоков данных. Рекомендуется использовать для списков с текстом уровня 1 небольшого объема. Первый текст уровня 2 отображается рядом с текстом уровня 1, а остальной текст уровня 2 — под текстом уровня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1/layout/TabList">
  <dgm:title val="Список вкладок"/>
  <dgm:desc val="Служит для отображения непоследовательных или сгруппированных блоков данных. Рекомендуется использовать для списков с текстом уровня 1 небольшого объема. Первый текст уровня 2 отображается рядом с текстом уровня 1, а остальной текст уровня 2 — под текстом уровня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11/layout/TabList">
  <dgm:title val="Список вкладок"/>
  <dgm:desc val="Служит для отображения непоследовательных или сгруппированных блоков данных. Рекомендуется использовать для списков с текстом уровня 1 небольшого объема. Первый текст уровня 2 отображается рядом с текстом уровня 1, а остальной текст уровня 2 — под текстом уровня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1/layout/TabList">
  <dgm:title val="Список вкладок"/>
  <dgm:desc val="Служит для отображения непоследовательных или сгруппированных блоков данных. Рекомендуется использовать для списков с текстом уровня 1 небольшого объема. Первый текст уровня 2 отображается рядом с текстом уровня 1, а остальной текст уровня 2 — под текстом уровня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1/layout/TabList">
  <dgm:title val="Список вкладок"/>
  <dgm:desc val="Служит для отображения непоследовательных или сгруппированных блоков данных. Рекомендуется использовать для списков с текстом уровня 1 небольшого объема. Первый текст уровня 2 отображается рядом с текстом уровня 1, а остальной текст уровня 2 — под текстом уровня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2600" y="3733800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Обществоведение. 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1981200"/>
            <a:ext cx="7541840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Основы </a:t>
            </a:r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трудового </a:t>
            </a:r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права</a:t>
            </a:r>
            <a:endParaRPr lang="ru-RU" sz="4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2017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прекращения трудового договора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06383693"/>
              </p:ext>
            </p:extLst>
          </p:nvPr>
        </p:nvGraphicFramePr>
        <p:xfrm>
          <a:off x="389062" y="1237208"/>
          <a:ext cx="856895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1187624" y="5085184"/>
            <a:ext cx="7770390" cy="1335386"/>
            <a:chOff x="11" y="1167912"/>
            <a:chExt cx="3875484" cy="2526757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11" y="1167912"/>
              <a:ext cx="3875484" cy="2526757"/>
            </a:xfrm>
            <a:prstGeom prst="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Прямоугольник 6"/>
            <p:cNvSpPr/>
            <p:nvPr/>
          </p:nvSpPr>
          <p:spPr>
            <a:xfrm>
              <a:off x="11" y="1167912"/>
              <a:ext cx="3875484" cy="252675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 согласия сторон в случаях, предусмотренных в коллективном договоре, трудовой договор может быть расторгнут до истечения срока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предупреж-дения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. Работник также имеет право до истечения срока предупреждения письменно отозвать своё заявление, если на его место не приглашён другой работник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cxnSp>
        <p:nvCxnSpPr>
          <p:cNvPr id="9" name="Прямая соединительная линия 8"/>
          <p:cNvCxnSpPr/>
          <p:nvPr/>
        </p:nvCxnSpPr>
        <p:spPr>
          <a:xfrm>
            <a:off x="611560" y="4941168"/>
            <a:ext cx="0" cy="811709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7" idx="1"/>
          </p:cNvCxnSpPr>
          <p:nvPr/>
        </p:nvCxnSpPr>
        <p:spPr>
          <a:xfrm>
            <a:off x="611560" y="5752877"/>
            <a:ext cx="576064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38306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прекращения трудового договора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066538005"/>
              </p:ext>
            </p:extLst>
          </p:nvPr>
        </p:nvGraphicFramePr>
        <p:xfrm>
          <a:off x="395536" y="548680"/>
          <a:ext cx="864096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333096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обязанности нанимателя и работника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437933609"/>
              </p:ext>
            </p:extLst>
          </p:nvPr>
        </p:nvGraphicFramePr>
        <p:xfrm>
          <a:off x="395536" y="548680"/>
          <a:ext cx="8640960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147392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обязанности нанимателя и работника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028915355"/>
              </p:ext>
            </p:extLst>
          </p:nvPr>
        </p:nvGraphicFramePr>
        <p:xfrm>
          <a:off x="395536" y="764704"/>
          <a:ext cx="8640960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711418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обязанности нанимателя и работника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94915963"/>
              </p:ext>
            </p:extLst>
          </p:nvPr>
        </p:nvGraphicFramePr>
        <p:xfrm>
          <a:off x="323528" y="116632"/>
          <a:ext cx="8640960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793709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обязанности нанимателя и работника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018503103"/>
              </p:ext>
            </p:extLst>
          </p:nvPr>
        </p:nvGraphicFramePr>
        <p:xfrm>
          <a:off x="323528" y="404664"/>
          <a:ext cx="864096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288788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Правовой механизм трудоустройства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Порядок прекращения трудового </a:t>
            </a:r>
            <a:r>
              <a:rPr lang="ru-RU" dirty="0" err="1" smtClean="0"/>
              <a:t>дого</a:t>
            </a:r>
            <a:r>
              <a:rPr lang="ru-RU" dirty="0" smtClean="0"/>
              <a:t>-вора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Права и обязанности нанимателя и </a:t>
            </a:r>
            <a:r>
              <a:rPr lang="ru-RU" dirty="0" err="1" smtClean="0"/>
              <a:t>ра-ботника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Правовой механизм трудоустройства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76636" y="1484784"/>
            <a:ext cx="4987452" cy="165618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Трудовое </a:t>
              </a:r>
              <a:r>
                <a:rPr lang="ru-RU" b="1" kern="1200" dirty="0" smtClean="0">
                  <a:latin typeface="Cambria" panose="02040503050406030204" pitchFamily="18" charset="0"/>
                </a:rPr>
                <a:t>право </a:t>
              </a:r>
              <a:r>
                <a:rPr lang="ru-RU" kern="1200" dirty="0" smtClean="0">
                  <a:latin typeface="Cambria" panose="02040503050406030204" pitchFamily="18" charset="0"/>
                </a:rPr>
                <a:t>– отрасль права, </a:t>
              </a:r>
              <a:r>
                <a:rPr lang="ru-RU" kern="1200" dirty="0" smtClean="0">
                  <a:latin typeface="Cambria" panose="02040503050406030204" pitchFamily="18" charset="0"/>
                </a:rPr>
                <a:t>которая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регу-лирует</a:t>
              </a:r>
              <a:r>
                <a:rPr lang="ru-RU" kern="1200" dirty="0" smtClean="0">
                  <a:latin typeface="Cambria" panose="02040503050406030204" pitchFamily="18" charset="0"/>
                </a:rPr>
                <a:t> трудовые отношения между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нанимате-лями</a:t>
              </a:r>
              <a:r>
                <a:rPr lang="ru-RU" kern="1200" dirty="0" smtClean="0">
                  <a:latin typeface="Cambria" panose="02040503050406030204" pitchFamily="18" charset="0"/>
                </a:rPr>
                <a:t> и работниками, устанавливает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государст</a:t>
              </a:r>
              <a:r>
                <a:rPr lang="ru-RU" kern="1200" dirty="0" smtClean="0">
                  <a:latin typeface="Cambria" panose="02040503050406030204" pitchFamily="18" charset="0"/>
                </a:rPr>
                <a:t>-венные гарантии трудовых прав и свобод граждан, защищает права и интересы работни-ков и нанимателей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329523" y="6015390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Трудовой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кодекс Республики Беларусь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026" name="Picture 2" descr="Картинки по запросу трудовой кодекс республики беларусь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 r="3129"/>
          <a:stretch/>
        </p:blipFill>
        <p:spPr bwMode="auto">
          <a:xfrm>
            <a:off x="5468514" y="1196752"/>
            <a:ext cx="3542441" cy="5157192"/>
          </a:xfrm>
          <a:prstGeom prst="rect">
            <a:avLst/>
          </a:prstGeom>
          <a:ln w="38100">
            <a:solidFill>
              <a:schemeClr val="accent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314676676"/>
              </p:ext>
            </p:extLst>
          </p:nvPr>
        </p:nvGraphicFramePr>
        <p:xfrm>
          <a:off x="376636" y="3284984"/>
          <a:ext cx="4987452" cy="2730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950445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Правовой механизм трудоустройства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600490714"/>
              </p:ext>
            </p:extLst>
          </p:nvPr>
        </p:nvGraphicFramePr>
        <p:xfrm>
          <a:off x="380606" y="1196752"/>
          <a:ext cx="86409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0" name="Группа 9"/>
          <p:cNvGrpSpPr/>
          <p:nvPr/>
        </p:nvGrpSpPr>
        <p:grpSpPr>
          <a:xfrm>
            <a:off x="361706" y="5301208"/>
            <a:ext cx="8659860" cy="720080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1" name="Прямоугольник 10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2" name="Прямоугольник 11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Трудовой договор </a:t>
              </a:r>
              <a:r>
                <a:rPr lang="ru-RU" kern="1200" dirty="0" smtClean="0">
                  <a:latin typeface="Cambria" panose="02040503050406030204" pitchFamily="18" charset="0"/>
                </a:rPr>
                <a:t>– </a:t>
              </a:r>
              <a:r>
                <a:rPr lang="ru-RU" kern="1200" dirty="0" smtClean="0">
                  <a:latin typeface="Cambria" panose="02040503050406030204" pitchFamily="18" charset="0"/>
                </a:rPr>
                <a:t>соглашение между нанимателем и работником об условиях работы и её оплате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61706" y="6057396"/>
            <a:ext cx="8659860" cy="467948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5" name="Прямоугольник 14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6" name="Прямоугольник 15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Контракт </a:t>
              </a:r>
              <a:r>
                <a:rPr lang="ru-RU" kern="1200" dirty="0" smtClean="0">
                  <a:latin typeface="Cambria" panose="02040503050406030204" pitchFamily="18" charset="0"/>
                </a:rPr>
                <a:t>– трудовой договор, заключённый на определённый срок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371598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Правовой механизм трудоустройства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64705022"/>
              </p:ext>
            </p:extLst>
          </p:nvPr>
        </p:nvGraphicFramePr>
        <p:xfrm>
          <a:off x="380606" y="1196752"/>
          <a:ext cx="864096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272824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Правовой механизм трудоустройства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76636" y="1484784"/>
            <a:ext cx="2539180" cy="165618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Трудовой договор </a:t>
              </a:r>
              <a:r>
                <a:rPr lang="ru-RU" kern="1200" dirty="0" smtClean="0">
                  <a:latin typeface="Cambria" panose="02040503050406030204" pitchFamily="18" charset="0"/>
                </a:rPr>
                <a:t>с предварительным испытанием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004048" y="1484784"/>
            <a:ext cx="4032448" cy="165618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Cambria" panose="02040503050406030204" pitchFamily="18" charset="0"/>
                </a:rPr>
                <a:t>не должен превышать трёх месяцев, не считая периода временной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нетру-доспособности</a:t>
              </a:r>
              <a:r>
                <a:rPr lang="ru-RU" kern="1200" dirty="0" smtClean="0">
                  <a:latin typeface="Cambria" panose="02040503050406030204" pitchFamily="18" charset="0"/>
                </a:rPr>
                <a:t> и других периодов, когда работник отсутствовал на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ра</a:t>
              </a:r>
              <a:r>
                <a:rPr lang="ru-RU" kern="1200" dirty="0" smtClean="0">
                  <a:latin typeface="Cambria" panose="02040503050406030204" pitchFamily="18" charset="0"/>
                </a:rPr>
                <a:t>-боте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76636" y="4509120"/>
            <a:ext cx="2539180" cy="165618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2" name="Прямоугольник 11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3" name="Прямоугольник 12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Cambria" panose="02040503050406030204" pitchFamily="18" charset="0"/>
                </a:rPr>
                <a:t>проверка соответствия работника поручаемой ему работе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sp>
        <p:nvSpPr>
          <p:cNvPr id="3" name="Стрелка вправо 2"/>
          <p:cNvSpPr/>
          <p:nvPr/>
        </p:nvSpPr>
        <p:spPr>
          <a:xfrm>
            <a:off x="3131840" y="1772816"/>
            <a:ext cx="1800200" cy="936104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срок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854138" y="3268211"/>
            <a:ext cx="1584176" cy="1080120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цель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98346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Правовой механизм трудоустройства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274084471"/>
              </p:ext>
            </p:extLst>
          </p:nvPr>
        </p:nvGraphicFramePr>
        <p:xfrm>
          <a:off x="380606" y="1196752"/>
          <a:ext cx="864096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9141351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Правовой механизм трудоустройства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226096245"/>
              </p:ext>
            </p:extLst>
          </p:nvPr>
        </p:nvGraphicFramePr>
        <p:xfrm>
          <a:off x="380606" y="1196752"/>
          <a:ext cx="864096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514329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прекращения трудового договора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504387592"/>
              </p:ext>
            </p:extLst>
          </p:nvPr>
        </p:nvGraphicFramePr>
        <p:xfrm>
          <a:off x="395536" y="1196752"/>
          <a:ext cx="856895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96514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1975</TotalTime>
  <Words>1200</Words>
  <Application>Microsoft Office PowerPoint</Application>
  <PresentationFormat>Экран (4:3)</PresentationFormat>
  <Paragraphs>115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sample</vt:lpstr>
      <vt:lpstr>Основы трудового права</vt:lpstr>
      <vt:lpstr>План</vt:lpstr>
      <vt:lpstr>Правовой механизм трудоустройства</vt:lpstr>
      <vt:lpstr>Правовой механизм трудоустройства</vt:lpstr>
      <vt:lpstr>Правовой механизм трудоустройства</vt:lpstr>
      <vt:lpstr>Правовой механизм трудоустройства</vt:lpstr>
      <vt:lpstr>Правовой механизм трудоустройства</vt:lpstr>
      <vt:lpstr>Правовой механизм трудоустройства</vt:lpstr>
      <vt:lpstr>Порядок прекращения трудового договора</vt:lpstr>
      <vt:lpstr>Порядок прекращения трудового договора</vt:lpstr>
      <vt:lpstr>Порядок прекращения трудового договора</vt:lpstr>
      <vt:lpstr>Права и обязанности нанимателя и работника</vt:lpstr>
      <vt:lpstr>Права и обязанности нанимателя и работника</vt:lpstr>
      <vt:lpstr>Права и обязанности нанимателя и работника</vt:lpstr>
      <vt:lpstr>Права и обязанности нанимателя и работника</vt:lpstr>
    </vt:vector>
  </TitlesOfParts>
  <Company>Лицей Ивацевичского района.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трудового права</dc:title>
  <dc:subject>Основы трудового права</dc:subject>
  <dc:creator>Ситник П.В.</dc:creator>
  <dc:description>Презентация</dc:description>
  <cp:lastModifiedBy>User</cp:lastModifiedBy>
  <cp:revision>165</cp:revision>
  <dcterms:created xsi:type="dcterms:W3CDTF">2009-11-09T18:29:40Z</dcterms:created>
  <dcterms:modified xsi:type="dcterms:W3CDTF">2017-11-09T18:23:11Z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09.11.2017</vt:lpwstr>
  </property>
</Properties>
</file>