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8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18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FA0B1B-23CB-47AE-AAD5-555E892A5476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F99C851-BB62-4AA0-A984-6E07661E3DA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Способы приобретения права собственности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387E91-D50B-45B8-A0CB-CE86A6EF3055}" type="parTrans" cxnId="{C9EF8A9A-36B7-46A1-ACE4-01FD9600952D}">
      <dgm:prSet/>
      <dgm:spPr/>
      <dgm:t>
        <a:bodyPr/>
        <a:lstStyle/>
        <a:p>
          <a:endParaRPr lang="ru-RU"/>
        </a:p>
      </dgm:t>
    </dgm:pt>
    <dgm:pt modelId="{19936DCD-01D5-447C-B2DD-3E169B929BA8}" type="sibTrans" cxnId="{C9EF8A9A-36B7-46A1-ACE4-01FD9600952D}">
      <dgm:prSet/>
      <dgm:spPr/>
      <dgm:t>
        <a:bodyPr/>
        <a:lstStyle/>
        <a:p>
          <a:endParaRPr lang="ru-RU"/>
        </a:p>
      </dgm:t>
    </dgm:pt>
    <dgm:pt modelId="{6D5FC12B-6C9F-4F88-A54E-63071F63A08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Первоначальные способы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1741B5-6533-4B37-8869-1AADD224D3F3}" type="parTrans" cxnId="{0A262819-BE2B-464E-B162-7578E5153606}">
      <dgm:prSet/>
      <dgm:spPr/>
      <dgm:t>
        <a:bodyPr/>
        <a:lstStyle/>
        <a:p>
          <a:endParaRPr lang="ru-RU"/>
        </a:p>
      </dgm:t>
    </dgm:pt>
    <dgm:pt modelId="{3F8F2A2E-1B16-40DA-8DC0-ACA4FC82A97C}" type="sibTrans" cxnId="{0A262819-BE2B-464E-B162-7578E5153606}">
      <dgm:prSet/>
      <dgm:spPr/>
      <dgm:t>
        <a:bodyPr/>
        <a:lstStyle/>
        <a:p>
          <a:endParaRPr lang="ru-RU"/>
        </a:p>
      </dgm:t>
    </dgm:pt>
    <dgm:pt modelId="{25F2CCCE-3141-42F4-8E29-176B7E6E5A6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Вторичные способы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304B716-72C9-4F06-8D49-07D38C1065ED}" type="parTrans" cxnId="{5FC824F3-1BB7-4510-BEE9-F8D76E6DE34B}">
      <dgm:prSet/>
      <dgm:spPr/>
      <dgm:t>
        <a:bodyPr/>
        <a:lstStyle/>
        <a:p>
          <a:endParaRPr lang="ru-RU"/>
        </a:p>
      </dgm:t>
    </dgm:pt>
    <dgm:pt modelId="{2CA3849D-3C56-49D1-975C-AA917B988E0C}" type="sibTrans" cxnId="{5FC824F3-1BB7-4510-BEE9-F8D76E6DE34B}">
      <dgm:prSet/>
      <dgm:spPr/>
      <dgm:t>
        <a:bodyPr/>
        <a:lstStyle/>
        <a:p>
          <a:endParaRPr lang="ru-RU"/>
        </a:p>
      </dgm:t>
    </dgm:pt>
    <dgm:pt modelId="{7E9E91AD-C7A2-433B-8727-91B505E6E54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производство, т.е. создание какой-то вещи, а также находка, сбор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общедос-тупных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вещей (ягод, грибов и т.д.)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BCDA29F-D14A-4AC0-880C-3DD337E633C3}" type="parTrans" cxnId="{1C8B482E-566E-478E-AA05-EEFA359141DB}">
      <dgm:prSet/>
      <dgm:spPr/>
      <dgm:t>
        <a:bodyPr/>
        <a:lstStyle/>
        <a:p>
          <a:endParaRPr lang="ru-RU"/>
        </a:p>
      </dgm:t>
    </dgm:pt>
    <dgm:pt modelId="{05F7CC6A-7F88-4947-B465-F3942513B4B5}" type="sibTrans" cxnId="{1C8B482E-566E-478E-AA05-EEFA359141DB}">
      <dgm:prSet/>
      <dgm:spPr/>
      <dgm:t>
        <a:bodyPr/>
        <a:lstStyle/>
        <a:p>
          <a:endParaRPr lang="ru-RU"/>
        </a:p>
      </dgm:t>
    </dgm:pt>
    <dgm:pt modelId="{CA606B74-EB99-4875-B732-F288823C69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приобретение права собственности -  купля-продажа, получение наследства и пр.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42FE06-6537-40CC-A967-3DE710B40922}" type="parTrans" cxnId="{21AC85AC-BBE9-4CBE-8F4A-A03E24C9C930}">
      <dgm:prSet/>
      <dgm:spPr/>
      <dgm:t>
        <a:bodyPr/>
        <a:lstStyle/>
        <a:p>
          <a:endParaRPr lang="ru-RU"/>
        </a:p>
      </dgm:t>
    </dgm:pt>
    <dgm:pt modelId="{B43B32CD-5BB0-4D45-AFEF-770E912FD9F4}" type="sibTrans" cxnId="{21AC85AC-BBE9-4CBE-8F4A-A03E24C9C930}">
      <dgm:prSet/>
      <dgm:spPr/>
      <dgm:t>
        <a:bodyPr/>
        <a:lstStyle/>
        <a:p>
          <a:endParaRPr lang="ru-RU"/>
        </a:p>
      </dgm:t>
    </dgm:pt>
    <dgm:pt modelId="{AC55534F-A355-47CC-B79C-DAD6201CF977}" type="pres">
      <dgm:prSet presAssocID="{79FA0B1B-23CB-47AE-AAD5-555E892A54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5AF82D-5F08-4BD1-BF06-85E5BC58E286}" type="pres">
      <dgm:prSet presAssocID="{9F99C851-BB62-4AA0-A984-6E07661E3DA7}" presName="hierRoot1" presStyleCnt="0">
        <dgm:presLayoutVars>
          <dgm:hierBranch val="init"/>
        </dgm:presLayoutVars>
      </dgm:prSet>
      <dgm:spPr/>
    </dgm:pt>
    <dgm:pt modelId="{71B68A02-FE50-4BCF-8A8C-F71B0BAAA416}" type="pres">
      <dgm:prSet presAssocID="{9F99C851-BB62-4AA0-A984-6E07661E3DA7}" presName="rootComposite1" presStyleCnt="0"/>
      <dgm:spPr/>
    </dgm:pt>
    <dgm:pt modelId="{C8D56464-9B9A-4B54-A7C2-5E16F5AAF3C8}" type="pres">
      <dgm:prSet presAssocID="{9F99C851-BB62-4AA0-A984-6E07661E3DA7}" presName="rootText1" presStyleLbl="node0" presStyleIdx="0" presStyleCnt="1" custScaleX="2049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24A1DA-27B3-41F6-BF30-23E0A05E8C3E}" type="pres">
      <dgm:prSet presAssocID="{9F99C851-BB62-4AA0-A984-6E07661E3DA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42DAE5-A096-44C2-8641-A0F7D700644F}" type="pres">
      <dgm:prSet presAssocID="{9F99C851-BB62-4AA0-A984-6E07661E3DA7}" presName="hierChild2" presStyleCnt="0"/>
      <dgm:spPr/>
    </dgm:pt>
    <dgm:pt modelId="{ED2FB1F1-0318-4E48-B6EC-FD01236A4B07}" type="pres">
      <dgm:prSet presAssocID="{0F1741B5-6533-4B37-8869-1AADD224D3F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D1CD809-61C1-4EEC-BFD9-FFFF007D69DF}" type="pres">
      <dgm:prSet presAssocID="{6D5FC12B-6C9F-4F88-A54E-63071F63A086}" presName="hierRoot2" presStyleCnt="0">
        <dgm:presLayoutVars>
          <dgm:hierBranch/>
        </dgm:presLayoutVars>
      </dgm:prSet>
      <dgm:spPr/>
    </dgm:pt>
    <dgm:pt modelId="{775FB245-2B96-41E4-B139-A6939767D697}" type="pres">
      <dgm:prSet presAssocID="{6D5FC12B-6C9F-4F88-A54E-63071F63A086}" presName="rootComposite" presStyleCnt="0"/>
      <dgm:spPr/>
    </dgm:pt>
    <dgm:pt modelId="{A7886303-1505-4C96-84D5-76B779909EFD}" type="pres">
      <dgm:prSet presAssocID="{6D5FC12B-6C9F-4F88-A54E-63071F63A086}" presName="rootText" presStyleLbl="node2" presStyleIdx="0" presStyleCnt="2" custScaleX="23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43E686-0444-4ECE-936E-37FBB59C1BBF}" type="pres">
      <dgm:prSet presAssocID="{6D5FC12B-6C9F-4F88-A54E-63071F63A086}" presName="rootConnector" presStyleLbl="node2" presStyleIdx="0" presStyleCnt="2"/>
      <dgm:spPr/>
      <dgm:t>
        <a:bodyPr/>
        <a:lstStyle/>
        <a:p>
          <a:endParaRPr lang="ru-RU"/>
        </a:p>
      </dgm:t>
    </dgm:pt>
    <dgm:pt modelId="{DA7A4222-F755-45EF-BAAC-64B67744EA57}" type="pres">
      <dgm:prSet presAssocID="{6D5FC12B-6C9F-4F88-A54E-63071F63A086}" presName="hierChild4" presStyleCnt="0"/>
      <dgm:spPr/>
    </dgm:pt>
    <dgm:pt modelId="{ED46E70A-821F-48DB-B156-71B58F06B361}" type="pres">
      <dgm:prSet presAssocID="{CBCDA29F-D14A-4AC0-880C-3DD337E633C3}" presName="Name35" presStyleLbl="parChTrans1D3" presStyleIdx="0" presStyleCnt="2"/>
      <dgm:spPr/>
      <dgm:t>
        <a:bodyPr/>
        <a:lstStyle/>
        <a:p>
          <a:endParaRPr lang="ru-RU"/>
        </a:p>
      </dgm:t>
    </dgm:pt>
    <dgm:pt modelId="{4860DFA3-83E7-4A7A-A77D-0EEA3A9D577D}" type="pres">
      <dgm:prSet presAssocID="{7E9E91AD-C7A2-433B-8727-91B505E6E543}" presName="hierRoot2" presStyleCnt="0">
        <dgm:presLayoutVars>
          <dgm:hierBranch val="init"/>
        </dgm:presLayoutVars>
      </dgm:prSet>
      <dgm:spPr/>
    </dgm:pt>
    <dgm:pt modelId="{ECC3876D-A129-4EA9-86BB-F11ECEB75452}" type="pres">
      <dgm:prSet presAssocID="{7E9E91AD-C7A2-433B-8727-91B505E6E543}" presName="rootComposite" presStyleCnt="0"/>
      <dgm:spPr/>
    </dgm:pt>
    <dgm:pt modelId="{04972095-22B1-484A-A33B-4AB7C53E7549}" type="pres">
      <dgm:prSet presAssocID="{7E9E91AD-C7A2-433B-8727-91B505E6E543}" presName="rootText" presStyleLbl="node3" presStyleIdx="0" presStyleCnt="2" custScaleX="23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73C472-6237-42DB-9B63-3D473AD4C862}" type="pres">
      <dgm:prSet presAssocID="{7E9E91AD-C7A2-433B-8727-91B505E6E543}" presName="rootConnector" presStyleLbl="node3" presStyleIdx="0" presStyleCnt="2"/>
      <dgm:spPr/>
      <dgm:t>
        <a:bodyPr/>
        <a:lstStyle/>
        <a:p>
          <a:endParaRPr lang="ru-RU"/>
        </a:p>
      </dgm:t>
    </dgm:pt>
    <dgm:pt modelId="{C34D428B-4004-4899-AD6E-D6618AA08B60}" type="pres">
      <dgm:prSet presAssocID="{7E9E91AD-C7A2-433B-8727-91B505E6E543}" presName="hierChild4" presStyleCnt="0"/>
      <dgm:spPr/>
    </dgm:pt>
    <dgm:pt modelId="{9E5C2767-B69D-4F38-980C-2A6DF1090051}" type="pres">
      <dgm:prSet presAssocID="{7E9E91AD-C7A2-433B-8727-91B505E6E543}" presName="hierChild5" presStyleCnt="0"/>
      <dgm:spPr/>
    </dgm:pt>
    <dgm:pt modelId="{02CAD56B-A084-479D-8D31-46AB7240D4AA}" type="pres">
      <dgm:prSet presAssocID="{6D5FC12B-6C9F-4F88-A54E-63071F63A086}" presName="hierChild5" presStyleCnt="0"/>
      <dgm:spPr/>
    </dgm:pt>
    <dgm:pt modelId="{8A4DE9A0-4224-4063-97F1-611C9FEBB328}" type="pres">
      <dgm:prSet presAssocID="{4304B716-72C9-4F06-8D49-07D38C1065ED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DCAB351-8C2E-4ADF-8587-E808719390C5}" type="pres">
      <dgm:prSet presAssocID="{25F2CCCE-3141-42F4-8E29-176B7E6E5A6A}" presName="hierRoot2" presStyleCnt="0">
        <dgm:presLayoutVars>
          <dgm:hierBranch/>
        </dgm:presLayoutVars>
      </dgm:prSet>
      <dgm:spPr/>
    </dgm:pt>
    <dgm:pt modelId="{1742CE79-C509-4A40-8523-E96E5EAE884A}" type="pres">
      <dgm:prSet presAssocID="{25F2CCCE-3141-42F4-8E29-176B7E6E5A6A}" presName="rootComposite" presStyleCnt="0"/>
      <dgm:spPr/>
    </dgm:pt>
    <dgm:pt modelId="{AF1718D0-F84D-4DD9-8C3B-A269161A128E}" type="pres">
      <dgm:prSet presAssocID="{25F2CCCE-3141-42F4-8E29-176B7E6E5A6A}" presName="rootText" presStyleLbl="node2" presStyleIdx="1" presStyleCnt="2" custScaleX="23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EB5994-08D7-453E-B14B-625F668062A0}" type="pres">
      <dgm:prSet presAssocID="{25F2CCCE-3141-42F4-8E29-176B7E6E5A6A}" presName="rootConnector" presStyleLbl="node2" presStyleIdx="1" presStyleCnt="2"/>
      <dgm:spPr/>
      <dgm:t>
        <a:bodyPr/>
        <a:lstStyle/>
        <a:p>
          <a:endParaRPr lang="ru-RU"/>
        </a:p>
      </dgm:t>
    </dgm:pt>
    <dgm:pt modelId="{972791F8-EC7C-4A89-A1C6-BC4F8B853CF8}" type="pres">
      <dgm:prSet presAssocID="{25F2CCCE-3141-42F4-8E29-176B7E6E5A6A}" presName="hierChild4" presStyleCnt="0"/>
      <dgm:spPr/>
    </dgm:pt>
    <dgm:pt modelId="{3A0FB538-B8B7-4F26-B6F2-A63006C7AB32}" type="pres">
      <dgm:prSet presAssocID="{7742FE06-6537-40CC-A967-3DE710B40922}" presName="Name35" presStyleLbl="parChTrans1D3" presStyleIdx="1" presStyleCnt="2"/>
      <dgm:spPr/>
      <dgm:t>
        <a:bodyPr/>
        <a:lstStyle/>
        <a:p>
          <a:endParaRPr lang="ru-RU"/>
        </a:p>
      </dgm:t>
    </dgm:pt>
    <dgm:pt modelId="{648A1895-1167-4564-8983-74225A8BD6BC}" type="pres">
      <dgm:prSet presAssocID="{CA606B74-EB99-4875-B732-F288823C698F}" presName="hierRoot2" presStyleCnt="0">
        <dgm:presLayoutVars>
          <dgm:hierBranch val="init"/>
        </dgm:presLayoutVars>
      </dgm:prSet>
      <dgm:spPr/>
    </dgm:pt>
    <dgm:pt modelId="{135753A4-F4B7-479F-B72C-7193BB10B481}" type="pres">
      <dgm:prSet presAssocID="{CA606B74-EB99-4875-B732-F288823C698F}" presName="rootComposite" presStyleCnt="0"/>
      <dgm:spPr/>
    </dgm:pt>
    <dgm:pt modelId="{D5E2DC43-BA1F-44F4-8B57-ED0A67F07B59}" type="pres">
      <dgm:prSet presAssocID="{CA606B74-EB99-4875-B732-F288823C698F}" presName="rootText" presStyleLbl="node3" presStyleIdx="1" presStyleCnt="2" custScaleX="23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222B79-8D01-4290-8E10-9802A998A59D}" type="pres">
      <dgm:prSet presAssocID="{CA606B74-EB99-4875-B732-F288823C698F}" presName="rootConnector" presStyleLbl="node3" presStyleIdx="1" presStyleCnt="2"/>
      <dgm:spPr/>
      <dgm:t>
        <a:bodyPr/>
        <a:lstStyle/>
        <a:p>
          <a:endParaRPr lang="ru-RU"/>
        </a:p>
      </dgm:t>
    </dgm:pt>
    <dgm:pt modelId="{61350374-021C-41C1-B845-7EC0C0006687}" type="pres">
      <dgm:prSet presAssocID="{CA606B74-EB99-4875-B732-F288823C698F}" presName="hierChild4" presStyleCnt="0"/>
      <dgm:spPr/>
    </dgm:pt>
    <dgm:pt modelId="{D71B1543-41AC-4705-9EB9-519ECC28A199}" type="pres">
      <dgm:prSet presAssocID="{CA606B74-EB99-4875-B732-F288823C698F}" presName="hierChild5" presStyleCnt="0"/>
      <dgm:spPr/>
    </dgm:pt>
    <dgm:pt modelId="{0C509DCA-7BAF-4D6E-B882-BFAB90ACCD75}" type="pres">
      <dgm:prSet presAssocID="{25F2CCCE-3141-42F4-8E29-176B7E6E5A6A}" presName="hierChild5" presStyleCnt="0"/>
      <dgm:spPr/>
    </dgm:pt>
    <dgm:pt modelId="{1E58992A-765D-4728-A486-F71DFEF99F2B}" type="pres">
      <dgm:prSet presAssocID="{9F99C851-BB62-4AA0-A984-6E07661E3DA7}" presName="hierChild3" presStyleCnt="0"/>
      <dgm:spPr/>
    </dgm:pt>
  </dgm:ptLst>
  <dgm:cxnLst>
    <dgm:cxn modelId="{1C8B482E-566E-478E-AA05-EEFA359141DB}" srcId="{6D5FC12B-6C9F-4F88-A54E-63071F63A086}" destId="{7E9E91AD-C7A2-433B-8727-91B505E6E543}" srcOrd="0" destOrd="0" parTransId="{CBCDA29F-D14A-4AC0-880C-3DD337E633C3}" sibTransId="{05F7CC6A-7F88-4947-B465-F3942513B4B5}"/>
    <dgm:cxn modelId="{C9EF8A9A-36B7-46A1-ACE4-01FD9600952D}" srcId="{79FA0B1B-23CB-47AE-AAD5-555E892A5476}" destId="{9F99C851-BB62-4AA0-A984-6E07661E3DA7}" srcOrd="0" destOrd="0" parTransId="{18387E91-D50B-45B8-A0CB-CE86A6EF3055}" sibTransId="{19936DCD-01D5-447C-B2DD-3E169B929BA8}"/>
    <dgm:cxn modelId="{DDEC3184-BE20-46F0-879F-948AA99C14AF}" type="presOf" srcId="{0F1741B5-6533-4B37-8869-1AADD224D3F3}" destId="{ED2FB1F1-0318-4E48-B6EC-FD01236A4B07}" srcOrd="0" destOrd="0" presId="urn:microsoft.com/office/officeart/2005/8/layout/orgChart1"/>
    <dgm:cxn modelId="{E9EC7ACA-1018-454B-A452-29E8CE318B39}" type="presOf" srcId="{79FA0B1B-23CB-47AE-AAD5-555E892A5476}" destId="{AC55534F-A355-47CC-B79C-DAD6201CF977}" srcOrd="0" destOrd="0" presId="urn:microsoft.com/office/officeart/2005/8/layout/orgChart1"/>
    <dgm:cxn modelId="{8DA5FC63-E58D-46B3-8CF6-74FADC1B24F5}" type="presOf" srcId="{CA606B74-EB99-4875-B732-F288823C698F}" destId="{4B222B79-8D01-4290-8E10-9802A998A59D}" srcOrd="1" destOrd="0" presId="urn:microsoft.com/office/officeart/2005/8/layout/orgChart1"/>
    <dgm:cxn modelId="{05ACAE67-123E-4548-9723-63395BD76765}" type="presOf" srcId="{7E9E91AD-C7A2-433B-8727-91B505E6E543}" destId="{E773C472-6237-42DB-9B63-3D473AD4C862}" srcOrd="1" destOrd="0" presId="urn:microsoft.com/office/officeart/2005/8/layout/orgChart1"/>
    <dgm:cxn modelId="{21AC85AC-BBE9-4CBE-8F4A-A03E24C9C930}" srcId="{25F2CCCE-3141-42F4-8E29-176B7E6E5A6A}" destId="{CA606B74-EB99-4875-B732-F288823C698F}" srcOrd="0" destOrd="0" parTransId="{7742FE06-6537-40CC-A967-3DE710B40922}" sibTransId="{B43B32CD-5BB0-4D45-AFEF-770E912FD9F4}"/>
    <dgm:cxn modelId="{DA4CB984-7350-412F-8668-58B02899AF3A}" type="presOf" srcId="{25F2CCCE-3141-42F4-8E29-176B7E6E5A6A}" destId="{AF1718D0-F84D-4DD9-8C3B-A269161A128E}" srcOrd="0" destOrd="0" presId="urn:microsoft.com/office/officeart/2005/8/layout/orgChart1"/>
    <dgm:cxn modelId="{5FC824F3-1BB7-4510-BEE9-F8D76E6DE34B}" srcId="{9F99C851-BB62-4AA0-A984-6E07661E3DA7}" destId="{25F2CCCE-3141-42F4-8E29-176B7E6E5A6A}" srcOrd="1" destOrd="0" parTransId="{4304B716-72C9-4F06-8D49-07D38C1065ED}" sibTransId="{2CA3849D-3C56-49D1-975C-AA917B988E0C}"/>
    <dgm:cxn modelId="{A69E4513-EA66-456C-9A28-553B23B24A43}" type="presOf" srcId="{9F99C851-BB62-4AA0-A984-6E07661E3DA7}" destId="{C8D56464-9B9A-4B54-A7C2-5E16F5AAF3C8}" srcOrd="0" destOrd="0" presId="urn:microsoft.com/office/officeart/2005/8/layout/orgChart1"/>
    <dgm:cxn modelId="{0A262819-BE2B-464E-B162-7578E5153606}" srcId="{9F99C851-BB62-4AA0-A984-6E07661E3DA7}" destId="{6D5FC12B-6C9F-4F88-A54E-63071F63A086}" srcOrd="0" destOrd="0" parTransId="{0F1741B5-6533-4B37-8869-1AADD224D3F3}" sibTransId="{3F8F2A2E-1B16-40DA-8DC0-ACA4FC82A97C}"/>
    <dgm:cxn modelId="{CC8B57EA-E2F6-4698-AC91-FD1608B80222}" type="presOf" srcId="{CA606B74-EB99-4875-B732-F288823C698F}" destId="{D5E2DC43-BA1F-44F4-8B57-ED0A67F07B59}" srcOrd="0" destOrd="0" presId="urn:microsoft.com/office/officeart/2005/8/layout/orgChart1"/>
    <dgm:cxn modelId="{628B3E4A-2B11-4901-ACAB-9817C5DE9BA0}" type="presOf" srcId="{7742FE06-6537-40CC-A967-3DE710B40922}" destId="{3A0FB538-B8B7-4F26-B6F2-A63006C7AB32}" srcOrd="0" destOrd="0" presId="urn:microsoft.com/office/officeart/2005/8/layout/orgChart1"/>
    <dgm:cxn modelId="{97149B6F-F436-467F-A853-EFE07E204079}" type="presOf" srcId="{4304B716-72C9-4F06-8D49-07D38C1065ED}" destId="{8A4DE9A0-4224-4063-97F1-611C9FEBB328}" srcOrd="0" destOrd="0" presId="urn:microsoft.com/office/officeart/2005/8/layout/orgChart1"/>
    <dgm:cxn modelId="{61CFF5A6-799A-45B4-BEBE-0868A8BD3836}" type="presOf" srcId="{CBCDA29F-D14A-4AC0-880C-3DD337E633C3}" destId="{ED46E70A-821F-48DB-B156-71B58F06B361}" srcOrd="0" destOrd="0" presId="urn:microsoft.com/office/officeart/2005/8/layout/orgChart1"/>
    <dgm:cxn modelId="{063097A7-3A9B-4A98-BAFC-A0E8E4ED3682}" type="presOf" srcId="{7E9E91AD-C7A2-433B-8727-91B505E6E543}" destId="{04972095-22B1-484A-A33B-4AB7C53E7549}" srcOrd="0" destOrd="0" presId="urn:microsoft.com/office/officeart/2005/8/layout/orgChart1"/>
    <dgm:cxn modelId="{FC7DA2F7-DBCA-44F7-AA04-8A17CC62C200}" type="presOf" srcId="{9F99C851-BB62-4AA0-A984-6E07661E3DA7}" destId="{8724A1DA-27B3-41F6-BF30-23E0A05E8C3E}" srcOrd="1" destOrd="0" presId="urn:microsoft.com/office/officeart/2005/8/layout/orgChart1"/>
    <dgm:cxn modelId="{FB7A54C7-0E36-4014-826C-6F373D7EE47C}" type="presOf" srcId="{6D5FC12B-6C9F-4F88-A54E-63071F63A086}" destId="{6743E686-0444-4ECE-936E-37FBB59C1BBF}" srcOrd="1" destOrd="0" presId="urn:microsoft.com/office/officeart/2005/8/layout/orgChart1"/>
    <dgm:cxn modelId="{2088478E-B093-4FE1-8CC2-CD3D9916B790}" type="presOf" srcId="{25F2CCCE-3141-42F4-8E29-176B7E6E5A6A}" destId="{1BEB5994-08D7-453E-B14B-625F668062A0}" srcOrd="1" destOrd="0" presId="urn:microsoft.com/office/officeart/2005/8/layout/orgChart1"/>
    <dgm:cxn modelId="{15EEF824-B407-4473-AC2D-497AF51009B1}" type="presOf" srcId="{6D5FC12B-6C9F-4F88-A54E-63071F63A086}" destId="{A7886303-1505-4C96-84D5-76B779909EFD}" srcOrd="0" destOrd="0" presId="urn:microsoft.com/office/officeart/2005/8/layout/orgChart1"/>
    <dgm:cxn modelId="{FC187775-9711-4F66-A30C-F4E2EDDD6715}" type="presParOf" srcId="{AC55534F-A355-47CC-B79C-DAD6201CF977}" destId="{FC5AF82D-5F08-4BD1-BF06-85E5BC58E286}" srcOrd="0" destOrd="0" presId="urn:microsoft.com/office/officeart/2005/8/layout/orgChart1"/>
    <dgm:cxn modelId="{24A662DB-50CB-4B3D-A24B-11EC24790955}" type="presParOf" srcId="{FC5AF82D-5F08-4BD1-BF06-85E5BC58E286}" destId="{71B68A02-FE50-4BCF-8A8C-F71B0BAAA416}" srcOrd="0" destOrd="0" presId="urn:microsoft.com/office/officeart/2005/8/layout/orgChart1"/>
    <dgm:cxn modelId="{83F01C30-344E-4EEC-AA05-6A10AFA3DF88}" type="presParOf" srcId="{71B68A02-FE50-4BCF-8A8C-F71B0BAAA416}" destId="{C8D56464-9B9A-4B54-A7C2-5E16F5AAF3C8}" srcOrd="0" destOrd="0" presId="urn:microsoft.com/office/officeart/2005/8/layout/orgChart1"/>
    <dgm:cxn modelId="{E297CC79-F611-4837-B0AE-040BDB96D0B9}" type="presParOf" srcId="{71B68A02-FE50-4BCF-8A8C-F71B0BAAA416}" destId="{8724A1DA-27B3-41F6-BF30-23E0A05E8C3E}" srcOrd="1" destOrd="0" presId="urn:microsoft.com/office/officeart/2005/8/layout/orgChart1"/>
    <dgm:cxn modelId="{227F3518-FCB1-437B-885B-9E27A3C6E2D6}" type="presParOf" srcId="{FC5AF82D-5F08-4BD1-BF06-85E5BC58E286}" destId="{C242DAE5-A096-44C2-8641-A0F7D700644F}" srcOrd="1" destOrd="0" presId="urn:microsoft.com/office/officeart/2005/8/layout/orgChart1"/>
    <dgm:cxn modelId="{CD3C0C20-6A3F-4FFD-9B2D-87CD23C6FE82}" type="presParOf" srcId="{C242DAE5-A096-44C2-8641-A0F7D700644F}" destId="{ED2FB1F1-0318-4E48-B6EC-FD01236A4B07}" srcOrd="0" destOrd="0" presId="urn:microsoft.com/office/officeart/2005/8/layout/orgChart1"/>
    <dgm:cxn modelId="{3E866CD4-59B5-4036-BB70-64B69462F6DF}" type="presParOf" srcId="{C242DAE5-A096-44C2-8641-A0F7D700644F}" destId="{DD1CD809-61C1-4EEC-BFD9-FFFF007D69DF}" srcOrd="1" destOrd="0" presId="urn:microsoft.com/office/officeart/2005/8/layout/orgChart1"/>
    <dgm:cxn modelId="{D16362C9-DFAC-49AA-BB41-A0253B56BB08}" type="presParOf" srcId="{DD1CD809-61C1-4EEC-BFD9-FFFF007D69DF}" destId="{775FB245-2B96-41E4-B139-A6939767D697}" srcOrd="0" destOrd="0" presId="urn:microsoft.com/office/officeart/2005/8/layout/orgChart1"/>
    <dgm:cxn modelId="{F114478C-CFC4-46AA-AFD4-9DA2BB7C5812}" type="presParOf" srcId="{775FB245-2B96-41E4-B139-A6939767D697}" destId="{A7886303-1505-4C96-84D5-76B779909EFD}" srcOrd="0" destOrd="0" presId="urn:microsoft.com/office/officeart/2005/8/layout/orgChart1"/>
    <dgm:cxn modelId="{8A8D4E35-4138-45D9-8FAE-BE91CAB8C3C3}" type="presParOf" srcId="{775FB245-2B96-41E4-B139-A6939767D697}" destId="{6743E686-0444-4ECE-936E-37FBB59C1BBF}" srcOrd="1" destOrd="0" presId="urn:microsoft.com/office/officeart/2005/8/layout/orgChart1"/>
    <dgm:cxn modelId="{1856440E-244A-45BE-B787-DDA3712D4568}" type="presParOf" srcId="{DD1CD809-61C1-4EEC-BFD9-FFFF007D69DF}" destId="{DA7A4222-F755-45EF-BAAC-64B67744EA57}" srcOrd="1" destOrd="0" presId="urn:microsoft.com/office/officeart/2005/8/layout/orgChart1"/>
    <dgm:cxn modelId="{2090904D-9E45-49A8-8A3D-A76740B2710D}" type="presParOf" srcId="{DA7A4222-F755-45EF-BAAC-64B67744EA57}" destId="{ED46E70A-821F-48DB-B156-71B58F06B361}" srcOrd="0" destOrd="0" presId="urn:microsoft.com/office/officeart/2005/8/layout/orgChart1"/>
    <dgm:cxn modelId="{94991E1B-B333-4D2A-A098-54D6A3436740}" type="presParOf" srcId="{DA7A4222-F755-45EF-BAAC-64B67744EA57}" destId="{4860DFA3-83E7-4A7A-A77D-0EEA3A9D577D}" srcOrd="1" destOrd="0" presId="urn:microsoft.com/office/officeart/2005/8/layout/orgChart1"/>
    <dgm:cxn modelId="{A6274C34-F8D1-48CB-8B6C-00E60D4BC760}" type="presParOf" srcId="{4860DFA3-83E7-4A7A-A77D-0EEA3A9D577D}" destId="{ECC3876D-A129-4EA9-86BB-F11ECEB75452}" srcOrd="0" destOrd="0" presId="urn:microsoft.com/office/officeart/2005/8/layout/orgChart1"/>
    <dgm:cxn modelId="{53C2E8B8-35AC-4EA8-9F58-94742A03BAAE}" type="presParOf" srcId="{ECC3876D-A129-4EA9-86BB-F11ECEB75452}" destId="{04972095-22B1-484A-A33B-4AB7C53E7549}" srcOrd="0" destOrd="0" presId="urn:microsoft.com/office/officeart/2005/8/layout/orgChart1"/>
    <dgm:cxn modelId="{8605A761-C814-41D3-A3F8-4BAAD33AA856}" type="presParOf" srcId="{ECC3876D-A129-4EA9-86BB-F11ECEB75452}" destId="{E773C472-6237-42DB-9B63-3D473AD4C862}" srcOrd="1" destOrd="0" presId="urn:microsoft.com/office/officeart/2005/8/layout/orgChart1"/>
    <dgm:cxn modelId="{8404282E-CCD4-4E84-A510-0490EDE358F5}" type="presParOf" srcId="{4860DFA3-83E7-4A7A-A77D-0EEA3A9D577D}" destId="{C34D428B-4004-4899-AD6E-D6618AA08B60}" srcOrd="1" destOrd="0" presId="urn:microsoft.com/office/officeart/2005/8/layout/orgChart1"/>
    <dgm:cxn modelId="{FF3249EF-9162-475E-AE5F-EFAA9273E55A}" type="presParOf" srcId="{4860DFA3-83E7-4A7A-A77D-0EEA3A9D577D}" destId="{9E5C2767-B69D-4F38-980C-2A6DF1090051}" srcOrd="2" destOrd="0" presId="urn:microsoft.com/office/officeart/2005/8/layout/orgChart1"/>
    <dgm:cxn modelId="{73DDCB2C-53EC-443D-BB0F-0402C21C4AD7}" type="presParOf" srcId="{DD1CD809-61C1-4EEC-BFD9-FFFF007D69DF}" destId="{02CAD56B-A084-479D-8D31-46AB7240D4AA}" srcOrd="2" destOrd="0" presId="urn:microsoft.com/office/officeart/2005/8/layout/orgChart1"/>
    <dgm:cxn modelId="{518C9D5F-9E39-42A1-9C42-BD6E3E88CBD7}" type="presParOf" srcId="{C242DAE5-A096-44C2-8641-A0F7D700644F}" destId="{8A4DE9A0-4224-4063-97F1-611C9FEBB328}" srcOrd="2" destOrd="0" presId="urn:microsoft.com/office/officeart/2005/8/layout/orgChart1"/>
    <dgm:cxn modelId="{097024F0-1D29-4449-BD54-D0ED763CE9D3}" type="presParOf" srcId="{C242DAE5-A096-44C2-8641-A0F7D700644F}" destId="{2DCAB351-8C2E-4ADF-8587-E808719390C5}" srcOrd="3" destOrd="0" presId="urn:microsoft.com/office/officeart/2005/8/layout/orgChart1"/>
    <dgm:cxn modelId="{7E07F437-8D86-4AC8-9DA7-90312419CB3B}" type="presParOf" srcId="{2DCAB351-8C2E-4ADF-8587-E808719390C5}" destId="{1742CE79-C509-4A40-8523-E96E5EAE884A}" srcOrd="0" destOrd="0" presId="urn:microsoft.com/office/officeart/2005/8/layout/orgChart1"/>
    <dgm:cxn modelId="{D86C84DC-7AFD-445C-96A0-B38215906D0B}" type="presParOf" srcId="{1742CE79-C509-4A40-8523-E96E5EAE884A}" destId="{AF1718D0-F84D-4DD9-8C3B-A269161A128E}" srcOrd="0" destOrd="0" presId="urn:microsoft.com/office/officeart/2005/8/layout/orgChart1"/>
    <dgm:cxn modelId="{C71012D0-3394-4757-9114-6F8F6EA1E762}" type="presParOf" srcId="{1742CE79-C509-4A40-8523-E96E5EAE884A}" destId="{1BEB5994-08D7-453E-B14B-625F668062A0}" srcOrd="1" destOrd="0" presId="urn:microsoft.com/office/officeart/2005/8/layout/orgChart1"/>
    <dgm:cxn modelId="{8A927AD4-62C5-4322-B168-42DCDCE541C3}" type="presParOf" srcId="{2DCAB351-8C2E-4ADF-8587-E808719390C5}" destId="{972791F8-EC7C-4A89-A1C6-BC4F8B853CF8}" srcOrd="1" destOrd="0" presId="urn:microsoft.com/office/officeart/2005/8/layout/orgChart1"/>
    <dgm:cxn modelId="{C728B9A1-095C-41CC-B811-CFB13E0BF509}" type="presParOf" srcId="{972791F8-EC7C-4A89-A1C6-BC4F8B853CF8}" destId="{3A0FB538-B8B7-4F26-B6F2-A63006C7AB32}" srcOrd="0" destOrd="0" presId="urn:microsoft.com/office/officeart/2005/8/layout/orgChart1"/>
    <dgm:cxn modelId="{94829AD2-A935-4A6B-A841-A2A296D13DBA}" type="presParOf" srcId="{972791F8-EC7C-4A89-A1C6-BC4F8B853CF8}" destId="{648A1895-1167-4564-8983-74225A8BD6BC}" srcOrd="1" destOrd="0" presId="urn:microsoft.com/office/officeart/2005/8/layout/orgChart1"/>
    <dgm:cxn modelId="{FF981DBA-2D59-4FE3-BF25-EF4B3ED054F3}" type="presParOf" srcId="{648A1895-1167-4564-8983-74225A8BD6BC}" destId="{135753A4-F4B7-479F-B72C-7193BB10B481}" srcOrd="0" destOrd="0" presId="urn:microsoft.com/office/officeart/2005/8/layout/orgChart1"/>
    <dgm:cxn modelId="{2887EB32-DDED-456E-A59E-62B629150A07}" type="presParOf" srcId="{135753A4-F4B7-479F-B72C-7193BB10B481}" destId="{D5E2DC43-BA1F-44F4-8B57-ED0A67F07B59}" srcOrd="0" destOrd="0" presId="urn:microsoft.com/office/officeart/2005/8/layout/orgChart1"/>
    <dgm:cxn modelId="{4E8378C6-CA97-4E50-A4B3-0F94C11A7BB3}" type="presParOf" srcId="{135753A4-F4B7-479F-B72C-7193BB10B481}" destId="{4B222B79-8D01-4290-8E10-9802A998A59D}" srcOrd="1" destOrd="0" presId="urn:microsoft.com/office/officeart/2005/8/layout/orgChart1"/>
    <dgm:cxn modelId="{505344D0-3E22-47D7-8E1D-B6164EDBE800}" type="presParOf" srcId="{648A1895-1167-4564-8983-74225A8BD6BC}" destId="{61350374-021C-41C1-B845-7EC0C0006687}" srcOrd="1" destOrd="0" presId="urn:microsoft.com/office/officeart/2005/8/layout/orgChart1"/>
    <dgm:cxn modelId="{D6CF3524-B253-4C1E-84BD-9EFF38F9EB3C}" type="presParOf" srcId="{648A1895-1167-4564-8983-74225A8BD6BC}" destId="{D71B1543-41AC-4705-9EB9-519ECC28A199}" srcOrd="2" destOrd="0" presId="urn:microsoft.com/office/officeart/2005/8/layout/orgChart1"/>
    <dgm:cxn modelId="{1148BACC-9302-45DC-B6A6-0DB307B523C7}" type="presParOf" srcId="{2DCAB351-8C2E-4ADF-8587-E808719390C5}" destId="{0C509DCA-7BAF-4D6E-B882-BFAB90ACCD75}" srcOrd="2" destOrd="0" presId="urn:microsoft.com/office/officeart/2005/8/layout/orgChart1"/>
    <dgm:cxn modelId="{B35AFCCD-8B37-4C69-A950-BDDE7FE4787D}" type="presParOf" srcId="{FC5AF82D-5F08-4BD1-BF06-85E5BC58E286}" destId="{1E58992A-765D-4728-A486-F71DFEF99F2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18FAFB8-1095-4D42-92A9-CEF449D807D9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E235811-5EC1-496E-A56C-F518533FAC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превышение в денежном выражении доходов экономического субъекта (выручки от реализации товаров и услуг) над затратами на производство или приобретение и сбыт этих товаров или услуг.</a:t>
          </a:r>
        </a:p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= Выручка - Затраты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4D615-9193-4048-947D-36B9204397FA}" type="parTrans" cxnId="{01A8059E-EB9D-4650-9A18-0BBEFA2B70DD}">
      <dgm:prSet/>
      <dgm:spPr/>
      <dgm:t>
        <a:bodyPr/>
        <a:lstStyle/>
        <a:p>
          <a:endParaRPr lang="ru-RU"/>
        </a:p>
      </dgm:t>
    </dgm:pt>
    <dgm:pt modelId="{BD62BAA3-EA5C-4562-9BDA-46AF44387427}" type="sibTrans" cxnId="{01A8059E-EB9D-4650-9A18-0BBEFA2B70DD}">
      <dgm:prSet/>
      <dgm:spPr/>
      <dgm:t>
        <a:bodyPr/>
        <a:lstStyle/>
        <a:p>
          <a:endParaRPr lang="ru-RU"/>
        </a:p>
      </dgm:t>
    </dgm:pt>
    <dgm:pt modelId="{7ABD0B3C-90BC-4EAF-8065-75E0B84D2D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Бухгалтерская (реальная) прибыль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разница между суммой реализации (доходами от продажи) и расходами (издержками), включающими затраты и амортизационные отчисления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789527-9E5D-4AF3-B7DF-2C3C1B3B70BA}" type="parTrans" cxnId="{6B25A76B-CE78-4B25-9AEB-42B4E3FAA7F6}">
      <dgm:prSet/>
      <dgm:spPr/>
      <dgm:t>
        <a:bodyPr/>
        <a:lstStyle/>
        <a:p>
          <a:endParaRPr lang="ru-RU"/>
        </a:p>
      </dgm:t>
    </dgm:pt>
    <dgm:pt modelId="{E372EF8C-0EB6-4C17-99A0-C1982E8C01FC}" type="sibTrans" cxnId="{6B25A76B-CE78-4B25-9AEB-42B4E3FAA7F6}">
      <dgm:prSet/>
      <dgm:spPr/>
      <dgm:t>
        <a:bodyPr/>
        <a:lstStyle/>
        <a:p>
          <a:endParaRPr lang="ru-RU"/>
        </a:p>
      </dgm:t>
    </dgm:pt>
    <dgm:pt modelId="{8B64D3CC-6318-4E0B-862F-D87CEE5128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Экономическая прибыль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остаток от общего дохода после вычета всех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из-держек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;  разница между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бухгалтерс-кой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прибылью и дополнительными расходами, такими как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некомпенси-рованные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собственные издержки предпринимателя, не учтённые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се-бестоимости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в т.ч. «упущенная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выго-да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», затраты на «стимулирование» чиновников в коррупционных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эконо-миках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дополнительные премиальные работникам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056569A-8A18-4F0E-91EC-AC18345DB24C}" type="parTrans" cxnId="{F97500C4-652F-4353-BF9D-61AE8008AD58}">
      <dgm:prSet/>
      <dgm:spPr/>
      <dgm:t>
        <a:bodyPr/>
        <a:lstStyle/>
        <a:p>
          <a:endParaRPr lang="ru-RU"/>
        </a:p>
      </dgm:t>
    </dgm:pt>
    <dgm:pt modelId="{EA491166-072A-43CB-B5E1-A2A05BC4F49D}" type="sibTrans" cxnId="{F97500C4-652F-4353-BF9D-61AE8008AD58}">
      <dgm:prSet/>
      <dgm:spPr/>
      <dgm:t>
        <a:bodyPr/>
        <a:lstStyle/>
        <a:p>
          <a:endParaRPr lang="ru-RU"/>
        </a:p>
      </dgm:t>
    </dgm:pt>
    <dgm:pt modelId="{3FB5CA6C-E2D7-4E0D-933B-EE26145691D9}" type="pres">
      <dgm:prSet presAssocID="{F18FAFB8-1095-4D42-92A9-CEF449D807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2165E-3C34-4471-8067-5C92576F198F}" type="pres">
      <dgm:prSet presAssocID="{AE235811-5EC1-496E-A56C-F518533FAC9C}" presName="hierRoot1" presStyleCnt="0">
        <dgm:presLayoutVars>
          <dgm:hierBranch val="init"/>
        </dgm:presLayoutVars>
      </dgm:prSet>
      <dgm:spPr/>
    </dgm:pt>
    <dgm:pt modelId="{5B841D2D-3899-4442-B993-BA87ECB66BE6}" type="pres">
      <dgm:prSet presAssocID="{AE235811-5EC1-496E-A56C-F518533FAC9C}" presName="rootComposite1" presStyleCnt="0"/>
      <dgm:spPr/>
    </dgm:pt>
    <dgm:pt modelId="{DF61F599-093C-4C32-8A7F-EE0CF76BEAE4}" type="pres">
      <dgm:prSet presAssocID="{AE235811-5EC1-496E-A56C-F518533FAC9C}" presName="rootText1" presStyleLbl="node0" presStyleIdx="0" presStyleCnt="1" custScaleX="2431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875CF-A9F4-4D0D-A49B-F4D059EFAD83}" type="pres">
      <dgm:prSet presAssocID="{AE235811-5EC1-496E-A56C-F518533FAC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6C3557-7305-49FB-A757-2AF653E0ADFC}" type="pres">
      <dgm:prSet presAssocID="{AE235811-5EC1-496E-A56C-F518533FAC9C}" presName="hierChild2" presStyleCnt="0"/>
      <dgm:spPr/>
    </dgm:pt>
    <dgm:pt modelId="{3AC499DD-F7B7-45D8-ADB1-62E6DBB59566}" type="pres">
      <dgm:prSet presAssocID="{AE789527-9E5D-4AF3-B7DF-2C3C1B3B70B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828AD70-3EEF-45FC-B773-8DC7A3DB7F24}" type="pres">
      <dgm:prSet presAssocID="{7ABD0B3C-90BC-4EAF-8065-75E0B84D2D32}" presName="hierRoot2" presStyleCnt="0">
        <dgm:presLayoutVars>
          <dgm:hierBranch val="init"/>
        </dgm:presLayoutVars>
      </dgm:prSet>
      <dgm:spPr/>
    </dgm:pt>
    <dgm:pt modelId="{2AEF2C27-749A-485F-A0ED-A3D0A76769F9}" type="pres">
      <dgm:prSet presAssocID="{7ABD0B3C-90BC-4EAF-8065-75E0B84D2D32}" presName="rootComposite" presStyleCnt="0"/>
      <dgm:spPr/>
    </dgm:pt>
    <dgm:pt modelId="{FA032F0F-C63B-49CE-8132-B97AA369C72E}" type="pres">
      <dgm:prSet presAssocID="{7ABD0B3C-90BC-4EAF-8065-75E0B84D2D32}" presName="rootText" presStyleLbl="node2" presStyleIdx="0" presStyleCnt="2" custScaleX="147593" custScaleY="233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18BFCE-4350-4B89-9F56-0FDEEE14228C}" type="pres">
      <dgm:prSet presAssocID="{7ABD0B3C-90BC-4EAF-8065-75E0B84D2D32}" presName="rootConnector" presStyleLbl="node2" presStyleIdx="0" presStyleCnt="2"/>
      <dgm:spPr/>
      <dgm:t>
        <a:bodyPr/>
        <a:lstStyle/>
        <a:p>
          <a:endParaRPr lang="ru-RU"/>
        </a:p>
      </dgm:t>
    </dgm:pt>
    <dgm:pt modelId="{2D8965F9-D088-457C-8EDF-77D4D8BBA96F}" type="pres">
      <dgm:prSet presAssocID="{7ABD0B3C-90BC-4EAF-8065-75E0B84D2D32}" presName="hierChild4" presStyleCnt="0"/>
      <dgm:spPr/>
    </dgm:pt>
    <dgm:pt modelId="{CFC8F824-8195-4A47-B8DF-EFAB267DBEC0}" type="pres">
      <dgm:prSet presAssocID="{7ABD0B3C-90BC-4EAF-8065-75E0B84D2D32}" presName="hierChild5" presStyleCnt="0"/>
      <dgm:spPr/>
    </dgm:pt>
    <dgm:pt modelId="{B33B5C1E-0A40-4284-9D4F-9382CE48E9E7}" type="pres">
      <dgm:prSet presAssocID="{A056569A-8A18-4F0E-91EC-AC18345DB24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213111A-C39F-4771-B7F4-E3C1FA2A3556}" type="pres">
      <dgm:prSet presAssocID="{8B64D3CC-6318-4E0B-862F-D87CEE5128D9}" presName="hierRoot2" presStyleCnt="0">
        <dgm:presLayoutVars>
          <dgm:hierBranch val="init"/>
        </dgm:presLayoutVars>
      </dgm:prSet>
      <dgm:spPr/>
    </dgm:pt>
    <dgm:pt modelId="{A1262074-CE19-4C54-AB9F-2424F8C19CB4}" type="pres">
      <dgm:prSet presAssocID="{8B64D3CC-6318-4E0B-862F-D87CEE5128D9}" presName="rootComposite" presStyleCnt="0"/>
      <dgm:spPr/>
    </dgm:pt>
    <dgm:pt modelId="{74CB7A5C-B7BB-4482-8DE1-EC08FD893884}" type="pres">
      <dgm:prSet presAssocID="{8B64D3CC-6318-4E0B-862F-D87CEE5128D9}" presName="rootText" presStyleLbl="node2" presStyleIdx="1" presStyleCnt="2" custScaleX="147593" custScaleY="233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D4DAE-04B2-4002-8713-4B3C06AA8B29}" type="pres">
      <dgm:prSet presAssocID="{8B64D3CC-6318-4E0B-862F-D87CEE5128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F95E8285-35F3-4D1A-964E-3F56595DE3A1}" type="pres">
      <dgm:prSet presAssocID="{8B64D3CC-6318-4E0B-862F-D87CEE5128D9}" presName="hierChild4" presStyleCnt="0"/>
      <dgm:spPr/>
    </dgm:pt>
    <dgm:pt modelId="{999DCDE1-9A65-41F5-BFF2-6E84F0193DE9}" type="pres">
      <dgm:prSet presAssocID="{8B64D3CC-6318-4E0B-862F-D87CEE5128D9}" presName="hierChild5" presStyleCnt="0"/>
      <dgm:spPr/>
    </dgm:pt>
    <dgm:pt modelId="{76ABFF09-9B74-4E63-A085-47696251529F}" type="pres">
      <dgm:prSet presAssocID="{AE235811-5EC1-496E-A56C-F518533FAC9C}" presName="hierChild3" presStyleCnt="0"/>
      <dgm:spPr/>
    </dgm:pt>
  </dgm:ptLst>
  <dgm:cxnLst>
    <dgm:cxn modelId="{F97500C4-652F-4353-BF9D-61AE8008AD58}" srcId="{AE235811-5EC1-496E-A56C-F518533FAC9C}" destId="{8B64D3CC-6318-4E0B-862F-D87CEE5128D9}" srcOrd="1" destOrd="0" parTransId="{A056569A-8A18-4F0E-91EC-AC18345DB24C}" sibTransId="{EA491166-072A-43CB-B5E1-A2A05BC4F49D}"/>
    <dgm:cxn modelId="{BFE61711-EDF7-40E3-9911-571AD5F1CBE6}" type="presOf" srcId="{7ABD0B3C-90BC-4EAF-8065-75E0B84D2D32}" destId="{A418BFCE-4350-4B89-9F56-0FDEEE14228C}" srcOrd="1" destOrd="0" presId="urn:microsoft.com/office/officeart/2005/8/layout/orgChart1"/>
    <dgm:cxn modelId="{E7C70B09-104B-4D9E-98ED-387A199E0A1C}" type="presOf" srcId="{A056569A-8A18-4F0E-91EC-AC18345DB24C}" destId="{B33B5C1E-0A40-4284-9D4F-9382CE48E9E7}" srcOrd="0" destOrd="0" presId="urn:microsoft.com/office/officeart/2005/8/layout/orgChart1"/>
    <dgm:cxn modelId="{6B25A76B-CE78-4B25-9AEB-42B4E3FAA7F6}" srcId="{AE235811-5EC1-496E-A56C-F518533FAC9C}" destId="{7ABD0B3C-90BC-4EAF-8065-75E0B84D2D32}" srcOrd="0" destOrd="0" parTransId="{AE789527-9E5D-4AF3-B7DF-2C3C1B3B70BA}" sibTransId="{E372EF8C-0EB6-4C17-99A0-C1982E8C01FC}"/>
    <dgm:cxn modelId="{3C01599B-628B-4C64-A246-DE71D98D9DED}" type="presOf" srcId="{8B64D3CC-6318-4E0B-862F-D87CEE5128D9}" destId="{74CB7A5C-B7BB-4482-8DE1-EC08FD893884}" srcOrd="0" destOrd="0" presId="urn:microsoft.com/office/officeart/2005/8/layout/orgChart1"/>
    <dgm:cxn modelId="{AF4AD480-AFEB-4A71-B22D-F3302A156F69}" type="presOf" srcId="{AE789527-9E5D-4AF3-B7DF-2C3C1B3B70BA}" destId="{3AC499DD-F7B7-45D8-ADB1-62E6DBB59566}" srcOrd="0" destOrd="0" presId="urn:microsoft.com/office/officeart/2005/8/layout/orgChart1"/>
    <dgm:cxn modelId="{1EAAC18F-1E63-4897-9B3D-E9A3493CD32E}" type="presOf" srcId="{8B64D3CC-6318-4E0B-862F-D87CEE5128D9}" destId="{8B5D4DAE-04B2-4002-8713-4B3C06AA8B29}" srcOrd="1" destOrd="0" presId="urn:microsoft.com/office/officeart/2005/8/layout/orgChart1"/>
    <dgm:cxn modelId="{2807C49D-A649-46A9-95C5-B8FDB2D690B5}" type="presOf" srcId="{F18FAFB8-1095-4D42-92A9-CEF449D807D9}" destId="{3FB5CA6C-E2D7-4E0D-933B-EE26145691D9}" srcOrd="0" destOrd="0" presId="urn:microsoft.com/office/officeart/2005/8/layout/orgChart1"/>
    <dgm:cxn modelId="{3D75E11E-2A44-4951-8DF8-40C77091F4DB}" type="presOf" srcId="{7ABD0B3C-90BC-4EAF-8065-75E0B84D2D32}" destId="{FA032F0F-C63B-49CE-8132-B97AA369C72E}" srcOrd="0" destOrd="0" presId="urn:microsoft.com/office/officeart/2005/8/layout/orgChart1"/>
    <dgm:cxn modelId="{B1360887-3060-4927-81AF-E9D8BB0071A8}" type="presOf" srcId="{AE235811-5EC1-496E-A56C-F518533FAC9C}" destId="{01B875CF-A9F4-4D0D-A49B-F4D059EFAD83}" srcOrd="1" destOrd="0" presId="urn:microsoft.com/office/officeart/2005/8/layout/orgChart1"/>
    <dgm:cxn modelId="{01A8059E-EB9D-4650-9A18-0BBEFA2B70DD}" srcId="{F18FAFB8-1095-4D42-92A9-CEF449D807D9}" destId="{AE235811-5EC1-496E-A56C-F518533FAC9C}" srcOrd="0" destOrd="0" parTransId="{5974D615-9193-4048-947D-36B9204397FA}" sibTransId="{BD62BAA3-EA5C-4562-9BDA-46AF44387427}"/>
    <dgm:cxn modelId="{3C258F63-CA64-4B3A-A9CB-1D8A67EEA58C}" type="presOf" srcId="{AE235811-5EC1-496E-A56C-F518533FAC9C}" destId="{DF61F599-093C-4C32-8A7F-EE0CF76BEAE4}" srcOrd="0" destOrd="0" presId="urn:microsoft.com/office/officeart/2005/8/layout/orgChart1"/>
    <dgm:cxn modelId="{2531AFAA-5617-4869-8BA0-A09F702646AF}" type="presParOf" srcId="{3FB5CA6C-E2D7-4E0D-933B-EE26145691D9}" destId="{E842165E-3C34-4471-8067-5C92576F198F}" srcOrd="0" destOrd="0" presId="urn:microsoft.com/office/officeart/2005/8/layout/orgChart1"/>
    <dgm:cxn modelId="{053D07FD-E311-4096-BBA0-24A7B27CD546}" type="presParOf" srcId="{E842165E-3C34-4471-8067-5C92576F198F}" destId="{5B841D2D-3899-4442-B993-BA87ECB66BE6}" srcOrd="0" destOrd="0" presId="urn:microsoft.com/office/officeart/2005/8/layout/orgChart1"/>
    <dgm:cxn modelId="{91FD1039-971F-48FA-83EE-D9EF102BFCF6}" type="presParOf" srcId="{5B841D2D-3899-4442-B993-BA87ECB66BE6}" destId="{DF61F599-093C-4C32-8A7F-EE0CF76BEAE4}" srcOrd="0" destOrd="0" presId="urn:microsoft.com/office/officeart/2005/8/layout/orgChart1"/>
    <dgm:cxn modelId="{6E974DB2-A42C-4A2D-B2AA-8D15DBE3FE81}" type="presParOf" srcId="{5B841D2D-3899-4442-B993-BA87ECB66BE6}" destId="{01B875CF-A9F4-4D0D-A49B-F4D059EFAD83}" srcOrd="1" destOrd="0" presId="urn:microsoft.com/office/officeart/2005/8/layout/orgChart1"/>
    <dgm:cxn modelId="{8F545A00-FDFD-4152-BA85-7FEEF726A924}" type="presParOf" srcId="{E842165E-3C34-4471-8067-5C92576F198F}" destId="{736C3557-7305-49FB-A757-2AF653E0ADFC}" srcOrd="1" destOrd="0" presId="urn:microsoft.com/office/officeart/2005/8/layout/orgChart1"/>
    <dgm:cxn modelId="{C2536330-9654-4B94-AEB6-DF7E79C7D18B}" type="presParOf" srcId="{736C3557-7305-49FB-A757-2AF653E0ADFC}" destId="{3AC499DD-F7B7-45D8-ADB1-62E6DBB59566}" srcOrd="0" destOrd="0" presId="urn:microsoft.com/office/officeart/2005/8/layout/orgChart1"/>
    <dgm:cxn modelId="{3D174988-CCAC-46F7-83C0-446D7AAE9B20}" type="presParOf" srcId="{736C3557-7305-49FB-A757-2AF653E0ADFC}" destId="{9828AD70-3EEF-45FC-B773-8DC7A3DB7F24}" srcOrd="1" destOrd="0" presId="urn:microsoft.com/office/officeart/2005/8/layout/orgChart1"/>
    <dgm:cxn modelId="{7ED73437-C42B-45D1-BC8A-9A0266CF8357}" type="presParOf" srcId="{9828AD70-3EEF-45FC-B773-8DC7A3DB7F24}" destId="{2AEF2C27-749A-485F-A0ED-A3D0A76769F9}" srcOrd="0" destOrd="0" presId="urn:microsoft.com/office/officeart/2005/8/layout/orgChart1"/>
    <dgm:cxn modelId="{B4C3D5B7-363E-4624-992C-DC287493F196}" type="presParOf" srcId="{2AEF2C27-749A-485F-A0ED-A3D0A76769F9}" destId="{FA032F0F-C63B-49CE-8132-B97AA369C72E}" srcOrd="0" destOrd="0" presId="urn:microsoft.com/office/officeart/2005/8/layout/orgChart1"/>
    <dgm:cxn modelId="{01C0C3BC-CEC2-4AA4-B905-0DB471148E0A}" type="presParOf" srcId="{2AEF2C27-749A-485F-A0ED-A3D0A76769F9}" destId="{A418BFCE-4350-4B89-9F56-0FDEEE14228C}" srcOrd="1" destOrd="0" presId="urn:microsoft.com/office/officeart/2005/8/layout/orgChart1"/>
    <dgm:cxn modelId="{B10DC4D8-7B7D-41C3-B8E8-0A598DCDCC60}" type="presParOf" srcId="{9828AD70-3EEF-45FC-B773-8DC7A3DB7F24}" destId="{2D8965F9-D088-457C-8EDF-77D4D8BBA96F}" srcOrd="1" destOrd="0" presId="urn:microsoft.com/office/officeart/2005/8/layout/orgChart1"/>
    <dgm:cxn modelId="{1DC72360-7BFF-4BD0-A7CF-C34DF21AF579}" type="presParOf" srcId="{9828AD70-3EEF-45FC-B773-8DC7A3DB7F24}" destId="{CFC8F824-8195-4A47-B8DF-EFAB267DBEC0}" srcOrd="2" destOrd="0" presId="urn:microsoft.com/office/officeart/2005/8/layout/orgChart1"/>
    <dgm:cxn modelId="{E58E3FAC-E7BF-4A02-841D-22F0FC730103}" type="presParOf" srcId="{736C3557-7305-49FB-A757-2AF653E0ADFC}" destId="{B33B5C1E-0A40-4284-9D4F-9382CE48E9E7}" srcOrd="2" destOrd="0" presId="urn:microsoft.com/office/officeart/2005/8/layout/orgChart1"/>
    <dgm:cxn modelId="{B0AC4D9A-E032-49D8-8C29-99CE738908A7}" type="presParOf" srcId="{736C3557-7305-49FB-A757-2AF653E0ADFC}" destId="{2213111A-C39F-4771-B7F4-E3C1FA2A3556}" srcOrd="3" destOrd="0" presId="urn:microsoft.com/office/officeart/2005/8/layout/orgChart1"/>
    <dgm:cxn modelId="{CAFF1A0C-77C9-458B-9F07-C7834E713558}" type="presParOf" srcId="{2213111A-C39F-4771-B7F4-E3C1FA2A3556}" destId="{A1262074-CE19-4C54-AB9F-2424F8C19CB4}" srcOrd="0" destOrd="0" presId="urn:microsoft.com/office/officeart/2005/8/layout/orgChart1"/>
    <dgm:cxn modelId="{B8A313A6-733A-4749-9DC0-C21E50343A1D}" type="presParOf" srcId="{A1262074-CE19-4C54-AB9F-2424F8C19CB4}" destId="{74CB7A5C-B7BB-4482-8DE1-EC08FD893884}" srcOrd="0" destOrd="0" presId="urn:microsoft.com/office/officeart/2005/8/layout/orgChart1"/>
    <dgm:cxn modelId="{C377E7ED-72F2-4435-A65D-38D5B1572B2E}" type="presParOf" srcId="{A1262074-CE19-4C54-AB9F-2424F8C19CB4}" destId="{8B5D4DAE-04B2-4002-8713-4B3C06AA8B29}" srcOrd="1" destOrd="0" presId="urn:microsoft.com/office/officeart/2005/8/layout/orgChart1"/>
    <dgm:cxn modelId="{AABF3A2E-6C56-4B64-B20E-E37995606032}" type="presParOf" srcId="{2213111A-C39F-4771-B7F4-E3C1FA2A3556}" destId="{F95E8285-35F3-4D1A-964E-3F56595DE3A1}" srcOrd="1" destOrd="0" presId="urn:microsoft.com/office/officeart/2005/8/layout/orgChart1"/>
    <dgm:cxn modelId="{93F57DCC-98E4-478B-BB63-D0DB34F98785}" type="presParOf" srcId="{2213111A-C39F-4771-B7F4-E3C1FA2A3556}" destId="{999DCDE1-9A65-41F5-BFF2-6E84F0193DE9}" srcOrd="2" destOrd="0" presId="urn:microsoft.com/office/officeart/2005/8/layout/orgChart1"/>
    <dgm:cxn modelId="{5327AFDF-69F7-400D-9F02-B27694152D41}" type="presParOf" srcId="{E842165E-3C34-4471-8067-5C92576F198F}" destId="{76ABFF09-9B74-4E63-A085-476962515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FA0B1B-23CB-47AE-AAD5-555E892A5476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F99C851-BB62-4AA0-A984-6E07661E3DA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формы собственности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387E91-D50B-45B8-A0CB-CE86A6EF3055}" type="parTrans" cxnId="{C9EF8A9A-36B7-46A1-ACE4-01FD9600952D}">
      <dgm:prSet/>
      <dgm:spPr/>
      <dgm:t>
        <a:bodyPr/>
        <a:lstStyle/>
        <a:p>
          <a:endParaRPr lang="ru-RU"/>
        </a:p>
      </dgm:t>
    </dgm:pt>
    <dgm:pt modelId="{19936DCD-01D5-447C-B2DD-3E169B929BA8}" type="sibTrans" cxnId="{C9EF8A9A-36B7-46A1-ACE4-01FD9600952D}">
      <dgm:prSet/>
      <dgm:spPr/>
      <dgm:t>
        <a:bodyPr/>
        <a:lstStyle/>
        <a:p>
          <a:endParaRPr lang="ru-RU"/>
        </a:p>
      </dgm:t>
    </dgm:pt>
    <dgm:pt modelId="{6D5FC12B-6C9F-4F88-A54E-63071F63A08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Частная собственность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1741B5-6533-4B37-8869-1AADD224D3F3}" type="parTrans" cxnId="{0A262819-BE2B-464E-B162-7578E5153606}">
      <dgm:prSet/>
      <dgm:spPr/>
      <dgm:t>
        <a:bodyPr/>
        <a:lstStyle/>
        <a:p>
          <a:endParaRPr lang="ru-RU"/>
        </a:p>
      </dgm:t>
    </dgm:pt>
    <dgm:pt modelId="{3F8F2A2E-1B16-40DA-8DC0-ACA4FC82A97C}" type="sibTrans" cxnId="{0A262819-BE2B-464E-B162-7578E5153606}">
      <dgm:prSet/>
      <dgm:spPr/>
      <dgm:t>
        <a:bodyPr/>
        <a:lstStyle/>
        <a:p>
          <a:endParaRPr lang="ru-RU"/>
        </a:p>
      </dgm:t>
    </dgm:pt>
    <dgm:pt modelId="{25F2CCCE-3141-42F4-8E29-176B7E6E5A6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собственность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304B716-72C9-4F06-8D49-07D38C1065ED}" type="parTrans" cxnId="{5FC824F3-1BB7-4510-BEE9-F8D76E6DE34B}">
      <dgm:prSet/>
      <dgm:spPr/>
      <dgm:t>
        <a:bodyPr/>
        <a:lstStyle/>
        <a:p>
          <a:endParaRPr lang="ru-RU"/>
        </a:p>
      </dgm:t>
    </dgm:pt>
    <dgm:pt modelId="{2CA3849D-3C56-49D1-975C-AA917B988E0C}" type="sibTrans" cxnId="{5FC824F3-1BB7-4510-BEE9-F8D76E6DE34B}">
      <dgm:prSet/>
      <dgm:spPr/>
      <dgm:t>
        <a:bodyPr/>
        <a:lstStyle/>
        <a:p>
          <a:endParaRPr lang="ru-RU"/>
        </a:p>
      </dgm:t>
    </dgm:pt>
    <dgm:pt modelId="{7E9E91AD-C7A2-433B-8727-91B505E6E54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собственность физического лица (отдельного человека) или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 (организации, имеющей какое-либо имущество)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BCDA29F-D14A-4AC0-880C-3DD337E633C3}" type="parTrans" cxnId="{1C8B482E-566E-478E-AA05-EEFA359141DB}">
      <dgm:prSet/>
      <dgm:spPr/>
      <dgm:t>
        <a:bodyPr/>
        <a:lstStyle/>
        <a:p>
          <a:endParaRPr lang="ru-RU"/>
        </a:p>
      </dgm:t>
    </dgm:pt>
    <dgm:pt modelId="{05F7CC6A-7F88-4947-B465-F3942513B4B5}" type="sibTrans" cxnId="{1C8B482E-566E-478E-AA05-EEFA359141DB}">
      <dgm:prSet/>
      <dgm:spPr/>
      <dgm:t>
        <a:bodyPr/>
        <a:lstStyle/>
        <a:p>
          <a:endParaRPr lang="ru-RU"/>
        </a:p>
      </dgm:t>
    </dgm:pt>
    <dgm:pt modelId="{CA606B74-EB99-4875-B732-F288823C698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общей нераздельной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принадлежащей государству и используемой им в общенациональных интересах; объекты, составляющие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го-сударственную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собственность, уста-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навливаются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742FE06-6537-40CC-A967-3DE710B40922}" type="parTrans" cxnId="{21AC85AC-BBE9-4CBE-8F4A-A03E24C9C930}">
      <dgm:prSet/>
      <dgm:spPr/>
      <dgm:t>
        <a:bodyPr/>
        <a:lstStyle/>
        <a:p>
          <a:endParaRPr lang="ru-RU"/>
        </a:p>
      </dgm:t>
    </dgm:pt>
    <dgm:pt modelId="{B43B32CD-5BB0-4D45-AFEF-770E912FD9F4}" type="sibTrans" cxnId="{21AC85AC-BBE9-4CBE-8F4A-A03E24C9C930}">
      <dgm:prSet/>
      <dgm:spPr/>
      <dgm:t>
        <a:bodyPr/>
        <a:lstStyle/>
        <a:p>
          <a:endParaRPr lang="ru-RU"/>
        </a:p>
      </dgm:t>
    </dgm:pt>
    <dgm:pt modelId="{AC55534F-A355-47CC-B79C-DAD6201CF977}" type="pres">
      <dgm:prSet presAssocID="{79FA0B1B-23CB-47AE-AAD5-555E892A54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5AF82D-5F08-4BD1-BF06-85E5BC58E286}" type="pres">
      <dgm:prSet presAssocID="{9F99C851-BB62-4AA0-A984-6E07661E3DA7}" presName="hierRoot1" presStyleCnt="0">
        <dgm:presLayoutVars>
          <dgm:hierBranch val="init"/>
        </dgm:presLayoutVars>
      </dgm:prSet>
      <dgm:spPr/>
    </dgm:pt>
    <dgm:pt modelId="{71B68A02-FE50-4BCF-8A8C-F71B0BAAA416}" type="pres">
      <dgm:prSet presAssocID="{9F99C851-BB62-4AA0-A984-6E07661E3DA7}" presName="rootComposite1" presStyleCnt="0"/>
      <dgm:spPr/>
    </dgm:pt>
    <dgm:pt modelId="{C8D56464-9B9A-4B54-A7C2-5E16F5AAF3C8}" type="pres">
      <dgm:prSet presAssocID="{9F99C851-BB62-4AA0-A984-6E07661E3DA7}" presName="rootText1" presStyleLbl="node0" presStyleIdx="0" presStyleCnt="1" custScaleX="2049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24A1DA-27B3-41F6-BF30-23E0A05E8C3E}" type="pres">
      <dgm:prSet presAssocID="{9F99C851-BB62-4AA0-A984-6E07661E3DA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42DAE5-A096-44C2-8641-A0F7D700644F}" type="pres">
      <dgm:prSet presAssocID="{9F99C851-BB62-4AA0-A984-6E07661E3DA7}" presName="hierChild2" presStyleCnt="0"/>
      <dgm:spPr/>
    </dgm:pt>
    <dgm:pt modelId="{ED2FB1F1-0318-4E48-B6EC-FD01236A4B07}" type="pres">
      <dgm:prSet presAssocID="{0F1741B5-6533-4B37-8869-1AADD224D3F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D1CD809-61C1-4EEC-BFD9-FFFF007D69DF}" type="pres">
      <dgm:prSet presAssocID="{6D5FC12B-6C9F-4F88-A54E-63071F63A086}" presName="hierRoot2" presStyleCnt="0">
        <dgm:presLayoutVars>
          <dgm:hierBranch/>
        </dgm:presLayoutVars>
      </dgm:prSet>
      <dgm:spPr/>
    </dgm:pt>
    <dgm:pt modelId="{775FB245-2B96-41E4-B139-A6939767D697}" type="pres">
      <dgm:prSet presAssocID="{6D5FC12B-6C9F-4F88-A54E-63071F63A086}" presName="rootComposite" presStyleCnt="0"/>
      <dgm:spPr/>
    </dgm:pt>
    <dgm:pt modelId="{A7886303-1505-4C96-84D5-76B779909EFD}" type="pres">
      <dgm:prSet presAssocID="{6D5FC12B-6C9F-4F88-A54E-63071F63A086}" presName="rootText" presStyleLbl="node2" presStyleIdx="0" presStyleCnt="2" custScaleX="195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43E686-0444-4ECE-936E-37FBB59C1BBF}" type="pres">
      <dgm:prSet presAssocID="{6D5FC12B-6C9F-4F88-A54E-63071F63A086}" presName="rootConnector" presStyleLbl="node2" presStyleIdx="0" presStyleCnt="2"/>
      <dgm:spPr/>
      <dgm:t>
        <a:bodyPr/>
        <a:lstStyle/>
        <a:p>
          <a:endParaRPr lang="ru-RU"/>
        </a:p>
      </dgm:t>
    </dgm:pt>
    <dgm:pt modelId="{DA7A4222-F755-45EF-BAAC-64B67744EA57}" type="pres">
      <dgm:prSet presAssocID="{6D5FC12B-6C9F-4F88-A54E-63071F63A086}" presName="hierChild4" presStyleCnt="0"/>
      <dgm:spPr/>
    </dgm:pt>
    <dgm:pt modelId="{ED46E70A-821F-48DB-B156-71B58F06B361}" type="pres">
      <dgm:prSet presAssocID="{CBCDA29F-D14A-4AC0-880C-3DD337E633C3}" presName="Name35" presStyleLbl="parChTrans1D3" presStyleIdx="0" presStyleCnt="2"/>
      <dgm:spPr/>
      <dgm:t>
        <a:bodyPr/>
        <a:lstStyle/>
        <a:p>
          <a:endParaRPr lang="ru-RU"/>
        </a:p>
      </dgm:t>
    </dgm:pt>
    <dgm:pt modelId="{4860DFA3-83E7-4A7A-A77D-0EEA3A9D577D}" type="pres">
      <dgm:prSet presAssocID="{7E9E91AD-C7A2-433B-8727-91B505E6E543}" presName="hierRoot2" presStyleCnt="0">
        <dgm:presLayoutVars>
          <dgm:hierBranch val="init"/>
        </dgm:presLayoutVars>
      </dgm:prSet>
      <dgm:spPr/>
    </dgm:pt>
    <dgm:pt modelId="{ECC3876D-A129-4EA9-86BB-F11ECEB75452}" type="pres">
      <dgm:prSet presAssocID="{7E9E91AD-C7A2-433B-8727-91B505E6E543}" presName="rootComposite" presStyleCnt="0"/>
      <dgm:spPr/>
    </dgm:pt>
    <dgm:pt modelId="{04972095-22B1-484A-A33B-4AB7C53E7549}" type="pres">
      <dgm:prSet presAssocID="{7E9E91AD-C7A2-433B-8727-91B505E6E543}" presName="rootText" presStyleLbl="node3" presStyleIdx="0" presStyleCnt="2" custScaleX="195927" custScaleY="1945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73C472-6237-42DB-9B63-3D473AD4C862}" type="pres">
      <dgm:prSet presAssocID="{7E9E91AD-C7A2-433B-8727-91B505E6E543}" presName="rootConnector" presStyleLbl="node3" presStyleIdx="0" presStyleCnt="2"/>
      <dgm:spPr/>
      <dgm:t>
        <a:bodyPr/>
        <a:lstStyle/>
        <a:p>
          <a:endParaRPr lang="ru-RU"/>
        </a:p>
      </dgm:t>
    </dgm:pt>
    <dgm:pt modelId="{C34D428B-4004-4899-AD6E-D6618AA08B60}" type="pres">
      <dgm:prSet presAssocID="{7E9E91AD-C7A2-433B-8727-91B505E6E543}" presName="hierChild4" presStyleCnt="0"/>
      <dgm:spPr/>
    </dgm:pt>
    <dgm:pt modelId="{9E5C2767-B69D-4F38-980C-2A6DF1090051}" type="pres">
      <dgm:prSet presAssocID="{7E9E91AD-C7A2-433B-8727-91B505E6E543}" presName="hierChild5" presStyleCnt="0"/>
      <dgm:spPr/>
    </dgm:pt>
    <dgm:pt modelId="{02CAD56B-A084-479D-8D31-46AB7240D4AA}" type="pres">
      <dgm:prSet presAssocID="{6D5FC12B-6C9F-4F88-A54E-63071F63A086}" presName="hierChild5" presStyleCnt="0"/>
      <dgm:spPr/>
    </dgm:pt>
    <dgm:pt modelId="{8A4DE9A0-4224-4063-97F1-611C9FEBB328}" type="pres">
      <dgm:prSet presAssocID="{4304B716-72C9-4F06-8D49-07D38C1065ED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DCAB351-8C2E-4ADF-8587-E808719390C5}" type="pres">
      <dgm:prSet presAssocID="{25F2CCCE-3141-42F4-8E29-176B7E6E5A6A}" presName="hierRoot2" presStyleCnt="0">
        <dgm:presLayoutVars>
          <dgm:hierBranch/>
        </dgm:presLayoutVars>
      </dgm:prSet>
      <dgm:spPr/>
    </dgm:pt>
    <dgm:pt modelId="{1742CE79-C509-4A40-8523-E96E5EAE884A}" type="pres">
      <dgm:prSet presAssocID="{25F2CCCE-3141-42F4-8E29-176B7E6E5A6A}" presName="rootComposite" presStyleCnt="0"/>
      <dgm:spPr/>
    </dgm:pt>
    <dgm:pt modelId="{AF1718D0-F84D-4DD9-8C3B-A269161A128E}" type="pres">
      <dgm:prSet presAssocID="{25F2CCCE-3141-42F4-8E29-176B7E6E5A6A}" presName="rootText" presStyleLbl="node2" presStyleIdx="1" presStyleCnt="2" custScaleX="195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EB5994-08D7-453E-B14B-625F668062A0}" type="pres">
      <dgm:prSet presAssocID="{25F2CCCE-3141-42F4-8E29-176B7E6E5A6A}" presName="rootConnector" presStyleLbl="node2" presStyleIdx="1" presStyleCnt="2"/>
      <dgm:spPr/>
      <dgm:t>
        <a:bodyPr/>
        <a:lstStyle/>
        <a:p>
          <a:endParaRPr lang="ru-RU"/>
        </a:p>
      </dgm:t>
    </dgm:pt>
    <dgm:pt modelId="{972791F8-EC7C-4A89-A1C6-BC4F8B853CF8}" type="pres">
      <dgm:prSet presAssocID="{25F2CCCE-3141-42F4-8E29-176B7E6E5A6A}" presName="hierChild4" presStyleCnt="0"/>
      <dgm:spPr/>
    </dgm:pt>
    <dgm:pt modelId="{3A0FB538-B8B7-4F26-B6F2-A63006C7AB32}" type="pres">
      <dgm:prSet presAssocID="{7742FE06-6537-40CC-A967-3DE710B40922}" presName="Name35" presStyleLbl="parChTrans1D3" presStyleIdx="1" presStyleCnt="2"/>
      <dgm:spPr/>
      <dgm:t>
        <a:bodyPr/>
        <a:lstStyle/>
        <a:p>
          <a:endParaRPr lang="ru-RU"/>
        </a:p>
      </dgm:t>
    </dgm:pt>
    <dgm:pt modelId="{648A1895-1167-4564-8983-74225A8BD6BC}" type="pres">
      <dgm:prSet presAssocID="{CA606B74-EB99-4875-B732-F288823C698F}" presName="hierRoot2" presStyleCnt="0">
        <dgm:presLayoutVars>
          <dgm:hierBranch val="init"/>
        </dgm:presLayoutVars>
      </dgm:prSet>
      <dgm:spPr/>
    </dgm:pt>
    <dgm:pt modelId="{135753A4-F4B7-479F-B72C-7193BB10B481}" type="pres">
      <dgm:prSet presAssocID="{CA606B74-EB99-4875-B732-F288823C698F}" presName="rootComposite" presStyleCnt="0"/>
      <dgm:spPr/>
    </dgm:pt>
    <dgm:pt modelId="{D5E2DC43-BA1F-44F4-8B57-ED0A67F07B59}" type="pres">
      <dgm:prSet presAssocID="{CA606B74-EB99-4875-B732-F288823C698F}" presName="rootText" presStyleLbl="node3" presStyleIdx="1" presStyleCnt="2" custScaleX="195927" custScaleY="1945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222B79-8D01-4290-8E10-9802A998A59D}" type="pres">
      <dgm:prSet presAssocID="{CA606B74-EB99-4875-B732-F288823C698F}" presName="rootConnector" presStyleLbl="node3" presStyleIdx="1" presStyleCnt="2"/>
      <dgm:spPr/>
      <dgm:t>
        <a:bodyPr/>
        <a:lstStyle/>
        <a:p>
          <a:endParaRPr lang="ru-RU"/>
        </a:p>
      </dgm:t>
    </dgm:pt>
    <dgm:pt modelId="{61350374-021C-41C1-B845-7EC0C0006687}" type="pres">
      <dgm:prSet presAssocID="{CA606B74-EB99-4875-B732-F288823C698F}" presName="hierChild4" presStyleCnt="0"/>
      <dgm:spPr/>
    </dgm:pt>
    <dgm:pt modelId="{D71B1543-41AC-4705-9EB9-519ECC28A199}" type="pres">
      <dgm:prSet presAssocID="{CA606B74-EB99-4875-B732-F288823C698F}" presName="hierChild5" presStyleCnt="0"/>
      <dgm:spPr/>
    </dgm:pt>
    <dgm:pt modelId="{0C509DCA-7BAF-4D6E-B882-BFAB90ACCD75}" type="pres">
      <dgm:prSet presAssocID="{25F2CCCE-3141-42F4-8E29-176B7E6E5A6A}" presName="hierChild5" presStyleCnt="0"/>
      <dgm:spPr/>
    </dgm:pt>
    <dgm:pt modelId="{1E58992A-765D-4728-A486-F71DFEF99F2B}" type="pres">
      <dgm:prSet presAssocID="{9F99C851-BB62-4AA0-A984-6E07661E3DA7}" presName="hierChild3" presStyleCnt="0"/>
      <dgm:spPr/>
    </dgm:pt>
  </dgm:ptLst>
  <dgm:cxnLst>
    <dgm:cxn modelId="{1C8B482E-566E-478E-AA05-EEFA359141DB}" srcId="{6D5FC12B-6C9F-4F88-A54E-63071F63A086}" destId="{7E9E91AD-C7A2-433B-8727-91B505E6E543}" srcOrd="0" destOrd="0" parTransId="{CBCDA29F-D14A-4AC0-880C-3DD337E633C3}" sibTransId="{05F7CC6A-7F88-4947-B465-F3942513B4B5}"/>
    <dgm:cxn modelId="{C9EF8A9A-36B7-46A1-ACE4-01FD9600952D}" srcId="{79FA0B1B-23CB-47AE-AAD5-555E892A5476}" destId="{9F99C851-BB62-4AA0-A984-6E07661E3DA7}" srcOrd="0" destOrd="0" parTransId="{18387E91-D50B-45B8-A0CB-CE86A6EF3055}" sibTransId="{19936DCD-01D5-447C-B2DD-3E169B929BA8}"/>
    <dgm:cxn modelId="{B0126635-EAE2-4332-A29E-521A6AC7388B}" type="presOf" srcId="{25F2CCCE-3141-42F4-8E29-176B7E6E5A6A}" destId="{AF1718D0-F84D-4DD9-8C3B-A269161A128E}" srcOrd="0" destOrd="0" presId="urn:microsoft.com/office/officeart/2005/8/layout/orgChart1"/>
    <dgm:cxn modelId="{21AC85AC-BBE9-4CBE-8F4A-A03E24C9C930}" srcId="{25F2CCCE-3141-42F4-8E29-176B7E6E5A6A}" destId="{CA606B74-EB99-4875-B732-F288823C698F}" srcOrd="0" destOrd="0" parTransId="{7742FE06-6537-40CC-A967-3DE710B40922}" sibTransId="{B43B32CD-5BB0-4D45-AFEF-770E912FD9F4}"/>
    <dgm:cxn modelId="{0CD63DAE-48F9-4F46-AC56-ED0DEE10D65F}" type="presOf" srcId="{7742FE06-6537-40CC-A967-3DE710B40922}" destId="{3A0FB538-B8B7-4F26-B6F2-A63006C7AB32}" srcOrd="0" destOrd="0" presId="urn:microsoft.com/office/officeart/2005/8/layout/orgChart1"/>
    <dgm:cxn modelId="{8577967D-DD14-4AE8-87F4-F05FC2B40BFA}" type="presOf" srcId="{6D5FC12B-6C9F-4F88-A54E-63071F63A086}" destId="{A7886303-1505-4C96-84D5-76B779909EFD}" srcOrd="0" destOrd="0" presId="urn:microsoft.com/office/officeart/2005/8/layout/orgChart1"/>
    <dgm:cxn modelId="{5FC824F3-1BB7-4510-BEE9-F8D76E6DE34B}" srcId="{9F99C851-BB62-4AA0-A984-6E07661E3DA7}" destId="{25F2CCCE-3141-42F4-8E29-176B7E6E5A6A}" srcOrd="1" destOrd="0" parTransId="{4304B716-72C9-4F06-8D49-07D38C1065ED}" sibTransId="{2CA3849D-3C56-49D1-975C-AA917B988E0C}"/>
    <dgm:cxn modelId="{254A6A7D-00EF-4853-9215-933DD4C2B374}" type="presOf" srcId="{7E9E91AD-C7A2-433B-8727-91B505E6E543}" destId="{04972095-22B1-484A-A33B-4AB7C53E7549}" srcOrd="0" destOrd="0" presId="urn:microsoft.com/office/officeart/2005/8/layout/orgChart1"/>
    <dgm:cxn modelId="{0A262819-BE2B-464E-B162-7578E5153606}" srcId="{9F99C851-BB62-4AA0-A984-6E07661E3DA7}" destId="{6D5FC12B-6C9F-4F88-A54E-63071F63A086}" srcOrd="0" destOrd="0" parTransId="{0F1741B5-6533-4B37-8869-1AADD224D3F3}" sibTransId="{3F8F2A2E-1B16-40DA-8DC0-ACA4FC82A97C}"/>
    <dgm:cxn modelId="{0AA712E6-8A1C-45AA-A2CF-5AB85C00C763}" type="presOf" srcId="{6D5FC12B-6C9F-4F88-A54E-63071F63A086}" destId="{6743E686-0444-4ECE-936E-37FBB59C1BBF}" srcOrd="1" destOrd="0" presId="urn:microsoft.com/office/officeart/2005/8/layout/orgChart1"/>
    <dgm:cxn modelId="{B4B1BE7F-14DA-40D8-856E-47C05F5C68EC}" type="presOf" srcId="{CBCDA29F-D14A-4AC0-880C-3DD337E633C3}" destId="{ED46E70A-821F-48DB-B156-71B58F06B361}" srcOrd="0" destOrd="0" presId="urn:microsoft.com/office/officeart/2005/8/layout/orgChart1"/>
    <dgm:cxn modelId="{979DD82D-6278-4BB6-B26A-120598D46AD6}" type="presOf" srcId="{CA606B74-EB99-4875-B732-F288823C698F}" destId="{D5E2DC43-BA1F-44F4-8B57-ED0A67F07B59}" srcOrd="0" destOrd="0" presId="urn:microsoft.com/office/officeart/2005/8/layout/orgChart1"/>
    <dgm:cxn modelId="{37633203-8F6E-43DD-B51D-50A1A901DDB4}" type="presOf" srcId="{CA606B74-EB99-4875-B732-F288823C698F}" destId="{4B222B79-8D01-4290-8E10-9802A998A59D}" srcOrd="1" destOrd="0" presId="urn:microsoft.com/office/officeart/2005/8/layout/orgChart1"/>
    <dgm:cxn modelId="{F2E48EEB-DCE6-4766-9B58-247E5E4CC688}" type="presOf" srcId="{9F99C851-BB62-4AA0-A984-6E07661E3DA7}" destId="{C8D56464-9B9A-4B54-A7C2-5E16F5AAF3C8}" srcOrd="0" destOrd="0" presId="urn:microsoft.com/office/officeart/2005/8/layout/orgChart1"/>
    <dgm:cxn modelId="{F13B7946-5F46-451F-9C37-0CEAED0DDAF1}" type="presOf" srcId="{4304B716-72C9-4F06-8D49-07D38C1065ED}" destId="{8A4DE9A0-4224-4063-97F1-611C9FEBB328}" srcOrd="0" destOrd="0" presId="urn:microsoft.com/office/officeart/2005/8/layout/orgChart1"/>
    <dgm:cxn modelId="{72B6586E-DC40-4061-B54D-56E831F6137F}" type="presOf" srcId="{7E9E91AD-C7A2-433B-8727-91B505E6E543}" destId="{E773C472-6237-42DB-9B63-3D473AD4C862}" srcOrd="1" destOrd="0" presId="urn:microsoft.com/office/officeart/2005/8/layout/orgChart1"/>
    <dgm:cxn modelId="{2677D68F-E9C0-4CFC-8DE4-CC66BF291F4A}" type="presOf" srcId="{0F1741B5-6533-4B37-8869-1AADD224D3F3}" destId="{ED2FB1F1-0318-4E48-B6EC-FD01236A4B07}" srcOrd="0" destOrd="0" presId="urn:microsoft.com/office/officeart/2005/8/layout/orgChart1"/>
    <dgm:cxn modelId="{2317AF9F-97E2-4FB2-A920-51237FF9F8A5}" type="presOf" srcId="{9F99C851-BB62-4AA0-A984-6E07661E3DA7}" destId="{8724A1DA-27B3-41F6-BF30-23E0A05E8C3E}" srcOrd="1" destOrd="0" presId="urn:microsoft.com/office/officeart/2005/8/layout/orgChart1"/>
    <dgm:cxn modelId="{8FE42121-CE90-4C33-9460-6A67DC18942C}" type="presOf" srcId="{79FA0B1B-23CB-47AE-AAD5-555E892A5476}" destId="{AC55534F-A355-47CC-B79C-DAD6201CF977}" srcOrd="0" destOrd="0" presId="urn:microsoft.com/office/officeart/2005/8/layout/orgChart1"/>
    <dgm:cxn modelId="{F03BF58E-0E17-4677-8FC1-343555B04BDF}" type="presOf" srcId="{25F2CCCE-3141-42F4-8E29-176B7E6E5A6A}" destId="{1BEB5994-08D7-453E-B14B-625F668062A0}" srcOrd="1" destOrd="0" presId="urn:microsoft.com/office/officeart/2005/8/layout/orgChart1"/>
    <dgm:cxn modelId="{A25E449A-17B4-4A52-97B8-2256D1E4A791}" type="presParOf" srcId="{AC55534F-A355-47CC-B79C-DAD6201CF977}" destId="{FC5AF82D-5F08-4BD1-BF06-85E5BC58E286}" srcOrd="0" destOrd="0" presId="urn:microsoft.com/office/officeart/2005/8/layout/orgChart1"/>
    <dgm:cxn modelId="{DF8E23B9-58B8-4F5A-A409-5B586415BC06}" type="presParOf" srcId="{FC5AF82D-5F08-4BD1-BF06-85E5BC58E286}" destId="{71B68A02-FE50-4BCF-8A8C-F71B0BAAA416}" srcOrd="0" destOrd="0" presId="urn:microsoft.com/office/officeart/2005/8/layout/orgChart1"/>
    <dgm:cxn modelId="{488EEE64-1168-4409-A313-5DD552935852}" type="presParOf" srcId="{71B68A02-FE50-4BCF-8A8C-F71B0BAAA416}" destId="{C8D56464-9B9A-4B54-A7C2-5E16F5AAF3C8}" srcOrd="0" destOrd="0" presId="urn:microsoft.com/office/officeart/2005/8/layout/orgChart1"/>
    <dgm:cxn modelId="{9758AB79-ED4D-4F10-BD92-69DAEF396E03}" type="presParOf" srcId="{71B68A02-FE50-4BCF-8A8C-F71B0BAAA416}" destId="{8724A1DA-27B3-41F6-BF30-23E0A05E8C3E}" srcOrd="1" destOrd="0" presId="urn:microsoft.com/office/officeart/2005/8/layout/orgChart1"/>
    <dgm:cxn modelId="{82DC8A15-CC76-487F-87B3-E9BD67D25C6B}" type="presParOf" srcId="{FC5AF82D-5F08-4BD1-BF06-85E5BC58E286}" destId="{C242DAE5-A096-44C2-8641-A0F7D700644F}" srcOrd="1" destOrd="0" presId="urn:microsoft.com/office/officeart/2005/8/layout/orgChart1"/>
    <dgm:cxn modelId="{933736DA-32A4-42F6-87F2-4EA3595A70DC}" type="presParOf" srcId="{C242DAE5-A096-44C2-8641-A0F7D700644F}" destId="{ED2FB1F1-0318-4E48-B6EC-FD01236A4B07}" srcOrd="0" destOrd="0" presId="urn:microsoft.com/office/officeart/2005/8/layout/orgChart1"/>
    <dgm:cxn modelId="{7C03663A-C810-4A7C-9368-BB03B7B5A44F}" type="presParOf" srcId="{C242DAE5-A096-44C2-8641-A0F7D700644F}" destId="{DD1CD809-61C1-4EEC-BFD9-FFFF007D69DF}" srcOrd="1" destOrd="0" presId="urn:microsoft.com/office/officeart/2005/8/layout/orgChart1"/>
    <dgm:cxn modelId="{38E8FD6C-4CC2-4A56-8258-B0CDC2AE554A}" type="presParOf" srcId="{DD1CD809-61C1-4EEC-BFD9-FFFF007D69DF}" destId="{775FB245-2B96-41E4-B139-A6939767D697}" srcOrd="0" destOrd="0" presId="urn:microsoft.com/office/officeart/2005/8/layout/orgChart1"/>
    <dgm:cxn modelId="{76498890-FA6F-43A8-86C3-8AAA6818D38A}" type="presParOf" srcId="{775FB245-2B96-41E4-B139-A6939767D697}" destId="{A7886303-1505-4C96-84D5-76B779909EFD}" srcOrd="0" destOrd="0" presId="urn:microsoft.com/office/officeart/2005/8/layout/orgChart1"/>
    <dgm:cxn modelId="{9C37E659-D997-4E9B-93C6-E3F302249431}" type="presParOf" srcId="{775FB245-2B96-41E4-B139-A6939767D697}" destId="{6743E686-0444-4ECE-936E-37FBB59C1BBF}" srcOrd="1" destOrd="0" presId="urn:microsoft.com/office/officeart/2005/8/layout/orgChart1"/>
    <dgm:cxn modelId="{BBF3477D-A2C7-4EE9-97B1-4BA84560B3BE}" type="presParOf" srcId="{DD1CD809-61C1-4EEC-BFD9-FFFF007D69DF}" destId="{DA7A4222-F755-45EF-BAAC-64B67744EA57}" srcOrd="1" destOrd="0" presId="urn:microsoft.com/office/officeart/2005/8/layout/orgChart1"/>
    <dgm:cxn modelId="{FE237E78-B95A-4104-BBE1-8E7B3C42F746}" type="presParOf" srcId="{DA7A4222-F755-45EF-BAAC-64B67744EA57}" destId="{ED46E70A-821F-48DB-B156-71B58F06B361}" srcOrd="0" destOrd="0" presId="urn:microsoft.com/office/officeart/2005/8/layout/orgChart1"/>
    <dgm:cxn modelId="{A26F3180-7676-469D-837C-0C5E5514BE1C}" type="presParOf" srcId="{DA7A4222-F755-45EF-BAAC-64B67744EA57}" destId="{4860DFA3-83E7-4A7A-A77D-0EEA3A9D577D}" srcOrd="1" destOrd="0" presId="urn:microsoft.com/office/officeart/2005/8/layout/orgChart1"/>
    <dgm:cxn modelId="{499C24F0-2CB5-4476-A3B4-A423AF4A3D39}" type="presParOf" srcId="{4860DFA3-83E7-4A7A-A77D-0EEA3A9D577D}" destId="{ECC3876D-A129-4EA9-86BB-F11ECEB75452}" srcOrd="0" destOrd="0" presId="urn:microsoft.com/office/officeart/2005/8/layout/orgChart1"/>
    <dgm:cxn modelId="{1448313E-2984-4D97-B830-3605EC5BCA9D}" type="presParOf" srcId="{ECC3876D-A129-4EA9-86BB-F11ECEB75452}" destId="{04972095-22B1-484A-A33B-4AB7C53E7549}" srcOrd="0" destOrd="0" presId="urn:microsoft.com/office/officeart/2005/8/layout/orgChart1"/>
    <dgm:cxn modelId="{908CA552-D64D-40AF-9871-91ADA283EA7A}" type="presParOf" srcId="{ECC3876D-A129-4EA9-86BB-F11ECEB75452}" destId="{E773C472-6237-42DB-9B63-3D473AD4C862}" srcOrd="1" destOrd="0" presId="urn:microsoft.com/office/officeart/2005/8/layout/orgChart1"/>
    <dgm:cxn modelId="{1727220A-433E-4734-A856-CDF2374F2038}" type="presParOf" srcId="{4860DFA3-83E7-4A7A-A77D-0EEA3A9D577D}" destId="{C34D428B-4004-4899-AD6E-D6618AA08B60}" srcOrd="1" destOrd="0" presId="urn:microsoft.com/office/officeart/2005/8/layout/orgChart1"/>
    <dgm:cxn modelId="{9DD0832A-1F1C-48E7-88BA-45801D66E1C5}" type="presParOf" srcId="{4860DFA3-83E7-4A7A-A77D-0EEA3A9D577D}" destId="{9E5C2767-B69D-4F38-980C-2A6DF1090051}" srcOrd="2" destOrd="0" presId="urn:microsoft.com/office/officeart/2005/8/layout/orgChart1"/>
    <dgm:cxn modelId="{987C5B3F-3DBF-4555-B392-1894813CF62C}" type="presParOf" srcId="{DD1CD809-61C1-4EEC-BFD9-FFFF007D69DF}" destId="{02CAD56B-A084-479D-8D31-46AB7240D4AA}" srcOrd="2" destOrd="0" presId="urn:microsoft.com/office/officeart/2005/8/layout/orgChart1"/>
    <dgm:cxn modelId="{FC8E6A65-A880-41FE-817E-93A510170AD8}" type="presParOf" srcId="{C242DAE5-A096-44C2-8641-A0F7D700644F}" destId="{8A4DE9A0-4224-4063-97F1-611C9FEBB328}" srcOrd="2" destOrd="0" presId="urn:microsoft.com/office/officeart/2005/8/layout/orgChart1"/>
    <dgm:cxn modelId="{880A9E64-E6A9-4C0F-9AB1-02F39E89E04F}" type="presParOf" srcId="{C242DAE5-A096-44C2-8641-A0F7D700644F}" destId="{2DCAB351-8C2E-4ADF-8587-E808719390C5}" srcOrd="3" destOrd="0" presId="urn:microsoft.com/office/officeart/2005/8/layout/orgChart1"/>
    <dgm:cxn modelId="{C23871F5-5F6D-4896-B90B-338475CB1C0C}" type="presParOf" srcId="{2DCAB351-8C2E-4ADF-8587-E808719390C5}" destId="{1742CE79-C509-4A40-8523-E96E5EAE884A}" srcOrd="0" destOrd="0" presId="urn:microsoft.com/office/officeart/2005/8/layout/orgChart1"/>
    <dgm:cxn modelId="{70A1DFB6-126D-4ADC-ADCF-A5E262AE571E}" type="presParOf" srcId="{1742CE79-C509-4A40-8523-E96E5EAE884A}" destId="{AF1718D0-F84D-4DD9-8C3B-A269161A128E}" srcOrd="0" destOrd="0" presId="urn:microsoft.com/office/officeart/2005/8/layout/orgChart1"/>
    <dgm:cxn modelId="{86C97309-4C3B-400E-9605-F20284068219}" type="presParOf" srcId="{1742CE79-C509-4A40-8523-E96E5EAE884A}" destId="{1BEB5994-08D7-453E-B14B-625F668062A0}" srcOrd="1" destOrd="0" presId="urn:microsoft.com/office/officeart/2005/8/layout/orgChart1"/>
    <dgm:cxn modelId="{B538670F-3527-4329-8008-1F06AC9021DC}" type="presParOf" srcId="{2DCAB351-8C2E-4ADF-8587-E808719390C5}" destId="{972791F8-EC7C-4A89-A1C6-BC4F8B853CF8}" srcOrd="1" destOrd="0" presId="urn:microsoft.com/office/officeart/2005/8/layout/orgChart1"/>
    <dgm:cxn modelId="{F9C0B6F7-1494-4BE1-AC10-B4882466DDF8}" type="presParOf" srcId="{972791F8-EC7C-4A89-A1C6-BC4F8B853CF8}" destId="{3A0FB538-B8B7-4F26-B6F2-A63006C7AB32}" srcOrd="0" destOrd="0" presId="urn:microsoft.com/office/officeart/2005/8/layout/orgChart1"/>
    <dgm:cxn modelId="{483F39D6-6DE3-47A2-8E55-114443C96182}" type="presParOf" srcId="{972791F8-EC7C-4A89-A1C6-BC4F8B853CF8}" destId="{648A1895-1167-4564-8983-74225A8BD6BC}" srcOrd="1" destOrd="0" presId="urn:microsoft.com/office/officeart/2005/8/layout/orgChart1"/>
    <dgm:cxn modelId="{22AA3FDC-27EA-46C9-BC8A-916E32561C7F}" type="presParOf" srcId="{648A1895-1167-4564-8983-74225A8BD6BC}" destId="{135753A4-F4B7-479F-B72C-7193BB10B481}" srcOrd="0" destOrd="0" presId="urn:microsoft.com/office/officeart/2005/8/layout/orgChart1"/>
    <dgm:cxn modelId="{322F266D-A569-4A15-A300-B88572732588}" type="presParOf" srcId="{135753A4-F4B7-479F-B72C-7193BB10B481}" destId="{D5E2DC43-BA1F-44F4-8B57-ED0A67F07B59}" srcOrd="0" destOrd="0" presId="urn:microsoft.com/office/officeart/2005/8/layout/orgChart1"/>
    <dgm:cxn modelId="{5B2077F9-0364-44C2-A9F3-A3C4DB87F95E}" type="presParOf" srcId="{135753A4-F4B7-479F-B72C-7193BB10B481}" destId="{4B222B79-8D01-4290-8E10-9802A998A59D}" srcOrd="1" destOrd="0" presId="urn:microsoft.com/office/officeart/2005/8/layout/orgChart1"/>
    <dgm:cxn modelId="{7429A20A-941C-41C8-8ED7-5DAB98795D45}" type="presParOf" srcId="{648A1895-1167-4564-8983-74225A8BD6BC}" destId="{61350374-021C-41C1-B845-7EC0C0006687}" srcOrd="1" destOrd="0" presId="urn:microsoft.com/office/officeart/2005/8/layout/orgChart1"/>
    <dgm:cxn modelId="{88EB9C16-A3B9-43D0-9AEE-D929CAC5E45E}" type="presParOf" srcId="{648A1895-1167-4564-8983-74225A8BD6BC}" destId="{D71B1543-41AC-4705-9EB9-519ECC28A199}" srcOrd="2" destOrd="0" presId="urn:microsoft.com/office/officeart/2005/8/layout/orgChart1"/>
    <dgm:cxn modelId="{5E9368EF-C7CC-42FB-8C8A-91B04F183FFE}" type="presParOf" srcId="{2DCAB351-8C2E-4ADF-8587-E808719390C5}" destId="{0C509DCA-7BAF-4D6E-B882-BFAB90ACCD75}" srcOrd="2" destOrd="0" presId="urn:microsoft.com/office/officeart/2005/8/layout/orgChart1"/>
    <dgm:cxn modelId="{7288DF21-B4AC-4E0C-BBC9-0BAEEE1D8D2A}" type="presParOf" srcId="{FC5AF82D-5F08-4BD1-BF06-85E5BC58E286}" destId="{1E58992A-765D-4728-A486-F71DFEF99F2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0042EA-5393-4CF9-9704-E057E7ACFA9C}" type="doc">
      <dgm:prSet loTypeId="urn:microsoft.com/office/officeart/2005/8/layout/lProcess2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B8FD511-FF43-4AE9-AF7E-8FBE51CEC2C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унитарных государствах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BB1531-15CC-40A1-8CEF-CDD0313F8F76}" type="parTrans" cxnId="{4C9A29E1-98F6-4FC9-A9DE-42ADFEC4907A}">
      <dgm:prSet/>
      <dgm:spPr/>
      <dgm:t>
        <a:bodyPr/>
        <a:lstStyle/>
        <a:p>
          <a:endParaRPr lang="ru-RU"/>
        </a:p>
      </dgm:t>
    </dgm:pt>
    <dgm:pt modelId="{39A31263-8423-4E7D-952A-8A18E003A5D3}" type="sibTrans" cxnId="{4C9A29E1-98F6-4FC9-A9DE-42ADFEC4907A}">
      <dgm:prSet/>
      <dgm:spPr/>
      <dgm:t>
        <a:bodyPr/>
        <a:lstStyle/>
        <a:p>
          <a:endParaRPr lang="ru-RU"/>
        </a:p>
      </dgm:t>
    </dgm:pt>
    <dgm:pt modelId="{608A95A4-08EB-4B5C-B479-D34B1410CBF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Общегосударственная собственность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которой распорядительную функцию выполняют органы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государ-ственной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3C2C34-4051-4150-97A7-A45EB202E451}" type="parTrans" cxnId="{297E4D7E-D51C-4D9F-9262-8CBF22B19312}">
      <dgm:prSet/>
      <dgm:spPr/>
      <dgm:t>
        <a:bodyPr/>
        <a:lstStyle/>
        <a:p>
          <a:endParaRPr lang="ru-RU"/>
        </a:p>
      </dgm:t>
    </dgm:pt>
    <dgm:pt modelId="{7A7BB8A7-DF8C-4E39-B32F-01659235EBE6}" type="sibTrans" cxnId="{297E4D7E-D51C-4D9F-9262-8CBF22B19312}">
      <dgm:prSet/>
      <dgm:spPr/>
      <dgm:t>
        <a:bodyPr/>
        <a:lstStyle/>
        <a:p>
          <a:endParaRPr lang="ru-RU"/>
        </a:p>
      </dgm:t>
    </dgm:pt>
    <dgm:pt modelId="{9420F1FD-1450-4540-BADD-1EDBC1894ABB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Коммунальная (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муници-пальная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собственность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которой распоряжаются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местного управления и самоуправления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B0540C-1286-4462-A773-11389B190D1B}" type="parTrans" cxnId="{328BD311-95A4-43A1-8495-419504270A3C}">
      <dgm:prSet/>
      <dgm:spPr/>
      <dgm:t>
        <a:bodyPr/>
        <a:lstStyle/>
        <a:p>
          <a:endParaRPr lang="ru-RU"/>
        </a:p>
      </dgm:t>
    </dgm:pt>
    <dgm:pt modelId="{4B6C7767-A6B4-4098-A395-6725FDCF7773}" type="sibTrans" cxnId="{328BD311-95A4-43A1-8495-419504270A3C}">
      <dgm:prSet/>
      <dgm:spPr/>
      <dgm:t>
        <a:bodyPr/>
        <a:lstStyle/>
        <a:p>
          <a:endParaRPr lang="ru-RU"/>
        </a:p>
      </dgm:t>
    </dgm:pt>
    <dgm:pt modelId="{17E49482-E51E-463A-8023-336F8B4D2B8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Государства, имеющие федеративное устройство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FBB4E1-E326-4FFC-BC5D-A4C0BE9D63A0}" type="parTrans" cxnId="{1E6098E6-2679-4EB7-80AB-BAF5DC46C184}">
      <dgm:prSet/>
      <dgm:spPr/>
      <dgm:t>
        <a:bodyPr/>
        <a:lstStyle/>
        <a:p>
          <a:endParaRPr lang="ru-RU"/>
        </a:p>
      </dgm:t>
    </dgm:pt>
    <dgm:pt modelId="{1638AF86-97DA-49E0-9057-CF5F70B0B759}" type="sibTrans" cxnId="{1E6098E6-2679-4EB7-80AB-BAF5DC46C184}">
      <dgm:prSet/>
      <dgm:spPr/>
      <dgm:t>
        <a:bodyPr/>
        <a:lstStyle/>
        <a:p>
          <a:endParaRPr lang="ru-RU"/>
        </a:p>
      </dgm:t>
    </dgm:pt>
    <dgm:pt modelId="{E8B3CF49-0C7C-4936-864D-94D6013F30F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Федеральная собственность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C16063-B171-4E42-B6B7-075DAA536BB6}" type="parTrans" cxnId="{8A1292B9-A8E0-4BAC-A45B-159F4DB02DA0}">
      <dgm:prSet/>
      <dgm:spPr/>
      <dgm:t>
        <a:bodyPr/>
        <a:lstStyle/>
        <a:p>
          <a:endParaRPr lang="ru-RU"/>
        </a:p>
      </dgm:t>
    </dgm:pt>
    <dgm:pt modelId="{2AFD2920-C225-4272-BDB6-2C9CE850C4C4}" type="sibTrans" cxnId="{8A1292B9-A8E0-4BAC-A45B-159F4DB02DA0}">
      <dgm:prSet/>
      <dgm:spPr/>
      <dgm:t>
        <a:bodyPr/>
        <a:lstStyle/>
        <a:p>
          <a:endParaRPr lang="ru-RU"/>
        </a:p>
      </dgm:t>
    </dgm:pt>
    <dgm:pt modelId="{D582AD27-7B37-4CFF-857C-0BB29E53367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Собственность субъектов федерации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B69F3C5-B11E-4770-A066-9D8BFD8A472C}" type="parTrans" cxnId="{044D6B67-190D-4A06-BB9F-0FB29AE6B07E}">
      <dgm:prSet/>
      <dgm:spPr/>
      <dgm:t>
        <a:bodyPr/>
        <a:lstStyle/>
        <a:p>
          <a:endParaRPr lang="ru-RU"/>
        </a:p>
      </dgm:t>
    </dgm:pt>
    <dgm:pt modelId="{D17F1C42-A53A-4514-BD6A-EC61282AB2B9}" type="sibTrans" cxnId="{044D6B67-190D-4A06-BB9F-0FB29AE6B07E}">
      <dgm:prSet/>
      <dgm:spPr/>
      <dgm:t>
        <a:bodyPr/>
        <a:lstStyle/>
        <a:p>
          <a:endParaRPr lang="ru-RU"/>
        </a:p>
      </dgm:t>
    </dgm:pt>
    <dgm:pt modelId="{48BFDCEB-C6E0-46D2-8B9B-763B7E897671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Коммунальная собственность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6B0A4AB-71A3-43C7-8AF0-510413C46221}" type="parTrans" cxnId="{64737733-FC07-4F62-ABC5-83B364C4D32A}">
      <dgm:prSet/>
      <dgm:spPr/>
      <dgm:t>
        <a:bodyPr/>
        <a:lstStyle/>
        <a:p>
          <a:endParaRPr lang="ru-RU"/>
        </a:p>
      </dgm:t>
    </dgm:pt>
    <dgm:pt modelId="{400401CC-BAB7-475C-A9B1-E748A979ECF7}" type="sibTrans" cxnId="{64737733-FC07-4F62-ABC5-83B364C4D32A}">
      <dgm:prSet/>
      <dgm:spPr/>
      <dgm:t>
        <a:bodyPr/>
        <a:lstStyle/>
        <a:p>
          <a:endParaRPr lang="ru-RU"/>
        </a:p>
      </dgm:t>
    </dgm:pt>
    <dgm:pt modelId="{C9329F5D-0886-404E-B682-2F869AEDACB1}" type="pres">
      <dgm:prSet presAssocID="{AB0042EA-5393-4CF9-9704-E057E7ACFA9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5EE4F9-B37E-4E51-BECE-8939ECAA8091}" type="pres">
      <dgm:prSet presAssocID="{CB8FD511-FF43-4AE9-AF7E-8FBE51CEC2C6}" presName="compNode" presStyleCnt="0"/>
      <dgm:spPr/>
    </dgm:pt>
    <dgm:pt modelId="{6E182901-4EB5-413B-9B25-EE11580F9E1A}" type="pres">
      <dgm:prSet presAssocID="{CB8FD511-FF43-4AE9-AF7E-8FBE51CEC2C6}" presName="aNode" presStyleLbl="bgShp" presStyleIdx="0" presStyleCnt="2"/>
      <dgm:spPr/>
      <dgm:t>
        <a:bodyPr/>
        <a:lstStyle/>
        <a:p>
          <a:endParaRPr lang="ru-RU"/>
        </a:p>
      </dgm:t>
    </dgm:pt>
    <dgm:pt modelId="{B9699E31-E708-4E56-8759-6F582CC1400E}" type="pres">
      <dgm:prSet presAssocID="{CB8FD511-FF43-4AE9-AF7E-8FBE51CEC2C6}" presName="textNode" presStyleLbl="bgShp" presStyleIdx="0" presStyleCnt="2"/>
      <dgm:spPr/>
      <dgm:t>
        <a:bodyPr/>
        <a:lstStyle/>
        <a:p>
          <a:endParaRPr lang="ru-RU"/>
        </a:p>
      </dgm:t>
    </dgm:pt>
    <dgm:pt modelId="{C9EC0BBF-ECBF-42BF-92C5-ECCC420B344D}" type="pres">
      <dgm:prSet presAssocID="{CB8FD511-FF43-4AE9-AF7E-8FBE51CEC2C6}" presName="compChildNode" presStyleCnt="0"/>
      <dgm:spPr/>
    </dgm:pt>
    <dgm:pt modelId="{6ADAA840-832C-4FB3-911F-27DD879FBC02}" type="pres">
      <dgm:prSet presAssocID="{CB8FD511-FF43-4AE9-AF7E-8FBE51CEC2C6}" presName="theInnerList" presStyleCnt="0"/>
      <dgm:spPr/>
    </dgm:pt>
    <dgm:pt modelId="{584E2CE4-0046-4BE1-A7EE-8ABD4F8D16C0}" type="pres">
      <dgm:prSet presAssocID="{608A95A4-08EB-4B5C-B479-D34B1410CBF7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A8C16A-B3D1-4C9B-ABB2-B068D5DE82A0}" type="pres">
      <dgm:prSet presAssocID="{608A95A4-08EB-4B5C-B479-D34B1410CBF7}" presName="aSpace2" presStyleCnt="0"/>
      <dgm:spPr/>
    </dgm:pt>
    <dgm:pt modelId="{9A1B9B70-E282-40DC-8FA4-EA700496A175}" type="pres">
      <dgm:prSet presAssocID="{9420F1FD-1450-4540-BADD-1EDBC1894ABB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70D9FA-4623-4A72-9956-01F97617A3ED}" type="pres">
      <dgm:prSet presAssocID="{CB8FD511-FF43-4AE9-AF7E-8FBE51CEC2C6}" presName="aSpace" presStyleCnt="0"/>
      <dgm:spPr/>
    </dgm:pt>
    <dgm:pt modelId="{7DF04F83-77DB-40B2-B684-5123C8712A47}" type="pres">
      <dgm:prSet presAssocID="{17E49482-E51E-463A-8023-336F8B4D2B8F}" presName="compNode" presStyleCnt="0"/>
      <dgm:spPr/>
    </dgm:pt>
    <dgm:pt modelId="{15E14A4C-2ECA-4CB6-B015-863290358967}" type="pres">
      <dgm:prSet presAssocID="{17E49482-E51E-463A-8023-336F8B4D2B8F}" presName="aNode" presStyleLbl="bgShp" presStyleIdx="1" presStyleCnt="2"/>
      <dgm:spPr/>
      <dgm:t>
        <a:bodyPr/>
        <a:lstStyle/>
        <a:p>
          <a:endParaRPr lang="ru-RU"/>
        </a:p>
      </dgm:t>
    </dgm:pt>
    <dgm:pt modelId="{F4C1E911-3277-4E13-BC8C-B0BF6C9342F1}" type="pres">
      <dgm:prSet presAssocID="{17E49482-E51E-463A-8023-336F8B4D2B8F}" presName="textNode" presStyleLbl="bgShp" presStyleIdx="1" presStyleCnt="2"/>
      <dgm:spPr/>
      <dgm:t>
        <a:bodyPr/>
        <a:lstStyle/>
        <a:p>
          <a:endParaRPr lang="ru-RU"/>
        </a:p>
      </dgm:t>
    </dgm:pt>
    <dgm:pt modelId="{A4E348CF-4534-460F-A756-5D98D0E16B54}" type="pres">
      <dgm:prSet presAssocID="{17E49482-E51E-463A-8023-336F8B4D2B8F}" presName="compChildNode" presStyleCnt="0"/>
      <dgm:spPr/>
    </dgm:pt>
    <dgm:pt modelId="{38A96FCA-8ACC-4BED-B484-4C988C9888D1}" type="pres">
      <dgm:prSet presAssocID="{17E49482-E51E-463A-8023-336F8B4D2B8F}" presName="theInnerList" presStyleCnt="0"/>
      <dgm:spPr/>
    </dgm:pt>
    <dgm:pt modelId="{E447ACF2-FA11-4E73-A4C9-61CC671FF0FC}" type="pres">
      <dgm:prSet presAssocID="{E8B3CF49-0C7C-4936-864D-94D6013F30FC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2A240-8336-4F15-9035-FA9F89FE910D}" type="pres">
      <dgm:prSet presAssocID="{E8B3CF49-0C7C-4936-864D-94D6013F30FC}" presName="aSpace2" presStyleCnt="0"/>
      <dgm:spPr/>
    </dgm:pt>
    <dgm:pt modelId="{CC44FD6B-E72E-477C-A795-3938B7A75456}" type="pres">
      <dgm:prSet presAssocID="{D582AD27-7B37-4CFF-857C-0BB29E533675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2C34B-6821-4D11-9532-AF1F1BA86B94}" type="pres">
      <dgm:prSet presAssocID="{D582AD27-7B37-4CFF-857C-0BB29E533675}" presName="aSpace2" presStyleCnt="0"/>
      <dgm:spPr/>
    </dgm:pt>
    <dgm:pt modelId="{046F9532-B632-4AEC-AA50-517AD18C2DFE}" type="pres">
      <dgm:prSet presAssocID="{48BFDCEB-C6E0-46D2-8B9B-763B7E897671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A1A6A8-10C3-4100-998A-24F6C6149B98}" type="presOf" srcId="{D582AD27-7B37-4CFF-857C-0BB29E533675}" destId="{CC44FD6B-E72E-477C-A795-3938B7A75456}" srcOrd="0" destOrd="0" presId="urn:microsoft.com/office/officeart/2005/8/layout/lProcess2"/>
    <dgm:cxn modelId="{CFA8A315-8091-460E-9283-1491FACEFCB6}" type="presOf" srcId="{CB8FD511-FF43-4AE9-AF7E-8FBE51CEC2C6}" destId="{B9699E31-E708-4E56-8759-6F582CC1400E}" srcOrd="1" destOrd="0" presId="urn:microsoft.com/office/officeart/2005/8/layout/lProcess2"/>
    <dgm:cxn modelId="{DF41BE90-29C2-41EB-A58A-02FBFA54F0C8}" type="presOf" srcId="{9420F1FD-1450-4540-BADD-1EDBC1894ABB}" destId="{9A1B9B70-E282-40DC-8FA4-EA700496A175}" srcOrd="0" destOrd="0" presId="urn:microsoft.com/office/officeart/2005/8/layout/lProcess2"/>
    <dgm:cxn modelId="{1A1764C1-4092-4CEF-9D53-4DB5989799CB}" type="presOf" srcId="{AB0042EA-5393-4CF9-9704-E057E7ACFA9C}" destId="{C9329F5D-0886-404E-B682-2F869AEDACB1}" srcOrd="0" destOrd="0" presId="urn:microsoft.com/office/officeart/2005/8/layout/lProcess2"/>
    <dgm:cxn modelId="{328BD311-95A4-43A1-8495-419504270A3C}" srcId="{CB8FD511-FF43-4AE9-AF7E-8FBE51CEC2C6}" destId="{9420F1FD-1450-4540-BADD-1EDBC1894ABB}" srcOrd="1" destOrd="0" parTransId="{1FB0540C-1286-4462-A773-11389B190D1B}" sibTransId="{4B6C7767-A6B4-4098-A395-6725FDCF7773}"/>
    <dgm:cxn modelId="{17034DF9-5F00-4DC5-A5E1-79A627DB3A47}" type="presOf" srcId="{E8B3CF49-0C7C-4936-864D-94D6013F30FC}" destId="{E447ACF2-FA11-4E73-A4C9-61CC671FF0FC}" srcOrd="0" destOrd="0" presId="urn:microsoft.com/office/officeart/2005/8/layout/lProcess2"/>
    <dgm:cxn modelId="{D19B136F-8E1C-4FC3-BA02-9D264F92C687}" type="presOf" srcId="{48BFDCEB-C6E0-46D2-8B9B-763B7E897671}" destId="{046F9532-B632-4AEC-AA50-517AD18C2DFE}" srcOrd="0" destOrd="0" presId="urn:microsoft.com/office/officeart/2005/8/layout/lProcess2"/>
    <dgm:cxn modelId="{6BD2A73F-14B5-4EDB-80B7-BA1216825D7C}" type="presOf" srcId="{CB8FD511-FF43-4AE9-AF7E-8FBE51CEC2C6}" destId="{6E182901-4EB5-413B-9B25-EE11580F9E1A}" srcOrd="0" destOrd="0" presId="urn:microsoft.com/office/officeart/2005/8/layout/lProcess2"/>
    <dgm:cxn modelId="{9BB1472F-9AEA-4BB5-BD17-252F857D066B}" type="presOf" srcId="{608A95A4-08EB-4B5C-B479-D34B1410CBF7}" destId="{584E2CE4-0046-4BE1-A7EE-8ABD4F8D16C0}" srcOrd="0" destOrd="0" presId="urn:microsoft.com/office/officeart/2005/8/layout/lProcess2"/>
    <dgm:cxn modelId="{297E4D7E-D51C-4D9F-9262-8CBF22B19312}" srcId="{CB8FD511-FF43-4AE9-AF7E-8FBE51CEC2C6}" destId="{608A95A4-08EB-4B5C-B479-D34B1410CBF7}" srcOrd="0" destOrd="0" parTransId="{1F3C2C34-4051-4150-97A7-A45EB202E451}" sibTransId="{7A7BB8A7-DF8C-4E39-B32F-01659235EBE6}"/>
    <dgm:cxn modelId="{4C9A29E1-98F6-4FC9-A9DE-42ADFEC4907A}" srcId="{AB0042EA-5393-4CF9-9704-E057E7ACFA9C}" destId="{CB8FD511-FF43-4AE9-AF7E-8FBE51CEC2C6}" srcOrd="0" destOrd="0" parTransId="{92BB1531-15CC-40A1-8CEF-CDD0313F8F76}" sibTransId="{39A31263-8423-4E7D-952A-8A18E003A5D3}"/>
    <dgm:cxn modelId="{8A1292B9-A8E0-4BAC-A45B-159F4DB02DA0}" srcId="{17E49482-E51E-463A-8023-336F8B4D2B8F}" destId="{E8B3CF49-0C7C-4936-864D-94D6013F30FC}" srcOrd="0" destOrd="0" parTransId="{EFC16063-B171-4E42-B6B7-075DAA536BB6}" sibTransId="{2AFD2920-C225-4272-BDB6-2C9CE850C4C4}"/>
    <dgm:cxn modelId="{9A4EDA5B-F7E8-437D-8793-C7D97FA1C688}" type="presOf" srcId="{17E49482-E51E-463A-8023-336F8B4D2B8F}" destId="{15E14A4C-2ECA-4CB6-B015-863290358967}" srcOrd="0" destOrd="0" presId="urn:microsoft.com/office/officeart/2005/8/layout/lProcess2"/>
    <dgm:cxn modelId="{1E6098E6-2679-4EB7-80AB-BAF5DC46C184}" srcId="{AB0042EA-5393-4CF9-9704-E057E7ACFA9C}" destId="{17E49482-E51E-463A-8023-336F8B4D2B8F}" srcOrd="1" destOrd="0" parTransId="{1AFBB4E1-E326-4FFC-BC5D-A4C0BE9D63A0}" sibTransId="{1638AF86-97DA-49E0-9057-CF5F70B0B759}"/>
    <dgm:cxn modelId="{64737733-FC07-4F62-ABC5-83B364C4D32A}" srcId="{17E49482-E51E-463A-8023-336F8B4D2B8F}" destId="{48BFDCEB-C6E0-46D2-8B9B-763B7E897671}" srcOrd="2" destOrd="0" parTransId="{F6B0A4AB-71A3-43C7-8AF0-510413C46221}" sibTransId="{400401CC-BAB7-475C-A9B1-E748A979ECF7}"/>
    <dgm:cxn modelId="{044D6B67-190D-4A06-BB9F-0FB29AE6B07E}" srcId="{17E49482-E51E-463A-8023-336F8B4D2B8F}" destId="{D582AD27-7B37-4CFF-857C-0BB29E533675}" srcOrd="1" destOrd="0" parTransId="{1B69F3C5-B11E-4770-A066-9D8BFD8A472C}" sibTransId="{D17F1C42-A53A-4514-BD6A-EC61282AB2B9}"/>
    <dgm:cxn modelId="{4C47C296-4D89-4D00-B50A-C0E72332338B}" type="presOf" srcId="{17E49482-E51E-463A-8023-336F8B4D2B8F}" destId="{F4C1E911-3277-4E13-BC8C-B0BF6C9342F1}" srcOrd="1" destOrd="0" presId="urn:microsoft.com/office/officeart/2005/8/layout/lProcess2"/>
    <dgm:cxn modelId="{E7CDB2E1-6C1B-40B5-BBEF-D6F3E8873E63}" type="presParOf" srcId="{C9329F5D-0886-404E-B682-2F869AEDACB1}" destId="{D95EE4F9-B37E-4E51-BECE-8939ECAA8091}" srcOrd="0" destOrd="0" presId="urn:microsoft.com/office/officeart/2005/8/layout/lProcess2"/>
    <dgm:cxn modelId="{45AD0218-4C2E-4E2D-8567-E2B18528CAC0}" type="presParOf" srcId="{D95EE4F9-B37E-4E51-BECE-8939ECAA8091}" destId="{6E182901-4EB5-413B-9B25-EE11580F9E1A}" srcOrd="0" destOrd="0" presId="urn:microsoft.com/office/officeart/2005/8/layout/lProcess2"/>
    <dgm:cxn modelId="{51672E9B-E342-4BF7-A7B3-6A840F120A6C}" type="presParOf" srcId="{D95EE4F9-B37E-4E51-BECE-8939ECAA8091}" destId="{B9699E31-E708-4E56-8759-6F582CC1400E}" srcOrd="1" destOrd="0" presId="urn:microsoft.com/office/officeart/2005/8/layout/lProcess2"/>
    <dgm:cxn modelId="{E4848EB2-2324-4521-A3DC-A1B377BBFE17}" type="presParOf" srcId="{D95EE4F9-B37E-4E51-BECE-8939ECAA8091}" destId="{C9EC0BBF-ECBF-42BF-92C5-ECCC420B344D}" srcOrd="2" destOrd="0" presId="urn:microsoft.com/office/officeart/2005/8/layout/lProcess2"/>
    <dgm:cxn modelId="{53DB0B18-5646-4440-A98E-1FB28C467A0A}" type="presParOf" srcId="{C9EC0BBF-ECBF-42BF-92C5-ECCC420B344D}" destId="{6ADAA840-832C-4FB3-911F-27DD879FBC02}" srcOrd="0" destOrd="0" presId="urn:microsoft.com/office/officeart/2005/8/layout/lProcess2"/>
    <dgm:cxn modelId="{9313FF79-3154-435F-9846-F7A2EE70E875}" type="presParOf" srcId="{6ADAA840-832C-4FB3-911F-27DD879FBC02}" destId="{584E2CE4-0046-4BE1-A7EE-8ABD4F8D16C0}" srcOrd="0" destOrd="0" presId="urn:microsoft.com/office/officeart/2005/8/layout/lProcess2"/>
    <dgm:cxn modelId="{7875A7D9-9674-41B3-9A8B-BA23AAD0E7F5}" type="presParOf" srcId="{6ADAA840-832C-4FB3-911F-27DD879FBC02}" destId="{E3A8C16A-B3D1-4C9B-ABB2-B068D5DE82A0}" srcOrd="1" destOrd="0" presId="urn:microsoft.com/office/officeart/2005/8/layout/lProcess2"/>
    <dgm:cxn modelId="{14CDCCFD-BAC7-4841-A21D-345C14BF8EDB}" type="presParOf" srcId="{6ADAA840-832C-4FB3-911F-27DD879FBC02}" destId="{9A1B9B70-E282-40DC-8FA4-EA700496A175}" srcOrd="2" destOrd="0" presId="urn:microsoft.com/office/officeart/2005/8/layout/lProcess2"/>
    <dgm:cxn modelId="{CCE7207A-A2D3-4E6F-BA1A-339BE47F1358}" type="presParOf" srcId="{C9329F5D-0886-404E-B682-2F869AEDACB1}" destId="{AA70D9FA-4623-4A72-9956-01F97617A3ED}" srcOrd="1" destOrd="0" presId="urn:microsoft.com/office/officeart/2005/8/layout/lProcess2"/>
    <dgm:cxn modelId="{11FF4C4B-E8FA-48B9-87A2-66F96C39C159}" type="presParOf" srcId="{C9329F5D-0886-404E-B682-2F869AEDACB1}" destId="{7DF04F83-77DB-40B2-B684-5123C8712A47}" srcOrd="2" destOrd="0" presId="urn:microsoft.com/office/officeart/2005/8/layout/lProcess2"/>
    <dgm:cxn modelId="{09CE2988-98E6-4FCC-BC31-266160273B42}" type="presParOf" srcId="{7DF04F83-77DB-40B2-B684-5123C8712A47}" destId="{15E14A4C-2ECA-4CB6-B015-863290358967}" srcOrd="0" destOrd="0" presId="urn:microsoft.com/office/officeart/2005/8/layout/lProcess2"/>
    <dgm:cxn modelId="{F78CB183-96EE-42DD-96CD-F4CFACF06F0B}" type="presParOf" srcId="{7DF04F83-77DB-40B2-B684-5123C8712A47}" destId="{F4C1E911-3277-4E13-BC8C-B0BF6C9342F1}" srcOrd="1" destOrd="0" presId="urn:microsoft.com/office/officeart/2005/8/layout/lProcess2"/>
    <dgm:cxn modelId="{BDFDCB88-2624-4AD3-B95F-D7460965D469}" type="presParOf" srcId="{7DF04F83-77DB-40B2-B684-5123C8712A47}" destId="{A4E348CF-4534-460F-A756-5D98D0E16B54}" srcOrd="2" destOrd="0" presId="urn:microsoft.com/office/officeart/2005/8/layout/lProcess2"/>
    <dgm:cxn modelId="{84D0CEC4-C8CA-4339-B030-9B88D8944E80}" type="presParOf" srcId="{A4E348CF-4534-460F-A756-5D98D0E16B54}" destId="{38A96FCA-8ACC-4BED-B484-4C988C9888D1}" srcOrd="0" destOrd="0" presId="urn:microsoft.com/office/officeart/2005/8/layout/lProcess2"/>
    <dgm:cxn modelId="{4439D868-54C0-4E7E-9056-0B37EF9B9D15}" type="presParOf" srcId="{38A96FCA-8ACC-4BED-B484-4C988C9888D1}" destId="{E447ACF2-FA11-4E73-A4C9-61CC671FF0FC}" srcOrd="0" destOrd="0" presId="urn:microsoft.com/office/officeart/2005/8/layout/lProcess2"/>
    <dgm:cxn modelId="{26A70DB6-0B31-4A20-93A1-E5B60F0D01F3}" type="presParOf" srcId="{38A96FCA-8ACC-4BED-B484-4C988C9888D1}" destId="{DCC2A240-8336-4F15-9035-FA9F89FE910D}" srcOrd="1" destOrd="0" presId="urn:microsoft.com/office/officeart/2005/8/layout/lProcess2"/>
    <dgm:cxn modelId="{C4378BB0-A462-4E0D-BA02-E68FF29E0F66}" type="presParOf" srcId="{38A96FCA-8ACC-4BED-B484-4C988C9888D1}" destId="{CC44FD6B-E72E-477C-A795-3938B7A75456}" srcOrd="2" destOrd="0" presId="urn:microsoft.com/office/officeart/2005/8/layout/lProcess2"/>
    <dgm:cxn modelId="{E588B7E4-8A2C-469C-A750-27A0EE6AF402}" type="presParOf" srcId="{38A96FCA-8ACC-4BED-B484-4C988C9888D1}" destId="{81C2C34B-6821-4D11-9532-AF1F1BA86B94}" srcOrd="3" destOrd="0" presId="urn:microsoft.com/office/officeart/2005/8/layout/lProcess2"/>
    <dgm:cxn modelId="{40EFF879-B48D-4FF0-B3E0-F4030EE7C506}" type="presParOf" srcId="{38A96FCA-8ACC-4BED-B484-4C988C9888D1}" destId="{046F9532-B632-4AEC-AA50-517AD18C2DFE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0042EA-5393-4CF9-9704-E057E7ACFA9C}" type="doc">
      <dgm:prSet loTypeId="urn:microsoft.com/office/officeart/2005/8/layout/lProcess2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B8FD511-FF43-4AE9-AF7E-8FBE51CEC2C6}">
      <dgm:prSet phldrT="[Текст]" custT="1"/>
      <dgm:spPr/>
      <dgm:t>
        <a:bodyPr anchor="t"/>
        <a:lstStyle/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Собственность может быть государственной и част-ной.</a:t>
          </a:r>
        </a:p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предоставляет всем равные права для осуществления хозяйственной и иной деятельности, кроме запрещённой законом, и гарантирует равную защиту и равные условия для развития всех форм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</a:t>
          </a:r>
        </a:p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способствует развитию кооперации.</a:t>
          </a:r>
        </a:p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гарантирует всем равные возможности свободного использования способностей и имущества для предпринимательской и иной не запрещённой за-коном экономической деятельности.</a:t>
          </a:r>
        </a:p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осуществляет регулирование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-кой деятельности в интересах человека и общества; обеспечивает направление и координацию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-венной и частной экономической деятельности в со-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циальных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целях.</a:t>
          </a:r>
        </a:p>
        <a:p>
          <a:pPr marL="266700" indent="-266700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Недра, воды, леса составляют исключительную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собст-венность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государства. Земли сельскохозяйственного назначения находятся в собственности государства.</a:t>
          </a:r>
        </a:p>
        <a:p>
          <a:pPr marL="266700" indent="-266700" algn="l"/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2BB1531-15CC-40A1-8CEF-CDD0313F8F76}" type="parTrans" cxnId="{4C9A29E1-98F6-4FC9-A9DE-42ADFEC4907A}">
      <dgm:prSet/>
      <dgm:spPr/>
      <dgm:t>
        <a:bodyPr/>
        <a:lstStyle/>
        <a:p>
          <a:endParaRPr lang="ru-RU"/>
        </a:p>
      </dgm:t>
    </dgm:pt>
    <dgm:pt modelId="{39A31263-8423-4E7D-952A-8A18E003A5D3}" type="sibTrans" cxnId="{4C9A29E1-98F6-4FC9-A9DE-42ADFEC4907A}">
      <dgm:prSet/>
      <dgm:spPr/>
      <dgm:t>
        <a:bodyPr/>
        <a:lstStyle/>
        <a:p>
          <a:endParaRPr lang="ru-RU"/>
        </a:p>
      </dgm:t>
    </dgm:pt>
    <dgm:pt modelId="{C9329F5D-0886-404E-B682-2F869AEDACB1}" type="pres">
      <dgm:prSet presAssocID="{AB0042EA-5393-4CF9-9704-E057E7ACFA9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5EE4F9-B37E-4E51-BECE-8939ECAA8091}" type="pres">
      <dgm:prSet presAssocID="{CB8FD511-FF43-4AE9-AF7E-8FBE51CEC2C6}" presName="compNode" presStyleCnt="0"/>
      <dgm:spPr/>
    </dgm:pt>
    <dgm:pt modelId="{6E182901-4EB5-413B-9B25-EE11580F9E1A}" type="pres">
      <dgm:prSet presAssocID="{CB8FD511-FF43-4AE9-AF7E-8FBE51CEC2C6}" presName="aNode" presStyleLbl="bgShp" presStyleIdx="0" presStyleCnt="1"/>
      <dgm:spPr/>
      <dgm:t>
        <a:bodyPr/>
        <a:lstStyle/>
        <a:p>
          <a:endParaRPr lang="ru-RU"/>
        </a:p>
      </dgm:t>
    </dgm:pt>
    <dgm:pt modelId="{B9699E31-E708-4E56-8759-6F582CC1400E}" type="pres">
      <dgm:prSet presAssocID="{CB8FD511-FF43-4AE9-AF7E-8FBE51CEC2C6}" presName="textNode" presStyleLbl="bgShp" presStyleIdx="0" presStyleCnt="1"/>
      <dgm:spPr/>
      <dgm:t>
        <a:bodyPr/>
        <a:lstStyle/>
        <a:p>
          <a:endParaRPr lang="ru-RU"/>
        </a:p>
      </dgm:t>
    </dgm:pt>
    <dgm:pt modelId="{C9EC0BBF-ECBF-42BF-92C5-ECCC420B344D}" type="pres">
      <dgm:prSet presAssocID="{CB8FD511-FF43-4AE9-AF7E-8FBE51CEC2C6}" presName="compChildNode" presStyleCnt="0"/>
      <dgm:spPr/>
    </dgm:pt>
    <dgm:pt modelId="{6ADAA840-832C-4FB3-911F-27DD879FBC02}" type="pres">
      <dgm:prSet presAssocID="{CB8FD511-FF43-4AE9-AF7E-8FBE51CEC2C6}" presName="theInnerList" presStyleCnt="0"/>
      <dgm:spPr/>
    </dgm:pt>
  </dgm:ptLst>
  <dgm:cxnLst>
    <dgm:cxn modelId="{F73C7A1C-F4E4-4BA8-8991-AB2EFDBDAD7E}" type="presOf" srcId="{AB0042EA-5393-4CF9-9704-E057E7ACFA9C}" destId="{C9329F5D-0886-404E-B682-2F869AEDACB1}" srcOrd="0" destOrd="0" presId="urn:microsoft.com/office/officeart/2005/8/layout/lProcess2"/>
    <dgm:cxn modelId="{B67F1CC4-219D-4BD5-B4B6-DD6C61A06DC7}" type="presOf" srcId="{CB8FD511-FF43-4AE9-AF7E-8FBE51CEC2C6}" destId="{6E182901-4EB5-413B-9B25-EE11580F9E1A}" srcOrd="0" destOrd="0" presId="urn:microsoft.com/office/officeart/2005/8/layout/lProcess2"/>
    <dgm:cxn modelId="{4C9A29E1-98F6-4FC9-A9DE-42ADFEC4907A}" srcId="{AB0042EA-5393-4CF9-9704-E057E7ACFA9C}" destId="{CB8FD511-FF43-4AE9-AF7E-8FBE51CEC2C6}" srcOrd="0" destOrd="0" parTransId="{92BB1531-15CC-40A1-8CEF-CDD0313F8F76}" sibTransId="{39A31263-8423-4E7D-952A-8A18E003A5D3}"/>
    <dgm:cxn modelId="{565DD27D-4011-477F-B447-EB1C8200F845}" type="presOf" srcId="{CB8FD511-FF43-4AE9-AF7E-8FBE51CEC2C6}" destId="{B9699E31-E708-4E56-8759-6F582CC1400E}" srcOrd="1" destOrd="0" presId="urn:microsoft.com/office/officeart/2005/8/layout/lProcess2"/>
    <dgm:cxn modelId="{F0AF375C-47B1-47F9-8DF3-493531645EAA}" type="presParOf" srcId="{C9329F5D-0886-404E-B682-2F869AEDACB1}" destId="{D95EE4F9-B37E-4E51-BECE-8939ECAA8091}" srcOrd="0" destOrd="0" presId="urn:microsoft.com/office/officeart/2005/8/layout/lProcess2"/>
    <dgm:cxn modelId="{0ABB511B-CE92-4E99-8BF8-339266462B82}" type="presParOf" srcId="{D95EE4F9-B37E-4E51-BECE-8939ECAA8091}" destId="{6E182901-4EB5-413B-9B25-EE11580F9E1A}" srcOrd="0" destOrd="0" presId="urn:microsoft.com/office/officeart/2005/8/layout/lProcess2"/>
    <dgm:cxn modelId="{31E4CE21-516A-402C-9D3A-64FE772342CD}" type="presParOf" srcId="{D95EE4F9-B37E-4E51-BECE-8939ECAA8091}" destId="{B9699E31-E708-4E56-8759-6F582CC1400E}" srcOrd="1" destOrd="0" presId="urn:microsoft.com/office/officeart/2005/8/layout/lProcess2"/>
    <dgm:cxn modelId="{6C44CB64-CA5B-45DB-8E62-C0E7C027953E}" type="presParOf" srcId="{D95EE4F9-B37E-4E51-BECE-8939ECAA8091}" destId="{C9EC0BBF-ECBF-42BF-92C5-ECCC420B344D}" srcOrd="2" destOrd="0" presId="urn:microsoft.com/office/officeart/2005/8/layout/lProcess2"/>
    <dgm:cxn modelId="{0E85495B-8F2B-47D4-B9F7-A83DCCD8809B}" type="presParOf" srcId="{C9EC0BBF-ECBF-42BF-92C5-ECCC420B344D}" destId="{6ADAA840-832C-4FB3-911F-27DD879FBC0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4ED92D-7CB6-4556-A714-00BA6BD5985B}" type="doc">
      <dgm:prSet loTypeId="urn:microsoft.com/office/officeart/2005/8/layout/target2" loCatId="relationship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CB51081C-47C5-492B-BB32-AA80B6AD1FE2}">
      <dgm:prSet phldrT="[Текст]" custT="1"/>
      <dgm:spPr/>
      <dgm:t>
        <a:bodyPr/>
        <a:lstStyle/>
        <a:p>
          <a:pPr algn="ctr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 собственности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81E5986-2843-4382-AA83-B9329A629E26}" type="parTrans" cxnId="{56C6B3E5-90A4-4FA9-B08D-2E5C08440688}">
      <dgm:prSet/>
      <dgm:spPr/>
      <dgm:t>
        <a:bodyPr/>
        <a:lstStyle/>
        <a:p>
          <a:endParaRPr lang="ru-RU"/>
        </a:p>
      </dgm:t>
    </dgm:pt>
    <dgm:pt modelId="{B2AEA945-97D6-496A-83FC-4FD5F738AF23}" type="sibTrans" cxnId="{56C6B3E5-90A4-4FA9-B08D-2E5C08440688}">
      <dgm:prSet/>
      <dgm:spPr/>
      <dgm:t>
        <a:bodyPr/>
        <a:lstStyle/>
        <a:p>
          <a:endParaRPr lang="ru-RU"/>
        </a:p>
      </dgm:t>
    </dgm:pt>
    <dgm:pt modelId="{7B569049-E714-4E00-9C7C-8F21F19CEF07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Ответственность 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обеспечение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соответст-вующего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закону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исполь-зования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объекта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собст-венности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2F51A4-BC15-458C-942F-07436831AA12}" type="parTrans" cxnId="{AB513AAA-C9E2-4FC0-807F-856E5C312691}">
      <dgm:prSet/>
      <dgm:spPr/>
      <dgm:t>
        <a:bodyPr/>
        <a:lstStyle/>
        <a:p>
          <a:endParaRPr lang="ru-RU"/>
        </a:p>
      </dgm:t>
    </dgm:pt>
    <dgm:pt modelId="{6A9D710B-B65C-488D-9848-71BDAFC9DB6A}" type="sibTrans" cxnId="{AB513AAA-C9E2-4FC0-807F-856E5C312691}">
      <dgm:prSet/>
      <dgm:spPr/>
      <dgm:t>
        <a:bodyPr/>
        <a:lstStyle/>
        <a:p>
          <a:endParaRPr lang="ru-RU"/>
        </a:p>
      </dgm:t>
    </dgm:pt>
    <dgm:pt modelId="{A1D098B0-4127-42EF-8F45-EE3A77A0E0D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Владение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юридически закреплённый факт реального обладания объектами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собственнос-ти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57654E-CD5C-40C4-8E45-CA754F5AA368}" type="parTrans" cxnId="{6F1ED70E-5E82-436E-A958-A81312B0A481}">
      <dgm:prSet/>
      <dgm:spPr/>
      <dgm:t>
        <a:bodyPr/>
        <a:lstStyle/>
        <a:p>
          <a:endParaRPr lang="ru-RU"/>
        </a:p>
      </dgm:t>
    </dgm:pt>
    <dgm:pt modelId="{95937C64-BEF9-4461-8D87-A24F4696572B}" type="sibTrans" cxnId="{6F1ED70E-5E82-436E-A958-A81312B0A481}">
      <dgm:prSet/>
      <dgm:spPr/>
      <dgm:t>
        <a:bodyPr/>
        <a:lstStyle/>
        <a:p>
          <a:endParaRPr lang="ru-RU"/>
        </a:p>
      </dgm:t>
    </dgm:pt>
    <dgm:pt modelId="{B8D358C2-88C3-45D2-8556-4C84DB391ED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Распоряжение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и возможность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соб-ственника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поступать по отношению к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объе-кту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рамках закона любым желаемым об-разом, вплоть до передачи другому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 или даже ликвидации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FD65DB-0A11-4694-9AD1-64AFE3B811E8}" type="parTrans" cxnId="{01A0006F-CD10-47EA-B434-F0575D4E3C97}">
      <dgm:prSet/>
      <dgm:spPr/>
      <dgm:t>
        <a:bodyPr/>
        <a:lstStyle/>
        <a:p>
          <a:endParaRPr lang="ru-RU"/>
        </a:p>
      </dgm:t>
    </dgm:pt>
    <dgm:pt modelId="{FED8BD91-5C3A-4044-919E-0232669745D1}" type="sibTrans" cxnId="{01A0006F-CD10-47EA-B434-F0575D4E3C97}">
      <dgm:prSet/>
      <dgm:spPr/>
      <dgm:t>
        <a:bodyPr/>
        <a:lstStyle/>
        <a:p>
          <a:endParaRPr lang="ru-RU"/>
        </a:p>
      </dgm:t>
    </dgm:pt>
    <dgm:pt modelId="{6F5B0C5C-2C3E-41AC-B502-259B60472BEE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Пользование 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применение объекта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соответствии с его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назначе-нием</a:t>
          </a:r>
          <a:r>
            <a:rPr lang="ru-RU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 усмотрению и желанию </a:t>
          </a:r>
          <a:r>
            <a:rPr lang="ru-RU" sz="1800" b="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поль-зователя</a:t>
          </a:r>
          <a:endParaRPr lang="ru-RU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3554CE-65E1-427A-9F7A-770E8C8257B0}" type="parTrans" cxnId="{A7F72517-13F5-42F2-9944-D858A67CD515}">
      <dgm:prSet/>
      <dgm:spPr/>
      <dgm:t>
        <a:bodyPr/>
        <a:lstStyle/>
        <a:p>
          <a:endParaRPr lang="ru-RU"/>
        </a:p>
      </dgm:t>
    </dgm:pt>
    <dgm:pt modelId="{8EA1AED0-AF44-494E-BFA1-03E0C4E10114}" type="sibTrans" cxnId="{A7F72517-13F5-42F2-9944-D858A67CD515}">
      <dgm:prSet/>
      <dgm:spPr/>
      <dgm:t>
        <a:bodyPr/>
        <a:lstStyle/>
        <a:p>
          <a:endParaRPr lang="ru-RU"/>
        </a:p>
      </dgm:t>
    </dgm:pt>
    <dgm:pt modelId="{64B268C8-0C25-429A-8625-E29CCEDE45A3}" type="pres">
      <dgm:prSet presAssocID="{084ED92D-7CB6-4556-A714-00BA6BD5985B}" presName="Name0" presStyleCnt="0">
        <dgm:presLayoutVars>
          <dgm:chMax val="3"/>
          <dgm:chPref val="1"/>
          <dgm:dir val="rev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CD78B9-1E8A-493B-B211-0B161C53FB50}" type="pres">
      <dgm:prSet presAssocID="{084ED92D-7CB6-4556-A714-00BA6BD5985B}" presName="outerBox" presStyleCnt="0"/>
      <dgm:spPr/>
    </dgm:pt>
    <dgm:pt modelId="{80D4C65C-AFAD-4C7F-8DD4-D45CADA41025}" type="pres">
      <dgm:prSet presAssocID="{084ED92D-7CB6-4556-A714-00BA6BD5985B}" presName="outerBoxParent" presStyleLbl="node1" presStyleIdx="0" presStyleCnt="3"/>
      <dgm:spPr/>
      <dgm:t>
        <a:bodyPr/>
        <a:lstStyle/>
        <a:p>
          <a:endParaRPr lang="ru-RU"/>
        </a:p>
      </dgm:t>
    </dgm:pt>
    <dgm:pt modelId="{541D8600-A392-435F-8CE4-0D186D3FECB3}" type="pres">
      <dgm:prSet presAssocID="{084ED92D-7CB6-4556-A714-00BA6BD5985B}" presName="outerBoxChildren" presStyleCnt="0"/>
      <dgm:spPr/>
    </dgm:pt>
    <dgm:pt modelId="{3B683C61-D2F1-423C-B68A-88D4CAC52843}" type="pres">
      <dgm:prSet presAssocID="{7B569049-E714-4E00-9C7C-8F21F19CEF07}" presName="oChild" presStyleLbl="fgAcc1" presStyleIdx="0" presStyleCnt="2" custScaleX="218338" custScaleY="295412" custLinFactNeighborX="-62999" custLinFactNeighborY="-29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E4977-4F96-4077-82DA-FD24900A0BA0}" type="pres">
      <dgm:prSet presAssocID="{084ED92D-7CB6-4556-A714-00BA6BD5985B}" presName="middleBox" presStyleCnt="0"/>
      <dgm:spPr/>
    </dgm:pt>
    <dgm:pt modelId="{F7FFFD95-579B-402B-A507-012750BE31A5}" type="pres">
      <dgm:prSet presAssocID="{084ED92D-7CB6-4556-A714-00BA6BD5985B}" presName="middleBoxParent" presStyleLbl="node1" presStyleIdx="1" presStyleCnt="3" custScaleX="77451" custScaleY="120249" custLinFactNeighborX="-10951" custLinFactNeighborY="-7317"/>
      <dgm:spPr/>
      <dgm:t>
        <a:bodyPr/>
        <a:lstStyle/>
        <a:p>
          <a:endParaRPr lang="ru-RU"/>
        </a:p>
      </dgm:t>
    </dgm:pt>
    <dgm:pt modelId="{8ADB7BC1-1F51-4F69-A853-8EE07AF7C593}" type="pres">
      <dgm:prSet presAssocID="{084ED92D-7CB6-4556-A714-00BA6BD5985B}" presName="middleBoxChildren" presStyleCnt="0"/>
      <dgm:spPr/>
    </dgm:pt>
    <dgm:pt modelId="{C137B5F2-84B4-4162-8752-98A532DF4E7D}" type="pres">
      <dgm:prSet presAssocID="{084ED92D-7CB6-4556-A714-00BA6BD5985B}" presName="centerBox" presStyleCnt="0"/>
      <dgm:spPr/>
    </dgm:pt>
    <dgm:pt modelId="{E75AA8A3-2178-4BC3-A71F-D501CBB8AECA}" type="pres">
      <dgm:prSet presAssocID="{084ED92D-7CB6-4556-A714-00BA6BD5985B}" presName="centerBoxParent" presStyleLbl="node1" presStyleIdx="2" presStyleCnt="3" custScaleX="77451" custScaleY="146236" custLinFactNeighborX="-11569" custLinFactNeighborY="-14382"/>
      <dgm:spPr/>
      <dgm:t>
        <a:bodyPr/>
        <a:lstStyle/>
        <a:p>
          <a:endParaRPr lang="ru-RU"/>
        </a:p>
      </dgm:t>
    </dgm:pt>
    <dgm:pt modelId="{C8D69742-3FE7-4B48-90A7-2C6D6425DF74}" type="pres">
      <dgm:prSet presAssocID="{084ED92D-7CB6-4556-A714-00BA6BD5985B}" presName="centerBoxChildren" presStyleCnt="0"/>
      <dgm:spPr/>
    </dgm:pt>
    <dgm:pt modelId="{61AEB810-EAD8-4460-A089-1D4AC4E43111}" type="pres">
      <dgm:prSet presAssocID="{6F5B0C5C-2C3E-41AC-B502-259B60472BEE}" presName="cChild" presStyleLbl="fgAcc1" presStyleIdx="1" presStyleCnt="2" custScaleX="76686" custScaleY="127323" custLinFactNeighborX="-23872" custLinFactNeighborY="6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168F34-7419-4AC2-9F76-0966F19D833B}" type="presOf" srcId="{CB51081C-47C5-492B-BB32-AA80B6AD1FE2}" destId="{80D4C65C-AFAD-4C7F-8DD4-D45CADA41025}" srcOrd="0" destOrd="0" presId="urn:microsoft.com/office/officeart/2005/8/layout/target2"/>
    <dgm:cxn modelId="{4F349A8B-0C5D-47AF-B8A0-AC06BF6DF9EB}" type="presOf" srcId="{7B569049-E714-4E00-9C7C-8F21F19CEF07}" destId="{3B683C61-D2F1-423C-B68A-88D4CAC52843}" srcOrd="0" destOrd="0" presId="urn:microsoft.com/office/officeart/2005/8/layout/target2"/>
    <dgm:cxn modelId="{53BE1BB7-3C5B-4FB4-8C8A-0B293C44F72F}" type="presOf" srcId="{B8D358C2-88C3-45D2-8556-4C84DB391EDE}" destId="{E75AA8A3-2178-4BC3-A71F-D501CBB8AECA}" srcOrd="0" destOrd="0" presId="urn:microsoft.com/office/officeart/2005/8/layout/target2"/>
    <dgm:cxn modelId="{01A0006F-CD10-47EA-B434-F0575D4E3C97}" srcId="{084ED92D-7CB6-4556-A714-00BA6BD5985B}" destId="{B8D358C2-88C3-45D2-8556-4C84DB391EDE}" srcOrd="2" destOrd="0" parTransId="{E0FD65DB-0A11-4694-9AD1-64AFE3B811E8}" sibTransId="{FED8BD91-5C3A-4044-919E-0232669745D1}"/>
    <dgm:cxn modelId="{8B6AE7DB-AEF5-4307-B187-51FA3F03CB89}" type="presOf" srcId="{084ED92D-7CB6-4556-A714-00BA6BD5985B}" destId="{64B268C8-0C25-429A-8625-E29CCEDE45A3}" srcOrd="0" destOrd="0" presId="urn:microsoft.com/office/officeart/2005/8/layout/target2"/>
    <dgm:cxn modelId="{56C6B3E5-90A4-4FA9-B08D-2E5C08440688}" srcId="{084ED92D-7CB6-4556-A714-00BA6BD5985B}" destId="{CB51081C-47C5-492B-BB32-AA80B6AD1FE2}" srcOrd="0" destOrd="0" parTransId="{981E5986-2843-4382-AA83-B9329A629E26}" sibTransId="{B2AEA945-97D6-496A-83FC-4FD5F738AF23}"/>
    <dgm:cxn modelId="{6F1ED70E-5E82-436E-A958-A81312B0A481}" srcId="{084ED92D-7CB6-4556-A714-00BA6BD5985B}" destId="{A1D098B0-4127-42EF-8F45-EE3A77A0E0DD}" srcOrd="1" destOrd="0" parTransId="{AE57654E-CD5C-40C4-8E45-CA754F5AA368}" sibTransId="{95937C64-BEF9-4461-8D87-A24F4696572B}"/>
    <dgm:cxn modelId="{A7F72517-13F5-42F2-9944-D858A67CD515}" srcId="{B8D358C2-88C3-45D2-8556-4C84DB391EDE}" destId="{6F5B0C5C-2C3E-41AC-B502-259B60472BEE}" srcOrd="0" destOrd="0" parTransId="{1A3554CE-65E1-427A-9F7A-770E8C8257B0}" sibTransId="{8EA1AED0-AF44-494E-BFA1-03E0C4E10114}"/>
    <dgm:cxn modelId="{9078B655-ADDC-4A14-BB82-3264205473A4}" type="presOf" srcId="{6F5B0C5C-2C3E-41AC-B502-259B60472BEE}" destId="{61AEB810-EAD8-4460-A089-1D4AC4E43111}" srcOrd="0" destOrd="0" presId="urn:microsoft.com/office/officeart/2005/8/layout/target2"/>
    <dgm:cxn modelId="{B9E8ED23-8781-4752-8730-4059AA285169}" type="presOf" srcId="{A1D098B0-4127-42EF-8F45-EE3A77A0E0DD}" destId="{F7FFFD95-579B-402B-A507-012750BE31A5}" srcOrd="0" destOrd="0" presId="urn:microsoft.com/office/officeart/2005/8/layout/target2"/>
    <dgm:cxn modelId="{AB513AAA-C9E2-4FC0-807F-856E5C312691}" srcId="{CB51081C-47C5-492B-BB32-AA80B6AD1FE2}" destId="{7B569049-E714-4E00-9C7C-8F21F19CEF07}" srcOrd="0" destOrd="0" parTransId="{E82F51A4-BC15-458C-942F-07436831AA12}" sibTransId="{6A9D710B-B65C-488D-9848-71BDAFC9DB6A}"/>
    <dgm:cxn modelId="{0A5EE1EF-074F-48A4-8C3E-9A93B8214930}" type="presParOf" srcId="{64B268C8-0C25-429A-8625-E29CCEDE45A3}" destId="{E7CD78B9-1E8A-493B-B211-0B161C53FB50}" srcOrd="0" destOrd="0" presId="urn:microsoft.com/office/officeart/2005/8/layout/target2"/>
    <dgm:cxn modelId="{8CC9540D-2C84-4602-84C4-21BA16F4B864}" type="presParOf" srcId="{E7CD78B9-1E8A-493B-B211-0B161C53FB50}" destId="{80D4C65C-AFAD-4C7F-8DD4-D45CADA41025}" srcOrd="0" destOrd="0" presId="urn:microsoft.com/office/officeart/2005/8/layout/target2"/>
    <dgm:cxn modelId="{BD3AF6B7-7E1D-46E1-A1D0-A401532C388C}" type="presParOf" srcId="{E7CD78B9-1E8A-493B-B211-0B161C53FB50}" destId="{541D8600-A392-435F-8CE4-0D186D3FECB3}" srcOrd="1" destOrd="0" presId="urn:microsoft.com/office/officeart/2005/8/layout/target2"/>
    <dgm:cxn modelId="{D1ACBB39-9DC7-4B7A-9033-8F11D6203813}" type="presParOf" srcId="{541D8600-A392-435F-8CE4-0D186D3FECB3}" destId="{3B683C61-D2F1-423C-B68A-88D4CAC52843}" srcOrd="0" destOrd="0" presId="urn:microsoft.com/office/officeart/2005/8/layout/target2"/>
    <dgm:cxn modelId="{6FD86849-7B7D-409C-AD53-E9BD20614DDC}" type="presParOf" srcId="{64B268C8-0C25-429A-8625-E29CCEDE45A3}" destId="{FD0E4977-4F96-4077-82DA-FD24900A0BA0}" srcOrd="1" destOrd="0" presId="urn:microsoft.com/office/officeart/2005/8/layout/target2"/>
    <dgm:cxn modelId="{B7C7CE5E-8AF6-4479-93FF-8B91EA48907D}" type="presParOf" srcId="{FD0E4977-4F96-4077-82DA-FD24900A0BA0}" destId="{F7FFFD95-579B-402B-A507-012750BE31A5}" srcOrd="0" destOrd="0" presId="urn:microsoft.com/office/officeart/2005/8/layout/target2"/>
    <dgm:cxn modelId="{BE7D4750-A743-491A-A120-90DBC1C95539}" type="presParOf" srcId="{FD0E4977-4F96-4077-82DA-FD24900A0BA0}" destId="{8ADB7BC1-1F51-4F69-A853-8EE07AF7C593}" srcOrd="1" destOrd="0" presId="urn:microsoft.com/office/officeart/2005/8/layout/target2"/>
    <dgm:cxn modelId="{6CE4E714-B4C6-48E5-A541-AB7B33A7BCCF}" type="presParOf" srcId="{64B268C8-0C25-429A-8625-E29CCEDE45A3}" destId="{C137B5F2-84B4-4162-8752-98A532DF4E7D}" srcOrd="2" destOrd="0" presId="urn:microsoft.com/office/officeart/2005/8/layout/target2"/>
    <dgm:cxn modelId="{951DAE39-C3BB-408B-A7E7-A42C09CA6BEA}" type="presParOf" srcId="{C137B5F2-84B4-4162-8752-98A532DF4E7D}" destId="{E75AA8A3-2178-4BC3-A71F-D501CBB8AECA}" srcOrd="0" destOrd="0" presId="urn:microsoft.com/office/officeart/2005/8/layout/target2"/>
    <dgm:cxn modelId="{AE6BBBDD-5193-435A-BBD9-090F1426DE6E}" type="presParOf" srcId="{C137B5F2-84B4-4162-8752-98A532DF4E7D}" destId="{C8D69742-3FE7-4B48-90A7-2C6D6425DF74}" srcOrd="1" destOrd="0" presId="urn:microsoft.com/office/officeart/2005/8/layout/target2"/>
    <dgm:cxn modelId="{574D4134-A345-49B8-AA83-14A8323FCD51}" type="presParOf" srcId="{C8D69742-3FE7-4B48-90A7-2C6D6425DF74}" destId="{61AEB810-EAD8-4460-A089-1D4AC4E43111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8FAFB8-1095-4D42-92A9-CEF449D807D9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E235811-5EC1-496E-A56C-F518533FAC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(в широком смысле слова) - любой приток денежных средств или получение материальных благ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4D615-9193-4048-947D-36B9204397FA}" type="parTrans" cxnId="{01A8059E-EB9D-4650-9A18-0BBEFA2B70DD}">
      <dgm:prSet/>
      <dgm:spPr/>
      <dgm:t>
        <a:bodyPr/>
        <a:lstStyle/>
        <a:p>
          <a:endParaRPr lang="ru-RU"/>
        </a:p>
      </dgm:t>
    </dgm:pt>
    <dgm:pt modelId="{BD62BAA3-EA5C-4562-9BDA-46AF44387427}" type="sibTrans" cxnId="{01A8059E-EB9D-4650-9A18-0BBEFA2B70DD}">
      <dgm:prSet/>
      <dgm:spPr/>
      <dgm:t>
        <a:bodyPr/>
        <a:lstStyle/>
        <a:p>
          <a:endParaRPr lang="ru-RU"/>
        </a:p>
      </dgm:t>
    </dgm:pt>
    <dgm:pt modelId="{7ABD0B3C-90BC-4EAF-8065-75E0B84D2D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Первичные доходы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получаемые в результате выполнения какой-либо деятельности в сфере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789527-9E5D-4AF3-B7DF-2C3C1B3B70BA}" type="parTrans" cxnId="{6B25A76B-CE78-4B25-9AEB-42B4E3FAA7F6}">
      <dgm:prSet/>
      <dgm:spPr/>
      <dgm:t>
        <a:bodyPr/>
        <a:lstStyle/>
        <a:p>
          <a:endParaRPr lang="ru-RU"/>
        </a:p>
      </dgm:t>
    </dgm:pt>
    <dgm:pt modelId="{E372EF8C-0EB6-4C17-99A0-C1982E8C01FC}" type="sibTrans" cxnId="{6B25A76B-CE78-4B25-9AEB-42B4E3FAA7F6}">
      <dgm:prSet/>
      <dgm:spPr/>
      <dgm:t>
        <a:bodyPr/>
        <a:lstStyle/>
        <a:p>
          <a:endParaRPr lang="ru-RU"/>
        </a:p>
      </dgm:t>
    </dgm:pt>
    <dgm:pt modelId="{8B64D3CC-6318-4E0B-862F-D87CEE5128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Вторичные доходы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образуемые в результате перераспределения первичных доходов, главным образом через государственные налоги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056569A-8A18-4F0E-91EC-AC18345DB24C}" type="parTrans" cxnId="{F97500C4-652F-4353-BF9D-61AE8008AD58}">
      <dgm:prSet/>
      <dgm:spPr/>
      <dgm:t>
        <a:bodyPr/>
        <a:lstStyle/>
        <a:p>
          <a:endParaRPr lang="ru-RU"/>
        </a:p>
      </dgm:t>
    </dgm:pt>
    <dgm:pt modelId="{EA491166-072A-43CB-B5E1-A2A05BC4F49D}" type="sibTrans" cxnId="{F97500C4-652F-4353-BF9D-61AE8008AD58}">
      <dgm:prSet/>
      <dgm:spPr/>
      <dgm:t>
        <a:bodyPr/>
        <a:lstStyle/>
        <a:p>
          <a:endParaRPr lang="ru-RU"/>
        </a:p>
      </dgm:t>
    </dgm:pt>
    <dgm:pt modelId="{3FB5CA6C-E2D7-4E0D-933B-EE26145691D9}" type="pres">
      <dgm:prSet presAssocID="{F18FAFB8-1095-4D42-92A9-CEF449D807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2165E-3C34-4471-8067-5C92576F198F}" type="pres">
      <dgm:prSet presAssocID="{AE235811-5EC1-496E-A56C-F518533FAC9C}" presName="hierRoot1" presStyleCnt="0">
        <dgm:presLayoutVars>
          <dgm:hierBranch val="init"/>
        </dgm:presLayoutVars>
      </dgm:prSet>
      <dgm:spPr/>
    </dgm:pt>
    <dgm:pt modelId="{5B841D2D-3899-4442-B993-BA87ECB66BE6}" type="pres">
      <dgm:prSet presAssocID="{AE235811-5EC1-496E-A56C-F518533FAC9C}" presName="rootComposite1" presStyleCnt="0"/>
      <dgm:spPr/>
    </dgm:pt>
    <dgm:pt modelId="{DF61F599-093C-4C32-8A7F-EE0CF76BEAE4}" type="pres">
      <dgm:prSet presAssocID="{AE235811-5EC1-496E-A56C-F518533FAC9C}" presName="rootText1" presStyleLbl="node0" presStyleIdx="0" presStyleCnt="1" custScaleX="129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875CF-A9F4-4D0D-A49B-F4D059EFAD83}" type="pres">
      <dgm:prSet presAssocID="{AE235811-5EC1-496E-A56C-F518533FAC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6C3557-7305-49FB-A757-2AF653E0ADFC}" type="pres">
      <dgm:prSet presAssocID="{AE235811-5EC1-496E-A56C-F518533FAC9C}" presName="hierChild2" presStyleCnt="0"/>
      <dgm:spPr/>
    </dgm:pt>
    <dgm:pt modelId="{3AC499DD-F7B7-45D8-ADB1-62E6DBB59566}" type="pres">
      <dgm:prSet presAssocID="{AE789527-9E5D-4AF3-B7DF-2C3C1B3B70B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828AD70-3EEF-45FC-B773-8DC7A3DB7F24}" type="pres">
      <dgm:prSet presAssocID="{7ABD0B3C-90BC-4EAF-8065-75E0B84D2D32}" presName="hierRoot2" presStyleCnt="0">
        <dgm:presLayoutVars>
          <dgm:hierBranch val="init"/>
        </dgm:presLayoutVars>
      </dgm:prSet>
      <dgm:spPr/>
    </dgm:pt>
    <dgm:pt modelId="{2AEF2C27-749A-485F-A0ED-A3D0A76769F9}" type="pres">
      <dgm:prSet presAssocID="{7ABD0B3C-90BC-4EAF-8065-75E0B84D2D32}" presName="rootComposite" presStyleCnt="0"/>
      <dgm:spPr/>
    </dgm:pt>
    <dgm:pt modelId="{FA032F0F-C63B-49CE-8132-B97AA369C72E}" type="pres">
      <dgm:prSet presAssocID="{7ABD0B3C-90BC-4EAF-8065-75E0B84D2D3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18BFCE-4350-4B89-9F56-0FDEEE14228C}" type="pres">
      <dgm:prSet presAssocID="{7ABD0B3C-90BC-4EAF-8065-75E0B84D2D32}" presName="rootConnector" presStyleLbl="node2" presStyleIdx="0" presStyleCnt="2"/>
      <dgm:spPr/>
      <dgm:t>
        <a:bodyPr/>
        <a:lstStyle/>
        <a:p>
          <a:endParaRPr lang="ru-RU"/>
        </a:p>
      </dgm:t>
    </dgm:pt>
    <dgm:pt modelId="{2D8965F9-D088-457C-8EDF-77D4D8BBA96F}" type="pres">
      <dgm:prSet presAssocID="{7ABD0B3C-90BC-4EAF-8065-75E0B84D2D32}" presName="hierChild4" presStyleCnt="0"/>
      <dgm:spPr/>
    </dgm:pt>
    <dgm:pt modelId="{CFC8F824-8195-4A47-B8DF-EFAB267DBEC0}" type="pres">
      <dgm:prSet presAssocID="{7ABD0B3C-90BC-4EAF-8065-75E0B84D2D32}" presName="hierChild5" presStyleCnt="0"/>
      <dgm:spPr/>
    </dgm:pt>
    <dgm:pt modelId="{B33B5C1E-0A40-4284-9D4F-9382CE48E9E7}" type="pres">
      <dgm:prSet presAssocID="{A056569A-8A18-4F0E-91EC-AC18345DB24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213111A-C39F-4771-B7F4-E3C1FA2A3556}" type="pres">
      <dgm:prSet presAssocID="{8B64D3CC-6318-4E0B-862F-D87CEE5128D9}" presName="hierRoot2" presStyleCnt="0">
        <dgm:presLayoutVars>
          <dgm:hierBranch val="init"/>
        </dgm:presLayoutVars>
      </dgm:prSet>
      <dgm:spPr/>
    </dgm:pt>
    <dgm:pt modelId="{A1262074-CE19-4C54-AB9F-2424F8C19CB4}" type="pres">
      <dgm:prSet presAssocID="{8B64D3CC-6318-4E0B-862F-D87CEE5128D9}" presName="rootComposite" presStyleCnt="0"/>
      <dgm:spPr/>
    </dgm:pt>
    <dgm:pt modelId="{74CB7A5C-B7BB-4482-8DE1-EC08FD893884}" type="pres">
      <dgm:prSet presAssocID="{8B64D3CC-6318-4E0B-862F-D87CEE5128D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D4DAE-04B2-4002-8713-4B3C06AA8B29}" type="pres">
      <dgm:prSet presAssocID="{8B64D3CC-6318-4E0B-862F-D87CEE5128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F95E8285-35F3-4D1A-964E-3F56595DE3A1}" type="pres">
      <dgm:prSet presAssocID="{8B64D3CC-6318-4E0B-862F-D87CEE5128D9}" presName="hierChild4" presStyleCnt="0"/>
      <dgm:spPr/>
    </dgm:pt>
    <dgm:pt modelId="{999DCDE1-9A65-41F5-BFF2-6E84F0193DE9}" type="pres">
      <dgm:prSet presAssocID="{8B64D3CC-6318-4E0B-862F-D87CEE5128D9}" presName="hierChild5" presStyleCnt="0"/>
      <dgm:spPr/>
    </dgm:pt>
    <dgm:pt modelId="{76ABFF09-9B74-4E63-A085-47696251529F}" type="pres">
      <dgm:prSet presAssocID="{AE235811-5EC1-496E-A56C-F518533FAC9C}" presName="hierChild3" presStyleCnt="0"/>
      <dgm:spPr/>
    </dgm:pt>
  </dgm:ptLst>
  <dgm:cxnLst>
    <dgm:cxn modelId="{E1EC888D-8EDE-47E3-8CD4-C17F757A2332}" type="presOf" srcId="{A056569A-8A18-4F0E-91EC-AC18345DB24C}" destId="{B33B5C1E-0A40-4284-9D4F-9382CE48E9E7}" srcOrd="0" destOrd="0" presId="urn:microsoft.com/office/officeart/2005/8/layout/orgChart1"/>
    <dgm:cxn modelId="{5A50F7FD-C1F1-4774-BEFA-807404D7C775}" type="presOf" srcId="{F18FAFB8-1095-4D42-92A9-CEF449D807D9}" destId="{3FB5CA6C-E2D7-4E0D-933B-EE26145691D9}" srcOrd="0" destOrd="0" presId="urn:microsoft.com/office/officeart/2005/8/layout/orgChart1"/>
    <dgm:cxn modelId="{F97500C4-652F-4353-BF9D-61AE8008AD58}" srcId="{AE235811-5EC1-496E-A56C-F518533FAC9C}" destId="{8B64D3CC-6318-4E0B-862F-D87CEE5128D9}" srcOrd="1" destOrd="0" parTransId="{A056569A-8A18-4F0E-91EC-AC18345DB24C}" sibTransId="{EA491166-072A-43CB-B5E1-A2A05BC4F49D}"/>
    <dgm:cxn modelId="{2A4592BB-5584-4E85-9578-B0C47129F44B}" type="presOf" srcId="{8B64D3CC-6318-4E0B-862F-D87CEE5128D9}" destId="{74CB7A5C-B7BB-4482-8DE1-EC08FD893884}" srcOrd="0" destOrd="0" presId="urn:microsoft.com/office/officeart/2005/8/layout/orgChart1"/>
    <dgm:cxn modelId="{E363FB51-09D4-44D5-A9C7-F4BAA2F1584D}" type="presOf" srcId="{AE235811-5EC1-496E-A56C-F518533FAC9C}" destId="{DF61F599-093C-4C32-8A7F-EE0CF76BEAE4}" srcOrd="0" destOrd="0" presId="urn:microsoft.com/office/officeart/2005/8/layout/orgChart1"/>
    <dgm:cxn modelId="{6B25A76B-CE78-4B25-9AEB-42B4E3FAA7F6}" srcId="{AE235811-5EC1-496E-A56C-F518533FAC9C}" destId="{7ABD0B3C-90BC-4EAF-8065-75E0B84D2D32}" srcOrd="0" destOrd="0" parTransId="{AE789527-9E5D-4AF3-B7DF-2C3C1B3B70BA}" sibTransId="{E372EF8C-0EB6-4C17-99A0-C1982E8C01FC}"/>
    <dgm:cxn modelId="{5167939C-3882-4661-91A7-860726549063}" type="presOf" srcId="{7ABD0B3C-90BC-4EAF-8065-75E0B84D2D32}" destId="{FA032F0F-C63B-49CE-8132-B97AA369C72E}" srcOrd="0" destOrd="0" presId="urn:microsoft.com/office/officeart/2005/8/layout/orgChart1"/>
    <dgm:cxn modelId="{A9E3DA2D-19D5-4B6D-9FB4-F44F812DFCCB}" type="presOf" srcId="{8B64D3CC-6318-4E0B-862F-D87CEE5128D9}" destId="{8B5D4DAE-04B2-4002-8713-4B3C06AA8B29}" srcOrd="1" destOrd="0" presId="urn:microsoft.com/office/officeart/2005/8/layout/orgChart1"/>
    <dgm:cxn modelId="{552F4C1D-5D98-4C68-B739-60D017C2B071}" type="presOf" srcId="{AE789527-9E5D-4AF3-B7DF-2C3C1B3B70BA}" destId="{3AC499DD-F7B7-45D8-ADB1-62E6DBB59566}" srcOrd="0" destOrd="0" presId="urn:microsoft.com/office/officeart/2005/8/layout/orgChart1"/>
    <dgm:cxn modelId="{DF99C50B-F79D-4B52-9B99-B3373039602F}" type="presOf" srcId="{AE235811-5EC1-496E-A56C-F518533FAC9C}" destId="{01B875CF-A9F4-4D0D-A49B-F4D059EFAD83}" srcOrd="1" destOrd="0" presId="urn:microsoft.com/office/officeart/2005/8/layout/orgChart1"/>
    <dgm:cxn modelId="{E594FDEA-215C-4030-BA3B-5D5F49D1B440}" type="presOf" srcId="{7ABD0B3C-90BC-4EAF-8065-75E0B84D2D32}" destId="{A418BFCE-4350-4B89-9F56-0FDEEE14228C}" srcOrd="1" destOrd="0" presId="urn:microsoft.com/office/officeart/2005/8/layout/orgChart1"/>
    <dgm:cxn modelId="{01A8059E-EB9D-4650-9A18-0BBEFA2B70DD}" srcId="{F18FAFB8-1095-4D42-92A9-CEF449D807D9}" destId="{AE235811-5EC1-496E-A56C-F518533FAC9C}" srcOrd="0" destOrd="0" parTransId="{5974D615-9193-4048-947D-36B9204397FA}" sibTransId="{BD62BAA3-EA5C-4562-9BDA-46AF44387427}"/>
    <dgm:cxn modelId="{FF9DBBF6-924A-48EC-8C69-53CB37C2C6F5}" type="presParOf" srcId="{3FB5CA6C-E2D7-4E0D-933B-EE26145691D9}" destId="{E842165E-3C34-4471-8067-5C92576F198F}" srcOrd="0" destOrd="0" presId="urn:microsoft.com/office/officeart/2005/8/layout/orgChart1"/>
    <dgm:cxn modelId="{3E689233-B5A9-420C-B02E-CACFBA78B771}" type="presParOf" srcId="{E842165E-3C34-4471-8067-5C92576F198F}" destId="{5B841D2D-3899-4442-B993-BA87ECB66BE6}" srcOrd="0" destOrd="0" presId="urn:microsoft.com/office/officeart/2005/8/layout/orgChart1"/>
    <dgm:cxn modelId="{19F7A708-3609-422F-9C73-CBD944CF2CD4}" type="presParOf" srcId="{5B841D2D-3899-4442-B993-BA87ECB66BE6}" destId="{DF61F599-093C-4C32-8A7F-EE0CF76BEAE4}" srcOrd="0" destOrd="0" presId="urn:microsoft.com/office/officeart/2005/8/layout/orgChart1"/>
    <dgm:cxn modelId="{76787A11-65BB-454C-8132-257163555963}" type="presParOf" srcId="{5B841D2D-3899-4442-B993-BA87ECB66BE6}" destId="{01B875CF-A9F4-4D0D-A49B-F4D059EFAD83}" srcOrd="1" destOrd="0" presId="urn:microsoft.com/office/officeart/2005/8/layout/orgChart1"/>
    <dgm:cxn modelId="{6226AE82-60DC-4A7E-88CD-0DE44AEF3B55}" type="presParOf" srcId="{E842165E-3C34-4471-8067-5C92576F198F}" destId="{736C3557-7305-49FB-A757-2AF653E0ADFC}" srcOrd="1" destOrd="0" presId="urn:microsoft.com/office/officeart/2005/8/layout/orgChart1"/>
    <dgm:cxn modelId="{CAB0979B-0010-4D24-A23B-5F36BA5AF630}" type="presParOf" srcId="{736C3557-7305-49FB-A757-2AF653E0ADFC}" destId="{3AC499DD-F7B7-45D8-ADB1-62E6DBB59566}" srcOrd="0" destOrd="0" presId="urn:microsoft.com/office/officeart/2005/8/layout/orgChart1"/>
    <dgm:cxn modelId="{4CB459BB-3208-481B-AE80-D3A13F85F918}" type="presParOf" srcId="{736C3557-7305-49FB-A757-2AF653E0ADFC}" destId="{9828AD70-3EEF-45FC-B773-8DC7A3DB7F24}" srcOrd="1" destOrd="0" presId="urn:microsoft.com/office/officeart/2005/8/layout/orgChart1"/>
    <dgm:cxn modelId="{B09D1F71-240E-49F1-B803-D3E09A06E7F4}" type="presParOf" srcId="{9828AD70-3EEF-45FC-B773-8DC7A3DB7F24}" destId="{2AEF2C27-749A-485F-A0ED-A3D0A76769F9}" srcOrd="0" destOrd="0" presId="urn:microsoft.com/office/officeart/2005/8/layout/orgChart1"/>
    <dgm:cxn modelId="{63C768E1-8A38-4252-920E-EC560FDF07BB}" type="presParOf" srcId="{2AEF2C27-749A-485F-A0ED-A3D0A76769F9}" destId="{FA032F0F-C63B-49CE-8132-B97AA369C72E}" srcOrd="0" destOrd="0" presId="urn:microsoft.com/office/officeart/2005/8/layout/orgChart1"/>
    <dgm:cxn modelId="{1C09FEAD-061B-4AC7-9EF8-AC65D861A706}" type="presParOf" srcId="{2AEF2C27-749A-485F-A0ED-A3D0A76769F9}" destId="{A418BFCE-4350-4B89-9F56-0FDEEE14228C}" srcOrd="1" destOrd="0" presId="urn:microsoft.com/office/officeart/2005/8/layout/orgChart1"/>
    <dgm:cxn modelId="{19FF81F0-F51C-492D-A15A-EBB245744054}" type="presParOf" srcId="{9828AD70-3EEF-45FC-B773-8DC7A3DB7F24}" destId="{2D8965F9-D088-457C-8EDF-77D4D8BBA96F}" srcOrd="1" destOrd="0" presId="urn:microsoft.com/office/officeart/2005/8/layout/orgChart1"/>
    <dgm:cxn modelId="{E28B7C1E-D011-4C72-9B93-BB9D5C409450}" type="presParOf" srcId="{9828AD70-3EEF-45FC-B773-8DC7A3DB7F24}" destId="{CFC8F824-8195-4A47-B8DF-EFAB267DBEC0}" srcOrd="2" destOrd="0" presId="urn:microsoft.com/office/officeart/2005/8/layout/orgChart1"/>
    <dgm:cxn modelId="{7D57922A-F37F-462A-9F75-D5F1EF116E1F}" type="presParOf" srcId="{736C3557-7305-49FB-A757-2AF653E0ADFC}" destId="{B33B5C1E-0A40-4284-9D4F-9382CE48E9E7}" srcOrd="2" destOrd="0" presId="urn:microsoft.com/office/officeart/2005/8/layout/orgChart1"/>
    <dgm:cxn modelId="{2547E43A-E0A3-4AF9-8476-AEA5639A9A15}" type="presParOf" srcId="{736C3557-7305-49FB-A757-2AF653E0ADFC}" destId="{2213111A-C39F-4771-B7F4-E3C1FA2A3556}" srcOrd="3" destOrd="0" presId="urn:microsoft.com/office/officeart/2005/8/layout/orgChart1"/>
    <dgm:cxn modelId="{C63BA5D3-A730-4764-830E-C0D3F775C9B2}" type="presParOf" srcId="{2213111A-C39F-4771-B7F4-E3C1FA2A3556}" destId="{A1262074-CE19-4C54-AB9F-2424F8C19CB4}" srcOrd="0" destOrd="0" presId="urn:microsoft.com/office/officeart/2005/8/layout/orgChart1"/>
    <dgm:cxn modelId="{404AB33B-3694-40DB-BB80-460D0F166293}" type="presParOf" srcId="{A1262074-CE19-4C54-AB9F-2424F8C19CB4}" destId="{74CB7A5C-B7BB-4482-8DE1-EC08FD893884}" srcOrd="0" destOrd="0" presId="urn:microsoft.com/office/officeart/2005/8/layout/orgChart1"/>
    <dgm:cxn modelId="{D4F24D7E-65D2-466F-A71F-A8086C4BB33E}" type="presParOf" srcId="{A1262074-CE19-4C54-AB9F-2424F8C19CB4}" destId="{8B5D4DAE-04B2-4002-8713-4B3C06AA8B29}" srcOrd="1" destOrd="0" presId="urn:microsoft.com/office/officeart/2005/8/layout/orgChart1"/>
    <dgm:cxn modelId="{64D8E1F8-16D2-459E-823A-6307EACBDBF1}" type="presParOf" srcId="{2213111A-C39F-4771-B7F4-E3C1FA2A3556}" destId="{F95E8285-35F3-4D1A-964E-3F56595DE3A1}" srcOrd="1" destOrd="0" presId="urn:microsoft.com/office/officeart/2005/8/layout/orgChart1"/>
    <dgm:cxn modelId="{531F54D0-EEEF-41DA-A6A5-DC81BB6D1897}" type="presParOf" srcId="{2213111A-C39F-4771-B7F4-E3C1FA2A3556}" destId="{999DCDE1-9A65-41F5-BFF2-6E84F0193DE9}" srcOrd="2" destOrd="0" presId="urn:microsoft.com/office/officeart/2005/8/layout/orgChart1"/>
    <dgm:cxn modelId="{24133DF8-C74F-4824-A95F-15E9078C5608}" type="presParOf" srcId="{E842165E-3C34-4471-8067-5C92576F198F}" destId="{76ABFF09-9B74-4E63-A085-476962515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8FAFB8-1095-4D42-92A9-CEF449D807D9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E235811-5EC1-496E-A56C-F518533FAC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доходов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4D615-9193-4048-947D-36B9204397FA}" type="parTrans" cxnId="{01A8059E-EB9D-4650-9A18-0BBEFA2B70DD}">
      <dgm:prSet/>
      <dgm:spPr/>
      <dgm:t>
        <a:bodyPr/>
        <a:lstStyle/>
        <a:p>
          <a:endParaRPr lang="ru-RU"/>
        </a:p>
      </dgm:t>
    </dgm:pt>
    <dgm:pt modelId="{BD62BAA3-EA5C-4562-9BDA-46AF44387427}" type="sibTrans" cxnId="{01A8059E-EB9D-4650-9A18-0BBEFA2B70DD}">
      <dgm:prSet/>
      <dgm:spPr/>
      <dgm:t>
        <a:bodyPr/>
        <a:lstStyle/>
        <a:p>
          <a:endParaRPr lang="ru-RU"/>
        </a:p>
      </dgm:t>
    </dgm:pt>
    <dgm:pt modelId="{7ABD0B3C-90BC-4EAF-8065-75E0B84D2D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Заработная плата -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цена рабочей силы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789527-9E5D-4AF3-B7DF-2C3C1B3B70BA}" type="parTrans" cxnId="{6B25A76B-CE78-4B25-9AEB-42B4E3FAA7F6}">
      <dgm:prSet/>
      <dgm:spPr/>
      <dgm:t>
        <a:bodyPr/>
        <a:lstStyle/>
        <a:p>
          <a:endParaRPr lang="ru-RU"/>
        </a:p>
      </dgm:t>
    </dgm:pt>
    <dgm:pt modelId="{E372EF8C-0EB6-4C17-99A0-C1982E8C01FC}" type="sibTrans" cxnId="{6B25A76B-CE78-4B25-9AEB-42B4E3FAA7F6}">
      <dgm:prSet/>
      <dgm:spPr/>
      <dgm:t>
        <a:bodyPr/>
        <a:lstStyle/>
        <a:p>
          <a:endParaRPr lang="ru-RU"/>
        </a:p>
      </dgm:t>
    </dgm:pt>
    <dgm:pt modelId="{8B64D3CC-6318-4E0B-862F-D87CEE5128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Трансферт -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выплата из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государственно-го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бюджета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сти-пендия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пенсия, пособие)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056569A-8A18-4F0E-91EC-AC18345DB24C}" type="parTrans" cxnId="{F97500C4-652F-4353-BF9D-61AE8008AD58}">
      <dgm:prSet/>
      <dgm:spPr/>
      <dgm:t>
        <a:bodyPr/>
        <a:lstStyle/>
        <a:p>
          <a:endParaRPr lang="ru-RU"/>
        </a:p>
      </dgm:t>
    </dgm:pt>
    <dgm:pt modelId="{EA491166-072A-43CB-B5E1-A2A05BC4F49D}" type="sibTrans" cxnId="{F97500C4-652F-4353-BF9D-61AE8008AD58}">
      <dgm:prSet/>
      <dgm:spPr/>
      <dgm:t>
        <a:bodyPr/>
        <a:lstStyle/>
        <a:p>
          <a:endParaRPr lang="ru-RU"/>
        </a:p>
      </dgm:t>
    </dgm:pt>
    <dgm:pt modelId="{6BFA8DD9-E0A7-4A35-96A0-5F3994586D0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предприни-мательской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деятельности или богатства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84C48190-5E5A-4C7E-8860-E839B3A2BF30}" type="parTrans" cxnId="{DD07A1DD-7E0F-40A9-9F14-BD38CDCF2701}">
      <dgm:prSet/>
      <dgm:spPr/>
      <dgm:t>
        <a:bodyPr/>
        <a:lstStyle/>
        <a:p>
          <a:endParaRPr lang="ru-RU"/>
        </a:p>
      </dgm:t>
    </dgm:pt>
    <dgm:pt modelId="{E8931DEE-7A17-43DF-8240-9C22663E3DA6}" type="sibTrans" cxnId="{DD07A1DD-7E0F-40A9-9F14-BD38CDCF2701}">
      <dgm:prSet/>
      <dgm:spPr/>
      <dgm:t>
        <a:bodyPr/>
        <a:lstStyle/>
        <a:p>
          <a:endParaRPr lang="ru-RU"/>
        </a:p>
      </dgm:t>
    </dgm:pt>
    <dgm:pt modelId="{4FF11095-6822-4972-AC36-9B4C2499A5A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Выигрыш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664870-BDDE-4A12-8AB7-D22571E3425F}" type="parTrans" cxnId="{AFAE07AD-6129-4E26-B8FB-E2E4ACD28987}">
      <dgm:prSet/>
      <dgm:spPr/>
      <dgm:t>
        <a:bodyPr/>
        <a:lstStyle/>
        <a:p>
          <a:endParaRPr lang="ru-RU"/>
        </a:p>
      </dgm:t>
    </dgm:pt>
    <dgm:pt modelId="{C0BE5B5D-56D1-4E4E-9D11-F14B9DF370DF}" type="sibTrans" cxnId="{AFAE07AD-6129-4E26-B8FB-E2E4ACD28987}">
      <dgm:prSet/>
      <dgm:spPr/>
      <dgm:t>
        <a:bodyPr/>
        <a:lstStyle/>
        <a:p>
          <a:endParaRPr lang="ru-RU"/>
        </a:p>
      </dgm:t>
    </dgm:pt>
    <dgm:pt modelId="{3FB5CA6C-E2D7-4E0D-933B-EE26145691D9}" type="pres">
      <dgm:prSet presAssocID="{F18FAFB8-1095-4D42-92A9-CEF449D807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2165E-3C34-4471-8067-5C92576F198F}" type="pres">
      <dgm:prSet presAssocID="{AE235811-5EC1-496E-A56C-F518533FAC9C}" presName="hierRoot1" presStyleCnt="0">
        <dgm:presLayoutVars>
          <dgm:hierBranch val="init"/>
        </dgm:presLayoutVars>
      </dgm:prSet>
      <dgm:spPr/>
    </dgm:pt>
    <dgm:pt modelId="{5B841D2D-3899-4442-B993-BA87ECB66BE6}" type="pres">
      <dgm:prSet presAssocID="{AE235811-5EC1-496E-A56C-F518533FAC9C}" presName="rootComposite1" presStyleCnt="0"/>
      <dgm:spPr/>
    </dgm:pt>
    <dgm:pt modelId="{DF61F599-093C-4C32-8A7F-EE0CF76BEAE4}" type="pres">
      <dgm:prSet presAssocID="{AE235811-5EC1-496E-A56C-F518533FAC9C}" presName="rootText1" presStyleLbl="node0" presStyleIdx="0" presStyleCnt="1" custScaleX="2183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875CF-A9F4-4D0D-A49B-F4D059EFAD83}" type="pres">
      <dgm:prSet presAssocID="{AE235811-5EC1-496E-A56C-F518533FAC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6C3557-7305-49FB-A757-2AF653E0ADFC}" type="pres">
      <dgm:prSet presAssocID="{AE235811-5EC1-496E-A56C-F518533FAC9C}" presName="hierChild2" presStyleCnt="0"/>
      <dgm:spPr/>
    </dgm:pt>
    <dgm:pt modelId="{3AC499DD-F7B7-45D8-ADB1-62E6DBB59566}" type="pres">
      <dgm:prSet presAssocID="{AE789527-9E5D-4AF3-B7DF-2C3C1B3B70BA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828AD70-3EEF-45FC-B773-8DC7A3DB7F24}" type="pres">
      <dgm:prSet presAssocID="{7ABD0B3C-90BC-4EAF-8065-75E0B84D2D32}" presName="hierRoot2" presStyleCnt="0">
        <dgm:presLayoutVars>
          <dgm:hierBranch val="init"/>
        </dgm:presLayoutVars>
      </dgm:prSet>
      <dgm:spPr/>
    </dgm:pt>
    <dgm:pt modelId="{2AEF2C27-749A-485F-A0ED-A3D0A76769F9}" type="pres">
      <dgm:prSet presAssocID="{7ABD0B3C-90BC-4EAF-8065-75E0B84D2D32}" presName="rootComposite" presStyleCnt="0"/>
      <dgm:spPr/>
    </dgm:pt>
    <dgm:pt modelId="{FA032F0F-C63B-49CE-8132-B97AA369C72E}" type="pres">
      <dgm:prSet presAssocID="{7ABD0B3C-90BC-4EAF-8065-75E0B84D2D32}" presName="rootText" presStyleLbl="node2" presStyleIdx="0" presStyleCnt="4" custScaleY="28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18BFCE-4350-4B89-9F56-0FDEEE14228C}" type="pres">
      <dgm:prSet presAssocID="{7ABD0B3C-90BC-4EAF-8065-75E0B84D2D32}" presName="rootConnector" presStyleLbl="node2" presStyleIdx="0" presStyleCnt="4"/>
      <dgm:spPr/>
      <dgm:t>
        <a:bodyPr/>
        <a:lstStyle/>
        <a:p>
          <a:endParaRPr lang="ru-RU"/>
        </a:p>
      </dgm:t>
    </dgm:pt>
    <dgm:pt modelId="{2D8965F9-D088-457C-8EDF-77D4D8BBA96F}" type="pres">
      <dgm:prSet presAssocID="{7ABD0B3C-90BC-4EAF-8065-75E0B84D2D32}" presName="hierChild4" presStyleCnt="0"/>
      <dgm:spPr/>
    </dgm:pt>
    <dgm:pt modelId="{CFC8F824-8195-4A47-B8DF-EFAB267DBEC0}" type="pres">
      <dgm:prSet presAssocID="{7ABD0B3C-90BC-4EAF-8065-75E0B84D2D32}" presName="hierChild5" presStyleCnt="0"/>
      <dgm:spPr/>
    </dgm:pt>
    <dgm:pt modelId="{B33B5C1E-0A40-4284-9D4F-9382CE48E9E7}" type="pres">
      <dgm:prSet presAssocID="{A056569A-8A18-4F0E-91EC-AC18345DB24C}" presName="Name37" presStyleLbl="parChTrans1D2" presStyleIdx="1" presStyleCnt="4"/>
      <dgm:spPr/>
      <dgm:t>
        <a:bodyPr/>
        <a:lstStyle/>
        <a:p>
          <a:endParaRPr lang="ru-RU"/>
        </a:p>
      </dgm:t>
    </dgm:pt>
    <dgm:pt modelId="{2213111A-C39F-4771-B7F4-E3C1FA2A3556}" type="pres">
      <dgm:prSet presAssocID="{8B64D3CC-6318-4E0B-862F-D87CEE5128D9}" presName="hierRoot2" presStyleCnt="0">
        <dgm:presLayoutVars>
          <dgm:hierBranch val="init"/>
        </dgm:presLayoutVars>
      </dgm:prSet>
      <dgm:spPr/>
    </dgm:pt>
    <dgm:pt modelId="{A1262074-CE19-4C54-AB9F-2424F8C19CB4}" type="pres">
      <dgm:prSet presAssocID="{8B64D3CC-6318-4E0B-862F-D87CEE5128D9}" presName="rootComposite" presStyleCnt="0"/>
      <dgm:spPr/>
    </dgm:pt>
    <dgm:pt modelId="{74CB7A5C-B7BB-4482-8DE1-EC08FD893884}" type="pres">
      <dgm:prSet presAssocID="{8B64D3CC-6318-4E0B-862F-D87CEE5128D9}" presName="rootText" presStyleLbl="node2" presStyleIdx="1" presStyleCnt="4" custScaleY="28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D4DAE-04B2-4002-8713-4B3C06AA8B29}" type="pres">
      <dgm:prSet presAssocID="{8B64D3CC-6318-4E0B-862F-D87CEE5128D9}" presName="rootConnector" presStyleLbl="node2" presStyleIdx="1" presStyleCnt="4"/>
      <dgm:spPr/>
      <dgm:t>
        <a:bodyPr/>
        <a:lstStyle/>
        <a:p>
          <a:endParaRPr lang="ru-RU"/>
        </a:p>
      </dgm:t>
    </dgm:pt>
    <dgm:pt modelId="{F95E8285-35F3-4D1A-964E-3F56595DE3A1}" type="pres">
      <dgm:prSet presAssocID="{8B64D3CC-6318-4E0B-862F-D87CEE5128D9}" presName="hierChild4" presStyleCnt="0"/>
      <dgm:spPr/>
    </dgm:pt>
    <dgm:pt modelId="{999DCDE1-9A65-41F5-BFF2-6E84F0193DE9}" type="pres">
      <dgm:prSet presAssocID="{8B64D3CC-6318-4E0B-862F-D87CEE5128D9}" presName="hierChild5" presStyleCnt="0"/>
      <dgm:spPr/>
    </dgm:pt>
    <dgm:pt modelId="{D52480C4-B4FE-4FAE-876D-D2CC99070E05}" type="pres">
      <dgm:prSet presAssocID="{84C48190-5E5A-4C7E-8860-E839B3A2BF3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D8BD25A1-A4BE-4276-B344-FB0FC30F9CB5}" type="pres">
      <dgm:prSet presAssocID="{6BFA8DD9-E0A7-4A35-96A0-5F3994586D05}" presName="hierRoot2" presStyleCnt="0">
        <dgm:presLayoutVars>
          <dgm:hierBranch val="init"/>
        </dgm:presLayoutVars>
      </dgm:prSet>
      <dgm:spPr/>
    </dgm:pt>
    <dgm:pt modelId="{F6E6B0B7-59FC-4A8A-BD8A-8298A9AF2AA9}" type="pres">
      <dgm:prSet presAssocID="{6BFA8DD9-E0A7-4A35-96A0-5F3994586D05}" presName="rootComposite" presStyleCnt="0"/>
      <dgm:spPr/>
    </dgm:pt>
    <dgm:pt modelId="{C5B6ABE0-ED05-4BAD-90BF-88266F66E6C7}" type="pres">
      <dgm:prSet presAssocID="{6BFA8DD9-E0A7-4A35-96A0-5F3994586D05}" presName="rootText" presStyleLbl="node2" presStyleIdx="2" presStyleCnt="4" custScaleY="28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287504-3347-4CA6-8844-0C7F4B4AD606}" type="pres">
      <dgm:prSet presAssocID="{6BFA8DD9-E0A7-4A35-96A0-5F3994586D05}" presName="rootConnector" presStyleLbl="node2" presStyleIdx="2" presStyleCnt="4"/>
      <dgm:spPr/>
      <dgm:t>
        <a:bodyPr/>
        <a:lstStyle/>
        <a:p>
          <a:endParaRPr lang="ru-RU"/>
        </a:p>
      </dgm:t>
    </dgm:pt>
    <dgm:pt modelId="{D58B10AB-0F6A-4B7F-9C25-3C9765F2DBB8}" type="pres">
      <dgm:prSet presAssocID="{6BFA8DD9-E0A7-4A35-96A0-5F3994586D05}" presName="hierChild4" presStyleCnt="0"/>
      <dgm:spPr/>
    </dgm:pt>
    <dgm:pt modelId="{67FAF018-B826-491B-97E2-4EE14646F835}" type="pres">
      <dgm:prSet presAssocID="{6BFA8DD9-E0A7-4A35-96A0-5F3994586D05}" presName="hierChild5" presStyleCnt="0"/>
      <dgm:spPr/>
    </dgm:pt>
    <dgm:pt modelId="{24277776-3A95-4B57-AE04-C13EA029F873}" type="pres">
      <dgm:prSet presAssocID="{AE664870-BDDE-4A12-8AB7-D22571E3425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3F66A965-9D0F-4726-BBFF-F224932602EF}" type="pres">
      <dgm:prSet presAssocID="{4FF11095-6822-4972-AC36-9B4C2499A5A4}" presName="hierRoot2" presStyleCnt="0">
        <dgm:presLayoutVars>
          <dgm:hierBranch val="init"/>
        </dgm:presLayoutVars>
      </dgm:prSet>
      <dgm:spPr/>
    </dgm:pt>
    <dgm:pt modelId="{58A317C3-7939-4E82-B35D-D652F06A0DC8}" type="pres">
      <dgm:prSet presAssocID="{4FF11095-6822-4972-AC36-9B4C2499A5A4}" presName="rootComposite" presStyleCnt="0"/>
      <dgm:spPr/>
    </dgm:pt>
    <dgm:pt modelId="{836B297A-7B5D-47C9-9ED0-1EA97ED3D868}" type="pres">
      <dgm:prSet presAssocID="{4FF11095-6822-4972-AC36-9B4C2499A5A4}" presName="rootText" presStyleLbl="node2" presStyleIdx="3" presStyleCnt="4" custScaleY="28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3A3C19-4BBF-4C3F-BD4D-56E58D164DAD}" type="pres">
      <dgm:prSet presAssocID="{4FF11095-6822-4972-AC36-9B4C2499A5A4}" presName="rootConnector" presStyleLbl="node2" presStyleIdx="3" presStyleCnt="4"/>
      <dgm:spPr/>
      <dgm:t>
        <a:bodyPr/>
        <a:lstStyle/>
        <a:p>
          <a:endParaRPr lang="ru-RU"/>
        </a:p>
      </dgm:t>
    </dgm:pt>
    <dgm:pt modelId="{6F62C0CB-133C-4419-9916-0FEF47217D79}" type="pres">
      <dgm:prSet presAssocID="{4FF11095-6822-4972-AC36-9B4C2499A5A4}" presName="hierChild4" presStyleCnt="0"/>
      <dgm:spPr/>
    </dgm:pt>
    <dgm:pt modelId="{4F6225E3-B44D-4ADA-AAF9-F6FAEA84EDE4}" type="pres">
      <dgm:prSet presAssocID="{4FF11095-6822-4972-AC36-9B4C2499A5A4}" presName="hierChild5" presStyleCnt="0"/>
      <dgm:spPr/>
    </dgm:pt>
    <dgm:pt modelId="{76ABFF09-9B74-4E63-A085-47696251529F}" type="pres">
      <dgm:prSet presAssocID="{AE235811-5EC1-496E-A56C-F518533FAC9C}" presName="hierChild3" presStyleCnt="0"/>
      <dgm:spPr/>
    </dgm:pt>
  </dgm:ptLst>
  <dgm:cxnLst>
    <dgm:cxn modelId="{0A9B1AB7-CFE3-4447-BF9D-E26DB15866AB}" type="presOf" srcId="{AE235811-5EC1-496E-A56C-F518533FAC9C}" destId="{DF61F599-093C-4C32-8A7F-EE0CF76BEAE4}" srcOrd="0" destOrd="0" presId="urn:microsoft.com/office/officeart/2005/8/layout/orgChart1"/>
    <dgm:cxn modelId="{F97500C4-652F-4353-BF9D-61AE8008AD58}" srcId="{AE235811-5EC1-496E-A56C-F518533FAC9C}" destId="{8B64D3CC-6318-4E0B-862F-D87CEE5128D9}" srcOrd="1" destOrd="0" parTransId="{A056569A-8A18-4F0E-91EC-AC18345DB24C}" sibTransId="{EA491166-072A-43CB-B5E1-A2A05BC4F49D}"/>
    <dgm:cxn modelId="{01A8059E-EB9D-4650-9A18-0BBEFA2B70DD}" srcId="{F18FAFB8-1095-4D42-92A9-CEF449D807D9}" destId="{AE235811-5EC1-496E-A56C-F518533FAC9C}" srcOrd="0" destOrd="0" parTransId="{5974D615-9193-4048-947D-36B9204397FA}" sibTransId="{BD62BAA3-EA5C-4562-9BDA-46AF44387427}"/>
    <dgm:cxn modelId="{F84EAED4-DF4B-47D8-B622-066C60977CC3}" type="presOf" srcId="{84C48190-5E5A-4C7E-8860-E839B3A2BF30}" destId="{D52480C4-B4FE-4FAE-876D-D2CC99070E05}" srcOrd="0" destOrd="0" presId="urn:microsoft.com/office/officeart/2005/8/layout/orgChart1"/>
    <dgm:cxn modelId="{32904499-12B6-4F4F-8AB1-4B1F60CA8918}" type="presOf" srcId="{4FF11095-6822-4972-AC36-9B4C2499A5A4}" destId="{836B297A-7B5D-47C9-9ED0-1EA97ED3D868}" srcOrd="0" destOrd="0" presId="urn:microsoft.com/office/officeart/2005/8/layout/orgChart1"/>
    <dgm:cxn modelId="{9AE46B4A-4ACF-44CC-B215-EED33FC1A924}" type="presOf" srcId="{8B64D3CC-6318-4E0B-862F-D87CEE5128D9}" destId="{74CB7A5C-B7BB-4482-8DE1-EC08FD893884}" srcOrd="0" destOrd="0" presId="urn:microsoft.com/office/officeart/2005/8/layout/orgChart1"/>
    <dgm:cxn modelId="{C0374255-75B1-4126-A530-B22388199CC8}" type="presOf" srcId="{F18FAFB8-1095-4D42-92A9-CEF449D807D9}" destId="{3FB5CA6C-E2D7-4E0D-933B-EE26145691D9}" srcOrd="0" destOrd="0" presId="urn:microsoft.com/office/officeart/2005/8/layout/orgChart1"/>
    <dgm:cxn modelId="{2FA150C1-BAD0-4E88-924F-D96B5043E29F}" type="presOf" srcId="{AE235811-5EC1-496E-A56C-F518533FAC9C}" destId="{01B875CF-A9F4-4D0D-A49B-F4D059EFAD83}" srcOrd="1" destOrd="0" presId="urn:microsoft.com/office/officeart/2005/8/layout/orgChart1"/>
    <dgm:cxn modelId="{A64F8E6A-93FD-4A69-B888-D8505BB1327E}" type="presOf" srcId="{7ABD0B3C-90BC-4EAF-8065-75E0B84D2D32}" destId="{A418BFCE-4350-4B89-9F56-0FDEEE14228C}" srcOrd="1" destOrd="0" presId="urn:microsoft.com/office/officeart/2005/8/layout/orgChart1"/>
    <dgm:cxn modelId="{C203FBC9-EF87-4E69-9F74-AB9C3D82F526}" type="presOf" srcId="{AE664870-BDDE-4A12-8AB7-D22571E3425F}" destId="{24277776-3A95-4B57-AE04-C13EA029F873}" srcOrd="0" destOrd="0" presId="urn:microsoft.com/office/officeart/2005/8/layout/orgChart1"/>
    <dgm:cxn modelId="{DD07A1DD-7E0F-40A9-9F14-BD38CDCF2701}" srcId="{AE235811-5EC1-496E-A56C-F518533FAC9C}" destId="{6BFA8DD9-E0A7-4A35-96A0-5F3994586D05}" srcOrd="2" destOrd="0" parTransId="{84C48190-5E5A-4C7E-8860-E839B3A2BF30}" sibTransId="{E8931DEE-7A17-43DF-8240-9C22663E3DA6}"/>
    <dgm:cxn modelId="{6B25A76B-CE78-4B25-9AEB-42B4E3FAA7F6}" srcId="{AE235811-5EC1-496E-A56C-F518533FAC9C}" destId="{7ABD0B3C-90BC-4EAF-8065-75E0B84D2D32}" srcOrd="0" destOrd="0" parTransId="{AE789527-9E5D-4AF3-B7DF-2C3C1B3B70BA}" sibTransId="{E372EF8C-0EB6-4C17-99A0-C1982E8C01FC}"/>
    <dgm:cxn modelId="{F1E0697C-530A-47E7-8A8F-DED955E004EC}" type="presOf" srcId="{6BFA8DD9-E0A7-4A35-96A0-5F3994586D05}" destId="{F8287504-3347-4CA6-8844-0C7F4B4AD606}" srcOrd="1" destOrd="0" presId="urn:microsoft.com/office/officeart/2005/8/layout/orgChart1"/>
    <dgm:cxn modelId="{0B028DE5-D759-45C5-97D6-4F62F3903732}" type="presOf" srcId="{4FF11095-6822-4972-AC36-9B4C2499A5A4}" destId="{833A3C19-4BBF-4C3F-BD4D-56E58D164DAD}" srcOrd="1" destOrd="0" presId="urn:microsoft.com/office/officeart/2005/8/layout/orgChart1"/>
    <dgm:cxn modelId="{776580C2-F0DE-4867-B6C0-125276B127CE}" type="presOf" srcId="{6BFA8DD9-E0A7-4A35-96A0-5F3994586D05}" destId="{C5B6ABE0-ED05-4BAD-90BF-88266F66E6C7}" srcOrd="0" destOrd="0" presId="urn:microsoft.com/office/officeart/2005/8/layout/orgChart1"/>
    <dgm:cxn modelId="{B8B466DD-4343-489E-83D7-05E8C5466A54}" type="presOf" srcId="{A056569A-8A18-4F0E-91EC-AC18345DB24C}" destId="{B33B5C1E-0A40-4284-9D4F-9382CE48E9E7}" srcOrd="0" destOrd="0" presId="urn:microsoft.com/office/officeart/2005/8/layout/orgChart1"/>
    <dgm:cxn modelId="{C3986CC0-E390-4EF1-8AB8-6778BD19BCEC}" type="presOf" srcId="{8B64D3CC-6318-4E0B-862F-D87CEE5128D9}" destId="{8B5D4DAE-04B2-4002-8713-4B3C06AA8B29}" srcOrd="1" destOrd="0" presId="urn:microsoft.com/office/officeart/2005/8/layout/orgChart1"/>
    <dgm:cxn modelId="{440D4A42-3457-4356-9DF1-9FFAFB2454F5}" type="presOf" srcId="{7ABD0B3C-90BC-4EAF-8065-75E0B84D2D32}" destId="{FA032F0F-C63B-49CE-8132-B97AA369C72E}" srcOrd="0" destOrd="0" presId="urn:microsoft.com/office/officeart/2005/8/layout/orgChart1"/>
    <dgm:cxn modelId="{6E764826-3130-4171-969A-0291E994E143}" type="presOf" srcId="{AE789527-9E5D-4AF3-B7DF-2C3C1B3B70BA}" destId="{3AC499DD-F7B7-45D8-ADB1-62E6DBB59566}" srcOrd="0" destOrd="0" presId="urn:microsoft.com/office/officeart/2005/8/layout/orgChart1"/>
    <dgm:cxn modelId="{AFAE07AD-6129-4E26-B8FB-E2E4ACD28987}" srcId="{AE235811-5EC1-496E-A56C-F518533FAC9C}" destId="{4FF11095-6822-4972-AC36-9B4C2499A5A4}" srcOrd="3" destOrd="0" parTransId="{AE664870-BDDE-4A12-8AB7-D22571E3425F}" sibTransId="{C0BE5B5D-56D1-4E4E-9D11-F14B9DF370DF}"/>
    <dgm:cxn modelId="{51DC0BF3-17EB-4C44-9907-C709E6230513}" type="presParOf" srcId="{3FB5CA6C-E2D7-4E0D-933B-EE26145691D9}" destId="{E842165E-3C34-4471-8067-5C92576F198F}" srcOrd="0" destOrd="0" presId="urn:microsoft.com/office/officeart/2005/8/layout/orgChart1"/>
    <dgm:cxn modelId="{9578C129-A1B8-4C0A-B103-FFEEF94D6239}" type="presParOf" srcId="{E842165E-3C34-4471-8067-5C92576F198F}" destId="{5B841D2D-3899-4442-B993-BA87ECB66BE6}" srcOrd="0" destOrd="0" presId="urn:microsoft.com/office/officeart/2005/8/layout/orgChart1"/>
    <dgm:cxn modelId="{B9203F0C-5398-4D49-A779-4FCD698EEF05}" type="presParOf" srcId="{5B841D2D-3899-4442-B993-BA87ECB66BE6}" destId="{DF61F599-093C-4C32-8A7F-EE0CF76BEAE4}" srcOrd="0" destOrd="0" presId="urn:microsoft.com/office/officeart/2005/8/layout/orgChart1"/>
    <dgm:cxn modelId="{769037A1-4975-4796-948C-19C140DED522}" type="presParOf" srcId="{5B841D2D-3899-4442-B993-BA87ECB66BE6}" destId="{01B875CF-A9F4-4D0D-A49B-F4D059EFAD83}" srcOrd="1" destOrd="0" presId="urn:microsoft.com/office/officeart/2005/8/layout/orgChart1"/>
    <dgm:cxn modelId="{1F7DDFC6-40DB-4791-9406-BC605A43AB95}" type="presParOf" srcId="{E842165E-3C34-4471-8067-5C92576F198F}" destId="{736C3557-7305-49FB-A757-2AF653E0ADFC}" srcOrd="1" destOrd="0" presId="urn:microsoft.com/office/officeart/2005/8/layout/orgChart1"/>
    <dgm:cxn modelId="{53F30AA8-0B26-4E63-B1B0-99B20E3B92D9}" type="presParOf" srcId="{736C3557-7305-49FB-A757-2AF653E0ADFC}" destId="{3AC499DD-F7B7-45D8-ADB1-62E6DBB59566}" srcOrd="0" destOrd="0" presId="urn:microsoft.com/office/officeart/2005/8/layout/orgChart1"/>
    <dgm:cxn modelId="{027BA4D2-A03E-4611-AB02-BFD71D25521D}" type="presParOf" srcId="{736C3557-7305-49FB-A757-2AF653E0ADFC}" destId="{9828AD70-3EEF-45FC-B773-8DC7A3DB7F24}" srcOrd="1" destOrd="0" presId="urn:microsoft.com/office/officeart/2005/8/layout/orgChart1"/>
    <dgm:cxn modelId="{D2BEDBF1-2046-4FF3-BFA5-43AC03759E08}" type="presParOf" srcId="{9828AD70-3EEF-45FC-B773-8DC7A3DB7F24}" destId="{2AEF2C27-749A-485F-A0ED-A3D0A76769F9}" srcOrd="0" destOrd="0" presId="urn:microsoft.com/office/officeart/2005/8/layout/orgChart1"/>
    <dgm:cxn modelId="{062CA595-7056-4C7A-8D8B-4471C856F23E}" type="presParOf" srcId="{2AEF2C27-749A-485F-A0ED-A3D0A76769F9}" destId="{FA032F0F-C63B-49CE-8132-B97AA369C72E}" srcOrd="0" destOrd="0" presId="urn:microsoft.com/office/officeart/2005/8/layout/orgChart1"/>
    <dgm:cxn modelId="{1386C6BF-696B-4110-8DA2-BA9FDFA94179}" type="presParOf" srcId="{2AEF2C27-749A-485F-A0ED-A3D0A76769F9}" destId="{A418BFCE-4350-4B89-9F56-0FDEEE14228C}" srcOrd="1" destOrd="0" presId="urn:microsoft.com/office/officeart/2005/8/layout/orgChart1"/>
    <dgm:cxn modelId="{CBA1405B-2F96-4B8C-89E9-1232DA7B2EC5}" type="presParOf" srcId="{9828AD70-3EEF-45FC-B773-8DC7A3DB7F24}" destId="{2D8965F9-D088-457C-8EDF-77D4D8BBA96F}" srcOrd="1" destOrd="0" presId="urn:microsoft.com/office/officeart/2005/8/layout/orgChart1"/>
    <dgm:cxn modelId="{E94E8D86-7885-4093-8D39-16974EEF9E55}" type="presParOf" srcId="{9828AD70-3EEF-45FC-B773-8DC7A3DB7F24}" destId="{CFC8F824-8195-4A47-B8DF-EFAB267DBEC0}" srcOrd="2" destOrd="0" presId="urn:microsoft.com/office/officeart/2005/8/layout/orgChart1"/>
    <dgm:cxn modelId="{C6E4BD22-92CA-4627-99B9-BC796BB95277}" type="presParOf" srcId="{736C3557-7305-49FB-A757-2AF653E0ADFC}" destId="{B33B5C1E-0A40-4284-9D4F-9382CE48E9E7}" srcOrd="2" destOrd="0" presId="urn:microsoft.com/office/officeart/2005/8/layout/orgChart1"/>
    <dgm:cxn modelId="{DA46CE04-D924-44F5-A297-ED1F578661A3}" type="presParOf" srcId="{736C3557-7305-49FB-A757-2AF653E0ADFC}" destId="{2213111A-C39F-4771-B7F4-E3C1FA2A3556}" srcOrd="3" destOrd="0" presId="urn:microsoft.com/office/officeart/2005/8/layout/orgChart1"/>
    <dgm:cxn modelId="{511E23F2-EB93-4B71-BF7B-F476810F6F40}" type="presParOf" srcId="{2213111A-C39F-4771-B7F4-E3C1FA2A3556}" destId="{A1262074-CE19-4C54-AB9F-2424F8C19CB4}" srcOrd="0" destOrd="0" presId="urn:microsoft.com/office/officeart/2005/8/layout/orgChart1"/>
    <dgm:cxn modelId="{DA1DEF74-9C6F-408E-80DD-C59B72CFAA22}" type="presParOf" srcId="{A1262074-CE19-4C54-AB9F-2424F8C19CB4}" destId="{74CB7A5C-B7BB-4482-8DE1-EC08FD893884}" srcOrd="0" destOrd="0" presId="urn:microsoft.com/office/officeart/2005/8/layout/orgChart1"/>
    <dgm:cxn modelId="{BD8CF072-7AF0-4A8E-AAB1-0DA529FF1894}" type="presParOf" srcId="{A1262074-CE19-4C54-AB9F-2424F8C19CB4}" destId="{8B5D4DAE-04B2-4002-8713-4B3C06AA8B29}" srcOrd="1" destOrd="0" presId="urn:microsoft.com/office/officeart/2005/8/layout/orgChart1"/>
    <dgm:cxn modelId="{BF0F3ACB-B4EB-4701-B3E7-94622CCCDAF4}" type="presParOf" srcId="{2213111A-C39F-4771-B7F4-E3C1FA2A3556}" destId="{F95E8285-35F3-4D1A-964E-3F56595DE3A1}" srcOrd="1" destOrd="0" presId="urn:microsoft.com/office/officeart/2005/8/layout/orgChart1"/>
    <dgm:cxn modelId="{365601C3-04D2-4C14-8DBA-D31BDF247C7F}" type="presParOf" srcId="{2213111A-C39F-4771-B7F4-E3C1FA2A3556}" destId="{999DCDE1-9A65-41F5-BFF2-6E84F0193DE9}" srcOrd="2" destOrd="0" presId="urn:microsoft.com/office/officeart/2005/8/layout/orgChart1"/>
    <dgm:cxn modelId="{3A5EBA72-F14D-438C-B2B2-EF281BD5F3F6}" type="presParOf" srcId="{736C3557-7305-49FB-A757-2AF653E0ADFC}" destId="{D52480C4-B4FE-4FAE-876D-D2CC99070E05}" srcOrd="4" destOrd="0" presId="urn:microsoft.com/office/officeart/2005/8/layout/orgChart1"/>
    <dgm:cxn modelId="{C07FAC56-B4A1-4D0F-BE5D-14747FA60A01}" type="presParOf" srcId="{736C3557-7305-49FB-A757-2AF653E0ADFC}" destId="{D8BD25A1-A4BE-4276-B344-FB0FC30F9CB5}" srcOrd="5" destOrd="0" presId="urn:microsoft.com/office/officeart/2005/8/layout/orgChart1"/>
    <dgm:cxn modelId="{CD62E552-69D6-4846-B7B6-F631F82D9E1A}" type="presParOf" srcId="{D8BD25A1-A4BE-4276-B344-FB0FC30F9CB5}" destId="{F6E6B0B7-59FC-4A8A-BD8A-8298A9AF2AA9}" srcOrd="0" destOrd="0" presId="urn:microsoft.com/office/officeart/2005/8/layout/orgChart1"/>
    <dgm:cxn modelId="{1886FA33-E30B-4CF6-BDB0-AA5E74BCEEBE}" type="presParOf" srcId="{F6E6B0B7-59FC-4A8A-BD8A-8298A9AF2AA9}" destId="{C5B6ABE0-ED05-4BAD-90BF-88266F66E6C7}" srcOrd="0" destOrd="0" presId="urn:microsoft.com/office/officeart/2005/8/layout/orgChart1"/>
    <dgm:cxn modelId="{0887D0B5-FB0D-4BE1-9D8C-F53F9183160F}" type="presParOf" srcId="{F6E6B0B7-59FC-4A8A-BD8A-8298A9AF2AA9}" destId="{F8287504-3347-4CA6-8844-0C7F4B4AD606}" srcOrd="1" destOrd="0" presId="urn:microsoft.com/office/officeart/2005/8/layout/orgChart1"/>
    <dgm:cxn modelId="{DA473EF3-32A6-44B2-A113-D6AB32881615}" type="presParOf" srcId="{D8BD25A1-A4BE-4276-B344-FB0FC30F9CB5}" destId="{D58B10AB-0F6A-4B7F-9C25-3C9765F2DBB8}" srcOrd="1" destOrd="0" presId="urn:microsoft.com/office/officeart/2005/8/layout/orgChart1"/>
    <dgm:cxn modelId="{BB37152B-E728-4347-95A8-7BF04E43428C}" type="presParOf" srcId="{D8BD25A1-A4BE-4276-B344-FB0FC30F9CB5}" destId="{67FAF018-B826-491B-97E2-4EE14646F835}" srcOrd="2" destOrd="0" presId="urn:microsoft.com/office/officeart/2005/8/layout/orgChart1"/>
    <dgm:cxn modelId="{07D8102E-C02E-4E51-84C6-137753BF1D2D}" type="presParOf" srcId="{736C3557-7305-49FB-A757-2AF653E0ADFC}" destId="{24277776-3A95-4B57-AE04-C13EA029F873}" srcOrd="6" destOrd="0" presId="urn:microsoft.com/office/officeart/2005/8/layout/orgChart1"/>
    <dgm:cxn modelId="{6C2E2CFA-8373-47B1-9AD0-FDC4D81DB769}" type="presParOf" srcId="{736C3557-7305-49FB-A757-2AF653E0ADFC}" destId="{3F66A965-9D0F-4726-BBFF-F224932602EF}" srcOrd="7" destOrd="0" presId="urn:microsoft.com/office/officeart/2005/8/layout/orgChart1"/>
    <dgm:cxn modelId="{D8C251C5-AA7A-411B-A858-341BA0B28B8A}" type="presParOf" srcId="{3F66A965-9D0F-4726-BBFF-F224932602EF}" destId="{58A317C3-7939-4E82-B35D-D652F06A0DC8}" srcOrd="0" destOrd="0" presId="urn:microsoft.com/office/officeart/2005/8/layout/orgChart1"/>
    <dgm:cxn modelId="{39EB0814-D66C-4D39-8C1D-0181FF34CCF0}" type="presParOf" srcId="{58A317C3-7939-4E82-B35D-D652F06A0DC8}" destId="{836B297A-7B5D-47C9-9ED0-1EA97ED3D868}" srcOrd="0" destOrd="0" presId="urn:microsoft.com/office/officeart/2005/8/layout/orgChart1"/>
    <dgm:cxn modelId="{DA2088CF-A918-437A-82F2-E786C304B556}" type="presParOf" srcId="{58A317C3-7939-4E82-B35D-D652F06A0DC8}" destId="{833A3C19-4BBF-4C3F-BD4D-56E58D164DAD}" srcOrd="1" destOrd="0" presId="urn:microsoft.com/office/officeart/2005/8/layout/orgChart1"/>
    <dgm:cxn modelId="{6E3C1EFB-F1EE-4B85-A27B-35FFD35FB81C}" type="presParOf" srcId="{3F66A965-9D0F-4726-BBFF-F224932602EF}" destId="{6F62C0CB-133C-4419-9916-0FEF47217D79}" srcOrd="1" destOrd="0" presId="urn:microsoft.com/office/officeart/2005/8/layout/orgChart1"/>
    <dgm:cxn modelId="{5E25AAA1-EA64-4B46-B089-5886F123EC9D}" type="presParOf" srcId="{3F66A965-9D0F-4726-BBFF-F224932602EF}" destId="{4F6225E3-B44D-4ADA-AAF9-F6FAEA84EDE4}" srcOrd="2" destOrd="0" presId="urn:microsoft.com/office/officeart/2005/8/layout/orgChart1"/>
    <dgm:cxn modelId="{79C350B8-5952-4E3C-B54E-D142CC679C81}" type="presParOf" srcId="{E842165E-3C34-4471-8067-5C92576F198F}" destId="{76ABFF09-9B74-4E63-A085-476962515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8FAFB8-1095-4D42-92A9-CEF449D807D9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E235811-5EC1-496E-A56C-F518533FAC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Формы заработной платы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4D615-9193-4048-947D-36B9204397FA}" type="parTrans" cxnId="{01A8059E-EB9D-4650-9A18-0BBEFA2B70DD}">
      <dgm:prSet/>
      <dgm:spPr/>
      <dgm:t>
        <a:bodyPr/>
        <a:lstStyle/>
        <a:p>
          <a:endParaRPr lang="ru-RU"/>
        </a:p>
      </dgm:t>
    </dgm:pt>
    <dgm:pt modelId="{BD62BAA3-EA5C-4562-9BDA-46AF44387427}" type="sibTrans" cxnId="{01A8059E-EB9D-4650-9A18-0BBEFA2B70DD}">
      <dgm:prSet/>
      <dgm:spPr/>
      <dgm:t>
        <a:bodyPr/>
        <a:lstStyle/>
        <a:p>
          <a:endParaRPr lang="ru-RU"/>
        </a:p>
      </dgm:t>
    </dgm:pt>
    <dgm:pt modelId="{7ABD0B3C-90BC-4EAF-8065-75E0B84D2D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Повременная форма оплаты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определяется на основе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отработан-ного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времени по установленным ставкам, которые учитывают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ква-лификацию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работника, сложность, качество и условия его труда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789527-9E5D-4AF3-B7DF-2C3C1B3B70BA}" type="parTrans" cxnId="{6B25A76B-CE78-4B25-9AEB-42B4E3FAA7F6}">
      <dgm:prSet/>
      <dgm:spPr/>
      <dgm:t>
        <a:bodyPr/>
        <a:lstStyle/>
        <a:p>
          <a:endParaRPr lang="ru-RU"/>
        </a:p>
      </dgm:t>
    </dgm:pt>
    <dgm:pt modelId="{E372EF8C-0EB6-4C17-99A0-C1982E8C01FC}" type="sibTrans" cxnId="{6B25A76B-CE78-4B25-9AEB-42B4E3FAA7F6}">
      <dgm:prSet/>
      <dgm:spPr/>
      <dgm:t>
        <a:bodyPr/>
        <a:lstStyle/>
        <a:p>
          <a:endParaRPr lang="ru-RU"/>
        </a:p>
      </dgm:t>
    </dgm:pt>
    <dgm:pt modelId="{8B64D3CC-6318-4E0B-862F-D87CEE5128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Сдельная форма оплаты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на основе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количес-тва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изготовленной продукции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уста-новленного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качества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056569A-8A18-4F0E-91EC-AC18345DB24C}" type="parTrans" cxnId="{F97500C4-652F-4353-BF9D-61AE8008AD58}">
      <dgm:prSet/>
      <dgm:spPr/>
      <dgm:t>
        <a:bodyPr/>
        <a:lstStyle/>
        <a:p>
          <a:endParaRPr lang="ru-RU"/>
        </a:p>
      </dgm:t>
    </dgm:pt>
    <dgm:pt modelId="{EA491166-072A-43CB-B5E1-A2A05BC4F49D}" type="sibTrans" cxnId="{F97500C4-652F-4353-BF9D-61AE8008AD58}">
      <dgm:prSet/>
      <dgm:spPr/>
      <dgm:t>
        <a:bodyPr/>
        <a:lstStyle/>
        <a:p>
          <a:endParaRPr lang="ru-RU"/>
        </a:p>
      </dgm:t>
    </dgm:pt>
    <dgm:pt modelId="{3FB5CA6C-E2D7-4E0D-933B-EE26145691D9}" type="pres">
      <dgm:prSet presAssocID="{F18FAFB8-1095-4D42-92A9-CEF449D807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2165E-3C34-4471-8067-5C92576F198F}" type="pres">
      <dgm:prSet presAssocID="{AE235811-5EC1-496E-A56C-F518533FAC9C}" presName="hierRoot1" presStyleCnt="0">
        <dgm:presLayoutVars>
          <dgm:hierBranch val="init"/>
        </dgm:presLayoutVars>
      </dgm:prSet>
      <dgm:spPr/>
    </dgm:pt>
    <dgm:pt modelId="{5B841D2D-3899-4442-B993-BA87ECB66BE6}" type="pres">
      <dgm:prSet presAssocID="{AE235811-5EC1-496E-A56C-F518533FAC9C}" presName="rootComposite1" presStyleCnt="0"/>
      <dgm:spPr/>
    </dgm:pt>
    <dgm:pt modelId="{DF61F599-093C-4C32-8A7F-EE0CF76BEAE4}" type="pres">
      <dgm:prSet presAssocID="{AE235811-5EC1-496E-A56C-F518533FAC9C}" presName="rootText1" presStyleLbl="node0" presStyleIdx="0" presStyleCnt="1" custScaleX="129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875CF-A9F4-4D0D-A49B-F4D059EFAD83}" type="pres">
      <dgm:prSet presAssocID="{AE235811-5EC1-496E-A56C-F518533FAC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6C3557-7305-49FB-A757-2AF653E0ADFC}" type="pres">
      <dgm:prSet presAssocID="{AE235811-5EC1-496E-A56C-F518533FAC9C}" presName="hierChild2" presStyleCnt="0"/>
      <dgm:spPr/>
    </dgm:pt>
    <dgm:pt modelId="{3AC499DD-F7B7-45D8-ADB1-62E6DBB59566}" type="pres">
      <dgm:prSet presAssocID="{AE789527-9E5D-4AF3-B7DF-2C3C1B3B70B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828AD70-3EEF-45FC-B773-8DC7A3DB7F24}" type="pres">
      <dgm:prSet presAssocID="{7ABD0B3C-90BC-4EAF-8065-75E0B84D2D32}" presName="hierRoot2" presStyleCnt="0">
        <dgm:presLayoutVars>
          <dgm:hierBranch val="init"/>
        </dgm:presLayoutVars>
      </dgm:prSet>
      <dgm:spPr/>
    </dgm:pt>
    <dgm:pt modelId="{2AEF2C27-749A-485F-A0ED-A3D0A76769F9}" type="pres">
      <dgm:prSet presAssocID="{7ABD0B3C-90BC-4EAF-8065-75E0B84D2D32}" presName="rootComposite" presStyleCnt="0"/>
      <dgm:spPr/>
    </dgm:pt>
    <dgm:pt modelId="{FA032F0F-C63B-49CE-8132-B97AA369C72E}" type="pres">
      <dgm:prSet presAssocID="{7ABD0B3C-90BC-4EAF-8065-75E0B84D2D3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18BFCE-4350-4B89-9F56-0FDEEE14228C}" type="pres">
      <dgm:prSet presAssocID="{7ABD0B3C-90BC-4EAF-8065-75E0B84D2D32}" presName="rootConnector" presStyleLbl="node2" presStyleIdx="0" presStyleCnt="2"/>
      <dgm:spPr/>
      <dgm:t>
        <a:bodyPr/>
        <a:lstStyle/>
        <a:p>
          <a:endParaRPr lang="ru-RU"/>
        </a:p>
      </dgm:t>
    </dgm:pt>
    <dgm:pt modelId="{2D8965F9-D088-457C-8EDF-77D4D8BBA96F}" type="pres">
      <dgm:prSet presAssocID="{7ABD0B3C-90BC-4EAF-8065-75E0B84D2D32}" presName="hierChild4" presStyleCnt="0"/>
      <dgm:spPr/>
    </dgm:pt>
    <dgm:pt modelId="{CFC8F824-8195-4A47-B8DF-EFAB267DBEC0}" type="pres">
      <dgm:prSet presAssocID="{7ABD0B3C-90BC-4EAF-8065-75E0B84D2D32}" presName="hierChild5" presStyleCnt="0"/>
      <dgm:spPr/>
    </dgm:pt>
    <dgm:pt modelId="{B33B5C1E-0A40-4284-9D4F-9382CE48E9E7}" type="pres">
      <dgm:prSet presAssocID="{A056569A-8A18-4F0E-91EC-AC18345DB24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213111A-C39F-4771-B7F4-E3C1FA2A3556}" type="pres">
      <dgm:prSet presAssocID="{8B64D3CC-6318-4E0B-862F-D87CEE5128D9}" presName="hierRoot2" presStyleCnt="0">
        <dgm:presLayoutVars>
          <dgm:hierBranch val="init"/>
        </dgm:presLayoutVars>
      </dgm:prSet>
      <dgm:spPr/>
    </dgm:pt>
    <dgm:pt modelId="{A1262074-CE19-4C54-AB9F-2424F8C19CB4}" type="pres">
      <dgm:prSet presAssocID="{8B64D3CC-6318-4E0B-862F-D87CEE5128D9}" presName="rootComposite" presStyleCnt="0"/>
      <dgm:spPr/>
    </dgm:pt>
    <dgm:pt modelId="{74CB7A5C-B7BB-4482-8DE1-EC08FD893884}" type="pres">
      <dgm:prSet presAssocID="{8B64D3CC-6318-4E0B-862F-D87CEE5128D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D4DAE-04B2-4002-8713-4B3C06AA8B29}" type="pres">
      <dgm:prSet presAssocID="{8B64D3CC-6318-4E0B-862F-D87CEE5128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F95E8285-35F3-4D1A-964E-3F56595DE3A1}" type="pres">
      <dgm:prSet presAssocID="{8B64D3CC-6318-4E0B-862F-D87CEE5128D9}" presName="hierChild4" presStyleCnt="0"/>
      <dgm:spPr/>
    </dgm:pt>
    <dgm:pt modelId="{999DCDE1-9A65-41F5-BFF2-6E84F0193DE9}" type="pres">
      <dgm:prSet presAssocID="{8B64D3CC-6318-4E0B-862F-D87CEE5128D9}" presName="hierChild5" presStyleCnt="0"/>
      <dgm:spPr/>
    </dgm:pt>
    <dgm:pt modelId="{76ABFF09-9B74-4E63-A085-47696251529F}" type="pres">
      <dgm:prSet presAssocID="{AE235811-5EC1-496E-A56C-F518533FAC9C}" presName="hierChild3" presStyleCnt="0"/>
      <dgm:spPr/>
    </dgm:pt>
  </dgm:ptLst>
  <dgm:cxnLst>
    <dgm:cxn modelId="{F97500C4-652F-4353-BF9D-61AE8008AD58}" srcId="{AE235811-5EC1-496E-A56C-F518533FAC9C}" destId="{8B64D3CC-6318-4E0B-862F-D87CEE5128D9}" srcOrd="1" destOrd="0" parTransId="{A056569A-8A18-4F0E-91EC-AC18345DB24C}" sibTransId="{EA491166-072A-43CB-B5E1-A2A05BC4F49D}"/>
    <dgm:cxn modelId="{0868FECC-873F-4D74-9DD0-B5F58D787E80}" type="presOf" srcId="{7ABD0B3C-90BC-4EAF-8065-75E0B84D2D32}" destId="{A418BFCE-4350-4B89-9F56-0FDEEE14228C}" srcOrd="1" destOrd="0" presId="urn:microsoft.com/office/officeart/2005/8/layout/orgChart1"/>
    <dgm:cxn modelId="{FDA7FBE6-02E1-4900-868D-CAD86861BED5}" type="presOf" srcId="{8B64D3CC-6318-4E0B-862F-D87CEE5128D9}" destId="{74CB7A5C-B7BB-4482-8DE1-EC08FD893884}" srcOrd="0" destOrd="0" presId="urn:microsoft.com/office/officeart/2005/8/layout/orgChart1"/>
    <dgm:cxn modelId="{6B25A76B-CE78-4B25-9AEB-42B4E3FAA7F6}" srcId="{AE235811-5EC1-496E-A56C-F518533FAC9C}" destId="{7ABD0B3C-90BC-4EAF-8065-75E0B84D2D32}" srcOrd="0" destOrd="0" parTransId="{AE789527-9E5D-4AF3-B7DF-2C3C1B3B70BA}" sibTransId="{E372EF8C-0EB6-4C17-99A0-C1982E8C01FC}"/>
    <dgm:cxn modelId="{7236BF69-4182-44AD-B7FD-E4EBCE450851}" type="presOf" srcId="{AE789527-9E5D-4AF3-B7DF-2C3C1B3B70BA}" destId="{3AC499DD-F7B7-45D8-ADB1-62E6DBB59566}" srcOrd="0" destOrd="0" presId="urn:microsoft.com/office/officeart/2005/8/layout/orgChart1"/>
    <dgm:cxn modelId="{0C765216-2386-42D3-9124-40D8FA22F7A8}" type="presOf" srcId="{F18FAFB8-1095-4D42-92A9-CEF449D807D9}" destId="{3FB5CA6C-E2D7-4E0D-933B-EE26145691D9}" srcOrd="0" destOrd="0" presId="urn:microsoft.com/office/officeart/2005/8/layout/orgChart1"/>
    <dgm:cxn modelId="{8CF07DAD-975E-4997-A8B3-5B3ED094E95E}" type="presOf" srcId="{7ABD0B3C-90BC-4EAF-8065-75E0B84D2D32}" destId="{FA032F0F-C63B-49CE-8132-B97AA369C72E}" srcOrd="0" destOrd="0" presId="urn:microsoft.com/office/officeart/2005/8/layout/orgChart1"/>
    <dgm:cxn modelId="{E88BE3E9-91C5-4A70-B6C1-F70070B78E2B}" type="presOf" srcId="{AE235811-5EC1-496E-A56C-F518533FAC9C}" destId="{DF61F599-093C-4C32-8A7F-EE0CF76BEAE4}" srcOrd="0" destOrd="0" presId="urn:microsoft.com/office/officeart/2005/8/layout/orgChart1"/>
    <dgm:cxn modelId="{3AA2E024-D8B7-4034-8D5D-C7581CA14FF9}" type="presOf" srcId="{AE235811-5EC1-496E-A56C-F518533FAC9C}" destId="{01B875CF-A9F4-4D0D-A49B-F4D059EFAD83}" srcOrd="1" destOrd="0" presId="urn:microsoft.com/office/officeart/2005/8/layout/orgChart1"/>
    <dgm:cxn modelId="{01A8059E-EB9D-4650-9A18-0BBEFA2B70DD}" srcId="{F18FAFB8-1095-4D42-92A9-CEF449D807D9}" destId="{AE235811-5EC1-496E-A56C-F518533FAC9C}" srcOrd="0" destOrd="0" parTransId="{5974D615-9193-4048-947D-36B9204397FA}" sibTransId="{BD62BAA3-EA5C-4562-9BDA-46AF44387427}"/>
    <dgm:cxn modelId="{0F3DE13F-9456-499F-9A82-F9513E0CD13F}" type="presOf" srcId="{8B64D3CC-6318-4E0B-862F-D87CEE5128D9}" destId="{8B5D4DAE-04B2-4002-8713-4B3C06AA8B29}" srcOrd="1" destOrd="0" presId="urn:microsoft.com/office/officeart/2005/8/layout/orgChart1"/>
    <dgm:cxn modelId="{D104F92B-530D-42F1-B3EB-69853A52BE9E}" type="presOf" srcId="{A056569A-8A18-4F0E-91EC-AC18345DB24C}" destId="{B33B5C1E-0A40-4284-9D4F-9382CE48E9E7}" srcOrd="0" destOrd="0" presId="urn:microsoft.com/office/officeart/2005/8/layout/orgChart1"/>
    <dgm:cxn modelId="{B15E9029-38BA-4991-832B-702719B7DAEE}" type="presParOf" srcId="{3FB5CA6C-E2D7-4E0D-933B-EE26145691D9}" destId="{E842165E-3C34-4471-8067-5C92576F198F}" srcOrd="0" destOrd="0" presId="urn:microsoft.com/office/officeart/2005/8/layout/orgChart1"/>
    <dgm:cxn modelId="{6ABB7A33-EE9B-4913-8C60-7C0D445358A2}" type="presParOf" srcId="{E842165E-3C34-4471-8067-5C92576F198F}" destId="{5B841D2D-3899-4442-B993-BA87ECB66BE6}" srcOrd="0" destOrd="0" presId="urn:microsoft.com/office/officeart/2005/8/layout/orgChart1"/>
    <dgm:cxn modelId="{E5D1F224-FBB0-4941-B437-2CF191124CD4}" type="presParOf" srcId="{5B841D2D-3899-4442-B993-BA87ECB66BE6}" destId="{DF61F599-093C-4C32-8A7F-EE0CF76BEAE4}" srcOrd="0" destOrd="0" presId="urn:microsoft.com/office/officeart/2005/8/layout/orgChart1"/>
    <dgm:cxn modelId="{F0E4EA30-FFEE-412D-A097-482DEA7F508E}" type="presParOf" srcId="{5B841D2D-3899-4442-B993-BA87ECB66BE6}" destId="{01B875CF-A9F4-4D0D-A49B-F4D059EFAD83}" srcOrd="1" destOrd="0" presId="urn:microsoft.com/office/officeart/2005/8/layout/orgChart1"/>
    <dgm:cxn modelId="{EAEF9E78-B8DD-4D92-AFFD-AE4CCCB96BB6}" type="presParOf" srcId="{E842165E-3C34-4471-8067-5C92576F198F}" destId="{736C3557-7305-49FB-A757-2AF653E0ADFC}" srcOrd="1" destOrd="0" presId="urn:microsoft.com/office/officeart/2005/8/layout/orgChart1"/>
    <dgm:cxn modelId="{4D6120CB-30A7-4A64-9203-F438D8ED6879}" type="presParOf" srcId="{736C3557-7305-49FB-A757-2AF653E0ADFC}" destId="{3AC499DD-F7B7-45D8-ADB1-62E6DBB59566}" srcOrd="0" destOrd="0" presId="urn:microsoft.com/office/officeart/2005/8/layout/orgChart1"/>
    <dgm:cxn modelId="{AB2C9C12-A57C-4A53-8E42-092CDED1D86B}" type="presParOf" srcId="{736C3557-7305-49FB-A757-2AF653E0ADFC}" destId="{9828AD70-3EEF-45FC-B773-8DC7A3DB7F24}" srcOrd="1" destOrd="0" presId="urn:microsoft.com/office/officeart/2005/8/layout/orgChart1"/>
    <dgm:cxn modelId="{326333DC-5907-4AE0-95DA-720EE79FD876}" type="presParOf" srcId="{9828AD70-3EEF-45FC-B773-8DC7A3DB7F24}" destId="{2AEF2C27-749A-485F-A0ED-A3D0A76769F9}" srcOrd="0" destOrd="0" presId="urn:microsoft.com/office/officeart/2005/8/layout/orgChart1"/>
    <dgm:cxn modelId="{FB74B0E3-F617-45AE-920B-A311B3EDBF98}" type="presParOf" srcId="{2AEF2C27-749A-485F-A0ED-A3D0A76769F9}" destId="{FA032F0F-C63B-49CE-8132-B97AA369C72E}" srcOrd="0" destOrd="0" presId="urn:microsoft.com/office/officeart/2005/8/layout/orgChart1"/>
    <dgm:cxn modelId="{92AB52B7-8A92-432C-932D-9A9459C6520E}" type="presParOf" srcId="{2AEF2C27-749A-485F-A0ED-A3D0A76769F9}" destId="{A418BFCE-4350-4B89-9F56-0FDEEE14228C}" srcOrd="1" destOrd="0" presId="urn:microsoft.com/office/officeart/2005/8/layout/orgChart1"/>
    <dgm:cxn modelId="{619EDA09-B499-4E90-91AD-03A149701B26}" type="presParOf" srcId="{9828AD70-3EEF-45FC-B773-8DC7A3DB7F24}" destId="{2D8965F9-D088-457C-8EDF-77D4D8BBA96F}" srcOrd="1" destOrd="0" presId="urn:microsoft.com/office/officeart/2005/8/layout/orgChart1"/>
    <dgm:cxn modelId="{93DED75A-48FD-4654-8406-B7A6777AD3AE}" type="presParOf" srcId="{9828AD70-3EEF-45FC-B773-8DC7A3DB7F24}" destId="{CFC8F824-8195-4A47-B8DF-EFAB267DBEC0}" srcOrd="2" destOrd="0" presId="urn:microsoft.com/office/officeart/2005/8/layout/orgChart1"/>
    <dgm:cxn modelId="{A22CD23E-7816-4641-9987-FD9F1F4ADB94}" type="presParOf" srcId="{736C3557-7305-49FB-A757-2AF653E0ADFC}" destId="{B33B5C1E-0A40-4284-9D4F-9382CE48E9E7}" srcOrd="2" destOrd="0" presId="urn:microsoft.com/office/officeart/2005/8/layout/orgChart1"/>
    <dgm:cxn modelId="{E8CCEEB2-CB39-419A-B6FF-91292707BD96}" type="presParOf" srcId="{736C3557-7305-49FB-A757-2AF653E0ADFC}" destId="{2213111A-C39F-4771-B7F4-E3C1FA2A3556}" srcOrd="3" destOrd="0" presId="urn:microsoft.com/office/officeart/2005/8/layout/orgChart1"/>
    <dgm:cxn modelId="{82784B81-580A-434A-9075-1A24E804D12D}" type="presParOf" srcId="{2213111A-C39F-4771-B7F4-E3C1FA2A3556}" destId="{A1262074-CE19-4C54-AB9F-2424F8C19CB4}" srcOrd="0" destOrd="0" presId="urn:microsoft.com/office/officeart/2005/8/layout/orgChart1"/>
    <dgm:cxn modelId="{E2363E68-A17C-4A45-A618-29ABC3B34CD7}" type="presParOf" srcId="{A1262074-CE19-4C54-AB9F-2424F8C19CB4}" destId="{74CB7A5C-B7BB-4482-8DE1-EC08FD893884}" srcOrd="0" destOrd="0" presId="urn:microsoft.com/office/officeart/2005/8/layout/orgChart1"/>
    <dgm:cxn modelId="{9279E288-78CD-4242-939C-27CFAE0680F2}" type="presParOf" srcId="{A1262074-CE19-4C54-AB9F-2424F8C19CB4}" destId="{8B5D4DAE-04B2-4002-8713-4B3C06AA8B29}" srcOrd="1" destOrd="0" presId="urn:microsoft.com/office/officeart/2005/8/layout/orgChart1"/>
    <dgm:cxn modelId="{312A6731-F63A-460B-9C7D-237117588CE7}" type="presParOf" srcId="{2213111A-C39F-4771-B7F4-E3C1FA2A3556}" destId="{F95E8285-35F3-4D1A-964E-3F56595DE3A1}" srcOrd="1" destOrd="0" presId="urn:microsoft.com/office/officeart/2005/8/layout/orgChart1"/>
    <dgm:cxn modelId="{6AE82875-883B-4F09-8D36-F5F5DEBA033B}" type="presParOf" srcId="{2213111A-C39F-4771-B7F4-E3C1FA2A3556}" destId="{999DCDE1-9A65-41F5-BFF2-6E84F0193DE9}" srcOrd="2" destOrd="0" presId="urn:microsoft.com/office/officeart/2005/8/layout/orgChart1"/>
    <dgm:cxn modelId="{9F4D83CC-4D08-4EDC-A043-E9C902A2D867}" type="presParOf" srcId="{E842165E-3C34-4471-8067-5C92576F198F}" destId="{76ABFF09-9B74-4E63-A085-476962515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8FAFB8-1095-4D42-92A9-CEF449D807D9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E235811-5EC1-496E-A56C-F518533FAC9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доходов от предпринимательской деятельности или богатства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974D615-9193-4048-947D-36B9204397FA}" type="parTrans" cxnId="{01A8059E-EB9D-4650-9A18-0BBEFA2B70DD}">
      <dgm:prSet/>
      <dgm:spPr/>
      <dgm:t>
        <a:bodyPr/>
        <a:lstStyle/>
        <a:p>
          <a:endParaRPr lang="ru-RU"/>
        </a:p>
      </dgm:t>
    </dgm:pt>
    <dgm:pt modelId="{BD62BAA3-EA5C-4562-9BDA-46AF44387427}" type="sibTrans" cxnId="{01A8059E-EB9D-4650-9A18-0BBEFA2B70DD}">
      <dgm:prSet/>
      <dgm:spPr/>
      <dgm:t>
        <a:bodyPr/>
        <a:lstStyle/>
        <a:p>
          <a:endParaRPr lang="ru-RU"/>
        </a:p>
      </dgm:t>
    </dgm:pt>
    <dgm:pt modelId="{7ABD0B3C-90BC-4EAF-8065-75E0B84D2D3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Рента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доход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вла-дельцев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земли,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при-родных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финан-овых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ресурсов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E789527-9E5D-4AF3-B7DF-2C3C1B3B70BA}" type="parTrans" cxnId="{6B25A76B-CE78-4B25-9AEB-42B4E3FAA7F6}">
      <dgm:prSet/>
      <dgm:spPr/>
      <dgm:t>
        <a:bodyPr/>
        <a:lstStyle/>
        <a:p>
          <a:endParaRPr lang="ru-RU"/>
        </a:p>
      </dgm:t>
    </dgm:pt>
    <dgm:pt modelId="{E372EF8C-0EB6-4C17-99A0-C1982E8C01FC}" type="sibTrans" cxnId="{6B25A76B-CE78-4B25-9AEB-42B4E3FAA7F6}">
      <dgm:prSet/>
      <dgm:spPr/>
      <dgm:t>
        <a:bodyPr/>
        <a:lstStyle/>
        <a:p>
          <a:endParaRPr lang="ru-RU"/>
        </a:p>
      </dgm:t>
    </dgm:pt>
    <dgm:pt modelId="{8B64D3CC-6318-4E0B-862F-D87CEE5128D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соб-ственников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предприя-тий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представляющий собой разницу между выручкой, которую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по-лучает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предприятие за произведённую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реа-лизованную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продук-цию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и затратами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пред-приятия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производ-ство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продукции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A056569A-8A18-4F0E-91EC-AC18345DB24C}" type="parTrans" cxnId="{F97500C4-652F-4353-BF9D-61AE8008AD58}">
      <dgm:prSet/>
      <dgm:spPr/>
      <dgm:t>
        <a:bodyPr/>
        <a:lstStyle/>
        <a:p>
          <a:endParaRPr lang="ru-RU"/>
        </a:p>
      </dgm:t>
    </dgm:pt>
    <dgm:pt modelId="{EA491166-072A-43CB-B5E1-A2A05BC4F49D}" type="sibTrans" cxnId="{F97500C4-652F-4353-BF9D-61AE8008AD58}">
      <dgm:prSet/>
      <dgm:spPr/>
      <dgm:t>
        <a:bodyPr/>
        <a:lstStyle/>
        <a:p>
          <a:endParaRPr lang="ru-RU"/>
        </a:p>
      </dgm:t>
    </dgm:pt>
    <dgm:pt modelId="{15F1D553-BC44-4A28-B76F-76EB8ABCB64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Дивиденд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доход от ценных бумаг (акций)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5A8EE58-3D41-4CCF-8474-A79EF24DC369}" type="parTrans" cxnId="{29B59B8E-F23A-41EB-A264-F7A0681C7C2D}">
      <dgm:prSet/>
      <dgm:spPr/>
      <dgm:t>
        <a:bodyPr/>
        <a:lstStyle/>
        <a:p>
          <a:endParaRPr lang="ru-RU"/>
        </a:p>
      </dgm:t>
    </dgm:pt>
    <dgm:pt modelId="{A16A9BB8-88F4-44A3-A8CD-8A985D3F6E86}" type="sibTrans" cxnId="{29B59B8E-F23A-41EB-A264-F7A0681C7C2D}">
      <dgm:prSet/>
      <dgm:spPr/>
      <dgm:t>
        <a:bodyPr/>
        <a:lstStyle/>
        <a:p>
          <a:endParaRPr lang="ru-RU"/>
        </a:p>
      </dgm:t>
    </dgm:pt>
    <dgm:pt modelId="{3FB5CA6C-E2D7-4E0D-933B-EE26145691D9}" type="pres">
      <dgm:prSet presAssocID="{F18FAFB8-1095-4D42-92A9-CEF449D807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42165E-3C34-4471-8067-5C92576F198F}" type="pres">
      <dgm:prSet presAssocID="{AE235811-5EC1-496E-A56C-F518533FAC9C}" presName="hierRoot1" presStyleCnt="0">
        <dgm:presLayoutVars>
          <dgm:hierBranch val="init"/>
        </dgm:presLayoutVars>
      </dgm:prSet>
      <dgm:spPr/>
    </dgm:pt>
    <dgm:pt modelId="{5B841D2D-3899-4442-B993-BA87ECB66BE6}" type="pres">
      <dgm:prSet presAssocID="{AE235811-5EC1-496E-A56C-F518533FAC9C}" presName="rootComposite1" presStyleCnt="0"/>
      <dgm:spPr/>
    </dgm:pt>
    <dgm:pt modelId="{DF61F599-093C-4C32-8A7F-EE0CF76BEAE4}" type="pres">
      <dgm:prSet presAssocID="{AE235811-5EC1-496E-A56C-F518533FAC9C}" presName="rootText1" presStyleLbl="node0" presStyleIdx="0" presStyleCnt="1" custScaleX="1554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875CF-A9F4-4D0D-A49B-F4D059EFAD83}" type="pres">
      <dgm:prSet presAssocID="{AE235811-5EC1-496E-A56C-F518533FAC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6C3557-7305-49FB-A757-2AF653E0ADFC}" type="pres">
      <dgm:prSet presAssocID="{AE235811-5EC1-496E-A56C-F518533FAC9C}" presName="hierChild2" presStyleCnt="0"/>
      <dgm:spPr/>
    </dgm:pt>
    <dgm:pt modelId="{3AC499DD-F7B7-45D8-ADB1-62E6DBB59566}" type="pres">
      <dgm:prSet presAssocID="{AE789527-9E5D-4AF3-B7DF-2C3C1B3B70B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28AD70-3EEF-45FC-B773-8DC7A3DB7F24}" type="pres">
      <dgm:prSet presAssocID="{7ABD0B3C-90BC-4EAF-8065-75E0B84D2D32}" presName="hierRoot2" presStyleCnt="0">
        <dgm:presLayoutVars>
          <dgm:hierBranch val="init"/>
        </dgm:presLayoutVars>
      </dgm:prSet>
      <dgm:spPr/>
    </dgm:pt>
    <dgm:pt modelId="{2AEF2C27-749A-485F-A0ED-A3D0A76769F9}" type="pres">
      <dgm:prSet presAssocID="{7ABD0B3C-90BC-4EAF-8065-75E0B84D2D32}" presName="rootComposite" presStyleCnt="0"/>
      <dgm:spPr/>
    </dgm:pt>
    <dgm:pt modelId="{FA032F0F-C63B-49CE-8132-B97AA369C72E}" type="pres">
      <dgm:prSet presAssocID="{7ABD0B3C-90BC-4EAF-8065-75E0B84D2D32}" presName="rootText" presStyleLbl="node2" presStyleIdx="0" presStyleCnt="3" custScaleY="260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18BFCE-4350-4B89-9F56-0FDEEE14228C}" type="pres">
      <dgm:prSet presAssocID="{7ABD0B3C-90BC-4EAF-8065-75E0B84D2D32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8965F9-D088-457C-8EDF-77D4D8BBA96F}" type="pres">
      <dgm:prSet presAssocID="{7ABD0B3C-90BC-4EAF-8065-75E0B84D2D32}" presName="hierChild4" presStyleCnt="0"/>
      <dgm:spPr/>
    </dgm:pt>
    <dgm:pt modelId="{CFC8F824-8195-4A47-B8DF-EFAB267DBEC0}" type="pres">
      <dgm:prSet presAssocID="{7ABD0B3C-90BC-4EAF-8065-75E0B84D2D32}" presName="hierChild5" presStyleCnt="0"/>
      <dgm:spPr/>
    </dgm:pt>
    <dgm:pt modelId="{B33B5C1E-0A40-4284-9D4F-9382CE48E9E7}" type="pres">
      <dgm:prSet presAssocID="{A056569A-8A18-4F0E-91EC-AC18345DB24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213111A-C39F-4771-B7F4-E3C1FA2A3556}" type="pres">
      <dgm:prSet presAssocID="{8B64D3CC-6318-4E0B-862F-D87CEE5128D9}" presName="hierRoot2" presStyleCnt="0">
        <dgm:presLayoutVars>
          <dgm:hierBranch val="init"/>
        </dgm:presLayoutVars>
      </dgm:prSet>
      <dgm:spPr/>
    </dgm:pt>
    <dgm:pt modelId="{A1262074-CE19-4C54-AB9F-2424F8C19CB4}" type="pres">
      <dgm:prSet presAssocID="{8B64D3CC-6318-4E0B-862F-D87CEE5128D9}" presName="rootComposite" presStyleCnt="0"/>
      <dgm:spPr/>
    </dgm:pt>
    <dgm:pt modelId="{74CB7A5C-B7BB-4482-8DE1-EC08FD893884}" type="pres">
      <dgm:prSet presAssocID="{8B64D3CC-6318-4E0B-862F-D87CEE5128D9}" presName="rootText" presStyleLbl="node2" presStyleIdx="1" presStyleCnt="3" custScaleY="260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5D4DAE-04B2-4002-8713-4B3C06AA8B29}" type="pres">
      <dgm:prSet presAssocID="{8B64D3CC-6318-4E0B-862F-D87CEE5128D9}" presName="rootConnector" presStyleLbl="node2" presStyleIdx="1" presStyleCnt="3"/>
      <dgm:spPr/>
      <dgm:t>
        <a:bodyPr/>
        <a:lstStyle/>
        <a:p>
          <a:endParaRPr lang="ru-RU"/>
        </a:p>
      </dgm:t>
    </dgm:pt>
    <dgm:pt modelId="{F95E8285-35F3-4D1A-964E-3F56595DE3A1}" type="pres">
      <dgm:prSet presAssocID="{8B64D3CC-6318-4E0B-862F-D87CEE5128D9}" presName="hierChild4" presStyleCnt="0"/>
      <dgm:spPr/>
    </dgm:pt>
    <dgm:pt modelId="{999DCDE1-9A65-41F5-BFF2-6E84F0193DE9}" type="pres">
      <dgm:prSet presAssocID="{8B64D3CC-6318-4E0B-862F-D87CEE5128D9}" presName="hierChild5" presStyleCnt="0"/>
      <dgm:spPr/>
    </dgm:pt>
    <dgm:pt modelId="{A25FC10A-7B55-40FE-AFC6-5B06E957C55F}" type="pres">
      <dgm:prSet presAssocID="{75A8EE58-3D41-4CCF-8474-A79EF24DC36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DA893AE-F6E2-4E6F-8011-60EA000BAC18}" type="pres">
      <dgm:prSet presAssocID="{15F1D553-BC44-4A28-B76F-76EB8ABCB64D}" presName="hierRoot2" presStyleCnt="0">
        <dgm:presLayoutVars>
          <dgm:hierBranch val="init"/>
        </dgm:presLayoutVars>
      </dgm:prSet>
      <dgm:spPr/>
    </dgm:pt>
    <dgm:pt modelId="{99B7E084-BACA-4F45-93FC-00823B6EC77F}" type="pres">
      <dgm:prSet presAssocID="{15F1D553-BC44-4A28-B76F-76EB8ABCB64D}" presName="rootComposite" presStyleCnt="0"/>
      <dgm:spPr/>
    </dgm:pt>
    <dgm:pt modelId="{8A763A5B-408B-450C-832B-A8FD4004AAA6}" type="pres">
      <dgm:prSet presAssocID="{15F1D553-BC44-4A28-B76F-76EB8ABCB64D}" presName="rootText" presStyleLbl="node2" presStyleIdx="2" presStyleCnt="3" custScaleY="260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2DF842-1C6A-4DF6-9D6E-47D1948441C2}" type="pres">
      <dgm:prSet presAssocID="{15F1D553-BC44-4A28-B76F-76EB8ABCB64D}" presName="rootConnector" presStyleLbl="node2" presStyleIdx="2" presStyleCnt="3"/>
      <dgm:spPr/>
      <dgm:t>
        <a:bodyPr/>
        <a:lstStyle/>
        <a:p>
          <a:endParaRPr lang="ru-RU"/>
        </a:p>
      </dgm:t>
    </dgm:pt>
    <dgm:pt modelId="{67FF5CAC-52CA-461C-AAEE-22E7C3BA328F}" type="pres">
      <dgm:prSet presAssocID="{15F1D553-BC44-4A28-B76F-76EB8ABCB64D}" presName="hierChild4" presStyleCnt="0"/>
      <dgm:spPr/>
    </dgm:pt>
    <dgm:pt modelId="{A75D7720-1EC0-4A89-93DC-8F6BA3CFF37B}" type="pres">
      <dgm:prSet presAssocID="{15F1D553-BC44-4A28-B76F-76EB8ABCB64D}" presName="hierChild5" presStyleCnt="0"/>
      <dgm:spPr/>
    </dgm:pt>
    <dgm:pt modelId="{76ABFF09-9B74-4E63-A085-47696251529F}" type="pres">
      <dgm:prSet presAssocID="{AE235811-5EC1-496E-A56C-F518533FAC9C}" presName="hierChild3" presStyleCnt="0"/>
      <dgm:spPr/>
    </dgm:pt>
  </dgm:ptLst>
  <dgm:cxnLst>
    <dgm:cxn modelId="{C8F8C464-E3BC-47A2-8842-E833BB573087}" type="presOf" srcId="{7ABD0B3C-90BC-4EAF-8065-75E0B84D2D32}" destId="{FA032F0F-C63B-49CE-8132-B97AA369C72E}" srcOrd="0" destOrd="0" presId="urn:microsoft.com/office/officeart/2005/8/layout/orgChart1"/>
    <dgm:cxn modelId="{B6105D78-7C35-4E56-9F66-FDC36B22F34C}" type="presOf" srcId="{A056569A-8A18-4F0E-91EC-AC18345DB24C}" destId="{B33B5C1E-0A40-4284-9D4F-9382CE48E9E7}" srcOrd="0" destOrd="0" presId="urn:microsoft.com/office/officeart/2005/8/layout/orgChart1"/>
    <dgm:cxn modelId="{F97500C4-652F-4353-BF9D-61AE8008AD58}" srcId="{AE235811-5EC1-496E-A56C-F518533FAC9C}" destId="{8B64D3CC-6318-4E0B-862F-D87CEE5128D9}" srcOrd="1" destOrd="0" parTransId="{A056569A-8A18-4F0E-91EC-AC18345DB24C}" sibTransId="{EA491166-072A-43CB-B5E1-A2A05BC4F49D}"/>
    <dgm:cxn modelId="{70B06E9F-6F39-4E0F-84DC-AE111410B73E}" type="presOf" srcId="{7ABD0B3C-90BC-4EAF-8065-75E0B84D2D32}" destId="{A418BFCE-4350-4B89-9F56-0FDEEE14228C}" srcOrd="1" destOrd="0" presId="urn:microsoft.com/office/officeart/2005/8/layout/orgChart1"/>
    <dgm:cxn modelId="{40E4CC0F-F329-43FE-A529-549DECA8AD9B}" type="presOf" srcId="{AE235811-5EC1-496E-A56C-F518533FAC9C}" destId="{01B875CF-A9F4-4D0D-A49B-F4D059EFAD83}" srcOrd="1" destOrd="0" presId="urn:microsoft.com/office/officeart/2005/8/layout/orgChart1"/>
    <dgm:cxn modelId="{7E0D884B-3D09-49ED-8EF9-5271B4989DB6}" type="presOf" srcId="{75A8EE58-3D41-4CCF-8474-A79EF24DC369}" destId="{A25FC10A-7B55-40FE-AFC6-5B06E957C55F}" srcOrd="0" destOrd="0" presId="urn:microsoft.com/office/officeart/2005/8/layout/orgChart1"/>
    <dgm:cxn modelId="{A1BD5618-7A19-4F90-B68D-923FF126698F}" type="presOf" srcId="{AE235811-5EC1-496E-A56C-F518533FAC9C}" destId="{DF61F599-093C-4C32-8A7F-EE0CF76BEAE4}" srcOrd="0" destOrd="0" presId="urn:microsoft.com/office/officeart/2005/8/layout/orgChart1"/>
    <dgm:cxn modelId="{6B25A76B-CE78-4B25-9AEB-42B4E3FAA7F6}" srcId="{AE235811-5EC1-496E-A56C-F518533FAC9C}" destId="{7ABD0B3C-90BC-4EAF-8065-75E0B84D2D32}" srcOrd="0" destOrd="0" parTransId="{AE789527-9E5D-4AF3-B7DF-2C3C1B3B70BA}" sibTransId="{E372EF8C-0EB6-4C17-99A0-C1982E8C01FC}"/>
    <dgm:cxn modelId="{09C5EFCC-58F9-4454-83EF-C1292895F37E}" type="presOf" srcId="{AE789527-9E5D-4AF3-B7DF-2C3C1B3B70BA}" destId="{3AC499DD-F7B7-45D8-ADB1-62E6DBB59566}" srcOrd="0" destOrd="0" presId="urn:microsoft.com/office/officeart/2005/8/layout/orgChart1"/>
    <dgm:cxn modelId="{29B59B8E-F23A-41EB-A264-F7A0681C7C2D}" srcId="{AE235811-5EC1-496E-A56C-F518533FAC9C}" destId="{15F1D553-BC44-4A28-B76F-76EB8ABCB64D}" srcOrd="2" destOrd="0" parTransId="{75A8EE58-3D41-4CCF-8474-A79EF24DC369}" sibTransId="{A16A9BB8-88F4-44A3-A8CD-8A985D3F6E86}"/>
    <dgm:cxn modelId="{ED4A22E1-2C55-4860-9F2A-AA15DCF800D1}" type="presOf" srcId="{15F1D553-BC44-4A28-B76F-76EB8ABCB64D}" destId="{3D2DF842-1C6A-4DF6-9D6E-47D1948441C2}" srcOrd="1" destOrd="0" presId="urn:microsoft.com/office/officeart/2005/8/layout/orgChart1"/>
    <dgm:cxn modelId="{45196318-81EF-49E5-B33F-3540A35B91F9}" type="presOf" srcId="{15F1D553-BC44-4A28-B76F-76EB8ABCB64D}" destId="{8A763A5B-408B-450C-832B-A8FD4004AAA6}" srcOrd="0" destOrd="0" presId="urn:microsoft.com/office/officeart/2005/8/layout/orgChart1"/>
    <dgm:cxn modelId="{40C6A096-9A77-42EC-96BD-1A4650BED250}" type="presOf" srcId="{F18FAFB8-1095-4D42-92A9-CEF449D807D9}" destId="{3FB5CA6C-E2D7-4E0D-933B-EE26145691D9}" srcOrd="0" destOrd="0" presId="urn:microsoft.com/office/officeart/2005/8/layout/orgChart1"/>
    <dgm:cxn modelId="{39DE877E-2103-4D68-9B7C-8BCA4FFFF179}" type="presOf" srcId="{8B64D3CC-6318-4E0B-862F-D87CEE5128D9}" destId="{8B5D4DAE-04B2-4002-8713-4B3C06AA8B29}" srcOrd="1" destOrd="0" presId="urn:microsoft.com/office/officeart/2005/8/layout/orgChart1"/>
    <dgm:cxn modelId="{36533D55-C5B2-4314-8D80-1F0D36DE16EF}" type="presOf" srcId="{8B64D3CC-6318-4E0B-862F-D87CEE5128D9}" destId="{74CB7A5C-B7BB-4482-8DE1-EC08FD893884}" srcOrd="0" destOrd="0" presId="urn:microsoft.com/office/officeart/2005/8/layout/orgChart1"/>
    <dgm:cxn modelId="{01A8059E-EB9D-4650-9A18-0BBEFA2B70DD}" srcId="{F18FAFB8-1095-4D42-92A9-CEF449D807D9}" destId="{AE235811-5EC1-496E-A56C-F518533FAC9C}" srcOrd="0" destOrd="0" parTransId="{5974D615-9193-4048-947D-36B9204397FA}" sibTransId="{BD62BAA3-EA5C-4562-9BDA-46AF44387427}"/>
    <dgm:cxn modelId="{35492928-F35E-494C-86DB-B2DB1C2306D1}" type="presParOf" srcId="{3FB5CA6C-E2D7-4E0D-933B-EE26145691D9}" destId="{E842165E-3C34-4471-8067-5C92576F198F}" srcOrd="0" destOrd="0" presId="urn:microsoft.com/office/officeart/2005/8/layout/orgChart1"/>
    <dgm:cxn modelId="{BEA59024-0C53-4386-9755-DED76A17E856}" type="presParOf" srcId="{E842165E-3C34-4471-8067-5C92576F198F}" destId="{5B841D2D-3899-4442-B993-BA87ECB66BE6}" srcOrd="0" destOrd="0" presId="urn:microsoft.com/office/officeart/2005/8/layout/orgChart1"/>
    <dgm:cxn modelId="{E6D4D936-6986-4A49-8180-EDD87C0E37CC}" type="presParOf" srcId="{5B841D2D-3899-4442-B993-BA87ECB66BE6}" destId="{DF61F599-093C-4C32-8A7F-EE0CF76BEAE4}" srcOrd="0" destOrd="0" presId="urn:microsoft.com/office/officeart/2005/8/layout/orgChart1"/>
    <dgm:cxn modelId="{8119CB66-26D2-4695-A986-E4EB9F6A4B47}" type="presParOf" srcId="{5B841D2D-3899-4442-B993-BA87ECB66BE6}" destId="{01B875CF-A9F4-4D0D-A49B-F4D059EFAD83}" srcOrd="1" destOrd="0" presId="urn:microsoft.com/office/officeart/2005/8/layout/orgChart1"/>
    <dgm:cxn modelId="{06B1507B-F969-4E02-90F8-ECF8B73C5871}" type="presParOf" srcId="{E842165E-3C34-4471-8067-5C92576F198F}" destId="{736C3557-7305-49FB-A757-2AF653E0ADFC}" srcOrd="1" destOrd="0" presId="urn:microsoft.com/office/officeart/2005/8/layout/orgChart1"/>
    <dgm:cxn modelId="{DA8B5F3D-1A6B-461E-8A23-A29D27B78549}" type="presParOf" srcId="{736C3557-7305-49FB-A757-2AF653E0ADFC}" destId="{3AC499DD-F7B7-45D8-ADB1-62E6DBB59566}" srcOrd="0" destOrd="0" presId="urn:microsoft.com/office/officeart/2005/8/layout/orgChart1"/>
    <dgm:cxn modelId="{4ED5E0DC-C331-4EE9-8F2A-7C40EC2F892C}" type="presParOf" srcId="{736C3557-7305-49FB-A757-2AF653E0ADFC}" destId="{9828AD70-3EEF-45FC-B773-8DC7A3DB7F24}" srcOrd="1" destOrd="0" presId="urn:microsoft.com/office/officeart/2005/8/layout/orgChart1"/>
    <dgm:cxn modelId="{465E8187-CCEC-4491-855D-51A86C87FBF8}" type="presParOf" srcId="{9828AD70-3EEF-45FC-B773-8DC7A3DB7F24}" destId="{2AEF2C27-749A-485F-A0ED-A3D0A76769F9}" srcOrd="0" destOrd="0" presId="urn:microsoft.com/office/officeart/2005/8/layout/orgChart1"/>
    <dgm:cxn modelId="{0ED0560F-A63F-4794-B210-798D12D0DD2E}" type="presParOf" srcId="{2AEF2C27-749A-485F-A0ED-A3D0A76769F9}" destId="{FA032F0F-C63B-49CE-8132-B97AA369C72E}" srcOrd="0" destOrd="0" presId="urn:microsoft.com/office/officeart/2005/8/layout/orgChart1"/>
    <dgm:cxn modelId="{9FF50298-82A7-498A-A08B-D3054CDC23E4}" type="presParOf" srcId="{2AEF2C27-749A-485F-A0ED-A3D0A76769F9}" destId="{A418BFCE-4350-4B89-9F56-0FDEEE14228C}" srcOrd="1" destOrd="0" presId="urn:microsoft.com/office/officeart/2005/8/layout/orgChart1"/>
    <dgm:cxn modelId="{B62B7A39-CCCE-43E1-A4DB-6424E2D9FAA1}" type="presParOf" srcId="{9828AD70-3EEF-45FC-B773-8DC7A3DB7F24}" destId="{2D8965F9-D088-457C-8EDF-77D4D8BBA96F}" srcOrd="1" destOrd="0" presId="urn:microsoft.com/office/officeart/2005/8/layout/orgChart1"/>
    <dgm:cxn modelId="{BA598544-0DD1-46EA-B8BE-4A100360DC54}" type="presParOf" srcId="{9828AD70-3EEF-45FC-B773-8DC7A3DB7F24}" destId="{CFC8F824-8195-4A47-B8DF-EFAB267DBEC0}" srcOrd="2" destOrd="0" presId="urn:microsoft.com/office/officeart/2005/8/layout/orgChart1"/>
    <dgm:cxn modelId="{3FF31980-502A-41D9-829B-0530CD7605AB}" type="presParOf" srcId="{736C3557-7305-49FB-A757-2AF653E0ADFC}" destId="{B33B5C1E-0A40-4284-9D4F-9382CE48E9E7}" srcOrd="2" destOrd="0" presId="urn:microsoft.com/office/officeart/2005/8/layout/orgChart1"/>
    <dgm:cxn modelId="{73AEA2CD-EAB8-4443-B88B-61B979E71254}" type="presParOf" srcId="{736C3557-7305-49FB-A757-2AF653E0ADFC}" destId="{2213111A-C39F-4771-B7F4-E3C1FA2A3556}" srcOrd="3" destOrd="0" presId="urn:microsoft.com/office/officeart/2005/8/layout/orgChart1"/>
    <dgm:cxn modelId="{8748E47F-7527-4204-BB28-045C2603B6BF}" type="presParOf" srcId="{2213111A-C39F-4771-B7F4-E3C1FA2A3556}" destId="{A1262074-CE19-4C54-AB9F-2424F8C19CB4}" srcOrd="0" destOrd="0" presId="urn:microsoft.com/office/officeart/2005/8/layout/orgChart1"/>
    <dgm:cxn modelId="{6763BB18-B463-4F0C-97A1-0B620C5A7672}" type="presParOf" srcId="{A1262074-CE19-4C54-AB9F-2424F8C19CB4}" destId="{74CB7A5C-B7BB-4482-8DE1-EC08FD893884}" srcOrd="0" destOrd="0" presId="urn:microsoft.com/office/officeart/2005/8/layout/orgChart1"/>
    <dgm:cxn modelId="{1CF657F5-1461-4A9E-AC69-EB68018AB544}" type="presParOf" srcId="{A1262074-CE19-4C54-AB9F-2424F8C19CB4}" destId="{8B5D4DAE-04B2-4002-8713-4B3C06AA8B29}" srcOrd="1" destOrd="0" presId="urn:microsoft.com/office/officeart/2005/8/layout/orgChart1"/>
    <dgm:cxn modelId="{B6440D99-A34B-4540-962A-59C14632EAA4}" type="presParOf" srcId="{2213111A-C39F-4771-B7F4-E3C1FA2A3556}" destId="{F95E8285-35F3-4D1A-964E-3F56595DE3A1}" srcOrd="1" destOrd="0" presId="urn:microsoft.com/office/officeart/2005/8/layout/orgChart1"/>
    <dgm:cxn modelId="{66C1F8BC-7E60-4380-A918-52A8E63C3562}" type="presParOf" srcId="{2213111A-C39F-4771-B7F4-E3C1FA2A3556}" destId="{999DCDE1-9A65-41F5-BFF2-6E84F0193DE9}" srcOrd="2" destOrd="0" presId="urn:microsoft.com/office/officeart/2005/8/layout/orgChart1"/>
    <dgm:cxn modelId="{00C009C5-82AB-4F3C-9362-A8EEAC49C06A}" type="presParOf" srcId="{736C3557-7305-49FB-A757-2AF653E0ADFC}" destId="{A25FC10A-7B55-40FE-AFC6-5B06E957C55F}" srcOrd="4" destOrd="0" presId="urn:microsoft.com/office/officeart/2005/8/layout/orgChart1"/>
    <dgm:cxn modelId="{453FC397-3A98-4DC6-B3AA-78A9ECB1AB21}" type="presParOf" srcId="{736C3557-7305-49FB-A757-2AF653E0ADFC}" destId="{CDA893AE-F6E2-4E6F-8011-60EA000BAC18}" srcOrd="5" destOrd="0" presId="urn:microsoft.com/office/officeart/2005/8/layout/orgChart1"/>
    <dgm:cxn modelId="{D26B94A3-05EF-4EA6-A03A-041A8290A5BE}" type="presParOf" srcId="{CDA893AE-F6E2-4E6F-8011-60EA000BAC18}" destId="{99B7E084-BACA-4F45-93FC-00823B6EC77F}" srcOrd="0" destOrd="0" presId="urn:microsoft.com/office/officeart/2005/8/layout/orgChart1"/>
    <dgm:cxn modelId="{1C523D7D-5BAD-4AA5-B926-9B9B64EA7BA3}" type="presParOf" srcId="{99B7E084-BACA-4F45-93FC-00823B6EC77F}" destId="{8A763A5B-408B-450C-832B-A8FD4004AAA6}" srcOrd="0" destOrd="0" presId="urn:microsoft.com/office/officeart/2005/8/layout/orgChart1"/>
    <dgm:cxn modelId="{F2119819-4B92-4BE3-A196-0DB12F3606A9}" type="presParOf" srcId="{99B7E084-BACA-4F45-93FC-00823B6EC77F}" destId="{3D2DF842-1C6A-4DF6-9D6E-47D1948441C2}" srcOrd="1" destOrd="0" presId="urn:microsoft.com/office/officeart/2005/8/layout/orgChart1"/>
    <dgm:cxn modelId="{6CF84F00-042F-41BA-8466-87BEAC682F65}" type="presParOf" srcId="{CDA893AE-F6E2-4E6F-8011-60EA000BAC18}" destId="{67FF5CAC-52CA-461C-AAEE-22E7C3BA328F}" srcOrd="1" destOrd="0" presId="urn:microsoft.com/office/officeart/2005/8/layout/orgChart1"/>
    <dgm:cxn modelId="{10EA424A-3F5B-405C-98C1-E1B4CC2618A5}" type="presParOf" srcId="{CDA893AE-F6E2-4E6F-8011-60EA000BAC18}" destId="{A75D7720-1EC0-4A89-93DC-8F6BA3CFF37B}" srcOrd="2" destOrd="0" presId="urn:microsoft.com/office/officeart/2005/8/layout/orgChart1"/>
    <dgm:cxn modelId="{63310BDC-9540-4A75-A282-C95954554A6A}" type="presParOf" srcId="{E842165E-3C34-4471-8067-5C92576F198F}" destId="{76ABFF09-9B74-4E63-A085-47696251529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FB538-B8B7-4F26-B6F2-A63006C7AB32}">
      <dsp:nvSpPr>
        <dsp:cNvPr id="0" name=""/>
        <dsp:cNvSpPr/>
      </dsp:nvSpPr>
      <dsp:spPr>
        <a:xfrm>
          <a:off x="6617853" y="2087302"/>
          <a:ext cx="91440" cy="3621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1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DE9A0-4224-4063-97F1-611C9FEBB328}">
      <dsp:nvSpPr>
        <dsp:cNvPr id="0" name=""/>
        <dsp:cNvSpPr/>
      </dsp:nvSpPr>
      <dsp:spPr>
        <a:xfrm>
          <a:off x="4428492" y="862926"/>
          <a:ext cx="2235081" cy="362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069"/>
              </a:lnTo>
              <a:lnTo>
                <a:pt x="2235081" y="181069"/>
              </a:lnTo>
              <a:lnTo>
                <a:pt x="2235081" y="36213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46E70A-821F-48DB-B156-71B58F06B361}">
      <dsp:nvSpPr>
        <dsp:cNvPr id="0" name=""/>
        <dsp:cNvSpPr/>
      </dsp:nvSpPr>
      <dsp:spPr>
        <a:xfrm>
          <a:off x="2147690" y="2087302"/>
          <a:ext cx="91440" cy="3621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21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FB1F1-0318-4E48-B6EC-FD01236A4B07}">
      <dsp:nvSpPr>
        <dsp:cNvPr id="0" name=""/>
        <dsp:cNvSpPr/>
      </dsp:nvSpPr>
      <dsp:spPr>
        <a:xfrm>
          <a:off x="2193410" y="862926"/>
          <a:ext cx="2235081" cy="362139"/>
        </a:xfrm>
        <a:custGeom>
          <a:avLst/>
          <a:gdLst/>
          <a:ahLst/>
          <a:cxnLst/>
          <a:rect l="0" t="0" r="0" b="0"/>
          <a:pathLst>
            <a:path>
              <a:moveTo>
                <a:pt x="2235081" y="0"/>
              </a:moveTo>
              <a:lnTo>
                <a:pt x="2235081" y="181069"/>
              </a:lnTo>
              <a:lnTo>
                <a:pt x="0" y="181069"/>
              </a:lnTo>
              <a:lnTo>
                <a:pt x="0" y="36213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56464-9B9A-4B54-A7C2-5E16F5AAF3C8}">
      <dsp:nvSpPr>
        <dsp:cNvPr id="0" name=""/>
        <dsp:cNvSpPr/>
      </dsp:nvSpPr>
      <dsp:spPr>
        <a:xfrm>
          <a:off x="2661527" y="689"/>
          <a:ext cx="3533929" cy="86223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Способы приобретения права собственности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661527" y="689"/>
        <a:ext cx="3533929" cy="862236"/>
      </dsp:txXfrm>
    </dsp:sp>
    <dsp:sp modelId="{A7886303-1505-4C96-84D5-76B779909EFD}">
      <dsp:nvSpPr>
        <dsp:cNvPr id="0" name=""/>
        <dsp:cNvSpPr/>
      </dsp:nvSpPr>
      <dsp:spPr>
        <a:xfrm>
          <a:off x="139397" y="1225065"/>
          <a:ext cx="4108024" cy="86223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Первоначальные способы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397" y="1225065"/>
        <a:ext cx="4108024" cy="862236"/>
      </dsp:txXfrm>
    </dsp:sp>
    <dsp:sp modelId="{04972095-22B1-484A-A33B-4AB7C53E7549}">
      <dsp:nvSpPr>
        <dsp:cNvPr id="0" name=""/>
        <dsp:cNvSpPr/>
      </dsp:nvSpPr>
      <dsp:spPr>
        <a:xfrm>
          <a:off x="139397" y="2449441"/>
          <a:ext cx="4108024" cy="86223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производство, т.е. создание какой-то вещи, а также находка, сбор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общедос-тупных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вещей (ягод, грибов и т.д.)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9397" y="2449441"/>
        <a:ext cx="4108024" cy="862236"/>
      </dsp:txXfrm>
    </dsp:sp>
    <dsp:sp modelId="{AF1718D0-F84D-4DD9-8C3B-A269161A128E}">
      <dsp:nvSpPr>
        <dsp:cNvPr id="0" name=""/>
        <dsp:cNvSpPr/>
      </dsp:nvSpPr>
      <dsp:spPr>
        <a:xfrm>
          <a:off x="4609561" y="1225065"/>
          <a:ext cx="4108024" cy="86223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Вторичные способы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09561" y="1225065"/>
        <a:ext cx="4108024" cy="862236"/>
      </dsp:txXfrm>
    </dsp:sp>
    <dsp:sp modelId="{D5E2DC43-BA1F-44F4-8B57-ED0A67F07B59}">
      <dsp:nvSpPr>
        <dsp:cNvPr id="0" name=""/>
        <dsp:cNvSpPr/>
      </dsp:nvSpPr>
      <dsp:spPr>
        <a:xfrm>
          <a:off x="4609561" y="2449441"/>
          <a:ext cx="4108024" cy="86223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приобретение права собственности -  купля-продажа, получение наследства и пр.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09561" y="2449441"/>
        <a:ext cx="4108024" cy="8622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B5C1E-0A40-4284-9D4F-9382CE48E9E7}">
      <dsp:nvSpPr>
        <dsp:cNvPr id="0" name=""/>
        <dsp:cNvSpPr/>
      </dsp:nvSpPr>
      <dsp:spPr>
        <a:xfrm>
          <a:off x="4356484" y="1425443"/>
          <a:ext cx="2322124" cy="578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244"/>
              </a:lnTo>
              <a:lnTo>
                <a:pt x="2322124" y="289244"/>
              </a:lnTo>
              <a:lnTo>
                <a:pt x="2322124" y="57848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99DD-F7B7-45D8-ADB1-62E6DBB59566}">
      <dsp:nvSpPr>
        <dsp:cNvPr id="0" name=""/>
        <dsp:cNvSpPr/>
      </dsp:nvSpPr>
      <dsp:spPr>
        <a:xfrm>
          <a:off x="2034359" y="1425443"/>
          <a:ext cx="2322124" cy="578489"/>
        </a:xfrm>
        <a:custGeom>
          <a:avLst/>
          <a:gdLst/>
          <a:ahLst/>
          <a:cxnLst/>
          <a:rect l="0" t="0" r="0" b="0"/>
          <a:pathLst>
            <a:path>
              <a:moveTo>
                <a:pt x="2322124" y="0"/>
              </a:moveTo>
              <a:lnTo>
                <a:pt x="2322124" y="289244"/>
              </a:lnTo>
              <a:lnTo>
                <a:pt x="0" y="289244"/>
              </a:lnTo>
              <a:lnTo>
                <a:pt x="0" y="57848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1F599-093C-4C32-8A7F-EE0CF76BEAE4}">
      <dsp:nvSpPr>
        <dsp:cNvPr id="0" name=""/>
        <dsp:cNvSpPr/>
      </dsp:nvSpPr>
      <dsp:spPr>
        <a:xfrm>
          <a:off x="1008106" y="48088"/>
          <a:ext cx="6696755" cy="13773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превышение в денежном выражении доходов экономического субъекта (выручки от реализации товаров и услуг) над затратами на производство или приобретение и сбыт этих товаров или услуг.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= Выручка - Затраты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008106" y="48088"/>
        <a:ext cx="6696755" cy="1377355"/>
      </dsp:txXfrm>
    </dsp:sp>
    <dsp:sp modelId="{FA032F0F-C63B-49CE-8132-B97AA369C72E}">
      <dsp:nvSpPr>
        <dsp:cNvPr id="0" name=""/>
        <dsp:cNvSpPr/>
      </dsp:nvSpPr>
      <dsp:spPr>
        <a:xfrm>
          <a:off x="1479" y="2003932"/>
          <a:ext cx="4065759" cy="322033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Бухгалтерская (реальная) прибыль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разница между суммой реализации (доходами от продажи) и расходами (издержками), включающими затраты и амортизационные отчисления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479" y="2003932"/>
        <a:ext cx="4065759" cy="3220339"/>
      </dsp:txXfrm>
    </dsp:sp>
    <dsp:sp modelId="{74CB7A5C-B7BB-4482-8DE1-EC08FD893884}">
      <dsp:nvSpPr>
        <dsp:cNvPr id="0" name=""/>
        <dsp:cNvSpPr/>
      </dsp:nvSpPr>
      <dsp:spPr>
        <a:xfrm>
          <a:off x="4645728" y="2003932"/>
          <a:ext cx="4065759" cy="322033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Экономическая прибыль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остаток от общего дохода после вычета всех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из-держек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;  разница между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бухгалтерс-кой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прибылью и дополнительными расходами, такими как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некомпенси-рованные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собственные издержки предпринимателя, не учтённые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се-бестоимости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в т.ч. «упущенная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выго-да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», затраты на «стимулирование» чиновников в коррупционных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эконо-миках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дополнительные премиальные работникам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645728" y="2003932"/>
        <a:ext cx="4065759" cy="3220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FB538-B8B7-4F26-B6F2-A63006C7AB32}">
      <dsp:nvSpPr>
        <dsp:cNvPr id="0" name=""/>
        <dsp:cNvSpPr/>
      </dsp:nvSpPr>
      <dsp:spPr>
        <a:xfrm>
          <a:off x="6707610" y="2665555"/>
          <a:ext cx="91440" cy="4501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DE9A0-4224-4063-97F1-611C9FEBB328}">
      <dsp:nvSpPr>
        <dsp:cNvPr id="0" name=""/>
        <dsp:cNvSpPr/>
      </dsp:nvSpPr>
      <dsp:spPr>
        <a:xfrm>
          <a:off x="4428492" y="1143721"/>
          <a:ext cx="2324838" cy="45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060"/>
              </a:lnTo>
              <a:lnTo>
                <a:pt x="2324838" y="225060"/>
              </a:lnTo>
              <a:lnTo>
                <a:pt x="2324838" y="45012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46E70A-821F-48DB-B156-71B58F06B361}">
      <dsp:nvSpPr>
        <dsp:cNvPr id="0" name=""/>
        <dsp:cNvSpPr/>
      </dsp:nvSpPr>
      <dsp:spPr>
        <a:xfrm>
          <a:off x="2057933" y="2665555"/>
          <a:ext cx="91440" cy="4501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012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FB1F1-0318-4E48-B6EC-FD01236A4B07}">
      <dsp:nvSpPr>
        <dsp:cNvPr id="0" name=""/>
        <dsp:cNvSpPr/>
      </dsp:nvSpPr>
      <dsp:spPr>
        <a:xfrm>
          <a:off x="2103653" y="1143721"/>
          <a:ext cx="2324838" cy="450120"/>
        </a:xfrm>
        <a:custGeom>
          <a:avLst/>
          <a:gdLst/>
          <a:ahLst/>
          <a:cxnLst/>
          <a:rect l="0" t="0" r="0" b="0"/>
          <a:pathLst>
            <a:path>
              <a:moveTo>
                <a:pt x="2324838" y="0"/>
              </a:moveTo>
              <a:lnTo>
                <a:pt x="2324838" y="225060"/>
              </a:lnTo>
              <a:lnTo>
                <a:pt x="0" y="225060"/>
              </a:lnTo>
              <a:lnTo>
                <a:pt x="0" y="450120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D56464-9B9A-4B54-A7C2-5E16F5AAF3C8}">
      <dsp:nvSpPr>
        <dsp:cNvPr id="0" name=""/>
        <dsp:cNvSpPr/>
      </dsp:nvSpPr>
      <dsp:spPr>
        <a:xfrm>
          <a:off x="2232248" y="72006"/>
          <a:ext cx="4392486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формы собственности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32248" y="72006"/>
        <a:ext cx="4392486" cy="1071714"/>
      </dsp:txXfrm>
    </dsp:sp>
    <dsp:sp modelId="{A7886303-1505-4C96-84D5-76B779909EFD}">
      <dsp:nvSpPr>
        <dsp:cNvPr id="0" name=""/>
        <dsp:cNvSpPr/>
      </dsp:nvSpPr>
      <dsp:spPr>
        <a:xfrm>
          <a:off x="3875" y="1593841"/>
          <a:ext cx="4199556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Частная собственность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75" y="1593841"/>
        <a:ext cx="4199556" cy="1071714"/>
      </dsp:txXfrm>
    </dsp:sp>
    <dsp:sp modelId="{04972095-22B1-484A-A33B-4AB7C53E7549}">
      <dsp:nvSpPr>
        <dsp:cNvPr id="0" name=""/>
        <dsp:cNvSpPr/>
      </dsp:nvSpPr>
      <dsp:spPr>
        <a:xfrm>
          <a:off x="3875" y="3115675"/>
          <a:ext cx="4199556" cy="208467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собственность физического лица (отдельного человека) или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-кого лица (организации, имеющей какое-либо имущество)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875" y="3115675"/>
        <a:ext cx="4199556" cy="2084677"/>
      </dsp:txXfrm>
    </dsp:sp>
    <dsp:sp modelId="{AF1718D0-F84D-4DD9-8C3B-A269161A128E}">
      <dsp:nvSpPr>
        <dsp:cNvPr id="0" name=""/>
        <dsp:cNvSpPr/>
      </dsp:nvSpPr>
      <dsp:spPr>
        <a:xfrm>
          <a:off x="4653552" y="1593841"/>
          <a:ext cx="4199556" cy="10717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собственность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3552" y="1593841"/>
        <a:ext cx="4199556" cy="1071714"/>
      </dsp:txXfrm>
    </dsp:sp>
    <dsp:sp modelId="{D5E2DC43-BA1F-44F4-8B57-ED0A67F07B59}">
      <dsp:nvSpPr>
        <dsp:cNvPr id="0" name=""/>
        <dsp:cNvSpPr/>
      </dsp:nvSpPr>
      <dsp:spPr>
        <a:xfrm>
          <a:off x="4653552" y="3115675"/>
          <a:ext cx="4199556" cy="208467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форма общей нераздельной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собствен-ности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принадлежащей государству и используемой им в общенациональных интересах; объекты, составляющие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го-сударственную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собственность, уста-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навливаются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3552" y="3115675"/>
        <a:ext cx="4199556" cy="2084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82901-4EB5-413B-9B25-EE11580F9E1A}">
      <dsp:nvSpPr>
        <dsp:cNvPr id="0" name=""/>
        <dsp:cNvSpPr/>
      </dsp:nvSpPr>
      <dsp:spPr>
        <a:xfrm>
          <a:off x="4396" y="0"/>
          <a:ext cx="4229485" cy="4608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4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унитарных государствах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96" y="0"/>
        <a:ext cx="4229485" cy="1382553"/>
      </dsp:txXfrm>
    </dsp:sp>
    <dsp:sp modelId="{584E2CE4-0046-4BE1-A7EE-8ABD4F8D16C0}">
      <dsp:nvSpPr>
        <dsp:cNvPr id="0" name=""/>
        <dsp:cNvSpPr/>
      </dsp:nvSpPr>
      <dsp:spPr>
        <a:xfrm>
          <a:off x="427345" y="1383903"/>
          <a:ext cx="3383588" cy="1389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Общегосударственная собственность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которой распорядительную функцию выполняют органы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государ-ственной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власти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8043" y="1424601"/>
        <a:ext cx="3302192" cy="1308133"/>
      </dsp:txXfrm>
    </dsp:sp>
    <dsp:sp modelId="{9A1B9B70-E282-40DC-8FA4-EA700496A175}">
      <dsp:nvSpPr>
        <dsp:cNvPr id="0" name=""/>
        <dsp:cNvSpPr/>
      </dsp:nvSpPr>
      <dsp:spPr>
        <a:xfrm>
          <a:off x="427345" y="2987206"/>
          <a:ext cx="3383588" cy="1389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Коммунальная (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муници-пальная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 собственность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 которой распоряжаются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орга-ны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местного управления и самоуправления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8043" y="3027904"/>
        <a:ext cx="3302192" cy="1308133"/>
      </dsp:txXfrm>
    </dsp:sp>
    <dsp:sp modelId="{15E14A4C-2ECA-4CB6-B015-863290358967}">
      <dsp:nvSpPr>
        <dsp:cNvPr id="0" name=""/>
        <dsp:cNvSpPr/>
      </dsp:nvSpPr>
      <dsp:spPr>
        <a:xfrm>
          <a:off x="4551093" y="0"/>
          <a:ext cx="4229485" cy="46085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4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Государства, имеющие федеративное устройство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551093" y="0"/>
        <a:ext cx="4229485" cy="1382553"/>
      </dsp:txXfrm>
    </dsp:sp>
    <dsp:sp modelId="{E447ACF2-FA11-4E73-A4C9-61CC671FF0FC}">
      <dsp:nvSpPr>
        <dsp:cNvPr id="0" name=""/>
        <dsp:cNvSpPr/>
      </dsp:nvSpPr>
      <dsp:spPr>
        <a:xfrm>
          <a:off x="4974042" y="1382947"/>
          <a:ext cx="3383588" cy="9053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Федеральная собственность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00560" y="1409465"/>
        <a:ext cx="3330552" cy="852352"/>
      </dsp:txXfrm>
    </dsp:sp>
    <dsp:sp modelId="{CC44FD6B-E72E-477C-A795-3938B7A75456}">
      <dsp:nvSpPr>
        <dsp:cNvPr id="0" name=""/>
        <dsp:cNvSpPr/>
      </dsp:nvSpPr>
      <dsp:spPr>
        <a:xfrm>
          <a:off x="4974042" y="2427625"/>
          <a:ext cx="3383588" cy="9053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Собственность субъектов федерации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00560" y="2454143"/>
        <a:ext cx="3330552" cy="852352"/>
      </dsp:txXfrm>
    </dsp:sp>
    <dsp:sp modelId="{046F9532-B632-4AEC-AA50-517AD18C2DFE}">
      <dsp:nvSpPr>
        <dsp:cNvPr id="0" name=""/>
        <dsp:cNvSpPr/>
      </dsp:nvSpPr>
      <dsp:spPr>
        <a:xfrm>
          <a:off x="4974042" y="3472304"/>
          <a:ext cx="3383588" cy="9053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Коммунальная собственность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00560" y="3498822"/>
        <a:ext cx="3330552" cy="8523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82901-4EB5-413B-9B25-EE11580F9E1A}">
      <dsp:nvSpPr>
        <dsp:cNvPr id="0" name=""/>
        <dsp:cNvSpPr/>
      </dsp:nvSpPr>
      <dsp:spPr>
        <a:xfrm>
          <a:off x="2988" y="0"/>
          <a:ext cx="6114702" cy="5400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tint val="4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Собственность может быть государственной и част-ной.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предоставляет всем равные права для осуществления хозяйственной и иной деятельности, кроме запрещённой законом, и гарантирует равную защиту и равные условия для развития всех форм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способствует развитию кооперации.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гарантирует всем равные возможности свободного использования способностей и имущества для предпринимательской и иной не запрещённой за-коном экономической деятельности.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Государство осуществляет регулирование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экономичес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-кой деятельности в интересах человека и общества; обеспечивает направление и координацию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-венной и частной экономической деятельности в со-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циальных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целях.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 Недра, воды, леса составляют исключительную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собст-венность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государства. Земли сельскохозяйственного назначения находятся в собственности государства.</a:t>
          </a:r>
        </a:p>
        <a:p>
          <a:pPr marL="266700" lvl="0" indent="-26670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8" y="0"/>
        <a:ext cx="6114702" cy="16201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4C65C-AFAD-4C7F-8DD4-D45CADA41025}">
      <dsp:nvSpPr>
        <dsp:cNvPr id="0" name=""/>
        <dsp:cNvSpPr/>
      </dsp:nvSpPr>
      <dsp:spPr>
        <a:xfrm>
          <a:off x="0" y="0"/>
          <a:ext cx="8772822" cy="4320480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3353173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Отношения собственности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7561" y="107561"/>
        <a:ext cx="8557700" cy="4105358"/>
      </dsp:txXfrm>
    </dsp:sp>
    <dsp:sp modelId="{3B683C61-D2F1-423C-B68A-88D4CAC52843}">
      <dsp:nvSpPr>
        <dsp:cNvPr id="0" name=""/>
        <dsp:cNvSpPr/>
      </dsp:nvSpPr>
      <dsp:spPr>
        <a:xfrm>
          <a:off x="5629940" y="782932"/>
          <a:ext cx="2873160" cy="3023162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Ответственность 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обеспечение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соответст-вующего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закону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исполь-зования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объекта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собст-венности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18300" y="871292"/>
        <a:ext cx="2696440" cy="2846442"/>
      </dsp:txXfrm>
    </dsp:sp>
    <dsp:sp modelId="{F7FFFD95-579B-402B-A507-012750BE31A5}">
      <dsp:nvSpPr>
        <dsp:cNvPr id="0" name=""/>
        <dsp:cNvSpPr/>
      </dsp:nvSpPr>
      <dsp:spPr>
        <a:xfrm>
          <a:off x="241315" y="552630"/>
          <a:ext cx="5265844" cy="3636733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920453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Владение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юридически закреплённый факт реального обладания объектами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собственнос-ти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3157" y="664472"/>
        <a:ext cx="5042160" cy="3413049"/>
      </dsp:txXfrm>
    </dsp:sp>
    <dsp:sp modelId="{E75AA8A3-2178-4BC3-A71F-D501CBB8AECA}">
      <dsp:nvSpPr>
        <dsp:cNvPr id="0" name=""/>
        <dsp:cNvSpPr/>
      </dsp:nvSpPr>
      <dsp:spPr>
        <a:xfrm>
          <a:off x="419910" y="1512168"/>
          <a:ext cx="4926112" cy="2527238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975468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Распоряжение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право и возможность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соб-ственника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поступать по отношению к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объе-кту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рамках закона любым желаемым об-разом, вплоть до передачи другому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 или даже ликвидации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7631" y="1589889"/>
        <a:ext cx="4770670" cy="2371796"/>
      </dsp:txXfrm>
    </dsp:sp>
    <dsp:sp modelId="{61AEB810-EAD8-4460-A089-1D4AC4E43111}">
      <dsp:nvSpPr>
        <dsp:cNvPr id="0" name=""/>
        <dsp:cNvSpPr/>
      </dsp:nvSpPr>
      <dsp:spPr>
        <a:xfrm>
          <a:off x="563932" y="2880319"/>
          <a:ext cx="4633583" cy="990173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Пользование 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применение объекта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соответствии с его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назначе-нием</a:t>
          </a:r>
          <a:r>
            <a:rPr lang="ru-RU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 усмотрению и желанию </a:t>
          </a:r>
          <a:r>
            <a:rPr lang="ru-RU" sz="1800" b="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поль-зователя</a:t>
          </a:r>
          <a:endParaRPr lang="ru-RU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4383" y="2910770"/>
        <a:ext cx="4572681" cy="9292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B5C1E-0A40-4284-9D4F-9382CE48E9E7}">
      <dsp:nvSpPr>
        <dsp:cNvPr id="0" name=""/>
        <dsp:cNvSpPr/>
      </dsp:nvSpPr>
      <dsp:spPr>
        <a:xfrm>
          <a:off x="4356484" y="2222415"/>
          <a:ext cx="2384074" cy="827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764"/>
              </a:lnTo>
              <a:lnTo>
                <a:pt x="2384074" y="413764"/>
              </a:lnTo>
              <a:lnTo>
                <a:pt x="2384074" y="8275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99DD-F7B7-45D8-ADB1-62E6DBB59566}">
      <dsp:nvSpPr>
        <dsp:cNvPr id="0" name=""/>
        <dsp:cNvSpPr/>
      </dsp:nvSpPr>
      <dsp:spPr>
        <a:xfrm>
          <a:off x="1972409" y="2222415"/>
          <a:ext cx="2384074" cy="827529"/>
        </a:xfrm>
        <a:custGeom>
          <a:avLst/>
          <a:gdLst/>
          <a:ahLst/>
          <a:cxnLst/>
          <a:rect l="0" t="0" r="0" b="0"/>
          <a:pathLst>
            <a:path>
              <a:moveTo>
                <a:pt x="2384074" y="0"/>
              </a:moveTo>
              <a:lnTo>
                <a:pt x="2384074" y="413764"/>
              </a:lnTo>
              <a:lnTo>
                <a:pt x="0" y="413764"/>
              </a:lnTo>
              <a:lnTo>
                <a:pt x="0" y="8275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1F599-093C-4C32-8A7F-EE0CF76BEAE4}">
      <dsp:nvSpPr>
        <dsp:cNvPr id="0" name=""/>
        <dsp:cNvSpPr/>
      </dsp:nvSpPr>
      <dsp:spPr>
        <a:xfrm>
          <a:off x="1800204" y="252105"/>
          <a:ext cx="511255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(в широком смысле слова) - любой приток денежных средств или получение материальных благ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00204" y="252105"/>
        <a:ext cx="5112558" cy="1970309"/>
      </dsp:txXfrm>
    </dsp:sp>
    <dsp:sp modelId="{FA032F0F-C63B-49CE-8132-B97AA369C72E}">
      <dsp:nvSpPr>
        <dsp:cNvPr id="0" name=""/>
        <dsp:cNvSpPr/>
      </dsp:nvSpPr>
      <dsp:spPr>
        <a:xfrm>
          <a:off x="2100" y="3049944"/>
          <a:ext cx="394061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Первичные доходы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получаемые в результате выполнения какой-либо деятельности в сфере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00" y="3049944"/>
        <a:ext cx="3940618" cy="1970309"/>
      </dsp:txXfrm>
    </dsp:sp>
    <dsp:sp modelId="{74CB7A5C-B7BB-4482-8DE1-EC08FD893884}">
      <dsp:nvSpPr>
        <dsp:cNvPr id="0" name=""/>
        <dsp:cNvSpPr/>
      </dsp:nvSpPr>
      <dsp:spPr>
        <a:xfrm>
          <a:off x="4770248" y="3049944"/>
          <a:ext cx="394061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Вторичные доходы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образуемые в результате перераспределения первичных доходов, главным образом через государственные налоги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770248" y="3049944"/>
        <a:ext cx="3940618" cy="19703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77776-3A95-4B57-AE04-C13EA029F873}">
      <dsp:nvSpPr>
        <dsp:cNvPr id="0" name=""/>
        <dsp:cNvSpPr/>
      </dsp:nvSpPr>
      <dsp:spPr>
        <a:xfrm>
          <a:off x="4356484" y="1588020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3412025" y="197389"/>
              </a:lnTo>
              <a:lnTo>
                <a:pt x="3412025" y="39477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2480C4-B4FE-4FAE-876D-D2CC99070E05}">
      <dsp:nvSpPr>
        <dsp:cNvPr id="0" name=""/>
        <dsp:cNvSpPr/>
      </dsp:nvSpPr>
      <dsp:spPr>
        <a:xfrm>
          <a:off x="4356484" y="1588020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389"/>
              </a:lnTo>
              <a:lnTo>
                <a:pt x="1137341" y="197389"/>
              </a:lnTo>
              <a:lnTo>
                <a:pt x="1137341" y="39477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B5C1E-0A40-4284-9D4F-9382CE48E9E7}">
      <dsp:nvSpPr>
        <dsp:cNvPr id="0" name=""/>
        <dsp:cNvSpPr/>
      </dsp:nvSpPr>
      <dsp:spPr>
        <a:xfrm>
          <a:off x="3219142" y="1588020"/>
          <a:ext cx="1137341" cy="394779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99DD-F7B7-45D8-ADB1-62E6DBB59566}">
      <dsp:nvSpPr>
        <dsp:cNvPr id="0" name=""/>
        <dsp:cNvSpPr/>
      </dsp:nvSpPr>
      <dsp:spPr>
        <a:xfrm>
          <a:off x="944458" y="1588020"/>
          <a:ext cx="3412025" cy="394779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97389"/>
              </a:lnTo>
              <a:lnTo>
                <a:pt x="0" y="197389"/>
              </a:lnTo>
              <a:lnTo>
                <a:pt x="0" y="39477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1F599-093C-4C32-8A7F-EE0CF76BEAE4}">
      <dsp:nvSpPr>
        <dsp:cNvPr id="0" name=""/>
        <dsp:cNvSpPr/>
      </dsp:nvSpPr>
      <dsp:spPr>
        <a:xfrm>
          <a:off x="2304258" y="648069"/>
          <a:ext cx="4104450" cy="93995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Виды доходов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304258" y="648069"/>
        <a:ext cx="4104450" cy="939951"/>
      </dsp:txXfrm>
    </dsp:sp>
    <dsp:sp modelId="{FA032F0F-C63B-49CE-8132-B97AA369C72E}">
      <dsp:nvSpPr>
        <dsp:cNvPr id="0" name=""/>
        <dsp:cNvSpPr/>
      </dsp:nvSpPr>
      <dsp:spPr>
        <a:xfrm>
          <a:off x="4506" y="1982800"/>
          <a:ext cx="1879903" cy="264149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Заработная плата -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цена рабочей силы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06" y="1982800"/>
        <a:ext cx="1879903" cy="2641490"/>
      </dsp:txXfrm>
    </dsp:sp>
    <dsp:sp modelId="{74CB7A5C-B7BB-4482-8DE1-EC08FD893884}">
      <dsp:nvSpPr>
        <dsp:cNvPr id="0" name=""/>
        <dsp:cNvSpPr/>
      </dsp:nvSpPr>
      <dsp:spPr>
        <a:xfrm>
          <a:off x="2279190" y="1982800"/>
          <a:ext cx="1879903" cy="264149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Трансферт -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выплата из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государственно-го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бюджета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сти-пендия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пенсия, пособие)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279190" y="1982800"/>
        <a:ext cx="1879903" cy="2641490"/>
      </dsp:txXfrm>
    </dsp:sp>
    <dsp:sp modelId="{C5B6ABE0-ED05-4BAD-90BF-88266F66E6C7}">
      <dsp:nvSpPr>
        <dsp:cNvPr id="0" name=""/>
        <dsp:cNvSpPr/>
      </dsp:nvSpPr>
      <dsp:spPr>
        <a:xfrm>
          <a:off x="4553873" y="1982800"/>
          <a:ext cx="1879903" cy="264149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предприни-мательской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деятельности или богатства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53873" y="1982800"/>
        <a:ext cx="1879903" cy="2641490"/>
      </dsp:txXfrm>
    </dsp:sp>
    <dsp:sp modelId="{836B297A-7B5D-47C9-9ED0-1EA97ED3D868}">
      <dsp:nvSpPr>
        <dsp:cNvPr id="0" name=""/>
        <dsp:cNvSpPr/>
      </dsp:nvSpPr>
      <dsp:spPr>
        <a:xfrm>
          <a:off x="6828557" y="1982800"/>
          <a:ext cx="1879903" cy="264149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Выигрыш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828557" y="1982800"/>
        <a:ext cx="1879903" cy="26414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B5C1E-0A40-4284-9D4F-9382CE48E9E7}">
      <dsp:nvSpPr>
        <dsp:cNvPr id="0" name=""/>
        <dsp:cNvSpPr/>
      </dsp:nvSpPr>
      <dsp:spPr>
        <a:xfrm>
          <a:off x="4356484" y="2222415"/>
          <a:ext cx="2384074" cy="827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764"/>
              </a:lnTo>
              <a:lnTo>
                <a:pt x="2384074" y="413764"/>
              </a:lnTo>
              <a:lnTo>
                <a:pt x="2384074" y="8275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99DD-F7B7-45D8-ADB1-62E6DBB59566}">
      <dsp:nvSpPr>
        <dsp:cNvPr id="0" name=""/>
        <dsp:cNvSpPr/>
      </dsp:nvSpPr>
      <dsp:spPr>
        <a:xfrm>
          <a:off x="1972409" y="2222415"/>
          <a:ext cx="2384074" cy="827529"/>
        </a:xfrm>
        <a:custGeom>
          <a:avLst/>
          <a:gdLst/>
          <a:ahLst/>
          <a:cxnLst/>
          <a:rect l="0" t="0" r="0" b="0"/>
          <a:pathLst>
            <a:path>
              <a:moveTo>
                <a:pt x="2384074" y="0"/>
              </a:moveTo>
              <a:lnTo>
                <a:pt x="2384074" y="413764"/>
              </a:lnTo>
              <a:lnTo>
                <a:pt x="0" y="413764"/>
              </a:lnTo>
              <a:lnTo>
                <a:pt x="0" y="827529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1F599-093C-4C32-8A7F-EE0CF76BEAE4}">
      <dsp:nvSpPr>
        <dsp:cNvPr id="0" name=""/>
        <dsp:cNvSpPr/>
      </dsp:nvSpPr>
      <dsp:spPr>
        <a:xfrm>
          <a:off x="1800204" y="252105"/>
          <a:ext cx="511255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Формы заработной платы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00204" y="252105"/>
        <a:ext cx="5112558" cy="1970309"/>
      </dsp:txXfrm>
    </dsp:sp>
    <dsp:sp modelId="{FA032F0F-C63B-49CE-8132-B97AA369C72E}">
      <dsp:nvSpPr>
        <dsp:cNvPr id="0" name=""/>
        <dsp:cNvSpPr/>
      </dsp:nvSpPr>
      <dsp:spPr>
        <a:xfrm>
          <a:off x="2100" y="3049944"/>
          <a:ext cx="394061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Повременная форма оплаты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определяется на основе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отработан-ного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времени по установленным ставкам, которые учитывают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ква-лификацию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работника, сложность, качество и условия его труда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100" y="3049944"/>
        <a:ext cx="3940618" cy="1970309"/>
      </dsp:txXfrm>
    </dsp:sp>
    <dsp:sp modelId="{74CB7A5C-B7BB-4482-8DE1-EC08FD893884}">
      <dsp:nvSpPr>
        <dsp:cNvPr id="0" name=""/>
        <dsp:cNvSpPr/>
      </dsp:nvSpPr>
      <dsp:spPr>
        <a:xfrm>
          <a:off x="4770248" y="3049944"/>
          <a:ext cx="3940618" cy="19703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Сдельная форма оплаты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рассчитывается на основе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количес-тва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изготовленной продукции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уста-новленного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качества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770248" y="3049944"/>
        <a:ext cx="3940618" cy="19703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FC10A-7B55-40FE-AFC6-5B06E957C55F}">
      <dsp:nvSpPr>
        <dsp:cNvPr id="0" name=""/>
        <dsp:cNvSpPr/>
      </dsp:nvSpPr>
      <dsp:spPr>
        <a:xfrm>
          <a:off x="4356484" y="1345662"/>
          <a:ext cx="3082244" cy="534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467"/>
              </a:lnTo>
              <a:lnTo>
                <a:pt x="3082244" y="267467"/>
              </a:lnTo>
              <a:lnTo>
                <a:pt x="3082244" y="53493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B5C1E-0A40-4284-9D4F-9382CE48E9E7}">
      <dsp:nvSpPr>
        <dsp:cNvPr id="0" name=""/>
        <dsp:cNvSpPr/>
      </dsp:nvSpPr>
      <dsp:spPr>
        <a:xfrm>
          <a:off x="4310764" y="1345662"/>
          <a:ext cx="91440" cy="5349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493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499DD-F7B7-45D8-ADB1-62E6DBB59566}">
      <dsp:nvSpPr>
        <dsp:cNvPr id="0" name=""/>
        <dsp:cNvSpPr/>
      </dsp:nvSpPr>
      <dsp:spPr>
        <a:xfrm>
          <a:off x="1274239" y="1345662"/>
          <a:ext cx="3082244" cy="534934"/>
        </a:xfrm>
        <a:custGeom>
          <a:avLst/>
          <a:gdLst/>
          <a:ahLst/>
          <a:cxnLst/>
          <a:rect l="0" t="0" r="0" b="0"/>
          <a:pathLst>
            <a:path>
              <a:moveTo>
                <a:pt x="3082244" y="0"/>
              </a:moveTo>
              <a:lnTo>
                <a:pt x="3082244" y="267467"/>
              </a:lnTo>
              <a:lnTo>
                <a:pt x="0" y="267467"/>
              </a:lnTo>
              <a:lnTo>
                <a:pt x="0" y="53493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1F599-093C-4C32-8A7F-EE0CF76BEAE4}">
      <dsp:nvSpPr>
        <dsp:cNvPr id="0" name=""/>
        <dsp:cNvSpPr/>
      </dsp:nvSpPr>
      <dsp:spPr>
        <a:xfrm>
          <a:off x="2376256" y="72007"/>
          <a:ext cx="3960454" cy="12736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Форма доходов от предпринимательской деятельности или богатства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376256" y="72007"/>
        <a:ext cx="3960454" cy="1273654"/>
      </dsp:txXfrm>
    </dsp:sp>
    <dsp:sp modelId="{FA032F0F-C63B-49CE-8132-B97AA369C72E}">
      <dsp:nvSpPr>
        <dsp:cNvPr id="0" name=""/>
        <dsp:cNvSpPr/>
      </dsp:nvSpPr>
      <dsp:spPr>
        <a:xfrm>
          <a:off x="584" y="1880597"/>
          <a:ext cx="2547309" cy="33197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Рента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доход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вла-дельцев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земли,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при-родных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финан-овых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ресурсов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84" y="1880597"/>
        <a:ext cx="2547309" cy="3319755"/>
      </dsp:txXfrm>
    </dsp:sp>
    <dsp:sp modelId="{74CB7A5C-B7BB-4482-8DE1-EC08FD893884}">
      <dsp:nvSpPr>
        <dsp:cNvPr id="0" name=""/>
        <dsp:cNvSpPr/>
      </dsp:nvSpPr>
      <dsp:spPr>
        <a:xfrm>
          <a:off x="3082829" y="1880597"/>
          <a:ext cx="2547309" cy="33197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Прибыль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доход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соб-ственников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предприя-тий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представляющий собой разницу между выручкой, которую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по-лучает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предприятие за произведённую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реа-лизованную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продук-цию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и затратами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пред-приятия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на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производ-ство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продукции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3082829" y="1880597"/>
        <a:ext cx="2547309" cy="3319755"/>
      </dsp:txXfrm>
    </dsp:sp>
    <dsp:sp modelId="{8A763A5B-408B-450C-832B-A8FD4004AAA6}">
      <dsp:nvSpPr>
        <dsp:cNvPr id="0" name=""/>
        <dsp:cNvSpPr/>
      </dsp:nvSpPr>
      <dsp:spPr>
        <a:xfrm>
          <a:off x="6165073" y="1880597"/>
          <a:ext cx="2547309" cy="33197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Дивиденд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- доход от ценных бумаг (акций)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165073" y="1880597"/>
        <a:ext cx="2547309" cy="3319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84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50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180368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496" y="132671"/>
            <a:ext cx="9073008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5"/>
          <p:cNvSpPr/>
          <p:nvPr userDrawn="1"/>
        </p:nvSpPr>
        <p:spPr>
          <a:xfrm>
            <a:off x="0" y="0"/>
            <a:ext cx="9144000" cy="1196753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 userDrawn="1"/>
        </p:nvSpPr>
        <p:spPr>
          <a:xfrm>
            <a:off x="0" y="1"/>
            <a:ext cx="9144000" cy="119675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10"/>
          <p:cNvCxnSpPr/>
          <p:nvPr userDrawn="1"/>
        </p:nvCxnSpPr>
        <p:spPr>
          <a:xfrm>
            <a:off x="-10843" y="1202671"/>
            <a:ext cx="9144000" cy="158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1" cstate="print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11/28/2017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179512" y="3212976"/>
            <a:ext cx="8964487" cy="1872208"/>
          </a:xfrm>
        </p:spPr>
        <p:txBody>
          <a:bodyPr>
            <a:normAutofit/>
          </a:bodyPr>
          <a:lstStyle/>
          <a:p>
            <a:pPr algn="ctr"/>
            <a:r>
              <a:rPr lang="ru-RU" sz="6000" kern="100" baseline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доходы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107504" y="5429253"/>
            <a:ext cx="8928991" cy="376012"/>
          </a:xfrm>
        </p:spPr>
        <p:txBody>
          <a:bodyPr/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Обществоведение. 10 класс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>
          <a:xfrm>
            <a:off x="107504" y="6381328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Ситник П.В.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>
          <a:xfrm>
            <a:off x="113184" y="116632"/>
            <a:ext cx="8928991" cy="3760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Arial"/>
              <a:buNone/>
              <a:defRPr sz="1600" kern="100" cap="all" spc="1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Лицей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Ивацевичского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Отношения собственности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1666" y="5733256"/>
            <a:ext cx="8856984" cy="99636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Собственность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это отношения между людьми по поводу присвоения определён-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вещей.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Собственность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(с экономической точки зрения) - это отношения между людьми по поводу присвоения средств производства и производимых продуктов.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62514810"/>
              </p:ext>
            </p:extLst>
          </p:nvPr>
        </p:nvGraphicFramePr>
        <p:xfrm>
          <a:off x="191666" y="1268760"/>
          <a:ext cx="877282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32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 виды доходов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179512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 виды доходов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179512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 виды доходов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179512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 виды доходов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179512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 виды доходов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179512" y="1397000"/>
          <a:ext cx="871296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600200"/>
            <a:ext cx="8077200" cy="44116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Собственность и её формы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Отношения собственности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Источники и виды доходов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1666" y="5949280"/>
            <a:ext cx="8856984" cy="780343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Право собственности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закреплённое законом право, означающее возможность реального обладания вещью, пользования вещью, а также распоряжения ею.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9744761"/>
              </p:ext>
            </p:extLst>
          </p:nvPr>
        </p:nvGraphicFramePr>
        <p:xfrm>
          <a:off x="107504" y="2492896"/>
          <a:ext cx="8856984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168609" y="1340768"/>
            <a:ext cx="8856984" cy="996367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Собственность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- это отношения между людьми по поводу присвоения определён-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вещей.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Собственность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(с экономической точки зрения) - это отношения между людьми по поводу присвоения средств производства и производимых продуктов.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5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69664818"/>
              </p:ext>
            </p:extLst>
          </p:nvPr>
        </p:nvGraphicFramePr>
        <p:xfrm>
          <a:off x="107504" y="1397000"/>
          <a:ext cx="885698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594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364031"/>
              </p:ext>
            </p:extLst>
          </p:nvPr>
        </p:nvGraphicFramePr>
        <p:xfrm>
          <a:off x="179512" y="1397000"/>
          <a:ext cx="8856984" cy="505633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282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Формы частной собственности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9151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Мелкая трудовая собственность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Форма собственности, основанная на личном труде 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собст-венника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при этом собственник средств производства и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то-</a:t>
                      </a:r>
                      <a:r>
                        <a:rPr lang="ru-RU" sz="1800" b="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варопроизводитель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- одно лицо.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589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Капиталистическая собственность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Форма собственности, связанная с использованием наёмно-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труда; при этом собственник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средств производства полу-чает предпринимательский доход, а наёмные работники - заработную плату.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8467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Коллективная (сов-местно-долевая) собственность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Собственность, образуемая путём объединения вкладов, ко-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торые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вносят в общее имущество участники предприятия.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3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310030"/>
              </p:ext>
            </p:extLst>
          </p:nvPr>
        </p:nvGraphicFramePr>
        <p:xfrm>
          <a:off x="179512" y="1397000"/>
          <a:ext cx="8856984" cy="397621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2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Разновидности коллективной собственности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66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Акционерная 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собст-венность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Разновидность коллективной собственности, когда право на собственность делится на части, которые фиксируются в 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ак-циях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а участники (акционеры) вправе участвовать в управ-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лении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коллективным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имуществом и распределении </a:t>
                      </a:r>
                      <a:r>
                        <a:rPr lang="ru-RU" sz="1800" b="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конеч-ных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результатов хозяйственной деятельности предприятия пропорционально долям собственности каждого из </a:t>
                      </a:r>
                      <a:r>
                        <a:rPr lang="ru-RU" sz="1800" b="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участ-ников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2803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Кооперативная </a:t>
                      </a:r>
                      <a:r>
                        <a:rPr lang="ru-RU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соб-ственность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Разновидность коллективной собственности, основанная на чётком определении доли каждого участника, имеющего свой пай.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191666" y="5517232"/>
            <a:ext cx="8856984" cy="1212391"/>
            <a:chOff x="244261" y="1524258"/>
            <a:chExt cx="3959170" cy="1071714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44261" y="1524258"/>
              <a:ext cx="3959170" cy="1071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Кооперативы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добровольные объединения граждан для достижения общих целей в различных областях деятельности, основанные на личном труде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участни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-ков объединения и использовании собственного или арендованного имущества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74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47211759"/>
              </p:ext>
            </p:extLst>
          </p:nvPr>
        </p:nvGraphicFramePr>
        <p:xfrm>
          <a:off x="179512" y="2132856"/>
          <a:ext cx="878497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83569" y="1340768"/>
            <a:ext cx="7848872" cy="583952"/>
            <a:chOff x="4396" y="0"/>
            <a:chExt cx="4229485" cy="5344368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396" y="0"/>
              <a:ext cx="4229485" cy="5344368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4396" y="0"/>
              <a:ext cx="4229485" cy="5344368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Формы государственной собственности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40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07694274"/>
              </p:ext>
            </p:extLst>
          </p:nvPr>
        </p:nvGraphicFramePr>
        <p:xfrm>
          <a:off x="2843808" y="1340768"/>
          <a:ext cx="612068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198138" cy="3024336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373" y="4941168"/>
            <a:ext cx="2228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Конституция Республики Беларусь.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Ст. 13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5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512" y="23267"/>
            <a:ext cx="8856984" cy="1074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Собственность и её формы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23528" y="1412776"/>
            <a:ext cx="3816424" cy="5184576"/>
            <a:chOff x="241315" y="552630"/>
            <a:chExt cx="5265844" cy="36367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41315" y="552630"/>
              <a:ext cx="5265844" cy="3636733"/>
            </a:xfrm>
            <a:prstGeom prst="roundRect">
              <a:avLst>
                <a:gd name="adj" fmla="val 105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53157" y="664472"/>
              <a:ext cx="5042160" cy="341304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1920453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Разгосударствление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экономи-ческий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процесс снижения роли государства в непосредственном управлении экономическими объектами при одновременной приватизации части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-венной собственности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06099" y="4005063"/>
            <a:ext cx="3589837" cy="2432844"/>
            <a:chOff x="241315" y="552630"/>
            <a:chExt cx="5265844" cy="36367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41315" y="552630"/>
              <a:ext cx="5265844" cy="3636733"/>
            </a:xfrm>
            <a:prstGeom prst="roundRect">
              <a:avLst>
                <a:gd name="adj" fmla="val 105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53157" y="664472"/>
              <a:ext cx="5042160" cy="341304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1920453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Приватизация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передача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-дарственной или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муниципаль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-ной собственности за плату или безвозмездно в частную собственность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076056" y="1412776"/>
            <a:ext cx="3816424" cy="5184576"/>
            <a:chOff x="241315" y="552630"/>
            <a:chExt cx="5265844" cy="3636733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41315" y="552630"/>
              <a:ext cx="5265844" cy="3636733"/>
            </a:xfrm>
            <a:prstGeom prst="roundRect">
              <a:avLst>
                <a:gd name="adj" fmla="val 105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353157" y="664472"/>
              <a:ext cx="5042160" cy="341304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1920453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Национализация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изъятие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иму-щества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из частной собственности и обращение его в собственность государства. Национализация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мо-жет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осуществляться на основе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го-сударственных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актов или выкупа государством имущества компа-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ний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фирм, домашних хозяйств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3" name="Двойная стрелка влево/вправо 12"/>
          <p:cNvSpPr/>
          <p:nvPr/>
        </p:nvSpPr>
        <p:spPr>
          <a:xfrm>
            <a:off x="4211960" y="3863857"/>
            <a:ext cx="792088" cy="432048"/>
          </a:xfrm>
          <a:prstGeom prst="leftRightArrow">
            <a:avLst/>
          </a:prstGeom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0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_Pla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79FDC98-7AF7-4E72-BB26-8372763C82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Business_Plan</Template>
  <TotalTime>0</TotalTime>
  <Words>984</Words>
  <Application>Microsoft Office PowerPoint</Application>
  <PresentationFormat>Экран (4:3)</PresentationFormat>
  <Paragraphs>110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Bookman Old Style</vt:lpstr>
      <vt:lpstr>Calibri</vt:lpstr>
      <vt:lpstr>Cambria</vt:lpstr>
      <vt:lpstr>Segoe Condensed</vt:lpstr>
      <vt:lpstr>Business_Plan</vt:lpstr>
      <vt:lpstr>Собственность и доходы</vt:lpstr>
      <vt:lpstr>План</vt:lpstr>
      <vt:lpstr>Собственность и её формы</vt:lpstr>
      <vt:lpstr>Собственность и её формы</vt:lpstr>
      <vt:lpstr>Собственность и её формы</vt:lpstr>
      <vt:lpstr>Собственность и её формы</vt:lpstr>
      <vt:lpstr>Собственность и её формы</vt:lpstr>
      <vt:lpstr>Собственность и её формы</vt:lpstr>
      <vt:lpstr>Собственность и её формы</vt:lpstr>
      <vt:lpstr>Отношения собственности</vt:lpstr>
      <vt:lpstr>Источники и виды доходов</vt:lpstr>
      <vt:lpstr>Источники и виды доходов</vt:lpstr>
      <vt:lpstr>Источники и виды доходов</vt:lpstr>
      <vt:lpstr>Источники и виды доходов</vt:lpstr>
      <vt:lpstr>Источники и виды доходов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Собственность и доходы</dc:title>
  <dc:subject>Собственность и доходы</dc:subject>
  <dc:creator/>
  <dc:description>Презентация</dc:description>
  <cp:lastModifiedBy/>
  <cp:revision>1</cp:revision>
  <dcterms:created xsi:type="dcterms:W3CDTF">2016-11-03T16:53:09Z</dcterms:created>
  <dcterms:modified xsi:type="dcterms:W3CDTF">2017-11-28T11:04:04Z</dcterms:modified>
  <cp:category>Обществоведение. 10 класс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TC100819229990</vt:lpwstr>
  </property>
  <property fmtid="{D5CDD505-2E9C-101B-9397-08002B2CF9AE}" pid="3" name="Автор">
    <vt:lpwstr>Ситник П.В.</vt:lpwstr>
  </property>
  <property fmtid="{D5CDD505-2E9C-101B-9397-08002B2CF9AE}" pid="4" name="Дата создания">
    <vt:lpwstr>28.11.2017</vt:lpwstr>
  </property>
</Properties>
</file>