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6" r:id="rId3"/>
    <p:sldId id="317" r:id="rId4"/>
    <p:sldId id="327" r:id="rId5"/>
    <p:sldId id="329" r:id="rId6"/>
    <p:sldId id="328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40" r:id="rId17"/>
    <p:sldId id="34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 Республики Беларусь «Об основах государственной молодёжной политики»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устанавливает гарантии государства по обеспечению молодёжи права на труд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защиту прав молодых людей во взаимоотношениях с учебно-воспитательными учреждениями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861A010B-35ED-4211-B773-23134DDA23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устанавливает правовые основы деятельности молодёжных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объединений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7B3C19-D4F0-48BB-8BDF-9CC9373F2DEA}" type="parTrans" cxnId="{1F9DA9B9-0375-4953-800E-047D0A3FAC30}">
      <dgm:prSet/>
      <dgm:spPr/>
      <dgm:t>
        <a:bodyPr/>
        <a:lstStyle/>
        <a:p>
          <a:endParaRPr lang="ru-RU"/>
        </a:p>
      </dgm:t>
    </dgm:pt>
    <dgm:pt modelId="{BBFA0AD5-9E03-470B-8038-2CA3E46D34E4}" type="sibTrans" cxnId="{1F9DA9B9-0375-4953-800E-047D0A3FAC30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предусматривает меры, обеспечивающие экономическую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самос-тоятельность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молодых граждан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определяет финансовые механизмы реализации молодёжной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по-литики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задачи деятельности социальных служб для молодёжи, фондов содействия государственной молодёжной политике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529219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5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5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5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5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5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5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5" custScaleX="722197" custScaleY="125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F362C-F29C-4D41-AAF4-FDF2F6B0172A}" type="pres">
      <dgm:prSet presAssocID="{8C7B3C19-D4F0-48BB-8BDF-9CC9373F2DEA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463DC7A-424C-493E-B9CD-9B91CADCE5D3}" type="pres">
      <dgm:prSet presAssocID="{861A010B-35ED-4211-B773-23134DDA2394}" presName="childText" presStyleLbl="bgAcc1" presStyleIdx="4" presStyleCnt="5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A4F59C03-A56F-4ADD-AE8D-4EAEAF7D7790}" type="presOf" srcId="{861A010B-35ED-4211-B773-23134DDA2394}" destId="{A463DC7A-424C-493E-B9CD-9B91CADCE5D3}" srcOrd="0" destOrd="0" presId="urn:microsoft.com/office/officeart/2005/8/layout/hierarchy3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4B2858EE-B5D2-466E-833B-A720FABFE233}" type="presOf" srcId="{8C7B3C19-D4F0-48BB-8BDF-9CC9373F2DEA}" destId="{933F362C-F29C-4D41-AAF4-FDF2F6B0172A}" srcOrd="0" destOrd="0" presId="urn:microsoft.com/office/officeart/2005/8/layout/hierarchy3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1F9DA9B9-0375-4953-800E-047D0A3FAC30}" srcId="{B836FBBA-9562-4205-AF82-449A2B4B4CA9}" destId="{861A010B-35ED-4211-B773-23134DDA2394}" srcOrd="4" destOrd="0" parTransId="{8C7B3C19-D4F0-48BB-8BDF-9CC9373F2DEA}" sibTransId="{BBFA0AD5-9E03-470B-8038-2CA3E46D34E4}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  <dgm:cxn modelId="{0D3EC8CF-8B06-41C5-809E-70F936FF6BBD}" type="presParOf" srcId="{F5F7D5C3-9059-4C03-9DB9-2E31AAC13756}" destId="{933F362C-F29C-4D41-AAF4-FDF2F6B0172A}" srcOrd="8" destOrd="0" presId="urn:microsoft.com/office/officeart/2005/8/layout/hierarchy3"/>
    <dgm:cxn modelId="{840DE718-D062-4C23-8BCC-0C3DB9B6D4DE}" type="presParOf" srcId="{F5F7D5C3-9059-4C03-9DB9-2E31AAC13756}" destId="{A463DC7A-424C-493E-B9CD-9B91CADCE5D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21CB8AA-C9C2-4BC7-8037-CBFDBBCF414A}" type="doc">
      <dgm:prSet loTypeId="urn:microsoft.com/office/officeart/2005/8/layout/hList1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CFC6762-1616-460F-8D96-5B71ABF4486D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Молодёжные общественные объединения в Республике Беларусь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F890B69-73E7-489F-9F90-62BFAE34AF01}" type="parTrans" cxnId="{E9C351F7-1027-4D7A-8CFD-ABB9980FCD7A}">
      <dgm:prSet/>
      <dgm:spPr/>
      <dgm:t>
        <a:bodyPr/>
        <a:lstStyle/>
        <a:p>
          <a:endParaRPr lang="ru-RU"/>
        </a:p>
      </dgm:t>
    </dgm:pt>
    <dgm:pt modelId="{34138E2D-6DF3-4C26-A37D-EE935C8DB3B0}" type="sibTrans" cxnId="{E9C351F7-1027-4D7A-8CFD-ABB9980FCD7A}">
      <dgm:prSet/>
      <dgm:spPr/>
      <dgm:t>
        <a:bodyPr/>
        <a:lstStyle/>
        <a:p>
          <a:endParaRPr lang="ru-RU"/>
        </a:p>
      </dgm:t>
    </dgm:pt>
    <dgm:pt modelId="{B0702679-D18E-48BD-9685-E13C60DB3FE9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”Белорусская лига интеллектуальных команд“ (ОО ”БЛИК“)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71A5F7A-0EAE-4D72-B633-39052E4087A2}" type="parTrans" cxnId="{4783862E-9D5A-459B-9803-10904D866849}">
      <dgm:prSet/>
      <dgm:spPr/>
      <dgm:t>
        <a:bodyPr/>
        <a:lstStyle/>
        <a:p>
          <a:endParaRPr lang="ru-RU"/>
        </a:p>
      </dgm:t>
    </dgm:pt>
    <dgm:pt modelId="{AD3301BB-7728-4DFE-834F-5B149DF7EB2A}" type="sibTrans" cxnId="{4783862E-9D5A-459B-9803-10904D866849}">
      <dgm:prSet/>
      <dgm:spPr/>
      <dgm:t>
        <a:bodyPr/>
        <a:lstStyle/>
        <a:p>
          <a:endParaRPr lang="ru-RU"/>
        </a:p>
      </dgm:t>
    </dgm:pt>
    <dgm:pt modelId="{00105DB3-ED07-4E88-9C25-541C93079C49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Белорусская молодёжная общественная организация спасателей-пожарных (БМООСП)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1F643FC-016B-4F16-BCDC-B821F72BBFBD}" type="parTrans" cxnId="{95B7277B-328D-4537-B73F-83E981EFB699}">
      <dgm:prSet/>
      <dgm:spPr/>
      <dgm:t>
        <a:bodyPr/>
        <a:lstStyle/>
        <a:p>
          <a:endParaRPr lang="ru-RU"/>
        </a:p>
      </dgm:t>
    </dgm:pt>
    <dgm:pt modelId="{88E26D16-0500-496B-A6DD-078395286D6B}" type="sibTrans" cxnId="{95B7277B-328D-4537-B73F-83E981EFB699}">
      <dgm:prSet/>
      <dgm:spPr/>
      <dgm:t>
        <a:bodyPr/>
        <a:lstStyle/>
        <a:p>
          <a:endParaRPr lang="ru-RU"/>
        </a:p>
      </dgm:t>
    </dgm:pt>
    <dgm:pt modelId="{34B9FF2B-B691-45BF-AC61-693D2C06D399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”Белорусский республиканский союз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молодё-жи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“ (ОО ”БРСМ“)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CF94C70-7637-4C44-9EF6-1D4F891B78D2}" type="parTrans" cxnId="{D9CE282A-F5D4-4721-B058-52BFF4DA3639}">
      <dgm:prSet/>
      <dgm:spPr/>
      <dgm:t>
        <a:bodyPr/>
        <a:lstStyle/>
        <a:p>
          <a:endParaRPr lang="ru-RU"/>
        </a:p>
      </dgm:t>
    </dgm:pt>
    <dgm:pt modelId="{895A734A-1695-4534-9257-F4A9CAE21A0D}" type="sibTrans" cxnId="{D9CE282A-F5D4-4721-B058-52BFF4DA3639}">
      <dgm:prSet/>
      <dgm:spPr/>
      <dgm:t>
        <a:bodyPr/>
        <a:lstStyle/>
        <a:p>
          <a:endParaRPr lang="ru-RU"/>
        </a:p>
      </dgm:t>
    </dgm:pt>
    <dgm:pt modelId="{556A2353-AA10-4A3C-84D1-D834CB843894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Республиканская молодёжная общественная организация ”Лига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доброволь-ного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труда молодёжи“ (РМОО ”ЛДТМ“)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CB3B908-29CD-409A-8179-4005FFD3EA2B}" type="parTrans" cxnId="{390EADA0-D7CC-4CB8-917A-8471AC414D54}">
      <dgm:prSet/>
      <dgm:spPr/>
      <dgm:t>
        <a:bodyPr/>
        <a:lstStyle/>
        <a:p>
          <a:endParaRPr lang="ru-RU"/>
        </a:p>
      </dgm:t>
    </dgm:pt>
    <dgm:pt modelId="{B82D51DA-92FB-4372-97DE-3849888A24D0}" type="sibTrans" cxnId="{390EADA0-D7CC-4CB8-917A-8471AC414D54}">
      <dgm:prSet/>
      <dgm:spPr/>
      <dgm:t>
        <a:bodyPr/>
        <a:lstStyle/>
        <a:p>
          <a:endParaRPr lang="ru-RU"/>
        </a:p>
      </dgm:t>
    </dgm:pt>
    <dgm:pt modelId="{3DDAB3E0-BC27-4BA8-82F4-E16E8D7D4AF4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Республиканский союз общественных объединений ”Белорусский комитет молодёжных организаций“ (РСОО ”БКМО“)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DB9D75B-4017-438B-B2AE-F4938797EAEE}" type="parTrans" cxnId="{56F9E0FE-510A-44C8-B231-0866E55451DB}">
      <dgm:prSet/>
      <dgm:spPr/>
      <dgm:t>
        <a:bodyPr/>
        <a:lstStyle/>
        <a:p>
          <a:endParaRPr lang="ru-RU"/>
        </a:p>
      </dgm:t>
    </dgm:pt>
    <dgm:pt modelId="{9C02B59A-B4ED-40F6-AE7B-F4EAEDD33577}" type="sibTrans" cxnId="{56F9E0FE-510A-44C8-B231-0866E55451DB}">
      <dgm:prSet/>
      <dgm:spPr/>
      <dgm:t>
        <a:bodyPr/>
        <a:lstStyle/>
        <a:p>
          <a:endParaRPr lang="ru-RU"/>
        </a:p>
      </dgm:t>
    </dgm:pt>
    <dgm:pt modelId="{16FDCEB4-28B8-4A90-8B84-6E5779034585}" type="pres">
      <dgm:prSet presAssocID="{D21CB8AA-C9C2-4BC7-8037-CBFDBBCF41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B5873F-0F76-452A-85D2-80D8CD95EB79}" type="pres">
      <dgm:prSet presAssocID="{ECFC6762-1616-460F-8D96-5B71ABF4486D}" presName="composite" presStyleCnt="0"/>
      <dgm:spPr/>
      <dgm:t>
        <a:bodyPr/>
        <a:lstStyle/>
        <a:p>
          <a:endParaRPr lang="ru-RU"/>
        </a:p>
      </dgm:t>
    </dgm:pt>
    <dgm:pt modelId="{50DA39FF-F3A4-413D-BFD3-E21523A9ED0D}" type="pres">
      <dgm:prSet presAssocID="{ECFC6762-1616-460F-8D96-5B71ABF4486D}" presName="parTx" presStyleLbl="alignNode1" presStyleIdx="0" presStyleCnt="1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60E5F-2329-4076-92D5-F93A2BBB5E32}" type="pres">
      <dgm:prSet presAssocID="{ECFC6762-1616-460F-8D96-5B71ABF4486D}" presName="desTx" presStyleLbl="alignAccFollowNode1" presStyleIdx="0" presStyleCnt="1" custLinFactNeighborY="11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1154C5-5504-49A9-9907-A8A603B056EC}" type="presOf" srcId="{ECFC6762-1616-460F-8D96-5B71ABF4486D}" destId="{50DA39FF-F3A4-413D-BFD3-E21523A9ED0D}" srcOrd="0" destOrd="0" presId="urn:microsoft.com/office/officeart/2005/8/layout/hList1"/>
    <dgm:cxn modelId="{95B7277B-328D-4537-B73F-83E981EFB699}" srcId="{ECFC6762-1616-460F-8D96-5B71ABF4486D}" destId="{00105DB3-ED07-4E88-9C25-541C93079C49}" srcOrd="1" destOrd="0" parTransId="{51F643FC-016B-4F16-BCDC-B821F72BBFBD}" sibTransId="{88E26D16-0500-496B-A6DD-078395286D6B}"/>
    <dgm:cxn modelId="{390EADA0-D7CC-4CB8-917A-8471AC414D54}" srcId="{ECFC6762-1616-460F-8D96-5B71ABF4486D}" destId="{556A2353-AA10-4A3C-84D1-D834CB843894}" srcOrd="3" destOrd="0" parTransId="{7CB3B908-29CD-409A-8179-4005FFD3EA2B}" sibTransId="{B82D51DA-92FB-4372-97DE-3849888A24D0}"/>
    <dgm:cxn modelId="{56F9E0FE-510A-44C8-B231-0866E55451DB}" srcId="{ECFC6762-1616-460F-8D96-5B71ABF4486D}" destId="{3DDAB3E0-BC27-4BA8-82F4-E16E8D7D4AF4}" srcOrd="4" destOrd="0" parTransId="{8DB9D75B-4017-438B-B2AE-F4938797EAEE}" sibTransId="{9C02B59A-B4ED-40F6-AE7B-F4EAEDD33577}"/>
    <dgm:cxn modelId="{5DADEA23-7A4E-4EED-9FDB-4FD61D879383}" type="presOf" srcId="{34B9FF2B-B691-45BF-AC61-693D2C06D399}" destId="{68D60E5F-2329-4076-92D5-F93A2BBB5E32}" srcOrd="0" destOrd="2" presId="urn:microsoft.com/office/officeart/2005/8/layout/hList1"/>
    <dgm:cxn modelId="{F4533293-03F6-4AB3-A350-DA0125AD47B6}" type="presOf" srcId="{D21CB8AA-C9C2-4BC7-8037-CBFDBBCF414A}" destId="{16FDCEB4-28B8-4A90-8B84-6E5779034585}" srcOrd="0" destOrd="0" presId="urn:microsoft.com/office/officeart/2005/8/layout/hList1"/>
    <dgm:cxn modelId="{E9C351F7-1027-4D7A-8CFD-ABB9980FCD7A}" srcId="{D21CB8AA-C9C2-4BC7-8037-CBFDBBCF414A}" destId="{ECFC6762-1616-460F-8D96-5B71ABF4486D}" srcOrd="0" destOrd="0" parTransId="{8F890B69-73E7-489F-9F90-62BFAE34AF01}" sibTransId="{34138E2D-6DF3-4C26-A37D-EE935C8DB3B0}"/>
    <dgm:cxn modelId="{4783862E-9D5A-459B-9803-10904D866849}" srcId="{ECFC6762-1616-460F-8D96-5B71ABF4486D}" destId="{B0702679-D18E-48BD-9685-E13C60DB3FE9}" srcOrd="0" destOrd="0" parTransId="{271A5F7A-0EAE-4D72-B633-39052E4087A2}" sibTransId="{AD3301BB-7728-4DFE-834F-5B149DF7EB2A}"/>
    <dgm:cxn modelId="{7A76909E-8794-420F-AA34-D2757271362E}" type="presOf" srcId="{3DDAB3E0-BC27-4BA8-82F4-E16E8D7D4AF4}" destId="{68D60E5F-2329-4076-92D5-F93A2BBB5E32}" srcOrd="0" destOrd="4" presId="urn:microsoft.com/office/officeart/2005/8/layout/hList1"/>
    <dgm:cxn modelId="{DBD9043C-E4CC-4018-A59E-2EF271E502D6}" type="presOf" srcId="{B0702679-D18E-48BD-9685-E13C60DB3FE9}" destId="{68D60E5F-2329-4076-92D5-F93A2BBB5E32}" srcOrd="0" destOrd="0" presId="urn:microsoft.com/office/officeart/2005/8/layout/hList1"/>
    <dgm:cxn modelId="{3FF6BBD9-DEE6-4E9A-97A0-C8705A37D519}" type="presOf" srcId="{00105DB3-ED07-4E88-9C25-541C93079C49}" destId="{68D60E5F-2329-4076-92D5-F93A2BBB5E32}" srcOrd="0" destOrd="1" presId="urn:microsoft.com/office/officeart/2005/8/layout/hList1"/>
    <dgm:cxn modelId="{D9CE282A-F5D4-4721-B058-52BFF4DA3639}" srcId="{ECFC6762-1616-460F-8D96-5B71ABF4486D}" destId="{34B9FF2B-B691-45BF-AC61-693D2C06D399}" srcOrd="2" destOrd="0" parTransId="{6CF94C70-7637-4C44-9EF6-1D4F891B78D2}" sibTransId="{895A734A-1695-4534-9257-F4A9CAE21A0D}"/>
    <dgm:cxn modelId="{8F8D6641-DD4D-4848-98E9-26837B7B485F}" type="presOf" srcId="{556A2353-AA10-4A3C-84D1-D834CB843894}" destId="{68D60E5F-2329-4076-92D5-F93A2BBB5E32}" srcOrd="0" destOrd="3" presId="urn:microsoft.com/office/officeart/2005/8/layout/hList1"/>
    <dgm:cxn modelId="{2E793F0E-1610-42F9-B1FC-0C1A8FC94E99}" type="presParOf" srcId="{16FDCEB4-28B8-4A90-8B84-6E5779034585}" destId="{2BB5873F-0F76-452A-85D2-80D8CD95EB79}" srcOrd="0" destOrd="0" presId="urn:microsoft.com/office/officeart/2005/8/layout/hList1"/>
    <dgm:cxn modelId="{7D426B26-209E-476F-8F25-776858EB81E6}" type="presParOf" srcId="{2BB5873F-0F76-452A-85D2-80D8CD95EB79}" destId="{50DA39FF-F3A4-413D-BFD3-E21523A9ED0D}" srcOrd="0" destOrd="0" presId="urn:microsoft.com/office/officeart/2005/8/layout/hList1"/>
    <dgm:cxn modelId="{EC0BD642-1FAC-403D-80BF-7E0959671BE2}" type="presParOf" srcId="{2BB5873F-0F76-452A-85D2-80D8CD95EB79}" destId="{68D60E5F-2329-4076-92D5-F93A2BBB5E32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FA496A3-4CC0-45F7-94A2-AB76DBB5A62F}" type="doc">
      <dgm:prSet loTypeId="urn:microsoft.com/office/officeart/2005/8/layout/hierarchy3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5F201E8-7D73-4F89-B628-71E632099FA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Приоритетные направления деятельности ОО «БРСМ»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3487067-D0B2-4B46-9EC6-059CFDD7E4AE}" type="parTrans" cxnId="{D10C2566-D60B-425A-A141-037334C86665}">
      <dgm:prSet/>
      <dgm:spPr/>
      <dgm:t>
        <a:bodyPr/>
        <a:lstStyle/>
        <a:p>
          <a:endParaRPr lang="ru-RU"/>
        </a:p>
      </dgm:t>
    </dgm:pt>
    <dgm:pt modelId="{08119C5C-5B53-417B-BA9D-C343E8721050}" type="sibTrans" cxnId="{D10C2566-D60B-425A-A141-037334C86665}">
      <dgm:prSet/>
      <dgm:spPr/>
      <dgm:t>
        <a:bodyPr/>
        <a:lstStyle/>
        <a:p>
          <a:endParaRPr lang="ru-RU"/>
        </a:p>
      </dgm:t>
    </dgm:pt>
    <dgm:pt modelId="{56D73CAF-0CD3-4418-9A8E-180FF06BE87F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Воспитание у молодого поколения активной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гражданс-кой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позиции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F005C70-8E5E-4D30-822D-67AD8BF6B9F8}" type="parTrans" cxnId="{8D223CA5-7A57-4722-A9B6-E7A024F37FA4}">
      <dgm:prSet/>
      <dgm:spPr/>
      <dgm:t>
        <a:bodyPr/>
        <a:lstStyle/>
        <a:p>
          <a:endParaRPr lang="ru-RU"/>
        </a:p>
      </dgm:t>
    </dgm:pt>
    <dgm:pt modelId="{C54560D3-7A51-4D97-85B6-75659BB89985}" type="sibTrans" cxnId="{8D223CA5-7A57-4722-A9B6-E7A024F37FA4}">
      <dgm:prSet/>
      <dgm:spPr/>
      <dgm:t>
        <a:bodyPr/>
        <a:lstStyle/>
        <a:p>
          <a:endParaRPr lang="ru-RU"/>
        </a:p>
      </dgm:t>
    </dgm:pt>
    <dgm:pt modelId="{53ADC171-D89D-493D-9180-F3B16A751D38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Формирование здорового образа жизни в молодёжной среде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24757DA-B57D-439A-B381-140B3660152D}" type="parTrans" cxnId="{FBE1D8D4-0ECC-4000-8139-AAB96CD33071}">
      <dgm:prSet/>
      <dgm:spPr/>
      <dgm:t>
        <a:bodyPr/>
        <a:lstStyle/>
        <a:p>
          <a:endParaRPr lang="ru-RU"/>
        </a:p>
      </dgm:t>
    </dgm:pt>
    <dgm:pt modelId="{E6DEAFB6-871A-4AB2-A0D2-BC87D7E332DA}" type="sibTrans" cxnId="{FBE1D8D4-0ECC-4000-8139-AAB96CD33071}">
      <dgm:prSet/>
      <dgm:spPr/>
      <dgm:t>
        <a:bodyPr/>
        <a:lstStyle/>
        <a:p>
          <a:endParaRPr lang="ru-RU"/>
        </a:p>
      </dgm:t>
    </dgm:pt>
    <dgm:pt modelId="{BD503E41-2316-46FC-B492-4B29EA516C98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Организация вторичной занятости молодёжи (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студот-рядовское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движение)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B98302D-2A7E-4461-AA84-4D2962A97A58}" type="parTrans" cxnId="{A55B5DFE-80CC-4B8E-8B10-286741372070}">
      <dgm:prSet/>
      <dgm:spPr/>
      <dgm:t>
        <a:bodyPr/>
        <a:lstStyle/>
        <a:p>
          <a:endParaRPr lang="ru-RU"/>
        </a:p>
      </dgm:t>
    </dgm:pt>
    <dgm:pt modelId="{ACE59E8E-D01E-4453-AE0A-8C9195525E4E}" type="sibTrans" cxnId="{A55B5DFE-80CC-4B8E-8B10-286741372070}">
      <dgm:prSet/>
      <dgm:spPr/>
      <dgm:t>
        <a:bodyPr/>
        <a:lstStyle/>
        <a:p>
          <a:endParaRPr lang="ru-RU"/>
        </a:p>
      </dgm:t>
    </dgm:pt>
    <dgm:pt modelId="{739ABB1D-318E-470A-A88B-F0F89C29A13B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Волонтерское движение БРСМ ”Доброе Сердце“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40B64A9-A728-401B-8303-A27EBF8A4F91}" type="parTrans" cxnId="{2D179CDF-C734-48FB-839B-7BB1AA616902}">
      <dgm:prSet/>
      <dgm:spPr/>
      <dgm:t>
        <a:bodyPr/>
        <a:lstStyle/>
        <a:p>
          <a:endParaRPr lang="ru-RU"/>
        </a:p>
      </dgm:t>
    </dgm:pt>
    <dgm:pt modelId="{81440335-5AFD-486C-AB1E-FDFE63133587}" type="sibTrans" cxnId="{2D179CDF-C734-48FB-839B-7BB1AA616902}">
      <dgm:prSet/>
      <dgm:spPr/>
      <dgm:t>
        <a:bodyPr/>
        <a:lstStyle/>
        <a:p>
          <a:endParaRPr lang="ru-RU"/>
        </a:p>
      </dgm:t>
    </dgm:pt>
    <dgm:pt modelId="{E23B02E1-DF11-48F3-9C17-BAEFB71CF13A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Содействие в охране общественного правопорядка (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мо-лодёжные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отряды охраны правопорядка)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7A28CC4-0934-4527-BF53-EFDBD1ABF40C}" type="parTrans" cxnId="{0B98C840-EAC8-47B5-BB7E-BA00F34946AF}">
      <dgm:prSet/>
      <dgm:spPr/>
      <dgm:t>
        <a:bodyPr/>
        <a:lstStyle/>
        <a:p>
          <a:endParaRPr lang="ru-RU"/>
        </a:p>
      </dgm:t>
    </dgm:pt>
    <dgm:pt modelId="{05541E6E-F6DA-4742-B9B4-7EEBBD9FE979}" type="sibTrans" cxnId="{0B98C840-EAC8-47B5-BB7E-BA00F34946AF}">
      <dgm:prSet/>
      <dgm:spPr/>
      <dgm:t>
        <a:bodyPr/>
        <a:lstStyle/>
        <a:p>
          <a:endParaRPr lang="ru-RU"/>
        </a:p>
      </dgm:t>
    </dgm:pt>
    <dgm:pt modelId="{D6D70590-DB75-47FC-B137-BCB6A3E3EEAD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Организация работы клубов молодых журналистов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14B1B3C-D550-445B-8C50-198273DD0A52}" type="parTrans" cxnId="{53E7A186-0DC7-45C7-BFC7-A4D8A4726617}">
      <dgm:prSet/>
      <dgm:spPr/>
      <dgm:t>
        <a:bodyPr/>
        <a:lstStyle/>
        <a:p>
          <a:endParaRPr lang="ru-RU"/>
        </a:p>
      </dgm:t>
    </dgm:pt>
    <dgm:pt modelId="{6584CA19-E070-45B0-822F-E5C85B7412EE}" type="sibTrans" cxnId="{53E7A186-0DC7-45C7-BFC7-A4D8A4726617}">
      <dgm:prSet/>
      <dgm:spPr/>
      <dgm:t>
        <a:bodyPr/>
        <a:lstStyle/>
        <a:p>
          <a:endParaRPr lang="ru-RU"/>
        </a:p>
      </dgm:t>
    </dgm:pt>
    <dgm:pt modelId="{259EA906-56D0-4006-A1DE-907AD5C79574}" type="pres">
      <dgm:prSet presAssocID="{DFA496A3-4CC0-45F7-94A2-AB76DBB5A62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75870A-92F2-40D0-8D9D-7D24D2D47ACC}" type="pres">
      <dgm:prSet presAssocID="{85F201E8-7D73-4F89-B628-71E632099FAA}" presName="root" presStyleCnt="0"/>
      <dgm:spPr/>
      <dgm:t>
        <a:bodyPr/>
        <a:lstStyle/>
        <a:p>
          <a:endParaRPr lang="ru-RU"/>
        </a:p>
      </dgm:t>
    </dgm:pt>
    <dgm:pt modelId="{F0034AB6-9AC7-44FF-86C6-DFA027EAC9E4}" type="pres">
      <dgm:prSet presAssocID="{85F201E8-7D73-4F89-B628-71E632099FAA}" presName="rootComposite" presStyleCnt="0"/>
      <dgm:spPr/>
      <dgm:t>
        <a:bodyPr/>
        <a:lstStyle/>
        <a:p>
          <a:endParaRPr lang="ru-RU"/>
        </a:p>
      </dgm:t>
    </dgm:pt>
    <dgm:pt modelId="{F4B3E398-D1F7-41D3-9A21-C47F7862358A}" type="pres">
      <dgm:prSet presAssocID="{85F201E8-7D73-4F89-B628-71E632099FAA}" presName="rootText" presStyleLbl="node1" presStyleIdx="0" presStyleCnt="1" custScaleX="603719"/>
      <dgm:spPr/>
      <dgm:t>
        <a:bodyPr/>
        <a:lstStyle/>
        <a:p>
          <a:endParaRPr lang="ru-RU"/>
        </a:p>
      </dgm:t>
    </dgm:pt>
    <dgm:pt modelId="{C298830B-F0E7-4FFF-8ADA-AD58B41F2045}" type="pres">
      <dgm:prSet presAssocID="{85F201E8-7D73-4F89-B628-71E632099FAA}" presName="rootConnector" presStyleLbl="node1" presStyleIdx="0" presStyleCnt="1"/>
      <dgm:spPr/>
      <dgm:t>
        <a:bodyPr/>
        <a:lstStyle/>
        <a:p>
          <a:endParaRPr lang="ru-RU"/>
        </a:p>
      </dgm:t>
    </dgm:pt>
    <dgm:pt modelId="{2F5862B9-E518-4049-9A3E-0CDB5F1F72A5}" type="pres">
      <dgm:prSet presAssocID="{85F201E8-7D73-4F89-B628-71E632099FAA}" presName="childShape" presStyleCnt="0"/>
      <dgm:spPr/>
      <dgm:t>
        <a:bodyPr/>
        <a:lstStyle/>
        <a:p>
          <a:endParaRPr lang="ru-RU"/>
        </a:p>
      </dgm:t>
    </dgm:pt>
    <dgm:pt modelId="{CEAF679C-0755-4D5E-A96F-0926B8778531}" type="pres">
      <dgm:prSet presAssocID="{6F005C70-8E5E-4D30-822D-67AD8BF6B9F8}" presName="Name13" presStyleLbl="parChTrans1D2" presStyleIdx="0" presStyleCnt="6"/>
      <dgm:spPr/>
      <dgm:t>
        <a:bodyPr/>
        <a:lstStyle/>
        <a:p>
          <a:endParaRPr lang="ru-RU"/>
        </a:p>
      </dgm:t>
    </dgm:pt>
    <dgm:pt modelId="{8D3F2A01-E347-459E-8A3F-59B62D17C78D}" type="pres">
      <dgm:prSet presAssocID="{56D73CAF-0CD3-4418-9A8E-180FF06BE87F}" presName="childText" presStyleLbl="bgAcc1" presStyleIdx="0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D443E-87D3-4429-AF1D-E7E5CAAA0A8E}" type="pres">
      <dgm:prSet presAssocID="{B24757DA-B57D-439A-B381-140B3660152D}" presName="Name13" presStyleLbl="parChTrans1D2" presStyleIdx="1" presStyleCnt="6"/>
      <dgm:spPr/>
      <dgm:t>
        <a:bodyPr/>
        <a:lstStyle/>
        <a:p>
          <a:endParaRPr lang="ru-RU"/>
        </a:p>
      </dgm:t>
    </dgm:pt>
    <dgm:pt modelId="{5BC053CE-D371-45C7-A100-DEED8E0FFF7D}" type="pres">
      <dgm:prSet presAssocID="{53ADC171-D89D-493D-9180-F3B16A751D38}" presName="childText" presStyleLbl="bgAcc1" presStyleIdx="1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6C126-CBB0-445D-9364-B3F2A530F125}" type="pres">
      <dgm:prSet presAssocID="{DB98302D-2A7E-4461-AA84-4D2962A97A5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AB80D402-1805-4CF6-837E-C4A441DDB648}" type="pres">
      <dgm:prSet presAssocID="{BD503E41-2316-46FC-B492-4B29EA516C98}" presName="childText" presStyleLbl="bgAcc1" presStyleIdx="2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207BA-9082-452F-8B5A-F0B32EAB0124}" type="pres">
      <dgm:prSet presAssocID="{E40B64A9-A728-401B-8303-A27EBF8A4F91}" presName="Name13" presStyleLbl="parChTrans1D2" presStyleIdx="3" presStyleCnt="6"/>
      <dgm:spPr/>
      <dgm:t>
        <a:bodyPr/>
        <a:lstStyle/>
        <a:p>
          <a:endParaRPr lang="ru-RU"/>
        </a:p>
      </dgm:t>
    </dgm:pt>
    <dgm:pt modelId="{C4A5D40E-A544-4300-807C-CB5C29782A5B}" type="pres">
      <dgm:prSet presAssocID="{739ABB1D-318E-470A-A88B-F0F89C29A13B}" presName="childText" presStyleLbl="bgAcc1" presStyleIdx="3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EA5F8-ECB7-4443-B48E-21312353955F}" type="pres">
      <dgm:prSet presAssocID="{07A28CC4-0934-4527-BF53-EFDBD1ABF40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6C4C87A8-EDA8-4E78-9DF2-37C48A3021FA}" type="pres">
      <dgm:prSet presAssocID="{E23B02E1-DF11-48F3-9C17-BAEFB71CF13A}" presName="childText" presStyleLbl="bgAcc1" presStyleIdx="4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B8E1E-F1E6-47E6-8AE3-A8A62B3CEF01}" type="pres">
      <dgm:prSet presAssocID="{914B1B3C-D550-445B-8C50-198273DD0A52}" presName="Name13" presStyleLbl="parChTrans1D2" presStyleIdx="5" presStyleCnt="6"/>
      <dgm:spPr/>
      <dgm:t>
        <a:bodyPr/>
        <a:lstStyle/>
        <a:p>
          <a:endParaRPr lang="ru-RU"/>
        </a:p>
      </dgm:t>
    </dgm:pt>
    <dgm:pt modelId="{8591D575-3B7D-4F6C-873C-99D28706F427}" type="pres">
      <dgm:prSet presAssocID="{D6D70590-DB75-47FC-B137-BCB6A3E3EEAD}" presName="childText" presStyleLbl="bgAcc1" presStyleIdx="5" presStyleCnt="6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1D8D4-0ECC-4000-8139-AAB96CD33071}" srcId="{85F201E8-7D73-4F89-B628-71E632099FAA}" destId="{53ADC171-D89D-493D-9180-F3B16A751D38}" srcOrd="1" destOrd="0" parTransId="{B24757DA-B57D-439A-B381-140B3660152D}" sibTransId="{E6DEAFB6-871A-4AB2-A0D2-BC87D7E332DA}"/>
    <dgm:cxn modelId="{D583D641-5A1E-44C7-A095-EAE50449B49A}" type="presOf" srcId="{BD503E41-2316-46FC-B492-4B29EA516C98}" destId="{AB80D402-1805-4CF6-837E-C4A441DDB648}" srcOrd="0" destOrd="0" presId="urn:microsoft.com/office/officeart/2005/8/layout/hierarchy3"/>
    <dgm:cxn modelId="{F52C3BBC-D243-4B2E-AA22-8271FF2E1FCE}" type="presOf" srcId="{914B1B3C-D550-445B-8C50-198273DD0A52}" destId="{733B8E1E-F1E6-47E6-8AE3-A8A62B3CEF01}" srcOrd="0" destOrd="0" presId="urn:microsoft.com/office/officeart/2005/8/layout/hierarchy3"/>
    <dgm:cxn modelId="{197953BF-DA87-4A20-A76B-904D4D924DED}" type="presOf" srcId="{6F005C70-8E5E-4D30-822D-67AD8BF6B9F8}" destId="{CEAF679C-0755-4D5E-A96F-0926B8778531}" srcOrd="0" destOrd="0" presId="urn:microsoft.com/office/officeart/2005/8/layout/hierarchy3"/>
    <dgm:cxn modelId="{D1D685E8-DBE7-4E7E-A070-FF88D6A3527E}" type="presOf" srcId="{85F201E8-7D73-4F89-B628-71E632099FAA}" destId="{F4B3E398-D1F7-41D3-9A21-C47F7862358A}" srcOrd="0" destOrd="0" presId="urn:microsoft.com/office/officeart/2005/8/layout/hierarchy3"/>
    <dgm:cxn modelId="{0B98C840-EAC8-47B5-BB7E-BA00F34946AF}" srcId="{85F201E8-7D73-4F89-B628-71E632099FAA}" destId="{E23B02E1-DF11-48F3-9C17-BAEFB71CF13A}" srcOrd="4" destOrd="0" parTransId="{07A28CC4-0934-4527-BF53-EFDBD1ABF40C}" sibTransId="{05541E6E-F6DA-4742-B9B4-7EEBBD9FE979}"/>
    <dgm:cxn modelId="{84E498A0-C450-4EA8-BB47-BC5B4F38270F}" type="presOf" srcId="{B24757DA-B57D-439A-B381-140B3660152D}" destId="{611D443E-87D3-4429-AF1D-E7E5CAAA0A8E}" srcOrd="0" destOrd="0" presId="urn:microsoft.com/office/officeart/2005/8/layout/hierarchy3"/>
    <dgm:cxn modelId="{A55B5DFE-80CC-4B8E-8B10-286741372070}" srcId="{85F201E8-7D73-4F89-B628-71E632099FAA}" destId="{BD503E41-2316-46FC-B492-4B29EA516C98}" srcOrd="2" destOrd="0" parTransId="{DB98302D-2A7E-4461-AA84-4D2962A97A58}" sibTransId="{ACE59E8E-D01E-4453-AE0A-8C9195525E4E}"/>
    <dgm:cxn modelId="{49AA65D7-0307-4AD9-9369-537CEAAD308F}" type="presOf" srcId="{07A28CC4-0934-4527-BF53-EFDBD1ABF40C}" destId="{389EA5F8-ECB7-4443-B48E-21312353955F}" srcOrd="0" destOrd="0" presId="urn:microsoft.com/office/officeart/2005/8/layout/hierarchy3"/>
    <dgm:cxn modelId="{533604B3-809F-4E0B-AE65-C0CB1967DED1}" type="presOf" srcId="{739ABB1D-318E-470A-A88B-F0F89C29A13B}" destId="{C4A5D40E-A544-4300-807C-CB5C29782A5B}" srcOrd="0" destOrd="0" presId="urn:microsoft.com/office/officeart/2005/8/layout/hierarchy3"/>
    <dgm:cxn modelId="{267FBC19-4A26-4B8C-B5C4-E68AFDF1D9D8}" type="presOf" srcId="{E23B02E1-DF11-48F3-9C17-BAEFB71CF13A}" destId="{6C4C87A8-EDA8-4E78-9DF2-37C48A3021FA}" srcOrd="0" destOrd="0" presId="urn:microsoft.com/office/officeart/2005/8/layout/hierarchy3"/>
    <dgm:cxn modelId="{BD1A7751-9BD9-4D83-92C5-E94BA7C8264E}" type="presOf" srcId="{53ADC171-D89D-493D-9180-F3B16A751D38}" destId="{5BC053CE-D371-45C7-A100-DEED8E0FFF7D}" srcOrd="0" destOrd="0" presId="urn:microsoft.com/office/officeart/2005/8/layout/hierarchy3"/>
    <dgm:cxn modelId="{53E7A186-0DC7-45C7-BFC7-A4D8A4726617}" srcId="{85F201E8-7D73-4F89-B628-71E632099FAA}" destId="{D6D70590-DB75-47FC-B137-BCB6A3E3EEAD}" srcOrd="5" destOrd="0" parTransId="{914B1B3C-D550-445B-8C50-198273DD0A52}" sibTransId="{6584CA19-E070-45B0-822F-E5C85B7412EE}"/>
    <dgm:cxn modelId="{2D179CDF-C734-48FB-839B-7BB1AA616902}" srcId="{85F201E8-7D73-4F89-B628-71E632099FAA}" destId="{739ABB1D-318E-470A-A88B-F0F89C29A13B}" srcOrd="3" destOrd="0" parTransId="{E40B64A9-A728-401B-8303-A27EBF8A4F91}" sibTransId="{81440335-5AFD-486C-AB1E-FDFE63133587}"/>
    <dgm:cxn modelId="{FAA3B949-1E76-44DB-A033-E040C8835CFC}" type="presOf" srcId="{E40B64A9-A728-401B-8303-A27EBF8A4F91}" destId="{8B6207BA-9082-452F-8B5A-F0B32EAB0124}" srcOrd="0" destOrd="0" presId="urn:microsoft.com/office/officeart/2005/8/layout/hierarchy3"/>
    <dgm:cxn modelId="{D10C2566-D60B-425A-A141-037334C86665}" srcId="{DFA496A3-4CC0-45F7-94A2-AB76DBB5A62F}" destId="{85F201E8-7D73-4F89-B628-71E632099FAA}" srcOrd="0" destOrd="0" parTransId="{A3487067-D0B2-4B46-9EC6-059CFDD7E4AE}" sibTransId="{08119C5C-5B53-417B-BA9D-C343E8721050}"/>
    <dgm:cxn modelId="{95D4E268-914D-43F3-AB4E-E78DB28F3A23}" type="presOf" srcId="{DFA496A3-4CC0-45F7-94A2-AB76DBB5A62F}" destId="{259EA906-56D0-4006-A1DE-907AD5C79574}" srcOrd="0" destOrd="0" presId="urn:microsoft.com/office/officeart/2005/8/layout/hierarchy3"/>
    <dgm:cxn modelId="{5A21AEF4-FD93-46BD-9EFF-8584B806276A}" type="presOf" srcId="{85F201E8-7D73-4F89-B628-71E632099FAA}" destId="{C298830B-F0E7-4FFF-8ADA-AD58B41F2045}" srcOrd="1" destOrd="0" presId="urn:microsoft.com/office/officeart/2005/8/layout/hierarchy3"/>
    <dgm:cxn modelId="{43479A54-73CA-4C6D-8BBD-48C028B0AFFB}" type="presOf" srcId="{DB98302D-2A7E-4461-AA84-4D2962A97A58}" destId="{C396C126-CBB0-445D-9364-B3F2A530F125}" srcOrd="0" destOrd="0" presId="urn:microsoft.com/office/officeart/2005/8/layout/hierarchy3"/>
    <dgm:cxn modelId="{79F42265-9829-4238-96A5-B43CA8914167}" type="presOf" srcId="{56D73CAF-0CD3-4418-9A8E-180FF06BE87F}" destId="{8D3F2A01-E347-459E-8A3F-59B62D17C78D}" srcOrd="0" destOrd="0" presId="urn:microsoft.com/office/officeart/2005/8/layout/hierarchy3"/>
    <dgm:cxn modelId="{93011487-A7A0-464B-9ABF-BB2BDCB11344}" type="presOf" srcId="{D6D70590-DB75-47FC-B137-BCB6A3E3EEAD}" destId="{8591D575-3B7D-4F6C-873C-99D28706F427}" srcOrd="0" destOrd="0" presId="urn:microsoft.com/office/officeart/2005/8/layout/hierarchy3"/>
    <dgm:cxn modelId="{8D223CA5-7A57-4722-A9B6-E7A024F37FA4}" srcId="{85F201E8-7D73-4F89-B628-71E632099FAA}" destId="{56D73CAF-0CD3-4418-9A8E-180FF06BE87F}" srcOrd="0" destOrd="0" parTransId="{6F005C70-8E5E-4D30-822D-67AD8BF6B9F8}" sibTransId="{C54560D3-7A51-4D97-85B6-75659BB89985}"/>
    <dgm:cxn modelId="{AD9BAE5B-11DF-4F8B-9ACB-2DF17A8DFC53}" type="presParOf" srcId="{259EA906-56D0-4006-A1DE-907AD5C79574}" destId="{FA75870A-92F2-40D0-8D9D-7D24D2D47ACC}" srcOrd="0" destOrd="0" presId="urn:microsoft.com/office/officeart/2005/8/layout/hierarchy3"/>
    <dgm:cxn modelId="{12DCF6E1-A47F-4B83-A0B2-253FA8F7F1BF}" type="presParOf" srcId="{FA75870A-92F2-40D0-8D9D-7D24D2D47ACC}" destId="{F0034AB6-9AC7-44FF-86C6-DFA027EAC9E4}" srcOrd="0" destOrd="0" presId="urn:microsoft.com/office/officeart/2005/8/layout/hierarchy3"/>
    <dgm:cxn modelId="{36A77B11-B828-4F51-BEEE-754AC050BC97}" type="presParOf" srcId="{F0034AB6-9AC7-44FF-86C6-DFA027EAC9E4}" destId="{F4B3E398-D1F7-41D3-9A21-C47F7862358A}" srcOrd="0" destOrd="0" presId="urn:microsoft.com/office/officeart/2005/8/layout/hierarchy3"/>
    <dgm:cxn modelId="{B05AF2F2-3DC1-4182-BD7B-ADE05F700E69}" type="presParOf" srcId="{F0034AB6-9AC7-44FF-86C6-DFA027EAC9E4}" destId="{C298830B-F0E7-4FFF-8ADA-AD58B41F2045}" srcOrd="1" destOrd="0" presId="urn:microsoft.com/office/officeart/2005/8/layout/hierarchy3"/>
    <dgm:cxn modelId="{B8B476FA-5A48-4BB1-A2E2-C6939A6C6788}" type="presParOf" srcId="{FA75870A-92F2-40D0-8D9D-7D24D2D47ACC}" destId="{2F5862B9-E518-4049-9A3E-0CDB5F1F72A5}" srcOrd="1" destOrd="0" presId="urn:microsoft.com/office/officeart/2005/8/layout/hierarchy3"/>
    <dgm:cxn modelId="{FCC4ECEF-A49F-4305-86AF-FE8952D45B73}" type="presParOf" srcId="{2F5862B9-E518-4049-9A3E-0CDB5F1F72A5}" destId="{CEAF679C-0755-4D5E-A96F-0926B8778531}" srcOrd="0" destOrd="0" presId="urn:microsoft.com/office/officeart/2005/8/layout/hierarchy3"/>
    <dgm:cxn modelId="{8E6CD6E3-B3B6-4DA8-8E50-C570784E6DC0}" type="presParOf" srcId="{2F5862B9-E518-4049-9A3E-0CDB5F1F72A5}" destId="{8D3F2A01-E347-459E-8A3F-59B62D17C78D}" srcOrd="1" destOrd="0" presId="urn:microsoft.com/office/officeart/2005/8/layout/hierarchy3"/>
    <dgm:cxn modelId="{3DDD1257-3B70-4C95-9559-0DC6B7DFB098}" type="presParOf" srcId="{2F5862B9-E518-4049-9A3E-0CDB5F1F72A5}" destId="{611D443E-87D3-4429-AF1D-E7E5CAAA0A8E}" srcOrd="2" destOrd="0" presId="urn:microsoft.com/office/officeart/2005/8/layout/hierarchy3"/>
    <dgm:cxn modelId="{552202C8-1891-4097-B714-09A83565DFF9}" type="presParOf" srcId="{2F5862B9-E518-4049-9A3E-0CDB5F1F72A5}" destId="{5BC053CE-D371-45C7-A100-DEED8E0FFF7D}" srcOrd="3" destOrd="0" presId="urn:microsoft.com/office/officeart/2005/8/layout/hierarchy3"/>
    <dgm:cxn modelId="{142DE67F-60FB-4162-821B-25F12A85D1C0}" type="presParOf" srcId="{2F5862B9-E518-4049-9A3E-0CDB5F1F72A5}" destId="{C396C126-CBB0-445D-9364-B3F2A530F125}" srcOrd="4" destOrd="0" presId="urn:microsoft.com/office/officeart/2005/8/layout/hierarchy3"/>
    <dgm:cxn modelId="{BC52BC1C-7DD5-43F0-952F-A374FF3DE60D}" type="presParOf" srcId="{2F5862B9-E518-4049-9A3E-0CDB5F1F72A5}" destId="{AB80D402-1805-4CF6-837E-C4A441DDB648}" srcOrd="5" destOrd="0" presId="urn:microsoft.com/office/officeart/2005/8/layout/hierarchy3"/>
    <dgm:cxn modelId="{44CAD409-029F-446D-9E4A-2EC7993FF426}" type="presParOf" srcId="{2F5862B9-E518-4049-9A3E-0CDB5F1F72A5}" destId="{8B6207BA-9082-452F-8B5A-F0B32EAB0124}" srcOrd="6" destOrd="0" presId="urn:microsoft.com/office/officeart/2005/8/layout/hierarchy3"/>
    <dgm:cxn modelId="{7A7DF361-1427-4ACB-99AD-17D4EA5412CE}" type="presParOf" srcId="{2F5862B9-E518-4049-9A3E-0CDB5F1F72A5}" destId="{C4A5D40E-A544-4300-807C-CB5C29782A5B}" srcOrd="7" destOrd="0" presId="urn:microsoft.com/office/officeart/2005/8/layout/hierarchy3"/>
    <dgm:cxn modelId="{D68A8888-9AC5-426C-B0CC-894C75320CA2}" type="presParOf" srcId="{2F5862B9-E518-4049-9A3E-0CDB5F1F72A5}" destId="{389EA5F8-ECB7-4443-B48E-21312353955F}" srcOrd="8" destOrd="0" presId="urn:microsoft.com/office/officeart/2005/8/layout/hierarchy3"/>
    <dgm:cxn modelId="{38FD882A-B56B-429C-8577-3DDC0A27084E}" type="presParOf" srcId="{2F5862B9-E518-4049-9A3E-0CDB5F1F72A5}" destId="{6C4C87A8-EDA8-4E78-9DF2-37C48A3021FA}" srcOrd="9" destOrd="0" presId="urn:microsoft.com/office/officeart/2005/8/layout/hierarchy3"/>
    <dgm:cxn modelId="{D1F5DA77-9B12-4B83-B060-3B08083CB18B}" type="presParOf" srcId="{2F5862B9-E518-4049-9A3E-0CDB5F1F72A5}" destId="{733B8E1E-F1E6-47E6-8AE3-A8A62B3CEF01}" srcOrd="10" destOrd="0" presId="urn:microsoft.com/office/officeart/2005/8/layout/hierarchy3"/>
    <dgm:cxn modelId="{9D11E461-E1E2-431D-B14B-1F63748C6B5C}" type="presParOf" srcId="{2F5862B9-E518-4049-9A3E-0CDB5F1F72A5}" destId="{8591D575-3B7D-4F6C-873C-99D28706F427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21CB8AA-C9C2-4BC7-8037-CBFDBBCF414A}" type="doc">
      <dgm:prSet loTypeId="urn:microsoft.com/office/officeart/2005/8/layout/hList1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CFC6762-1616-460F-8D96-5B71ABF4486D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Детские общественные объединения в Республике Беларусь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F890B69-73E7-489F-9F90-62BFAE34AF01}" type="parTrans" cxnId="{E9C351F7-1027-4D7A-8CFD-ABB9980FCD7A}">
      <dgm:prSet/>
      <dgm:spPr/>
      <dgm:t>
        <a:bodyPr/>
        <a:lstStyle/>
        <a:p>
          <a:endParaRPr lang="ru-RU"/>
        </a:p>
      </dgm:t>
    </dgm:pt>
    <dgm:pt modelId="{34138E2D-6DF3-4C26-A37D-EE935C8DB3B0}" type="sibTrans" cxnId="{E9C351F7-1027-4D7A-8CFD-ABB9980FCD7A}">
      <dgm:prSet/>
      <dgm:spPr/>
      <dgm:t>
        <a:bodyPr/>
        <a:lstStyle/>
        <a:p>
          <a:endParaRPr lang="ru-RU"/>
        </a:p>
      </dgm:t>
    </dgm:pt>
    <dgm:pt modelId="{B0702679-D18E-48BD-9685-E13C60DB3FE9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«Белорусская республиканская пионерская ор-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ганизация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 (ОО «БРПО»)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71A5F7A-0EAE-4D72-B633-39052E4087A2}" type="parTrans" cxnId="{4783862E-9D5A-459B-9803-10904D866849}">
      <dgm:prSet/>
      <dgm:spPr/>
      <dgm:t>
        <a:bodyPr/>
        <a:lstStyle/>
        <a:p>
          <a:endParaRPr lang="ru-RU"/>
        </a:p>
      </dgm:t>
    </dgm:pt>
    <dgm:pt modelId="{AD3301BB-7728-4DFE-834F-5B149DF7EB2A}" type="sibTrans" cxnId="{4783862E-9D5A-459B-9803-10904D866849}">
      <dgm:prSet/>
      <dgm:spPr/>
      <dgm:t>
        <a:bodyPr/>
        <a:lstStyle/>
        <a:p>
          <a:endParaRPr lang="ru-RU"/>
        </a:p>
      </dgm:t>
    </dgm:pt>
    <dgm:pt modelId="{34B9FF2B-B691-45BF-AC61-693D2C06D399}">
      <dgm:prSet phldrT="[Текст]"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Детская общественная организация «Белорусская республиканская скаут-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ская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ассоциация»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CF94C70-7637-4C44-9EF6-1D4F891B78D2}" type="parTrans" cxnId="{D9CE282A-F5D4-4721-B058-52BFF4DA3639}">
      <dgm:prSet/>
      <dgm:spPr/>
      <dgm:t>
        <a:bodyPr/>
        <a:lstStyle/>
        <a:p>
          <a:endParaRPr lang="ru-RU"/>
        </a:p>
      </dgm:t>
    </dgm:pt>
    <dgm:pt modelId="{895A734A-1695-4534-9257-F4A9CAE21A0D}" type="sibTrans" cxnId="{D9CE282A-F5D4-4721-B058-52BFF4DA3639}">
      <dgm:prSet/>
      <dgm:spPr/>
      <dgm:t>
        <a:bodyPr/>
        <a:lstStyle/>
        <a:p>
          <a:endParaRPr lang="ru-RU"/>
        </a:p>
      </dgm:t>
    </dgm:pt>
    <dgm:pt modelId="{E9EAF153-05D3-4834-BC7C-EF724A9C8CAD}">
      <dgm:prSet custT="1"/>
      <dgm:spPr/>
      <dgm:t>
        <a:bodyPr/>
        <a:lstStyle/>
        <a:p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Детское общественное объединение «Ассоциация белорусских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гайдов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</a:t>
          </a:r>
        </a:p>
      </dgm:t>
    </dgm:pt>
    <dgm:pt modelId="{3800113B-E165-405C-BDD3-8751FE9DFE21}" type="parTrans" cxnId="{C1F3ED72-7044-49F4-BF95-06D2D5D33090}">
      <dgm:prSet/>
      <dgm:spPr/>
      <dgm:t>
        <a:bodyPr/>
        <a:lstStyle/>
        <a:p>
          <a:endParaRPr lang="ru-RU"/>
        </a:p>
      </dgm:t>
    </dgm:pt>
    <dgm:pt modelId="{8E28BC40-4B3C-4B64-93FC-D2FF4C9D1C47}" type="sibTrans" cxnId="{C1F3ED72-7044-49F4-BF95-06D2D5D33090}">
      <dgm:prSet/>
      <dgm:spPr/>
      <dgm:t>
        <a:bodyPr/>
        <a:lstStyle/>
        <a:p>
          <a:endParaRPr lang="ru-RU"/>
        </a:p>
      </dgm:t>
    </dgm:pt>
    <dgm:pt modelId="{EEA6E0A1-2C4A-45C0-AB94-C96728155349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AEFB727-5BC5-44D8-B536-2E0ABDEAC38D}" type="parTrans" cxnId="{6246AA9E-C701-4E5C-844D-AE3E21024358}">
      <dgm:prSet/>
      <dgm:spPr/>
      <dgm:t>
        <a:bodyPr/>
        <a:lstStyle/>
        <a:p>
          <a:endParaRPr lang="ru-RU"/>
        </a:p>
      </dgm:t>
    </dgm:pt>
    <dgm:pt modelId="{3ADDFA99-6C5C-4D59-993B-DB0CA3E0D695}" type="sibTrans" cxnId="{6246AA9E-C701-4E5C-844D-AE3E21024358}">
      <dgm:prSet/>
      <dgm:spPr/>
      <dgm:t>
        <a:bodyPr/>
        <a:lstStyle/>
        <a:p>
          <a:endParaRPr lang="ru-RU"/>
        </a:p>
      </dgm:t>
    </dgm:pt>
    <dgm:pt modelId="{16FDCEB4-28B8-4A90-8B84-6E5779034585}" type="pres">
      <dgm:prSet presAssocID="{D21CB8AA-C9C2-4BC7-8037-CBFDBBCF41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B5873F-0F76-452A-85D2-80D8CD95EB79}" type="pres">
      <dgm:prSet presAssocID="{ECFC6762-1616-460F-8D96-5B71ABF4486D}" presName="composite" presStyleCnt="0"/>
      <dgm:spPr/>
      <dgm:t>
        <a:bodyPr/>
        <a:lstStyle/>
        <a:p>
          <a:endParaRPr lang="ru-RU"/>
        </a:p>
      </dgm:t>
    </dgm:pt>
    <dgm:pt modelId="{50DA39FF-F3A4-413D-BFD3-E21523A9ED0D}" type="pres">
      <dgm:prSet presAssocID="{ECFC6762-1616-460F-8D96-5B71ABF4486D}" presName="parTx" presStyleLbl="alignNode1" presStyleIdx="0" presStyleCnt="1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60E5F-2329-4076-92D5-F93A2BBB5E32}" type="pres">
      <dgm:prSet presAssocID="{ECFC6762-1616-460F-8D96-5B71ABF4486D}" presName="desTx" presStyleLbl="alignAccFollowNode1" presStyleIdx="0" presStyleCnt="1" custLinFactNeighborY="11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1154C5-5504-49A9-9907-A8A603B056EC}" type="presOf" srcId="{ECFC6762-1616-460F-8D96-5B71ABF4486D}" destId="{50DA39FF-F3A4-413D-BFD3-E21523A9ED0D}" srcOrd="0" destOrd="0" presId="urn:microsoft.com/office/officeart/2005/8/layout/hList1"/>
    <dgm:cxn modelId="{6246AA9E-C701-4E5C-844D-AE3E21024358}" srcId="{ECFC6762-1616-460F-8D96-5B71ABF4486D}" destId="{EEA6E0A1-2C4A-45C0-AB94-C96728155349}" srcOrd="0" destOrd="0" parTransId="{EAEFB727-5BC5-44D8-B536-2E0ABDEAC38D}" sibTransId="{3ADDFA99-6C5C-4D59-993B-DB0CA3E0D695}"/>
    <dgm:cxn modelId="{5DADEA23-7A4E-4EED-9FDB-4FD61D879383}" type="presOf" srcId="{34B9FF2B-B691-45BF-AC61-693D2C06D399}" destId="{68D60E5F-2329-4076-92D5-F93A2BBB5E32}" srcOrd="0" destOrd="2" presId="urn:microsoft.com/office/officeart/2005/8/layout/hList1"/>
    <dgm:cxn modelId="{F4533293-03F6-4AB3-A350-DA0125AD47B6}" type="presOf" srcId="{D21CB8AA-C9C2-4BC7-8037-CBFDBBCF414A}" destId="{16FDCEB4-28B8-4A90-8B84-6E5779034585}" srcOrd="0" destOrd="0" presId="urn:microsoft.com/office/officeart/2005/8/layout/hList1"/>
    <dgm:cxn modelId="{A6E1D3EF-82D7-41BF-9E34-A857FB328027}" type="presOf" srcId="{EEA6E0A1-2C4A-45C0-AB94-C96728155349}" destId="{68D60E5F-2329-4076-92D5-F93A2BBB5E32}" srcOrd="0" destOrd="0" presId="urn:microsoft.com/office/officeart/2005/8/layout/hList1"/>
    <dgm:cxn modelId="{E9C351F7-1027-4D7A-8CFD-ABB9980FCD7A}" srcId="{D21CB8AA-C9C2-4BC7-8037-CBFDBBCF414A}" destId="{ECFC6762-1616-460F-8D96-5B71ABF4486D}" srcOrd="0" destOrd="0" parTransId="{8F890B69-73E7-489F-9F90-62BFAE34AF01}" sibTransId="{34138E2D-6DF3-4C26-A37D-EE935C8DB3B0}"/>
    <dgm:cxn modelId="{4783862E-9D5A-459B-9803-10904D866849}" srcId="{ECFC6762-1616-460F-8D96-5B71ABF4486D}" destId="{B0702679-D18E-48BD-9685-E13C60DB3FE9}" srcOrd="1" destOrd="0" parTransId="{271A5F7A-0EAE-4D72-B633-39052E4087A2}" sibTransId="{AD3301BB-7728-4DFE-834F-5B149DF7EB2A}"/>
    <dgm:cxn modelId="{B3D8813A-0A96-4CF6-8182-DE09451C6159}" type="presOf" srcId="{E9EAF153-05D3-4834-BC7C-EF724A9C8CAD}" destId="{68D60E5F-2329-4076-92D5-F93A2BBB5E32}" srcOrd="0" destOrd="3" presId="urn:microsoft.com/office/officeart/2005/8/layout/hList1"/>
    <dgm:cxn modelId="{DBD9043C-E4CC-4018-A59E-2EF271E502D6}" type="presOf" srcId="{B0702679-D18E-48BD-9685-E13C60DB3FE9}" destId="{68D60E5F-2329-4076-92D5-F93A2BBB5E32}" srcOrd="0" destOrd="1" presId="urn:microsoft.com/office/officeart/2005/8/layout/hList1"/>
    <dgm:cxn modelId="{C1F3ED72-7044-49F4-BF95-06D2D5D33090}" srcId="{ECFC6762-1616-460F-8D96-5B71ABF4486D}" destId="{E9EAF153-05D3-4834-BC7C-EF724A9C8CAD}" srcOrd="3" destOrd="0" parTransId="{3800113B-E165-405C-BDD3-8751FE9DFE21}" sibTransId="{8E28BC40-4B3C-4B64-93FC-D2FF4C9D1C47}"/>
    <dgm:cxn modelId="{D9CE282A-F5D4-4721-B058-52BFF4DA3639}" srcId="{ECFC6762-1616-460F-8D96-5B71ABF4486D}" destId="{34B9FF2B-B691-45BF-AC61-693D2C06D399}" srcOrd="2" destOrd="0" parTransId="{6CF94C70-7637-4C44-9EF6-1D4F891B78D2}" sibTransId="{895A734A-1695-4534-9257-F4A9CAE21A0D}"/>
    <dgm:cxn modelId="{2E793F0E-1610-42F9-B1FC-0C1A8FC94E99}" type="presParOf" srcId="{16FDCEB4-28B8-4A90-8B84-6E5779034585}" destId="{2BB5873F-0F76-452A-85D2-80D8CD95EB79}" srcOrd="0" destOrd="0" presId="urn:microsoft.com/office/officeart/2005/8/layout/hList1"/>
    <dgm:cxn modelId="{7D426B26-209E-476F-8F25-776858EB81E6}" type="presParOf" srcId="{2BB5873F-0F76-452A-85D2-80D8CD95EB79}" destId="{50DA39FF-F3A4-413D-BFD3-E21523A9ED0D}" srcOrd="0" destOrd="0" presId="urn:microsoft.com/office/officeart/2005/8/layout/hList1"/>
    <dgm:cxn modelId="{EC0BD642-1FAC-403D-80BF-7E0959671BE2}" type="presParOf" srcId="{2BB5873F-0F76-452A-85D2-80D8CD95EB79}" destId="{68D60E5F-2329-4076-92D5-F93A2BBB5E32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FA496A3-4CC0-45F7-94A2-AB76DBB5A62F}" type="doc">
      <dgm:prSet loTypeId="urn:microsoft.com/office/officeart/2005/8/layout/hierarchy3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5F201E8-7D73-4F89-B628-71E632099FA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Приоритетные направления деятельности БРПО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3487067-D0B2-4B46-9EC6-059CFDD7E4AE}" type="parTrans" cxnId="{D10C2566-D60B-425A-A141-037334C86665}">
      <dgm:prSet/>
      <dgm:spPr/>
      <dgm:t>
        <a:bodyPr/>
        <a:lstStyle/>
        <a:p>
          <a:endParaRPr lang="ru-RU"/>
        </a:p>
      </dgm:t>
    </dgm:pt>
    <dgm:pt modelId="{08119C5C-5B53-417B-BA9D-C343E8721050}" type="sibTrans" cxnId="{D10C2566-D60B-425A-A141-037334C86665}">
      <dgm:prSet/>
      <dgm:spPr/>
      <dgm:t>
        <a:bodyPr/>
        <a:lstStyle/>
        <a:p>
          <a:endParaRPr lang="ru-RU"/>
        </a:p>
      </dgm:t>
    </dgm:pt>
    <dgm:pt modelId="{56D73CAF-0CD3-4418-9A8E-180FF06BE87F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Социальная защиту детей и подростков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F005C70-8E5E-4D30-822D-67AD8BF6B9F8}" type="parTrans" cxnId="{8D223CA5-7A57-4722-A9B6-E7A024F37FA4}">
      <dgm:prSet/>
      <dgm:spPr/>
      <dgm:t>
        <a:bodyPr/>
        <a:lstStyle/>
        <a:p>
          <a:endParaRPr lang="ru-RU"/>
        </a:p>
      </dgm:t>
    </dgm:pt>
    <dgm:pt modelId="{C54560D3-7A51-4D97-85B6-75659BB89985}" type="sibTrans" cxnId="{8D223CA5-7A57-4722-A9B6-E7A024F37FA4}">
      <dgm:prSet/>
      <dgm:spPr/>
      <dgm:t>
        <a:bodyPr/>
        <a:lstStyle/>
        <a:p>
          <a:endParaRPr lang="ru-RU"/>
        </a:p>
      </dgm:t>
    </dgm:pt>
    <dgm:pt modelId="{53ADC171-D89D-493D-9180-F3B16A751D38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Гражданское и патриотическое воспитание под-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растающего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поколения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24757DA-B57D-439A-B381-140B3660152D}" type="parTrans" cxnId="{FBE1D8D4-0ECC-4000-8139-AAB96CD33071}">
      <dgm:prSet/>
      <dgm:spPr/>
      <dgm:t>
        <a:bodyPr/>
        <a:lstStyle/>
        <a:p>
          <a:endParaRPr lang="ru-RU"/>
        </a:p>
      </dgm:t>
    </dgm:pt>
    <dgm:pt modelId="{E6DEAFB6-871A-4AB2-A0D2-BC87D7E332DA}" type="sibTrans" cxnId="{FBE1D8D4-0ECC-4000-8139-AAB96CD33071}">
      <dgm:prSet/>
      <dgm:spPr/>
      <dgm:t>
        <a:bodyPr/>
        <a:lstStyle/>
        <a:p>
          <a:endParaRPr lang="ru-RU"/>
        </a:p>
      </dgm:t>
    </dgm:pt>
    <dgm:pt modelId="{BD503E41-2316-46FC-B492-4B29EA516C98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Благотворительность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B98302D-2A7E-4461-AA84-4D2962A97A58}" type="parTrans" cxnId="{A55B5DFE-80CC-4B8E-8B10-286741372070}">
      <dgm:prSet/>
      <dgm:spPr/>
      <dgm:t>
        <a:bodyPr/>
        <a:lstStyle/>
        <a:p>
          <a:endParaRPr lang="ru-RU"/>
        </a:p>
      </dgm:t>
    </dgm:pt>
    <dgm:pt modelId="{ACE59E8E-D01E-4453-AE0A-8C9195525E4E}" type="sibTrans" cxnId="{A55B5DFE-80CC-4B8E-8B10-286741372070}">
      <dgm:prSet/>
      <dgm:spPr/>
      <dgm:t>
        <a:bodyPr/>
        <a:lstStyle/>
        <a:p>
          <a:endParaRPr lang="ru-RU"/>
        </a:p>
      </dgm:t>
    </dgm:pt>
    <dgm:pt modelId="{739ABB1D-318E-470A-A88B-F0F89C29A13B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Развитие спорта и туризма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40B64A9-A728-401B-8303-A27EBF8A4F91}" type="parTrans" cxnId="{2D179CDF-C734-48FB-839B-7BB1AA616902}">
      <dgm:prSet/>
      <dgm:spPr/>
      <dgm:t>
        <a:bodyPr/>
        <a:lstStyle/>
        <a:p>
          <a:endParaRPr lang="ru-RU"/>
        </a:p>
      </dgm:t>
    </dgm:pt>
    <dgm:pt modelId="{81440335-5AFD-486C-AB1E-FDFE63133587}" type="sibTrans" cxnId="{2D179CDF-C734-48FB-839B-7BB1AA616902}">
      <dgm:prSet/>
      <dgm:spPr/>
      <dgm:t>
        <a:bodyPr/>
        <a:lstStyle/>
        <a:p>
          <a:endParaRPr lang="ru-RU"/>
        </a:p>
      </dgm:t>
    </dgm:pt>
    <dgm:pt modelId="{E23B02E1-DF11-48F3-9C17-BAEFB71CF13A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окружающей среды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7A28CC4-0934-4527-BF53-EFDBD1ABF40C}" type="parTrans" cxnId="{0B98C840-EAC8-47B5-BB7E-BA00F34946AF}">
      <dgm:prSet/>
      <dgm:spPr/>
      <dgm:t>
        <a:bodyPr/>
        <a:lstStyle/>
        <a:p>
          <a:endParaRPr lang="ru-RU"/>
        </a:p>
      </dgm:t>
    </dgm:pt>
    <dgm:pt modelId="{05541E6E-F6DA-4742-B9B4-7EEBBD9FE979}" type="sibTrans" cxnId="{0B98C840-EAC8-47B5-BB7E-BA00F34946AF}">
      <dgm:prSet/>
      <dgm:spPr/>
      <dgm:t>
        <a:bodyPr/>
        <a:lstStyle/>
        <a:p>
          <a:endParaRPr lang="ru-RU"/>
        </a:p>
      </dgm:t>
    </dgm:pt>
    <dgm:pt modelId="{D6D70590-DB75-47FC-B137-BCB6A3E3EEAD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Возрождение белорусской культуры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14B1B3C-D550-445B-8C50-198273DD0A52}" type="parTrans" cxnId="{53E7A186-0DC7-45C7-BFC7-A4D8A4726617}">
      <dgm:prSet/>
      <dgm:spPr/>
      <dgm:t>
        <a:bodyPr/>
        <a:lstStyle/>
        <a:p>
          <a:endParaRPr lang="ru-RU"/>
        </a:p>
      </dgm:t>
    </dgm:pt>
    <dgm:pt modelId="{6584CA19-E070-45B0-822F-E5C85B7412EE}" type="sibTrans" cxnId="{53E7A186-0DC7-45C7-BFC7-A4D8A4726617}">
      <dgm:prSet/>
      <dgm:spPr/>
      <dgm:t>
        <a:bodyPr/>
        <a:lstStyle/>
        <a:p>
          <a:endParaRPr lang="ru-RU"/>
        </a:p>
      </dgm:t>
    </dgm:pt>
    <dgm:pt modelId="{2AEB2629-857A-47DC-89BE-CB3B6D02FB05}">
      <dgm:prSet phldrT="[Текст]" custT="1"/>
      <dgm:spPr/>
      <dgm:t>
        <a:bodyPr/>
        <a:lstStyle/>
        <a:p>
          <a:pPr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международной деятельности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0C18E87-2A8C-4B94-933B-BE546721EEB1}" type="parTrans" cxnId="{511A0EA9-1E57-4A16-8188-7439464FB479}">
      <dgm:prSet/>
      <dgm:spPr/>
      <dgm:t>
        <a:bodyPr/>
        <a:lstStyle/>
        <a:p>
          <a:endParaRPr lang="ru-RU"/>
        </a:p>
      </dgm:t>
    </dgm:pt>
    <dgm:pt modelId="{568155C7-B7D2-40AF-BBDC-B2982C89184A}" type="sibTrans" cxnId="{511A0EA9-1E57-4A16-8188-7439464FB479}">
      <dgm:prSet/>
      <dgm:spPr/>
      <dgm:t>
        <a:bodyPr/>
        <a:lstStyle/>
        <a:p>
          <a:endParaRPr lang="ru-RU"/>
        </a:p>
      </dgm:t>
    </dgm:pt>
    <dgm:pt modelId="{259EA906-56D0-4006-A1DE-907AD5C79574}" type="pres">
      <dgm:prSet presAssocID="{DFA496A3-4CC0-45F7-94A2-AB76DBB5A62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75870A-92F2-40D0-8D9D-7D24D2D47ACC}" type="pres">
      <dgm:prSet presAssocID="{85F201E8-7D73-4F89-B628-71E632099FAA}" presName="root" presStyleCnt="0"/>
      <dgm:spPr/>
      <dgm:t>
        <a:bodyPr/>
        <a:lstStyle/>
        <a:p>
          <a:endParaRPr lang="ru-RU"/>
        </a:p>
      </dgm:t>
    </dgm:pt>
    <dgm:pt modelId="{F0034AB6-9AC7-44FF-86C6-DFA027EAC9E4}" type="pres">
      <dgm:prSet presAssocID="{85F201E8-7D73-4F89-B628-71E632099FAA}" presName="rootComposite" presStyleCnt="0"/>
      <dgm:spPr/>
      <dgm:t>
        <a:bodyPr/>
        <a:lstStyle/>
        <a:p>
          <a:endParaRPr lang="ru-RU"/>
        </a:p>
      </dgm:t>
    </dgm:pt>
    <dgm:pt modelId="{F4B3E398-D1F7-41D3-9A21-C47F7862358A}" type="pres">
      <dgm:prSet presAssocID="{85F201E8-7D73-4F89-B628-71E632099FAA}" presName="rootText" presStyleLbl="node1" presStyleIdx="0" presStyleCnt="1" custScaleX="603719"/>
      <dgm:spPr/>
      <dgm:t>
        <a:bodyPr/>
        <a:lstStyle/>
        <a:p>
          <a:endParaRPr lang="ru-RU"/>
        </a:p>
      </dgm:t>
    </dgm:pt>
    <dgm:pt modelId="{C298830B-F0E7-4FFF-8ADA-AD58B41F2045}" type="pres">
      <dgm:prSet presAssocID="{85F201E8-7D73-4F89-B628-71E632099FAA}" presName="rootConnector" presStyleLbl="node1" presStyleIdx="0" presStyleCnt="1"/>
      <dgm:spPr/>
      <dgm:t>
        <a:bodyPr/>
        <a:lstStyle/>
        <a:p>
          <a:endParaRPr lang="ru-RU"/>
        </a:p>
      </dgm:t>
    </dgm:pt>
    <dgm:pt modelId="{2F5862B9-E518-4049-9A3E-0CDB5F1F72A5}" type="pres">
      <dgm:prSet presAssocID="{85F201E8-7D73-4F89-B628-71E632099FAA}" presName="childShape" presStyleCnt="0"/>
      <dgm:spPr/>
      <dgm:t>
        <a:bodyPr/>
        <a:lstStyle/>
        <a:p>
          <a:endParaRPr lang="ru-RU"/>
        </a:p>
      </dgm:t>
    </dgm:pt>
    <dgm:pt modelId="{CEAF679C-0755-4D5E-A96F-0926B8778531}" type="pres">
      <dgm:prSet presAssocID="{6F005C70-8E5E-4D30-822D-67AD8BF6B9F8}" presName="Name13" presStyleLbl="parChTrans1D2" presStyleIdx="0" presStyleCnt="7"/>
      <dgm:spPr/>
      <dgm:t>
        <a:bodyPr/>
        <a:lstStyle/>
        <a:p>
          <a:endParaRPr lang="ru-RU"/>
        </a:p>
      </dgm:t>
    </dgm:pt>
    <dgm:pt modelId="{8D3F2A01-E347-459E-8A3F-59B62D17C78D}" type="pres">
      <dgm:prSet presAssocID="{56D73CAF-0CD3-4418-9A8E-180FF06BE87F}" presName="childText" presStyleLbl="bgAcc1" presStyleIdx="0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D443E-87D3-4429-AF1D-E7E5CAAA0A8E}" type="pres">
      <dgm:prSet presAssocID="{B24757DA-B57D-439A-B381-140B3660152D}" presName="Name13" presStyleLbl="parChTrans1D2" presStyleIdx="1" presStyleCnt="7"/>
      <dgm:spPr/>
      <dgm:t>
        <a:bodyPr/>
        <a:lstStyle/>
        <a:p>
          <a:endParaRPr lang="ru-RU"/>
        </a:p>
      </dgm:t>
    </dgm:pt>
    <dgm:pt modelId="{5BC053CE-D371-45C7-A100-DEED8E0FFF7D}" type="pres">
      <dgm:prSet presAssocID="{53ADC171-D89D-493D-9180-F3B16A751D38}" presName="childText" presStyleLbl="bgAcc1" presStyleIdx="1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6C126-CBB0-445D-9364-B3F2A530F125}" type="pres">
      <dgm:prSet presAssocID="{DB98302D-2A7E-4461-AA84-4D2962A97A58}" presName="Name13" presStyleLbl="parChTrans1D2" presStyleIdx="2" presStyleCnt="7"/>
      <dgm:spPr/>
      <dgm:t>
        <a:bodyPr/>
        <a:lstStyle/>
        <a:p>
          <a:endParaRPr lang="ru-RU"/>
        </a:p>
      </dgm:t>
    </dgm:pt>
    <dgm:pt modelId="{AB80D402-1805-4CF6-837E-C4A441DDB648}" type="pres">
      <dgm:prSet presAssocID="{BD503E41-2316-46FC-B492-4B29EA516C98}" presName="childText" presStyleLbl="bgAcc1" presStyleIdx="2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207BA-9082-452F-8B5A-F0B32EAB0124}" type="pres">
      <dgm:prSet presAssocID="{E40B64A9-A728-401B-8303-A27EBF8A4F91}" presName="Name13" presStyleLbl="parChTrans1D2" presStyleIdx="3" presStyleCnt="7"/>
      <dgm:spPr/>
      <dgm:t>
        <a:bodyPr/>
        <a:lstStyle/>
        <a:p>
          <a:endParaRPr lang="ru-RU"/>
        </a:p>
      </dgm:t>
    </dgm:pt>
    <dgm:pt modelId="{C4A5D40E-A544-4300-807C-CB5C29782A5B}" type="pres">
      <dgm:prSet presAssocID="{739ABB1D-318E-470A-A88B-F0F89C29A13B}" presName="childText" presStyleLbl="bgAcc1" presStyleIdx="3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EA5F8-ECB7-4443-B48E-21312353955F}" type="pres">
      <dgm:prSet presAssocID="{07A28CC4-0934-4527-BF53-EFDBD1ABF40C}" presName="Name13" presStyleLbl="parChTrans1D2" presStyleIdx="4" presStyleCnt="7"/>
      <dgm:spPr/>
      <dgm:t>
        <a:bodyPr/>
        <a:lstStyle/>
        <a:p>
          <a:endParaRPr lang="ru-RU"/>
        </a:p>
      </dgm:t>
    </dgm:pt>
    <dgm:pt modelId="{6C4C87A8-EDA8-4E78-9DF2-37C48A3021FA}" type="pres">
      <dgm:prSet presAssocID="{E23B02E1-DF11-48F3-9C17-BAEFB71CF13A}" presName="childText" presStyleLbl="bgAcc1" presStyleIdx="4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B8E1E-F1E6-47E6-8AE3-A8A62B3CEF01}" type="pres">
      <dgm:prSet presAssocID="{914B1B3C-D550-445B-8C50-198273DD0A52}" presName="Name13" presStyleLbl="parChTrans1D2" presStyleIdx="5" presStyleCnt="7"/>
      <dgm:spPr/>
      <dgm:t>
        <a:bodyPr/>
        <a:lstStyle/>
        <a:p>
          <a:endParaRPr lang="ru-RU"/>
        </a:p>
      </dgm:t>
    </dgm:pt>
    <dgm:pt modelId="{8591D575-3B7D-4F6C-873C-99D28706F427}" type="pres">
      <dgm:prSet presAssocID="{D6D70590-DB75-47FC-B137-BCB6A3E3EEAD}" presName="childText" presStyleLbl="bgAcc1" presStyleIdx="5" presStyleCnt="7" custScaleX="607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61714-F460-4B97-8033-701C664E5EA1}" type="pres">
      <dgm:prSet presAssocID="{10C18E87-2A8C-4B94-933B-BE546721EEB1}" presName="Name13" presStyleLbl="parChTrans1D2" presStyleIdx="6" presStyleCnt="7"/>
      <dgm:spPr/>
      <dgm:t>
        <a:bodyPr/>
        <a:lstStyle/>
        <a:p>
          <a:endParaRPr lang="ru-RU"/>
        </a:p>
      </dgm:t>
    </dgm:pt>
    <dgm:pt modelId="{8A4776DF-DDCD-4A65-B301-420FC801B62D}" type="pres">
      <dgm:prSet presAssocID="{2AEB2629-857A-47DC-89BE-CB3B6D02FB05}" presName="childText" presStyleLbl="bgAcc1" presStyleIdx="6" presStyleCnt="7" custScaleX="607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1D8D4-0ECC-4000-8139-AAB96CD33071}" srcId="{85F201E8-7D73-4F89-B628-71E632099FAA}" destId="{53ADC171-D89D-493D-9180-F3B16A751D38}" srcOrd="1" destOrd="0" parTransId="{B24757DA-B57D-439A-B381-140B3660152D}" sibTransId="{E6DEAFB6-871A-4AB2-A0D2-BC87D7E332DA}"/>
    <dgm:cxn modelId="{D583D641-5A1E-44C7-A095-EAE50449B49A}" type="presOf" srcId="{BD503E41-2316-46FC-B492-4B29EA516C98}" destId="{AB80D402-1805-4CF6-837E-C4A441DDB648}" srcOrd="0" destOrd="0" presId="urn:microsoft.com/office/officeart/2005/8/layout/hierarchy3"/>
    <dgm:cxn modelId="{F52C3BBC-D243-4B2E-AA22-8271FF2E1FCE}" type="presOf" srcId="{914B1B3C-D550-445B-8C50-198273DD0A52}" destId="{733B8E1E-F1E6-47E6-8AE3-A8A62B3CEF01}" srcOrd="0" destOrd="0" presId="urn:microsoft.com/office/officeart/2005/8/layout/hierarchy3"/>
    <dgm:cxn modelId="{197953BF-DA87-4A20-A76B-904D4D924DED}" type="presOf" srcId="{6F005C70-8E5E-4D30-822D-67AD8BF6B9F8}" destId="{CEAF679C-0755-4D5E-A96F-0926B8778531}" srcOrd="0" destOrd="0" presId="urn:microsoft.com/office/officeart/2005/8/layout/hierarchy3"/>
    <dgm:cxn modelId="{D1D685E8-DBE7-4E7E-A070-FF88D6A3527E}" type="presOf" srcId="{85F201E8-7D73-4F89-B628-71E632099FAA}" destId="{F4B3E398-D1F7-41D3-9A21-C47F7862358A}" srcOrd="0" destOrd="0" presId="urn:microsoft.com/office/officeart/2005/8/layout/hierarchy3"/>
    <dgm:cxn modelId="{0B98C840-EAC8-47B5-BB7E-BA00F34946AF}" srcId="{85F201E8-7D73-4F89-B628-71E632099FAA}" destId="{E23B02E1-DF11-48F3-9C17-BAEFB71CF13A}" srcOrd="4" destOrd="0" parTransId="{07A28CC4-0934-4527-BF53-EFDBD1ABF40C}" sibTransId="{05541E6E-F6DA-4742-B9B4-7EEBBD9FE979}"/>
    <dgm:cxn modelId="{84E498A0-C450-4EA8-BB47-BC5B4F38270F}" type="presOf" srcId="{B24757DA-B57D-439A-B381-140B3660152D}" destId="{611D443E-87D3-4429-AF1D-E7E5CAAA0A8E}" srcOrd="0" destOrd="0" presId="urn:microsoft.com/office/officeart/2005/8/layout/hierarchy3"/>
    <dgm:cxn modelId="{A55B5DFE-80CC-4B8E-8B10-286741372070}" srcId="{85F201E8-7D73-4F89-B628-71E632099FAA}" destId="{BD503E41-2316-46FC-B492-4B29EA516C98}" srcOrd="2" destOrd="0" parTransId="{DB98302D-2A7E-4461-AA84-4D2962A97A58}" sibTransId="{ACE59E8E-D01E-4453-AE0A-8C9195525E4E}"/>
    <dgm:cxn modelId="{88F7BF6F-9916-4761-9F65-94A69CE3E2BC}" type="presOf" srcId="{10C18E87-2A8C-4B94-933B-BE546721EEB1}" destId="{C5061714-F460-4B97-8033-701C664E5EA1}" srcOrd="0" destOrd="0" presId="urn:microsoft.com/office/officeart/2005/8/layout/hierarchy3"/>
    <dgm:cxn modelId="{49AA65D7-0307-4AD9-9369-537CEAAD308F}" type="presOf" srcId="{07A28CC4-0934-4527-BF53-EFDBD1ABF40C}" destId="{389EA5F8-ECB7-4443-B48E-21312353955F}" srcOrd="0" destOrd="0" presId="urn:microsoft.com/office/officeart/2005/8/layout/hierarchy3"/>
    <dgm:cxn modelId="{533604B3-809F-4E0B-AE65-C0CB1967DED1}" type="presOf" srcId="{739ABB1D-318E-470A-A88B-F0F89C29A13B}" destId="{C4A5D40E-A544-4300-807C-CB5C29782A5B}" srcOrd="0" destOrd="0" presId="urn:microsoft.com/office/officeart/2005/8/layout/hierarchy3"/>
    <dgm:cxn modelId="{267FBC19-4A26-4B8C-B5C4-E68AFDF1D9D8}" type="presOf" srcId="{E23B02E1-DF11-48F3-9C17-BAEFB71CF13A}" destId="{6C4C87A8-EDA8-4E78-9DF2-37C48A3021FA}" srcOrd="0" destOrd="0" presId="urn:microsoft.com/office/officeart/2005/8/layout/hierarchy3"/>
    <dgm:cxn modelId="{BD1A7751-9BD9-4D83-92C5-E94BA7C8264E}" type="presOf" srcId="{53ADC171-D89D-493D-9180-F3B16A751D38}" destId="{5BC053CE-D371-45C7-A100-DEED8E0FFF7D}" srcOrd="0" destOrd="0" presId="urn:microsoft.com/office/officeart/2005/8/layout/hierarchy3"/>
    <dgm:cxn modelId="{511A0EA9-1E57-4A16-8188-7439464FB479}" srcId="{85F201E8-7D73-4F89-B628-71E632099FAA}" destId="{2AEB2629-857A-47DC-89BE-CB3B6D02FB05}" srcOrd="6" destOrd="0" parTransId="{10C18E87-2A8C-4B94-933B-BE546721EEB1}" sibTransId="{568155C7-B7D2-40AF-BBDC-B2982C89184A}"/>
    <dgm:cxn modelId="{53E7A186-0DC7-45C7-BFC7-A4D8A4726617}" srcId="{85F201E8-7D73-4F89-B628-71E632099FAA}" destId="{D6D70590-DB75-47FC-B137-BCB6A3E3EEAD}" srcOrd="5" destOrd="0" parTransId="{914B1B3C-D550-445B-8C50-198273DD0A52}" sibTransId="{6584CA19-E070-45B0-822F-E5C85B7412EE}"/>
    <dgm:cxn modelId="{2D179CDF-C734-48FB-839B-7BB1AA616902}" srcId="{85F201E8-7D73-4F89-B628-71E632099FAA}" destId="{739ABB1D-318E-470A-A88B-F0F89C29A13B}" srcOrd="3" destOrd="0" parTransId="{E40B64A9-A728-401B-8303-A27EBF8A4F91}" sibTransId="{81440335-5AFD-486C-AB1E-FDFE63133587}"/>
    <dgm:cxn modelId="{FAA3B949-1E76-44DB-A033-E040C8835CFC}" type="presOf" srcId="{E40B64A9-A728-401B-8303-A27EBF8A4F91}" destId="{8B6207BA-9082-452F-8B5A-F0B32EAB0124}" srcOrd="0" destOrd="0" presId="urn:microsoft.com/office/officeart/2005/8/layout/hierarchy3"/>
    <dgm:cxn modelId="{E466DC57-62D4-4C24-98ED-B5F450E39907}" type="presOf" srcId="{2AEB2629-857A-47DC-89BE-CB3B6D02FB05}" destId="{8A4776DF-DDCD-4A65-B301-420FC801B62D}" srcOrd="0" destOrd="0" presId="urn:microsoft.com/office/officeart/2005/8/layout/hierarchy3"/>
    <dgm:cxn modelId="{D10C2566-D60B-425A-A141-037334C86665}" srcId="{DFA496A3-4CC0-45F7-94A2-AB76DBB5A62F}" destId="{85F201E8-7D73-4F89-B628-71E632099FAA}" srcOrd="0" destOrd="0" parTransId="{A3487067-D0B2-4B46-9EC6-059CFDD7E4AE}" sibTransId="{08119C5C-5B53-417B-BA9D-C343E8721050}"/>
    <dgm:cxn modelId="{95D4E268-914D-43F3-AB4E-E78DB28F3A23}" type="presOf" srcId="{DFA496A3-4CC0-45F7-94A2-AB76DBB5A62F}" destId="{259EA906-56D0-4006-A1DE-907AD5C79574}" srcOrd="0" destOrd="0" presId="urn:microsoft.com/office/officeart/2005/8/layout/hierarchy3"/>
    <dgm:cxn modelId="{5A21AEF4-FD93-46BD-9EFF-8584B806276A}" type="presOf" srcId="{85F201E8-7D73-4F89-B628-71E632099FAA}" destId="{C298830B-F0E7-4FFF-8ADA-AD58B41F2045}" srcOrd="1" destOrd="0" presId="urn:microsoft.com/office/officeart/2005/8/layout/hierarchy3"/>
    <dgm:cxn modelId="{43479A54-73CA-4C6D-8BBD-48C028B0AFFB}" type="presOf" srcId="{DB98302D-2A7E-4461-AA84-4D2962A97A58}" destId="{C396C126-CBB0-445D-9364-B3F2A530F125}" srcOrd="0" destOrd="0" presId="urn:microsoft.com/office/officeart/2005/8/layout/hierarchy3"/>
    <dgm:cxn modelId="{79F42265-9829-4238-96A5-B43CA8914167}" type="presOf" srcId="{56D73CAF-0CD3-4418-9A8E-180FF06BE87F}" destId="{8D3F2A01-E347-459E-8A3F-59B62D17C78D}" srcOrd="0" destOrd="0" presId="urn:microsoft.com/office/officeart/2005/8/layout/hierarchy3"/>
    <dgm:cxn modelId="{93011487-A7A0-464B-9ABF-BB2BDCB11344}" type="presOf" srcId="{D6D70590-DB75-47FC-B137-BCB6A3E3EEAD}" destId="{8591D575-3B7D-4F6C-873C-99D28706F427}" srcOrd="0" destOrd="0" presId="urn:microsoft.com/office/officeart/2005/8/layout/hierarchy3"/>
    <dgm:cxn modelId="{8D223CA5-7A57-4722-A9B6-E7A024F37FA4}" srcId="{85F201E8-7D73-4F89-B628-71E632099FAA}" destId="{56D73CAF-0CD3-4418-9A8E-180FF06BE87F}" srcOrd="0" destOrd="0" parTransId="{6F005C70-8E5E-4D30-822D-67AD8BF6B9F8}" sibTransId="{C54560D3-7A51-4D97-85B6-75659BB89985}"/>
    <dgm:cxn modelId="{AD9BAE5B-11DF-4F8B-9ACB-2DF17A8DFC53}" type="presParOf" srcId="{259EA906-56D0-4006-A1DE-907AD5C79574}" destId="{FA75870A-92F2-40D0-8D9D-7D24D2D47ACC}" srcOrd="0" destOrd="0" presId="urn:microsoft.com/office/officeart/2005/8/layout/hierarchy3"/>
    <dgm:cxn modelId="{12DCF6E1-A47F-4B83-A0B2-253FA8F7F1BF}" type="presParOf" srcId="{FA75870A-92F2-40D0-8D9D-7D24D2D47ACC}" destId="{F0034AB6-9AC7-44FF-86C6-DFA027EAC9E4}" srcOrd="0" destOrd="0" presId="urn:microsoft.com/office/officeart/2005/8/layout/hierarchy3"/>
    <dgm:cxn modelId="{36A77B11-B828-4F51-BEEE-754AC050BC97}" type="presParOf" srcId="{F0034AB6-9AC7-44FF-86C6-DFA027EAC9E4}" destId="{F4B3E398-D1F7-41D3-9A21-C47F7862358A}" srcOrd="0" destOrd="0" presId="urn:microsoft.com/office/officeart/2005/8/layout/hierarchy3"/>
    <dgm:cxn modelId="{B05AF2F2-3DC1-4182-BD7B-ADE05F700E69}" type="presParOf" srcId="{F0034AB6-9AC7-44FF-86C6-DFA027EAC9E4}" destId="{C298830B-F0E7-4FFF-8ADA-AD58B41F2045}" srcOrd="1" destOrd="0" presId="urn:microsoft.com/office/officeart/2005/8/layout/hierarchy3"/>
    <dgm:cxn modelId="{B8B476FA-5A48-4BB1-A2E2-C6939A6C6788}" type="presParOf" srcId="{FA75870A-92F2-40D0-8D9D-7D24D2D47ACC}" destId="{2F5862B9-E518-4049-9A3E-0CDB5F1F72A5}" srcOrd="1" destOrd="0" presId="urn:microsoft.com/office/officeart/2005/8/layout/hierarchy3"/>
    <dgm:cxn modelId="{FCC4ECEF-A49F-4305-86AF-FE8952D45B73}" type="presParOf" srcId="{2F5862B9-E518-4049-9A3E-0CDB5F1F72A5}" destId="{CEAF679C-0755-4D5E-A96F-0926B8778531}" srcOrd="0" destOrd="0" presId="urn:microsoft.com/office/officeart/2005/8/layout/hierarchy3"/>
    <dgm:cxn modelId="{8E6CD6E3-B3B6-4DA8-8E50-C570784E6DC0}" type="presParOf" srcId="{2F5862B9-E518-4049-9A3E-0CDB5F1F72A5}" destId="{8D3F2A01-E347-459E-8A3F-59B62D17C78D}" srcOrd="1" destOrd="0" presId="urn:microsoft.com/office/officeart/2005/8/layout/hierarchy3"/>
    <dgm:cxn modelId="{3DDD1257-3B70-4C95-9559-0DC6B7DFB098}" type="presParOf" srcId="{2F5862B9-E518-4049-9A3E-0CDB5F1F72A5}" destId="{611D443E-87D3-4429-AF1D-E7E5CAAA0A8E}" srcOrd="2" destOrd="0" presId="urn:microsoft.com/office/officeart/2005/8/layout/hierarchy3"/>
    <dgm:cxn modelId="{552202C8-1891-4097-B714-09A83565DFF9}" type="presParOf" srcId="{2F5862B9-E518-4049-9A3E-0CDB5F1F72A5}" destId="{5BC053CE-D371-45C7-A100-DEED8E0FFF7D}" srcOrd="3" destOrd="0" presId="urn:microsoft.com/office/officeart/2005/8/layout/hierarchy3"/>
    <dgm:cxn modelId="{142DE67F-60FB-4162-821B-25F12A85D1C0}" type="presParOf" srcId="{2F5862B9-E518-4049-9A3E-0CDB5F1F72A5}" destId="{C396C126-CBB0-445D-9364-B3F2A530F125}" srcOrd="4" destOrd="0" presId="urn:microsoft.com/office/officeart/2005/8/layout/hierarchy3"/>
    <dgm:cxn modelId="{BC52BC1C-7DD5-43F0-952F-A374FF3DE60D}" type="presParOf" srcId="{2F5862B9-E518-4049-9A3E-0CDB5F1F72A5}" destId="{AB80D402-1805-4CF6-837E-C4A441DDB648}" srcOrd="5" destOrd="0" presId="urn:microsoft.com/office/officeart/2005/8/layout/hierarchy3"/>
    <dgm:cxn modelId="{44CAD409-029F-446D-9E4A-2EC7993FF426}" type="presParOf" srcId="{2F5862B9-E518-4049-9A3E-0CDB5F1F72A5}" destId="{8B6207BA-9082-452F-8B5A-F0B32EAB0124}" srcOrd="6" destOrd="0" presId="urn:microsoft.com/office/officeart/2005/8/layout/hierarchy3"/>
    <dgm:cxn modelId="{7A7DF361-1427-4ACB-99AD-17D4EA5412CE}" type="presParOf" srcId="{2F5862B9-E518-4049-9A3E-0CDB5F1F72A5}" destId="{C4A5D40E-A544-4300-807C-CB5C29782A5B}" srcOrd="7" destOrd="0" presId="urn:microsoft.com/office/officeart/2005/8/layout/hierarchy3"/>
    <dgm:cxn modelId="{D68A8888-9AC5-426C-B0CC-894C75320CA2}" type="presParOf" srcId="{2F5862B9-E518-4049-9A3E-0CDB5F1F72A5}" destId="{389EA5F8-ECB7-4443-B48E-21312353955F}" srcOrd="8" destOrd="0" presId="urn:microsoft.com/office/officeart/2005/8/layout/hierarchy3"/>
    <dgm:cxn modelId="{38FD882A-B56B-429C-8577-3DDC0A27084E}" type="presParOf" srcId="{2F5862B9-E518-4049-9A3E-0CDB5F1F72A5}" destId="{6C4C87A8-EDA8-4E78-9DF2-37C48A3021FA}" srcOrd="9" destOrd="0" presId="urn:microsoft.com/office/officeart/2005/8/layout/hierarchy3"/>
    <dgm:cxn modelId="{D1F5DA77-9B12-4B83-B060-3B08083CB18B}" type="presParOf" srcId="{2F5862B9-E518-4049-9A3E-0CDB5F1F72A5}" destId="{733B8E1E-F1E6-47E6-8AE3-A8A62B3CEF01}" srcOrd="10" destOrd="0" presId="urn:microsoft.com/office/officeart/2005/8/layout/hierarchy3"/>
    <dgm:cxn modelId="{9D11E461-E1E2-431D-B14B-1F63748C6B5C}" type="presParOf" srcId="{2F5862B9-E518-4049-9A3E-0CDB5F1F72A5}" destId="{8591D575-3B7D-4F6C-873C-99D28706F427}" srcOrd="11" destOrd="0" presId="urn:microsoft.com/office/officeart/2005/8/layout/hierarchy3"/>
    <dgm:cxn modelId="{8B17F647-60EF-41A4-BA8D-751629645A77}" type="presParOf" srcId="{2F5862B9-E518-4049-9A3E-0CDB5F1F72A5}" destId="{C5061714-F460-4B97-8033-701C664E5EA1}" srcOrd="12" destOrd="0" presId="urn:microsoft.com/office/officeart/2005/8/layout/hierarchy3"/>
    <dgm:cxn modelId="{E5F243B8-C608-4D9B-B286-5639F804BCA4}" type="presParOf" srcId="{2F5862B9-E518-4049-9A3E-0CDB5F1F72A5}" destId="{8A4776DF-DDCD-4A65-B301-420FC801B62D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658A4-9C8C-4904-8988-6AB32CB640F1}" type="doc">
      <dgm:prSet loTypeId="urn:microsoft.com/office/officeart/2005/8/layout/radial5" loCatId="relationship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2D3BBD6-2D01-414C-8FB2-85A75120ABC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Приоритеты молодёжной политики белорусского государства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94FBE1-0C68-421C-AE5F-2DE636A66B31}" type="parTrans" cxnId="{6C5E3327-2F58-4CF1-968D-3A0325AB1FAE}">
      <dgm:prSet/>
      <dgm:spPr/>
      <dgm:t>
        <a:bodyPr/>
        <a:lstStyle/>
        <a:p>
          <a:endParaRPr lang="ru-RU"/>
        </a:p>
      </dgm:t>
    </dgm:pt>
    <dgm:pt modelId="{96BD9F08-A124-4F7C-8F23-9C4F0926511C}" type="sibTrans" cxnId="{6C5E3327-2F58-4CF1-968D-3A0325AB1FAE}">
      <dgm:prSet/>
      <dgm:spPr/>
      <dgm:t>
        <a:bodyPr/>
        <a:lstStyle/>
        <a:p>
          <a:endParaRPr lang="ru-RU"/>
        </a:p>
      </dgm:t>
    </dgm:pt>
    <dgm:pt modelId="{CE151B88-670D-47D0-948A-E1D92455646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400866-A4C6-4560-BAA4-F31B14037727}" type="parTrans" cxnId="{78E50898-A3A5-491E-A795-6DDC9C25095E}">
      <dgm:prSet/>
      <dgm:spPr/>
      <dgm:t>
        <a:bodyPr/>
        <a:lstStyle/>
        <a:p>
          <a:endParaRPr lang="ru-RU"/>
        </a:p>
      </dgm:t>
    </dgm:pt>
    <dgm:pt modelId="{F2075175-2C91-4578-B612-B247EE23E84E}" type="sibTrans" cxnId="{78E50898-A3A5-491E-A795-6DDC9C25095E}">
      <dgm:prSet/>
      <dgm:spPr/>
      <dgm:t>
        <a:bodyPr/>
        <a:lstStyle/>
        <a:p>
          <a:endParaRPr lang="ru-RU"/>
        </a:p>
      </dgm:t>
    </dgm:pt>
    <dgm:pt modelId="{E35AB3B8-3128-4CFC-A88F-8D26AFAE7EE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трудоустройство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64F761-2DA3-4294-901B-1595A44CD815}" type="parTrans" cxnId="{F408EB15-B240-4BD5-857F-09AB673B8133}">
      <dgm:prSet/>
      <dgm:spPr/>
      <dgm:t>
        <a:bodyPr/>
        <a:lstStyle/>
        <a:p>
          <a:endParaRPr lang="ru-RU"/>
        </a:p>
      </dgm:t>
    </dgm:pt>
    <dgm:pt modelId="{DA3EB0B4-7023-4D68-A179-6A5C9AFD19EB}" type="sibTrans" cxnId="{F408EB15-B240-4BD5-857F-09AB673B8133}">
      <dgm:prSet/>
      <dgm:spPr/>
      <dgm:t>
        <a:bodyPr/>
        <a:lstStyle/>
        <a:p>
          <a:endParaRPr lang="ru-RU"/>
        </a:p>
      </dgm:t>
    </dgm:pt>
    <dgm:pt modelId="{FD936EE9-F73E-4E5F-A323-AFC5491642F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занятость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49C867F-A725-4AB0-8F13-7AE80DD23A8C}" type="parTrans" cxnId="{98CFB1CC-68EF-4EFD-884F-9A8602463BC7}">
      <dgm:prSet/>
      <dgm:spPr/>
      <dgm:t>
        <a:bodyPr/>
        <a:lstStyle/>
        <a:p>
          <a:endParaRPr lang="ru-RU"/>
        </a:p>
      </dgm:t>
    </dgm:pt>
    <dgm:pt modelId="{F4E30790-4848-4D9C-A504-DEF88E29EAE6}" type="sibTrans" cxnId="{98CFB1CC-68EF-4EFD-884F-9A8602463BC7}">
      <dgm:prSet/>
      <dgm:spPr/>
      <dgm:t>
        <a:bodyPr/>
        <a:lstStyle/>
        <a:p>
          <a:endParaRPr lang="ru-RU"/>
        </a:p>
      </dgm:t>
    </dgm:pt>
    <dgm:pt modelId="{1366033E-20F9-4216-9D9E-F2C93AC7E54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здоровья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DEB6858-1556-454C-8287-C8954D0B568F}" type="parTrans" cxnId="{203077C8-93C5-4295-8204-995E8EB87BD9}">
      <dgm:prSet/>
      <dgm:spPr/>
      <dgm:t>
        <a:bodyPr/>
        <a:lstStyle/>
        <a:p>
          <a:endParaRPr lang="ru-RU"/>
        </a:p>
      </dgm:t>
    </dgm:pt>
    <dgm:pt modelId="{B5D2E517-9534-4F87-B6C7-641D7941DF14}" type="sibTrans" cxnId="{203077C8-93C5-4295-8204-995E8EB87BD9}">
      <dgm:prSet/>
      <dgm:spPr/>
      <dgm:t>
        <a:bodyPr/>
        <a:lstStyle/>
        <a:p>
          <a:endParaRPr lang="ru-RU"/>
        </a:p>
      </dgm:t>
    </dgm:pt>
    <dgm:pt modelId="{5DAC5585-8EA3-4941-A53D-00DB48DE0FC0}" type="pres">
      <dgm:prSet presAssocID="{F47658A4-9C8C-4904-8988-6AB32CB640F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BC4B66-C0C7-4707-AFC6-47B5B322B699}" type="pres">
      <dgm:prSet presAssocID="{E2D3BBD6-2D01-414C-8FB2-85A75120ABCB}" presName="centerShape" presStyleLbl="node0" presStyleIdx="0" presStyleCnt="1" custScaleX="238932" custScaleY="144388"/>
      <dgm:spPr/>
      <dgm:t>
        <a:bodyPr/>
        <a:lstStyle/>
        <a:p>
          <a:endParaRPr lang="ru-RU"/>
        </a:p>
      </dgm:t>
    </dgm:pt>
    <dgm:pt modelId="{2A632ABD-4ABD-498B-AE25-D907889876B4}" type="pres">
      <dgm:prSet presAssocID="{76400866-A4C6-4560-BAA4-F31B14037727}" presName="parTrans" presStyleLbl="sibTrans2D1" presStyleIdx="0" presStyleCnt="4"/>
      <dgm:spPr/>
      <dgm:t>
        <a:bodyPr/>
        <a:lstStyle/>
        <a:p>
          <a:endParaRPr lang="ru-RU"/>
        </a:p>
      </dgm:t>
    </dgm:pt>
    <dgm:pt modelId="{B9ADF5E6-5CBE-4949-8F96-4124A0ED44BC}" type="pres">
      <dgm:prSet presAssocID="{76400866-A4C6-4560-BAA4-F31B1403772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6B30206C-3E80-4769-928B-3D0A69D1A39D}" type="pres">
      <dgm:prSet presAssocID="{CE151B88-670D-47D0-948A-E1D92455646F}" presName="node" presStyleLbl="node1" presStyleIdx="0" presStyleCnt="4" custScaleX="156579" custRadScaleRad="100176" custRadScaleInc="-4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C3FB23-F537-4E31-B0BF-51D398618FFF}" type="pres">
      <dgm:prSet presAssocID="{7564F761-2DA3-4294-901B-1595A44CD815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BD9FE33-A9C3-4503-B852-0C46EBCF87A3}" type="pres">
      <dgm:prSet presAssocID="{7564F761-2DA3-4294-901B-1595A44CD81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13B8687-78FB-49E8-800C-A046F3D7D706}" type="pres">
      <dgm:prSet presAssocID="{E35AB3B8-3128-4CFC-A88F-8D26AFAE7EE2}" presName="node" presStyleLbl="node1" presStyleIdx="1" presStyleCnt="4" custScaleX="156579" custRadScaleRad="159911" custRadScaleInc="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FF54E-FE1E-45C8-9A53-BA32C74F27CD}" type="pres">
      <dgm:prSet presAssocID="{049C867F-A725-4AB0-8F13-7AE80DD23A8C}" presName="parTrans" presStyleLbl="sibTrans2D1" presStyleIdx="2" presStyleCnt="4"/>
      <dgm:spPr/>
      <dgm:t>
        <a:bodyPr/>
        <a:lstStyle/>
        <a:p>
          <a:endParaRPr lang="ru-RU"/>
        </a:p>
      </dgm:t>
    </dgm:pt>
    <dgm:pt modelId="{56AE3114-41EA-4E4B-93CA-088BE8A2B4B4}" type="pres">
      <dgm:prSet presAssocID="{049C867F-A725-4AB0-8F13-7AE80DD23A8C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8CE2047-D84A-4FDF-B1A8-FBB75EC96B65}" type="pres">
      <dgm:prSet presAssocID="{FD936EE9-F73E-4E5F-A323-AFC5491642F6}" presName="node" presStyleLbl="node1" presStyleIdx="2" presStyleCnt="4" custScaleX="156579" custRadScaleRad="100860" custRadScaleInc="-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0BAA4-6649-40EE-9163-D3AC89B1BDA0}" type="pres">
      <dgm:prSet presAssocID="{8DEB6858-1556-454C-8287-C8954D0B568F}" presName="parTrans" presStyleLbl="sibTrans2D1" presStyleIdx="3" presStyleCnt="4"/>
      <dgm:spPr/>
      <dgm:t>
        <a:bodyPr/>
        <a:lstStyle/>
        <a:p>
          <a:endParaRPr lang="ru-RU"/>
        </a:p>
      </dgm:t>
    </dgm:pt>
    <dgm:pt modelId="{E8B404B2-2931-4EA1-AA79-3FDCB0014245}" type="pres">
      <dgm:prSet presAssocID="{8DEB6858-1556-454C-8287-C8954D0B568F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F6AD126D-6C6E-4220-8181-C7841CA7983B}" type="pres">
      <dgm:prSet presAssocID="{1366033E-20F9-4216-9D9E-F2C93AC7E547}" presName="node" presStyleLbl="node1" presStyleIdx="3" presStyleCnt="4" custScaleX="156579" custRadScaleRad="159911" custRadScaleInc="-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878C23-8892-49EB-9AAA-1452032A4F71}" type="presOf" srcId="{F47658A4-9C8C-4904-8988-6AB32CB640F1}" destId="{5DAC5585-8EA3-4941-A53D-00DB48DE0FC0}" srcOrd="0" destOrd="0" presId="urn:microsoft.com/office/officeart/2005/8/layout/radial5"/>
    <dgm:cxn modelId="{B2FE3759-6A49-4422-BC65-E9F5880B07CB}" type="presOf" srcId="{049C867F-A725-4AB0-8F13-7AE80DD23A8C}" destId="{D21FF54E-FE1E-45C8-9A53-BA32C74F27CD}" srcOrd="0" destOrd="0" presId="urn:microsoft.com/office/officeart/2005/8/layout/radial5"/>
    <dgm:cxn modelId="{74E12467-F100-4591-9E8A-1852A411B99C}" type="presOf" srcId="{E35AB3B8-3128-4CFC-A88F-8D26AFAE7EE2}" destId="{713B8687-78FB-49E8-800C-A046F3D7D706}" srcOrd="0" destOrd="0" presId="urn:microsoft.com/office/officeart/2005/8/layout/radial5"/>
    <dgm:cxn modelId="{78E50898-A3A5-491E-A795-6DDC9C25095E}" srcId="{E2D3BBD6-2D01-414C-8FB2-85A75120ABCB}" destId="{CE151B88-670D-47D0-948A-E1D92455646F}" srcOrd="0" destOrd="0" parTransId="{76400866-A4C6-4560-BAA4-F31B14037727}" sibTransId="{F2075175-2C91-4578-B612-B247EE23E84E}"/>
    <dgm:cxn modelId="{23A341C3-610A-4685-97A5-92A98C3AC6C1}" type="presOf" srcId="{7564F761-2DA3-4294-901B-1595A44CD815}" destId="{ABD9FE33-A9C3-4503-B852-0C46EBCF87A3}" srcOrd="1" destOrd="0" presId="urn:microsoft.com/office/officeart/2005/8/layout/radial5"/>
    <dgm:cxn modelId="{6C5E3327-2F58-4CF1-968D-3A0325AB1FAE}" srcId="{F47658A4-9C8C-4904-8988-6AB32CB640F1}" destId="{E2D3BBD6-2D01-414C-8FB2-85A75120ABCB}" srcOrd="0" destOrd="0" parTransId="{7994FBE1-0C68-421C-AE5F-2DE636A66B31}" sibTransId="{96BD9F08-A124-4F7C-8F23-9C4F0926511C}"/>
    <dgm:cxn modelId="{DECEB92C-9DDF-42AF-8B38-B7E96334BAD6}" type="presOf" srcId="{1366033E-20F9-4216-9D9E-F2C93AC7E547}" destId="{F6AD126D-6C6E-4220-8181-C7841CA7983B}" srcOrd="0" destOrd="0" presId="urn:microsoft.com/office/officeart/2005/8/layout/radial5"/>
    <dgm:cxn modelId="{D27551B9-3449-45D8-B032-A8C48C1E2232}" type="presOf" srcId="{049C867F-A725-4AB0-8F13-7AE80DD23A8C}" destId="{56AE3114-41EA-4E4B-93CA-088BE8A2B4B4}" srcOrd="1" destOrd="0" presId="urn:microsoft.com/office/officeart/2005/8/layout/radial5"/>
    <dgm:cxn modelId="{9F4D3E1C-92AF-4146-A9CF-C7A90C8DD93A}" type="presOf" srcId="{76400866-A4C6-4560-BAA4-F31B14037727}" destId="{B9ADF5E6-5CBE-4949-8F96-4124A0ED44BC}" srcOrd="1" destOrd="0" presId="urn:microsoft.com/office/officeart/2005/8/layout/radial5"/>
    <dgm:cxn modelId="{EAF2E6B1-F437-47A6-851E-B4AEA7F77B5E}" type="presOf" srcId="{8DEB6858-1556-454C-8287-C8954D0B568F}" destId="{83D0BAA4-6649-40EE-9163-D3AC89B1BDA0}" srcOrd="0" destOrd="0" presId="urn:microsoft.com/office/officeart/2005/8/layout/radial5"/>
    <dgm:cxn modelId="{76240ECB-6E9D-4BE4-9F6B-9976A6DABECD}" type="presOf" srcId="{7564F761-2DA3-4294-901B-1595A44CD815}" destId="{CFC3FB23-F537-4E31-B0BF-51D398618FFF}" srcOrd="0" destOrd="0" presId="urn:microsoft.com/office/officeart/2005/8/layout/radial5"/>
    <dgm:cxn modelId="{98CFB1CC-68EF-4EFD-884F-9A8602463BC7}" srcId="{E2D3BBD6-2D01-414C-8FB2-85A75120ABCB}" destId="{FD936EE9-F73E-4E5F-A323-AFC5491642F6}" srcOrd="2" destOrd="0" parTransId="{049C867F-A725-4AB0-8F13-7AE80DD23A8C}" sibTransId="{F4E30790-4848-4D9C-A504-DEF88E29EAE6}"/>
    <dgm:cxn modelId="{203077C8-93C5-4295-8204-995E8EB87BD9}" srcId="{E2D3BBD6-2D01-414C-8FB2-85A75120ABCB}" destId="{1366033E-20F9-4216-9D9E-F2C93AC7E547}" srcOrd="3" destOrd="0" parTransId="{8DEB6858-1556-454C-8287-C8954D0B568F}" sibTransId="{B5D2E517-9534-4F87-B6C7-641D7941DF14}"/>
    <dgm:cxn modelId="{93FDE2AC-D243-48D0-9572-9E93ECD8B9F2}" type="presOf" srcId="{8DEB6858-1556-454C-8287-C8954D0B568F}" destId="{E8B404B2-2931-4EA1-AA79-3FDCB0014245}" srcOrd="1" destOrd="0" presId="urn:microsoft.com/office/officeart/2005/8/layout/radial5"/>
    <dgm:cxn modelId="{57495CBB-72E5-403C-8232-0684F17AA921}" type="presOf" srcId="{76400866-A4C6-4560-BAA4-F31B14037727}" destId="{2A632ABD-4ABD-498B-AE25-D907889876B4}" srcOrd="0" destOrd="0" presId="urn:microsoft.com/office/officeart/2005/8/layout/radial5"/>
    <dgm:cxn modelId="{5452B587-8127-4C87-9345-E90023B139EB}" type="presOf" srcId="{E2D3BBD6-2D01-414C-8FB2-85A75120ABCB}" destId="{19BC4B66-C0C7-4707-AFC6-47B5B322B699}" srcOrd="0" destOrd="0" presId="urn:microsoft.com/office/officeart/2005/8/layout/radial5"/>
    <dgm:cxn modelId="{F9AAB39A-A152-4F12-AD4E-B7BB623BA571}" type="presOf" srcId="{FD936EE9-F73E-4E5F-A323-AFC5491642F6}" destId="{68CE2047-D84A-4FDF-B1A8-FBB75EC96B65}" srcOrd="0" destOrd="0" presId="urn:microsoft.com/office/officeart/2005/8/layout/radial5"/>
    <dgm:cxn modelId="{F408EB15-B240-4BD5-857F-09AB673B8133}" srcId="{E2D3BBD6-2D01-414C-8FB2-85A75120ABCB}" destId="{E35AB3B8-3128-4CFC-A88F-8D26AFAE7EE2}" srcOrd="1" destOrd="0" parTransId="{7564F761-2DA3-4294-901B-1595A44CD815}" sibTransId="{DA3EB0B4-7023-4D68-A179-6A5C9AFD19EB}"/>
    <dgm:cxn modelId="{0721E67C-E5E5-4D01-ACC7-2239F4ED4F49}" type="presOf" srcId="{CE151B88-670D-47D0-948A-E1D92455646F}" destId="{6B30206C-3E80-4769-928B-3D0A69D1A39D}" srcOrd="0" destOrd="0" presId="urn:microsoft.com/office/officeart/2005/8/layout/radial5"/>
    <dgm:cxn modelId="{14D09BDE-418B-4B87-9648-A61F868EB92A}" type="presParOf" srcId="{5DAC5585-8EA3-4941-A53D-00DB48DE0FC0}" destId="{19BC4B66-C0C7-4707-AFC6-47B5B322B699}" srcOrd="0" destOrd="0" presId="urn:microsoft.com/office/officeart/2005/8/layout/radial5"/>
    <dgm:cxn modelId="{30649CE0-89F1-4916-8C20-4D355D996533}" type="presParOf" srcId="{5DAC5585-8EA3-4941-A53D-00DB48DE0FC0}" destId="{2A632ABD-4ABD-498B-AE25-D907889876B4}" srcOrd="1" destOrd="0" presId="urn:microsoft.com/office/officeart/2005/8/layout/radial5"/>
    <dgm:cxn modelId="{C784CEC8-A47B-45EA-92FF-F0692738D732}" type="presParOf" srcId="{2A632ABD-4ABD-498B-AE25-D907889876B4}" destId="{B9ADF5E6-5CBE-4949-8F96-4124A0ED44BC}" srcOrd="0" destOrd="0" presId="urn:microsoft.com/office/officeart/2005/8/layout/radial5"/>
    <dgm:cxn modelId="{19448F0C-B4CB-4A02-8343-5DEBEB1DD843}" type="presParOf" srcId="{5DAC5585-8EA3-4941-A53D-00DB48DE0FC0}" destId="{6B30206C-3E80-4769-928B-3D0A69D1A39D}" srcOrd="2" destOrd="0" presId="urn:microsoft.com/office/officeart/2005/8/layout/radial5"/>
    <dgm:cxn modelId="{FDF2ED3F-8D70-4AD5-8204-D76C6752B67B}" type="presParOf" srcId="{5DAC5585-8EA3-4941-A53D-00DB48DE0FC0}" destId="{CFC3FB23-F537-4E31-B0BF-51D398618FFF}" srcOrd="3" destOrd="0" presId="urn:microsoft.com/office/officeart/2005/8/layout/radial5"/>
    <dgm:cxn modelId="{3EE4D033-33B2-4F69-80AA-D0D0C61B9634}" type="presParOf" srcId="{CFC3FB23-F537-4E31-B0BF-51D398618FFF}" destId="{ABD9FE33-A9C3-4503-B852-0C46EBCF87A3}" srcOrd="0" destOrd="0" presId="urn:microsoft.com/office/officeart/2005/8/layout/radial5"/>
    <dgm:cxn modelId="{D8238DF3-E3F3-4A80-965D-1AE23A6F07A3}" type="presParOf" srcId="{5DAC5585-8EA3-4941-A53D-00DB48DE0FC0}" destId="{713B8687-78FB-49E8-800C-A046F3D7D706}" srcOrd="4" destOrd="0" presId="urn:microsoft.com/office/officeart/2005/8/layout/radial5"/>
    <dgm:cxn modelId="{519D9008-3DAE-42EE-B1D6-1F90D77DC4EE}" type="presParOf" srcId="{5DAC5585-8EA3-4941-A53D-00DB48DE0FC0}" destId="{D21FF54E-FE1E-45C8-9A53-BA32C74F27CD}" srcOrd="5" destOrd="0" presId="urn:microsoft.com/office/officeart/2005/8/layout/radial5"/>
    <dgm:cxn modelId="{8C00A96D-DF63-4F60-85F8-2E565300FCD0}" type="presParOf" srcId="{D21FF54E-FE1E-45C8-9A53-BA32C74F27CD}" destId="{56AE3114-41EA-4E4B-93CA-088BE8A2B4B4}" srcOrd="0" destOrd="0" presId="urn:microsoft.com/office/officeart/2005/8/layout/radial5"/>
    <dgm:cxn modelId="{307B9FDE-2861-4282-B3DF-8E8D5A749283}" type="presParOf" srcId="{5DAC5585-8EA3-4941-A53D-00DB48DE0FC0}" destId="{68CE2047-D84A-4FDF-B1A8-FBB75EC96B65}" srcOrd="6" destOrd="0" presId="urn:microsoft.com/office/officeart/2005/8/layout/radial5"/>
    <dgm:cxn modelId="{79364CF1-7776-45D5-8E86-15643B28B858}" type="presParOf" srcId="{5DAC5585-8EA3-4941-A53D-00DB48DE0FC0}" destId="{83D0BAA4-6649-40EE-9163-D3AC89B1BDA0}" srcOrd="7" destOrd="0" presId="urn:microsoft.com/office/officeart/2005/8/layout/radial5"/>
    <dgm:cxn modelId="{07C6B84F-E6E6-4F77-8E66-214D7A38B7BA}" type="presParOf" srcId="{83D0BAA4-6649-40EE-9163-D3AC89B1BDA0}" destId="{E8B404B2-2931-4EA1-AA79-3FDCB0014245}" srcOrd="0" destOrd="0" presId="urn:microsoft.com/office/officeart/2005/8/layout/radial5"/>
    <dgm:cxn modelId="{EA9D7509-0568-418B-8FD1-F412CB3913E9}" type="presParOf" srcId="{5DAC5585-8EA3-4941-A53D-00DB48DE0FC0}" destId="{F6AD126D-6C6E-4220-8181-C7841CA7983B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Приоритетные направления государственной молодёжной политики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профориентация, образование и трудоустройство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улучшение жилищных условий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социально-экономическая поддержка молодой семьи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деятельность, направленная на гражданское становление, духов-но-нравственное, патриотическое и экологическое воспитание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мо-лодёжи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поддержку научного и научно-технического творчества, изобретательства и рационализаторства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529219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4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4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4" custScaleX="722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4" custScaleX="722197" custScaleY="186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«Молодёжь Беларуси» (с 1996 г.)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образовательного уровня молодёжи, её готовности к труду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патриотическое воспитание молодых граждан, формирование у них правовой и политической культуры, мотивации к осознанно-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ответственному и активному участию в общественной жизни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качества жизни сельской молодёжи, снижение уровня миграции молодых граждан, работающих в сельских населённых пунктах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активизация социально значимой деятельности детских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моло-дёжных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общественных объединений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962215" custScaleY="198281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4" custScaleX="1236597" custScaleY="190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4" custScaleX="1236314" custScaleY="282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4" custScaleX="1236597" custScaleY="244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4" custScaleX="1236597" custScaleY="186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«Молодёжь Беларуси» (с 1996 г.)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позитивных молодёжных инициатив, соответствующих идеологии и направлениям социально-экономического развития белорусского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здорового образа жизни, укрепление здоровья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системы социальной защиты молодёжи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мо-лодой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семьи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молодёжного туризма и международного молодёжного сотрудничества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962215" custScaleY="198281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4" custScaleX="1236597" custScaleY="245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4" custScaleX="1236314" custScaleY="187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4" custScaleX="1236597" custScaleY="186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4" custScaleX="1236597" custScaleY="186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«Образование и молодёжная политика» на 2016-2020 гг.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1. Развитие системы дошкольного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2. Развитие системы общего среднего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3. Развитие системы специального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marL="265113" indent="-26511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4. Развитие системы профессионально-технического и средне-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специального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BFBAB3C4-2E9F-44EF-8DE9-86EAFDCB36C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11. Молодёжная 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8453EC-210B-43CF-92E1-851AE1595346}" type="parTrans" cxnId="{9C7021BB-3739-4F49-94D0-2BA80E8CE88E}">
      <dgm:prSet/>
      <dgm:spPr/>
      <dgm:t>
        <a:bodyPr/>
        <a:lstStyle/>
        <a:p>
          <a:endParaRPr lang="ru-RU"/>
        </a:p>
      </dgm:t>
    </dgm:pt>
    <dgm:pt modelId="{61E3A75B-7415-4BD8-88A2-B8AE80B3881F}" type="sibTrans" cxnId="{9C7021BB-3739-4F49-94D0-2BA80E8CE88E}">
      <dgm:prSet/>
      <dgm:spPr/>
      <dgm:t>
        <a:bodyPr/>
        <a:lstStyle/>
        <a:p>
          <a:endParaRPr lang="ru-RU"/>
        </a:p>
      </dgm:t>
    </dgm:pt>
    <dgm:pt modelId="{D59FBC7A-DDDB-4851-A193-0C68798781C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5. Развитие системы высшего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676E62-0524-49BD-B0B3-3FE68D099244}" type="parTrans" cxnId="{58233248-3758-4649-81F9-F20E72C24D18}">
      <dgm:prSet/>
      <dgm:spPr/>
      <dgm:t>
        <a:bodyPr/>
        <a:lstStyle/>
        <a:p>
          <a:endParaRPr lang="ru-RU"/>
        </a:p>
      </dgm:t>
    </dgm:pt>
    <dgm:pt modelId="{72BF5DDD-39BC-487C-9720-A4451EB7B999}" type="sibTrans" cxnId="{58233248-3758-4649-81F9-F20E72C24D18}">
      <dgm:prSet/>
      <dgm:spPr/>
      <dgm:t>
        <a:bodyPr/>
        <a:lstStyle/>
        <a:p>
          <a:endParaRPr lang="ru-RU"/>
        </a:p>
      </dgm:t>
    </dgm:pt>
    <dgm:pt modelId="{E8340E52-32FB-4EC4-AB04-5C9013FB712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6. Развитие системы послевузовского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467A5A-38B0-4AE9-B391-2C719790AAC4}" type="parTrans" cxnId="{AB3C7A42-EC01-45B3-AAAA-A507839A96DA}">
      <dgm:prSet/>
      <dgm:spPr/>
      <dgm:t>
        <a:bodyPr/>
        <a:lstStyle/>
        <a:p>
          <a:endParaRPr lang="ru-RU"/>
        </a:p>
      </dgm:t>
    </dgm:pt>
    <dgm:pt modelId="{7A882FB8-FA50-45F0-B58F-54FF8A3A7C88}" type="sibTrans" cxnId="{AB3C7A42-EC01-45B3-AAAA-A507839A96DA}">
      <dgm:prSet/>
      <dgm:spPr/>
      <dgm:t>
        <a:bodyPr/>
        <a:lstStyle/>
        <a:p>
          <a:endParaRPr lang="ru-RU"/>
        </a:p>
      </dgm:t>
    </dgm:pt>
    <dgm:pt modelId="{6AB9CF1A-0CF9-45DA-B8C2-09EF4E376BF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7. Развитие системы дополнительного образования взрослых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9B6622C-7B8C-4612-A138-8E5A978D48AF}" type="parTrans" cxnId="{0BC0BF89-123F-4171-9F1A-02949866F0B4}">
      <dgm:prSet/>
      <dgm:spPr/>
      <dgm:t>
        <a:bodyPr/>
        <a:lstStyle/>
        <a:p>
          <a:endParaRPr lang="ru-RU"/>
        </a:p>
      </dgm:t>
    </dgm:pt>
    <dgm:pt modelId="{403D2683-BB0D-4309-BA6F-F3AE009E8E44}" type="sibTrans" cxnId="{0BC0BF89-123F-4171-9F1A-02949866F0B4}">
      <dgm:prSet/>
      <dgm:spPr/>
      <dgm:t>
        <a:bodyPr/>
        <a:lstStyle/>
        <a:p>
          <a:endParaRPr lang="ru-RU"/>
        </a:p>
      </dgm:t>
    </dgm:pt>
    <dgm:pt modelId="{4500B3D1-218C-48F0-A219-5B923F95FB8E}">
      <dgm:prSet phldrT="[Текст]" custT="1"/>
      <dgm:spPr/>
      <dgm:t>
        <a:bodyPr/>
        <a:lstStyle/>
        <a:p>
          <a:pPr marL="265113" indent="-26511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8. Развитие системы дополнительного образования детей и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EAEAFD-E25E-45FF-B6C6-2E64FECF86E3}" type="parTrans" cxnId="{700DA69A-2E17-46EB-94DE-B2A767D44619}">
      <dgm:prSet/>
      <dgm:spPr/>
      <dgm:t>
        <a:bodyPr/>
        <a:lstStyle/>
        <a:p>
          <a:endParaRPr lang="ru-RU"/>
        </a:p>
      </dgm:t>
    </dgm:pt>
    <dgm:pt modelId="{940E1943-1BF1-49D4-8F8D-1D5336C7D735}" type="sibTrans" cxnId="{700DA69A-2E17-46EB-94DE-B2A767D44619}">
      <dgm:prSet/>
      <dgm:spPr/>
      <dgm:t>
        <a:bodyPr/>
        <a:lstStyle/>
        <a:p>
          <a:endParaRPr lang="ru-RU"/>
        </a:p>
      </dgm:t>
    </dgm:pt>
    <dgm:pt modelId="{19F33EE8-6C92-4351-A81F-E291980979E9}">
      <dgm:prSet phldrT="[Текст]" custT="1"/>
      <dgm:spPr/>
      <dgm:t>
        <a:bodyPr/>
        <a:lstStyle/>
        <a:p>
          <a:pPr marL="265113" indent="-26511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9. Обеспечение функционирования системы образования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E6AB4C2-9859-4FC3-B3DF-DD582BBEF91E}" type="parTrans" cxnId="{87E8EDC3-834A-4FDF-987C-D35B3D51DB72}">
      <dgm:prSet/>
      <dgm:spPr/>
      <dgm:t>
        <a:bodyPr/>
        <a:lstStyle/>
        <a:p>
          <a:endParaRPr lang="ru-RU"/>
        </a:p>
      </dgm:t>
    </dgm:pt>
    <dgm:pt modelId="{6C358DCE-27BC-4948-B311-1DDC8BE1AF7B}" type="sibTrans" cxnId="{87E8EDC3-834A-4FDF-987C-D35B3D51DB72}">
      <dgm:prSet/>
      <dgm:spPr/>
      <dgm:t>
        <a:bodyPr/>
        <a:lstStyle/>
        <a:p>
          <a:endParaRPr lang="ru-RU"/>
        </a:p>
      </dgm:t>
    </dgm:pt>
    <dgm:pt modelId="{294785A4-6BD3-41BA-96C5-E3172DA24AC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10. Подготовка кадров для ядерной энергетики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9328F1-9463-443B-9452-1979408C6F58}" type="parTrans" cxnId="{55A7875D-C55E-437E-BE7C-64F4CC6183AA}">
      <dgm:prSet/>
      <dgm:spPr/>
      <dgm:t>
        <a:bodyPr/>
        <a:lstStyle/>
        <a:p>
          <a:endParaRPr lang="ru-RU"/>
        </a:p>
      </dgm:t>
    </dgm:pt>
    <dgm:pt modelId="{DF18D71F-7427-4604-BABD-D7092193449C}" type="sibTrans" cxnId="{55A7875D-C55E-437E-BE7C-64F4CC6183AA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1083902" custScaleY="198281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11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11" custScaleX="1697220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11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11" custScaleX="1697220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11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11" custScaleX="1697220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11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11" custScaleX="1697220" custScaleY="193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995F9-389B-4D51-9303-5C1EDF5330F2}" type="pres">
      <dgm:prSet presAssocID="{6C676E62-0524-49BD-B0B3-3FE68D099244}" presName="Name13" presStyleLbl="parChTrans1D2" presStyleIdx="4" presStyleCnt="11"/>
      <dgm:spPr/>
      <dgm:t>
        <a:bodyPr/>
        <a:lstStyle/>
        <a:p>
          <a:endParaRPr lang="ru-RU"/>
        </a:p>
      </dgm:t>
    </dgm:pt>
    <dgm:pt modelId="{B460F49E-A726-4513-ABDA-9B03192BF93A}" type="pres">
      <dgm:prSet presAssocID="{D59FBC7A-DDDB-4851-A193-0C68798781CD}" presName="childText" presStyleLbl="bgAcc1" presStyleIdx="4" presStyleCnt="11" custScaleX="1696935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8ACCD-BB8E-4403-93FA-E30692350D3D}" type="pres">
      <dgm:prSet presAssocID="{DE467A5A-38B0-4AE9-B391-2C719790AAC4}" presName="Name13" presStyleLbl="parChTrans1D2" presStyleIdx="5" presStyleCnt="11"/>
      <dgm:spPr/>
      <dgm:t>
        <a:bodyPr/>
        <a:lstStyle/>
        <a:p>
          <a:endParaRPr lang="ru-RU"/>
        </a:p>
      </dgm:t>
    </dgm:pt>
    <dgm:pt modelId="{FD2A9884-2A6F-4296-83CF-99BE0B29F273}" type="pres">
      <dgm:prSet presAssocID="{E8340E52-32FB-4EC4-AB04-5C9013FB712E}" presName="childText" presStyleLbl="bgAcc1" presStyleIdx="5" presStyleCnt="11" custScaleX="1697224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F49A87-6632-483E-8CD3-4FB768C4FF3F}" type="pres">
      <dgm:prSet presAssocID="{B9B6622C-7B8C-4612-A138-8E5A978D48AF}" presName="Name13" presStyleLbl="parChTrans1D2" presStyleIdx="6" presStyleCnt="11"/>
      <dgm:spPr/>
      <dgm:t>
        <a:bodyPr/>
        <a:lstStyle/>
        <a:p>
          <a:endParaRPr lang="ru-RU"/>
        </a:p>
      </dgm:t>
    </dgm:pt>
    <dgm:pt modelId="{9958ADF8-BB02-47FF-BA09-2B45346ACD0E}" type="pres">
      <dgm:prSet presAssocID="{6AB9CF1A-0CF9-45DA-B8C2-09EF4E376BF5}" presName="childText" presStyleLbl="bgAcc1" presStyleIdx="6" presStyleCnt="11" custScaleX="1697224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09CB39-A7E4-4094-BCA7-C1E08C27F4B8}" type="pres">
      <dgm:prSet presAssocID="{07EAEAFD-E25E-45FF-B6C6-2E64FECF86E3}" presName="Name13" presStyleLbl="parChTrans1D2" presStyleIdx="7" presStyleCnt="11"/>
      <dgm:spPr/>
      <dgm:t>
        <a:bodyPr/>
        <a:lstStyle/>
        <a:p>
          <a:endParaRPr lang="ru-RU"/>
        </a:p>
      </dgm:t>
    </dgm:pt>
    <dgm:pt modelId="{EFFFBA4C-7AA1-43FE-A4F9-AE9D5F3E01EB}" type="pres">
      <dgm:prSet presAssocID="{4500B3D1-218C-48F0-A219-5B923F95FB8E}" presName="childText" presStyleLbl="bgAcc1" presStyleIdx="7" presStyleCnt="11" custScaleX="1697224" custScaleY="194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2B3BD-32B5-465B-A91F-1473C177C4F4}" type="pres">
      <dgm:prSet presAssocID="{8E6AB4C2-9859-4FC3-B3DF-DD582BBEF91E}" presName="Name13" presStyleLbl="parChTrans1D2" presStyleIdx="8" presStyleCnt="11"/>
      <dgm:spPr/>
      <dgm:t>
        <a:bodyPr/>
        <a:lstStyle/>
        <a:p>
          <a:endParaRPr lang="ru-RU"/>
        </a:p>
      </dgm:t>
    </dgm:pt>
    <dgm:pt modelId="{BF15B902-71AB-4AA0-ACB4-460B66664383}" type="pres">
      <dgm:prSet presAssocID="{19F33EE8-6C92-4351-A81F-E291980979E9}" presName="childText" presStyleLbl="bgAcc1" presStyleIdx="8" presStyleCnt="11" custScaleX="1697224" custScaleY="194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F9FDC-EEEA-4E5E-A31A-345718640291}" type="pres">
      <dgm:prSet presAssocID="{929328F1-9463-443B-9452-1979408C6F58}" presName="Name13" presStyleLbl="parChTrans1D2" presStyleIdx="9" presStyleCnt="11"/>
      <dgm:spPr/>
      <dgm:t>
        <a:bodyPr/>
        <a:lstStyle/>
        <a:p>
          <a:endParaRPr lang="ru-RU"/>
        </a:p>
      </dgm:t>
    </dgm:pt>
    <dgm:pt modelId="{DAB36CA5-30BC-47CB-892C-AE6D24EC4FA8}" type="pres">
      <dgm:prSet presAssocID="{294785A4-6BD3-41BA-96C5-E3172DA24AC8}" presName="childText" presStyleLbl="bgAcc1" presStyleIdx="9" presStyleCnt="11" custScaleX="1697224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70491-44CB-4F60-A51E-800EDF8A87F0}" type="pres">
      <dgm:prSet presAssocID="{948453EC-210B-43CF-92E1-851AE1595346}" presName="Name13" presStyleLbl="parChTrans1D2" presStyleIdx="10" presStyleCnt="11"/>
      <dgm:spPr/>
      <dgm:t>
        <a:bodyPr/>
        <a:lstStyle/>
        <a:p>
          <a:endParaRPr lang="ru-RU"/>
        </a:p>
      </dgm:t>
    </dgm:pt>
    <dgm:pt modelId="{7A01098E-C03E-4E7A-8E51-7FF830C1B02D}" type="pres">
      <dgm:prSet presAssocID="{BFBAB3C4-2E9F-44EF-8DE9-86EAFDCB36C7}" presName="childText" presStyleLbl="bgAcc1" presStyleIdx="10" presStyleCnt="11" custScaleX="1697224" custScaleY="133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49C1961B-AF3C-4D4C-BB5E-7E9A39C500BA}" type="presOf" srcId="{07EAEAFD-E25E-45FF-B6C6-2E64FECF86E3}" destId="{AB09CB39-A7E4-4094-BCA7-C1E08C27F4B8}" srcOrd="0" destOrd="0" presId="urn:microsoft.com/office/officeart/2005/8/layout/hierarchy3"/>
    <dgm:cxn modelId="{AB3C7A42-EC01-45B3-AAAA-A507839A96DA}" srcId="{B836FBBA-9562-4205-AF82-449A2B4B4CA9}" destId="{E8340E52-32FB-4EC4-AB04-5C9013FB712E}" srcOrd="5" destOrd="0" parTransId="{DE467A5A-38B0-4AE9-B391-2C719790AAC4}" sibTransId="{7A882FB8-FA50-45F0-B58F-54FF8A3A7C88}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345D509E-3E9D-4909-B257-2C5B93B21797}" type="presOf" srcId="{294785A4-6BD3-41BA-96C5-E3172DA24AC8}" destId="{DAB36CA5-30BC-47CB-892C-AE6D24EC4FA8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B2EB3CF8-8C60-48F2-8225-C3FA500D417F}" type="presOf" srcId="{6C676E62-0524-49BD-B0B3-3FE68D099244}" destId="{546995F9-389B-4D51-9303-5C1EDF5330F2}" srcOrd="0" destOrd="0" presId="urn:microsoft.com/office/officeart/2005/8/layout/hierarchy3"/>
    <dgm:cxn modelId="{D000F58B-581E-4349-8074-486DCCF4D652}" type="presOf" srcId="{8E6AB4C2-9859-4FC3-B3DF-DD582BBEF91E}" destId="{BA82B3BD-32B5-465B-A91F-1473C177C4F4}" srcOrd="0" destOrd="0" presId="urn:microsoft.com/office/officeart/2005/8/layout/hierarchy3"/>
    <dgm:cxn modelId="{63BB6942-A68C-4219-9B9A-8031A8D80C9E}" type="presOf" srcId="{4500B3D1-218C-48F0-A219-5B923F95FB8E}" destId="{EFFFBA4C-7AA1-43FE-A4F9-AE9D5F3E01EB}" srcOrd="0" destOrd="0" presId="urn:microsoft.com/office/officeart/2005/8/layout/hierarchy3"/>
    <dgm:cxn modelId="{E00D33CC-BF5B-4479-AB81-0C1F9B358971}" type="presOf" srcId="{D59FBC7A-DDDB-4851-A193-0C68798781CD}" destId="{B460F49E-A726-4513-ABDA-9B03192BF93A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BF6C3882-2673-4397-82C4-7C710FECBE8D}" type="presOf" srcId="{BFBAB3C4-2E9F-44EF-8DE9-86EAFDCB36C7}" destId="{7A01098E-C03E-4E7A-8E51-7FF830C1B02D}" srcOrd="0" destOrd="0" presId="urn:microsoft.com/office/officeart/2005/8/layout/hierarchy3"/>
    <dgm:cxn modelId="{750C35E1-50D5-4235-80C5-15EE6A9DDF14}" type="presOf" srcId="{E8340E52-32FB-4EC4-AB04-5C9013FB712E}" destId="{FD2A9884-2A6F-4296-83CF-99BE0B29F273}" srcOrd="0" destOrd="0" presId="urn:microsoft.com/office/officeart/2005/8/layout/hierarchy3"/>
    <dgm:cxn modelId="{87E8EDC3-834A-4FDF-987C-D35B3D51DB72}" srcId="{B836FBBA-9562-4205-AF82-449A2B4B4CA9}" destId="{19F33EE8-6C92-4351-A81F-E291980979E9}" srcOrd="8" destOrd="0" parTransId="{8E6AB4C2-9859-4FC3-B3DF-DD582BBEF91E}" sibTransId="{6C358DCE-27BC-4948-B311-1DDC8BE1AF7B}"/>
    <dgm:cxn modelId="{AB8585B5-44D3-4770-9F84-8CE4E3832A48}" type="presOf" srcId="{948453EC-210B-43CF-92E1-851AE1595346}" destId="{E0070491-44CB-4F60-A51E-800EDF8A87F0}" srcOrd="0" destOrd="0" presId="urn:microsoft.com/office/officeart/2005/8/layout/hierarchy3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5C06759D-0D54-4E9D-87BD-9D23A996F022}" type="presOf" srcId="{DE467A5A-38B0-4AE9-B391-2C719790AAC4}" destId="{75B8ACCD-BB8E-4403-93FA-E30692350D3D}" srcOrd="0" destOrd="0" presId="urn:microsoft.com/office/officeart/2005/8/layout/hierarchy3"/>
    <dgm:cxn modelId="{0CCC9EF3-B6FA-4AA2-B4D7-9013BE1EA972}" type="presOf" srcId="{19F33EE8-6C92-4351-A81F-E291980979E9}" destId="{BF15B902-71AB-4AA0-ACB4-460B66664383}" srcOrd="0" destOrd="0" presId="urn:microsoft.com/office/officeart/2005/8/layout/hierarchy3"/>
    <dgm:cxn modelId="{55A7875D-C55E-437E-BE7C-64F4CC6183AA}" srcId="{B836FBBA-9562-4205-AF82-449A2B4B4CA9}" destId="{294785A4-6BD3-41BA-96C5-E3172DA24AC8}" srcOrd="9" destOrd="0" parTransId="{929328F1-9463-443B-9452-1979408C6F58}" sibTransId="{DF18D71F-7427-4604-BABD-D7092193449C}"/>
    <dgm:cxn modelId="{6201D903-8422-4E27-B10A-C3072DDEF59E}" type="presOf" srcId="{B9B6622C-7B8C-4612-A138-8E5A978D48AF}" destId="{23F49A87-6632-483E-8CD3-4FB768C4FF3F}" srcOrd="0" destOrd="0" presId="urn:microsoft.com/office/officeart/2005/8/layout/hierarchy3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58233248-3758-4649-81F9-F20E72C24D18}" srcId="{B836FBBA-9562-4205-AF82-449A2B4B4CA9}" destId="{D59FBC7A-DDDB-4851-A193-0C68798781CD}" srcOrd="4" destOrd="0" parTransId="{6C676E62-0524-49BD-B0B3-3FE68D099244}" sibTransId="{72BF5DDD-39BC-487C-9720-A4451EB7B999}"/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6BD3A79F-70FB-4A76-88E5-7451B2E15CCB}" type="presOf" srcId="{929328F1-9463-443B-9452-1979408C6F58}" destId="{EB4F9FDC-EEEA-4E5E-A31A-345718640291}" srcOrd="0" destOrd="0" presId="urn:microsoft.com/office/officeart/2005/8/layout/hierarchy3"/>
    <dgm:cxn modelId="{0BC0BF89-123F-4171-9F1A-02949866F0B4}" srcId="{B836FBBA-9562-4205-AF82-449A2B4B4CA9}" destId="{6AB9CF1A-0CF9-45DA-B8C2-09EF4E376BF5}" srcOrd="6" destOrd="0" parTransId="{B9B6622C-7B8C-4612-A138-8E5A978D48AF}" sibTransId="{403D2683-BB0D-4309-BA6F-F3AE009E8E44}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700DA69A-2E17-46EB-94DE-B2A767D44619}" srcId="{B836FBBA-9562-4205-AF82-449A2B4B4CA9}" destId="{4500B3D1-218C-48F0-A219-5B923F95FB8E}" srcOrd="7" destOrd="0" parTransId="{07EAEAFD-E25E-45FF-B6C6-2E64FECF86E3}" sibTransId="{940E1943-1BF1-49D4-8F8D-1D5336C7D735}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9C7021BB-3739-4F49-94D0-2BA80E8CE88E}" srcId="{B836FBBA-9562-4205-AF82-449A2B4B4CA9}" destId="{BFBAB3C4-2E9F-44EF-8DE9-86EAFDCB36C7}" srcOrd="10" destOrd="0" parTransId="{948453EC-210B-43CF-92E1-851AE1595346}" sibTransId="{61E3A75B-7415-4BD8-88A2-B8AE80B3881F}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BBFA89B4-EE5A-4CD0-94CE-9F8E9C367DF4}" type="presOf" srcId="{6AB9CF1A-0CF9-45DA-B8C2-09EF4E376BF5}" destId="{9958ADF8-BB02-47FF-BA09-2B45346ACD0E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  <dgm:cxn modelId="{3AA43D45-B343-4DC8-B771-0203457FD839}" type="presParOf" srcId="{F5F7D5C3-9059-4C03-9DB9-2E31AAC13756}" destId="{546995F9-389B-4D51-9303-5C1EDF5330F2}" srcOrd="8" destOrd="0" presId="urn:microsoft.com/office/officeart/2005/8/layout/hierarchy3"/>
    <dgm:cxn modelId="{56F3875E-86E2-404A-9D98-1DD25F3F9D19}" type="presParOf" srcId="{F5F7D5C3-9059-4C03-9DB9-2E31AAC13756}" destId="{B460F49E-A726-4513-ABDA-9B03192BF93A}" srcOrd="9" destOrd="0" presId="urn:microsoft.com/office/officeart/2005/8/layout/hierarchy3"/>
    <dgm:cxn modelId="{551A96CE-E23D-4AE8-8307-DBA976B0BB9E}" type="presParOf" srcId="{F5F7D5C3-9059-4C03-9DB9-2E31AAC13756}" destId="{75B8ACCD-BB8E-4403-93FA-E30692350D3D}" srcOrd="10" destOrd="0" presId="urn:microsoft.com/office/officeart/2005/8/layout/hierarchy3"/>
    <dgm:cxn modelId="{4EB16A30-C7BC-4562-8CDA-AB13F59306FE}" type="presParOf" srcId="{F5F7D5C3-9059-4C03-9DB9-2E31AAC13756}" destId="{FD2A9884-2A6F-4296-83CF-99BE0B29F273}" srcOrd="11" destOrd="0" presId="urn:microsoft.com/office/officeart/2005/8/layout/hierarchy3"/>
    <dgm:cxn modelId="{B09502EB-B17F-4017-9976-D512FFECE818}" type="presParOf" srcId="{F5F7D5C3-9059-4C03-9DB9-2E31AAC13756}" destId="{23F49A87-6632-483E-8CD3-4FB768C4FF3F}" srcOrd="12" destOrd="0" presId="urn:microsoft.com/office/officeart/2005/8/layout/hierarchy3"/>
    <dgm:cxn modelId="{6E52ED70-235A-4784-8D01-266284E3E1B9}" type="presParOf" srcId="{F5F7D5C3-9059-4C03-9DB9-2E31AAC13756}" destId="{9958ADF8-BB02-47FF-BA09-2B45346ACD0E}" srcOrd="13" destOrd="0" presId="urn:microsoft.com/office/officeart/2005/8/layout/hierarchy3"/>
    <dgm:cxn modelId="{86B64984-D2CA-4121-8588-7238421A2BD5}" type="presParOf" srcId="{F5F7D5C3-9059-4C03-9DB9-2E31AAC13756}" destId="{AB09CB39-A7E4-4094-BCA7-C1E08C27F4B8}" srcOrd="14" destOrd="0" presId="urn:microsoft.com/office/officeart/2005/8/layout/hierarchy3"/>
    <dgm:cxn modelId="{D66231F5-59A4-4127-8699-F21D7895B295}" type="presParOf" srcId="{F5F7D5C3-9059-4C03-9DB9-2E31AAC13756}" destId="{EFFFBA4C-7AA1-43FE-A4F9-AE9D5F3E01EB}" srcOrd="15" destOrd="0" presId="urn:microsoft.com/office/officeart/2005/8/layout/hierarchy3"/>
    <dgm:cxn modelId="{6200D528-AE41-4FA1-A459-4D4F3BD2D4B0}" type="presParOf" srcId="{F5F7D5C3-9059-4C03-9DB9-2E31AAC13756}" destId="{BA82B3BD-32B5-465B-A91F-1473C177C4F4}" srcOrd="16" destOrd="0" presId="urn:microsoft.com/office/officeart/2005/8/layout/hierarchy3"/>
    <dgm:cxn modelId="{55C6EC0A-A336-41C6-9F23-F959F3065679}" type="presParOf" srcId="{F5F7D5C3-9059-4C03-9DB9-2E31AAC13756}" destId="{BF15B902-71AB-4AA0-ACB4-460B66664383}" srcOrd="17" destOrd="0" presId="urn:microsoft.com/office/officeart/2005/8/layout/hierarchy3"/>
    <dgm:cxn modelId="{903A04A8-538A-49D1-9B7A-6D9866A3D724}" type="presParOf" srcId="{F5F7D5C3-9059-4C03-9DB9-2E31AAC13756}" destId="{EB4F9FDC-EEEA-4E5E-A31A-345718640291}" srcOrd="18" destOrd="0" presId="urn:microsoft.com/office/officeart/2005/8/layout/hierarchy3"/>
    <dgm:cxn modelId="{33333721-DFFD-406A-AEB8-42B0B93E6C9C}" type="presParOf" srcId="{F5F7D5C3-9059-4C03-9DB9-2E31AAC13756}" destId="{DAB36CA5-30BC-47CB-892C-AE6D24EC4FA8}" srcOrd="19" destOrd="0" presId="urn:microsoft.com/office/officeart/2005/8/layout/hierarchy3"/>
    <dgm:cxn modelId="{23F459E1-F405-4B95-B4B6-386CB685047A}" type="presParOf" srcId="{F5F7D5C3-9059-4C03-9DB9-2E31AAC13756}" destId="{E0070491-44CB-4F60-A51E-800EDF8A87F0}" srcOrd="20" destOrd="0" presId="urn:microsoft.com/office/officeart/2005/8/layout/hierarchy3"/>
    <dgm:cxn modelId="{C8C6D875-2B56-420D-A63A-B54BD7349AD3}" type="presParOf" srcId="{F5F7D5C3-9059-4C03-9DB9-2E31AAC13756}" destId="{7A01098E-C03E-4E7A-8E51-7FF830C1B02D}" srcOrd="2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Подпрограмма «Молодёжная политика»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патриотическое воспитание молодёжи с учётом возрастных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осо-бенностей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11038650-7627-4231-9F81-087BFDCECB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 талантливой и одарённой молодёжи, раскрытие её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по-тенциала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вовлечение в инновационную деятельность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D677DF-E222-44D6-8152-5BF0DA2D1B75}" type="parTrans" cxnId="{01027237-9B1A-4685-807F-FC0BD97E12FF}">
      <dgm:prSet/>
      <dgm:spPr/>
      <dgm:t>
        <a:bodyPr/>
        <a:lstStyle/>
        <a:p>
          <a:endParaRPr lang="ru-RU"/>
        </a:p>
      </dgm:t>
    </dgm:pt>
    <dgm:pt modelId="{44667C0A-B286-43C9-9825-CA3C2EB4B7D8}" type="sibTrans" cxnId="{01027237-9B1A-4685-807F-FC0BD97E12F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у молодёжи уважения к семейным ценностям,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здо-ровью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профилактика асоциального поведения молодых людей, их участия в деятельности незарегистрированных объединений де-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структивной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направленности, молодёжной преступности и право-нарушений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78C686EA-48EC-4C68-B460-6A69EEE2220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волонтёрского движения, являющегося эффективным инструментом гражданско-патриотического воспитания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5C55E0-A791-4649-B232-879D99DFFB2A}" type="parTrans" cxnId="{5A4872A5-A2FE-4C3F-A40B-353413B10166}">
      <dgm:prSet/>
      <dgm:spPr/>
      <dgm:t>
        <a:bodyPr/>
        <a:lstStyle/>
        <a:p>
          <a:endParaRPr lang="ru-RU"/>
        </a:p>
      </dgm:t>
    </dgm:pt>
    <dgm:pt modelId="{5E74CC26-B0CC-4AE1-9964-4EA0178485F7}" type="sibTrans" cxnId="{5A4872A5-A2FE-4C3F-A40B-353413B10166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962215" custScaleY="198281" custLinFactNeighborX="-760" custLinFactNeighborY="-33624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4" custScaleX="1362563" custScaleY="181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2D886-E1A3-499E-A363-EBD5549E623F}" type="pres">
      <dgm:prSet presAssocID="{47D677DF-E222-44D6-8152-5BF0DA2D1B7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EC2385-A018-47C3-A769-8B2F6FA34855}" type="pres">
      <dgm:prSet presAssocID="{11038650-7627-4231-9F81-087BFDCECBA5}" presName="childText" presStyleLbl="bgAcc1" presStyleIdx="1" presStyleCnt="4" custScaleX="1362251" custScaleY="187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2" presStyleCnt="4" custScaleX="1362563" custScaleY="384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8B21-6562-4BF1-94B1-876210DE9B57}" type="pres">
      <dgm:prSet presAssocID="{DE5C55E0-A791-4649-B232-879D99DFFB2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511C3D1-4334-4A82-A03A-989621ACF04F}" type="pres">
      <dgm:prSet presAssocID="{78C686EA-48EC-4C68-B460-6A69EEE22201}" presName="childText" presStyleLbl="bgAcc1" presStyleIdx="3" presStyleCnt="4" custScaleX="1362563" custScaleY="186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5A4872A5-A2FE-4C3F-A40B-353413B10166}" srcId="{B836FBBA-9562-4205-AF82-449A2B4B4CA9}" destId="{78C686EA-48EC-4C68-B460-6A69EEE22201}" srcOrd="3" destOrd="0" parTransId="{DE5C55E0-A791-4649-B232-879D99DFFB2A}" sibTransId="{5E74CC26-B0CC-4AE1-9964-4EA0178485F7}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647CA567-D1FF-4E8E-BA9E-A7AEF03C3B2F}" srcId="{B836FBBA-9562-4205-AF82-449A2B4B4CA9}" destId="{B384643E-913C-4F33-AFC6-E0D9537E7395}" srcOrd="2" destOrd="0" parTransId="{8CAD94D6-CD68-4AE4-8815-13CD34A25502}" sibTransId="{37408DB6-4598-4D5D-8545-798309BBC846}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BFE47C79-9E48-41D8-A90F-8FED77623C3D}" type="presOf" srcId="{11038650-7627-4231-9F81-087BFDCECBA5}" destId="{DDEC2385-A018-47C3-A769-8B2F6FA34855}" srcOrd="0" destOrd="0" presId="urn:microsoft.com/office/officeart/2005/8/layout/hierarchy3"/>
    <dgm:cxn modelId="{C2881965-3361-4E34-AF50-29CC7CFC5616}" type="presOf" srcId="{78C686EA-48EC-4C68-B460-6A69EEE22201}" destId="{B511C3D1-4334-4A82-A03A-989621ACF04F}" srcOrd="0" destOrd="0" presId="urn:microsoft.com/office/officeart/2005/8/layout/hierarchy3"/>
    <dgm:cxn modelId="{ED5C6F41-2C6F-4109-B873-7DFA19BC573A}" type="presOf" srcId="{DE5C55E0-A791-4649-B232-879D99DFFB2A}" destId="{33808B21-6562-4BF1-94B1-876210DE9B57}" srcOrd="0" destOrd="0" presId="urn:microsoft.com/office/officeart/2005/8/layout/hierarchy3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6CD1EF9C-A41B-4A67-9822-8759B4BBED5C}" type="presOf" srcId="{47D677DF-E222-44D6-8152-5BF0DA2D1B75}" destId="{20B2D886-E1A3-499E-A363-EBD5549E623F}" srcOrd="0" destOrd="0" presId="urn:microsoft.com/office/officeart/2005/8/layout/hierarchy3"/>
    <dgm:cxn modelId="{01027237-9B1A-4685-807F-FC0BD97E12FF}" srcId="{B836FBBA-9562-4205-AF82-449A2B4B4CA9}" destId="{11038650-7627-4231-9F81-087BFDCECBA5}" srcOrd="1" destOrd="0" parTransId="{47D677DF-E222-44D6-8152-5BF0DA2D1B75}" sibTransId="{44667C0A-B286-43C9-9825-CA3C2EB4B7D8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0B784FE-0119-4717-9F3B-6518B5D5A584}" type="presParOf" srcId="{F5F7D5C3-9059-4C03-9DB9-2E31AAC13756}" destId="{20B2D886-E1A3-499E-A363-EBD5549E623F}" srcOrd="2" destOrd="0" presId="urn:microsoft.com/office/officeart/2005/8/layout/hierarchy3"/>
    <dgm:cxn modelId="{0BD09736-0679-4917-9944-8F7BB54755AD}" type="presParOf" srcId="{F5F7D5C3-9059-4C03-9DB9-2E31AAC13756}" destId="{DDEC2385-A018-47C3-A769-8B2F6FA34855}" srcOrd="3" destOrd="0" presId="urn:microsoft.com/office/officeart/2005/8/layout/hierarchy3"/>
    <dgm:cxn modelId="{130660CF-7A7D-4D17-9DDD-0C28D3B47CF0}" type="presParOf" srcId="{F5F7D5C3-9059-4C03-9DB9-2E31AAC13756}" destId="{BFE19396-DCB1-4AE6-8B51-3DAB4099814E}" srcOrd="4" destOrd="0" presId="urn:microsoft.com/office/officeart/2005/8/layout/hierarchy3"/>
    <dgm:cxn modelId="{262C754C-BDCF-493A-8766-17A96A4C3B27}" type="presParOf" srcId="{F5F7D5C3-9059-4C03-9DB9-2E31AAC13756}" destId="{8BF1DAE3-F246-4042-90FF-BD1E4F4AFFA5}" srcOrd="5" destOrd="0" presId="urn:microsoft.com/office/officeart/2005/8/layout/hierarchy3"/>
    <dgm:cxn modelId="{CCC02542-2185-4410-ADDE-FA40292AA8FA}" type="presParOf" srcId="{F5F7D5C3-9059-4C03-9DB9-2E31AAC13756}" destId="{33808B21-6562-4BF1-94B1-876210DE9B57}" srcOrd="6" destOrd="0" presId="urn:microsoft.com/office/officeart/2005/8/layout/hierarchy3"/>
    <dgm:cxn modelId="{DAC29278-664D-408A-BFEA-3ECFD046C8D5}" type="presParOf" srcId="{F5F7D5C3-9059-4C03-9DB9-2E31AAC13756}" destId="{B511C3D1-4334-4A82-A03A-989621ACF04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CAC21C-A74A-4A15-BF87-5754B2FDF754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836FBBA-9562-4205-AF82-449A2B4B4C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Подпрограмма «Молодёжная политика»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566494-F9EB-49B1-BBAD-91F694C6F3B3}" type="parTrans" cxnId="{7290BD20-97D9-4833-BAA6-AA879102142C}">
      <dgm:prSet/>
      <dgm:spPr/>
      <dgm:t>
        <a:bodyPr/>
        <a:lstStyle/>
        <a:p>
          <a:endParaRPr lang="ru-RU"/>
        </a:p>
      </dgm:t>
    </dgm:pt>
    <dgm:pt modelId="{E54A905D-A17C-47CD-9E72-FCA864494599}" type="sibTrans" cxnId="{7290BD20-97D9-4833-BAA6-AA879102142C}">
      <dgm:prSet/>
      <dgm:spPr/>
      <dgm:t>
        <a:bodyPr/>
        <a:lstStyle/>
        <a:p>
          <a:endParaRPr lang="ru-RU"/>
        </a:p>
      </dgm:t>
    </dgm:pt>
    <dgm:pt modelId="{297C8E2A-D8CF-4CC5-B1E0-896DC1A168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современных форм профессиональной ориентации и организация занятости молодёжи в свободное от учёбы (основной работы) время, развитие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студотрядовского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движения,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трудоус-тройство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молодых граждан, поддержка их предпринимательской инициативы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864694-622D-4306-BE80-3E09A9F4AAC2}" type="parTrans" cxnId="{9123DF31-FA45-4602-8A7F-C993B9D46DBF}">
      <dgm:prSet/>
      <dgm:spPr/>
      <dgm:t>
        <a:bodyPr/>
        <a:lstStyle/>
        <a:p>
          <a:endParaRPr lang="ru-RU"/>
        </a:p>
      </dgm:t>
    </dgm:pt>
    <dgm:pt modelId="{0BD868AE-D0DB-456C-9775-4391ABF94F10}" type="sibTrans" cxnId="{9123DF31-FA45-4602-8A7F-C993B9D46DBF}">
      <dgm:prSet/>
      <dgm:spPr/>
      <dgm:t>
        <a:bodyPr/>
        <a:lstStyle/>
        <a:p>
          <a:endParaRPr lang="ru-RU"/>
        </a:p>
      </dgm:t>
    </dgm:pt>
    <dgm:pt modelId="{B384643E-913C-4F33-AFC6-E0D9537E739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создания условий для реализации социально значимых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инициатив молодёжи, развитие органов ученического и студенческого самоуправления, активизация деятельности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и молодёжных общественных объединений.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AD94D6-CD68-4AE4-8815-13CD34A25502}" type="parTrans" cxnId="{647CA567-D1FF-4E8E-BA9E-A7AEF03C3B2F}">
      <dgm:prSet/>
      <dgm:spPr/>
      <dgm:t>
        <a:bodyPr/>
        <a:lstStyle/>
        <a:p>
          <a:endParaRPr lang="ru-RU"/>
        </a:p>
      </dgm:t>
    </dgm:pt>
    <dgm:pt modelId="{37408DB6-4598-4D5D-8545-798309BBC846}" type="sibTrans" cxnId="{647CA567-D1FF-4E8E-BA9E-A7AEF03C3B2F}">
      <dgm:prSet/>
      <dgm:spPr/>
      <dgm:t>
        <a:bodyPr/>
        <a:lstStyle/>
        <a:p>
          <a:endParaRPr lang="ru-RU"/>
        </a:p>
      </dgm:t>
    </dgm:pt>
    <dgm:pt modelId="{D0BEAEAB-D7BA-4165-B181-1A1568DB22CE}" type="pres">
      <dgm:prSet presAssocID="{80CAC21C-A74A-4A15-BF87-5754B2FDF7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48F77-1CB9-4137-A92B-9678C73F2128}" type="pres">
      <dgm:prSet presAssocID="{B836FBBA-9562-4205-AF82-449A2B4B4CA9}" presName="root" presStyleCnt="0"/>
      <dgm:spPr/>
    </dgm:pt>
    <dgm:pt modelId="{4078FF35-99BF-431E-A893-7F7C6A4A1179}" type="pres">
      <dgm:prSet presAssocID="{B836FBBA-9562-4205-AF82-449A2B4B4CA9}" presName="rootComposite" presStyleCnt="0"/>
      <dgm:spPr/>
    </dgm:pt>
    <dgm:pt modelId="{7DDD2EF5-0555-4442-AE44-919C412B5C83}" type="pres">
      <dgm:prSet presAssocID="{B836FBBA-9562-4205-AF82-449A2B4B4CA9}" presName="rootText" presStyleLbl="node1" presStyleIdx="0" presStyleCnt="1" custScaleX="962215" custScaleY="198281" custLinFactNeighborX="-760" custLinFactNeighborY="-74486"/>
      <dgm:spPr/>
      <dgm:t>
        <a:bodyPr/>
        <a:lstStyle/>
        <a:p>
          <a:endParaRPr lang="ru-RU"/>
        </a:p>
      </dgm:t>
    </dgm:pt>
    <dgm:pt modelId="{DC4A54DB-EEA4-4351-86FB-FAEDD74CCF52}" type="pres">
      <dgm:prSet presAssocID="{B836FBBA-9562-4205-AF82-449A2B4B4CA9}" presName="rootConnector" presStyleLbl="node1" presStyleIdx="0" presStyleCnt="1"/>
      <dgm:spPr/>
      <dgm:t>
        <a:bodyPr/>
        <a:lstStyle/>
        <a:p>
          <a:endParaRPr lang="ru-RU"/>
        </a:p>
      </dgm:t>
    </dgm:pt>
    <dgm:pt modelId="{F5F7D5C3-9059-4C03-9DB9-2E31AAC13756}" type="pres">
      <dgm:prSet presAssocID="{B836FBBA-9562-4205-AF82-449A2B4B4CA9}" presName="childShape" presStyleCnt="0"/>
      <dgm:spPr/>
    </dgm:pt>
    <dgm:pt modelId="{CAFF799B-8E7B-44BB-A2E5-6407910F7D36}" type="pres">
      <dgm:prSet presAssocID="{44864694-622D-4306-BE80-3E09A9F4AAC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CAB11507-DF5D-4B57-BA64-13957A2C7E17}" type="pres">
      <dgm:prSet presAssocID="{297C8E2A-D8CF-4CC5-B1E0-896DC1A16894}" presName="childText" presStyleLbl="bgAcc1" presStyleIdx="0" presStyleCnt="2" custScaleX="1362563" custScaleY="393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19396-DCB1-4AE6-8B51-3DAB4099814E}" type="pres">
      <dgm:prSet presAssocID="{8CAD94D6-CD68-4AE4-8815-13CD34A25502}" presName="Name13" presStyleLbl="parChTrans1D2" presStyleIdx="1" presStyleCnt="2"/>
      <dgm:spPr/>
      <dgm:t>
        <a:bodyPr/>
        <a:lstStyle/>
        <a:p>
          <a:endParaRPr lang="ru-RU"/>
        </a:p>
      </dgm:t>
    </dgm:pt>
    <dgm:pt modelId="{8BF1DAE3-F246-4042-90FF-BD1E4F4AFFA5}" type="pres">
      <dgm:prSet presAssocID="{B384643E-913C-4F33-AFC6-E0D9537E7395}" presName="childText" presStyleLbl="bgAcc1" presStyleIdx="1" presStyleCnt="2" custScaleX="1362563" custScaleY="384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81B812-2494-4FF1-BF14-193EAFF2BDAE}" type="presOf" srcId="{B836FBBA-9562-4205-AF82-449A2B4B4CA9}" destId="{7DDD2EF5-0555-4442-AE44-919C412B5C83}" srcOrd="0" destOrd="0" presId="urn:microsoft.com/office/officeart/2005/8/layout/hierarchy3"/>
    <dgm:cxn modelId="{43DC3CC1-4F57-4D0F-960A-639B09F40211}" type="presOf" srcId="{44864694-622D-4306-BE80-3E09A9F4AAC2}" destId="{CAFF799B-8E7B-44BB-A2E5-6407910F7D36}" srcOrd="0" destOrd="0" presId="urn:microsoft.com/office/officeart/2005/8/layout/hierarchy3"/>
    <dgm:cxn modelId="{8B20761F-11E2-4B5B-A5FB-2A3820F72AB8}" type="presOf" srcId="{8CAD94D6-CD68-4AE4-8815-13CD34A25502}" destId="{BFE19396-DCB1-4AE6-8B51-3DAB4099814E}" srcOrd="0" destOrd="0" presId="urn:microsoft.com/office/officeart/2005/8/layout/hierarchy3"/>
    <dgm:cxn modelId="{7290BD20-97D9-4833-BAA6-AA879102142C}" srcId="{80CAC21C-A74A-4A15-BF87-5754B2FDF754}" destId="{B836FBBA-9562-4205-AF82-449A2B4B4CA9}" srcOrd="0" destOrd="0" parTransId="{88566494-F9EB-49B1-BBAD-91F694C6F3B3}" sibTransId="{E54A905D-A17C-47CD-9E72-FCA864494599}"/>
    <dgm:cxn modelId="{9123DF31-FA45-4602-8A7F-C993B9D46DBF}" srcId="{B836FBBA-9562-4205-AF82-449A2B4B4CA9}" destId="{297C8E2A-D8CF-4CC5-B1E0-896DC1A16894}" srcOrd="0" destOrd="0" parTransId="{44864694-622D-4306-BE80-3E09A9F4AAC2}" sibTransId="{0BD868AE-D0DB-456C-9775-4391ABF94F10}"/>
    <dgm:cxn modelId="{824AFFC9-F419-4456-A7E4-92AB9221D71E}" type="presOf" srcId="{80CAC21C-A74A-4A15-BF87-5754B2FDF754}" destId="{D0BEAEAB-D7BA-4165-B181-1A1568DB22CE}" srcOrd="0" destOrd="0" presId="urn:microsoft.com/office/officeart/2005/8/layout/hierarchy3"/>
    <dgm:cxn modelId="{626DA759-C324-4612-9559-1A83580F34AB}" type="presOf" srcId="{297C8E2A-D8CF-4CC5-B1E0-896DC1A16894}" destId="{CAB11507-DF5D-4B57-BA64-13957A2C7E17}" srcOrd="0" destOrd="0" presId="urn:microsoft.com/office/officeart/2005/8/layout/hierarchy3"/>
    <dgm:cxn modelId="{E5B73526-91D7-4B8A-8B2B-35886730E503}" type="presOf" srcId="{B836FBBA-9562-4205-AF82-449A2B4B4CA9}" destId="{DC4A54DB-EEA4-4351-86FB-FAEDD74CCF52}" srcOrd="1" destOrd="0" presId="urn:microsoft.com/office/officeart/2005/8/layout/hierarchy3"/>
    <dgm:cxn modelId="{51549AED-689F-46A1-8081-D0022FF2D24E}" type="presOf" srcId="{B384643E-913C-4F33-AFC6-E0D9537E7395}" destId="{8BF1DAE3-F246-4042-90FF-BD1E4F4AFFA5}" srcOrd="0" destOrd="0" presId="urn:microsoft.com/office/officeart/2005/8/layout/hierarchy3"/>
    <dgm:cxn modelId="{647CA567-D1FF-4E8E-BA9E-A7AEF03C3B2F}" srcId="{B836FBBA-9562-4205-AF82-449A2B4B4CA9}" destId="{B384643E-913C-4F33-AFC6-E0D9537E7395}" srcOrd="1" destOrd="0" parTransId="{8CAD94D6-CD68-4AE4-8815-13CD34A25502}" sibTransId="{37408DB6-4598-4D5D-8545-798309BBC846}"/>
    <dgm:cxn modelId="{C2D8676A-18AE-4658-A9DB-7C252FFFDAFB}" type="presParOf" srcId="{D0BEAEAB-D7BA-4165-B181-1A1568DB22CE}" destId="{51D48F77-1CB9-4137-A92B-9678C73F2128}" srcOrd="0" destOrd="0" presId="urn:microsoft.com/office/officeart/2005/8/layout/hierarchy3"/>
    <dgm:cxn modelId="{02837B78-6B6E-48E8-AF1C-6A1117BC2F5B}" type="presParOf" srcId="{51D48F77-1CB9-4137-A92B-9678C73F2128}" destId="{4078FF35-99BF-431E-A893-7F7C6A4A1179}" srcOrd="0" destOrd="0" presId="urn:microsoft.com/office/officeart/2005/8/layout/hierarchy3"/>
    <dgm:cxn modelId="{762B6747-579B-415A-A20A-336D2A36A096}" type="presParOf" srcId="{4078FF35-99BF-431E-A893-7F7C6A4A1179}" destId="{7DDD2EF5-0555-4442-AE44-919C412B5C83}" srcOrd="0" destOrd="0" presId="urn:microsoft.com/office/officeart/2005/8/layout/hierarchy3"/>
    <dgm:cxn modelId="{1C325824-9644-4C90-8B2A-1BFDB7E63070}" type="presParOf" srcId="{4078FF35-99BF-431E-A893-7F7C6A4A1179}" destId="{DC4A54DB-EEA4-4351-86FB-FAEDD74CCF52}" srcOrd="1" destOrd="0" presId="urn:microsoft.com/office/officeart/2005/8/layout/hierarchy3"/>
    <dgm:cxn modelId="{E1989466-31F7-4346-9438-FFB0CCFB1E54}" type="presParOf" srcId="{51D48F77-1CB9-4137-A92B-9678C73F2128}" destId="{F5F7D5C3-9059-4C03-9DB9-2E31AAC13756}" srcOrd="1" destOrd="0" presId="urn:microsoft.com/office/officeart/2005/8/layout/hierarchy3"/>
    <dgm:cxn modelId="{C831D755-879F-4901-A069-6023CEABA1AA}" type="presParOf" srcId="{F5F7D5C3-9059-4C03-9DB9-2E31AAC13756}" destId="{CAFF799B-8E7B-44BB-A2E5-6407910F7D36}" srcOrd="0" destOrd="0" presId="urn:microsoft.com/office/officeart/2005/8/layout/hierarchy3"/>
    <dgm:cxn modelId="{BCF9613D-1AF3-40E1-BB01-E2D0899A8A57}" type="presParOf" srcId="{F5F7D5C3-9059-4C03-9DB9-2E31AAC13756}" destId="{CAB11507-DF5D-4B57-BA64-13957A2C7E17}" srcOrd="1" destOrd="0" presId="urn:microsoft.com/office/officeart/2005/8/layout/hierarchy3"/>
    <dgm:cxn modelId="{130660CF-7A7D-4D17-9DDD-0C28D3B47CF0}" type="presParOf" srcId="{F5F7D5C3-9059-4C03-9DB9-2E31AAC13756}" destId="{BFE19396-DCB1-4AE6-8B51-3DAB4099814E}" srcOrd="2" destOrd="0" presId="urn:microsoft.com/office/officeart/2005/8/layout/hierarchy3"/>
    <dgm:cxn modelId="{262C754C-BDCF-493A-8766-17A96A4C3B27}" type="presParOf" srcId="{F5F7D5C3-9059-4C03-9DB9-2E31AAC13756}" destId="{8BF1DAE3-F246-4042-90FF-BD1E4F4AFFA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CA4D6E-7DEE-4599-A55F-6A4795401229}" type="doc">
      <dgm:prSet loTypeId="urn:microsoft.com/office/officeart/2005/8/layout/hierarchy2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D80C93F-9808-42A9-88C7-32460DC195E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поддержка молодёжи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751B014-FA48-4E56-99AA-B2A722719E90}" type="parTrans" cxnId="{C99BA682-2019-4604-8674-8AB7E51399A0}">
      <dgm:prSet/>
      <dgm:spPr/>
      <dgm:t>
        <a:bodyPr/>
        <a:lstStyle/>
        <a:p>
          <a:endParaRPr lang="ru-RU"/>
        </a:p>
      </dgm:t>
    </dgm:pt>
    <dgm:pt modelId="{40A5BC29-5861-497D-AB51-8761F721289B}" type="sibTrans" cxnId="{C99BA682-2019-4604-8674-8AB7E51399A0}">
      <dgm:prSet/>
      <dgm:spPr/>
      <dgm:t>
        <a:bodyPr/>
        <a:lstStyle/>
        <a:p>
          <a:endParaRPr lang="ru-RU"/>
        </a:p>
      </dgm:t>
    </dgm:pt>
    <dgm:pt modelId="{72117409-4C45-4A06-8031-D8D328F1B75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Специальный Фонд Президента Республики Беларусь по поддержке талантливой молодёжи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8B1224E-57B0-4EF1-9443-12B06C8C434F}" type="parTrans" cxnId="{0889DD1D-E2E5-4BD6-927B-342BE47B97C4}">
      <dgm:prSet/>
      <dgm:spPr/>
      <dgm:t>
        <a:bodyPr/>
        <a:lstStyle/>
        <a:p>
          <a:endParaRPr lang="ru-RU"/>
        </a:p>
      </dgm:t>
    </dgm:pt>
    <dgm:pt modelId="{C5798824-78A0-4749-8A9D-BA211B2A82E6}" type="sibTrans" cxnId="{0889DD1D-E2E5-4BD6-927B-342BE47B97C4}">
      <dgm:prSet/>
      <dgm:spPr/>
      <dgm:t>
        <a:bodyPr/>
        <a:lstStyle/>
        <a:p>
          <a:endParaRPr lang="ru-RU"/>
        </a:p>
      </dgm:t>
    </dgm:pt>
    <dgm:pt modelId="{708F9A06-4D68-478E-902A-C3A6E6F836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Программа «Дети Беларуси» (в её структуре выделены подпрограммы «Дети Чернобыля», «Дети-инвалиды»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D80AD0-4150-459E-A612-3261E10A14DA}" type="parTrans" cxnId="{E1C27404-B7E2-43AB-A7E6-13B503608EED}">
      <dgm:prSet/>
      <dgm:spPr/>
      <dgm:t>
        <a:bodyPr/>
        <a:lstStyle/>
        <a:p>
          <a:endParaRPr lang="ru-RU"/>
        </a:p>
      </dgm:t>
    </dgm:pt>
    <dgm:pt modelId="{53D3B174-5BA5-4CB3-8AA1-2CAFDB4E92E9}" type="sibTrans" cxnId="{E1C27404-B7E2-43AB-A7E6-13B503608EED}">
      <dgm:prSet/>
      <dgm:spPr/>
      <dgm:t>
        <a:bodyPr/>
        <a:lstStyle/>
        <a:p>
          <a:endParaRPr lang="ru-RU"/>
        </a:p>
      </dgm:t>
    </dgm:pt>
    <dgm:pt modelId="{545755E1-65DF-4958-B46F-EF0207FF741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«Молодые таланты Беларуси»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5ACB5C-12E8-4053-BA30-1E81B80B2C9A}" type="parTrans" cxnId="{C26DFC7C-4B2D-4A99-B541-04F096F4B59A}">
      <dgm:prSet/>
      <dgm:spPr/>
      <dgm:t>
        <a:bodyPr/>
        <a:lstStyle/>
        <a:p>
          <a:endParaRPr lang="ru-RU"/>
        </a:p>
      </dgm:t>
    </dgm:pt>
    <dgm:pt modelId="{8DC85208-16D7-4906-84E5-012A144880C8}" type="sibTrans" cxnId="{C26DFC7C-4B2D-4A99-B541-04F096F4B59A}">
      <dgm:prSet/>
      <dgm:spPr/>
      <dgm:t>
        <a:bodyPr/>
        <a:lstStyle/>
        <a:p>
          <a:endParaRPr lang="ru-RU"/>
        </a:p>
      </dgm:t>
    </dgm:pt>
    <dgm:pt modelId="{DE351CDD-B48B-4D48-97A1-F8DFBB5528D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Специальный Фонд Президента Республики Беларусь по социальной поддержке одарённых учащихся и студентов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63D2D6-D65D-406F-8956-3B85046D181B}" type="parTrans" cxnId="{B0108219-EC1E-4309-9F59-7DE5072FD183}">
      <dgm:prSet/>
      <dgm:spPr/>
      <dgm:t>
        <a:bodyPr/>
        <a:lstStyle/>
        <a:p>
          <a:endParaRPr lang="ru-RU"/>
        </a:p>
      </dgm:t>
    </dgm:pt>
    <dgm:pt modelId="{F801D129-A628-4066-ADEA-C09D7D1B2801}" type="sibTrans" cxnId="{B0108219-EC1E-4309-9F59-7DE5072FD183}">
      <dgm:prSet/>
      <dgm:spPr/>
      <dgm:t>
        <a:bodyPr/>
        <a:lstStyle/>
        <a:p>
          <a:endParaRPr lang="ru-RU"/>
        </a:p>
      </dgm:t>
    </dgm:pt>
    <dgm:pt modelId="{924DDA8E-2E39-4165-921F-9AC0B4E255E8}" type="pres">
      <dgm:prSet presAssocID="{7CCA4D6E-7DEE-4599-A55F-6A479540122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B8AC91-2C84-4056-9A0F-CAA6AD52991B}" type="pres">
      <dgm:prSet presAssocID="{FD80C93F-9808-42A9-88C7-32460DC195E6}" presName="root1" presStyleCnt="0"/>
      <dgm:spPr/>
    </dgm:pt>
    <dgm:pt modelId="{E319271B-3D16-4E59-94D8-361CB7BB794F}" type="pres">
      <dgm:prSet presAssocID="{FD80C93F-9808-42A9-88C7-32460DC195E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EA5F91-544C-41B3-B0C9-465CF780AB44}" type="pres">
      <dgm:prSet presAssocID="{FD80C93F-9808-42A9-88C7-32460DC195E6}" presName="level2hierChild" presStyleCnt="0"/>
      <dgm:spPr/>
    </dgm:pt>
    <dgm:pt modelId="{8FF5F2DD-5C98-4687-8D74-2E2A363F874B}" type="pres">
      <dgm:prSet presAssocID="{0CD80AD0-4150-459E-A612-3261E10A14DA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69FF639-32BE-41A4-BC19-9964AEC82D26}" type="pres">
      <dgm:prSet presAssocID="{0CD80AD0-4150-459E-A612-3261E10A14D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93B4419-33B2-4738-9A2B-98ECB792ED44}" type="pres">
      <dgm:prSet presAssocID="{708F9A06-4D68-478E-902A-C3A6E6F8360F}" presName="root2" presStyleCnt="0"/>
      <dgm:spPr/>
    </dgm:pt>
    <dgm:pt modelId="{86B3FFA6-0533-4862-B160-A1FB692F00D7}" type="pres">
      <dgm:prSet presAssocID="{708F9A06-4D68-478E-902A-C3A6E6F8360F}" presName="LevelTwoTextNode" presStyleLbl="node2" presStyleIdx="0" presStyleCnt="4" custScaleX="219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585C7E-6867-4E72-932B-139EF1556A9E}" type="pres">
      <dgm:prSet presAssocID="{708F9A06-4D68-478E-902A-C3A6E6F8360F}" presName="level3hierChild" presStyleCnt="0"/>
      <dgm:spPr/>
    </dgm:pt>
    <dgm:pt modelId="{545B13F1-5787-49DC-8226-EDCC29289EA4}" type="pres">
      <dgm:prSet presAssocID="{1D5ACB5C-12E8-4053-BA30-1E81B80B2C9A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E92BA99-DA6E-47D7-A223-5C1F3D10CFD4}" type="pres">
      <dgm:prSet presAssocID="{1D5ACB5C-12E8-4053-BA30-1E81B80B2C9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79CCB97B-6BCB-4E72-AA2B-204C05667EB7}" type="pres">
      <dgm:prSet presAssocID="{545755E1-65DF-4958-B46F-EF0207FF7419}" presName="root2" presStyleCnt="0"/>
      <dgm:spPr/>
    </dgm:pt>
    <dgm:pt modelId="{D2EB163A-53C5-4FBD-9756-06A169673A09}" type="pres">
      <dgm:prSet presAssocID="{545755E1-65DF-4958-B46F-EF0207FF7419}" presName="LevelTwoTextNode" presStyleLbl="node2" presStyleIdx="1" presStyleCnt="4" custScaleX="219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22DF19-3302-47DF-863E-4382DCEB211D}" type="pres">
      <dgm:prSet presAssocID="{545755E1-65DF-4958-B46F-EF0207FF7419}" presName="level3hierChild" presStyleCnt="0"/>
      <dgm:spPr/>
    </dgm:pt>
    <dgm:pt modelId="{513A51F2-8C07-4143-8CDE-496C478ECA3B}" type="pres">
      <dgm:prSet presAssocID="{AD63D2D6-D65D-406F-8956-3B85046D181B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28632875-8CA3-4DEF-8081-835346DC3C31}" type="pres">
      <dgm:prSet presAssocID="{AD63D2D6-D65D-406F-8956-3B85046D181B}" presName="connTx" presStyleLbl="parChTrans1D2" presStyleIdx="2" presStyleCnt="4"/>
      <dgm:spPr/>
      <dgm:t>
        <a:bodyPr/>
        <a:lstStyle/>
        <a:p>
          <a:endParaRPr lang="ru-RU"/>
        </a:p>
      </dgm:t>
    </dgm:pt>
    <dgm:pt modelId="{9E25DF71-C6B3-438A-80BB-2A8371CE718B}" type="pres">
      <dgm:prSet presAssocID="{DE351CDD-B48B-4D48-97A1-F8DFBB5528D0}" presName="root2" presStyleCnt="0"/>
      <dgm:spPr/>
    </dgm:pt>
    <dgm:pt modelId="{F985F333-3469-472D-BE05-85085A731CEA}" type="pres">
      <dgm:prSet presAssocID="{DE351CDD-B48B-4D48-97A1-F8DFBB5528D0}" presName="LevelTwoTextNode" presStyleLbl="node2" presStyleIdx="2" presStyleCnt="4" custScaleX="219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E0EB6E-68FD-482B-8C0B-534B625D6EFC}" type="pres">
      <dgm:prSet presAssocID="{DE351CDD-B48B-4D48-97A1-F8DFBB5528D0}" presName="level3hierChild" presStyleCnt="0"/>
      <dgm:spPr/>
    </dgm:pt>
    <dgm:pt modelId="{5D09E494-D066-4484-960F-81E9C352891A}" type="pres">
      <dgm:prSet presAssocID="{D8B1224E-57B0-4EF1-9443-12B06C8C43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A5846E90-7CAE-4DF0-BCC3-7D8FA37E8F67}" type="pres">
      <dgm:prSet presAssocID="{D8B1224E-57B0-4EF1-9443-12B06C8C43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B6F4C3BD-7DEA-4D20-AC81-254E6288DAAB}" type="pres">
      <dgm:prSet presAssocID="{72117409-4C45-4A06-8031-D8D328F1B75F}" presName="root2" presStyleCnt="0"/>
      <dgm:spPr/>
    </dgm:pt>
    <dgm:pt modelId="{A91F0043-F9DC-4487-8EF4-AE5F7598BBC0}" type="pres">
      <dgm:prSet presAssocID="{72117409-4C45-4A06-8031-D8D328F1B75F}" presName="LevelTwoTextNode" presStyleLbl="node2" presStyleIdx="3" presStyleCnt="4" custScaleX="2192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368304-4FFA-4316-A71F-F8B4DF0A4255}" type="pres">
      <dgm:prSet presAssocID="{72117409-4C45-4A06-8031-D8D328F1B75F}" presName="level3hierChild" presStyleCnt="0"/>
      <dgm:spPr/>
    </dgm:pt>
  </dgm:ptLst>
  <dgm:cxnLst>
    <dgm:cxn modelId="{04E4198F-2FA1-4A53-93C4-BB15E20AD57A}" type="presOf" srcId="{545755E1-65DF-4958-B46F-EF0207FF7419}" destId="{D2EB163A-53C5-4FBD-9756-06A169673A09}" srcOrd="0" destOrd="0" presId="urn:microsoft.com/office/officeart/2005/8/layout/hierarchy2"/>
    <dgm:cxn modelId="{C99BA682-2019-4604-8674-8AB7E51399A0}" srcId="{7CCA4D6E-7DEE-4599-A55F-6A4795401229}" destId="{FD80C93F-9808-42A9-88C7-32460DC195E6}" srcOrd="0" destOrd="0" parTransId="{8751B014-FA48-4E56-99AA-B2A722719E90}" sibTransId="{40A5BC29-5861-497D-AB51-8761F721289B}"/>
    <dgm:cxn modelId="{DF171ED0-18CF-4BF6-9C1F-709D09ED0CDE}" type="presOf" srcId="{DE351CDD-B48B-4D48-97A1-F8DFBB5528D0}" destId="{F985F333-3469-472D-BE05-85085A731CEA}" srcOrd="0" destOrd="0" presId="urn:microsoft.com/office/officeart/2005/8/layout/hierarchy2"/>
    <dgm:cxn modelId="{7114C580-B045-45DC-AFD2-87446EC6156D}" type="presOf" srcId="{0CD80AD0-4150-459E-A612-3261E10A14DA}" destId="{E69FF639-32BE-41A4-BC19-9964AEC82D26}" srcOrd="1" destOrd="0" presId="urn:microsoft.com/office/officeart/2005/8/layout/hierarchy2"/>
    <dgm:cxn modelId="{947ACD93-D2F1-4D01-B7C7-62E2C021605C}" type="presOf" srcId="{72117409-4C45-4A06-8031-D8D328F1B75F}" destId="{A91F0043-F9DC-4487-8EF4-AE5F7598BBC0}" srcOrd="0" destOrd="0" presId="urn:microsoft.com/office/officeart/2005/8/layout/hierarchy2"/>
    <dgm:cxn modelId="{DD13F147-FE39-48E9-8C44-1433BDACFD89}" type="presOf" srcId="{AD63D2D6-D65D-406F-8956-3B85046D181B}" destId="{513A51F2-8C07-4143-8CDE-496C478ECA3B}" srcOrd="0" destOrd="0" presId="urn:microsoft.com/office/officeart/2005/8/layout/hierarchy2"/>
    <dgm:cxn modelId="{A7838A37-4ED2-4790-BC89-7DF1EC543D87}" type="presOf" srcId="{0CD80AD0-4150-459E-A612-3261E10A14DA}" destId="{8FF5F2DD-5C98-4687-8D74-2E2A363F874B}" srcOrd="0" destOrd="0" presId="urn:microsoft.com/office/officeart/2005/8/layout/hierarchy2"/>
    <dgm:cxn modelId="{E1C27404-B7E2-43AB-A7E6-13B503608EED}" srcId="{FD80C93F-9808-42A9-88C7-32460DC195E6}" destId="{708F9A06-4D68-478E-902A-C3A6E6F8360F}" srcOrd="0" destOrd="0" parTransId="{0CD80AD0-4150-459E-A612-3261E10A14DA}" sibTransId="{53D3B174-5BA5-4CB3-8AA1-2CAFDB4E92E9}"/>
    <dgm:cxn modelId="{FB8280A0-228A-4B4C-88D1-1FDC9C01B22B}" type="presOf" srcId="{7CCA4D6E-7DEE-4599-A55F-6A4795401229}" destId="{924DDA8E-2E39-4165-921F-9AC0B4E255E8}" srcOrd="0" destOrd="0" presId="urn:microsoft.com/office/officeart/2005/8/layout/hierarchy2"/>
    <dgm:cxn modelId="{2D832D7E-8E85-4AAD-BD21-78BCA362618E}" type="presOf" srcId="{1D5ACB5C-12E8-4053-BA30-1E81B80B2C9A}" destId="{EE92BA99-DA6E-47D7-A223-5C1F3D10CFD4}" srcOrd="1" destOrd="0" presId="urn:microsoft.com/office/officeart/2005/8/layout/hierarchy2"/>
    <dgm:cxn modelId="{775E078B-ECD3-4E24-9B7C-4D8CCE4CC0B5}" type="presOf" srcId="{D8B1224E-57B0-4EF1-9443-12B06C8C434F}" destId="{A5846E90-7CAE-4DF0-BCC3-7D8FA37E8F67}" srcOrd="1" destOrd="0" presId="urn:microsoft.com/office/officeart/2005/8/layout/hierarchy2"/>
    <dgm:cxn modelId="{43F19B2D-BF0A-4C59-B3BE-FED7A5149557}" type="presOf" srcId="{708F9A06-4D68-478E-902A-C3A6E6F8360F}" destId="{86B3FFA6-0533-4862-B160-A1FB692F00D7}" srcOrd="0" destOrd="0" presId="urn:microsoft.com/office/officeart/2005/8/layout/hierarchy2"/>
    <dgm:cxn modelId="{C26DFC7C-4B2D-4A99-B541-04F096F4B59A}" srcId="{FD80C93F-9808-42A9-88C7-32460DC195E6}" destId="{545755E1-65DF-4958-B46F-EF0207FF7419}" srcOrd="1" destOrd="0" parTransId="{1D5ACB5C-12E8-4053-BA30-1E81B80B2C9A}" sibTransId="{8DC85208-16D7-4906-84E5-012A144880C8}"/>
    <dgm:cxn modelId="{357DDD4E-0F57-4235-B078-E72FF5A7AF6C}" type="presOf" srcId="{FD80C93F-9808-42A9-88C7-32460DC195E6}" destId="{E319271B-3D16-4E59-94D8-361CB7BB794F}" srcOrd="0" destOrd="0" presId="urn:microsoft.com/office/officeart/2005/8/layout/hierarchy2"/>
    <dgm:cxn modelId="{B0108219-EC1E-4309-9F59-7DE5072FD183}" srcId="{FD80C93F-9808-42A9-88C7-32460DC195E6}" destId="{DE351CDD-B48B-4D48-97A1-F8DFBB5528D0}" srcOrd="2" destOrd="0" parTransId="{AD63D2D6-D65D-406F-8956-3B85046D181B}" sibTransId="{F801D129-A628-4066-ADEA-C09D7D1B2801}"/>
    <dgm:cxn modelId="{CFF2BAB7-B865-4FCC-82F1-A9A5C278FB54}" type="presOf" srcId="{1D5ACB5C-12E8-4053-BA30-1E81B80B2C9A}" destId="{545B13F1-5787-49DC-8226-EDCC29289EA4}" srcOrd="0" destOrd="0" presId="urn:microsoft.com/office/officeart/2005/8/layout/hierarchy2"/>
    <dgm:cxn modelId="{0889DD1D-E2E5-4BD6-927B-342BE47B97C4}" srcId="{FD80C93F-9808-42A9-88C7-32460DC195E6}" destId="{72117409-4C45-4A06-8031-D8D328F1B75F}" srcOrd="3" destOrd="0" parTransId="{D8B1224E-57B0-4EF1-9443-12B06C8C434F}" sibTransId="{C5798824-78A0-4749-8A9D-BA211B2A82E6}"/>
    <dgm:cxn modelId="{7F7401B6-B8C7-40AF-B4AD-D201FE3F5FB6}" type="presOf" srcId="{AD63D2D6-D65D-406F-8956-3B85046D181B}" destId="{28632875-8CA3-4DEF-8081-835346DC3C31}" srcOrd="1" destOrd="0" presId="urn:microsoft.com/office/officeart/2005/8/layout/hierarchy2"/>
    <dgm:cxn modelId="{4CC40908-BF0B-408D-B52C-C4935C3C9CAD}" type="presOf" srcId="{D8B1224E-57B0-4EF1-9443-12B06C8C434F}" destId="{5D09E494-D066-4484-960F-81E9C352891A}" srcOrd="0" destOrd="0" presId="urn:microsoft.com/office/officeart/2005/8/layout/hierarchy2"/>
    <dgm:cxn modelId="{C949C8CD-9E2E-4B54-81C6-F1FC17061C3B}" type="presParOf" srcId="{924DDA8E-2E39-4165-921F-9AC0B4E255E8}" destId="{31B8AC91-2C84-4056-9A0F-CAA6AD52991B}" srcOrd="0" destOrd="0" presId="urn:microsoft.com/office/officeart/2005/8/layout/hierarchy2"/>
    <dgm:cxn modelId="{B796E341-F0A5-45EA-AEA3-B0ED50B94A12}" type="presParOf" srcId="{31B8AC91-2C84-4056-9A0F-CAA6AD52991B}" destId="{E319271B-3D16-4E59-94D8-361CB7BB794F}" srcOrd="0" destOrd="0" presId="urn:microsoft.com/office/officeart/2005/8/layout/hierarchy2"/>
    <dgm:cxn modelId="{D013C956-15CF-4395-AC2E-3C401D472F52}" type="presParOf" srcId="{31B8AC91-2C84-4056-9A0F-CAA6AD52991B}" destId="{AFEA5F91-544C-41B3-B0C9-465CF780AB44}" srcOrd="1" destOrd="0" presId="urn:microsoft.com/office/officeart/2005/8/layout/hierarchy2"/>
    <dgm:cxn modelId="{BBFB719E-7A3C-4E4C-BF8C-84CAA58BC029}" type="presParOf" srcId="{AFEA5F91-544C-41B3-B0C9-465CF780AB44}" destId="{8FF5F2DD-5C98-4687-8D74-2E2A363F874B}" srcOrd="0" destOrd="0" presId="urn:microsoft.com/office/officeart/2005/8/layout/hierarchy2"/>
    <dgm:cxn modelId="{EE7491DC-276A-42A8-BA90-E95BB4862C70}" type="presParOf" srcId="{8FF5F2DD-5C98-4687-8D74-2E2A363F874B}" destId="{E69FF639-32BE-41A4-BC19-9964AEC82D26}" srcOrd="0" destOrd="0" presId="urn:microsoft.com/office/officeart/2005/8/layout/hierarchy2"/>
    <dgm:cxn modelId="{B5EFC6A6-278F-46A2-8AFA-8F870F58C901}" type="presParOf" srcId="{AFEA5F91-544C-41B3-B0C9-465CF780AB44}" destId="{993B4419-33B2-4738-9A2B-98ECB792ED44}" srcOrd="1" destOrd="0" presId="urn:microsoft.com/office/officeart/2005/8/layout/hierarchy2"/>
    <dgm:cxn modelId="{9C87C1F1-A01C-4EAB-BD55-05212C71C37E}" type="presParOf" srcId="{993B4419-33B2-4738-9A2B-98ECB792ED44}" destId="{86B3FFA6-0533-4862-B160-A1FB692F00D7}" srcOrd="0" destOrd="0" presId="urn:microsoft.com/office/officeart/2005/8/layout/hierarchy2"/>
    <dgm:cxn modelId="{3A35EA2A-2743-471A-929B-B7D0EEAF3E18}" type="presParOf" srcId="{993B4419-33B2-4738-9A2B-98ECB792ED44}" destId="{AE585C7E-6867-4E72-932B-139EF1556A9E}" srcOrd="1" destOrd="0" presId="urn:microsoft.com/office/officeart/2005/8/layout/hierarchy2"/>
    <dgm:cxn modelId="{524DE38C-ECE6-43D0-AAA6-7FFBBC1A10F5}" type="presParOf" srcId="{AFEA5F91-544C-41B3-B0C9-465CF780AB44}" destId="{545B13F1-5787-49DC-8226-EDCC29289EA4}" srcOrd="2" destOrd="0" presId="urn:microsoft.com/office/officeart/2005/8/layout/hierarchy2"/>
    <dgm:cxn modelId="{3C2B34B0-DDF9-4995-9D96-1315FA2C02B0}" type="presParOf" srcId="{545B13F1-5787-49DC-8226-EDCC29289EA4}" destId="{EE92BA99-DA6E-47D7-A223-5C1F3D10CFD4}" srcOrd="0" destOrd="0" presId="urn:microsoft.com/office/officeart/2005/8/layout/hierarchy2"/>
    <dgm:cxn modelId="{3F16C89E-EA94-4CE3-8251-EEBD616AE541}" type="presParOf" srcId="{AFEA5F91-544C-41B3-B0C9-465CF780AB44}" destId="{79CCB97B-6BCB-4E72-AA2B-204C05667EB7}" srcOrd="3" destOrd="0" presId="urn:microsoft.com/office/officeart/2005/8/layout/hierarchy2"/>
    <dgm:cxn modelId="{9C290242-C877-4AEB-89B5-8E07B264DC9F}" type="presParOf" srcId="{79CCB97B-6BCB-4E72-AA2B-204C05667EB7}" destId="{D2EB163A-53C5-4FBD-9756-06A169673A09}" srcOrd="0" destOrd="0" presId="urn:microsoft.com/office/officeart/2005/8/layout/hierarchy2"/>
    <dgm:cxn modelId="{03C6356A-7399-4E25-A6E9-9BD3CA6867C9}" type="presParOf" srcId="{79CCB97B-6BCB-4E72-AA2B-204C05667EB7}" destId="{FC22DF19-3302-47DF-863E-4382DCEB211D}" srcOrd="1" destOrd="0" presId="urn:microsoft.com/office/officeart/2005/8/layout/hierarchy2"/>
    <dgm:cxn modelId="{D05A4B5B-628C-4695-B5EF-DF0607952149}" type="presParOf" srcId="{AFEA5F91-544C-41B3-B0C9-465CF780AB44}" destId="{513A51F2-8C07-4143-8CDE-496C478ECA3B}" srcOrd="4" destOrd="0" presId="urn:microsoft.com/office/officeart/2005/8/layout/hierarchy2"/>
    <dgm:cxn modelId="{2F3D1F6F-5E06-4D51-87E8-859ECF5D314E}" type="presParOf" srcId="{513A51F2-8C07-4143-8CDE-496C478ECA3B}" destId="{28632875-8CA3-4DEF-8081-835346DC3C31}" srcOrd="0" destOrd="0" presId="urn:microsoft.com/office/officeart/2005/8/layout/hierarchy2"/>
    <dgm:cxn modelId="{914AE970-E860-4E6D-9F76-8FAE38953DF5}" type="presParOf" srcId="{AFEA5F91-544C-41B3-B0C9-465CF780AB44}" destId="{9E25DF71-C6B3-438A-80BB-2A8371CE718B}" srcOrd="5" destOrd="0" presId="urn:microsoft.com/office/officeart/2005/8/layout/hierarchy2"/>
    <dgm:cxn modelId="{E7E9EE55-5B09-4038-AC8C-CBA69EEB0298}" type="presParOf" srcId="{9E25DF71-C6B3-438A-80BB-2A8371CE718B}" destId="{F985F333-3469-472D-BE05-85085A731CEA}" srcOrd="0" destOrd="0" presId="urn:microsoft.com/office/officeart/2005/8/layout/hierarchy2"/>
    <dgm:cxn modelId="{669CEE54-EBC3-4178-A05B-036DB3838B7E}" type="presParOf" srcId="{9E25DF71-C6B3-438A-80BB-2A8371CE718B}" destId="{3AE0EB6E-68FD-482B-8C0B-534B625D6EFC}" srcOrd="1" destOrd="0" presId="urn:microsoft.com/office/officeart/2005/8/layout/hierarchy2"/>
    <dgm:cxn modelId="{B9C82801-0951-4CFD-B273-6A7232A1BB0B}" type="presParOf" srcId="{AFEA5F91-544C-41B3-B0C9-465CF780AB44}" destId="{5D09E494-D066-4484-960F-81E9C352891A}" srcOrd="6" destOrd="0" presId="urn:microsoft.com/office/officeart/2005/8/layout/hierarchy2"/>
    <dgm:cxn modelId="{F027FC9E-384D-45C0-9562-81E0A4163187}" type="presParOf" srcId="{5D09E494-D066-4484-960F-81E9C352891A}" destId="{A5846E90-7CAE-4DF0-BCC3-7D8FA37E8F67}" srcOrd="0" destOrd="0" presId="urn:microsoft.com/office/officeart/2005/8/layout/hierarchy2"/>
    <dgm:cxn modelId="{9CBD6FCF-66A9-4D33-927D-53595A40D3FC}" type="presParOf" srcId="{AFEA5F91-544C-41B3-B0C9-465CF780AB44}" destId="{B6F4C3BD-7DEA-4D20-AC81-254E6288DAAB}" srcOrd="7" destOrd="0" presId="urn:microsoft.com/office/officeart/2005/8/layout/hierarchy2"/>
    <dgm:cxn modelId="{7D23E409-F993-4D0E-9354-B648D148E4AF}" type="presParOf" srcId="{B6F4C3BD-7DEA-4D20-AC81-254E6288DAAB}" destId="{A91F0043-F9DC-4487-8EF4-AE5F7598BBC0}" srcOrd="0" destOrd="0" presId="urn:microsoft.com/office/officeart/2005/8/layout/hierarchy2"/>
    <dgm:cxn modelId="{3C9922C8-C89F-4B3B-B4DD-0478EFE9B9C3}" type="presParOf" srcId="{B6F4C3BD-7DEA-4D20-AC81-254E6288DAAB}" destId="{00368304-4FFA-4316-A71F-F8B4DF0A425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1273" y="159480"/>
          <a:ext cx="6576049" cy="621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 Республики Беларусь «Об основах государственной молодёжной политики»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470" y="177677"/>
        <a:ext cx="6539655" cy="584903"/>
      </dsp:txXfrm>
    </dsp:sp>
    <dsp:sp modelId="{CAFF799B-8E7B-44BB-A2E5-6407910F7D36}">
      <dsp:nvSpPr>
        <dsp:cNvPr id="0" name=""/>
        <dsp:cNvSpPr/>
      </dsp:nvSpPr>
      <dsp:spPr>
        <a:xfrm>
          <a:off x="658878" y="780778"/>
          <a:ext cx="657604" cy="465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973"/>
              </a:lnTo>
              <a:lnTo>
                <a:pt x="657604" y="4659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316483" y="936102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устанавливает гарантии государства по обеспечению молодёжи права на труд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954299"/>
        <a:ext cx="7142793" cy="584903"/>
      </dsp:txXfrm>
    </dsp:sp>
    <dsp:sp modelId="{20B2D886-E1A3-499E-A363-EBD5549E623F}">
      <dsp:nvSpPr>
        <dsp:cNvPr id="0" name=""/>
        <dsp:cNvSpPr/>
      </dsp:nvSpPr>
      <dsp:spPr>
        <a:xfrm>
          <a:off x="658878" y="780778"/>
          <a:ext cx="657604" cy="1242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2595"/>
              </a:lnTo>
              <a:lnTo>
                <a:pt x="657604" y="12425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316483" y="1712724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защиту прав молодых людей во взаимоотношениях с учебно-воспитательными учреждениями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1730921"/>
        <a:ext cx="7142793" cy="584903"/>
      </dsp:txXfrm>
    </dsp:sp>
    <dsp:sp modelId="{BFE19396-DCB1-4AE6-8B51-3DAB4099814E}">
      <dsp:nvSpPr>
        <dsp:cNvPr id="0" name=""/>
        <dsp:cNvSpPr/>
      </dsp:nvSpPr>
      <dsp:spPr>
        <a:xfrm>
          <a:off x="658878" y="780778"/>
          <a:ext cx="657604" cy="2019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9217"/>
              </a:lnTo>
              <a:lnTo>
                <a:pt x="657604" y="20192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316483" y="2489346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предусматривает меры, обеспечивающие экономическую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самос-тоятельность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молодых граждан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2507543"/>
        <a:ext cx="7142793" cy="584903"/>
      </dsp:txXfrm>
    </dsp:sp>
    <dsp:sp modelId="{33808B21-6562-4BF1-94B1-876210DE9B57}">
      <dsp:nvSpPr>
        <dsp:cNvPr id="0" name=""/>
        <dsp:cNvSpPr/>
      </dsp:nvSpPr>
      <dsp:spPr>
        <a:xfrm>
          <a:off x="658878" y="780778"/>
          <a:ext cx="657604" cy="2876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6318"/>
              </a:lnTo>
              <a:lnTo>
                <a:pt x="657604" y="28763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316483" y="3265968"/>
          <a:ext cx="7179187" cy="7822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определяет финансовые механизмы реализации молодёжной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по-литики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задачи деятельности социальных служб для молодёжи, фондов содействия государственной молодёжной политике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9395" y="3288880"/>
        <a:ext cx="7133363" cy="736433"/>
      </dsp:txXfrm>
    </dsp:sp>
    <dsp:sp modelId="{933F362C-F29C-4D41-AAF4-FDF2F6B0172A}">
      <dsp:nvSpPr>
        <dsp:cNvPr id="0" name=""/>
        <dsp:cNvSpPr/>
      </dsp:nvSpPr>
      <dsp:spPr>
        <a:xfrm>
          <a:off x="658878" y="780778"/>
          <a:ext cx="657604" cy="3733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3420"/>
              </a:lnTo>
              <a:lnTo>
                <a:pt x="657604" y="37334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3DC7A-424C-493E-B9CD-9B91CADCE5D3}">
      <dsp:nvSpPr>
        <dsp:cNvPr id="0" name=""/>
        <dsp:cNvSpPr/>
      </dsp:nvSpPr>
      <dsp:spPr>
        <a:xfrm>
          <a:off x="1316483" y="4203549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устанавливает правовые основы деятельности молодёжных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объединений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4221746"/>
        <a:ext cx="7142793" cy="5849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DA39FF-F3A4-413D-BFD3-E21523A9ED0D}">
      <dsp:nvSpPr>
        <dsp:cNvPr id="0" name=""/>
        <dsp:cNvSpPr/>
      </dsp:nvSpPr>
      <dsp:spPr>
        <a:xfrm>
          <a:off x="0" y="141"/>
          <a:ext cx="8424936" cy="1123200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Молодёжные общественные объединения в Республике Беларусь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141"/>
        <a:ext cx="8424936" cy="1123200"/>
      </dsp:txXfrm>
    </dsp:sp>
    <dsp:sp modelId="{68D60E5F-2329-4076-92D5-F93A2BBB5E32}">
      <dsp:nvSpPr>
        <dsp:cNvPr id="0" name=""/>
        <dsp:cNvSpPr/>
      </dsp:nvSpPr>
      <dsp:spPr>
        <a:xfrm>
          <a:off x="0" y="1123482"/>
          <a:ext cx="8424936" cy="283695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”Белорусская лига интеллектуальных команд“ (ОО ”БЛИК“)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Белорусская молодёжная общественная организация спасателей-пожарных (БМООСП)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”Белорусский республиканский союз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молодё-жи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“ (ОО ”БРСМ“)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Республиканская молодёжная общественная организация ”Лига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доброволь-ного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труда молодёжи“ (РМОО ”ЛДТМ“)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Республиканский союз общественных объединений ”Белорусский комитет молодёжных организаций“ (РСОО ”БКМО“)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1123482"/>
        <a:ext cx="8424936" cy="28369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3E398-D1F7-41D3-9A21-C47F7862358A}">
      <dsp:nvSpPr>
        <dsp:cNvPr id="0" name=""/>
        <dsp:cNvSpPr/>
      </dsp:nvSpPr>
      <dsp:spPr>
        <a:xfrm>
          <a:off x="267102" y="223"/>
          <a:ext cx="7488834" cy="620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Приоритетные направления деятельности ОО «БРСМ»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85268" y="18389"/>
        <a:ext cx="7452502" cy="583893"/>
      </dsp:txXfrm>
    </dsp:sp>
    <dsp:sp modelId="{CEAF679C-0755-4D5E-A96F-0926B8778531}">
      <dsp:nvSpPr>
        <dsp:cNvPr id="0" name=""/>
        <dsp:cNvSpPr/>
      </dsp:nvSpPr>
      <dsp:spPr>
        <a:xfrm>
          <a:off x="1015985" y="620448"/>
          <a:ext cx="748883" cy="465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168"/>
              </a:lnTo>
              <a:lnTo>
                <a:pt x="748883" y="4651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F2A01-E347-459E-8A3F-59B62D17C78D}">
      <dsp:nvSpPr>
        <dsp:cNvPr id="0" name=""/>
        <dsp:cNvSpPr/>
      </dsp:nvSpPr>
      <dsp:spPr>
        <a:xfrm>
          <a:off x="1764868" y="775504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Воспитание у молодого поколения активной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гражданс-кой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позиции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793670"/>
        <a:ext cx="5996593" cy="583893"/>
      </dsp:txXfrm>
    </dsp:sp>
    <dsp:sp modelId="{611D443E-87D3-4429-AF1D-E7E5CAAA0A8E}">
      <dsp:nvSpPr>
        <dsp:cNvPr id="0" name=""/>
        <dsp:cNvSpPr/>
      </dsp:nvSpPr>
      <dsp:spPr>
        <a:xfrm>
          <a:off x="1015985" y="620448"/>
          <a:ext cx="748883" cy="1240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450"/>
              </a:lnTo>
              <a:lnTo>
                <a:pt x="748883" y="12404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053CE-D371-45C7-A100-DEED8E0FFF7D}">
      <dsp:nvSpPr>
        <dsp:cNvPr id="0" name=""/>
        <dsp:cNvSpPr/>
      </dsp:nvSpPr>
      <dsp:spPr>
        <a:xfrm>
          <a:off x="1764868" y="1550785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Формирование здорового образа жизни в молодёжной среде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1568951"/>
        <a:ext cx="5996593" cy="583893"/>
      </dsp:txXfrm>
    </dsp:sp>
    <dsp:sp modelId="{C396C126-CBB0-445D-9364-B3F2A530F125}">
      <dsp:nvSpPr>
        <dsp:cNvPr id="0" name=""/>
        <dsp:cNvSpPr/>
      </dsp:nvSpPr>
      <dsp:spPr>
        <a:xfrm>
          <a:off x="1015985" y="620448"/>
          <a:ext cx="748883" cy="2015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5731"/>
              </a:lnTo>
              <a:lnTo>
                <a:pt x="748883" y="20157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0D402-1805-4CF6-837E-C4A441DDB648}">
      <dsp:nvSpPr>
        <dsp:cNvPr id="0" name=""/>
        <dsp:cNvSpPr/>
      </dsp:nvSpPr>
      <dsp:spPr>
        <a:xfrm>
          <a:off x="1764868" y="2326067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Организация вторичной занятости молодёжи (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студот-рядовское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движение)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2344233"/>
        <a:ext cx="5996593" cy="583893"/>
      </dsp:txXfrm>
    </dsp:sp>
    <dsp:sp modelId="{8B6207BA-9082-452F-8B5A-F0B32EAB0124}">
      <dsp:nvSpPr>
        <dsp:cNvPr id="0" name=""/>
        <dsp:cNvSpPr/>
      </dsp:nvSpPr>
      <dsp:spPr>
        <a:xfrm>
          <a:off x="1015985" y="620448"/>
          <a:ext cx="748883" cy="2791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1013"/>
              </a:lnTo>
              <a:lnTo>
                <a:pt x="748883" y="27910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5D40E-A544-4300-807C-CB5C29782A5B}">
      <dsp:nvSpPr>
        <dsp:cNvPr id="0" name=""/>
        <dsp:cNvSpPr/>
      </dsp:nvSpPr>
      <dsp:spPr>
        <a:xfrm>
          <a:off x="1764868" y="3101348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Волонтерское движение БРСМ ”Доброе Сердце“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3119514"/>
        <a:ext cx="5996593" cy="583893"/>
      </dsp:txXfrm>
    </dsp:sp>
    <dsp:sp modelId="{389EA5F8-ECB7-4443-B48E-21312353955F}">
      <dsp:nvSpPr>
        <dsp:cNvPr id="0" name=""/>
        <dsp:cNvSpPr/>
      </dsp:nvSpPr>
      <dsp:spPr>
        <a:xfrm>
          <a:off x="1015985" y="620448"/>
          <a:ext cx="748883" cy="3566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6294"/>
              </a:lnTo>
              <a:lnTo>
                <a:pt x="748883" y="35662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C87A8-EDA8-4E78-9DF2-37C48A3021FA}">
      <dsp:nvSpPr>
        <dsp:cNvPr id="0" name=""/>
        <dsp:cNvSpPr/>
      </dsp:nvSpPr>
      <dsp:spPr>
        <a:xfrm>
          <a:off x="1764868" y="3876630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Содействие в охране общественного правопорядка (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мо-лодёжные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отряды охраны правопорядка)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3894796"/>
        <a:ext cx="5996593" cy="583893"/>
      </dsp:txXfrm>
    </dsp:sp>
    <dsp:sp modelId="{733B8E1E-F1E6-47E6-8AE3-A8A62B3CEF01}">
      <dsp:nvSpPr>
        <dsp:cNvPr id="0" name=""/>
        <dsp:cNvSpPr/>
      </dsp:nvSpPr>
      <dsp:spPr>
        <a:xfrm>
          <a:off x="1015985" y="620448"/>
          <a:ext cx="748883" cy="4341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1576"/>
              </a:lnTo>
              <a:lnTo>
                <a:pt x="748883" y="434157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1D575-3B7D-4F6C-873C-99D28706F427}">
      <dsp:nvSpPr>
        <dsp:cNvPr id="0" name=""/>
        <dsp:cNvSpPr/>
      </dsp:nvSpPr>
      <dsp:spPr>
        <a:xfrm>
          <a:off x="1764868" y="4651911"/>
          <a:ext cx="6032925" cy="620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Организация работы клубов молодых журналистов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83034" y="4670077"/>
        <a:ext cx="5996593" cy="58389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DA39FF-F3A4-413D-BFD3-E21523A9ED0D}">
      <dsp:nvSpPr>
        <dsp:cNvPr id="0" name=""/>
        <dsp:cNvSpPr/>
      </dsp:nvSpPr>
      <dsp:spPr>
        <a:xfrm>
          <a:off x="0" y="19627"/>
          <a:ext cx="8424936" cy="1324800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Детские общественные объединения в Республике Беларусь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19627"/>
        <a:ext cx="8424936" cy="1324800"/>
      </dsp:txXfrm>
    </dsp:sp>
    <dsp:sp modelId="{68D60E5F-2329-4076-92D5-F93A2BBB5E32}">
      <dsp:nvSpPr>
        <dsp:cNvPr id="0" name=""/>
        <dsp:cNvSpPr/>
      </dsp:nvSpPr>
      <dsp:spPr>
        <a:xfrm>
          <a:off x="0" y="1364056"/>
          <a:ext cx="8424936" cy="202032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Общественное объединение «Белорусская республиканская пионерская ор-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ганизация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 (ОО «БРПО»)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Детская общественная организация «Белорусская республиканская скаут-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ская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ассоциация»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Детское общественное объединение «Ассоциация белорусских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гайдов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</a:t>
          </a:r>
        </a:p>
      </dsp:txBody>
      <dsp:txXfrm>
        <a:off x="0" y="1364056"/>
        <a:ext cx="8424936" cy="202032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3E398-D1F7-41D3-9A21-C47F7862358A}">
      <dsp:nvSpPr>
        <dsp:cNvPr id="0" name=""/>
        <dsp:cNvSpPr/>
      </dsp:nvSpPr>
      <dsp:spPr>
        <a:xfrm>
          <a:off x="751217" y="1330"/>
          <a:ext cx="6525984" cy="5404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Приоритетные направления деятельности БРПО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67047" y="17160"/>
        <a:ext cx="6494324" cy="508821"/>
      </dsp:txXfrm>
    </dsp:sp>
    <dsp:sp modelId="{CEAF679C-0755-4D5E-A96F-0926B8778531}">
      <dsp:nvSpPr>
        <dsp:cNvPr id="0" name=""/>
        <dsp:cNvSpPr/>
      </dsp:nvSpPr>
      <dsp:spPr>
        <a:xfrm>
          <a:off x="1403816" y="541812"/>
          <a:ext cx="652598" cy="405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361"/>
              </a:lnTo>
              <a:lnTo>
                <a:pt x="652598" y="40536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F2A01-E347-459E-8A3F-59B62D17C78D}">
      <dsp:nvSpPr>
        <dsp:cNvPr id="0" name=""/>
        <dsp:cNvSpPr/>
      </dsp:nvSpPr>
      <dsp:spPr>
        <a:xfrm>
          <a:off x="2056414" y="676933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Социальная защиту детей и подростков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692763"/>
        <a:ext cx="5225603" cy="508821"/>
      </dsp:txXfrm>
    </dsp:sp>
    <dsp:sp modelId="{611D443E-87D3-4429-AF1D-E7E5CAAA0A8E}">
      <dsp:nvSpPr>
        <dsp:cNvPr id="0" name=""/>
        <dsp:cNvSpPr/>
      </dsp:nvSpPr>
      <dsp:spPr>
        <a:xfrm>
          <a:off x="1403816" y="541812"/>
          <a:ext cx="652598" cy="1080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963"/>
              </a:lnTo>
              <a:lnTo>
                <a:pt x="652598" y="10809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053CE-D371-45C7-A100-DEED8E0FFF7D}">
      <dsp:nvSpPr>
        <dsp:cNvPr id="0" name=""/>
        <dsp:cNvSpPr/>
      </dsp:nvSpPr>
      <dsp:spPr>
        <a:xfrm>
          <a:off x="2056414" y="1352535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Гражданское и патриотическое воспитание под-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растающего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поколения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1368365"/>
        <a:ext cx="5225603" cy="508821"/>
      </dsp:txXfrm>
    </dsp:sp>
    <dsp:sp modelId="{C396C126-CBB0-445D-9364-B3F2A530F125}">
      <dsp:nvSpPr>
        <dsp:cNvPr id="0" name=""/>
        <dsp:cNvSpPr/>
      </dsp:nvSpPr>
      <dsp:spPr>
        <a:xfrm>
          <a:off x="1403816" y="541812"/>
          <a:ext cx="652598" cy="175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6566"/>
              </a:lnTo>
              <a:lnTo>
                <a:pt x="652598" y="17565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0D402-1805-4CF6-837E-C4A441DDB648}">
      <dsp:nvSpPr>
        <dsp:cNvPr id="0" name=""/>
        <dsp:cNvSpPr/>
      </dsp:nvSpPr>
      <dsp:spPr>
        <a:xfrm>
          <a:off x="2056414" y="2028137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Благотворительность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2043967"/>
        <a:ext cx="5225603" cy="508821"/>
      </dsp:txXfrm>
    </dsp:sp>
    <dsp:sp modelId="{8B6207BA-9082-452F-8B5A-F0B32EAB0124}">
      <dsp:nvSpPr>
        <dsp:cNvPr id="0" name=""/>
        <dsp:cNvSpPr/>
      </dsp:nvSpPr>
      <dsp:spPr>
        <a:xfrm>
          <a:off x="1403816" y="541812"/>
          <a:ext cx="652598" cy="2432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2168"/>
              </a:lnTo>
              <a:lnTo>
                <a:pt x="652598" y="24321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5D40E-A544-4300-807C-CB5C29782A5B}">
      <dsp:nvSpPr>
        <dsp:cNvPr id="0" name=""/>
        <dsp:cNvSpPr/>
      </dsp:nvSpPr>
      <dsp:spPr>
        <a:xfrm>
          <a:off x="2056414" y="2703740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Развитие спорта и туризма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2719570"/>
        <a:ext cx="5225603" cy="508821"/>
      </dsp:txXfrm>
    </dsp:sp>
    <dsp:sp modelId="{389EA5F8-ECB7-4443-B48E-21312353955F}">
      <dsp:nvSpPr>
        <dsp:cNvPr id="0" name=""/>
        <dsp:cNvSpPr/>
      </dsp:nvSpPr>
      <dsp:spPr>
        <a:xfrm>
          <a:off x="1403816" y="541812"/>
          <a:ext cx="652598" cy="3107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7771"/>
              </a:lnTo>
              <a:lnTo>
                <a:pt x="652598" y="31077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C87A8-EDA8-4E78-9DF2-37C48A3021FA}">
      <dsp:nvSpPr>
        <dsp:cNvPr id="0" name=""/>
        <dsp:cNvSpPr/>
      </dsp:nvSpPr>
      <dsp:spPr>
        <a:xfrm>
          <a:off x="2056414" y="3379342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окружающей среды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3395172"/>
        <a:ext cx="5225603" cy="508821"/>
      </dsp:txXfrm>
    </dsp:sp>
    <dsp:sp modelId="{733B8E1E-F1E6-47E6-8AE3-A8A62B3CEF01}">
      <dsp:nvSpPr>
        <dsp:cNvPr id="0" name=""/>
        <dsp:cNvSpPr/>
      </dsp:nvSpPr>
      <dsp:spPr>
        <a:xfrm>
          <a:off x="1403816" y="541812"/>
          <a:ext cx="652598" cy="3783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3373"/>
              </a:lnTo>
              <a:lnTo>
                <a:pt x="652598" y="37833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1D575-3B7D-4F6C-873C-99D28706F427}">
      <dsp:nvSpPr>
        <dsp:cNvPr id="0" name=""/>
        <dsp:cNvSpPr/>
      </dsp:nvSpPr>
      <dsp:spPr>
        <a:xfrm>
          <a:off x="2056414" y="4054945"/>
          <a:ext cx="5257263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Возрождение белорусской культуры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4070775"/>
        <a:ext cx="5225603" cy="508821"/>
      </dsp:txXfrm>
    </dsp:sp>
    <dsp:sp modelId="{C5061714-F460-4B97-8033-701C664E5EA1}">
      <dsp:nvSpPr>
        <dsp:cNvPr id="0" name=""/>
        <dsp:cNvSpPr/>
      </dsp:nvSpPr>
      <dsp:spPr>
        <a:xfrm>
          <a:off x="1403816" y="541812"/>
          <a:ext cx="652598" cy="4458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8975"/>
              </a:lnTo>
              <a:lnTo>
                <a:pt x="652598" y="44589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776DF-DDCD-4A65-B301-420FC801B62D}">
      <dsp:nvSpPr>
        <dsp:cNvPr id="0" name=""/>
        <dsp:cNvSpPr/>
      </dsp:nvSpPr>
      <dsp:spPr>
        <a:xfrm>
          <a:off x="2056414" y="4730547"/>
          <a:ext cx="5256000" cy="540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международной деятельности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72244" y="4746377"/>
        <a:ext cx="5224340" cy="5088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BC4B66-C0C7-4707-AFC6-47B5B322B699}">
      <dsp:nvSpPr>
        <dsp:cNvPr id="0" name=""/>
        <dsp:cNvSpPr/>
      </dsp:nvSpPr>
      <dsp:spPr>
        <a:xfrm>
          <a:off x="2808310" y="1801508"/>
          <a:ext cx="2736307" cy="16535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Приоритеты молодёжной политики белорусского государства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09033" y="2043667"/>
        <a:ext cx="1934861" cy="1169248"/>
      </dsp:txXfrm>
    </dsp:sp>
    <dsp:sp modelId="{2A632ABD-4ABD-498B-AE25-D907889876B4}">
      <dsp:nvSpPr>
        <dsp:cNvPr id="0" name=""/>
        <dsp:cNvSpPr/>
      </dsp:nvSpPr>
      <dsp:spPr>
        <a:xfrm rot="16076420">
          <a:off x="4028251" y="1363320"/>
          <a:ext cx="222345" cy="4700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4062801" y="1490669"/>
        <a:ext cx="155642" cy="282058"/>
      </dsp:txXfrm>
    </dsp:sp>
    <dsp:sp modelId="{6B30206C-3E80-4769-928B-3D0A69D1A39D}">
      <dsp:nvSpPr>
        <dsp:cNvPr id="0" name=""/>
        <dsp:cNvSpPr/>
      </dsp:nvSpPr>
      <dsp:spPr>
        <a:xfrm>
          <a:off x="3024343" y="0"/>
          <a:ext cx="2164920" cy="13826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41388" y="202483"/>
        <a:ext cx="1530830" cy="977671"/>
      </dsp:txXfrm>
    </dsp:sp>
    <dsp:sp modelId="{CFC3FB23-F537-4E31-B0BF-51D398618FFF}">
      <dsp:nvSpPr>
        <dsp:cNvPr id="0" name=""/>
        <dsp:cNvSpPr/>
      </dsp:nvSpPr>
      <dsp:spPr>
        <a:xfrm rot="8046">
          <a:off x="5686155" y="2397176"/>
          <a:ext cx="341003" cy="4700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686155" y="2491075"/>
        <a:ext cx="238702" cy="282058"/>
      </dsp:txXfrm>
    </dsp:sp>
    <dsp:sp modelId="{713B8687-78FB-49E8-800C-A046F3D7D706}">
      <dsp:nvSpPr>
        <dsp:cNvPr id="0" name=""/>
        <dsp:cNvSpPr/>
      </dsp:nvSpPr>
      <dsp:spPr>
        <a:xfrm>
          <a:off x="6188000" y="1944214"/>
          <a:ext cx="2164920" cy="13826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трудоустройство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05045" y="2146697"/>
        <a:ext cx="1530830" cy="977671"/>
      </dsp:txXfrm>
    </dsp:sp>
    <dsp:sp modelId="{D21FF54E-FE1E-45C8-9A53-BA32C74F27CD}">
      <dsp:nvSpPr>
        <dsp:cNvPr id="0" name=""/>
        <dsp:cNvSpPr/>
      </dsp:nvSpPr>
      <dsp:spPr>
        <a:xfrm rot="5395838">
          <a:off x="4066709" y="3423179"/>
          <a:ext cx="222001" cy="4700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099969" y="3483898"/>
        <a:ext cx="155401" cy="282058"/>
      </dsp:txXfrm>
    </dsp:sp>
    <dsp:sp modelId="{68CE2047-D84A-4FDF-B1A8-FBB75EC96B65}">
      <dsp:nvSpPr>
        <dsp:cNvPr id="0" name=""/>
        <dsp:cNvSpPr/>
      </dsp:nvSpPr>
      <dsp:spPr>
        <a:xfrm>
          <a:off x="3096348" y="3873946"/>
          <a:ext cx="2164920" cy="13826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занятость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13393" y="4076429"/>
        <a:ext cx="1530830" cy="977671"/>
      </dsp:txXfrm>
    </dsp:sp>
    <dsp:sp modelId="{83D0BAA4-6649-40EE-9163-D3AC89B1BDA0}">
      <dsp:nvSpPr>
        <dsp:cNvPr id="0" name=""/>
        <dsp:cNvSpPr/>
      </dsp:nvSpPr>
      <dsp:spPr>
        <a:xfrm rot="10791954">
          <a:off x="2325769" y="2397176"/>
          <a:ext cx="341003" cy="4700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428070" y="2491075"/>
        <a:ext cx="238702" cy="282058"/>
      </dsp:txXfrm>
    </dsp:sp>
    <dsp:sp modelId="{F6AD126D-6C6E-4220-8181-C7841CA7983B}">
      <dsp:nvSpPr>
        <dsp:cNvPr id="0" name=""/>
        <dsp:cNvSpPr/>
      </dsp:nvSpPr>
      <dsp:spPr>
        <a:xfrm>
          <a:off x="6" y="1944214"/>
          <a:ext cx="2164920" cy="13826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здоровья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7051" y="2146697"/>
        <a:ext cx="1530830" cy="9776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1273" y="360038"/>
          <a:ext cx="6576049" cy="621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Приоритетные направления государственной молодёжной политики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470" y="378235"/>
        <a:ext cx="6539655" cy="584903"/>
      </dsp:txXfrm>
    </dsp:sp>
    <dsp:sp modelId="{CAFF799B-8E7B-44BB-A2E5-6407910F7D36}">
      <dsp:nvSpPr>
        <dsp:cNvPr id="0" name=""/>
        <dsp:cNvSpPr/>
      </dsp:nvSpPr>
      <dsp:spPr>
        <a:xfrm>
          <a:off x="658878" y="981336"/>
          <a:ext cx="657604" cy="465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973"/>
              </a:lnTo>
              <a:lnTo>
                <a:pt x="657604" y="4659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316483" y="1136660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профориентация, образование и трудоустройство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1154857"/>
        <a:ext cx="7142793" cy="584903"/>
      </dsp:txXfrm>
    </dsp:sp>
    <dsp:sp modelId="{20B2D886-E1A3-499E-A363-EBD5549E623F}">
      <dsp:nvSpPr>
        <dsp:cNvPr id="0" name=""/>
        <dsp:cNvSpPr/>
      </dsp:nvSpPr>
      <dsp:spPr>
        <a:xfrm>
          <a:off x="658878" y="981336"/>
          <a:ext cx="657604" cy="1242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2595"/>
              </a:lnTo>
              <a:lnTo>
                <a:pt x="657604" y="12425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316483" y="1913282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улучшение жилищных условий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1931479"/>
        <a:ext cx="7142793" cy="584903"/>
      </dsp:txXfrm>
    </dsp:sp>
    <dsp:sp modelId="{BFE19396-DCB1-4AE6-8B51-3DAB4099814E}">
      <dsp:nvSpPr>
        <dsp:cNvPr id="0" name=""/>
        <dsp:cNvSpPr/>
      </dsp:nvSpPr>
      <dsp:spPr>
        <a:xfrm>
          <a:off x="658878" y="981336"/>
          <a:ext cx="657604" cy="2019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9217"/>
              </a:lnTo>
              <a:lnTo>
                <a:pt x="657604" y="20192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316483" y="2689904"/>
          <a:ext cx="7179187" cy="62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социально-экономическая поддержка молодой семьи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680" y="2708101"/>
        <a:ext cx="7142793" cy="584903"/>
      </dsp:txXfrm>
    </dsp:sp>
    <dsp:sp modelId="{33808B21-6562-4BF1-94B1-876210DE9B57}">
      <dsp:nvSpPr>
        <dsp:cNvPr id="0" name=""/>
        <dsp:cNvSpPr/>
      </dsp:nvSpPr>
      <dsp:spPr>
        <a:xfrm>
          <a:off x="658878" y="981336"/>
          <a:ext cx="657604" cy="3064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4071"/>
              </a:lnTo>
              <a:lnTo>
                <a:pt x="657604" y="30640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316483" y="3466526"/>
          <a:ext cx="7179187" cy="1157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деятельность, направленная на гражданское становление, духов-но-нравственное, патриотическое и экологическое воспитание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мо-лодёжи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поддержку научного и научно-технического творчества, изобретательства и рационализаторства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0393" y="3500436"/>
        <a:ext cx="7111367" cy="10899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1387" y="430810"/>
          <a:ext cx="6916369" cy="7126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«Молодёжь Беларуси» (с 1996 г.)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259" y="451682"/>
        <a:ext cx="6874625" cy="670874"/>
      </dsp:txXfrm>
    </dsp:sp>
    <dsp:sp modelId="{CAFF799B-8E7B-44BB-A2E5-6407910F7D36}">
      <dsp:nvSpPr>
        <dsp:cNvPr id="0" name=""/>
        <dsp:cNvSpPr/>
      </dsp:nvSpPr>
      <dsp:spPr>
        <a:xfrm>
          <a:off x="693024" y="1143429"/>
          <a:ext cx="691636" cy="431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959"/>
              </a:lnTo>
              <a:lnTo>
                <a:pt x="691636" y="4319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384661" y="1233278"/>
          <a:ext cx="7110894" cy="6842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образовательного уровня молодёжи, её готовности к труду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4701" y="1253318"/>
        <a:ext cx="7070814" cy="644138"/>
      </dsp:txXfrm>
    </dsp:sp>
    <dsp:sp modelId="{20B2D886-E1A3-499E-A363-EBD5549E623F}">
      <dsp:nvSpPr>
        <dsp:cNvPr id="0" name=""/>
        <dsp:cNvSpPr/>
      </dsp:nvSpPr>
      <dsp:spPr>
        <a:xfrm>
          <a:off x="693024" y="1143429"/>
          <a:ext cx="691636" cy="1372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2412"/>
              </a:lnTo>
              <a:lnTo>
                <a:pt x="691636" y="137241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384661" y="2007347"/>
          <a:ext cx="7109266" cy="10169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патриотическое воспитание молодых граждан, формирование у них правовой и политической культуры, мотивации к осознанно-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ответственному и активному участию в общественной жизни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4448" y="2037134"/>
        <a:ext cx="7049692" cy="957415"/>
      </dsp:txXfrm>
    </dsp:sp>
    <dsp:sp modelId="{BFE19396-DCB1-4AE6-8B51-3DAB4099814E}">
      <dsp:nvSpPr>
        <dsp:cNvPr id="0" name=""/>
        <dsp:cNvSpPr/>
      </dsp:nvSpPr>
      <dsp:spPr>
        <a:xfrm>
          <a:off x="693024" y="1143429"/>
          <a:ext cx="691636" cy="2410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0759"/>
              </a:lnTo>
              <a:lnTo>
                <a:pt x="691636" y="24107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384661" y="3114186"/>
          <a:ext cx="7110894" cy="8800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качества жизни сельской молодёжи, снижение уровня миграции молодых граждан, работающих в сельских населённых пунктах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0435" y="3139960"/>
        <a:ext cx="7059346" cy="828456"/>
      </dsp:txXfrm>
    </dsp:sp>
    <dsp:sp modelId="{33808B21-6562-4BF1-94B1-876210DE9B57}">
      <dsp:nvSpPr>
        <dsp:cNvPr id="0" name=""/>
        <dsp:cNvSpPr/>
      </dsp:nvSpPr>
      <dsp:spPr>
        <a:xfrm>
          <a:off x="693024" y="1143429"/>
          <a:ext cx="691636" cy="3275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473"/>
              </a:lnTo>
              <a:lnTo>
                <a:pt x="691636" y="32754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384661" y="4084040"/>
          <a:ext cx="7110894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активизация социально значимой деятельности детских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моло-дёжных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общественных объединений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4277" y="4103656"/>
        <a:ext cx="7071662" cy="6304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1387" y="608578"/>
          <a:ext cx="6916369" cy="7126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«Молодёжь Беларуси» (с 1996 г.)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259" y="629450"/>
        <a:ext cx="6874625" cy="670874"/>
      </dsp:txXfrm>
    </dsp:sp>
    <dsp:sp modelId="{CAFF799B-8E7B-44BB-A2E5-6407910F7D36}">
      <dsp:nvSpPr>
        <dsp:cNvPr id="0" name=""/>
        <dsp:cNvSpPr/>
      </dsp:nvSpPr>
      <dsp:spPr>
        <a:xfrm>
          <a:off x="693024" y="1321196"/>
          <a:ext cx="691636" cy="530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0687"/>
              </a:lnTo>
              <a:lnTo>
                <a:pt x="691636" y="53068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384661" y="1411046"/>
          <a:ext cx="7110894" cy="8816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позитивных молодёжных инициатив, соответствующих идеологии и направлениям социально-экономического развития белорусского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0484" y="1436869"/>
        <a:ext cx="7059248" cy="830029"/>
      </dsp:txXfrm>
    </dsp:sp>
    <dsp:sp modelId="{20B2D886-E1A3-499E-A363-EBD5549E623F}">
      <dsp:nvSpPr>
        <dsp:cNvPr id="0" name=""/>
        <dsp:cNvSpPr/>
      </dsp:nvSpPr>
      <dsp:spPr>
        <a:xfrm>
          <a:off x="693024" y="1321196"/>
          <a:ext cx="691636" cy="1399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134"/>
              </a:lnTo>
              <a:lnTo>
                <a:pt x="691636" y="139913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384661" y="2382571"/>
          <a:ext cx="7109266" cy="6755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здорового образа жизни, укрепление здоровья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4446" y="2402356"/>
        <a:ext cx="7069696" cy="635947"/>
      </dsp:txXfrm>
    </dsp:sp>
    <dsp:sp modelId="{BFE19396-DCB1-4AE6-8B51-3DAB4099814E}">
      <dsp:nvSpPr>
        <dsp:cNvPr id="0" name=""/>
        <dsp:cNvSpPr/>
      </dsp:nvSpPr>
      <dsp:spPr>
        <a:xfrm>
          <a:off x="693024" y="1321196"/>
          <a:ext cx="691636" cy="2160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0984"/>
              </a:lnTo>
              <a:lnTo>
                <a:pt x="691636" y="21609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384661" y="3147939"/>
          <a:ext cx="7110894" cy="668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системы социальной защиты молодёжи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мо-лодой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семьи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4240" y="3167518"/>
        <a:ext cx="7071736" cy="629326"/>
      </dsp:txXfrm>
    </dsp:sp>
    <dsp:sp modelId="{33808B21-6562-4BF1-94B1-876210DE9B57}">
      <dsp:nvSpPr>
        <dsp:cNvPr id="0" name=""/>
        <dsp:cNvSpPr/>
      </dsp:nvSpPr>
      <dsp:spPr>
        <a:xfrm>
          <a:off x="693024" y="1321196"/>
          <a:ext cx="691636" cy="2919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9938"/>
              </a:lnTo>
              <a:lnTo>
                <a:pt x="691636" y="29199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384661" y="3906273"/>
          <a:ext cx="7110894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молодёжного туризма и международного молодёжного сотрудничества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4277" y="3925889"/>
        <a:ext cx="7071662" cy="6304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402352" y="1399"/>
          <a:ext cx="5295216" cy="484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«Образование и молодёжная политика» на 2016-2020 гг.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6538" y="15585"/>
        <a:ext cx="5266844" cy="455961"/>
      </dsp:txXfrm>
    </dsp:sp>
    <dsp:sp modelId="{CAFF799B-8E7B-44BB-A2E5-6407910F7D36}">
      <dsp:nvSpPr>
        <dsp:cNvPr id="0" name=""/>
        <dsp:cNvSpPr/>
      </dsp:nvSpPr>
      <dsp:spPr>
        <a:xfrm>
          <a:off x="931873" y="485733"/>
          <a:ext cx="529521" cy="223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713"/>
              </a:lnTo>
              <a:lnTo>
                <a:pt x="529521" y="2237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461395" y="546799"/>
          <a:ext cx="6633180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1. Развитие системы дошкольного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556327"/>
        <a:ext cx="6614124" cy="306238"/>
      </dsp:txXfrm>
    </dsp:sp>
    <dsp:sp modelId="{20B2D886-E1A3-499E-A363-EBD5549E623F}">
      <dsp:nvSpPr>
        <dsp:cNvPr id="0" name=""/>
        <dsp:cNvSpPr/>
      </dsp:nvSpPr>
      <dsp:spPr>
        <a:xfrm>
          <a:off x="931873" y="485733"/>
          <a:ext cx="529521" cy="610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074"/>
              </a:lnTo>
              <a:lnTo>
                <a:pt x="529521" y="61007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461395" y="933161"/>
          <a:ext cx="6633180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2. Развитие системы общего среднего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942689"/>
        <a:ext cx="6614124" cy="306238"/>
      </dsp:txXfrm>
    </dsp:sp>
    <dsp:sp modelId="{BFE19396-DCB1-4AE6-8B51-3DAB4099814E}">
      <dsp:nvSpPr>
        <dsp:cNvPr id="0" name=""/>
        <dsp:cNvSpPr/>
      </dsp:nvSpPr>
      <dsp:spPr>
        <a:xfrm>
          <a:off x="931873" y="485733"/>
          <a:ext cx="529521" cy="996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6435"/>
              </a:lnTo>
              <a:lnTo>
                <a:pt x="529521" y="9964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461395" y="1319522"/>
          <a:ext cx="6633180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3. Развитие системы специального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1329050"/>
        <a:ext cx="6614124" cy="306238"/>
      </dsp:txXfrm>
    </dsp:sp>
    <dsp:sp modelId="{33808B21-6562-4BF1-94B1-876210DE9B57}">
      <dsp:nvSpPr>
        <dsp:cNvPr id="0" name=""/>
        <dsp:cNvSpPr/>
      </dsp:nvSpPr>
      <dsp:spPr>
        <a:xfrm>
          <a:off x="931873" y="485733"/>
          <a:ext cx="529521" cy="1456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6749"/>
              </a:lnTo>
              <a:lnTo>
                <a:pt x="529521" y="14567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461395" y="1705883"/>
          <a:ext cx="6633180" cy="47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265113" lvl="0" indent="-26511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4. Развитие системы профессионально-технического и средне-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специального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5255" y="1719743"/>
        <a:ext cx="6605460" cy="445480"/>
      </dsp:txXfrm>
    </dsp:sp>
    <dsp:sp modelId="{546995F9-389B-4D51-9303-5C1EDF5330F2}">
      <dsp:nvSpPr>
        <dsp:cNvPr id="0" name=""/>
        <dsp:cNvSpPr/>
      </dsp:nvSpPr>
      <dsp:spPr>
        <a:xfrm>
          <a:off x="931873" y="485733"/>
          <a:ext cx="529521" cy="1917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063"/>
              </a:lnTo>
              <a:lnTo>
                <a:pt x="529521" y="19170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60F49E-A726-4513-ABDA-9B03192BF93A}">
      <dsp:nvSpPr>
        <dsp:cNvPr id="0" name=""/>
        <dsp:cNvSpPr/>
      </dsp:nvSpPr>
      <dsp:spPr>
        <a:xfrm>
          <a:off x="1461395" y="2240149"/>
          <a:ext cx="6632067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5. Развитие системы высшего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2249677"/>
        <a:ext cx="6613011" cy="306238"/>
      </dsp:txXfrm>
    </dsp:sp>
    <dsp:sp modelId="{75B8ACCD-BB8E-4403-93FA-E30692350D3D}">
      <dsp:nvSpPr>
        <dsp:cNvPr id="0" name=""/>
        <dsp:cNvSpPr/>
      </dsp:nvSpPr>
      <dsp:spPr>
        <a:xfrm>
          <a:off x="931873" y="485733"/>
          <a:ext cx="529521" cy="2303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3424"/>
              </a:lnTo>
              <a:lnTo>
                <a:pt x="529521" y="230342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A9884-2A6F-4296-83CF-99BE0B29F273}">
      <dsp:nvSpPr>
        <dsp:cNvPr id="0" name=""/>
        <dsp:cNvSpPr/>
      </dsp:nvSpPr>
      <dsp:spPr>
        <a:xfrm>
          <a:off x="1461395" y="2626510"/>
          <a:ext cx="6633196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6. Развитие системы послевузовского 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2636038"/>
        <a:ext cx="6614140" cy="306238"/>
      </dsp:txXfrm>
    </dsp:sp>
    <dsp:sp modelId="{23F49A87-6632-483E-8CD3-4FB768C4FF3F}">
      <dsp:nvSpPr>
        <dsp:cNvPr id="0" name=""/>
        <dsp:cNvSpPr/>
      </dsp:nvSpPr>
      <dsp:spPr>
        <a:xfrm>
          <a:off x="931873" y="485733"/>
          <a:ext cx="529521" cy="2689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9785"/>
              </a:lnTo>
              <a:lnTo>
                <a:pt x="529521" y="268978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8ADF8-BB02-47FF-BA09-2B45346ACD0E}">
      <dsp:nvSpPr>
        <dsp:cNvPr id="0" name=""/>
        <dsp:cNvSpPr/>
      </dsp:nvSpPr>
      <dsp:spPr>
        <a:xfrm>
          <a:off x="1461395" y="3012871"/>
          <a:ext cx="6633196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7. Развитие системы дополнительного образования взрослых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3022399"/>
        <a:ext cx="6614140" cy="306238"/>
      </dsp:txXfrm>
    </dsp:sp>
    <dsp:sp modelId="{AB09CB39-A7E4-4094-BCA7-C1E08C27F4B8}">
      <dsp:nvSpPr>
        <dsp:cNvPr id="0" name=""/>
        <dsp:cNvSpPr/>
      </dsp:nvSpPr>
      <dsp:spPr>
        <a:xfrm>
          <a:off x="931873" y="485733"/>
          <a:ext cx="529521" cy="3150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0756"/>
              </a:lnTo>
              <a:lnTo>
                <a:pt x="529521" y="31507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FBA4C-7AA1-43FE-A4F9-AE9D5F3E01EB}">
      <dsp:nvSpPr>
        <dsp:cNvPr id="0" name=""/>
        <dsp:cNvSpPr/>
      </dsp:nvSpPr>
      <dsp:spPr>
        <a:xfrm>
          <a:off x="1461395" y="3399233"/>
          <a:ext cx="6633196" cy="474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265113" lvl="0" indent="-26511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8. Развитие системы дополнительного образования детей и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5293" y="3413131"/>
        <a:ext cx="6605400" cy="446718"/>
      </dsp:txXfrm>
    </dsp:sp>
    <dsp:sp modelId="{BA82B3BD-32B5-465B-A91F-1473C177C4F4}">
      <dsp:nvSpPr>
        <dsp:cNvPr id="0" name=""/>
        <dsp:cNvSpPr/>
      </dsp:nvSpPr>
      <dsp:spPr>
        <a:xfrm>
          <a:off x="931873" y="485733"/>
          <a:ext cx="529521" cy="3686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6900"/>
              </a:lnTo>
              <a:lnTo>
                <a:pt x="529521" y="36869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5B902-71AB-4AA0-ACB4-460B66664383}">
      <dsp:nvSpPr>
        <dsp:cNvPr id="0" name=""/>
        <dsp:cNvSpPr/>
      </dsp:nvSpPr>
      <dsp:spPr>
        <a:xfrm>
          <a:off x="1461395" y="3934813"/>
          <a:ext cx="6633196" cy="475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265113" lvl="0" indent="-26511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9. Обеспечение функционирования системы образования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5326" y="3948744"/>
        <a:ext cx="6605334" cy="447778"/>
      </dsp:txXfrm>
    </dsp:sp>
    <dsp:sp modelId="{EB4F9FDC-EEEA-4E5E-A31A-345718640291}">
      <dsp:nvSpPr>
        <dsp:cNvPr id="0" name=""/>
        <dsp:cNvSpPr/>
      </dsp:nvSpPr>
      <dsp:spPr>
        <a:xfrm>
          <a:off x="931873" y="485733"/>
          <a:ext cx="529521" cy="41484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8434"/>
              </a:lnTo>
              <a:lnTo>
                <a:pt x="529521" y="414843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36CA5-30BC-47CB-892C-AE6D24EC4FA8}">
      <dsp:nvSpPr>
        <dsp:cNvPr id="0" name=""/>
        <dsp:cNvSpPr/>
      </dsp:nvSpPr>
      <dsp:spPr>
        <a:xfrm>
          <a:off x="1461395" y="4471520"/>
          <a:ext cx="6633196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10. Подготовка кадров для ядерной энергетики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4481048"/>
        <a:ext cx="6614140" cy="306238"/>
      </dsp:txXfrm>
    </dsp:sp>
    <dsp:sp modelId="{E0070491-44CB-4F60-A51E-800EDF8A87F0}">
      <dsp:nvSpPr>
        <dsp:cNvPr id="0" name=""/>
        <dsp:cNvSpPr/>
      </dsp:nvSpPr>
      <dsp:spPr>
        <a:xfrm>
          <a:off x="931873" y="485733"/>
          <a:ext cx="529521" cy="4534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4795"/>
              </a:lnTo>
              <a:lnTo>
                <a:pt x="529521" y="45347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1098E-C03E-4E7A-8E51-7FF830C1B02D}">
      <dsp:nvSpPr>
        <dsp:cNvPr id="0" name=""/>
        <dsp:cNvSpPr/>
      </dsp:nvSpPr>
      <dsp:spPr>
        <a:xfrm>
          <a:off x="1461395" y="4857882"/>
          <a:ext cx="6633196" cy="325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11. Молодёжная 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70923" y="4867410"/>
        <a:ext cx="6614140" cy="3062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0" y="432047"/>
          <a:ext cx="6367451" cy="6560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Подпрограмма «Молодёжная политика»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215" y="451262"/>
        <a:ext cx="6329021" cy="617631"/>
      </dsp:txXfrm>
    </dsp:sp>
    <dsp:sp modelId="{CAFF799B-8E7B-44BB-A2E5-6407910F7D36}">
      <dsp:nvSpPr>
        <dsp:cNvPr id="0" name=""/>
        <dsp:cNvSpPr/>
      </dsp:nvSpPr>
      <dsp:spPr>
        <a:xfrm>
          <a:off x="636745" y="1088108"/>
          <a:ext cx="641771" cy="493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691"/>
              </a:lnTo>
              <a:lnTo>
                <a:pt x="641771" y="4936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278516" y="1282080"/>
          <a:ext cx="7213400" cy="599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патриотическое воспитание молодёжи с учётом возрастных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осо-бенностей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073" y="1299637"/>
        <a:ext cx="7178286" cy="564324"/>
      </dsp:txXfrm>
    </dsp:sp>
    <dsp:sp modelId="{20B2D886-E1A3-499E-A363-EBD5549E623F}">
      <dsp:nvSpPr>
        <dsp:cNvPr id="0" name=""/>
        <dsp:cNvSpPr/>
      </dsp:nvSpPr>
      <dsp:spPr>
        <a:xfrm>
          <a:off x="636745" y="1088108"/>
          <a:ext cx="641771" cy="1187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082"/>
              </a:lnTo>
              <a:lnTo>
                <a:pt x="641771" y="118708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C2385-A018-47C3-A769-8B2F6FA34855}">
      <dsp:nvSpPr>
        <dsp:cNvPr id="0" name=""/>
        <dsp:cNvSpPr/>
      </dsp:nvSpPr>
      <dsp:spPr>
        <a:xfrm>
          <a:off x="1278516" y="1964238"/>
          <a:ext cx="7211749" cy="621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 талантливой и одарённой молодёжи, раскрытие её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по-тенциала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вовлечение в инновационную деятельность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731" y="1982453"/>
        <a:ext cx="7175319" cy="585475"/>
      </dsp:txXfrm>
    </dsp:sp>
    <dsp:sp modelId="{BFE19396-DCB1-4AE6-8B51-3DAB4099814E}">
      <dsp:nvSpPr>
        <dsp:cNvPr id="0" name=""/>
        <dsp:cNvSpPr/>
      </dsp:nvSpPr>
      <dsp:spPr>
        <a:xfrm>
          <a:off x="636745" y="1088108"/>
          <a:ext cx="641771" cy="2217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7315"/>
              </a:lnTo>
              <a:lnTo>
                <a:pt x="641771" y="22173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278516" y="2668862"/>
          <a:ext cx="7213400" cy="12731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у молодёжи уважения к семейным ценностям,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здо-ровью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профилактика асоциального поведения молодых людей, их участия в деятельности незарегистрированных объединений де-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структивной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направленности, молодёжной преступности и право-нарушений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5804" y="2706150"/>
        <a:ext cx="7138824" cy="1198546"/>
      </dsp:txXfrm>
    </dsp:sp>
    <dsp:sp modelId="{33808B21-6562-4BF1-94B1-876210DE9B57}">
      <dsp:nvSpPr>
        <dsp:cNvPr id="0" name=""/>
        <dsp:cNvSpPr/>
      </dsp:nvSpPr>
      <dsp:spPr>
        <a:xfrm>
          <a:off x="636745" y="1088108"/>
          <a:ext cx="641771" cy="3244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4881"/>
              </a:lnTo>
              <a:lnTo>
                <a:pt x="641771" y="32448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1C3D1-4334-4A82-A03A-989621ACF04F}">
      <dsp:nvSpPr>
        <dsp:cNvPr id="0" name=""/>
        <dsp:cNvSpPr/>
      </dsp:nvSpPr>
      <dsp:spPr>
        <a:xfrm>
          <a:off x="1278516" y="4024703"/>
          <a:ext cx="7213400" cy="616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волонтёрского движения, являющегося эффективным инструментом гражданско-патриотического воспитания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575" y="4042762"/>
        <a:ext cx="7177282" cy="5804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D2EF5-0555-4442-AE44-919C412B5C83}">
      <dsp:nvSpPr>
        <dsp:cNvPr id="0" name=""/>
        <dsp:cNvSpPr/>
      </dsp:nvSpPr>
      <dsp:spPr>
        <a:xfrm>
          <a:off x="0" y="648073"/>
          <a:ext cx="6367451" cy="6560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Подпрограмма «Молодёжная политика»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215" y="667288"/>
        <a:ext cx="6329021" cy="617631"/>
      </dsp:txXfrm>
    </dsp:sp>
    <dsp:sp modelId="{CAFF799B-8E7B-44BB-A2E5-6407910F7D36}">
      <dsp:nvSpPr>
        <dsp:cNvPr id="0" name=""/>
        <dsp:cNvSpPr/>
      </dsp:nvSpPr>
      <dsp:spPr>
        <a:xfrm>
          <a:off x="636745" y="1304135"/>
          <a:ext cx="641771" cy="9796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9622"/>
              </a:lnTo>
              <a:lnTo>
                <a:pt x="641771" y="9796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11507-DF5D-4B57-BA64-13957A2C7E17}">
      <dsp:nvSpPr>
        <dsp:cNvPr id="0" name=""/>
        <dsp:cNvSpPr/>
      </dsp:nvSpPr>
      <dsp:spPr>
        <a:xfrm>
          <a:off x="1278516" y="1633309"/>
          <a:ext cx="7213400" cy="1300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современных форм профессиональной ориентации и организация занятости молодёжи в свободное от учёбы (основной работы) время, развитие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студотрядовского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движения,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трудоус-тройство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молодых граждан, поддержка их предпринимательской инициативы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6618" y="1671411"/>
        <a:ext cx="7137196" cy="1224692"/>
      </dsp:txXfrm>
    </dsp:sp>
    <dsp:sp modelId="{BFE19396-DCB1-4AE6-8B51-3DAB4099814E}">
      <dsp:nvSpPr>
        <dsp:cNvPr id="0" name=""/>
        <dsp:cNvSpPr/>
      </dsp:nvSpPr>
      <dsp:spPr>
        <a:xfrm>
          <a:off x="636745" y="1304135"/>
          <a:ext cx="641771" cy="23493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9350"/>
              </a:lnTo>
              <a:lnTo>
                <a:pt x="641771" y="23493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1DAE3-F246-4042-90FF-BD1E4F4AFFA5}">
      <dsp:nvSpPr>
        <dsp:cNvPr id="0" name=""/>
        <dsp:cNvSpPr/>
      </dsp:nvSpPr>
      <dsp:spPr>
        <a:xfrm>
          <a:off x="1278516" y="3016924"/>
          <a:ext cx="7213400" cy="12731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создания условий для реализации социально значимых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инициатив молодёжи, развитие органов ученического и студенческого самоуправления, активизация деятельности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и молодёжных общественных объединений.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5804" y="3054212"/>
        <a:ext cx="7138824" cy="119854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9271B-3D16-4E59-94D8-361CB7BB794F}">
      <dsp:nvSpPr>
        <dsp:cNvPr id="0" name=""/>
        <dsp:cNvSpPr/>
      </dsp:nvSpPr>
      <dsp:spPr>
        <a:xfrm>
          <a:off x="216020" y="1905022"/>
          <a:ext cx="2204551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поддержка молодёжи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8305" y="1937307"/>
        <a:ext cx="2139981" cy="1037705"/>
      </dsp:txXfrm>
    </dsp:sp>
    <dsp:sp modelId="{8FF5F2DD-5C98-4687-8D74-2E2A363F874B}">
      <dsp:nvSpPr>
        <dsp:cNvPr id="0" name=""/>
        <dsp:cNvSpPr/>
      </dsp:nvSpPr>
      <dsp:spPr>
        <a:xfrm rot="17692822">
          <a:off x="1813504" y="1485252"/>
          <a:ext cx="209595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095954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809083" y="1453048"/>
        <a:ext cx="104797" cy="104797"/>
      </dsp:txXfrm>
    </dsp:sp>
    <dsp:sp modelId="{86B3FFA6-0533-4862-B160-A1FB692F00D7}">
      <dsp:nvSpPr>
        <dsp:cNvPr id="0" name=""/>
        <dsp:cNvSpPr/>
      </dsp:nvSpPr>
      <dsp:spPr>
        <a:xfrm>
          <a:off x="3302392" y="3596"/>
          <a:ext cx="4834514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Программа «Дети Беларуси» (в её структуре выделены подпрограммы «Дети Чернобыля», «Дети-инвалиды»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34677" y="35881"/>
        <a:ext cx="4769944" cy="1037705"/>
      </dsp:txXfrm>
    </dsp:sp>
    <dsp:sp modelId="{545B13F1-5787-49DC-8226-EDCC29289EA4}">
      <dsp:nvSpPr>
        <dsp:cNvPr id="0" name=""/>
        <dsp:cNvSpPr/>
      </dsp:nvSpPr>
      <dsp:spPr>
        <a:xfrm rot="19457599">
          <a:off x="2318499" y="2119060"/>
          <a:ext cx="108596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085965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4333" y="2112106"/>
        <a:ext cx="54298" cy="54298"/>
      </dsp:txXfrm>
    </dsp:sp>
    <dsp:sp modelId="{D2EB163A-53C5-4FBD-9756-06A169673A09}">
      <dsp:nvSpPr>
        <dsp:cNvPr id="0" name=""/>
        <dsp:cNvSpPr/>
      </dsp:nvSpPr>
      <dsp:spPr>
        <a:xfrm>
          <a:off x="3302392" y="1271213"/>
          <a:ext cx="4834514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«Молодые таланты Беларуси»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34677" y="1303498"/>
        <a:ext cx="4769944" cy="1037705"/>
      </dsp:txXfrm>
    </dsp:sp>
    <dsp:sp modelId="{513A51F2-8C07-4143-8CDE-496C478ECA3B}">
      <dsp:nvSpPr>
        <dsp:cNvPr id="0" name=""/>
        <dsp:cNvSpPr/>
      </dsp:nvSpPr>
      <dsp:spPr>
        <a:xfrm rot="2142401">
          <a:off x="2318499" y="2752869"/>
          <a:ext cx="108596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085965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4333" y="2745915"/>
        <a:ext cx="54298" cy="54298"/>
      </dsp:txXfrm>
    </dsp:sp>
    <dsp:sp modelId="{F985F333-3469-472D-BE05-85085A731CEA}">
      <dsp:nvSpPr>
        <dsp:cNvPr id="0" name=""/>
        <dsp:cNvSpPr/>
      </dsp:nvSpPr>
      <dsp:spPr>
        <a:xfrm>
          <a:off x="3302392" y="2538830"/>
          <a:ext cx="4834514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Специальный Фонд Президента Республики Беларусь по социальной поддержке одарённых учащихся и студентов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34677" y="2571115"/>
        <a:ext cx="4769944" cy="1037705"/>
      </dsp:txXfrm>
    </dsp:sp>
    <dsp:sp modelId="{5D09E494-D066-4484-960F-81E9C352891A}">
      <dsp:nvSpPr>
        <dsp:cNvPr id="0" name=""/>
        <dsp:cNvSpPr/>
      </dsp:nvSpPr>
      <dsp:spPr>
        <a:xfrm rot="3907178">
          <a:off x="1813504" y="3386677"/>
          <a:ext cx="209595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095954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809083" y="3354473"/>
        <a:ext cx="104797" cy="104797"/>
      </dsp:txXfrm>
    </dsp:sp>
    <dsp:sp modelId="{A91F0043-F9DC-4487-8EF4-AE5F7598BBC0}">
      <dsp:nvSpPr>
        <dsp:cNvPr id="0" name=""/>
        <dsp:cNvSpPr/>
      </dsp:nvSpPr>
      <dsp:spPr>
        <a:xfrm>
          <a:off x="3302392" y="3806447"/>
          <a:ext cx="4834514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Специальный Фонд Президента Республики Беларусь по поддержке талантливой молодёжи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34677" y="3838732"/>
        <a:ext cx="4769944" cy="1037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</a:t>
            </a:r>
            <a:r>
              <a:rPr lang="ru-RU" sz="2800" dirty="0" smtClean="0"/>
              <a:t>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Приоритеты молодёжной политики белорусского государства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05476568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2887703"/>
            <a:ext cx="461665" cy="18026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Подпрограммы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22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6749577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39410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9137654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058653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поддержка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талантливой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54264107"/>
              </p:ext>
            </p:extLst>
          </p:nvPr>
        </p:nvGraphicFramePr>
        <p:xfrm>
          <a:off x="467544" y="1397000"/>
          <a:ext cx="835292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53005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Молодёжные общественные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/>
          </p:nvPr>
        </p:nvGraphicFramePr>
        <p:xfrm>
          <a:off x="467544" y="1556792"/>
          <a:ext cx="842493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96334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Молодёжные общественные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611560" y="1124744"/>
          <a:ext cx="806489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903611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Молодёжные общественные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/>
          </p:nvPr>
        </p:nvGraphicFramePr>
        <p:xfrm>
          <a:off x="467544" y="2132856"/>
          <a:ext cx="842493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45729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Молодёжные общественные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611560" y="1124744"/>
          <a:ext cx="806489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37564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Профориентация, образование, </a:t>
            </a:r>
            <a:r>
              <a:rPr lang="ru-RU" dirty="0" err="1" smtClean="0"/>
              <a:t>трудо</a:t>
            </a:r>
            <a:r>
              <a:rPr lang="ru-RU" dirty="0" smtClean="0"/>
              <a:t>-устройство молодёжи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Государственная </a:t>
            </a:r>
            <a:r>
              <a:rPr lang="ru-RU" dirty="0" smtClean="0"/>
              <a:t>поддержка </a:t>
            </a:r>
            <a:r>
              <a:rPr lang="ru-RU" dirty="0" err="1" smtClean="0"/>
              <a:t>талантли</a:t>
            </a:r>
            <a:r>
              <a:rPr lang="ru-RU" dirty="0" smtClean="0"/>
              <a:t>-вой </a:t>
            </a:r>
            <a:r>
              <a:rPr lang="ru-RU" dirty="0" smtClean="0"/>
              <a:t>молодёжи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Молодёжные общественные </a:t>
            </a:r>
            <a:r>
              <a:rPr lang="ru-RU" dirty="0" err="1" smtClean="0"/>
              <a:t>организа-ции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8064896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Молодёжь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- социально-демографическая группа, выделяемая на основе возрастных параметров, особенностей социального положения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социаль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-но-психологических качеств.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66" y="2780928"/>
            <a:ext cx="4762500" cy="3162300"/>
          </a:xfrm>
          <a:prstGeom prst="rect">
            <a:avLst/>
          </a:prstGeom>
          <a:ln w="28575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60242" y="2780928"/>
            <a:ext cx="3070320" cy="316230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Возрастные границы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моло-дёжи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не являются строго однозначными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опреде-ляются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разными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исследо-вателями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пределах от 14-16 лет до 25-30 или даже 35 лет.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9248" y="2816932"/>
            <a:ext cx="8064896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Государственная молодёжная политика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это система социально-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эконо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мических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политических, организационных и правовых мер, направленных на поддержку молодых граждан Республики Беларусь в возрасте до 31 года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6120" y="4941168"/>
            <a:ext cx="8064896" cy="108012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создание социально-экономических, культурно-образовательных, право-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вых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организационных условий и гарантий гражданского становления, воспитания и социальной самореализации молодёжи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544432" y="3933056"/>
            <a:ext cx="2448272" cy="100811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338460" y="1300981"/>
            <a:ext cx="6860216" cy="1080120"/>
          </a:xfrm>
          <a:prstGeom prst="round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Закон Республики Беларусь «Об основах государственной молодёжной политики» от 7 декабря 2009 г. с дополнениями и изменениями от 21 октября 2016 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3216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37704360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437008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58440428"/>
              </p:ext>
            </p:extLst>
          </p:nvPr>
        </p:nvGraphicFramePr>
        <p:xfrm>
          <a:off x="467544" y="1124744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54365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70823712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37290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48711389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954902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образование,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трудоустройство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молодёжи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23706288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58525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3664</TotalTime>
  <Words>909</Words>
  <Application>Microsoft Office PowerPoint</Application>
  <PresentationFormat>Экран (4:3)</PresentationFormat>
  <Paragraphs>107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</vt:lpstr>
      <vt:lpstr>Verdana</vt:lpstr>
      <vt:lpstr>Wingdings</vt:lpstr>
      <vt:lpstr>sample</vt:lpstr>
      <vt:lpstr>Приоритеты молодёжной политики белорусского государства</vt:lpstr>
      <vt:lpstr>План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Профориентация, образование, трудоустройство молодёжи</vt:lpstr>
      <vt:lpstr>Государственная поддержка талантливой молодёжи</vt:lpstr>
      <vt:lpstr>Молодёжные общественные организации</vt:lpstr>
      <vt:lpstr>Молодёжные общественные организации</vt:lpstr>
      <vt:lpstr>Молодёжные общественные организации</vt:lpstr>
      <vt:lpstr>Молодёжные общественные организации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Приоритеты молодёжной политики белорусского государства</dc:title>
  <dc:subject>Приоритеты молодёжной политики белорусского государства</dc:subject>
  <dc:creator>Ситник П.В.</dc:creator>
  <dc:description>Презентация</dc:description>
  <cp:lastModifiedBy>User</cp:lastModifiedBy>
  <cp:revision>339</cp:revision>
  <dcterms:created xsi:type="dcterms:W3CDTF">2009-11-09T18:29:40Z</dcterms:created>
  <dcterms:modified xsi:type="dcterms:W3CDTF">2018-03-14T17:45:59Z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14.03.2018</vt:lpwstr>
  </property>
</Properties>
</file>