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7" r:id="rId5"/>
    <p:sldId id="271" r:id="rId6"/>
    <p:sldId id="272" r:id="rId7"/>
    <p:sldId id="273" r:id="rId8"/>
    <p:sldId id="274" r:id="rId9"/>
    <p:sldId id="275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84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26A4B5-B854-4823-931A-71939D8C31E8}" type="doc">
      <dgm:prSet loTypeId="urn:microsoft.com/office/officeart/2005/8/layout/hierarchy3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817B56-CB66-448F-A243-AB65F3D2B81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Религия (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лат. </a:t>
          </a:r>
          <a:r>
            <a:rPr lang="en-US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religio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святыня, набожность, благочестие)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ED945EE-C7D7-4107-B02D-25A80E89B4D8}" type="parTrans" cxnId="{F8E10C8A-BEE2-4885-8CC0-D881F95B447B}">
      <dgm:prSet/>
      <dgm:spPr/>
      <dgm:t>
        <a:bodyPr/>
        <a:lstStyle/>
        <a:p>
          <a:endParaRPr lang="ru-RU"/>
        </a:p>
      </dgm:t>
    </dgm:pt>
    <dgm:pt modelId="{168315AF-3E20-4ED0-953C-D5CBA2966B50}" type="sibTrans" cxnId="{F8E10C8A-BEE2-4885-8CC0-D881F95B447B}">
      <dgm:prSet/>
      <dgm:spPr/>
      <dgm:t>
        <a:bodyPr/>
        <a:lstStyle/>
        <a:p>
          <a:endParaRPr lang="ru-RU"/>
        </a:p>
      </dgm:t>
    </dgm:pt>
    <dgm:pt modelId="{29FA8CDC-29D0-45F0-BCB1-C3666F18EF3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особая форма мировоззрения, основанная на вере в существование сверхъестественных сил и зависимости от них человеческих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дейст-вий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самой жизни человека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445740A-75A6-46CA-B446-83D56AD6982B}" type="parTrans" cxnId="{87926CED-79D4-46E8-8DD1-753AA1D4F542}">
      <dgm:prSet/>
      <dgm:spPr/>
      <dgm:t>
        <a:bodyPr/>
        <a:lstStyle/>
        <a:p>
          <a:endParaRPr lang="ru-RU"/>
        </a:p>
      </dgm:t>
    </dgm:pt>
    <dgm:pt modelId="{EB3E2137-35E3-4CAE-B383-5C270DC971DD}" type="sibTrans" cxnId="{87926CED-79D4-46E8-8DD1-753AA1D4F542}">
      <dgm:prSet/>
      <dgm:spPr/>
      <dgm:t>
        <a:bodyPr/>
        <a:lstStyle/>
        <a:p>
          <a:endParaRPr lang="ru-RU"/>
        </a:p>
      </dgm:t>
    </dgm:pt>
    <dgm:pt modelId="{67D415C7-9C36-4286-BD7E-F598FECF943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мировоззрение и мироощущение, а также соответствующее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поведе-ние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специфические действия (культ), которые основываются на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ве-ре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 Бога (богов), находящегося вне доступности понимания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челове-ка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7E77994-9851-4024-991C-F7B7417C0EB2}" type="parTrans" cxnId="{B4A5100A-441A-4918-953B-442655135D0D}">
      <dgm:prSet/>
      <dgm:spPr/>
      <dgm:t>
        <a:bodyPr/>
        <a:lstStyle/>
        <a:p>
          <a:endParaRPr lang="ru-RU"/>
        </a:p>
      </dgm:t>
    </dgm:pt>
    <dgm:pt modelId="{32692B1E-4502-4777-B11A-6700EBD3DAF1}" type="sibTrans" cxnId="{B4A5100A-441A-4918-953B-442655135D0D}">
      <dgm:prSet/>
      <dgm:spPr/>
      <dgm:t>
        <a:bodyPr/>
        <a:lstStyle/>
        <a:p>
          <a:endParaRPr lang="ru-RU"/>
        </a:p>
      </dgm:t>
    </dgm:pt>
    <dgm:pt modelId="{CDC90176-D2B6-459B-881A-5ECACCE0F2FE}" type="pres">
      <dgm:prSet presAssocID="{0626A4B5-B854-4823-931A-71939D8C31E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2633B0F-C36E-4C5A-A4D9-4CDDAF2BA549}" type="pres">
      <dgm:prSet presAssocID="{69817B56-CB66-448F-A243-AB65F3D2B81F}" presName="root" presStyleCnt="0"/>
      <dgm:spPr/>
    </dgm:pt>
    <dgm:pt modelId="{D2C3A45C-F562-46B9-9704-A293791477D5}" type="pres">
      <dgm:prSet presAssocID="{69817B56-CB66-448F-A243-AB65F3D2B81F}" presName="rootComposite" presStyleCnt="0"/>
      <dgm:spPr/>
    </dgm:pt>
    <dgm:pt modelId="{DC30EE26-DF26-4AE0-894D-46A45DD58B75}" type="pres">
      <dgm:prSet presAssocID="{69817B56-CB66-448F-A243-AB65F3D2B81F}" presName="rootText" presStyleLbl="node1" presStyleIdx="0" presStyleCnt="1" custScaleX="298476" custScaleY="41978"/>
      <dgm:spPr/>
      <dgm:t>
        <a:bodyPr/>
        <a:lstStyle/>
        <a:p>
          <a:endParaRPr lang="ru-RU"/>
        </a:p>
      </dgm:t>
    </dgm:pt>
    <dgm:pt modelId="{C51EEF40-9333-46C8-BFC9-D6383EEC2C6D}" type="pres">
      <dgm:prSet presAssocID="{69817B56-CB66-448F-A243-AB65F3D2B81F}" presName="rootConnector" presStyleLbl="node1" presStyleIdx="0" presStyleCnt="1"/>
      <dgm:spPr/>
      <dgm:t>
        <a:bodyPr/>
        <a:lstStyle/>
        <a:p>
          <a:endParaRPr lang="ru-RU"/>
        </a:p>
      </dgm:t>
    </dgm:pt>
    <dgm:pt modelId="{C1CD6BCE-8963-48EA-8B0A-B7083A728788}" type="pres">
      <dgm:prSet presAssocID="{69817B56-CB66-448F-A243-AB65F3D2B81F}" presName="childShape" presStyleCnt="0"/>
      <dgm:spPr/>
    </dgm:pt>
    <dgm:pt modelId="{DC96C096-DED5-4830-8F78-C7608E3740DB}" type="pres">
      <dgm:prSet presAssocID="{B445740A-75A6-46CA-B446-83D56AD6982B}" presName="Name13" presStyleLbl="parChTrans1D2" presStyleIdx="0" presStyleCnt="2"/>
      <dgm:spPr/>
      <dgm:t>
        <a:bodyPr/>
        <a:lstStyle/>
        <a:p>
          <a:endParaRPr lang="ru-RU"/>
        </a:p>
      </dgm:t>
    </dgm:pt>
    <dgm:pt modelId="{4999F4CF-C96C-4523-B6FD-B28FC2CDB70D}" type="pres">
      <dgm:prSet presAssocID="{29FA8CDC-29D0-45F0-BCB1-C3666F18EF3A}" presName="childText" presStyleLbl="bgAcc1" presStyleIdx="0" presStyleCnt="2" custScaleX="417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13C9AE-7945-43E8-A5D4-5737B5BC9936}" type="pres">
      <dgm:prSet presAssocID="{77E77994-9851-4024-991C-F7B7417C0EB2}" presName="Name13" presStyleLbl="parChTrans1D2" presStyleIdx="1" presStyleCnt="2"/>
      <dgm:spPr/>
      <dgm:t>
        <a:bodyPr/>
        <a:lstStyle/>
        <a:p>
          <a:endParaRPr lang="ru-RU"/>
        </a:p>
      </dgm:t>
    </dgm:pt>
    <dgm:pt modelId="{9E300A89-87C2-4074-AC8C-2998B16E35BD}" type="pres">
      <dgm:prSet presAssocID="{67D415C7-9C36-4286-BD7E-F598FECF9431}" presName="childText" presStyleLbl="bgAcc1" presStyleIdx="1" presStyleCnt="2" custScaleX="417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D510EC-AC97-49CF-B565-139DAB5B1D68}" type="presOf" srcId="{B445740A-75A6-46CA-B446-83D56AD6982B}" destId="{DC96C096-DED5-4830-8F78-C7608E3740DB}" srcOrd="0" destOrd="0" presId="urn:microsoft.com/office/officeart/2005/8/layout/hierarchy3"/>
    <dgm:cxn modelId="{6D55DB27-5FB0-4511-897D-6D2DCD8782E6}" type="presOf" srcId="{69817B56-CB66-448F-A243-AB65F3D2B81F}" destId="{C51EEF40-9333-46C8-BFC9-D6383EEC2C6D}" srcOrd="1" destOrd="0" presId="urn:microsoft.com/office/officeart/2005/8/layout/hierarchy3"/>
    <dgm:cxn modelId="{20F745CB-450B-4138-9D17-01ACDBBDBEF2}" type="presOf" srcId="{69817B56-CB66-448F-A243-AB65F3D2B81F}" destId="{DC30EE26-DF26-4AE0-894D-46A45DD58B75}" srcOrd="0" destOrd="0" presId="urn:microsoft.com/office/officeart/2005/8/layout/hierarchy3"/>
    <dgm:cxn modelId="{54FFDA00-E5CF-41B1-A7B3-5CFA27934B8C}" type="presOf" srcId="{67D415C7-9C36-4286-BD7E-F598FECF9431}" destId="{9E300A89-87C2-4074-AC8C-2998B16E35BD}" srcOrd="0" destOrd="0" presId="urn:microsoft.com/office/officeart/2005/8/layout/hierarchy3"/>
    <dgm:cxn modelId="{87926CED-79D4-46E8-8DD1-753AA1D4F542}" srcId="{69817B56-CB66-448F-A243-AB65F3D2B81F}" destId="{29FA8CDC-29D0-45F0-BCB1-C3666F18EF3A}" srcOrd="0" destOrd="0" parTransId="{B445740A-75A6-46CA-B446-83D56AD6982B}" sibTransId="{EB3E2137-35E3-4CAE-B383-5C270DC971DD}"/>
    <dgm:cxn modelId="{F8E10C8A-BEE2-4885-8CC0-D881F95B447B}" srcId="{0626A4B5-B854-4823-931A-71939D8C31E8}" destId="{69817B56-CB66-448F-A243-AB65F3D2B81F}" srcOrd="0" destOrd="0" parTransId="{FED945EE-C7D7-4107-B02D-25A80E89B4D8}" sibTransId="{168315AF-3E20-4ED0-953C-D5CBA2966B50}"/>
    <dgm:cxn modelId="{B180038B-3405-4BD0-85DA-618DEB52A6F6}" type="presOf" srcId="{29FA8CDC-29D0-45F0-BCB1-C3666F18EF3A}" destId="{4999F4CF-C96C-4523-B6FD-B28FC2CDB70D}" srcOrd="0" destOrd="0" presId="urn:microsoft.com/office/officeart/2005/8/layout/hierarchy3"/>
    <dgm:cxn modelId="{126AA2CA-1070-42E3-ADED-82F168644B08}" type="presOf" srcId="{77E77994-9851-4024-991C-F7B7417C0EB2}" destId="{D913C9AE-7945-43E8-A5D4-5737B5BC9936}" srcOrd="0" destOrd="0" presId="urn:microsoft.com/office/officeart/2005/8/layout/hierarchy3"/>
    <dgm:cxn modelId="{C4687D31-0691-451D-841E-4B00A6091464}" type="presOf" srcId="{0626A4B5-B854-4823-931A-71939D8C31E8}" destId="{CDC90176-D2B6-459B-881A-5ECACCE0F2FE}" srcOrd="0" destOrd="0" presId="urn:microsoft.com/office/officeart/2005/8/layout/hierarchy3"/>
    <dgm:cxn modelId="{B4A5100A-441A-4918-953B-442655135D0D}" srcId="{69817B56-CB66-448F-A243-AB65F3D2B81F}" destId="{67D415C7-9C36-4286-BD7E-F598FECF9431}" srcOrd="1" destOrd="0" parTransId="{77E77994-9851-4024-991C-F7B7417C0EB2}" sibTransId="{32692B1E-4502-4777-B11A-6700EBD3DAF1}"/>
    <dgm:cxn modelId="{645A2DA4-D034-4DFB-85C4-D299ED09261C}" type="presParOf" srcId="{CDC90176-D2B6-459B-881A-5ECACCE0F2FE}" destId="{B2633B0F-C36E-4C5A-A4D9-4CDDAF2BA549}" srcOrd="0" destOrd="0" presId="urn:microsoft.com/office/officeart/2005/8/layout/hierarchy3"/>
    <dgm:cxn modelId="{227A9907-7B03-474E-B1C3-73C582D77AAF}" type="presParOf" srcId="{B2633B0F-C36E-4C5A-A4D9-4CDDAF2BA549}" destId="{D2C3A45C-F562-46B9-9704-A293791477D5}" srcOrd="0" destOrd="0" presId="urn:microsoft.com/office/officeart/2005/8/layout/hierarchy3"/>
    <dgm:cxn modelId="{3E810AD7-6947-4910-B43A-C4B23F6600AE}" type="presParOf" srcId="{D2C3A45C-F562-46B9-9704-A293791477D5}" destId="{DC30EE26-DF26-4AE0-894D-46A45DD58B75}" srcOrd="0" destOrd="0" presId="urn:microsoft.com/office/officeart/2005/8/layout/hierarchy3"/>
    <dgm:cxn modelId="{E229EB67-7D76-47C5-9484-CBE3A9D37CA8}" type="presParOf" srcId="{D2C3A45C-F562-46B9-9704-A293791477D5}" destId="{C51EEF40-9333-46C8-BFC9-D6383EEC2C6D}" srcOrd="1" destOrd="0" presId="urn:microsoft.com/office/officeart/2005/8/layout/hierarchy3"/>
    <dgm:cxn modelId="{D1A3993D-06BB-4878-BA60-BB305ECB7A35}" type="presParOf" srcId="{B2633B0F-C36E-4C5A-A4D9-4CDDAF2BA549}" destId="{C1CD6BCE-8963-48EA-8B0A-B7083A728788}" srcOrd="1" destOrd="0" presId="urn:microsoft.com/office/officeart/2005/8/layout/hierarchy3"/>
    <dgm:cxn modelId="{C33700E4-8047-4D85-A9D1-77836E9630B1}" type="presParOf" srcId="{C1CD6BCE-8963-48EA-8B0A-B7083A728788}" destId="{DC96C096-DED5-4830-8F78-C7608E3740DB}" srcOrd="0" destOrd="0" presId="urn:microsoft.com/office/officeart/2005/8/layout/hierarchy3"/>
    <dgm:cxn modelId="{1B21B643-F6DA-4B03-9EEF-D4280EAE3F19}" type="presParOf" srcId="{C1CD6BCE-8963-48EA-8B0A-B7083A728788}" destId="{4999F4CF-C96C-4523-B6FD-B28FC2CDB70D}" srcOrd="1" destOrd="0" presId="urn:microsoft.com/office/officeart/2005/8/layout/hierarchy3"/>
    <dgm:cxn modelId="{965733CA-306B-4891-AEB5-68293B53C93A}" type="presParOf" srcId="{C1CD6BCE-8963-48EA-8B0A-B7083A728788}" destId="{D913C9AE-7945-43E8-A5D4-5737B5BC9936}" srcOrd="2" destOrd="0" presId="urn:microsoft.com/office/officeart/2005/8/layout/hierarchy3"/>
    <dgm:cxn modelId="{A83397B0-F9BF-4992-9793-42252B447EB1}" type="presParOf" srcId="{C1CD6BCE-8963-48EA-8B0A-B7083A728788}" destId="{9E300A89-87C2-4074-AC8C-2998B16E35B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E8276C-7843-4659-B899-9A4A8BC93881}" type="doc">
      <dgm:prSet loTypeId="urn:microsoft.com/office/officeart/2005/8/layout/orgChart1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6005F016-0C65-4BD6-ABB6-1344B58A2EC6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Структура религии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548D3DF-FDA5-4F85-814F-277ED90C9A11}" type="parTrans" cxnId="{065F7097-571F-4EA0-9F5F-FECC1801B6BB}">
      <dgm:prSet/>
      <dgm:spPr/>
      <dgm:t>
        <a:bodyPr/>
        <a:lstStyle/>
        <a:p>
          <a:endParaRPr lang="ru-RU"/>
        </a:p>
      </dgm:t>
    </dgm:pt>
    <dgm:pt modelId="{C3DA4159-946A-4165-97E5-CB2FE8FCB99F}" type="sibTrans" cxnId="{065F7097-571F-4EA0-9F5F-FECC1801B6BB}">
      <dgm:prSet/>
      <dgm:spPr/>
      <dgm:t>
        <a:bodyPr/>
        <a:lstStyle/>
        <a:p>
          <a:endParaRPr lang="ru-RU"/>
        </a:p>
      </dgm:t>
    </dgm:pt>
    <dgm:pt modelId="{269EE1C6-FABF-43F2-A1D9-6C2954D786C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Религиозное сознание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6A4AEAF-267C-4B95-8316-9B1511C2553D}" type="parTrans" cxnId="{A8D8BC3E-77AE-4EA1-9F43-D5CBE0904B5C}">
      <dgm:prSet/>
      <dgm:spPr/>
      <dgm:t>
        <a:bodyPr/>
        <a:lstStyle/>
        <a:p>
          <a:endParaRPr lang="ru-RU"/>
        </a:p>
      </dgm:t>
    </dgm:pt>
    <dgm:pt modelId="{17515784-7994-47DC-983F-A97959988AF8}" type="sibTrans" cxnId="{A8D8BC3E-77AE-4EA1-9F43-D5CBE0904B5C}">
      <dgm:prSet/>
      <dgm:spPr/>
      <dgm:t>
        <a:bodyPr/>
        <a:lstStyle/>
        <a:p>
          <a:endParaRPr lang="ru-RU"/>
        </a:p>
      </dgm:t>
    </dgm:pt>
    <dgm:pt modelId="{917BCBBA-19A1-4689-8B8E-C6A64ABDCAC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Религиозные отношения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D0E7F6F-8C42-4AF2-825B-398B072097E5}" type="parTrans" cxnId="{C6C225B8-EDB3-45DF-A72C-CC7E47DB884E}">
      <dgm:prSet/>
      <dgm:spPr/>
      <dgm:t>
        <a:bodyPr/>
        <a:lstStyle/>
        <a:p>
          <a:endParaRPr lang="ru-RU"/>
        </a:p>
      </dgm:t>
    </dgm:pt>
    <dgm:pt modelId="{C2FCEC3F-2167-4148-93CB-62F8910766C3}" type="sibTrans" cxnId="{C6C225B8-EDB3-45DF-A72C-CC7E47DB884E}">
      <dgm:prSet/>
      <dgm:spPr/>
      <dgm:t>
        <a:bodyPr/>
        <a:lstStyle/>
        <a:p>
          <a:endParaRPr lang="ru-RU"/>
        </a:p>
      </dgm:t>
    </dgm:pt>
    <dgm:pt modelId="{42BAAA15-0E20-4A2A-8E7B-8EBB3A800B1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Религиозная деятельность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E8CFFE3-D875-4F97-8076-82AD7E8B56A3}" type="parTrans" cxnId="{6EE90A13-F97B-4BC2-B6D6-2230AD88730E}">
      <dgm:prSet/>
      <dgm:spPr/>
      <dgm:t>
        <a:bodyPr/>
        <a:lstStyle/>
        <a:p>
          <a:endParaRPr lang="ru-RU"/>
        </a:p>
      </dgm:t>
    </dgm:pt>
    <dgm:pt modelId="{8DB882A3-8E22-47F4-8EC3-B8E706A20B82}" type="sibTrans" cxnId="{6EE90A13-F97B-4BC2-B6D6-2230AD88730E}">
      <dgm:prSet/>
      <dgm:spPr/>
      <dgm:t>
        <a:bodyPr/>
        <a:lstStyle/>
        <a:p>
          <a:endParaRPr lang="ru-RU"/>
        </a:p>
      </dgm:t>
    </dgm:pt>
    <dgm:pt modelId="{850E788D-14D3-403A-B76A-918BFB4B2F8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Религиозные объединения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072DBE3-E589-4B58-A6E2-24A2BC6B101C}" type="parTrans" cxnId="{F4823D1D-A69A-444D-B9D6-7B3AB1F038DC}">
      <dgm:prSet/>
      <dgm:spPr/>
      <dgm:t>
        <a:bodyPr/>
        <a:lstStyle/>
        <a:p>
          <a:endParaRPr lang="ru-RU"/>
        </a:p>
      </dgm:t>
    </dgm:pt>
    <dgm:pt modelId="{8D2053ED-0041-4392-A3B8-816ED8E0B9D0}" type="sibTrans" cxnId="{F4823D1D-A69A-444D-B9D6-7B3AB1F038DC}">
      <dgm:prSet/>
      <dgm:spPr/>
      <dgm:t>
        <a:bodyPr/>
        <a:lstStyle/>
        <a:p>
          <a:endParaRPr lang="ru-RU"/>
        </a:p>
      </dgm:t>
    </dgm:pt>
    <dgm:pt modelId="{0C8E80FF-B820-48F4-88AC-DB8F540D6E4D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религиозная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ве-ра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свод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священ-ных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преданий, религиозные идеи, чувства, представления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06E071B-0165-4CBD-B794-ECE7CF314E6E}" type="parTrans" cxnId="{C26EC01B-7914-44CA-9ABE-EDF4EA5DC325}">
      <dgm:prSet/>
      <dgm:spPr/>
      <dgm:t>
        <a:bodyPr/>
        <a:lstStyle/>
        <a:p>
          <a:endParaRPr lang="ru-RU"/>
        </a:p>
      </dgm:t>
    </dgm:pt>
    <dgm:pt modelId="{9700B26D-BE26-4F4C-BEB5-88A37CCA5A1B}" type="sibTrans" cxnId="{C26EC01B-7914-44CA-9ABE-EDF4EA5DC325}">
      <dgm:prSet/>
      <dgm:spPr/>
      <dgm:t>
        <a:bodyPr/>
        <a:lstStyle/>
        <a:p>
          <a:endParaRPr lang="ru-RU"/>
        </a:p>
      </dgm:t>
    </dgm:pt>
    <dgm:pt modelId="{7FABD4B6-03E3-407E-B7DF-6D4B65C67CCF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определённые нормы и правила поведения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3789FF2-8AF4-408B-8EA4-2C8CD0E91957}" type="parTrans" cxnId="{74E45F1F-3AA0-42A2-93C3-546312015A52}">
      <dgm:prSet/>
      <dgm:spPr/>
      <dgm:t>
        <a:bodyPr/>
        <a:lstStyle/>
        <a:p>
          <a:endParaRPr lang="ru-RU"/>
        </a:p>
      </dgm:t>
    </dgm:pt>
    <dgm:pt modelId="{48124088-C9B7-4D08-B255-9BE321D32442}" type="sibTrans" cxnId="{74E45F1F-3AA0-42A2-93C3-546312015A52}">
      <dgm:prSet/>
      <dgm:spPr/>
      <dgm:t>
        <a:bodyPr/>
        <a:lstStyle/>
        <a:p>
          <a:endParaRPr lang="ru-RU"/>
        </a:p>
      </dgm:t>
    </dgm:pt>
    <dgm:pt modelId="{D1305707-90EF-419D-8A94-946AAF1DF34A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обряды,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культо-вые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действия, медитации,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со-чинения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богос-ловов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пропаган-да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защита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ре-лигии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3D2680A-F791-4B24-AF1D-F1170CC08EFD}" type="parTrans" cxnId="{65EFE7D6-0BAD-4F90-8E30-CDA81E5E2CCE}">
      <dgm:prSet/>
      <dgm:spPr/>
      <dgm:t>
        <a:bodyPr/>
        <a:lstStyle/>
        <a:p>
          <a:endParaRPr lang="ru-RU"/>
        </a:p>
      </dgm:t>
    </dgm:pt>
    <dgm:pt modelId="{AD1E9316-7F49-41DD-A5DB-386BCB80577A}" type="sibTrans" cxnId="{65EFE7D6-0BAD-4F90-8E30-CDA81E5E2CCE}">
      <dgm:prSet/>
      <dgm:spPr/>
      <dgm:t>
        <a:bodyPr/>
        <a:lstStyle/>
        <a:p>
          <a:endParaRPr lang="ru-RU"/>
        </a:p>
      </dgm:t>
    </dgm:pt>
    <dgm:pt modelId="{5D382BE8-7E63-4752-928F-0C6203E144DE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церковь, религиозная община, секта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FDD1895-C987-44DE-809F-29D326FAF396}" type="parTrans" cxnId="{4FA88195-C176-4E0B-9AD9-6B5CEB739902}">
      <dgm:prSet/>
      <dgm:spPr/>
      <dgm:t>
        <a:bodyPr/>
        <a:lstStyle/>
        <a:p>
          <a:endParaRPr lang="ru-RU"/>
        </a:p>
      </dgm:t>
    </dgm:pt>
    <dgm:pt modelId="{2FC9DABA-06FD-413A-B222-1E9F07E0893A}" type="sibTrans" cxnId="{4FA88195-C176-4E0B-9AD9-6B5CEB739902}">
      <dgm:prSet/>
      <dgm:spPr/>
      <dgm:t>
        <a:bodyPr/>
        <a:lstStyle/>
        <a:p>
          <a:endParaRPr lang="ru-RU"/>
        </a:p>
      </dgm:t>
    </dgm:pt>
    <dgm:pt modelId="{EA83847A-FC37-4F44-B0DE-54693BE31458}" type="pres">
      <dgm:prSet presAssocID="{BDE8276C-7843-4659-B899-9A4A8BC9388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5EEE7F1-41B1-48C2-A07C-6F60C10AEEFC}" type="pres">
      <dgm:prSet presAssocID="{6005F016-0C65-4BD6-ABB6-1344B58A2EC6}" presName="hierRoot1" presStyleCnt="0">
        <dgm:presLayoutVars>
          <dgm:hierBranch val="init"/>
        </dgm:presLayoutVars>
      </dgm:prSet>
      <dgm:spPr/>
    </dgm:pt>
    <dgm:pt modelId="{64C2CDBD-F137-4038-A911-03E4AF9853DD}" type="pres">
      <dgm:prSet presAssocID="{6005F016-0C65-4BD6-ABB6-1344B58A2EC6}" presName="rootComposite1" presStyleCnt="0"/>
      <dgm:spPr/>
    </dgm:pt>
    <dgm:pt modelId="{D7FFF4D3-F90D-4B73-A71B-BF30B8ECC8FC}" type="pres">
      <dgm:prSet presAssocID="{6005F016-0C65-4BD6-ABB6-1344B58A2EC6}" presName="rootText1" presStyleLbl="node0" presStyleIdx="0" presStyleCnt="1" custScaleX="2413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325C3A-F9E6-40D2-82C9-51109AFC423A}" type="pres">
      <dgm:prSet presAssocID="{6005F016-0C65-4BD6-ABB6-1344B58A2EC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80B8163-AE5B-4423-B2BF-DEBC14030813}" type="pres">
      <dgm:prSet presAssocID="{6005F016-0C65-4BD6-ABB6-1344B58A2EC6}" presName="hierChild2" presStyleCnt="0"/>
      <dgm:spPr/>
    </dgm:pt>
    <dgm:pt modelId="{A4DA519A-806E-452D-884F-513359C133B0}" type="pres">
      <dgm:prSet presAssocID="{06A4AEAF-267C-4B95-8316-9B1511C2553D}" presName="Name37" presStyleLbl="parChTrans1D2" presStyleIdx="0" presStyleCnt="4"/>
      <dgm:spPr/>
      <dgm:t>
        <a:bodyPr/>
        <a:lstStyle/>
        <a:p>
          <a:endParaRPr lang="ru-RU"/>
        </a:p>
      </dgm:t>
    </dgm:pt>
    <dgm:pt modelId="{C72FC38D-E17B-4131-A756-0BB0B0D06223}" type="pres">
      <dgm:prSet presAssocID="{269EE1C6-FABF-43F2-A1D9-6C2954D786C5}" presName="hierRoot2" presStyleCnt="0">
        <dgm:presLayoutVars>
          <dgm:hierBranch/>
        </dgm:presLayoutVars>
      </dgm:prSet>
      <dgm:spPr/>
    </dgm:pt>
    <dgm:pt modelId="{C6838420-D6BE-4787-B5DE-95E77F3F46A1}" type="pres">
      <dgm:prSet presAssocID="{269EE1C6-FABF-43F2-A1D9-6C2954D786C5}" presName="rootComposite" presStyleCnt="0"/>
      <dgm:spPr/>
    </dgm:pt>
    <dgm:pt modelId="{F37679C7-C50D-4733-AE82-4759AC554930}" type="pres">
      <dgm:prSet presAssocID="{269EE1C6-FABF-43F2-A1D9-6C2954D786C5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99E08D-87BE-4479-A5DF-B11A12F109AB}" type="pres">
      <dgm:prSet presAssocID="{269EE1C6-FABF-43F2-A1D9-6C2954D786C5}" presName="rootConnector" presStyleLbl="node2" presStyleIdx="0" presStyleCnt="4"/>
      <dgm:spPr/>
      <dgm:t>
        <a:bodyPr/>
        <a:lstStyle/>
        <a:p>
          <a:endParaRPr lang="ru-RU"/>
        </a:p>
      </dgm:t>
    </dgm:pt>
    <dgm:pt modelId="{C45D979F-20A9-450E-A7B9-44D9FBCCEAFC}" type="pres">
      <dgm:prSet presAssocID="{269EE1C6-FABF-43F2-A1D9-6C2954D786C5}" presName="hierChild4" presStyleCnt="0"/>
      <dgm:spPr/>
    </dgm:pt>
    <dgm:pt modelId="{9CA61299-B0D4-440C-B0F6-CA41FB62DAF5}" type="pres">
      <dgm:prSet presAssocID="{106E071B-0165-4CBD-B794-ECE7CF314E6E}" presName="Name35" presStyleLbl="parChTrans1D3" presStyleIdx="0" presStyleCnt="4"/>
      <dgm:spPr/>
      <dgm:t>
        <a:bodyPr/>
        <a:lstStyle/>
        <a:p>
          <a:endParaRPr lang="ru-RU"/>
        </a:p>
      </dgm:t>
    </dgm:pt>
    <dgm:pt modelId="{0A35C346-EB2B-4110-802B-DA5F56C1C2B7}" type="pres">
      <dgm:prSet presAssocID="{0C8E80FF-B820-48F4-88AC-DB8F540D6E4D}" presName="hierRoot2" presStyleCnt="0">
        <dgm:presLayoutVars>
          <dgm:hierBranch/>
        </dgm:presLayoutVars>
      </dgm:prSet>
      <dgm:spPr/>
    </dgm:pt>
    <dgm:pt modelId="{97D78CC3-905C-40DC-B850-CAF06F36F5E5}" type="pres">
      <dgm:prSet presAssocID="{0C8E80FF-B820-48F4-88AC-DB8F540D6E4D}" presName="rootComposite" presStyleCnt="0"/>
      <dgm:spPr/>
    </dgm:pt>
    <dgm:pt modelId="{8CA33713-AF16-4312-8F7F-D1AA380D9645}" type="pres">
      <dgm:prSet presAssocID="{0C8E80FF-B820-48F4-88AC-DB8F540D6E4D}" presName="rootText" presStyleLbl="node3" presStyleIdx="0" presStyleCnt="4" custScaleY="2216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C40745-7141-4320-B5B0-10178437851F}" type="pres">
      <dgm:prSet presAssocID="{0C8E80FF-B820-48F4-88AC-DB8F540D6E4D}" presName="rootConnector" presStyleLbl="node3" presStyleIdx="0" presStyleCnt="4"/>
      <dgm:spPr/>
      <dgm:t>
        <a:bodyPr/>
        <a:lstStyle/>
        <a:p>
          <a:endParaRPr lang="ru-RU"/>
        </a:p>
      </dgm:t>
    </dgm:pt>
    <dgm:pt modelId="{DCED1FEC-2227-4220-AC81-FB9068259B3B}" type="pres">
      <dgm:prSet presAssocID="{0C8E80FF-B820-48F4-88AC-DB8F540D6E4D}" presName="hierChild4" presStyleCnt="0"/>
      <dgm:spPr/>
    </dgm:pt>
    <dgm:pt modelId="{0134F90E-7F93-400E-A36D-8BA396574738}" type="pres">
      <dgm:prSet presAssocID="{0C8E80FF-B820-48F4-88AC-DB8F540D6E4D}" presName="hierChild5" presStyleCnt="0"/>
      <dgm:spPr/>
    </dgm:pt>
    <dgm:pt modelId="{4BA33DEF-49BE-4235-930D-2B56E3402CD2}" type="pres">
      <dgm:prSet presAssocID="{269EE1C6-FABF-43F2-A1D9-6C2954D786C5}" presName="hierChild5" presStyleCnt="0"/>
      <dgm:spPr/>
    </dgm:pt>
    <dgm:pt modelId="{2D10F4A7-068E-476E-A923-3EA391BA6C83}" type="pres">
      <dgm:prSet presAssocID="{7D0E7F6F-8C42-4AF2-825B-398B072097E5}" presName="Name37" presStyleLbl="parChTrans1D2" presStyleIdx="1" presStyleCnt="4"/>
      <dgm:spPr/>
      <dgm:t>
        <a:bodyPr/>
        <a:lstStyle/>
        <a:p>
          <a:endParaRPr lang="ru-RU"/>
        </a:p>
      </dgm:t>
    </dgm:pt>
    <dgm:pt modelId="{744D7F96-4CAF-4FDB-A491-BD82E64F65A6}" type="pres">
      <dgm:prSet presAssocID="{917BCBBA-19A1-4689-8B8E-C6A64ABDCAC7}" presName="hierRoot2" presStyleCnt="0">
        <dgm:presLayoutVars>
          <dgm:hierBranch/>
        </dgm:presLayoutVars>
      </dgm:prSet>
      <dgm:spPr/>
    </dgm:pt>
    <dgm:pt modelId="{D9FF8F29-5A32-4DA2-A66C-2026F1750C26}" type="pres">
      <dgm:prSet presAssocID="{917BCBBA-19A1-4689-8B8E-C6A64ABDCAC7}" presName="rootComposite" presStyleCnt="0"/>
      <dgm:spPr/>
    </dgm:pt>
    <dgm:pt modelId="{341E2D13-5E8C-47D8-87B1-5E1D39BDF6E0}" type="pres">
      <dgm:prSet presAssocID="{917BCBBA-19A1-4689-8B8E-C6A64ABDCAC7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C589CB-4AC2-41A6-B2DF-DE655BFB851C}" type="pres">
      <dgm:prSet presAssocID="{917BCBBA-19A1-4689-8B8E-C6A64ABDCAC7}" presName="rootConnector" presStyleLbl="node2" presStyleIdx="1" presStyleCnt="4"/>
      <dgm:spPr/>
      <dgm:t>
        <a:bodyPr/>
        <a:lstStyle/>
        <a:p>
          <a:endParaRPr lang="ru-RU"/>
        </a:p>
      </dgm:t>
    </dgm:pt>
    <dgm:pt modelId="{28890CC6-ECEC-4891-BAA3-FB0297BC98EF}" type="pres">
      <dgm:prSet presAssocID="{917BCBBA-19A1-4689-8B8E-C6A64ABDCAC7}" presName="hierChild4" presStyleCnt="0"/>
      <dgm:spPr/>
    </dgm:pt>
    <dgm:pt modelId="{CAE5C341-4F77-43E7-B13F-8DCA775B903D}" type="pres">
      <dgm:prSet presAssocID="{E3789FF2-8AF4-408B-8EA4-2C8CD0E91957}" presName="Name35" presStyleLbl="parChTrans1D3" presStyleIdx="1" presStyleCnt="4"/>
      <dgm:spPr/>
      <dgm:t>
        <a:bodyPr/>
        <a:lstStyle/>
        <a:p>
          <a:endParaRPr lang="ru-RU"/>
        </a:p>
      </dgm:t>
    </dgm:pt>
    <dgm:pt modelId="{BDA3EF20-E731-4BF0-8A42-4E8A8BFE0EE9}" type="pres">
      <dgm:prSet presAssocID="{7FABD4B6-03E3-407E-B7DF-6D4B65C67CCF}" presName="hierRoot2" presStyleCnt="0">
        <dgm:presLayoutVars>
          <dgm:hierBranch val="init"/>
        </dgm:presLayoutVars>
      </dgm:prSet>
      <dgm:spPr/>
    </dgm:pt>
    <dgm:pt modelId="{332F22C1-41CA-478C-8BB3-8090132FACCB}" type="pres">
      <dgm:prSet presAssocID="{7FABD4B6-03E3-407E-B7DF-6D4B65C67CCF}" presName="rootComposite" presStyleCnt="0"/>
      <dgm:spPr/>
    </dgm:pt>
    <dgm:pt modelId="{02F698AF-BA69-4B26-AEDB-9AED0133D3A8}" type="pres">
      <dgm:prSet presAssocID="{7FABD4B6-03E3-407E-B7DF-6D4B65C67CCF}" presName="rootText" presStyleLbl="node3" presStyleIdx="1" presStyleCnt="4" custScaleY="2216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F2334F-1456-469D-8A23-B61D4AEF680F}" type="pres">
      <dgm:prSet presAssocID="{7FABD4B6-03E3-407E-B7DF-6D4B65C67CCF}" presName="rootConnector" presStyleLbl="node3" presStyleIdx="1" presStyleCnt="4"/>
      <dgm:spPr/>
      <dgm:t>
        <a:bodyPr/>
        <a:lstStyle/>
        <a:p>
          <a:endParaRPr lang="ru-RU"/>
        </a:p>
      </dgm:t>
    </dgm:pt>
    <dgm:pt modelId="{9E691B62-55A5-47E6-8388-53EE1B2E5158}" type="pres">
      <dgm:prSet presAssocID="{7FABD4B6-03E3-407E-B7DF-6D4B65C67CCF}" presName="hierChild4" presStyleCnt="0"/>
      <dgm:spPr/>
    </dgm:pt>
    <dgm:pt modelId="{859C919F-CE64-4CBF-AE2C-7CE6DA13CC8D}" type="pres">
      <dgm:prSet presAssocID="{7FABD4B6-03E3-407E-B7DF-6D4B65C67CCF}" presName="hierChild5" presStyleCnt="0"/>
      <dgm:spPr/>
    </dgm:pt>
    <dgm:pt modelId="{92D5FFF0-FD8D-4332-B305-101A8B2056F4}" type="pres">
      <dgm:prSet presAssocID="{917BCBBA-19A1-4689-8B8E-C6A64ABDCAC7}" presName="hierChild5" presStyleCnt="0"/>
      <dgm:spPr/>
    </dgm:pt>
    <dgm:pt modelId="{3767C5C8-C60C-4DC3-A651-44290CF0829E}" type="pres">
      <dgm:prSet presAssocID="{AE8CFFE3-D875-4F97-8076-82AD7E8B56A3}" presName="Name37" presStyleLbl="parChTrans1D2" presStyleIdx="2" presStyleCnt="4"/>
      <dgm:spPr/>
      <dgm:t>
        <a:bodyPr/>
        <a:lstStyle/>
        <a:p>
          <a:endParaRPr lang="ru-RU"/>
        </a:p>
      </dgm:t>
    </dgm:pt>
    <dgm:pt modelId="{9C7A6011-6765-4F60-9787-FD70473EA20E}" type="pres">
      <dgm:prSet presAssocID="{42BAAA15-0E20-4A2A-8E7B-8EBB3A800B1C}" presName="hierRoot2" presStyleCnt="0">
        <dgm:presLayoutVars>
          <dgm:hierBranch/>
        </dgm:presLayoutVars>
      </dgm:prSet>
      <dgm:spPr/>
    </dgm:pt>
    <dgm:pt modelId="{8A432DD1-2505-44B8-B149-0372C247F56B}" type="pres">
      <dgm:prSet presAssocID="{42BAAA15-0E20-4A2A-8E7B-8EBB3A800B1C}" presName="rootComposite" presStyleCnt="0"/>
      <dgm:spPr/>
    </dgm:pt>
    <dgm:pt modelId="{8B9A201D-EF32-4173-985F-9F87D40DB9FD}" type="pres">
      <dgm:prSet presAssocID="{42BAAA15-0E20-4A2A-8E7B-8EBB3A800B1C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9C5FBD-2FD4-4BD0-9F57-CB2A7DEA6FC6}" type="pres">
      <dgm:prSet presAssocID="{42BAAA15-0E20-4A2A-8E7B-8EBB3A800B1C}" presName="rootConnector" presStyleLbl="node2" presStyleIdx="2" presStyleCnt="4"/>
      <dgm:spPr/>
      <dgm:t>
        <a:bodyPr/>
        <a:lstStyle/>
        <a:p>
          <a:endParaRPr lang="ru-RU"/>
        </a:p>
      </dgm:t>
    </dgm:pt>
    <dgm:pt modelId="{0E961C9B-44BA-4F4F-93AD-6029CD53D94C}" type="pres">
      <dgm:prSet presAssocID="{42BAAA15-0E20-4A2A-8E7B-8EBB3A800B1C}" presName="hierChild4" presStyleCnt="0"/>
      <dgm:spPr/>
    </dgm:pt>
    <dgm:pt modelId="{39B12877-9C16-4767-862C-6094D75D7ADD}" type="pres">
      <dgm:prSet presAssocID="{03D2680A-F791-4B24-AF1D-F1170CC08EFD}" presName="Name35" presStyleLbl="parChTrans1D3" presStyleIdx="2" presStyleCnt="4"/>
      <dgm:spPr/>
      <dgm:t>
        <a:bodyPr/>
        <a:lstStyle/>
        <a:p>
          <a:endParaRPr lang="ru-RU"/>
        </a:p>
      </dgm:t>
    </dgm:pt>
    <dgm:pt modelId="{8BD1B88F-6032-414E-9933-991FA98A6B46}" type="pres">
      <dgm:prSet presAssocID="{D1305707-90EF-419D-8A94-946AAF1DF34A}" presName="hierRoot2" presStyleCnt="0">
        <dgm:presLayoutVars>
          <dgm:hierBranch val="init"/>
        </dgm:presLayoutVars>
      </dgm:prSet>
      <dgm:spPr/>
    </dgm:pt>
    <dgm:pt modelId="{7EBB57E9-66CD-4E36-AF84-6606ED6FED4E}" type="pres">
      <dgm:prSet presAssocID="{D1305707-90EF-419D-8A94-946AAF1DF34A}" presName="rootComposite" presStyleCnt="0"/>
      <dgm:spPr/>
    </dgm:pt>
    <dgm:pt modelId="{7E877130-12C3-4DEA-9447-2E0D5BACFD2B}" type="pres">
      <dgm:prSet presAssocID="{D1305707-90EF-419D-8A94-946AAF1DF34A}" presName="rootText" presStyleLbl="node3" presStyleIdx="2" presStyleCnt="4" custScaleY="2216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60CBCB-F243-4B3D-83A6-C62D5704CDC1}" type="pres">
      <dgm:prSet presAssocID="{D1305707-90EF-419D-8A94-946AAF1DF34A}" presName="rootConnector" presStyleLbl="node3" presStyleIdx="2" presStyleCnt="4"/>
      <dgm:spPr/>
      <dgm:t>
        <a:bodyPr/>
        <a:lstStyle/>
        <a:p>
          <a:endParaRPr lang="ru-RU"/>
        </a:p>
      </dgm:t>
    </dgm:pt>
    <dgm:pt modelId="{EB7C60DB-B696-4591-B33F-8D4F16CC4508}" type="pres">
      <dgm:prSet presAssocID="{D1305707-90EF-419D-8A94-946AAF1DF34A}" presName="hierChild4" presStyleCnt="0"/>
      <dgm:spPr/>
    </dgm:pt>
    <dgm:pt modelId="{36AEB0D2-CE11-4440-85D3-73F2093442B7}" type="pres">
      <dgm:prSet presAssocID="{D1305707-90EF-419D-8A94-946AAF1DF34A}" presName="hierChild5" presStyleCnt="0"/>
      <dgm:spPr/>
    </dgm:pt>
    <dgm:pt modelId="{843EF935-C7AE-4ECE-9E1C-9D75EA9F2A40}" type="pres">
      <dgm:prSet presAssocID="{42BAAA15-0E20-4A2A-8E7B-8EBB3A800B1C}" presName="hierChild5" presStyleCnt="0"/>
      <dgm:spPr/>
    </dgm:pt>
    <dgm:pt modelId="{BAD05393-7E56-410D-80C7-E3E6BDDD5CA1}" type="pres">
      <dgm:prSet presAssocID="{C072DBE3-E589-4B58-A6E2-24A2BC6B101C}" presName="Name37" presStyleLbl="parChTrans1D2" presStyleIdx="3" presStyleCnt="4"/>
      <dgm:spPr/>
      <dgm:t>
        <a:bodyPr/>
        <a:lstStyle/>
        <a:p>
          <a:endParaRPr lang="ru-RU"/>
        </a:p>
      </dgm:t>
    </dgm:pt>
    <dgm:pt modelId="{4B9F0B38-1BA5-4A83-99B3-5F5369E27BF0}" type="pres">
      <dgm:prSet presAssocID="{850E788D-14D3-403A-B76A-918BFB4B2F89}" presName="hierRoot2" presStyleCnt="0">
        <dgm:presLayoutVars>
          <dgm:hierBranch/>
        </dgm:presLayoutVars>
      </dgm:prSet>
      <dgm:spPr/>
    </dgm:pt>
    <dgm:pt modelId="{132B459B-51B6-4571-AEB2-69513E2F2DA0}" type="pres">
      <dgm:prSet presAssocID="{850E788D-14D3-403A-B76A-918BFB4B2F89}" presName="rootComposite" presStyleCnt="0"/>
      <dgm:spPr/>
    </dgm:pt>
    <dgm:pt modelId="{C473E771-EC72-48F7-85E8-AA5C22ECA348}" type="pres">
      <dgm:prSet presAssocID="{850E788D-14D3-403A-B76A-918BFB4B2F89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AEA756-74A0-4BAD-8B0A-AFDDF78DB5C0}" type="pres">
      <dgm:prSet presAssocID="{850E788D-14D3-403A-B76A-918BFB4B2F89}" presName="rootConnector" presStyleLbl="node2" presStyleIdx="3" presStyleCnt="4"/>
      <dgm:spPr/>
      <dgm:t>
        <a:bodyPr/>
        <a:lstStyle/>
        <a:p>
          <a:endParaRPr lang="ru-RU"/>
        </a:p>
      </dgm:t>
    </dgm:pt>
    <dgm:pt modelId="{6E54A49D-66DD-437D-888E-918FE075A4DF}" type="pres">
      <dgm:prSet presAssocID="{850E788D-14D3-403A-B76A-918BFB4B2F89}" presName="hierChild4" presStyleCnt="0"/>
      <dgm:spPr/>
    </dgm:pt>
    <dgm:pt modelId="{2EEBBF17-7BD3-4C94-9ADB-CD1180BF7C1F}" type="pres">
      <dgm:prSet presAssocID="{9FDD1895-C987-44DE-809F-29D326FAF396}" presName="Name35" presStyleLbl="parChTrans1D3" presStyleIdx="3" presStyleCnt="4"/>
      <dgm:spPr/>
      <dgm:t>
        <a:bodyPr/>
        <a:lstStyle/>
        <a:p>
          <a:endParaRPr lang="ru-RU"/>
        </a:p>
      </dgm:t>
    </dgm:pt>
    <dgm:pt modelId="{73674080-3040-43E4-A5B0-ECDC133D659B}" type="pres">
      <dgm:prSet presAssocID="{5D382BE8-7E63-4752-928F-0C6203E144DE}" presName="hierRoot2" presStyleCnt="0">
        <dgm:presLayoutVars>
          <dgm:hierBranch val="init"/>
        </dgm:presLayoutVars>
      </dgm:prSet>
      <dgm:spPr/>
    </dgm:pt>
    <dgm:pt modelId="{94255C12-D393-481C-8CFD-5FB444740678}" type="pres">
      <dgm:prSet presAssocID="{5D382BE8-7E63-4752-928F-0C6203E144DE}" presName="rootComposite" presStyleCnt="0"/>
      <dgm:spPr/>
    </dgm:pt>
    <dgm:pt modelId="{6027C9A5-E961-41C4-B2DE-6524C54C22C7}" type="pres">
      <dgm:prSet presAssocID="{5D382BE8-7E63-4752-928F-0C6203E144DE}" presName="rootText" presStyleLbl="node3" presStyleIdx="3" presStyleCnt="4" custScaleY="2216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90D6A3-8B3A-4E6A-BD0F-2796AC9E5789}" type="pres">
      <dgm:prSet presAssocID="{5D382BE8-7E63-4752-928F-0C6203E144DE}" presName="rootConnector" presStyleLbl="node3" presStyleIdx="3" presStyleCnt="4"/>
      <dgm:spPr/>
      <dgm:t>
        <a:bodyPr/>
        <a:lstStyle/>
        <a:p>
          <a:endParaRPr lang="ru-RU"/>
        </a:p>
      </dgm:t>
    </dgm:pt>
    <dgm:pt modelId="{76DF2B07-62BA-4AFD-A029-E11CA54722F1}" type="pres">
      <dgm:prSet presAssocID="{5D382BE8-7E63-4752-928F-0C6203E144DE}" presName="hierChild4" presStyleCnt="0"/>
      <dgm:spPr/>
    </dgm:pt>
    <dgm:pt modelId="{08EB54AE-4485-4D3E-843E-D1FE85CFC2D9}" type="pres">
      <dgm:prSet presAssocID="{5D382BE8-7E63-4752-928F-0C6203E144DE}" presName="hierChild5" presStyleCnt="0"/>
      <dgm:spPr/>
    </dgm:pt>
    <dgm:pt modelId="{79F4263A-A03D-440B-833C-91DAFAD37C05}" type="pres">
      <dgm:prSet presAssocID="{850E788D-14D3-403A-B76A-918BFB4B2F89}" presName="hierChild5" presStyleCnt="0"/>
      <dgm:spPr/>
    </dgm:pt>
    <dgm:pt modelId="{F20FC778-CA4F-4B81-9040-92E557997E87}" type="pres">
      <dgm:prSet presAssocID="{6005F016-0C65-4BD6-ABB6-1344B58A2EC6}" presName="hierChild3" presStyleCnt="0"/>
      <dgm:spPr/>
    </dgm:pt>
  </dgm:ptLst>
  <dgm:cxnLst>
    <dgm:cxn modelId="{49A28337-710C-4C26-99D9-CB49B4FD471B}" type="presOf" srcId="{917BCBBA-19A1-4689-8B8E-C6A64ABDCAC7}" destId="{341E2D13-5E8C-47D8-87B1-5E1D39BDF6E0}" srcOrd="0" destOrd="0" presId="urn:microsoft.com/office/officeart/2005/8/layout/orgChart1"/>
    <dgm:cxn modelId="{23E2F4A1-5414-4556-BF4E-6C93F2F37CD8}" type="presOf" srcId="{0C8E80FF-B820-48F4-88AC-DB8F540D6E4D}" destId="{8CA33713-AF16-4312-8F7F-D1AA380D9645}" srcOrd="0" destOrd="0" presId="urn:microsoft.com/office/officeart/2005/8/layout/orgChart1"/>
    <dgm:cxn modelId="{3D1D2D66-3789-42E4-866E-03B5E87DFC73}" type="presOf" srcId="{106E071B-0165-4CBD-B794-ECE7CF314E6E}" destId="{9CA61299-B0D4-440C-B0F6-CA41FB62DAF5}" srcOrd="0" destOrd="0" presId="urn:microsoft.com/office/officeart/2005/8/layout/orgChart1"/>
    <dgm:cxn modelId="{59A2F19B-D07D-4B2C-A044-8D105C1F8548}" type="presOf" srcId="{5D382BE8-7E63-4752-928F-0C6203E144DE}" destId="{6027C9A5-E961-41C4-B2DE-6524C54C22C7}" srcOrd="0" destOrd="0" presId="urn:microsoft.com/office/officeart/2005/8/layout/orgChart1"/>
    <dgm:cxn modelId="{B006A8BD-640E-4960-B0A0-82FAE8CE4760}" type="presOf" srcId="{269EE1C6-FABF-43F2-A1D9-6C2954D786C5}" destId="{F37679C7-C50D-4733-AE82-4759AC554930}" srcOrd="0" destOrd="0" presId="urn:microsoft.com/office/officeart/2005/8/layout/orgChart1"/>
    <dgm:cxn modelId="{54DAB25F-75FC-44CF-AF27-42D0FF5CC46A}" type="presOf" srcId="{7D0E7F6F-8C42-4AF2-825B-398B072097E5}" destId="{2D10F4A7-068E-476E-A923-3EA391BA6C83}" srcOrd="0" destOrd="0" presId="urn:microsoft.com/office/officeart/2005/8/layout/orgChart1"/>
    <dgm:cxn modelId="{74E45F1F-3AA0-42A2-93C3-546312015A52}" srcId="{917BCBBA-19A1-4689-8B8E-C6A64ABDCAC7}" destId="{7FABD4B6-03E3-407E-B7DF-6D4B65C67CCF}" srcOrd="0" destOrd="0" parTransId="{E3789FF2-8AF4-408B-8EA4-2C8CD0E91957}" sibTransId="{48124088-C9B7-4D08-B255-9BE321D32442}"/>
    <dgm:cxn modelId="{36178FA8-9429-43BA-8ACE-3A68DFD43ADA}" type="presOf" srcId="{0C8E80FF-B820-48F4-88AC-DB8F540D6E4D}" destId="{B8C40745-7141-4320-B5B0-10178437851F}" srcOrd="1" destOrd="0" presId="urn:microsoft.com/office/officeart/2005/8/layout/orgChart1"/>
    <dgm:cxn modelId="{C26EC01B-7914-44CA-9ABE-EDF4EA5DC325}" srcId="{269EE1C6-FABF-43F2-A1D9-6C2954D786C5}" destId="{0C8E80FF-B820-48F4-88AC-DB8F540D6E4D}" srcOrd="0" destOrd="0" parTransId="{106E071B-0165-4CBD-B794-ECE7CF314E6E}" sibTransId="{9700B26D-BE26-4F4C-BEB5-88A37CCA5A1B}"/>
    <dgm:cxn modelId="{C6C225B8-EDB3-45DF-A72C-CC7E47DB884E}" srcId="{6005F016-0C65-4BD6-ABB6-1344B58A2EC6}" destId="{917BCBBA-19A1-4689-8B8E-C6A64ABDCAC7}" srcOrd="1" destOrd="0" parTransId="{7D0E7F6F-8C42-4AF2-825B-398B072097E5}" sibTransId="{C2FCEC3F-2167-4148-93CB-62F8910766C3}"/>
    <dgm:cxn modelId="{B2B199E2-4E69-436A-9BB5-4DD8D6AD60EC}" type="presOf" srcId="{6005F016-0C65-4BD6-ABB6-1344B58A2EC6}" destId="{BE325C3A-F9E6-40D2-82C9-51109AFC423A}" srcOrd="1" destOrd="0" presId="urn:microsoft.com/office/officeart/2005/8/layout/orgChart1"/>
    <dgm:cxn modelId="{065F7097-571F-4EA0-9F5F-FECC1801B6BB}" srcId="{BDE8276C-7843-4659-B899-9A4A8BC93881}" destId="{6005F016-0C65-4BD6-ABB6-1344B58A2EC6}" srcOrd="0" destOrd="0" parTransId="{5548D3DF-FDA5-4F85-814F-277ED90C9A11}" sibTransId="{C3DA4159-946A-4165-97E5-CB2FE8FCB99F}"/>
    <dgm:cxn modelId="{4FBFAB49-77FF-4458-854A-810FED1E4045}" type="presOf" srcId="{269EE1C6-FABF-43F2-A1D9-6C2954D786C5}" destId="{3299E08D-87BE-4479-A5DF-B11A12F109AB}" srcOrd="1" destOrd="0" presId="urn:microsoft.com/office/officeart/2005/8/layout/orgChart1"/>
    <dgm:cxn modelId="{A8D8BC3E-77AE-4EA1-9F43-D5CBE0904B5C}" srcId="{6005F016-0C65-4BD6-ABB6-1344B58A2EC6}" destId="{269EE1C6-FABF-43F2-A1D9-6C2954D786C5}" srcOrd="0" destOrd="0" parTransId="{06A4AEAF-267C-4B95-8316-9B1511C2553D}" sibTransId="{17515784-7994-47DC-983F-A97959988AF8}"/>
    <dgm:cxn modelId="{8C9C012B-5D6B-4AFD-AC62-E7FBF69973AE}" type="presOf" srcId="{D1305707-90EF-419D-8A94-946AAF1DF34A}" destId="{9660CBCB-F243-4B3D-83A6-C62D5704CDC1}" srcOrd="1" destOrd="0" presId="urn:microsoft.com/office/officeart/2005/8/layout/orgChart1"/>
    <dgm:cxn modelId="{BAA3511C-229F-46D3-AA8A-D5ECCE56C0C1}" type="presOf" srcId="{AE8CFFE3-D875-4F97-8076-82AD7E8B56A3}" destId="{3767C5C8-C60C-4DC3-A651-44290CF0829E}" srcOrd="0" destOrd="0" presId="urn:microsoft.com/office/officeart/2005/8/layout/orgChart1"/>
    <dgm:cxn modelId="{1D5DEE2A-0CAB-4FD4-A0B1-7917982134ED}" type="presOf" srcId="{D1305707-90EF-419D-8A94-946AAF1DF34A}" destId="{7E877130-12C3-4DEA-9447-2E0D5BACFD2B}" srcOrd="0" destOrd="0" presId="urn:microsoft.com/office/officeart/2005/8/layout/orgChart1"/>
    <dgm:cxn modelId="{FF308FE4-6D32-4CA8-AD09-FF5497BFC2E9}" type="presOf" srcId="{42BAAA15-0E20-4A2A-8E7B-8EBB3A800B1C}" destId="{8B9A201D-EF32-4173-985F-9F87D40DB9FD}" srcOrd="0" destOrd="0" presId="urn:microsoft.com/office/officeart/2005/8/layout/orgChart1"/>
    <dgm:cxn modelId="{65EFE7D6-0BAD-4F90-8E30-CDA81E5E2CCE}" srcId="{42BAAA15-0E20-4A2A-8E7B-8EBB3A800B1C}" destId="{D1305707-90EF-419D-8A94-946AAF1DF34A}" srcOrd="0" destOrd="0" parTransId="{03D2680A-F791-4B24-AF1D-F1170CC08EFD}" sibTransId="{AD1E9316-7F49-41DD-A5DB-386BCB80577A}"/>
    <dgm:cxn modelId="{94A9075A-CCE3-4B5F-AFA2-DCB052526190}" type="presOf" srcId="{BDE8276C-7843-4659-B899-9A4A8BC93881}" destId="{EA83847A-FC37-4F44-B0DE-54693BE31458}" srcOrd="0" destOrd="0" presId="urn:microsoft.com/office/officeart/2005/8/layout/orgChart1"/>
    <dgm:cxn modelId="{B2802D7F-0A99-4D22-9041-586BF8E48D89}" type="presOf" srcId="{7FABD4B6-03E3-407E-B7DF-6D4B65C67CCF}" destId="{02F698AF-BA69-4B26-AEDB-9AED0133D3A8}" srcOrd="0" destOrd="0" presId="urn:microsoft.com/office/officeart/2005/8/layout/orgChart1"/>
    <dgm:cxn modelId="{B2CA1ECC-5A30-4ECB-BE51-EA4F34EC2835}" type="presOf" srcId="{C072DBE3-E589-4B58-A6E2-24A2BC6B101C}" destId="{BAD05393-7E56-410D-80C7-E3E6BDDD5CA1}" srcOrd="0" destOrd="0" presId="urn:microsoft.com/office/officeart/2005/8/layout/orgChart1"/>
    <dgm:cxn modelId="{73B11E75-043C-42EB-A584-EF4A0A69C02E}" type="presOf" srcId="{E3789FF2-8AF4-408B-8EA4-2C8CD0E91957}" destId="{CAE5C341-4F77-43E7-B13F-8DCA775B903D}" srcOrd="0" destOrd="0" presId="urn:microsoft.com/office/officeart/2005/8/layout/orgChart1"/>
    <dgm:cxn modelId="{03F6AE24-8B4B-4E15-98A5-70635146D5FF}" type="presOf" srcId="{917BCBBA-19A1-4689-8B8E-C6A64ABDCAC7}" destId="{07C589CB-4AC2-41A6-B2DF-DE655BFB851C}" srcOrd="1" destOrd="0" presId="urn:microsoft.com/office/officeart/2005/8/layout/orgChart1"/>
    <dgm:cxn modelId="{DFC4E9B5-896F-40F8-8D58-43C9A0ED4054}" type="presOf" srcId="{9FDD1895-C987-44DE-809F-29D326FAF396}" destId="{2EEBBF17-7BD3-4C94-9ADB-CD1180BF7C1F}" srcOrd="0" destOrd="0" presId="urn:microsoft.com/office/officeart/2005/8/layout/orgChart1"/>
    <dgm:cxn modelId="{2E20CEE4-602C-4AAE-AB5B-9E61CF27B2FF}" type="presOf" srcId="{42BAAA15-0E20-4A2A-8E7B-8EBB3A800B1C}" destId="{689C5FBD-2FD4-4BD0-9F57-CB2A7DEA6FC6}" srcOrd="1" destOrd="0" presId="urn:microsoft.com/office/officeart/2005/8/layout/orgChart1"/>
    <dgm:cxn modelId="{4FA88195-C176-4E0B-9AD9-6B5CEB739902}" srcId="{850E788D-14D3-403A-B76A-918BFB4B2F89}" destId="{5D382BE8-7E63-4752-928F-0C6203E144DE}" srcOrd="0" destOrd="0" parTransId="{9FDD1895-C987-44DE-809F-29D326FAF396}" sibTransId="{2FC9DABA-06FD-413A-B222-1E9F07E0893A}"/>
    <dgm:cxn modelId="{75D5AA2C-8EA0-4B24-B04B-330561FDBF5E}" type="presOf" srcId="{6005F016-0C65-4BD6-ABB6-1344B58A2EC6}" destId="{D7FFF4D3-F90D-4B73-A71B-BF30B8ECC8FC}" srcOrd="0" destOrd="0" presId="urn:microsoft.com/office/officeart/2005/8/layout/orgChart1"/>
    <dgm:cxn modelId="{F4823D1D-A69A-444D-B9D6-7B3AB1F038DC}" srcId="{6005F016-0C65-4BD6-ABB6-1344B58A2EC6}" destId="{850E788D-14D3-403A-B76A-918BFB4B2F89}" srcOrd="3" destOrd="0" parTransId="{C072DBE3-E589-4B58-A6E2-24A2BC6B101C}" sibTransId="{8D2053ED-0041-4392-A3B8-816ED8E0B9D0}"/>
    <dgm:cxn modelId="{6EE90A13-F97B-4BC2-B6D6-2230AD88730E}" srcId="{6005F016-0C65-4BD6-ABB6-1344B58A2EC6}" destId="{42BAAA15-0E20-4A2A-8E7B-8EBB3A800B1C}" srcOrd="2" destOrd="0" parTransId="{AE8CFFE3-D875-4F97-8076-82AD7E8B56A3}" sibTransId="{8DB882A3-8E22-47F4-8EC3-B8E706A20B82}"/>
    <dgm:cxn modelId="{F613B31C-E747-42E0-B60C-B89E87CA8AB0}" type="presOf" srcId="{7FABD4B6-03E3-407E-B7DF-6D4B65C67CCF}" destId="{17F2334F-1456-469D-8A23-B61D4AEF680F}" srcOrd="1" destOrd="0" presId="urn:microsoft.com/office/officeart/2005/8/layout/orgChart1"/>
    <dgm:cxn modelId="{714A1966-E604-460A-AD98-E9FDAAC18C8F}" type="presOf" srcId="{03D2680A-F791-4B24-AF1D-F1170CC08EFD}" destId="{39B12877-9C16-4767-862C-6094D75D7ADD}" srcOrd="0" destOrd="0" presId="urn:microsoft.com/office/officeart/2005/8/layout/orgChart1"/>
    <dgm:cxn modelId="{1DB01AE8-50AE-4EC1-A81C-2D4CC7882400}" type="presOf" srcId="{850E788D-14D3-403A-B76A-918BFB4B2F89}" destId="{C473E771-EC72-48F7-85E8-AA5C22ECA348}" srcOrd="0" destOrd="0" presId="urn:microsoft.com/office/officeart/2005/8/layout/orgChart1"/>
    <dgm:cxn modelId="{79B2C8B9-1029-45B9-A142-03398F883C41}" type="presOf" srcId="{5D382BE8-7E63-4752-928F-0C6203E144DE}" destId="{F690D6A3-8B3A-4E6A-BD0F-2796AC9E5789}" srcOrd="1" destOrd="0" presId="urn:microsoft.com/office/officeart/2005/8/layout/orgChart1"/>
    <dgm:cxn modelId="{AC46B33E-196D-4462-AD1D-6772B1440C1D}" type="presOf" srcId="{850E788D-14D3-403A-B76A-918BFB4B2F89}" destId="{0EAEA756-74A0-4BAD-8B0A-AFDDF78DB5C0}" srcOrd="1" destOrd="0" presId="urn:microsoft.com/office/officeart/2005/8/layout/orgChart1"/>
    <dgm:cxn modelId="{52874C48-9E26-4832-9C7C-4258F47F1EB1}" type="presOf" srcId="{06A4AEAF-267C-4B95-8316-9B1511C2553D}" destId="{A4DA519A-806E-452D-884F-513359C133B0}" srcOrd="0" destOrd="0" presId="urn:microsoft.com/office/officeart/2005/8/layout/orgChart1"/>
    <dgm:cxn modelId="{98405C09-F837-4829-A314-2784388F1131}" type="presParOf" srcId="{EA83847A-FC37-4F44-B0DE-54693BE31458}" destId="{55EEE7F1-41B1-48C2-A07C-6F60C10AEEFC}" srcOrd="0" destOrd="0" presId="urn:microsoft.com/office/officeart/2005/8/layout/orgChart1"/>
    <dgm:cxn modelId="{15E80D9E-616B-486C-97C2-4285F0B1087C}" type="presParOf" srcId="{55EEE7F1-41B1-48C2-A07C-6F60C10AEEFC}" destId="{64C2CDBD-F137-4038-A911-03E4AF9853DD}" srcOrd="0" destOrd="0" presId="urn:microsoft.com/office/officeart/2005/8/layout/orgChart1"/>
    <dgm:cxn modelId="{78D09D02-661E-44CB-AF14-50AE10519E8F}" type="presParOf" srcId="{64C2CDBD-F137-4038-A911-03E4AF9853DD}" destId="{D7FFF4D3-F90D-4B73-A71B-BF30B8ECC8FC}" srcOrd="0" destOrd="0" presId="urn:microsoft.com/office/officeart/2005/8/layout/orgChart1"/>
    <dgm:cxn modelId="{04B4FEEA-A395-4235-9FC6-53DFAD935C00}" type="presParOf" srcId="{64C2CDBD-F137-4038-A911-03E4AF9853DD}" destId="{BE325C3A-F9E6-40D2-82C9-51109AFC423A}" srcOrd="1" destOrd="0" presId="urn:microsoft.com/office/officeart/2005/8/layout/orgChart1"/>
    <dgm:cxn modelId="{3D56D048-13B6-4661-A614-FA12443E7C8E}" type="presParOf" srcId="{55EEE7F1-41B1-48C2-A07C-6F60C10AEEFC}" destId="{E80B8163-AE5B-4423-B2BF-DEBC14030813}" srcOrd="1" destOrd="0" presId="urn:microsoft.com/office/officeart/2005/8/layout/orgChart1"/>
    <dgm:cxn modelId="{34C163AC-F925-490C-9922-A3D0F28F4216}" type="presParOf" srcId="{E80B8163-AE5B-4423-B2BF-DEBC14030813}" destId="{A4DA519A-806E-452D-884F-513359C133B0}" srcOrd="0" destOrd="0" presId="urn:microsoft.com/office/officeart/2005/8/layout/orgChart1"/>
    <dgm:cxn modelId="{075B3544-78AE-4F53-81D4-8F93B38BBBA3}" type="presParOf" srcId="{E80B8163-AE5B-4423-B2BF-DEBC14030813}" destId="{C72FC38D-E17B-4131-A756-0BB0B0D06223}" srcOrd="1" destOrd="0" presId="urn:microsoft.com/office/officeart/2005/8/layout/orgChart1"/>
    <dgm:cxn modelId="{A9803087-F4C7-465B-B74F-934555C7FAFF}" type="presParOf" srcId="{C72FC38D-E17B-4131-A756-0BB0B0D06223}" destId="{C6838420-D6BE-4787-B5DE-95E77F3F46A1}" srcOrd="0" destOrd="0" presId="urn:microsoft.com/office/officeart/2005/8/layout/orgChart1"/>
    <dgm:cxn modelId="{7EA23962-43B2-47DD-9807-7C58C1FF7D60}" type="presParOf" srcId="{C6838420-D6BE-4787-B5DE-95E77F3F46A1}" destId="{F37679C7-C50D-4733-AE82-4759AC554930}" srcOrd="0" destOrd="0" presId="urn:microsoft.com/office/officeart/2005/8/layout/orgChart1"/>
    <dgm:cxn modelId="{D8445EBA-00B7-42D2-AC64-3E4C867428DB}" type="presParOf" srcId="{C6838420-D6BE-4787-B5DE-95E77F3F46A1}" destId="{3299E08D-87BE-4479-A5DF-B11A12F109AB}" srcOrd="1" destOrd="0" presId="urn:microsoft.com/office/officeart/2005/8/layout/orgChart1"/>
    <dgm:cxn modelId="{5BA55079-0039-4AF5-A34F-D5C615404964}" type="presParOf" srcId="{C72FC38D-E17B-4131-A756-0BB0B0D06223}" destId="{C45D979F-20A9-450E-A7B9-44D9FBCCEAFC}" srcOrd="1" destOrd="0" presId="urn:microsoft.com/office/officeart/2005/8/layout/orgChart1"/>
    <dgm:cxn modelId="{95872DC3-3915-48C7-8675-BEA53E506F76}" type="presParOf" srcId="{C45D979F-20A9-450E-A7B9-44D9FBCCEAFC}" destId="{9CA61299-B0D4-440C-B0F6-CA41FB62DAF5}" srcOrd="0" destOrd="0" presId="urn:microsoft.com/office/officeart/2005/8/layout/orgChart1"/>
    <dgm:cxn modelId="{2F981761-8194-411E-85AB-8C73593B1B03}" type="presParOf" srcId="{C45D979F-20A9-450E-A7B9-44D9FBCCEAFC}" destId="{0A35C346-EB2B-4110-802B-DA5F56C1C2B7}" srcOrd="1" destOrd="0" presId="urn:microsoft.com/office/officeart/2005/8/layout/orgChart1"/>
    <dgm:cxn modelId="{F6947DDE-9C72-40F7-84BE-A12A6D92749D}" type="presParOf" srcId="{0A35C346-EB2B-4110-802B-DA5F56C1C2B7}" destId="{97D78CC3-905C-40DC-B850-CAF06F36F5E5}" srcOrd="0" destOrd="0" presId="urn:microsoft.com/office/officeart/2005/8/layout/orgChart1"/>
    <dgm:cxn modelId="{12AC380E-5810-48AD-9D96-D541600C4ECE}" type="presParOf" srcId="{97D78CC3-905C-40DC-B850-CAF06F36F5E5}" destId="{8CA33713-AF16-4312-8F7F-D1AA380D9645}" srcOrd="0" destOrd="0" presId="urn:microsoft.com/office/officeart/2005/8/layout/orgChart1"/>
    <dgm:cxn modelId="{5689E082-BA0F-4F7B-9228-F8163F041844}" type="presParOf" srcId="{97D78CC3-905C-40DC-B850-CAF06F36F5E5}" destId="{B8C40745-7141-4320-B5B0-10178437851F}" srcOrd="1" destOrd="0" presId="urn:microsoft.com/office/officeart/2005/8/layout/orgChart1"/>
    <dgm:cxn modelId="{2B915376-DF90-4114-AA53-FF2DD6DB860B}" type="presParOf" srcId="{0A35C346-EB2B-4110-802B-DA5F56C1C2B7}" destId="{DCED1FEC-2227-4220-AC81-FB9068259B3B}" srcOrd="1" destOrd="0" presId="urn:microsoft.com/office/officeart/2005/8/layout/orgChart1"/>
    <dgm:cxn modelId="{B67A1E9D-283C-4315-931C-E5769A83A2BB}" type="presParOf" srcId="{0A35C346-EB2B-4110-802B-DA5F56C1C2B7}" destId="{0134F90E-7F93-400E-A36D-8BA396574738}" srcOrd="2" destOrd="0" presId="urn:microsoft.com/office/officeart/2005/8/layout/orgChart1"/>
    <dgm:cxn modelId="{EAAC76A1-40FC-46C7-B928-750FEB855969}" type="presParOf" srcId="{C72FC38D-E17B-4131-A756-0BB0B0D06223}" destId="{4BA33DEF-49BE-4235-930D-2B56E3402CD2}" srcOrd="2" destOrd="0" presId="urn:microsoft.com/office/officeart/2005/8/layout/orgChart1"/>
    <dgm:cxn modelId="{897B7762-A60F-42B5-9060-8A0015DDC256}" type="presParOf" srcId="{E80B8163-AE5B-4423-B2BF-DEBC14030813}" destId="{2D10F4A7-068E-476E-A923-3EA391BA6C83}" srcOrd="2" destOrd="0" presId="urn:microsoft.com/office/officeart/2005/8/layout/orgChart1"/>
    <dgm:cxn modelId="{85E583D6-54BA-4356-87C4-36FDBA06770F}" type="presParOf" srcId="{E80B8163-AE5B-4423-B2BF-DEBC14030813}" destId="{744D7F96-4CAF-4FDB-A491-BD82E64F65A6}" srcOrd="3" destOrd="0" presId="urn:microsoft.com/office/officeart/2005/8/layout/orgChart1"/>
    <dgm:cxn modelId="{02B05DE3-8D3C-4438-854E-A53E05A5FFCC}" type="presParOf" srcId="{744D7F96-4CAF-4FDB-A491-BD82E64F65A6}" destId="{D9FF8F29-5A32-4DA2-A66C-2026F1750C26}" srcOrd="0" destOrd="0" presId="urn:microsoft.com/office/officeart/2005/8/layout/orgChart1"/>
    <dgm:cxn modelId="{41A90E29-AEAB-4979-B5FE-11F87926130C}" type="presParOf" srcId="{D9FF8F29-5A32-4DA2-A66C-2026F1750C26}" destId="{341E2D13-5E8C-47D8-87B1-5E1D39BDF6E0}" srcOrd="0" destOrd="0" presId="urn:microsoft.com/office/officeart/2005/8/layout/orgChart1"/>
    <dgm:cxn modelId="{39B581BC-1AEC-4E7D-9AE0-91F36D925383}" type="presParOf" srcId="{D9FF8F29-5A32-4DA2-A66C-2026F1750C26}" destId="{07C589CB-4AC2-41A6-B2DF-DE655BFB851C}" srcOrd="1" destOrd="0" presId="urn:microsoft.com/office/officeart/2005/8/layout/orgChart1"/>
    <dgm:cxn modelId="{363D283F-3927-4140-A15D-ED48BDEB1963}" type="presParOf" srcId="{744D7F96-4CAF-4FDB-A491-BD82E64F65A6}" destId="{28890CC6-ECEC-4891-BAA3-FB0297BC98EF}" srcOrd="1" destOrd="0" presId="urn:microsoft.com/office/officeart/2005/8/layout/orgChart1"/>
    <dgm:cxn modelId="{C15B43A3-2C11-4E78-ACE5-92FCA6B95DBC}" type="presParOf" srcId="{28890CC6-ECEC-4891-BAA3-FB0297BC98EF}" destId="{CAE5C341-4F77-43E7-B13F-8DCA775B903D}" srcOrd="0" destOrd="0" presId="urn:microsoft.com/office/officeart/2005/8/layout/orgChart1"/>
    <dgm:cxn modelId="{63A25196-3938-4512-B4F5-5F5F65C1080A}" type="presParOf" srcId="{28890CC6-ECEC-4891-BAA3-FB0297BC98EF}" destId="{BDA3EF20-E731-4BF0-8A42-4E8A8BFE0EE9}" srcOrd="1" destOrd="0" presId="urn:microsoft.com/office/officeart/2005/8/layout/orgChart1"/>
    <dgm:cxn modelId="{88E9071A-19D3-4B54-B8B0-81175219D7CF}" type="presParOf" srcId="{BDA3EF20-E731-4BF0-8A42-4E8A8BFE0EE9}" destId="{332F22C1-41CA-478C-8BB3-8090132FACCB}" srcOrd="0" destOrd="0" presId="urn:microsoft.com/office/officeart/2005/8/layout/orgChart1"/>
    <dgm:cxn modelId="{98176AEB-C1BA-4CCB-B76F-02B802C7E7F1}" type="presParOf" srcId="{332F22C1-41CA-478C-8BB3-8090132FACCB}" destId="{02F698AF-BA69-4B26-AEDB-9AED0133D3A8}" srcOrd="0" destOrd="0" presId="urn:microsoft.com/office/officeart/2005/8/layout/orgChart1"/>
    <dgm:cxn modelId="{1690C9C2-B8C4-4C61-8B02-31604DF1091C}" type="presParOf" srcId="{332F22C1-41CA-478C-8BB3-8090132FACCB}" destId="{17F2334F-1456-469D-8A23-B61D4AEF680F}" srcOrd="1" destOrd="0" presId="urn:microsoft.com/office/officeart/2005/8/layout/orgChart1"/>
    <dgm:cxn modelId="{06CE800B-432B-49BA-BFFA-F84CA3403F65}" type="presParOf" srcId="{BDA3EF20-E731-4BF0-8A42-4E8A8BFE0EE9}" destId="{9E691B62-55A5-47E6-8388-53EE1B2E5158}" srcOrd="1" destOrd="0" presId="urn:microsoft.com/office/officeart/2005/8/layout/orgChart1"/>
    <dgm:cxn modelId="{18512B03-9E9E-4FFE-AAE0-1BEDD074FF9C}" type="presParOf" srcId="{BDA3EF20-E731-4BF0-8A42-4E8A8BFE0EE9}" destId="{859C919F-CE64-4CBF-AE2C-7CE6DA13CC8D}" srcOrd="2" destOrd="0" presId="urn:microsoft.com/office/officeart/2005/8/layout/orgChart1"/>
    <dgm:cxn modelId="{C9402F93-C8FD-42D5-8ED6-D3B17EEFF8C5}" type="presParOf" srcId="{744D7F96-4CAF-4FDB-A491-BD82E64F65A6}" destId="{92D5FFF0-FD8D-4332-B305-101A8B2056F4}" srcOrd="2" destOrd="0" presId="urn:microsoft.com/office/officeart/2005/8/layout/orgChart1"/>
    <dgm:cxn modelId="{F434A8B5-742F-4B06-84CC-2E2C2957AB84}" type="presParOf" srcId="{E80B8163-AE5B-4423-B2BF-DEBC14030813}" destId="{3767C5C8-C60C-4DC3-A651-44290CF0829E}" srcOrd="4" destOrd="0" presId="urn:microsoft.com/office/officeart/2005/8/layout/orgChart1"/>
    <dgm:cxn modelId="{0DC71A77-A034-47BE-8C2C-36F62F90B277}" type="presParOf" srcId="{E80B8163-AE5B-4423-B2BF-DEBC14030813}" destId="{9C7A6011-6765-4F60-9787-FD70473EA20E}" srcOrd="5" destOrd="0" presId="urn:microsoft.com/office/officeart/2005/8/layout/orgChart1"/>
    <dgm:cxn modelId="{37A055F0-9F92-46AB-87D0-8248862B8CE5}" type="presParOf" srcId="{9C7A6011-6765-4F60-9787-FD70473EA20E}" destId="{8A432DD1-2505-44B8-B149-0372C247F56B}" srcOrd="0" destOrd="0" presId="urn:microsoft.com/office/officeart/2005/8/layout/orgChart1"/>
    <dgm:cxn modelId="{7B8C82C2-E6ED-4A61-999F-0B43498957CC}" type="presParOf" srcId="{8A432DD1-2505-44B8-B149-0372C247F56B}" destId="{8B9A201D-EF32-4173-985F-9F87D40DB9FD}" srcOrd="0" destOrd="0" presId="urn:microsoft.com/office/officeart/2005/8/layout/orgChart1"/>
    <dgm:cxn modelId="{09118FF5-AFC9-4D25-8236-D685A79B123D}" type="presParOf" srcId="{8A432DD1-2505-44B8-B149-0372C247F56B}" destId="{689C5FBD-2FD4-4BD0-9F57-CB2A7DEA6FC6}" srcOrd="1" destOrd="0" presId="urn:microsoft.com/office/officeart/2005/8/layout/orgChart1"/>
    <dgm:cxn modelId="{204A382B-E256-4D3F-A9D4-02B9F23806E0}" type="presParOf" srcId="{9C7A6011-6765-4F60-9787-FD70473EA20E}" destId="{0E961C9B-44BA-4F4F-93AD-6029CD53D94C}" srcOrd="1" destOrd="0" presId="urn:microsoft.com/office/officeart/2005/8/layout/orgChart1"/>
    <dgm:cxn modelId="{88D4C320-4C90-4523-B08E-BB7B5476C969}" type="presParOf" srcId="{0E961C9B-44BA-4F4F-93AD-6029CD53D94C}" destId="{39B12877-9C16-4767-862C-6094D75D7ADD}" srcOrd="0" destOrd="0" presId="urn:microsoft.com/office/officeart/2005/8/layout/orgChart1"/>
    <dgm:cxn modelId="{67719429-E750-4D6D-9C96-724A66AABC2F}" type="presParOf" srcId="{0E961C9B-44BA-4F4F-93AD-6029CD53D94C}" destId="{8BD1B88F-6032-414E-9933-991FA98A6B46}" srcOrd="1" destOrd="0" presId="urn:microsoft.com/office/officeart/2005/8/layout/orgChart1"/>
    <dgm:cxn modelId="{5A4B4982-D1DF-4D24-9120-06025638E1FB}" type="presParOf" srcId="{8BD1B88F-6032-414E-9933-991FA98A6B46}" destId="{7EBB57E9-66CD-4E36-AF84-6606ED6FED4E}" srcOrd="0" destOrd="0" presId="urn:microsoft.com/office/officeart/2005/8/layout/orgChart1"/>
    <dgm:cxn modelId="{5778A58B-A76D-4115-9EBA-605D5B0FB1CE}" type="presParOf" srcId="{7EBB57E9-66CD-4E36-AF84-6606ED6FED4E}" destId="{7E877130-12C3-4DEA-9447-2E0D5BACFD2B}" srcOrd="0" destOrd="0" presId="urn:microsoft.com/office/officeart/2005/8/layout/orgChart1"/>
    <dgm:cxn modelId="{C7420262-07C9-4840-B247-4C30652A5526}" type="presParOf" srcId="{7EBB57E9-66CD-4E36-AF84-6606ED6FED4E}" destId="{9660CBCB-F243-4B3D-83A6-C62D5704CDC1}" srcOrd="1" destOrd="0" presId="urn:microsoft.com/office/officeart/2005/8/layout/orgChart1"/>
    <dgm:cxn modelId="{224A1AF8-A2B9-44CD-BF00-DA1F16B168BD}" type="presParOf" srcId="{8BD1B88F-6032-414E-9933-991FA98A6B46}" destId="{EB7C60DB-B696-4591-B33F-8D4F16CC4508}" srcOrd="1" destOrd="0" presId="urn:microsoft.com/office/officeart/2005/8/layout/orgChart1"/>
    <dgm:cxn modelId="{254C8B9A-E69E-4AD4-B294-EECB597C076C}" type="presParOf" srcId="{8BD1B88F-6032-414E-9933-991FA98A6B46}" destId="{36AEB0D2-CE11-4440-85D3-73F2093442B7}" srcOrd="2" destOrd="0" presId="urn:microsoft.com/office/officeart/2005/8/layout/orgChart1"/>
    <dgm:cxn modelId="{4D08CDB1-30B0-4C58-B4F0-6DD61F6AE530}" type="presParOf" srcId="{9C7A6011-6765-4F60-9787-FD70473EA20E}" destId="{843EF935-C7AE-4ECE-9E1C-9D75EA9F2A40}" srcOrd="2" destOrd="0" presId="urn:microsoft.com/office/officeart/2005/8/layout/orgChart1"/>
    <dgm:cxn modelId="{80F42CC2-0A37-433D-92BE-FB2B1724214B}" type="presParOf" srcId="{E80B8163-AE5B-4423-B2BF-DEBC14030813}" destId="{BAD05393-7E56-410D-80C7-E3E6BDDD5CA1}" srcOrd="6" destOrd="0" presId="urn:microsoft.com/office/officeart/2005/8/layout/orgChart1"/>
    <dgm:cxn modelId="{7336C69A-1B59-45A2-8683-39D964D4FE5B}" type="presParOf" srcId="{E80B8163-AE5B-4423-B2BF-DEBC14030813}" destId="{4B9F0B38-1BA5-4A83-99B3-5F5369E27BF0}" srcOrd="7" destOrd="0" presId="urn:microsoft.com/office/officeart/2005/8/layout/orgChart1"/>
    <dgm:cxn modelId="{AFEFD496-1453-4A39-9D60-C55652F7A310}" type="presParOf" srcId="{4B9F0B38-1BA5-4A83-99B3-5F5369E27BF0}" destId="{132B459B-51B6-4571-AEB2-69513E2F2DA0}" srcOrd="0" destOrd="0" presId="urn:microsoft.com/office/officeart/2005/8/layout/orgChart1"/>
    <dgm:cxn modelId="{A5B17572-FACC-450F-B54E-C02E71ABC690}" type="presParOf" srcId="{132B459B-51B6-4571-AEB2-69513E2F2DA0}" destId="{C473E771-EC72-48F7-85E8-AA5C22ECA348}" srcOrd="0" destOrd="0" presId="urn:microsoft.com/office/officeart/2005/8/layout/orgChart1"/>
    <dgm:cxn modelId="{83F595B8-7E0C-4E86-AED9-F7C143AA2F7C}" type="presParOf" srcId="{132B459B-51B6-4571-AEB2-69513E2F2DA0}" destId="{0EAEA756-74A0-4BAD-8B0A-AFDDF78DB5C0}" srcOrd="1" destOrd="0" presId="urn:microsoft.com/office/officeart/2005/8/layout/orgChart1"/>
    <dgm:cxn modelId="{8992CE89-F96C-43DD-9014-B18FF094D887}" type="presParOf" srcId="{4B9F0B38-1BA5-4A83-99B3-5F5369E27BF0}" destId="{6E54A49D-66DD-437D-888E-918FE075A4DF}" srcOrd="1" destOrd="0" presId="urn:microsoft.com/office/officeart/2005/8/layout/orgChart1"/>
    <dgm:cxn modelId="{65598D17-4C92-4AC1-A918-3A4B8C1179DB}" type="presParOf" srcId="{6E54A49D-66DD-437D-888E-918FE075A4DF}" destId="{2EEBBF17-7BD3-4C94-9ADB-CD1180BF7C1F}" srcOrd="0" destOrd="0" presId="urn:microsoft.com/office/officeart/2005/8/layout/orgChart1"/>
    <dgm:cxn modelId="{3ED6AA20-CC5D-49F2-B74D-15599B0120C7}" type="presParOf" srcId="{6E54A49D-66DD-437D-888E-918FE075A4DF}" destId="{73674080-3040-43E4-A5B0-ECDC133D659B}" srcOrd="1" destOrd="0" presId="urn:microsoft.com/office/officeart/2005/8/layout/orgChart1"/>
    <dgm:cxn modelId="{9EB28551-E5BF-4211-9847-DEF8962AEF40}" type="presParOf" srcId="{73674080-3040-43E4-A5B0-ECDC133D659B}" destId="{94255C12-D393-481C-8CFD-5FB444740678}" srcOrd="0" destOrd="0" presId="urn:microsoft.com/office/officeart/2005/8/layout/orgChart1"/>
    <dgm:cxn modelId="{6DE5BBDC-279D-4FB7-9BF8-0EE52C085BDE}" type="presParOf" srcId="{94255C12-D393-481C-8CFD-5FB444740678}" destId="{6027C9A5-E961-41C4-B2DE-6524C54C22C7}" srcOrd="0" destOrd="0" presId="urn:microsoft.com/office/officeart/2005/8/layout/orgChart1"/>
    <dgm:cxn modelId="{1BC3CCB2-0B28-4B4F-88AB-98432D7BE462}" type="presParOf" srcId="{94255C12-D393-481C-8CFD-5FB444740678}" destId="{F690D6A3-8B3A-4E6A-BD0F-2796AC9E5789}" srcOrd="1" destOrd="0" presId="urn:microsoft.com/office/officeart/2005/8/layout/orgChart1"/>
    <dgm:cxn modelId="{C76E6FEA-EA7B-4A59-95B3-843D41ACA69D}" type="presParOf" srcId="{73674080-3040-43E4-A5B0-ECDC133D659B}" destId="{76DF2B07-62BA-4AFD-A029-E11CA54722F1}" srcOrd="1" destOrd="0" presId="urn:microsoft.com/office/officeart/2005/8/layout/orgChart1"/>
    <dgm:cxn modelId="{EED392D7-5A97-492F-A98E-C2A18D5BC6DD}" type="presParOf" srcId="{73674080-3040-43E4-A5B0-ECDC133D659B}" destId="{08EB54AE-4485-4D3E-843E-D1FE85CFC2D9}" srcOrd="2" destOrd="0" presId="urn:microsoft.com/office/officeart/2005/8/layout/orgChart1"/>
    <dgm:cxn modelId="{5288EA17-20E5-4859-AB75-F676695729F9}" type="presParOf" srcId="{4B9F0B38-1BA5-4A83-99B3-5F5369E27BF0}" destId="{79F4263A-A03D-440B-833C-91DAFAD37C05}" srcOrd="2" destOrd="0" presId="urn:microsoft.com/office/officeart/2005/8/layout/orgChart1"/>
    <dgm:cxn modelId="{AF58A984-9FAE-4516-A0E1-B33E563D30AF}" type="presParOf" srcId="{55EEE7F1-41B1-48C2-A07C-6F60C10AEEFC}" destId="{F20FC778-CA4F-4B81-9040-92E557997E8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26A4B5-B854-4823-931A-71939D8C31E8}" type="doc">
      <dgm:prSet loTypeId="urn:microsoft.com/office/officeart/2005/8/layout/hierarchy3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817B56-CB66-448F-A243-AB65F3D2B81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Религиозное мировоззрение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ED945EE-C7D7-4107-B02D-25A80E89B4D8}" type="parTrans" cxnId="{F8E10C8A-BEE2-4885-8CC0-D881F95B447B}">
      <dgm:prSet/>
      <dgm:spPr/>
      <dgm:t>
        <a:bodyPr/>
        <a:lstStyle/>
        <a:p>
          <a:endParaRPr lang="ru-RU"/>
        </a:p>
      </dgm:t>
    </dgm:pt>
    <dgm:pt modelId="{168315AF-3E20-4ED0-953C-D5CBA2966B50}" type="sibTrans" cxnId="{F8E10C8A-BEE2-4885-8CC0-D881F95B447B}">
      <dgm:prSet/>
      <dgm:spPr/>
      <dgm:t>
        <a:bodyPr/>
        <a:lstStyle/>
        <a:p>
          <a:endParaRPr lang="ru-RU"/>
        </a:p>
      </dgm:t>
    </dgm:pt>
    <dgm:pt modelId="{29FA8CDC-29D0-45F0-BCB1-C3666F18EF3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раздвоение действительности на два мира: сверхъестественный и естественный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445740A-75A6-46CA-B446-83D56AD6982B}" type="parTrans" cxnId="{87926CED-79D4-46E8-8DD1-753AA1D4F542}">
      <dgm:prSet/>
      <dgm:spPr/>
      <dgm:t>
        <a:bodyPr/>
        <a:lstStyle/>
        <a:p>
          <a:endParaRPr lang="ru-RU"/>
        </a:p>
      </dgm:t>
    </dgm:pt>
    <dgm:pt modelId="{EB3E2137-35E3-4CAE-B383-5C270DC971DD}" type="sibTrans" cxnId="{87926CED-79D4-46E8-8DD1-753AA1D4F542}">
      <dgm:prSet/>
      <dgm:spPr/>
      <dgm:t>
        <a:bodyPr/>
        <a:lstStyle/>
        <a:p>
          <a:endParaRPr lang="ru-RU"/>
        </a:p>
      </dgm:t>
    </dgm:pt>
    <dgm:pt modelId="{67D415C7-9C36-4286-BD7E-F598FECF943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преобладание чувственного мировосприятия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7E77994-9851-4024-991C-F7B7417C0EB2}" type="parTrans" cxnId="{B4A5100A-441A-4918-953B-442655135D0D}">
      <dgm:prSet/>
      <dgm:spPr/>
      <dgm:t>
        <a:bodyPr/>
        <a:lstStyle/>
        <a:p>
          <a:endParaRPr lang="ru-RU"/>
        </a:p>
      </dgm:t>
    </dgm:pt>
    <dgm:pt modelId="{32692B1E-4502-4777-B11A-6700EBD3DAF1}" type="sibTrans" cxnId="{B4A5100A-441A-4918-953B-442655135D0D}">
      <dgm:prSet/>
      <dgm:spPr/>
      <dgm:t>
        <a:bodyPr/>
        <a:lstStyle/>
        <a:p>
          <a:endParaRPr lang="ru-RU"/>
        </a:p>
      </dgm:t>
    </dgm:pt>
    <dgm:pt modelId="{DD6B4D1C-589A-4B48-8C69-A77BC09610C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«вера» возводится в принцип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11E2416-179F-444F-8244-C5AEA0CCCB81}" type="parTrans" cxnId="{C9A29010-D9D4-44C6-BADB-24DD9E6B3E5E}">
      <dgm:prSet/>
      <dgm:spPr/>
      <dgm:t>
        <a:bodyPr/>
        <a:lstStyle/>
        <a:p>
          <a:endParaRPr lang="ru-RU"/>
        </a:p>
      </dgm:t>
    </dgm:pt>
    <dgm:pt modelId="{4A114E32-3B5A-4FA4-956E-D37EA0CE5783}" type="sibTrans" cxnId="{C9A29010-D9D4-44C6-BADB-24DD9E6B3E5E}">
      <dgm:prSet/>
      <dgm:spPr/>
      <dgm:t>
        <a:bodyPr/>
        <a:lstStyle/>
        <a:p>
          <a:endParaRPr lang="ru-RU"/>
        </a:p>
      </dgm:t>
    </dgm:pt>
    <dgm:pt modelId="{F622EC4B-10E3-4A40-903E-513C71149CE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система догматов (утверждений, принимаемых на веру и не подле-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жащих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критике)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287150A-B506-4684-A64F-B3A8318BE2A0}" type="parTrans" cxnId="{9BAC70DA-BC12-4023-9477-B898AF1DB4BF}">
      <dgm:prSet/>
      <dgm:spPr/>
      <dgm:t>
        <a:bodyPr/>
        <a:lstStyle/>
        <a:p>
          <a:endParaRPr lang="ru-RU"/>
        </a:p>
      </dgm:t>
    </dgm:pt>
    <dgm:pt modelId="{A59937E3-E16D-4EFF-9091-793E904C2A73}" type="sibTrans" cxnId="{9BAC70DA-BC12-4023-9477-B898AF1DB4BF}">
      <dgm:prSet/>
      <dgm:spPr/>
      <dgm:t>
        <a:bodyPr/>
        <a:lstStyle/>
        <a:p>
          <a:endParaRPr lang="ru-RU"/>
        </a:p>
      </dgm:t>
    </dgm:pt>
    <dgm:pt modelId="{D2C999AF-8869-4181-AF55-B263741DD4A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разум занимает подчинённое положение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C51AE08-2245-436E-A415-0833980C1EB7}" type="parTrans" cxnId="{2ACFF9FE-AE4D-4503-8AA5-A0066792A4F8}">
      <dgm:prSet/>
      <dgm:spPr/>
      <dgm:t>
        <a:bodyPr/>
        <a:lstStyle/>
        <a:p>
          <a:endParaRPr lang="ru-RU"/>
        </a:p>
      </dgm:t>
    </dgm:pt>
    <dgm:pt modelId="{7795A50F-8173-48F1-B359-1C088B05C418}" type="sibTrans" cxnId="{2ACFF9FE-AE4D-4503-8AA5-A0066792A4F8}">
      <dgm:prSet/>
      <dgm:spPr/>
      <dgm:t>
        <a:bodyPr/>
        <a:lstStyle/>
        <a:p>
          <a:endParaRPr lang="ru-RU"/>
        </a:p>
      </dgm:t>
    </dgm:pt>
    <dgm:pt modelId="{151CC818-95AF-40B6-A45A-52B3C42A5FF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апелляция к фантазии, чувствам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56F97B4-F932-420C-B5B6-E8AF0E1A46EA}" type="parTrans" cxnId="{2722C45D-6BF4-4B44-BF19-C723C5002600}">
      <dgm:prSet/>
      <dgm:spPr/>
      <dgm:t>
        <a:bodyPr/>
        <a:lstStyle/>
        <a:p>
          <a:endParaRPr lang="ru-RU"/>
        </a:p>
      </dgm:t>
    </dgm:pt>
    <dgm:pt modelId="{E3580219-226C-434B-83F9-A2FA5F2900E8}" type="sibTrans" cxnId="{2722C45D-6BF4-4B44-BF19-C723C5002600}">
      <dgm:prSet/>
      <dgm:spPr/>
      <dgm:t>
        <a:bodyPr/>
        <a:lstStyle/>
        <a:p>
          <a:endParaRPr lang="ru-RU"/>
        </a:p>
      </dgm:t>
    </dgm:pt>
    <dgm:pt modelId="{CDC90176-D2B6-459B-881A-5ECACCE0F2FE}" type="pres">
      <dgm:prSet presAssocID="{0626A4B5-B854-4823-931A-71939D8C31E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2633B0F-C36E-4C5A-A4D9-4CDDAF2BA549}" type="pres">
      <dgm:prSet presAssocID="{69817B56-CB66-448F-A243-AB65F3D2B81F}" presName="root" presStyleCnt="0"/>
      <dgm:spPr/>
    </dgm:pt>
    <dgm:pt modelId="{D2C3A45C-F562-46B9-9704-A293791477D5}" type="pres">
      <dgm:prSet presAssocID="{69817B56-CB66-448F-A243-AB65F3D2B81F}" presName="rootComposite" presStyleCnt="0"/>
      <dgm:spPr/>
    </dgm:pt>
    <dgm:pt modelId="{DC30EE26-DF26-4AE0-894D-46A45DD58B75}" type="pres">
      <dgm:prSet presAssocID="{69817B56-CB66-448F-A243-AB65F3D2B81F}" presName="rootText" presStyleLbl="node1" presStyleIdx="0" presStyleCnt="1" custScaleX="545028" custScaleY="96597"/>
      <dgm:spPr/>
      <dgm:t>
        <a:bodyPr/>
        <a:lstStyle/>
        <a:p>
          <a:endParaRPr lang="ru-RU"/>
        </a:p>
      </dgm:t>
    </dgm:pt>
    <dgm:pt modelId="{C51EEF40-9333-46C8-BFC9-D6383EEC2C6D}" type="pres">
      <dgm:prSet presAssocID="{69817B56-CB66-448F-A243-AB65F3D2B81F}" presName="rootConnector" presStyleLbl="node1" presStyleIdx="0" presStyleCnt="1"/>
      <dgm:spPr/>
      <dgm:t>
        <a:bodyPr/>
        <a:lstStyle/>
        <a:p>
          <a:endParaRPr lang="ru-RU"/>
        </a:p>
      </dgm:t>
    </dgm:pt>
    <dgm:pt modelId="{C1CD6BCE-8963-48EA-8B0A-B7083A728788}" type="pres">
      <dgm:prSet presAssocID="{69817B56-CB66-448F-A243-AB65F3D2B81F}" presName="childShape" presStyleCnt="0"/>
      <dgm:spPr/>
    </dgm:pt>
    <dgm:pt modelId="{DC96C096-DED5-4830-8F78-C7608E3740DB}" type="pres">
      <dgm:prSet presAssocID="{B445740A-75A6-46CA-B446-83D56AD6982B}" presName="Name13" presStyleLbl="parChTrans1D2" presStyleIdx="0" presStyleCnt="6"/>
      <dgm:spPr/>
      <dgm:t>
        <a:bodyPr/>
        <a:lstStyle/>
        <a:p>
          <a:endParaRPr lang="ru-RU"/>
        </a:p>
      </dgm:t>
    </dgm:pt>
    <dgm:pt modelId="{4999F4CF-C96C-4523-B6FD-B28FC2CDB70D}" type="pres">
      <dgm:prSet presAssocID="{29FA8CDC-29D0-45F0-BCB1-C3666F18EF3A}" presName="childText" presStyleLbl="bgAcc1" presStyleIdx="0" presStyleCnt="6" custScaleX="947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13C9AE-7945-43E8-A5D4-5737B5BC9936}" type="pres">
      <dgm:prSet presAssocID="{77E77994-9851-4024-991C-F7B7417C0EB2}" presName="Name13" presStyleLbl="parChTrans1D2" presStyleIdx="1" presStyleCnt="6"/>
      <dgm:spPr/>
      <dgm:t>
        <a:bodyPr/>
        <a:lstStyle/>
        <a:p>
          <a:endParaRPr lang="ru-RU"/>
        </a:p>
      </dgm:t>
    </dgm:pt>
    <dgm:pt modelId="{9E300A89-87C2-4074-AC8C-2998B16E35BD}" type="pres">
      <dgm:prSet presAssocID="{67D415C7-9C36-4286-BD7E-F598FECF9431}" presName="childText" presStyleLbl="bgAcc1" presStyleIdx="1" presStyleCnt="6" custScaleX="947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174BC4-9B36-4128-B850-2F8749342392}" type="pres">
      <dgm:prSet presAssocID="{211E2416-179F-444F-8244-C5AEA0CCCB81}" presName="Name13" presStyleLbl="parChTrans1D2" presStyleIdx="2" presStyleCnt="6"/>
      <dgm:spPr/>
    </dgm:pt>
    <dgm:pt modelId="{1294174C-AF33-4B9A-B462-3BA11B26265B}" type="pres">
      <dgm:prSet presAssocID="{DD6B4D1C-589A-4B48-8C69-A77BC09610C3}" presName="childText" presStyleLbl="bgAcc1" presStyleIdx="2" presStyleCnt="6" custScaleX="9471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9049E2-84B5-483F-8490-819B15A630EC}" type="pres">
      <dgm:prSet presAssocID="{8287150A-B506-4684-A64F-B3A8318BE2A0}" presName="Name13" presStyleLbl="parChTrans1D2" presStyleIdx="3" presStyleCnt="6"/>
      <dgm:spPr/>
    </dgm:pt>
    <dgm:pt modelId="{42934FBB-5D1F-4050-B812-C49E9A1BAE9A}" type="pres">
      <dgm:prSet presAssocID="{F622EC4B-10E3-4A40-903E-513C71149CEC}" presName="childText" presStyleLbl="bgAcc1" presStyleIdx="3" presStyleCnt="6" custScaleX="9470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DB82B1-5050-4DD1-8E37-7BF3AF9CB173}" type="pres">
      <dgm:prSet presAssocID="{5C51AE08-2245-436E-A415-0833980C1EB7}" presName="Name13" presStyleLbl="parChTrans1D2" presStyleIdx="4" presStyleCnt="6"/>
      <dgm:spPr/>
    </dgm:pt>
    <dgm:pt modelId="{69EA60AE-FD5B-4BB4-B583-6D333943370D}" type="pres">
      <dgm:prSet presAssocID="{D2C999AF-8869-4181-AF55-B263741DD4A2}" presName="childText" presStyleLbl="bgAcc1" presStyleIdx="4" presStyleCnt="6" custScaleX="946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D144DB-89C4-44E9-A750-50586AF98713}" type="pres">
      <dgm:prSet presAssocID="{556F97B4-F932-420C-B5B6-E8AF0E1A46EA}" presName="Name13" presStyleLbl="parChTrans1D2" presStyleIdx="5" presStyleCnt="6"/>
      <dgm:spPr/>
    </dgm:pt>
    <dgm:pt modelId="{4043172B-DE07-40B9-B874-07A43A60ABE3}" type="pres">
      <dgm:prSet presAssocID="{151CC818-95AF-40B6-A45A-52B3C42A5FFD}" presName="childText" presStyleLbl="bgAcc1" presStyleIdx="5" presStyleCnt="6" custScaleX="9470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AC70DA-BC12-4023-9477-B898AF1DB4BF}" srcId="{69817B56-CB66-448F-A243-AB65F3D2B81F}" destId="{F622EC4B-10E3-4A40-903E-513C71149CEC}" srcOrd="3" destOrd="0" parTransId="{8287150A-B506-4684-A64F-B3A8318BE2A0}" sibTransId="{A59937E3-E16D-4EFF-9091-793E904C2A73}"/>
    <dgm:cxn modelId="{B180038B-3405-4BD0-85DA-618DEB52A6F6}" type="presOf" srcId="{29FA8CDC-29D0-45F0-BCB1-C3666F18EF3A}" destId="{4999F4CF-C96C-4523-B6FD-B28FC2CDB70D}" srcOrd="0" destOrd="0" presId="urn:microsoft.com/office/officeart/2005/8/layout/hierarchy3"/>
    <dgm:cxn modelId="{FC8497A5-9613-4D86-94A2-E603AA292FD7}" type="presOf" srcId="{556F97B4-F932-420C-B5B6-E8AF0E1A46EA}" destId="{0FD144DB-89C4-44E9-A750-50586AF98713}" srcOrd="0" destOrd="0" presId="urn:microsoft.com/office/officeart/2005/8/layout/hierarchy3"/>
    <dgm:cxn modelId="{564A9EA3-4453-4B90-81E1-3E8A5011B069}" type="presOf" srcId="{5C51AE08-2245-436E-A415-0833980C1EB7}" destId="{8DDB82B1-5050-4DD1-8E37-7BF3AF9CB173}" srcOrd="0" destOrd="0" presId="urn:microsoft.com/office/officeart/2005/8/layout/hierarchy3"/>
    <dgm:cxn modelId="{6D55DB27-5FB0-4511-897D-6D2DCD8782E6}" type="presOf" srcId="{69817B56-CB66-448F-A243-AB65F3D2B81F}" destId="{C51EEF40-9333-46C8-BFC9-D6383EEC2C6D}" srcOrd="1" destOrd="0" presId="urn:microsoft.com/office/officeart/2005/8/layout/hierarchy3"/>
    <dgm:cxn modelId="{C9A29010-D9D4-44C6-BADB-24DD9E6B3E5E}" srcId="{69817B56-CB66-448F-A243-AB65F3D2B81F}" destId="{DD6B4D1C-589A-4B48-8C69-A77BC09610C3}" srcOrd="2" destOrd="0" parTransId="{211E2416-179F-444F-8244-C5AEA0CCCB81}" sibTransId="{4A114E32-3B5A-4FA4-956E-D37EA0CE5783}"/>
    <dgm:cxn modelId="{B4A5100A-441A-4918-953B-442655135D0D}" srcId="{69817B56-CB66-448F-A243-AB65F3D2B81F}" destId="{67D415C7-9C36-4286-BD7E-F598FECF9431}" srcOrd="1" destOrd="0" parTransId="{77E77994-9851-4024-991C-F7B7417C0EB2}" sibTransId="{32692B1E-4502-4777-B11A-6700EBD3DAF1}"/>
    <dgm:cxn modelId="{A9D09669-04A1-4FF6-8DA3-3718EACBED4C}" type="presOf" srcId="{F622EC4B-10E3-4A40-903E-513C71149CEC}" destId="{42934FBB-5D1F-4050-B812-C49E9A1BAE9A}" srcOrd="0" destOrd="0" presId="urn:microsoft.com/office/officeart/2005/8/layout/hierarchy3"/>
    <dgm:cxn modelId="{DEAC9F59-0C4E-43E0-8703-0461F845615A}" type="presOf" srcId="{151CC818-95AF-40B6-A45A-52B3C42A5FFD}" destId="{4043172B-DE07-40B9-B874-07A43A60ABE3}" srcOrd="0" destOrd="0" presId="urn:microsoft.com/office/officeart/2005/8/layout/hierarchy3"/>
    <dgm:cxn modelId="{2BEFB4C4-295C-4747-8D42-D9C76F23C166}" type="presOf" srcId="{DD6B4D1C-589A-4B48-8C69-A77BC09610C3}" destId="{1294174C-AF33-4B9A-B462-3BA11B26265B}" srcOrd="0" destOrd="0" presId="urn:microsoft.com/office/officeart/2005/8/layout/hierarchy3"/>
    <dgm:cxn modelId="{1A9C8FE8-1AC9-42CE-A9EE-D9EF86E8F36F}" type="presOf" srcId="{D2C999AF-8869-4181-AF55-B263741DD4A2}" destId="{69EA60AE-FD5B-4BB4-B583-6D333943370D}" srcOrd="0" destOrd="0" presId="urn:microsoft.com/office/officeart/2005/8/layout/hierarchy3"/>
    <dgm:cxn modelId="{F8E10C8A-BEE2-4885-8CC0-D881F95B447B}" srcId="{0626A4B5-B854-4823-931A-71939D8C31E8}" destId="{69817B56-CB66-448F-A243-AB65F3D2B81F}" srcOrd="0" destOrd="0" parTransId="{FED945EE-C7D7-4107-B02D-25A80E89B4D8}" sibTransId="{168315AF-3E20-4ED0-953C-D5CBA2966B50}"/>
    <dgm:cxn modelId="{20F745CB-450B-4138-9D17-01ACDBBDBEF2}" type="presOf" srcId="{69817B56-CB66-448F-A243-AB65F3D2B81F}" destId="{DC30EE26-DF26-4AE0-894D-46A45DD58B75}" srcOrd="0" destOrd="0" presId="urn:microsoft.com/office/officeart/2005/8/layout/hierarchy3"/>
    <dgm:cxn modelId="{C4687D31-0691-451D-841E-4B00A6091464}" type="presOf" srcId="{0626A4B5-B854-4823-931A-71939D8C31E8}" destId="{CDC90176-D2B6-459B-881A-5ECACCE0F2FE}" srcOrd="0" destOrd="0" presId="urn:microsoft.com/office/officeart/2005/8/layout/hierarchy3"/>
    <dgm:cxn modelId="{C5FB7FFA-DB8F-4FF5-8F1F-E1480E09E6A1}" type="presOf" srcId="{211E2416-179F-444F-8244-C5AEA0CCCB81}" destId="{6F174BC4-9B36-4128-B850-2F8749342392}" srcOrd="0" destOrd="0" presId="urn:microsoft.com/office/officeart/2005/8/layout/hierarchy3"/>
    <dgm:cxn modelId="{1973BEBF-57BE-45C8-B7C4-9534B8CD593D}" type="presOf" srcId="{8287150A-B506-4684-A64F-B3A8318BE2A0}" destId="{0A9049E2-84B5-483F-8490-819B15A630EC}" srcOrd="0" destOrd="0" presId="urn:microsoft.com/office/officeart/2005/8/layout/hierarchy3"/>
    <dgm:cxn modelId="{126AA2CA-1070-42E3-ADED-82F168644B08}" type="presOf" srcId="{77E77994-9851-4024-991C-F7B7417C0EB2}" destId="{D913C9AE-7945-43E8-A5D4-5737B5BC9936}" srcOrd="0" destOrd="0" presId="urn:microsoft.com/office/officeart/2005/8/layout/hierarchy3"/>
    <dgm:cxn modelId="{3AD510EC-AC97-49CF-B565-139DAB5B1D68}" type="presOf" srcId="{B445740A-75A6-46CA-B446-83D56AD6982B}" destId="{DC96C096-DED5-4830-8F78-C7608E3740DB}" srcOrd="0" destOrd="0" presId="urn:microsoft.com/office/officeart/2005/8/layout/hierarchy3"/>
    <dgm:cxn modelId="{2ACFF9FE-AE4D-4503-8AA5-A0066792A4F8}" srcId="{69817B56-CB66-448F-A243-AB65F3D2B81F}" destId="{D2C999AF-8869-4181-AF55-B263741DD4A2}" srcOrd="4" destOrd="0" parTransId="{5C51AE08-2245-436E-A415-0833980C1EB7}" sibTransId="{7795A50F-8173-48F1-B359-1C088B05C418}"/>
    <dgm:cxn modelId="{54FFDA00-E5CF-41B1-A7B3-5CFA27934B8C}" type="presOf" srcId="{67D415C7-9C36-4286-BD7E-F598FECF9431}" destId="{9E300A89-87C2-4074-AC8C-2998B16E35BD}" srcOrd="0" destOrd="0" presId="urn:microsoft.com/office/officeart/2005/8/layout/hierarchy3"/>
    <dgm:cxn modelId="{2722C45D-6BF4-4B44-BF19-C723C5002600}" srcId="{69817B56-CB66-448F-A243-AB65F3D2B81F}" destId="{151CC818-95AF-40B6-A45A-52B3C42A5FFD}" srcOrd="5" destOrd="0" parTransId="{556F97B4-F932-420C-B5B6-E8AF0E1A46EA}" sibTransId="{E3580219-226C-434B-83F9-A2FA5F2900E8}"/>
    <dgm:cxn modelId="{87926CED-79D4-46E8-8DD1-753AA1D4F542}" srcId="{69817B56-CB66-448F-A243-AB65F3D2B81F}" destId="{29FA8CDC-29D0-45F0-BCB1-C3666F18EF3A}" srcOrd="0" destOrd="0" parTransId="{B445740A-75A6-46CA-B446-83D56AD6982B}" sibTransId="{EB3E2137-35E3-4CAE-B383-5C270DC971DD}"/>
    <dgm:cxn modelId="{645A2DA4-D034-4DFB-85C4-D299ED09261C}" type="presParOf" srcId="{CDC90176-D2B6-459B-881A-5ECACCE0F2FE}" destId="{B2633B0F-C36E-4C5A-A4D9-4CDDAF2BA549}" srcOrd="0" destOrd="0" presId="urn:microsoft.com/office/officeart/2005/8/layout/hierarchy3"/>
    <dgm:cxn modelId="{227A9907-7B03-474E-B1C3-73C582D77AAF}" type="presParOf" srcId="{B2633B0F-C36E-4C5A-A4D9-4CDDAF2BA549}" destId="{D2C3A45C-F562-46B9-9704-A293791477D5}" srcOrd="0" destOrd="0" presId="urn:microsoft.com/office/officeart/2005/8/layout/hierarchy3"/>
    <dgm:cxn modelId="{3E810AD7-6947-4910-B43A-C4B23F6600AE}" type="presParOf" srcId="{D2C3A45C-F562-46B9-9704-A293791477D5}" destId="{DC30EE26-DF26-4AE0-894D-46A45DD58B75}" srcOrd="0" destOrd="0" presId="urn:microsoft.com/office/officeart/2005/8/layout/hierarchy3"/>
    <dgm:cxn modelId="{E229EB67-7D76-47C5-9484-CBE3A9D37CA8}" type="presParOf" srcId="{D2C3A45C-F562-46B9-9704-A293791477D5}" destId="{C51EEF40-9333-46C8-BFC9-D6383EEC2C6D}" srcOrd="1" destOrd="0" presId="urn:microsoft.com/office/officeart/2005/8/layout/hierarchy3"/>
    <dgm:cxn modelId="{D1A3993D-06BB-4878-BA60-BB305ECB7A35}" type="presParOf" srcId="{B2633B0F-C36E-4C5A-A4D9-4CDDAF2BA549}" destId="{C1CD6BCE-8963-48EA-8B0A-B7083A728788}" srcOrd="1" destOrd="0" presId="urn:microsoft.com/office/officeart/2005/8/layout/hierarchy3"/>
    <dgm:cxn modelId="{C33700E4-8047-4D85-A9D1-77836E9630B1}" type="presParOf" srcId="{C1CD6BCE-8963-48EA-8B0A-B7083A728788}" destId="{DC96C096-DED5-4830-8F78-C7608E3740DB}" srcOrd="0" destOrd="0" presId="urn:microsoft.com/office/officeart/2005/8/layout/hierarchy3"/>
    <dgm:cxn modelId="{1B21B643-F6DA-4B03-9EEF-D4280EAE3F19}" type="presParOf" srcId="{C1CD6BCE-8963-48EA-8B0A-B7083A728788}" destId="{4999F4CF-C96C-4523-B6FD-B28FC2CDB70D}" srcOrd="1" destOrd="0" presId="urn:microsoft.com/office/officeart/2005/8/layout/hierarchy3"/>
    <dgm:cxn modelId="{965733CA-306B-4891-AEB5-68293B53C93A}" type="presParOf" srcId="{C1CD6BCE-8963-48EA-8B0A-B7083A728788}" destId="{D913C9AE-7945-43E8-A5D4-5737B5BC9936}" srcOrd="2" destOrd="0" presId="urn:microsoft.com/office/officeart/2005/8/layout/hierarchy3"/>
    <dgm:cxn modelId="{A83397B0-F9BF-4992-9793-42252B447EB1}" type="presParOf" srcId="{C1CD6BCE-8963-48EA-8B0A-B7083A728788}" destId="{9E300A89-87C2-4074-AC8C-2998B16E35BD}" srcOrd="3" destOrd="0" presId="urn:microsoft.com/office/officeart/2005/8/layout/hierarchy3"/>
    <dgm:cxn modelId="{E3C7DF47-4EB0-4890-8E19-F7D8A261E542}" type="presParOf" srcId="{C1CD6BCE-8963-48EA-8B0A-B7083A728788}" destId="{6F174BC4-9B36-4128-B850-2F8749342392}" srcOrd="4" destOrd="0" presId="urn:microsoft.com/office/officeart/2005/8/layout/hierarchy3"/>
    <dgm:cxn modelId="{F03A75F4-2142-447D-9EBD-F464A126D75B}" type="presParOf" srcId="{C1CD6BCE-8963-48EA-8B0A-B7083A728788}" destId="{1294174C-AF33-4B9A-B462-3BA11B26265B}" srcOrd="5" destOrd="0" presId="urn:microsoft.com/office/officeart/2005/8/layout/hierarchy3"/>
    <dgm:cxn modelId="{DB6A5234-C53A-4928-B4EF-1F85B50F1A0B}" type="presParOf" srcId="{C1CD6BCE-8963-48EA-8B0A-B7083A728788}" destId="{0A9049E2-84B5-483F-8490-819B15A630EC}" srcOrd="6" destOrd="0" presId="urn:microsoft.com/office/officeart/2005/8/layout/hierarchy3"/>
    <dgm:cxn modelId="{62DD9270-EFEA-4CBA-8B6A-C194C455DD79}" type="presParOf" srcId="{C1CD6BCE-8963-48EA-8B0A-B7083A728788}" destId="{42934FBB-5D1F-4050-B812-C49E9A1BAE9A}" srcOrd="7" destOrd="0" presId="urn:microsoft.com/office/officeart/2005/8/layout/hierarchy3"/>
    <dgm:cxn modelId="{74CC0378-81A3-44E7-B26E-E984160E5350}" type="presParOf" srcId="{C1CD6BCE-8963-48EA-8B0A-B7083A728788}" destId="{8DDB82B1-5050-4DD1-8E37-7BF3AF9CB173}" srcOrd="8" destOrd="0" presId="urn:microsoft.com/office/officeart/2005/8/layout/hierarchy3"/>
    <dgm:cxn modelId="{F1C84695-6902-4AD7-934C-D93A17A9FB21}" type="presParOf" srcId="{C1CD6BCE-8963-48EA-8B0A-B7083A728788}" destId="{69EA60AE-FD5B-4BB4-B583-6D333943370D}" srcOrd="9" destOrd="0" presId="urn:microsoft.com/office/officeart/2005/8/layout/hierarchy3"/>
    <dgm:cxn modelId="{0822728F-F490-4B32-8CE0-3332433D5A0D}" type="presParOf" srcId="{C1CD6BCE-8963-48EA-8B0A-B7083A728788}" destId="{0FD144DB-89C4-44E9-A750-50586AF98713}" srcOrd="10" destOrd="0" presId="urn:microsoft.com/office/officeart/2005/8/layout/hierarchy3"/>
    <dgm:cxn modelId="{579BD731-6C3A-46A5-A81A-41CBCFE7A271}" type="presParOf" srcId="{C1CD6BCE-8963-48EA-8B0A-B7083A728788}" destId="{4043172B-DE07-40B9-B874-07A43A60ABE3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E8276C-7843-4659-B899-9A4A8BC93881}" type="doc">
      <dgm:prSet loTypeId="urn:microsoft.com/office/officeart/2005/8/layout/orgChart1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6005F016-0C65-4BD6-ABB6-1344B58A2EC6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Религиозное мировоззрение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548D3DF-FDA5-4F85-814F-277ED90C9A11}" type="parTrans" cxnId="{065F7097-571F-4EA0-9F5F-FECC1801B6BB}">
      <dgm:prSet/>
      <dgm:spPr/>
      <dgm:t>
        <a:bodyPr/>
        <a:lstStyle/>
        <a:p>
          <a:endParaRPr lang="ru-RU"/>
        </a:p>
      </dgm:t>
    </dgm:pt>
    <dgm:pt modelId="{C3DA4159-946A-4165-97E5-CB2FE8FCB99F}" type="sibTrans" cxnId="{065F7097-571F-4EA0-9F5F-FECC1801B6BB}">
      <dgm:prSet/>
      <dgm:spPr/>
      <dgm:t>
        <a:bodyPr/>
        <a:lstStyle/>
        <a:p>
          <a:endParaRPr lang="ru-RU"/>
        </a:p>
      </dgm:t>
    </dgm:pt>
    <dgm:pt modelId="{269EE1C6-FABF-43F2-A1D9-6C2954D786C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сильная сторона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6A4AEAF-267C-4B95-8316-9B1511C2553D}" type="parTrans" cxnId="{A8D8BC3E-77AE-4EA1-9F43-D5CBE0904B5C}">
      <dgm:prSet/>
      <dgm:spPr/>
      <dgm:t>
        <a:bodyPr/>
        <a:lstStyle/>
        <a:p>
          <a:endParaRPr lang="ru-RU"/>
        </a:p>
      </dgm:t>
    </dgm:pt>
    <dgm:pt modelId="{17515784-7994-47DC-983F-A97959988AF8}" type="sibTrans" cxnId="{A8D8BC3E-77AE-4EA1-9F43-D5CBE0904B5C}">
      <dgm:prSet/>
      <dgm:spPr/>
      <dgm:t>
        <a:bodyPr/>
        <a:lstStyle/>
        <a:p>
          <a:endParaRPr lang="ru-RU"/>
        </a:p>
      </dgm:t>
    </dgm:pt>
    <dgm:pt modelId="{917BCBBA-19A1-4689-8B8E-C6A64ABDCAC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слабая сторона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D0E7F6F-8C42-4AF2-825B-398B072097E5}" type="parTrans" cxnId="{C6C225B8-EDB3-45DF-A72C-CC7E47DB884E}">
      <dgm:prSet/>
      <dgm:spPr/>
      <dgm:t>
        <a:bodyPr/>
        <a:lstStyle/>
        <a:p>
          <a:endParaRPr lang="ru-RU"/>
        </a:p>
      </dgm:t>
    </dgm:pt>
    <dgm:pt modelId="{C2FCEC3F-2167-4148-93CB-62F8910766C3}" type="sibTrans" cxnId="{C6C225B8-EDB3-45DF-A72C-CC7E47DB884E}">
      <dgm:prSet/>
      <dgm:spPr/>
      <dgm:t>
        <a:bodyPr/>
        <a:lstStyle/>
        <a:p>
          <a:endParaRPr lang="ru-RU"/>
        </a:p>
      </dgm:t>
    </dgm:pt>
    <dgm:pt modelId="{0C8E80FF-B820-48F4-88AC-DB8F540D6E4D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тесная связь с мировой культурой, ориентация на решение духовных проблем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06E071B-0165-4CBD-B794-ECE7CF314E6E}" type="parTrans" cxnId="{C26EC01B-7914-44CA-9ABE-EDF4EA5DC325}">
      <dgm:prSet/>
      <dgm:spPr/>
      <dgm:t>
        <a:bodyPr/>
        <a:lstStyle/>
        <a:p>
          <a:endParaRPr lang="ru-RU"/>
        </a:p>
      </dgm:t>
    </dgm:pt>
    <dgm:pt modelId="{9700B26D-BE26-4F4C-BEB5-88A37CCA5A1B}" type="sibTrans" cxnId="{C26EC01B-7914-44CA-9ABE-EDF4EA5DC325}">
      <dgm:prSet/>
      <dgm:spPr/>
      <dgm:t>
        <a:bodyPr/>
        <a:lstStyle/>
        <a:p>
          <a:endParaRPr lang="ru-RU"/>
        </a:p>
      </dgm:t>
    </dgm:pt>
    <dgm:pt modelId="{7FABD4B6-03E3-407E-B7DF-6D4B65C67CCF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непримиримость к другим мировоззрениям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3789FF2-8AF4-408B-8EA4-2C8CD0E91957}" type="parTrans" cxnId="{74E45F1F-3AA0-42A2-93C3-546312015A52}">
      <dgm:prSet/>
      <dgm:spPr/>
      <dgm:t>
        <a:bodyPr/>
        <a:lstStyle/>
        <a:p>
          <a:endParaRPr lang="ru-RU"/>
        </a:p>
      </dgm:t>
    </dgm:pt>
    <dgm:pt modelId="{48124088-C9B7-4D08-B255-9BE321D32442}" type="sibTrans" cxnId="{74E45F1F-3AA0-42A2-93C3-546312015A52}">
      <dgm:prSet/>
      <dgm:spPr/>
      <dgm:t>
        <a:bodyPr/>
        <a:lstStyle/>
        <a:p>
          <a:endParaRPr lang="ru-RU"/>
        </a:p>
      </dgm:t>
    </dgm:pt>
    <dgm:pt modelId="{EA83847A-FC37-4F44-B0DE-54693BE31458}" type="pres">
      <dgm:prSet presAssocID="{BDE8276C-7843-4659-B899-9A4A8BC9388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5EEE7F1-41B1-48C2-A07C-6F60C10AEEFC}" type="pres">
      <dgm:prSet presAssocID="{6005F016-0C65-4BD6-ABB6-1344B58A2EC6}" presName="hierRoot1" presStyleCnt="0">
        <dgm:presLayoutVars>
          <dgm:hierBranch val="init"/>
        </dgm:presLayoutVars>
      </dgm:prSet>
      <dgm:spPr/>
    </dgm:pt>
    <dgm:pt modelId="{64C2CDBD-F137-4038-A911-03E4AF9853DD}" type="pres">
      <dgm:prSet presAssocID="{6005F016-0C65-4BD6-ABB6-1344B58A2EC6}" presName="rootComposite1" presStyleCnt="0"/>
      <dgm:spPr/>
    </dgm:pt>
    <dgm:pt modelId="{D7FFF4D3-F90D-4B73-A71B-BF30B8ECC8FC}" type="pres">
      <dgm:prSet presAssocID="{6005F016-0C65-4BD6-ABB6-1344B58A2EC6}" presName="rootText1" presStyleLbl="node0" presStyleIdx="0" presStyleCnt="1" custScaleX="2413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325C3A-F9E6-40D2-82C9-51109AFC423A}" type="pres">
      <dgm:prSet presAssocID="{6005F016-0C65-4BD6-ABB6-1344B58A2EC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80B8163-AE5B-4423-B2BF-DEBC14030813}" type="pres">
      <dgm:prSet presAssocID="{6005F016-0C65-4BD6-ABB6-1344B58A2EC6}" presName="hierChild2" presStyleCnt="0"/>
      <dgm:spPr/>
    </dgm:pt>
    <dgm:pt modelId="{A4DA519A-806E-452D-884F-513359C133B0}" type="pres">
      <dgm:prSet presAssocID="{06A4AEAF-267C-4B95-8316-9B1511C2553D}" presName="Name37" presStyleLbl="parChTrans1D2" presStyleIdx="0" presStyleCnt="2"/>
      <dgm:spPr/>
      <dgm:t>
        <a:bodyPr/>
        <a:lstStyle/>
        <a:p>
          <a:endParaRPr lang="ru-RU"/>
        </a:p>
      </dgm:t>
    </dgm:pt>
    <dgm:pt modelId="{C72FC38D-E17B-4131-A756-0BB0B0D06223}" type="pres">
      <dgm:prSet presAssocID="{269EE1C6-FABF-43F2-A1D9-6C2954D786C5}" presName="hierRoot2" presStyleCnt="0">
        <dgm:presLayoutVars>
          <dgm:hierBranch/>
        </dgm:presLayoutVars>
      </dgm:prSet>
      <dgm:spPr/>
    </dgm:pt>
    <dgm:pt modelId="{C6838420-D6BE-4787-B5DE-95E77F3F46A1}" type="pres">
      <dgm:prSet presAssocID="{269EE1C6-FABF-43F2-A1D9-6C2954D786C5}" presName="rootComposite" presStyleCnt="0"/>
      <dgm:spPr/>
    </dgm:pt>
    <dgm:pt modelId="{F37679C7-C50D-4733-AE82-4759AC554930}" type="pres">
      <dgm:prSet presAssocID="{269EE1C6-FABF-43F2-A1D9-6C2954D786C5}" presName="rootText" presStyleLbl="node2" presStyleIdx="0" presStyleCnt="2" custScaleX="2080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99E08D-87BE-4479-A5DF-B11A12F109AB}" type="pres">
      <dgm:prSet presAssocID="{269EE1C6-FABF-43F2-A1D9-6C2954D786C5}" presName="rootConnector" presStyleLbl="node2" presStyleIdx="0" presStyleCnt="2"/>
      <dgm:spPr/>
      <dgm:t>
        <a:bodyPr/>
        <a:lstStyle/>
        <a:p>
          <a:endParaRPr lang="ru-RU"/>
        </a:p>
      </dgm:t>
    </dgm:pt>
    <dgm:pt modelId="{C45D979F-20A9-450E-A7B9-44D9FBCCEAFC}" type="pres">
      <dgm:prSet presAssocID="{269EE1C6-FABF-43F2-A1D9-6C2954D786C5}" presName="hierChild4" presStyleCnt="0"/>
      <dgm:spPr/>
    </dgm:pt>
    <dgm:pt modelId="{9CA61299-B0D4-440C-B0F6-CA41FB62DAF5}" type="pres">
      <dgm:prSet presAssocID="{106E071B-0165-4CBD-B794-ECE7CF314E6E}" presName="Name35" presStyleLbl="parChTrans1D3" presStyleIdx="0" presStyleCnt="2"/>
      <dgm:spPr/>
      <dgm:t>
        <a:bodyPr/>
        <a:lstStyle/>
        <a:p>
          <a:endParaRPr lang="ru-RU"/>
        </a:p>
      </dgm:t>
    </dgm:pt>
    <dgm:pt modelId="{0A35C346-EB2B-4110-802B-DA5F56C1C2B7}" type="pres">
      <dgm:prSet presAssocID="{0C8E80FF-B820-48F4-88AC-DB8F540D6E4D}" presName="hierRoot2" presStyleCnt="0">
        <dgm:presLayoutVars>
          <dgm:hierBranch/>
        </dgm:presLayoutVars>
      </dgm:prSet>
      <dgm:spPr/>
    </dgm:pt>
    <dgm:pt modelId="{97D78CC3-905C-40DC-B850-CAF06F36F5E5}" type="pres">
      <dgm:prSet presAssocID="{0C8E80FF-B820-48F4-88AC-DB8F540D6E4D}" presName="rootComposite" presStyleCnt="0"/>
      <dgm:spPr/>
    </dgm:pt>
    <dgm:pt modelId="{8CA33713-AF16-4312-8F7F-D1AA380D9645}" type="pres">
      <dgm:prSet presAssocID="{0C8E80FF-B820-48F4-88AC-DB8F540D6E4D}" presName="rootText" presStyleLbl="node3" presStyleIdx="0" presStyleCnt="2" custScaleX="208021" custScaleY="1498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C40745-7141-4320-B5B0-10178437851F}" type="pres">
      <dgm:prSet presAssocID="{0C8E80FF-B820-48F4-88AC-DB8F540D6E4D}" presName="rootConnector" presStyleLbl="node3" presStyleIdx="0" presStyleCnt="2"/>
      <dgm:spPr/>
      <dgm:t>
        <a:bodyPr/>
        <a:lstStyle/>
        <a:p>
          <a:endParaRPr lang="ru-RU"/>
        </a:p>
      </dgm:t>
    </dgm:pt>
    <dgm:pt modelId="{DCED1FEC-2227-4220-AC81-FB9068259B3B}" type="pres">
      <dgm:prSet presAssocID="{0C8E80FF-B820-48F4-88AC-DB8F540D6E4D}" presName="hierChild4" presStyleCnt="0"/>
      <dgm:spPr/>
    </dgm:pt>
    <dgm:pt modelId="{0134F90E-7F93-400E-A36D-8BA396574738}" type="pres">
      <dgm:prSet presAssocID="{0C8E80FF-B820-48F4-88AC-DB8F540D6E4D}" presName="hierChild5" presStyleCnt="0"/>
      <dgm:spPr/>
    </dgm:pt>
    <dgm:pt modelId="{4BA33DEF-49BE-4235-930D-2B56E3402CD2}" type="pres">
      <dgm:prSet presAssocID="{269EE1C6-FABF-43F2-A1D9-6C2954D786C5}" presName="hierChild5" presStyleCnt="0"/>
      <dgm:spPr/>
    </dgm:pt>
    <dgm:pt modelId="{2D10F4A7-068E-476E-A923-3EA391BA6C83}" type="pres">
      <dgm:prSet presAssocID="{7D0E7F6F-8C42-4AF2-825B-398B072097E5}" presName="Name37" presStyleLbl="parChTrans1D2" presStyleIdx="1" presStyleCnt="2"/>
      <dgm:spPr/>
      <dgm:t>
        <a:bodyPr/>
        <a:lstStyle/>
        <a:p>
          <a:endParaRPr lang="ru-RU"/>
        </a:p>
      </dgm:t>
    </dgm:pt>
    <dgm:pt modelId="{744D7F96-4CAF-4FDB-A491-BD82E64F65A6}" type="pres">
      <dgm:prSet presAssocID="{917BCBBA-19A1-4689-8B8E-C6A64ABDCAC7}" presName="hierRoot2" presStyleCnt="0">
        <dgm:presLayoutVars>
          <dgm:hierBranch/>
        </dgm:presLayoutVars>
      </dgm:prSet>
      <dgm:spPr/>
    </dgm:pt>
    <dgm:pt modelId="{D9FF8F29-5A32-4DA2-A66C-2026F1750C26}" type="pres">
      <dgm:prSet presAssocID="{917BCBBA-19A1-4689-8B8E-C6A64ABDCAC7}" presName="rootComposite" presStyleCnt="0"/>
      <dgm:spPr/>
    </dgm:pt>
    <dgm:pt modelId="{341E2D13-5E8C-47D8-87B1-5E1D39BDF6E0}" type="pres">
      <dgm:prSet presAssocID="{917BCBBA-19A1-4689-8B8E-C6A64ABDCAC7}" presName="rootText" presStyleLbl="node2" presStyleIdx="1" presStyleCnt="2" custScaleX="2080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C589CB-4AC2-41A6-B2DF-DE655BFB851C}" type="pres">
      <dgm:prSet presAssocID="{917BCBBA-19A1-4689-8B8E-C6A64ABDCAC7}" presName="rootConnector" presStyleLbl="node2" presStyleIdx="1" presStyleCnt="2"/>
      <dgm:spPr/>
      <dgm:t>
        <a:bodyPr/>
        <a:lstStyle/>
        <a:p>
          <a:endParaRPr lang="ru-RU"/>
        </a:p>
      </dgm:t>
    </dgm:pt>
    <dgm:pt modelId="{28890CC6-ECEC-4891-BAA3-FB0297BC98EF}" type="pres">
      <dgm:prSet presAssocID="{917BCBBA-19A1-4689-8B8E-C6A64ABDCAC7}" presName="hierChild4" presStyleCnt="0"/>
      <dgm:spPr/>
    </dgm:pt>
    <dgm:pt modelId="{CAE5C341-4F77-43E7-B13F-8DCA775B903D}" type="pres">
      <dgm:prSet presAssocID="{E3789FF2-8AF4-408B-8EA4-2C8CD0E91957}" presName="Name35" presStyleLbl="parChTrans1D3" presStyleIdx="1" presStyleCnt="2"/>
      <dgm:spPr/>
      <dgm:t>
        <a:bodyPr/>
        <a:lstStyle/>
        <a:p>
          <a:endParaRPr lang="ru-RU"/>
        </a:p>
      </dgm:t>
    </dgm:pt>
    <dgm:pt modelId="{BDA3EF20-E731-4BF0-8A42-4E8A8BFE0EE9}" type="pres">
      <dgm:prSet presAssocID="{7FABD4B6-03E3-407E-B7DF-6D4B65C67CCF}" presName="hierRoot2" presStyleCnt="0">
        <dgm:presLayoutVars>
          <dgm:hierBranch val="init"/>
        </dgm:presLayoutVars>
      </dgm:prSet>
      <dgm:spPr/>
    </dgm:pt>
    <dgm:pt modelId="{332F22C1-41CA-478C-8BB3-8090132FACCB}" type="pres">
      <dgm:prSet presAssocID="{7FABD4B6-03E3-407E-B7DF-6D4B65C67CCF}" presName="rootComposite" presStyleCnt="0"/>
      <dgm:spPr/>
    </dgm:pt>
    <dgm:pt modelId="{02F698AF-BA69-4B26-AEDB-9AED0133D3A8}" type="pres">
      <dgm:prSet presAssocID="{7FABD4B6-03E3-407E-B7DF-6D4B65C67CCF}" presName="rootText" presStyleLbl="node3" presStyleIdx="1" presStyleCnt="2" custScaleX="208021" custScaleY="1498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F2334F-1456-469D-8A23-B61D4AEF680F}" type="pres">
      <dgm:prSet presAssocID="{7FABD4B6-03E3-407E-B7DF-6D4B65C67CCF}" presName="rootConnector" presStyleLbl="node3" presStyleIdx="1" presStyleCnt="2"/>
      <dgm:spPr/>
      <dgm:t>
        <a:bodyPr/>
        <a:lstStyle/>
        <a:p>
          <a:endParaRPr lang="ru-RU"/>
        </a:p>
      </dgm:t>
    </dgm:pt>
    <dgm:pt modelId="{9E691B62-55A5-47E6-8388-53EE1B2E5158}" type="pres">
      <dgm:prSet presAssocID="{7FABD4B6-03E3-407E-B7DF-6D4B65C67CCF}" presName="hierChild4" presStyleCnt="0"/>
      <dgm:spPr/>
    </dgm:pt>
    <dgm:pt modelId="{859C919F-CE64-4CBF-AE2C-7CE6DA13CC8D}" type="pres">
      <dgm:prSet presAssocID="{7FABD4B6-03E3-407E-B7DF-6D4B65C67CCF}" presName="hierChild5" presStyleCnt="0"/>
      <dgm:spPr/>
    </dgm:pt>
    <dgm:pt modelId="{92D5FFF0-FD8D-4332-B305-101A8B2056F4}" type="pres">
      <dgm:prSet presAssocID="{917BCBBA-19A1-4689-8B8E-C6A64ABDCAC7}" presName="hierChild5" presStyleCnt="0"/>
      <dgm:spPr/>
    </dgm:pt>
    <dgm:pt modelId="{F20FC778-CA4F-4B81-9040-92E557997E87}" type="pres">
      <dgm:prSet presAssocID="{6005F016-0C65-4BD6-ABB6-1344B58A2EC6}" presName="hierChild3" presStyleCnt="0"/>
      <dgm:spPr/>
    </dgm:pt>
  </dgm:ptLst>
  <dgm:cxnLst>
    <dgm:cxn modelId="{49A28337-710C-4C26-99D9-CB49B4FD471B}" type="presOf" srcId="{917BCBBA-19A1-4689-8B8E-C6A64ABDCAC7}" destId="{341E2D13-5E8C-47D8-87B1-5E1D39BDF6E0}" srcOrd="0" destOrd="0" presId="urn:microsoft.com/office/officeart/2005/8/layout/orgChart1"/>
    <dgm:cxn modelId="{23E2F4A1-5414-4556-BF4E-6C93F2F37CD8}" type="presOf" srcId="{0C8E80FF-B820-48F4-88AC-DB8F540D6E4D}" destId="{8CA33713-AF16-4312-8F7F-D1AA380D9645}" srcOrd="0" destOrd="0" presId="urn:microsoft.com/office/officeart/2005/8/layout/orgChart1"/>
    <dgm:cxn modelId="{3D1D2D66-3789-42E4-866E-03B5E87DFC73}" type="presOf" srcId="{106E071B-0165-4CBD-B794-ECE7CF314E6E}" destId="{9CA61299-B0D4-440C-B0F6-CA41FB62DAF5}" srcOrd="0" destOrd="0" presId="urn:microsoft.com/office/officeart/2005/8/layout/orgChart1"/>
    <dgm:cxn modelId="{B006A8BD-640E-4960-B0A0-82FAE8CE4760}" type="presOf" srcId="{269EE1C6-FABF-43F2-A1D9-6C2954D786C5}" destId="{F37679C7-C50D-4733-AE82-4759AC554930}" srcOrd="0" destOrd="0" presId="urn:microsoft.com/office/officeart/2005/8/layout/orgChart1"/>
    <dgm:cxn modelId="{54DAB25F-75FC-44CF-AF27-42D0FF5CC46A}" type="presOf" srcId="{7D0E7F6F-8C42-4AF2-825B-398B072097E5}" destId="{2D10F4A7-068E-476E-A923-3EA391BA6C83}" srcOrd="0" destOrd="0" presId="urn:microsoft.com/office/officeart/2005/8/layout/orgChart1"/>
    <dgm:cxn modelId="{74E45F1F-3AA0-42A2-93C3-546312015A52}" srcId="{917BCBBA-19A1-4689-8B8E-C6A64ABDCAC7}" destId="{7FABD4B6-03E3-407E-B7DF-6D4B65C67CCF}" srcOrd="0" destOrd="0" parTransId="{E3789FF2-8AF4-408B-8EA4-2C8CD0E91957}" sibTransId="{48124088-C9B7-4D08-B255-9BE321D32442}"/>
    <dgm:cxn modelId="{36178FA8-9429-43BA-8ACE-3A68DFD43ADA}" type="presOf" srcId="{0C8E80FF-B820-48F4-88AC-DB8F540D6E4D}" destId="{B8C40745-7141-4320-B5B0-10178437851F}" srcOrd="1" destOrd="0" presId="urn:microsoft.com/office/officeart/2005/8/layout/orgChart1"/>
    <dgm:cxn modelId="{C26EC01B-7914-44CA-9ABE-EDF4EA5DC325}" srcId="{269EE1C6-FABF-43F2-A1D9-6C2954D786C5}" destId="{0C8E80FF-B820-48F4-88AC-DB8F540D6E4D}" srcOrd="0" destOrd="0" parTransId="{106E071B-0165-4CBD-B794-ECE7CF314E6E}" sibTransId="{9700B26D-BE26-4F4C-BEB5-88A37CCA5A1B}"/>
    <dgm:cxn modelId="{C6C225B8-EDB3-45DF-A72C-CC7E47DB884E}" srcId="{6005F016-0C65-4BD6-ABB6-1344B58A2EC6}" destId="{917BCBBA-19A1-4689-8B8E-C6A64ABDCAC7}" srcOrd="1" destOrd="0" parTransId="{7D0E7F6F-8C42-4AF2-825B-398B072097E5}" sibTransId="{C2FCEC3F-2167-4148-93CB-62F8910766C3}"/>
    <dgm:cxn modelId="{B2B199E2-4E69-436A-9BB5-4DD8D6AD60EC}" type="presOf" srcId="{6005F016-0C65-4BD6-ABB6-1344B58A2EC6}" destId="{BE325C3A-F9E6-40D2-82C9-51109AFC423A}" srcOrd="1" destOrd="0" presId="urn:microsoft.com/office/officeart/2005/8/layout/orgChart1"/>
    <dgm:cxn modelId="{065F7097-571F-4EA0-9F5F-FECC1801B6BB}" srcId="{BDE8276C-7843-4659-B899-9A4A8BC93881}" destId="{6005F016-0C65-4BD6-ABB6-1344B58A2EC6}" srcOrd="0" destOrd="0" parTransId="{5548D3DF-FDA5-4F85-814F-277ED90C9A11}" sibTransId="{C3DA4159-946A-4165-97E5-CB2FE8FCB99F}"/>
    <dgm:cxn modelId="{4FBFAB49-77FF-4458-854A-810FED1E4045}" type="presOf" srcId="{269EE1C6-FABF-43F2-A1D9-6C2954D786C5}" destId="{3299E08D-87BE-4479-A5DF-B11A12F109AB}" srcOrd="1" destOrd="0" presId="urn:microsoft.com/office/officeart/2005/8/layout/orgChart1"/>
    <dgm:cxn modelId="{A8D8BC3E-77AE-4EA1-9F43-D5CBE0904B5C}" srcId="{6005F016-0C65-4BD6-ABB6-1344B58A2EC6}" destId="{269EE1C6-FABF-43F2-A1D9-6C2954D786C5}" srcOrd="0" destOrd="0" parTransId="{06A4AEAF-267C-4B95-8316-9B1511C2553D}" sibTransId="{17515784-7994-47DC-983F-A97959988AF8}"/>
    <dgm:cxn modelId="{94A9075A-CCE3-4B5F-AFA2-DCB052526190}" type="presOf" srcId="{BDE8276C-7843-4659-B899-9A4A8BC93881}" destId="{EA83847A-FC37-4F44-B0DE-54693BE31458}" srcOrd="0" destOrd="0" presId="urn:microsoft.com/office/officeart/2005/8/layout/orgChart1"/>
    <dgm:cxn modelId="{B2802D7F-0A99-4D22-9041-586BF8E48D89}" type="presOf" srcId="{7FABD4B6-03E3-407E-B7DF-6D4B65C67CCF}" destId="{02F698AF-BA69-4B26-AEDB-9AED0133D3A8}" srcOrd="0" destOrd="0" presId="urn:microsoft.com/office/officeart/2005/8/layout/orgChart1"/>
    <dgm:cxn modelId="{73B11E75-043C-42EB-A584-EF4A0A69C02E}" type="presOf" srcId="{E3789FF2-8AF4-408B-8EA4-2C8CD0E91957}" destId="{CAE5C341-4F77-43E7-B13F-8DCA775B903D}" srcOrd="0" destOrd="0" presId="urn:microsoft.com/office/officeart/2005/8/layout/orgChart1"/>
    <dgm:cxn modelId="{03F6AE24-8B4B-4E15-98A5-70635146D5FF}" type="presOf" srcId="{917BCBBA-19A1-4689-8B8E-C6A64ABDCAC7}" destId="{07C589CB-4AC2-41A6-B2DF-DE655BFB851C}" srcOrd="1" destOrd="0" presId="urn:microsoft.com/office/officeart/2005/8/layout/orgChart1"/>
    <dgm:cxn modelId="{75D5AA2C-8EA0-4B24-B04B-330561FDBF5E}" type="presOf" srcId="{6005F016-0C65-4BD6-ABB6-1344B58A2EC6}" destId="{D7FFF4D3-F90D-4B73-A71B-BF30B8ECC8FC}" srcOrd="0" destOrd="0" presId="urn:microsoft.com/office/officeart/2005/8/layout/orgChart1"/>
    <dgm:cxn modelId="{F613B31C-E747-42E0-B60C-B89E87CA8AB0}" type="presOf" srcId="{7FABD4B6-03E3-407E-B7DF-6D4B65C67CCF}" destId="{17F2334F-1456-469D-8A23-B61D4AEF680F}" srcOrd="1" destOrd="0" presId="urn:microsoft.com/office/officeart/2005/8/layout/orgChart1"/>
    <dgm:cxn modelId="{52874C48-9E26-4832-9C7C-4258F47F1EB1}" type="presOf" srcId="{06A4AEAF-267C-4B95-8316-9B1511C2553D}" destId="{A4DA519A-806E-452D-884F-513359C133B0}" srcOrd="0" destOrd="0" presId="urn:microsoft.com/office/officeart/2005/8/layout/orgChart1"/>
    <dgm:cxn modelId="{98405C09-F837-4829-A314-2784388F1131}" type="presParOf" srcId="{EA83847A-FC37-4F44-B0DE-54693BE31458}" destId="{55EEE7F1-41B1-48C2-A07C-6F60C10AEEFC}" srcOrd="0" destOrd="0" presId="urn:microsoft.com/office/officeart/2005/8/layout/orgChart1"/>
    <dgm:cxn modelId="{15E80D9E-616B-486C-97C2-4285F0B1087C}" type="presParOf" srcId="{55EEE7F1-41B1-48C2-A07C-6F60C10AEEFC}" destId="{64C2CDBD-F137-4038-A911-03E4AF9853DD}" srcOrd="0" destOrd="0" presId="urn:microsoft.com/office/officeart/2005/8/layout/orgChart1"/>
    <dgm:cxn modelId="{78D09D02-661E-44CB-AF14-50AE10519E8F}" type="presParOf" srcId="{64C2CDBD-F137-4038-A911-03E4AF9853DD}" destId="{D7FFF4D3-F90D-4B73-A71B-BF30B8ECC8FC}" srcOrd="0" destOrd="0" presId="urn:microsoft.com/office/officeart/2005/8/layout/orgChart1"/>
    <dgm:cxn modelId="{04B4FEEA-A395-4235-9FC6-53DFAD935C00}" type="presParOf" srcId="{64C2CDBD-F137-4038-A911-03E4AF9853DD}" destId="{BE325C3A-F9E6-40D2-82C9-51109AFC423A}" srcOrd="1" destOrd="0" presId="urn:microsoft.com/office/officeart/2005/8/layout/orgChart1"/>
    <dgm:cxn modelId="{3D56D048-13B6-4661-A614-FA12443E7C8E}" type="presParOf" srcId="{55EEE7F1-41B1-48C2-A07C-6F60C10AEEFC}" destId="{E80B8163-AE5B-4423-B2BF-DEBC14030813}" srcOrd="1" destOrd="0" presId="urn:microsoft.com/office/officeart/2005/8/layout/orgChart1"/>
    <dgm:cxn modelId="{34C163AC-F925-490C-9922-A3D0F28F4216}" type="presParOf" srcId="{E80B8163-AE5B-4423-B2BF-DEBC14030813}" destId="{A4DA519A-806E-452D-884F-513359C133B0}" srcOrd="0" destOrd="0" presId="urn:microsoft.com/office/officeart/2005/8/layout/orgChart1"/>
    <dgm:cxn modelId="{075B3544-78AE-4F53-81D4-8F93B38BBBA3}" type="presParOf" srcId="{E80B8163-AE5B-4423-B2BF-DEBC14030813}" destId="{C72FC38D-E17B-4131-A756-0BB0B0D06223}" srcOrd="1" destOrd="0" presId="urn:microsoft.com/office/officeart/2005/8/layout/orgChart1"/>
    <dgm:cxn modelId="{A9803087-F4C7-465B-B74F-934555C7FAFF}" type="presParOf" srcId="{C72FC38D-E17B-4131-A756-0BB0B0D06223}" destId="{C6838420-D6BE-4787-B5DE-95E77F3F46A1}" srcOrd="0" destOrd="0" presId="urn:microsoft.com/office/officeart/2005/8/layout/orgChart1"/>
    <dgm:cxn modelId="{7EA23962-43B2-47DD-9807-7C58C1FF7D60}" type="presParOf" srcId="{C6838420-D6BE-4787-B5DE-95E77F3F46A1}" destId="{F37679C7-C50D-4733-AE82-4759AC554930}" srcOrd="0" destOrd="0" presId="urn:microsoft.com/office/officeart/2005/8/layout/orgChart1"/>
    <dgm:cxn modelId="{D8445EBA-00B7-42D2-AC64-3E4C867428DB}" type="presParOf" srcId="{C6838420-D6BE-4787-B5DE-95E77F3F46A1}" destId="{3299E08D-87BE-4479-A5DF-B11A12F109AB}" srcOrd="1" destOrd="0" presId="urn:microsoft.com/office/officeart/2005/8/layout/orgChart1"/>
    <dgm:cxn modelId="{5BA55079-0039-4AF5-A34F-D5C615404964}" type="presParOf" srcId="{C72FC38D-E17B-4131-A756-0BB0B0D06223}" destId="{C45D979F-20A9-450E-A7B9-44D9FBCCEAFC}" srcOrd="1" destOrd="0" presId="urn:microsoft.com/office/officeart/2005/8/layout/orgChart1"/>
    <dgm:cxn modelId="{95872DC3-3915-48C7-8675-BEA53E506F76}" type="presParOf" srcId="{C45D979F-20A9-450E-A7B9-44D9FBCCEAFC}" destId="{9CA61299-B0D4-440C-B0F6-CA41FB62DAF5}" srcOrd="0" destOrd="0" presId="urn:microsoft.com/office/officeart/2005/8/layout/orgChart1"/>
    <dgm:cxn modelId="{2F981761-8194-411E-85AB-8C73593B1B03}" type="presParOf" srcId="{C45D979F-20A9-450E-A7B9-44D9FBCCEAFC}" destId="{0A35C346-EB2B-4110-802B-DA5F56C1C2B7}" srcOrd="1" destOrd="0" presId="urn:microsoft.com/office/officeart/2005/8/layout/orgChart1"/>
    <dgm:cxn modelId="{F6947DDE-9C72-40F7-84BE-A12A6D92749D}" type="presParOf" srcId="{0A35C346-EB2B-4110-802B-DA5F56C1C2B7}" destId="{97D78CC3-905C-40DC-B850-CAF06F36F5E5}" srcOrd="0" destOrd="0" presId="urn:microsoft.com/office/officeart/2005/8/layout/orgChart1"/>
    <dgm:cxn modelId="{12AC380E-5810-48AD-9D96-D541600C4ECE}" type="presParOf" srcId="{97D78CC3-905C-40DC-B850-CAF06F36F5E5}" destId="{8CA33713-AF16-4312-8F7F-D1AA380D9645}" srcOrd="0" destOrd="0" presId="urn:microsoft.com/office/officeart/2005/8/layout/orgChart1"/>
    <dgm:cxn modelId="{5689E082-BA0F-4F7B-9228-F8163F041844}" type="presParOf" srcId="{97D78CC3-905C-40DC-B850-CAF06F36F5E5}" destId="{B8C40745-7141-4320-B5B0-10178437851F}" srcOrd="1" destOrd="0" presId="urn:microsoft.com/office/officeart/2005/8/layout/orgChart1"/>
    <dgm:cxn modelId="{2B915376-DF90-4114-AA53-FF2DD6DB860B}" type="presParOf" srcId="{0A35C346-EB2B-4110-802B-DA5F56C1C2B7}" destId="{DCED1FEC-2227-4220-AC81-FB9068259B3B}" srcOrd="1" destOrd="0" presId="urn:microsoft.com/office/officeart/2005/8/layout/orgChart1"/>
    <dgm:cxn modelId="{B67A1E9D-283C-4315-931C-E5769A83A2BB}" type="presParOf" srcId="{0A35C346-EB2B-4110-802B-DA5F56C1C2B7}" destId="{0134F90E-7F93-400E-A36D-8BA396574738}" srcOrd="2" destOrd="0" presId="urn:microsoft.com/office/officeart/2005/8/layout/orgChart1"/>
    <dgm:cxn modelId="{EAAC76A1-40FC-46C7-B928-750FEB855969}" type="presParOf" srcId="{C72FC38D-E17B-4131-A756-0BB0B0D06223}" destId="{4BA33DEF-49BE-4235-930D-2B56E3402CD2}" srcOrd="2" destOrd="0" presId="urn:microsoft.com/office/officeart/2005/8/layout/orgChart1"/>
    <dgm:cxn modelId="{897B7762-A60F-42B5-9060-8A0015DDC256}" type="presParOf" srcId="{E80B8163-AE5B-4423-B2BF-DEBC14030813}" destId="{2D10F4A7-068E-476E-A923-3EA391BA6C83}" srcOrd="2" destOrd="0" presId="urn:microsoft.com/office/officeart/2005/8/layout/orgChart1"/>
    <dgm:cxn modelId="{85E583D6-54BA-4356-87C4-36FDBA06770F}" type="presParOf" srcId="{E80B8163-AE5B-4423-B2BF-DEBC14030813}" destId="{744D7F96-4CAF-4FDB-A491-BD82E64F65A6}" srcOrd="3" destOrd="0" presId="urn:microsoft.com/office/officeart/2005/8/layout/orgChart1"/>
    <dgm:cxn modelId="{02B05DE3-8D3C-4438-854E-A53E05A5FFCC}" type="presParOf" srcId="{744D7F96-4CAF-4FDB-A491-BD82E64F65A6}" destId="{D9FF8F29-5A32-4DA2-A66C-2026F1750C26}" srcOrd="0" destOrd="0" presId="urn:microsoft.com/office/officeart/2005/8/layout/orgChart1"/>
    <dgm:cxn modelId="{41A90E29-AEAB-4979-B5FE-11F87926130C}" type="presParOf" srcId="{D9FF8F29-5A32-4DA2-A66C-2026F1750C26}" destId="{341E2D13-5E8C-47D8-87B1-5E1D39BDF6E0}" srcOrd="0" destOrd="0" presId="urn:microsoft.com/office/officeart/2005/8/layout/orgChart1"/>
    <dgm:cxn modelId="{39B581BC-1AEC-4E7D-9AE0-91F36D925383}" type="presParOf" srcId="{D9FF8F29-5A32-4DA2-A66C-2026F1750C26}" destId="{07C589CB-4AC2-41A6-B2DF-DE655BFB851C}" srcOrd="1" destOrd="0" presId="urn:microsoft.com/office/officeart/2005/8/layout/orgChart1"/>
    <dgm:cxn modelId="{363D283F-3927-4140-A15D-ED48BDEB1963}" type="presParOf" srcId="{744D7F96-4CAF-4FDB-A491-BD82E64F65A6}" destId="{28890CC6-ECEC-4891-BAA3-FB0297BC98EF}" srcOrd="1" destOrd="0" presId="urn:microsoft.com/office/officeart/2005/8/layout/orgChart1"/>
    <dgm:cxn modelId="{C15B43A3-2C11-4E78-ACE5-92FCA6B95DBC}" type="presParOf" srcId="{28890CC6-ECEC-4891-BAA3-FB0297BC98EF}" destId="{CAE5C341-4F77-43E7-B13F-8DCA775B903D}" srcOrd="0" destOrd="0" presId="urn:microsoft.com/office/officeart/2005/8/layout/orgChart1"/>
    <dgm:cxn modelId="{63A25196-3938-4512-B4F5-5F5F65C1080A}" type="presParOf" srcId="{28890CC6-ECEC-4891-BAA3-FB0297BC98EF}" destId="{BDA3EF20-E731-4BF0-8A42-4E8A8BFE0EE9}" srcOrd="1" destOrd="0" presId="urn:microsoft.com/office/officeart/2005/8/layout/orgChart1"/>
    <dgm:cxn modelId="{88E9071A-19D3-4B54-B8B0-81175219D7CF}" type="presParOf" srcId="{BDA3EF20-E731-4BF0-8A42-4E8A8BFE0EE9}" destId="{332F22C1-41CA-478C-8BB3-8090132FACCB}" srcOrd="0" destOrd="0" presId="urn:microsoft.com/office/officeart/2005/8/layout/orgChart1"/>
    <dgm:cxn modelId="{98176AEB-C1BA-4CCB-B76F-02B802C7E7F1}" type="presParOf" srcId="{332F22C1-41CA-478C-8BB3-8090132FACCB}" destId="{02F698AF-BA69-4B26-AEDB-9AED0133D3A8}" srcOrd="0" destOrd="0" presId="urn:microsoft.com/office/officeart/2005/8/layout/orgChart1"/>
    <dgm:cxn modelId="{1690C9C2-B8C4-4C61-8B02-31604DF1091C}" type="presParOf" srcId="{332F22C1-41CA-478C-8BB3-8090132FACCB}" destId="{17F2334F-1456-469D-8A23-B61D4AEF680F}" srcOrd="1" destOrd="0" presId="urn:microsoft.com/office/officeart/2005/8/layout/orgChart1"/>
    <dgm:cxn modelId="{06CE800B-432B-49BA-BFFA-F84CA3403F65}" type="presParOf" srcId="{BDA3EF20-E731-4BF0-8A42-4E8A8BFE0EE9}" destId="{9E691B62-55A5-47E6-8388-53EE1B2E5158}" srcOrd="1" destOrd="0" presId="urn:microsoft.com/office/officeart/2005/8/layout/orgChart1"/>
    <dgm:cxn modelId="{18512B03-9E9E-4FFE-AAE0-1BEDD074FF9C}" type="presParOf" srcId="{BDA3EF20-E731-4BF0-8A42-4E8A8BFE0EE9}" destId="{859C919F-CE64-4CBF-AE2C-7CE6DA13CC8D}" srcOrd="2" destOrd="0" presId="urn:microsoft.com/office/officeart/2005/8/layout/orgChart1"/>
    <dgm:cxn modelId="{C9402F93-C8FD-42D5-8ED6-D3B17EEFF8C5}" type="presParOf" srcId="{744D7F96-4CAF-4FDB-A491-BD82E64F65A6}" destId="{92D5FFF0-FD8D-4332-B305-101A8B2056F4}" srcOrd="2" destOrd="0" presId="urn:microsoft.com/office/officeart/2005/8/layout/orgChart1"/>
    <dgm:cxn modelId="{AF58A984-9FAE-4516-A0E1-B33E563D30AF}" type="presParOf" srcId="{55EEE7F1-41B1-48C2-A07C-6F60C10AEEFC}" destId="{F20FC778-CA4F-4B81-9040-92E557997E8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DE8276C-7843-4659-B899-9A4A8BC93881}" type="doc">
      <dgm:prSet loTypeId="urn:microsoft.com/office/officeart/2005/8/layout/orgChart1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6005F016-0C65-4BD6-ABB6-1344B58A2EC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Религиозность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страстная преданность человека своим верованиям, соединённая с разной мерой терпимости к чужим убеждениям</a:t>
          </a: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548D3DF-FDA5-4F85-814F-277ED90C9A11}" type="parTrans" cxnId="{065F7097-571F-4EA0-9F5F-FECC1801B6BB}">
      <dgm:prSet/>
      <dgm:spPr/>
      <dgm:t>
        <a:bodyPr/>
        <a:lstStyle/>
        <a:p>
          <a:endParaRPr lang="ru-RU"/>
        </a:p>
      </dgm:t>
    </dgm:pt>
    <dgm:pt modelId="{C3DA4159-946A-4165-97E5-CB2FE8FCB99F}" type="sibTrans" cxnId="{065F7097-571F-4EA0-9F5F-FECC1801B6BB}">
      <dgm:prSet/>
      <dgm:spPr/>
      <dgm:t>
        <a:bodyPr/>
        <a:lstStyle/>
        <a:p>
          <a:endParaRPr lang="ru-RU"/>
        </a:p>
      </dgm:t>
    </dgm:pt>
    <dgm:pt modelId="{269EE1C6-FABF-43F2-A1D9-6C2954D786C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Религиозный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фана-тизм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слепая, доведён-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до крайней степени приверженность рели-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гиозным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идеям,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нетер-пимость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к иноверцам и инакомыслящим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6A4AEAF-267C-4B95-8316-9B1511C2553D}" type="parTrans" cxnId="{A8D8BC3E-77AE-4EA1-9F43-D5CBE0904B5C}">
      <dgm:prSet/>
      <dgm:spPr/>
      <dgm:t>
        <a:bodyPr/>
        <a:lstStyle/>
        <a:p>
          <a:endParaRPr lang="ru-RU"/>
        </a:p>
      </dgm:t>
    </dgm:pt>
    <dgm:pt modelId="{17515784-7994-47DC-983F-A97959988AF8}" type="sibTrans" cxnId="{A8D8BC3E-77AE-4EA1-9F43-D5CBE0904B5C}">
      <dgm:prSet/>
      <dgm:spPr/>
      <dgm:t>
        <a:bodyPr/>
        <a:lstStyle/>
        <a:p>
          <a:endParaRPr lang="ru-RU"/>
        </a:p>
      </dgm:t>
    </dgm:pt>
    <dgm:pt modelId="{917BCBBA-19A1-4689-8B8E-C6A64ABDCAC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Религиозное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подвиж-ничество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глубокое укоренение веры во все структуры сознания в сочетании с нравствен-ной регуляцией их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жиз-недеятельности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ориен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-тированной на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вопло-щение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высших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ценнос-тей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 собственном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по-ведении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D0E7F6F-8C42-4AF2-825B-398B072097E5}" type="parTrans" cxnId="{C6C225B8-EDB3-45DF-A72C-CC7E47DB884E}">
      <dgm:prSet/>
      <dgm:spPr/>
      <dgm:t>
        <a:bodyPr/>
        <a:lstStyle/>
        <a:p>
          <a:endParaRPr lang="ru-RU"/>
        </a:p>
      </dgm:t>
    </dgm:pt>
    <dgm:pt modelId="{C2FCEC3F-2167-4148-93CB-62F8910766C3}" type="sibTrans" cxnId="{C6C225B8-EDB3-45DF-A72C-CC7E47DB884E}">
      <dgm:prSet/>
      <dgm:spPr/>
      <dgm:t>
        <a:bodyPr/>
        <a:lstStyle/>
        <a:p>
          <a:endParaRPr lang="ru-RU"/>
        </a:p>
      </dgm:t>
    </dgm:pt>
    <dgm:pt modelId="{7783C2D0-E03A-4715-9222-FB8FC0A374F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Умеренная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религиоз-ность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мировоззрение, где религиозный эле-мент не является ре-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шающим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для человека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BAF9581-7C3B-4200-BAF5-920AFF1C3B16}" type="parTrans" cxnId="{360924D7-212D-4B4B-9E6A-998FA3B0CAB2}">
      <dgm:prSet/>
      <dgm:spPr/>
      <dgm:t>
        <a:bodyPr/>
        <a:lstStyle/>
        <a:p>
          <a:endParaRPr lang="ru-RU"/>
        </a:p>
      </dgm:t>
    </dgm:pt>
    <dgm:pt modelId="{7EDCF111-B824-45C1-8B2F-5FC7340B70AF}" type="sibTrans" cxnId="{360924D7-212D-4B4B-9E6A-998FA3B0CAB2}">
      <dgm:prSet/>
      <dgm:spPr/>
      <dgm:t>
        <a:bodyPr/>
        <a:lstStyle/>
        <a:p>
          <a:endParaRPr lang="ru-RU"/>
        </a:p>
      </dgm:t>
    </dgm:pt>
    <dgm:pt modelId="{EA83847A-FC37-4F44-B0DE-54693BE31458}" type="pres">
      <dgm:prSet presAssocID="{BDE8276C-7843-4659-B899-9A4A8BC9388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5EEE7F1-41B1-48C2-A07C-6F60C10AEEFC}" type="pres">
      <dgm:prSet presAssocID="{6005F016-0C65-4BD6-ABB6-1344B58A2EC6}" presName="hierRoot1" presStyleCnt="0">
        <dgm:presLayoutVars>
          <dgm:hierBranch val="init"/>
        </dgm:presLayoutVars>
      </dgm:prSet>
      <dgm:spPr/>
    </dgm:pt>
    <dgm:pt modelId="{64C2CDBD-F137-4038-A911-03E4AF9853DD}" type="pres">
      <dgm:prSet presAssocID="{6005F016-0C65-4BD6-ABB6-1344B58A2EC6}" presName="rootComposite1" presStyleCnt="0"/>
      <dgm:spPr/>
    </dgm:pt>
    <dgm:pt modelId="{D7FFF4D3-F90D-4B73-A71B-BF30B8ECC8FC}" type="pres">
      <dgm:prSet presAssocID="{6005F016-0C65-4BD6-ABB6-1344B58A2EC6}" presName="rootText1" presStyleLbl="node0" presStyleIdx="0" presStyleCnt="1" custScaleX="2413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325C3A-F9E6-40D2-82C9-51109AFC423A}" type="pres">
      <dgm:prSet presAssocID="{6005F016-0C65-4BD6-ABB6-1344B58A2EC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80B8163-AE5B-4423-B2BF-DEBC14030813}" type="pres">
      <dgm:prSet presAssocID="{6005F016-0C65-4BD6-ABB6-1344B58A2EC6}" presName="hierChild2" presStyleCnt="0"/>
      <dgm:spPr/>
    </dgm:pt>
    <dgm:pt modelId="{A4DA519A-806E-452D-884F-513359C133B0}" type="pres">
      <dgm:prSet presAssocID="{06A4AEAF-267C-4B95-8316-9B1511C2553D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72FC38D-E17B-4131-A756-0BB0B0D06223}" type="pres">
      <dgm:prSet presAssocID="{269EE1C6-FABF-43F2-A1D9-6C2954D786C5}" presName="hierRoot2" presStyleCnt="0">
        <dgm:presLayoutVars>
          <dgm:hierBranch/>
        </dgm:presLayoutVars>
      </dgm:prSet>
      <dgm:spPr/>
    </dgm:pt>
    <dgm:pt modelId="{C6838420-D6BE-4787-B5DE-95E77F3F46A1}" type="pres">
      <dgm:prSet presAssocID="{269EE1C6-FABF-43F2-A1D9-6C2954D786C5}" presName="rootComposite" presStyleCnt="0"/>
      <dgm:spPr/>
    </dgm:pt>
    <dgm:pt modelId="{F37679C7-C50D-4733-AE82-4759AC554930}" type="pres">
      <dgm:prSet presAssocID="{269EE1C6-FABF-43F2-A1D9-6C2954D786C5}" presName="rootText" presStyleLbl="node2" presStyleIdx="0" presStyleCnt="3" custScaleX="117215" custScaleY="2606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99E08D-87BE-4479-A5DF-B11A12F109AB}" type="pres">
      <dgm:prSet presAssocID="{269EE1C6-FABF-43F2-A1D9-6C2954D786C5}" presName="rootConnector" presStyleLbl="node2" presStyleIdx="0" presStyleCnt="3"/>
      <dgm:spPr/>
      <dgm:t>
        <a:bodyPr/>
        <a:lstStyle/>
        <a:p>
          <a:endParaRPr lang="ru-RU"/>
        </a:p>
      </dgm:t>
    </dgm:pt>
    <dgm:pt modelId="{C45D979F-20A9-450E-A7B9-44D9FBCCEAFC}" type="pres">
      <dgm:prSet presAssocID="{269EE1C6-FABF-43F2-A1D9-6C2954D786C5}" presName="hierChild4" presStyleCnt="0"/>
      <dgm:spPr/>
    </dgm:pt>
    <dgm:pt modelId="{4BA33DEF-49BE-4235-930D-2B56E3402CD2}" type="pres">
      <dgm:prSet presAssocID="{269EE1C6-FABF-43F2-A1D9-6C2954D786C5}" presName="hierChild5" presStyleCnt="0"/>
      <dgm:spPr/>
    </dgm:pt>
    <dgm:pt modelId="{2D10F4A7-068E-476E-A923-3EA391BA6C83}" type="pres">
      <dgm:prSet presAssocID="{7D0E7F6F-8C42-4AF2-825B-398B072097E5}" presName="Name37" presStyleLbl="parChTrans1D2" presStyleIdx="1" presStyleCnt="3"/>
      <dgm:spPr/>
      <dgm:t>
        <a:bodyPr/>
        <a:lstStyle/>
        <a:p>
          <a:endParaRPr lang="ru-RU"/>
        </a:p>
      </dgm:t>
    </dgm:pt>
    <dgm:pt modelId="{744D7F96-4CAF-4FDB-A491-BD82E64F65A6}" type="pres">
      <dgm:prSet presAssocID="{917BCBBA-19A1-4689-8B8E-C6A64ABDCAC7}" presName="hierRoot2" presStyleCnt="0">
        <dgm:presLayoutVars>
          <dgm:hierBranch/>
        </dgm:presLayoutVars>
      </dgm:prSet>
      <dgm:spPr/>
    </dgm:pt>
    <dgm:pt modelId="{D9FF8F29-5A32-4DA2-A66C-2026F1750C26}" type="pres">
      <dgm:prSet presAssocID="{917BCBBA-19A1-4689-8B8E-C6A64ABDCAC7}" presName="rootComposite" presStyleCnt="0"/>
      <dgm:spPr/>
    </dgm:pt>
    <dgm:pt modelId="{341E2D13-5E8C-47D8-87B1-5E1D39BDF6E0}" type="pres">
      <dgm:prSet presAssocID="{917BCBBA-19A1-4689-8B8E-C6A64ABDCAC7}" presName="rootText" presStyleLbl="node2" presStyleIdx="1" presStyleCnt="3" custScaleX="117215" custScaleY="2606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C589CB-4AC2-41A6-B2DF-DE655BFB851C}" type="pres">
      <dgm:prSet presAssocID="{917BCBBA-19A1-4689-8B8E-C6A64ABDCAC7}" presName="rootConnector" presStyleLbl="node2" presStyleIdx="1" presStyleCnt="3"/>
      <dgm:spPr/>
      <dgm:t>
        <a:bodyPr/>
        <a:lstStyle/>
        <a:p>
          <a:endParaRPr lang="ru-RU"/>
        </a:p>
      </dgm:t>
    </dgm:pt>
    <dgm:pt modelId="{28890CC6-ECEC-4891-BAA3-FB0297BC98EF}" type="pres">
      <dgm:prSet presAssocID="{917BCBBA-19A1-4689-8B8E-C6A64ABDCAC7}" presName="hierChild4" presStyleCnt="0"/>
      <dgm:spPr/>
    </dgm:pt>
    <dgm:pt modelId="{92D5FFF0-FD8D-4332-B305-101A8B2056F4}" type="pres">
      <dgm:prSet presAssocID="{917BCBBA-19A1-4689-8B8E-C6A64ABDCAC7}" presName="hierChild5" presStyleCnt="0"/>
      <dgm:spPr/>
    </dgm:pt>
    <dgm:pt modelId="{FCF97C5C-C6E3-4BF0-8BE6-E7C68169CF16}" type="pres">
      <dgm:prSet presAssocID="{FBAF9581-7C3B-4200-BAF5-920AFF1C3B16}" presName="Name37" presStyleLbl="parChTrans1D2" presStyleIdx="2" presStyleCnt="3"/>
      <dgm:spPr/>
    </dgm:pt>
    <dgm:pt modelId="{25F5A727-6CBF-4CB3-94D5-C718929390DE}" type="pres">
      <dgm:prSet presAssocID="{7783C2D0-E03A-4715-9222-FB8FC0A374F3}" presName="hierRoot2" presStyleCnt="0">
        <dgm:presLayoutVars>
          <dgm:hierBranch val="init"/>
        </dgm:presLayoutVars>
      </dgm:prSet>
      <dgm:spPr/>
    </dgm:pt>
    <dgm:pt modelId="{2ED4A862-47F9-496A-808D-E537C9E0EE3C}" type="pres">
      <dgm:prSet presAssocID="{7783C2D0-E03A-4715-9222-FB8FC0A374F3}" presName="rootComposite" presStyleCnt="0"/>
      <dgm:spPr/>
    </dgm:pt>
    <dgm:pt modelId="{EBA9F635-4F79-41BB-A442-8B246A7EE8CA}" type="pres">
      <dgm:prSet presAssocID="{7783C2D0-E03A-4715-9222-FB8FC0A374F3}" presName="rootText" presStyleLbl="node2" presStyleIdx="2" presStyleCnt="3" custScaleX="116031" custScaleY="2606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C8E941-1466-4E61-BEAE-701D2B8A0674}" type="pres">
      <dgm:prSet presAssocID="{7783C2D0-E03A-4715-9222-FB8FC0A374F3}" presName="rootConnector" presStyleLbl="node2" presStyleIdx="2" presStyleCnt="3"/>
      <dgm:spPr/>
      <dgm:t>
        <a:bodyPr/>
        <a:lstStyle/>
        <a:p>
          <a:endParaRPr lang="ru-RU"/>
        </a:p>
      </dgm:t>
    </dgm:pt>
    <dgm:pt modelId="{46C991FA-876D-4C4A-8232-5E4A1811584A}" type="pres">
      <dgm:prSet presAssocID="{7783C2D0-E03A-4715-9222-FB8FC0A374F3}" presName="hierChild4" presStyleCnt="0"/>
      <dgm:spPr/>
    </dgm:pt>
    <dgm:pt modelId="{BE2780F7-25B5-40D1-ACA8-0E53FBEE2BD6}" type="pres">
      <dgm:prSet presAssocID="{7783C2D0-E03A-4715-9222-FB8FC0A374F3}" presName="hierChild5" presStyleCnt="0"/>
      <dgm:spPr/>
    </dgm:pt>
    <dgm:pt modelId="{F20FC778-CA4F-4B81-9040-92E557997E87}" type="pres">
      <dgm:prSet presAssocID="{6005F016-0C65-4BD6-ABB6-1344B58A2EC6}" presName="hierChild3" presStyleCnt="0"/>
      <dgm:spPr/>
    </dgm:pt>
  </dgm:ptLst>
  <dgm:cxnLst>
    <dgm:cxn modelId="{247BF92D-C95D-4F13-B9C1-BBD5C0AF3D40}" type="presOf" srcId="{FBAF9581-7C3B-4200-BAF5-920AFF1C3B16}" destId="{FCF97C5C-C6E3-4BF0-8BE6-E7C68169CF16}" srcOrd="0" destOrd="0" presId="urn:microsoft.com/office/officeart/2005/8/layout/orgChart1"/>
    <dgm:cxn modelId="{A8D8BC3E-77AE-4EA1-9F43-D5CBE0904B5C}" srcId="{6005F016-0C65-4BD6-ABB6-1344B58A2EC6}" destId="{269EE1C6-FABF-43F2-A1D9-6C2954D786C5}" srcOrd="0" destOrd="0" parTransId="{06A4AEAF-267C-4B95-8316-9B1511C2553D}" sibTransId="{17515784-7994-47DC-983F-A97959988AF8}"/>
    <dgm:cxn modelId="{75D5AA2C-8EA0-4B24-B04B-330561FDBF5E}" type="presOf" srcId="{6005F016-0C65-4BD6-ABB6-1344B58A2EC6}" destId="{D7FFF4D3-F90D-4B73-A71B-BF30B8ECC8FC}" srcOrd="0" destOrd="0" presId="urn:microsoft.com/office/officeart/2005/8/layout/orgChart1"/>
    <dgm:cxn modelId="{4FBFAB49-77FF-4458-854A-810FED1E4045}" type="presOf" srcId="{269EE1C6-FABF-43F2-A1D9-6C2954D786C5}" destId="{3299E08D-87BE-4479-A5DF-B11A12F109AB}" srcOrd="1" destOrd="0" presId="urn:microsoft.com/office/officeart/2005/8/layout/orgChart1"/>
    <dgm:cxn modelId="{360924D7-212D-4B4B-9E6A-998FA3B0CAB2}" srcId="{6005F016-0C65-4BD6-ABB6-1344B58A2EC6}" destId="{7783C2D0-E03A-4715-9222-FB8FC0A374F3}" srcOrd="2" destOrd="0" parTransId="{FBAF9581-7C3B-4200-BAF5-920AFF1C3B16}" sibTransId="{7EDCF111-B824-45C1-8B2F-5FC7340B70AF}"/>
    <dgm:cxn modelId="{0C8E2700-5025-41A7-87DC-563DA937EA0B}" type="presOf" srcId="{7783C2D0-E03A-4715-9222-FB8FC0A374F3}" destId="{7AC8E941-1466-4E61-BEAE-701D2B8A0674}" srcOrd="1" destOrd="0" presId="urn:microsoft.com/office/officeart/2005/8/layout/orgChart1"/>
    <dgm:cxn modelId="{B006A8BD-640E-4960-B0A0-82FAE8CE4760}" type="presOf" srcId="{269EE1C6-FABF-43F2-A1D9-6C2954D786C5}" destId="{F37679C7-C50D-4733-AE82-4759AC554930}" srcOrd="0" destOrd="0" presId="urn:microsoft.com/office/officeart/2005/8/layout/orgChart1"/>
    <dgm:cxn modelId="{94A9075A-CCE3-4B5F-AFA2-DCB052526190}" type="presOf" srcId="{BDE8276C-7843-4659-B899-9A4A8BC93881}" destId="{EA83847A-FC37-4F44-B0DE-54693BE31458}" srcOrd="0" destOrd="0" presId="urn:microsoft.com/office/officeart/2005/8/layout/orgChart1"/>
    <dgm:cxn modelId="{0D5E2F23-B03B-4909-8649-1F0CEE6CB0C3}" type="presOf" srcId="{7783C2D0-E03A-4715-9222-FB8FC0A374F3}" destId="{EBA9F635-4F79-41BB-A442-8B246A7EE8CA}" srcOrd="0" destOrd="0" presId="urn:microsoft.com/office/officeart/2005/8/layout/orgChart1"/>
    <dgm:cxn modelId="{49A28337-710C-4C26-99D9-CB49B4FD471B}" type="presOf" srcId="{917BCBBA-19A1-4689-8B8E-C6A64ABDCAC7}" destId="{341E2D13-5E8C-47D8-87B1-5E1D39BDF6E0}" srcOrd="0" destOrd="0" presId="urn:microsoft.com/office/officeart/2005/8/layout/orgChart1"/>
    <dgm:cxn modelId="{03F6AE24-8B4B-4E15-98A5-70635146D5FF}" type="presOf" srcId="{917BCBBA-19A1-4689-8B8E-C6A64ABDCAC7}" destId="{07C589CB-4AC2-41A6-B2DF-DE655BFB851C}" srcOrd="1" destOrd="0" presId="urn:microsoft.com/office/officeart/2005/8/layout/orgChart1"/>
    <dgm:cxn modelId="{B2B199E2-4E69-436A-9BB5-4DD8D6AD60EC}" type="presOf" srcId="{6005F016-0C65-4BD6-ABB6-1344B58A2EC6}" destId="{BE325C3A-F9E6-40D2-82C9-51109AFC423A}" srcOrd="1" destOrd="0" presId="urn:microsoft.com/office/officeart/2005/8/layout/orgChart1"/>
    <dgm:cxn modelId="{52874C48-9E26-4832-9C7C-4258F47F1EB1}" type="presOf" srcId="{06A4AEAF-267C-4B95-8316-9B1511C2553D}" destId="{A4DA519A-806E-452D-884F-513359C133B0}" srcOrd="0" destOrd="0" presId="urn:microsoft.com/office/officeart/2005/8/layout/orgChart1"/>
    <dgm:cxn modelId="{065F7097-571F-4EA0-9F5F-FECC1801B6BB}" srcId="{BDE8276C-7843-4659-B899-9A4A8BC93881}" destId="{6005F016-0C65-4BD6-ABB6-1344B58A2EC6}" srcOrd="0" destOrd="0" parTransId="{5548D3DF-FDA5-4F85-814F-277ED90C9A11}" sibTransId="{C3DA4159-946A-4165-97E5-CB2FE8FCB99F}"/>
    <dgm:cxn modelId="{C6C225B8-EDB3-45DF-A72C-CC7E47DB884E}" srcId="{6005F016-0C65-4BD6-ABB6-1344B58A2EC6}" destId="{917BCBBA-19A1-4689-8B8E-C6A64ABDCAC7}" srcOrd="1" destOrd="0" parTransId="{7D0E7F6F-8C42-4AF2-825B-398B072097E5}" sibTransId="{C2FCEC3F-2167-4148-93CB-62F8910766C3}"/>
    <dgm:cxn modelId="{54DAB25F-75FC-44CF-AF27-42D0FF5CC46A}" type="presOf" srcId="{7D0E7F6F-8C42-4AF2-825B-398B072097E5}" destId="{2D10F4A7-068E-476E-A923-3EA391BA6C83}" srcOrd="0" destOrd="0" presId="urn:microsoft.com/office/officeart/2005/8/layout/orgChart1"/>
    <dgm:cxn modelId="{98405C09-F837-4829-A314-2784388F1131}" type="presParOf" srcId="{EA83847A-FC37-4F44-B0DE-54693BE31458}" destId="{55EEE7F1-41B1-48C2-A07C-6F60C10AEEFC}" srcOrd="0" destOrd="0" presId="urn:microsoft.com/office/officeart/2005/8/layout/orgChart1"/>
    <dgm:cxn modelId="{15E80D9E-616B-486C-97C2-4285F0B1087C}" type="presParOf" srcId="{55EEE7F1-41B1-48C2-A07C-6F60C10AEEFC}" destId="{64C2CDBD-F137-4038-A911-03E4AF9853DD}" srcOrd="0" destOrd="0" presId="urn:microsoft.com/office/officeart/2005/8/layout/orgChart1"/>
    <dgm:cxn modelId="{78D09D02-661E-44CB-AF14-50AE10519E8F}" type="presParOf" srcId="{64C2CDBD-F137-4038-A911-03E4AF9853DD}" destId="{D7FFF4D3-F90D-4B73-A71B-BF30B8ECC8FC}" srcOrd="0" destOrd="0" presId="urn:microsoft.com/office/officeart/2005/8/layout/orgChart1"/>
    <dgm:cxn modelId="{04B4FEEA-A395-4235-9FC6-53DFAD935C00}" type="presParOf" srcId="{64C2CDBD-F137-4038-A911-03E4AF9853DD}" destId="{BE325C3A-F9E6-40D2-82C9-51109AFC423A}" srcOrd="1" destOrd="0" presId="urn:microsoft.com/office/officeart/2005/8/layout/orgChart1"/>
    <dgm:cxn modelId="{3D56D048-13B6-4661-A614-FA12443E7C8E}" type="presParOf" srcId="{55EEE7F1-41B1-48C2-A07C-6F60C10AEEFC}" destId="{E80B8163-AE5B-4423-B2BF-DEBC14030813}" srcOrd="1" destOrd="0" presId="urn:microsoft.com/office/officeart/2005/8/layout/orgChart1"/>
    <dgm:cxn modelId="{34C163AC-F925-490C-9922-A3D0F28F4216}" type="presParOf" srcId="{E80B8163-AE5B-4423-B2BF-DEBC14030813}" destId="{A4DA519A-806E-452D-884F-513359C133B0}" srcOrd="0" destOrd="0" presId="urn:microsoft.com/office/officeart/2005/8/layout/orgChart1"/>
    <dgm:cxn modelId="{075B3544-78AE-4F53-81D4-8F93B38BBBA3}" type="presParOf" srcId="{E80B8163-AE5B-4423-B2BF-DEBC14030813}" destId="{C72FC38D-E17B-4131-A756-0BB0B0D06223}" srcOrd="1" destOrd="0" presId="urn:microsoft.com/office/officeart/2005/8/layout/orgChart1"/>
    <dgm:cxn modelId="{A9803087-F4C7-465B-B74F-934555C7FAFF}" type="presParOf" srcId="{C72FC38D-E17B-4131-A756-0BB0B0D06223}" destId="{C6838420-D6BE-4787-B5DE-95E77F3F46A1}" srcOrd="0" destOrd="0" presId="urn:microsoft.com/office/officeart/2005/8/layout/orgChart1"/>
    <dgm:cxn modelId="{7EA23962-43B2-47DD-9807-7C58C1FF7D60}" type="presParOf" srcId="{C6838420-D6BE-4787-B5DE-95E77F3F46A1}" destId="{F37679C7-C50D-4733-AE82-4759AC554930}" srcOrd="0" destOrd="0" presId="urn:microsoft.com/office/officeart/2005/8/layout/orgChart1"/>
    <dgm:cxn modelId="{D8445EBA-00B7-42D2-AC64-3E4C867428DB}" type="presParOf" srcId="{C6838420-D6BE-4787-B5DE-95E77F3F46A1}" destId="{3299E08D-87BE-4479-A5DF-B11A12F109AB}" srcOrd="1" destOrd="0" presId="urn:microsoft.com/office/officeart/2005/8/layout/orgChart1"/>
    <dgm:cxn modelId="{5BA55079-0039-4AF5-A34F-D5C615404964}" type="presParOf" srcId="{C72FC38D-E17B-4131-A756-0BB0B0D06223}" destId="{C45D979F-20A9-450E-A7B9-44D9FBCCEAFC}" srcOrd="1" destOrd="0" presId="urn:microsoft.com/office/officeart/2005/8/layout/orgChart1"/>
    <dgm:cxn modelId="{EAAC76A1-40FC-46C7-B928-750FEB855969}" type="presParOf" srcId="{C72FC38D-E17B-4131-A756-0BB0B0D06223}" destId="{4BA33DEF-49BE-4235-930D-2B56E3402CD2}" srcOrd="2" destOrd="0" presId="urn:microsoft.com/office/officeart/2005/8/layout/orgChart1"/>
    <dgm:cxn modelId="{897B7762-A60F-42B5-9060-8A0015DDC256}" type="presParOf" srcId="{E80B8163-AE5B-4423-B2BF-DEBC14030813}" destId="{2D10F4A7-068E-476E-A923-3EA391BA6C83}" srcOrd="2" destOrd="0" presId="urn:microsoft.com/office/officeart/2005/8/layout/orgChart1"/>
    <dgm:cxn modelId="{85E583D6-54BA-4356-87C4-36FDBA06770F}" type="presParOf" srcId="{E80B8163-AE5B-4423-B2BF-DEBC14030813}" destId="{744D7F96-4CAF-4FDB-A491-BD82E64F65A6}" srcOrd="3" destOrd="0" presId="urn:microsoft.com/office/officeart/2005/8/layout/orgChart1"/>
    <dgm:cxn modelId="{02B05DE3-8D3C-4438-854E-A53E05A5FFCC}" type="presParOf" srcId="{744D7F96-4CAF-4FDB-A491-BD82E64F65A6}" destId="{D9FF8F29-5A32-4DA2-A66C-2026F1750C26}" srcOrd="0" destOrd="0" presId="urn:microsoft.com/office/officeart/2005/8/layout/orgChart1"/>
    <dgm:cxn modelId="{41A90E29-AEAB-4979-B5FE-11F87926130C}" type="presParOf" srcId="{D9FF8F29-5A32-4DA2-A66C-2026F1750C26}" destId="{341E2D13-5E8C-47D8-87B1-5E1D39BDF6E0}" srcOrd="0" destOrd="0" presId="urn:microsoft.com/office/officeart/2005/8/layout/orgChart1"/>
    <dgm:cxn modelId="{39B581BC-1AEC-4E7D-9AE0-91F36D925383}" type="presParOf" srcId="{D9FF8F29-5A32-4DA2-A66C-2026F1750C26}" destId="{07C589CB-4AC2-41A6-B2DF-DE655BFB851C}" srcOrd="1" destOrd="0" presId="urn:microsoft.com/office/officeart/2005/8/layout/orgChart1"/>
    <dgm:cxn modelId="{363D283F-3927-4140-A15D-ED48BDEB1963}" type="presParOf" srcId="{744D7F96-4CAF-4FDB-A491-BD82E64F65A6}" destId="{28890CC6-ECEC-4891-BAA3-FB0297BC98EF}" srcOrd="1" destOrd="0" presId="urn:microsoft.com/office/officeart/2005/8/layout/orgChart1"/>
    <dgm:cxn modelId="{C9402F93-C8FD-42D5-8ED6-D3B17EEFF8C5}" type="presParOf" srcId="{744D7F96-4CAF-4FDB-A491-BD82E64F65A6}" destId="{92D5FFF0-FD8D-4332-B305-101A8B2056F4}" srcOrd="2" destOrd="0" presId="urn:microsoft.com/office/officeart/2005/8/layout/orgChart1"/>
    <dgm:cxn modelId="{02133E62-A30D-4861-918E-78DF16E88158}" type="presParOf" srcId="{E80B8163-AE5B-4423-B2BF-DEBC14030813}" destId="{FCF97C5C-C6E3-4BF0-8BE6-E7C68169CF16}" srcOrd="4" destOrd="0" presId="urn:microsoft.com/office/officeart/2005/8/layout/orgChart1"/>
    <dgm:cxn modelId="{D0A516F0-C566-4827-B686-47749D788302}" type="presParOf" srcId="{E80B8163-AE5B-4423-B2BF-DEBC14030813}" destId="{25F5A727-6CBF-4CB3-94D5-C718929390DE}" srcOrd="5" destOrd="0" presId="urn:microsoft.com/office/officeart/2005/8/layout/orgChart1"/>
    <dgm:cxn modelId="{51681C35-1A85-40A5-B5F0-94942AC07D5A}" type="presParOf" srcId="{25F5A727-6CBF-4CB3-94D5-C718929390DE}" destId="{2ED4A862-47F9-496A-808D-E537C9E0EE3C}" srcOrd="0" destOrd="0" presId="urn:microsoft.com/office/officeart/2005/8/layout/orgChart1"/>
    <dgm:cxn modelId="{AC541666-70A5-4A18-8B60-332FD1C6E382}" type="presParOf" srcId="{2ED4A862-47F9-496A-808D-E537C9E0EE3C}" destId="{EBA9F635-4F79-41BB-A442-8B246A7EE8CA}" srcOrd="0" destOrd="0" presId="urn:microsoft.com/office/officeart/2005/8/layout/orgChart1"/>
    <dgm:cxn modelId="{DC7F27D5-233F-4186-92E3-551A88EB92BA}" type="presParOf" srcId="{2ED4A862-47F9-496A-808D-E537C9E0EE3C}" destId="{7AC8E941-1466-4E61-BEAE-701D2B8A0674}" srcOrd="1" destOrd="0" presId="urn:microsoft.com/office/officeart/2005/8/layout/orgChart1"/>
    <dgm:cxn modelId="{DB54372D-CF7A-4A04-B629-00783F6D3F27}" type="presParOf" srcId="{25F5A727-6CBF-4CB3-94D5-C718929390DE}" destId="{46C991FA-876D-4C4A-8232-5E4A1811584A}" srcOrd="1" destOrd="0" presId="urn:microsoft.com/office/officeart/2005/8/layout/orgChart1"/>
    <dgm:cxn modelId="{740A2459-DBD6-40DC-A17C-2CFA92384263}" type="presParOf" srcId="{25F5A727-6CBF-4CB3-94D5-C718929390DE}" destId="{BE2780F7-25B5-40D1-ACA8-0E53FBEE2BD6}" srcOrd="2" destOrd="0" presId="urn:microsoft.com/office/officeart/2005/8/layout/orgChart1"/>
    <dgm:cxn modelId="{AF58A984-9FAE-4516-A0E1-B33E563D30AF}" type="presParOf" srcId="{55EEE7F1-41B1-48C2-A07C-6F60C10AEEFC}" destId="{F20FC778-CA4F-4B81-9040-92E557997E8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626A4B5-B854-4823-931A-71939D8C31E8}" type="doc">
      <dgm:prSet loTypeId="urn:microsoft.com/office/officeart/2005/8/layout/hierarchy3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817B56-CB66-448F-A243-AB65F3D2B81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Причины обращения человека к религии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ED945EE-C7D7-4107-B02D-25A80E89B4D8}" type="parTrans" cxnId="{F8E10C8A-BEE2-4885-8CC0-D881F95B447B}">
      <dgm:prSet/>
      <dgm:spPr/>
      <dgm:t>
        <a:bodyPr/>
        <a:lstStyle/>
        <a:p>
          <a:endParaRPr lang="ru-RU"/>
        </a:p>
      </dgm:t>
    </dgm:pt>
    <dgm:pt modelId="{168315AF-3E20-4ED0-953C-D5CBA2966B50}" type="sibTrans" cxnId="{F8E10C8A-BEE2-4885-8CC0-D881F95B447B}">
      <dgm:prSet/>
      <dgm:spPr/>
      <dgm:t>
        <a:bodyPr/>
        <a:lstStyle/>
        <a:p>
          <a:endParaRPr lang="ru-RU"/>
        </a:p>
      </dgm:t>
    </dgm:pt>
    <dgm:pt modelId="{29FA8CDC-29D0-45F0-BCB1-C3666F18EF3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чувство страха получить возмездие за совершаемые грехи, за со-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деянное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преступление и неблаговидные дела и вера в то, что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пос-редством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покаяния можно добиться прощения и спасения души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445740A-75A6-46CA-B446-83D56AD6982B}" type="parTrans" cxnId="{87926CED-79D4-46E8-8DD1-753AA1D4F542}">
      <dgm:prSet/>
      <dgm:spPr/>
      <dgm:t>
        <a:bodyPr/>
        <a:lstStyle/>
        <a:p>
          <a:endParaRPr lang="ru-RU"/>
        </a:p>
      </dgm:t>
    </dgm:pt>
    <dgm:pt modelId="{EB3E2137-35E3-4CAE-B383-5C270DC971DD}" type="sibTrans" cxnId="{87926CED-79D4-46E8-8DD1-753AA1D4F542}">
      <dgm:prSet/>
      <dgm:spPr/>
      <dgm:t>
        <a:bodyPr/>
        <a:lstStyle/>
        <a:p>
          <a:endParaRPr lang="ru-RU"/>
        </a:p>
      </dgm:t>
    </dgm:pt>
    <dgm:pt modelId="{67D415C7-9C36-4286-BD7E-F598FECF943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чувство неудовлетворённости судьбой и желание компенсировать неудачи земной жизни посмертной жизнью души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7E77994-9851-4024-991C-F7B7417C0EB2}" type="parTrans" cxnId="{B4A5100A-441A-4918-953B-442655135D0D}">
      <dgm:prSet/>
      <dgm:spPr/>
      <dgm:t>
        <a:bodyPr/>
        <a:lstStyle/>
        <a:p>
          <a:endParaRPr lang="ru-RU"/>
        </a:p>
      </dgm:t>
    </dgm:pt>
    <dgm:pt modelId="{32692B1E-4502-4777-B11A-6700EBD3DAF1}" type="sibTrans" cxnId="{B4A5100A-441A-4918-953B-442655135D0D}">
      <dgm:prSet/>
      <dgm:spPr/>
      <dgm:t>
        <a:bodyPr/>
        <a:lstStyle/>
        <a:p>
          <a:endParaRPr lang="ru-RU"/>
        </a:p>
      </dgm:t>
    </dgm:pt>
    <dgm:pt modelId="{6BEA3541-6CF6-47A7-8EF4-6E7E9339BD1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подражание другим, исходя из некоторых внутренних установок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CE38D72-F695-41AC-83C3-9DB917165083}" type="parTrans" cxnId="{35E44400-BFF1-4F26-8AA4-8ECF458791E0}">
      <dgm:prSet/>
      <dgm:spPr/>
      <dgm:t>
        <a:bodyPr/>
        <a:lstStyle/>
        <a:p>
          <a:endParaRPr lang="ru-RU"/>
        </a:p>
      </dgm:t>
    </dgm:pt>
    <dgm:pt modelId="{A2E398E5-71F7-4C57-A83F-F9D092567BB2}" type="sibTrans" cxnId="{35E44400-BFF1-4F26-8AA4-8ECF458791E0}">
      <dgm:prSet/>
      <dgm:spPr/>
      <dgm:t>
        <a:bodyPr/>
        <a:lstStyle/>
        <a:p>
          <a:endParaRPr lang="ru-RU"/>
        </a:p>
      </dgm:t>
    </dgm:pt>
    <dgm:pt modelId="{0AEC6298-8AB0-4DFB-8684-2AFB9F334BF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потребность в утешении в случае жизненных неурядиц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CE2C566-4FFC-419B-A402-E6D8E8759B5E}" type="parTrans" cxnId="{AC1870DA-BEEC-4C36-9B6B-E9F1F3ED5BCE}">
      <dgm:prSet/>
      <dgm:spPr/>
      <dgm:t>
        <a:bodyPr/>
        <a:lstStyle/>
        <a:p>
          <a:endParaRPr lang="ru-RU"/>
        </a:p>
      </dgm:t>
    </dgm:pt>
    <dgm:pt modelId="{CECDA64D-BC1C-45D7-A6F3-F9A1B0ED54C2}" type="sibTrans" cxnId="{AC1870DA-BEEC-4C36-9B6B-E9F1F3ED5BCE}">
      <dgm:prSet/>
      <dgm:spPr/>
      <dgm:t>
        <a:bodyPr/>
        <a:lstStyle/>
        <a:p>
          <a:endParaRPr lang="ru-RU"/>
        </a:p>
      </dgm:t>
    </dgm:pt>
    <dgm:pt modelId="{CDC90176-D2B6-459B-881A-5ECACCE0F2FE}" type="pres">
      <dgm:prSet presAssocID="{0626A4B5-B854-4823-931A-71939D8C31E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2633B0F-C36E-4C5A-A4D9-4CDDAF2BA549}" type="pres">
      <dgm:prSet presAssocID="{69817B56-CB66-448F-A243-AB65F3D2B81F}" presName="root" presStyleCnt="0"/>
      <dgm:spPr/>
    </dgm:pt>
    <dgm:pt modelId="{D2C3A45C-F562-46B9-9704-A293791477D5}" type="pres">
      <dgm:prSet presAssocID="{69817B56-CB66-448F-A243-AB65F3D2B81F}" presName="rootComposite" presStyleCnt="0"/>
      <dgm:spPr/>
    </dgm:pt>
    <dgm:pt modelId="{DC30EE26-DF26-4AE0-894D-46A45DD58B75}" type="pres">
      <dgm:prSet presAssocID="{69817B56-CB66-448F-A243-AB65F3D2B81F}" presName="rootText" presStyleLbl="node1" presStyleIdx="0" presStyleCnt="1" custScaleX="298476" custScaleY="41978"/>
      <dgm:spPr/>
      <dgm:t>
        <a:bodyPr/>
        <a:lstStyle/>
        <a:p>
          <a:endParaRPr lang="ru-RU"/>
        </a:p>
      </dgm:t>
    </dgm:pt>
    <dgm:pt modelId="{C51EEF40-9333-46C8-BFC9-D6383EEC2C6D}" type="pres">
      <dgm:prSet presAssocID="{69817B56-CB66-448F-A243-AB65F3D2B81F}" presName="rootConnector" presStyleLbl="node1" presStyleIdx="0" presStyleCnt="1"/>
      <dgm:spPr/>
      <dgm:t>
        <a:bodyPr/>
        <a:lstStyle/>
        <a:p>
          <a:endParaRPr lang="ru-RU"/>
        </a:p>
      </dgm:t>
    </dgm:pt>
    <dgm:pt modelId="{C1CD6BCE-8963-48EA-8B0A-B7083A728788}" type="pres">
      <dgm:prSet presAssocID="{69817B56-CB66-448F-A243-AB65F3D2B81F}" presName="childShape" presStyleCnt="0"/>
      <dgm:spPr/>
    </dgm:pt>
    <dgm:pt modelId="{DC96C096-DED5-4830-8F78-C7608E3740DB}" type="pres">
      <dgm:prSet presAssocID="{B445740A-75A6-46CA-B446-83D56AD6982B}" presName="Name13" presStyleLbl="parChTrans1D2" presStyleIdx="0" presStyleCnt="4"/>
      <dgm:spPr/>
      <dgm:t>
        <a:bodyPr/>
        <a:lstStyle/>
        <a:p>
          <a:endParaRPr lang="ru-RU"/>
        </a:p>
      </dgm:t>
    </dgm:pt>
    <dgm:pt modelId="{4999F4CF-C96C-4523-B6FD-B28FC2CDB70D}" type="pres">
      <dgm:prSet presAssocID="{29FA8CDC-29D0-45F0-BCB1-C3666F18EF3A}" presName="childText" presStyleLbl="bgAcc1" presStyleIdx="0" presStyleCnt="4" custScaleX="5034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13C9AE-7945-43E8-A5D4-5737B5BC9936}" type="pres">
      <dgm:prSet presAssocID="{77E77994-9851-4024-991C-F7B7417C0EB2}" presName="Name13" presStyleLbl="parChTrans1D2" presStyleIdx="1" presStyleCnt="4"/>
      <dgm:spPr/>
      <dgm:t>
        <a:bodyPr/>
        <a:lstStyle/>
        <a:p>
          <a:endParaRPr lang="ru-RU"/>
        </a:p>
      </dgm:t>
    </dgm:pt>
    <dgm:pt modelId="{9E300A89-87C2-4074-AC8C-2998B16E35BD}" type="pres">
      <dgm:prSet presAssocID="{67D415C7-9C36-4286-BD7E-F598FECF9431}" presName="childText" presStyleLbl="bgAcc1" presStyleIdx="1" presStyleCnt="4" custScaleX="5034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ADB176-F4D5-4977-8A54-B38B19DEAC93}" type="pres">
      <dgm:prSet presAssocID="{7CE2C566-4FFC-419B-A402-E6D8E8759B5E}" presName="Name13" presStyleLbl="parChTrans1D2" presStyleIdx="2" presStyleCnt="4"/>
      <dgm:spPr/>
    </dgm:pt>
    <dgm:pt modelId="{7229A08C-5B9D-49AB-92FA-84711300F491}" type="pres">
      <dgm:prSet presAssocID="{0AEC6298-8AB0-4DFB-8684-2AFB9F334BF0}" presName="childText" presStyleLbl="bgAcc1" presStyleIdx="2" presStyleCnt="4" custScaleX="503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0E27EE-65EE-4A66-B608-F6C188A6DBBD}" type="pres">
      <dgm:prSet presAssocID="{BCE38D72-F695-41AC-83C3-9DB917165083}" presName="Name13" presStyleLbl="parChTrans1D2" presStyleIdx="3" presStyleCnt="4"/>
      <dgm:spPr/>
    </dgm:pt>
    <dgm:pt modelId="{F858A252-850A-476E-9E3E-7E49A86AB12D}" type="pres">
      <dgm:prSet presAssocID="{6BEA3541-6CF6-47A7-8EF4-6E7E9339BD16}" presName="childText" presStyleLbl="bgAcc1" presStyleIdx="3" presStyleCnt="4" custScaleX="503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80038B-3405-4BD0-85DA-618DEB52A6F6}" type="presOf" srcId="{29FA8CDC-29D0-45F0-BCB1-C3666F18EF3A}" destId="{4999F4CF-C96C-4523-B6FD-B28FC2CDB70D}" srcOrd="0" destOrd="0" presId="urn:microsoft.com/office/officeart/2005/8/layout/hierarchy3"/>
    <dgm:cxn modelId="{AC1870DA-BEEC-4C36-9B6B-E9F1F3ED5BCE}" srcId="{69817B56-CB66-448F-A243-AB65F3D2B81F}" destId="{0AEC6298-8AB0-4DFB-8684-2AFB9F334BF0}" srcOrd="2" destOrd="0" parTransId="{7CE2C566-4FFC-419B-A402-E6D8E8759B5E}" sibTransId="{CECDA64D-BC1C-45D7-A6F3-F9A1B0ED54C2}"/>
    <dgm:cxn modelId="{35E44400-BFF1-4F26-8AA4-8ECF458791E0}" srcId="{69817B56-CB66-448F-A243-AB65F3D2B81F}" destId="{6BEA3541-6CF6-47A7-8EF4-6E7E9339BD16}" srcOrd="3" destOrd="0" parTransId="{BCE38D72-F695-41AC-83C3-9DB917165083}" sibTransId="{A2E398E5-71F7-4C57-A83F-F9D092567BB2}"/>
    <dgm:cxn modelId="{6D55DB27-5FB0-4511-897D-6D2DCD8782E6}" type="presOf" srcId="{69817B56-CB66-448F-A243-AB65F3D2B81F}" destId="{C51EEF40-9333-46C8-BFC9-D6383EEC2C6D}" srcOrd="1" destOrd="0" presId="urn:microsoft.com/office/officeart/2005/8/layout/hierarchy3"/>
    <dgm:cxn modelId="{B4A5100A-441A-4918-953B-442655135D0D}" srcId="{69817B56-CB66-448F-A243-AB65F3D2B81F}" destId="{67D415C7-9C36-4286-BD7E-F598FECF9431}" srcOrd="1" destOrd="0" parTransId="{77E77994-9851-4024-991C-F7B7417C0EB2}" sibTransId="{32692B1E-4502-4777-B11A-6700EBD3DAF1}"/>
    <dgm:cxn modelId="{F8E10C8A-BEE2-4885-8CC0-D881F95B447B}" srcId="{0626A4B5-B854-4823-931A-71939D8C31E8}" destId="{69817B56-CB66-448F-A243-AB65F3D2B81F}" srcOrd="0" destOrd="0" parTransId="{FED945EE-C7D7-4107-B02D-25A80E89B4D8}" sibTransId="{168315AF-3E20-4ED0-953C-D5CBA2966B50}"/>
    <dgm:cxn modelId="{20F745CB-450B-4138-9D17-01ACDBBDBEF2}" type="presOf" srcId="{69817B56-CB66-448F-A243-AB65F3D2B81F}" destId="{DC30EE26-DF26-4AE0-894D-46A45DD58B75}" srcOrd="0" destOrd="0" presId="urn:microsoft.com/office/officeart/2005/8/layout/hierarchy3"/>
    <dgm:cxn modelId="{C4687D31-0691-451D-841E-4B00A6091464}" type="presOf" srcId="{0626A4B5-B854-4823-931A-71939D8C31E8}" destId="{CDC90176-D2B6-459B-881A-5ECACCE0F2FE}" srcOrd="0" destOrd="0" presId="urn:microsoft.com/office/officeart/2005/8/layout/hierarchy3"/>
    <dgm:cxn modelId="{57D233F4-DBEA-4EB7-8177-2DB893F439F1}" type="presOf" srcId="{0AEC6298-8AB0-4DFB-8684-2AFB9F334BF0}" destId="{7229A08C-5B9D-49AB-92FA-84711300F491}" srcOrd="0" destOrd="0" presId="urn:microsoft.com/office/officeart/2005/8/layout/hierarchy3"/>
    <dgm:cxn modelId="{126AA2CA-1070-42E3-ADED-82F168644B08}" type="presOf" srcId="{77E77994-9851-4024-991C-F7B7417C0EB2}" destId="{D913C9AE-7945-43E8-A5D4-5737B5BC9936}" srcOrd="0" destOrd="0" presId="urn:microsoft.com/office/officeart/2005/8/layout/hierarchy3"/>
    <dgm:cxn modelId="{3AD510EC-AC97-49CF-B565-139DAB5B1D68}" type="presOf" srcId="{B445740A-75A6-46CA-B446-83D56AD6982B}" destId="{DC96C096-DED5-4830-8F78-C7608E3740DB}" srcOrd="0" destOrd="0" presId="urn:microsoft.com/office/officeart/2005/8/layout/hierarchy3"/>
    <dgm:cxn modelId="{68FAD11E-F67B-4ED4-9A2C-787522D04D87}" type="presOf" srcId="{6BEA3541-6CF6-47A7-8EF4-6E7E9339BD16}" destId="{F858A252-850A-476E-9E3E-7E49A86AB12D}" srcOrd="0" destOrd="0" presId="urn:microsoft.com/office/officeart/2005/8/layout/hierarchy3"/>
    <dgm:cxn modelId="{EBFFBD1F-E62C-43FA-A052-642A31C1FAF3}" type="presOf" srcId="{7CE2C566-4FFC-419B-A402-E6D8E8759B5E}" destId="{C1ADB176-F4D5-4977-8A54-B38B19DEAC93}" srcOrd="0" destOrd="0" presId="urn:microsoft.com/office/officeart/2005/8/layout/hierarchy3"/>
    <dgm:cxn modelId="{54FFDA00-E5CF-41B1-A7B3-5CFA27934B8C}" type="presOf" srcId="{67D415C7-9C36-4286-BD7E-F598FECF9431}" destId="{9E300A89-87C2-4074-AC8C-2998B16E35BD}" srcOrd="0" destOrd="0" presId="urn:microsoft.com/office/officeart/2005/8/layout/hierarchy3"/>
    <dgm:cxn modelId="{87926CED-79D4-46E8-8DD1-753AA1D4F542}" srcId="{69817B56-CB66-448F-A243-AB65F3D2B81F}" destId="{29FA8CDC-29D0-45F0-BCB1-C3666F18EF3A}" srcOrd="0" destOrd="0" parTransId="{B445740A-75A6-46CA-B446-83D56AD6982B}" sibTransId="{EB3E2137-35E3-4CAE-B383-5C270DC971DD}"/>
    <dgm:cxn modelId="{421F2458-7AD4-414C-9B65-4397CC9B9F58}" type="presOf" srcId="{BCE38D72-F695-41AC-83C3-9DB917165083}" destId="{810E27EE-65EE-4A66-B608-F6C188A6DBBD}" srcOrd="0" destOrd="0" presId="urn:microsoft.com/office/officeart/2005/8/layout/hierarchy3"/>
    <dgm:cxn modelId="{645A2DA4-D034-4DFB-85C4-D299ED09261C}" type="presParOf" srcId="{CDC90176-D2B6-459B-881A-5ECACCE0F2FE}" destId="{B2633B0F-C36E-4C5A-A4D9-4CDDAF2BA549}" srcOrd="0" destOrd="0" presId="urn:microsoft.com/office/officeart/2005/8/layout/hierarchy3"/>
    <dgm:cxn modelId="{227A9907-7B03-474E-B1C3-73C582D77AAF}" type="presParOf" srcId="{B2633B0F-C36E-4C5A-A4D9-4CDDAF2BA549}" destId="{D2C3A45C-F562-46B9-9704-A293791477D5}" srcOrd="0" destOrd="0" presId="urn:microsoft.com/office/officeart/2005/8/layout/hierarchy3"/>
    <dgm:cxn modelId="{3E810AD7-6947-4910-B43A-C4B23F6600AE}" type="presParOf" srcId="{D2C3A45C-F562-46B9-9704-A293791477D5}" destId="{DC30EE26-DF26-4AE0-894D-46A45DD58B75}" srcOrd="0" destOrd="0" presId="urn:microsoft.com/office/officeart/2005/8/layout/hierarchy3"/>
    <dgm:cxn modelId="{E229EB67-7D76-47C5-9484-CBE3A9D37CA8}" type="presParOf" srcId="{D2C3A45C-F562-46B9-9704-A293791477D5}" destId="{C51EEF40-9333-46C8-BFC9-D6383EEC2C6D}" srcOrd="1" destOrd="0" presId="urn:microsoft.com/office/officeart/2005/8/layout/hierarchy3"/>
    <dgm:cxn modelId="{D1A3993D-06BB-4878-BA60-BB305ECB7A35}" type="presParOf" srcId="{B2633B0F-C36E-4C5A-A4D9-4CDDAF2BA549}" destId="{C1CD6BCE-8963-48EA-8B0A-B7083A728788}" srcOrd="1" destOrd="0" presId="urn:microsoft.com/office/officeart/2005/8/layout/hierarchy3"/>
    <dgm:cxn modelId="{C33700E4-8047-4D85-A9D1-77836E9630B1}" type="presParOf" srcId="{C1CD6BCE-8963-48EA-8B0A-B7083A728788}" destId="{DC96C096-DED5-4830-8F78-C7608E3740DB}" srcOrd="0" destOrd="0" presId="urn:microsoft.com/office/officeart/2005/8/layout/hierarchy3"/>
    <dgm:cxn modelId="{1B21B643-F6DA-4B03-9EEF-D4280EAE3F19}" type="presParOf" srcId="{C1CD6BCE-8963-48EA-8B0A-B7083A728788}" destId="{4999F4CF-C96C-4523-B6FD-B28FC2CDB70D}" srcOrd="1" destOrd="0" presId="urn:microsoft.com/office/officeart/2005/8/layout/hierarchy3"/>
    <dgm:cxn modelId="{965733CA-306B-4891-AEB5-68293B53C93A}" type="presParOf" srcId="{C1CD6BCE-8963-48EA-8B0A-B7083A728788}" destId="{D913C9AE-7945-43E8-A5D4-5737B5BC9936}" srcOrd="2" destOrd="0" presId="urn:microsoft.com/office/officeart/2005/8/layout/hierarchy3"/>
    <dgm:cxn modelId="{A83397B0-F9BF-4992-9793-42252B447EB1}" type="presParOf" srcId="{C1CD6BCE-8963-48EA-8B0A-B7083A728788}" destId="{9E300A89-87C2-4074-AC8C-2998B16E35BD}" srcOrd="3" destOrd="0" presId="urn:microsoft.com/office/officeart/2005/8/layout/hierarchy3"/>
    <dgm:cxn modelId="{9A9BFF7D-EADD-49BE-8D53-2B6D7DC1AB77}" type="presParOf" srcId="{C1CD6BCE-8963-48EA-8B0A-B7083A728788}" destId="{C1ADB176-F4D5-4977-8A54-B38B19DEAC93}" srcOrd="4" destOrd="0" presId="urn:microsoft.com/office/officeart/2005/8/layout/hierarchy3"/>
    <dgm:cxn modelId="{B9A86C97-5C3C-43F7-B56D-52B2857049D5}" type="presParOf" srcId="{C1CD6BCE-8963-48EA-8B0A-B7083A728788}" destId="{7229A08C-5B9D-49AB-92FA-84711300F491}" srcOrd="5" destOrd="0" presId="urn:microsoft.com/office/officeart/2005/8/layout/hierarchy3"/>
    <dgm:cxn modelId="{CB2149E0-9B44-4527-8F54-FE529521563B}" type="presParOf" srcId="{C1CD6BCE-8963-48EA-8B0A-B7083A728788}" destId="{810E27EE-65EE-4A66-B608-F6C188A6DBBD}" srcOrd="6" destOrd="0" presId="urn:microsoft.com/office/officeart/2005/8/layout/hierarchy3"/>
    <dgm:cxn modelId="{9694A53D-423A-40DC-AC92-5C6E6B471EF2}" type="presParOf" srcId="{C1CD6BCE-8963-48EA-8B0A-B7083A728788}" destId="{F858A252-850A-476E-9E3E-7E49A86AB12D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30EE26-DF26-4AE0-894D-46A45DD58B75}">
      <dsp:nvSpPr>
        <dsp:cNvPr id="0" name=""/>
        <dsp:cNvSpPr/>
      </dsp:nvSpPr>
      <dsp:spPr>
        <a:xfrm>
          <a:off x="4636" y="27997"/>
          <a:ext cx="6657687" cy="4681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Религия (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лат. </a:t>
          </a:r>
          <a:r>
            <a:rPr lang="en-US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religio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святыня, набожность, благочестие)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8348" y="41709"/>
        <a:ext cx="6630263" cy="440748"/>
      </dsp:txXfrm>
    </dsp:sp>
    <dsp:sp modelId="{DC96C096-DED5-4830-8F78-C7608E3740DB}">
      <dsp:nvSpPr>
        <dsp:cNvPr id="0" name=""/>
        <dsp:cNvSpPr/>
      </dsp:nvSpPr>
      <dsp:spPr>
        <a:xfrm>
          <a:off x="670405" y="496169"/>
          <a:ext cx="665768" cy="8364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6460"/>
              </a:lnTo>
              <a:lnTo>
                <a:pt x="665768" y="83646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99F4CF-C96C-4523-B6FD-B28FC2CDB70D}">
      <dsp:nvSpPr>
        <dsp:cNvPr id="0" name=""/>
        <dsp:cNvSpPr/>
      </dsp:nvSpPr>
      <dsp:spPr>
        <a:xfrm>
          <a:off x="1336174" y="774989"/>
          <a:ext cx="7444164" cy="11152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особая форма мировоззрения, основанная на вере в существование сверхъестественных сил и зависимости от них человеческих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дейст-вий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самой жизни человека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68839" y="807654"/>
        <a:ext cx="7378834" cy="1049950"/>
      </dsp:txXfrm>
    </dsp:sp>
    <dsp:sp modelId="{D913C9AE-7945-43E8-A5D4-5737B5BC9936}">
      <dsp:nvSpPr>
        <dsp:cNvPr id="0" name=""/>
        <dsp:cNvSpPr/>
      </dsp:nvSpPr>
      <dsp:spPr>
        <a:xfrm>
          <a:off x="670405" y="496169"/>
          <a:ext cx="665768" cy="22305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0560"/>
              </a:lnTo>
              <a:lnTo>
                <a:pt x="665768" y="223056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300A89-87C2-4074-AC8C-2998B16E35BD}">
      <dsp:nvSpPr>
        <dsp:cNvPr id="0" name=""/>
        <dsp:cNvSpPr/>
      </dsp:nvSpPr>
      <dsp:spPr>
        <a:xfrm>
          <a:off x="1336174" y="2169090"/>
          <a:ext cx="7444164" cy="11152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мировоззрение и мироощущение, а также соответствующее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поведе-ние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специфические действия (культ), которые основываются на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ве-ре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 Бога (богов), находящегося вне доступности понимания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челове-ка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68839" y="2201755"/>
        <a:ext cx="7378834" cy="10499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EBBF17-7BD3-4C94-9ADB-CD1180BF7C1F}">
      <dsp:nvSpPr>
        <dsp:cNvPr id="0" name=""/>
        <dsp:cNvSpPr/>
      </dsp:nvSpPr>
      <dsp:spPr>
        <a:xfrm>
          <a:off x="7722789" y="2418699"/>
          <a:ext cx="91440" cy="3947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4779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D05393-7E56-410D-80C7-E3E6BDDD5CA1}">
      <dsp:nvSpPr>
        <dsp:cNvPr id="0" name=""/>
        <dsp:cNvSpPr/>
      </dsp:nvSpPr>
      <dsp:spPr>
        <a:xfrm>
          <a:off x="4356484" y="1083967"/>
          <a:ext cx="3412025" cy="394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389"/>
              </a:lnTo>
              <a:lnTo>
                <a:pt x="3412025" y="197389"/>
              </a:lnTo>
              <a:lnTo>
                <a:pt x="3412025" y="39477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12877-9C16-4767-862C-6094D75D7ADD}">
      <dsp:nvSpPr>
        <dsp:cNvPr id="0" name=""/>
        <dsp:cNvSpPr/>
      </dsp:nvSpPr>
      <dsp:spPr>
        <a:xfrm>
          <a:off x="5448105" y="2418699"/>
          <a:ext cx="91440" cy="3947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4779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67C5C8-C60C-4DC3-A651-44290CF0829E}">
      <dsp:nvSpPr>
        <dsp:cNvPr id="0" name=""/>
        <dsp:cNvSpPr/>
      </dsp:nvSpPr>
      <dsp:spPr>
        <a:xfrm>
          <a:off x="4356484" y="1083967"/>
          <a:ext cx="1137341" cy="394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389"/>
              </a:lnTo>
              <a:lnTo>
                <a:pt x="1137341" y="197389"/>
              </a:lnTo>
              <a:lnTo>
                <a:pt x="1137341" y="39477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5C341-4F77-43E7-B13F-8DCA775B903D}">
      <dsp:nvSpPr>
        <dsp:cNvPr id="0" name=""/>
        <dsp:cNvSpPr/>
      </dsp:nvSpPr>
      <dsp:spPr>
        <a:xfrm>
          <a:off x="3173422" y="2418699"/>
          <a:ext cx="91440" cy="3947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4779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10F4A7-068E-476E-A923-3EA391BA6C83}">
      <dsp:nvSpPr>
        <dsp:cNvPr id="0" name=""/>
        <dsp:cNvSpPr/>
      </dsp:nvSpPr>
      <dsp:spPr>
        <a:xfrm>
          <a:off x="3219142" y="1083967"/>
          <a:ext cx="1137341" cy="394779"/>
        </a:xfrm>
        <a:custGeom>
          <a:avLst/>
          <a:gdLst/>
          <a:ahLst/>
          <a:cxnLst/>
          <a:rect l="0" t="0" r="0" b="0"/>
          <a:pathLst>
            <a:path>
              <a:moveTo>
                <a:pt x="1137341" y="0"/>
              </a:moveTo>
              <a:lnTo>
                <a:pt x="1137341" y="197389"/>
              </a:lnTo>
              <a:lnTo>
                <a:pt x="0" y="197389"/>
              </a:lnTo>
              <a:lnTo>
                <a:pt x="0" y="39477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A61299-B0D4-440C-B0F6-CA41FB62DAF5}">
      <dsp:nvSpPr>
        <dsp:cNvPr id="0" name=""/>
        <dsp:cNvSpPr/>
      </dsp:nvSpPr>
      <dsp:spPr>
        <a:xfrm>
          <a:off x="898738" y="2418699"/>
          <a:ext cx="91440" cy="3947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4779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DA519A-806E-452D-884F-513359C133B0}">
      <dsp:nvSpPr>
        <dsp:cNvPr id="0" name=""/>
        <dsp:cNvSpPr/>
      </dsp:nvSpPr>
      <dsp:spPr>
        <a:xfrm>
          <a:off x="944458" y="1083967"/>
          <a:ext cx="3412025" cy="394779"/>
        </a:xfrm>
        <a:custGeom>
          <a:avLst/>
          <a:gdLst/>
          <a:ahLst/>
          <a:cxnLst/>
          <a:rect l="0" t="0" r="0" b="0"/>
          <a:pathLst>
            <a:path>
              <a:moveTo>
                <a:pt x="3412025" y="0"/>
              </a:moveTo>
              <a:lnTo>
                <a:pt x="3412025" y="197389"/>
              </a:lnTo>
              <a:lnTo>
                <a:pt x="0" y="197389"/>
              </a:lnTo>
              <a:lnTo>
                <a:pt x="0" y="39477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FFF4D3-F90D-4B73-A71B-BF30B8ECC8FC}">
      <dsp:nvSpPr>
        <dsp:cNvPr id="0" name=""/>
        <dsp:cNvSpPr/>
      </dsp:nvSpPr>
      <dsp:spPr>
        <a:xfrm>
          <a:off x="2088229" y="144015"/>
          <a:ext cx="4536508" cy="9399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Структура религии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088229" y="144015"/>
        <a:ext cx="4536508" cy="939951"/>
      </dsp:txXfrm>
    </dsp:sp>
    <dsp:sp modelId="{F37679C7-C50D-4733-AE82-4759AC554930}">
      <dsp:nvSpPr>
        <dsp:cNvPr id="0" name=""/>
        <dsp:cNvSpPr/>
      </dsp:nvSpPr>
      <dsp:spPr>
        <a:xfrm>
          <a:off x="4506" y="1478747"/>
          <a:ext cx="1879903" cy="9399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Религиозное сознание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06" y="1478747"/>
        <a:ext cx="1879903" cy="939951"/>
      </dsp:txXfrm>
    </dsp:sp>
    <dsp:sp modelId="{8CA33713-AF16-4312-8F7F-D1AA380D9645}">
      <dsp:nvSpPr>
        <dsp:cNvPr id="0" name=""/>
        <dsp:cNvSpPr/>
      </dsp:nvSpPr>
      <dsp:spPr>
        <a:xfrm>
          <a:off x="4506" y="2813479"/>
          <a:ext cx="1879903" cy="20830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религиозная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ве-ра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свод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священ-ных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преданий, религиозные идеи, чувства, представления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06" y="2813479"/>
        <a:ext cx="1879903" cy="2083064"/>
      </dsp:txXfrm>
    </dsp:sp>
    <dsp:sp modelId="{341E2D13-5E8C-47D8-87B1-5E1D39BDF6E0}">
      <dsp:nvSpPr>
        <dsp:cNvPr id="0" name=""/>
        <dsp:cNvSpPr/>
      </dsp:nvSpPr>
      <dsp:spPr>
        <a:xfrm>
          <a:off x="2279190" y="1478747"/>
          <a:ext cx="1879903" cy="9399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Религиозные отношения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79190" y="1478747"/>
        <a:ext cx="1879903" cy="939951"/>
      </dsp:txXfrm>
    </dsp:sp>
    <dsp:sp modelId="{02F698AF-BA69-4B26-AEDB-9AED0133D3A8}">
      <dsp:nvSpPr>
        <dsp:cNvPr id="0" name=""/>
        <dsp:cNvSpPr/>
      </dsp:nvSpPr>
      <dsp:spPr>
        <a:xfrm>
          <a:off x="2279190" y="2813479"/>
          <a:ext cx="1879903" cy="20830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определённые нормы и правила поведения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79190" y="2813479"/>
        <a:ext cx="1879903" cy="2083064"/>
      </dsp:txXfrm>
    </dsp:sp>
    <dsp:sp modelId="{8B9A201D-EF32-4173-985F-9F87D40DB9FD}">
      <dsp:nvSpPr>
        <dsp:cNvPr id="0" name=""/>
        <dsp:cNvSpPr/>
      </dsp:nvSpPr>
      <dsp:spPr>
        <a:xfrm>
          <a:off x="4553873" y="1478747"/>
          <a:ext cx="1879903" cy="9399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Религиозная деятельность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53873" y="1478747"/>
        <a:ext cx="1879903" cy="939951"/>
      </dsp:txXfrm>
    </dsp:sp>
    <dsp:sp modelId="{7E877130-12C3-4DEA-9447-2E0D5BACFD2B}">
      <dsp:nvSpPr>
        <dsp:cNvPr id="0" name=""/>
        <dsp:cNvSpPr/>
      </dsp:nvSpPr>
      <dsp:spPr>
        <a:xfrm>
          <a:off x="4553873" y="2813479"/>
          <a:ext cx="1879903" cy="20830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обряды,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культо-вые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действия, медитации,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со-чинения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богос-ловов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пропаган-да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защита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ре-лигии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53873" y="2813479"/>
        <a:ext cx="1879903" cy="2083064"/>
      </dsp:txXfrm>
    </dsp:sp>
    <dsp:sp modelId="{C473E771-EC72-48F7-85E8-AA5C22ECA348}">
      <dsp:nvSpPr>
        <dsp:cNvPr id="0" name=""/>
        <dsp:cNvSpPr/>
      </dsp:nvSpPr>
      <dsp:spPr>
        <a:xfrm>
          <a:off x="6828557" y="1478747"/>
          <a:ext cx="1879903" cy="9399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Религиозные объединения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828557" y="1478747"/>
        <a:ext cx="1879903" cy="939951"/>
      </dsp:txXfrm>
    </dsp:sp>
    <dsp:sp modelId="{6027C9A5-E961-41C4-B2DE-6524C54C22C7}">
      <dsp:nvSpPr>
        <dsp:cNvPr id="0" name=""/>
        <dsp:cNvSpPr/>
      </dsp:nvSpPr>
      <dsp:spPr>
        <a:xfrm>
          <a:off x="6828557" y="2813479"/>
          <a:ext cx="1879903" cy="20830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церковь, религиозная община, секта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828557" y="2813479"/>
        <a:ext cx="1879903" cy="20830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30EE26-DF26-4AE0-894D-46A45DD58B75}">
      <dsp:nvSpPr>
        <dsp:cNvPr id="0" name=""/>
        <dsp:cNvSpPr/>
      </dsp:nvSpPr>
      <dsp:spPr>
        <a:xfrm>
          <a:off x="190483" y="424"/>
          <a:ext cx="5283696" cy="4682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Религиозное мировоззрение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04197" y="14138"/>
        <a:ext cx="5256268" cy="440794"/>
      </dsp:txXfrm>
    </dsp:sp>
    <dsp:sp modelId="{DC96C096-DED5-4830-8F78-C7608E3740DB}">
      <dsp:nvSpPr>
        <dsp:cNvPr id="0" name=""/>
        <dsp:cNvSpPr/>
      </dsp:nvSpPr>
      <dsp:spPr>
        <a:xfrm>
          <a:off x="718853" y="468647"/>
          <a:ext cx="528369" cy="363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3538"/>
              </a:lnTo>
              <a:lnTo>
                <a:pt x="528369" y="363538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99F4CF-C96C-4523-B6FD-B28FC2CDB70D}">
      <dsp:nvSpPr>
        <dsp:cNvPr id="0" name=""/>
        <dsp:cNvSpPr/>
      </dsp:nvSpPr>
      <dsp:spPr>
        <a:xfrm>
          <a:off x="1247223" y="589826"/>
          <a:ext cx="7347268" cy="484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раздвоение действительности на два мира: сверхъестественный и естественный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61420" y="604023"/>
        <a:ext cx="7318874" cy="456323"/>
      </dsp:txXfrm>
    </dsp:sp>
    <dsp:sp modelId="{D913C9AE-7945-43E8-A5D4-5737B5BC9936}">
      <dsp:nvSpPr>
        <dsp:cNvPr id="0" name=""/>
        <dsp:cNvSpPr/>
      </dsp:nvSpPr>
      <dsp:spPr>
        <a:xfrm>
          <a:off x="718853" y="468647"/>
          <a:ext cx="528369" cy="969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9435"/>
              </a:lnTo>
              <a:lnTo>
                <a:pt x="528369" y="96943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300A89-87C2-4074-AC8C-2998B16E35BD}">
      <dsp:nvSpPr>
        <dsp:cNvPr id="0" name=""/>
        <dsp:cNvSpPr/>
      </dsp:nvSpPr>
      <dsp:spPr>
        <a:xfrm>
          <a:off x="1247223" y="1195724"/>
          <a:ext cx="7347268" cy="484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преобладание чувственного мировосприятия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61420" y="1209921"/>
        <a:ext cx="7318874" cy="456323"/>
      </dsp:txXfrm>
    </dsp:sp>
    <dsp:sp modelId="{6F174BC4-9B36-4128-B850-2F8749342392}">
      <dsp:nvSpPr>
        <dsp:cNvPr id="0" name=""/>
        <dsp:cNvSpPr/>
      </dsp:nvSpPr>
      <dsp:spPr>
        <a:xfrm>
          <a:off x="718853" y="468647"/>
          <a:ext cx="528369" cy="15753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5333"/>
              </a:lnTo>
              <a:lnTo>
                <a:pt x="528369" y="1575333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94174C-AF33-4B9A-B462-3BA11B26265B}">
      <dsp:nvSpPr>
        <dsp:cNvPr id="0" name=""/>
        <dsp:cNvSpPr/>
      </dsp:nvSpPr>
      <dsp:spPr>
        <a:xfrm>
          <a:off x="1247223" y="1801621"/>
          <a:ext cx="7345593" cy="484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«вера» возводится в принцип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61420" y="1815818"/>
        <a:ext cx="7317199" cy="456323"/>
      </dsp:txXfrm>
    </dsp:sp>
    <dsp:sp modelId="{0A9049E2-84B5-483F-8490-819B15A630EC}">
      <dsp:nvSpPr>
        <dsp:cNvPr id="0" name=""/>
        <dsp:cNvSpPr/>
      </dsp:nvSpPr>
      <dsp:spPr>
        <a:xfrm>
          <a:off x="718853" y="468647"/>
          <a:ext cx="528369" cy="2181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1230"/>
              </a:lnTo>
              <a:lnTo>
                <a:pt x="528369" y="218123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934FBB-5D1F-4050-B812-C49E9A1BAE9A}">
      <dsp:nvSpPr>
        <dsp:cNvPr id="0" name=""/>
        <dsp:cNvSpPr/>
      </dsp:nvSpPr>
      <dsp:spPr>
        <a:xfrm>
          <a:off x="1247223" y="2407518"/>
          <a:ext cx="7345066" cy="484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система догматов (утверждений, принимаемых на веру и не подле-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жащих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критике)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61420" y="2421715"/>
        <a:ext cx="7316672" cy="456323"/>
      </dsp:txXfrm>
    </dsp:sp>
    <dsp:sp modelId="{8DDB82B1-5050-4DD1-8E37-7BF3AF9CB173}">
      <dsp:nvSpPr>
        <dsp:cNvPr id="0" name=""/>
        <dsp:cNvSpPr/>
      </dsp:nvSpPr>
      <dsp:spPr>
        <a:xfrm>
          <a:off x="718853" y="468647"/>
          <a:ext cx="528369" cy="27871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7128"/>
              </a:lnTo>
              <a:lnTo>
                <a:pt x="528369" y="2787128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EA60AE-FD5B-4BB4-B583-6D333943370D}">
      <dsp:nvSpPr>
        <dsp:cNvPr id="0" name=""/>
        <dsp:cNvSpPr/>
      </dsp:nvSpPr>
      <dsp:spPr>
        <a:xfrm>
          <a:off x="1247223" y="3013416"/>
          <a:ext cx="7342654" cy="484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разум занимает подчинённое положение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61420" y="3027613"/>
        <a:ext cx="7314260" cy="456323"/>
      </dsp:txXfrm>
    </dsp:sp>
    <dsp:sp modelId="{0FD144DB-89C4-44E9-A750-50586AF98713}">
      <dsp:nvSpPr>
        <dsp:cNvPr id="0" name=""/>
        <dsp:cNvSpPr/>
      </dsp:nvSpPr>
      <dsp:spPr>
        <a:xfrm>
          <a:off x="718853" y="468647"/>
          <a:ext cx="528369" cy="3393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93025"/>
              </a:lnTo>
              <a:lnTo>
                <a:pt x="528369" y="339302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43172B-DE07-40B9-B874-07A43A60ABE3}">
      <dsp:nvSpPr>
        <dsp:cNvPr id="0" name=""/>
        <dsp:cNvSpPr/>
      </dsp:nvSpPr>
      <dsp:spPr>
        <a:xfrm>
          <a:off x="1247223" y="3619313"/>
          <a:ext cx="7344616" cy="484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апелляция к фантазии, чувствам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61420" y="3633510"/>
        <a:ext cx="7316222" cy="4563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E5C341-4F77-43E7-B13F-8DCA775B903D}">
      <dsp:nvSpPr>
        <dsp:cNvPr id="0" name=""/>
        <dsp:cNvSpPr/>
      </dsp:nvSpPr>
      <dsp:spPr>
        <a:xfrm>
          <a:off x="6591333" y="2769850"/>
          <a:ext cx="91440" cy="41823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8232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10F4A7-068E-476E-A923-3EA391BA6C83}">
      <dsp:nvSpPr>
        <dsp:cNvPr id="0" name=""/>
        <dsp:cNvSpPr/>
      </dsp:nvSpPr>
      <dsp:spPr>
        <a:xfrm>
          <a:off x="4356484" y="1355827"/>
          <a:ext cx="2280569" cy="4182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116"/>
              </a:lnTo>
              <a:lnTo>
                <a:pt x="2280569" y="209116"/>
              </a:lnTo>
              <a:lnTo>
                <a:pt x="2280569" y="418232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A61299-B0D4-440C-B0F6-CA41FB62DAF5}">
      <dsp:nvSpPr>
        <dsp:cNvPr id="0" name=""/>
        <dsp:cNvSpPr/>
      </dsp:nvSpPr>
      <dsp:spPr>
        <a:xfrm>
          <a:off x="2030194" y="2769850"/>
          <a:ext cx="91440" cy="41823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8232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DA519A-806E-452D-884F-513359C133B0}">
      <dsp:nvSpPr>
        <dsp:cNvPr id="0" name=""/>
        <dsp:cNvSpPr/>
      </dsp:nvSpPr>
      <dsp:spPr>
        <a:xfrm>
          <a:off x="2075914" y="1355827"/>
          <a:ext cx="2280569" cy="418232"/>
        </a:xfrm>
        <a:custGeom>
          <a:avLst/>
          <a:gdLst/>
          <a:ahLst/>
          <a:cxnLst/>
          <a:rect l="0" t="0" r="0" b="0"/>
          <a:pathLst>
            <a:path>
              <a:moveTo>
                <a:pt x="2280569" y="0"/>
              </a:moveTo>
              <a:lnTo>
                <a:pt x="2280569" y="209116"/>
              </a:lnTo>
              <a:lnTo>
                <a:pt x="0" y="209116"/>
              </a:lnTo>
              <a:lnTo>
                <a:pt x="0" y="418232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FFF4D3-F90D-4B73-A71B-BF30B8ECC8FC}">
      <dsp:nvSpPr>
        <dsp:cNvPr id="0" name=""/>
        <dsp:cNvSpPr/>
      </dsp:nvSpPr>
      <dsp:spPr>
        <a:xfrm>
          <a:off x="1953482" y="360036"/>
          <a:ext cx="4806003" cy="99579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Религиозное мировоззрение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953482" y="360036"/>
        <a:ext cx="4806003" cy="995790"/>
      </dsp:txXfrm>
    </dsp:sp>
    <dsp:sp modelId="{F37679C7-C50D-4733-AE82-4759AC554930}">
      <dsp:nvSpPr>
        <dsp:cNvPr id="0" name=""/>
        <dsp:cNvSpPr/>
      </dsp:nvSpPr>
      <dsp:spPr>
        <a:xfrm>
          <a:off x="4461" y="1774059"/>
          <a:ext cx="4142906" cy="99579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сильная сторона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461" y="1774059"/>
        <a:ext cx="4142906" cy="995790"/>
      </dsp:txXfrm>
    </dsp:sp>
    <dsp:sp modelId="{8CA33713-AF16-4312-8F7F-D1AA380D9645}">
      <dsp:nvSpPr>
        <dsp:cNvPr id="0" name=""/>
        <dsp:cNvSpPr/>
      </dsp:nvSpPr>
      <dsp:spPr>
        <a:xfrm>
          <a:off x="4461" y="3188082"/>
          <a:ext cx="4142906" cy="14924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тесная связь с мировой культурой, ориентация на решение духовных проблем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461" y="3188082"/>
        <a:ext cx="4142906" cy="1492441"/>
      </dsp:txXfrm>
    </dsp:sp>
    <dsp:sp modelId="{341E2D13-5E8C-47D8-87B1-5E1D39BDF6E0}">
      <dsp:nvSpPr>
        <dsp:cNvPr id="0" name=""/>
        <dsp:cNvSpPr/>
      </dsp:nvSpPr>
      <dsp:spPr>
        <a:xfrm>
          <a:off x="4565600" y="1774059"/>
          <a:ext cx="4142906" cy="99579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слабая сторона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65600" y="1774059"/>
        <a:ext cx="4142906" cy="995790"/>
      </dsp:txXfrm>
    </dsp:sp>
    <dsp:sp modelId="{02F698AF-BA69-4B26-AEDB-9AED0133D3A8}">
      <dsp:nvSpPr>
        <dsp:cNvPr id="0" name=""/>
        <dsp:cNvSpPr/>
      </dsp:nvSpPr>
      <dsp:spPr>
        <a:xfrm>
          <a:off x="4565600" y="3188082"/>
          <a:ext cx="4142906" cy="14924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непримиримость к другим мировоззрениям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65600" y="3188082"/>
        <a:ext cx="4142906" cy="14924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97C5C-C6E3-4BF0-8BE6-E7C68169CF16}">
      <dsp:nvSpPr>
        <dsp:cNvPr id="0" name=""/>
        <dsp:cNvSpPr/>
      </dsp:nvSpPr>
      <dsp:spPr>
        <a:xfrm>
          <a:off x="4356484" y="1396829"/>
          <a:ext cx="3065048" cy="4656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847"/>
              </a:lnTo>
              <a:lnTo>
                <a:pt x="3065048" y="232847"/>
              </a:lnTo>
              <a:lnTo>
                <a:pt x="3065048" y="465694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10F4A7-068E-476E-A923-3EA391BA6C83}">
      <dsp:nvSpPr>
        <dsp:cNvPr id="0" name=""/>
        <dsp:cNvSpPr/>
      </dsp:nvSpPr>
      <dsp:spPr>
        <a:xfrm>
          <a:off x="4310764" y="1396829"/>
          <a:ext cx="91440" cy="46569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2847"/>
              </a:lnTo>
              <a:lnTo>
                <a:pt x="58848" y="232847"/>
              </a:lnTo>
              <a:lnTo>
                <a:pt x="58848" y="465694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DA519A-806E-452D-884F-513359C133B0}">
      <dsp:nvSpPr>
        <dsp:cNvPr id="0" name=""/>
        <dsp:cNvSpPr/>
      </dsp:nvSpPr>
      <dsp:spPr>
        <a:xfrm>
          <a:off x="1304563" y="1396829"/>
          <a:ext cx="3051920" cy="465694"/>
        </a:xfrm>
        <a:custGeom>
          <a:avLst/>
          <a:gdLst/>
          <a:ahLst/>
          <a:cxnLst/>
          <a:rect l="0" t="0" r="0" b="0"/>
          <a:pathLst>
            <a:path>
              <a:moveTo>
                <a:pt x="3051920" y="0"/>
              </a:moveTo>
              <a:lnTo>
                <a:pt x="3051920" y="232847"/>
              </a:lnTo>
              <a:lnTo>
                <a:pt x="0" y="232847"/>
              </a:lnTo>
              <a:lnTo>
                <a:pt x="0" y="465694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FFF4D3-F90D-4B73-A71B-BF30B8ECC8FC}">
      <dsp:nvSpPr>
        <dsp:cNvPr id="0" name=""/>
        <dsp:cNvSpPr/>
      </dsp:nvSpPr>
      <dsp:spPr>
        <a:xfrm>
          <a:off x="1680778" y="288032"/>
          <a:ext cx="5351411" cy="11087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Религиозность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страстная преданность человека своим верованиям, соединённая с разной мерой терпимости к чужим убеждениям</a:t>
          </a: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680778" y="288032"/>
        <a:ext cx="5351411" cy="1108797"/>
      </dsp:txXfrm>
    </dsp:sp>
    <dsp:sp modelId="{F37679C7-C50D-4733-AE82-4759AC554930}">
      <dsp:nvSpPr>
        <dsp:cNvPr id="0" name=""/>
        <dsp:cNvSpPr/>
      </dsp:nvSpPr>
      <dsp:spPr>
        <a:xfrm>
          <a:off x="4886" y="1862524"/>
          <a:ext cx="2599353" cy="28900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Религиозный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фана-тизм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слепая, доведён-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до крайней степени приверженность рели-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гиозным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идеям,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нетер-пимость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к иноверцам и инакомыслящим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886" y="1862524"/>
        <a:ext cx="2599353" cy="2890003"/>
      </dsp:txXfrm>
    </dsp:sp>
    <dsp:sp modelId="{341E2D13-5E8C-47D8-87B1-5E1D39BDF6E0}">
      <dsp:nvSpPr>
        <dsp:cNvPr id="0" name=""/>
        <dsp:cNvSpPr/>
      </dsp:nvSpPr>
      <dsp:spPr>
        <a:xfrm>
          <a:off x="3069935" y="1862524"/>
          <a:ext cx="2599353" cy="28900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Религиозное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подвиж-ничество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глубокое укоренение веры во все структуры сознания в сочетании с нравствен-ной регуляцией их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жиз-недеятельности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ориен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-тированной на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вопло-щение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высших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ценнос-тей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 собственном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по-ведении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69935" y="1862524"/>
        <a:ext cx="2599353" cy="2890003"/>
      </dsp:txXfrm>
    </dsp:sp>
    <dsp:sp modelId="{EBA9F635-4F79-41BB-A442-8B246A7EE8CA}">
      <dsp:nvSpPr>
        <dsp:cNvPr id="0" name=""/>
        <dsp:cNvSpPr/>
      </dsp:nvSpPr>
      <dsp:spPr>
        <a:xfrm>
          <a:off x="6134984" y="1862524"/>
          <a:ext cx="2573097" cy="28900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Умеренная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религиоз-ность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мировоззрение, где религиозный эле-мент не является ре-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шающим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для человека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134984" y="1862524"/>
        <a:ext cx="2573097" cy="289000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30EE26-DF26-4AE0-894D-46A45DD58B75}">
      <dsp:nvSpPr>
        <dsp:cNvPr id="0" name=""/>
        <dsp:cNvSpPr/>
      </dsp:nvSpPr>
      <dsp:spPr>
        <a:xfrm>
          <a:off x="216021" y="1382"/>
          <a:ext cx="5390165" cy="379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Причины обращения человека к религии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7123" y="12484"/>
        <a:ext cx="5367961" cy="356835"/>
      </dsp:txXfrm>
    </dsp:sp>
    <dsp:sp modelId="{DC96C096-DED5-4830-8F78-C7608E3740DB}">
      <dsp:nvSpPr>
        <dsp:cNvPr id="0" name=""/>
        <dsp:cNvSpPr/>
      </dsp:nvSpPr>
      <dsp:spPr>
        <a:xfrm>
          <a:off x="755037" y="380421"/>
          <a:ext cx="539016" cy="6772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210"/>
              </a:lnTo>
              <a:lnTo>
                <a:pt x="539016" y="67721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99F4CF-C96C-4523-B6FD-B28FC2CDB70D}">
      <dsp:nvSpPr>
        <dsp:cNvPr id="0" name=""/>
        <dsp:cNvSpPr/>
      </dsp:nvSpPr>
      <dsp:spPr>
        <a:xfrm>
          <a:off x="1294054" y="606158"/>
          <a:ext cx="7273686" cy="902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чувство страха получить возмездие за совершаемые грехи, за со-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деянное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преступление и неблаговидные дела и вера в то, что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пос-редством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покаяния можно добиться прощения и спасения души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20500" y="632604"/>
        <a:ext cx="7220794" cy="850055"/>
      </dsp:txXfrm>
    </dsp:sp>
    <dsp:sp modelId="{D913C9AE-7945-43E8-A5D4-5737B5BC9936}">
      <dsp:nvSpPr>
        <dsp:cNvPr id="0" name=""/>
        <dsp:cNvSpPr/>
      </dsp:nvSpPr>
      <dsp:spPr>
        <a:xfrm>
          <a:off x="755037" y="380421"/>
          <a:ext cx="539016" cy="18058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5895"/>
              </a:lnTo>
              <a:lnTo>
                <a:pt x="539016" y="180589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300A89-87C2-4074-AC8C-2998B16E35BD}">
      <dsp:nvSpPr>
        <dsp:cNvPr id="0" name=""/>
        <dsp:cNvSpPr/>
      </dsp:nvSpPr>
      <dsp:spPr>
        <a:xfrm>
          <a:off x="1294054" y="1734843"/>
          <a:ext cx="7273686" cy="902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чувство неудовлетворённости судьбой и желание компенсировать неудачи земной жизни посмертной жизнью души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20500" y="1761289"/>
        <a:ext cx="7220794" cy="850055"/>
      </dsp:txXfrm>
    </dsp:sp>
    <dsp:sp modelId="{C1ADB176-F4D5-4977-8A54-B38B19DEAC93}">
      <dsp:nvSpPr>
        <dsp:cNvPr id="0" name=""/>
        <dsp:cNvSpPr/>
      </dsp:nvSpPr>
      <dsp:spPr>
        <a:xfrm>
          <a:off x="755037" y="380421"/>
          <a:ext cx="539016" cy="29345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4580"/>
              </a:lnTo>
              <a:lnTo>
                <a:pt x="539016" y="293458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29A08C-5B9D-49AB-92FA-84711300F491}">
      <dsp:nvSpPr>
        <dsp:cNvPr id="0" name=""/>
        <dsp:cNvSpPr/>
      </dsp:nvSpPr>
      <dsp:spPr>
        <a:xfrm>
          <a:off x="1294054" y="2863528"/>
          <a:ext cx="7274900" cy="902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потребность в утешении в случае жизненных неурядиц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20500" y="2889974"/>
        <a:ext cx="7222008" cy="850055"/>
      </dsp:txXfrm>
    </dsp:sp>
    <dsp:sp modelId="{810E27EE-65EE-4A66-B608-F6C188A6DBBD}">
      <dsp:nvSpPr>
        <dsp:cNvPr id="0" name=""/>
        <dsp:cNvSpPr/>
      </dsp:nvSpPr>
      <dsp:spPr>
        <a:xfrm>
          <a:off x="755037" y="380421"/>
          <a:ext cx="539016" cy="4063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3265"/>
              </a:lnTo>
              <a:lnTo>
                <a:pt x="539016" y="406326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8A252-850A-476E-9E3E-7E49A86AB12D}">
      <dsp:nvSpPr>
        <dsp:cNvPr id="0" name=""/>
        <dsp:cNvSpPr/>
      </dsp:nvSpPr>
      <dsp:spPr>
        <a:xfrm>
          <a:off x="1294054" y="3992213"/>
          <a:ext cx="7274900" cy="9029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подражание другим, исходя из некоторых внутренних установок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20500" y="4018659"/>
        <a:ext cx="7222008" cy="8500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E280B1E-C369-4F16-8E1D-A21E0BE825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Религия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Обществоведение, 10 класс</a:t>
            </a:r>
            <a:endParaRPr lang="ru-RU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67544" y="116632"/>
            <a:ext cx="80010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Лицей Ивацевичского района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139552" y="5805264"/>
            <a:ext cx="80010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/>
              <a:t>Ситник П.В.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4710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Религиозность и её проявления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1296474"/>
              </p:ext>
            </p:extLst>
          </p:nvPr>
        </p:nvGraphicFramePr>
        <p:xfrm>
          <a:off x="179512" y="1772816"/>
          <a:ext cx="878497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97927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План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Структура </a:t>
            </a:r>
            <a:r>
              <a:rPr lang="ru-RU" dirty="0" smtClean="0"/>
              <a:t>и функции </a:t>
            </a:r>
            <a:r>
              <a:rPr lang="ru-RU" dirty="0" smtClean="0"/>
              <a:t>религии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Религиозное мировоззрение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Религиозность и её проявления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284427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Структура и функции религии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556792"/>
          <a:ext cx="8784976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1475656" y="5013176"/>
            <a:ext cx="6657687" cy="468172"/>
            <a:chOff x="4636" y="27997"/>
            <a:chExt cx="6657687" cy="46817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636" y="27997"/>
              <a:ext cx="6657687" cy="468172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18348" y="41709"/>
              <a:ext cx="6630263" cy="4407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Вера 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–</a:t>
              </a:r>
              <a:r>
                <a:rPr lang="en-US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основной признак и элемент любой религии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251521" y="5661248"/>
            <a:ext cx="2880319" cy="972228"/>
            <a:chOff x="4636" y="27997"/>
            <a:chExt cx="6657687" cy="46817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4636" y="27997"/>
              <a:ext cx="6657687" cy="468172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18348" y="41709"/>
              <a:ext cx="6630263" cy="4407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Основа религиозного мировоззрения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067944" y="5733256"/>
            <a:ext cx="4824536" cy="864096"/>
            <a:chOff x="1336174" y="2169090"/>
            <a:chExt cx="7444164" cy="111528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336174" y="2169090"/>
              <a:ext cx="7444164" cy="1115280"/>
            </a:xfrm>
            <a:prstGeom prst="roundRect">
              <a:avLst>
                <a:gd name="adj" fmla="val 1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1368839" y="2201756"/>
              <a:ext cx="7378834" cy="1049950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представление  о сакральном (лат. </a:t>
              </a:r>
              <a:r>
                <a:rPr lang="en-US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sacri</a:t>
              </a:r>
              <a:r>
                <a:rPr lang="en-US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-</a:t>
              </a:r>
              <a:r>
                <a:rPr lang="en-US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священный) мире и о возможности общения с ним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18" name="Стрелка вправо 17"/>
          <p:cNvSpPr/>
          <p:nvPr/>
        </p:nvSpPr>
        <p:spPr>
          <a:xfrm>
            <a:off x="3203848" y="5877272"/>
            <a:ext cx="864096" cy="576064"/>
          </a:xfrm>
          <a:prstGeom prst="rightArrow">
            <a:avLst>
              <a:gd name="adj1" fmla="val 50000"/>
              <a:gd name="adj2" fmla="val 77838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Структура и функции религии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628800"/>
            <a:ext cx="7236861" cy="5023819"/>
          </a:xfrm>
          <a:prstGeom prst="rect">
            <a:avLst/>
          </a:prstGeom>
          <a:ln w="28575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6411" y="3971432"/>
            <a:ext cx="14889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Религии мира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7383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Структура и функции религии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15" name="Схема 14"/>
          <p:cNvGraphicFramePr/>
          <p:nvPr/>
        </p:nvGraphicFramePr>
        <p:xfrm>
          <a:off x="179512" y="1628800"/>
          <a:ext cx="871296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Структура и функции религии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484784"/>
          <a:ext cx="9144000" cy="5339080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1979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64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Функции религии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Мировоззрен-ческая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(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важней-шая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функция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ре-лигии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)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Выработка определённой картины мира, в которой главной идеей является представление о сакральном мире и возможности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обще-ния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с ним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Регулятивная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Выработка своих норм и образцов поведения, осуществление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кон-троля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за их соблюдением, поощрение за их исполнение 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наказа-ние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за неисполнение.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Влияние на деятельность и сознание людей с помощью определённых ценностей, идей, традиций, обычаев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Интегративная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Объединение людей, придерживающихся единых обычаев,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взгля-дов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, ценностей, верований. Укрепление социальной связи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едино-верцев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, поддержание традиции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Компенсаторная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Утешение человека, обещание ему какого-либо воздаяния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Коммуникатив-ная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Создание возможности для общения как человека с Богом, так и верующих между собой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Культуротвор-ческая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Накопление и передача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социокультурного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и религиозного опыта от одного поколения к другому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Религиозное мировоззрение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07504" y="1628800"/>
            <a:ext cx="8928992" cy="864096"/>
            <a:chOff x="4636" y="27997"/>
            <a:chExt cx="6657687" cy="46817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636" y="27997"/>
              <a:ext cx="6657687" cy="468172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 txBox="1"/>
            <p:nvPr/>
          </p:nvSpPr>
          <p:spPr>
            <a:xfrm>
              <a:off x="18348" y="41709"/>
              <a:ext cx="6630263" cy="4407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Мировоззрение -  это система взглядов на окружающий мир и на место человека в нём, определяющая отношение человека к этому миру, другим людям, самому себе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756280540"/>
              </p:ext>
            </p:extLst>
          </p:nvPr>
        </p:nvGraphicFramePr>
        <p:xfrm>
          <a:off x="125894" y="2636912"/>
          <a:ext cx="878497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54155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Религиозное мировоззрение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769968009"/>
              </p:ext>
            </p:extLst>
          </p:nvPr>
        </p:nvGraphicFramePr>
        <p:xfrm>
          <a:off x="179512" y="1628800"/>
          <a:ext cx="871296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26565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Религиозность и её проявления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34985085"/>
              </p:ext>
            </p:extLst>
          </p:nvPr>
        </p:nvGraphicFramePr>
        <p:xfrm>
          <a:off x="179512" y="1628800"/>
          <a:ext cx="871296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14983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TC101790490[[fn=Decatur]]</Template>
  <TotalTime>1464</TotalTime>
  <Words>535</Words>
  <Application>Microsoft Office PowerPoint</Application>
  <PresentationFormat>Экран (4:3)</PresentationFormat>
  <Paragraphs>68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Bodoni MT Condensed</vt:lpstr>
      <vt:lpstr>Cambria</vt:lpstr>
      <vt:lpstr>Courier New</vt:lpstr>
      <vt:lpstr>Franklin Gothic Book</vt:lpstr>
      <vt:lpstr>Times New Roman</vt:lpstr>
      <vt:lpstr>Wingdings</vt:lpstr>
      <vt:lpstr>Decatur</vt:lpstr>
      <vt:lpstr>Религия</vt:lpstr>
      <vt:lpstr>План</vt:lpstr>
      <vt:lpstr>Структура и функции религии</vt:lpstr>
      <vt:lpstr>Структура и функции религии</vt:lpstr>
      <vt:lpstr>Структура и функции религии</vt:lpstr>
      <vt:lpstr>Структура и функции религии</vt:lpstr>
      <vt:lpstr>Религиозное мировоззрение</vt:lpstr>
      <vt:lpstr>Религиозное мировоззрение</vt:lpstr>
      <vt:lpstr>Религиозность и её проявления</vt:lpstr>
      <vt:lpstr>Религиозность и её проявления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Религия</dc:title>
  <dc:subject>Религия</dc:subject>
  <dc:creator>Ситник П.В.</dc:creator>
  <dc:description>Презентация.</dc:description>
  <cp:lastModifiedBy>User</cp:lastModifiedBy>
  <cp:revision>71</cp:revision>
  <dcterms:created xsi:type="dcterms:W3CDTF">2012-05-11T17:12:37Z</dcterms:created>
  <dcterms:modified xsi:type="dcterms:W3CDTF">2018-03-29T17:25:59Z</dcterms:modified>
  <cp:category>Обществоведение. 10 класс.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29.03.2018</vt:lpwstr>
  </property>
</Properties>
</file>