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308" r:id="rId4"/>
    <p:sldId id="299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298" r:id="rId13"/>
    <p:sldId id="309" r:id="rId14"/>
    <p:sldId id="31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Национальный 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(2009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25F-4699-ADE1-73759518B22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25F-4699-ADE1-73759518B22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25F-4699-ADE1-73759518B22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25F-4699-ADE1-73759518B22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25F-4699-ADE1-73759518B22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25F-4699-ADE1-73759518B224}"/>
              </c:ext>
            </c:extLst>
          </c:dPt>
          <c:dLbls>
            <c:dLbl>
              <c:idx val="0"/>
              <c:layout>
                <c:manualLayout>
                  <c:x val="-0.12600060721222547"/>
                  <c:y val="-0.2839395097357044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25F-4699-ADE1-73759518B224}"/>
                </c:ext>
              </c:extLst>
            </c:dLbl>
            <c:dLbl>
              <c:idx val="1"/>
              <c:layout>
                <c:manualLayout>
                  <c:x val="6.4413341046397149E-2"/>
                  <c:y val="4.21022638697191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25F-4699-ADE1-73759518B224}"/>
                </c:ext>
              </c:extLst>
            </c:dLbl>
            <c:dLbl>
              <c:idx val="2"/>
              <c:layout>
                <c:manualLayout>
                  <c:x val="-5.9389234529496751E-2"/>
                  <c:y val="3.721210629921259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25F-4699-ADE1-73759518B224}"/>
                </c:ext>
              </c:extLst>
            </c:dLbl>
            <c:dLbl>
              <c:idx val="3"/>
              <c:layout>
                <c:manualLayout>
                  <c:x val="-2.4140720475502721E-2"/>
                  <c:y val="-2.50625000000000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25F-4699-ADE1-73759518B224}"/>
                </c:ext>
              </c:extLst>
            </c:dLbl>
            <c:dLbl>
              <c:idx val="5"/>
              <c:layout>
                <c:manualLayout>
                  <c:x val="5.4965516283631319E-2"/>
                  <c:y val="-1.30619750495245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25F-4699-ADE1-73759518B2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Белорусы</c:v>
                </c:pt>
                <c:pt idx="1">
                  <c:v>Русские</c:v>
                </c:pt>
                <c:pt idx="2">
                  <c:v>Поляки</c:v>
                </c:pt>
                <c:pt idx="3">
                  <c:v>Украиныц</c:v>
                </c:pt>
                <c:pt idx="4">
                  <c:v>Евреи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0.83730000000000004</c:v>
                </c:pt>
                <c:pt idx="1">
                  <c:v>8.2600000000000007E-2</c:v>
                </c:pt>
                <c:pt idx="2">
                  <c:v>3.1E-2</c:v>
                </c:pt>
                <c:pt idx="3">
                  <c:v>1.67E-2</c:v>
                </c:pt>
                <c:pt idx="4">
                  <c:v>1.4E-3</c:v>
                </c:pt>
                <c:pt idx="5">
                  <c:v>3.1E-2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25F-4699-ADE1-73759518B22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Конфессиональный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(2009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38DC-4A4F-83BF-F7D805C7B53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38DC-4A4F-83BF-F7D805C7B53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38DC-4A4F-83BF-F7D805C7B53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38DC-4A4F-83BF-F7D805C7B53D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38DC-4A4F-83BF-F7D805C7B53D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38DC-4A4F-83BF-F7D805C7B53D}"/>
              </c:ext>
            </c:extLst>
          </c:dPt>
          <c:dLbls>
            <c:dLbl>
              <c:idx val="0"/>
              <c:layout>
                <c:manualLayout>
                  <c:x val="-0.21616475484205458"/>
                  <c:y val="-0.20063873331280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8DC-4A4F-83BF-F7D805C7B53D}"/>
                </c:ext>
              </c:extLst>
            </c:dLbl>
            <c:dLbl>
              <c:idx val="1"/>
              <c:layout>
                <c:manualLayout>
                  <c:x val="7.8097165449049724E-2"/>
                  <c:y val="5.41744613138353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8DC-4A4F-83BF-F7D805C7B53D}"/>
                </c:ext>
              </c:extLst>
            </c:dLbl>
            <c:dLbl>
              <c:idx val="2"/>
              <c:layout>
                <c:manualLayout>
                  <c:x val="-5.9389234529496751E-2"/>
                  <c:y val="3.721210629921259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8DC-4A4F-83BF-F7D805C7B53D}"/>
                </c:ext>
              </c:extLst>
            </c:dLbl>
            <c:dLbl>
              <c:idx val="3"/>
              <c:layout>
                <c:manualLayout>
                  <c:x val="-2.4140720475502721E-2"/>
                  <c:y val="-2.50625000000000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8DC-4A4F-83BF-F7D805C7B53D}"/>
                </c:ext>
              </c:extLst>
            </c:dLbl>
            <c:dLbl>
              <c:idx val="5"/>
              <c:layout>
                <c:manualLayout>
                  <c:x val="0.13858888364255822"/>
                  <c:y val="-4.00787401574803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8DC-4A4F-83BF-F7D805C7B5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Православные</c:v>
                </c:pt>
                <c:pt idx="1">
                  <c:v>Католики</c:v>
                </c:pt>
                <c:pt idx="2">
                  <c:v>Протастанты</c:v>
                </c:pt>
                <c:pt idx="3">
                  <c:v>Иудеи</c:v>
                </c:pt>
                <c:pt idx="4">
                  <c:v>Мусульмане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 formatCode="0.0%">
                  <c:v>0.82499999999999996</c:v>
                </c:pt>
                <c:pt idx="1">
                  <c:v>0.12</c:v>
                </c:pt>
                <c:pt idx="2" formatCode="0.0%">
                  <c:v>1.4999999999999999E-2</c:v>
                </c:pt>
                <c:pt idx="3" formatCode="0.0%">
                  <c:v>2.5000000000000001E-2</c:v>
                </c:pt>
                <c:pt idx="4">
                  <c:v>0.01</c:v>
                </c:pt>
                <c:pt idx="5" formatCode="0.0%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DC-4A4F-83BF-F7D805C7B53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B0635C-430F-4F36-9C62-42C57540FCB3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8DEDB19-A94D-4F80-B0FA-56A22ED3FC3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составная часть права каждого человека на свободный мировоззренческий выбор, определение отношения к религии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F51DAE-F38C-433E-8DA4-3C789BED817D}" type="parTrans" cxnId="{B7D0B36E-7E04-4C8F-9500-E8551067C87F}">
      <dgm:prSet/>
      <dgm:spPr/>
      <dgm:t>
        <a:bodyPr/>
        <a:lstStyle/>
        <a:p>
          <a:endParaRPr lang="ru-RU"/>
        </a:p>
      </dgm:t>
    </dgm:pt>
    <dgm:pt modelId="{5FBA104B-0551-409D-B0B1-92770F78A248}" type="sibTrans" cxnId="{B7D0B36E-7E04-4C8F-9500-E8551067C87F}">
      <dgm:prSet/>
      <dgm:spPr/>
      <dgm:t>
        <a:bodyPr/>
        <a:lstStyle/>
        <a:p>
          <a:endParaRPr lang="ru-RU"/>
        </a:p>
      </dgm:t>
    </dgm:pt>
    <dgm:pt modelId="{4977FE46-5B10-465B-AD9C-0E3A0EA0F0E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вероиспове-дания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право быть последователем какой-либо религии,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-рать или менять свою веру или не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исповедо-вать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никакой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77A69D-5209-40EC-8B4E-F5C3C8441848}" type="parTrans" cxnId="{4C89B139-D8EA-476A-92B9-281A0CFB64F7}">
      <dgm:prSet/>
      <dgm:spPr/>
      <dgm:t>
        <a:bodyPr/>
        <a:lstStyle/>
        <a:p>
          <a:endParaRPr lang="ru-RU"/>
        </a:p>
      </dgm:t>
    </dgm:pt>
    <dgm:pt modelId="{35CEEE53-7788-4D4F-B4C7-249341825C9E}" type="sibTrans" cxnId="{4C89B139-D8EA-476A-92B9-281A0CFB64F7}">
      <dgm:prSet/>
      <dgm:spPr/>
      <dgm:t>
        <a:bodyPr/>
        <a:lstStyle/>
        <a:p>
          <a:endParaRPr lang="ru-RU"/>
        </a:p>
      </dgm:t>
    </dgm:pt>
    <dgm:pt modelId="{E0749EDD-71BD-4EE3-A146-8EFA6FFC492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иметь, менять, распространять как религиозные, так и нерелигиозные убеждения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B27110-4628-4137-89F9-24E6EA823D35}" type="parTrans" cxnId="{67D9939D-CEFD-4463-99BA-95FA353398DB}">
      <dgm:prSet/>
      <dgm:spPr/>
      <dgm:t>
        <a:bodyPr/>
        <a:lstStyle/>
        <a:p>
          <a:endParaRPr lang="ru-RU"/>
        </a:p>
      </dgm:t>
    </dgm:pt>
    <dgm:pt modelId="{7C293C32-2030-4B64-8FB1-F5DA0CB9EB09}" type="sibTrans" cxnId="{67D9939D-CEFD-4463-99BA-95FA353398DB}">
      <dgm:prSet/>
      <dgm:spPr/>
      <dgm:t>
        <a:bodyPr/>
        <a:lstStyle/>
        <a:p>
          <a:endParaRPr lang="ru-RU"/>
        </a:p>
      </dgm:t>
    </dgm:pt>
    <dgm:pt modelId="{0400F76B-8C74-48B1-8B43-09C18D8081D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исключение каких-ли-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преимуществ или ограничений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пользо-вании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гражданскими правами в зависимости от отношения к рели-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206F1C-2E8A-4C01-B25C-D811D7F6345D}" type="parTrans" cxnId="{97580E22-EA0D-4E15-A0AE-1B7836B0F94D}">
      <dgm:prSet/>
      <dgm:spPr/>
      <dgm:t>
        <a:bodyPr/>
        <a:lstStyle/>
        <a:p>
          <a:endParaRPr lang="ru-RU"/>
        </a:p>
      </dgm:t>
    </dgm:pt>
    <dgm:pt modelId="{43FB04B2-3071-4D20-9BD9-9357A5CBC54C}" type="sibTrans" cxnId="{97580E22-EA0D-4E15-A0AE-1B7836B0F94D}">
      <dgm:prSet/>
      <dgm:spPr/>
      <dgm:t>
        <a:bodyPr/>
        <a:lstStyle/>
        <a:p>
          <a:endParaRPr lang="ru-RU"/>
        </a:p>
      </dgm:t>
    </dgm:pt>
    <dgm:pt modelId="{60E1E411-CD82-47A6-9319-01DE4BD7FEC4}" type="pres">
      <dgm:prSet presAssocID="{D1B0635C-430F-4F36-9C62-42C57540F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916A02-3226-4265-9F5B-6A0870EF96AC}" type="pres">
      <dgm:prSet presAssocID="{D8DEDB19-A94D-4F80-B0FA-56A22ED3FC38}" presName="hierRoot1" presStyleCnt="0">
        <dgm:presLayoutVars>
          <dgm:hierBranch val="init"/>
        </dgm:presLayoutVars>
      </dgm:prSet>
      <dgm:spPr/>
    </dgm:pt>
    <dgm:pt modelId="{FD4CA204-BA1C-4E7E-8D70-02848EA765D2}" type="pres">
      <dgm:prSet presAssocID="{D8DEDB19-A94D-4F80-B0FA-56A22ED3FC38}" presName="rootComposite1" presStyleCnt="0"/>
      <dgm:spPr/>
    </dgm:pt>
    <dgm:pt modelId="{F006624A-3F8E-4692-BBE9-0FA72D04279E}" type="pres">
      <dgm:prSet presAssocID="{D8DEDB19-A94D-4F80-B0FA-56A22ED3FC38}" presName="rootText1" presStyleLbl="node0" presStyleIdx="0" presStyleCnt="1" custScaleX="297350" custLinFactNeighborX="0" custLinFactNeighborY="-141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C24567-ED92-4678-9F4F-4CB3EC82755F}" type="pres">
      <dgm:prSet presAssocID="{D8DEDB19-A94D-4F80-B0FA-56A22ED3FC3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1CD19DF-2CF5-4E4D-99E4-0F30901774C7}" type="pres">
      <dgm:prSet presAssocID="{D8DEDB19-A94D-4F80-B0FA-56A22ED3FC38}" presName="hierChild2" presStyleCnt="0"/>
      <dgm:spPr/>
    </dgm:pt>
    <dgm:pt modelId="{180AF69C-C029-4A3B-8DDB-872BA6662524}" type="pres">
      <dgm:prSet presAssocID="{1777A69D-5209-40EC-8B4E-F5C3C844184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3C82D3C-93D1-4787-9EBB-2FDEB02FD8E5}" type="pres">
      <dgm:prSet presAssocID="{4977FE46-5B10-465B-AD9C-0E3A0EA0F0EA}" presName="hierRoot2" presStyleCnt="0">
        <dgm:presLayoutVars>
          <dgm:hierBranch val="init"/>
        </dgm:presLayoutVars>
      </dgm:prSet>
      <dgm:spPr/>
    </dgm:pt>
    <dgm:pt modelId="{9F07A24D-3320-4E2B-9049-8F53DAE1C092}" type="pres">
      <dgm:prSet presAssocID="{4977FE46-5B10-465B-AD9C-0E3A0EA0F0EA}" presName="rootComposite" presStyleCnt="0"/>
      <dgm:spPr/>
    </dgm:pt>
    <dgm:pt modelId="{E0287349-7FAB-450B-A913-DDAC1E0FD564}" type="pres">
      <dgm:prSet presAssocID="{4977FE46-5B10-465B-AD9C-0E3A0EA0F0EA}" presName="rootText" presStyleLbl="node2" presStyleIdx="0" presStyleCnt="3" custScaleX="122825" custScaleY="233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F5F9E9-631C-4E98-A8C2-AFE0E1FFC811}" type="pres">
      <dgm:prSet presAssocID="{4977FE46-5B10-465B-AD9C-0E3A0EA0F0EA}" presName="rootConnector" presStyleLbl="node2" presStyleIdx="0" presStyleCnt="3"/>
      <dgm:spPr/>
      <dgm:t>
        <a:bodyPr/>
        <a:lstStyle/>
        <a:p>
          <a:endParaRPr lang="ru-RU"/>
        </a:p>
      </dgm:t>
    </dgm:pt>
    <dgm:pt modelId="{C663ED9F-853F-4E26-AED4-79AFBD171A18}" type="pres">
      <dgm:prSet presAssocID="{4977FE46-5B10-465B-AD9C-0E3A0EA0F0EA}" presName="hierChild4" presStyleCnt="0"/>
      <dgm:spPr/>
    </dgm:pt>
    <dgm:pt modelId="{7D60EDAC-108F-48D4-9476-D597C3BBEE64}" type="pres">
      <dgm:prSet presAssocID="{4977FE46-5B10-465B-AD9C-0E3A0EA0F0EA}" presName="hierChild5" presStyleCnt="0"/>
      <dgm:spPr/>
    </dgm:pt>
    <dgm:pt modelId="{574FCD5C-E46A-4111-A6EE-97BF2AC28587}" type="pres">
      <dgm:prSet presAssocID="{4AB27110-4628-4137-89F9-24E6EA823D3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7F9B3B2-3A8D-45DE-A1F1-EBD4D1DFF941}" type="pres">
      <dgm:prSet presAssocID="{E0749EDD-71BD-4EE3-A146-8EFA6FFC4928}" presName="hierRoot2" presStyleCnt="0">
        <dgm:presLayoutVars>
          <dgm:hierBranch val="init"/>
        </dgm:presLayoutVars>
      </dgm:prSet>
      <dgm:spPr/>
    </dgm:pt>
    <dgm:pt modelId="{63A710BB-7FDC-4402-A388-DE91CF7304AB}" type="pres">
      <dgm:prSet presAssocID="{E0749EDD-71BD-4EE3-A146-8EFA6FFC4928}" presName="rootComposite" presStyleCnt="0"/>
      <dgm:spPr/>
    </dgm:pt>
    <dgm:pt modelId="{7876EC9B-F9F5-4EE4-86FF-240D4A570E2B}" type="pres">
      <dgm:prSet presAssocID="{E0749EDD-71BD-4EE3-A146-8EFA6FFC4928}" presName="rootText" presStyleLbl="node2" presStyleIdx="1" presStyleCnt="3" custScaleX="122825" custScaleY="233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8B7031-2028-403A-A9F4-F801FB62CA23}" type="pres">
      <dgm:prSet presAssocID="{E0749EDD-71BD-4EE3-A146-8EFA6FFC4928}" presName="rootConnector" presStyleLbl="node2" presStyleIdx="1" presStyleCnt="3"/>
      <dgm:spPr/>
      <dgm:t>
        <a:bodyPr/>
        <a:lstStyle/>
        <a:p>
          <a:endParaRPr lang="ru-RU"/>
        </a:p>
      </dgm:t>
    </dgm:pt>
    <dgm:pt modelId="{96D27704-47D3-4199-A86D-77705EB913CD}" type="pres">
      <dgm:prSet presAssocID="{E0749EDD-71BD-4EE3-A146-8EFA6FFC4928}" presName="hierChild4" presStyleCnt="0"/>
      <dgm:spPr/>
    </dgm:pt>
    <dgm:pt modelId="{2C22B954-FD99-4B04-900F-78ABA8638D6F}" type="pres">
      <dgm:prSet presAssocID="{E0749EDD-71BD-4EE3-A146-8EFA6FFC4928}" presName="hierChild5" presStyleCnt="0"/>
      <dgm:spPr/>
    </dgm:pt>
    <dgm:pt modelId="{E616D608-D2CE-4D6C-9696-11F1B536ADB7}" type="pres">
      <dgm:prSet presAssocID="{A7206F1C-2E8A-4C01-B25C-D811D7F6345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C56C5F5-1AE8-46D3-870E-38BF85327D21}" type="pres">
      <dgm:prSet presAssocID="{0400F76B-8C74-48B1-8B43-09C18D8081D3}" presName="hierRoot2" presStyleCnt="0">
        <dgm:presLayoutVars>
          <dgm:hierBranch val="init"/>
        </dgm:presLayoutVars>
      </dgm:prSet>
      <dgm:spPr/>
    </dgm:pt>
    <dgm:pt modelId="{1B119E5F-F121-4461-A9FA-3ADB5E8642FA}" type="pres">
      <dgm:prSet presAssocID="{0400F76B-8C74-48B1-8B43-09C18D8081D3}" presName="rootComposite" presStyleCnt="0"/>
      <dgm:spPr/>
    </dgm:pt>
    <dgm:pt modelId="{76073B10-BFEC-4E1C-B63E-A16B156F4D33}" type="pres">
      <dgm:prSet presAssocID="{0400F76B-8C74-48B1-8B43-09C18D8081D3}" presName="rootText" presStyleLbl="node2" presStyleIdx="2" presStyleCnt="3" custScaleX="122825" custScaleY="233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42D20E-2AC0-439B-B70C-9AC931CEE41A}" type="pres">
      <dgm:prSet presAssocID="{0400F76B-8C74-48B1-8B43-09C18D8081D3}" presName="rootConnector" presStyleLbl="node2" presStyleIdx="2" presStyleCnt="3"/>
      <dgm:spPr/>
      <dgm:t>
        <a:bodyPr/>
        <a:lstStyle/>
        <a:p>
          <a:endParaRPr lang="ru-RU"/>
        </a:p>
      </dgm:t>
    </dgm:pt>
    <dgm:pt modelId="{A7BD4599-44B1-46E5-B36F-26D72C2163A5}" type="pres">
      <dgm:prSet presAssocID="{0400F76B-8C74-48B1-8B43-09C18D8081D3}" presName="hierChild4" presStyleCnt="0"/>
      <dgm:spPr/>
    </dgm:pt>
    <dgm:pt modelId="{60C9E8EB-C3D6-4CD2-8DB1-AC7825ADBD2B}" type="pres">
      <dgm:prSet presAssocID="{0400F76B-8C74-48B1-8B43-09C18D8081D3}" presName="hierChild5" presStyleCnt="0"/>
      <dgm:spPr/>
    </dgm:pt>
    <dgm:pt modelId="{A2F1D579-F5FB-44E4-A293-4758E34916BC}" type="pres">
      <dgm:prSet presAssocID="{D8DEDB19-A94D-4F80-B0FA-56A22ED3FC38}" presName="hierChild3" presStyleCnt="0"/>
      <dgm:spPr/>
    </dgm:pt>
  </dgm:ptLst>
  <dgm:cxnLst>
    <dgm:cxn modelId="{3D35F479-FBC2-4D77-BF91-D45C612E8575}" type="presOf" srcId="{4977FE46-5B10-465B-AD9C-0E3A0EA0F0EA}" destId="{E0287349-7FAB-450B-A913-DDAC1E0FD564}" srcOrd="0" destOrd="0" presId="urn:microsoft.com/office/officeart/2005/8/layout/orgChart1"/>
    <dgm:cxn modelId="{6AE9F266-1176-4BF1-8054-9C6F795A0728}" type="presOf" srcId="{E0749EDD-71BD-4EE3-A146-8EFA6FFC4928}" destId="{7876EC9B-F9F5-4EE4-86FF-240D4A570E2B}" srcOrd="0" destOrd="0" presId="urn:microsoft.com/office/officeart/2005/8/layout/orgChart1"/>
    <dgm:cxn modelId="{FC065A1A-A5EB-42C0-8679-AE43C5A1E151}" type="presOf" srcId="{D8DEDB19-A94D-4F80-B0FA-56A22ED3FC38}" destId="{95C24567-ED92-4678-9F4F-4CB3EC82755F}" srcOrd="1" destOrd="0" presId="urn:microsoft.com/office/officeart/2005/8/layout/orgChart1"/>
    <dgm:cxn modelId="{9AAE3C92-EFD9-4CF8-8306-2803AB0911FC}" type="presOf" srcId="{D8DEDB19-A94D-4F80-B0FA-56A22ED3FC38}" destId="{F006624A-3F8E-4692-BBE9-0FA72D04279E}" srcOrd="0" destOrd="0" presId="urn:microsoft.com/office/officeart/2005/8/layout/orgChart1"/>
    <dgm:cxn modelId="{D38773E0-43C4-4400-98E8-551A66E7BD49}" type="presOf" srcId="{0400F76B-8C74-48B1-8B43-09C18D8081D3}" destId="{B142D20E-2AC0-439B-B70C-9AC931CEE41A}" srcOrd="1" destOrd="0" presId="urn:microsoft.com/office/officeart/2005/8/layout/orgChart1"/>
    <dgm:cxn modelId="{97580E22-EA0D-4E15-A0AE-1B7836B0F94D}" srcId="{D8DEDB19-A94D-4F80-B0FA-56A22ED3FC38}" destId="{0400F76B-8C74-48B1-8B43-09C18D8081D3}" srcOrd="2" destOrd="0" parTransId="{A7206F1C-2E8A-4C01-B25C-D811D7F6345D}" sibTransId="{43FB04B2-3071-4D20-9BD9-9357A5CBC54C}"/>
    <dgm:cxn modelId="{43D98E32-A8F4-4840-BEB1-C2332704D1A2}" type="presOf" srcId="{A7206F1C-2E8A-4C01-B25C-D811D7F6345D}" destId="{E616D608-D2CE-4D6C-9696-11F1B536ADB7}" srcOrd="0" destOrd="0" presId="urn:microsoft.com/office/officeart/2005/8/layout/orgChart1"/>
    <dgm:cxn modelId="{5C53AACB-6575-45AE-B839-AC86B724F507}" type="presOf" srcId="{E0749EDD-71BD-4EE3-A146-8EFA6FFC4928}" destId="{428B7031-2028-403A-A9F4-F801FB62CA23}" srcOrd="1" destOrd="0" presId="urn:microsoft.com/office/officeart/2005/8/layout/orgChart1"/>
    <dgm:cxn modelId="{D8C14804-C45F-4F73-96C2-9151FA15DB82}" type="presOf" srcId="{4977FE46-5B10-465B-AD9C-0E3A0EA0F0EA}" destId="{7FF5F9E9-631C-4E98-A8C2-AFE0E1FFC811}" srcOrd="1" destOrd="0" presId="urn:microsoft.com/office/officeart/2005/8/layout/orgChart1"/>
    <dgm:cxn modelId="{6C331BDC-B842-4D50-991E-F50C5B23CB49}" type="presOf" srcId="{D1B0635C-430F-4F36-9C62-42C57540FCB3}" destId="{60E1E411-CD82-47A6-9319-01DE4BD7FEC4}" srcOrd="0" destOrd="0" presId="urn:microsoft.com/office/officeart/2005/8/layout/orgChart1"/>
    <dgm:cxn modelId="{9A515FD9-D654-47A6-9DDD-7BD7D99A4462}" type="presOf" srcId="{0400F76B-8C74-48B1-8B43-09C18D8081D3}" destId="{76073B10-BFEC-4E1C-B63E-A16B156F4D33}" srcOrd="0" destOrd="0" presId="urn:microsoft.com/office/officeart/2005/8/layout/orgChart1"/>
    <dgm:cxn modelId="{B7D0B36E-7E04-4C8F-9500-E8551067C87F}" srcId="{D1B0635C-430F-4F36-9C62-42C57540FCB3}" destId="{D8DEDB19-A94D-4F80-B0FA-56A22ED3FC38}" srcOrd="0" destOrd="0" parTransId="{16F51DAE-F38C-433E-8DA4-3C789BED817D}" sibTransId="{5FBA104B-0551-409D-B0B1-92770F78A248}"/>
    <dgm:cxn modelId="{4C89B139-D8EA-476A-92B9-281A0CFB64F7}" srcId="{D8DEDB19-A94D-4F80-B0FA-56A22ED3FC38}" destId="{4977FE46-5B10-465B-AD9C-0E3A0EA0F0EA}" srcOrd="0" destOrd="0" parTransId="{1777A69D-5209-40EC-8B4E-F5C3C8441848}" sibTransId="{35CEEE53-7788-4D4F-B4C7-249341825C9E}"/>
    <dgm:cxn modelId="{67D9939D-CEFD-4463-99BA-95FA353398DB}" srcId="{D8DEDB19-A94D-4F80-B0FA-56A22ED3FC38}" destId="{E0749EDD-71BD-4EE3-A146-8EFA6FFC4928}" srcOrd="1" destOrd="0" parTransId="{4AB27110-4628-4137-89F9-24E6EA823D35}" sibTransId="{7C293C32-2030-4B64-8FB1-F5DA0CB9EB09}"/>
    <dgm:cxn modelId="{CF297687-262C-498D-B81C-6F8FEF68E85B}" type="presOf" srcId="{1777A69D-5209-40EC-8B4E-F5C3C8441848}" destId="{180AF69C-C029-4A3B-8DDB-872BA6662524}" srcOrd="0" destOrd="0" presId="urn:microsoft.com/office/officeart/2005/8/layout/orgChart1"/>
    <dgm:cxn modelId="{D84E3611-7E44-412B-ACCA-3482CC38841A}" type="presOf" srcId="{4AB27110-4628-4137-89F9-24E6EA823D35}" destId="{574FCD5C-E46A-4111-A6EE-97BF2AC28587}" srcOrd="0" destOrd="0" presId="urn:microsoft.com/office/officeart/2005/8/layout/orgChart1"/>
    <dgm:cxn modelId="{C14E8F4B-5078-476F-89D3-8791E90D0BCC}" type="presParOf" srcId="{60E1E411-CD82-47A6-9319-01DE4BD7FEC4}" destId="{A9916A02-3226-4265-9F5B-6A0870EF96AC}" srcOrd="0" destOrd="0" presId="urn:microsoft.com/office/officeart/2005/8/layout/orgChart1"/>
    <dgm:cxn modelId="{0AE6E891-6F33-4829-A552-01E2BC095930}" type="presParOf" srcId="{A9916A02-3226-4265-9F5B-6A0870EF96AC}" destId="{FD4CA204-BA1C-4E7E-8D70-02848EA765D2}" srcOrd="0" destOrd="0" presId="urn:microsoft.com/office/officeart/2005/8/layout/orgChart1"/>
    <dgm:cxn modelId="{EE41447B-EF62-428D-A48F-E5C9E4FA106C}" type="presParOf" srcId="{FD4CA204-BA1C-4E7E-8D70-02848EA765D2}" destId="{F006624A-3F8E-4692-BBE9-0FA72D04279E}" srcOrd="0" destOrd="0" presId="urn:microsoft.com/office/officeart/2005/8/layout/orgChart1"/>
    <dgm:cxn modelId="{47073420-BBF5-4047-9B23-8137E45633A8}" type="presParOf" srcId="{FD4CA204-BA1C-4E7E-8D70-02848EA765D2}" destId="{95C24567-ED92-4678-9F4F-4CB3EC82755F}" srcOrd="1" destOrd="0" presId="urn:microsoft.com/office/officeart/2005/8/layout/orgChart1"/>
    <dgm:cxn modelId="{E3197278-2905-4C7F-84E7-0341BED058C6}" type="presParOf" srcId="{A9916A02-3226-4265-9F5B-6A0870EF96AC}" destId="{41CD19DF-2CF5-4E4D-99E4-0F30901774C7}" srcOrd="1" destOrd="0" presId="urn:microsoft.com/office/officeart/2005/8/layout/orgChart1"/>
    <dgm:cxn modelId="{23583790-975D-44F4-9146-79AC53216976}" type="presParOf" srcId="{41CD19DF-2CF5-4E4D-99E4-0F30901774C7}" destId="{180AF69C-C029-4A3B-8DDB-872BA6662524}" srcOrd="0" destOrd="0" presId="urn:microsoft.com/office/officeart/2005/8/layout/orgChart1"/>
    <dgm:cxn modelId="{21DB7FB6-21B0-4A44-BA08-CF9CDA5C0CF3}" type="presParOf" srcId="{41CD19DF-2CF5-4E4D-99E4-0F30901774C7}" destId="{23C82D3C-93D1-4787-9EBB-2FDEB02FD8E5}" srcOrd="1" destOrd="0" presId="urn:microsoft.com/office/officeart/2005/8/layout/orgChart1"/>
    <dgm:cxn modelId="{5D091209-684E-4B00-BFA4-9E7BFDB14532}" type="presParOf" srcId="{23C82D3C-93D1-4787-9EBB-2FDEB02FD8E5}" destId="{9F07A24D-3320-4E2B-9049-8F53DAE1C092}" srcOrd="0" destOrd="0" presId="urn:microsoft.com/office/officeart/2005/8/layout/orgChart1"/>
    <dgm:cxn modelId="{406F0238-7DE4-4220-90E8-E73CAA6FC638}" type="presParOf" srcId="{9F07A24D-3320-4E2B-9049-8F53DAE1C092}" destId="{E0287349-7FAB-450B-A913-DDAC1E0FD564}" srcOrd="0" destOrd="0" presId="urn:microsoft.com/office/officeart/2005/8/layout/orgChart1"/>
    <dgm:cxn modelId="{5D8569BE-5B21-4E38-ADD9-7B9369FDBE0D}" type="presParOf" srcId="{9F07A24D-3320-4E2B-9049-8F53DAE1C092}" destId="{7FF5F9E9-631C-4E98-A8C2-AFE0E1FFC811}" srcOrd="1" destOrd="0" presId="urn:microsoft.com/office/officeart/2005/8/layout/orgChart1"/>
    <dgm:cxn modelId="{447CD9C9-BC8E-4454-A433-08204B308158}" type="presParOf" srcId="{23C82D3C-93D1-4787-9EBB-2FDEB02FD8E5}" destId="{C663ED9F-853F-4E26-AED4-79AFBD171A18}" srcOrd="1" destOrd="0" presId="urn:microsoft.com/office/officeart/2005/8/layout/orgChart1"/>
    <dgm:cxn modelId="{C1509BF1-C904-4C8A-83B9-875E9F2D4448}" type="presParOf" srcId="{23C82D3C-93D1-4787-9EBB-2FDEB02FD8E5}" destId="{7D60EDAC-108F-48D4-9476-D597C3BBEE64}" srcOrd="2" destOrd="0" presId="urn:microsoft.com/office/officeart/2005/8/layout/orgChart1"/>
    <dgm:cxn modelId="{70EF41BC-F3FD-4EDF-AF64-3B11BF4083FA}" type="presParOf" srcId="{41CD19DF-2CF5-4E4D-99E4-0F30901774C7}" destId="{574FCD5C-E46A-4111-A6EE-97BF2AC28587}" srcOrd="2" destOrd="0" presId="urn:microsoft.com/office/officeart/2005/8/layout/orgChart1"/>
    <dgm:cxn modelId="{A09912E6-6222-40D0-B07B-379A5742A1DE}" type="presParOf" srcId="{41CD19DF-2CF5-4E4D-99E4-0F30901774C7}" destId="{47F9B3B2-3A8D-45DE-A1F1-EBD4D1DFF941}" srcOrd="3" destOrd="0" presId="urn:microsoft.com/office/officeart/2005/8/layout/orgChart1"/>
    <dgm:cxn modelId="{674EDCFC-2A8C-4F1B-8023-2DFD272B0257}" type="presParOf" srcId="{47F9B3B2-3A8D-45DE-A1F1-EBD4D1DFF941}" destId="{63A710BB-7FDC-4402-A388-DE91CF7304AB}" srcOrd="0" destOrd="0" presId="urn:microsoft.com/office/officeart/2005/8/layout/orgChart1"/>
    <dgm:cxn modelId="{FDFF8408-47BF-4CEC-9E60-02777B91FBC4}" type="presParOf" srcId="{63A710BB-7FDC-4402-A388-DE91CF7304AB}" destId="{7876EC9B-F9F5-4EE4-86FF-240D4A570E2B}" srcOrd="0" destOrd="0" presId="urn:microsoft.com/office/officeart/2005/8/layout/orgChart1"/>
    <dgm:cxn modelId="{2B482870-202D-49F3-8D55-0555D1A6B73C}" type="presParOf" srcId="{63A710BB-7FDC-4402-A388-DE91CF7304AB}" destId="{428B7031-2028-403A-A9F4-F801FB62CA23}" srcOrd="1" destOrd="0" presId="urn:microsoft.com/office/officeart/2005/8/layout/orgChart1"/>
    <dgm:cxn modelId="{687D5ED7-9DEE-4FEE-ABBB-D4CA0F669A99}" type="presParOf" srcId="{47F9B3B2-3A8D-45DE-A1F1-EBD4D1DFF941}" destId="{96D27704-47D3-4199-A86D-77705EB913CD}" srcOrd="1" destOrd="0" presId="urn:microsoft.com/office/officeart/2005/8/layout/orgChart1"/>
    <dgm:cxn modelId="{6FBE0FB7-179B-4BF3-B433-D5C494E640F6}" type="presParOf" srcId="{47F9B3B2-3A8D-45DE-A1F1-EBD4D1DFF941}" destId="{2C22B954-FD99-4B04-900F-78ABA8638D6F}" srcOrd="2" destOrd="0" presId="urn:microsoft.com/office/officeart/2005/8/layout/orgChart1"/>
    <dgm:cxn modelId="{AEBCFA28-41BD-46A2-A92B-EAA30EF7D9FB}" type="presParOf" srcId="{41CD19DF-2CF5-4E4D-99E4-0F30901774C7}" destId="{E616D608-D2CE-4D6C-9696-11F1B536ADB7}" srcOrd="4" destOrd="0" presId="urn:microsoft.com/office/officeart/2005/8/layout/orgChart1"/>
    <dgm:cxn modelId="{CA94AFC7-427D-4BFF-8DB0-72CDC5A9B087}" type="presParOf" srcId="{41CD19DF-2CF5-4E4D-99E4-0F30901774C7}" destId="{0C56C5F5-1AE8-46D3-870E-38BF85327D21}" srcOrd="5" destOrd="0" presId="urn:microsoft.com/office/officeart/2005/8/layout/orgChart1"/>
    <dgm:cxn modelId="{97F39853-AE66-4052-BCAA-2EFC0369C41A}" type="presParOf" srcId="{0C56C5F5-1AE8-46D3-870E-38BF85327D21}" destId="{1B119E5F-F121-4461-A9FA-3ADB5E8642FA}" srcOrd="0" destOrd="0" presId="urn:microsoft.com/office/officeart/2005/8/layout/orgChart1"/>
    <dgm:cxn modelId="{A262930C-EA31-42A2-944F-01182AE410CC}" type="presParOf" srcId="{1B119E5F-F121-4461-A9FA-3ADB5E8642FA}" destId="{76073B10-BFEC-4E1C-B63E-A16B156F4D33}" srcOrd="0" destOrd="0" presId="urn:microsoft.com/office/officeart/2005/8/layout/orgChart1"/>
    <dgm:cxn modelId="{E53C3777-9838-4E05-AAE6-859D9555A869}" type="presParOf" srcId="{1B119E5F-F121-4461-A9FA-3ADB5E8642FA}" destId="{B142D20E-2AC0-439B-B70C-9AC931CEE41A}" srcOrd="1" destOrd="0" presId="urn:microsoft.com/office/officeart/2005/8/layout/orgChart1"/>
    <dgm:cxn modelId="{45D35F7F-97D5-4D35-BA07-3E6613DD8488}" type="presParOf" srcId="{0C56C5F5-1AE8-46D3-870E-38BF85327D21}" destId="{A7BD4599-44B1-46E5-B36F-26D72C2163A5}" srcOrd="1" destOrd="0" presId="urn:microsoft.com/office/officeart/2005/8/layout/orgChart1"/>
    <dgm:cxn modelId="{538D6C51-1256-486F-88CD-C6D2D01DC1CA}" type="presParOf" srcId="{0C56C5F5-1AE8-46D3-870E-38BF85327D21}" destId="{60C9E8EB-C3D6-4CD2-8DB1-AC7825ADBD2B}" srcOrd="2" destOrd="0" presId="urn:microsoft.com/office/officeart/2005/8/layout/orgChart1"/>
    <dgm:cxn modelId="{3B664E2B-59F1-435F-9D4A-A10CF84EF02C}" type="presParOf" srcId="{A9916A02-3226-4265-9F5B-6A0870EF96AC}" destId="{A2F1D579-F5FB-44E4-A293-4758E34916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5414F1-1740-4912-B0DE-1FB71873B1AA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4320C39-EFAF-4836-AA4C-25AB57EB0DA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допускает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какого-либо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принуждения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B01B54-4B08-499B-827C-552174DF92ED}" type="parTrans" cxnId="{C39268D3-186E-4368-AA2D-6B92DBFB6071}">
      <dgm:prSet/>
      <dgm:spPr/>
      <dgm:t>
        <a:bodyPr/>
        <a:lstStyle/>
        <a:p>
          <a:endParaRPr lang="ru-RU"/>
        </a:p>
      </dgm:t>
    </dgm:pt>
    <dgm:pt modelId="{C4BE71C0-7D51-4B59-8C16-2779F255A9D2}" type="sibTrans" cxnId="{C39268D3-186E-4368-AA2D-6B92DBFB6071}">
      <dgm:prSet/>
      <dgm:spPr/>
      <dgm:t>
        <a:bodyPr/>
        <a:lstStyle/>
        <a:p>
          <a:endParaRPr lang="ru-RU"/>
        </a:p>
      </dgm:t>
    </dgm:pt>
    <dgm:pt modelId="{51E39150-982F-4D8C-952A-A34313B6D76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определении гражданином своего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 религии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48E97B-9352-4D37-A0B8-0F53810A14D0}" type="parTrans" cxnId="{C08AEF51-53EB-4D0E-925E-F0BBEEC10452}">
      <dgm:prSet/>
      <dgm:spPr/>
      <dgm:t>
        <a:bodyPr/>
        <a:lstStyle/>
        <a:p>
          <a:endParaRPr lang="ru-RU"/>
        </a:p>
      </dgm:t>
    </dgm:pt>
    <dgm:pt modelId="{1B359F35-F258-4554-BFB7-01AFFECD6DE1}" type="sibTrans" cxnId="{C08AEF51-53EB-4D0E-925E-F0BBEEC10452}">
      <dgm:prSet/>
      <dgm:spPr/>
      <dgm:t>
        <a:bodyPr/>
        <a:lstStyle/>
        <a:p>
          <a:endParaRPr lang="ru-RU"/>
        </a:p>
      </dgm:t>
    </dgm:pt>
    <dgm:pt modelId="{67EDB5E7-6767-415E-8E25-8446FFAAAC2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обучению религии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B1A208-A493-4AD6-8F42-D3464FEA412A}" type="parTrans" cxnId="{7B0EE433-2F50-444B-9D0B-CABF91914AD4}">
      <dgm:prSet/>
      <dgm:spPr/>
      <dgm:t>
        <a:bodyPr/>
        <a:lstStyle/>
        <a:p>
          <a:endParaRPr lang="ru-RU"/>
        </a:p>
      </dgm:t>
    </dgm:pt>
    <dgm:pt modelId="{F7FADEA8-9992-4B2D-B641-109C8C24CB84}" type="sibTrans" cxnId="{7B0EE433-2F50-444B-9D0B-CABF91914AD4}">
      <dgm:prSet/>
      <dgm:spPr/>
      <dgm:t>
        <a:bodyPr/>
        <a:lstStyle/>
        <a:p>
          <a:endParaRPr lang="ru-RU"/>
        </a:p>
      </dgm:t>
    </dgm:pt>
    <dgm:pt modelId="{7E058D98-47B0-4BC4-BF2C-4F803E197A7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признанию либо отказу от признания рели-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C39E4A9-B9C0-4ABB-8B21-00CD7E994BD7}" type="parTrans" cxnId="{9A9A0630-D88C-4A9F-91BB-CF1B408CF75B}">
      <dgm:prSet/>
      <dgm:spPr/>
      <dgm:t>
        <a:bodyPr/>
        <a:lstStyle/>
        <a:p>
          <a:endParaRPr lang="ru-RU"/>
        </a:p>
      </dgm:t>
    </dgm:pt>
    <dgm:pt modelId="{18D966C2-2A5C-4E49-A36B-DFAA48F59AED}" type="sibTrans" cxnId="{9A9A0630-D88C-4A9F-91BB-CF1B408CF75B}">
      <dgm:prSet/>
      <dgm:spPr/>
      <dgm:t>
        <a:bodyPr/>
        <a:lstStyle/>
        <a:p>
          <a:endParaRPr lang="ru-RU"/>
        </a:p>
      </dgm:t>
    </dgm:pt>
    <dgm:pt modelId="{3341197F-1915-442A-A309-8CB03D1A1E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участию или неучастию в богослужениях, религиозных обрядах и церемониях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A78A80-F670-4025-83EF-61AF11E1D1F2}" type="parTrans" cxnId="{0073744F-97A3-471C-BFBD-FA16CE52A659}">
      <dgm:prSet/>
      <dgm:spPr/>
      <dgm:t>
        <a:bodyPr/>
        <a:lstStyle/>
        <a:p>
          <a:endParaRPr lang="ru-RU"/>
        </a:p>
      </dgm:t>
    </dgm:pt>
    <dgm:pt modelId="{9F6A30E1-377C-4DDA-9C3E-1FBA027321BB}" type="sibTrans" cxnId="{0073744F-97A3-471C-BFBD-FA16CE52A659}">
      <dgm:prSet/>
      <dgm:spPr/>
      <dgm:t>
        <a:bodyPr/>
        <a:lstStyle/>
        <a:p>
          <a:endParaRPr lang="ru-RU"/>
        </a:p>
      </dgm:t>
    </dgm:pt>
    <dgm:pt modelId="{2C299F86-8F90-49C1-AB37-71FA82076AF4}" type="pres">
      <dgm:prSet presAssocID="{155414F1-1740-4912-B0DE-1FB71873B1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08A950-4AB6-4CE7-A3BE-7D78093E35D1}" type="pres">
      <dgm:prSet presAssocID="{94320C39-EFAF-4836-AA4C-25AB57EB0DA9}" presName="root1" presStyleCnt="0"/>
      <dgm:spPr/>
    </dgm:pt>
    <dgm:pt modelId="{61B2179E-88A8-4A14-85C8-8B885D46067A}" type="pres">
      <dgm:prSet presAssocID="{94320C39-EFAF-4836-AA4C-25AB57EB0DA9}" presName="LevelOneTextNode" presStyleLbl="node0" presStyleIdx="0" presStyleCnt="1" custScaleX="1153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51BC14-BCEA-4128-BE2B-C863A25C30A5}" type="pres">
      <dgm:prSet presAssocID="{94320C39-EFAF-4836-AA4C-25AB57EB0DA9}" presName="level2hierChild" presStyleCnt="0"/>
      <dgm:spPr/>
    </dgm:pt>
    <dgm:pt modelId="{7C18E9A6-957C-419D-86B9-9831B000E6A3}" type="pres">
      <dgm:prSet presAssocID="{5348E97B-9352-4D37-A0B8-0F53810A14D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1C0619C2-1841-467C-B5C7-4253130A9047}" type="pres">
      <dgm:prSet presAssocID="{5348E97B-9352-4D37-A0B8-0F53810A14D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BE316B9-88B8-486C-809D-A486765C7A19}" type="pres">
      <dgm:prSet presAssocID="{51E39150-982F-4D8C-952A-A34313B6D76D}" presName="root2" presStyleCnt="0"/>
      <dgm:spPr/>
    </dgm:pt>
    <dgm:pt modelId="{3F3A398B-153B-4E24-A3D3-13031C36F876}" type="pres">
      <dgm:prSet presAssocID="{51E39150-982F-4D8C-952A-A34313B6D76D}" presName="LevelTwoTextNode" presStyleLbl="node2" presStyleIdx="0" presStyleCnt="4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4EEF2-6238-4ECB-87D4-7FC8380CD0BF}" type="pres">
      <dgm:prSet presAssocID="{51E39150-982F-4D8C-952A-A34313B6D76D}" presName="level3hierChild" presStyleCnt="0"/>
      <dgm:spPr/>
    </dgm:pt>
    <dgm:pt modelId="{D38475B6-8F22-45DC-BCDA-EA72998DB260}" type="pres">
      <dgm:prSet presAssocID="{BC39E4A9-B9C0-4ABB-8B21-00CD7E994BD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82A22B4-3A45-476D-A6D0-F83F27F06DC2}" type="pres">
      <dgm:prSet presAssocID="{BC39E4A9-B9C0-4ABB-8B21-00CD7E994BD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C2293E55-6FA3-42FF-9D58-A4927E94BA24}" type="pres">
      <dgm:prSet presAssocID="{7E058D98-47B0-4BC4-BF2C-4F803E197A7E}" presName="root2" presStyleCnt="0"/>
      <dgm:spPr/>
    </dgm:pt>
    <dgm:pt modelId="{558CB21A-0848-4BD7-8762-3D24533BDEEB}" type="pres">
      <dgm:prSet presAssocID="{7E058D98-47B0-4BC4-BF2C-4F803E197A7E}" presName="LevelTwoTextNode" presStyleLbl="node2" presStyleIdx="1" presStyleCnt="4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67253F-5032-4D1F-B331-E415A0FDC2DC}" type="pres">
      <dgm:prSet presAssocID="{7E058D98-47B0-4BC4-BF2C-4F803E197A7E}" presName="level3hierChild" presStyleCnt="0"/>
      <dgm:spPr/>
    </dgm:pt>
    <dgm:pt modelId="{E1817D02-0DC0-4C57-B77C-7D90969D0040}" type="pres">
      <dgm:prSet presAssocID="{6AA78A80-F670-4025-83EF-61AF11E1D1F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9DC27BE7-F4E0-4D78-8748-7DB6BAA5BE88}" type="pres">
      <dgm:prSet presAssocID="{6AA78A80-F670-4025-83EF-61AF11E1D1F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D4894528-A952-46E7-BCE0-46DC6D7BCB68}" type="pres">
      <dgm:prSet presAssocID="{3341197F-1915-442A-A309-8CB03D1A1EF3}" presName="root2" presStyleCnt="0"/>
      <dgm:spPr/>
    </dgm:pt>
    <dgm:pt modelId="{EE1D71F0-3767-4AD5-9D51-9837395ABF6C}" type="pres">
      <dgm:prSet presAssocID="{3341197F-1915-442A-A309-8CB03D1A1EF3}" presName="LevelTwoTextNode" presStyleLbl="node2" presStyleIdx="2" presStyleCnt="4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0E1FB9-281C-41B8-A5C1-81C74B1FD657}" type="pres">
      <dgm:prSet presAssocID="{3341197F-1915-442A-A309-8CB03D1A1EF3}" presName="level3hierChild" presStyleCnt="0"/>
      <dgm:spPr/>
    </dgm:pt>
    <dgm:pt modelId="{46801392-7AB3-404B-9803-7CFF72BB9907}" type="pres">
      <dgm:prSet presAssocID="{8FB1A208-A493-4AD6-8F42-D3464FEA412A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2095B16A-C688-403A-B6DE-AE520BFD38F9}" type="pres">
      <dgm:prSet presAssocID="{8FB1A208-A493-4AD6-8F42-D3464FEA412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2756F246-E4F3-4826-A0E9-77820E4980E6}" type="pres">
      <dgm:prSet presAssocID="{67EDB5E7-6767-415E-8E25-8446FFAAAC2B}" presName="root2" presStyleCnt="0"/>
      <dgm:spPr/>
    </dgm:pt>
    <dgm:pt modelId="{8331BFB6-0C60-45AC-8A8A-74C1E5B71E57}" type="pres">
      <dgm:prSet presAssocID="{67EDB5E7-6767-415E-8E25-8446FFAAAC2B}" presName="LevelTwoTextNode" presStyleLbl="node2" presStyleIdx="3" presStyleCnt="4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A39760-CEE2-44F0-8989-1A7AF3DB9F9E}" type="pres">
      <dgm:prSet presAssocID="{67EDB5E7-6767-415E-8E25-8446FFAAAC2B}" presName="level3hierChild" presStyleCnt="0"/>
      <dgm:spPr/>
    </dgm:pt>
  </dgm:ptLst>
  <dgm:cxnLst>
    <dgm:cxn modelId="{AF4F16A9-9EB5-4CD7-BECF-067D280748A7}" type="presOf" srcId="{5348E97B-9352-4D37-A0B8-0F53810A14D0}" destId="{1C0619C2-1841-467C-B5C7-4253130A9047}" srcOrd="1" destOrd="0" presId="urn:microsoft.com/office/officeart/2005/8/layout/hierarchy2"/>
    <dgm:cxn modelId="{0073744F-97A3-471C-BFBD-FA16CE52A659}" srcId="{94320C39-EFAF-4836-AA4C-25AB57EB0DA9}" destId="{3341197F-1915-442A-A309-8CB03D1A1EF3}" srcOrd="2" destOrd="0" parTransId="{6AA78A80-F670-4025-83EF-61AF11E1D1F2}" sibTransId="{9F6A30E1-377C-4DDA-9C3E-1FBA027321BB}"/>
    <dgm:cxn modelId="{E44BB177-D215-467F-99A3-8238BB07EC22}" type="presOf" srcId="{51E39150-982F-4D8C-952A-A34313B6D76D}" destId="{3F3A398B-153B-4E24-A3D3-13031C36F876}" srcOrd="0" destOrd="0" presId="urn:microsoft.com/office/officeart/2005/8/layout/hierarchy2"/>
    <dgm:cxn modelId="{48E4FE06-09FB-46EF-83D3-F120FCA3FBDC}" type="presOf" srcId="{6AA78A80-F670-4025-83EF-61AF11E1D1F2}" destId="{9DC27BE7-F4E0-4D78-8748-7DB6BAA5BE88}" srcOrd="1" destOrd="0" presId="urn:microsoft.com/office/officeart/2005/8/layout/hierarchy2"/>
    <dgm:cxn modelId="{28C66553-FCCF-4623-A853-E8EE8C7119B8}" type="presOf" srcId="{94320C39-EFAF-4836-AA4C-25AB57EB0DA9}" destId="{61B2179E-88A8-4A14-85C8-8B885D46067A}" srcOrd="0" destOrd="0" presId="urn:microsoft.com/office/officeart/2005/8/layout/hierarchy2"/>
    <dgm:cxn modelId="{C39268D3-186E-4368-AA2D-6B92DBFB6071}" srcId="{155414F1-1740-4912-B0DE-1FB71873B1AA}" destId="{94320C39-EFAF-4836-AA4C-25AB57EB0DA9}" srcOrd="0" destOrd="0" parTransId="{57B01B54-4B08-499B-827C-552174DF92ED}" sibTransId="{C4BE71C0-7D51-4B59-8C16-2779F255A9D2}"/>
    <dgm:cxn modelId="{FD426422-757F-4FD7-B8AB-E17FCD4268D7}" type="presOf" srcId="{8FB1A208-A493-4AD6-8F42-D3464FEA412A}" destId="{2095B16A-C688-403A-B6DE-AE520BFD38F9}" srcOrd="1" destOrd="0" presId="urn:microsoft.com/office/officeart/2005/8/layout/hierarchy2"/>
    <dgm:cxn modelId="{6DD41D45-8D77-4391-9896-0965EA770F3F}" type="presOf" srcId="{5348E97B-9352-4D37-A0B8-0F53810A14D0}" destId="{7C18E9A6-957C-419D-86B9-9831B000E6A3}" srcOrd="0" destOrd="0" presId="urn:microsoft.com/office/officeart/2005/8/layout/hierarchy2"/>
    <dgm:cxn modelId="{C08AEF51-53EB-4D0E-925E-F0BBEEC10452}" srcId="{94320C39-EFAF-4836-AA4C-25AB57EB0DA9}" destId="{51E39150-982F-4D8C-952A-A34313B6D76D}" srcOrd="0" destOrd="0" parTransId="{5348E97B-9352-4D37-A0B8-0F53810A14D0}" sibTransId="{1B359F35-F258-4554-BFB7-01AFFECD6DE1}"/>
    <dgm:cxn modelId="{067ED6C4-6561-43A4-BFF2-92BA1E2E95BE}" type="presOf" srcId="{155414F1-1740-4912-B0DE-1FB71873B1AA}" destId="{2C299F86-8F90-49C1-AB37-71FA82076AF4}" srcOrd="0" destOrd="0" presId="urn:microsoft.com/office/officeart/2005/8/layout/hierarchy2"/>
    <dgm:cxn modelId="{AF2A4AD8-5DE3-407A-BD66-30B981F040A9}" type="presOf" srcId="{7E058D98-47B0-4BC4-BF2C-4F803E197A7E}" destId="{558CB21A-0848-4BD7-8762-3D24533BDEEB}" srcOrd="0" destOrd="0" presId="urn:microsoft.com/office/officeart/2005/8/layout/hierarchy2"/>
    <dgm:cxn modelId="{9A9A0630-D88C-4A9F-91BB-CF1B408CF75B}" srcId="{94320C39-EFAF-4836-AA4C-25AB57EB0DA9}" destId="{7E058D98-47B0-4BC4-BF2C-4F803E197A7E}" srcOrd="1" destOrd="0" parTransId="{BC39E4A9-B9C0-4ABB-8B21-00CD7E994BD7}" sibTransId="{18D966C2-2A5C-4E49-A36B-DFAA48F59AED}"/>
    <dgm:cxn modelId="{41180D74-98C7-415C-BBF9-F6898918ACA4}" type="presOf" srcId="{8FB1A208-A493-4AD6-8F42-D3464FEA412A}" destId="{46801392-7AB3-404B-9803-7CFF72BB9907}" srcOrd="0" destOrd="0" presId="urn:microsoft.com/office/officeart/2005/8/layout/hierarchy2"/>
    <dgm:cxn modelId="{40259AFB-108B-4689-B724-3A063F2E5091}" type="presOf" srcId="{6AA78A80-F670-4025-83EF-61AF11E1D1F2}" destId="{E1817D02-0DC0-4C57-B77C-7D90969D0040}" srcOrd="0" destOrd="0" presId="urn:microsoft.com/office/officeart/2005/8/layout/hierarchy2"/>
    <dgm:cxn modelId="{FF7EE6C4-1945-42CD-903B-DB80FC9B077C}" type="presOf" srcId="{3341197F-1915-442A-A309-8CB03D1A1EF3}" destId="{EE1D71F0-3767-4AD5-9D51-9837395ABF6C}" srcOrd="0" destOrd="0" presId="urn:microsoft.com/office/officeart/2005/8/layout/hierarchy2"/>
    <dgm:cxn modelId="{B699936F-19C0-456B-9568-6606A7BB3E0F}" type="presOf" srcId="{67EDB5E7-6767-415E-8E25-8446FFAAAC2B}" destId="{8331BFB6-0C60-45AC-8A8A-74C1E5B71E57}" srcOrd="0" destOrd="0" presId="urn:microsoft.com/office/officeart/2005/8/layout/hierarchy2"/>
    <dgm:cxn modelId="{D054E68E-AC76-4C66-B4D0-CFF38048B28C}" type="presOf" srcId="{BC39E4A9-B9C0-4ABB-8B21-00CD7E994BD7}" destId="{D38475B6-8F22-45DC-BCDA-EA72998DB260}" srcOrd="0" destOrd="0" presId="urn:microsoft.com/office/officeart/2005/8/layout/hierarchy2"/>
    <dgm:cxn modelId="{7B0EE433-2F50-444B-9D0B-CABF91914AD4}" srcId="{94320C39-EFAF-4836-AA4C-25AB57EB0DA9}" destId="{67EDB5E7-6767-415E-8E25-8446FFAAAC2B}" srcOrd="3" destOrd="0" parTransId="{8FB1A208-A493-4AD6-8F42-D3464FEA412A}" sibTransId="{F7FADEA8-9992-4B2D-B641-109C8C24CB84}"/>
    <dgm:cxn modelId="{E29151DA-24F3-40BA-A033-BD0A81524E60}" type="presOf" srcId="{BC39E4A9-B9C0-4ABB-8B21-00CD7E994BD7}" destId="{E82A22B4-3A45-476D-A6D0-F83F27F06DC2}" srcOrd="1" destOrd="0" presId="urn:microsoft.com/office/officeart/2005/8/layout/hierarchy2"/>
    <dgm:cxn modelId="{2FC9700C-FBD0-4445-BFF9-4A7FCFBE8499}" type="presParOf" srcId="{2C299F86-8F90-49C1-AB37-71FA82076AF4}" destId="{2F08A950-4AB6-4CE7-A3BE-7D78093E35D1}" srcOrd="0" destOrd="0" presId="urn:microsoft.com/office/officeart/2005/8/layout/hierarchy2"/>
    <dgm:cxn modelId="{1D6ED139-EF7C-42AF-9CF5-4EF17AF5ED33}" type="presParOf" srcId="{2F08A950-4AB6-4CE7-A3BE-7D78093E35D1}" destId="{61B2179E-88A8-4A14-85C8-8B885D46067A}" srcOrd="0" destOrd="0" presId="urn:microsoft.com/office/officeart/2005/8/layout/hierarchy2"/>
    <dgm:cxn modelId="{58C36D4C-4E5B-4A9A-984F-6E2A9B563DB8}" type="presParOf" srcId="{2F08A950-4AB6-4CE7-A3BE-7D78093E35D1}" destId="{F751BC14-BCEA-4128-BE2B-C863A25C30A5}" srcOrd="1" destOrd="0" presId="urn:microsoft.com/office/officeart/2005/8/layout/hierarchy2"/>
    <dgm:cxn modelId="{314EBA42-C671-4452-9823-3A7F7A47FA3D}" type="presParOf" srcId="{F751BC14-BCEA-4128-BE2B-C863A25C30A5}" destId="{7C18E9A6-957C-419D-86B9-9831B000E6A3}" srcOrd="0" destOrd="0" presId="urn:microsoft.com/office/officeart/2005/8/layout/hierarchy2"/>
    <dgm:cxn modelId="{E4F6B3FD-8940-44F7-A2AE-F55A950DE53E}" type="presParOf" srcId="{7C18E9A6-957C-419D-86B9-9831B000E6A3}" destId="{1C0619C2-1841-467C-B5C7-4253130A9047}" srcOrd="0" destOrd="0" presId="urn:microsoft.com/office/officeart/2005/8/layout/hierarchy2"/>
    <dgm:cxn modelId="{1C4DF318-3C59-405E-AF61-AE9BE21D04FB}" type="presParOf" srcId="{F751BC14-BCEA-4128-BE2B-C863A25C30A5}" destId="{CBE316B9-88B8-486C-809D-A486765C7A19}" srcOrd="1" destOrd="0" presId="urn:microsoft.com/office/officeart/2005/8/layout/hierarchy2"/>
    <dgm:cxn modelId="{EF6D8E9C-1AE0-46A4-A688-7A228BF7A785}" type="presParOf" srcId="{CBE316B9-88B8-486C-809D-A486765C7A19}" destId="{3F3A398B-153B-4E24-A3D3-13031C36F876}" srcOrd="0" destOrd="0" presId="urn:microsoft.com/office/officeart/2005/8/layout/hierarchy2"/>
    <dgm:cxn modelId="{197203A8-3CC1-4BDF-8E8F-FCBF2B5C9D78}" type="presParOf" srcId="{CBE316B9-88B8-486C-809D-A486765C7A19}" destId="{5074EEF2-6238-4ECB-87D4-7FC8380CD0BF}" srcOrd="1" destOrd="0" presId="urn:microsoft.com/office/officeart/2005/8/layout/hierarchy2"/>
    <dgm:cxn modelId="{32FD3165-AA15-4ECC-9E7F-767B0C64C52A}" type="presParOf" srcId="{F751BC14-BCEA-4128-BE2B-C863A25C30A5}" destId="{D38475B6-8F22-45DC-BCDA-EA72998DB260}" srcOrd="2" destOrd="0" presId="urn:microsoft.com/office/officeart/2005/8/layout/hierarchy2"/>
    <dgm:cxn modelId="{0272B5D3-2815-442A-AF06-108A55E82B0A}" type="presParOf" srcId="{D38475B6-8F22-45DC-BCDA-EA72998DB260}" destId="{E82A22B4-3A45-476D-A6D0-F83F27F06DC2}" srcOrd="0" destOrd="0" presId="urn:microsoft.com/office/officeart/2005/8/layout/hierarchy2"/>
    <dgm:cxn modelId="{2691420B-EE4C-43B2-BE40-062817C93D21}" type="presParOf" srcId="{F751BC14-BCEA-4128-BE2B-C863A25C30A5}" destId="{C2293E55-6FA3-42FF-9D58-A4927E94BA24}" srcOrd="3" destOrd="0" presId="urn:microsoft.com/office/officeart/2005/8/layout/hierarchy2"/>
    <dgm:cxn modelId="{D0B497EE-E471-4790-BAE6-12A95B43D462}" type="presParOf" srcId="{C2293E55-6FA3-42FF-9D58-A4927E94BA24}" destId="{558CB21A-0848-4BD7-8762-3D24533BDEEB}" srcOrd="0" destOrd="0" presId="urn:microsoft.com/office/officeart/2005/8/layout/hierarchy2"/>
    <dgm:cxn modelId="{ED0264A2-FA82-4CAD-962E-6CD75334439D}" type="presParOf" srcId="{C2293E55-6FA3-42FF-9D58-A4927E94BA24}" destId="{4E67253F-5032-4D1F-B331-E415A0FDC2DC}" srcOrd="1" destOrd="0" presId="urn:microsoft.com/office/officeart/2005/8/layout/hierarchy2"/>
    <dgm:cxn modelId="{1174B24E-B34E-49CF-9025-3AF09E19BB77}" type="presParOf" srcId="{F751BC14-BCEA-4128-BE2B-C863A25C30A5}" destId="{E1817D02-0DC0-4C57-B77C-7D90969D0040}" srcOrd="4" destOrd="0" presId="urn:microsoft.com/office/officeart/2005/8/layout/hierarchy2"/>
    <dgm:cxn modelId="{EE0B327B-2D45-40B7-BA43-7584E9D229B5}" type="presParOf" srcId="{E1817D02-0DC0-4C57-B77C-7D90969D0040}" destId="{9DC27BE7-F4E0-4D78-8748-7DB6BAA5BE88}" srcOrd="0" destOrd="0" presId="urn:microsoft.com/office/officeart/2005/8/layout/hierarchy2"/>
    <dgm:cxn modelId="{D04108B7-7489-4AD8-8F4B-535C30C9C58A}" type="presParOf" srcId="{F751BC14-BCEA-4128-BE2B-C863A25C30A5}" destId="{D4894528-A952-46E7-BCE0-46DC6D7BCB68}" srcOrd="5" destOrd="0" presId="urn:microsoft.com/office/officeart/2005/8/layout/hierarchy2"/>
    <dgm:cxn modelId="{C1E7BF4A-ACE0-4431-A010-12931CF87D0E}" type="presParOf" srcId="{D4894528-A952-46E7-BCE0-46DC6D7BCB68}" destId="{EE1D71F0-3767-4AD5-9D51-9837395ABF6C}" srcOrd="0" destOrd="0" presId="urn:microsoft.com/office/officeart/2005/8/layout/hierarchy2"/>
    <dgm:cxn modelId="{1FE1EDFC-A10A-47DE-9C7A-18EE3B1CB0F9}" type="presParOf" srcId="{D4894528-A952-46E7-BCE0-46DC6D7BCB68}" destId="{A90E1FB9-281C-41B8-A5C1-81C74B1FD657}" srcOrd="1" destOrd="0" presId="urn:microsoft.com/office/officeart/2005/8/layout/hierarchy2"/>
    <dgm:cxn modelId="{68686BF0-0AAA-4764-A392-19F7C6C352A2}" type="presParOf" srcId="{F751BC14-BCEA-4128-BE2B-C863A25C30A5}" destId="{46801392-7AB3-404B-9803-7CFF72BB9907}" srcOrd="6" destOrd="0" presId="urn:microsoft.com/office/officeart/2005/8/layout/hierarchy2"/>
    <dgm:cxn modelId="{48C88811-C6D0-4FCC-AA19-073D69E54B88}" type="presParOf" srcId="{46801392-7AB3-404B-9803-7CFF72BB9907}" destId="{2095B16A-C688-403A-B6DE-AE520BFD38F9}" srcOrd="0" destOrd="0" presId="urn:microsoft.com/office/officeart/2005/8/layout/hierarchy2"/>
    <dgm:cxn modelId="{90E97C7D-B093-4658-A3AC-2BBC18919FEA}" type="presParOf" srcId="{F751BC14-BCEA-4128-BE2B-C863A25C30A5}" destId="{2756F246-E4F3-4826-A0E9-77820E4980E6}" srcOrd="7" destOrd="0" presId="urn:microsoft.com/office/officeart/2005/8/layout/hierarchy2"/>
    <dgm:cxn modelId="{F4FA52CD-A261-4B7A-AB82-1DB002ACC3C1}" type="presParOf" srcId="{2756F246-E4F3-4826-A0E9-77820E4980E6}" destId="{8331BFB6-0C60-45AC-8A8A-74C1E5B71E57}" srcOrd="0" destOrd="0" presId="urn:microsoft.com/office/officeart/2005/8/layout/hierarchy2"/>
    <dgm:cxn modelId="{FF8057A9-1797-410B-A61A-8F41AF0D7D26}" type="presParOf" srcId="{2756F246-E4F3-4826-A0E9-77820E4980E6}" destId="{9DA39760-CEE2-44F0-8989-1A7AF3DB9F9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5414F1-1740-4912-B0DE-1FB71873B1AA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4320C39-EFAF-4836-AA4C-25AB57EB0D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Традиционными вероисповеданиями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белорусов официально признаны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B01B54-4B08-499B-827C-552174DF92ED}" type="parTrans" cxnId="{C39268D3-186E-4368-AA2D-6B92DBFB6071}">
      <dgm:prSet/>
      <dgm:spPr/>
      <dgm:t>
        <a:bodyPr/>
        <a:lstStyle/>
        <a:p>
          <a:endParaRPr lang="ru-RU"/>
        </a:p>
      </dgm:t>
    </dgm:pt>
    <dgm:pt modelId="{C4BE71C0-7D51-4B59-8C16-2779F255A9D2}" type="sibTrans" cxnId="{C39268D3-186E-4368-AA2D-6B92DBFB6071}">
      <dgm:prSet/>
      <dgm:spPr/>
      <dgm:t>
        <a:bodyPr/>
        <a:lstStyle/>
        <a:p>
          <a:endParaRPr lang="ru-RU"/>
        </a:p>
      </dgm:t>
    </dgm:pt>
    <dgm:pt modelId="{51E39150-982F-4D8C-952A-A34313B6D76D}">
      <dgm:prSet phldrT="[Текст]" custT="1"/>
      <dgm:spPr/>
      <dgm:t>
        <a:bodyPr/>
        <a:lstStyle/>
        <a:p>
          <a:pPr algn="ctr"/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Христианство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форме Православной,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Католи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и Евангелическо-лютеранской церквей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48E97B-9352-4D37-A0B8-0F53810A14D0}" type="parTrans" cxnId="{C08AEF51-53EB-4D0E-925E-F0BBEEC10452}">
      <dgm:prSet/>
      <dgm:spPr/>
      <dgm:t>
        <a:bodyPr/>
        <a:lstStyle/>
        <a:p>
          <a:endParaRPr lang="ru-RU"/>
        </a:p>
      </dgm:t>
    </dgm:pt>
    <dgm:pt modelId="{1B359F35-F258-4554-BFB7-01AFFECD6DE1}" type="sibTrans" cxnId="{C08AEF51-53EB-4D0E-925E-F0BBEEC10452}">
      <dgm:prSet/>
      <dgm:spPr/>
      <dgm:t>
        <a:bodyPr/>
        <a:lstStyle/>
        <a:p>
          <a:endParaRPr lang="ru-RU"/>
        </a:p>
      </dgm:t>
    </dgm:pt>
    <dgm:pt modelId="{7E058D98-47B0-4BC4-BF2C-4F803E197A7E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иудаизм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C39E4A9-B9C0-4ABB-8B21-00CD7E994BD7}" type="parTrans" cxnId="{9A9A0630-D88C-4A9F-91BB-CF1B408CF75B}">
      <dgm:prSet/>
      <dgm:spPr/>
      <dgm:t>
        <a:bodyPr/>
        <a:lstStyle/>
        <a:p>
          <a:endParaRPr lang="ru-RU"/>
        </a:p>
      </dgm:t>
    </dgm:pt>
    <dgm:pt modelId="{18D966C2-2A5C-4E49-A36B-DFAA48F59AED}" type="sibTrans" cxnId="{9A9A0630-D88C-4A9F-91BB-CF1B408CF75B}">
      <dgm:prSet/>
      <dgm:spPr/>
      <dgm:t>
        <a:bodyPr/>
        <a:lstStyle/>
        <a:p>
          <a:endParaRPr lang="ru-RU"/>
        </a:p>
      </dgm:t>
    </dgm:pt>
    <dgm:pt modelId="{3341197F-1915-442A-A309-8CB03D1A1EF3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ислам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A78A80-F670-4025-83EF-61AF11E1D1F2}" type="parTrans" cxnId="{0073744F-97A3-471C-BFBD-FA16CE52A659}">
      <dgm:prSet/>
      <dgm:spPr/>
      <dgm:t>
        <a:bodyPr/>
        <a:lstStyle/>
        <a:p>
          <a:endParaRPr lang="ru-RU"/>
        </a:p>
      </dgm:t>
    </dgm:pt>
    <dgm:pt modelId="{9F6A30E1-377C-4DDA-9C3E-1FBA027321BB}" type="sibTrans" cxnId="{0073744F-97A3-471C-BFBD-FA16CE52A659}">
      <dgm:prSet/>
      <dgm:spPr/>
      <dgm:t>
        <a:bodyPr/>
        <a:lstStyle/>
        <a:p>
          <a:endParaRPr lang="ru-RU"/>
        </a:p>
      </dgm:t>
    </dgm:pt>
    <dgm:pt modelId="{2C299F86-8F90-49C1-AB37-71FA82076AF4}" type="pres">
      <dgm:prSet presAssocID="{155414F1-1740-4912-B0DE-1FB71873B1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08A950-4AB6-4CE7-A3BE-7D78093E35D1}" type="pres">
      <dgm:prSet presAssocID="{94320C39-EFAF-4836-AA4C-25AB57EB0DA9}" presName="root1" presStyleCnt="0"/>
      <dgm:spPr/>
    </dgm:pt>
    <dgm:pt modelId="{61B2179E-88A8-4A14-85C8-8B885D46067A}" type="pres">
      <dgm:prSet presAssocID="{94320C39-EFAF-4836-AA4C-25AB57EB0DA9}" presName="LevelOneTextNode" presStyleLbl="node0" presStyleIdx="0" presStyleCnt="1" custScaleX="115368" custScaleY="1284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51BC14-BCEA-4128-BE2B-C863A25C30A5}" type="pres">
      <dgm:prSet presAssocID="{94320C39-EFAF-4836-AA4C-25AB57EB0DA9}" presName="level2hierChild" presStyleCnt="0"/>
      <dgm:spPr/>
    </dgm:pt>
    <dgm:pt modelId="{7C18E9A6-957C-419D-86B9-9831B000E6A3}" type="pres">
      <dgm:prSet presAssocID="{5348E97B-9352-4D37-A0B8-0F53810A14D0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1C0619C2-1841-467C-B5C7-4253130A9047}" type="pres">
      <dgm:prSet presAssocID="{5348E97B-9352-4D37-A0B8-0F53810A14D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BE316B9-88B8-486C-809D-A486765C7A19}" type="pres">
      <dgm:prSet presAssocID="{51E39150-982F-4D8C-952A-A34313B6D76D}" presName="root2" presStyleCnt="0"/>
      <dgm:spPr/>
    </dgm:pt>
    <dgm:pt modelId="{3F3A398B-153B-4E24-A3D3-13031C36F876}" type="pres">
      <dgm:prSet presAssocID="{51E39150-982F-4D8C-952A-A34313B6D76D}" presName="LevelTwoTextNode" presStyleLbl="node2" presStyleIdx="0" presStyleCnt="3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4EEF2-6238-4ECB-87D4-7FC8380CD0BF}" type="pres">
      <dgm:prSet presAssocID="{51E39150-982F-4D8C-952A-A34313B6D76D}" presName="level3hierChild" presStyleCnt="0"/>
      <dgm:spPr/>
    </dgm:pt>
    <dgm:pt modelId="{D38475B6-8F22-45DC-BCDA-EA72998DB260}" type="pres">
      <dgm:prSet presAssocID="{BC39E4A9-B9C0-4ABB-8B21-00CD7E994BD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82A22B4-3A45-476D-A6D0-F83F27F06DC2}" type="pres">
      <dgm:prSet presAssocID="{BC39E4A9-B9C0-4ABB-8B21-00CD7E994BD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2293E55-6FA3-42FF-9D58-A4927E94BA24}" type="pres">
      <dgm:prSet presAssocID="{7E058D98-47B0-4BC4-BF2C-4F803E197A7E}" presName="root2" presStyleCnt="0"/>
      <dgm:spPr/>
    </dgm:pt>
    <dgm:pt modelId="{558CB21A-0848-4BD7-8762-3D24533BDEEB}" type="pres">
      <dgm:prSet presAssocID="{7E058D98-47B0-4BC4-BF2C-4F803E197A7E}" presName="LevelTwoTextNode" presStyleLbl="node2" presStyleIdx="1" presStyleCnt="3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67253F-5032-4D1F-B331-E415A0FDC2DC}" type="pres">
      <dgm:prSet presAssocID="{7E058D98-47B0-4BC4-BF2C-4F803E197A7E}" presName="level3hierChild" presStyleCnt="0"/>
      <dgm:spPr/>
    </dgm:pt>
    <dgm:pt modelId="{E1817D02-0DC0-4C57-B77C-7D90969D0040}" type="pres">
      <dgm:prSet presAssocID="{6AA78A80-F670-4025-83EF-61AF11E1D1F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9DC27BE7-F4E0-4D78-8748-7DB6BAA5BE88}" type="pres">
      <dgm:prSet presAssocID="{6AA78A80-F670-4025-83EF-61AF11E1D1F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4894528-A952-46E7-BCE0-46DC6D7BCB68}" type="pres">
      <dgm:prSet presAssocID="{3341197F-1915-442A-A309-8CB03D1A1EF3}" presName="root2" presStyleCnt="0"/>
      <dgm:spPr/>
    </dgm:pt>
    <dgm:pt modelId="{EE1D71F0-3767-4AD5-9D51-9837395ABF6C}" type="pres">
      <dgm:prSet presAssocID="{3341197F-1915-442A-A309-8CB03D1A1EF3}" presName="LevelTwoTextNode" presStyleLbl="node2" presStyleIdx="2" presStyleCnt="3" custScaleX="222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0E1FB9-281C-41B8-A5C1-81C74B1FD657}" type="pres">
      <dgm:prSet presAssocID="{3341197F-1915-442A-A309-8CB03D1A1EF3}" presName="level3hierChild" presStyleCnt="0"/>
      <dgm:spPr/>
    </dgm:pt>
  </dgm:ptLst>
  <dgm:cxnLst>
    <dgm:cxn modelId="{E44BB177-D215-467F-99A3-8238BB07EC22}" type="presOf" srcId="{51E39150-982F-4D8C-952A-A34313B6D76D}" destId="{3F3A398B-153B-4E24-A3D3-13031C36F876}" srcOrd="0" destOrd="0" presId="urn:microsoft.com/office/officeart/2005/8/layout/hierarchy2"/>
    <dgm:cxn modelId="{FF7EE6C4-1945-42CD-903B-DB80FC9B077C}" type="presOf" srcId="{3341197F-1915-442A-A309-8CB03D1A1EF3}" destId="{EE1D71F0-3767-4AD5-9D51-9837395ABF6C}" srcOrd="0" destOrd="0" presId="urn:microsoft.com/office/officeart/2005/8/layout/hierarchy2"/>
    <dgm:cxn modelId="{0073744F-97A3-471C-BFBD-FA16CE52A659}" srcId="{94320C39-EFAF-4836-AA4C-25AB57EB0DA9}" destId="{3341197F-1915-442A-A309-8CB03D1A1EF3}" srcOrd="2" destOrd="0" parTransId="{6AA78A80-F670-4025-83EF-61AF11E1D1F2}" sibTransId="{9F6A30E1-377C-4DDA-9C3E-1FBA027321BB}"/>
    <dgm:cxn modelId="{48E4FE06-09FB-46EF-83D3-F120FCA3FBDC}" type="presOf" srcId="{6AA78A80-F670-4025-83EF-61AF11E1D1F2}" destId="{9DC27BE7-F4E0-4D78-8748-7DB6BAA5BE88}" srcOrd="1" destOrd="0" presId="urn:microsoft.com/office/officeart/2005/8/layout/hierarchy2"/>
    <dgm:cxn modelId="{40259AFB-108B-4689-B724-3A063F2E5091}" type="presOf" srcId="{6AA78A80-F670-4025-83EF-61AF11E1D1F2}" destId="{E1817D02-0DC0-4C57-B77C-7D90969D0040}" srcOrd="0" destOrd="0" presId="urn:microsoft.com/office/officeart/2005/8/layout/hierarchy2"/>
    <dgm:cxn modelId="{28C66553-FCCF-4623-A853-E8EE8C7119B8}" type="presOf" srcId="{94320C39-EFAF-4836-AA4C-25AB57EB0DA9}" destId="{61B2179E-88A8-4A14-85C8-8B885D46067A}" srcOrd="0" destOrd="0" presId="urn:microsoft.com/office/officeart/2005/8/layout/hierarchy2"/>
    <dgm:cxn modelId="{067ED6C4-6561-43A4-BFF2-92BA1E2E95BE}" type="presOf" srcId="{155414F1-1740-4912-B0DE-1FB71873B1AA}" destId="{2C299F86-8F90-49C1-AB37-71FA82076AF4}" srcOrd="0" destOrd="0" presId="urn:microsoft.com/office/officeart/2005/8/layout/hierarchy2"/>
    <dgm:cxn modelId="{C39268D3-186E-4368-AA2D-6B92DBFB6071}" srcId="{155414F1-1740-4912-B0DE-1FB71873B1AA}" destId="{94320C39-EFAF-4836-AA4C-25AB57EB0DA9}" srcOrd="0" destOrd="0" parTransId="{57B01B54-4B08-499B-827C-552174DF92ED}" sibTransId="{C4BE71C0-7D51-4B59-8C16-2779F255A9D2}"/>
    <dgm:cxn modelId="{9A9A0630-D88C-4A9F-91BB-CF1B408CF75B}" srcId="{94320C39-EFAF-4836-AA4C-25AB57EB0DA9}" destId="{7E058D98-47B0-4BC4-BF2C-4F803E197A7E}" srcOrd="1" destOrd="0" parTransId="{BC39E4A9-B9C0-4ABB-8B21-00CD7E994BD7}" sibTransId="{18D966C2-2A5C-4E49-A36B-DFAA48F59AED}"/>
    <dgm:cxn modelId="{6DD41D45-8D77-4391-9896-0965EA770F3F}" type="presOf" srcId="{5348E97B-9352-4D37-A0B8-0F53810A14D0}" destId="{7C18E9A6-957C-419D-86B9-9831B000E6A3}" srcOrd="0" destOrd="0" presId="urn:microsoft.com/office/officeart/2005/8/layout/hierarchy2"/>
    <dgm:cxn modelId="{AF4F16A9-9EB5-4CD7-BECF-067D280748A7}" type="presOf" srcId="{5348E97B-9352-4D37-A0B8-0F53810A14D0}" destId="{1C0619C2-1841-467C-B5C7-4253130A9047}" srcOrd="1" destOrd="0" presId="urn:microsoft.com/office/officeart/2005/8/layout/hierarchy2"/>
    <dgm:cxn modelId="{D054E68E-AC76-4C66-B4D0-CFF38048B28C}" type="presOf" srcId="{BC39E4A9-B9C0-4ABB-8B21-00CD7E994BD7}" destId="{D38475B6-8F22-45DC-BCDA-EA72998DB260}" srcOrd="0" destOrd="0" presId="urn:microsoft.com/office/officeart/2005/8/layout/hierarchy2"/>
    <dgm:cxn modelId="{E29151DA-24F3-40BA-A033-BD0A81524E60}" type="presOf" srcId="{BC39E4A9-B9C0-4ABB-8B21-00CD7E994BD7}" destId="{E82A22B4-3A45-476D-A6D0-F83F27F06DC2}" srcOrd="1" destOrd="0" presId="urn:microsoft.com/office/officeart/2005/8/layout/hierarchy2"/>
    <dgm:cxn modelId="{C08AEF51-53EB-4D0E-925E-F0BBEEC10452}" srcId="{94320C39-EFAF-4836-AA4C-25AB57EB0DA9}" destId="{51E39150-982F-4D8C-952A-A34313B6D76D}" srcOrd="0" destOrd="0" parTransId="{5348E97B-9352-4D37-A0B8-0F53810A14D0}" sibTransId="{1B359F35-F258-4554-BFB7-01AFFECD6DE1}"/>
    <dgm:cxn modelId="{AF2A4AD8-5DE3-407A-BD66-30B981F040A9}" type="presOf" srcId="{7E058D98-47B0-4BC4-BF2C-4F803E197A7E}" destId="{558CB21A-0848-4BD7-8762-3D24533BDEEB}" srcOrd="0" destOrd="0" presId="urn:microsoft.com/office/officeart/2005/8/layout/hierarchy2"/>
    <dgm:cxn modelId="{2FC9700C-FBD0-4445-BFF9-4A7FCFBE8499}" type="presParOf" srcId="{2C299F86-8F90-49C1-AB37-71FA82076AF4}" destId="{2F08A950-4AB6-4CE7-A3BE-7D78093E35D1}" srcOrd="0" destOrd="0" presId="urn:microsoft.com/office/officeart/2005/8/layout/hierarchy2"/>
    <dgm:cxn modelId="{1D6ED139-EF7C-42AF-9CF5-4EF17AF5ED33}" type="presParOf" srcId="{2F08A950-4AB6-4CE7-A3BE-7D78093E35D1}" destId="{61B2179E-88A8-4A14-85C8-8B885D46067A}" srcOrd="0" destOrd="0" presId="urn:microsoft.com/office/officeart/2005/8/layout/hierarchy2"/>
    <dgm:cxn modelId="{58C36D4C-4E5B-4A9A-984F-6E2A9B563DB8}" type="presParOf" srcId="{2F08A950-4AB6-4CE7-A3BE-7D78093E35D1}" destId="{F751BC14-BCEA-4128-BE2B-C863A25C30A5}" srcOrd="1" destOrd="0" presId="urn:microsoft.com/office/officeart/2005/8/layout/hierarchy2"/>
    <dgm:cxn modelId="{314EBA42-C671-4452-9823-3A7F7A47FA3D}" type="presParOf" srcId="{F751BC14-BCEA-4128-BE2B-C863A25C30A5}" destId="{7C18E9A6-957C-419D-86B9-9831B000E6A3}" srcOrd="0" destOrd="0" presId="urn:microsoft.com/office/officeart/2005/8/layout/hierarchy2"/>
    <dgm:cxn modelId="{E4F6B3FD-8940-44F7-A2AE-F55A950DE53E}" type="presParOf" srcId="{7C18E9A6-957C-419D-86B9-9831B000E6A3}" destId="{1C0619C2-1841-467C-B5C7-4253130A9047}" srcOrd="0" destOrd="0" presId="urn:microsoft.com/office/officeart/2005/8/layout/hierarchy2"/>
    <dgm:cxn modelId="{1C4DF318-3C59-405E-AF61-AE9BE21D04FB}" type="presParOf" srcId="{F751BC14-BCEA-4128-BE2B-C863A25C30A5}" destId="{CBE316B9-88B8-486C-809D-A486765C7A19}" srcOrd="1" destOrd="0" presId="urn:microsoft.com/office/officeart/2005/8/layout/hierarchy2"/>
    <dgm:cxn modelId="{EF6D8E9C-1AE0-46A4-A688-7A228BF7A785}" type="presParOf" srcId="{CBE316B9-88B8-486C-809D-A486765C7A19}" destId="{3F3A398B-153B-4E24-A3D3-13031C36F876}" srcOrd="0" destOrd="0" presId="urn:microsoft.com/office/officeart/2005/8/layout/hierarchy2"/>
    <dgm:cxn modelId="{197203A8-3CC1-4BDF-8E8F-FCBF2B5C9D78}" type="presParOf" srcId="{CBE316B9-88B8-486C-809D-A486765C7A19}" destId="{5074EEF2-6238-4ECB-87D4-7FC8380CD0BF}" srcOrd="1" destOrd="0" presId="urn:microsoft.com/office/officeart/2005/8/layout/hierarchy2"/>
    <dgm:cxn modelId="{32FD3165-AA15-4ECC-9E7F-767B0C64C52A}" type="presParOf" srcId="{F751BC14-BCEA-4128-BE2B-C863A25C30A5}" destId="{D38475B6-8F22-45DC-BCDA-EA72998DB260}" srcOrd="2" destOrd="0" presId="urn:microsoft.com/office/officeart/2005/8/layout/hierarchy2"/>
    <dgm:cxn modelId="{0272B5D3-2815-442A-AF06-108A55E82B0A}" type="presParOf" srcId="{D38475B6-8F22-45DC-BCDA-EA72998DB260}" destId="{E82A22B4-3A45-476D-A6D0-F83F27F06DC2}" srcOrd="0" destOrd="0" presId="urn:microsoft.com/office/officeart/2005/8/layout/hierarchy2"/>
    <dgm:cxn modelId="{2691420B-EE4C-43B2-BE40-062817C93D21}" type="presParOf" srcId="{F751BC14-BCEA-4128-BE2B-C863A25C30A5}" destId="{C2293E55-6FA3-42FF-9D58-A4927E94BA24}" srcOrd="3" destOrd="0" presId="urn:microsoft.com/office/officeart/2005/8/layout/hierarchy2"/>
    <dgm:cxn modelId="{D0B497EE-E471-4790-BAE6-12A95B43D462}" type="presParOf" srcId="{C2293E55-6FA3-42FF-9D58-A4927E94BA24}" destId="{558CB21A-0848-4BD7-8762-3D24533BDEEB}" srcOrd="0" destOrd="0" presId="urn:microsoft.com/office/officeart/2005/8/layout/hierarchy2"/>
    <dgm:cxn modelId="{ED0264A2-FA82-4CAD-962E-6CD75334439D}" type="presParOf" srcId="{C2293E55-6FA3-42FF-9D58-A4927E94BA24}" destId="{4E67253F-5032-4D1F-B331-E415A0FDC2DC}" srcOrd="1" destOrd="0" presId="urn:microsoft.com/office/officeart/2005/8/layout/hierarchy2"/>
    <dgm:cxn modelId="{1174B24E-B34E-49CF-9025-3AF09E19BB77}" type="presParOf" srcId="{F751BC14-BCEA-4128-BE2B-C863A25C30A5}" destId="{E1817D02-0DC0-4C57-B77C-7D90969D0040}" srcOrd="4" destOrd="0" presId="urn:microsoft.com/office/officeart/2005/8/layout/hierarchy2"/>
    <dgm:cxn modelId="{EE0B327B-2D45-40B7-BA43-7584E9D229B5}" type="presParOf" srcId="{E1817D02-0DC0-4C57-B77C-7D90969D0040}" destId="{9DC27BE7-F4E0-4D78-8748-7DB6BAA5BE88}" srcOrd="0" destOrd="0" presId="urn:microsoft.com/office/officeart/2005/8/layout/hierarchy2"/>
    <dgm:cxn modelId="{D04108B7-7489-4AD8-8F4B-535C30C9C58A}" type="presParOf" srcId="{F751BC14-BCEA-4128-BE2B-C863A25C30A5}" destId="{D4894528-A952-46E7-BCE0-46DC6D7BCB68}" srcOrd="5" destOrd="0" presId="urn:microsoft.com/office/officeart/2005/8/layout/hierarchy2"/>
    <dgm:cxn modelId="{C1E7BF4A-ACE0-4431-A010-12931CF87D0E}" type="presParOf" srcId="{D4894528-A952-46E7-BCE0-46DC6D7BCB68}" destId="{EE1D71F0-3767-4AD5-9D51-9837395ABF6C}" srcOrd="0" destOrd="0" presId="urn:microsoft.com/office/officeart/2005/8/layout/hierarchy2"/>
    <dgm:cxn modelId="{1FE1EDFC-A10A-47DE-9C7A-18EE3B1CB0F9}" type="presParOf" srcId="{D4894528-A952-46E7-BCE0-46DC6D7BCB68}" destId="{A90E1FB9-281C-41B8-A5C1-81C74B1FD65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6D608-D2CE-4D6C-9696-11F1B536ADB7}">
      <dsp:nvSpPr>
        <dsp:cNvPr id="0" name=""/>
        <dsp:cNvSpPr/>
      </dsp:nvSpPr>
      <dsp:spPr>
        <a:xfrm>
          <a:off x="4176464" y="1593163"/>
          <a:ext cx="2925674" cy="571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00"/>
              </a:lnTo>
              <a:lnTo>
                <a:pt x="2925674" y="357600"/>
              </a:lnTo>
              <a:lnTo>
                <a:pt x="2925674" y="5711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FCD5C-E46A-4111-A6EE-97BF2AC28587}">
      <dsp:nvSpPr>
        <dsp:cNvPr id="0" name=""/>
        <dsp:cNvSpPr/>
      </dsp:nvSpPr>
      <dsp:spPr>
        <a:xfrm>
          <a:off x="4130744" y="1593163"/>
          <a:ext cx="91440" cy="571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11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0AF69C-C029-4A3B-8DDB-872BA6662524}">
      <dsp:nvSpPr>
        <dsp:cNvPr id="0" name=""/>
        <dsp:cNvSpPr/>
      </dsp:nvSpPr>
      <dsp:spPr>
        <a:xfrm>
          <a:off x="1250789" y="1593163"/>
          <a:ext cx="2925674" cy="571190"/>
        </a:xfrm>
        <a:custGeom>
          <a:avLst/>
          <a:gdLst/>
          <a:ahLst/>
          <a:cxnLst/>
          <a:rect l="0" t="0" r="0" b="0"/>
          <a:pathLst>
            <a:path>
              <a:moveTo>
                <a:pt x="2925674" y="0"/>
              </a:moveTo>
              <a:lnTo>
                <a:pt x="2925674" y="357600"/>
              </a:lnTo>
              <a:lnTo>
                <a:pt x="0" y="357600"/>
              </a:lnTo>
              <a:lnTo>
                <a:pt x="0" y="5711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6624A-3F8E-4692-BBE9-0FA72D04279E}">
      <dsp:nvSpPr>
        <dsp:cNvPr id="0" name=""/>
        <dsp:cNvSpPr/>
      </dsp:nvSpPr>
      <dsp:spPr>
        <a:xfrm>
          <a:off x="1152130" y="576068"/>
          <a:ext cx="6048666" cy="101709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составная часть права каждого человека на свободный мировоззренческий выбор, определение отношения к религии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2130" y="576068"/>
        <a:ext cx="6048666" cy="1017095"/>
      </dsp:txXfrm>
    </dsp:sp>
    <dsp:sp modelId="{E0287349-7FAB-450B-A913-DDAC1E0FD564}">
      <dsp:nvSpPr>
        <dsp:cNvPr id="0" name=""/>
        <dsp:cNvSpPr/>
      </dsp:nvSpPr>
      <dsp:spPr>
        <a:xfrm>
          <a:off x="1541" y="2164354"/>
          <a:ext cx="2498494" cy="237215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вероиспове-дания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право быть последователем какой-либо религии,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-рать или менять свою веру или не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исповедо-вать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никакой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41" y="2164354"/>
        <a:ext cx="2498494" cy="2372151"/>
      </dsp:txXfrm>
    </dsp:sp>
    <dsp:sp modelId="{7876EC9B-F9F5-4EE4-86FF-240D4A570E2B}">
      <dsp:nvSpPr>
        <dsp:cNvPr id="0" name=""/>
        <dsp:cNvSpPr/>
      </dsp:nvSpPr>
      <dsp:spPr>
        <a:xfrm>
          <a:off x="2927216" y="2164354"/>
          <a:ext cx="2498494" cy="237215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иметь, менять, распространять как религиозные, так и нерелигиозные убеждения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27216" y="2164354"/>
        <a:ext cx="2498494" cy="2372151"/>
      </dsp:txXfrm>
    </dsp:sp>
    <dsp:sp modelId="{76073B10-BFEC-4E1C-B63E-A16B156F4D33}">
      <dsp:nvSpPr>
        <dsp:cNvPr id="0" name=""/>
        <dsp:cNvSpPr/>
      </dsp:nvSpPr>
      <dsp:spPr>
        <a:xfrm>
          <a:off x="5852891" y="2164354"/>
          <a:ext cx="2498494" cy="237215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исключение каких-ли-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преимуществ или ограничений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пользо-вании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гражданскими правами в зависимости от отношения к рели-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52891" y="2164354"/>
        <a:ext cx="2498494" cy="23721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2179E-88A8-4A14-85C8-8B885D46067A}">
      <dsp:nvSpPr>
        <dsp:cNvPr id="0" name=""/>
        <dsp:cNvSpPr/>
      </dsp:nvSpPr>
      <dsp:spPr>
        <a:xfrm>
          <a:off x="122536" y="1905022"/>
          <a:ext cx="2543346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допускает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какого-либо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принуждения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4821" y="1937307"/>
        <a:ext cx="2478776" cy="1037705"/>
      </dsp:txXfrm>
    </dsp:sp>
    <dsp:sp modelId="{7C18E9A6-957C-419D-86B9-9831B000E6A3}">
      <dsp:nvSpPr>
        <dsp:cNvPr id="0" name=""/>
        <dsp:cNvSpPr/>
      </dsp:nvSpPr>
      <dsp:spPr>
        <a:xfrm rot="17692822">
          <a:off x="2058816" y="1485252"/>
          <a:ext cx="209595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095954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054394" y="1453048"/>
        <a:ext cx="104797" cy="104797"/>
      </dsp:txXfrm>
    </dsp:sp>
    <dsp:sp modelId="{3F3A398B-153B-4E24-A3D3-13031C36F876}">
      <dsp:nvSpPr>
        <dsp:cNvPr id="0" name=""/>
        <dsp:cNvSpPr/>
      </dsp:nvSpPr>
      <dsp:spPr>
        <a:xfrm>
          <a:off x="3547703" y="3596"/>
          <a:ext cx="4898711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определении гражданином своего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 религии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79988" y="35881"/>
        <a:ext cx="4834141" cy="1037705"/>
      </dsp:txXfrm>
    </dsp:sp>
    <dsp:sp modelId="{D38475B6-8F22-45DC-BCDA-EA72998DB260}">
      <dsp:nvSpPr>
        <dsp:cNvPr id="0" name=""/>
        <dsp:cNvSpPr/>
      </dsp:nvSpPr>
      <dsp:spPr>
        <a:xfrm rot="19457599">
          <a:off x="2563811" y="2119060"/>
          <a:ext cx="108596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085965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79644" y="2112106"/>
        <a:ext cx="54298" cy="54298"/>
      </dsp:txXfrm>
    </dsp:sp>
    <dsp:sp modelId="{558CB21A-0848-4BD7-8762-3D24533BDEEB}">
      <dsp:nvSpPr>
        <dsp:cNvPr id="0" name=""/>
        <dsp:cNvSpPr/>
      </dsp:nvSpPr>
      <dsp:spPr>
        <a:xfrm>
          <a:off x="3547703" y="1271213"/>
          <a:ext cx="4898711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признанию либо отказу от признания рели-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79988" y="1303498"/>
        <a:ext cx="4834141" cy="1037705"/>
      </dsp:txXfrm>
    </dsp:sp>
    <dsp:sp modelId="{E1817D02-0DC0-4C57-B77C-7D90969D0040}">
      <dsp:nvSpPr>
        <dsp:cNvPr id="0" name=""/>
        <dsp:cNvSpPr/>
      </dsp:nvSpPr>
      <dsp:spPr>
        <a:xfrm rot="2142401">
          <a:off x="2563811" y="2752869"/>
          <a:ext cx="108596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085965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79644" y="2745915"/>
        <a:ext cx="54298" cy="54298"/>
      </dsp:txXfrm>
    </dsp:sp>
    <dsp:sp modelId="{EE1D71F0-3767-4AD5-9D51-9837395ABF6C}">
      <dsp:nvSpPr>
        <dsp:cNvPr id="0" name=""/>
        <dsp:cNvSpPr/>
      </dsp:nvSpPr>
      <dsp:spPr>
        <a:xfrm>
          <a:off x="3547703" y="2538830"/>
          <a:ext cx="4898711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участию или неучастию в богослужениях, религиозных обрядах и церемониях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79988" y="2571115"/>
        <a:ext cx="4834141" cy="1037705"/>
      </dsp:txXfrm>
    </dsp:sp>
    <dsp:sp modelId="{46801392-7AB3-404B-9803-7CFF72BB9907}">
      <dsp:nvSpPr>
        <dsp:cNvPr id="0" name=""/>
        <dsp:cNvSpPr/>
      </dsp:nvSpPr>
      <dsp:spPr>
        <a:xfrm rot="3907178">
          <a:off x="2058816" y="3386677"/>
          <a:ext cx="2095954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095954" y="201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054394" y="3354473"/>
        <a:ext cx="104797" cy="104797"/>
      </dsp:txXfrm>
    </dsp:sp>
    <dsp:sp modelId="{8331BFB6-0C60-45AC-8A8A-74C1E5B71E57}">
      <dsp:nvSpPr>
        <dsp:cNvPr id="0" name=""/>
        <dsp:cNvSpPr/>
      </dsp:nvSpPr>
      <dsp:spPr>
        <a:xfrm>
          <a:off x="3547703" y="3806447"/>
          <a:ext cx="4898711" cy="1102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обучению религии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79988" y="3838732"/>
        <a:ext cx="4834141" cy="10377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2179E-88A8-4A14-85C8-8B885D46067A}">
      <dsp:nvSpPr>
        <dsp:cNvPr id="0" name=""/>
        <dsp:cNvSpPr/>
      </dsp:nvSpPr>
      <dsp:spPr>
        <a:xfrm>
          <a:off x="4916" y="1728188"/>
          <a:ext cx="2615223" cy="1455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Традиционными вероисповеданиями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белорусов официально признаны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559" y="1770831"/>
        <a:ext cx="2529937" cy="1370657"/>
      </dsp:txXfrm>
    </dsp:sp>
    <dsp:sp modelId="{7C18E9A6-957C-419D-86B9-9831B000E6A3}">
      <dsp:nvSpPr>
        <dsp:cNvPr id="0" name=""/>
        <dsp:cNvSpPr/>
      </dsp:nvSpPr>
      <dsp:spPr>
        <a:xfrm rot="18289469">
          <a:off x="2279606" y="1783673"/>
          <a:ext cx="1587809" cy="41531"/>
        </a:xfrm>
        <a:custGeom>
          <a:avLst/>
          <a:gdLst/>
          <a:ahLst/>
          <a:cxnLst/>
          <a:rect l="0" t="0" r="0" b="0"/>
          <a:pathLst>
            <a:path>
              <a:moveTo>
                <a:pt x="0" y="20765"/>
              </a:moveTo>
              <a:lnTo>
                <a:pt x="1587809" y="207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33816" y="1764744"/>
        <a:ext cx="79390" cy="79390"/>
      </dsp:txXfrm>
    </dsp:sp>
    <dsp:sp modelId="{3F3A398B-153B-4E24-A3D3-13031C36F876}">
      <dsp:nvSpPr>
        <dsp:cNvPr id="0" name=""/>
        <dsp:cNvSpPr/>
      </dsp:nvSpPr>
      <dsp:spPr>
        <a:xfrm>
          <a:off x="3526882" y="586005"/>
          <a:ext cx="5037153" cy="1133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Христианство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форме Православной,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Католи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и Евангелическо-лютеранской церквей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60079" y="619202"/>
        <a:ext cx="4970759" cy="1067032"/>
      </dsp:txXfrm>
    </dsp:sp>
    <dsp:sp modelId="{D38475B6-8F22-45DC-BCDA-EA72998DB260}">
      <dsp:nvSpPr>
        <dsp:cNvPr id="0" name=""/>
        <dsp:cNvSpPr/>
      </dsp:nvSpPr>
      <dsp:spPr>
        <a:xfrm>
          <a:off x="2620140" y="2435394"/>
          <a:ext cx="906741" cy="41531"/>
        </a:xfrm>
        <a:custGeom>
          <a:avLst/>
          <a:gdLst/>
          <a:ahLst/>
          <a:cxnLst/>
          <a:rect l="0" t="0" r="0" b="0"/>
          <a:pathLst>
            <a:path>
              <a:moveTo>
                <a:pt x="0" y="20765"/>
              </a:moveTo>
              <a:lnTo>
                <a:pt x="906741" y="207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50842" y="2433491"/>
        <a:ext cx="45337" cy="45337"/>
      </dsp:txXfrm>
    </dsp:sp>
    <dsp:sp modelId="{558CB21A-0848-4BD7-8762-3D24533BDEEB}">
      <dsp:nvSpPr>
        <dsp:cNvPr id="0" name=""/>
        <dsp:cNvSpPr/>
      </dsp:nvSpPr>
      <dsp:spPr>
        <a:xfrm>
          <a:off x="3526882" y="1889446"/>
          <a:ext cx="5037153" cy="1133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иудаизм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60079" y="1922643"/>
        <a:ext cx="4970759" cy="1067032"/>
      </dsp:txXfrm>
    </dsp:sp>
    <dsp:sp modelId="{E1817D02-0DC0-4C57-B77C-7D90969D0040}">
      <dsp:nvSpPr>
        <dsp:cNvPr id="0" name=""/>
        <dsp:cNvSpPr/>
      </dsp:nvSpPr>
      <dsp:spPr>
        <a:xfrm rot="3310531">
          <a:off x="2279606" y="3087114"/>
          <a:ext cx="1587809" cy="41531"/>
        </a:xfrm>
        <a:custGeom>
          <a:avLst/>
          <a:gdLst/>
          <a:ahLst/>
          <a:cxnLst/>
          <a:rect l="0" t="0" r="0" b="0"/>
          <a:pathLst>
            <a:path>
              <a:moveTo>
                <a:pt x="0" y="20765"/>
              </a:moveTo>
              <a:lnTo>
                <a:pt x="1587809" y="207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33816" y="3068185"/>
        <a:ext cx="79390" cy="79390"/>
      </dsp:txXfrm>
    </dsp:sp>
    <dsp:sp modelId="{EE1D71F0-3767-4AD5-9D51-9837395ABF6C}">
      <dsp:nvSpPr>
        <dsp:cNvPr id="0" name=""/>
        <dsp:cNvSpPr/>
      </dsp:nvSpPr>
      <dsp:spPr>
        <a:xfrm>
          <a:off x="3526882" y="3192887"/>
          <a:ext cx="5037153" cy="1133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ислам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60079" y="3226084"/>
        <a:ext cx="4970759" cy="1067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Национальная и конфессиональная политика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91217734"/>
              </p:ext>
            </p:extLst>
          </p:nvPr>
        </p:nvGraphicFramePr>
        <p:xfrm>
          <a:off x="467544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71436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95536" y="1628800"/>
            <a:ext cx="8568952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Аппарат Уполномоченного по делам религий и национальностей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95536" y="3031461"/>
            <a:ext cx="8518648" cy="244827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изучение вопросов, возникающих во взаимоотношениях государства и рели-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гиозных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организаций, а также государства и общественных объединений граждан, относящих себя к национальным меньшинствам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контроль за исполнением религиозными организациями законодательства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возможности для деятельности религиозных организаций и общественных объединений граждан, относящихся к национальным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мень-шинствам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203848" y="2360320"/>
            <a:ext cx="2952328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2" name="Стрелка вниз 1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3362280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– страна межнационального и межконфессионального согласия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611560" y="1340769"/>
            <a:ext cx="8352928" cy="50405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Республике Беларусь проживают представители 130 национальностей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236679116"/>
              </p:ext>
            </p:extLst>
          </p:nvPr>
        </p:nvGraphicFramePr>
        <p:xfrm>
          <a:off x="611560" y="1988840"/>
          <a:ext cx="8352928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– страна межнационального и межконфессионального согласия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611560" y="1196752"/>
            <a:ext cx="8352928" cy="648073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Республике Беларусь зарегистрировано 25 конфессий и религиозных направлений, действует более 3 тыс. религиозных организаций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252175098"/>
              </p:ext>
            </p:extLst>
          </p:nvPr>
        </p:nvGraphicFramePr>
        <p:xfrm>
          <a:off x="611560" y="1988840"/>
          <a:ext cx="8352928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864037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– страна межнационального и межконфессионального согласия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395536" y="2782114"/>
            <a:ext cx="8568952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Консультативный межконфессиональный совет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95536" y="4184775"/>
            <a:ext cx="8518648" cy="1765691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содействие сохранению и укреплению межконфессионального мира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согла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-сия в Республике Беларусь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поддержание традиций веротерпимости, толерантности и диалога между представителями различных конфессий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203848" y="3513634"/>
            <a:ext cx="2952328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8" name="Стрелка вниз 17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766128" y="3591619"/>
            <a:ext cx="172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1425210" y="1321854"/>
            <a:ext cx="6407608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22" name="Прямоугольник 21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TextBox 22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представители различных религиозных организаций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203848" y="2061039"/>
            <a:ext cx="2952328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5" name="Стрелка вниз 24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1697717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Национальная политика в Республике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Свобода совести и вероисповедания в Республике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Беларусь – страна межнационального и межконфессионального согласия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политика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06525"/>
              </p:ext>
            </p:extLst>
          </p:nvPr>
        </p:nvGraphicFramePr>
        <p:xfrm>
          <a:off x="395536" y="2204864"/>
          <a:ext cx="8568952" cy="410445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921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Национальная политика белорусского государства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64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государство регулирует отношения между социальными, национальными и другими общностями на основе принципов равенства перед законом,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уваже-ния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прав и интересов их представителей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764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государство ответственно за сохранение историко-культурного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духовного наследия, свободное развитие культур всех национальных общностей, про-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живающих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Республике Беларусь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994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национальная принадлежность гражданина Республики Беларусь не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фикси-руется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документах и не принимается во внимание при рассмотрении дело-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качеств соискателей любой должности в органах государственной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влас-ти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Республики Беларусь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395536" y="1340768"/>
            <a:ext cx="8568952" cy="78470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Национальная политика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политика многонациональных государств по отношению к проживающим в них национальным, этническим группам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1162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политика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62084"/>
              </p:ext>
            </p:extLst>
          </p:nvPr>
        </p:nvGraphicFramePr>
        <p:xfrm>
          <a:off x="395536" y="1412774"/>
          <a:ext cx="8568952" cy="453650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752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Национальная политика белорусского государства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52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оскорбление национального достоинства преследуется по закону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67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каждому гражданину предоставляется право пользоваться родным языком, выбирать язык общения, воспитания и обучения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1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национальным общностям предоставляется право на изучение родного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язы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-ка в специальных классах, группах, школах, а также на возрождение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нацио-нальной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культуры и традиций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196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государственных учебных и воспитательных учреждениях в соответствии с пожеланиями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представителей национальных общностей разрешается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изуче-ние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национальных языков, может осуществляться обучение и воспитание на этих языках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3224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3798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политика в Республике Беларусь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39552" y="1254594"/>
            <a:ext cx="7128792" cy="1336756"/>
            <a:chOff x="0" y="0"/>
            <a:chExt cx="6682342" cy="1080710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0"/>
              <a:ext cx="6682342" cy="108071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31653" y="31653"/>
              <a:ext cx="6549878" cy="10174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26 января 1990 г. был принят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Закон Республики Беларусь «О языках в Республике Беларусь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»,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который определял статус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бе-лорусского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языка как государственного. При этом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обеспечива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-лось право пользоваться русским языком как языком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межнацио-нального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общения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99592" y="2887319"/>
            <a:ext cx="7128792" cy="936104"/>
            <a:chOff x="0" y="0"/>
            <a:chExt cx="6682342" cy="1080710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0"/>
              <a:ext cx="6682342" cy="108071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31653" y="31653"/>
              <a:ext cx="6549878" cy="10174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мае 1995 г. на республиканском референдуме 83% граждан, участвовавших в голосовании, высказались за придание русско-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му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языку равного статуса с белорусским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331640" y="4094263"/>
            <a:ext cx="7128792" cy="1080120"/>
            <a:chOff x="0" y="0"/>
            <a:chExt cx="6682342" cy="1080710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6682342" cy="108071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1653" y="31653"/>
              <a:ext cx="6549878" cy="10174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Весной 1998 г. были внесены изменения и дополнения в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Закон Республики Беларусь «О языках в Республике Беларусь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»,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торые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закрепили действующий на современном этапе механизм осуществления двуязычия в нашей стране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35696" y="5445224"/>
            <a:ext cx="7128792" cy="936104"/>
            <a:chOff x="0" y="0"/>
            <a:chExt cx="6682342" cy="1080710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0"/>
              <a:ext cx="6682342" cy="108071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 txBox="1"/>
            <p:nvPr/>
          </p:nvSpPr>
          <p:spPr>
            <a:xfrm>
              <a:off x="31653" y="31653"/>
              <a:ext cx="6549878" cy="10174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2008 г. принят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Закон Республики Беларусь «</a:t>
              </a:r>
              <a:r>
                <a:rPr lang="be-BY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Аб Правілах бе-ларускай арфаграфіі і пунктуацыі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»,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вступивший в действие с 1 сентября 2010 г.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209567" y="2336387"/>
            <a:ext cx="702461" cy="70246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9" name="Стрелка вниз 18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55102" y="3485901"/>
            <a:ext cx="702461" cy="70246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2" name="Стрелка вниз 2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8055429" y="4805226"/>
            <a:ext cx="702461" cy="70246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5" name="Стрелка вниз 24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2836243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09268237"/>
              </p:ext>
            </p:extLst>
          </p:nvPr>
        </p:nvGraphicFramePr>
        <p:xfrm>
          <a:off x="467544" y="1124744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7273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7421089"/>
              </p:ext>
            </p:extLst>
          </p:nvPr>
        </p:nvGraphicFramePr>
        <p:xfrm>
          <a:off x="467544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076907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1730432" cy="2380835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267744" y="1556792"/>
            <a:ext cx="6696744" cy="316835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Статья 16: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Религии и вероисповедания равны перед законом.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Взаимоотношения государства и религиозных организаций ре-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гулируются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законом с учётом их влияния на формирование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ду-ховных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, культурных и государственных традиций белорусского народа. Запрещается деятельность религиозных организаций и их органов и представителей, которая направлена против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суве-ренитета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Республики Беларусь, её конституционного строя и гражданского согласия либо сопряжена с нарушением прав и свобод граждан, а также препятствует исполнению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граждана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-ми их государственных, общественных, семейных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обязаннос-тей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или наносит вред их здоровью и нравственности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21957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Свобода совести и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вероисповеда-ния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Республике Беларусь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17240" y="1199742"/>
            <a:ext cx="8568952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Конфессиональная политика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политика многоконфессиональных государств по урегулированию отношений между различными конфессиями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67544" y="2602403"/>
            <a:ext cx="8568952" cy="72008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Закон Республики Беларусь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«О свободе совести и религиозных организациях»,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принятый в 2002 г.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275856" y="4005064"/>
            <a:ext cx="5710336" cy="244827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3" name="Прямоугольник 12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определяющую роль Православной церкви в исто-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рическом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становлении и развитии духовных, куль-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турных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 государственных традиций белорусского народа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духовную, культурную и историческую роль Като-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лической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церкви на территории Беларуси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неотделимость от общей истории народа Беларуси Евангелическо-лютеранской церкви, иудаизма и ислама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9552" y="4005064"/>
            <a:ext cx="2672288" cy="244827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6" name="Прямоугольник 15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Box 16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свободу совести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ве-роисповедания</a:t>
              </a:r>
              <a:endPara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равенство перед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зако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-ном независимо от от-ношения к религии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равенство религий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пе-ред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законом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597146" y="1952974"/>
            <a:ext cx="2309747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19" name="Стрелка вниз 18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23528" y="3333923"/>
            <a:ext cx="2952328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2" name="Стрелка вниз 21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24046" y="3322483"/>
            <a:ext cx="172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закрепляет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пра-ва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граждан РБ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654860" y="3355635"/>
            <a:ext cx="2952328" cy="671141"/>
            <a:chOff x="6539526" y="2104929"/>
            <a:chExt cx="702461" cy="702461"/>
          </a:xfrm>
          <a:scene3d>
            <a:camera prst="orthographicFront"/>
            <a:lightRig rig="flat" dir="t"/>
          </a:scene3d>
        </p:grpSpPr>
        <p:sp>
          <p:nvSpPr>
            <p:cNvPr id="25" name="Стрелка вниз 24"/>
            <p:cNvSpPr/>
            <p:nvPr/>
          </p:nvSpPr>
          <p:spPr>
            <a:xfrm>
              <a:off x="6539526" y="2104929"/>
              <a:ext cx="702461" cy="702461"/>
            </a:xfrm>
            <a:prstGeom prst="downArrow">
              <a:avLst>
                <a:gd name="adj1" fmla="val 55000"/>
                <a:gd name="adj2" fmla="val 45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Стрелка вниз 4"/>
            <p:cNvSpPr txBox="1"/>
            <p:nvPr/>
          </p:nvSpPr>
          <p:spPr>
            <a:xfrm>
              <a:off x="6697580" y="2104929"/>
              <a:ext cx="386353" cy="528602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226260" y="3425036"/>
            <a:ext cx="1725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признаёт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1403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3179</TotalTime>
  <Words>819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</vt:lpstr>
      <vt:lpstr>Verdana</vt:lpstr>
      <vt:lpstr>Wingdings</vt:lpstr>
      <vt:lpstr>sample</vt:lpstr>
      <vt:lpstr>Национальная и конфессиональная политика</vt:lpstr>
      <vt:lpstr>План</vt:lpstr>
      <vt:lpstr>Национальная политика в Республике Беларусь</vt:lpstr>
      <vt:lpstr>Национальная политика в Республике Беларусь</vt:lpstr>
      <vt:lpstr>Национальная политика в Республике Беларусь</vt:lpstr>
      <vt:lpstr>Свобода совести и вероисповеда-ния в Республике Беларусь</vt:lpstr>
      <vt:lpstr>Свобода совести и вероисповеда-ния в Республике Беларусь</vt:lpstr>
      <vt:lpstr>Свобода совести и вероисповеда-ния в Республике Беларусь</vt:lpstr>
      <vt:lpstr>Свобода совести и вероисповеда-ния в Республике Беларусь</vt:lpstr>
      <vt:lpstr>Свобода совести и вероисповеда-ния в Республике Беларусь</vt:lpstr>
      <vt:lpstr>Свобода совести и вероисповеда-ния в Республике Беларусь</vt:lpstr>
      <vt:lpstr>Беларусь – страна межнационального и межконфессионального согласия</vt:lpstr>
      <vt:lpstr>Беларусь – страна межнационального и межконфессионального согласия</vt:lpstr>
      <vt:lpstr>Беларусь – страна межнационального и межконфессионального согласия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и конфессиональная политика</dc:title>
  <dc:subject>Национальная и конфессиональная политика</dc:subject>
  <dc:creator>Ситник П.В.</dc:creator>
  <dc:description>Презентация</dc:description>
  <cp:lastModifiedBy>User</cp:lastModifiedBy>
  <cp:revision>302</cp:revision>
  <dcterms:created xsi:type="dcterms:W3CDTF">2009-11-09T18:29:40Z</dcterms:created>
  <dcterms:modified xsi:type="dcterms:W3CDTF">2018-02-13T19:09:41Z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13.02.2018</vt:lpwstr>
  </property>
</Properties>
</file>