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6" r:id="rId3"/>
    <p:sldId id="298" r:id="rId4"/>
    <p:sldId id="312" r:id="rId5"/>
    <p:sldId id="311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69719" autoAdjust="0"/>
  </p:normalViewPr>
  <p:slideViewPr>
    <p:cSldViewPr>
      <p:cViewPr varScale="1">
        <p:scale>
          <a:sx n="111" d="100"/>
          <a:sy n="111" d="100"/>
        </p:scale>
        <p:origin x="151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60ABEE-B841-4AFF-9B9D-5D8703B5CDC6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4FBE8258-4FCB-45DB-8DE4-B7DE91D2377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Приоритетные направления социально-экономического развития нашей страны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B1ACFAE-26E0-45FD-9404-5BE45E40616F}" type="parTrans" cxnId="{D96CBCE4-35EE-4239-9456-8D2F27A512D7}">
      <dgm:prSet/>
      <dgm:spPr/>
      <dgm:t>
        <a:bodyPr/>
        <a:lstStyle/>
        <a:p>
          <a:endParaRPr lang="ru-RU"/>
        </a:p>
      </dgm:t>
    </dgm:pt>
    <dgm:pt modelId="{C3E14EE5-770A-4B28-B0E4-B8371633C708}" type="sibTrans" cxnId="{D96CBCE4-35EE-4239-9456-8D2F27A512D7}">
      <dgm:prSet/>
      <dgm:spPr/>
      <dgm:t>
        <a:bodyPr/>
        <a:lstStyle/>
        <a:p>
          <a:endParaRPr lang="ru-RU"/>
        </a:p>
      </dgm:t>
    </dgm:pt>
    <dgm:pt modelId="{01385A34-5EC5-47F1-A001-D86D295C7DB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всестороннее гармоничное развитие человека,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совершенствова-ние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системы образования, формирование эффективной системы здравоохранения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0EFB4ED-B47F-4918-A7AF-5DF740DA58ED}" type="parTrans" cxnId="{178B733B-522C-4345-B21A-552F617B5618}">
      <dgm:prSet/>
      <dgm:spPr/>
      <dgm:t>
        <a:bodyPr/>
        <a:lstStyle/>
        <a:p>
          <a:endParaRPr lang="ru-RU"/>
        </a:p>
      </dgm:t>
    </dgm:pt>
    <dgm:pt modelId="{4456C57C-E51D-463F-9B17-C30D06FFEBE9}" type="sibTrans" cxnId="{178B733B-522C-4345-B21A-552F617B5618}">
      <dgm:prSet/>
      <dgm:spPr/>
      <dgm:t>
        <a:bodyPr/>
        <a:lstStyle/>
        <a:p>
          <a:endParaRPr lang="ru-RU"/>
        </a:p>
      </dgm:t>
    </dgm:pt>
    <dgm:pt modelId="{7390F52E-4E7A-4857-A89A-5298299C2AB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переход на инновационный путь развития экономики,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энерго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и ресурсосбережение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A344A10-E6BE-4042-96BA-7B7AE191AE56}" type="parTrans" cxnId="{FA56E6AF-367C-4D25-BF6E-1CAB70EBB159}">
      <dgm:prSet/>
      <dgm:spPr/>
      <dgm:t>
        <a:bodyPr/>
        <a:lstStyle/>
        <a:p>
          <a:endParaRPr lang="ru-RU"/>
        </a:p>
      </dgm:t>
    </dgm:pt>
    <dgm:pt modelId="{6CF53395-069B-40C8-A2FA-2A2568999BB9}" type="sibTrans" cxnId="{FA56E6AF-367C-4D25-BF6E-1CAB70EBB159}">
      <dgm:prSet/>
      <dgm:spPr/>
      <dgm:t>
        <a:bodyPr/>
        <a:lstStyle/>
        <a:p>
          <a:endParaRPr lang="ru-RU"/>
        </a:p>
      </dgm:t>
    </dgm:pt>
    <dgm:pt modelId="{5FC75B17-6FF5-4403-AC96-80EDC65E320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малых и средних городов, жилищное строительство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D8BD65A-0FA5-4087-B1E5-B69735956D41}" type="parTrans" cxnId="{AA175474-11F5-40D8-B79F-A0836D85EF32}">
      <dgm:prSet/>
      <dgm:spPr/>
      <dgm:t>
        <a:bodyPr/>
        <a:lstStyle/>
        <a:p>
          <a:endParaRPr lang="ru-RU"/>
        </a:p>
      </dgm:t>
    </dgm:pt>
    <dgm:pt modelId="{4529C805-CC36-4074-8341-730E7FA7F923}" type="sibTrans" cxnId="{AA175474-11F5-40D8-B79F-A0836D85EF32}">
      <dgm:prSet/>
      <dgm:spPr/>
      <dgm:t>
        <a:bodyPr/>
        <a:lstStyle/>
        <a:p>
          <a:endParaRPr lang="ru-RU"/>
        </a:p>
      </dgm:t>
    </dgm:pt>
    <dgm:pt modelId="{DC5DB097-1E33-46FE-B092-A62CAA83D02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наращивание экспортного потенциала страны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D1F0307-0EAA-472C-9573-50893E35C0BD}" type="parTrans" cxnId="{B72494C0-36C9-45D3-9A7D-76260E0B3308}">
      <dgm:prSet/>
      <dgm:spPr/>
      <dgm:t>
        <a:bodyPr/>
        <a:lstStyle/>
        <a:p>
          <a:endParaRPr lang="ru-RU"/>
        </a:p>
      </dgm:t>
    </dgm:pt>
    <dgm:pt modelId="{E5CF828D-E703-4C99-BE4E-57AEAD34AA9A}" type="sibTrans" cxnId="{B72494C0-36C9-45D3-9A7D-76260E0B3308}">
      <dgm:prSet/>
      <dgm:spPr/>
      <dgm:t>
        <a:bodyPr/>
        <a:lstStyle/>
        <a:p>
          <a:endParaRPr lang="ru-RU"/>
        </a:p>
      </dgm:t>
    </dgm:pt>
    <dgm:pt modelId="{682739F5-3D48-4EA1-A595-CB798FBBA02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агропромышленного комплекса и сопряжённых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отрас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-лей, социальной сферы села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B8DFC5F-54E5-4CB2-9924-9FF6AFEC3B8F}" type="parTrans" cxnId="{B66337C6-6B95-450E-B7E9-391024FFEE76}">
      <dgm:prSet/>
      <dgm:spPr/>
      <dgm:t>
        <a:bodyPr/>
        <a:lstStyle/>
        <a:p>
          <a:endParaRPr lang="ru-RU"/>
        </a:p>
      </dgm:t>
    </dgm:pt>
    <dgm:pt modelId="{A4F8F0C8-E4FD-4E97-875D-E216B9A95197}" type="sibTrans" cxnId="{B66337C6-6B95-450E-B7E9-391024FFEE76}">
      <dgm:prSet/>
      <dgm:spPr/>
      <dgm:t>
        <a:bodyPr/>
        <a:lstStyle/>
        <a:p>
          <a:endParaRPr lang="ru-RU"/>
        </a:p>
      </dgm:t>
    </dgm:pt>
    <dgm:pt modelId="{724E3E8B-D779-4B90-97C8-5BFDDF28D541}" type="pres">
      <dgm:prSet presAssocID="{8960ABEE-B841-4AFF-9B9D-5D8703B5CDC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87B793F-22B6-4586-AF3D-0BB6539A4369}" type="pres">
      <dgm:prSet presAssocID="{4FBE8258-4FCB-45DB-8DE4-B7DE91D2377C}" presName="root" presStyleCnt="0"/>
      <dgm:spPr/>
    </dgm:pt>
    <dgm:pt modelId="{1C24D5A8-D54B-4FE9-B6B0-A6AC75425310}" type="pres">
      <dgm:prSet presAssocID="{4FBE8258-4FCB-45DB-8DE4-B7DE91D2377C}" presName="rootComposite" presStyleCnt="0"/>
      <dgm:spPr/>
    </dgm:pt>
    <dgm:pt modelId="{4BA9D2CD-1113-44BC-A8FA-9B8A181E8FCA}" type="pres">
      <dgm:prSet presAssocID="{4FBE8258-4FCB-45DB-8DE4-B7DE91D2377C}" presName="rootText" presStyleLbl="node1" presStyleIdx="0" presStyleCnt="1" custScaleX="580417"/>
      <dgm:spPr/>
      <dgm:t>
        <a:bodyPr/>
        <a:lstStyle/>
        <a:p>
          <a:endParaRPr lang="ru-RU"/>
        </a:p>
      </dgm:t>
    </dgm:pt>
    <dgm:pt modelId="{0EC89381-817F-4576-B4C6-08356420FC26}" type="pres">
      <dgm:prSet presAssocID="{4FBE8258-4FCB-45DB-8DE4-B7DE91D2377C}" presName="rootConnector" presStyleLbl="node1" presStyleIdx="0" presStyleCnt="1"/>
      <dgm:spPr/>
    </dgm:pt>
    <dgm:pt modelId="{3CA8A24E-53B2-4136-A9CF-0FAE41D1D401}" type="pres">
      <dgm:prSet presAssocID="{4FBE8258-4FCB-45DB-8DE4-B7DE91D2377C}" presName="childShape" presStyleCnt="0"/>
      <dgm:spPr/>
    </dgm:pt>
    <dgm:pt modelId="{0E72C8AC-2D38-4C9E-9511-068D6ACEF1FC}" type="pres">
      <dgm:prSet presAssocID="{C0EFB4ED-B47F-4918-A7AF-5DF740DA58ED}" presName="Name13" presStyleLbl="parChTrans1D2" presStyleIdx="0" presStyleCnt="5"/>
      <dgm:spPr/>
    </dgm:pt>
    <dgm:pt modelId="{CA14608F-8671-43E0-997E-1D4932536E76}" type="pres">
      <dgm:prSet presAssocID="{01385A34-5EC5-47F1-A001-D86D295C7DBA}" presName="childText" presStyleLbl="bgAcc1" presStyleIdx="0" presStyleCnt="5" custScaleX="705916" custScaleY="1465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523F38-B688-42F8-BF9A-6F8515762222}" type="pres">
      <dgm:prSet presAssocID="{0A344A10-E6BE-4042-96BA-7B7AE191AE56}" presName="Name13" presStyleLbl="parChTrans1D2" presStyleIdx="1" presStyleCnt="5"/>
      <dgm:spPr/>
    </dgm:pt>
    <dgm:pt modelId="{1BB60A93-0A26-4102-B7EF-22F1B31E8654}" type="pres">
      <dgm:prSet presAssocID="{7390F52E-4E7A-4857-A89A-5298299C2ABD}" presName="childText" presStyleLbl="bgAcc1" presStyleIdx="1" presStyleCnt="5" custScaleX="705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B93EE7-E6CE-446A-881C-3245F504A474}" type="pres">
      <dgm:prSet presAssocID="{AD1F0307-0EAA-472C-9573-50893E35C0BD}" presName="Name13" presStyleLbl="parChTrans1D2" presStyleIdx="2" presStyleCnt="5"/>
      <dgm:spPr/>
    </dgm:pt>
    <dgm:pt modelId="{F7F9C968-969C-40B7-8889-FC3BF732DBA0}" type="pres">
      <dgm:prSet presAssocID="{DC5DB097-1E33-46FE-B092-A62CAA83D028}" presName="childText" presStyleLbl="bgAcc1" presStyleIdx="2" presStyleCnt="5" custScaleX="705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7BE849-F22E-412F-8E33-2F4A20BC64C0}" type="pres">
      <dgm:prSet presAssocID="{8B8DFC5F-54E5-4CB2-9924-9FF6AFEC3B8F}" presName="Name13" presStyleLbl="parChTrans1D2" presStyleIdx="3" presStyleCnt="5"/>
      <dgm:spPr/>
    </dgm:pt>
    <dgm:pt modelId="{598584FD-9232-4BEA-A91B-C1BD85C8F741}" type="pres">
      <dgm:prSet presAssocID="{682739F5-3D48-4EA1-A595-CB798FBBA025}" presName="childText" presStyleLbl="bgAcc1" presStyleIdx="3" presStyleCnt="5" custScaleX="705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F963AA-40E9-4B42-9D09-103281BD7091}" type="pres">
      <dgm:prSet presAssocID="{9D8BD65A-0FA5-4087-B1E5-B69735956D41}" presName="Name13" presStyleLbl="parChTrans1D2" presStyleIdx="4" presStyleCnt="5"/>
      <dgm:spPr/>
    </dgm:pt>
    <dgm:pt modelId="{2077B147-7891-43E8-8351-3DBFB52D4B3D}" type="pres">
      <dgm:prSet presAssocID="{5FC75B17-6FF5-4403-AC96-80EDC65E3204}" presName="childText" presStyleLbl="bgAcc1" presStyleIdx="4" presStyleCnt="5" custScaleX="705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DE1A17-F084-4BC6-A097-6324D50967B0}" type="presOf" srcId="{7390F52E-4E7A-4857-A89A-5298299C2ABD}" destId="{1BB60A93-0A26-4102-B7EF-22F1B31E8654}" srcOrd="0" destOrd="0" presId="urn:microsoft.com/office/officeart/2005/8/layout/hierarchy3"/>
    <dgm:cxn modelId="{B66337C6-6B95-450E-B7E9-391024FFEE76}" srcId="{4FBE8258-4FCB-45DB-8DE4-B7DE91D2377C}" destId="{682739F5-3D48-4EA1-A595-CB798FBBA025}" srcOrd="3" destOrd="0" parTransId="{8B8DFC5F-54E5-4CB2-9924-9FF6AFEC3B8F}" sibTransId="{A4F8F0C8-E4FD-4E97-875D-E216B9A95197}"/>
    <dgm:cxn modelId="{1E5A5709-1B01-428D-BAF2-AC9442E399FF}" type="presOf" srcId="{8B8DFC5F-54E5-4CB2-9924-9FF6AFEC3B8F}" destId="{007BE849-F22E-412F-8E33-2F4A20BC64C0}" srcOrd="0" destOrd="0" presId="urn:microsoft.com/office/officeart/2005/8/layout/hierarchy3"/>
    <dgm:cxn modelId="{4D66C050-C5D1-4233-95AB-3AAC4F3EF300}" type="presOf" srcId="{4FBE8258-4FCB-45DB-8DE4-B7DE91D2377C}" destId="{0EC89381-817F-4576-B4C6-08356420FC26}" srcOrd="1" destOrd="0" presId="urn:microsoft.com/office/officeart/2005/8/layout/hierarchy3"/>
    <dgm:cxn modelId="{51A07288-02D0-4F3E-A605-1BEACF0AC7A4}" type="presOf" srcId="{DC5DB097-1E33-46FE-B092-A62CAA83D028}" destId="{F7F9C968-969C-40B7-8889-FC3BF732DBA0}" srcOrd="0" destOrd="0" presId="urn:microsoft.com/office/officeart/2005/8/layout/hierarchy3"/>
    <dgm:cxn modelId="{DE684AB8-FD5D-4071-B185-888B740777AF}" type="presOf" srcId="{01385A34-5EC5-47F1-A001-D86D295C7DBA}" destId="{CA14608F-8671-43E0-997E-1D4932536E76}" srcOrd="0" destOrd="0" presId="urn:microsoft.com/office/officeart/2005/8/layout/hierarchy3"/>
    <dgm:cxn modelId="{178B733B-522C-4345-B21A-552F617B5618}" srcId="{4FBE8258-4FCB-45DB-8DE4-B7DE91D2377C}" destId="{01385A34-5EC5-47F1-A001-D86D295C7DBA}" srcOrd="0" destOrd="0" parTransId="{C0EFB4ED-B47F-4918-A7AF-5DF740DA58ED}" sibTransId="{4456C57C-E51D-463F-9B17-C30D06FFEBE9}"/>
    <dgm:cxn modelId="{F6DD0536-1374-468E-8435-EFC467B853D4}" type="presOf" srcId="{AD1F0307-0EAA-472C-9573-50893E35C0BD}" destId="{02B93EE7-E6CE-446A-881C-3245F504A474}" srcOrd="0" destOrd="0" presId="urn:microsoft.com/office/officeart/2005/8/layout/hierarchy3"/>
    <dgm:cxn modelId="{B72494C0-36C9-45D3-9A7D-76260E0B3308}" srcId="{4FBE8258-4FCB-45DB-8DE4-B7DE91D2377C}" destId="{DC5DB097-1E33-46FE-B092-A62CAA83D028}" srcOrd="2" destOrd="0" parTransId="{AD1F0307-0EAA-472C-9573-50893E35C0BD}" sibTransId="{E5CF828D-E703-4C99-BE4E-57AEAD34AA9A}"/>
    <dgm:cxn modelId="{C0BB5E64-6CB9-40DA-A6DD-3E191C5E2939}" type="presOf" srcId="{0A344A10-E6BE-4042-96BA-7B7AE191AE56}" destId="{B6523F38-B688-42F8-BF9A-6F8515762222}" srcOrd="0" destOrd="0" presId="urn:microsoft.com/office/officeart/2005/8/layout/hierarchy3"/>
    <dgm:cxn modelId="{0B2009A5-6631-4E3C-8C0E-BB272CF545AC}" type="presOf" srcId="{682739F5-3D48-4EA1-A595-CB798FBBA025}" destId="{598584FD-9232-4BEA-A91B-C1BD85C8F741}" srcOrd="0" destOrd="0" presId="urn:microsoft.com/office/officeart/2005/8/layout/hierarchy3"/>
    <dgm:cxn modelId="{1F9DA988-311F-4BF7-9606-A37F0E7EF757}" type="presOf" srcId="{9D8BD65A-0FA5-4087-B1E5-B69735956D41}" destId="{80F963AA-40E9-4B42-9D09-103281BD7091}" srcOrd="0" destOrd="0" presId="urn:microsoft.com/office/officeart/2005/8/layout/hierarchy3"/>
    <dgm:cxn modelId="{FA56E6AF-367C-4D25-BF6E-1CAB70EBB159}" srcId="{4FBE8258-4FCB-45DB-8DE4-B7DE91D2377C}" destId="{7390F52E-4E7A-4857-A89A-5298299C2ABD}" srcOrd="1" destOrd="0" parTransId="{0A344A10-E6BE-4042-96BA-7B7AE191AE56}" sibTransId="{6CF53395-069B-40C8-A2FA-2A2568999BB9}"/>
    <dgm:cxn modelId="{41B4F80E-9F20-4FBD-BE58-F7C6B9CF538D}" type="presOf" srcId="{5FC75B17-6FF5-4403-AC96-80EDC65E3204}" destId="{2077B147-7891-43E8-8351-3DBFB52D4B3D}" srcOrd="0" destOrd="0" presId="urn:microsoft.com/office/officeart/2005/8/layout/hierarchy3"/>
    <dgm:cxn modelId="{3B1D3CCD-8014-4C61-AA13-0CD216036AEB}" type="presOf" srcId="{8960ABEE-B841-4AFF-9B9D-5D8703B5CDC6}" destId="{724E3E8B-D779-4B90-97C8-5BFDDF28D541}" srcOrd="0" destOrd="0" presId="urn:microsoft.com/office/officeart/2005/8/layout/hierarchy3"/>
    <dgm:cxn modelId="{662EDA8A-11EA-4B6C-ABFB-8738EEF48102}" type="presOf" srcId="{C0EFB4ED-B47F-4918-A7AF-5DF740DA58ED}" destId="{0E72C8AC-2D38-4C9E-9511-068D6ACEF1FC}" srcOrd="0" destOrd="0" presId="urn:microsoft.com/office/officeart/2005/8/layout/hierarchy3"/>
    <dgm:cxn modelId="{D96CBCE4-35EE-4239-9456-8D2F27A512D7}" srcId="{8960ABEE-B841-4AFF-9B9D-5D8703B5CDC6}" destId="{4FBE8258-4FCB-45DB-8DE4-B7DE91D2377C}" srcOrd="0" destOrd="0" parTransId="{5B1ACFAE-26E0-45FD-9404-5BE45E40616F}" sibTransId="{C3E14EE5-770A-4B28-B0E4-B8371633C708}"/>
    <dgm:cxn modelId="{227A71E4-3C89-438E-8E2D-C9EF3EBE490A}" type="presOf" srcId="{4FBE8258-4FCB-45DB-8DE4-B7DE91D2377C}" destId="{4BA9D2CD-1113-44BC-A8FA-9B8A181E8FCA}" srcOrd="0" destOrd="0" presId="urn:microsoft.com/office/officeart/2005/8/layout/hierarchy3"/>
    <dgm:cxn modelId="{AA175474-11F5-40D8-B79F-A0836D85EF32}" srcId="{4FBE8258-4FCB-45DB-8DE4-B7DE91D2377C}" destId="{5FC75B17-6FF5-4403-AC96-80EDC65E3204}" srcOrd="4" destOrd="0" parTransId="{9D8BD65A-0FA5-4087-B1E5-B69735956D41}" sibTransId="{4529C805-CC36-4074-8341-730E7FA7F923}"/>
    <dgm:cxn modelId="{EE9880D1-AAA1-452F-B19D-EA2FE95845D8}" type="presParOf" srcId="{724E3E8B-D779-4B90-97C8-5BFDDF28D541}" destId="{F87B793F-22B6-4586-AF3D-0BB6539A4369}" srcOrd="0" destOrd="0" presId="urn:microsoft.com/office/officeart/2005/8/layout/hierarchy3"/>
    <dgm:cxn modelId="{5CA1C5F2-CD82-41C1-B83D-1F862DB7FDCA}" type="presParOf" srcId="{F87B793F-22B6-4586-AF3D-0BB6539A4369}" destId="{1C24D5A8-D54B-4FE9-B6B0-A6AC75425310}" srcOrd="0" destOrd="0" presId="urn:microsoft.com/office/officeart/2005/8/layout/hierarchy3"/>
    <dgm:cxn modelId="{A1717B6E-8251-41E6-BF3C-977173B77803}" type="presParOf" srcId="{1C24D5A8-D54B-4FE9-B6B0-A6AC75425310}" destId="{4BA9D2CD-1113-44BC-A8FA-9B8A181E8FCA}" srcOrd="0" destOrd="0" presId="urn:microsoft.com/office/officeart/2005/8/layout/hierarchy3"/>
    <dgm:cxn modelId="{FAB4278A-B536-48EF-A442-85E5D02BE562}" type="presParOf" srcId="{1C24D5A8-D54B-4FE9-B6B0-A6AC75425310}" destId="{0EC89381-817F-4576-B4C6-08356420FC26}" srcOrd="1" destOrd="0" presId="urn:microsoft.com/office/officeart/2005/8/layout/hierarchy3"/>
    <dgm:cxn modelId="{11AFAFF3-68EB-4D58-907F-3C1E6587C023}" type="presParOf" srcId="{F87B793F-22B6-4586-AF3D-0BB6539A4369}" destId="{3CA8A24E-53B2-4136-A9CF-0FAE41D1D401}" srcOrd="1" destOrd="0" presId="urn:microsoft.com/office/officeart/2005/8/layout/hierarchy3"/>
    <dgm:cxn modelId="{ACFEC50B-7297-4CA1-A552-9813B9D2AECC}" type="presParOf" srcId="{3CA8A24E-53B2-4136-A9CF-0FAE41D1D401}" destId="{0E72C8AC-2D38-4C9E-9511-068D6ACEF1FC}" srcOrd="0" destOrd="0" presId="urn:microsoft.com/office/officeart/2005/8/layout/hierarchy3"/>
    <dgm:cxn modelId="{2340D669-3716-4877-8848-C048EBD5D882}" type="presParOf" srcId="{3CA8A24E-53B2-4136-A9CF-0FAE41D1D401}" destId="{CA14608F-8671-43E0-997E-1D4932536E76}" srcOrd="1" destOrd="0" presId="urn:microsoft.com/office/officeart/2005/8/layout/hierarchy3"/>
    <dgm:cxn modelId="{2D1F6A61-226F-48E2-9F5B-63110AA2B103}" type="presParOf" srcId="{3CA8A24E-53B2-4136-A9CF-0FAE41D1D401}" destId="{B6523F38-B688-42F8-BF9A-6F8515762222}" srcOrd="2" destOrd="0" presId="urn:microsoft.com/office/officeart/2005/8/layout/hierarchy3"/>
    <dgm:cxn modelId="{1569D1EC-B794-4652-BCC1-91215E250062}" type="presParOf" srcId="{3CA8A24E-53B2-4136-A9CF-0FAE41D1D401}" destId="{1BB60A93-0A26-4102-B7EF-22F1B31E8654}" srcOrd="3" destOrd="0" presId="urn:microsoft.com/office/officeart/2005/8/layout/hierarchy3"/>
    <dgm:cxn modelId="{91E365D0-5DC2-4C35-B8FF-1CDAC056B1EE}" type="presParOf" srcId="{3CA8A24E-53B2-4136-A9CF-0FAE41D1D401}" destId="{02B93EE7-E6CE-446A-881C-3245F504A474}" srcOrd="4" destOrd="0" presId="urn:microsoft.com/office/officeart/2005/8/layout/hierarchy3"/>
    <dgm:cxn modelId="{6D31F9CB-A817-4FEC-A288-FBF49D17809D}" type="presParOf" srcId="{3CA8A24E-53B2-4136-A9CF-0FAE41D1D401}" destId="{F7F9C968-969C-40B7-8889-FC3BF732DBA0}" srcOrd="5" destOrd="0" presId="urn:microsoft.com/office/officeart/2005/8/layout/hierarchy3"/>
    <dgm:cxn modelId="{AECED5FC-1255-443B-A8E2-ADA5450CC0E2}" type="presParOf" srcId="{3CA8A24E-53B2-4136-A9CF-0FAE41D1D401}" destId="{007BE849-F22E-412F-8E33-2F4A20BC64C0}" srcOrd="6" destOrd="0" presId="urn:microsoft.com/office/officeart/2005/8/layout/hierarchy3"/>
    <dgm:cxn modelId="{EB5E9ACB-89CC-4135-86B4-FE1B1DB4371D}" type="presParOf" srcId="{3CA8A24E-53B2-4136-A9CF-0FAE41D1D401}" destId="{598584FD-9232-4BEA-A91B-C1BD85C8F741}" srcOrd="7" destOrd="0" presId="urn:microsoft.com/office/officeart/2005/8/layout/hierarchy3"/>
    <dgm:cxn modelId="{BFEF67B7-4606-41D3-8340-995CCBE851DB}" type="presParOf" srcId="{3CA8A24E-53B2-4136-A9CF-0FAE41D1D401}" destId="{80F963AA-40E9-4B42-9D09-103281BD7091}" srcOrd="8" destOrd="0" presId="urn:microsoft.com/office/officeart/2005/8/layout/hierarchy3"/>
    <dgm:cxn modelId="{CD93BF8A-CEB5-4443-AC25-983A2F2EEC8F}" type="presParOf" srcId="{3CA8A24E-53B2-4136-A9CF-0FAE41D1D401}" destId="{2077B147-7891-43E8-8351-3DBFB52D4B3D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25F4FF-166C-40D4-96EA-D81DB956AF7F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AAFF1CFD-8FA3-488F-8635-6D46EED47A1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Модель социально ориентированной рыночной экономики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14CE078-29AB-4D7D-BF21-0ACC63AA00DA}" type="parTrans" cxnId="{A5AE803D-02CC-4C34-B623-3AFAC7F4B95F}">
      <dgm:prSet/>
      <dgm:spPr/>
      <dgm:t>
        <a:bodyPr/>
        <a:lstStyle/>
        <a:p>
          <a:endParaRPr lang="ru-RU"/>
        </a:p>
      </dgm:t>
    </dgm:pt>
    <dgm:pt modelId="{863ECC34-AA15-4CA6-AD80-0206AE5243A6}" type="sibTrans" cxnId="{A5AE803D-02CC-4C34-B623-3AFAC7F4B95F}">
      <dgm:prSet/>
      <dgm:spPr/>
      <dgm:t>
        <a:bodyPr/>
        <a:lstStyle/>
        <a:p>
          <a:endParaRPr lang="ru-RU"/>
        </a:p>
      </dgm:t>
    </dgm:pt>
    <dgm:pt modelId="{ADA6650E-236E-49CE-937E-98EBC307E6C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высокая доля государственной собственности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9796D69-C88C-4DE5-B55C-FCB2F5D90C8D}" type="parTrans" cxnId="{567E3C71-1D47-4924-99AD-6EAE7CE34BF2}">
      <dgm:prSet/>
      <dgm:spPr/>
      <dgm:t>
        <a:bodyPr/>
        <a:lstStyle/>
        <a:p>
          <a:endParaRPr lang="ru-RU"/>
        </a:p>
      </dgm:t>
    </dgm:pt>
    <dgm:pt modelId="{9AF2CCB3-FD76-425D-B914-D1C11C6C9765}" type="sibTrans" cxnId="{567E3C71-1D47-4924-99AD-6EAE7CE34BF2}">
      <dgm:prSet/>
      <dgm:spPr/>
      <dgm:t>
        <a:bodyPr/>
        <a:lstStyle/>
        <a:p>
          <a:endParaRPr lang="ru-RU"/>
        </a:p>
      </dgm:t>
    </dgm:pt>
    <dgm:pt modelId="{C4F120A4-E8C3-44F0-A065-184B488A61A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широкие масштабы государственного регулирования экономики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7CCA9CA-DCD9-4E20-B052-6A4D6333CEB4}" type="parTrans" cxnId="{E0D5B0B6-CB93-4094-8C36-134C695F2D85}">
      <dgm:prSet/>
      <dgm:spPr/>
      <dgm:t>
        <a:bodyPr/>
        <a:lstStyle/>
        <a:p>
          <a:endParaRPr lang="ru-RU"/>
        </a:p>
      </dgm:t>
    </dgm:pt>
    <dgm:pt modelId="{2101CB55-756F-41A0-B945-B33E756994FF}" type="sibTrans" cxnId="{E0D5B0B6-CB93-4094-8C36-134C695F2D85}">
      <dgm:prSet/>
      <dgm:spPr/>
      <dgm:t>
        <a:bodyPr/>
        <a:lstStyle/>
        <a:p>
          <a:endParaRPr lang="ru-RU"/>
        </a:p>
      </dgm:t>
    </dgm:pt>
    <dgm:pt modelId="{C3AE6FC1-D5D1-425A-9D06-BDAA98A3042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экономическая эффективность с высоким уровнем социальной за-щиты населения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7CAC79F-CF4D-4B3C-ACD3-72250E5EF5CB}" type="parTrans" cxnId="{D3F611BF-DB78-4D86-B97B-AF2727C5657F}">
      <dgm:prSet/>
      <dgm:spPr/>
      <dgm:t>
        <a:bodyPr/>
        <a:lstStyle/>
        <a:p>
          <a:endParaRPr lang="ru-RU"/>
        </a:p>
      </dgm:t>
    </dgm:pt>
    <dgm:pt modelId="{029DAB2C-3926-4111-B82C-B6A76DE23A9E}" type="sibTrans" cxnId="{D3F611BF-DB78-4D86-B97B-AF2727C5657F}">
      <dgm:prSet/>
      <dgm:spPr/>
      <dgm:t>
        <a:bodyPr/>
        <a:lstStyle/>
        <a:p>
          <a:endParaRPr lang="ru-RU"/>
        </a:p>
      </dgm:t>
    </dgm:pt>
    <dgm:pt modelId="{48ACB31E-EFD8-4877-9588-62912676C8E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поддержка малого и среднего бизнеса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0FD448A-4D41-49D0-B385-D0A873FA2AE2}" type="parTrans" cxnId="{862347E9-93B2-4563-9721-7B02D116DA96}">
      <dgm:prSet/>
      <dgm:spPr/>
      <dgm:t>
        <a:bodyPr/>
        <a:lstStyle/>
        <a:p>
          <a:endParaRPr lang="ru-RU"/>
        </a:p>
      </dgm:t>
    </dgm:pt>
    <dgm:pt modelId="{D056E836-E998-4F28-A7D7-A0B98B3331B3}" type="sibTrans" cxnId="{862347E9-93B2-4563-9721-7B02D116DA96}">
      <dgm:prSet/>
      <dgm:spPr/>
      <dgm:t>
        <a:bodyPr/>
        <a:lstStyle/>
        <a:p>
          <a:endParaRPr lang="ru-RU"/>
        </a:p>
      </dgm:t>
    </dgm:pt>
    <dgm:pt modelId="{B64AE5C6-F815-4D11-B582-84247012465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высокая доля социальных расходов в государственном бюджете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1E9DBA6-F603-41B8-9BDF-7AC23B23E029}" type="parTrans" cxnId="{733C912A-4477-4274-AFB1-7CBDEE39459B}">
      <dgm:prSet/>
      <dgm:spPr/>
      <dgm:t>
        <a:bodyPr/>
        <a:lstStyle/>
        <a:p>
          <a:endParaRPr lang="ru-RU"/>
        </a:p>
      </dgm:t>
    </dgm:pt>
    <dgm:pt modelId="{5E6F5230-81D8-4CDD-84A1-C09BC07D2FFD}" type="sibTrans" cxnId="{733C912A-4477-4274-AFB1-7CBDEE39459B}">
      <dgm:prSet/>
      <dgm:spPr/>
      <dgm:t>
        <a:bodyPr/>
        <a:lstStyle/>
        <a:p>
          <a:endParaRPr lang="ru-RU"/>
        </a:p>
      </dgm:t>
    </dgm:pt>
    <dgm:pt modelId="{67222EFC-257A-4A61-A599-F1E6F3417A6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участие работников в управлении производством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6536206-0766-4DAE-A070-C9DDE90E5899}" type="parTrans" cxnId="{CC051034-3E47-4E66-B2CA-5AB1AACD0BC3}">
      <dgm:prSet/>
      <dgm:spPr/>
      <dgm:t>
        <a:bodyPr/>
        <a:lstStyle/>
        <a:p>
          <a:endParaRPr lang="ru-RU"/>
        </a:p>
      </dgm:t>
    </dgm:pt>
    <dgm:pt modelId="{B9412B6E-E9A2-4336-AB47-07F0CF7DCE68}" type="sibTrans" cxnId="{CC051034-3E47-4E66-B2CA-5AB1AACD0BC3}">
      <dgm:prSet/>
      <dgm:spPr/>
      <dgm:t>
        <a:bodyPr/>
        <a:lstStyle/>
        <a:p>
          <a:endParaRPr lang="ru-RU"/>
        </a:p>
      </dgm:t>
    </dgm:pt>
    <dgm:pt modelId="{7F096330-F442-4065-9FB5-3637B779F7E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сочетание свободной частной инициативы, конкуренции с активной ролью государства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7BC6481-8218-4279-8F26-279DEF7442AA}" type="parTrans" cxnId="{CF78AE28-D446-4B06-90EB-E9A64BC2C5BC}">
      <dgm:prSet/>
      <dgm:spPr/>
      <dgm:t>
        <a:bodyPr/>
        <a:lstStyle/>
        <a:p>
          <a:endParaRPr lang="ru-RU"/>
        </a:p>
      </dgm:t>
    </dgm:pt>
    <dgm:pt modelId="{6862FBDB-202F-45FC-A590-B705D559D318}" type="sibTrans" cxnId="{CF78AE28-D446-4B06-90EB-E9A64BC2C5BC}">
      <dgm:prSet/>
      <dgm:spPr/>
      <dgm:t>
        <a:bodyPr/>
        <a:lstStyle/>
        <a:p>
          <a:endParaRPr lang="ru-RU"/>
        </a:p>
      </dgm:t>
    </dgm:pt>
    <dgm:pt modelId="{0848E1FA-9C12-4519-BB32-4D41B9675AD7}" type="pres">
      <dgm:prSet presAssocID="{A825F4FF-166C-40D4-96EA-D81DB956AF7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4120DDA-1DEE-45B9-99A6-4575DE8A553F}" type="pres">
      <dgm:prSet presAssocID="{AAFF1CFD-8FA3-488F-8635-6D46EED47A14}" presName="root" presStyleCnt="0"/>
      <dgm:spPr/>
    </dgm:pt>
    <dgm:pt modelId="{0181B5F6-4FE6-461D-BFAC-5528D58DE436}" type="pres">
      <dgm:prSet presAssocID="{AAFF1CFD-8FA3-488F-8635-6D46EED47A14}" presName="rootComposite" presStyleCnt="0"/>
      <dgm:spPr/>
    </dgm:pt>
    <dgm:pt modelId="{F275E976-6DCF-4D24-BB8F-E0F1E8CA12B2}" type="pres">
      <dgm:prSet presAssocID="{AAFF1CFD-8FA3-488F-8635-6D46EED47A14}" presName="rootText" presStyleLbl="node1" presStyleIdx="0" presStyleCnt="1" custScaleX="572280"/>
      <dgm:spPr/>
    </dgm:pt>
    <dgm:pt modelId="{6DE352BE-0E10-4606-96B8-5F48B626EF18}" type="pres">
      <dgm:prSet presAssocID="{AAFF1CFD-8FA3-488F-8635-6D46EED47A14}" presName="rootConnector" presStyleLbl="node1" presStyleIdx="0" presStyleCnt="1"/>
      <dgm:spPr/>
    </dgm:pt>
    <dgm:pt modelId="{41A308D1-299A-4A8D-893C-333384A5E618}" type="pres">
      <dgm:prSet presAssocID="{AAFF1CFD-8FA3-488F-8635-6D46EED47A14}" presName="childShape" presStyleCnt="0"/>
      <dgm:spPr/>
    </dgm:pt>
    <dgm:pt modelId="{6EF97DD4-A353-41CE-BCD7-3F93256DE273}" type="pres">
      <dgm:prSet presAssocID="{69796D69-C88C-4DE5-B55C-FCB2F5D90C8D}" presName="Name13" presStyleLbl="parChTrans1D2" presStyleIdx="0" presStyleCnt="7"/>
      <dgm:spPr/>
    </dgm:pt>
    <dgm:pt modelId="{BF131DA4-B088-4D61-B880-E683D2B9EDC1}" type="pres">
      <dgm:prSet presAssocID="{ADA6650E-236E-49CE-937E-98EBC307E6C3}" presName="childText" presStyleLbl="bgAcc1" presStyleIdx="0" presStyleCnt="7" custScaleX="9494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9B22BD-66AB-4155-BEC4-714A4E843C6F}" type="pres">
      <dgm:prSet presAssocID="{27CCA9CA-DCD9-4E20-B052-6A4D6333CEB4}" presName="Name13" presStyleLbl="parChTrans1D2" presStyleIdx="1" presStyleCnt="7"/>
      <dgm:spPr/>
    </dgm:pt>
    <dgm:pt modelId="{AC6E7348-25D6-48B7-854C-BCE3AEE68B72}" type="pres">
      <dgm:prSet presAssocID="{C4F120A4-E8C3-44F0-A065-184B488A61A6}" presName="childText" presStyleLbl="bgAcc1" presStyleIdx="1" presStyleCnt="7" custScaleX="9494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E39957-09EC-4257-BE70-0F2165AF49F8}" type="pres">
      <dgm:prSet presAssocID="{40FD448A-4D41-49D0-B385-D0A873FA2AE2}" presName="Name13" presStyleLbl="parChTrans1D2" presStyleIdx="2" presStyleCnt="7"/>
      <dgm:spPr/>
    </dgm:pt>
    <dgm:pt modelId="{51346CF6-7682-4B19-A262-1BF66CB30439}" type="pres">
      <dgm:prSet presAssocID="{48ACB31E-EFD8-4877-9588-62912676C8E5}" presName="childText" presStyleLbl="bgAcc1" presStyleIdx="2" presStyleCnt="7" custScaleX="9494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56324D-2C97-4A62-8F47-6A5AF8597A34}" type="pres">
      <dgm:prSet presAssocID="{C1E9DBA6-F603-41B8-9BDF-7AC23B23E029}" presName="Name13" presStyleLbl="parChTrans1D2" presStyleIdx="3" presStyleCnt="7"/>
      <dgm:spPr/>
    </dgm:pt>
    <dgm:pt modelId="{B8CC5EB0-C69B-4B20-8A9A-A9EF5149542B}" type="pres">
      <dgm:prSet presAssocID="{B64AE5C6-F815-4D11-B582-84247012465F}" presName="childText" presStyleLbl="bgAcc1" presStyleIdx="3" presStyleCnt="7" custScaleX="9494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B4F88-0016-4C90-BEF2-281E5797A30C}" type="pres">
      <dgm:prSet presAssocID="{F6536206-0766-4DAE-A070-C9DDE90E5899}" presName="Name13" presStyleLbl="parChTrans1D2" presStyleIdx="4" presStyleCnt="7"/>
      <dgm:spPr/>
    </dgm:pt>
    <dgm:pt modelId="{EBFF9531-0EE8-4892-A1C4-CD0401FD58A3}" type="pres">
      <dgm:prSet presAssocID="{67222EFC-257A-4A61-A599-F1E6F3417A6C}" presName="childText" presStyleLbl="bgAcc1" presStyleIdx="4" presStyleCnt="7" custScaleX="9494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A7BF1B-DFC5-4FEB-9999-59EA19E636BF}" type="pres">
      <dgm:prSet presAssocID="{B7BC6481-8218-4279-8F26-279DEF7442AA}" presName="Name13" presStyleLbl="parChTrans1D2" presStyleIdx="5" presStyleCnt="7"/>
      <dgm:spPr/>
    </dgm:pt>
    <dgm:pt modelId="{EF38BF44-7A6B-4787-8E2C-C6BBA0152980}" type="pres">
      <dgm:prSet presAssocID="{7F096330-F442-4065-9FB5-3637B779F7EF}" presName="childText" presStyleLbl="bgAcc1" presStyleIdx="5" presStyleCnt="7" custScaleX="9494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612487-ADB4-4DF9-998F-40722748AB6A}" type="pres">
      <dgm:prSet presAssocID="{77CAC79F-CF4D-4B3C-ACD3-72250E5EF5CB}" presName="Name13" presStyleLbl="parChTrans1D2" presStyleIdx="6" presStyleCnt="7"/>
      <dgm:spPr/>
    </dgm:pt>
    <dgm:pt modelId="{37224B2D-9CE9-4147-BFA5-A07E5B1F97E3}" type="pres">
      <dgm:prSet presAssocID="{C3AE6FC1-D5D1-425A-9D06-BDAA98A30420}" presName="childText" presStyleLbl="bgAcc1" presStyleIdx="6" presStyleCnt="7" custScaleX="9494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44953B-034A-4EE8-9523-9B185A1FF3F5}" type="presOf" srcId="{C3AE6FC1-D5D1-425A-9D06-BDAA98A30420}" destId="{37224B2D-9CE9-4147-BFA5-A07E5B1F97E3}" srcOrd="0" destOrd="0" presId="urn:microsoft.com/office/officeart/2005/8/layout/hierarchy3"/>
    <dgm:cxn modelId="{5867080E-F414-45C7-85CC-28BC37EE453E}" type="presOf" srcId="{ADA6650E-236E-49CE-937E-98EBC307E6C3}" destId="{BF131DA4-B088-4D61-B880-E683D2B9EDC1}" srcOrd="0" destOrd="0" presId="urn:microsoft.com/office/officeart/2005/8/layout/hierarchy3"/>
    <dgm:cxn modelId="{E0D5B0B6-CB93-4094-8C36-134C695F2D85}" srcId="{AAFF1CFD-8FA3-488F-8635-6D46EED47A14}" destId="{C4F120A4-E8C3-44F0-A065-184B488A61A6}" srcOrd="1" destOrd="0" parTransId="{27CCA9CA-DCD9-4E20-B052-6A4D6333CEB4}" sibTransId="{2101CB55-756F-41A0-B945-B33E756994FF}"/>
    <dgm:cxn modelId="{D3F611BF-DB78-4D86-B97B-AF2727C5657F}" srcId="{AAFF1CFD-8FA3-488F-8635-6D46EED47A14}" destId="{C3AE6FC1-D5D1-425A-9D06-BDAA98A30420}" srcOrd="6" destOrd="0" parTransId="{77CAC79F-CF4D-4B3C-ACD3-72250E5EF5CB}" sibTransId="{029DAB2C-3926-4111-B82C-B6A76DE23A9E}"/>
    <dgm:cxn modelId="{56953526-161F-497C-AB81-FE964B8E9738}" type="presOf" srcId="{C1E9DBA6-F603-41B8-9BDF-7AC23B23E029}" destId="{C256324D-2C97-4A62-8F47-6A5AF8597A34}" srcOrd="0" destOrd="0" presId="urn:microsoft.com/office/officeart/2005/8/layout/hierarchy3"/>
    <dgm:cxn modelId="{733C912A-4477-4274-AFB1-7CBDEE39459B}" srcId="{AAFF1CFD-8FA3-488F-8635-6D46EED47A14}" destId="{B64AE5C6-F815-4D11-B582-84247012465F}" srcOrd="3" destOrd="0" parTransId="{C1E9DBA6-F603-41B8-9BDF-7AC23B23E029}" sibTransId="{5E6F5230-81D8-4CDD-84A1-C09BC07D2FFD}"/>
    <dgm:cxn modelId="{862347E9-93B2-4563-9721-7B02D116DA96}" srcId="{AAFF1CFD-8FA3-488F-8635-6D46EED47A14}" destId="{48ACB31E-EFD8-4877-9588-62912676C8E5}" srcOrd="2" destOrd="0" parTransId="{40FD448A-4D41-49D0-B385-D0A873FA2AE2}" sibTransId="{D056E836-E998-4F28-A7D7-A0B98B3331B3}"/>
    <dgm:cxn modelId="{33425D86-CD5E-43D3-BEEA-22E314B9074A}" type="presOf" srcId="{A825F4FF-166C-40D4-96EA-D81DB956AF7F}" destId="{0848E1FA-9C12-4519-BB32-4D41B9675AD7}" srcOrd="0" destOrd="0" presId="urn:microsoft.com/office/officeart/2005/8/layout/hierarchy3"/>
    <dgm:cxn modelId="{CF78AE28-D446-4B06-90EB-E9A64BC2C5BC}" srcId="{AAFF1CFD-8FA3-488F-8635-6D46EED47A14}" destId="{7F096330-F442-4065-9FB5-3637B779F7EF}" srcOrd="5" destOrd="0" parTransId="{B7BC6481-8218-4279-8F26-279DEF7442AA}" sibTransId="{6862FBDB-202F-45FC-A590-B705D559D318}"/>
    <dgm:cxn modelId="{85C0E37F-6D43-465C-829A-6B510449A3FC}" type="presOf" srcId="{7F096330-F442-4065-9FB5-3637B779F7EF}" destId="{EF38BF44-7A6B-4787-8E2C-C6BBA0152980}" srcOrd="0" destOrd="0" presId="urn:microsoft.com/office/officeart/2005/8/layout/hierarchy3"/>
    <dgm:cxn modelId="{43B5F89F-0796-40A3-98E3-650F9B5BF07E}" type="presOf" srcId="{40FD448A-4D41-49D0-B385-D0A873FA2AE2}" destId="{A2E39957-09EC-4257-BE70-0F2165AF49F8}" srcOrd="0" destOrd="0" presId="urn:microsoft.com/office/officeart/2005/8/layout/hierarchy3"/>
    <dgm:cxn modelId="{ABF98F24-CF4A-48EF-B00B-12AA8A953B4D}" type="presOf" srcId="{F6536206-0766-4DAE-A070-C9DDE90E5899}" destId="{DF2B4F88-0016-4C90-BEF2-281E5797A30C}" srcOrd="0" destOrd="0" presId="urn:microsoft.com/office/officeart/2005/8/layout/hierarchy3"/>
    <dgm:cxn modelId="{567E3C71-1D47-4924-99AD-6EAE7CE34BF2}" srcId="{AAFF1CFD-8FA3-488F-8635-6D46EED47A14}" destId="{ADA6650E-236E-49CE-937E-98EBC307E6C3}" srcOrd="0" destOrd="0" parTransId="{69796D69-C88C-4DE5-B55C-FCB2F5D90C8D}" sibTransId="{9AF2CCB3-FD76-425D-B914-D1C11C6C9765}"/>
    <dgm:cxn modelId="{D1276517-5D78-471B-8892-D19B698A52A5}" type="presOf" srcId="{69796D69-C88C-4DE5-B55C-FCB2F5D90C8D}" destId="{6EF97DD4-A353-41CE-BCD7-3F93256DE273}" srcOrd="0" destOrd="0" presId="urn:microsoft.com/office/officeart/2005/8/layout/hierarchy3"/>
    <dgm:cxn modelId="{9842C6FF-2EA8-4208-97FB-C5B2003F8029}" type="presOf" srcId="{48ACB31E-EFD8-4877-9588-62912676C8E5}" destId="{51346CF6-7682-4B19-A262-1BF66CB30439}" srcOrd="0" destOrd="0" presId="urn:microsoft.com/office/officeart/2005/8/layout/hierarchy3"/>
    <dgm:cxn modelId="{2D649298-8D8D-4369-9560-F0766B0FA56E}" type="presOf" srcId="{B64AE5C6-F815-4D11-B582-84247012465F}" destId="{B8CC5EB0-C69B-4B20-8A9A-A9EF5149542B}" srcOrd="0" destOrd="0" presId="urn:microsoft.com/office/officeart/2005/8/layout/hierarchy3"/>
    <dgm:cxn modelId="{2ECDA5D1-6C3E-4C71-844A-44F71260419F}" type="presOf" srcId="{C4F120A4-E8C3-44F0-A065-184B488A61A6}" destId="{AC6E7348-25D6-48B7-854C-BCE3AEE68B72}" srcOrd="0" destOrd="0" presId="urn:microsoft.com/office/officeart/2005/8/layout/hierarchy3"/>
    <dgm:cxn modelId="{86043E8A-C3D3-4534-BBE9-35BAC6EEFBF4}" type="presOf" srcId="{67222EFC-257A-4A61-A599-F1E6F3417A6C}" destId="{EBFF9531-0EE8-4892-A1C4-CD0401FD58A3}" srcOrd="0" destOrd="0" presId="urn:microsoft.com/office/officeart/2005/8/layout/hierarchy3"/>
    <dgm:cxn modelId="{53AB5995-ED75-48B8-86D1-FE998FC7F05B}" type="presOf" srcId="{B7BC6481-8218-4279-8F26-279DEF7442AA}" destId="{9AA7BF1B-DFC5-4FEB-9999-59EA19E636BF}" srcOrd="0" destOrd="0" presId="urn:microsoft.com/office/officeart/2005/8/layout/hierarchy3"/>
    <dgm:cxn modelId="{33E73894-3BB9-4FFF-86E7-51C447B34171}" type="presOf" srcId="{AAFF1CFD-8FA3-488F-8635-6D46EED47A14}" destId="{F275E976-6DCF-4D24-BB8F-E0F1E8CA12B2}" srcOrd="0" destOrd="0" presId="urn:microsoft.com/office/officeart/2005/8/layout/hierarchy3"/>
    <dgm:cxn modelId="{660A9857-7374-43FD-A515-D5B0AA2F117E}" type="presOf" srcId="{77CAC79F-CF4D-4B3C-ACD3-72250E5EF5CB}" destId="{48612487-ADB4-4DF9-998F-40722748AB6A}" srcOrd="0" destOrd="0" presId="urn:microsoft.com/office/officeart/2005/8/layout/hierarchy3"/>
    <dgm:cxn modelId="{1E4FA57B-1768-46F6-A773-73F195DE22C4}" type="presOf" srcId="{AAFF1CFD-8FA3-488F-8635-6D46EED47A14}" destId="{6DE352BE-0E10-4606-96B8-5F48B626EF18}" srcOrd="1" destOrd="0" presId="urn:microsoft.com/office/officeart/2005/8/layout/hierarchy3"/>
    <dgm:cxn modelId="{A36989A7-3C46-4A1B-B8E9-0965DCE99000}" type="presOf" srcId="{27CCA9CA-DCD9-4E20-B052-6A4D6333CEB4}" destId="{0F9B22BD-66AB-4155-BEC4-714A4E843C6F}" srcOrd="0" destOrd="0" presId="urn:microsoft.com/office/officeart/2005/8/layout/hierarchy3"/>
    <dgm:cxn modelId="{A5AE803D-02CC-4C34-B623-3AFAC7F4B95F}" srcId="{A825F4FF-166C-40D4-96EA-D81DB956AF7F}" destId="{AAFF1CFD-8FA3-488F-8635-6D46EED47A14}" srcOrd="0" destOrd="0" parTransId="{E14CE078-29AB-4D7D-BF21-0ACC63AA00DA}" sibTransId="{863ECC34-AA15-4CA6-AD80-0206AE5243A6}"/>
    <dgm:cxn modelId="{CC051034-3E47-4E66-B2CA-5AB1AACD0BC3}" srcId="{AAFF1CFD-8FA3-488F-8635-6D46EED47A14}" destId="{67222EFC-257A-4A61-A599-F1E6F3417A6C}" srcOrd="4" destOrd="0" parTransId="{F6536206-0766-4DAE-A070-C9DDE90E5899}" sibTransId="{B9412B6E-E9A2-4336-AB47-07F0CF7DCE68}"/>
    <dgm:cxn modelId="{FF19CAEA-C41D-4188-BB22-91D16CCDD3D3}" type="presParOf" srcId="{0848E1FA-9C12-4519-BB32-4D41B9675AD7}" destId="{54120DDA-1DEE-45B9-99A6-4575DE8A553F}" srcOrd="0" destOrd="0" presId="urn:microsoft.com/office/officeart/2005/8/layout/hierarchy3"/>
    <dgm:cxn modelId="{29F6077A-2504-46EE-A2D1-FD4AEE45F9D5}" type="presParOf" srcId="{54120DDA-1DEE-45B9-99A6-4575DE8A553F}" destId="{0181B5F6-4FE6-461D-BFAC-5528D58DE436}" srcOrd="0" destOrd="0" presId="urn:microsoft.com/office/officeart/2005/8/layout/hierarchy3"/>
    <dgm:cxn modelId="{964837D3-A59A-4709-BBD6-36C6292E13A0}" type="presParOf" srcId="{0181B5F6-4FE6-461D-BFAC-5528D58DE436}" destId="{F275E976-6DCF-4D24-BB8F-E0F1E8CA12B2}" srcOrd="0" destOrd="0" presId="urn:microsoft.com/office/officeart/2005/8/layout/hierarchy3"/>
    <dgm:cxn modelId="{9CC4DC5A-B004-407D-97C8-0E43B8AACB34}" type="presParOf" srcId="{0181B5F6-4FE6-461D-BFAC-5528D58DE436}" destId="{6DE352BE-0E10-4606-96B8-5F48B626EF18}" srcOrd="1" destOrd="0" presId="urn:microsoft.com/office/officeart/2005/8/layout/hierarchy3"/>
    <dgm:cxn modelId="{CBE91270-351C-4A85-9CA0-045AAAA714DE}" type="presParOf" srcId="{54120DDA-1DEE-45B9-99A6-4575DE8A553F}" destId="{41A308D1-299A-4A8D-893C-333384A5E618}" srcOrd="1" destOrd="0" presId="urn:microsoft.com/office/officeart/2005/8/layout/hierarchy3"/>
    <dgm:cxn modelId="{2EE02BEB-120B-407E-AA9F-883E194C1A93}" type="presParOf" srcId="{41A308D1-299A-4A8D-893C-333384A5E618}" destId="{6EF97DD4-A353-41CE-BCD7-3F93256DE273}" srcOrd="0" destOrd="0" presId="urn:microsoft.com/office/officeart/2005/8/layout/hierarchy3"/>
    <dgm:cxn modelId="{CF2E4A7C-6AAE-439F-A1D2-67786A5BA5D5}" type="presParOf" srcId="{41A308D1-299A-4A8D-893C-333384A5E618}" destId="{BF131DA4-B088-4D61-B880-E683D2B9EDC1}" srcOrd="1" destOrd="0" presId="urn:microsoft.com/office/officeart/2005/8/layout/hierarchy3"/>
    <dgm:cxn modelId="{D7E5F996-CF50-4B72-9CB8-61F9E7745F77}" type="presParOf" srcId="{41A308D1-299A-4A8D-893C-333384A5E618}" destId="{0F9B22BD-66AB-4155-BEC4-714A4E843C6F}" srcOrd="2" destOrd="0" presId="urn:microsoft.com/office/officeart/2005/8/layout/hierarchy3"/>
    <dgm:cxn modelId="{2F49780A-2202-4A82-90F4-0575B653958E}" type="presParOf" srcId="{41A308D1-299A-4A8D-893C-333384A5E618}" destId="{AC6E7348-25D6-48B7-854C-BCE3AEE68B72}" srcOrd="3" destOrd="0" presId="urn:microsoft.com/office/officeart/2005/8/layout/hierarchy3"/>
    <dgm:cxn modelId="{627C0437-CBEC-4CB4-9172-473D38B6BD8D}" type="presParOf" srcId="{41A308D1-299A-4A8D-893C-333384A5E618}" destId="{A2E39957-09EC-4257-BE70-0F2165AF49F8}" srcOrd="4" destOrd="0" presId="urn:microsoft.com/office/officeart/2005/8/layout/hierarchy3"/>
    <dgm:cxn modelId="{9FC3C27B-DB0C-429C-80A1-1BFE673F2823}" type="presParOf" srcId="{41A308D1-299A-4A8D-893C-333384A5E618}" destId="{51346CF6-7682-4B19-A262-1BF66CB30439}" srcOrd="5" destOrd="0" presId="urn:microsoft.com/office/officeart/2005/8/layout/hierarchy3"/>
    <dgm:cxn modelId="{730270AD-3088-48D1-9282-36BF69CC897A}" type="presParOf" srcId="{41A308D1-299A-4A8D-893C-333384A5E618}" destId="{C256324D-2C97-4A62-8F47-6A5AF8597A34}" srcOrd="6" destOrd="0" presId="urn:microsoft.com/office/officeart/2005/8/layout/hierarchy3"/>
    <dgm:cxn modelId="{5FF5CD28-2250-4F87-9FED-401E58A0DECF}" type="presParOf" srcId="{41A308D1-299A-4A8D-893C-333384A5E618}" destId="{B8CC5EB0-C69B-4B20-8A9A-A9EF5149542B}" srcOrd="7" destOrd="0" presId="urn:microsoft.com/office/officeart/2005/8/layout/hierarchy3"/>
    <dgm:cxn modelId="{E391F285-73B4-4090-ADE5-A1BCA523A768}" type="presParOf" srcId="{41A308D1-299A-4A8D-893C-333384A5E618}" destId="{DF2B4F88-0016-4C90-BEF2-281E5797A30C}" srcOrd="8" destOrd="0" presId="urn:microsoft.com/office/officeart/2005/8/layout/hierarchy3"/>
    <dgm:cxn modelId="{F4DA9849-7CD8-45E4-8380-25142221FEB5}" type="presParOf" srcId="{41A308D1-299A-4A8D-893C-333384A5E618}" destId="{EBFF9531-0EE8-4892-A1C4-CD0401FD58A3}" srcOrd="9" destOrd="0" presId="urn:microsoft.com/office/officeart/2005/8/layout/hierarchy3"/>
    <dgm:cxn modelId="{BF78F4BD-B391-480C-8137-65486304C5FA}" type="presParOf" srcId="{41A308D1-299A-4A8D-893C-333384A5E618}" destId="{9AA7BF1B-DFC5-4FEB-9999-59EA19E636BF}" srcOrd="10" destOrd="0" presId="urn:microsoft.com/office/officeart/2005/8/layout/hierarchy3"/>
    <dgm:cxn modelId="{F5F51D41-205A-4896-9A3A-01129DFA42BC}" type="presParOf" srcId="{41A308D1-299A-4A8D-893C-333384A5E618}" destId="{EF38BF44-7A6B-4787-8E2C-C6BBA0152980}" srcOrd="11" destOrd="0" presId="urn:microsoft.com/office/officeart/2005/8/layout/hierarchy3"/>
    <dgm:cxn modelId="{CAAF037B-B942-47EF-97DF-14D65DE33E5D}" type="presParOf" srcId="{41A308D1-299A-4A8D-893C-333384A5E618}" destId="{48612487-ADB4-4DF9-998F-40722748AB6A}" srcOrd="12" destOrd="0" presId="urn:microsoft.com/office/officeart/2005/8/layout/hierarchy3"/>
    <dgm:cxn modelId="{278B06D5-48ED-4D2D-A82F-8794C4AF1FE8}" type="presParOf" srcId="{41A308D1-299A-4A8D-893C-333384A5E618}" destId="{37224B2D-9CE9-4147-BFA5-A07E5B1F97E3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25F4FF-166C-40D4-96EA-D81DB956AF7F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AAFF1CFD-8FA3-488F-8635-6D46EED47A1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Особенности белорусской модели социально-экономического развития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14CE078-29AB-4D7D-BF21-0ACC63AA00DA}" type="parTrans" cxnId="{A5AE803D-02CC-4C34-B623-3AFAC7F4B95F}">
      <dgm:prSet/>
      <dgm:spPr/>
      <dgm:t>
        <a:bodyPr/>
        <a:lstStyle/>
        <a:p>
          <a:endParaRPr lang="ru-RU"/>
        </a:p>
      </dgm:t>
    </dgm:pt>
    <dgm:pt modelId="{863ECC34-AA15-4CA6-AD80-0206AE5243A6}" type="sibTrans" cxnId="{A5AE803D-02CC-4C34-B623-3AFAC7F4B95F}">
      <dgm:prSet/>
      <dgm:spPr/>
      <dgm:t>
        <a:bodyPr/>
        <a:lstStyle/>
        <a:p>
          <a:endParaRPr lang="ru-RU"/>
        </a:p>
      </dgm:t>
    </dgm:pt>
    <dgm:pt modelId="{ADA6650E-236E-49CE-937E-98EBC307E6C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высокая доля государственной собственности при равно-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правном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функционировании всех форм собственности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9796D69-C88C-4DE5-B55C-FCB2F5D90C8D}" type="parTrans" cxnId="{567E3C71-1D47-4924-99AD-6EAE7CE34BF2}">
      <dgm:prSet/>
      <dgm:spPr/>
      <dgm:t>
        <a:bodyPr/>
        <a:lstStyle/>
        <a:p>
          <a:endParaRPr lang="ru-RU"/>
        </a:p>
      </dgm:t>
    </dgm:pt>
    <dgm:pt modelId="{9AF2CCB3-FD76-425D-B914-D1C11C6C9765}" type="sibTrans" cxnId="{567E3C71-1D47-4924-99AD-6EAE7CE34BF2}">
      <dgm:prSet/>
      <dgm:spPr/>
      <dgm:t>
        <a:bodyPr/>
        <a:lstStyle/>
        <a:p>
          <a:endParaRPr lang="ru-RU"/>
        </a:p>
      </dgm:t>
    </dgm:pt>
    <dgm:pt modelId="{C4F120A4-E8C3-44F0-A065-184B488A61A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государственное регулирование экономики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7CCA9CA-DCD9-4E20-B052-6A4D6333CEB4}" type="parTrans" cxnId="{E0D5B0B6-CB93-4094-8C36-134C695F2D85}">
      <dgm:prSet/>
      <dgm:spPr/>
      <dgm:t>
        <a:bodyPr/>
        <a:lstStyle/>
        <a:p>
          <a:endParaRPr lang="ru-RU"/>
        </a:p>
      </dgm:t>
    </dgm:pt>
    <dgm:pt modelId="{2101CB55-756F-41A0-B945-B33E756994FF}" type="sibTrans" cxnId="{E0D5B0B6-CB93-4094-8C36-134C695F2D85}">
      <dgm:prSet/>
      <dgm:spPr/>
      <dgm:t>
        <a:bodyPr/>
        <a:lstStyle/>
        <a:p>
          <a:endParaRPr lang="ru-RU"/>
        </a:p>
      </dgm:t>
    </dgm:pt>
    <dgm:pt modelId="{48ACB31E-EFD8-4877-9588-62912676C8E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многовекторные внешнеэкономические связи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0FD448A-4D41-49D0-B385-D0A873FA2AE2}" type="parTrans" cxnId="{862347E9-93B2-4563-9721-7B02D116DA96}">
      <dgm:prSet/>
      <dgm:spPr/>
      <dgm:t>
        <a:bodyPr/>
        <a:lstStyle/>
        <a:p>
          <a:endParaRPr lang="ru-RU"/>
        </a:p>
      </dgm:t>
    </dgm:pt>
    <dgm:pt modelId="{D056E836-E998-4F28-A7D7-A0B98B3331B3}" type="sibTrans" cxnId="{862347E9-93B2-4563-9721-7B02D116DA96}">
      <dgm:prSet/>
      <dgm:spPr/>
      <dgm:t>
        <a:bodyPr/>
        <a:lstStyle/>
        <a:p>
          <a:endParaRPr lang="ru-RU"/>
        </a:p>
      </dgm:t>
    </dgm:pt>
    <dgm:pt modelId="{B64AE5C6-F815-4D11-B582-84247012465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сильная социальная политика государства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1E9DBA6-F603-41B8-9BDF-7AC23B23E029}" type="parTrans" cxnId="{733C912A-4477-4274-AFB1-7CBDEE39459B}">
      <dgm:prSet/>
      <dgm:spPr/>
      <dgm:t>
        <a:bodyPr/>
        <a:lstStyle/>
        <a:p>
          <a:endParaRPr lang="ru-RU"/>
        </a:p>
      </dgm:t>
    </dgm:pt>
    <dgm:pt modelId="{5E6F5230-81D8-4CDD-84A1-C09BC07D2FFD}" type="sibTrans" cxnId="{733C912A-4477-4274-AFB1-7CBDEE39459B}">
      <dgm:prSet/>
      <dgm:spPr/>
      <dgm:t>
        <a:bodyPr/>
        <a:lstStyle/>
        <a:p>
          <a:endParaRPr lang="ru-RU"/>
        </a:p>
      </dgm:t>
    </dgm:pt>
    <dgm:pt modelId="{0848E1FA-9C12-4519-BB32-4D41B9675AD7}" type="pres">
      <dgm:prSet presAssocID="{A825F4FF-166C-40D4-96EA-D81DB956AF7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4120DDA-1DEE-45B9-99A6-4575DE8A553F}" type="pres">
      <dgm:prSet presAssocID="{AAFF1CFD-8FA3-488F-8635-6D46EED47A14}" presName="root" presStyleCnt="0"/>
      <dgm:spPr/>
    </dgm:pt>
    <dgm:pt modelId="{0181B5F6-4FE6-461D-BFAC-5528D58DE436}" type="pres">
      <dgm:prSet presAssocID="{AAFF1CFD-8FA3-488F-8635-6D46EED47A14}" presName="rootComposite" presStyleCnt="0"/>
      <dgm:spPr/>
    </dgm:pt>
    <dgm:pt modelId="{F275E976-6DCF-4D24-BB8F-E0F1E8CA12B2}" type="pres">
      <dgm:prSet presAssocID="{AAFF1CFD-8FA3-488F-8635-6D46EED47A14}" presName="rootText" presStyleLbl="node1" presStyleIdx="0" presStyleCnt="1" custScaleX="572280" custScaleY="154303"/>
      <dgm:spPr/>
    </dgm:pt>
    <dgm:pt modelId="{6DE352BE-0E10-4606-96B8-5F48B626EF18}" type="pres">
      <dgm:prSet presAssocID="{AAFF1CFD-8FA3-488F-8635-6D46EED47A14}" presName="rootConnector" presStyleLbl="node1" presStyleIdx="0" presStyleCnt="1"/>
      <dgm:spPr/>
    </dgm:pt>
    <dgm:pt modelId="{41A308D1-299A-4A8D-893C-333384A5E618}" type="pres">
      <dgm:prSet presAssocID="{AAFF1CFD-8FA3-488F-8635-6D46EED47A14}" presName="childShape" presStyleCnt="0"/>
      <dgm:spPr/>
    </dgm:pt>
    <dgm:pt modelId="{6EF97DD4-A353-41CE-BCD7-3F93256DE273}" type="pres">
      <dgm:prSet presAssocID="{69796D69-C88C-4DE5-B55C-FCB2F5D90C8D}" presName="Name13" presStyleLbl="parChTrans1D2" presStyleIdx="0" presStyleCnt="4"/>
      <dgm:spPr/>
    </dgm:pt>
    <dgm:pt modelId="{BF131DA4-B088-4D61-B880-E683D2B9EDC1}" type="pres">
      <dgm:prSet presAssocID="{ADA6650E-236E-49CE-937E-98EBC307E6C3}" presName="childText" presStyleLbl="bgAcc1" presStyleIdx="0" presStyleCnt="4" custScaleX="949448" custScaleY="226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9B22BD-66AB-4155-BEC4-714A4E843C6F}" type="pres">
      <dgm:prSet presAssocID="{27CCA9CA-DCD9-4E20-B052-6A4D6333CEB4}" presName="Name13" presStyleLbl="parChTrans1D2" presStyleIdx="1" presStyleCnt="4"/>
      <dgm:spPr/>
    </dgm:pt>
    <dgm:pt modelId="{AC6E7348-25D6-48B7-854C-BCE3AEE68B72}" type="pres">
      <dgm:prSet presAssocID="{C4F120A4-E8C3-44F0-A065-184B488A61A6}" presName="childText" presStyleLbl="bgAcc1" presStyleIdx="1" presStyleCnt="4" custScaleX="949448" custScaleY="226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E39957-09EC-4257-BE70-0F2165AF49F8}" type="pres">
      <dgm:prSet presAssocID="{40FD448A-4D41-49D0-B385-D0A873FA2AE2}" presName="Name13" presStyleLbl="parChTrans1D2" presStyleIdx="2" presStyleCnt="4"/>
      <dgm:spPr/>
    </dgm:pt>
    <dgm:pt modelId="{51346CF6-7682-4B19-A262-1BF66CB30439}" type="pres">
      <dgm:prSet presAssocID="{48ACB31E-EFD8-4877-9588-62912676C8E5}" presName="childText" presStyleLbl="bgAcc1" presStyleIdx="2" presStyleCnt="4" custScaleX="949448" custScaleY="226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56324D-2C97-4A62-8F47-6A5AF8597A34}" type="pres">
      <dgm:prSet presAssocID="{C1E9DBA6-F603-41B8-9BDF-7AC23B23E029}" presName="Name13" presStyleLbl="parChTrans1D2" presStyleIdx="3" presStyleCnt="4"/>
      <dgm:spPr/>
    </dgm:pt>
    <dgm:pt modelId="{B8CC5EB0-C69B-4B20-8A9A-A9EF5149542B}" type="pres">
      <dgm:prSet presAssocID="{B64AE5C6-F815-4D11-B582-84247012465F}" presName="childText" presStyleLbl="bgAcc1" presStyleIdx="3" presStyleCnt="4" custScaleX="949448" custScaleY="226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67080E-F414-45C7-85CC-28BC37EE453E}" type="presOf" srcId="{ADA6650E-236E-49CE-937E-98EBC307E6C3}" destId="{BF131DA4-B088-4D61-B880-E683D2B9EDC1}" srcOrd="0" destOrd="0" presId="urn:microsoft.com/office/officeart/2005/8/layout/hierarchy3"/>
    <dgm:cxn modelId="{E0D5B0B6-CB93-4094-8C36-134C695F2D85}" srcId="{AAFF1CFD-8FA3-488F-8635-6D46EED47A14}" destId="{C4F120A4-E8C3-44F0-A065-184B488A61A6}" srcOrd="1" destOrd="0" parTransId="{27CCA9CA-DCD9-4E20-B052-6A4D6333CEB4}" sibTransId="{2101CB55-756F-41A0-B945-B33E756994FF}"/>
    <dgm:cxn modelId="{56953526-161F-497C-AB81-FE964B8E9738}" type="presOf" srcId="{C1E9DBA6-F603-41B8-9BDF-7AC23B23E029}" destId="{C256324D-2C97-4A62-8F47-6A5AF8597A34}" srcOrd="0" destOrd="0" presId="urn:microsoft.com/office/officeart/2005/8/layout/hierarchy3"/>
    <dgm:cxn modelId="{733C912A-4477-4274-AFB1-7CBDEE39459B}" srcId="{AAFF1CFD-8FA3-488F-8635-6D46EED47A14}" destId="{B64AE5C6-F815-4D11-B582-84247012465F}" srcOrd="3" destOrd="0" parTransId="{C1E9DBA6-F603-41B8-9BDF-7AC23B23E029}" sibTransId="{5E6F5230-81D8-4CDD-84A1-C09BC07D2FFD}"/>
    <dgm:cxn modelId="{862347E9-93B2-4563-9721-7B02D116DA96}" srcId="{AAFF1CFD-8FA3-488F-8635-6D46EED47A14}" destId="{48ACB31E-EFD8-4877-9588-62912676C8E5}" srcOrd="2" destOrd="0" parTransId="{40FD448A-4D41-49D0-B385-D0A873FA2AE2}" sibTransId="{D056E836-E998-4F28-A7D7-A0B98B3331B3}"/>
    <dgm:cxn modelId="{33425D86-CD5E-43D3-BEEA-22E314B9074A}" type="presOf" srcId="{A825F4FF-166C-40D4-96EA-D81DB956AF7F}" destId="{0848E1FA-9C12-4519-BB32-4D41B9675AD7}" srcOrd="0" destOrd="0" presId="urn:microsoft.com/office/officeart/2005/8/layout/hierarchy3"/>
    <dgm:cxn modelId="{43B5F89F-0796-40A3-98E3-650F9B5BF07E}" type="presOf" srcId="{40FD448A-4D41-49D0-B385-D0A873FA2AE2}" destId="{A2E39957-09EC-4257-BE70-0F2165AF49F8}" srcOrd="0" destOrd="0" presId="urn:microsoft.com/office/officeart/2005/8/layout/hierarchy3"/>
    <dgm:cxn modelId="{567E3C71-1D47-4924-99AD-6EAE7CE34BF2}" srcId="{AAFF1CFD-8FA3-488F-8635-6D46EED47A14}" destId="{ADA6650E-236E-49CE-937E-98EBC307E6C3}" srcOrd="0" destOrd="0" parTransId="{69796D69-C88C-4DE5-B55C-FCB2F5D90C8D}" sibTransId="{9AF2CCB3-FD76-425D-B914-D1C11C6C9765}"/>
    <dgm:cxn modelId="{D1276517-5D78-471B-8892-D19B698A52A5}" type="presOf" srcId="{69796D69-C88C-4DE5-B55C-FCB2F5D90C8D}" destId="{6EF97DD4-A353-41CE-BCD7-3F93256DE273}" srcOrd="0" destOrd="0" presId="urn:microsoft.com/office/officeart/2005/8/layout/hierarchy3"/>
    <dgm:cxn modelId="{9842C6FF-2EA8-4208-97FB-C5B2003F8029}" type="presOf" srcId="{48ACB31E-EFD8-4877-9588-62912676C8E5}" destId="{51346CF6-7682-4B19-A262-1BF66CB30439}" srcOrd="0" destOrd="0" presId="urn:microsoft.com/office/officeart/2005/8/layout/hierarchy3"/>
    <dgm:cxn modelId="{2D649298-8D8D-4369-9560-F0766B0FA56E}" type="presOf" srcId="{B64AE5C6-F815-4D11-B582-84247012465F}" destId="{B8CC5EB0-C69B-4B20-8A9A-A9EF5149542B}" srcOrd="0" destOrd="0" presId="urn:microsoft.com/office/officeart/2005/8/layout/hierarchy3"/>
    <dgm:cxn modelId="{2ECDA5D1-6C3E-4C71-844A-44F71260419F}" type="presOf" srcId="{C4F120A4-E8C3-44F0-A065-184B488A61A6}" destId="{AC6E7348-25D6-48B7-854C-BCE3AEE68B72}" srcOrd="0" destOrd="0" presId="urn:microsoft.com/office/officeart/2005/8/layout/hierarchy3"/>
    <dgm:cxn modelId="{33E73894-3BB9-4FFF-86E7-51C447B34171}" type="presOf" srcId="{AAFF1CFD-8FA3-488F-8635-6D46EED47A14}" destId="{F275E976-6DCF-4D24-BB8F-E0F1E8CA12B2}" srcOrd="0" destOrd="0" presId="urn:microsoft.com/office/officeart/2005/8/layout/hierarchy3"/>
    <dgm:cxn modelId="{1E4FA57B-1768-46F6-A773-73F195DE22C4}" type="presOf" srcId="{AAFF1CFD-8FA3-488F-8635-6D46EED47A14}" destId="{6DE352BE-0E10-4606-96B8-5F48B626EF18}" srcOrd="1" destOrd="0" presId="urn:microsoft.com/office/officeart/2005/8/layout/hierarchy3"/>
    <dgm:cxn modelId="{A5AE803D-02CC-4C34-B623-3AFAC7F4B95F}" srcId="{A825F4FF-166C-40D4-96EA-D81DB956AF7F}" destId="{AAFF1CFD-8FA3-488F-8635-6D46EED47A14}" srcOrd="0" destOrd="0" parTransId="{E14CE078-29AB-4D7D-BF21-0ACC63AA00DA}" sibTransId="{863ECC34-AA15-4CA6-AD80-0206AE5243A6}"/>
    <dgm:cxn modelId="{A36989A7-3C46-4A1B-B8E9-0965DCE99000}" type="presOf" srcId="{27CCA9CA-DCD9-4E20-B052-6A4D6333CEB4}" destId="{0F9B22BD-66AB-4155-BEC4-714A4E843C6F}" srcOrd="0" destOrd="0" presId="urn:microsoft.com/office/officeart/2005/8/layout/hierarchy3"/>
    <dgm:cxn modelId="{FF19CAEA-C41D-4188-BB22-91D16CCDD3D3}" type="presParOf" srcId="{0848E1FA-9C12-4519-BB32-4D41B9675AD7}" destId="{54120DDA-1DEE-45B9-99A6-4575DE8A553F}" srcOrd="0" destOrd="0" presId="urn:microsoft.com/office/officeart/2005/8/layout/hierarchy3"/>
    <dgm:cxn modelId="{29F6077A-2504-46EE-A2D1-FD4AEE45F9D5}" type="presParOf" srcId="{54120DDA-1DEE-45B9-99A6-4575DE8A553F}" destId="{0181B5F6-4FE6-461D-BFAC-5528D58DE436}" srcOrd="0" destOrd="0" presId="urn:microsoft.com/office/officeart/2005/8/layout/hierarchy3"/>
    <dgm:cxn modelId="{964837D3-A59A-4709-BBD6-36C6292E13A0}" type="presParOf" srcId="{0181B5F6-4FE6-461D-BFAC-5528D58DE436}" destId="{F275E976-6DCF-4D24-BB8F-E0F1E8CA12B2}" srcOrd="0" destOrd="0" presId="urn:microsoft.com/office/officeart/2005/8/layout/hierarchy3"/>
    <dgm:cxn modelId="{9CC4DC5A-B004-407D-97C8-0E43B8AACB34}" type="presParOf" srcId="{0181B5F6-4FE6-461D-BFAC-5528D58DE436}" destId="{6DE352BE-0E10-4606-96B8-5F48B626EF18}" srcOrd="1" destOrd="0" presId="urn:microsoft.com/office/officeart/2005/8/layout/hierarchy3"/>
    <dgm:cxn modelId="{CBE91270-351C-4A85-9CA0-045AAAA714DE}" type="presParOf" srcId="{54120DDA-1DEE-45B9-99A6-4575DE8A553F}" destId="{41A308D1-299A-4A8D-893C-333384A5E618}" srcOrd="1" destOrd="0" presId="urn:microsoft.com/office/officeart/2005/8/layout/hierarchy3"/>
    <dgm:cxn modelId="{2EE02BEB-120B-407E-AA9F-883E194C1A93}" type="presParOf" srcId="{41A308D1-299A-4A8D-893C-333384A5E618}" destId="{6EF97DD4-A353-41CE-BCD7-3F93256DE273}" srcOrd="0" destOrd="0" presId="urn:microsoft.com/office/officeart/2005/8/layout/hierarchy3"/>
    <dgm:cxn modelId="{CF2E4A7C-6AAE-439F-A1D2-67786A5BA5D5}" type="presParOf" srcId="{41A308D1-299A-4A8D-893C-333384A5E618}" destId="{BF131DA4-B088-4D61-B880-E683D2B9EDC1}" srcOrd="1" destOrd="0" presId="urn:microsoft.com/office/officeart/2005/8/layout/hierarchy3"/>
    <dgm:cxn modelId="{D7E5F996-CF50-4B72-9CB8-61F9E7745F77}" type="presParOf" srcId="{41A308D1-299A-4A8D-893C-333384A5E618}" destId="{0F9B22BD-66AB-4155-BEC4-714A4E843C6F}" srcOrd="2" destOrd="0" presId="urn:microsoft.com/office/officeart/2005/8/layout/hierarchy3"/>
    <dgm:cxn modelId="{2F49780A-2202-4A82-90F4-0575B653958E}" type="presParOf" srcId="{41A308D1-299A-4A8D-893C-333384A5E618}" destId="{AC6E7348-25D6-48B7-854C-BCE3AEE68B72}" srcOrd="3" destOrd="0" presId="urn:microsoft.com/office/officeart/2005/8/layout/hierarchy3"/>
    <dgm:cxn modelId="{627C0437-CBEC-4CB4-9172-473D38B6BD8D}" type="presParOf" srcId="{41A308D1-299A-4A8D-893C-333384A5E618}" destId="{A2E39957-09EC-4257-BE70-0F2165AF49F8}" srcOrd="4" destOrd="0" presId="urn:microsoft.com/office/officeart/2005/8/layout/hierarchy3"/>
    <dgm:cxn modelId="{9FC3C27B-DB0C-429C-80A1-1BFE673F2823}" type="presParOf" srcId="{41A308D1-299A-4A8D-893C-333384A5E618}" destId="{51346CF6-7682-4B19-A262-1BF66CB30439}" srcOrd="5" destOrd="0" presId="urn:microsoft.com/office/officeart/2005/8/layout/hierarchy3"/>
    <dgm:cxn modelId="{730270AD-3088-48D1-9282-36BF69CC897A}" type="presParOf" srcId="{41A308D1-299A-4A8D-893C-333384A5E618}" destId="{C256324D-2C97-4A62-8F47-6A5AF8597A34}" srcOrd="6" destOrd="0" presId="urn:microsoft.com/office/officeart/2005/8/layout/hierarchy3"/>
    <dgm:cxn modelId="{5FF5CD28-2250-4F87-9FED-401E58A0DECF}" type="presParOf" srcId="{41A308D1-299A-4A8D-893C-333384A5E618}" destId="{B8CC5EB0-C69B-4B20-8A9A-A9EF5149542B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825F4FF-166C-40D4-96EA-D81DB956AF7F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AAFF1CFD-8FA3-488F-8635-6D46EED47A1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Социальная политика государства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14CE078-29AB-4D7D-BF21-0ACC63AA00DA}" type="parTrans" cxnId="{A5AE803D-02CC-4C34-B623-3AFAC7F4B95F}">
      <dgm:prSet/>
      <dgm:spPr/>
      <dgm:t>
        <a:bodyPr/>
        <a:lstStyle/>
        <a:p>
          <a:endParaRPr lang="ru-RU"/>
        </a:p>
      </dgm:t>
    </dgm:pt>
    <dgm:pt modelId="{863ECC34-AA15-4CA6-AD80-0206AE5243A6}" type="sibTrans" cxnId="{A5AE803D-02CC-4C34-B623-3AFAC7F4B95F}">
      <dgm:prSet/>
      <dgm:spPr/>
      <dgm:t>
        <a:bodyPr/>
        <a:lstStyle/>
        <a:p>
          <a:endParaRPr lang="ru-RU"/>
        </a:p>
      </dgm:t>
    </dgm:pt>
    <dgm:pt modelId="{ADA6650E-236E-49CE-937E-98EBC307E6C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 в области доходов населения (жизненный уровень, потреби-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тельская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корзина, благосостояние)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9796D69-C88C-4DE5-B55C-FCB2F5D90C8D}" type="parTrans" cxnId="{567E3C71-1D47-4924-99AD-6EAE7CE34BF2}">
      <dgm:prSet/>
      <dgm:spPr/>
      <dgm:t>
        <a:bodyPr/>
        <a:lstStyle/>
        <a:p>
          <a:endParaRPr lang="ru-RU"/>
        </a:p>
      </dgm:t>
    </dgm:pt>
    <dgm:pt modelId="{9AF2CCB3-FD76-425D-B914-D1C11C6C9765}" type="sibTrans" cxnId="{567E3C71-1D47-4924-99AD-6EAE7CE34BF2}">
      <dgm:prSet/>
      <dgm:spPr/>
      <dgm:t>
        <a:bodyPr/>
        <a:lstStyle/>
        <a:p>
          <a:endParaRPr lang="ru-RU"/>
        </a:p>
      </dgm:t>
    </dgm:pt>
    <dgm:pt modelId="{C4F120A4-E8C3-44F0-A065-184B488A61A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 в сфере труда и трудовых отношений (оплата труда, охрана труда и социальное страхование, занятость населения и др.)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7CCA9CA-DCD9-4E20-B052-6A4D6333CEB4}" type="parTrans" cxnId="{E0D5B0B6-CB93-4094-8C36-134C695F2D85}">
      <dgm:prSet/>
      <dgm:spPr/>
      <dgm:t>
        <a:bodyPr/>
        <a:lstStyle/>
        <a:p>
          <a:endParaRPr lang="ru-RU"/>
        </a:p>
      </dgm:t>
    </dgm:pt>
    <dgm:pt modelId="{2101CB55-756F-41A0-B945-B33E756994FF}" type="sibTrans" cxnId="{E0D5B0B6-CB93-4094-8C36-134C695F2D85}">
      <dgm:prSet/>
      <dgm:spPr/>
      <dgm:t>
        <a:bodyPr/>
        <a:lstStyle/>
        <a:p>
          <a:endParaRPr lang="ru-RU"/>
        </a:p>
      </dgm:t>
    </dgm:pt>
    <dgm:pt modelId="{C3AE6FC1-D5D1-425A-9D06-BDAA98A3042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молодёжная политика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7CAC79F-CF4D-4B3C-ACD3-72250E5EF5CB}" type="parTrans" cxnId="{D3F611BF-DB78-4D86-B97B-AF2727C5657F}">
      <dgm:prSet/>
      <dgm:spPr/>
      <dgm:t>
        <a:bodyPr/>
        <a:lstStyle/>
        <a:p>
          <a:endParaRPr lang="ru-RU"/>
        </a:p>
      </dgm:t>
    </dgm:pt>
    <dgm:pt modelId="{029DAB2C-3926-4111-B82C-B6A76DE23A9E}" type="sibTrans" cxnId="{D3F611BF-DB78-4D86-B97B-AF2727C5657F}">
      <dgm:prSet/>
      <dgm:spPr/>
      <dgm:t>
        <a:bodyPr/>
        <a:lstStyle/>
        <a:p>
          <a:endParaRPr lang="ru-RU"/>
        </a:p>
      </dgm:t>
    </dgm:pt>
    <dgm:pt modelId="{48ACB31E-EFD8-4877-9588-62912676C8E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социальная поддержка и защита нетрудоспособных и малоимущих слоёв населения (пенсионное обеспечение, социальное обслуживание, социальные гарантии и др.)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0FD448A-4D41-49D0-B385-D0A873FA2AE2}" type="parTrans" cxnId="{862347E9-93B2-4563-9721-7B02D116DA96}">
      <dgm:prSet/>
      <dgm:spPr/>
      <dgm:t>
        <a:bodyPr/>
        <a:lstStyle/>
        <a:p>
          <a:endParaRPr lang="ru-RU"/>
        </a:p>
      </dgm:t>
    </dgm:pt>
    <dgm:pt modelId="{D056E836-E998-4F28-A7D7-A0B98B3331B3}" type="sibTrans" cxnId="{862347E9-93B2-4563-9721-7B02D116DA96}">
      <dgm:prSet/>
      <dgm:spPr/>
      <dgm:t>
        <a:bodyPr/>
        <a:lstStyle/>
        <a:p>
          <a:endParaRPr lang="ru-RU"/>
        </a:p>
      </dgm:t>
    </dgm:pt>
    <dgm:pt modelId="{B64AE5C6-F815-4D11-B582-84247012465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отраслей социальной сферы (охрана здоровья, образование, наука, культура, физическая культура и спорт)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1E9DBA6-F603-41B8-9BDF-7AC23B23E029}" type="parTrans" cxnId="{733C912A-4477-4274-AFB1-7CBDEE39459B}">
      <dgm:prSet/>
      <dgm:spPr/>
      <dgm:t>
        <a:bodyPr/>
        <a:lstStyle/>
        <a:p>
          <a:endParaRPr lang="ru-RU"/>
        </a:p>
      </dgm:t>
    </dgm:pt>
    <dgm:pt modelId="{5E6F5230-81D8-4CDD-84A1-C09BC07D2FFD}" type="sibTrans" cxnId="{733C912A-4477-4274-AFB1-7CBDEE39459B}">
      <dgm:prSet/>
      <dgm:spPr/>
      <dgm:t>
        <a:bodyPr/>
        <a:lstStyle/>
        <a:p>
          <a:endParaRPr lang="ru-RU"/>
        </a:p>
      </dgm:t>
    </dgm:pt>
    <dgm:pt modelId="{67222EFC-257A-4A61-A599-F1E6F3417A6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меры по развитию современной инфраструктуры (жильё, транспорт, дороги, связь, торговое и бытовое обслуживание)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6536206-0766-4DAE-A070-C9DDE90E5899}" type="parTrans" cxnId="{CC051034-3E47-4E66-B2CA-5AB1AACD0BC3}">
      <dgm:prSet/>
      <dgm:spPr/>
      <dgm:t>
        <a:bodyPr/>
        <a:lstStyle/>
        <a:p>
          <a:endParaRPr lang="ru-RU"/>
        </a:p>
      </dgm:t>
    </dgm:pt>
    <dgm:pt modelId="{B9412B6E-E9A2-4336-AB47-07F0CF7DCE68}" type="sibTrans" cxnId="{CC051034-3E47-4E66-B2CA-5AB1AACD0BC3}">
      <dgm:prSet/>
      <dgm:spPr/>
      <dgm:t>
        <a:bodyPr/>
        <a:lstStyle/>
        <a:p>
          <a:endParaRPr lang="ru-RU"/>
        </a:p>
      </dgm:t>
    </dgm:pt>
    <dgm:pt modelId="{7F096330-F442-4065-9FB5-3637B779F7E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семейная политика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7BC6481-8218-4279-8F26-279DEF7442AA}" type="parTrans" cxnId="{CF78AE28-D446-4B06-90EB-E9A64BC2C5BC}">
      <dgm:prSet/>
      <dgm:spPr/>
      <dgm:t>
        <a:bodyPr/>
        <a:lstStyle/>
        <a:p>
          <a:endParaRPr lang="ru-RU"/>
        </a:p>
      </dgm:t>
    </dgm:pt>
    <dgm:pt modelId="{6862FBDB-202F-45FC-A590-B705D559D318}" type="sibTrans" cxnId="{CF78AE28-D446-4B06-90EB-E9A64BC2C5BC}">
      <dgm:prSet/>
      <dgm:spPr/>
      <dgm:t>
        <a:bodyPr/>
        <a:lstStyle/>
        <a:p>
          <a:endParaRPr lang="ru-RU"/>
        </a:p>
      </dgm:t>
    </dgm:pt>
    <dgm:pt modelId="{26E45E5F-BA5E-4E2D-AC5D-D2E3F79447B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миграционная политика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DEBD898-84CE-42A4-8DE9-220043BCA471}" type="parTrans" cxnId="{3B860F32-6566-400C-BB6A-F5C9761788E7}">
      <dgm:prSet/>
      <dgm:spPr/>
      <dgm:t>
        <a:bodyPr/>
        <a:lstStyle/>
        <a:p>
          <a:endParaRPr lang="ru-RU"/>
        </a:p>
      </dgm:t>
    </dgm:pt>
    <dgm:pt modelId="{B90A34BA-04C1-4E59-B60A-0A900039E942}" type="sibTrans" cxnId="{3B860F32-6566-400C-BB6A-F5C9761788E7}">
      <dgm:prSet/>
      <dgm:spPr/>
      <dgm:t>
        <a:bodyPr/>
        <a:lstStyle/>
        <a:p>
          <a:endParaRPr lang="ru-RU"/>
        </a:p>
      </dgm:t>
    </dgm:pt>
    <dgm:pt modelId="{0848E1FA-9C12-4519-BB32-4D41B9675AD7}" type="pres">
      <dgm:prSet presAssocID="{A825F4FF-166C-40D4-96EA-D81DB956AF7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4120DDA-1DEE-45B9-99A6-4575DE8A553F}" type="pres">
      <dgm:prSet presAssocID="{AAFF1CFD-8FA3-488F-8635-6D46EED47A14}" presName="root" presStyleCnt="0"/>
      <dgm:spPr/>
    </dgm:pt>
    <dgm:pt modelId="{0181B5F6-4FE6-461D-BFAC-5528D58DE436}" type="pres">
      <dgm:prSet presAssocID="{AAFF1CFD-8FA3-488F-8635-6D46EED47A14}" presName="rootComposite" presStyleCnt="0"/>
      <dgm:spPr/>
    </dgm:pt>
    <dgm:pt modelId="{F275E976-6DCF-4D24-BB8F-E0F1E8CA12B2}" type="pres">
      <dgm:prSet presAssocID="{AAFF1CFD-8FA3-488F-8635-6D46EED47A14}" presName="rootText" presStyleLbl="node1" presStyleIdx="0" presStyleCnt="1" custScaleX="572280"/>
      <dgm:spPr/>
    </dgm:pt>
    <dgm:pt modelId="{6DE352BE-0E10-4606-96B8-5F48B626EF18}" type="pres">
      <dgm:prSet presAssocID="{AAFF1CFD-8FA3-488F-8635-6D46EED47A14}" presName="rootConnector" presStyleLbl="node1" presStyleIdx="0" presStyleCnt="1"/>
      <dgm:spPr/>
    </dgm:pt>
    <dgm:pt modelId="{41A308D1-299A-4A8D-893C-333384A5E618}" type="pres">
      <dgm:prSet presAssocID="{AAFF1CFD-8FA3-488F-8635-6D46EED47A14}" presName="childShape" presStyleCnt="0"/>
      <dgm:spPr/>
    </dgm:pt>
    <dgm:pt modelId="{6EF97DD4-A353-41CE-BCD7-3F93256DE273}" type="pres">
      <dgm:prSet presAssocID="{69796D69-C88C-4DE5-B55C-FCB2F5D90C8D}" presName="Name13" presStyleLbl="parChTrans1D2" presStyleIdx="0" presStyleCnt="8"/>
      <dgm:spPr/>
    </dgm:pt>
    <dgm:pt modelId="{BF131DA4-B088-4D61-B880-E683D2B9EDC1}" type="pres">
      <dgm:prSet presAssocID="{ADA6650E-236E-49CE-937E-98EBC307E6C3}" presName="childText" presStyleLbl="bgAcc1" presStyleIdx="0" presStyleCnt="8" custScaleX="11276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9B22BD-66AB-4155-BEC4-714A4E843C6F}" type="pres">
      <dgm:prSet presAssocID="{27CCA9CA-DCD9-4E20-B052-6A4D6333CEB4}" presName="Name13" presStyleLbl="parChTrans1D2" presStyleIdx="1" presStyleCnt="8"/>
      <dgm:spPr/>
    </dgm:pt>
    <dgm:pt modelId="{AC6E7348-25D6-48B7-854C-BCE3AEE68B72}" type="pres">
      <dgm:prSet presAssocID="{C4F120A4-E8C3-44F0-A065-184B488A61A6}" presName="childText" presStyleLbl="bgAcc1" presStyleIdx="1" presStyleCnt="8" custScaleX="1127653" custScaleY="1615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E39957-09EC-4257-BE70-0F2165AF49F8}" type="pres">
      <dgm:prSet presAssocID="{40FD448A-4D41-49D0-B385-D0A873FA2AE2}" presName="Name13" presStyleLbl="parChTrans1D2" presStyleIdx="2" presStyleCnt="8"/>
      <dgm:spPr/>
    </dgm:pt>
    <dgm:pt modelId="{51346CF6-7682-4B19-A262-1BF66CB30439}" type="pres">
      <dgm:prSet presAssocID="{48ACB31E-EFD8-4877-9588-62912676C8E5}" presName="childText" presStyleLbl="bgAcc1" presStyleIdx="2" presStyleCnt="8" custScaleX="1127653" custScaleY="1720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56324D-2C97-4A62-8F47-6A5AF8597A34}" type="pres">
      <dgm:prSet presAssocID="{C1E9DBA6-F603-41B8-9BDF-7AC23B23E029}" presName="Name13" presStyleLbl="parChTrans1D2" presStyleIdx="3" presStyleCnt="8"/>
      <dgm:spPr/>
    </dgm:pt>
    <dgm:pt modelId="{B8CC5EB0-C69B-4B20-8A9A-A9EF5149542B}" type="pres">
      <dgm:prSet presAssocID="{B64AE5C6-F815-4D11-B582-84247012465F}" presName="childText" presStyleLbl="bgAcc1" presStyleIdx="3" presStyleCnt="8" custScaleX="11276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B4F88-0016-4C90-BEF2-281E5797A30C}" type="pres">
      <dgm:prSet presAssocID="{F6536206-0766-4DAE-A070-C9DDE90E5899}" presName="Name13" presStyleLbl="parChTrans1D2" presStyleIdx="4" presStyleCnt="8"/>
      <dgm:spPr/>
    </dgm:pt>
    <dgm:pt modelId="{EBFF9531-0EE8-4892-A1C4-CD0401FD58A3}" type="pres">
      <dgm:prSet presAssocID="{67222EFC-257A-4A61-A599-F1E6F3417A6C}" presName="childText" presStyleLbl="bgAcc1" presStyleIdx="4" presStyleCnt="8" custScaleX="11276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A7BF1B-DFC5-4FEB-9999-59EA19E636BF}" type="pres">
      <dgm:prSet presAssocID="{B7BC6481-8218-4279-8F26-279DEF7442AA}" presName="Name13" presStyleLbl="parChTrans1D2" presStyleIdx="5" presStyleCnt="8"/>
      <dgm:spPr/>
    </dgm:pt>
    <dgm:pt modelId="{EF38BF44-7A6B-4787-8E2C-C6BBA0152980}" type="pres">
      <dgm:prSet presAssocID="{7F096330-F442-4065-9FB5-3637B779F7EF}" presName="childText" presStyleLbl="bgAcc1" presStyleIdx="5" presStyleCnt="8" custScaleX="11276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612487-ADB4-4DF9-998F-40722748AB6A}" type="pres">
      <dgm:prSet presAssocID="{77CAC79F-CF4D-4B3C-ACD3-72250E5EF5CB}" presName="Name13" presStyleLbl="parChTrans1D2" presStyleIdx="6" presStyleCnt="8"/>
      <dgm:spPr/>
    </dgm:pt>
    <dgm:pt modelId="{37224B2D-9CE9-4147-BFA5-A07E5B1F97E3}" type="pres">
      <dgm:prSet presAssocID="{C3AE6FC1-D5D1-425A-9D06-BDAA98A30420}" presName="childText" presStyleLbl="bgAcc1" presStyleIdx="6" presStyleCnt="8" custScaleX="11276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0F21A5-730B-4449-8BE0-210A0D4DB6A0}" type="pres">
      <dgm:prSet presAssocID="{3DEBD898-84CE-42A4-8DE9-220043BCA471}" presName="Name13" presStyleLbl="parChTrans1D2" presStyleIdx="7" presStyleCnt="8"/>
      <dgm:spPr/>
    </dgm:pt>
    <dgm:pt modelId="{9DAE13AA-1619-4072-8C17-EF10F8A7A852}" type="pres">
      <dgm:prSet presAssocID="{26E45E5F-BA5E-4E2D-AC5D-D2E3F79447B0}" presName="childText" presStyleLbl="bgAcc1" presStyleIdx="7" presStyleCnt="8" custScaleX="11279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C0E37F-6D43-465C-829A-6B510449A3FC}" type="presOf" srcId="{7F096330-F442-4065-9FB5-3637B779F7EF}" destId="{EF38BF44-7A6B-4787-8E2C-C6BBA0152980}" srcOrd="0" destOrd="0" presId="urn:microsoft.com/office/officeart/2005/8/layout/hierarchy3"/>
    <dgm:cxn modelId="{660A9857-7374-43FD-A515-D5B0AA2F117E}" type="presOf" srcId="{77CAC79F-CF4D-4B3C-ACD3-72250E5EF5CB}" destId="{48612487-ADB4-4DF9-998F-40722748AB6A}" srcOrd="0" destOrd="0" presId="urn:microsoft.com/office/officeart/2005/8/layout/hierarchy3"/>
    <dgm:cxn modelId="{53AB5995-ED75-48B8-86D1-FE998FC7F05B}" type="presOf" srcId="{B7BC6481-8218-4279-8F26-279DEF7442AA}" destId="{9AA7BF1B-DFC5-4FEB-9999-59EA19E636BF}" srcOrd="0" destOrd="0" presId="urn:microsoft.com/office/officeart/2005/8/layout/hierarchy3"/>
    <dgm:cxn modelId="{CF78AE28-D446-4B06-90EB-E9A64BC2C5BC}" srcId="{AAFF1CFD-8FA3-488F-8635-6D46EED47A14}" destId="{7F096330-F442-4065-9FB5-3637B779F7EF}" srcOrd="5" destOrd="0" parTransId="{B7BC6481-8218-4279-8F26-279DEF7442AA}" sibTransId="{6862FBDB-202F-45FC-A590-B705D559D318}"/>
    <dgm:cxn modelId="{2ECDA5D1-6C3E-4C71-844A-44F71260419F}" type="presOf" srcId="{C4F120A4-E8C3-44F0-A065-184B488A61A6}" destId="{AC6E7348-25D6-48B7-854C-BCE3AEE68B72}" srcOrd="0" destOrd="0" presId="urn:microsoft.com/office/officeart/2005/8/layout/hierarchy3"/>
    <dgm:cxn modelId="{86043E8A-C3D3-4534-BBE9-35BAC6EEFBF4}" type="presOf" srcId="{67222EFC-257A-4A61-A599-F1E6F3417A6C}" destId="{EBFF9531-0EE8-4892-A1C4-CD0401FD58A3}" srcOrd="0" destOrd="0" presId="urn:microsoft.com/office/officeart/2005/8/layout/hierarchy3"/>
    <dgm:cxn modelId="{E0D5B0B6-CB93-4094-8C36-134C695F2D85}" srcId="{AAFF1CFD-8FA3-488F-8635-6D46EED47A14}" destId="{C4F120A4-E8C3-44F0-A065-184B488A61A6}" srcOrd="1" destOrd="0" parTransId="{27CCA9CA-DCD9-4E20-B052-6A4D6333CEB4}" sibTransId="{2101CB55-756F-41A0-B945-B33E756994FF}"/>
    <dgm:cxn modelId="{56953526-161F-497C-AB81-FE964B8E9738}" type="presOf" srcId="{C1E9DBA6-F603-41B8-9BDF-7AC23B23E029}" destId="{C256324D-2C97-4A62-8F47-6A5AF8597A34}" srcOrd="0" destOrd="0" presId="urn:microsoft.com/office/officeart/2005/8/layout/hierarchy3"/>
    <dgm:cxn modelId="{862347E9-93B2-4563-9721-7B02D116DA96}" srcId="{AAFF1CFD-8FA3-488F-8635-6D46EED47A14}" destId="{48ACB31E-EFD8-4877-9588-62912676C8E5}" srcOrd="2" destOrd="0" parTransId="{40FD448A-4D41-49D0-B385-D0A873FA2AE2}" sibTransId="{D056E836-E998-4F28-A7D7-A0B98B3331B3}"/>
    <dgm:cxn modelId="{5867080E-F414-45C7-85CC-28BC37EE453E}" type="presOf" srcId="{ADA6650E-236E-49CE-937E-98EBC307E6C3}" destId="{BF131DA4-B088-4D61-B880-E683D2B9EDC1}" srcOrd="0" destOrd="0" presId="urn:microsoft.com/office/officeart/2005/8/layout/hierarchy3"/>
    <dgm:cxn modelId="{CC051034-3E47-4E66-B2CA-5AB1AACD0BC3}" srcId="{AAFF1CFD-8FA3-488F-8635-6D46EED47A14}" destId="{67222EFC-257A-4A61-A599-F1E6F3417A6C}" srcOrd="4" destOrd="0" parTransId="{F6536206-0766-4DAE-A070-C9DDE90E5899}" sibTransId="{B9412B6E-E9A2-4336-AB47-07F0CF7DCE68}"/>
    <dgm:cxn modelId="{ABF98F24-CF4A-48EF-B00B-12AA8A953B4D}" type="presOf" srcId="{F6536206-0766-4DAE-A070-C9DDE90E5899}" destId="{DF2B4F88-0016-4C90-BEF2-281E5797A30C}" srcOrd="0" destOrd="0" presId="urn:microsoft.com/office/officeart/2005/8/layout/hierarchy3"/>
    <dgm:cxn modelId="{33E73894-3BB9-4FFF-86E7-51C447B34171}" type="presOf" srcId="{AAFF1CFD-8FA3-488F-8635-6D46EED47A14}" destId="{F275E976-6DCF-4D24-BB8F-E0F1E8CA12B2}" srcOrd="0" destOrd="0" presId="urn:microsoft.com/office/officeart/2005/8/layout/hierarchy3"/>
    <dgm:cxn modelId="{2F141DBA-4DF5-4A32-9130-186289105FD3}" type="presOf" srcId="{26E45E5F-BA5E-4E2D-AC5D-D2E3F79447B0}" destId="{9DAE13AA-1619-4072-8C17-EF10F8A7A852}" srcOrd="0" destOrd="0" presId="urn:microsoft.com/office/officeart/2005/8/layout/hierarchy3"/>
    <dgm:cxn modelId="{9842C6FF-2EA8-4208-97FB-C5B2003F8029}" type="presOf" srcId="{48ACB31E-EFD8-4877-9588-62912676C8E5}" destId="{51346CF6-7682-4B19-A262-1BF66CB30439}" srcOrd="0" destOrd="0" presId="urn:microsoft.com/office/officeart/2005/8/layout/hierarchy3"/>
    <dgm:cxn modelId="{BF25E62A-097D-4340-8EB6-A58065FA5762}" type="presOf" srcId="{3DEBD898-84CE-42A4-8DE9-220043BCA471}" destId="{960F21A5-730B-4449-8BE0-210A0D4DB6A0}" srcOrd="0" destOrd="0" presId="urn:microsoft.com/office/officeart/2005/8/layout/hierarchy3"/>
    <dgm:cxn modelId="{567E3C71-1D47-4924-99AD-6EAE7CE34BF2}" srcId="{AAFF1CFD-8FA3-488F-8635-6D46EED47A14}" destId="{ADA6650E-236E-49CE-937E-98EBC307E6C3}" srcOrd="0" destOrd="0" parTransId="{69796D69-C88C-4DE5-B55C-FCB2F5D90C8D}" sibTransId="{9AF2CCB3-FD76-425D-B914-D1C11C6C9765}"/>
    <dgm:cxn modelId="{1E4FA57B-1768-46F6-A773-73F195DE22C4}" type="presOf" srcId="{AAFF1CFD-8FA3-488F-8635-6D46EED47A14}" destId="{6DE352BE-0E10-4606-96B8-5F48B626EF18}" srcOrd="1" destOrd="0" presId="urn:microsoft.com/office/officeart/2005/8/layout/hierarchy3"/>
    <dgm:cxn modelId="{A5AE803D-02CC-4C34-B623-3AFAC7F4B95F}" srcId="{A825F4FF-166C-40D4-96EA-D81DB956AF7F}" destId="{AAFF1CFD-8FA3-488F-8635-6D46EED47A14}" srcOrd="0" destOrd="0" parTransId="{E14CE078-29AB-4D7D-BF21-0ACC63AA00DA}" sibTransId="{863ECC34-AA15-4CA6-AD80-0206AE5243A6}"/>
    <dgm:cxn modelId="{2D649298-8D8D-4369-9560-F0766B0FA56E}" type="presOf" srcId="{B64AE5C6-F815-4D11-B582-84247012465F}" destId="{B8CC5EB0-C69B-4B20-8A9A-A9EF5149542B}" srcOrd="0" destOrd="0" presId="urn:microsoft.com/office/officeart/2005/8/layout/hierarchy3"/>
    <dgm:cxn modelId="{3B860F32-6566-400C-BB6A-F5C9761788E7}" srcId="{AAFF1CFD-8FA3-488F-8635-6D46EED47A14}" destId="{26E45E5F-BA5E-4E2D-AC5D-D2E3F79447B0}" srcOrd="7" destOrd="0" parTransId="{3DEBD898-84CE-42A4-8DE9-220043BCA471}" sibTransId="{B90A34BA-04C1-4E59-B60A-0A900039E942}"/>
    <dgm:cxn modelId="{33425D86-CD5E-43D3-BEEA-22E314B9074A}" type="presOf" srcId="{A825F4FF-166C-40D4-96EA-D81DB956AF7F}" destId="{0848E1FA-9C12-4519-BB32-4D41B9675AD7}" srcOrd="0" destOrd="0" presId="urn:microsoft.com/office/officeart/2005/8/layout/hierarchy3"/>
    <dgm:cxn modelId="{D3F611BF-DB78-4D86-B97B-AF2727C5657F}" srcId="{AAFF1CFD-8FA3-488F-8635-6D46EED47A14}" destId="{C3AE6FC1-D5D1-425A-9D06-BDAA98A30420}" srcOrd="6" destOrd="0" parTransId="{77CAC79F-CF4D-4B3C-ACD3-72250E5EF5CB}" sibTransId="{029DAB2C-3926-4111-B82C-B6A76DE23A9E}"/>
    <dgm:cxn modelId="{43B5F89F-0796-40A3-98E3-650F9B5BF07E}" type="presOf" srcId="{40FD448A-4D41-49D0-B385-D0A873FA2AE2}" destId="{A2E39957-09EC-4257-BE70-0F2165AF49F8}" srcOrd="0" destOrd="0" presId="urn:microsoft.com/office/officeart/2005/8/layout/hierarchy3"/>
    <dgm:cxn modelId="{C544953B-034A-4EE8-9523-9B185A1FF3F5}" type="presOf" srcId="{C3AE6FC1-D5D1-425A-9D06-BDAA98A30420}" destId="{37224B2D-9CE9-4147-BFA5-A07E5B1F97E3}" srcOrd="0" destOrd="0" presId="urn:microsoft.com/office/officeart/2005/8/layout/hierarchy3"/>
    <dgm:cxn modelId="{D1276517-5D78-471B-8892-D19B698A52A5}" type="presOf" srcId="{69796D69-C88C-4DE5-B55C-FCB2F5D90C8D}" destId="{6EF97DD4-A353-41CE-BCD7-3F93256DE273}" srcOrd="0" destOrd="0" presId="urn:microsoft.com/office/officeart/2005/8/layout/hierarchy3"/>
    <dgm:cxn modelId="{733C912A-4477-4274-AFB1-7CBDEE39459B}" srcId="{AAFF1CFD-8FA3-488F-8635-6D46EED47A14}" destId="{B64AE5C6-F815-4D11-B582-84247012465F}" srcOrd="3" destOrd="0" parTransId="{C1E9DBA6-F603-41B8-9BDF-7AC23B23E029}" sibTransId="{5E6F5230-81D8-4CDD-84A1-C09BC07D2FFD}"/>
    <dgm:cxn modelId="{A36989A7-3C46-4A1B-B8E9-0965DCE99000}" type="presOf" srcId="{27CCA9CA-DCD9-4E20-B052-6A4D6333CEB4}" destId="{0F9B22BD-66AB-4155-BEC4-714A4E843C6F}" srcOrd="0" destOrd="0" presId="urn:microsoft.com/office/officeart/2005/8/layout/hierarchy3"/>
    <dgm:cxn modelId="{FF19CAEA-C41D-4188-BB22-91D16CCDD3D3}" type="presParOf" srcId="{0848E1FA-9C12-4519-BB32-4D41B9675AD7}" destId="{54120DDA-1DEE-45B9-99A6-4575DE8A553F}" srcOrd="0" destOrd="0" presId="urn:microsoft.com/office/officeart/2005/8/layout/hierarchy3"/>
    <dgm:cxn modelId="{29F6077A-2504-46EE-A2D1-FD4AEE45F9D5}" type="presParOf" srcId="{54120DDA-1DEE-45B9-99A6-4575DE8A553F}" destId="{0181B5F6-4FE6-461D-BFAC-5528D58DE436}" srcOrd="0" destOrd="0" presId="urn:microsoft.com/office/officeart/2005/8/layout/hierarchy3"/>
    <dgm:cxn modelId="{964837D3-A59A-4709-BBD6-36C6292E13A0}" type="presParOf" srcId="{0181B5F6-4FE6-461D-BFAC-5528D58DE436}" destId="{F275E976-6DCF-4D24-BB8F-E0F1E8CA12B2}" srcOrd="0" destOrd="0" presId="urn:microsoft.com/office/officeart/2005/8/layout/hierarchy3"/>
    <dgm:cxn modelId="{9CC4DC5A-B004-407D-97C8-0E43B8AACB34}" type="presParOf" srcId="{0181B5F6-4FE6-461D-BFAC-5528D58DE436}" destId="{6DE352BE-0E10-4606-96B8-5F48B626EF18}" srcOrd="1" destOrd="0" presId="urn:microsoft.com/office/officeart/2005/8/layout/hierarchy3"/>
    <dgm:cxn modelId="{CBE91270-351C-4A85-9CA0-045AAAA714DE}" type="presParOf" srcId="{54120DDA-1DEE-45B9-99A6-4575DE8A553F}" destId="{41A308D1-299A-4A8D-893C-333384A5E618}" srcOrd="1" destOrd="0" presId="urn:microsoft.com/office/officeart/2005/8/layout/hierarchy3"/>
    <dgm:cxn modelId="{2EE02BEB-120B-407E-AA9F-883E194C1A93}" type="presParOf" srcId="{41A308D1-299A-4A8D-893C-333384A5E618}" destId="{6EF97DD4-A353-41CE-BCD7-3F93256DE273}" srcOrd="0" destOrd="0" presId="urn:microsoft.com/office/officeart/2005/8/layout/hierarchy3"/>
    <dgm:cxn modelId="{CF2E4A7C-6AAE-439F-A1D2-67786A5BA5D5}" type="presParOf" srcId="{41A308D1-299A-4A8D-893C-333384A5E618}" destId="{BF131DA4-B088-4D61-B880-E683D2B9EDC1}" srcOrd="1" destOrd="0" presId="urn:microsoft.com/office/officeart/2005/8/layout/hierarchy3"/>
    <dgm:cxn modelId="{D7E5F996-CF50-4B72-9CB8-61F9E7745F77}" type="presParOf" srcId="{41A308D1-299A-4A8D-893C-333384A5E618}" destId="{0F9B22BD-66AB-4155-BEC4-714A4E843C6F}" srcOrd="2" destOrd="0" presId="urn:microsoft.com/office/officeart/2005/8/layout/hierarchy3"/>
    <dgm:cxn modelId="{2F49780A-2202-4A82-90F4-0575B653958E}" type="presParOf" srcId="{41A308D1-299A-4A8D-893C-333384A5E618}" destId="{AC6E7348-25D6-48B7-854C-BCE3AEE68B72}" srcOrd="3" destOrd="0" presId="urn:microsoft.com/office/officeart/2005/8/layout/hierarchy3"/>
    <dgm:cxn modelId="{627C0437-CBEC-4CB4-9172-473D38B6BD8D}" type="presParOf" srcId="{41A308D1-299A-4A8D-893C-333384A5E618}" destId="{A2E39957-09EC-4257-BE70-0F2165AF49F8}" srcOrd="4" destOrd="0" presId="urn:microsoft.com/office/officeart/2005/8/layout/hierarchy3"/>
    <dgm:cxn modelId="{9FC3C27B-DB0C-429C-80A1-1BFE673F2823}" type="presParOf" srcId="{41A308D1-299A-4A8D-893C-333384A5E618}" destId="{51346CF6-7682-4B19-A262-1BF66CB30439}" srcOrd="5" destOrd="0" presId="urn:microsoft.com/office/officeart/2005/8/layout/hierarchy3"/>
    <dgm:cxn modelId="{730270AD-3088-48D1-9282-36BF69CC897A}" type="presParOf" srcId="{41A308D1-299A-4A8D-893C-333384A5E618}" destId="{C256324D-2C97-4A62-8F47-6A5AF8597A34}" srcOrd="6" destOrd="0" presId="urn:microsoft.com/office/officeart/2005/8/layout/hierarchy3"/>
    <dgm:cxn modelId="{5FF5CD28-2250-4F87-9FED-401E58A0DECF}" type="presParOf" srcId="{41A308D1-299A-4A8D-893C-333384A5E618}" destId="{B8CC5EB0-C69B-4B20-8A9A-A9EF5149542B}" srcOrd="7" destOrd="0" presId="urn:microsoft.com/office/officeart/2005/8/layout/hierarchy3"/>
    <dgm:cxn modelId="{E391F285-73B4-4090-ADE5-A1BCA523A768}" type="presParOf" srcId="{41A308D1-299A-4A8D-893C-333384A5E618}" destId="{DF2B4F88-0016-4C90-BEF2-281E5797A30C}" srcOrd="8" destOrd="0" presId="urn:microsoft.com/office/officeart/2005/8/layout/hierarchy3"/>
    <dgm:cxn modelId="{F4DA9849-7CD8-45E4-8380-25142221FEB5}" type="presParOf" srcId="{41A308D1-299A-4A8D-893C-333384A5E618}" destId="{EBFF9531-0EE8-4892-A1C4-CD0401FD58A3}" srcOrd="9" destOrd="0" presId="urn:microsoft.com/office/officeart/2005/8/layout/hierarchy3"/>
    <dgm:cxn modelId="{BF78F4BD-B391-480C-8137-65486304C5FA}" type="presParOf" srcId="{41A308D1-299A-4A8D-893C-333384A5E618}" destId="{9AA7BF1B-DFC5-4FEB-9999-59EA19E636BF}" srcOrd="10" destOrd="0" presId="urn:microsoft.com/office/officeart/2005/8/layout/hierarchy3"/>
    <dgm:cxn modelId="{F5F51D41-205A-4896-9A3A-01129DFA42BC}" type="presParOf" srcId="{41A308D1-299A-4A8D-893C-333384A5E618}" destId="{EF38BF44-7A6B-4787-8E2C-C6BBA0152980}" srcOrd="11" destOrd="0" presId="urn:microsoft.com/office/officeart/2005/8/layout/hierarchy3"/>
    <dgm:cxn modelId="{CAAF037B-B942-47EF-97DF-14D65DE33E5D}" type="presParOf" srcId="{41A308D1-299A-4A8D-893C-333384A5E618}" destId="{48612487-ADB4-4DF9-998F-40722748AB6A}" srcOrd="12" destOrd="0" presId="urn:microsoft.com/office/officeart/2005/8/layout/hierarchy3"/>
    <dgm:cxn modelId="{278B06D5-48ED-4D2D-A82F-8794C4AF1FE8}" type="presParOf" srcId="{41A308D1-299A-4A8D-893C-333384A5E618}" destId="{37224B2D-9CE9-4147-BFA5-A07E5B1F97E3}" srcOrd="13" destOrd="0" presId="urn:microsoft.com/office/officeart/2005/8/layout/hierarchy3"/>
    <dgm:cxn modelId="{97114975-FE2E-41F8-947D-789F4F3DAB8D}" type="presParOf" srcId="{41A308D1-299A-4A8D-893C-333384A5E618}" destId="{960F21A5-730B-4449-8BE0-210A0D4DB6A0}" srcOrd="14" destOrd="0" presId="urn:microsoft.com/office/officeart/2005/8/layout/hierarchy3"/>
    <dgm:cxn modelId="{9E4BA56B-5602-4EF7-889F-F6819D90572E}" type="presParOf" srcId="{41A308D1-299A-4A8D-893C-333384A5E618}" destId="{9DAE13AA-1619-4072-8C17-EF10F8A7A852}" srcOrd="1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2642730-678D-4145-9249-E6AD97E1AC26}" type="doc">
      <dgm:prSet loTypeId="urn:microsoft.com/office/officeart/2005/8/layout/hierarchy2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FDE3C52-FE59-4593-AC97-1E3E86DDA03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Показатели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которые используются для определения уровня жизни населения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F8E0B94-0FAE-455F-B7DE-B0E1FC22BC9D}" type="parTrans" cxnId="{6126DB97-3A39-4ED5-877B-4DAEC37A6E16}">
      <dgm:prSet/>
      <dgm:spPr/>
      <dgm:t>
        <a:bodyPr/>
        <a:lstStyle/>
        <a:p>
          <a:endParaRPr lang="ru-RU"/>
        </a:p>
      </dgm:t>
    </dgm:pt>
    <dgm:pt modelId="{02DF9B40-4058-4D78-9EAC-00268B61EA24}" type="sibTrans" cxnId="{6126DB97-3A39-4ED5-877B-4DAEC37A6E16}">
      <dgm:prSet/>
      <dgm:spPr/>
      <dgm:t>
        <a:bodyPr/>
        <a:lstStyle/>
        <a:p>
          <a:endParaRPr lang="ru-RU"/>
        </a:p>
      </dgm:t>
    </dgm:pt>
    <dgm:pt modelId="{B980A921-A8A2-4314-BD7C-78B0D3E4574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соотношение минимального потребительского бюджета и минимальной заработной платы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8EB54AC-CD0C-4026-85CD-2C7EAF7748A5}" type="parTrans" cxnId="{5A07D962-A8AD-4750-82BA-75630F503901}">
      <dgm:prSet/>
      <dgm:spPr/>
      <dgm:t>
        <a:bodyPr/>
        <a:lstStyle/>
        <a:p>
          <a:endParaRPr lang="ru-RU"/>
        </a:p>
      </dgm:t>
    </dgm:pt>
    <dgm:pt modelId="{FD0FCBAE-1647-4113-9D40-9F3E04BA51CF}" type="sibTrans" cxnId="{5A07D962-A8AD-4750-82BA-75630F503901}">
      <dgm:prSet/>
      <dgm:spPr/>
      <dgm:t>
        <a:bodyPr/>
        <a:lstStyle/>
        <a:p>
          <a:endParaRPr lang="ru-RU"/>
        </a:p>
      </dgm:t>
    </dgm:pt>
    <dgm:pt modelId="{92A5AE24-6EEA-4741-9941-9FBA5B3817F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количество жилой площади на 1 человека и др.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E914B2D-8BB0-4DE3-ACCF-21D884571B86}" type="parTrans" cxnId="{470F34A9-CA8E-4694-897A-C6678D87D0A7}">
      <dgm:prSet/>
      <dgm:spPr/>
      <dgm:t>
        <a:bodyPr/>
        <a:lstStyle/>
        <a:p>
          <a:endParaRPr lang="ru-RU"/>
        </a:p>
      </dgm:t>
    </dgm:pt>
    <dgm:pt modelId="{E098E015-F377-4F86-B707-4A417183F25A}" type="sibTrans" cxnId="{470F34A9-CA8E-4694-897A-C6678D87D0A7}">
      <dgm:prSet/>
      <dgm:spPr/>
      <dgm:t>
        <a:bodyPr/>
        <a:lstStyle/>
        <a:p>
          <a:endParaRPr lang="ru-RU"/>
        </a:p>
      </dgm:t>
    </dgm:pt>
    <dgm:pt modelId="{F7593C4C-48E9-476F-8A0A-96E7C01F1BB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доля расходов на питание в семейном бюджете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4C9FD86-2AD8-4C1B-8CFB-193A5CCB078B}" type="parTrans" cxnId="{8F29B626-EA43-450E-A88E-7A43C3A2BBBA}">
      <dgm:prSet/>
      <dgm:spPr/>
      <dgm:t>
        <a:bodyPr/>
        <a:lstStyle/>
        <a:p>
          <a:endParaRPr lang="ru-RU"/>
        </a:p>
      </dgm:t>
    </dgm:pt>
    <dgm:pt modelId="{B24C522B-5285-471B-B53C-92575AD57DAC}" type="sibTrans" cxnId="{8F29B626-EA43-450E-A88E-7A43C3A2BBBA}">
      <dgm:prSet/>
      <dgm:spPr/>
      <dgm:t>
        <a:bodyPr/>
        <a:lstStyle/>
        <a:p>
          <a:endParaRPr lang="ru-RU"/>
        </a:p>
      </dgm:t>
    </dgm:pt>
    <dgm:pt modelId="{C4D0A981-C640-4670-9928-F891A25D91D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потребление товаров длительного пользования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833408B-E1E9-40B1-9A18-97CD90A50D4E}" type="parTrans" cxnId="{A3503D8F-0042-41CA-9816-613D7FEE0C22}">
      <dgm:prSet/>
      <dgm:spPr/>
      <dgm:t>
        <a:bodyPr/>
        <a:lstStyle/>
        <a:p>
          <a:endParaRPr lang="ru-RU"/>
        </a:p>
      </dgm:t>
    </dgm:pt>
    <dgm:pt modelId="{77C10C3E-634F-4079-B00E-FD555476CB39}" type="sibTrans" cxnId="{A3503D8F-0042-41CA-9816-613D7FEE0C22}">
      <dgm:prSet/>
      <dgm:spPr/>
      <dgm:t>
        <a:bodyPr/>
        <a:lstStyle/>
        <a:p>
          <a:endParaRPr lang="ru-RU"/>
        </a:p>
      </dgm:t>
    </dgm:pt>
    <dgm:pt modelId="{746FF0C6-895D-447F-BBA8-FFB28C4E0242}" type="pres">
      <dgm:prSet presAssocID="{12642730-678D-4145-9249-E6AD97E1AC2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AF363F-34F5-49AB-833E-8B552C1CDF52}" type="pres">
      <dgm:prSet presAssocID="{FFDE3C52-FE59-4593-AC97-1E3E86DDA03B}" presName="root1" presStyleCnt="0"/>
      <dgm:spPr/>
    </dgm:pt>
    <dgm:pt modelId="{082B5546-59C9-4E7E-804B-9D987B3F0869}" type="pres">
      <dgm:prSet presAssocID="{FFDE3C52-FE59-4593-AC97-1E3E86DDA03B}" presName="LevelOneTextNode" presStyleLbl="node0" presStyleIdx="0" presStyleCnt="1" custScaleX="138922" custScaleY="1409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9E6361-2983-470E-8B6D-2E8ADDFBF519}" type="pres">
      <dgm:prSet presAssocID="{FFDE3C52-FE59-4593-AC97-1E3E86DDA03B}" presName="level2hierChild" presStyleCnt="0"/>
      <dgm:spPr/>
    </dgm:pt>
    <dgm:pt modelId="{98CD8055-5EEC-48D1-B156-13B0010B1B0D}" type="pres">
      <dgm:prSet presAssocID="{38EB54AC-CD0C-4026-85CD-2C7EAF7748A5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B534ACB3-1358-43AA-8A0C-B7E2F58457A8}" type="pres">
      <dgm:prSet presAssocID="{38EB54AC-CD0C-4026-85CD-2C7EAF7748A5}" presName="connTx" presStyleLbl="parChTrans1D2" presStyleIdx="0" presStyleCnt="4"/>
      <dgm:spPr/>
      <dgm:t>
        <a:bodyPr/>
        <a:lstStyle/>
        <a:p>
          <a:endParaRPr lang="ru-RU"/>
        </a:p>
      </dgm:t>
    </dgm:pt>
    <dgm:pt modelId="{5BCD76C7-EED3-4C4D-856A-34896C7A102D}" type="pres">
      <dgm:prSet presAssocID="{B980A921-A8A2-4314-BD7C-78B0D3E4574F}" presName="root2" presStyleCnt="0"/>
      <dgm:spPr/>
    </dgm:pt>
    <dgm:pt modelId="{7949BB27-B012-4977-82D6-806026C23A9E}" type="pres">
      <dgm:prSet presAssocID="{B980A921-A8A2-4314-BD7C-78B0D3E4574F}" presName="LevelTwoTextNode" presStyleLbl="node2" presStyleIdx="0" presStyleCnt="4" custScaleX="2938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AA34F8-1C8F-4171-AFFB-43CE1DB81A6C}" type="pres">
      <dgm:prSet presAssocID="{B980A921-A8A2-4314-BD7C-78B0D3E4574F}" presName="level3hierChild" presStyleCnt="0"/>
      <dgm:spPr/>
    </dgm:pt>
    <dgm:pt modelId="{960B7321-D362-4367-B065-04B06513F1EB}" type="pres">
      <dgm:prSet presAssocID="{14C9FD86-2AD8-4C1B-8CFB-193A5CCB078B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E29841F4-CAFD-4579-A09E-1DBD4BCE16B6}" type="pres">
      <dgm:prSet presAssocID="{14C9FD86-2AD8-4C1B-8CFB-193A5CCB078B}" presName="connTx" presStyleLbl="parChTrans1D2" presStyleIdx="1" presStyleCnt="4"/>
      <dgm:spPr/>
      <dgm:t>
        <a:bodyPr/>
        <a:lstStyle/>
        <a:p>
          <a:endParaRPr lang="ru-RU"/>
        </a:p>
      </dgm:t>
    </dgm:pt>
    <dgm:pt modelId="{88B6E919-1129-4A73-A5CC-BDD495F26B5A}" type="pres">
      <dgm:prSet presAssocID="{F7593C4C-48E9-476F-8A0A-96E7C01F1BBE}" presName="root2" presStyleCnt="0"/>
      <dgm:spPr/>
    </dgm:pt>
    <dgm:pt modelId="{73242DDF-6159-48EA-8820-8FB66CBE2B4B}" type="pres">
      <dgm:prSet presAssocID="{F7593C4C-48E9-476F-8A0A-96E7C01F1BBE}" presName="LevelTwoTextNode" presStyleLbl="node2" presStyleIdx="1" presStyleCnt="4" custScaleX="2938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857EED-210F-401A-AEE3-0C18B3F28D1B}" type="pres">
      <dgm:prSet presAssocID="{F7593C4C-48E9-476F-8A0A-96E7C01F1BBE}" presName="level3hierChild" presStyleCnt="0"/>
      <dgm:spPr/>
    </dgm:pt>
    <dgm:pt modelId="{4DD1CD6E-16FA-4D11-BD64-B091AA6351A8}" type="pres">
      <dgm:prSet presAssocID="{F833408B-E1E9-40B1-9A18-97CD90A50D4E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795A67B8-CFD8-4767-8E16-1E1C8DF96844}" type="pres">
      <dgm:prSet presAssocID="{F833408B-E1E9-40B1-9A18-97CD90A50D4E}" presName="connTx" presStyleLbl="parChTrans1D2" presStyleIdx="2" presStyleCnt="4"/>
      <dgm:spPr/>
      <dgm:t>
        <a:bodyPr/>
        <a:lstStyle/>
        <a:p>
          <a:endParaRPr lang="ru-RU"/>
        </a:p>
      </dgm:t>
    </dgm:pt>
    <dgm:pt modelId="{EF31A9BA-CAE6-47F5-831F-989D6E54E98E}" type="pres">
      <dgm:prSet presAssocID="{C4D0A981-C640-4670-9928-F891A25D91D3}" presName="root2" presStyleCnt="0"/>
      <dgm:spPr/>
    </dgm:pt>
    <dgm:pt modelId="{DED0A758-A185-482D-B318-B41E52CD9FCB}" type="pres">
      <dgm:prSet presAssocID="{C4D0A981-C640-4670-9928-F891A25D91D3}" presName="LevelTwoTextNode" presStyleLbl="node2" presStyleIdx="2" presStyleCnt="4" custScaleX="2938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D4A3BB-1687-488E-AAF8-6A93B0B33E86}" type="pres">
      <dgm:prSet presAssocID="{C4D0A981-C640-4670-9928-F891A25D91D3}" presName="level3hierChild" presStyleCnt="0"/>
      <dgm:spPr/>
    </dgm:pt>
    <dgm:pt modelId="{DE7CA09E-0EE6-415E-B5A8-56DA9FD2FC3F}" type="pres">
      <dgm:prSet presAssocID="{2E914B2D-8BB0-4DE3-ACCF-21D884571B86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6E8C57BC-C73B-4FF0-BD79-05BECBD23F55}" type="pres">
      <dgm:prSet presAssocID="{2E914B2D-8BB0-4DE3-ACCF-21D884571B86}" presName="connTx" presStyleLbl="parChTrans1D2" presStyleIdx="3" presStyleCnt="4"/>
      <dgm:spPr/>
      <dgm:t>
        <a:bodyPr/>
        <a:lstStyle/>
        <a:p>
          <a:endParaRPr lang="ru-RU"/>
        </a:p>
      </dgm:t>
    </dgm:pt>
    <dgm:pt modelId="{C3404913-C9F7-4037-896D-DF4E1834B14D}" type="pres">
      <dgm:prSet presAssocID="{92A5AE24-6EEA-4741-9941-9FBA5B3817FE}" presName="root2" presStyleCnt="0"/>
      <dgm:spPr/>
    </dgm:pt>
    <dgm:pt modelId="{7864FEF9-A9E2-4659-9362-996AE6CAB5C1}" type="pres">
      <dgm:prSet presAssocID="{92A5AE24-6EEA-4741-9941-9FBA5B3817FE}" presName="LevelTwoTextNode" presStyleLbl="node2" presStyleIdx="3" presStyleCnt="4" custScaleX="2938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57FCEF-2E4B-4684-83D0-B2270618A5EE}" type="pres">
      <dgm:prSet presAssocID="{92A5AE24-6EEA-4741-9941-9FBA5B3817FE}" presName="level3hierChild" presStyleCnt="0"/>
      <dgm:spPr/>
    </dgm:pt>
  </dgm:ptLst>
  <dgm:cxnLst>
    <dgm:cxn modelId="{25FB11CD-9733-4D47-8C47-CDA2BB36319D}" type="presOf" srcId="{F833408B-E1E9-40B1-9A18-97CD90A50D4E}" destId="{4DD1CD6E-16FA-4D11-BD64-B091AA6351A8}" srcOrd="0" destOrd="0" presId="urn:microsoft.com/office/officeart/2005/8/layout/hierarchy2"/>
    <dgm:cxn modelId="{163E0BC7-499F-4283-B0EA-24B0F880343D}" type="presOf" srcId="{2E914B2D-8BB0-4DE3-ACCF-21D884571B86}" destId="{6E8C57BC-C73B-4FF0-BD79-05BECBD23F55}" srcOrd="1" destOrd="0" presId="urn:microsoft.com/office/officeart/2005/8/layout/hierarchy2"/>
    <dgm:cxn modelId="{1F987E0B-183A-4245-A527-68CA90C8F5A4}" type="presOf" srcId="{F7593C4C-48E9-476F-8A0A-96E7C01F1BBE}" destId="{73242DDF-6159-48EA-8820-8FB66CBE2B4B}" srcOrd="0" destOrd="0" presId="urn:microsoft.com/office/officeart/2005/8/layout/hierarchy2"/>
    <dgm:cxn modelId="{2B38F20F-4ECE-4F9D-920D-916BF6D35EB5}" type="presOf" srcId="{B980A921-A8A2-4314-BD7C-78B0D3E4574F}" destId="{7949BB27-B012-4977-82D6-806026C23A9E}" srcOrd="0" destOrd="0" presId="urn:microsoft.com/office/officeart/2005/8/layout/hierarchy2"/>
    <dgm:cxn modelId="{CEA01DBE-3980-4D2B-8547-88BE52308482}" type="presOf" srcId="{92A5AE24-6EEA-4741-9941-9FBA5B3817FE}" destId="{7864FEF9-A9E2-4659-9362-996AE6CAB5C1}" srcOrd="0" destOrd="0" presId="urn:microsoft.com/office/officeart/2005/8/layout/hierarchy2"/>
    <dgm:cxn modelId="{8F29B626-EA43-450E-A88E-7A43C3A2BBBA}" srcId="{FFDE3C52-FE59-4593-AC97-1E3E86DDA03B}" destId="{F7593C4C-48E9-476F-8A0A-96E7C01F1BBE}" srcOrd="1" destOrd="0" parTransId="{14C9FD86-2AD8-4C1B-8CFB-193A5CCB078B}" sibTransId="{B24C522B-5285-471B-B53C-92575AD57DAC}"/>
    <dgm:cxn modelId="{F462CCA5-7E68-4A24-BCD1-2B3334EFD243}" type="presOf" srcId="{38EB54AC-CD0C-4026-85CD-2C7EAF7748A5}" destId="{98CD8055-5EEC-48D1-B156-13B0010B1B0D}" srcOrd="0" destOrd="0" presId="urn:microsoft.com/office/officeart/2005/8/layout/hierarchy2"/>
    <dgm:cxn modelId="{A3503D8F-0042-41CA-9816-613D7FEE0C22}" srcId="{FFDE3C52-FE59-4593-AC97-1E3E86DDA03B}" destId="{C4D0A981-C640-4670-9928-F891A25D91D3}" srcOrd="2" destOrd="0" parTransId="{F833408B-E1E9-40B1-9A18-97CD90A50D4E}" sibTransId="{77C10C3E-634F-4079-B00E-FD555476CB39}"/>
    <dgm:cxn modelId="{62C6A47D-D81F-4415-B587-4D6BD7B4B472}" type="presOf" srcId="{12642730-678D-4145-9249-E6AD97E1AC26}" destId="{746FF0C6-895D-447F-BBA8-FFB28C4E0242}" srcOrd="0" destOrd="0" presId="urn:microsoft.com/office/officeart/2005/8/layout/hierarchy2"/>
    <dgm:cxn modelId="{470F34A9-CA8E-4694-897A-C6678D87D0A7}" srcId="{FFDE3C52-FE59-4593-AC97-1E3E86DDA03B}" destId="{92A5AE24-6EEA-4741-9941-9FBA5B3817FE}" srcOrd="3" destOrd="0" parTransId="{2E914B2D-8BB0-4DE3-ACCF-21D884571B86}" sibTransId="{E098E015-F377-4F86-B707-4A417183F25A}"/>
    <dgm:cxn modelId="{42FAA743-A870-4AED-9E6B-01C161C7AA99}" type="presOf" srcId="{2E914B2D-8BB0-4DE3-ACCF-21D884571B86}" destId="{DE7CA09E-0EE6-415E-B5A8-56DA9FD2FC3F}" srcOrd="0" destOrd="0" presId="urn:microsoft.com/office/officeart/2005/8/layout/hierarchy2"/>
    <dgm:cxn modelId="{3A8AE605-517F-4481-9F97-1985B0630B80}" type="presOf" srcId="{14C9FD86-2AD8-4C1B-8CFB-193A5CCB078B}" destId="{E29841F4-CAFD-4579-A09E-1DBD4BCE16B6}" srcOrd="1" destOrd="0" presId="urn:microsoft.com/office/officeart/2005/8/layout/hierarchy2"/>
    <dgm:cxn modelId="{6126DB97-3A39-4ED5-877B-4DAEC37A6E16}" srcId="{12642730-678D-4145-9249-E6AD97E1AC26}" destId="{FFDE3C52-FE59-4593-AC97-1E3E86DDA03B}" srcOrd="0" destOrd="0" parTransId="{6F8E0B94-0FAE-455F-B7DE-B0E1FC22BC9D}" sibTransId="{02DF9B40-4058-4D78-9EAC-00268B61EA24}"/>
    <dgm:cxn modelId="{5A07D962-A8AD-4750-82BA-75630F503901}" srcId="{FFDE3C52-FE59-4593-AC97-1E3E86DDA03B}" destId="{B980A921-A8A2-4314-BD7C-78B0D3E4574F}" srcOrd="0" destOrd="0" parTransId="{38EB54AC-CD0C-4026-85CD-2C7EAF7748A5}" sibTransId="{FD0FCBAE-1647-4113-9D40-9F3E04BA51CF}"/>
    <dgm:cxn modelId="{E766CA15-3C11-4249-9C49-66C39417A169}" type="presOf" srcId="{38EB54AC-CD0C-4026-85CD-2C7EAF7748A5}" destId="{B534ACB3-1358-43AA-8A0C-B7E2F58457A8}" srcOrd="1" destOrd="0" presId="urn:microsoft.com/office/officeart/2005/8/layout/hierarchy2"/>
    <dgm:cxn modelId="{2926C703-3343-4E99-A9C2-9135F0768906}" type="presOf" srcId="{FFDE3C52-FE59-4593-AC97-1E3E86DDA03B}" destId="{082B5546-59C9-4E7E-804B-9D987B3F0869}" srcOrd="0" destOrd="0" presId="urn:microsoft.com/office/officeart/2005/8/layout/hierarchy2"/>
    <dgm:cxn modelId="{C1045827-395C-4CA0-A623-8A5FD946BC75}" type="presOf" srcId="{C4D0A981-C640-4670-9928-F891A25D91D3}" destId="{DED0A758-A185-482D-B318-B41E52CD9FCB}" srcOrd="0" destOrd="0" presId="urn:microsoft.com/office/officeart/2005/8/layout/hierarchy2"/>
    <dgm:cxn modelId="{6B383EF0-5E04-4CBB-B58D-CBD2263D4A01}" type="presOf" srcId="{14C9FD86-2AD8-4C1B-8CFB-193A5CCB078B}" destId="{960B7321-D362-4367-B065-04B06513F1EB}" srcOrd="0" destOrd="0" presId="urn:microsoft.com/office/officeart/2005/8/layout/hierarchy2"/>
    <dgm:cxn modelId="{4B6646D6-D00E-4691-9CE0-9833B3D04F97}" type="presOf" srcId="{F833408B-E1E9-40B1-9A18-97CD90A50D4E}" destId="{795A67B8-CFD8-4767-8E16-1E1C8DF96844}" srcOrd="1" destOrd="0" presId="urn:microsoft.com/office/officeart/2005/8/layout/hierarchy2"/>
    <dgm:cxn modelId="{53064C93-7EFC-46BE-B683-B8BCDAEDC09B}" type="presParOf" srcId="{746FF0C6-895D-447F-BBA8-FFB28C4E0242}" destId="{9FAF363F-34F5-49AB-833E-8B552C1CDF52}" srcOrd="0" destOrd="0" presId="urn:microsoft.com/office/officeart/2005/8/layout/hierarchy2"/>
    <dgm:cxn modelId="{8B5BE6A6-9CDB-45FD-B3D2-33E3445FA229}" type="presParOf" srcId="{9FAF363F-34F5-49AB-833E-8B552C1CDF52}" destId="{082B5546-59C9-4E7E-804B-9D987B3F0869}" srcOrd="0" destOrd="0" presId="urn:microsoft.com/office/officeart/2005/8/layout/hierarchy2"/>
    <dgm:cxn modelId="{57C6D8BE-C662-4222-A910-8037BC51C35E}" type="presParOf" srcId="{9FAF363F-34F5-49AB-833E-8B552C1CDF52}" destId="{7D9E6361-2983-470E-8B6D-2E8ADDFBF519}" srcOrd="1" destOrd="0" presId="urn:microsoft.com/office/officeart/2005/8/layout/hierarchy2"/>
    <dgm:cxn modelId="{BFEE8366-915A-48DF-826A-9669D904F680}" type="presParOf" srcId="{7D9E6361-2983-470E-8B6D-2E8ADDFBF519}" destId="{98CD8055-5EEC-48D1-B156-13B0010B1B0D}" srcOrd="0" destOrd="0" presId="urn:microsoft.com/office/officeart/2005/8/layout/hierarchy2"/>
    <dgm:cxn modelId="{C1AB9D9A-6E14-4654-9223-59CE132A971A}" type="presParOf" srcId="{98CD8055-5EEC-48D1-B156-13B0010B1B0D}" destId="{B534ACB3-1358-43AA-8A0C-B7E2F58457A8}" srcOrd="0" destOrd="0" presId="urn:microsoft.com/office/officeart/2005/8/layout/hierarchy2"/>
    <dgm:cxn modelId="{4E4C39A6-D914-4ECD-A584-D57C214C146A}" type="presParOf" srcId="{7D9E6361-2983-470E-8B6D-2E8ADDFBF519}" destId="{5BCD76C7-EED3-4C4D-856A-34896C7A102D}" srcOrd="1" destOrd="0" presId="urn:microsoft.com/office/officeart/2005/8/layout/hierarchy2"/>
    <dgm:cxn modelId="{295FBDD5-8A2F-4109-99A8-2EF3B3AAAC51}" type="presParOf" srcId="{5BCD76C7-EED3-4C4D-856A-34896C7A102D}" destId="{7949BB27-B012-4977-82D6-806026C23A9E}" srcOrd="0" destOrd="0" presId="urn:microsoft.com/office/officeart/2005/8/layout/hierarchy2"/>
    <dgm:cxn modelId="{8BB51EB1-8AFE-4BAC-832B-163E4A1E4E26}" type="presParOf" srcId="{5BCD76C7-EED3-4C4D-856A-34896C7A102D}" destId="{C0AA34F8-1C8F-4171-AFFB-43CE1DB81A6C}" srcOrd="1" destOrd="0" presId="urn:microsoft.com/office/officeart/2005/8/layout/hierarchy2"/>
    <dgm:cxn modelId="{447AB406-E11E-405D-817A-FE29A7626EA5}" type="presParOf" srcId="{7D9E6361-2983-470E-8B6D-2E8ADDFBF519}" destId="{960B7321-D362-4367-B065-04B06513F1EB}" srcOrd="2" destOrd="0" presId="urn:microsoft.com/office/officeart/2005/8/layout/hierarchy2"/>
    <dgm:cxn modelId="{364042F0-5C2F-4B57-8093-3319BF267E7B}" type="presParOf" srcId="{960B7321-D362-4367-B065-04B06513F1EB}" destId="{E29841F4-CAFD-4579-A09E-1DBD4BCE16B6}" srcOrd="0" destOrd="0" presId="urn:microsoft.com/office/officeart/2005/8/layout/hierarchy2"/>
    <dgm:cxn modelId="{B6069A68-E76D-4A6C-AE8D-DF9F8FE2E7D4}" type="presParOf" srcId="{7D9E6361-2983-470E-8B6D-2E8ADDFBF519}" destId="{88B6E919-1129-4A73-A5CC-BDD495F26B5A}" srcOrd="3" destOrd="0" presId="urn:microsoft.com/office/officeart/2005/8/layout/hierarchy2"/>
    <dgm:cxn modelId="{44F58A85-0102-43B8-9EB7-C1A9CA00AD72}" type="presParOf" srcId="{88B6E919-1129-4A73-A5CC-BDD495F26B5A}" destId="{73242DDF-6159-48EA-8820-8FB66CBE2B4B}" srcOrd="0" destOrd="0" presId="urn:microsoft.com/office/officeart/2005/8/layout/hierarchy2"/>
    <dgm:cxn modelId="{9D5942D6-79EC-427E-AD4C-517981A46C55}" type="presParOf" srcId="{88B6E919-1129-4A73-A5CC-BDD495F26B5A}" destId="{0B857EED-210F-401A-AEE3-0C18B3F28D1B}" srcOrd="1" destOrd="0" presId="urn:microsoft.com/office/officeart/2005/8/layout/hierarchy2"/>
    <dgm:cxn modelId="{FFBE0ADC-2FB4-41DE-92C8-783CB5D26198}" type="presParOf" srcId="{7D9E6361-2983-470E-8B6D-2E8ADDFBF519}" destId="{4DD1CD6E-16FA-4D11-BD64-B091AA6351A8}" srcOrd="4" destOrd="0" presId="urn:microsoft.com/office/officeart/2005/8/layout/hierarchy2"/>
    <dgm:cxn modelId="{02349313-4A3D-4FD0-AEA5-F19D908D8A21}" type="presParOf" srcId="{4DD1CD6E-16FA-4D11-BD64-B091AA6351A8}" destId="{795A67B8-CFD8-4767-8E16-1E1C8DF96844}" srcOrd="0" destOrd="0" presId="urn:microsoft.com/office/officeart/2005/8/layout/hierarchy2"/>
    <dgm:cxn modelId="{6A6E2196-1A25-4040-8510-76E50A8D2D1E}" type="presParOf" srcId="{7D9E6361-2983-470E-8B6D-2E8ADDFBF519}" destId="{EF31A9BA-CAE6-47F5-831F-989D6E54E98E}" srcOrd="5" destOrd="0" presId="urn:microsoft.com/office/officeart/2005/8/layout/hierarchy2"/>
    <dgm:cxn modelId="{628EA202-4A8D-49F0-98FC-35D2D6FC5598}" type="presParOf" srcId="{EF31A9BA-CAE6-47F5-831F-989D6E54E98E}" destId="{DED0A758-A185-482D-B318-B41E52CD9FCB}" srcOrd="0" destOrd="0" presId="urn:microsoft.com/office/officeart/2005/8/layout/hierarchy2"/>
    <dgm:cxn modelId="{F516B485-71F3-4BEB-9087-499F89E1775C}" type="presParOf" srcId="{EF31A9BA-CAE6-47F5-831F-989D6E54E98E}" destId="{83D4A3BB-1687-488E-AAF8-6A93B0B33E86}" srcOrd="1" destOrd="0" presId="urn:microsoft.com/office/officeart/2005/8/layout/hierarchy2"/>
    <dgm:cxn modelId="{21E25D46-B5FC-44F4-9AF8-BD684DE1FD7E}" type="presParOf" srcId="{7D9E6361-2983-470E-8B6D-2E8ADDFBF519}" destId="{DE7CA09E-0EE6-415E-B5A8-56DA9FD2FC3F}" srcOrd="6" destOrd="0" presId="urn:microsoft.com/office/officeart/2005/8/layout/hierarchy2"/>
    <dgm:cxn modelId="{9A6FC9AB-EAE5-4C7D-B093-96BBB8998AF8}" type="presParOf" srcId="{DE7CA09E-0EE6-415E-B5A8-56DA9FD2FC3F}" destId="{6E8C57BC-C73B-4FF0-BD79-05BECBD23F55}" srcOrd="0" destOrd="0" presId="urn:microsoft.com/office/officeart/2005/8/layout/hierarchy2"/>
    <dgm:cxn modelId="{DDD35685-634C-44F5-B70C-21E2CBB1D81F}" type="presParOf" srcId="{7D9E6361-2983-470E-8B6D-2E8ADDFBF519}" destId="{C3404913-C9F7-4037-896D-DF4E1834B14D}" srcOrd="7" destOrd="0" presId="urn:microsoft.com/office/officeart/2005/8/layout/hierarchy2"/>
    <dgm:cxn modelId="{3CCC581C-13CD-439B-9E67-0652E8A584E0}" type="presParOf" srcId="{C3404913-C9F7-4037-896D-DF4E1834B14D}" destId="{7864FEF9-A9E2-4659-9362-996AE6CAB5C1}" srcOrd="0" destOrd="0" presId="urn:microsoft.com/office/officeart/2005/8/layout/hierarchy2"/>
    <dgm:cxn modelId="{570AE3AA-36BE-4B04-B7FF-1CF6FCB8D70E}" type="presParOf" srcId="{C3404913-C9F7-4037-896D-DF4E1834B14D}" destId="{5257FCEF-2E4B-4684-83D0-B2270618A5E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223EB12-95A8-49D4-9FEA-79C75C861796}" type="doc">
      <dgm:prSet loTypeId="urn:microsoft.com/office/officeart/2005/8/layout/hList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F8CAFAB-96B3-48DE-A842-357A467DA9B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Качество жизни </a:t>
          </a:r>
          <a:r>
            <a:rPr lang="ru-RU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понятие, характеризующее общее благосостояние людей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7C7CA00-A3F2-4137-9CAA-D80C65E404F9}" type="parTrans" cxnId="{2574077B-C3D3-439D-AD42-469FFA7943F9}">
      <dgm:prSet/>
      <dgm:spPr/>
      <dgm:t>
        <a:bodyPr/>
        <a:lstStyle/>
        <a:p>
          <a:endParaRPr lang="ru-RU"/>
        </a:p>
      </dgm:t>
    </dgm:pt>
    <dgm:pt modelId="{D9AB3EEF-F2C9-4ECF-BAA9-81F623853324}" type="sibTrans" cxnId="{2574077B-C3D3-439D-AD42-469FFA7943F9}">
      <dgm:prSet/>
      <dgm:spPr/>
      <dgm:t>
        <a:bodyPr/>
        <a:lstStyle/>
        <a:p>
          <a:endParaRPr lang="ru-RU"/>
        </a:p>
      </dgm:t>
    </dgm:pt>
    <dgm:pt modelId="{D7FC9DB4-E0E4-4ADB-A3E6-6619DDF3634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экономические параметры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70D5988-9025-4774-B489-496DCD75CB10}" type="parTrans" cxnId="{6A9B7D17-FB25-4B91-9209-A590524B5506}">
      <dgm:prSet/>
      <dgm:spPr/>
      <dgm:t>
        <a:bodyPr/>
        <a:lstStyle/>
        <a:p>
          <a:endParaRPr lang="ru-RU"/>
        </a:p>
      </dgm:t>
    </dgm:pt>
    <dgm:pt modelId="{53F99FFA-1350-44C8-9424-443339478CF6}" type="sibTrans" cxnId="{6A9B7D17-FB25-4B91-9209-A590524B5506}">
      <dgm:prSet/>
      <dgm:spPr/>
      <dgm:t>
        <a:bodyPr/>
        <a:lstStyle/>
        <a:p>
          <a:endParaRPr lang="ru-RU"/>
        </a:p>
      </dgm:t>
    </dgm:pt>
    <dgm:pt modelId="{208A9AFD-357E-457F-8DC0-9B3DBB4F8DA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уровень здравоохранения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5A82A41-04AF-4407-984B-EE3C8952EEA2}" type="parTrans" cxnId="{0431EC37-6005-46BA-949D-A9DFE6C753FC}">
      <dgm:prSet/>
      <dgm:spPr/>
      <dgm:t>
        <a:bodyPr/>
        <a:lstStyle/>
        <a:p>
          <a:endParaRPr lang="ru-RU"/>
        </a:p>
      </dgm:t>
    </dgm:pt>
    <dgm:pt modelId="{EAB34E37-6F47-465A-BD3B-137D93733BFF}" type="sibTrans" cxnId="{0431EC37-6005-46BA-949D-A9DFE6C753FC}">
      <dgm:prSet/>
      <dgm:spPr/>
      <dgm:t>
        <a:bodyPr/>
        <a:lstStyle/>
        <a:p>
          <a:endParaRPr lang="ru-RU"/>
        </a:p>
      </dgm:t>
    </dgm:pt>
    <dgm:pt modelId="{628985DE-A87B-4406-A758-442BC6D9464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уровень образования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E249533-4CAB-462D-9662-F0A361CC57F1}" type="parTrans" cxnId="{16EE6C5C-7F2E-4562-A589-6FF2B2C96B46}">
      <dgm:prSet/>
      <dgm:spPr/>
      <dgm:t>
        <a:bodyPr/>
        <a:lstStyle/>
        <a:p>
          <a:endParaRPr lang="ru-RU"/>
        </a:p>
      </dgm:t>
    </dgm:pt>
    <dgm:pt modelId="{4DC43487-5036-40A5-BD1E-68034EB923D8}" type="sibTrans" cxnId="{16EE6C5C-7F2E-4562-A589-6FF2B2C96B46}">
      <dgm:prSet/>
      <dgm:spPr/>
      <dgm:t>
        <a:bodyPr/>
        <a:lstStyle/>
        <a:p>
          <a:endParaRPr lang="ru-RU"/>
        </a:p>
      </dgm:t>
    </dgm:pt>
    <dgm:pt modelId="{96D27D40-E496-405E-BBA4-12137AC73CC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состояние окружающей среды и др.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38EB4D3-00E3-496D-A78F-9A900281BAFD}" type="parTrans" cxnId="{B05995A6-AAD6-4724-B2E3-9A124ED67B5C}">
      <dgm:prSet/>
      <dgm:spPr/>
      <dgm:t>
        <a:bodyPr/>
        <a:lstStyle/>
        <a:p>
          <a:endParaRPr lang="ru-RU"/>
        </a:p>
      </dgm:t>
    </dgm:pt>
    <dgm:pt modelId="{4C986CB6-76F8-4534-8E23-DF66B96D215F}" type="sibTrans" cxnId="{B05995A6-AAD6-4724-B2E3-9A124ED67B5C}">
      <dgm:prSet/>
      <dgm:spPr/>
      <dgm:t>
        <a:bodyPr/>
        <a:lstStyle/>
        <a:p>
          <a:endParaRPr lang="ru-RU"/>
        </a:p>
      </dgm:t>
    </dgm:pt>
    <dgm:pt modelId="{604B44FF-6CEA-4131-A663-28D4BCC977F6}" type="pres">
      <dgm:prSet presAssocID="{5223EB12-95A8-49D4-9FEA-79C75C86179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5AF1B7-E0E1-4802-87D8-4E110C8CF5D6}" type="pres">
      <dgm:prSet presAssocID="{6F8CAFAB-96B3-48DE-A842-357A467DA9BC}" presName="roof" presStyleLbl="dkBgShp" presStyleIdx="0" presStyleCnt="2"/>
      <dgm:spPr/>
      <dgm:t>
        <a:bodyPr/>
        <a:lstStyle/>
        <a:p>
          <a:endParaRPr lang="ru-RU"/>
        </a:p>
      </dgm:t>
    </dgm:pt>
    <dgm:pt modelId="{F21DEF81-00C2-48C2-A19F-C9F056955F1C}" type="pres">
      <dgm:prSet presAssocID="{6F8CAFAB-96B3-48DE-A842-357A467DA9BC}" presName="pillars" presStyleCnt="0"/>
      <dgm:spPr/>
    </dgm:pt>
    <dgm:pt modelId="{F1662DB0-BC1A-49B9-A3A1-FE729C4C8657}" type="pres">
      <dgm:prSet presAssocID="{6F8CAFAB-96B3-48DE-A842-357A467DA9BC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03CDE8-E76A-414A-9A5C-A5BE7F896A73}" type="pres">
      <dgm:prSet presAssocID="{208A9AFD-357E-457F-8DC0-9B3DBB4F8DA8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C36929-782B-452A-8A3A-36FC9ADD32E0}" type="pres">
      <dgm:prSet presAssocID="{628985DE-A87B-4406-A758-442BC6D94646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0C37AC-271C-4E9A-8854-59C9FDC5BA0D}" type="pres">
      <dgm:prSet presAssocID="{96D27D40-E496-405E-BBA4-12137AC73CC5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F43714-DBD9-40A0-BDFB-E8FF975599EE}" type="pres">
      <dgm:prSet presAssocID="{6F8CAFAB-96B3-48DE-A842-357A467DA9BC}" presName="base" presStyleLbl="dkBgShp" presStyleIdx="1" presStyleCnt="2"/>
      <dgm:spPr/>
    </dgm:pt>
  </dgm:ptLst>
  <dgm:cxnLst>
    <dgm:cxn modelId="{6D40C06E-18A8-449C-B18D-FBC100E53C5D}" type="presOf" srcId="{5223EB12-95A8-49D4-9FEA-79C75C861796}" destId="{604B44FF-6CEA-4131-A663-28D4BCC977F6}" srcOrd="0" destOrd="0" presId="urn:microsoft.com/office/officeart/2005/8/layout/hList3"/>
    <dgm:cxn modelId="{B05995A6-AAD6-4724-B2E3-9A124ED67B5C}" srcId="{6F8CAFAB-96B3-48DE-A842-357A467DA9BC}" destId="{96D27D40-E496-405E-BBA4-12137AC73CC5}" srcOrd="3" destOrd="0" parTransId="{538EB4D3-00E3-496D-A78F-9A900281BAFD}" sibTransId="{4C986CB6-76F8-4534-8E23-DF66B96D215F}"/>
    <dgm:cxn modelId="{02175FF1-F585-4E45-A404-64B4EEE92AEA}" type="presOf" srcId="{6F8CAFAB-96B3-48DE-A842-357A467DA9BC}" destId="{AD5AF1B7-E0E1-4802-87D8-4E110C8CF5D6}" srcOrd="0" destOrd="0" presId="urn:microsoft.com/office/officeart/2005/8/layout/hList3"/>
    <dgm:cxn modelId="{88350998-CC27-41DE-80B7-825C9870DA45}" type="presOf" srcId="{D7FC9DB4-E0E4-4ADB-A3E6-6619DDF36344}" destId="{F1662DB0-BC1A-49B9-A3A1-FE729C4C8657}" srcOrd="0" destOrd="0" presId="urn:microsoft.com/office/officeart/2005/8/layout/hList3"/>
    <dgm:cxn modelId="{0431EC37-6005-46BA-949D-A9DFE6C753FC}" srcId="{6F8CAFAB-96B3-48DE-A842-357A467DA9BC}" destId="{208A9AFD-357E-457F-8DC0-9B3DBB4F8DA8}" srcOrd="1" destOrd="0" parTransId="{D5A82A41-04AF-4407-984B-EE3C8952EEA2}" sibTransId="{EAB34E37-6F47-465A-BD3B-137D93733BFF}"/>
    <dgm:cxn modelId="{44C902F4-D17C-417D-8A5E-67B361565B23}" type="presOf" srcId="{628985DE-A87B-4406-A758-442BC6D94646}" destId="{43C36929-782B-452A-8A3A-36FC9ADD32E0}" srcOrd="0" destOrd="0" presId="urn:microsoft.com/office/officeart/2005/8/layout/hList3"/>
    <dgm:cxn modelId="{772CB204-CBBD-4E6E-BC68-5FC2DD06DF6A}" type="presOf" srcId="{208A9AFD-357E-457F-8DC0-9B3DBB4F8DA8}" destId="{5D03CDE8-E76A-414A-9A5C-A5BE7F896A73}" srcOrd="0" destOrd="0" presId="urn:microsoft.com/office/officeart/2005/8/layout/hList3"/>
    <dgm:cxn modelId="{2574077B-C3D3-439D-AD42-469FFA7943F9}" srcId="{5223EB12-95A8-49D4-9FEA-79C75C861796}" destId="{6F8CAFAB-96B3-48DE-A842-357A467DA9BC}" srcOrd="0" destOrd="0" parTransId="{67C7CA00-A3F2-4137-9CAA-D80C65E404F9}" sibTransId="{D9AB3EEF-F2C9-4ECF-BAA9-81F623853324}"/>
    <dgm:cxn modelId="{423F54D5-9B0C-42B7-ABA9-614302C60E0A}" type="presOf" srcId="{96D27D40-E496-405E-BBA4-12137AC73CC5}" destId="{5A0C37AC-271C-4E9A-8854-59C9FDC5BA0D}" srcOrd="0" destOrd="0" presId="urn:microsoft.com/office/officeart/2005/8/layout/hList3"/>
    <dgm:cxn modelId="{16EE6C5C-7F2E-4562-A589-6FF2B2C96B46}" srcId="{6F8CAFAB-96B3-48DE-A842-357A467DA9BC}" destId="{628985DE-A87B-4406-A758-442BC6D94646}" srcOrd="2" destOrd="0" parTransId="{AE249533-4CAB-462D-9662-F0A361CC57F1}" sibTransId="{4DC43487-5036-40A5-BD1E-68034EB923D8}"/>
    <dgm:cxn modelId="{6A9B7D17-FB25-4B91-9209-A590524B5506}" srcId="{6F8CAFAB-96B3-48DE-A842-357A467DA9BC}" destId="{D7FC9DB4-E0E4-4ADB-A3E6-6619DDF36344}" srcOrd="0" destOrd="0" parTransId="{370D5988-9025-4774-B489-496DCD75CB10}" sibTransId="{53F99FFA-1350-44C8-9424-443339478CF6}"/>
    <dgm:cxn modelId="{62E20075-8EB0-4675-88EB-51741EF21475}" type="presParOf" srcId="{604B44FF-6CEA-4131-A663-28D4BCC977F6}" destId="{AD5AF1B7-E0E1-4802-87D8-4E110C8CF5D6}" srcOrd="0" destOrd="0" presId="urn:microsoft.com/office/officeart/2005/8/layout/hList3"/>
    <dgm:cxn modelId="{E93B44CB-990F-4856-8490-138381F34CE2}" type="presParOf" srcId="{604B44FF-6CEA-4131-A663-28D4BCC977F6}" destId="{F21DEF81-00C2-48C2-A19F-C9F056955F1C}" srcOrd="1" destOrd="0" presId="urn:microsoft.com/office/officeart/2005/8/layout/hList3"/>
    <dgm:cxn modelId="{20C10CE5-FE36-4827-8C2D-33A66BC0E87A}" type="presParOf" srcId="{F21DEF81-00C2-48C2-A19F-C9F056955F1C}" destId="{F1662DB0-BC1A-49B9-A3A1-FE729C4C8657}" srcOrd="0" destOrd="0" presId="urn:microsoft.com/office/officeart/2005/8/layout/hList3"/>
    <dgm:cxn modelId="{5A67A3AE-71F5-488C-BB9F-B31CA973A7B6}" type="presParOf" srcId="{F21DEF81-00C2-48C2-A19F-C9F056955F1C}" destId="{5D03CDE8-E76A-414A-9A5C-A5BE7F896A73}" srcOrd="1" destOrd="0" presId="urn:microsoft.com/office/officeart/2005/8/layout/hList3"/>
    <dgm:cxn modelId="{01AB058C-BC79-4AD2-A66F-6771667A5885}" type="presParOf" srcId="{F21DEF81-00C2-48C2-A19F-C9F056955F1C}" destId="{43C36929-782B-452A-8A3A-36FC9ADD32E0}" srcOrd="2" destOrd="0" presId="urn:microsoft.com/office/officeart/2005/8/layout/hList3"/>
    <dgm:cxn modelId="{FBF4195C-924D-4363-B6FE-D8FC8DC85D06}" type="presParOf" srcId="{F21DEF81-00C2-48C2-A19F-C9F056955F1C}" destId="{5A0C37AC-271C-4E9A-8854-59C9FDC5BA0D}" srcOrd="3" destOrd="0" presId="urn:microsoft.com/office/officeart/2005/8/layout/hList3"/>
    <dgm:cxn modelId="{AD39D45B-120D-442E-B1ED-A2AC40EF6C90}" type="presParOf" srcId="{604B44FF-6CEA-4131-A663-28D4BCC977F6}" destId="{BDF43714-DBD9-40A0-BDFB-E8FF975599EE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2642730-678D-4145-9249-E6AD97E1AC26}" type="doc">
      <dgm:prSet loTypeId="urn:microsoft.com/office/officeart/2005/8/layout/hierarchy2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FDE3C52-FE59-4593-AC97-1E3E86DDA03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источники формирования денежных доходов населения в Республике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F8E0B94-0FAE-455F-B7DE-B0E1FC22BC9D}" type="parTrans" cxnId="{6126DB97-3A39-4ED5-877B-4DAEC37A6E16}">
      <dgm:prSet/>
      <dgm:spPr/>
      <dgm:t>
        <a:bodyPr/>
        <a:lstStyle/>
        <a:p>
          <a:endParaRPr lang="ru-RU"/>
        </a:p>
      </dgm:t>
    </dgm:pt>
    <dgm:pt modelId="{02DF9B40-4058-4D78-9EAC-00268B61EA24}" type="sibTrans" cxnId="{6126DB97-3A39-4ED5-877B-4DAEC37A6E16}">
      <dgm:prSet/>
      <dgm:spPr/>
      <dgm:t>
        <a:bodyPr/>
        <a:lstStyle/>
        <a:p>
          <a:endParaRPr lang="ru-RU"/>
        </a:p>
      </dgm:t>
    </dgm:pt>
    <dgm:pt modelId="{B980A921-A8A2-4314-BD7C-78B0D3E4574F}">
      <dgm:prSet phldrT="[Текст]"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заработная плата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8EB54AC-CD0C-4026-85CD-2C7EAF7748A5}" type="parTrans" cxnId="{5A07D962-A8AD-4750-82BA-75630F503901}">
      <dgm:prSet/>
      <dgm:spPr/>
      <dgm:t>
        <a:bodyPr/>
        <a:lstStyle/>
        <a:p>
          <a:endParaRPr lang="ru-RU"/>
        </a:p>
      </dgm:t>
    </dgm:pt>
    <dgm:pt modelId="{FD0FCBAE-1647-4113-9D40-9F3E04BA51CF}" type="sibTrans" cxnId="{5A07D962-A8AD-4750-82BA-75630F503901}">
      <dgm:prSet/>
      <dgm:spPr/>
      <dgm:t>
        <a:bodyPr/>
        <a:lstStyle/>
        <a:p>
          <a:endParaRPr lang="ru-RU"/>
        </a:p>
      </dgm:t>
    </dgm:pt>
    <dgm:pt modelId="{92A5AE24-6EEA-4741-9941-9FBA5B3817FE}">
      <dgm:prSet phldrT="[Текст]"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стипендии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E914B2D-8BB0-4DE3-ACCF-21D884571B86}" type="parTrans" cxnId="{470F34A9-CA8E-4694-897A-C6678D87D0A7}">
      <dgm:prSet/>
      <dgm:spPr/>
      <dgm:t>
        <a:bodyPr/>
        <a:lstStyle/>
        <a:p>
          <a:endParaRPr lang="ru-RU"/>
        </a:p>
      </dgm:t>
    </dgm:pt>
    <dgm:pt modelId="{E098E015-F377-4F86-B707-4A417183F25A}" type="sibTrans" cxnId="{470F34A9-CA8E-4694-897A-C6678D87D0A7}">
      <dgm:prSet/>
      <dgm:spPr/>
      <dgm:t>
        <a:bodyPr/>
        <a:lstStyle/>
        <a:p>
          <a:endParaRPr lang="ru-RU"/>
        </a:p>
      </dgm:t>
    </dgm:pt>
    <dgm:pt modelId="{F7593C4C-48E9-476F-8A0A-96E7C01F1BBE}">
      <dgm:prSet phldrT="[Текст]"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пенсии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4C9FD86-2AD8-4C1B-8CFB-193A5CCB078B}" type="parTrans" cxnId="{8F29B626-EA43-450E-A88E-7A43C3A2BBBA}">
      <dgm:prSet/>
      <dgm:spPr/>
      <dgm:t>
        <a:bodyPr/>
        <a:lstStyle/>
        <a:p>
          <a:endParaRPr lang="ru-RU"/>
        </a:p>
      </dgm:t>
    </dgm:pt>
    <dgm:pt modelId="{B24C522B-5285-471B-B53C-92575AD57DAC}" type="sibTrans" cxnId="{8F29B626-EA43-450E-A88E-7A43C3A2BBBA}">
      <dgm:prSet/>
      <dgm:spPr/>
      <dgm:t>
        <a:bodyPr/>
        <a:lstStyle/>
        <a:p>
          <a:endParaRPr lang="ru-RU"/>
        </a:p>
      </dgm:t>
    </dgm:pt>
    <dgm:pt modelId="{C4D0A981-C640-4670-9928-F891A25D91D3}">
      <dgm:prSet phldrT="[Текст]"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пособия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833408B-E1E9-40B1-9A18-97CD90A50D4E}" type="parTrans" cxnId="{A3503D8F-0042-41CA-9816-613D7FEE0C22}">
      <dgm:prSet/>
      <dgm:spPr/>
      <dgm:t>
        <a:bodyPr/>
        <a:lstStyle/>
        <a:p>
          <a:endParaRPr lang="ru-RU"/>
        </a:p>
      </dgm:t>
    </dgm:pt>
    <dgm:pt modelId="{77C10C3E-634F-4079-B00E-FD555476CB39}" type="sibTrans" cxnId="{A3503D8F-0042-41CA-9816-613D7FEE0C22}">
      <dgm:prSet/>
      <dgm:spPr/>
      <dgm:t>
        <a:bodyPr/>
        <a:lstStyle/>
        <a:p>
          <a:endParaRPr lang="ru-RU"/>
        </a:p>
      </dgm:t>
    </dgm:pt>
    <dgm:pt modelId="{746FF0C6-895D-447F-BBA8-FFB28C4E0242}" type="pres">
      <dgm:prSet presAssocID="{12642730-678D-4145-9249-E6AD97E1AC2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AF363F-34F5-49AB-833E-8B552C1CDF52}" type="pres">
      <dgm:prSet presAssocID="{FFDE3C52-FE59-4593-AC97-1E3E86DDA03B}" presName="root1" presStyleCnt="0"/>
      <dgm:spPr/>
    </dgm:pt>
    <dgm:pt modelId="{082B5546-59C9-4E7E-804B-9D987B3F0869}" type="pres">
      <dgm:prSet presAssocID="{FFDE3C52-FE59-4593-AC97-1E3E86DDA03B}" presName="LevelOneTextNode" presStyleLbl="node0" presStyleIdx="0" presStyleCnt="1" custScaleX="192943" custScaleY="2180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9E6361-2983-470E-8B6D-2E8ADDFBF519}" type="pres">
      <dgm:prSet presAssocID="{FFDE3C52-FE59-4593-AC97-1E3E86DDA03B}" presName="level2hierChild" presStyleCnt="0"/>
      <dgm:spPr/>
    </dgm:pt>
    <dgm:pt modelId="{98CD8055-5EEC-48D1-B156-13B0010B1B0D}" type="pres">
      <dgm:prSet presAssocID="{38EB54AC-CD0C-4026-85CD-2C7EAF7748A5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B534ACB3-1358-43AA-8A0C-B7E2F58457A8}" type="pres">
      <dgm:prSet presAssocID="{38EB54AC-CD0C-4026-85CD-2C7EAF7748A5}" presName="connTx" presStyleLbl="parChTrans1D2" presStyleIdx="0" presStyleCnt="4"/>
      <dgm:spPr/>
      <dgm:t>
        <a:bodyPr/>
        <a:lstStyle/>
        <a:p>
          <a:endParaRPr lang="ru-RU"/>
        </a:p>
      </dgm:t>
    </dgm:pt>
    <dgm:pt modelId="{5BCD76C7-EED3-4C4D-856A-34896C7A102D}" type="pres">
      <dgm:prSet presAssocID="{B980A921-A8A2-4314-BD7C-78B0D3E4574F}" presName="root2" presStyleCnt="0"/>
      <dgm:spPr/>
    </dgm:pt>
    <dgm:pt modelId="{7949BB27-B012-4977-82D6-806026C23A9E}" type="pres">
      <dgm:prSet presAssocID="{B980A921-A8A2-4314-BD7C-78B0D3E4574F}" presName="LevelTwoTextNode" presStyleLbl="node2" presStyleIdx="0" presStyleCnt="4" custScaleX="2938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AA34F8-1C8F-4171-AFFB-43CE1DB81A6C}" type="pres">
      <dgm:prSet presAssocID="{B980A921-A8A2-4314-BD7C-78B0D3E4574F}" presName="level3hierChild" presStyleCnt="0"/>
      <dgm:spPr/>
    </dgm:pt>
    <dgm:pt modelId="{960B7321-D362-4367-B065-04B06513F1EB}" type="pres">
      <dgm:prSet presAssocID="{14C9FD86-2AD8-4C1B-8CFB-193A5CCB078B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E29841F4-CAFD-4579-A09E-1DBD4BCE16B6}" type="pres">
      <dgm:prSet presAssocID="{14C9FD86-2AD8-4C1B-8CFB-193A5CCB078B}" presName="connTx" presStyleLbl="parChTrans1D2" presStyleIdx="1" presStyleCnt="4"/>
      <dgm:spPr/>
      <dgm:t>
        <a:bodyPr/>
        <a:lstStyle/>
        <a:p>
          <a:endParaRPr lang="ru-RU"/>
        </a:p>
      </dgm:t>
    </dgm:pt>
    <dgm:pt modelId="{88B6E919-1129-4A73-A5CC-BDD495F26B5A}" type="pres">
      <dgm:prSet presAssocID="{F7593C4C-48E9-476F-8A0A-96E7C01F1BBE}" presName="root2" presStyleCnt="0"/>
      <dgm:spPr/>
    </dgm:pt>
    <dgm:pt modelId="{73242DDF-6159-48EA-8820-8FB66CBE2B4B}" type="pres">
      <dgm:prSet presAssocID="{F7593C4C-48E9-476F-8A0A-96E7C01F1BBE}" presName="LevelTwoTextNode" presStyleLbl="node2" presStyleIdx="1" presStyleCnt="4" custScaleX="2938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857EED-210F-401A-AEE3-0C18B3F28D1B}" type="pres">
      <dgm:prSet presAssocID="{F7593C4C-48E9-476F-8A0A-96E7C01F1BBE}" presName="level3hierChild" presStyleCnt="0"/>
      <dgm:spPr/>
    </dgm:pt>
    <dgm:pt modelId="{4DD1CD6E-16FA-4D11-BD64-B091AA6351A8}" type="pres">
      <dgm:prSet presAssocID="{F833408B-E1E9-40B1-9A18-97CD90A50D4E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795A67B8-CFD8-4767-8E16-1E1C8DF96844}" type="pres">
      <dgm:prSet presAssocID="{F833408B-E1E9-40B1-9A18-97CD90A50D4E}" presName="connTx" presStyleLbl="parChTrans1D2" presStyleIdx="2" presStyleCnt="4"/>
      <dgm:spPr/>
      <dgm:t>
        <a:bodyPr/>
        <a:lstStyle/>
        <a:p>
          <a:endParaRPr lang="ru-RU"/>
        </a:p>
      </dgm:t>
    </dgm:pt>
    <dgm:pt modelId="{EF31A9BA-CAE6-47F5-831F-989D6E54E98E}" type="pres">
      <dgm:prSet presAssocID="{C4D0A981-C640-4670-9928-F891A25D91D3}" presName="root2" presStyleCnt="0"/>
      <dgm:spPr/>
    </dgm:pt>
    <dgm:pt modelId="{DED0A758-A185-482D-B318-B41E52CD9FCB}" type="pres">
      <dgm:prSet presAssocID="{C4D0A981-C640-4670-9928-F891A25D91D3}" presName="LevelTwoTextNode" presStyleLbl="node2" presStyleIdx="2" presStyleCnt="4" custScaleX="2938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D4A3BB-1687-488E-AAF8-6A93B0B33E86}" type="pres">
      <dgm:prSet presAssocID="{C4D0A981-C640-4670-9928-F891A25D91D3}" presName="level3hierChild" presStyleCnt="0"/>
      <dgm:spPr/>
    </dgm:pt>
    <dgm:pt modelId="{DE7CA09E-0EE6-415E-B5A8-56DA9FD2FC3F}" type="pres">
      <dgm:prSet presAssocID="{2E914B2D-8BB0-4DE3-ACCF-21D884571B86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6E8C57BC-C73B-4FF0-BD79-05BECBD23F55}" type="pres">
      <dgm:prSet presAssocID="{2E914B2D-8BB0-4DE3-ACCF-21D884571B86}" presName="connTx" presStyleLbl="parChTrans1D2" presStyleIdx="3" presStyleCnt="4"/>
      <dgm:spPr/>
      <dgm:t>
        <a:bodyPr/>
        <a:lstStyle/>
        <a:p>
          <a:endParaRPr lang="ru-RU"/>
        </a:p>
      </dgm:t>
    </dgm:pt>
    <dgm:pt modelId="{C3404913-C9F7-4037-896D-DF4E1834B14D}" type="pres">
      <dgm:prSet presAssocID="{92A5AE24-6EEA-4741-9941-9FBA5B3817FE}" presName="root2" presStyleCnt="0"/>
      <dgm:spPr/>
    </dgm:pt>
    <dgm:pt modelId="{7864FEF9-A9E2-4659-9362-996AE6CAB5C1}" type="pres">
      <dgm:prSet presAssocID="{92A5AE24-6EEA-4741-9941-9FBA5B3817FE}" presName="LevelTwoTextNode" presStyleLbl="node2" presStyleIdx="3" presStyleCnt="4" custScaleX="2938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57FCEF-2E4B-4684-83D0-B2270618A5EE}" type="pres">
      <dgm:prSet presAssocID="{92A5AE24-6EEA-4741-9941-9FBA5B3817FE}" presName="level3hierChild" presStyleCnt="0"/>
      <dgm:spPr/>
    </dgm:pt>
  </dgm:ptLst>
  <dgm:cxnLst>
    <dgm:cxn modelId="{25FB11CD-9733-4D47-8C47-CDA2BB36319D}" type="presOf" srcId="{F833408B-E1E9-40B1-9A18-97CD90A50D4E}" destId="{4DD1CD6E-16FA-4D11-BD64-B091AA6351A8}" srcOrd="0" destOrd="0" presId="urn:microsoft.com/office/officeart/2005/8/layout/hierarchy2"/>
    <dgm:cxn modelId="{163E0BC7-499F-4283-B0EA-24B0F880343D}" type="presOf" srcId="{2E914B2D-8BB0-4DE3-ACCF-21D884571B86}" destId="{6E8C57BC-C73B-4FF0-BD79-05BECBD23F55}" srcOrd="1" destOrd="0" presId="urn:microsoft.com/office/officeart/2005/8/layout/hierarchy2"/>
    <dgm:cxn modelId="{1F987E0B-183A-4245-A527-68CA90C8F5A4}" type="presOf" srcId="{F7593C4C-48E9-476F-8A0A-96E7C01F1BBE}" destId="{73242DDF-6159-48EA-8820-8FB66CBE2B4B}" srcOrd="0" destOrd="0" presId="urn:microsoft.com/office/officeart/2005/8/layout/hierarchy2"/>
    <dgm:cxn modelId="{2B38F20F-4ECE-4F9D-920D-916BF6D35EB5}" type="presOf" srcId="{B980A921-A8A2-4314-BD7C-78B0D3E4574F}" destId="{7949BB27-B012-4977-82D6-806026C23A9E}" srcOrd="0" destOrd="0" presId="urn:microsoft.com/office/officeart/2005/8/layout/hierarchy2"/>
    <dgm:cxn modelId="{CEA01DBE-3980-4D2B-8547-88BE52308482}" type="presOf" srcId="{92A5AE24-6EEA-4741-9941-9FBA5B3817FE}" destId="{7864FEF9-A9E2-4659-9362-996AE6CAB5C1}" srcOrd="0" destOrd="0" presId="urn:microsoft.com/office/officeart/2005/8/layout/hierarchy2"/>
    <dgm:cxn modelId="{8F29B626-EA43-450E-A88E-7A43C3A2BBBA}" srcId="{FFDE3C52-FE59-4593-AC97-1E3E86DDA03B}" destId="{F7593C4C-48E9-476F-8A0A-96E7C01F1BBE}" srcOrd="1" destOrd="0" parTransId="{14C9FD86-2AD8-4C1B-8CFB-193A5CCB078B}" sibTransId="{B24C522B-5285-471B-B53C-92575AD57DAC}"/>
    <dgm:cxn modelId="{F462CCA5-7E68-4A24-BCD1-2B3334EFD243}" type="presOf" srcId="{38EB54AC-CD0C-4026-85CD-2C7EAF7748A5}" destId="{98CD8055-5EEC-48D1-B156-13B0010B1B0D}" srcOrd="0" destOrd="0" presId="urn:microsoft.com/office/officeart/2005/8/layout/hierarchy2"/>
    <dgm:cxn modelId="{A3503D8F-0042-41CA-9816-613D7FEE0C22}" srcId="{FFDE3C52-FE59-4593-AC97-1E3E86DDA03B}" destId="{C4D0A981-C640-4670-9928-F891A25D91D3}" srcOrd="2" destOrd="0" parTransId="{F833408B-E1E9-40B1-9A18-97CD90A50D4E}" sibTransId="{77C10C3E-634F-4079-B00E-FD555476CB39}"/>
    <dgm:cxn modelId="{62C6A47D-D81F-4415-B587-4D6BD7B4B472}" type="presOf" srcId="{12642730-678D-4145-9249-E6AD97E1AC26}" destId="{746FF0C6-895D-447F-BBA8-FFB28C4E0242}" srcOrd="0" destOrd="0" presId="urn:microsoft.com/office/officeart/2005/8/layout/hierarchy2"/>
    <dgm:cxn modelId="{470F34A9-CA8E-4694-897A-C6678D87D0A7}" srcId="{FFDE3C52-FE59-4593-AC97-1E3E86DDA03B}" destId="{92A5AE24-6EEA-4741-9941-9FBA5B3817FE}" srcOrd="3" destOrd="0" parTransId="{2E914B2D-8BB0-4DE3-ACCF-21D884571B86}" sibTransId="{E098E015-F377-4F86-B707-4A417183F25A}"/>
    <dgm:cxn modelId="{42FAA743-A870-4AED-9E6B-01C161C7AA99}" type="presOf" srcId="{2E914B2D-8BB0-4DE3-ACCF-21D884571B86}" destId="{DE7CA09E-0EE6-415E-B5A8-56DA9FD2FC3F}" srcOrd="0" destOrd="0" presId="urn:microsoft.com/office/officeart/2005/8/layout/hierarchy2"/>
    <dgm:cxn modelId="{3A8AE605-517F-4481-9F97-1985B0630B80}" type="presOf" srcId="{14C9FD86-2AD8-4C1B-8CFB-193A5CCB078B}" destId="{E29841F4-CAFD-4579-A09E-1DBD4BCE16B6}" srcOrd="1" destOrd="0" presId="urn:microsoft.com/office/officeart/2005/8/layout/hierarchy2"/>
    <dgm:cxn modelId="{6126DB97-3A39-4ED5-877B-4DAEC37A6E16}" srcId="{12642730-678D-4145-9249-E6AD97E1AC26}" destId="{FFDE3C52-FE59-4593-AC97-1E3E86DDA03B}" srcOrd="0" destOrd="0" parTransId="{6F8E0B94-0FAE-455F-B7DE-B0E1FC22BC9D}" sibTransId="{02DF9B40-4058-4D78-9EAC-00268B61EA24}"/>
    <dgm:cxn modelId="{5A07D962-A8AD-4750-82BA-75630F503901}" srcId="{FFDE3C52-FE59-4593-AC97-1E3E86DDA03B}" destId="{B980A921-A8A2-4314-BD7C-78B0D3E4574F}" srcOrd="0" destOrd="0" parTransId="{38EB54AC-CD0C-4026-85CD-2C7EAF7748A5}" sibTransId="{FD0FCBAE-1647-4113-9D40-9F3E04BA51CF}"/>
    <dgm:cxn modelId="{E766CA15-3C11-4249-9C49-66C39417A169}" type="presOf" srcId="{38EB54AC-CD0C-4026-85CD-2C7EAF7748A5}" destId="{B534ACB3-1358-43AA-8A0C-B7E2F58457A8}" srcOrd="1" destOrd="0" presId="urn:microsoft.com/office/officeart/2005/8/layout/hierarchy2"/>
    <dgm:cxn modelId="{2926C703-3343-4E99-A9C2-9135F0768906}" type="presOf" srcId="{FFDE3C52-FE59-4593-AC97-1E3E86DDA03B}" destId="{082B5546-59C9-4E7E-804B-9D987B3F0869}" srcOrd="0" destOrd="0" presId="urn:microsoft.com/office/officeart/2005/8/layout/hierarchy2"/>
    <dgm:cxn modelId="{C1045827-395C-4CA0-A623-8A5FD946BC75}" type="presOf" srcId="{C4D0A981-C640-4670-9928-F891A25D91D3}" destId="{DED0A758-A185-482D-B318-B41E52CD9FCB}" srcOrd="0" destOrd="0" presId="urn:microsoft.com/office/officeart/2005/8/layout/hierarchy2"/>
    <dgm:cxn modelId="{6B383EF0-5E04-4CBB-B58D-CBD2263D4A01}" type="presOf" srcId="{14C9FD86-2AD8-4C1B-8CFB-193A5CCB078B}" destId="{960B7321-D362-4367-B065-04B06513F1EB}" srcOrd="0" destOrd="0" presId="urn:microsoft.com/office/officeart/2005/8/layout/hierarchy2"/>
    <dgm:cxn modelId="{4B6646D6-D00E-4691-9CE0-9833B3D04F97}" type="presOf" srcId="{F833408B-E1E9-40B1-9A18-97CD90A50D4E}" destId="{795A67B8-CFD8-4767-8E16-1E1C8DF96844}" srcOrd="1" destOrd="0" presId="urn:microsoft.com/office/officeart/2005/8/layout/hierarchy2"/>
    <dgm:cxn modelId="{53064C93-7EFC-46BE-B683-B8BCDAEDC09B}" type="presParOf" srcId="{746FF0C6-895D-447F-BBA8-FFB28C4E0242}" destId="{9FAF363F-34F5-49AB-833E-8B552C1CDF52}" srcOrd="0" destOrd="0" presId="urn:microsoft.com/office/officeart/2005/8/layout/hierarchy2"/>
    <dgm:cxn modelId="{8B5BE6A6-9CDB-45FD-B3D2-33E3445FA229}" type="presParOf" srcId="{9FAF363F-34F5-49AB-833E-8B552C1CDF52}" destId="{082B5546-59C9-4E7E-804B-9D987B3F0869}" srcOrd="0" destOrd="0" presId="urn:microsoft.com/office/officeart/2005/8/layout/hierarchy2"/>
    <dgm:cxn modelId="{57C6D8BE-C662-4222-A910-8037BC51C35E}" type="presParOf" srcId="{9FAF363F-34F5-49AB-833E-8B552C1CDF52}" destId="{7D9E6361-2983-470E-8B6D-2E8ADDFBF519}" srcOrd="1" destOrd="0" presId="urn:microsoft.com/office/officeart/2005/8/layout/hierarchy2"/>
    <dgm:cxn modelId="{BFEE8366-915A-48DF-826A-9669D904F680}" type="presParOf" srcId="{7D9E6361-2983-470E-8B6D-2E8ADDFBF519}" destId="{98CD8055-5EEC-48D1-B156-13B0010B1B0D}" srcOrd="0" destOrd="0" presId="urn:microsoft.com/office/officeart/2005/8/layout/hierarchy2"/>
    <dgm:cxn modelId="{C1AB9D9A-6E14-4654-9223-59CE132A971A}" type="presParOf" srcId="{98CD8055-5EEC-48D1-B156-13B0010B1B0D}" destId="{B534ACB3-1358-43AA-8A0C-B7E2F58457A8}" srcOrd="0" destOrd="0" presId="urn:microsoft.com/office/officeart/2005/8/layout/hierarchy2"/>
    <dgm:cxn modelId="{4E4C39A6-D914-4ECD-A584-D57C214C146A}" type="presParOf" srcId="{7D9E6361-2983-470E-8B6D-2E8ADDFBF519}" destId="{5BCD76C7-EED3-4C4D-856A-34896C7A102D}" srcOrd="1" destOrd="0" presId="urn:microsoft.com/office/officeart/2005/8/layout/hierarchy2"/>
    <dgm:cxn modelId="{295FBDD5-8A2F-4109-99A8-2EF3B3AAAC51}" type="presParOf" srcId="{5BCD76C7-EED3-4C4D-856A-34896C7A102D}" destId="{7949BB27-B012-4977-82D6-806026C23A9E}" srcOrd="0" destOrd="0" presId="urn:microsoft.com/office/officeart/2005/8/layout/hierarchy2"/>
    <dgm:cxn modelId="{8BB51EB1-8AFE-4BAC-832B-163E4A1E4E26}" type="presParOf" srcId="{5BCD76C7-EED3-4C4D-856A-34896C7A102D}" destId="{C0AA34F8-1C8F-4171-AFFB-43CE1DB81A6C}" srcOrd="1" destOrd="0" presId="urn:microsoft.com/office/officeart/2005/8/layout/hierarchy2"/>
    <dgm:cxn modelId="{447AB406-E11E-405D-817A-FE29A7626EA5}" type="presParOf" srcId="{7D9E6361-2983-470E-8B6D-2E8ADDFBF519}" destId="{960B7321-D362-4367-B065-04B06513F1EB}" srcOrd="2" destOrd="0" presId="urn:microsoft.com/office/officeart/2005/8/layout/hierarchy2"/>
    <dgm:cxn modelId="{364042F0-5C2F-4B57-8093-3319BF267E7B}" type="presParOf" srcId="{960B7321-D362-4367-B065-04B06513F1EB}" destId="{E29841F4-CAFD-4579-A09E-1DBD4BCE16B6}" srcOrd="0" destOrd="0" presId="urn:microsoft.com/office/officeart/2005/8/layout/hierarchy2"/>
    <dgm:cxn modelId="{B6069A68-E76D-4A6C-AE8D-DF9F8FE2E7D4}" type="presParOf" srcId="{7D9E6361-2983-470E-8B6D-2E8ADDFBF519}" destId="{88B6E919-1129-4A73-A5CC-BDD495F26B5A}" srcOrd="3" destOrd="0" presId="urn:microsoft.com/office/officeart/2005/8/layout/hierarchy2"/>
    <dgm:cxn modelId="{44F58A85-0102-43B8-9EB7-C1A9CA00AD72}" type="presParOf" srcId="{88B6E919-1129-4A73-A5CC-BDD495F26B5A}" destId="{73242DDF-6159-48EA-8820-8FB66CBE2B4B}" srcOrd="0" destOrd="0" presId="urn:microsoft.com/office/officeart/2005/8/layout/hierarchy2"/>
    <dgm:cxn modelId="{9D5942D6-79EC-427E-AD4C-517981A46C55}" type="presParOf" srcId="{88B6E919-1129-4A73-A5CC-BDD495F26B5A}" destId="{0B857EED-210F-401A-AEE3-0C18B3F28D1B}" srcOrd="1" destOrd="0" presId="urn:microsoft.com/office/officeart/2005/8/layout/hierarchy2"/>
    <dgm:cxn modelId="{FFBE0ADC-2FB4-41DE-92C8-783CB5D26198}" type="presParOf" srcId="{7D9E6361-2983-470E-8B6D-2E8ADDFBF519}" destId="{4DD1CD6E-16FA-4D11-BD64-B091AA6351A8}" srcOrd="4" destOrd="0" presId="urn:microsoft.com/office/officeart/2005/8/layout/hierarchy2"/>
    <dgm:cxn modelId="{02349313-4A3D-4FD0-AEA5-F19D908D8A21}" type="presParOf" srcId="{4DD1CD6E-16FA-4D11-BD64-B091AA6351A8}" destId="{795A67B8-CFD8-4767-8E16-1E1C8DF96844}" srcOrd="0" destOrd="0" presId="urn:microsoft.com/office/officeart/2005/8/layout/hierarchy2"/>
    <dgm:cxn modelId="{6A6E2196-1A25-4040-8510-76E50A8D2D1E}" type="presParOf" srcId="{7D9E6361-2983-470E-8B6D-2E8ADDFBF519}" destId="{EF31A9BA-CAE6-47F5-831F-989D6E54E98E}" srcOrd="5" destOrd="0" presId="urn:microsoft.com/office/officeart/2005/8/layout/hierarchy2"/>
    <dgm:cxn modelId="{628EA202-4A8D-49F0-98FC-35D2D6FC5598}" type="presParOf" srcId="{EF31A9BA-CAE6-47F5-831F-989D6E54E98E}" destId="{DED0A758-A185-482D-B318-B41E52CD9FCB}" srcOrd="0" destOrd="0" presId="urn:microsoft.com/office/officeart/2005/8/layout/hierarchy2"/>
    <dgm:cxn modelId="{F516B485-71F3-4BEB-9087-499F89E1775C}" type="presParOf" srcId="{EF31A9BA-CAE6-47F5-831F-989D6E54E98E}" destId="{83D4A3BB-1687-488E-AAF8-6A93B0B33E86}" srcOrd="1" destOrd="0" presId="urn:microsoft.com/office/officeart/2005/8/layout/hierarchy2"/>
    <dgm:cxn modelId="{21E25D46-B5FC-44F4-9AF8-BD684DE1FD7E}" type="presParOf" srcId="{7D9E6361-2983-470E-8B6D-2E8ADDFBF519}" destId="{DE7CA09E-0EE6-415E-B5A8-56DA9FD2FC3F}" srcOrd="6" destOrd="0" presId="urn:microsoft.com/office/officeart/2005/8/layout/hierarchy2"/>
    <dgm:cxn modelId="{9A6FC9AB-EAE5-4C7D-B093-96BBB8998AF8}" type="presParOf" srcId="{DE7CA09E-0EE6-415E-B5A8-56DA9FD2FC3F}" destId="{6E8C57BC-C73B-4FF0-BD79-05BECBD23F55}" srcOrd="0" destOrd="0" presId="urn:microsoft.com/office/officeart/2005/8/layout/hierarchy2"/>
    <dgm:cxn modelId="{DDD35685-634C-44F5-B70C-21E2CBB1D81F}" type="presParOf" srcId="{7D9E6361-2983-470E-8B6D-2E8ADDFBF519}" destId="{C3404913-C9F7-4037-896D-DF4E1834B14D}" srcOrd="7" destOrd="0" presId="urn:microsoft.com/office/officeart/2005/8/layout/hierarchy2"/>
    <dgm:cxn modelId="{3CCC581C-13CD-439B-9E67-0652E8A584E0}" type="presParOf" srcId="{C3404913-C9F7-4037-896D-DF4E1834B14D}" destId="{7864FEF9-A9E2-4659-9362-996AE6CAB5C1}" srcOrd="0" destOrd="0" presId="urn:microsoft.com/office/officeart/2005/8/layout/hierarchy2"/>
    <dgm:cxn modelId="{570AE3AA-36BE-4B04-B7FF-1CF6FCB8D70E}" type="presParOf" srcId="{C3404913-C9F7-4037-896D-DF4E1834B14D}" destId="{5257FCEF-2E4B-4684-83D0-B2270618A5E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37CDE75-BC0B-4E6C-B1CF-4D58CE190ADF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5295F502-A715-43FC-B10A-69E37C68ABA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Социальная защита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совокупность мер, которые реализует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го-сударство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чтобы защитить человека в наиболее трудные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-менты его жизни (потеря работы, болезнь, потеря кормильца, стихийные бедствия, старость, инвалидность и др.)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490C5C3-2360-445D-AF3E-5224A90D5EE5}" type="parTrans" cxnId="{BEEB179D-8098-4E20-BFB8-25A0FF215C54}">
      <dgm:prSet/>
      <dgm:spPr/>
      <dgm:t>
        <a:bodyPr/>
        <a:lstStyle/>
        <a:p>
          <a:endParaRPr lang="ru-RU"/>
        </a:p>
      </dgm:t>
    </dgm:pt>
    <dgm:pt modelId="{6524CBF9-7950-428E-8581-C75C45FE8206}" type="sibTrans" cxnId="{BEEB179D-8098-4E20-BFB8-25A0FF215C54}">
      <dgm:prSet/>
      <dgm:spPr/>
      <dgm:t>
        <a:bodyPr/>
        <a:lstStyle/>
        <a:p>
          <a:endParaRPr lang="ru-RU"/>
        </a:p>
      </dgm:t>
    </dgm:pt>
    <dgm:pt modelId="{5BD620AF-42FF-4164-8A65-B337C8C27CC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выплата пенсий, пособий, стипендий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5C8FEB3-E738-4E97-B9EE-51C61FD28645}" type="parTrans" cxnId="{64F7ED1D-AF2A-4EBF-AECC-8B07B6F16A6D}">
      <dgm:prSet/>
      <dgm:spPr/>
      <dgm:t>
        <a:bodyPr/>
        <a:lstStyle/>
        <a:p>
          <a:endParaRPr lang="ru-RU"/>
        </a:p>
      </dgm:t>
    </dgm:pt>
    <dgm:pt modelId="{3DEFEE68-BB9E-4114-9D87-8D04CEEEB6C1}" type="sibTrans" cxnId="{64F7ED1D-AF2A-4EBF-AECC-8B07B6F16A6D}">
      <dgm:prSet/>
      <dgm:spPr/>
      <dgm:t>
        <a:bodyPr/>
        <a:lstStyle/>
        <a:p>
          <a:endParaRPr lang="ru-RU"/>
        </a:p>
      </dgm:t>
    </dgm:pt>
    <dgm:pt modelId="{6F2EEBA1-13A6-410B-B601-D08CA5D3F5F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медицинская, профессиональная и социальная реабилитация людей с ограниченными возможностями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E5F039D-AF84-4358-BC74-EE9D348CB2D8}" type="parTrans" cxnId="{2E8CB3BE-0113-439F-9DBA-0828B044DDF9}">
      <dgm:prSet/>
      <dgm:spPr/>
      <dgm:t>
        <a:bodyPr/>
        <a:lstStyle/>
        <a:p>
          <a:endParaRPr lang="ru-RU"/>
        </a:p>
      </dgm:t>
    </dgm:pt>
    <dgm:pt modelId="{5BD177C1-E3ED-45FC-9BB0-A25D758857EC}" type="sibTrans" cxnId="{2E8CB3BE-0113-439F-9DBA-0828B044DDF9}">
      <dgm:prSet/>
      <dgm:spPr/>
      <dgm:t>
        <a:bodyPr/>
        <a:lstStyle/>
        <a:p>
          <a:endParaRPr lang="ru-RU"/>
        </a:p>
      </dgm:t>
    </dgm:pt>
    <dgm:pt modelId="{0843C616-6582-4C4E-8363-A5D2D2663E7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установление и повышение минимальных социальных стан-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дартов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0C8FCF1-1A1F-463F-8860-CC5AE9EE0B69}" type="parTrans" cxnId="{2AAFC778-5A8B-401C-B66E-2684F78DC6BE}">
      <dgm:prSet/>
      <dgm:spPr/>
      <dgm:t>
        <a:bodyPr/>
        <a:lstStyle/>
        <a:p>
          <a:endParaRPr lang="ru-RU"/>
        </a:p>
      </dgm:t>
    </dgm:pt>
    <dgm:pt modelId="{A6600E9E-94B4-4490-8E82-F9DD5E545B63}" type="sibTrans" cxnId="{2AAFC778-5A8B-401C-B66E-2684F78DC6BE}">
      <dgm:prSet/>
      <dgm:spPr/>
      <dgm:t>
        <a:bodyPr/>
        <a:lstStyle/>
        <a:p>
          <a:endParaRPr lang="ru-RU"/>
        </a:p>
      </dgm:t>
    </dgm:pt>
    <dgm:pt modelId="{48892ED0-6517-4056-AC2A-E52DDB55589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«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безбарьерной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» среды для инвалидов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D42209F-93B1-498A-BC4C-4763A86876C1}" type="parTrans" cxnId="{A09E588E-FC11-4251-8814-1847A24A5B66}">
      <dgm:prSet/>
      <dgm:spPr/>
      <dgm:t>
        <a:bodyPr/>
        <a:lstStyle/>
        <a:p>
          <a:endParaRPr lang="ru-RU"/>
        </a:p>
      </dgm:t>
    </dgm:pt>
    <dgm:pt modelId="{BA61A4A2-B9CA-484F-A2B8-3637E7F49CCE}" type="sibTrans" cxnId="{A09E588E-FC11-4251-8814-1847A24A5B66}">
      <dgm:prSet/>
      <dgm:spPr/>
      <dgm:t>
        <a:bodyPr/>
        <a:lstStyle/>
        <a:p>
          <a:endParaRPr lang="ru-RU"/>
        </a:p>
      </dgm:t>
    </dgm:pt>
    <dgm:pt modelId="{967D02CE-C64C-4955-AAE7-A8E7965DA26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занятости населения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0C86703-0407-4B6D-8954-AA184233C565}" type="parTrans" cxnId="{88331D37-FB3F-443C-82EF-5C0A8BBC25D5}">
      <dgm:prSet/>
      <dgm:spPr/>
      <dgm:t>
        <a:bodyPr/>
        <a:lstStyle/>
        <a:p>
          <a:endParaRPr lang="ru-RU"/>
        </a:p>
      </dgm:t>
    </dgm:pt>
    <dgm:pt modelId="{B6D9A97C-8CA1-4A51-A7EC-627A1C9D63B8}" type="sibTrans" cxnId="{88331D37-FB3F-443C-82EF-5C0A8BBC25D5}">
      <dgm:prSet/>
      <dgm:spPr/>
      <dgm:t>
        <a:bodyPr/>
        <a:lstStyle/>
        <a:p>
          <a:endParaRPr lang="ru-RU"/>
        </a:p>
      </dgm:t>
    </dgm:pt>
    <dgm:pt modelId="{566D2FFA-15DD-414D-ACF1-055162951BE4}" type="pres">
      <dgm:prSet presAssocID="{E37CDE75-BC0B-4E6C-B1CF-4D58CE190AD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9609198-65B3-4F13-BE00-FF9B0C6D3242}" type="pres">
      <dgm:prSet presAssocID="{5295F502-A715-43FC-B10A-69E37C68ABA6}" presName="root" presStyleCnt="0"/>
      <dgm:spPr/>
    </dgm:pt>
    <dgm:pt modelId="{4DDC7899-03F8-4B9B-B7C5-6B4462B27B20}" type="pres">
      <dgm:prSet presAssocID="{5295F502-A715-43FC-B10A-69E37C68ABA6}" presName="rootComposite" presStyleCnt="0"/>
      <dgm:spPr/>
    </dgm:pt>
    <dgm:pt modelId="{303D40EB-80ED-4AFE-A225-60DB5ED12389}" type="pres">
      <dgm:prSet presAssocID="{5295F502-A715-43FC-B10A-69E37C68ABA6}" presName="rootText" presStyleLbl="node1" presStyleIdx="0" presStyleCnt="1" custScaleX="585130" custScaleY="210554"/>
      <dgm:spPr/>
      <dgm:t>
        <a:bodyPr/>
        <a:lstStyle/>
        <a:p>
          <a:endParaRPr lang="ru-RU"/>
        </a:p>
      </dgm:t>
    </dgm:pt>
    <dgm:pt modelId="{13613D42-A006-4EEF-8177-849827C843D2}" type="pres">
      <dgm:prSet presAssocID="{5295F502-A715-43FC-B10A-69E37C68ABA6}" presName="rootConnector" presStyleLbl="node1" presStyleIdx="0" presStyleCnt="1"/>
      <dgm:spPr/>
      <dgm:t>
        <a:bodyPr/>
        <a:lstStyle/>
        <a:p>
          <a:endParaRPr lang="ru-RU"/>
        </a:p>
      </dgm:t>
    </dgm:pt>
    <dgm:pt modelId="{AD23CDEA-C296-42CF-A185-82CC28EA32DF}" type="pres">
      <dgm:prSet presAssocID="{5295F502-A715-43FC-B10A-69E37C68ABA6}" presName="childShape" presStyleCnt="0"/>
      <dgm:spPr/>
    </dgm:pt>
    <dgm:pt modelId="{0A27335F-6FBE-488F-A796-793ED14E2089}" type="pres">
      <dgm:prSet presAssocID="{E5C8FEB3-E738-4E97-B9EE-51C61FD28645}" presName="Name13" presStyleLbl="parChTrans1D2" presStyleIdx="0" presStyleCnt="5"/>
      <dgm:spPr/>
      <dgm:t>
        <a:bodyPr/>
        <a:lstStyle/>
        <a:p>
          <a:endParaRPr lang="ru-RU"/>
        </a:p>
      </dgm:t>
    </dgm:pt>
    <dgm:pt modelId="{A93488D6-9212-47AD-9CD2-9196FA835C86}" type="pres">
      <dgm:prSet presAssocID="{5BD620AF-42FF-4164-8A65-B337C8C27CC6}" presName="childText" presStyleLbl="bgAcc1" presStyleIdx="0" presStyleCnt="5" custScaleX="699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C9984C-82F1-47ED-A0E3-7E546722EDD8}" type="pres">
      <dgm:prSet presAssocID="{DE5F039D-AF84-4358-BC74-EE9D348CB2D8}" presName="Name13" presStyleLbl="parChTrans1D2" presStyleIdx="1" presStyleCnt="5"/>
      <dgm:spPr/>
      <dgm:t>
        <a:bodyPr/>
        <a:lstStyle/>
        <a:p>
          <a:endParaRPr lang="ru-RU"/>
        </a:p>
      </dgm:t>
    </dgm:pt>
    <dgm:pt modelId="{144F5178-569D-4BCC-A2C6-6136029FBD8C}" type="pres">
      <dgm:prSet presAssocID="{6F2EEBA1-13A6-410B-B601-D08CA5D3F5F3}" presName="childText" presStyleLbl="bgAcc1" presStyleIdx="1" presStyleCnt="5" custScaleX="699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4C02F2-3908-4319-88BE-55E7381A75B6}" type="pres">
      <dgm:prSet presAssocID="{1D42209F-93B1-498A-BC4C-4763A86876C1}" presName="Name13" presStyleLbl="parChTrans1D2" presStyleIdx="2" presStyleCnt="5"/>
      <dgm:spPr/>
      <dgm:t>
        <a:bodyPr/>
        <a:lstStyle/>
        <a:p>
          <a:endParaRPr lang="ru-RU"/>
        </a:p>
      </dgm:t>
    </dgm:pt>
    <dgm:pt modelId="{73FA8FA8-CC53-4ABD-8472-9BF8303AA96F}" type="pres">
      <dgm:prSet presAssocID="{48892ED0-6517-4056-AC2A-E52DDB555898}" presName="childText" presStyleLbl="bgAcc1" presStyleIdx="2" presStyleCnt="5" custScaleX="699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04020B-3441-414E-AE6F-62C1FD14C51B}" type="pres">
      <dgm:prSet presAssocID="{00C86703-0407-4B6D-8954-AA184233C565}" presName="Name13" presStyleLbl="parChTrans1D2" presStyleIdx="3" presStyleCnt="5"/>
      <dgm:spPr/>
      <dgm:t>
        <a:bodyPr/>
        <a:lstStyle/>
        <a:p>
          <a:endParaRPr lang="ru-RU"/>
        </a:p>
      </dgm:t>
    </dgm:pt>
    <dgm:pt modelId="{BF2D5956-7A78-4A90-A703-646B8D3416D8}" type="pres">
      <dgm:prSet presAssocID="{967D02CE-C64C-4955-AAE7-A8E7965DA26D}" presName="childText" presStyleLbl="bgAcc1" presStyleIdx="3" presStyleCnt="5" custScaleX="699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BF0B99-8D6B-49A0-B639-3DC1771BBCCF}" type="pres">
      <dgm:prSet presAssocID="{10C8FCF1-1A1F-463F-8860-CC5AE9EE0B69}" presName="Name13" presStyleLbl="parChTrans1D2" presStyleIdx="4" presStyleCnt="5"/>
      <dgm:spPr/>
      <dgm:t>
        <a:bodyPr/>
        <a:lstStyle/>
        <a:p>
          <a:endParaRPr lang="ru-RU"/>
        </a:p>
      </dgm:t>
    </dgm:pt>
    <dgm:pt modelId="{025467BA-9F39-4F85-9D24-FD97C2A162EC}" type="pres">
      <dgm:prSet presAssocID="{0843C616-6582-4C4E-8363-A5D2D2663E7C}" presName="childText" presStyleLbl="bgAcc1" presStyleIdx="4" presStyleCnt="5" custScaleX="699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AFC778-5A8B-401C-B66E-2684F78DC6BE}" srcId="{5295F502-A715-43FC-B10A-69E37C68ABA6}" destId="{0843C616-6582-4C4E-8363-A5D2D2663E7C}" srcOrd="4" destOrd="0" parTransId="{10C8FCF1-1A1F-463F-8860-CC5AE9EE0B69}" sibTransId="{A6600E9E-94B4-4490-8E82-F9DD5E545B63}"/>
    <dgm:cxn modelId="{64F7ED1D-AF2A-4EBF-AECC-8B07B6F16A6D}" srcId="{5295F502-A715-43FC-B10A-69E37C68ABA6}" destId="{5BD620AF-42FF-4164-8A65-B337C8C27CC6}" srcOrd="0" destOrd="0" parTransId="{E5C8FEB3-E738-4E97-B9EE-51C61FD28645}" sibTransId="{3DEFEE68-BB9E-4114-9D87-8D04CEEEB6C1}"/>
    <dgm:cxn modelId="{FB048063-001D-478A-9EC4-236DC7B94BA0}" type="presOf" srcId="{1D42209F-93B1-498A-BC4C-4763A86876C1}" destId="{A54C02F2-3908-4319-88BE-55E7381A75B6}" srcOrd="0" destOrd="0" presId="urn:microsoft.com/office/officeart/2005/8/layout/hierarchy3"/>
    <dgm:cxn modelId="{A03B32C7-7DBD-446B-AEC9-5F83DCD2012E}" type="presOf" srcId="{10C8FCF1-1A1F-463F-8860-CC5AE9EE0B69}" destId="{08BF0B99-8D6B-49A0-B639-3DC1771BBCCF}" srcOrd="0" destOrd="0" presId="urn:microsoft.com/office/officeart/2005/8/layout/hierarchy3"/>
    <dgm:cxn modelId="{BEEB179D-8098-4E20-BFB8-25A0FF215C54}" srcId="{E37CDE75-BC0B-4E6C-B1CF-4D58CE190ADF}" destId="{5295F502-A715-43FC-B10A-69E37C68ABA6}" srcOrd="0" destOrd="0" parTransId="{5490C5C3-2360-445D-AF3E-5224A90D5EE5}" sibTransId="{6524CBF9-7950-428E-8581-C75C45FE8206}"/>
    <dgm:cxn modelId="{72A7EB75-5A6A-4585-988E-F58BC64599D4}" type="presOf" srcId="{5295F502-A715-43FC-B10A-69E37C68ABA6}" destId="{13613D42-A006-4EEF-8177-849827C843D2}" srcOrd="1" destOrd="0" presId="urn:microsoft.com/office/officeart/2005/8/layout/hierarchy3"/>
    <dgm:cxn modelId="{A09E588E-FC11-4251-8814-1847A24A5B66}" srcId="{5295F502-A715-43FC-B10A-69E37C68ABA6}" destId="{48892ED0-6517-4056-AC2A-E52DDB555898}" srcOrd="2" destOrd="0" parTransId="{1D42209F-93B1-498A-BC4C-4763A86876C1}" sibTransId="{BA61A4A2-B9CA-484F-A2B8-3637E7F49CCE}"/>
    <dgm:cxn modelId="{06790FF7-7AF2-4C8B-B61E-EC16ED1CF1AB}" type="presOf" srcId="{48892ED0-6517-4056-AC2A-E52DDB555898}" destId="{73FA8FA8-CC53-4ABD-8472-9BF8303AA96F}" srcOrd="0" destOrd="0" presId="urn:microsoft.com/office/officeart/2005/8/layout/hierarchy3"/>
    <dgm:cxn modelId="{F96533C5-C88B-446A-A0B0-7DE8AF55EE57}" type="presOf" srcId="{DE5F039D-AF84-4358-BC74-EE9D348CB2D8}" destId="{7CC9984C-82F1-47ED-A0E3-7E546722EDD8}" srcOrd="0" destOrd="0" presId="urn:microsoft.com/office/officeart/2005/8/layout/hierarchy3"/>
    <dgm:cxn modelId="{88331D37-FB3F-443C-82EF-5C0A8BBC25D5}" srcId="{5295F502-A715-43FC-B10A-69E37C68ABA6}" destId="{967D02CE-C64C-4955-AAE7-A8E7965DA26D}" srcOrd="3" destOrd="0" parTransId="{00C86703-0407-4B6D-8954-AA184233C565}" sibTransId="{B6D9A97C-8CA1-4A51-A7EC-627A1C9D63B8}"/>
    <dgm:cxn modelId="{0F00AA5E-F843-4076-AC3F-49069FA3608B}" type="presOf" srcId="{00C86703-0407-4B6D-8954-AA184233C565}" destId="{6A04020B-3441-414E-AE6F-62C1FD14C51B}" srcOrd="0" destOrd="0" presId="urn:microsoft.com/office/officeart/2005/8/layout/hierarchy3"/>
    <dgm:cxn modelId="{2E8CB3BE-0113-439F-9DBA-0828B044DDF9}" srcId="{5295F502-A715-43FC-B10A-69E37C68ABA6}" destId="{6F2EEBA1-13A6-410B-B601-D08CA5D3F5F3}" srcOrd="1" destOrd="0" parTransId="{DE5F039D-AF84-4358-BC74-EE9D348CB2D8}" sibTransId="{5BD177C1-E3ED-45FC-9BB0-A25D758857EC}"/>
    <dgm:cxn modelId="{29E03248-68D1-4C46-838A-4D0BB0DCBC5A}" type="presOf" srcId="{6F2EEBA1-13A6-410B-B601-D08CA5D3F5F3}" destId="{144F5178-569D-4BCC-A2C6-6136029FBD8C}" srcOrd="0" destOrd="0" presId="urn:microsoft.com/office/officeart/2005/8/layout/hierarchy3"/>
    <dgm:cxn modelId="{3DC43F21-C96D-41F3-A01D-CC312427D668}" type="presOf" srcId="{E5C8FEB3-E738-4E97-B9EE-51C61FD28645}" destId="{0A27335F-6FBE-488F-A796-793ED14E2089}" srcOrd="0" destOrd="0" presId="urn:microsoft.com/office/officeart/2005/8/layout/hierarchy3"/>
    <dgm:cxn modelId="{45902BDF-EAEF-4EBB-99E4-BA7688CB212A}" type="presOf" srcId="{5295F502-A715-43FC-B10A-69E37C68ABA6}" destId="{303D40EB-80ED-4AFE-A225-60DB5ED12389}" srcOrd="0" destOrd="0" presId="urn:microsoft.com/office/officeart/2005/8/layout/hierarchy3"/>
    <dgm:cxn modelId="{EB32A976-001F-425C-A8DD-3842ACB8B419}" type="presOf" srcId="{5BD620AF-42FF-4164-8A65-B337C8C27CC6}" destId="{A93488D6-9212-47AD-9CD2-9196FA835C86}" srcOrd="0" destOrd="0" presId="urn:microsoft.com/office/officeart/2005/8/layout/hierarchy3"/>
    <dgm:cxn modelId="{1266139B-C50D-4B74-BBDF-EB90DD099B80}" type="presOf" srcId="{E37CDE75-BC0B-4E6C-B1CF-4D58CE190ADF}" destId="{566D2FFA-15DD-414D-ACF1-055162951BE4}" srcOrd="0" destOrd="0" presId="urn:microsoft.com/office/officeart/2005/8/layout/hierarchy3"/>
    <dgm:cxn modelId="{CECCE423-5F5A-4716-AD4D-FEC8D3975669}" type="presOf" srcId="{967D02CE-C64C-4955-AAE7-A8E7965DA26D}" destId="{BF2D5956-7A78-4A90-A703-646B8D3416D8}" srcOrd="0" destOrd="0" presId="urn:microsoft.com/office/officeart/2005/8/layout/hierarchy3"/>
    <dgm:cxn modelId="{538C6DBF-A41B-4541-99B7-01F0CA49EC34}" type="presOf" srcId="{0843C616-6582-4C4E-8363-A5D2D2663E7C}" destId="{025467BA-9F39-4F85-9D24-FD97C2A162EC}" srcOrd="0" destOrd="0" presId="urn:microsoft.com/office/officeart/2005/8/layout/hierarchy3"/>
    <dgm:cxn modelId="{568CAD02-A756-437D-AEB5-F8C5FA24FF49}" type="presParOf" srcId="{566D2FFA-15DD-414D-ACF1-055162951BE4}" destId="{09609198-65B3-4F13-BE00-FF9B0C6D3242}" srcOrd="0" destOrd="0" presId="urn:microsoft.com/office/officeart/2005/8/layout/hierarchy3"/>
    <dgm:cxn modelId="{6DD8E988-B8A3-422B-B524-7A2ACA3030A7}" type="presParOf" srcId="{09609198-65B3-4F13-BE00-FF9B0C6D3242}" destId="{4DDC7899-03F8-4B9B-B7C5-6B4462B27B20}" srcOrd="0" destOrd="0" presId="urn:microsoft.com/office/officeart/2005/8/layout/hierarchy3"/>
    <dgm:cxn modelId="{7259B5A1-E1B2-409E-9C63-F2D8BC3403F4}" type="presParOf" srcId="{4DDC7899-03F8-4B9B-B7C5-6B4462B27B20}" destId="{303D40EB-80ED-4AFE-A225-60DB5ED12389}" srcOrd="0" destOrd="0" presId="urn:microsoft.com/office/officeart/2005/8/layout/hierarchy3"/>
    <dgm:cxn modelId="{C91E742E-1097-43AD-BCB3-0954A1238E29}" type="presParOf" srcId="{4DDC7899-03F8-4B9B-B7C5-6B4462B27B20}" destId="{13613D42-A006-4EEF-8177-849827C843D2}" srcOrd="1" destOrd="0" presId="urn:microsoft.com/office/officeart/2005/8/layout/hierarchy3"/>
    <dgm:cxn modelId="{266EADA7-1177-44C7-B879-D77E00C916FC}" type="presParOf" srcId="{09609198-65B3-4F13-BE00-FF9B0C6D3242}" destId="{AD23CDEA-C296-42CF-A185-82CC28EA32DF}" srcOrd="1" destOrd="0" presId="urn:microsoft.com/office/officeart/2005/8/layout/hierarchy3"/>
    <dgm:cxn modelId="{984A62B0-7FCC-4806-AA4D-57B942AFF2C1}" type="presParOf" srcId="{AD23CDEA-C296-42CF-A185-82CC28EA32DF}" destId="{0A27335F-6FBE-488F-A796-793ED14E2089}" srcOrd="0" destOrd="0" presId="urn:microsoft.com/office/officeart/2005/8/layout/hierarchy3"/>
    <dgm:cxn modelId="{CCB2358C-6EA1-41D0-A68F-D9461E3C8FC6}" type="presParOf" srcId="{AD23CDEA-C296-42CF-A185-82CC28EA32DF}" destId="{A93488D6-9212-47AD-9CD2-9196FA835C86}" srcOrd="1" destOrd="0" presId="urn:microsoft.com/office/officeart/2005/8/layout/hierarchy3"/>
    <dgm:cxn modelId="{43ABE0F4-C80A-431F-9447-4D8C27DD35BD}" type="presParOf" srcId="{AD23CDEA-C296-42CF-A185-82CC28EA32DF}" destId="{7CC9984C-82F1-47ED-A0E3-7E546722EDD8}" srcOrd="2" destOrd="0" presId="urn:microsoft.com/office/officeart/2005/8/layout/hierarchy3"/>
    <dgm:cxn modelId="{A0C46F3E-D045-4C66-8193-4B6E81938F3B}" type="presParOf" srcId="{AD23CDEA-C296-42CF-A185-82CC28EA32DF}" destId="{144F5178-569D-4BCC-A2C6-6136029FBD8C}" srcOrd="3" destOrd="0" presId="urn:microsoft.com/office/officeart/2005/8/layout/hierarchy3"/>
    <dgm:cxn modelId="{5F2C354F-6703-4DE4-BA13-8756EA41F487}" type="presParOf" srcId="{AD23CDEA-C296-42CF-A185-82CC28EA32DF}" destId="{A54C02F2-3908-4319-88BE-55E7381A75B6}" srcOrd="4" destOrd="0" presId="urn:microsoft.com/office/officeart/2005/8/layout/hierarchy3"/>
    <dgm:cxn modelId="{FECD77BF-AF2C-4425-A530-48EEE9ADCAA6}" type="presParOf" srcId="{AD23CDEA-C296-42CF-A185-82CC28EA32DF}" destId="{73FA8FA8-CC53-4ABD-8472-9BF8303AA96F}" srcOrd="5" destOrd="0" presId="urn:microsoft.com/office/officeart/2005/8/layout/hierarchy3"/>
    <dgm:cxn modelId="{6AF4E06A-F02E-48FA-B8BE-75306A533946}" type="presParOf" srcId="{AD23CDEA-C296-42CF-A185-82CC28EA32DF}" destId="{6A04020B-3441-414E-AE6F-62C1FD14C51B}" srcOrd="6" destOrd="0" presId="urn:microsoft.com/office/officeart/2005/8/layout/hierarchy3"/>
    <dgm:cxn modelId="{007F2611-E3F5-47B5-BC3E-077DE9C21C04}" type="presParOf" srcId="{AD23CDEA-C296-42CF-A185-82CC28EA32DF}" destId="{BF2D5956-7A78-4A90-A703-646B8D3416D8}" srcOrd="7" destOrd="0" presId="urn:microsoft.com/office/officeart/2005/8/layout/hierarchy3"/>
    <dgm:cxn modelId="{CB539FC8-FE87-4240-8DD1-17E3FF812B07}" type="presParOf" srcId="{AD23CDEA-C296-42CF-A185-82CC28EA32DF}" destId="{08BF0B99-8D6B-49A0-B639-3DC1771BBCCF}" srcOrd="8" destOrd="0" presId="urn:microsoft.com/office/officeart/2005/8/layout/hierarchy3"/>
    <dgm:cxn modelId="{61838BD1-661C-49AB-8DA5-77225970D031}" type="presParOf" srcId="{AD23CDEA-C296-42CF-A185-82CC28EA32DF}" destId="{025467BA-9F39-4F85-9D24-FD97C2A162EC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A9D2CD-1113-44BC-A8FA-9B8A181E8FCA}">
      <dsp:nvSpPr>
        <dsp:cNvPr id="0" name=""/>
        <dsp:cNvSpPr/>
      </dsp:nvSpPr>
      <dsp:spPr>
        <a:xfrm>
          <a:off x="4454" y="51490"/>
          <a:ext cx="7236314" cy="6233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Приоритетные направления социально-экономического развития нашей страны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712" y="69748"/>
        <a:ext cx="7199798" cy="586855"/>
      </dsp:txXfrm>
    </dsp:sp>
    <dsp:sp modelId="{0E72C8AC-2D38-4C9E-9511-068D6ACEF1FC}">
      <dsp:nvSpPr>
        <dsp:cNvPr id="0" name=""/>
        <dsp:cNvSpPr/>
      </dsp:nvSpPr>
      <dsp:spPr>
        <a:xfrm>
          <a:off x="728085" y="674862"/>
          <a:ext cx="723631" cy="612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2475"/>
              </a:lnTo>
              <a:lnTo>
                <a:pt x="723631" y="61247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14608F-8671-43E0-997E-1D4932536E76}">
      <dsp:nvSpPr>
        <dsp:cNvPr id="0" name=""/>
        <dsp:cNvSpPr/>
      </dsp:nvSpPr>
      <dsp:spPr>
        <a:xfrm>
          <a:off x="1451717" y="830705"/>
          <a:ext cx="7040772" cy="9132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всестороннее гармоничное развитие человека,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совершенствова-ние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системы образования, формирование эффективной системы здравоохранения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78466" y="857454"/>
        <a:ext cx="6987274" cy="859766"/>
      </dsp:txXfrm>
    </dsp:sp>
    <dsp:sp modelId="{B6523F38-B688-42F8-BF9A-6F8515762222}">
      <dsp:nvSpPr>
        <dsp:cNvPr id="0" name=""/>
        <dsp:cNvSpPr/>
      </dsp:nvSpPr>
      <dsp:spPr>
        <a:xfrm>
          <a:off x="728085" y="674862"/>
          <a:ext cx="723631" cy="1536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6636"/>
              </a:lnTo>
              <a:lnTo>
                <a:pt x="723631" y="153663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B60A93-0A26-4102-B7EF-22F1B31E8654}">
      <dsp:nvSpPr>
        <dsp:cNvPr id="0" name=""/>
        <dsp:cNvSpPr/>
      </dsp:nvSpPr>
      <dsp:spPr>
        <a:xfrm>
          <a:off x="1451717" y="1899812"/>
          <a:ext cx="7040772" cy="6233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переход на инновационный путь развития экономики,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энерго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и ресурсосбережение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69975" y="1918070"/>
        <a:ext cx="7004256" cy="586855"/>
      </dsp:txXfrm>
    </dsp:sp>
    <dsp:sp modelId="{02B93EE7-E6CE-446A-881C-3245F504A474}">
      <dsp:nvSpPr>
        <dsp:cNvPr id="0" name=""/>
        <dsp:cNvSpPr/>
      </dsp:nvSpPr>
      <dsp:spPr>
        <a:xfrm>
          <a:off x="728085" y="674862"/>
          <a:ext cx="723631" cy="2315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5851"/>
              </a:lnTo>
              <a:lnTo>
                <a:pt x="723631" y="231585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F9C968-969C-40B7-8889-FC3BF732DBA0}">
      <dsp:nvSpPr>
        <dsp:cNvPr id="0" name=""/>
        <dsp:cNvSpPr/>
      </dsp:nvSpPr>
      <dsp:spPr>
        <a:xfrm>
          <a:off x="1451717" y="2679027"/>
          <a:ext cx="7040772" cy="6233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наращивание экспортного потенциала страны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69975" y="2697285"/>
        <a:ext cx="7004256" cy="586855"/>
      </dsp:txXfrm>
    </dsp:sp>
    <dsp:sp modelId="{007BE849-F22E-412F-8E33-2F4A20BC64C0}">
      <dsp:nvSpPr>
        <dsp:cNvPr id="0" name=""/>
        <dsp:cNvSpPr/>
      </dsp:nvSpPr>
      <dsp:spPr>
        <a:xfrm>
          <a:off x="728085" y="674862"/>
          <a:ext cx="723631" cy="30950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5066"/>
              </a:lnTo>
              <a:lnTo>
                <a:pt x="723631" y="309506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584FD-9232-4BEA-A91B-C1BD85C8F741}">
      <dsp:nvSpPr>
        <dsp:cNvPr id="0" name=""/>
        <dsp:cNvSpPr/>
      </dsp:nvSpPr>
      <dsp:spPr>
        <a:xfrm>
          <a:off x="1451717" y="3458242"/>
          <a:ext cx="7040772" cy="6233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агропромышленного комплекса и сопряжённых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отрас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-лей, социальной сферы села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69975" y="3476500"/>
        <a:ext cx="7004256" cy="586855"/>
      </dsp:txXfrm>
    </dsp:sp>
    <dsp:sp modelId="{80F963AA-40E9-4B42-9D09-103281BD7091}">
      <dsp:nvSpPr>
        <dsp:cNvPr id="0" name=""/>
        <dsp:cNvSpPr/>
      </dsp:nvSpPr>
      <dsp:spPr>
        <a:xfrm>
          <a:off x="728085" y="674862"/>
          <a:ext cx="723631" cy="38742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74281"/>
              </a:lnTo>
              <a:lnTo>
                <a:pt x="723631" y="387428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77B147-7891-43E8-8351-3DBFB52D4B3D}">
      <dsp:nvSpPr>
        <dsp:cNvPr id="0" name=""/>
        <dsp:cNvSpPr/>
      </dsp:nvSpPr>
      <dsp:spPr>
        <a:xfrm>
          <a:off x="1451717" y="4237457"/>
          <a:ext cx="7040772" cy="6233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малых и средних городов, жилищное строительство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69975" y="4255715"/>
        <a:ext cx="7004256" cy="5868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75E976-6DCF-4D24-BB8F-E0F1E8CA12B2}">
      <dsp:nvSpPr>
        <dsp:cNvPr id="0" name=""/>
        <dsp:cNvSpPr/>
      </dsp:nvSpPr>
      <dsp:spPr>
        <a:xfrm>
          <a:off x="1277" y="107279"/>
          <a:ext cx="5514737" cy="4818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Модель социально ориентированной рыночной экономики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389" y="121391"/>
        <a:ext cx="5486513" cy="453597"/>
      </dsp:txXfrm>
    </dsp:sp>
    <dsp:sp modelId="{6EF97DD4-A353-41CE-BCD7-3F93256DE273}">
      <dsp:nvSpPr>
        <dsp:cNvPr id="0" name=""/>
        <dsp:cNvSpPr/>
      </dsp:nvSpPr>
      <dsp:spPr>
        <a:xfrm>
          <a:off x="552751" y="589101"/>
          <a:ext cx="551473" cy="3613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1366"/>
              </a:lnTo>
              <a:lnTo>
                <a:pt x="551473" y="36136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131DA4-B088-4D61-B880-E683D2B9EDC1}">
      <dsp:nvSpPr>
        <dsp:cNvPr id="0" name=""/>
        <dsp:cNvSpPr/>
      </dsp:nvSpPr>
      <dsp:spPr>
        <a:xfrm>
          <a:off x="1104225" y="709556"/>
          <a:ext cx="7319432" cy="481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высокая доля государственной собственности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18337" y="723668"/>
        <a:ext cx="7291208" cy="453597"/>
      </dsp:txXfrm>
    </dsp:sp>
    <dsp:sp modelId="{0F9B22BD-66AB-4155-BEC4-714A4E843C6F}">
      <dsp:nvSpPr>
        <dsp:cNvPr id="0" name=""/>
        <dsp:cNvSpPr/>
      </dsp:nvSpPr>
      <dsp:spPr>
        <a:xfrm>
          <a:off x="552751" y="589101"/>
          <a:ext cx="551473" cy="9636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3643"/>
              </a:lnTo>
              <a:lnTo>
                <a:pt x="551473" y="96364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6E7348-25D6-48B7-854C-BCE3AEE68B72}">
      <dsp:nvSpPr>
        <dsp:cNvPr id="0" name=""/>
        <dsp:cNvSpPr/>
      </dsp:nvSpPr>
      <dsp:spPr>
        <a:xfrm>
          <a:off x="1104225" y="1311833"/>
          <a:ext cx="7319432" cy="481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широкие масштабы государственного регулирования экономики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18337" y="1325945"/>
        <a:ext cx="7291208" cy="453597"/>
      </dsp:txXfrm>
    </dsp:sp>
    <dsp:sp modelId="{A2E39957-09EC-4257-BE70-0F2165AF49F8}">
      <dsp:nvSpPr>
        <dsp:cNvPr id="0" name=""/>
        <dsp:cNvSpPr/>
      </dsp:nvSpPr>
      <dsp:spPr>
        <a:xfrm>
          <a:off x="552751" y="589101"/>
          <a:ext cx="551473" cy="15659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5920"/>
              </a:lnTo>
              <a:lnTo>
                <a:pt x="551473" y="156592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346CF6-7682-4B19-A262-1BF66CB30439}">
      <dsp:nvSpPr>
        <dsp:cNvPr id="0" name=""/>
        <dsp:cNvSpPr/>
      </dsp:nvSpPr>
      <dsp:spPr>
        <a:xfrm>
          <a:off x="1104225" y="1914110"/>
          <a:ext cx="7319432" cy="481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поддержка малого и среднего бизнеса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18337" y="1928222"/>
        <a:ext cx="7291208" cy="453597"/>
      </dsp:txXfrm>
    </dsp:sp>
    <dsp:sp modelId="{C256324D-2C97-4A62-8F47-6A5AF8597A34}">
      <dsp:nvSpPr>
        <dsp:cNvPr id="0" name=""/>
        <dsp:cNvSpPr/>
      </dsp:nvSpPr>
      <dsp:spPr>
        <a:xfrm>
          <a:off x="552751" y="589101"/>
          <a:ext cx="551473" cy="21681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8197"/>
              </a:lnTo>
              <a:lnTo>
                <a:pt x="551473" y="216819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CC5EB0-C69B-4B20-8A9A-A9EF5149542B}">
      <dsp:nvSpPr>
        <dsp:cNvPr id="0" name=""/>
        <dsp:cNvSpPr/>
      </dsp:nvSpPr>
      <dsp:spPr>
        <a:xfrm>
          <a:off x="1104225" y="2516387"/>
          <a:ext cx="7319432" cy="481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высокая доля социальных расходов в государственном бюджете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18337" y="2530499"/>
        <a:ext cx="7291208" cy="453597"/>
      </dsp:txXfrm>
    </dsp:sp>
    <dsp:sp modelId="{DF2B4F88-0016-4C90-BEF2-281E5797A30C}">
      <dsp:nvSpPr>
        <dsp:cNvPr id="0" name=""/>
        <dsp:cNvSpPr/>
      </dsp:nvSpPr>
      <dsp:spPr>
        <a:xfrm>
          <a:off x="552751" y="589101"/>
          <a:ext cx="551473" cy="2770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0474"/>
              </a:lnTo>
              <a:lnTo>
                <a:pt x="551473" y="277047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FF9531-0EE8-4892-A1C4-CD0401FD58A3}">
      <dsp:nvSpPr>
        <dsp:cNvPr id="0" name=""/>
        <dsp:cNvSpPr/>
      </dsp:nvSpPr>
      <dsp:spPr>
        <a:xfrm>
          <a:off x="1104225" y="3118664"/>
          <a:ext cx="7319432" cy="481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участие работников в управлении производством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18337" y="3132776"/>
        <a:ext cx="7291208" cy="453597"/>
      </dsp:txXfrm>
    </dsp:sp>
    <dsp:sp modelId="{9AA7BF1B-DFC5-4FEB-9999-59EA19E636BF}">
      <dsp:nvSpPr>
        <dsp:cNvPr id="0" name=""/>
        <dsp:cNvSpPr/>
      </dsp:nvSpPr>
      <dsp:spPr>
        <a:xfrm>
          <a:off x="552751" y="589101"/>
          <a:ext cx="551473" cy="33727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72751"/>
              </a:lnTo>
              <a:lnTo>
                <a:pt x="551473" y="337275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38BF44-7A6B-4787-8E2C-C6BBA0152980}">
      <dsp:nvSpPr>
        <dsp:cNvPr id="0" name=""/>
        <dsp:cNvSpPr/>
      </dsp:nvSpPr>
      <dsp:spPr>
        <a:xfrm>
          <a:off x="1104225" y="3720941"/>
          <a:ext cx="7319432" cy="481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сочетание свободной частной инициативы, конкуренции с активной ролью государства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18337" y="3735053"/>
        <a:ext cx="7291208" cy="453597"/>
      </dsp:txXfrm>
    </dsp:sp>
    <dsp:sp modelId="{48612487-ADB4-4DF9-998F-40722748AB6A}">
      <dsp:nvSpPr>
        <dsp:cNvPr id="0" name=""/>
        <dsp:cNvSpPr/>
      </dsp:nvSpPr>
      <dsp:spPr>
        <a:xfrm>
          <a:off x="552751" y="589101"/>
          <a:ext cx="551473" cy="39750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5028"/>
              </a:lnTo>
              <a:lnTo>
                <a:pt x="551473" y="397502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224B2D-9CE9-4147-BFA5-A07E5B1F97E3}">
      <dsp:nvSpPr>
        <dsp:cNvPr id="0" name=""/>
        <dsp:cNvSpPr/>
      </dsp:nvSpPr>
      <dsp:spPr>
        <a:xfrm>
          <a:off x="1104225" y="4323218"/>
          <a:ext cx="7319432" cy="481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экономическая эффективность с высоким уровнем социальной за-щиты населения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18337" y="4337330"/>
        <a:ext cx="7291208" cy="4535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75E976-6DCF-4D24-BB8F-E0F1E8CA12B2}">
      <dsp:nvSpPr>
        <dsp:cNvPr id="0" name=""/>
        <dsp:cNvSpPr/>
      </dsp:nvSpPr>
      <dsp:spPr>
        <a:xfrm>
          <a:off x="509137" y="1275"/>
          <a:ext cx="4849672" cy="6538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Особенности белорусской модели социально-экономического развития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28286" y="20424"/>
        <a:ext cx="4811374" cy="615507"/>
      </dsp:txXfrm>
    </dsp:sp>
    <dsp:sp modelId="{6EF97DD4-A353-41CE-BCD7-3F93256DE273}">
      <dsp:nvSpPr>
        <dsp:cNvPr id="0" name=""/>
        <dsp:cNvSpPr/>
      </dsp:nvSpPr>
      <dsp:spPr>
        <a:xfrm>
          <a:off x="994104" y="655080"/>
          <a:ext cx="484967" cy="5849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4959"/>
              </a:lnTo>
              <a:lnTo>
                <a:pt x="484967" y="58495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131DA4-B088-4D61-B880-E683D2B9EDC1}">
      <dsp:nvSpPr>
        <dsp:cNvPr id="0" name=""/>
        <dsp:cNvSpPr/>
      </dsp:nvSpPr>
      <dsp:spPr>
        <a:xfrm>
          <a:off x="1479072" y="761009"/>
          <a:ext cx="6436726" cy="9580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высокая доля государственной собственности при равно-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правном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функционировании всех форм собственности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07133" y="789070"/>
        <a:ext cx="6380604" cy="901940"/>
      </dsp:txXfrm>
    </dsp:sp>
    <dsp:sp modelId="{0F9B22BD-66AB-4155-BEC4-714A4E843C6F}">
      <dsp:nvSpPr>
        <dsp:cNvPr id="0" name=""/>
        <dsp:cNvSpPr/>
      </dsp:nvSpPr>
      <dsp:spPr>
        <a:xfrm>
          <a:off x="994104" y="655080"/>
          <a:ext cx="484967" cy="16489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8950"/>
              </a:lnTo>
              <a:lnTo>
                <a:pt x="484967" y="164895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6E7348-25D6-48B7-854C-BCE3AEE68B72}">
      <dsp:nvSpPr>
        <dsp:cNvPr id="0" name=""/>
        <dsp:cNvSpPr/>
      </dsp:nvSpPr>
      <dsp:spPr>
        <a:xfrm>
          <a:off x="1479072" y="1825000"/>
          <a:ext cx="6436726" cy="9580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государственное регулирование экономики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07133" y="1853061"/>
        <a:ext cx="6380604" cy="901940"/>
      </dsp:txXfrm>
    </dsp:sp>
    <dsp:sp modelId="{A2E39957-09EC-4257-BE70-0F2165AF49F8}">
      <dsp:nvSpPr>
        <dsp:cNvPr id="0" name=""/>
        <dsp:cNvSpPr/>
      </dsp:nvSpPr>
      <dsp:spPr>
        <a:xfrm>
          <a:off x="994104" y="655080"/>
          <a:ext cx="484967" cy="27129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2941"/>
              </a:lnTo>
              <a:lnTo>
                <a:pt x="484967" y="271294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346CF6-7682-4B19-A262-1BF66CB30439}">
      <dsp:nvSpPr>
        <dsp:cNvPr id="0" name=""/>
        <dsp:cNvSpPr/>
      </dsp:nvSpPr>
      <dsp:spPr>
        <a:xfrm>
          <a:off x="1479072" y="2888991"/>
          <a:ext cx="6436726" cy="9580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многовекторные внешнеэкономические связи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07133" y="2917052"/>
        <a:ext cx="6380604" cy="901940"/>
      </dsp:txXfrm>
    </dsp:sp>
    <dsp:sp modelId="{C256324D-2C97-4A62-8F47-6A5AF8597A34}">
      <dsp:nvSpPr>
        <dsp:cNvPr id="0" name=""/>
        <dsp:cNvSpPr/>
      </dsp:nvSpPr>
      <dsp:spPr>
        <a:xfrm>
          <a:off x="994104" y="655080"/>
          <a:ext cx="484967" cy="37769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76932"/>
              </a:lnTo>
              <a:lnTo>
                <a:pt x="484967" y="377693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CC5EB0-C69B-4B20-8A9A-A9EF5149542B}">
      <dsp:nvSpPr>
        <dsp:cNvPr id="0" name=""/>
        <dsp:cNvSpPr/>
      </dsp:nvSpPr>
      <dsp:spPr>
        <a:xfrm>
          <a:off x="1479072" y="3952982"/>
          <a:ext cx="6436726" cy="9580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сильная социальная политика государства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07133" y="3981043"/>
        <a:ext cx="6380604" cy="9019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75E976-6DCF-4D24-BB8F-E0F1E8CA12B2}">
      <dsp:nvSpPr>
        <dsp:cNvPr id="0" name=""/>
        <dsp:cNvSpPr/>
      </dsp:nvSpPr>
      <dsp:spPr>
        <a:xfrm>
          <a:off x="144016" y="1018"/>
          <a:ext cx="4741570" cy="4142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Социальная политика государства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6150" y="13152"/>
        <a:ext cx="4717302" cy="390002"/>
      </dsp:txXfrm>
    </dsp:sp>
    <dsp:sp modelId="{6EF97DD4-A353-41CE-BCD7-3F93256DE273}">
      <dsp:nvSpPr>
        <dsp:cNvPr id="0" name=""/>
        <dsp:cNvSpPr/>
      </dsp:nvSpPr>
      <dsp:spPr>
        <a:xfrm>
          <a:off x="618173" y="415288"/>
          <a:ext cx="474157" cy="3107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702"/>
              </a:lnTo>
              <a:lnTo>
                <a:pt x="474157" y="31070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131DA4-B088-4D61-B880-E683D2B9EDC1}">
      <dsp:nvSpPr>
        <dsp:cNvPr id="0" name=""/>
        <dsp:cNvSpPr/>
      </dsp:nvSpPr>
      <dsp:spPr>
        <a:xfrm>
          <a:off x="1092330" y="518855"/>
          <a:ext cx="7474447" cy="4142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 в области доходов населения (жизненный уровень, потреби-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тельская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корзина, благосостояние)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4464" y="530989"/>
        <a:ext cx="7450179" cy="390002"/>
      </dsp:txXfrm>
    </dsp:sp>
    <dsp:sp modelId="{0F9B22BD-66AB-4155-BEC4-714A4E843C6F}">
      <dsp:nvSpPr>
        <dsp:cNvPr id="0" name=""/>
        <dsp:cNvSpPr/>
      </dsp:nvSpPr>
      <dsp:spPr>
        <a:xfrm>
          <a:off x="618173" y="415288"/>
          <a:ext cx="474157" cy="956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6131"/>
              </a:lnTo>
              <a:lnTo>
                <a:pt x="474157" y="95613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6E7348-25D6-48B7-854C-BCE3AEE68B72}">
      <dsp:nvSpPr>
        <dsp:cNvPr id="0" name=""/>
        <dsp:cNvSpPr/>
      </dsp:nvSpPr>
      <dsp:spPr>
        <a:xfrm>
          <a:off x="1092330" y="1036693"/>
          <a:ext cx="7474447" cy="6694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 в сфере труда и трудовых отношений (оплата труда, охрана труда и социальное страхование, занятость населения и др.)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11938" y="1056301"/>
        <a:ext cx="7435231" cy="630236"/>
      </dsp:txXfrm>
    </dsp:sp>
    <dsp:sp modelId="{A2E39957-09EC-4257-BE70-0F2165AF49F8}">
      <dsp:nvSpPr>
        <dsp:cNvPr id="0" name=""/>
        <dsp:cNvSpPr/>
      </dsp:nvSpPr>
      <dsp:spPr>
        <a:xfrm>
          <a:off x="618173" y="415288"/>
          <a:ext cx="474157" cy="1750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0749"/>
              </a:lnTo>
              <a:lnTo>
                <a:pt x="474157" y="175074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346CF6-7682-4B19-A262-1BF66CB30439}">
      <dsp:nvSpPr>
        <dsp:cNvPr id="0" name=""/>
        <dsp:cNvSpPr/>
      </dsp:nvSpPr>
      <dsp:spPr>
        <a:xfrm>
          <a:off x="1092330" y="1809713"/>
          <a:ext cx="7474447" cy="7126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социальная поддержка и защита нетрудоспособных и малоимущих слоёв населения (пенсионное обеспечение, социальное обслуживание, социальные гарантии и др.)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13203" y="1830586"/>
        <a:ext cx="7432701" cy="670902"/>
      </dsp:txXfrm>
    </dsp:sp>
    <dsp:sp modelId="{C256324D-2C97-4A62-8F47-6A5AF8597A34}">
      <dsp:nvSpPr>
        <dsp:cNvPr id="0" name=""/>
        <dsp:cNvSpPr/>
      </dsp:nvSpPr>
      <dsp:spPr>
        <a:xfrm>
          <a:off x="618173" y="415288"/>
          <a:ext cx="474157" cy="2417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7775"/>
              </a:lnTo>
              <a:lnTo>
                <a:pt x="474157" y="241777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CC5EB0-C69B-4B20-8A9A-A9EF5149542B}">
      <dsp:nvSpPr>
        <dsp:cNvPr id="0" name=""/>
        <dsp:cNvSpPr/>
      </dsp:nvSpPr>
      <dsp:spPr>
        <a:xfrm>
          <a:off x="1092330" y="2625929"/>
          <a:ext cx="7474447" cy="4142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отраслей социальной сферы (охрана здоровья, образование, наука, культура, физическая культура и спорт)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4464" y="2638063"/>
        <a:ext cx="7450179" cy="390002"/>
      </dsp:txXfrm>
    </dsp:sp>
    <dsp:sp modelId="{DF2B4F88-0016-4C90-BEF2-281E5797A30C}">
      <dsp:nvSpPr>
        <dsp:cNvPr id="0" name=""/>
        <dsp:cNvSpPr/>
      </dsp:nvSpPr>
      <dsp:spPr>
        <a:xfrm>
          <a:off x="618173" y="415288"/>
          <a:ext cx="474157" cy="29356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5613"/>
              </a:lnTo>
              <a:lnTo>
                <a:pt x="474157" y="293561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FF9531-0EE8-4892-A1C4-CD0401FD58A3}">
      <dsp:nvSpPr>
        <dsp:cNvPr id="0" name=""/>
        <dsp:cNvSpPr/>
      </dsp:nvSpPr>
      <dsp:spPr>
        <a:xfrm>
          <a:off x="1092330" y="3143766"/>
          <a:ext cx="7474447" cy="4142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меры по развитию современной инфраструктуры (жильё, транспорт, дороги, связь, торговое и бытовое обслуживание)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4464" y="3155900"/>
        <a:ext cx="7450179" cy="390002"/>
      </dsp:txXfrm>
    </dsp:sp>
    <dsp:sp modelId="{9AA7BF1B-DFC5-4FEB-9999-59EA19E636BF}">
      <dsp:nvSpPr>
        <dsp:cNvPr id="0" name=""/>
        <dsp:cNvSpPr/>
      </dsp:nvSpPr>
      <dsp:spPr>
        <a:xfrm>
          <a:off x="618173" y="415288"/>
          <a:ext cx="474157" cy="34534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3451"/>
              </a:lnTo>
              <a:lnTo>
                <a:pt x="474157" y="345345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38BF44-7A6B-4787-8E2C-C6BBA0152980}">
      <dsp:nvSpPr>
        <dsp:cNvPr id="0" name=""/>
        <dsp:cNvSpPr/>
      </dsp:nvSpPr>
      <dsp:spPr>
        <a:xfrm>
          <a:off x="1092330" y="3661604"/>
          <a:ext cx="7474447" cy="4142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семейная политика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4464" y="3673738"/>
        <a:ext cx="7450179" cy="390002"/>
      </dsp:txXfrm>
    </dsp:sp>
    <dsp:sp modelId="{48612487-ADB4-4DF9-998F-40722748AB6A}">
      <dsp:nvSpPr>
        <dsp:cNvPr id="0" name=""/>
        <dsp:cNvSpPr/>
      </dsp:nvSpPr>
      <dsp:spPr>
        <a:xfrm>
          <a:off x="618173" y="415288"/>
          <a:ext cx="474157" cy="39712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1288"/>
              </a:lnTo>
              <a:lnTo>
                <a:pt x="474157" y="397128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224B2D-9CE9-4147-BFA5-A07E5B1F97E3}">
      <dsp:nvSpPr>
        <dsp:cNvPr id="0" name=""/>
        <dsp:cNvSpPr/>
      </dsp:nvSpPr>
      <dsp:spPr>
        <a:xfrm>
          <a:off x="1092330" y="4179442"/>
          <a:ext cx="7474447" cy="4142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молодёжная политика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4464" y="4191576"/>
        <a:ext cx="7450179" cy="390002"/>
      </dsp:txXfrm>
    </dsp:sp>
    <dsp:sp modelId="{960F21A5-730B-4449-8BE0-210A0D4DB6A0}">
      <dsp:nvSpPr>
        <dsp:cNvPr id="0" name=""/>
        <dsp:cNvSpPr/>
      </dsp:nvSpPr>
      <dsp:spPr>
        <a:xfrm>
          <a:off x="618173" y="415288"/>
          <a:ext cx="474157" cy="44891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89126"/>
              </a:lnTo>
              <a:lnTo>
                <a:pt x="474157" y="448912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AE13AA-1619-4072-8C17-EF10F8A7A852}">
      <dsp:nvSpPr>
        <dsp:cNvPr id="0" name=""/>
        <dsp:cNvSpPr/>
      </dsp:nvSpPr>
      <dsp:spPr>
        <a:xfrm>
          <a:off x="1092330" y="4697279"/>
          <a:ext cx="7476621" cy="4142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миграционная политика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4464" y="4709413"/>
        <a:ext cx="7452353" cy="3900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2B5546-59C9-4E7E-804B-9D987B3F0869}">
      <dsp:nvSpPr>
        <dsp:cNvPr id="0" name=""/>
        <dsp:cNvSpPr/>
      </dsp:nvSpPr>
      <dsp:spPr>
        <a:xfrm>
          <a:off x="7260" y="1399703"/>
          <a:ext cx="2492407" cy="12645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Показатели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которые используются для определения уровня жизни населения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299" y="1436742"/>
        <a:ext cx="2418329" cy="1190515"/>
      </dsp:txXfrm>
    </dsp:sp>
    <dsp:sp modelId="{98CD8055-5EEC-48D1-B156-13B0010B1B0D}">
      <dsp:nvSpPr>
        <dsp:cNvPr id="0" name=""/>
        <dsp:cNvSpPr/>
      </dsp:nvSpPr>
      <dsp:spPr>
        <a:xfrm rot="17692822">
          <a:off x="2005624" y="1238426"/>
          <a:ext cx="1705727" cy="39731"/>
        </a:xfrm>
        <a:custGeom>
          <a:avLst/>
          <a:gdLst/>
          <a:ahLst/>
          <a:cxnLst/>
          <a:rect l="0" t="0" r="0" b="0"/>
          <a:pathLst>
            <a:path>
              <a:moveTo>
                <a:pt x="0" y="19865"/>
              </a:moveTo>
              <a:lnTo>
                <a:pt x="1705727" y="1986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815845" y="1215648"/>
        <a:ext cx="85286" cy="85286"/>
      </dsp:txXfrm>
    </dsp:sp>
    <dsp:sp modelId="{7949BB27-B012-4977-82D6-806026C23A9E}">
      <dsp:nvSpPr>
        <dsp:cNvPr id="0" name=""/>
        <dsp:cNvSpPr/>
      </dsp:nvSpPr>
      <dsp:spPr>
        <a:xfrm>
          <a:off x="3217309" y="36057"/>
          <a:ext cx="5272374" cy="8970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соотношение минимального потребительского бюджета и минимальной заработной платы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243583" y="62331"/>
        <a:ext cx="5219826" cy="844504"/>
      </dsp:txXfrm>
    </dsp:sp>
    <dsp:sp modelId="{960B7321-D362-4367-B065-04B06513F1EB}">
      <dsp:nvSpPr>
        <dsp:cNvPr id="0" name=""/>
        <dsp:cNvSpPr/>
      </dsp:nvSpPr>
      <dsp:spPr>
        <a:xfrm rot="19457599">
          <a:off x="2416599" y="1754231"/>
          <a:ext cx="883779" cy="39731"/>
        </a:xfrm>
        <a:custGeom>
          <a:avLst/>
          <a:gdLst/>
          <a:ahLst/>
          <a:cxnLst/>
          <a:rect l="0" t="0" r="0" b="0"/>
          <a:pathLst>
            <a:path>
              <a:moveTo>
                <a:pt x="0" y="19865"/>
              </a:moveTo>
              <a:lnTo>
                <a:pt x="883779" y="1986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36394" y="1752002"/>
        <a:ext cx="44188" cy="44188"/>
      </dsp:txXfrm>
    </dsp:sp>
    <dsp:sp modelId="{73242DDF-6159-48EA-8820-8FB66CBE2B4B}">
      <dsp:nvSpPr>
        <dsp:cNvPr id="0" name=""/>
        <dsp:cNvSpPr/>
      </dsp:nvSpPr>
      <dsp:spPr>
        <a:xfrm>
          <a:off x="3217309" y="1067668"/>
          <a:ext cx="5272374" cy="8970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доля расходов на питание в семейном бюджете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243583" y="1093942"/>
        <a:ext cx="5219826" cy="844504"/>
      </dsp:txXfrm>
    </dsp:sp>
    <dsp:sp modelId="{4DD1CD6E-16FA-4D11-BD64-B091AA6351A8}">
      <dsp:nvSpPr>
        <dsp:cNvPr id="0" name=""/>
        <dsp:cNvSpPr/>
      </dsp:nvSpPr>
      <dsp:spPr>
        <a:xfrm rot="2142401">
          <a:off x="2416599" y="2270036"/>
          <a:ext cx="883779" cy="39731"/>
        </a:xfrm>
        <a:custGeom>
          <a:avLst/>
          <a:gdLst/>
          <a:ahLst/>
          <a:cxnLst/>
          <a:rect l="0" t="0" r="0" b="0"/>
          <a:pathLst>
            <a:path>
              <a:moveTo>
                <a:pt x="0" y="19865"/>
              </a:moveTo>
              <a:lnTo>
                <a:pt x="883779" y="1986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36394" y="2267808"/>
        <a:ext cx="44188" cy="44188"/>
      </dsp:txXfrm>
    </dsp:sp>
    <dsp:sp modelId="{DED0A758-A185-482D-B318-B41E52CD9FCB}">
      <dsp:nvSpPr>
        <dsp:cNvPr id="0" name=""/>
        <dsp:cNvSpPr/>
      </dsp:nvSpPr>
      <dsp:spPr>
        <a:xfrm>
          <a:off x="3217309" y="2099278"/>
          <a:ext cx="5272374" cy="8970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потребление товаров длительного пользования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243583" y="2125552"/>
        <a:ext cx="5219826" cy="844504"/>
      </dsp:txXfrm>
    </dsp:sp>
    <dsp:sp modelId="{DE7CA09E-0EE6-415E-B5A8-56DA9FD2FC3F}">
      <dsp:nvSpPr>
        <dsp:cNvPr id="0" name=""/>
        <dsp:cNvSpPr/>
      </dsp:nvSpPr>
      <dsp:spPr>
        <a:xfrm rot="3907178">
          <a:off x="2005624" y="2785842"/>
          <a:ext cx="1705727" cy="39731"/>
        </a:xfrm>
        <a:custGeom>
          <a:avLst/>
          <a:gdLst/>
          <a:ahLst/>
          <a:cxnLst/>
          <a:rect l="0" t="0" r="0" b="0"/>
          <a:pathLst>
            <a:path>
              <a:moveTo>
                <a:pt x="0" y="19865"/>
              </a:moveTo>
              <a:lnTo>
                <a:pt x="1705727" y="1986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815845" y="2763064"/>
        <a:ext cx="85286" cy="85286"/>
      </dsp:txXfrm>
    </dsp:sp>
    <dsp:sp modelId="{7864FEF9-A9E2-4659-9362-996AE6CAB5C1}">
      <dsp:nvSpPr>
        <dsp:cNvPr id="0" name=""/>
        <dsp:cNvSpPr/>
      </dsp:nvSpPr>
      <dsp:spPr>
        <a:xfrm>
          <a:off x="3217309" y="3130889"/>
          <a:ext cx="5272374" cy="8970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количество жилой площади на 1 человека и др.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243583" y="3157163"/>
        <a:ext cx="5219826" cy="84450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5AF1B7-E0E1-4802-87D8-4E110C8CF5D6}">
      <dsp:nvSpPr>
        <dsp:cNvPr id="0" name=""/>
        <dsp:cNvSpPr/>
      </dsp:nvSpPr>
      <dsp:spPr>
        <a:xfrm>
          <a:off x="0" y="0"/>
          <a:ext cx="8352928" cy="1452093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Качество жизни </a:t>
          </a:r>
          <a:r>
            <a:rPr lang="ru-RU" sz="20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понятие, характеризующее общее благосостояние людей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0"/>
        <a:ext cx="8352928" cy="1452093"/>
      </dsp:txXfrm>
    </dsp:sp>
    <dsp:sp modelId="{F1662DB0-BC1A-49B9-A3A1-FE729C4C8657}">
      <dsp:nvSpPr>
        <dsp:cNvPr id="0" name=""/>
        <dsp:cNvSpPr/>
      </dsp:nvSpPr>
      <dsp:spPr>
        <a:xfrm>
          <a:off x="0" y="1452093"/>
          <a:ext cx="2088232" cy="304939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экономические параметры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452093"/>
        <a:ext cx="2088232" cy="3049396"/>
      </dsp:txXfrm>
    </dsp:sp>
    <dsp:sp modelId="{5D03CDE8-E76A-414A-9A5C-A5BE7F896A73}">
      <dsp:nvSpPr>
        <dsp:cNvPr id="0" name=""/>
        <dsp:cNvSpPr/>
      </dsp:nvSpPr>
      <dsp:spPr>
        <a:xfrm>
          <a:off x="2088232" y="1452093"/>
          <a:ext cx="2088232" cy="304939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уровень здравоохранения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088232" y="1452093"/>
        <a:ext cx="2088232" cy="3049396"/>
      </dsp:txXfrm>
    </dsp:sp>
    <dsp:sp modelId="{43C36929-782B-452A-8A3A-36FC9ADD32E0}">
      <dsp:nvSpPr>
        <dsp:cNvPr id="0" name=""/>
        <dsp:cNvSpPr/>
      </dsp:nvSpPr>
      <dsp:spPr>
        <a:xfrm>
          <a:off x="4176464" y="1452093"/>
          <a:ext cx="2088232" cy="304939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уровень образования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176464" y="1452093"/>
        <a:ext cx="2088232" cy="3049396"/>
      </dsp:txXfrm>
    </dsp:sp>
    <dsp:sp modelId="{5A0C37AC-271C-4E9A-8854-59C9FDC5BA0D}">
      <dsp:nvSpPr>
        <dsp:cNvPr id="0" name=""/>
        <dsp:cNvSpPr/>
      </dsp:nvSpPr>
      <dsp:spPr>
        <a:xfrm>
          <a:off x="6264695" y="1452093"/>
          <a:ext cx="2088232" cy="304939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состояние окружающей среды и др.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264695" y="1452093"/>
        <a:ext cx="2088232" cy="3049396"/>
      </dsp:txXfrm>
    </dsp:sp>
    <dsp:sp modelId="{BDF43714-DBD9-40A0-BDFB-E8FF975599EE}">
      <dsp:nvSpPr>
        <dsp:cNvPr id="0" name=""/>
        <dsp:cNvSpPr/>
      </dsp:nvSpPr>
      <dsp:spPr>
        <a:xfrm>
          <a:off x="0" y="4501490"/>
          <a:ext cx="8352928" cy="338821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2B5546-59C9-4E7E-804B-9D987B3F0869}">
      <dsp:nvSpPr>
        <dsp:cNvPr id="0" name=""/>
        <dsp:cNvSpPr/>
      </dsp:nvSpPr>
      <dsp:spPr>
        <a:xfrm>
          <a:off x="247732" y="864093"/>
          <a:ext cx="2930496" cy="16561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источники формирования денежных доходов населения в Республике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6240" y="912601"/>
        <a:ext cx="2833480" cy="1559173"/>
      </dsp:txXfrm>
    </dsp:sp>
    <dsp:sp modelId="{98CD8055-5EEC-48D1-B156-13B0010B1B0D}">
      <dsp:nvSpPr>
        <dsp:cNvPr id="0" name=""/>
        <dsp:cNvSpPr/>
      </dsp:nvSpPr>
      <dsp:spPr>
        <a:xfrm rot="17692822">
          <a:off x="2759985" y="1016992"/>
          <a:ext cx="1444022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444022" y="201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445896" y="1001087"/>
        <a:ext cx="72201" cy="72201"/>
      </dsp:txXfrm>
    </dsp:sp>
    <dsp:sp modelId="{7949BB27-B012-4977-82D6-806026C23A9E}">
      <dsp:nvSpPr>
        <dsp:cNvPr id="0" name=""/>
        <dsp:cNvSpPr/>
      </dsp:nvSpPr>
      <dsp:spPr>
        <a:xfrm>
          <a:off x="3785764" y="2477"/>
          <a:ext cx="4463446" cy="7594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заработная плата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08007" y="24720"/>
        <a:ext cx="4418960" cy="714934"/>
      </dsp:txXfrm>
    </dsp:sp>
    <dsp:sp modelId="{960B7321-D362-4367-B065-04B06513F1EB}">
      <dsp:nvSpPr>
        <dsp:cNvPr id="0" name=""/>
        <dsp:cNvSpPr/>
      </dsp:nvSpPr>
      <dsp:spPr>
        <a:xfrm rot="19457599">
          <a:off x="3107905" y="1453659"/>
          <a:ext cx="748183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748183" y="201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463292" y="1455150"/>
        <a:ext cx="37409" cy="37409"/>
      </dsp:txXfrm>
    </dsp:sp>
    <dsp:sp modelId="{73242DDF-6159-48EA-8820-8FB66CBE2B4B}">
      <dsp:nvSpPr>
        <dsp:cNvPr id="0" name=""/>
        <dsp:cNvSpPr/>
      </dsp:nvSpPr>
      <dsp:spPr>
        <a:xfrm>
          <a:off x="3785764" y="875811"/>
          <a:ext cx="4463446" cy="7594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пенсии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08007" y="898054"/>
        <a:ext cx="4418960" cy="714934"/>
      </dsp:txXfrm>
    </dsp:sp>
    <dsp:sp modelId="{4DD1CD6E-16FA-4D11-BD64-B091AA6351A8}">
      <dsp:nvSpPr>
        <dsp:cNvPr id="0" name=""/>
        <dsp:cNvSpPr/>
      </dsp:nvSpPr>
      <dsp:spPr>
        <a:xfrm rot="2142401">
          <a:off x="3107905" y="1890326"/>
          <a:ext cx="748183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748183" y="201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463292" y="1891816"/>
        <a:ext cx="37409" cy="37409"/>
      </dsp:txXfrm>
    </dsp:sp>
    <dsp:sp modelId="{DED0A758-A185-482D-B318-B41E52CD9FCB}">
      <dsp:nvSpPr>
        <dsp:cNvPr id="0" name=""/>
        <dsp:cNvSpPr/>
      </dsp:nvSpPr>
      <dsp:spPr>
        <a:xfrm>
          <a:off x="3785764" y="1749144"/>
          <a:ext cx="4463446" cy="7594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пособия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08007" y="1771387"/>
        <a:ext cx="4418960" cy="714934"/>
      </dsp:txXfrm>
    </dsp:sp>
    <dsp:sp modelId="{DE7CA09E-0EE6-415E-B5A8-56DA9FD2FC3F}">
      <dsp:nvSpPr>
        <dsp:cNvPr id="0" name=""/>
        <dsp:cNvSpPr/>
      </dsp:nvSpPr>
      <dsp:spPr>
        <a:xfrm rot="3907178">
          <a:off x="2759985" y="2326992"/>
          <a:ext cx="1444022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444022" y="201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445896" y="2311087"/>
        <a:ext cx="72201" cy="72201"/>
      </dsp:txXfrm>
    </dsp:sp>
    <dsp:sp modelId="{7864FEF9-A9E2-4659-9362-996AE6CAB5C1}">
      <dsp:nvSpPr>
        <dsp:cNvPr id="0" name=""/>
        <dsp:cNvSpPr/>
      </dsp:nvSpPr>
      <dsp:spPr>
        <a:xfrm>
          <a:off x="3785764" y="2622477"/>
          <a:ext cx="4463446" cy="7594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стипендии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08007" y="2644720"/>
        <a:ext cx="4418960" cy="71493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3D40EB-80ED-4AFE-A225-60DB5ED12389}">
      <dsp:nvSpPr>
        <dsp:cNvPr id="0" name=""/>
        <dsp:cNvSpPr/>
      </dsp:nvSpPr>
      <dsp:spPr>
        <a:xfrm>
          <a:off x="167489" y="2528"/>
          <a:ext cx="6873012" cy="12365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Социальная защита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совокупность мер, которые реализует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го-сударство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чтобы защитить человека в наиболее трудные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-менты его жизни (потеря работы, болезнь, потеря кормильца, стихийные бедствия, старость, инвалидность и др.)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03708" y="38747"/>
        <a:ext cx="6800574" cy="1164159"/>
      </dsp:txXfrm>
    </dsp:sp>
    <dsp:sp modelId="{0A27335F-6FBE-488F-A796-793ED14E2089}">
      <dsp:nvSpPr>
        <dsp:cNvPr id="0" name=""/>
        <dsp:cNvSpPr/>
      </dsp:nvSpPr>
      <dsp:spPr>
        <a:xfrm>
          <a:off x="854790" y="1239125"/>
          <a:ext cx="687301" cy="4404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0479"/>
              </a:lnTo>
              <a:lnTo>
                <a:pt x="687301" y="44047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3488D6-9212-47AD-9CD2-9196FA835C86}">
      <dsp:nvSpPr>
        <dsp:cNvPr id="0" name=""/>
        <dsp:cNvSpPr/>
      </dsp:nvSpPr>
      <dsp:spPr>
        <a:xfrm>
          <a:off x="1542091" y="1385952"/>
          <a:ext cx="6571339" cy="5873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выплата пенсий, пособий, стипендий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59293" y="1403154"/>
        <a:ext cx="6536935" cy="552902"/>
      </dsp:txXfrm>
    </dsp:sp>
    <dsp:sp modelId="{7CC9984C-82F1-47ED-A0E3-7E546722EDD8}">
      <dsp:nvSpPr>
        <dsp:cNvPr id="0" name=""/>
        <dsp:cNvSpPr/>
      </dsp:nvSpPr>
      <dsp:spPr>
        <a:xfrm>
          <a:off x="854790" y="1239125"/>
          <a:ext cx="687301" cy="11746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4612"/>
              </a:lnTo>
              <a:lnTo>
                <a:pt x="687301" y="117461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4F5178-569D-4BCC-A2C6-6136029FBD8C}">
      <dsp:nvSpPr>
        <dsp:cNvPr id="0" name=""/>
        <dsp:cNvSpPr/>
      </dsp:nvSpPr>
      <dsp:spPr>
        <a:xfrm>
          <a:off x="1542091" y="2120085"/>
          <a:ext cx="6571339" cy="5873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медицинская, профессиональная и социальная реабилитация людей с ограниченными возможностями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59293" y="2137287"/>
        <a:ext cx="6536935" cy="552902"/>
      </dsp:txXfrm>
    </dsp:sp>
    <dsp:sp modelId="{A54C02F2-3908-4319-88BE-55E7381A75B6}">
      <dsp:nvSpPr>
        <dsp:cNvPr id="0" name=""/>
        <dsp:cNvSpPr/>
      </dsp:nvSpPr>
      <dsp:spPr>
        <a:xfrm>
          <a:off x="854790" y="1239125"/>
          <a:ext cx="687301" cy="19087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8745"/>
              </a:lnTo>
              <a:lnTo>
                <a:pt x="687301" y="190874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FA8FA8-CC53-4ABD-8472-9BF8303AA96F}">
      <dsp:nvSpPr>
        <dsp:cNvPr id="0" name=""/>
        <dsp:cNvSpPr/>
      </dsp:nvSpPr>
      <dsp:spPr>
        <a:xfrm>
          <a:off x="1542091" y="2854218"/>
          <a:ext cx="6571339" cy="5873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«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безбарьерной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» среды для инвалидов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59293" y="2871420"/>
        <a:ext cx="6536935" cy="552902"/>
      </dsp:txXfrm>
    </dsp:sp>
    <dsp:sp modelId="{6A04020B-3441-414E-AE6F-62C1FD14C51B}">
      <dsp:nvSpPr>
        <dsp:cNvPr id="0" name=""/>
        <dsp:cNvSpPr/>
      </dsp:nvSpPr>
      <dsp:spPr>
        <a:xfrm>
          <a:off x="854790" y="1239125"/>
          <a:ext cx="687301" cy="26428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2879"/>
              </a:lnTo>
              <a:lnTo>
                <a:pt x="687301" y="264287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2D5956-7A78-4A90-A703-646B8D3416D8}">
      <dsp:nvSpPr>
        <dsp:cNvPr id="0" name=""/>
        <dsp:cNvSpPr/>
      </dsp:nvSpPr>
      <dsp:spPr>
        <a:xfrm>
          <a:off x="1542091" y="3588351"/>
          <a:ext cx="6571339" cy="5873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занятости населения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59293" y="3605553"/>
        <a:ext cx="6536935" cy="552902"/>
      </dsp:txXfrm>
    </dsp:sp>
    <dsp:sp modelId="{08BF0B99-8D6B-49A0-B639-3DC1771BBCCF}">
      <dsp:nvSpPr>
        <dsp:cNvPr id="0" name=""/>
        <dsp:cNvSpPr/>
      </dsp:nvSpPr>
      <dsp:spPr>
        <a:xfrm>
          <a:off x="854790" y="1239125"/>
          <a:ext cx="687301" cy="3377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77012"/>
              </a:lnTo>
              <a:lnTo>
                <a:pt x="687301" y="337701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5467BA-9F39-4F85-9D24-FD97C2A162EC}">
      <dsp:nvSpPr>
        <dsp:cNvPr id="0" name=""/>
        <dsp:cNvSpPr/>
      </dsp:nvSpPr>
      <dsp:spPr>
        <a:xfrm>
          <a:off x="1542091" y="4322484"/>
          <a:ext cx="6571339" cy="5873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установление и повышение минимальных социальных стан-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дартов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59293" y="4339686"/>
        <a:ext cx="6536935" cy="552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933056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8170792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Социально-экономическое развитие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Качество, уровень жизни и социальная защита населения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/>
          </p:nvPr>
        </p:nvGraphicFramePr>
        <p:xfrm>
          <a:off x="467544" y="1397000"/>
          <a:ext cx="8352928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306013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Качество, уровень жизни и социальная защита населения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84258" y="4725144"/>
            <a:ext cx="8352928" cy="1008112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Минимальная заработная плата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законодательно установленный предел оплаты труда, ниже которого не может выплачивать ни один наниматель, при условии выполнения работником норм рабочего времени и объёмов работ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7" name="Схема 6"/>
          <p:cNvGraphicFramePr/>
          <p:nvPr>
            <p:extLst/>
          </p:nvPr>
        </p:nvGraphicFramePr>
        <p:xfrm>
          <a:off x="467544" y="1196752"/>
          <a:ext cx="8496944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467544" y="5849888"/>
            <a:ext cx="8352928" cy="603448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 1 января 2018 г. минимальная заработная плата в Республике Беларусь составляет 305 руб.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098658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Качество, уровень жизни и социальная защита населения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/>
          </p:nvPr>
        </p:nvGraphicFramePr>
        <p:xfrm>
          <a:off x="539552" y="1397000"/>
          <a:ext cx="8280920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854297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Качество, уровень жизни и социальная защита населения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39552" y="5301208"/>
            <a:ext cx="8352928" cy="1008112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виды и качество важнейших социальных услуг в образовании,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здравоохране-нии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, физической и духовной культуре, жилищно-коммунальном хозяйстве, торговле, на транспорте, в связи, бытовом обслуживании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39552" y="1700808"/>
            <a:ext cx="2664296" cy="2304256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Государственные ми-</a:t>
              </a:r>
              <a:r>
                <a:rPr lang="ru-RU" sz="1800" b="1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нимальные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sz="1800" b="1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социаль-ные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стандарты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опре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-делённый уровень со-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циальной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защиты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граж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-дан, который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гаранти-руется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государством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436096" y="1700808"/>
            <a:ext cx="3488344" cy="936104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удовлетворение основных физиологических и социальных потребностей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404136" y="3068960"/>
            <a:ext cx="3488344" cy="936104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различные нормы денежных выплат, пособий,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предоставле-ния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социально значимых услуг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3" name="Стрелка вправо 2"/>
          <p:cNvSpPr/>
          <p:nvPr/>
        </p:nvSpPr>
        <p:spPr>
          <a:xfrm>
            <a:off x="3259104" y="1806559"/>
            <a:ext cx="2153695" cy="724601"/>
          </a:xfrm>
          <a:prstGeom prst="rightArrow">
            <a:avLst>
              <a:gd name="adj1" fmla="val 50000"/>
              <a:gd name="adj2" fmla="val 78572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обеспечивают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3227144" y="3174711"/>
            <a:ext cx="2153695" cy="724601"/>
          </a:xfrm>
          <a:prstGeom prst="rightArrow">
            <a:avLst>
              <a:gd name="adj1" fmla="val 50000"/>
              <a:gd name="adj2" fmla="val 67857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устанавливают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413329" y="4098184"/>
            <a:ext cx="2952328" cy="1156649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определяют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35941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Приоритеты социально-экономического развития Республики Беларусь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Качество, уровень жизни и социальная защита населения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Приоритеты социально-экономического развития Республики Беларусь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825408538"/>
              </p:ext>
            </p:extLst>
          </p:nvPr>
        </p:nvGraphicFramePr>
        <p:xfrm>
          <a:off x="467544" y="1397000"/>
          <a:ext cx="8496944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5044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Приоритеты социально-экономического развития Республики Беларусь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11560" y="1340768"/>
            <a:ext cx="8352928" cy="1368152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Социально ориентированная рыночная экономика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модель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экономичес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-кого развития, при которой существуют государственный и частный секторы экономики, а государство играет определяющую роль в регулировании эко-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номических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процессов и формировании условий для обеспечения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потребнос-тей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населения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3548499" y="2957107"/>
            <a:ext cx="2304256" cy="1368152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Сильное государственное регулирование экономики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67544" y="4941168"/>
            <a:ext cx="2304256" cy="1368152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Социальная направленность экономики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518573" y="4941168"/>
            <a:ext cx="2304256" cy="1368152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Сосуществование государственного и частного секторов экономики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3" name="Двойная стрелка влево/вправо 2"/>
          <p:cNvSpPr/>
          <p:nvPr/>
        </p:nvSpPr>
        <p:spPr>
          <a:xfrm>
            <a:off x="3275856" y="5373216"/>
            <a:ext cx="2880320" cy="432048"/>
          </a:xfrm>
          <a:prstGeom prst="leftRightArrow">
            <a:avLst>
              <a:gd name="adj1" fmla="val 50000"/>
              <a:gd name="adj2" fmla="val 135855"/>
            </a:avLst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войная стрелка влево/вправо 15"/>
          <p:cNvSpPr/>
          <p:nvPr/>
        </p:nvSpPr>
        <p:spPr>
          <a:xfrm rot="19659778">
            <a:off x="1399925" y="3913113"/>
            <a:ext cx="2203919" cy="432048"/>
          </a:xfrm>
          <a:prstGeom prst="leftRightArrow">
            <a:avLst>
              <a:gd name="adj1" fmla="val 50000"/>
              <a:gd name="adj2" fmla="val 135855"/>
            </a:avLst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войная стрелка влево/вправо 16"/>
          <p:cNvSpPr/>
          <p:nvPr/>
        </p:nvSpPr>
        <p:spPr>
          <a:xfrm rot="2378017">
            <a:off x="5743084" y="3887700"/>
            <a:ext cx="2203919" cy="432048"/>
          </a:xfrm>
          <a:prstGeom prst="leftRightArrow">
            <a:avLst>
              <a:gd name="adj1" fmla="val 50000"/>
              <a:gd name="adj2" fmla="val 135855"/>
            </a:avLst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35742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Приоритеты социально-экономического развития Республики Беларусь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030220614"/>
              </p:ext>
            </p:extLst>
          </p:nvPr>
        </p:nvGraphicFramePr>
        <p:xfrm>
          <a:off x="467544" y="1397000"/>
          <a:ext cx="8424936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452440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Приоритеты социально-экономического развития Республики Беларусь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810231074"/>
              </p:ext>
            </p:extLst>
          </p:nvPr>
        </p:nvGraphicFramePr>
        <p:xfrm>
          <a:off x="467544" y="1397000"/>
          <a:ext cx="8424936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062839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Приоритеты социально-экономического развития Республики Беларусь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763688" y="1556792"/>
            <a:ext cx="6048672" cy="1368152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Социальная политика государства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совокупность мероприятий, которые проводит государство по развитию социальной сферы общества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763688" y="4437112"/>
            <a:ext cx="6048672" cy="1368152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обеспечение благоприятных условий для развития всех общественных групп, гармоничного взаимодействия между ними, достижения баланса их интересов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3" name="Стрелка вниз 2"/>
          <p:cNvSpPr/>
          <p:nvPr/>
        </p:nvSpPr>
        <p:spPr>
          <a:xfrm>
            <a:off x="3707904" y="3068960"/>
            <a:ext cx="2160240" cy="1224136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главная задача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64304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Приоритеты социально-экономического развития Республики Беларусь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036096882"/>
              </p:ext>
            </p:extLst>
          </p:nvPr>
        </p:nvGraphicFramePr>
        <p:xfrm>
          <a:off x="323528" y="1196752"/>
          <a:ext cx="871296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002944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Качество, уровень жизни и социальная защита населения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11560" y="1196752"/>
            <a:ext cx="8352928" cy="864096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Уровень жизни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понятие, которое характеризует обеспеченность населения материальными благами и услугами, степень удовлетворения потребностей людей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7" name="Схема 6"/>
          <p:cNvGraphicFramePr/>
          <p:nvPr>
            <p:extLst/>
          </p:nvPr>
        </p:nvGraphicFramePr>
        <p:xfrm>
          <a:off x="467544" y="2276872"/>
          <a:ext cx="84969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031171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2FD4D52-7B95-4F5C-BAD8-A9409F875E62}">
  <we:reference id="wa104178141" version="3.1.7.1" store="ru-RU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2720</TotalTime>
  <Words>676</Words>
  <Application>Microsoft Office PowerPoint</Application>
  <PresentationFormat>Экран (4:3)</PresentationFormat>
  <Paragraphs>85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</vt:lpstr>
      <vt:lpstr>Verdana</vt:lpstr>
      <vt:lpstr>Wingdings</vt:lpstr>
      <vt:lpstr>sample</vt:lpstr>
      <vt:lpstr>Социально-экономическое развитие</vt:lpstr>
      <vt:lpstr>План</vt:lpstr>
      <vt:lpstr>Приоритеты социально-экономического развития Республики Беларусь</vt:lpstr>
      <vt:lpstr>Приоритеты социально-экономического развития Республики Беларусь</vt:lpstr>
      <vt:lpstr>Приоритеты социально-экономического развития Республики Беларусь</vt:lpstr>
      <vt:lpstr>Приоритеты социально-экономического развития Республики Беларусь</vt:lpstr>
      <vt:lpstr>Приоритеты социально-экономического развития Республики Беларусь</vt:lpstr>
      <vt:lpstr>Приоритеты социально-экономического развития Республики Беларусь</vt:lpstr>
      <vt:lpstr>Качество, уровень жизни и социальная защита населения</vt:lpstr>
      <vt:lpstr>Качество, уровень жизни и социальная защита населения</vt:lpstr>
      <vt:lpstr>Качество, уровень жизни и социальная защита населения</vt:lpstr>
      <vt:lpstr>Качество, уровень жизни и социальная защита населения</vt:lpstr>
      <vt:lpstr>Качество, уровень жизни и социальная защита населения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Социально-экономическое развитие</dc:title>
  <dc:subject>Социально-экономическое развитие</dc:subject>
  <dc:creator>Ситник П.В.</dc:creator>
  <dc:description>Презентация</dc:description>
  <cp:lastModifiedBy>User</cp:lastModifiedBy>
  <cp:revision>250</cp:revision>
  <dcterms:created xsi:type="dcterms:W3CDTF">2009-11-09T18:29:40Z</dcterms:created>
  <dcterms:modified xsi:type="dcterms:W3CDTF">2018-01-23T09:37:57Z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23.01.2018</vt:lpwstr>
  </property>
</Properties>
</file>