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6" Type="http://schemas.openxmlformats.org/officeDocument/2006/relationships/custom-properties" Target="docProps/custom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66" r:id="rId3"/>
    <p:sldId id="317" r:id="rId4"/>
    <p:sldId id="318" r:id="rId5"/>
    <p:sldId id="319" r:id="rId6"/>
    <p:sldId id="320" r:id="rId7"/>
    <p:sldId id="321" r:id="rId8"/>
    <p:sldId id="322" r:id="rId9"/>
    <p:sldId id="323" r:id="rId10"/>
    <p:sldId id="324" r:id="rId11"/>
    <p:sldId id="325" r:id="rId12"/>
    <p:sldId id="32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5" autoAdjust="0"/>
    <p:restoredTop sz="69719" autoAdjust="0"/>
  </p:normalViewPr>
  <p:slideViewPr>
    <p:cSldViewPr>
      <p:cViewPr varScale="1">
        <p:scale>
          <a:sx n="105" d="100"/>
          <a:sy n="105" d="100"/>
        </p:scale>
        <p:origin x="172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4A749A5-5C43-42EC-8290-DB81385246BF}" type="doc">
      <dgm:prSet loTypeId="urn:microsoft.com/office/officeart/2005/8/layout/hierarchy3" loCatId="list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27887F09-D334-4E43-800B-7E66FBED9A8C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Глобальные проблемы современности 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- жизненно важные проблемы планетарного характера, для решения которых необходимо объединение усилий всех государств, а их нерешённость представляет реальную угрозу для будущего человечества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4C180C5-4E3E-40AB-8238-C61360EDC7CF}" type="parTrans" cxnId="{C6488E40-E05D-4FE9-8D22-6BFC099F3F19}">
      <dgm:prSet/>
      <dgm:spPr/>
      <dgm:t>
        <a:bodyPr/>
        <a:lstStyle/>
        <a:p>
          <a:endParaRPr lang="ru-RU"/>
        </a:p>
      </dgm:t>
    </dgm:pt>
    <dgm:pt modelId="{C2F4B260-6900-4176-BE44-5DD5EE37CD61}" type="sibTrans" cxnId="{C6488E40-E05D-4FE9-8D22-6BFC099F3F19}">
      <dgm:prSet/>
      <dgm:spPr/>
      <dgm:t>
        <a:bodyPr/>
        <a:lstStyle/>
        <a:p>
          <a:endParaRPr lang="ru-RU"/>
        </a:p>
      </dgm:t>
    </dgm:pt>
    <dgm:pt modelId="{DAD2F127-8FBF-4765-A8D4-635D082ECCF3}">
      <dgm:prSet phldrT="[Текст]" custT="1"/>
      <dgm:spPr/>
      <dgm:t>
        <a:bodyPr/>
        <a:lstStyle/>
        <a:p>
          <a:pPr algn="l"/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универсальность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т.е. всеобщие масштабы проявления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C0827F6-286E-4EB3-ABEE-21058EB8DA47}" type="parTrans" cxnId="{917346E1-E249-479F-9727-C9FBB66373A4}">
      <dgm:prSet/>
      <dgm:spPr/>
      <dgm:t>
        <a:bodyPr/>
        <a:lstStyle/>
        <a:p>
          <a:endParaRPr lang="ru-RU"/>
        </a:p>
      </dgm:t>
    </dgm:pt>
    <dgm:pt modelId="{020E4D2A-7352-4F73-8586-495E65182D97}" type="sibTrans" cxnId="{917346E1-E249-479F-9727-C9FBB66373A4}">
      <dgm:prSet/>
      <dgm:spPr/>
      <dgm:t>
        <a:bodyPr/>
        <a:lstStyle/>
        <a:p>
          <a:endParaRPr lang="ru-RU"/>
        </a:p>
      </dgm:t>
    </dgm:pt>
    <dgm:pt modelId="{D5A40BFE-1148-47DA-8F3C-5E0AD12C8CA7}">
      <dgm:prSet phldrT="[Текст]" custT="1"/>
      <dgm:spPr/>
      <dgm:t>
        <a:bodyPr/>
        <a:lstStyle/>
        <a:p>
          <a:pPr algn="l"/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острота воздействия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грозящая катастрофическими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последст-виями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для всего человечества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457DF21-D6E7-4385-97A5-60570547FF54}" type="parTrans" cxnId="{C1E7D036-3FFB-433B-98B6-E68CA6C68368}">
      <dgm:prSet/>
      <dgm:spPr/>
      <dgm:t>
        <a:bodyPr/>
        <a:lstStyle/>
        <a:p>
          <a:endParaRPr lang="ru-RU"/>
        </a:p>
      </dgm:t>
    </dgm:pt>
    <dgm:pt modelId="{F2CBD164-0566-444F-9AA2-242339176FA2}" type="sibTrans" cxnId="{C1E7D036-3FFB-433B-98B6-E68CA6C68368}">
      <dgm:prSet/>
      <dgm:spPr/>
      <dgm:t>
        <a:bodyPr/>
        <a:lstStyle/>
        <a:p>
          <a:endParaRPr lang="ru-RU"/>
        </a:p>
      </dgm:t>
    </dgm:pt>
    <dgm:pt modelId="{51F45944-D40D-4F48-B66C-159C345B5C34}">
      <dgm:prSet phldrT="[Текст]" custT="1"/>
      <dgm:spPr/>
      <dgm:t>
        <a:bodyPr/>
        <a:lstStyle/>
        <a:p>
          <a:pPr algn="l"/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комплексный характер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 возможность их преодоления только усилиями всего человечества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A0F00B8-B059-44CA-945C-937099CB119A}" type="parTrans" cxnId="{C266C105-A2BC-46B2-A5B5-423C97EB06F1}">
      <dgm:prSet/>
      <dgm:spPr/>
      <dgm:t>
        <a:bodyPr/>
        <a:lstStyle/>
        <a:p>
          <a:endParaRPr lang="ru-RU"/>
        </a:p>
      </dgm:t>
    </dgm:pt>
    <dgm:pt modelId="{89FDECAC-C5F9-454B-AA37-68A9A652ABDE}" type="sibTrans" cxnId="{C266C105-A2BC-46B2-A5B5-423C97EB06F1}">
      <dgm:prSet/>
      <dgm:spPr/>
      <dgm:t>
        <a:bodyPr/>
        <a:lstStyle/>
        <a:p>
          <a:endParaRPr lang="ru-RU"/>
        </a:p>
      </dgm:t>
    </dgm:pt>
    <dgm:pt modelId="{A9BBCF64-C1E1-4FF6-A3E3-06BEEF2015E1}" type="pres">
      <dgm:prSet presAssocID="{14A749A5-5C43-42EC-8290-DB81385246BF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BD471C45-AFA2-4206-9CEA-F9B08C343DAD}" type="pres">
      <dgm:prSet presAssocID="{27887F09-D334-4E43-800B-7E66FBED9A8C}" presName="root" presStyleCnt="0"/>
      <dgm:spPr/>
    </dgm:pt>
    <dgm:pt modelId="{4CF48E5D-8E56-4C5C-AD98-FDD63310E85E}" type="pres">
      <dgm:prSet presAssocID="{27887F09-D334-4E43-800B-7E66FBED9A8C}" presName="rootComposite" presStyleCnt="0"/>
      <dgm:spPr/>
    </dgm:pt>
    <dgm:pt modelId="{17CAE9FC-AEE8-4CE4-841D-58709309BBC7}" type="pres">
      <dgm:prSet presAssocID="{27887F09-D334-4E43-800B-7E66FBED9A8C}" presName="rootText" presStyleLbl="node1" presStyleIdx="0" presStyleCnt="1" custScaleX="405143" custScaleY="124261"/>
      <dgm:spPr/>
      <dgm:t>
        <a:bodyPr/>
        <a:lstStyle/>
        <a:p>
          <a:endParaRPr lang="ru-RU"/>
        </a:p>
      </dgm:t>
    </dgm:pt>
    <dgm:pt modelId="{24AB63C8-6F18-457C-AB9D-427124B4E2E4}" type="pres">
      <dgm:prSet presAssocID="{27887F09-D334-4E43-800B-7E66FBED9A8C}" presName="rootConnector" presStyleLbl="node1" presStyleIdx="0" presStyleCnt="1"/>
      <dgm:spPr/>
      <dgm:t>
        <a:bodyPr/>
        <a:lstStyle/>
        <a:p>
          <a:endParaRPr lang="ru-RU"/>
        </a:p>
      </dgm:t>
    </dgm:pt>
    <dgm:pt modelId="{79B5E54C-9481-406C-B6CE-A4ADFEA5DEDD}" type="pres">
      <dgm:prSet presAssocID="{27887F09-D334-4E43-800B-7E66FBED9A8C}" presName="childShape" presStyleCnt="0"/>
      <dgm:spPr/>
    </dgm:pt>
    <dgm:pt modelId="{DF51A610-83E7-4E48-8492-B336659AA713}" type="pres">
      <dgm:prSet presAssocID="{4C0827F6-286E-4EB3-ABEE-21058EB8DA47}" presName="Name13" presStyleLbl="parChTrans1D2" presStyleIdx="0" presStyleCnt="3"/>
      <dgm:spPr/>
      <dgm:t>
        <a:bodyPr/>
        <a:lstStyle/>
        <a:p>
          <a:endParaRPr lang="ru-RU"/>
        </a:p>
      </dgm:t>
    </dgm:pt>
    <dgm:pt modelId="{FE17AA44-B79B-4F10-95B5-3A27F94AE004}" type="pres">
      <dgm:prSet presAssocID="{DAD2F127-8FBF-4765-A8D4-635D082ECCF3}" presName="childText" presStyleLbl="bgAcc1" presStyleIdx="0" presStyleCnt="3" custScaleX="4299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6016FA-8FC1-43EB-BE54-8959AACD95BF}" type="pres">
      <dgm:prSet presAssocID="{4457DF21-D6E7-4385-97A5-60570547FF54}" presName="Name13" presStyleLbl="parChTrans1D2" presStyleIdx="1" presStyleCnt="3"/>
      <dgm:spPr/>
      <dgm:t>
        <a:bodyPr/>
        <a:lstStyle/>
        <a:p>
          <a:endParaRPr lang="ru-RU"/>
        </a:p>
      </dgm:t>
    </dgm:pt>
    <dgm:pt modelId="{E7809538-C1DF-4373-95B7-A5C28DFE3A56}" type="pres">
      <dgm:prSet presAssocID="{D5A40BFE-1148-47DA-8F3C-5E0AD12C8CA7}" presName="childText" presStyleLbl="bgAcc1" presStyleIdx="1" presStyleCnt="3" custScaleX="4299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99F3A8-3F42-479A-A740-BA9DDF68D839}" type="pres">
      <dgm:prSet presAssocID="{5A0F00B8-B059-44CA-945C-937099CB119A}" presName="Name13" presStyleLbl="parChTrans1D2" presStyleIdx="2" presStyleCnt="3"/>
      <dgm:spPr/>
      <dgm:t>
        <a:bodyPr/>
        <a:lstStyle/>
        <a:p>
          <a:endParaRPr lang="ru-RU"/>
        </a:p>
      </dgm:t>
    </dgm:pt>
    <dgm:pt modelId="{6CFBA60E-671D-4A1F-86E3-987745638A4D}" type="pres">
      <dgm:prSet presAssocID="{51F45944-D40D-4F48-B66C-159C345B5C34}" presName="childText" presStyleLbl="bgAcc1" presStyleIdx="2" presStyleCnt="3" custScaleX="4299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96C5597-FED0-4CFE-9952-E2C6B2587767}" type="presOf" srcId="{27887F09-D334-4E43-800B-7E66FBED9A8C}" destId="{17CAE9FC-AEE8-4CE4-841D-58709309BBC7}" srcOrd="0" destOrd="0" presId="urn:microsoft.com/office/officeart/2005/8/layout/hierarchy3"/>
    <dgm:cxn modelId="{C1E7D036-3FFB-433B-98B6-E68CA6C68368}" srcId="{27887F09-D334-4E43-800B-7E66FBED9A8C}" destId="{D5A40BFE-1148-47DA-8F3C-5E0AD12C8CA7}" srcOrd="1" destOrd="0" parTransId="{4457DF21-D6E7-4385-97A5-60570547FF54}" sibTransId="{F2CBD164-0566-444F-9AA2-242339176FA2}"/>
    <dgm:cxn modelId="{E6A8E27C-1AE3-483E-9147-FFBD0EBBB35C}" type="presOf" srcId="{14A749A5-5C43-42EC-8290-DB81385246BF}" destId="{A9BBCF64-C1E1-4FF6-A3E3-06BEEF2015E1}" srcOrd="0" destOrd="0" presId="urn:microsoft.com/office/officeart/2005/8/layout/hierarchy3"/>
    <dgm:cxn modelId="{D1A0D635-E30F-41F9-9103-9A4B7EAE82E5}" type="presOf" srcId="{DAD2F127-8FBF-4765-A8D4-635D082ECCF3}" destId="{FE17AA44-B79B-4F10-95B5-3A27F94AE004}" srcOrd="0" destOrd="0" presId="urn:microsoft.com/office/officeart/2005/8/layout/hierarchy3"/>
    <dgm:cxn modelId="{F503BB0E-577A-4FE5-90E7-8A159374D74F}" type="presOf" srcId="{5A0F00B8-B059-44CA-945C-937099CB119A}" destId="{F899F3A8-3F42-479A-A740-BA9DDF68D839}" srcOrd="0" destOrd="0" presId="urn:microsoft.com/office/officeart/2005/8/layout/hierarchy3"/>
    <dgm:cxn modelId="{9E46E2D1-6494-4150-9D63-FFFC71EF71CF}" type="presOf" srcId="{4457DF21-D6E7-4385-97A5-60570547FF54}" destId="{426016FA-8FC1-43EB-BE54-8959AACD95BF}" srcOrd="0" destOrd="0" presId="urn:microsoft.com/office/officeart/2005/8/layout/hierarchy3"/>
    <dgm:cxn modelId="{C266C105-A2BC-46B2-A5B5-423C97EB06F1}" srcId="{27887F09-D334-4E43-800B-7E66FBED9A8C}" destId="{51F45944-D40D-4F48-B66C-159C345B5C34}" srcOrd="2" destOrd="0" parTransId="{5A0F00B8-B059-44CA-945C-937099CB119A}" sibTransId="{89FDECAC-C5F9-454B-AA37-68A9A652ABDE}"/>
    <dgm:cxn modelId="{FF2744C4-4B53-490E-9973-BF778863B2A1}" type="presOf" srcId="{4C0827F6-286E-4EB3-ABEE-21058EB8DA47}" destId="{DF51A610-83E7-4E48-8492-B336659AA713}" srcOrd="0" destOrd="0" presId="urn:microsoft.com/office/officeart/2005/8/layout/hierarchy3"/>
    <dgm:cxn modelId="{AD31E6D6-074B-48B2-96E5-1CC40209C876}" type="presOf" srcId="{27887F09-D334-4E43-800B-7E66FBED9A8C}" destId="{24AB63C8-6F18-457C-AB9D-427124B4E2E4}" srcOrd="1" destOrd="0" presId="urn:microsoft.com/office/officeart/2005/8/layout/hierarchy3"/>
    <dgm:cxn modelId="{917346E1-E249-479F-9727-C9FBB66373A4}" srcId="{27887F09-D334-4E43-800B-7E66FBED9A8C}" destId="{DAD2F127-8FBF-4765-A8D4-635D082ECCF3}" srcOrd="0" destOrd="0" parTransId="{4C0827F6-286E-4EB3-ABEE-21058EB8DA47}" sibTransId="{020E4D2A-7352-4F73-8586-495E65182D97}"/>
    <dgm:cxn modelId="{C6488E40-E05D-4FE9-8D22-6BFC099F3F19}" srcId="{14A749A5-5C43-42EC-8290-DB81385246BF}" destId="{27887F09-D334-4E43-800B-7E66FBED9A8C}" srcOrd="0" destOrd="0" parTransId="{74C180C5-4E3E-40AB-8238-C61360EDC7CF}" sibTransId="{C2F4B260-6900-4176-BE44-5DD5EE37CD61}"/>
    <dgm:cxn modelId="{CCD2341E-6F29-4B96-9854-6AC31D29452B}" type="presOf" srcId="{51F45944-D40D-4F48-B66C-159C345B5C34}" destId="{6CFBA60E-671D-4A1F-86E3-987745638A4D}" srcOrd="0" destOrd="0" presId="urn:microsoft.com/office/officeart/2005/8/layout/hierarchy3"/>
    <dgm:cxn modelId="{9A9FB2B0-A66F-48E4-992C-4357AE07D517}" type="presOf" srcId="{D5A40BFE-1148-47DA-8F3C-5E0AD12C8CA7}" destId="{E7809538-C1DF-4373-95B7-A5C28DFE3A56}" srcOrd="0" destOrd="0" presId="urn:microsoft.com/office/officeart/2005/8/layout/hierarchy3"/>
    <dgm:cxn modelId="{4F25451A-342A-4351-A90D-692669F83D5D}" type="presParOf" srcId="{A9BBCF64-C1E1-4FF6-A3E3-06BEEF2015E1}" destId="{BD471C45-AFA2-4206-9CEA-F9B08C343DAD}" srcOrd="0" destOrd="0" presId="urn:microsoft.com/office/officeart/2005/8/layout/hierarchy3"/>
    <dgm:cxn modelId="{8066B1AF-FAA8-4FBB-8402-FFD295942ECB}" type="presParOf" srcId="{BD471C45-AFA2-4206-9CEA-F9B08C343DAD}" destId="{4CF48E5D-8E56-4C5C-AD98-FDD63310E85E}" srcOrd="0" destOrd="0" presId="urn:microsoft.com/office/officeart/2005/8/layout/hierarchy3"/>
    <dgm:cxn modelId="{EC7E9AA0-17AE-438C-A70D-02E771EC4A9D}" type="presParOf" srcId="{4CF48E5D-8E56-4C5C-AD98-FDD63310E85E}" destId="{17CAE9FC-AEE8-4CE4-841D-58709309BBC7}" srcOrd="0" destOrd="0" presId="urn:microsoft.com/office/officeart/2005/8/layout/hierarchy3"/>
    <dgm:cxn modelId="{DA6D7866-D8BE-43E2-9809-F406298E15CF}" type="presParOf" srcId="{4CF48E5D-8E56-4C5C-AD98-FDD63310E85E}" destId="{24AB63C8-6F18-457C-AB9D-427124B4E2E4}" srcOrd="1" destOrd="0" presId="urn:microsoft.com/office/officeart/2005/8/layout/hierarchy3"/>
    <dgm:cxn modelId="{1269BCFA-C021-4157-B387-DF88BAA31A38}" type="presParOf" srcId="{BD471C45-AFA2-4206-9CEA-F9B08C343DAD}" destId="{79B5E54C-9481-406C-B6CE-A4ADFEA5DEDD}" srcOrd="1" destOrd="0" presId="urn:microsoft.com/office/officeart/2005/8/layout/hierarchy3"/>
    <dgm:cxn modelId="{6E4457C2-8A60-4274-9640-B792D5A9E1C4}" type="presParOf" srcId="{79B5E54C-9481-406C-B6CE-A4ADFEA5DEDD}" destId="{DF51A610-83E7-4E48-8492-B336659AA713}" srcOrd="0" destOrd="0" presId="urn:microsoft.com/office/officeart/2005/8/layout/hierarchy3"/>
    <dgm:cxn modelId="{91878C15-5B40-40C6-9EFD-852C1967B3FE}" type="presParOf" srcId="{79B5E54C-9481-406C-B6CE-A4ADFEA5DEDD}" destId="{FE17AA44-B79B-4F10-95B5-3A27F94AE004}" srcOrd="1" destOrd="0" presId="urn:microsoft.com/office/officeart/2005/8/layout/hierarchy3"/>
    <dgm:cxn modelId="{46E7DA9E-151C-4451-94A7-FB177434AA6D}" type="presParOf" srcId="{79B5E54C-9481-406C-B6CE-A4ADFEA5DEDD}" destId="{426016FA-8FC1-43EB-BE54-8959AACD95BF}" srcOrd="2" destOrd="0" presId="urn:microsoft.com/office/officeart/2005/8/layout/hierarchy3"/>
    <dgm:cxn modelId="{C9F4D07C-F93F-4E93-970A-6346EE0B8A20}" type="presParOf" srcId="{79B5E54C-9481-406C-B6CE-A4ADFEA5DEDD}" destId="{E7809538-C1DF-4373-95B7-A5C28DFE3A56}" srcOrd="3" destOrd="0" presId="urn:microsoft.com/office/officeart/2005/8/layout/hierarchy3"/>
    <dgm:cxn modelId="{AB6A1896-84EB-4621-89D4-396EB3A41D43}" type="presParOf" srcId="{79B5E54C-9481-406C-B6CE-A4ADFEA5DEDD}" destId="{F899F3A8-3F42-479A-A740-BA9DDF68D839}" srcOrd="4" destOrd="0" presId="urn:microsoft.com/office/officeart/2005/8/layout/hierarchy3"/>
    <dgm:cxn modelId="{CAF2CEA8-2C9D-4161-B24F-2E6045B34C8C}" type="presParOf" srcId="{79B5E54C-9481-406C-B6CE-A4ADFEA5DEDD}" destId="{6CFBA60E-671D-4A1F-86E3-987745638A4D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39E83F1-D97D-4FCB-A510-61A90CBEE508}" type="doc">
      <dgm:prSet loTypeId="urn:microsoft.com/office/officeart/2005/8/layout/orgChart1" loCatId="hierarchy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CCE85D05-DBDB-4E26-B812-383AC3761CEA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Типы глобальных проблем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2707D4DB-71BD-42E5-AAEE-FE9B259B88DE}" type="parTrans" cxnId="{FF04925F-0350-443E-99AA-8EDE453B23EE}">
      <dgm:prSet/>
      <dgm:spPr/>
      <dgm:t>
        <a:bodyPr/>
        <a:lstStyle/>
        <a:p>
          <a:endParaRPr lang="ru-RU"/>
        </a:p>
      </dgm:t>
    </dgm:pt>
    <dgm:pt modelId="{621C0E11-845D-4D64-A47A-11EB22D08F94}" type="sibTrans" cxnId="{FF04925F-0350-443E-99AA-8EDE453B23EE}">
      <dgm:prSet/>
      <dgm:spPr/>
      <dgm:t>
        <a:bodyPr/>
        <a:lstStyle/>
        <a:p>
          <a:endParaRPr lang="ru-RU"/>
        </a:p>
      </dgm:t>
    </dgm:pt>
    <dgm:pt modelId="{02C039D7-EDCA-45FC-8F01-C793FE7EE36F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взаимоотношений между различными социальными общностями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C9FCC7EF-19F8-4654-A341-D5B4CB744E11}" type="parTrans" cxnId="{7A7F5F03-7150-4FF3-8AE3-FEF1E20EE0F9}">
      <dgm:prSet/>
      <dgm:spPr/>
      <dgm:t>
        <a:bodyPr/>
        <a:lstStyle/>
        <a:p>
          <a:endParaRPr lang="ru-RU"/>
        </a:p>
      </dgm:t>
    </dgm:pt>
    <dgm:pt modelId="{442A7BF1-3028-499A-84D4-DFE833DCD6B6}" type="sibTrans" cxnId="{7A7F5F03-7150-4FF3-8AE3-FEF1E20EE0F9}">
      <dgm:prSet/>
      <dgm:spPr/>
      <dgm:t>
        <a:bodyPr/>
        <a:lstStyle/>
        <a:p>
          <a:endParaRPr lang="ru-RU"/>
        </a:p>
      </dgm:t>
    </dgm:pt>
    <dgm:pt modelId="{5F51F15F-A6DE-4FE1-93BD-5A818CC5284D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взаимоотношений между человеком и обществом, культурой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3D93F0D8-51D5-4D54-B537-B4A5915A0026}" type="parTrans" cxnId="{02DE594B-AC27-403F-9ADD-88F27306785F}">
      <dgm:prSet/>
      <dgm:spPr/>
      <dgm:t>
        <a:bodyPr/>
        <a:lstStyle/>
        <a:p>
          <a:endParaRPr lang="ru-RU"/>
        </a:p>
      </dgm:t>
    </dgm:pt>
    <dgm:pt modelId="{5B8C451B-DB83-4756-A413-9319451786FE}" type="sibTrans" cxnId="{02DE594B-AC27-403F-9ADD-88F27306785F}">
      <dgm:prSet/>
      <dgm:spPr/>
      <dgm:t>
        <a:bodyPr/>
        <a:lstStyle/>
        <a:p>
          <a:endParaRPr lang="ru-RU"/>
        </a:p>
      </dgm:t>
    </dgm:pt>
    <dgm:pt modelId="{341B605D-1C13-47D8-AA2B-31EBA1086427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взаимодействия человека с окружающей средой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C3742ED-0CA7-4C17-8B4A-DE8247CC20E5}" type="parTrans" cxnId="{4C84CF6D-6166-441E-AC56-DA527889EB1F}">
      <dgm:prSet/>
      <dgm:spPr/>
      <dgm:t>
        <a:bodyPr/>
        <a:lstStyle/>
        <a:p>
          <a:endParaRPr lang="ru-RU"/>
        </a:p>
      </dgm:t>
    </dgm:pt>
    <dgm:pt modelId="{01C7DFAF-ED06-4BB1-ABFF-FED313061870}" type="sibTrans" cxnId="{4C84CF6D-6166-441E-AC56-DA527889EB1F}">
      <dgm:prSet/>
      <dgm:spPr/>
      <dgm:t>
        <a:bodyPr/>
        <a:lstStyle/>
        <a:p>
          <a:endParaRPr lang="ru-RU"/>
        </a:p>
      </dgm:t>
    </dgm:pt>
    <dgm:pt modelId="{3802E9A0-9756-4229-93D8-B77BB294984F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проблемы разоружения и предотвращения ядерной войны,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прео-доления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отсталости, конфликтов между раз-витыми и развиваю-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щимися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странами, а также внутри стран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8FA2CDD-A832-4F04-A3CF-FE97CF6B089A}" type="parTrans" cxnId="{22090D1F-9602-4D79-9644-9B49FFA5B4CE}">
      <dgm:prSet/>
      <dgm:spPr/>
      <dgm:t>
        <a:bodyPr/>
        <a:lstStyle/>
        <a:p>
          <a:endParaRPr lang="ru-RU"/>
        </a:p>
      </dgm:t>
    </dgm:pt>
    <dgm:pt modelId="{6956F22A-3E33-482B-838C-B4168E1AA842}" type="sibTrans" cxnId="{22090D1F-9602-4D79-9644-9B49FFA5B4CE}">
      <dgm:prSet/>
      <dgm:spPr/>
      <dgm:t>
        <a:bodyPr/>
        <a:lstStyle/>
        <a:p>
          <a:endParaRPr lang="ru-RU"/>
        </a:p>
      </dgm:t>
    </dgm:pt>
    <dgm:pt modelId="{B46C4732-D2FF-404E-947F-082CEE26303F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демографическая, куль-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турная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образователь-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ная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информационная проблема, а также проблемы научно-тех-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нического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прогресса, здравоохранения, пре-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дотвращения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опасных болезней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D59F88F6-F277-4F10-BCE5-2F57FC6DC0B1}" type="parTrans" cxnId="{FE0DCE31-A495-47F5-998F-BE97D9A92D07}">
      <dgm:prSet/>
      <dgm:spPr/>
      <dgm:t>
        <a:bodyPr/>
        <a:lstStyle/>
        <a:p>
          <a:endParaRPr lang="ru-RU"/>
        </a:p>
      </dgm:t>
    </dgm:pt>
    <dgm:pt modelId="{31641521-18D4-4FD5-B887-FE28F8A73E92}" type="sibTrans" cxnId="{FE0DCE31-A495-47F5-998F-BE97D9A92D07}">
      <dgm:prSet/>
      <dgm:spPr/>
      <dgm:t>
        <a:bodyPr/>
        <a:lstStyle/>
        <a:p>
          <a:endParaRPr lang="ru-RU"/>
        </a:p>
      </dgm:t>
    </dgm:pt>
    <dgm:pt modelId="{8984D493-B71B-46A7-A653-97C3C02D2971}">
      <dgm:prSet phldrT="[Текст]" custT="1"/>
      <dgm:spPr/>
      <dgm:t>
        <a:bodyPr/>
        <a:lstStyle/>
        <a:p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энергосырьевая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про-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довольственная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проб-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лемы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освоение Миро-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вого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океана, космоса, зоны «вечной мерзло-ты» и экологическая проблема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AD82381-D8DC-4B42-A72A-3CAED553C750}" type="parTrans" cxnId="{2EC63E16-2DC1-4E50-9461-204C53087A34}">
      <dgm:prSet/>
      <dgm:spPr/>
      <dgm:t>
        <a:bodyPr/>
        <a:lstStyle/>
        <a:p>
          <a:endParaRPr lang="ru-RU"/>
        </a:p>
      </dgm:t>
    </dgm:pt>
    <dgm:pt modelId="{4203E039-3564-4A08-9674-997F4CE48766}" type="sibTrans" cxnId="{2EC63E16-2DC1-4E50-9461-204C53087A34}">
      <dgm:prSet/>
      <dgm:spPr/>
      <dgm:t>
        <a:bodyPr/>
        <a:lstStyle/>
        <a:p>
          <a:endParaRPr lang="ru-RU"/>
        </a:p>
      </dgm:t>
    </dgm:pt>
    <dgm:pt modelId="{9CB5369A-2723-4511-9582-65BFC5BD73AA}" type="pres">
      <dgm:prSet presAssocID="{339E83F1-D97D-4FCB-A510-61A90CBEE50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19B29AF3-FC9D-4448-8327-DA4A71F8FC4D}" type="pres">
      <dgm:prSet presAssocID="{CCE85D05-DBDB-4E26-B812-383AC3761CEA}" presName="hierRoot1" presStyleCnt="0">
        <dgm:presLayoutVars>
          <dgm:hierBranch val="init"/>
        </dgm:presLayoutVars>
      </dgm:prSet>
      <dgm:spPr/>
    </dgm:pt>
    <dgm:pt modelId="{7FD5C876-C282-4A4F-9778-68AB23A16CA4}" type="pres">
      <dgm:prSet presAssocID="{CCE85D05-DBDB-4E26-B812-383AC3761CEA}" presName="rootComposite1" presStyleCnt="0"/>
      <dgm:spPr/>
    </dgm:pt>
    <dgm:pt modelId="{74DAF824-7CBB-4351-A166-13507C212760}" type="pres">
      <dgm:prSet presAssocID="{CCE85D05-DBDB-4E26-B812-383AC3761CEA}" presName="rootText1" presStyleLbl="node0" presStyleIdx="0" presStyleCnt="1" custScaleX="179719" custScaleY="47577">
        <dgm:presLayoutVars>
          <dgm:chPref val="3"/>
        </dgm:presLayoutVars>
      </dgm:prSet>
      <dgm:spPr/>
    </dgm:pt>
    <dgm:pt modelId="{3D74DC9C-BC71-4F8E-A324-B7DCC4A51301}" type="pres">
      <dgm:prSet presAssocID="{CCE85D05-DBDB-4E26-B812-383AC3761CEA}" presName="rootConnector1" presStyleLbl="node1" presStyleIdx="0" presStyleCnt="0"/>
      <dgm:spPr/>
    </dgm:pt>
    <dgm:pt modelId="{1638A725-FF58-4B30-9019-B1C1DB99025C}" type="pres">
      <dgm:prSet presAssocID="{CCE85D05-DBDB-4E26-B812-383AC3761CEA}" presName="hierChild2" presStyleCnt="0"/>
      <dgm:spPr/>
    </dgm:pt>
    <dgm:pt modelId="{8076B73F-76C0-45C7-8EBA-D89E5881BD02}" type="pres">
      <dgm:prSet presAssocID="{C9FCC7EF-19F8-4654-A341-D5B4CB744E11}" presName="Name37" presStyleLbl="parChTrans1D2" presStyleIdx="0" presStyleCnt="3"/>
      <dgm:spPr/>
    </dgm:pt>
    <dgm:pt modelId="{40DA773D-F9C5-4E27-B596-1F293D1A1F12}" type="pres">
      <dgm:prSet presAssocID="{02C039D7-EDCA-45FC-8F01-C793FE7EE36F}" presName="hierRoot2" presStyleCnt="0">
        <dgm:presLayoutVars>
          <dgm:hierBranch/>
        </dgm:presLayoutVars>
      </dgm:prSet>
      <dgm:spPr/>
    </dgm:pt>
    <dgm:pt modelId="{F87CEADA-B8E9-47BA-AF10-16D42A0F8E37}" type="pres">
      <dgm:prSet presAssocID="{02C039D7-EDCA-45FC-8F01-C793FE7EE36F}" presName="rootComposite" presStyleCnt="0"/>
      <dgm:spPr/>
    </dgm:pt>
    <dgm:pt modelId="{447CE7BD-DEBB-4F97-934D-CEC6B58E8AB2}" type="pres">
      <dgm:prSet presAssocID="{02C039D7-EDCA-45FC-8F01-C793FE7EE36F}" presName="rootText" presStyleLbl="node2" presStyleIdx="0" presStyleCnt="3" custScaleX="11579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3FB6558-5B9E-4FDE-B101-AE2D3FBD02A3}" type="pres">
      <dgm:prSet presAssocID="{02C039D7-EDCA-45FC-8F01-C793FE7EE36F}" presName="rootConnector" presStyleLbl="node2" presStyleIdx="0" presStyleCnt="3"/>
      <dgm:spPr/>
    </dgm:pt>
    <dgm:pt modelId="{D9B25050-D67D-4152-ADB9-626E31C86D74}" type="pres">
      <dgm:prSet presAssocID="{02C039D7-EDCA-45FC-8F01-C793FE7EE36F}" presName="hierChild4" presStyleCnt="0"/>
      <dgm:spPr/>
    </dgm:pt>
    <dgm:pt modelId="{2FE4CCC7-4541-4BCB-B2A2-BBDE87C0A418}" type="pres">
      <dgm:prSet presAssocID="{E8FA2CDD-A832-4F04-A3CF-FE97CF6B089A}" presName="Name35" presStyleLbl="parChTrans1D3" presStyleIdx="0" presStyleCnt="3"/>
      <dgm:spPr/>
    </dgm:pt>
    <dgm:pt modelId="{7AC49D09-A34A-4ED3-B152-092A56813BCD}" type="pres">
      <dgm:prSet presAssocID="{3802E9A0-9756-4229-93D8-B77BB294984F}" presName="hierRoot2" presStyleCnt="0">
        <dgm:presLayoutVars>
          <dgm:hierBranch val="init"/>
        </dgm:presLayoutVars>
      </dgm:prSet>
      <dgm:spPr/>
    </dgm:pt>
    <dgm:pt modelId="{67F90B1C-0AD8-4F68-B09B-3F97B4920603}" type="pres">
      <dgm:prSet presAssocID="{3802E9A0-9756-4229-93D8-B77BB294984F}" presName="rootComposite" presStyleCnt="0"/>
      <dgm:spPr/>
    </dgm:pt>
    <dgm:pt modelId="{B6651341-2C16-4D0F-B357-8DCE1539285A}" type="pres">
      <dgm:prSet presAssocID="{3802E9A0-9756-4229-93D8-B77BB294984F}" presName="rootText" presStyleLbl="node3" presStyleIdx="0" presStyleCnt="3" custScaleX="115792" custScaleY="19912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E65A2EE-E481-4093-B77D-4F50ED32E3D7}" type="pres">
      <dgm:prSet presAssocID="{3802E9A0-9756-4229-93D8-B77BB294984F}" presName="rootConnector" presStyleLbl="node3" presStyleIdx="0" presStyleCnt="3"/>
      <dgm:spPr/>
    </dgm:pt>
    <dgm:pt modelId="{A29D8FE0-B778-4345-B743-F750A67ECD5A}" type="pres">
      <dgm:prSet presAssocID="{3802E9A0-9756-4229-93D8-B77BB294984F}" presName="hierChild4" presStyleCnt="0"/>
      <dgm:spPr/>
    </dgm:pt>
    <dgm:pt modelId="{12DCD8FB-AE05-4B6E-8DA5-F9AA0F51CBAB}" type="pres">
      <dgm:prSet presAssocID="{3802E9A0-9756-4229-93D8-B77BB294984F}" presName="hierChild5" presStyleCnt="0"/>
      <dgm:spPr/>
    </dgm:pt>
    <dgm:pt modelId="{23D2C8A3-E03D-4F09-8C13-83AB9980E004}" type="pres">
      <dgm:prSet presAssocID="{02C039D7-EDCA-45FC-8F01-C793FE7EE36F}" presName="hierChild5" presStyleCnt="0"/>
      <dgm:spPr/>
    </dgm:pt>
    <dgm:pt modelId="{20698815-B165-4C6B-B2F5-92F7FAEE22BC}" type="pres">
      <dgm:prSet presAssocID="{3D93F0D8-51D5-4D54-B537-B4A5915A0026}" presName="Name37" presStyleLbl="parChTrans1D2" presStyleIdx="1" presStyleCnt="3"/>
      <dgm:spPr/>
    </dgm:pt>
    <dgm:pt modelId="{2200497B-B8EC-4EFC-950C-C0851DB6B350}" type="pres">
      <dgm:prSet presAssocID="{5F51F15F-A6DE-4FE1-93BD-5A818CC5284D}" presName="hierRoot2" presStyleCnt="0">
        <dgm:presLayoutVars>
          <dgm:hierBranch/>
        </dgm:presLayoutVars>
      </dgm:prSet>
      <dgm:spPr/>
    </dgm:pt>
    <dgm:pt modelId="{D49F72DF-606C-47C9-BD9D-EAA1BFD0C403}" type="pres">
      <dgm:prSet presAssocID="{5F51F15F-A6DE-4FE1-93BD-5A818CC5284D}" presName="rootComposite" presStyleCnt="0"/>
      <dgm:spPr/>
    </dgm:pt>
    <dgm:pt modelId="{849A089E-B2A1-412C-928D-B105191D48B8}" type="pres">
      <dgm:prSet presAssocID="{5F51F15F-A6DE-4FE1-93BD-5A818CC5284D}" presName="rootText" presStyleLbl="node2" presStyleIdx="1" presStyleCnt="3" custScaleX="11579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EE7FE80-CF63-427E-8682-FD9B130B07A2}" type="pres">
      <dgm:prSet presAssocID="{5F51F15F-A6DE-4FE1-93BD-5A818CC5284D}" presName="rootConnector" presStyleLbl="node2" presStyleIdx="1" presStyleCnt="3"/>
      <dgm:spPr/>
    </dgm:pt>
    <dgm:pt modelId="{04D73478-5783-49A7-B5AC-617486F464E7}" type="pres">
      <dgm:prSet presAssocID="{5F51F15F-A6DE-4FE1-93BD-5A818CC5284D}" presName="hierChild4" presStyleCnt="0"/>
      <dgm:spPr/>
    </dgm:pt>
    <dgm:pt modelId="{E2937380-C6F7-4BA3-B93A-FD8ABB8B7103}" type="pres">
      <dgm:prSet presAssocID="{D59F88F6-F277-4F10-BCE5-2F57FC6DC0B1}" presName="Name35" presStyleLbl="parChTrans1D3" presStyleIdx="1" presStyleCnt="3"/>
      <dgm:spPr/>
    </dgm:pt>
    <dgm:pt modelId="{180E0563-2603-4ACE-9719-271BB07F4161}" type="pres">
      <dgm:prSet presAssocID="{B46C4732-D2FF-404E-947F-082CEE26303F}" presName="hierRoot2" presStyleCnt="0">
        <dgm:presLayoutVars>
          <dgm:hierBranch val="init"/>
        </dgm:presLayoutVars>
      </dgm:prSet>
      <dgm:spPr/>
    </dgm:pt>
    <dgm:pt modelId="{FC68CC81-F21D-4B91-90E6-945FFCA374BA}" type="pres">
      <dgm:prSet presAssocID="{B46C4732-D2FF-404E-947F-082CEE26303F}" presName="rootComposite" presStyleCnt="0"/>
      <dgm:spPr/>
    </dgm:pt>
    <dgm:pt modelId="{A9FCFD7F-F1E2-4D29-A72A-0D2C5A438A9B}" type="pres">
      <dgm:prSet presAssocID="{B46C4732-D2FF-404E-947F-082CEE26303F}" presName="rootText" presStyleLbl="node3" presStyleIdx="1" presStyleCnt="3" custScaleX="115792" custScaleY="19912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5C45BFD-B9F3-4E2E-BC80-B3015E405FD8}" type="pres">
      <dgm:prSet presAssocID="{B46C4732-D2FF-404E-947F-082CEE26303F}" presName="rootConnector" presStyleLbl="node3" presStyleIdx="1" presStyleCnt="3"/>
      <dgm:spPr/>
    </dgm:pt>
    <dgm:pt modelId="{07A2D204-7B76-4939-A342-814ABC7AED8B}" type="pres">
      <dgm:prSet presAssocID="{B46C4732-D2FF-404E-947F-082CEE26303F}" presName="hierChild4" presStyleCnt="0"/>
      <dgm:spPr/>
    </dgm:pt>
    <dgm:pt modelId="{90B96D62-35C1-4797-98A7-225FE0722671}" type="pres">
      <dgm:prSet presAssocID="{B46C4732-D2FF-404E-947F-082CEE26303F}" presName="hierChild5" presStyleCnt="0"/>
      <dgm:spPr/>
    </dgm:pt>
    <dgm:pt modelId="{CEE5C7F7-DA88-4A52-9B88-5E30E7FCAC3F}" type="pres">
      <dgm:prSet presAssocID="{5F51F15F-A6DE-4FE1-93BD-5A818CC5284D}" presName="hierChild5" presStyleCnt="0"/>
      <dgm:spPr/>
    </dgm:pt>
    <dgm:pt modelId="{958A9166-4AEC-40AA-8BAD-615F3D93713D}" type="pres">
      <dgm:prSet presAssocID="{4C3742ED-0CA7-4C17-8B4A-DE8247CC20E5}" presName="Name37" presStyleLbl="parChTrans1D2" presStyleIdx="2" presStyleCnt="3"/>
      <dgm:spPr/>
    </dgm:pt>
    <dgm:pt modelId="{84A88450-03B6-4723-91B4-CC6A3CCC4BF7}" type="pres">
      <dgm:prSet presAssocID="{341B605D-1C13-47D8-AA2B-31EBA1086427}" presName="hierRoot2" presStyleCnt="0">
        <dgm:presLayoutVars>
          <dgm:hierBranch/>
        </dgm:presLayoutVars>
      </dgm:prSet>
      <dgm:spPr/>
    </dgm:pt>
    <dgm:pt modelId="{241B954C-1EDF-4D36-ABD5-74117A3AEA25}" type="pres">
      <dgm:prSet presAssocID="{341B605D-1C13-47D8-AA2B-31EBA1086427}" presName="rootComposite" presStyleCnt="0"/>
      <dgm:spPr/>
    </dgm:pt>
    <dgm:pt modelId="{594A92C2-3F39-479E-BFF6-DB15C2EAA74A}" type="pres">
      <dgm:prSet presAssocID="{341B605D-1C13-47D8-AA2B-31EBA1086427}" presName="rootText" presStyleLbl="node2" presStyleIdx="2" presStyleCnt="3" custScaleX="11579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762E853-2615-490B-BE30-B60761AFC80C}" type="pres">
      <dgm:prSet presAssocID="{341B605D-1C13-47D8-AA2B-31EBA1086427}" presName="rootConnector" presStyleLbl="node2" presStyleIdx="2" presStyleCnt="3"/>
      <dgm:spPr/>
    </dgm:pt>
    <dgm:pt modelId="{812AC4B1-CA3E-42AE-9992-D303E5CAC69F}" type="pres">
      <dgm:prSet presAssocID="{341B605D-1C13-47D8-AA2B-31EBA1086427}" presName="hierChild4" presStyleCnt="0"/>
      <dgm:spPr/>
    </dgm:pt>
    <dgm:pt modelId="{05412BA1-DE53-422C-B2C6-9FF97BB1EB60}" type="pres">
      <dgm:prSet presAssocID="{1AD82381-D8DC-4B42-A72A-3CAED553C750}" presName="Name35" presStyleLbl="parChTrans1D3" presStyleIdx="2" presStyleCnt="3"/>
      <dgm:spPr/>
    </dgm:pt>
    <dgm:pt modelId="{B1F7C779-6826-4830-98F1-2F755C75A655}" type="pres">
      <dgm:prSet presAssocID="{8984D493-B71B-46A7-A653-97C3C02D2971}" presName="hierRoot2" presStyleCnt="0">
        <dgm:presLayoutVars>
          <dgm:hierBranch val="init"/>
        </dgm:presLayoutVars>
      </dgm:prSet>
      <dgm:spPr/>
    </dgm:pt>
    <dgm:pt modelId="{76687E85-7D51-4C07-BF9E-BD8DF1687ECF}" type="pres">
      <dgm:prSet presAssocID="{8984D493-B71B-46A7-A653-97C3C02D2971}" presName="rootComposite" presStyleCnt="0"/>
      <dgm:spPr/>
    </dgm:pt>
    <dgm:pt modelId="{727D6076-5DDD-45F5-AB07-D2DD7FD0AE8B}" type="pres">
      <dgm:prSet presAssocID="{8984D493-B71B-46A7-A653-97C3C02D2971}" presName="rootText" presStyleLbl="node3" presStyleIdx="2" presStyleCnt="3" custScaleX="115792" custScaleY="19912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094BD33-0B8F-46DA-B728-4A2C61817D73}" type="pres">
      <dgm:prSet presAssocID="{8984D493-B71B-46A7-A653-97C3C02D2971}" presName="rootConnector" presStyleLbl="node3" presStyleIdx="2" presStyleCnt="3"/>
      <dgm:spPr/>
    </dgm:pt>
    <dgm:pt modelId="{C05D0517-4C25-4DA4-9326-3E6761F8303C}" type="pres">
      <dgm:prSet presAssocID="{8984D493-B71B-46A7-A653-97C3C02D2971}" presName="hierChild4" presStyleCnt="0"/>
      <dgm:spPr/>
    </dgm:pt>
    <dgm:pt modelId="{97CF8F1A-8581-460B-BFFC-FC750795909B}" type="pres">
      <dgm:prSet presAssocID="{8984D493-B71B-46A7-A653-97C3C02D2971}" presName="hierChild5" presStyleCnt="0"/>
      <dgm:spPr/>
    </dgm:pt>
    <dgm:pt modelId="{06BB2AAD-04B2-438B-9819-D8D7A8BA5638}" type="pres">
      <dgm:prSet presAssocID="{341B605D-1C13-47D8-AA2B-31EBA1086427}" presName="hierChild5" presStyleCnt="0"/>
      <dgm:spPr/>
    </dgm:pt>
    <dgm:pt modelId="{C94BE426-6953-4A29-90FA-A251E200F697}" type="pres">
      <dgm:prSet presAssocID="{CCE85D05-DBDB-4E26-B812-383AC3761CEA}" presName="hierChild3" presStyleCnt="0"/>
      <dgm:spPr/>
    </dgm:pt>
  </dgm:ptLst>
  <dgm:cxnLst>
    <dgm:cxn modelId="{FF04925F-0350-443E-99AA-8EDE453B23EE}" srcId="{339E83F1-D97D-4FCB-A510-61A90CBEE508}" destId="{CCE85D05-DBDB-4E26-B812-383AC3761CEA}" srcOrd="0" destOrd="0" parTransId="{2707D4DB-71BD-42E5-AAEE-FE9B259B88DE}" sibTransId="{621C0E11-845D-4D64-A47A-11EB22D08F94}"/>
    <dgm:cxn modelId="{E0F2AFAA-F45E-49EF-BB4B-2036489D827E}" type="presOf" srcId="{8984D493-B71B-46A7-A653-97C3C02D2971}" destId="{A094BD33-0B8F-46DA-B728-4A2C61817D73}" srcOrd="1" destOrd="0" presId="urn:microsoft.com/office/officeart/2005/8/layout/orgChart1"/>
    <dgm:cxn modelId="{4267A4A0-7543-4BEC-8B29-46711CD59647}" type="presOf" srcId="{8984D493-B71B-46A7-A653-97C3C02D2971}" destId="{727D6076-5DDD-45F5-AB07-D2DD7FD0AE8B}" srcOrd="0" destOrd="0" presId="urn:microsoft.com/office/officeart/2005/8/layout/orgChart1"/>
    <dgm:cxn modelId="{FE0DCE31-A495-47F5-998F-BE97D9A92D07}" srcId="{5F51F15F-A6DE-4FE1-93BD-5A818CC5284D}" destId="{B46C4732-D2FF-404E-947F-082CEE26303F}" srcOrd="0" destOrd="0" parTransId="{D59F88F6-F277-4F10-BCE5-2F57FC6DC0B1}" sibTransId="{31641521-18D4-4FD5-B887-FE28F8A73E92}"/>
    <dgm:cxn modelId="{7A7F5F03-7150-4FF3-8AE3-FEF1E20EE0F9}" srcId="{CCE85D05-DBDB-4E26-B812-383AC3761CEA}" destId="{02C039D7-EDCA-45FC-8F01-C793FE7EE36F}" srcOrd="0" destOrd="0" parTransId="{C9FCC7EF-19F8-4654-A341-D5B4CB744E11}" sibTransId="{442A7BF1-3028-499A-84D4-DFE833DCD6B6}"/>
    <dgm:cxn modelId="{675FADBF-91A7-4623-B9DC-419D979AAABF}" type="presOf" srcId="{E8FA2CDD-A832-4F04-A3CF-FE97CF6B089A}" destId="{2FE4CCC7-4541-4BCB-B2A2-BBDE87C0A418}" srcOrd="0" destOrd="0" presId="urn:microsoft.com/office/officeart/2005/8/layout/orgChart1"/>
    <dgm:cxn modelId="{8B49BA40-CB22-4D25-A172-7EC3F23904F7}" type="presOf" srcId="{339E83F1-D97D-4FCB-A510-61A90CBEE508}" destId="{9CB5369A-2723-4511-9582-65BFC5BD73AA}" srcOrd="0" destOrd="0" presId="urn:microsoft.com/office/officeart/2005/8/layout/orgChart1"/>
    <dgm:cxn modelId="{C2D69F73-58DC-4F89-96AF-961B57CB07E7}" type="presOf" srcId="{CCE85D05-DBDB-4E26-B812-383AC3761CEA}" destId="{3D74DC9C-BC71-4F8E-A324-B7DCC4A51301}" srcOrd="1" destOrd="0" presId="urn:microsoft.com/office/officeart/2005/8/layout/orgChart1"/>
    <dgm:cxn modelId="{72E28F9D-D078-43CC-83A2-772E887CC337}" type="presOf" srcId="{02C039D7-EDCA-45FC-8F01-C793FE7EE36F}" destId="{13FB6558-5B9E-4FDE-B101-AE2D3FBD02A3}" srcOrd="1" destOrd="0" presId="urn:microsoft.com/office/officeart/2005/8/layout/orgChart1"/>
    <dgm:cxn modelId="{02DE594B-AC27-403F-9ADD-88F27306785F}" srcId="{CCE85D05-DBDB-4E26-B812-383AC3761CEA}" destId="{5F51F15F-A6DE-4FE1-93BD-5A818CC5284D}" srcOrd="1" destOrd="0" parTransId="{3D93F0D8-51D5-4D54-B537-B4A5915A0026}" sibTransId="{5B8C451B-DB83-4756-A413-9319451786FE}"/>
    <dgm:cxn modelId="{F31B80E3-FD19-4F32-B8E2-18CFAD7419B1}" type="presOf" srcId="{5F51F15F-A6DE-4FE1-93BD-5A818CC5284D}" destId="{849A089E-B2A1-412C-928D-B105191D48B8}" srcOrd="0" destOrd="0" presId="urn:microsoft.com/office/officeart/2005/8/layout/orgChart1"/>
    <dgm:cxn modelId="{E551D8E3-143F-4ECA-937D-5FF6047A3A20}" type="presOf" srcId="{C9FCC7EF-19F8-4654-A341-D5B4CB744E11}" destId="{8076B73F-76C0-45C7-8EBA-D89E5881BD02}" srcOrd="0" destOrd="0" presId="urn:microsoft.com/office/officeart/2005/8/layout/orgChart1"/>
    <dgm:cxn modelId="{367A56F8-D1DB-4ECB-8982-3D1F48898D6F}" type="presOf" srcId="{4C3742ED-0CA7-4C17-8B4A-DE8247CC20E5}" destId="{958A9166-4AEC-40AA-8BAD-615F3D93713D}" srcOrd="0" destOrd="0" presId="urn:microsoft.com/office/officeart/2005/8/layout/orgChart1"/>
    <dgm:cxn modelId="{42245895-1BF7-423F-ADF0-032EAD441EC3}" type="presOf" srcId="{CCE85D05-DBDB-4E26-B812-383AC3761CEA}" destId="{74DAF824-7CBB-4351-A166-13507C212760}" srcOrd="0" destOrd="0" presId="urn:microsoft.com/office/officeart/2005/8/layout/orgChart1"/>
    <dgm:cxn modelId="{C47B8E34-D5B4-47B2-8FC5-925FF7F91DED}" type="presOf" srcId="{341B605D-1C13-47D8-AA2B-31EBA1086427}" destId="{594A92C2-3F39-479E-BFF6-DB15C2EAA74A}" srcOrd="0" destOrd="0" presId="urn:microsoft.com/office/officeart/2005/8/layout/orgChart1"/>
    <dgm:cxn modelId="{0F1F6FC7-0B64-47E0-9252-266171E94293}" type="presOf" srcId="{B46C4732-D2FF-404E-947F-082CEE26303F}" destId="{35C45BFD-B9F3-4E2E-BC80-B3015E405FD8}" srcOrd="1" destOrd="0" presId="urn:microsoft.com/office/officeart/2005/8/layout/orgChart1"/>
    <dgm:cxn modelId="{4C84CF6D-6166-441E-AC56-DA527889EB1F}" srcId="{CCE85D05-DBDB-4E26-B812-383AC3761CEA}" destId="{341B605D-1C13-47D8-AA2B-31EBA1086427}" srcOrd="2" destOrd="0" parTransId="{4C3742ED-0CA7-4C17-8B4A-DE8247CC20E5}" sibTransId="{01C7DFAF-ED06-4BB1-ABFF-FED313061870}"/>
    <dgm:cxn modelId="{2EC63E16-2DC1-4E50-9461-204C53087A34}" srcId="{341B605D-1C13-47D8-AA2B-31EBA1086427}" destId="{8984D493-B71B-46A7-A653-97C3C02D2971}" srcOrd="0" destOrd="0" parTransId="{1AD82381-D8DC-4B42-A72A-3CAED553C750}" sibTransId="{4203E039-3564-4A08-9674-997F4CE48766}"/>
    <dgm:cxn modelId="{DE541526-972B-4C4C-88C8-0C44A2300063}" type="presOf" srcId="{341B605D-1C13-47D8-AA2B-31EBA1086427}" destId="{5762E853-2615-490B-BE30-B60761AFC80C}" srcOrd="1" destOrd="0" presId="urn:microsoft.com/office/officeart/2005/8/layout/orgChart1"/>
    <dgm:cxn modelId="{E0972336-261B-479D-A661-4F2C6A80B353}" type="presOf" srcId="{D59F88F6-F277-4F10-BCE5-2F57FC6DC0B1}" destId="{E2937380-C6F7-4BA3-B93A-FD8ABB8B7103}" srcOrd="0" destOrd="0" presId="urn:microsoft.com/office/officeart/2005/8/layout/orgChart1"/>
    <dgm:cxn modelId="{22090D1F-9602-4D79-9644-9B49FFA5B4CE}" srcId="{02C039D7-EDCA-45FC-8F01-C793FE7EE36F}" destId="{3802E9A0-9756-4229-93D8-B77BB294984F}" srcOrd="0" destOrd="0" parTransId="{E8FA2CDD-A832-4F04-A3CF-FE97CF6B089A}" sibTransId="{6956F22A-3E33-482B-838C-B4168E1AA842}"/>
    <dgm:cxn modelId="{37265A25-2F09-40BB-A940-086BD102E382}" type="presOf" srcId="{02C039D7-EDCA-45FC-8F01-C793FE7EE36F}" destId="{447CE7BD-DEBB-4F97-934D-CEC6B58E8AB2}" srcOrd="0" destOrd="0" presId="urn:microsoft.com/office/officeart/2005/8/layout/orgChart1"/>
    <dgm:cxn modelId="{BC73DE2D-003E-4F16-8A14-B0E462DE2016}" type="presOf" srcId="{1AD82381-D8DC-4B42-A72A-3CAED553C750}" destId="{05412BA1-DE53-422C-B2C6-9FF97BB1EB60}" srcOrd="0" destOrd="0" presId="urn:microsoft.com/office/officeart/2005/8/layout/orgChart1"/>
    <dgm:cxn modelId="{F39CD673-1D32-46B5-86AF-0323E8BB6AEC}" type="presOf" srcId="{3D93F0D8-51D5-4D54-B537-B4A5915A0026}" destId="{20698815-B165-4C6B-B2F5-92F7FAEE22BC}" srcOrd="0" destOrd="0" presId="urn:microsoft.com/office/officeart/2005/8/layout/orgChart1"/>
    <dgm:cxn modelId="{DAB1A822-7D9D-4776-8253-6E5971294AD2}" type="presOf" srcId="{5F51F15F-A6DE-4FE1-93BD-5A818CC5284D}" destId="{FEE7FE80-CF63-427E-8682-FD9B130B07A2}" srcOrd="1" destOrd="0" presId="urn:microsoft.com/office/officeart/2005/8/layout/orgChart1"/>
    <dgm:cxn modelId="{11E80F8C-4692-435A-8FBA-AAF5C7F89375}" type="presOf" srcId="{B46C4732-D2FF-404E-947F-082CEE26303F}" destId="{A9FCFD7F-F1E2-4D29-A72A-0D2C5A438A9B}" srcOrd="0" destOrd="0" presId="urn:microsoft.com/office/officeart/2005/8/layout/orgChart1"/>
    <dgm:cxn modelId="{38BCB8FA-4500-4DA9-BC91-7BCDB27EEC9A}" type="presOf" srcId="{3802E9A0-9756-4229-93D8-B77BB294984F}" destId="{B6651341-2C16-4D0F-B357-8DCE1539285A}" srcOrd="0" destOrd="0" presId="urn:microsoft.com/office/officeart/2005/8/layout/orgChart1"/>
    <dgm:cxn modelId="{C1018637-5B4E-4D34-930F-D4A23F3D869F}" type="presOf" srcId="{3802E9A0-9756-4229-93D8-B77BB294984F}" destId="{AE65A2EE-E481-4093-B77D-4F50ED32E3D7}" srcOrd="1" destOrd="0" presId="urn:microsoft.com/office/officeart/2005/8/layout/orgChart1"/>
    <dgm:cxn modelId="{5490CF50-10D2-4EBC-9B91-9D85FB801572}" type="presParOf" srcId="{9CB5369A-2723-4511-9582-65BFC5BD73AA}" destId="{19B29AF3-FC9D-4448-8327-DA4A71F8FC4D}" srcOrd="0" destOrd="0" presId="urn:microsoft.com/office/officeart/2005/8/layout/orgChart1"/>
    <dgm:cxn modelId="{AD85FA6C-1351-4353-BE7E-17A2120FA9B7}" type="presParOf" srcId="{19B29AF3-FC9D-4448-8327-DA4A71F8FC4D}" destId="{7FD5C876-C282-4A4F-9778-68AB23A16CA4}" srcOrd="0" destOrd="0" presId="urn:microsoft.com/office/officeart/2005/8/layout/orgChart1"/>
    <dgm:cxn modelId="{0630DF43-7C0A-4828-ABB3-4438BAB1AE95}" type="presParOf" srcId="{7FD5C876-C282-4A4F-9778-68AB23A16CA4}" destId="{74DAF824-7CBB-4351-A166-13507C212760}" srcOrd="0" destOrd="0" presId="urn:microsoft.com/office/officeart/2005/8/layout/orgChart1"/>
    <dgm:cxn modelId="{A6EEF233-CB93-4626-BEE5-B41907D3663F}" type="presParOf" srcId="{7FD5C876-C282-4A4F-9778-68AB23A16CA4}" destId="{3D74DC9C-BC71-4F8E-A324-B7DCC4A51301}" srcOrd="1" destOrd="0" presId="urn:microsoft.com/office/officeart/2005/8/layout/orgChart1"/>
    <dgm:cxn modelId="{D8C2455B-8817-44A8-A2B5-E2DA2D02CD69}" type="presParOf" srcId="{19B29AF3-FC9D-4448-8327-DA4A71F8FC4D}" destId="{1638A725-FF58-4B30-9019-B1C1DB99025C}" srcOrd="1" destOrd="0" presId="urn:microsoft.com/office/officeart/2005/8/layout/orgChart1"/>
    <dgm:cxn modelId="{F9ADF07F-DAE7-40CD-9DB9-6BB741C1482B}" type="presParOf" srcId="{1638A725-FF58-4B30-9019-B1C1DB99025C}" destId="{8076B73F-76C0-45C7-8EBA-D89E5881BD02}" srcOrd="0" destOrd="0" presId="urn:microsoft.com/office/officeart/2005/8/layout/orgChart1"/>
    <dgm:cxn modelId="{E6FA8953-A5EA-4DC2-8505-0282AEC5CD57}" type="presParOf" srcId="{1638A725-FF58-4B30-9019-B1C1DB99025C}" destId="{40DA773D-F9C5-4E27-B596-1F293D1A1F12}" srcOrd="1" destOrd="0" presId="urn:microsoft.com/office/officeart/2005/8/layout/orgChart1"/>
    <dgm:cxn modelId="{075E1F62-ADB9-44DB-90DF-4940E61B053C}" type="presParOf" srcId="{40DA773D-F9C5-4E27-B596-1F293D1A1F12}" destId="{F87CEADA-B8E9-47BA-AF10-16D42A0F8E37}" srcOrd="0" destOrd="0" presId="urn:microsoft.com/office/officeart/2005/8/layout/orgChart1"/>
    <dgm:cxn modelId="{E49A104C-6998-4DA5-ADAF-A1E1AF8863FC}" type="presParOf" srcId="{F87CEADA-B8E9-47BA-AF10-16D42A0F8E37}" destId="{447CE7BD-DEBB-4F97-934D-CEC6B58E8AB2}" srcOrd="0" destOrd="0" presId="urn:microsoft.com/office/officeart/2005/8/layout/orgChart1"/>
    <dgm:cxn modelId="{7DE07B6D-676A-4AF5-816C-C28AB2F5DFE8}" type="presParOf" srcId="{F87CEADA-B8E9-47BA-AF10-16D42A0F8E37}" destId="{13FB6558-5B9E-4FDE-B101-AE2D3FBD02A3}" srcOrd="1" destOrd="0" presId="urn:microsoft.com/office/officeart/2005/8/layout/orgChart1"/>
    <dgm:cxn modelId="{3B3C67DC-5B44-4D23-9945-C442221B3729}" type="presParOf" srcId="{40DA773D-F9C5-4E27-B596-1F293D1A1F12}" destId="{D9B25050-D67D-4152-ADB9-626E31C86D74}" srcOrd="1" destOrd="0" presId="urn:microsoft.com/office/officeart/2005/8/layout/orgChart1"/>
    <dgm:cxn modelId="{7C1C9043-DF7B-4CD3-923F-E1619EC7AEB8}" type="presParOf" srcId="{D9B25050-D67D-4152-ADB9-626E31C86D74}" destId="{2FE4CCC7-4541-4BCB-B2A2-BBDE87C0A418}" srcOrd="0" destOrd="0" presId="urn:microsoft.com/office/officeart/2005/8/layout/orgChart1"/>
    <dgm:cxn modelId="{9378D7B8-1A37-499B-8F7C-A3DEC46C8462}" type="presParOf" srcId="{D9B25050-D67D-4152-ADB9-626E31C86D74}" destId="{7AC49D09-A34A-4ED3-B152-092A56813BCD}" srcOrd="1" destOrd="0" presId="urn:microsoft.com/office/officeart/2005/8/layout/orgChart1"/>
    <dgm:cxn modelId="{E4DFD9EA-C074-4457-AA63-15FD3F727882}" type="presParOf" srcId="{7AC49D09-A34A-4ED3-B152-092A56813BCD}" destId="{67F90B1C-0AD8-4F68-B09B-3F97B4920603}" srcOrd="0" destOrd="0" presId="urn:microsoft.com/office/officeart/2005/8/layout/orgChart1"/>
    <dgm:cxn modelId="{65617173-A03E-4B0B-98D6-CD9FB4696B2F}" type="presParOf" srcId="{67F90B1C-0AD8-4F68-B09B-3F97B4920603}" destId="{B6651341-2C16-4D0F-B357-8DCE1539285A}" srcOrd="0" destOrd="0" presId="urn:microsoft.com/office/officeart/2005/8/layout/orgChart1"/>
    <dgm:cxn modelId="{1718DB67-3C99-4C41-9C12-FF011CE9E991}" type="presParOf" srcId="{67F90B1C-0AD8-4F68-B09B-3F97B4920603}" destId="{AE65A2EE-E481-4093-B77D-4F50ED32E3D7}" srcOrd="1" destOrd="0" presId="urn:microsoft.com/office/officeart/2005/8/layout/orgChart1"/>
    <dgm:cxn modelId="{C0265B2B-914E-4B1B-99BF-25D81F23821E}" type="presParOf" srcId="{7AC49D09-A34A-4ED3-B152-092A56813BCD}" destId="{A29D8FE0-B778-4345-B743-F750A67ECD5A}" srcOrd="1" destOrd="0" presId="urn:microsoft.com/office/officeart/2005/8/layout/orgChart1"/>
    <dgm:cxn modelId="{A6B2B443-0EAB-4300-A029-DF39A188DD32}" type="presParOf" srcId="{7AC49D09-A34A-4ED3-B152-092A56813BCD}" destId="{12DCD8FB-AE05-4B6E-8DA5-F9AA0F51CBAB}" srcOrd="2" destOrd="0" presId="urn:microsoft.com/office/officeart/2005/8/layout/orgChart1"/>
    <dgm:cxn modelId="{65024177-3054-43FC-9A16-63F4EEA68DF5}" type="presParOf" srcId="{40DA773D-F9C5-4E27-B596-1F293D1A1F12}" destId="{23D2C8A3-E03D-4F09-8C13-83AB9980E004}" srcOrd="2" destOrd="0" presId="urn:microsoft.com/office/officeart/2005/8/layout/orgChart1"/>
    <dgm:cxn modelId="{72092EFE-30DE-4993-8D83-27A27657835C}" type="presParOf" srcId="{1638A725-FF58-4B30-9019-B1C1DB99025C}" destId="{20698815-B165-4C6B-B2F5-92F7FAEE22BC}" srcOrd="2" destOrd="0" presId="urn:microsoft.com/office/officeart/2005/8/layout/orgChart1"/>
    <dgm:cxn modelId="{18214075-EA88-4535-B841-135005059133}" type="presParOf" srcId="{1638A725-FF58-4B30-9019-B1C1DB99025C}" destId="{2200497B-B8EC-4EFC-950C-C0851DB6B350}" srcOrd="3" destOrd="0" presId="urn:microsoft.com/office/officeart/2005/8/layout/orgChart1"/>
    <dgm:cxn modelId="{E6AAEDE2-EF36-49A0-A242-9A75B3B3EEFE}" type="presParOf" srcId="{2200497B-B8EC-4EFC-950C-C0851DB6B350}" destId="{D49F72DF-606C-47C9-BD9D-EAA1BFD0C403}" srcOrd="0" destOrd="0" presId="urn:microsoft.com/office/officeart/2005/8/layout/orgChart1"/>
    <dgm:cxn modelId="{6D46F66D-1B7A-485A-925B-8344E4363AC8}" type="presParOf" srcId="{D49F72DF-606C-47C9-BD9D-EAA1BFD0C403}" destId="{849A089E-B2A1-412C-928D-B105191D48B8}" srcOrd="0" destOrd="0" presId="urn:microsoft.com/office/officeart/2005/8/layout/orgChart1"/>
    <dgm:cxn modelId="{B49404A6-7FFA-4467-8360-FB4B274495C9}" type="presParOf" srcId="{D49F72DF-606C-47C9-BD9D-EAA1BFD0C403}" destId="{FEE7FE80-CF63-427E-8682-FD9B130B07A2}" srcOrd="1" destOrd="0" presId="urn:microsoft.com/office/officeart/2005/8/layout/orgChart1"/>
    <dgm:cxn modelId="{0AD3AD0E-E58A-4592-A1A7-1EE7C8CB7843}" type="presParOf" srcId="{2200497B-B8EC-4EFC-950C-C0851DB6B350}" destId="{04D73478-5783-49A7-B5AC-617486F464E7}" srcOrd="1" destOrd="0" presId="urn:microsoft.com/office/officeart/2005/8/layout/orgChart1"/>
    <dgm:cxn modelId="{017CFAE5-27D4-45EF-9EB7-1354F783B19E}" type="presParOf" srcId="{04D73478-5783-49A7-B5AC-617486F464E7}" destId="{E2937380-C6F7-4BA3-B93A-FD8ABB8B7103}" srcOrd="0" destOrd="0" presId="urn:microsoft.com/office/officeart/2005/8/layout/orgChart1"/>
    <dgm:cxn modelId="{E969C231-FF49-4329-BF8A-BAE16E6CCE70}" type="presParOf" srcId="{04D73478-5783-49A7-B5AC-617486F464E7}" destId="{180E0563-2603-4ACE-9719-271BB07F4161}" srcOrd="1" destOrd="0" presId="urn:microsoft.com/office/officeart/2005/8/layout/orgChart1"/>
    <dgm:cxn modelId="{3A0495E8-D36E-4810-BBC5-FA8DDC6F9286}" type="presParOf" srcId="{180E0563-2603-4ACE-9719-271BB07F4161}" destId="{FC68CC81-F21D-4B91-90E6-945FFCA374BA}" srcOrd="0" destOrd="0" presId="urn:microsoft.com/office/officeart/2005/8/layout/orgChart1"/>
    <dgm:cxn modelId="{C29EB07D-0E3D-4C39-9F21-9C3628A397F4}" type="presParOf" srcId="{FC68CC81-F21D-4B91-90E6-945FFCA374BA}" destId="{A9FCFD7F-F1E2-4D29-A72A-0D2C5A438A9B}" srcOrd="0" destOrd="0" presId="urn:microsoft.com/office/officeart/2005/8/layout/orgChart1"/>
    <dgm:cxn modelId="{80555BDA-3001-4285-A130-AFF20F977D6A}" type="presParOf" srcId="{FC68CC81-F21D-4B91-90E6-945FFCA374BA}" destId="{35C45BFD-B9F3-4E2E-BC80-B3015E405FD8}" srcOrd="1" destOrd="0" presId="urn:microsoft.com/office/officeart/2005/8/layout/orgChart1"/>
    <dgm:cxn modelId="{F99E1AD5-F66E-46B8-9154-3057B119D741}" type="presParOf" srcId="{180E0563-2603-4ACE-9719-271BB07F4161}" destId="{07A2D204-7B76-4939-A342-814ABC7AED8B}" srcOrd="1" destOrd="0" presId="urn:microsoft.com/office/officeart/2005/8/layout/orgChart1"/>
    <dgm:cxn modelId="{A8591857-E353-4AD9-9181-F929E48120B2}" type="presParOf" srcId="{180E0563-2603-4ACE-9719-271BB07F4161}" destId="{90B96D62-35C1-4797-98A7-225FE0722671}" srcOrd="2" destOrd="0" presId="urn:microsoft.com/office/officeart/2005/8/layout/orgChart1"/>
    <dgm:cxn modelId="{5652E663-C929-4851-9A81-5402CFBEC083}" type="presParOf" srcId="{2200497B-B8EC-4EFC-950C-C0851DB6B350}" destId="{CEE5C7F7-DA88-4A52-9B88-5E30E7FCAC3F}" srcOrd="2" destOrd="0" presId="urn:microsoft.com/office/officeart/2005/8/layout/orgChart1"/>
    <dgm:cxn modelId="{84B94AF2-4B6E-4FCF-AC46-C1E82D8ECE85}" type="presParOf" srcId="{1638A725-FF58-4B30-9019-B1C1DB99025C}" destId="{958A9166-4AEC-40AA-8BAD-615F3D93713D}" srcOrd="4" destOrd="0" presId="urn:microsoft.com/office/officeart/2005/8/layout/orgChart1"/>
    <dgm:cxn modelId="{05D5AB0C-2765-48F1-BD4E-079E88696F81}" type="presParOf" srcId="{1638A725-FF58-4B30-9019-B1C1DB99025C}" destId="{84A88450-03B6-4723-91B4-CC6A3CCC4BF7}" srcOrd="5" destOrd="0" presId="urn:microsoft.com/office/officeart/2005/8/layout/orgChart1"/>
    <dgm:cxn modelId="{074023BC-28D1-4C22-969D-2F366F599FFA}" type="presParOf" srcId="{84A88450-03B6-4723-91B4-CC6A3CCC4BF7}" destId="{241B954C-1EDF-4D36-ABD5-74117A3AEA25}" srcOrd="0" destOrd="0" presId="urn:microsoft.com/office/officeart/2005/8/layout/orgChart1"/>
    <dgm:cxn modelId="{7887EB88-4F11-4E3B-8C63-3E68796DBF0A}" type="presParOf" srcId="{241B954C-1EDF-4D36-ABD5-74117A3AEA25}" destId="{594A92C2-3F39-479E-BFF6-DB15C2EAA74A}" srcOrd="0" destOrd="0" presId="urn:microsoft.com/office/officeart/2005/8/layout/orgChart1"/>
    <dgm:cxn modelId="{88445D46-70A6-43A7-89D1-A6E25CAD5779}" type="presParOf" srcId="{241B954C-1EDF-4D36-ABD5-74117A3AEA25}" destId="{5762E853-2615-490B-BE30-B60761AFC80C}" srcOrd="1" destOrd="0" presId="urn:microsoft.com/office/officeart/2005/8/layout/orgChart1"/>
    <dgm:cxn modelId="{028F4094-F306-4605-BEB1-7F03D979C292}" type="presParOf" srcId="{84A88450-03B6-4723-91B4-CC6A3CCC4BF7}" destId="{812AC4B1-CA3E-42AE-9992-D303E5CAC69F}" srcOrd="1" destOrd="0" presId="urn:microsoft.com/office/officeart/2005/8/layout/orgChart1"/>
    <dgm:cxn modelId="{65EE7EB2-85EC-4E9C-BEC4-2AA371B97170}" type="presParOf" srcId="{812AC4B1-CA3E-42AE-9992-D303E5CAC69F}" destId="{05412BA1-DE53-422C-B2C6-9FF97BB1EB60}" srcOrd="0" destOrd="0" presId="urn:microsoft.com/office/officeart/2005/8/layout/orgChart1"/>
    <dgm:cxn modelId="{6AF8CC3A-672F-41CA-8E26-69470B22E097}" type="presParOf" srcId="{812AC4B1-CA3E-42AE-9992-D303E5CAC69F}" destId="{B1F7C779-6826-4830-98F1-2F755C75A655}" srcOrd="1" destOrd="0" presId="urn:microsoft.com/office/officeart/2005/8/layout/orgChart1"/>
    <dgm:cxn modelId="{F2ED1013-C351-4AFF-A968-A0D6516986BF}" type="presParOf" srcId="{B1F7C779-6826-4830-98F1-2F755C75A655}" destId="{76687E85-7D51-4C07-BF9E-BD8DF1687ECF}" srcOrd="0" destOrd="0" presId="urn:microsoft.com/office/officeart/2005/8/layout/orgChart1"/>
    <dgm:cxn modelId="{F38654FE-AA8A-4955-8C39-C027974F4884}" type="presParOf" srcId="{76687E85-7D51-4C07-BF9E-BD8DF1687ECF}" destId="{727D6076-5DDD-45F5-AB07-D2DD7FD0AE8B}" srcOrd="0" destOrd="0" presId="urn:microsoft.com/office/officeart/2005/8/layout/orgChart1"/>
    <dgm:cxn modelId="{E8551E1F-DD09-4214-B5F3-C2891C6D6B85}" type="presParOf" srcId="{76687E85-7D51-4C07-BF9E-BD8DF1687ECF}" destId="{A094BD33-0B8F-46DA-B728-4A2C61817D73}" srcOrd="1" destOrd="0" presId="urn:microsoft.com/office/officeart/2005/8/layout/orgChart1"/>
    <dgm:cxn modelId="{B8431828-5343-4385-97D1-37471DBAAAC0}" type="presParOf" srcId="{B1F7C779-6826-4830-98F1-2F755C75A655}" destId="{C05D0517-4C25-4DA4-9326-3E6761F8303C}" srcOrd="1" destOrd="0" presId="urn:microsoft.com/office/officeart/2005/8/layout/orgChart1"/>
    <dgm:cxn modelId="{01FEB99E-972B-449C-A37C-B1C1C2E0CD26}" type="presParOf" srcId="{B1F7C779-6826-4830-98F1-2F755C75A655}" destId="{97CF8F1A-8581-460B-BFFC-FC750795909B}" srcOrd="2" destOrd="0" presId="urn:microsoft.com/office/officeart/2005/8/layout/orgChart1"/>
    <dgm:cxn modelId="{A6F42570-A1B5-4996-96A2-DB05DFB93B55}" type="presParOf" srcId="{84A88450-03B6-4723-91B4-CC6A3CCC4BF7}" destId="{06BB2AAD-04B2-438B-9819-D8D7A8BA5638}" srcOrd="2" destOrd="0" presId="urn:microsoft.com/office/officeart/2005/8/layout/orgChart1"/>
    <dgm:cxn modelId="{647EC502-FE10-4D80-A7E6-CBE71057F324}" type="presParOf" srcId="{19B29AF3-FC9D-4448-8327-DA4A71F8FC4D}" destId="{C94BE426-6953-4A29-90FA-A251E200F69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D1A8E75-189C-41DE-A735-5ED4B23B5688}" type="doc">
      <dgm:prSet loTypeId="urn:microsoft.com/office/officeart/2005/8/layout/orgChart1" loCatId="hierarchy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61388C08-29BF-4829-9A1F-6BAC28DA20D5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Национальная стратегия устойчивого социально-экономического развития Республики Беларусь на период до 2030 г.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C3C8097-CC5B-45BB-8958-F5D1E157F911}" type="parTrans" cxnId="{2C09FA0E-B455-41C5-9967-2CB00F46CFA0}">
      <dgm:prSet/>
      <dgm:spPr/>
      <dgm:t>
        <a:bodyPr/>
        <a:lstStyle/>
        <a:p>
          <a:endParaRPr lang="ru-RU"/>
        </a:p>
      </dgm:t>
    </dgm:pt>
    <dgm:pt modelId="{1F629BF3-15E3-4393-B66B-56985713AB55}" type="sibTrans" cxnId="{2C09FA0E-B455-41C5-9967-2CB00F46CFA0}">
      <dgm:prSet/>
      <dgm:spPr/>
      <dgm:t>
        <a:bodyPr/>
        <a:lstStyle/>
        <a:p>
          <a:endParaRPr lang="ru-RU"/>
        </a:p>
      </dgm:t>
    </dgm:pt>
    <dgm:pt modelId="{700501AF-A841-468E-894F-E1294ACD96A3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Главные факторы устойчивого развития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A9BF01D-72D7-4BF5-8E4F-3CA08A11F75F}" type="parTrans" cxnId="{961FA126-D51B-464B-A9DC-721BA6D99B17}">
      <dgm:prSet/>
      <dgm:spPr/>
      <dgm:t>
        <a:bodyPr/>
        <a:lstStyle/>
        <a:p>
          <a:endParaRPr lang="ru-RU"/>
        </a:p>
      </dgm:t>
    </dgm:pt>
    <dgm:pt modelId="{9F9967CD-AAAA-4DA0-B8EF-A77F1B16513F}" type="sibTrans" cxnId="{961FA126-D51B-464B-A9DC-721BA6D99B17}">
      <dgm:prSet/>
      <dgm:spPr/>
      <dgm:t>
        <a:bodyPr/>
        <a:lstStyle/>
        <a:p>
          <a:endParaRPr lang="ru-RU"/>
        </a:p>
      </dgm:t>
    </dgm:pt>
    <dgm:pt modelId="{471D810F-2386-4F38-ACC2-EDB7BF8AB4D8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человеческий потенциал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9F8E8FD2-D6DF-484F-B5F0-DED0C6635407}" type="parTrans" cxnId="{900D66C4-4674-46EA-913A-EBC34F333E64}">
      <dgm:prSet/>
      <dgm:spPr/>
      <dgm:t>
        <a:bodyPr/>
        <a:lstStyle/>
        <a:p>
          <a:endParaRPr lang="ru-RU"/>
        </a:p>
      </dgm:t>
    </dgm:pt>
    <dgm:pt modelId="{A77A1DBF-B3D3-4D6D-A9FE-840166EF1B47}" type="sibTrans" cxnId="{900D66C4-4674-46EA-913A-EBC34F333E64}">
      <dgm:prSet/>
      <dgm:spPr/>
      <dgm:t>
        <a:bodyPr/>
        <a:lstStyle/>
        <a:p>
          <a:endParaRPr lang="ru-RU"/>
        </a:p>
      </dgm:t>
    </dgm:pt>
    <dgm:pt modelId="{4F1FFC16-9D90-422B-A58A-9C7BF0BE8862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выгодное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географичес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-кое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положе-ние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страны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CDA9305-2C12-4E0C-B717-3469E10525BF}" type="parTrans" cxnId="{E0F6E908-BC3E-4AC1-8550-5A847224E806}">
      <dgm:prSet/>
      <dgm:spPr/>
      <dgm:t>
        <a:bodyPr/>
        <a:lstStyle/>
        <a:p>
          <a:endParaRPr lang="ru-RU"/>
        </a:p>
      </dgm:t>
    </dgm:pt>
    <dgm:pt modelId="{5280F266-F0B4-4E34-AE3A-4F7267E7C02C}" type="sibTrans" cxnId="{E0F6E908-BC3E-4AC1-8550-5A847224E806}">
      <dgm:prSet/>
      <dgm:spPr/>
      <dgm:t>
        <a:bodyPr/>
        <a:lstStyle/>
        <a:p>
          <a:endParaRPr lang="ru-RU"/>
        </a:p>
      </dgm:t>
    </dgm:pt>
    <dgm:pt modelId="{725EAA6F-36FB-42F6-9E50-AF13B94DF7F9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научно-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производст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-венный потенциал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DC168BFE-7A65-4EC5-BD34-03E2E4DA66B9}" type="parTrans" cxnId="{2518D71E-C54F-4B4D-B08C-01605FEA9553}">
      <dgm:prSet/>
      <dgm:spPr/>
      <dgm:t>
        <a:bodyPr/>
        <a:lstStyle/>
        <a:p>
          <a:endParaRPr lang="ru-RU"/>
        </a:p>
      </dgm:t>
    </dgm:pt>
    <dgm:pt modelId="{FED99F32-B632-49AB-89AB-8E5212AAF3BD}" type="sibTrans" cxnId="{2518D71E-C54F-4B4D-B08C-01605FEA9553}">
      <dgm:prSet/>
      <dgm:spPr/>
      <dgm:t>
        <a:bodyPr/>
        <a:lstStyle/>
        <a:p>
          <a:endParaRPr lang="ru-RU"/>
        </a:p>
      </dgm:t>
    </dgm:pt>
    <dgm:pt modelId="{548E9BC0-7970-4D75-8FE4-9E74E465AC01}">
      <dgm:prSet phldrT="[Текст]" custT="1"/>
      <dgm:spPr/>
      <dgm:t>
        <a:bodyPr/>
        <a:lstStyle/>
        <a:p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инновацион-ный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потенциал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A848EA6-2AB9-4724-AB9C-A33E21A18BF9}" type="parTrans" cxnId="{012454E3-DF08-4D3B-A698-7223C5F7B1B8}">
      <dgm:prSet/>
      <dgm:spPr/>
      <dgm:t>
        <a:bodyPr/>
        <a:lstStyle/>
        <a:p>
          <a:endParaRPr lang="ru-RU"/>
        </a:p>
      </dgm:t>
    </dgm:pt>
    <dgm:pt modelId="{D4C1AEB0-75C9-44E8-9D0A-ADC08888A1D7}" type="sibTrans" cxnId="{012454E3-DF08-4D3B-A698-7223C5F7B1B8}">
      <dgm:prSet/>
      <dgm:spPr/>
      <dgm:t>
        <a:bodyPr/>
        <a:lstStyle/>
        <a:p>
          <a:endParaRPr lang="ru-RU"/>
        </a:p>
      </dgm:t>
    </dgm:pt>
    <dgm:pt modelId="{94BF6BE8-BB7D-4E2F-97B9-3AE1CB65DEA9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природные ресурсы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26EF97FA-D0FE-45B0-99EB-2728F95E2365}" type="parTrans" cxnId="{57C7421C-05BF-4F8D-BD63-9AB2EFD86CEA}">
      <dgm:prSet/>
      <dgm:spPr/>
      <dgm:t>
        <a:bodyPr/>
        <a:lstStyle/>
        <a:p>
          <a:endParaRPr lang="ru-RU"/>
        </a:p>
      </dgm:t>
    </dgm:pt>
    <dgm:pt modelId="{BB993A87-5DD6-4FAB-8B93-FCD99CED954C}" type="sibTrans" cxnId="{57C7421C-05BF-4F8D-BD63-9AB2EFD86CEA}">
      <dgm:prSet/>
      <dgm:spPr/>
      <dgm:t>
        <a:bodyPr/>
        <a:lstStyle/>
        <a:p>
          <a:endParaRPr lang="ru-RU"/>
        </a:p>
      </dgm:t>
    </dgm:pt>
    <dgm:pt modelId="{6BE15275-6E79-4BBA-8177-670F131B7B5E}" type="pres">
      <dgm:prSet presAssocID="{FD1A8E75-189C-41DE-A735-5ED4B23B568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3389DEA-4B6B-407B-B76F-3A2C1A95F15D}" type="pres">
      <dgm:prSet presAssocID="{61388C08-29BF-4829-9A1F-6BAC28DA20D5}" presName="hierRoot1" presStyleCnt="0">
        <dgm:presLayoutVars>
          <dgm:hierBranch val="init"/>
        </dgm:presLayoutVars>
      </dgm:prSet>
      <dgm:spPr/>
    </dgm:pt>
    <dgm:pt modelId="{68887CEA-DE74-49FB-A741-B7120F9C26B3}" type="pres">
      <dgm:prSet presAssocID="{61388C08-29BF-4829-9A1F-6BAC28DA20D5}" presName="rootComposite1" presStyleCnt="0"/>
      <dgm:spPr/>
    </dgm:pt>
    <dgm:pt modelId="{23EAB912-C4D0-42A3-AFB0-1992BC563E66}" type="pres">
      <dgm:prSet presAssocID="{61388C08-29BF-4829-9A1F-6BAC28DA20D5}" presName="rootText1" presStyleLbl="node0" presStyleIdx="0" presStyleCnt="1" custScaleX="377947" custScaleY="13926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1E96193-CCCB-4822-900A-DAB25B938206}" type="pres">
      <dgm:prSet presAssocID="{61388C08-29BF-4829-9A1F-6BAC28DA20D5}" presName="rootConnector1" presStyleLbl="node1" presStyleIdx="0" presStyleCnt="0"/>
      <dgm:spPr/>
      <dgm:t>
        <a:bodyPr/>
        <a:lstStyle/>
        <a:p>
          <a:endParaRPr lang="ru-RU"/>
        </a:p>
      </dgm:t>
    </dgm:pt>
    <dgm:pt modelId="{5A81F963-0A7E-478E-941F-8538FCDE799C}" type="pres">
      <dgm:prSet presAssocID="{61388C08-29BF-4829-9A1F-6BAC28DA20D5}" presName="hierChild2" presStyleCnt="0"/>
      <dgm:spPr/>
    </dgm:pt>
    <dgm:pt modelId="{D15409EB-61B0-48EF-A943-2A5F2E7FE3CC}" type="pres">
      <dgm:prSet presAssocID="{AA9BF01D-72D7-4BF5-8E4F-3CA08A11F75F}" presName="Name37" presStyleLbl="parChTrans1D2" presStyleIdx="0" presStyleCnt="1"/>
      <dgm:spPr/>
      <dgm:t>
        <a:bodyPr/>
        <a:lstStyle/>
        <a:p>
          <a:endParaRPr lang="ru-RU"/>
        </a:p>
      </dgm:t>
    </dgm:pt>
    <dgm:pt modelId="{7098C457-85DD-490C-B130-13C520C2B519}" type="pres">
      <dgm:prSet presAssocID="{700501AF-A841-468E-894F-E1294ACD96A3}" presName="hierRoot2" presStyleCnt="0">
        <dgm:presLayoutVars>
          <dgm:hierBranch/>
        </dgm:presLayoutVars>
      </dgm:prSet>
      <dgm:spPr/>
    </dgm:pt>
    <dgm:pt modelId="{96A08732-5BF0-46D2-89A7-A6885F464557}" type="pres">
      <dgm:prSet presAssocID="{700501AF-A841-468E-894F-E1294ACD96A3}" presName="rootComposite" presStyleCnt="0"/>
      <dgm:spPr/>
    </dgm:pt>
    <dgm:pt modelId="{DDE0460B-D169-494F-9E34-ABCFDD6FFC2D}" type="pres">
      <dgm:prSet presAssocID="{700501AF-A841-468E-894F-E1294ACD96A3}" presName="rootText" presStyleLbl="node2" presStyleIdx="0" presStyleCnt="1" custScaleX="42703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B02156F-2C5B-4640-883A-837430D4371F}" type="pres">
      <dgm:prSet presAssocID="{700501AF-A841-468E-894F-E1294ACD96A3}" presName="rootConnector" presStyleLbl="node2" presStyleIdx="0" presStyleCnt="1"/>
      <dgm:spPr/>
      <dgm:t>
        <a:bodyPr/>
        <a:lstStyle/>
        <a:p>
          <a:endParaRPr lang="ru-RU"/>
        </a:p>
      </dgm:t>
    </dgm:pt>
    <dgm:pt modelId="{837E9278-9CF1-4322-8438-3D0102D085AD}" type="pres">
      <dgm:prSet presAssocID="{700501AF-A841-468E-894F-E1294ACD96A3}" presName="hierChild4" presStyleCnt="0"/>
      <dgm:spPr/>
    </dgm:pt>
    <dgm:pt modelId="{39603B5B-5163-4075-AACB-22151EAD8739}" type="pres">
      <dgm:prSet presAssocID="{9F8E8FD2-D6DF-484F-B5F0-DED0C6635407}" presName="Name35" presStyleLbl="parChTrans1D3" presStyleIdx="0" presStyleCnt="5"/>
      <dgm:spPr/>
      <dgm:t>
        <a:bodyPr/>
        <a:lstStyle/>
        <a:p>
          <a:endParaRPr lang="ru-RU"/>
        </a:p>
      </dgm:t>
    </dgm:pt>
    <dgm:pt modelId="{FF972A36-4FA1-4982-ABE3-7BDB6AF84EB4}" type="pres">
      <dgm:prSet presAssocID="{471D810F-2386-4F38-ACC2-EDB7BF8AB4D8}" presName="hierRoot2" presStyleCnt="0">
        <dgm:presLayoutVars>
          <dgm:hierBranch val="init"/>
        </dgm:presLayoutVars>
      </dgm:prSet>
      <dgm:spPr/>
    </dgm:pt>
    <dgm:pt modelId="{FDEC6415-D285-48E8-86B3-3B6CED2048BC}" type="pres">
      <dgm:prSet presAssocID="{471D810F-2386-4F38-ACC2-EDB7BF8AB4D8}" presName="rootComposite" presStyleCnt="0"/>
      <dgm:spPr/>
    </dgm:pt>
    <dgm:pt modelId="{838E8098-99D8-4CB6-985F-70DD47C25AA5}" type="pres">
      <dgm:prSet presAssocID="{471D810F-2386-4F38-ACC2-EDB7BF8AB4D8}" presName="rootText" presStyleLbl="node3" presStyleIdx="0" presStyleCnt="5" custScaleY="20684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0FEC87B-85F8-4377-A009-7A261C236B3D}" type="pres">
      <dgm:prSet presAssocID="{471D810F-2386-4F38-ACC2-EDB7BF8AB4D8}" presName="rootConnector" presStyleLbl="node3" presStyleIdx="0" presStyleCnt="5"/>
      <dgm:spPr/>
      <dgm:t>
        <a:bodyPr/>
        <a:lstStyle/>
        <a:p>
          <a:endParaRPr lang="ru-RU"/>
        </a:p>
      </dgm:t>
    </dgm:pt>
    <dgm:pt modelId="{F174748F-5262-4B83-82A7-A5D4F1499F3C}" type="pres">
      <dgm:prSet presAssocID="{471D810F-2386-4F38-ACC2-EDB7BF8AB4D8}" presName="hierChild4" presStyleCnt="0"/>
      <dgm:spPr/>
    </dgm:pt>
    <dgm:pt modelId="{2607A3FA-BD0A-4677-B946-2527C2EA6A36}" type="pres">
      <dgm:prSet presAssocID="{471D810F-2386-4F38-ACC2-EDB7BF8AB4D8}" presName="hierChild5" presStyleCnt="0"/>
      <dgm:spPr/>
    </dgm:pt>
    <dgm:pt modelId="{EA8047D2-8A48-4AEB-89EE-E34247038DF0}" type="pres">
      <dgm:prSet presAssocID="{DC168BFE-7A65-4EC5-BD34-03E2E4DA66B9}" presName="Name35" presStyleLbl="parChTrans1D3" presStyleIdx="1" presStyleCnt="5"/>
      <dgm:spPr/>
      <dgm:t>
        <a:bodyPr/>
        <a:lstStyle/>
        <a:p>
          <a:endParaRPr lang="ru-RU"/>
        </a:p>
      </dgm:t>
    </dgm:pt>
    <dgm:pt modelId="{5BA5126C-D56C-49BC-A4AB-86DA507C2B46}" type="pres">
      <dgm:prSet presAssocID="{725EAA6F-36FB-42F6-9E50-AF13B94DF7F9}" presName="hierRoot2" presStyleCnt="0">
        <dgm:presLayoutVars>
          <dgm:hierBranch val="init"/>
        </dgm:presLayoutVars>
      </dgm:prSet>
      <dgm:spPr/>
    </dgm:pt>
    <dgm:pt modelId="{7CAFB1CB-4151-4CA3-A197-FCF45EE051AC}" type="pres">
      <dgm:prSet presAssocID="{725EAA6F-36FB-42F6-9E50-AF13B94DF7F9}" presName="rootComposite" presStyleCnt="0"/>
      <dgm:spPr/>
    </dgm:pt>
    <dgm:pt modelId="{A66C4EAE-60F8-44C6-BE2A-14B761C4005C}" type="pres">
      <dgm:prSet presAssocID="{725EAA6F-36FB-42F6-9E50-AF13B94DF7F9}" presName="rootText" presStyleLbl="node3" presStyleIdx="1" presStyleCnt="5" custScaleY="20684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32CD057-DD40-45F7-B023-94C5FB403BE9}" type="pres">
      <dgm:prSet presAssocID="{725EAA6F-36FB-42F6-9E50-AF13B94DF7F9}" presName="rootConnector" presStyleLbl="node3" presStyleIdx="1" presStyleCnt="5"/>
      <dgm:spPr/>
      <dgm:t>
        <a:bodyPr/>
        <a:lstStyle/>
        <a:p>
          <a:endParaRPr lang="ru-RU"/>
        </a:p>
      </dgm:t>
    </dgm:pt>
    <dgm:pt modelId="{98547CFA-13B9-4C3E-AE86-335CADF7B5EE}" type="pres">
      <dgm:prSet presAssocID="{725EAA6F-36FB-42F6-9E50-AF13B94DF7F9}" presName="hierChild4" presStyleCnt="0"/>
      <dgm:spPr/>
    </dgm:pt>
    <dgm:pt modelId="{A586EC57-0239-4EDA-BD3D-57CD5BE75717}" type="pres">
      <dgm:prSet presAssocID="{725EAA6F-36FB-42F6-9E50-AF13B94DF7F9}" presName="hierChild5" presStyleCnt="0"/>
      <dgm:spPr/>
    </dgm:pt>
    <dgm:pt modelId="{F17D6A6B-A4A4-45AA-84DF-C5FA10C35CC7}" type="pres">
      <dgm:prSet presAssocID="{0A848EA6-2AB9-4724-AB9C-A33E21A18BF9}" presName="Name35" presStyleLbl="parChTrans1D3" presStyleIdx="2" presStyleCnt="5"/>
      <dgm:spPr/>
      <dgm:t>
        <a:bodyPr/>
        <a:lstStyle/>
        <a:p>
          <a:endParaRPr lang="ru-RU"/>
        </a:p>
      </dgm:t>
    </dgm:pt>
    <dgm:pt modelId="{788FC86E-ABB8-40F9-A1F2-8A8E2B937CE8}" type="pres">
      <dgm:prSet presAssocID="{548E9BC0-7970-4D75-8FE4-9E74E465AC01}" presName="hierRoot2" presStyleCnt="0">
        <dgm:presLayoutVars>
          <dgm:hierBranch val="init"/>
        </dgm:presLayoutVars>
      </dgm:prSet>
      <dgm:spPr/>
    </dgm:pt>
    <dgm:pt modelId="{75EC6482-5AF9-4DBB-8165-59210D88DE73}" type="pres">
      <dgm:prSet presAssocID="{548E9BC0-7970-4D75-8FE4-9E74E465AC01}" presName="rootComposite" presStyleCnt="0"/>
      <dgm:spPr/>
    </dgm:pt>
    <dgm:pt modelId="{F24BF718-861E-448E-AC44-346BC1CD789A}" type="pres">
      <dgm:prSet presAssocID="{548E9BC0-7970-4D75-8FE4-9E74E465AC01}" presName="rootText" presStyleLbl="node3" presStyleIdx="2" presStyleCnt="5" custScaleY="20684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5737446-5189-470B-933F-9A559FF38E0B}" type="pres">
      <dgm:prSet presAssocID="{548E9BC0-7970-4D75-8FE4-9E74E465AC01}" presName="rootConnector" presStyleLbl="node3" presStyleIdx="2" presStyleCnt="5"/>
      <dgm:spPr/>
      <dgm:t>
        <a:bodyPr/>
        <a:lstStyle/>
        <a:p>
          <a:endParaRPr lang="ru-RU"/>
        </a:p>
      </dgm:t>
    </dgm:pt>
    <dgm:pt modelId="{0210CBF2-65AE-4AF4-9EB7-ADCE5C14F80E}" type="pres">
      <dgm:prSet presAssocID="{548E9BC0-7970-4D75-8FE4-9E74E465AC01}" presName="hierChild4" presStyleCnt="0"/>
      <dgm:spPr/>
    </dgm:pt>
    <dgm:pt modelId="{4930BE78-869E-4FC1-AF3A-ACE1EFB7B12F}" type="pres">
      <dgm:prSet presAssocID="{548E9BC0-7970-4D75-8FE4-9E74E465AC01}" presName="hierChild5" presStyleCnt="0"/>
      <dgm:spPr/>
    </dgm:pt>
    <dgm:pt modelId="{11109570-2319-4B18-8496-7805F9931588}" type="pres">
      <dgm:prSet presAssocID="{26EF97FA-D0FE-45B0-99EB-2728F95E2365}" presName="Name35" presStyleLbl="parChTrans1D3" presStyleIdx="3" presStyleCnt="5"/>
      <dgm:spPr/>
      <dgm:t>
        <a:bodyPr/>
        <a:lstStyle/>
        <a:p>
          <a:endParaRPr lang="ru-RU"/>
        </a:p>
      </dgm:t>
    </dgm:pt>
    <dgm:pt modelId="{3C729D0D-DFD4-4F39-80AE-D79185ECEFF9}" type="pres">
      <dgm:prSet presAssocID="{94BF6BE8-BB7D-4E2F-97B9-3AE1CB65DEA9}" presName="hierRoot2" presStyleCnt="0">
        <dgm:presLayoutVars>
          <dgm:hierBranch val="init"/>
        </dgm:presLayoutVars>
      </dgm:prSet>
      <dgm:spPr/>
    </dgm:pt>
    <dgm:pt modelId="{6DCD5206-160A-46DD-9001-D65C4F18EFBB}" type="pres">
      <dgm:prSet presAssocID="{94BF6BE8-BB7D-4E2F-97B9-3AE1CB65DEA9}" presName="rootComposite" presStyleCnt="0"/>
      <dgm:spPr/>
    </dgm:pt>
    <dgm:pt modelId="{B1D19559-50DF-45E2-8FBB-BF2891A59E6C}" type="pres">
      <dgm:prSet presAssocID="{94BF6BE8-BB7D-4E2F-97B9-3AE1CB65DEA9}" presName="rootText" presStyleLbl="node3" presStyleIdx="3" presStyleCnt="5" custScaleY="20684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E031DF9-BBFD-48F2-A430-B46EAD924D45}" type="pres">
      <dgm:prSet presAssocID="{94BF6BE8-BB7D-4E2F-97B9-3AE1CB65DEA9}" presName="rootConnector" presStyleLbl="node3" presStyleIdx="3" presStyleCnt="5"/>
      <dgm:spPr/>
      <dgm:t>
        <a:bodyPr/>
        <a:lstStyle/>
        <a:p>
          <a:endParaRPr lang="ru-RU"/>
        </a:p>
      </dgm:t>
    </dgm:pt>
    <dgm:pt modelId="{47AB5840-00B0-4600-80AE-B5063E0ACB4C}" type="pres">
      <dgm:prSet presAssocID="{94BF6BE8-BB7D-4E2F-97B9-3AE1CB65DEA9}" presName="hierChild4" presStyleCnt="0"/>
      <dgm:spPr/>
    </dgm:pt>
    <dgm:pt modelId="{7E00304D-682C-412F-A4CF-9CFEEB38EBC6}" type="pres">
      <dgm:prSet presAssocID="{94BF6BE8-BB7D-4E2F-97B9-3AE1CB65DEA9}" presName="hierChild5" presStyleCnt="0"/>
      <dgm:spPr/>
    </dgm:pt>
    <dgm:pt modelId="{151113DE-7260-43E6-B3E5-8E8540460838}" type="pres">
      <dgm:prSet presAssocID="{ECDA9305-2C12-4E0C-B717-3469E10525BF}" presName="Name35" presStyleLbl="parChTrans1D3" presStyleIdx="4" presStyleCnt="5"/>
      <dgm:spPr/>
      <dgm:t>
        <a:bodyPr/>
        <a:lstStyle/>
        <a:p>
          <a:endParaRPr lang="ru-RU"/>
        </a:p>
      </dgm:t>
    </dgm:pt>
    <dgm:pt modelId="{586CEEA7-2176-43F2-B7CD-9770A197EBA8}" type="pres">
      <dgm:prSet presAssocID="{4F1FFC16-9D90-422B-A58A-9C7BF0BE8862}" presName="hierRoot2" presStyleCnt="0">
        <dgm:presLayoutVars>
          <dgm:hierBranch val="init"/>
        </dgm:presLayoutVars>
      </dgm:prSet>
      <dgm:spPr/>
    </dgm:pt>
    <dgm:pt modelId="{878A7606-85C9-4442-BAA6-2351E6AEF9E5}" type="pres">
      <dgm:prSet presAssocID="{4F1FFC16-9D90-422B-A58A-9C7BF0BE8862}" presName="rootComposite" presStyleCnt="0"/>
      <dgm:spPr/>
    </dgm:pt>
    <dgm:pt modelId="{EDD8D7C5-AF41-42B7-9773-227480CF9DA9}" type="pres">
      <dgm:prSet presAssocID="{4F1FFC16-9D90-422B-A58A-9C7BF0BE8862}" presName="rootText" presStyleLbl="node3" presStyleIdx="4" presStyleCnt="5" custScaleY="20684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083576D-C92D-4B53-A376-CD019371FA19}" type="pres">
      <dgm:prSet presAssocID="{4F1FFC16-9D90-422B-A58A-9C7BF0BE8862}" presName="rootConnector" presStyleLbl="node3" presStyleIdx="4" presStyleCnt="5"/>
      <dgm:spPr/>
      <dgm:t>
        <a:bodyPr/>
        <a:lstStyle/>
        <a:p>
          <a:endParaRPr lang="ru-RU"/>
        </a:p>
      </dgm:t>
    </dgm:pt>
    <dgm:pt modelId="{4A769CBA-BC27-42EF-AAAC-07ECA68FB75E}" type="pres">
      <dgm:prSet presAssocID="{4F1FFC16-9D90-422B-A58A-9C7BF0BE8862}" presName="hierChild4" presStyleCnt="0"/>
      <dgm:spPr/>
    </dgm:pt>
    <dgm:pt modelId="{0354D5D4-9334-461F-A883-30B82059EB56}" type="pres">
      <dgm:prSet presAssocID="{4F1FFC16-9D90-422B-A58A-9C7BF0BE8862}" presName="hierChild5" presStyleCnt="0"/>
      <dgm:spPr/>
    </dgm:pt>
    <dgm:pt modelId="{C5128D68-9963-49EE-8AA8-1DA0A74FCC3B}" type="pres">
      <dgm:prSet presAssocID="{700501AF-A841-468E-894F-E1294ACD96A3}" presName="hierChild5" presStyleCnt="0"/>
      <dgm:spPr/>
    </dgm:pt>
    <dgm:pt modelId="{C241DB46-1B40-4CEE-A695-A09C48CCE358}" type="pres">
      <dgm:prSet presAssocID="{61388C08-29BF-4829-9A1F-6BAC28DA20D5}" presName="hierChild3" presStyleCnt="0"/>
      <dgm:spPr/>
    </dgm:pt>
  </dgm:ptLst>
  <dgm:cxnLst>
    <dgm:cxn modelId="{012454E3-DF08-4D3B-A698-7223C5F7B1B8}" srcId="{700501AF-A841-468E-894F-E1294ACD96A3}" destId="{548E9BC0-7970-4D75-8FE4-9E74E465AC01}" srcOrd="2" destOrd="0" parTransId="{0A848EA6-2AB9-4724-AB9C-A33E21A18BF9}" sibTransId="{D4C1AEB0-75C9-44E8-9D0A-ADC08888A1D7}"/>
    <dgm:cxn modelId="{EC7A4544-D500-4E5A-9E67-6155B8C507B4}" type="presOf" srcId="{0A848EA6-2AB9-4724-AB9C-A33E21A18BF9}" destId="{F17D6A6B-A4A4-45AA-84DF-C5FA10C35CC7}" srcOrd="0" destOrd="0" presId="urn:microsoft.com/office/officeart/2005/8/layout/orgChart1"/>
    <dgm:cxn modelId="{4BC3318B-E465-428C-9B46-966C9229A66F}" type="presOf" srcId="{9F8E8FD2-D6DF-484F-B5F0-DED0C6635407}" destId="{39603B5B-5163-4075-AACB-22151EAD8739}" srcOrd="0" destOrd="0" presId="urn:microsoft.com/office/officeart/2005/8/layout/orgChart1"/>
    <dgm:cxn modelId="{1D383D73-AC0D-4DE0-9A01-2E785C391374}" type="presOf" srcId="{548E9BC0-7970-4D75-8FE4-9E74E465AC01}" destId="{F24BF718-861E-448E-AC44-346BC1CD789A}" srcOrd="0" destOrd="0" presId="urn:microsoft.com/office/officeart/2005/8/layout/orgChart1"/>
    <dgm:cxn modelId="{989F6DAD-9DE2-447A-AD58-EA54D3E04577}" type="presOf" srcId="{471D810F-2386-4F38-ACC2-EDB7BF8AB4D8}" destId="{D0FEC87B-85F8-4377-A009-7A261C236B3D}" srcOrd="1" destOrd="0" presId="urn:microsoft.com/office/officeart/2005/8/layout/orgChart1"/>
    <dgm:cxn modelId="{69B73735-9CBB-4BF2-80C9-61B40F1E40BF}" type="presOf" srcId="{471D810F-2386-4F38-ACC2-EDB7BF8AB4D8}" destId="{838E8098-99D8-4CB6-985F-70DD47C25AA5}" srcOrd="0" destOrd="0" presId="urn:microsoft.com/office/officeart/2005/8/layout/orgChart1"/>
    <dgm:cxn modelId="{E0F6E908-BC3E-4AC1-8550-5A847224E806}" srcId="{700501AF-A841-468E-894F-E1294ACD96A3}" destId="{4F1FFC16-9D90-422B-A58A-9C7BF0BE8862}" srcOrd="4" destOrd="0" parTransId="{ECDA9305-2C12-4E0C-B717-3469E10525BF}" sibTransId="{5280F266-F0B4-4E34-AE3A-4F7267E7C02C}"/>
    <dgm:cxn modelId="{961FA126-D51B-464B-A9DC-721BA6D99B17}" srcId="{61388C08-29BF-4829-9A1F-6BAC28DA20D5}" destId="{700501AF-A841-468E-894F-E1294ACD96A3}" srcOrd="0" destOrd="0" parTransId="{AA9BF01D-72D7-4BF5-8E4F-3CA08A11F75F}" sibTransId="{9F9967CD-AAAA-4DA0-B8EF-A77F1B16513F}"/>
    <dgm:cxn modelId="{E193D47C-538D-4C26-92F0-C9ED903B7DBF}" type="presOf" srcId="{61388C08-29BF-4829-9A1F-6BAC28DA20D5}" destId="{23EAB912-C4D0-42A3-AFB0-1992BC563E66}" srcOrd="0" destOrd="0" presId="urn:microsoft.com/office/officeart/2005/8/layout/orgChart1"/>
    <dgm:cxn modelId="{3D1D2D39-95D2-4461-9C00-75545E3680DE}" type="presOf" srcId="{61388C08-29BF-4829-9A1F-6BAC28DA20D5}" destId="{E1E96193-CCCB-4822-900A-DAB25B938206}" srcOrd="1" destOrd="0" presId="urn:microsoft.com/office/officeart/2005/8/layout/orgChart1"/>
    <dgm:cxn modelId="{053EB869-DDB2-4937-BAC0-05F118D983AB}" type="presOf" srcId="{725EAA6F-36FB-42F6-9E50-AF13B94DF7F9}" destId="{232CD057-DD40-45F7-B023-94C5FB403BE9}" srcOrd="1" destOrd="0" presId="urn:microsoft.com/office/officeart/2005/8/layout/orgChart1"/>
    <dgm:cxn modelId="{900D66C4-4674-46EA-913A-EBC34F333E64}" srcId="{700501AF-A841-468E-894F-E1294ACD96A3}" destId="{471D810F-2386-4F38-ACC2-EDB7BF8AB4D8}" srcOrd="0" destOrd="0" parTransId="{9F8E8FD2-D6DF-484F-B5F0-DED0C6635407}" sibTransId="{A77A1DBF-B3D3-4D6D-A9FE-840166EF1B47}"/>
    <dgm:cxn modelId="{1B7856EF-C7D9-4D60-8DC9-3F48F3D5A843}" type="presOf" srcId="{FD1A8E75-189C-41DE-A735-5ED4B23B5688}" destId="{6BE15275-6E79-4BBA-8177-670F131B7B5E}" srcOrd="0" destOrd="0" presId="urn:microsoft.com/office/officeart/2005/8/layout/orgChart1"/>
    <dgm:cxn modelId="{ADE29C83-6AD2-46DC-9581-65041BB30656}" type="presOf" srcId="{4F1FFC16-9D90-422B-A58A-9C7BF0BE8862}" destId="{B083576D-C92D-4B53-A376-CD019371FA19}" srcOrd="1" destOrd="0" presId="urn:microsoft.com/office/officeart/2005/8/layout/orgChart1"/>
    <dgm:cxn modelId="{FDA85095-CA5C-4A42-9481-F9385D1A7D03}" type="presOf" srcId="{700501AF-A841-468E-894F-E1294ACD96A3}" destId="{DDE0460B-D169-494F-9E34-ABCFDD6FFC2D}" srcOrd="0" destOrd="0" presId="urn:microsoft.com/office/officeart/2005/8/layout/orgChart1"/>
    <dgm:cxn modelId="{DAABB1F3-6A95-4E80-BC73-B34391DF460A}" type="presOf" srcId="{725EAA6F-36FB-42F6-9E50-AF13B94DF7F9}" destId="{A66C4EAE-60F8-44C6-BE2A-14B761C4005C}" srcOrd="0" destOrd="0" presId="urn:microsoft.com/office/officeart/2005/8/layout/orgChart1"/>
    <dgm:cxn modelId="{2518D71E-C54F-4B4D-B08C-01605FEA9553}" srcId="{700501AF-A841-468E-894F-E1294ACD96A3}" destId="{725EAA6F-36FB-42F6-9E50-AF13B94DF7F9}" srcOrd="1" destOrd="0" parTransId="{DC168BFE-7A65-4EC5-BD34-03E2E4DA66B9}" sibTransId="{FED99F32-B632-49AB-89AB-8E5212AAF3BD}"/>
    <dgm:cxn modelId="{DB36708E-25A9-47CE-B753-C268FC8337DC}" type="presOf" srcId="{4F1FFC16-9D90-422B-A58A-9C7BF0BE8862}" destId="{EDD8D7C5-AF41-42B7-9773-227480CF9DA9}" srcOrd="0" destOrd="0" presId="urn:microsoft.com/office/officeart/2005/8/layout/orgChart1"/>
    <dgm:cxn modelId="{6E49C3FC-6815-478F-8436-79F86EB6CC75}" type="presOf" srcId="{ECDA9305-2C12-4E0C-B717-3469E10525BF}" destId="{151113DE-7260-43E6-B3E5-8E8540460838}" srcOrd="0" destOrd="0" presId="urn:microsoft.com/office/officeart/2005/8/layout/orgChart1"/>
    <dgm:cxn modelId="{54C3CC87-850F-4F28-838F-06743842BD98}" type="presOf" srcId="{DC168BFE-7A65-4EC5-BD34-03E2E4DA66B9}" destId="{EA8047D2-8A48-4AEB-89EE-E34247038DF0}" srcOrd="0" destOrd="0" presId="urn:microsoft.com/office/officeart/2005/8/layout/orgChart1"/>
    <dgm:cxn modelId="{57C7421C-05BF-4F8D-BD63-9AB2EFD86CEA}" srcId="{700501AF-A841-468E-894F-E1294ACD96A3}" destId="{94BF6BE8-BB7D-4E2F-97B9-3AE1CB65DEA9}" srcOrd="3" destOrd="0" parTransId="{26EF97FA-D0FE-45B0-99EB-2728F95E2365}" sibTransId="{BB993A87-5DD6-4FAB-8B93-FCD99CED954C}"/>
    <dgm:cxn modelId="{8023924D-B32D-4077-A2E8-7CAD57A03165}" type="presOf" srcId="{94BF6BE8-BB7D-4E2F-97B9-3AE1CB65DEA9}" destId="{B1D19559-50DF-45E2-8FBB-BF2891A59E6C}" srcOrd="0" destOrd="0" presId="urn:microsoft.com/office/officeart/2005/8/layout/orgChart1"/>
    <dgm:cxn modelId="{43405760-555E-46DB-AC3E-597290F00409}" type="presOf" srcId="{94BF6BE8-BB7D-4E2F-97B9-3AE1CB65DEA9}" destId="{5E031DF9-BBFD-48F2-A430-B46EAD924D45}" srcOrd="1" destOrd="0" presId="urn:microsoft.com/office/officeart/2005/8/layout/orgChart1"/>
    <dgm:cxn modelId="{2C09FA0E-B455-41C5-9967-2CB00F46CFA0}" srcId="{FD1A8E75-189C-41DE-A735-5ED4B23B5688}" destId="{61388C08-29BF-4829-9A1F-6BAC28DA20D5}" srcOrd="0" destOrd="0" parTransId="{0C3C8097-CC5B-45BB-8958-F5D1E157F911}" sibTransId="{1F629BF3-15E3-4393-B66B-56985713AB55}"/>
    <dgm:cxn modelId="{33FE0163-8E70-4787-A81C-AE9048E80B14}" type="presOf" srcId="{AA9BF01D-72D7-4BF5-8E4F-3CA08A11F75F}" destId="{D15409EB-61B0-48EF-A943-2A5F2E7FE3CC}" srcOrd="0" destOrd="0" presId="urn:microsoft.com/office/officeart/2005/8/layout/orgChart1"/>
    <dgm:cxn modelId="{33D2896A-90AC-4267-A767-84C58CA3EDA8}" type="presOf" srcId="{548E9BC0-7970-4D75-8FE4-9E74E465AC01}" destId="{E5737446-5189-470B-933F-9A559FF38E0B}" srcOrd="1" destOrd="0" presId="urn:microsoft.com/office/officeart/2005/8/layout/orgChart1"/>
    <dgm:cxn modelId="{2B981144-87C8-4323-AF66-17DCC2FAFD40}" type="presOf" srcId="{26EF97FA-D0FE-45B0-99EB-2728F95E2365}" destId="{11109570-2319-4B18-8496-7805F9931588}" srcOrd="0" destOrd="0" presId="urn:microsoft.com/office/officeart/2005/8/layout/orgChart1"/>
    <dgm:cxn modelId="{5F1161A3-35BB-4D43-B1C0-1AF66664A086}" type="presOf" srcId="{700501AF-A841-468E-894F-E1294ACD96A3}" destId="{3B02156F-2C5B-4640-883A-837430D4371F}" srcOrd="1" destOrd="0" presId="urn:microsoft.com/office/officeart/2005/8/layout/orgChart1"/>
    <dgm:cxn modelId="{C153BE1B-DF00-4605-962F-A6905014A8D6}" type="presParOf" srcId="{6BE15275-6E79-4BBA-8177-670F131B7B5E}" destId="{33389DEA-4B6B-407B-B76F-3A2C1A95F15D}" srcOrd="0" destOrd="0" presId="urn:microsoft.com/office/officeart/2005/8/layout/orgChart1"/>
    <dgm:cxn modelId="{25AC9235-B58B-4EBD-B683-4BDA2AA5BBA0}" type="presParOf" srcId="{33389DEA-4B6B-407B-B76F-3A2C1A95F15D}" destId="{68887CEA-DE74-49FB-A741-B7120F9C26B3}" srcOrd="0" destOrd="0" presId="urn:microsoft.com/office/officeart/2005/8/layout/orgChart1"/>
    <dgm:cxn modelId="{4EF0EBC0-E259-4B72-9A6D-7B2DF5C9A330}" type="presParOf" srcId="{68887CEA-DE74-49FB-A741-B7120F9C26B3}" destId="{23EAB912-C4D0-42A3-AFB0-1992BC563E66}" srcOrd="0" destOrd="0" presId="urn:microsoft.com/office/officeart/2005/8/layout/orgChart1"/>
    <dgm:cxn modelId="{E68FBC41-CBBB-4268-B3DC-06CE8600F9E3}" type="presParOf" srcId="{68887CEA-DE74-49FB-A741-B7120F9C26B3}" destId="{E1E96193-CCCB-4822-900A-DAB25B938206}" srcOrd="1" destOrd="0" presId="urn:microsoft.com/office/officeart/2005/8/layout/orgChart1"/>
    <dgm:cxn modelId="{3EDC0E0D-8005-4CFD-8E70-FF46FF4F3661}" type="presParOf" srcId="{33389DEA-4B6B-407B-B76F-3A2C1A95F15D}" destId="{5A81F963-0A7E-478E-941F-8538FCDE799C}" srcOrd="1" destOrd="0" presId="urn:microsoft.com/office/officeart/2005/8/layout/orgChart1"/>
    <dgm:cxn modelId="{783A0766-6E51-455C-9AFD-4B42DFB34877}" type="presParOf" srcId="{5A81F963-0A7E-478E-941F-8538FCDE799C}" destId="{D15409EB-61B0-48EF-A943-2A5F2E7FE3CC}" srcOrd="0" destOrd="0" presId="urn:microsoft.com/office/officeart/2005/8/layout/orgChart1"/>
    <dgm:cxn modelId="{1583F5BC-4440-476C-A3C8-F2DB9F285FEE}" type="presParOf" srcId="{5A81F963-0A7E-478E-941F-8538FCDE799C}" destId="{7098C457-85DD-490C-B130-13C520C2B519}" srcOrd="1" destOrd="0" presId="urn:microsoft.com/office/officeart/2005/8/layout/orgChart1"/>
    <dgm:cxn modelId="{E97F4A4C-BD7A-44DC-BD4E-D465A4672EC2}" type="presParOf" srcId="{7098C457-85DD-490C-B130-13C520C2B519}" destId="{96A08732-5BF0-46D2-89A7-A6885F464557}" srcOrd="0" destOrd="0" presId="urn:microsoft.com/office/officeart/2005/8/layout/orgChart1"/>
    <dgm:cxn modelId="{EE217034-24EE-4F90-9908-AF51C21CC536}" type="presParOf" srcId="{96A08732-5BF0-46D2-89A7-A6885F464557}" destId="{DDE0460B-D169-494F-9E34-ABCFDD6FFC2D}" srcOrd="0" destOrd="0" presId="urn:microsoft.com/office/officeart/2005/8/layout/orgChart1"/>
    <dgm:cxn modelId="{27F4B3C5-BFCB-4E01-A17E-F936948122D6}" type="presParOf" srcId="{96A08732-5BF0-46D2-89A7-A6885F464557}" destId="{3B02156F-2C5B-4640-883A-837430D4371F}" srcOrd="1" destOrd="0" presId="urn:microsoft.com/office/officeart/2005/8/layout/orgChart1"/>
    <dgm:cxn modelId="{F56741C4-FE86-467E-96AA-C41B26F52A31}" type="presParOf" srcId="{7098C457-85DD-490C-B130-13C520C2B519}" destId="{837E9278-9CF1-4322-8438-3D0102D085AD}" srcOrd="1" destOrd="0" presId="urn:microsoft.com/office/officeart/2005/8/layout/orgChart1"/>
    <dgm:cxn modelId="{10230668-F606-495A-BB07-3D9DDCD4023A}" type="presParOf" srcId="{837E9278-9CF1-4322-8438-3D0102D085AD}" destId="{39603B5B-5163-4075-AACB-22151EAD8739}" srcOrd="0" destOrd="0" presId="urn:microsoft.com/office/officeart/2005/8/layout/orgChart1"/>
    <dgm:cxn modelId="{903A91A7-3B84-4629-81A6-357DFB0A322A}" type="presParOf" srcId="{837E9278-9CF1-4322-8438-3D0102D085AD}" destId="{FF972A36-4FA1-4982-ABE3-7BDB6AF84EB4}" srcOrd="1" destOrd="0" presId="urn:microsoft.com/office/officeart/2005/8/layout/orgChart1"/>
    <dgm:cxn modelId="{A1936A6B-2CFD-405B-976B-595F69C04D2D}" type="presParOf" srcId="{FF972A36-4FA1-4982-ABE3-7BDB6AF84EB4}" destId="{FDEC6415-D285-48E8-86B3-3B6CED2048BC}" srcOrd="0" destOrd="0" presId="urn:microsoft.com/office/officeart/2005/8/layout/orgChart1"/>
    <dgm:cxn modelId="{54F2B598-421D-4316-88BA-018FBD222623}" type="presParOf" srcId="{FDEC6415-D285-48E8-86B3-3B6CED2048BC}" destId="{838E8098-99D8-4CB6-985F-70DD47C25AA5}" srcOrd="0" destOrd="0" presId="urn:microsoft.com/office/officeart/2005/8/layout/orgChart1"/>
    <dgm:cxn modelId="{3EF0E8CC-067F-4EA1-B1BB-074FDDC4FEDB}" type="presParOf" srcId="{FDEC6415-D285-48E8-86B3-3B6CED2048BC}" destId="{D0FEC87B-85F8-4377-A009-7A261C236B3D}" srcOrd="1" destOrd="0" presId="urn:microsoft.com/office/officeart/2005/8/layout/orgChart1"/>
    <dgm:cxn modelId="{E604AC41-AAF8-4675-BB51-3D07CEF9936C}" type="presParOf" srcId="{FF972A36-4FA1-4982-ABE3-7BDB6AF84EB4}" destId="{F174748F-5262-4B83-82A7-A5D4F1499F3C}" srcOrd="1" destOrd="0" presId="urn:microsoft.com/office/officeart/2005/8/layout/orgChart1"/>
    <dgm:cxn modelId="{559D7FEE-D6B9-40C7-8ECD-653749121C1F}" type="presParOf" srcId="{FF972A36-4FA1-4982-ABE3-7BDB6AF84EB4}" destId="{2607A3FA-BD0A-4677-B946-2527C2EA6A36}" srcOrd="2" destOrd="0" presId="urn:microsoft.com/office/officeart/2005/8/layout/orgChart1"/>
    <dgm:cxn modelId="{0BAA45D2-E4D5-42A4-8068-E74B490B09F1}" type="presParOf" srcId="{837E9278-9CF1-4322-8438-3D0102D085AD}" destId="{EA8047D2-8A48-4AEB-89EE-E34247038DF0}" srcOrd="2" destOrd="0" presId="urn:microsoft.com/office/officeart/2005/8/layout/orgChart1"/>
    <dgm:cxn modelId="{CDAF2E72-ECF4-4A56-835A-F7CD6BB52116}" type="presParOf" srcId="{837E9278-9CF1-4322-8438-3D0102D085AD}" destId="{5BA5126C-D56C-49BC-A4AB-86DA507C2B46}" srcOrd="3" destOrd="0" presId="urn:microsoft.com/office/officeart/2005/8/layout/orgChart1"/>
    <dgm:cxn modelId="{9D16737D-6F4F-452A-A37A-9E9EDE3A0CFB}" type="presParOf" srcId="{5BA5126C-D56C-49BC-A4AB-86DA507C2B46}" destId="{7CAFB1CB-4151-4CA3-A197-FCF45EE051AC}" srcOrd="0" destOrd="0" presId="urn:microsoft.com/office/officeart/2005/8/layout/orgChart1"/>
    <dgm:cxn modelId="{7985235E-D836-4EEB-855D-001F2E972348}" type="presParOf" srcId="{7CAFB1CB-4151-4CA3-A197-FCF45EE051AC}" destId="{A66C4EAE-60F8-44C6-BE2A-14B761C4005C}" srcOrd="0" destOrd="0" presId="urn:microsoft.com/office/officeart/2005/8/layout/orgChart1"/>
    <dgm:cxn modelId="{3456675F-450D-41FD-94AA-7D51D3277613}" type="presParOf" srcId="{7CAFB1CB-4151-4CA3-A197-FCF45EE051AC}" destId="{232CD057-DD40-45F7-B023-94C5FB403BE9}" srcOrd="1" destOrd="0" presId="urn:microsoft.com/office/officeart/2005/8/layout/orgChart1"/>
    <dgm:cxn modelId="{3B18337B-E47A-4897-AF05-E89115BBBEC6}" type="presParOf" srcId="{5BA5126C-D56C-49BC-A4AB-86DA507C2B46}" destId="{98547CFA-13B9-4C3E-AE86-335CADF7B5EE}" srcOrd="1" destOrd="0" presId="urn:microsoft.com/office/officeart/2005/8/layout/orgChart1"/>
    <dgm:cxn modelId="{EB2053AA-6ED7-4273-BBF2-8DCCB29B86E4}" type="presParOf" srcId="{5BA5126C-D56C-49BC-A4AB-86DA507C2B46}" destId="{A586EC57-0239-4EDA-BD3D-57CD5BE75717}" srcOrd="2" destOrd="0" presId="urn:microsoft.com/office/officeart/2005/8/layout/orgChart1"/>
    <dgm:cxn modelId="{EEBDA40D-5BD9-43A7-9AC5-1D49820DB946}" type="presParOf" srcId="{837E9278-9CF1-4322-8438-3D0102D085AD}" destId="{F17D6A6B-A4A4-45AA-84DF-C5FA10C35CC7}" srcOrd="4" destOrd="0" presId="urn:microsoft.com/office/officeart/2005/8/layout/orgChart1"/>
    <dgm:cxn modelId="{598F38AE-4232-4C27-8828-C17A0A2FEFB8}" type="presParOf" srcId="{837E9278-9CF1-4322-8438-3D0102D085AD}" destId="{788FC86E-ABB8-40F9-A1F2-8A8E2B937CE8}" srcOrd="5" destOrd="0" presId="urn:microsoft.com/office/officeart/2005/8/layout/orgChart1"/>
    <dgm:cxn modelId="{B6335A51-CCE7-4707-AC86-B1F312ADE73B}" type="presParOf" srcId="{788FC86E-ABB8-40F9-A1F2-8A8E2B937CE8}" destId="{75EC6482-5AF9-4DBB-8165-59210D88DE73}" srcOrd="0" destOrd="0" presId="urn:microsoft.com/office/officeart/2005/8/layout/orgChart1"/>
    <dgm:cxn modelId="{1F4116D9-E3D9-49F0-8F73-E12D9E8EE78C}" type="presParOf" srcId="{75EC6482-5AF9-4DBB-8165-59210D88DE73}" destId="{F24BF718-861E-448E-AC44-346BC1CD789A}" srcOrd="0" destOrd="0" presId="urn:microsoft.com/office/officeart/2005/8/layout/orgChart1"/>
    <dgm:cxn modelId="{614E48D1-0404-4C3E-AEB4-216A591F5B1D}" type="presParOf" srcId="{75EC6482-5AF9-4DBB-8165-59210D88DE73}" destId="{E5737446-5189-470B-933F-9A559FF38E0B}" srcOrd="1" destOrd="0" presId="urn:microsoft.com/office/officeart/2005/8/layout/orgChart1"/>
    <dgm:cxn modelId="{CDE5CE15-BE1B-4B4E-80D4-BB6A34CA0A74}" type="presParOf" srcId="{788FC86E-ABB8-40F9-A1F2-8A8E2B937CE8}" destId="{0210CBF2-65AE-4AF4-9EB7-ADCE5C14F80E}" srcOrd="1" destOrd="0" presId="urn:microsoft.com/office/officeart/2005/8/layout/orgChart1"/>
    <dgm:cxn modelId="{3108D084-E437-4398-A975-77387872B913}" type="presParOf" srcId="{788FC86E-ABB8-40F9-A1F2-8A8E2B937CE8}" destId="{4930BE78-869E-4FC1-AF3A-ACE1EFB7B12F}" srcOrd="2" destOrd="0" presId="urn:microsoft.com/office/officeart/2005/8/layout/orgChart1"/>
    <dgm:cxn modelId="{1921C69D-4B3A-4688-97A4-A92F1DD825B4}" type="presParOf" srcId="{837E9278-9CF1-4322-8438-3D0102D085AD}" destId="{11109570-2319-4B18-8496-7805F9931588}" srcOrd="6" destOrd="0" presId="urn:microsoft.com/office/officeart/2005/8/layout/orgChart1"/>
    <dgm:cxn modelId="{72566E1E-9586-4F2F-B60D-1F2F6DAEC477}" type="presParOf" srcId="{837E9278-9CF1-4322-8438-3D0102D085AD}" destId="{3C729D0D-DFD4-4F39-80AE-D79185ECEFF9}" srcOrd="7" destOrd="0" presId="urn:microsoft.com/office/officeart/2005/8/layout/orgChart1"/>
    <dgm:cxn modelId="{86312072-0A53-462D-AAFE-601D3192EC29}" type="presParOf" srcId="{3C729D0D-DFD4-4F39-80AE-D79185ECEFF9}" destId="{6DCD5206-160A-46DD-9001-D65C4F18EFBB}" srcOrd="0" destOrd="0" presId="urn:microsoft.com/office/officeart/2005/8/layout/orgChart1"/>
    <dgm:cxn modelId="{9D25A7EF-94BF-4753-86F0-4007DCD1FDCF}" type="presParOf" srcId="{6DCD5206-160A-46DD-9001-D65C4F18EFBB}" destId="{B1D19559-50DF-45E2-8FBB-BF2891A59E6C}" srcOrd="0" destOrd="0" presId="urn:microsoft.com/office/officeart/2005/8/layout/orgChart1"/>
    <dgm:cxn modelId="{C94D44B1-C00B-420E-B01B-EF77C4F6580F}" type="presParOf" srcId="{6DCD5206-160A-46DD-9001-D65C4F18EFBB}" destId="{5E031DF9-BBFD-48F2-A430-B46EAD924D45}" srcOrd="1" destOrd="0" presId="urn:microsoft.com/office/officeart/2005/8/layout/orgChart1"/>
    <dgm:cxn modelId="{191ED837-B26F-4E2D-A6E2-EC79EAF4D982}" type="presParOf" srcId="{3C729D0D-DFD4-4F39-80AE-D79185ECEFF9}" destId="{47AB5840-00B0-4600-80AE-B5063E0ACB4C}" srcOrd="1" destOrd="0" presId="urn:microsoft.com/office/officeart/2005/8/layout/orgChart1"/>
    <dgm:cxn modelId="{3D3B4349-3BF1-46E7-B343-2D7F3B1C0F05}" type="presParOf" srcId="{3C729D0D-DFD4-4F39-80AE-D79185ECEFF9}" destId="{7E00304D-682C-412F-A4CF-9CFEEB38EBC6}" srcOrd="2" destOrd="0" presId="urn:microsoft.com/office/officeart/2005/8/layout/orgChart1"/>
    <dgm:cxn modelId="{27F139E1-383E-46C6-BF47-94AAA9F07836}" type="presParOf" srcId="{837E9278-9CF1-4322-8438-3D0102D085AD}" destId="{151113DE-7260-43E6-B3E5-8E8540460838}" srcOrd="8" destOrd="0" presId="urn:microsoft.com/office/officeart/2005/8/layout/orgChart1"/>
    <dgm:cxn modelId="{AA9E2E0E-F11D-49AA-B840-E127B73267D6}" type="presParOf" srcId="{837E9278-9CF1-4322-8438-3D0102D085AD}" destId="{586CEEA7-2176-43F2-B7CD-9770A197EBA8}" srcOrd="9" destOrd="0" presId="urn:microsoft.com/office/officeart/2005/8/layout/orgChart1"/>
    <dgm:cxn modelId="{2708B8FE-25CF-4C3C-9AB7-DDD8CB871A58}" type="presParOf" srcId="{586CEEA7-2176-43F2-B7CD-9770A197EBA8}" destId="{878A7606-85C9-4442-BAA6-2351E6AEF9E5}" srcOrd="0" destOrd="0" presId="urn:microsoft.com/office/officeart/2005/8/layout/orgChart1"/>
    <dgm:cxn modelId="{ECC851EE-4242-4F50-96EA-BFF12A65CE3F}" type="presParOf" srcId="{878A7606-85C9-4442-BAA6-2351E6AEF9E5}" destId="{EDD8D7C5-AF41-42B7-9773-227480CF9DA9}" srcOrd="0" destOrd="0" presId="urn:microsoft.com/office/officeart/2005/8/layout/orgChart1"/>
    <dgm:cxn modelId="{C27293EE-9863-4BC6-A88A-4718FD59BA14}" type="presParOf" srcId="{878A7606-85C9-4442-BAA6-2351E6AEF9E5}" destId="{B083576D-C92D-4B53-A376-CD019371FA19}" srcOrd="1" destOrd="0" presId="urn:microsoft.com/office/officeart/2005/8/layout/orgChart1"/>
    <dgm:cxn modelId="{1A3C4380-13B5-4C81-833B-98BD70E96315}" type="presParOf" srcId="{586CEEA7-2176-43F2-B7CD-9770A197EBA8}" destId="{4A769CBA-BC27-42EF-AAAC-07ECA68FB75E}" srcOrd="1" destOrd="0" presId="urn:microsoft.com/office/officeart/2005/8/layout/orgChart1"/>
    <dgm:cxn modelId="{7727C1E4-A9F6-4160-BB6B-161AFA78FCC3}" type="presParOf" srcId="{586CEEA7-2176-43F2-B7CD-9770A197EBA8}" destId="{0354D5D4-9334-461F-A883-30B82059EB56}" srcOrd="2" destOrd="0" presId="urn:microsoft.com/office/officeart/2005/8/layout/orgChart1"/>
    <dgm:cxn modelId="{EFD7AF3D-51FB-4015-A69E-CDC168842819}" type="presParOf" srcId="{7098C457-85DD-490C-B130-13C520C2B519}" destId="{C5128D68-9963-49EE-8AA8-1DA0A74FCC3B}" srcOrd="2" destOrd="0" presId="urn:microsoft.com/office/officeart/2005/8/layout/orgChart1"/>
    <dgm:cxn modelId="{A35C182A-D0B1-40F1-B9A9-2BB75F3B4B89}" type="presParOf" srcId="{33389DEA-4B6B-407B-B76F-3A2C1A95F15D}" destId="{C241DB46-1B40-4CEE-A695-A09C48CCE358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4A749A5-5C43-42EC-8290-DB81385246BF}" type="doc">
      <dgm:prSet loTypeId="urn:microsoft.com/office/officeart/2005/8/layout/hierarchy3" loCatId="list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27887F09-D334-4E43-800B-7E66FBED9A8C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Участие Республики Беларусь в реализации международных проектов в области охраны окружающей среды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4C180C5-4E3E-40AB-8238-C61360EDC7CF}" type="parTrans" cxnId="{C6488E40-E05D-4FE9-8D22-6BFC099F3F19}">
      <dgm:prSet/>
      <dgm:spPr/>
      <dgm:t>
        <a:bodyPr/>
        <a:lstStyle/>
        <a:p>
          <a:endParaRPr lang="ru-RU"/>
        </a:p>
      </dgm:t>
    </dgm:pt>
    <dgm:pt modelId="{C2F4B260-6900-4176-BE44-5DD5EE37CD61}" type="sibTrans" cxnId="{C6488E40-E05D-4FE9-8D22-6BFC099F3F19}">
      <dgm:prSet/>
      <dgm:spPr/>
      <dgm:t>
        <a:bodyPr/>
        <a:lstStyle/>
        <a:p>
          <a:endParaRPr lang="ru-RU"/>
        </a:p>
      </dgm:t>
    </dgm:pt>
    <dgm:pt modelId="{DAD2F127-8FBF-4765-A8D4-635D082ECCF3}">
      <dgm:prSet phldrT="[Текст]" custT="1"/>
      <dgm:spPr/>
      <dgm:t>
        <a:bodyPr/>
        <a:lstStyle/>
        <a:p>
          <a:pPr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Инициатор принятия резолюции Генеральной Ассамблеи ООН «Укрепление международного сотрудничества и координации усилий в деле изучения, смягчения и минимизации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последст-вий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чернобыльской катастрофы»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C0827F6-286E-4EB3-ABEE-21058EB8DA47}" type="parTrans" cxnId="{917346E1-E249-479F-9727-C9FBB66373A4}">
      <dgm:prSet/>
      <dgm:spPr/>
      <dgm:t>
        <a:bodyPr/>
        <a:lstStyle/>
        <a:p>
          <a:endParaRPr lang="ru-RU"/>
        </a:p>
      </dgm:t>
    </dgm:pt>
    <dgm:pt modelId="{020E4D2A-7352-4F73-8586-495E65182D97}" type="sibTrans" cxnId="{917346E1-E249-479F-9727-C9FBB66373A4}">
      <dgm:prSet/>
      <dgm:spPr/>
      <dgm:t>
        <a:bodyPr/>
        <a:lstStyle/>
        <a:p>
          <a:endParaRPr lang="ru-RU"/>
        </a:p>
      </dgm:t>
    </dgm:pt>
    <dgm:pt modelId="{D5A40BFE-1148-47DA-8F3C-5E0AD12C8CA7}">
      <dgm:prSet phldrT="[Текст]" custT="1"/>
      <dgm:spPr/>
      <dgm:t>
        <a:bodyPr/>
        <a:lstStyle/>
        <a:p>
          <a:pPr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Подписаны глобальные экологические конвенции:</a:t>
          </a:r>
        </a:p>
        <a:p>
          <a:pPr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Конвенция о биологическом разнообразии;</a:t>
          </a:r>
        </a:p>
        <a:p>
          <a:pPr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Рамочная конвенция ООН об изменении климата;</a:t>
          </a:r>
        </a:p>
        <a:p>
          <a:pPr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Конвенция по борьбе с опустыниванием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457DF21-D6E7-4385-97A5-60570547FF54}" type="parTrans" cxnId="{C1E7D036-3FFB-433B-98B6-E68CA6C68368}">
      <dgm:prSet/>
      <dgm:spPr/>
      <dgm:t>
        <a:bodyPr/>
        <a:lstStyle/>
        <a:p>
          <a:endParaRPr lang="ru-RU"/>
        </a:p>
      </dgm:t>
    </dgm:pt>
    <dgm:pt modelId="{F2CBD164-0566-444F-9AA2-242339176FA2}" type="sibTrans" cxnId="{C1E7D036-3FFB-433B-98B6-E68CA6C68368}">
      <dgm:prSet/>
      <dgm:spPr/>
      <dgm:t>
        <a:bodyPr/>
        <a:lstStyle/>
        <a:p>
          <a:endParaRPr lang="ru-RU"/>
        </a:p>
      </dgm:t>
    </dgm:pt>
    <dgm:pt modelId="{51F45944-D40D-4F48-B66C-159C345B5C34}">
      <dgm:prSet phldrT="[Текст]" custT="1"/>
      <dgm:spPr/>
      <dgm:t>
        <a:bodyPr/>
        <a:lstStyle/>
        <a:p>
          <a:pPr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 постоянной основе поддерживает контакты с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международ-ными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организациями: Программа ООН по окружающей среде, Всемирная метеорологическая организация, Глобальный эко-логический фонд т др.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A0F00B8-B059-44CA-945C-937099CB119A}" type="parTrans" cxnId="{C266C105-A2BC-46B2-A5B5-423C97EB06F1}">
      <dgm:prSet/>
      <dgm:spPr/>
      <dgm:t>
        <a:bodyPr/>
        <a:lstStyle/>
        <a:p>
          <a:endParaRPr lang="ru-RU"/>
        </a:p>
      </dgm:t>
    </dgm:pt>
    <dgm:pt modelId="{89FDECAC-C5F9-454B-AA37-68A9A652ABDE}" type="sibTrans" cxnId="{C266C105-A2BC-46B2-A5B5-423C97EB06F1}">
      <dgm:prSet/>
      <dgm:spPr/>
      <dgm:t>
        <a:bodyPr/>
        <a:lstStyle/>
        <a:p>
          <a:endParaRPr lang="ru-RU"/>
        </a:p>
      </dgm:t>
    </dgm:pt>
    <dgm:pt modelId="{A9BBCF64-C1E1-4FF6-A3E3-06BEEF2015E1}" type="pres">
      <dgm:prSet presAssocID="{14A749A5-5C43-42EC-8290-DB81385246BF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BD471C45-AFA2-4206-9CEA-F9B08C343DAD}" type="pres">
      <dgm:prSet presAssocID="{27887F09-D334-4E43-800B-7E66FBED9A8C}" presName="root" presStyleCnt="0"/>
      <dgm:spPr/>
    </dgm:pt>
    <dgm:pt modelId="{4CF48E5D-8E56-4C5C-AD98-FDD63310E85E}" type="pres">
      <dgm:prSet presAssocID="{27887F09-D334-4E43-800B-7E66FBED9A8C}" presName="rootComposite" presStyleCnt="0"/>
      <dgm:spPr/>
    </dgm:pt>
    <dgm:pt modelId="{17CAE9FC-AEE8-4CE4-841D-58709309BBC7}" type="pres">
      <dgm:prSet presAssocID="{27887F09-D334-4E43-800B-7E66FBED9A8C}" presName="rootText" presStyleLbl="node1" presStyleIdx="0" presStyleCnt="1" custScaleX="405143" custScaleY="66588"/>
      <dgm:spPr/>
      <dgm:t>
        <a:bodyPr/>
        <a:lstStyle/>
        <a:p>
          <a:endParaRPr lang="ru-RU"/>
        </a:p>
      </dgm:t>
    </dgm:pt>
    <dgm:pt modelId="{24AB63C8-6F18-457C-AB9D-427124B4E2E4}" type="pres">
      <dgm:prSet presAssocID="{27887F09-D334-4E43-800B-7E66FBED9A8C}" presName="rootConnector" presStyleLbl="node1" presStyleIdx="0" presStyleCnt="1"/>
      <dgm:spPr/>
      <dgm:t>
        <a:bodyPr/>
        <a:lstStyle/>
        <a:p>
          <a:endParaRPr lang="ru-RU"/>
        </a:p>
      </dgm:t>
    </dgm:pt>
    <dgm:pt modelId="{79B5E54C-9481-406C-B6CE-A4ADFEA5DEDD}" type="pres">
      <dgm:prSet presAssocID="{27887F09-D334-4E43-800B-7E66FBED9A8C}" presName="childShape" presStyleCnt="0"/>
      <dgm:spPr/>
    </dgm:pt>
    <dgm:pt modelId="{DF51A610-83E7-4E48-8492-B336659AA713}" type="pres">
      <dgm:prSet presAssocID="{4C0827F6-286E-4EB3-ABEE-21058EB8DA47}" presName="Name13" presStyleLbl="parChTrans1D2" presStyleIdx="0" presStyleCnt="3"/>
      <dgm:spPr/>
      <dgm:t>
        <a:bodyPr/>
        <a:lstStyle/>
        <a:p>
          <a:endParaRPr lang="ru-RU"/>
        </a:p>
      </dgm:t>
    </dgm:pt>
    <dgm:pt modelId="{FE17AA44-B79B-4F10-95B5-3A27F94AE004}" type="pres">
      <dgm:prSet presAssocID="{DAD2F127-8FBF-4765-A8D4-635D082ECCF3}" presName="childText" presStyleLbl="bgAcc1" presStyleIdx="0" presStyleCnt="3" custScaleX="4299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6016FA-8FC1-43EB-BE54-8959AACD95BF}" type="pres">
      <dgm:prSet presAssocID="{4457DF21-D6E7-4385-97A5-60570547FF54}" presName="Name13" presStyleLbl="parChTrans1D2" presStyleIdx="1" presStyleCnt="3"/>
      <dgm:spPr/>
      <dgm:t>
        <a:bodyPr/>
        <a:lstStyle/>
        <a:p>
          <a:endParaRPr lang="ru-RU"/>
        </a:p>
      </dgm:t>
    </dgm:pt>
    <dgm:pt modelId="{E7809538-C1DF-4373-95B7-A5C28DFE3A56}" type="pres">
      <dgm:prSet presAssocID="{D5A40BFE-1148-47DA-8F3C-5E0AD12C8CA7}" presName="childText" presStyleLbl="bgAcc1" presStyleIdx="1" presStyleCnt="3" custScaleX="429928" custScaleY="1334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99F3A8-3F42-479A-A740-BA9DDF68D839}" type="pres">
      <dgm:prSet presAssocID="{5A0F00B8-B059-44CA-945C-937099CB119A}" presName="Name13" presStyleLbl="parChTrans1D2" presStyleIdx="2" presStyleCnt="3"/>
      <dgm:spPr/>
      <dgm:t>
        <a:bodyPr/>
        <a:lstStyle/>
        <a:p>
          <a:endParaRPr lang="ru-RU"/>
        </a:p>
      </dgm:t>
    </dgm:pt>
    <dgm:pt modelId="{6CFBA60E-671D-4A1F-86E3-987745638A4D}" type="pres">
      <dgm:prSet presAssocID="{51F45944-D40D-4F48-B66C-159C345B5C34}" presName="childText" presStyleLbl="bgAcc1" presStyleIdx="2" presStyleCnt="3" custScaleX="4299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96C5597-FED0-4CFE-9952-E2C6B2587767}" type="presOf" srcId="{27887F09-D334-4E43-800B-7E66FBED9A8C}" destId="{17CAE9FC-AEE8-4CE4-841D-58709309BBC7}" srcOrd="0" destOrd="0" presId="urn:microsoft.com/office/officeart/2005/8/layout/hierarchy3"/>
    <dgm:cxn modelId="{C1E7D036-3FFB-433B-98B6-E68CA6C68368}" srcId="{27887F09-D334-4E43-800B-7E66FBED9A8C}" destId="{D5A40BFE-1148-47DA-8F3C-5E0AD12C8CA7}" srcOrd="1" destOrd="0" parTransId="{4457DF21-D6E7-4385-97A5-60570547FF54}" sibTransId="{F2CBD164-0566-444F-9AA2-242339176FA2}"/>
    <dgm:cxn modelId="{E6A8E27C-1AE3-483E-9147-FFBD0EBBB35C}" type="presOf" srcId="{14A749A5-5C43-42EC-8290-DB81385246BF}" destId="{A9BBCF64-C1E1-4FF6-A3E3-06BEEF2015E1}" srcOrd="0" destOrd="0" presId="urn:microsoft.com/office/officeart/2005/8/layout/hierarchy3"/>
    <dgm:cxn modelId="{D1A0D635-E30F-41F9-9103-9A4B7EAE82E5}" type="presOf" srcId="{DAD2F127-8FBF-4765-A8D4-635D082ECCF3}" destId="{FE17AA44-B79B-4F10-95B5-3A27F94AE004}" srcOrd="0" destOrd="0" presId="urn:microsoft.com/office/officeart/2005/8/layout/hierarchy3"/>
    <dgm:cxn modelId="{F503BB0E-577A-4FE5-90E7-8A159374D74F}" type="presOf" srcId="{5A0F00B8-B059-44CA-945C-937099CB119A}" destId="{F899F3A8-3F42-479A-A740-BA9DDF68D839}" srcOrd="0" destOrd="0" presId="urn:microsoft.com/office/officeart/2005/8/layout/hierarchy3"/>
    <dgm:cxn modelId="{9E46E2D1-6494-4150-9D63-FFFC71EF71CF}" type="presOf" srcId="{4457DF21-D6E7-4385-97A5-60570547FF54}" destId="{426016FA-8FC1-43EB-BE54-8959AACD95BF}" srcOrd="0" destOrd="0" presId="urn:microsoft.com/office/officeart/2005/8/layout/hierarchy3"/>
    <dgm:cxn modelId="{C266C105-A2BC-46B2-A5B5-423C97EB06F1}" srcId="{27887F09-D334-4E43-800B-7E66FBED9A8C}" destId="{51F45944-D40D-4F48-B66C-159C345B5C34}" srcOrd="2" destOrd="0" parTransId="{5A0F00B8-B059-44CA-945C-937099CB119A}" sibTransId="{89FDECAC-C5F9-454B-AA37-68A9A652ABDE}"/>
    <dgm:cxn modelId="{FF2744C4-4B53-490E-9973-BF778863B2A1}" type="presOf" srcId="{4C0827F6-286E-4EB3-ABEE-21058EB8DA47}" destId="{DF51A610-83E7-4E48-8492-B336659AA713}" srcOrd="0" destOrd="0" presId="urn:microsoft.com/office/officeart/2005/8/layout/hierarchy3"/>
    <dgm:cxn modelId="{AD31E6D6-074B-48B2-96E5-1CC40209C876}" type="presOf" srcId="{27887F09-D334-4E43-800B-7E66FBED9A8C}" destId="{24AB63C8-6F18-457C-AB9D-427124B4E2E4}" srcOrd="1" destOrd="0" presId="urn:microsoft.com/office/officeart/2005/8/layout/hierarchy3"/>
    <dgm:cxn modelId="{917346E1-E249-479F-9727-C9FBB66373A4}" srcId="{27887F09-D334-4E43-800B-7E66FBED9A8C}" destId="{DAD2F127-8FBF-4765-A8D4-635D082ECCF3}" srcOrd="0" destOrd="0" parTransId="{4C0827F6-286E-4EB3-ABEE-21058EB8DA47}" sibTransId="{020E4D2A-7352-4F73-8586-495E65182D97}"/>
    <dgm:cxn modelId="{C6488E40-E05D-4FE9-8D22-6BFC099F3F19}" srcId="{14A749A5-5C43-42EC-8290-DB81385246BF}" destId="{27887F09-D334-4E43-800B-7E66FBED9A8C}" srcOrd="0" destOrd="0" parTransId="{74C180C5-4E3E-40AB-8238-C61360EDC7CF}" sibTransId="{C2F4B260-6900-4176-BE44-5DD5EE37CD61}"/>
    <dgm:cxn modelId="{CCD2341E-6F29-4B96-9854-6AC31D29452B}" type="presOf" srcId="{51F45944-D40D-4F48-B66C-159C345B5C34}" destId="{6CFBA60E-671D-4A1F-86E3-987745638A4D}" srcOrd="0" destOrd="0" presId="urn:microsoft.com/office/officeart/2005/8/layout/hierarchy3"/>
    <dgm:cxn modelId="{9A9FB2B0-A66F-48E4-992C-4357AE07D517}" type="presOf" srcId="{D5A40BFE-1148-47DA-8F3C-5E0AD12C8CA7}" destId="{E7809538-C1DF-4373-95B7-A5C28DFE3A56}" srcOrd="0" destOrd="0" presId="urn:microsoft.com/office/officeart/2005/8/layout/hierarchy3"/>
    <dgm:cxn modelId="{4F25451A-342A-4351-A90D-692669F83D5D}" type="presParOf" srcId="{A9BBCF64-C1E1-4FF6-A3E3-06BEEF2015E1}" destId="{BD471C45-AFA2-4206-9CEA-F9B08C343DAD}" srcOrd="0" destOrd="0" presId="urn:microsoft.com/office/officeart/2005/8/layout/hierarchy3"/>
    <dgm:cxn modelId="{8066B1AF-FAA8-4FBB-8402-FFD295942ECB}" type="presParOf" srcId="{BD471C45-AFA2-4206-9CEA-F9B08C343DAD}" destId="{4CF48E5D-8E56-4C5C-AD98-FDD63310E85E}" srcOrd="0" destOrd="0" presId="urn:microsoft.com/office/officeart/2005/8/layout/hierarchy3"/>
    <dgm:cxn modelId="{EC7E9AA0-17AE-438C-A70D-02E771EC4A9D}" type="presParOf" srcId="{4CF48E5D-8E56-4C5C-AD98-FDD63310E85E}" destId="{17CAE9FC-AEE8-4CE4-841D-58709309BBC7}" srcOrd="0" destOrd="0" presId="urn:microsoft.com/office/officeart/2005/8/layout/hierarchy3"/>
    <dgm:cxn modelId="{DA6D7866-D8BE-43E2-9809-F406298E15CF}" type="presParOf" srcId="{4CF48E5D-8E56-4C5C-AD98-FDD63310E85E}" destId="{24AB63C8-6F18-457C-AB9D-427124B4E2E4}" srcOrd="1" destOrd="0" presId="urn:microsoft.com/office/officeart/2005/8/layout/hierarchy3"/>
    <dgm:cxn modelId="{1269BCFA-C021-4157-B387-DF88BAA31A38}" type="presParOf" srcId="{BD471C45-AFA2-4206-9CEA-F9B08C343DAD}" destId="{79B5E54C-9481-406C-B6CE-A4ADFEA5DEDD}" srcOrd="1" destOrd="0" presId="urn:microsoft.com/office/officeart/2005/8/layout/hierarchy3"/>
    <dgm:cxn modelId="{6E4457C2-8A60-4274-9640-B792D5A9E1C4}" type="presParOf" srcId="{79B5E54C-9481-406C-B6CE-A4ADFEA5DEDD}" destId="{DF51A610-83E7-4E48-8492-B336659AA713}" srcOrd="0" destOrd="0" presId="urn:microsoft.com/office/officeart/2005/8/layout/hierarchy3"/>
    <dgm:cxn modelId="{91878C15-5B40-40C6-9EFD-852C1967B3FE}" type="presParOf" srcId="{79B5E54C-9481-406C-B6CE-A4ADFEA5DEDD}" destId="{FE17AA44-B79B-4F10-95B5-3A27F94AE004}" srcOrd="1" destOrd="0" presId="urn:microsoft.com/office/officeart/2005/8/layout/hierarchy3"/>
    <dgm:cxn modelId="{46E7DA9E-151C-4451-94A7-FB177434AA6D}" type="presParOf" srcId="{79B5E54C-9481-406C-B6CE-A4ADFEA5DEDD}" destId="{426016FA-8FC1-43EB-BE54-8959AACD95BF}" srcOrd="2" destOrd="0" presId="urn:microsoft.com/office/officeart/2005/8/layout/hierarchy3"/>
    <dgm:cxn modelId="{C9F4D07C-F93F-4E93-970A-6346EE0B8A20}" type="presParOf" srcId="{79B5E54C-9481-406C-B6CE-A4ADFEA5DEDD}" destId="{E7809538-C1DF-4373-95B7-A5C28DFE3A56}" srcOrd="3" destOrd="0" presId="urn:microsoft.com/office/officeart/2005/8/layout/hierarchy3"/>
    <dgm:cxn modelId="{AB6A1896-84EB-4621-89D4-396EB3A41D43}" type="presParOf" srcId="{79B5E54C-9481-406C-B6CE-A4ADFEA5DEDD}" destId="{F899F3A8-3F42-479A-A740-BA9DDF68D839}" srcOrd="4" destOrd="0" presId="urn:microsoft.com/office/officeart/2005/8/layout/hierarchy3"/>
    <dgm:cxn modelId="{CAF2CEA8-2C9D-4161-B24F-2E6045B34C8C}" type="presParOf" srcId="{79B5E54C-9481-406C-B6CE-A4ADFEA5DEDD}" destId="{6CFBA60E-671D-4A1F-86E3-987745638A4D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CAE9FC-AEE8-4CE4-841D-58709309BBC7}">
      <dsp:nvSpPr>
        <dsp:cNvPr id="0" name=""/>
        <dsp:cNvSpPr/>
      </dsp:nvSpPr>
      <dsp:spPr>
        <a:xfrm>
          <a:off x="8068" y="1325"/>
          <a:ext cx="8085115" cy="12398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Глобальные проблемы современности 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- жизненно важные проблемы планетарного характера, для решения которых необходимо объединение усилий всех государств, а их нерешённость представляет реальную угрозу для будущего человечества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4383" y="37640"/>
        <a:ext cx="8012485" cy="1167258"/>
      </dsp:txXfrm>
    </dsp:sp>
    <dsp:sp modelId="{DF51A610-83E7-4E48-8492-B336659AA713}">
      <dsp:nvSpPr>
        <dsp:cNvPr id="0" name=""/>
        <dsp:cNvSpPr/>
      </dsp:nvSpPr>
      <dsp:spPr>
        <a:xfrm>
          <a:off x="816580" y="1241214"/>
          <a:ext cx="808511" cy="7483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48357"/>
              </a:lnTo>
              <a:lnTo>
                <a:pt x="808511" y="748357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17AA44-B79B-4F10-95B5-3A27F94AE004}">
      <dsp:nvSpPr>
        <dsp:cNvPr id="0" name=""/>
        <dsp:cNvSpPr/>
      </dsp:nvSpPr>
      <dsp:spPr>
        <a:xfrm>
          <a:off x="1625091" y="1490667"/>
          <a:ext cx="6863783" cy="99781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универсальность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т.е. всеобщие масштабы проявления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654316" y="1519892"/>
        <a:ext cx="6805333" cy="939360"/>
      </dsp:txXfrm>
    </dsp:sp>
    <dsp:sp modelId="{426016FA-8FC1-43EB-BE54-8959AACD95BF}">
      <dsp:nvSpPr>
        <dsp:cNvPr id="0" name=""/>
        <dsp:cNvSpPr/>
      </dsp:nvSpPr>
      <dsp:spPr>
        <a:xfrm>
          <a:off x="816580" y="1241214"/>
          <a:ext cx="808511" cy="19956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95620"/>
              </a:lnTo>
              <a:lnTo>
                <a:pt x="808511" y="1995620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809538-C1DF-4373-95B7-A5C28DFE3A56}">
      <dsp:nvSpPr>
        <dsp:cNvPr id="0" name=""/>
        <dsp:cNvSpPr/>
      </dsp:nvSpPr>
      <dsp:spPr>
        <a:xfrm>
          <a:off x="1625091" y="2737929"/>
          <a:ext cx="6863783" cy="99781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острота воздействия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грозящая катастрофическими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последст-виями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для всего человечества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654316" y="2767154"/>
        <a:ext cx="6805333" cy="939360"/>
      </dsp:txXfrm>
    </dsp:sp>
    <dsp:sp modelId="{F899F3A8-3F42-479A-A740-BA9DDF68D839}">
      <dsp:nvSpPr>
        <dsp:cNvPr id="0" name=""/>
        <dsp:cNvSpPr/>
      </dsp:nvSpPr>
      <dsp:spPr>
        <a:xfrm>
          <a:off x="816580" y="1241214"/>
          <a:ext cx="808511" cy="32428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42882"/>
              </a:lnTo>
              <a:lnTo>
                <a:pt x="808511" y="3242882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FBA60E-671D-4A1F-86E3-987745638A4D}">
      <dsp:nvSpPr>
        <dsp:cNvPr id="0" name=""/>
        <dsp:cNvSpPr/>
      </dsp:nvSpPr>
      <dsp:spPr>
        <a:xfrm>
          <a:off x="1625091" y="3985192"/>
          <a:ext cx="6863783" cy="99781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комплексный характер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 возможность их преодоления только усилиями всего человечества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654316" y="4014417"/>
        <a:ext cx="6805333" cy="93936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412BA1-DE53-422C-B2C6-9FF97BB1EB60}">
      <dsp:nvSpPr>
        <dsp:cNvPr id="0" name=""/>
        <dsp:cNvSpPr/>
      </dsp:nvSpPr>
      <dsp:spPr>
        <a:xfrm>
          <a:off x="7185863" y="2211128"/>
          <a:ext cx="91440" cy="45796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57960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8A9166-4AEC-40AA-8BAD-615F3D93713D}">
      <dsp:nvSpPr>
        <dsp:cNvPr id="0" name=""/>
        <dsp:cNvSpPr/>
      </dsp:nvSpPr>
      <dsp:spPr>
        <a:xfrm>
          <a:off x="4248472" y="662785"/>
          <a:ext cx="2983111" cy="4579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8980"/>
              </a:lnTo>
              <a:lnTo>
                <a:pt x="2983111" y="228980"/>
              </a:lnTo>
              <a:lnTo>
                <a:pt x="2983111" y="457960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937380-C6F7-4BA3-B93A-FD8ABB8B7103}">
      <dsp:nvSpPr>
        <dsp:cNvPr id="0" name=""/>
        <dsp:cNvSpPr/>
      </dsp:nvSpPr>
      <dsp:spPr>
        <a:xfrm>
          <a:off x="4202752" y="2211128"/>
          <a:ext cx="91440" cy="45796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57960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698815-B165-4C6B-B2F5-92F7FAEE22BC}">
      <dsp:nvSpPr>
        <dsp:cNvPr id="0" name=""/>
        <dsp:cNvSpPr/>
      </dsp:nvSpPr>
      <dsp:spPr>
        <a:xfrm>
          <a:off x="4202752" y="662785"/>
          <a:ext cx="91440" cy="45796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57960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FE4CCC7-4541-4BCB-B2A2-BBDE87C0A418}">
      <dsp:nvSpPr>
        <dsp:cNvPr id="0" name=""/>
        <dsp:cNvSpPr/>
      </dsp:nvSpPr>
      <dsp:spPr>
        <a:xfrm>
          <a:off x="1219640" y="2211128"/>
          <a:ext cx="91440" cy="45796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57960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076B73F-76C0-45C7-8EBA-D89E5881BD02}">
      <dsp:nvSpPr>
        <dsp:cNvPr id="0" name=""/>
        <dsp:cNvSpPr/>
      </dsp:nvSpPr>
      <dsp:spPr>
        <a:xfrm>
          <a:off x="1265360" y="662785"/>
          <a:ext cx="2983111" cy="457960"/>
        </a:xfrm>
        <a:custGeom>
          <a:avLst/>
          <a:gdLst/>
          <a:ahLst/>
          <a:cxnLst/>
          <a:rect l="0" t="0" r="0" b="0"/>
          <a:pathLst>
            <a:path>
              <a:moveTo>
                <a:pt x="2983111" y="0"/>
              </a:moveTo>
              <a:lnTo>
                <a:pt x="2983111" y="228980"/>
              </a:lnTo>
              <a:lnTo>
                <a:pt x="0" y="228980"/>
              </a:lnTo>
              <a:lnTo>
                <a:pt x="0" y="457960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4DAF824-7CBB-4351-A166-13507C212760}">
      <dsp:nvSpPr>
        <dsp:cNvPr id="0" name=""/>
        <dsp:cNvSpPr/>
      </dsp:nvSpPr>
      <dsp:spPr>
        <a:xfrm>
          <a:off x="2288847" y="144014"/>
          <a:ext cx="3919248" cy="518771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Типы глобальных проблем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288847" y="144014"/>
        <a:ext cx="3919248" cy="518771"/>
      </dsp:txXfrm>
    </dsp:sp>
    <dsp:sp modelId="{447CE7BD-DEBB-4F97-934D-CEC6B58E8AB2}">
      <dsp:nvSpPr>
        <dsp:cNvPr id="0" name=""/>
        <dsp:cNvSpPr/>
      </dsp:nvSpPr>
      <dsp:spPr>
        <a:xfrm>
          <a:off x="2784" y="1120746"/>
          <a:ext cx="2525151" cy="1090382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взаимоотношений между различными социальными общностями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784" y="1120746"/>
        <a:ext cx="2525151" cy="1090382"/>
      </dsp:txXfrm>
    </dsp:sp>
    <dsp:sp modelId="{B6651341-2C16-4D0F-B357-8DCE1539285A}">
      <dsp:nvSpPr>
        <dsp:cNvPr id="0" name=""/>
        <dsp:cNvSpPr/>
      </dsp:nvSpPr>
      <dsp:spPr>
        <a:xfrm>
          <a:off x="2784" y="2669089"/>
          <a:ext cx="2525151" cy="2171223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проблемы разоружения и предотвращения ядерной войны,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прео-доления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отсталости, конфликтов между раз-витыми и развиваю-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щимися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странами, а также внутри стран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784" y="2669089"/>
        <a:ext cx="2525151" cy="2171223"/>
      </dsp:txXfrm>
    </dsp:sp>
    <dsp:sp modelId="{849A089E-B2A1-412C-928D-B105191D48B8}">
      <dsp:nvSpPr>
        <dsp:cNvPr id="0" name=""/>
        <dsp:cNvSpPr/>
      </dsp:nvSpPr>
      <dsp:spPr>
        <a:xfrm>
          <a:off x="2985896" y="1120746"/>
          <a:ext cx="2525151" cy="1090382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взаимоотношений между человеком и обществом, культурой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985896" y="1120746"/>
        <a:ext cx="2525151" cy="1090382"/>
      </dsp:txXfrm>
    </dsp:sp>
    <dsp:sp modelId="{A9FCFD7F-F1E2-4D29-A72A-0D2C5A438A9B}">
      <dsp:nvSpPr>
        <dsp:cNvPr id="0" name=""/>
        <dsp:cNvSpPr/>
      </dsp:nvSpPr>
      <dsp:spPr>
        <a:xfrm>
          <a:off x="2985896" y="2669089"/>
          <a:ext cx="2525151" cy="2171223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демографическая, куль-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турная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образователь-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ная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информационная проблема, а также проблемы научно-тех-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нического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прогресса, здравоохранения, пре-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дотвращения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опасных болезней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985896" y="2669089"/>
        <a:ext cx="2525151" cy="2171223"/>
      </dsp:txXfrm>
    </dsp:sp>
    <dsp:sp modelId="{594A92C2-3F39-479E-BFF6-DB15C2EAA74A}">
      <dsp:nvSpPr>
        <dsp:cNvPr id="0" name=""/>
        <dsp:cNvSpPr/>
      </dsp:nvSpPr>
      <dsp:spPr>
        <a:xfrm>
          <a:off x="5969008" y="1120746"/>
          <a:ext cx="2525151" cy="1090382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взаимодействия человека с окружающей средой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5969008" y="1120746"/>
        <a:ext cx="2525151" cy="1090382"/>
      </dsp:txXfrm>
    </dsp:sp>
    <dsp:sp modelId="{727D6076-5DDD-45F5-AB07-D2DD7FD0AE8B}">
      <dsp:nvSpPr>
        <dsp:cNvPr id="0" name=""/>
        <dsp:cNvSpPr/>
      </dsp:nvSpPr>
      <dsp:spPr>
        <a:xfrm>
          <a:off x="5969008" y="2669089"/>
          <a:ext cx="2525151" cy="2171223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энергосырьевая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про-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довольственная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проб-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лемы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освоение Миро-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вого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океана, космоса, зоны «вечной мерзло-ты» и экологическая проблема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5969008" y="2669089"/>
        <a:ext cx="2525151" cy="217122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1113DE-7260-43E6-B3E5-8E8540460838}">
      <dsp:nvSpPr>
        <dsp:cNvPr id="0" name=""/>
        <dsp:cNvSpPr/>
      </dsp:nvSpPr>
      <dsp:spPr>
        <a:xfrm>
          <a:off x="4284476" y="2639201"/>
          <a:ext cx="3550226" cy="3080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4038"/>
              </a:lnTo>
              <a:lnTo>
                <a:pt x="3550226" y="154038"/>
              </a:lnTo>
              <a:lnTo>
                <a:pt x="3550226" y="308077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109570-2319-4B18-8496-7805F9931588}">
      <dsp:nvSpPr>
        <dsp:cNvPr id="0" name=""/>
        <dsp:cNvSpPr/>
      </dsp:nvSpPr>
      <dsp:spPr>
        <a:xfrm>
          <a:off x="4284476" y="2639201"/>
          <a:ext cx="1775113" cy="3080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4038"/>
              </a:lnTo>
              <a:lnTo>
                <a:pt x="1775113" y="154038"/>
              </a:lnTo>
              <a:lnTo>
                <a:pt x="1775113" y="308077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7D6A6B-A4A4-45AA-84DF-C5FA10C35CC7}">
      <dsp:nvSpPr>
        <dsp:cNvPr id="0" name=""/>
        <dsp:cNvSpPr/>
      </dsp:nvSpPr>
      <dsp:spPr>
        <a:xfrm>
          <a:off x="4238756" y="2639201"/>
          <a:ext cx="91440" cy="30807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08077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A8047D2-8A48-4AEB-89EE-E34247038DF0}">
      <dsp:nvSpPr>
        <dsp:cNvPr id="0" name=""/>
        <dsp:cNvSpPr/>
      </dsp:nvSpPr>
      <dsp:spPr>
        <a:xfrm>
          <a:off x="2509362" y="2639201"/>
          <a:ext cx="1775113" cy="308077"/>
        </a:xfrm>
        <a:custGeom>
          <a:avLst/>
          <a:gdLst/>
          <a:ahLst/>
          <a:cxnLst/>
          <a:rect l="0" t="0" r="0" b="0"/>
          <a:pathLst>
            <a:path>
              <a:moveTo>
                <a:pt x="1775113" y="0"/>
              </a:moveTo>
              <a:lnTo>
                <a:pt x="1775113" y="154038"/>
              </a:lnTo>
              <a:lnTo>
                <a:pt x="0" y="154038"/>
              </a:lnTo>
              <a:lnTo>
                <a:pt x="0" y="308077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603B5B-5163-4075-AACB-22151EAD8739}">
      <dsp:nvSpPr>
        <dsp:cNvPr id="0" name=""/>
        <dsp:cNvSpPr/>
      </dsp:nvSpPr>
      <dsp:spPr>
        <a:xfrm>
          <a:off x="734249" y="2639201"/>
          <a:ext cx="3550226" cy="308077"/>
        </a:xfrm>
        <a:custGeom>
          <a:avLst/>
          <a:gdLst/>
          <a:ahLst/>
          <a:cxnLst/>
          <a:rect l="0" t="0" r="0" b="0"/>
          <a:pathLst>
            <a:path>
              <a:moveTo>
                <a:pt x="3550226" y="0"/>
              </a:moveTo>
              <a:lnTo>
                <a:pt x="3550226" y="154038"/>
              </a:lnTo>
              <a:lnTo>
                <a:pt x="0" y="154038"/>
              </a:lnTo>
              <a:lnTo>
                <a:pt x="0" y="308077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15409EB-61B0-48EF-A943-2A5F2E7FE3CC}">
      <dsp:nvSpPr>
        <dsp:cNvPr id="0" name=""/>
        <dsp:cNvSpPr/>
      </dsp:nvSpPr>
      <dsp:spPr>
        <a:xfrm>
          <a:off x="4238755" y="1597606"/>
          <a:ext cx="91440" cy="30807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08077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EAB912-C4D0-42A3-AFB0-1992BC563E66}">
      <dsp:nvSpPr>
        <dsp:cNvPr id="0" name=""/>
        <dsp:cNvSpPr/>
      </dsp:nvSpPr>
      <dsp:spPr>
        <a:xfrm>
          <a:off x="1512167" y="576065"/>
          <a:ext cx="5544616" cy="102154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Национальная стратегия устойчивого социально-экономического развития Республики Беларусь на период до 2030 г.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512167" y="576065"/>
        <a:ext cx="5544616" cy="1021540"/>
      </dsp:txXfrm>
    </dsp:sp>
    <dsp:sp modelId="{DDE0460B-D169-494F-9E34-ABCFDD6FFC2D}">
      <dsp:nvSpPr>
        <dsp:cNvPr id="0" name=""/>
        <dsp:cNvSpPr/>
      </dsp:nvSpPr>
      <dsp:spPr>
        <a:xfrm>
          <a:off x="1152127" y="1905683"/>
          <a:ext cx="6264696" cy="733517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Главные факторы устойчивого развития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52127" y="1905683"/>
        <a:ext cx="6264696" cy="733517"/>
      </dsp:txXfrm>
    </dsp:sp>
    <dsp:sp modelId="{838E8098-99D8-4CB6-985F-70DD47C25AA5}">
      <dsp:nvSpPr>
        <dsp:cNvPr id="0" name=""/>
        <dsp:cNvSpPr/>
      </dsp:nvSpPr>
      <dsp:spPr>
        <a:xfrm>
          <a:off x="732" y="2947279"/>
          <a:ext cx="1467035" cy="1517215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человеческий потенциал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732" y="2947279"/>
        <a:ext cx="1467035" cy="1517215"/>
      </dsp:txXfrm>
    </dsp:sp>
    <dsp:sp modelId="{A66C4EAE-60F8-44C6-BE2A-14B761C4005C}">
      <dsp:nvSpPr>
        <dsp:cNvPr id="0" name=""/>
        <dsp:cNvSpPr/>
      </dsp:nvSpPr>
      <dsp:spPr>
        <a:xfrm>
          <a:off x="1775845" y="2947279"/>
          <a:ext cx="1467035" cy="1517215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научно-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производст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-венный потенциал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775845" y="2947279"/>
        <a:ext cx="1467035" cy="1517215"/>
      </dsp:txXfrm>
    </dsp:sp>
    <dsp:sp modelId="{F24BF718-861E-448E-AC44-346BC1CD789A}">
      <dsp:nvSpPr>
        <dsp:cNvPr id="0" name=""/>
        <dsp:cNvSpPr/>
      </dsp:nvSpPr>
      <dsp:spPr>
        <a:xfrm>
          <a:off x="3550958" y="2947279"/>
          <a:ext cx="1467035" cy="1517215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инновацион-ный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потенциал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550958" y="2947279"/>
        <a:ext cx="1467035" cy="1517215"/>
      </dsp:txXfrm>
    </dsp:sp>
    <dsp:sp modelId="{B1D19559-50DF-45E2-8FBB-BF2891A59E6C}">
      <dsp:nvSpPr>
        <dsp:cNvPr id="0" name=""/>
        <dsp:cNvSpPr/>
      </dsp:nvSpPr>
      <dsp:spPr>
        <a:xfrm>
          <a:off x="5326071" y="2947279"/>
          <a:ext cx="1467035" cy="1517215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природные ресурсы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5326071" y="2947279"/>
        <a:ext cx="1467035" cy="1517215"/>
      </dsp:txXfrm>
    </dsp:sp>
    <dsp:sp modelId="{EDD8D7C5-AF41-42B7-9773-227480CF9DA9}">
      <dsp:nvSpPr>
        <dsp:cNvPr id="0" name=""/>
        <dsp:cNvSpPr/>
      </dsp:nvSpPr>
      <dsp:spPr>
        <a:xfrm>
          <a:off x="7101184" y="2947279"/>
          <a:ext cx="1467035" cy="1517215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выгодное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географичес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-кое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положе-ние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страны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7101184" y="2947279"/>
        <a:ext cx="1467035" cy="151721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CAE9FC-AEE8-4CE4-841D-58709309BBC7}">
      <dsp:nvSpPr>
        <dsp:cNvPr id="0" name=""/>
        <dsp:cNvSpPr/>
      </dsp:nvSpPr>
      <dsp:spPr>
        <a:xfrm>
          <a:off x="3660" y="119592"/>
          <a:ext cx="8093519" cy="66511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Участие Республики Беларусь в реализации международных проектов в области охраны окружающей среды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3140" y="139072"/>
        <a:ext cx="8054559" cy="626152"/>
      </dsp:txXfrm>
    </dsp:sp>
    <dsp:sp modelId="{DF51A610-83E7-4E48-8492-B336659AA713}">
      <dsp:nvSpPr>
        <dsp:cNvPr id="0" name=""/>
        <dsp:cNvSpPr/>
      </dsp:nvSpPr>
      <dsp:spPr>
        <a:xfrm>
          <a:off x="813012" y="784704"/>
          <a:ext cx="809351" cy="7491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49135"/>
              </a:lnTo>
              <a:lnTo>
                <a:pt x="809351" y="749135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17AA44-B79B-4F10-95B5-3A27F94AE004}">
      <dsp:nvSpPr>
        <dsp:cNvPr id="0" name=""/>
        <dsp:cNvSpPr/>
      </dsp:nvSpPr>
      <dsp:spPr>
        <a:xfrm>
          <a:off x="1622364" y="1034416"/>
          <a:ext cx="6870918" cy="99884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Инициатор принятия резолюции Генеральной Ассамблеи ООН «Укрепление международного сотрудничества и координации усилий в деле изучения, смягчения и минимизации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последст-вий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чернобыльской катастрофы»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651619" y="1063671"/>
        <a:ext cx="6812408" cy="940337"/>
      </dsp:txXfrm>
    </dsp:sp>
    <dsp:sp modelId="{426016FA-8FC1-43EB-BE54-8959AACD95BF}">
      <dsp:nvSpPr>
        <dsp:cNvPr id="0" name=""/>
        <dsp:cNvSpPr/>
      </dsp:nvSpPr>
      <dsp:spPr>
        <a:xfrm>
          <a:off x="813012" y="784704"/>
          <a:ext cx="809351" cy="21648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64871"/>
              </a:lnTo>
              <a:lnTo>
                <a:pt x="809351" y="2164871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809538-C1DF-4373-95B7-A5C28DFE3A56}">
      <dsp:nvSpPr>
        <dsp:cNvPr id="0" name=""/>
        <dsp:cNvSpPr/>
      </dsp:nvSpPr>
      <dsp:spPr>
        <a:xfrm>
          <a:off x="1622364" y="2282975"/>
          <a:ext cx="6870918" cy="133320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Подписаны глобальные экологические конвенции: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Конвенция о биологическом разнообразии;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Рамочная конвенция ООН об изменении климата;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Конвенция по борьбе с опустыниванием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661412" y="2322023"/>
        <a:ext cx="6792822" cy="1255105"/>
      </dsp:txXfrm>
    </dsp:sp>
    <dsp:sp modelId="{F899F3A8-3F42-479A-A740-BA9DDF68D839}">
      <dsp:nvSpPr>
        <dsp:cNvPr id="0" name=""/>
        <dsp:cNvSpPr/>
      </dsp:nvSpPr>
      <dsp:spPr>
        <a:xfrm>
          <a:off x="813012" y="784704"/>
          <a:ext cx="809351" cy="35806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80607"/>
              </a:lnTo>
              <a:lnTo>
                <a:pt x="809351" y="3580607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FBA60E-671D-4A1F-86E3-987745638A4D}">
      <dsp:nvSpPr>
        <dsp:cNvPr id="0" name=""/>
        <dsp:cNvSpPr/>
      </dsp:nvSpPr>
      <dsp:spPr>
        <a:xfrm>
          <a:off x="1622364" y="3865888"/>
          <a:ext cx="6870918" cy="99884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 постоянной основе поддерживает контакты с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международ-ными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организациями: Программа ООН по окружающей среде, Всемирная метеорологическая организация, Глобальный эко-логический фонд т др.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651619" y="3895143"/>
        <a:ext cx="6812408" cy="9403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FAB113-488D-4C99-BE5E-995D46098B52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B7ADA5-F76F-4ACE-9334-0D83C709C0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51940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9" name="Rectangle 17"/>
          <p:cNvSpPr>
            <a:spLocks noChangeArrowheads="1"/>
          </p:cNvSpPr>
          <p:nvPr/>
        </p:nvSpPr>
        <p:spPr bwMode="ltGray">
          <a:xfrm>
            <a:off x="-1588" y="5157788"/>
            <a:ext cx="9145588" cy="1708150"/>
          </a:xfrm>
          <a:prstGeom prst="rect">
            <a:avLst/>
          </a:prstGeom>
          <a:solidFill>
            <a:schemeClr val="bg2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0" name="Rectangle 18"/>
          <p:cNvSpPr>
            <a:spLocks noChangeArrowheads="1"/>
          </p:cNvSpPr>
          <p:nvPr/>
        </p:nvSpPr>
        <p:spPr bwMode="white">
          <a:xfrm>
            <a:off x="0" y="0"/>
            <a:ext cx="9144000" cy="4935538"/>
          </a:xfrm>
          <a:prstGeom prst="rect">
            <a:avLst/>
          </a:prstGeom>
          <a:solidFill>
            <a:schemeClr val="tx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1" name="Rectangle 19"/>
          <p:cNvSpPr>
            <a:spLocks noChangeArrowheads="1"/>
          </p:cNvSpPr>
          <p:nvPr/>
        </p:nvSpPr>
        <p:spPr bwMode="ltGray">
          <a:xfrm>
            <a:off x="0" y="4933950"/>
            <a:ext cx="9144000" cy="223838"/>
          </a:xfrm>
          <a:prstGeom prst="rect">
            <a:avLst/>
          </a:prstGeom>
          <a:solidFill>
            <a:schemeClr val="hlink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1752600" y="3733800"/>
            <a:ext cx="6019800" cy="3810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000">
                <a:solidFill>
                  <a:srgbClr val="84A1E8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95" name="Rectangle 23"/>
          <p:cNvSpPr>
            <a:spLocks noChangeArrowheads="1"/>
          </p:cNvSpPr>
          <p:nvPr/>
        </p:nvSpPr>
        <p:spPr bwMode="invGray">
          <a:xfrm>
            <a:off x="1266825" y="1125538"/>
            <a:ext cx="2368550" cy="4535487"/>
          </a:xfrm>
          <a:prstGeom prst="rect">
            <a:avLst/>
          </a:prstGeom>
          <a:noFill/>
          <a:ln w="0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6" name="Rectangle 24"/>
          <p:cNvSpPr>
            <a:spLocks noChangeArrowheads="1"/>
          </p:cNvSpPr>
          <p:nvPr/>
        </p:nvSpPr>
        <p:spPr bwMode="invGray">
          <a:xfrm flipH="1">
            <a:off x="8221663" y="0"/>
            <a:ext cx="95250" cy="2060575"/>
          </a:xfrm>
          <a:prstGeom prst="rect">
            <a:avLst/>
          </a:prstGeom>
          <a:solidFill>
            <a:schemeClr val="accent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7" name="Rectangle 25"/>
          <p:cNvSpPr>
            <a:spLocks noChangeArrowheads="1"/>
          </p:cNvSpPr>
          <p:nvPr/>
        </p:nvSpPr>
        <p:spPr bwMode="invGray">
          <a:xfrm>
            <a:off x="250825" y="260350"/>
            <a:ext cx="8569325" cy="4392613"/>
          </a:xfrm>
          <a:prstGeom prst="rect">
            <a:avLst/>
          </a:prstGeom>
          <a:noFill/>
          <a:ln w="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8" name="Rectangle 26"/>
          <p:cNvSpPr>
            <a:spLocks noChangeArrowheads="1"/>
          </p:cNvSpPr>
          <p:nvPr/>
        </p:nvSpPr>
        <p:spPr bwMode="invGray">
          <a:xfrm>
            <a:off x="7775575" y="908050"/>
            <a:ext cx="1368425" cy="1439863"/>
          </a:xfrm>
          <a:prstGeom prst="rect">
            <a:avLst/>
          </a:prstGeom>
          <a:noFill/>
          <a:ln w="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9" name="Rectangle 27"/>
          <p:cNvSpPr>
            <a:spLocks noChangeArrowheads="1"/>
          </p:cNvSpPr>
          <p:nvPr/>
        </p:nvSpPr>
        <p:spPr bwMode="invGray">
          <a:xfrm>
            <a:off x="611188" y="1916113"/>
            <a:ext cx="7921625" cy="1584325"/>
          </a:xfrm>
          <a:prstGeom prst="rect">
            <a:avLst/>
          </a:prstGeom>
          <a:noFill/>
          <a:ln w="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1981200"/>
            <a:ext cx="7239000" cy="1524000"/>
          </a:xfrm>
        </p:spPr>
        <p:txBody>
          <a:bodyPr/>
          <a:lstStyle>
            <a:lvl1pPr>
              <a:defRPr sz="4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pic>
        <p:nvPicPr>
          <p:cNvPr id="19" name="Рисунок 18"/>
          <p:cNvPicPr/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857628"/>
            <a:ext cx="1357290" cy="1285884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33363"/>
            <a:ext cx="2057400" cy="62769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33363"/>
            <a:ext cx="6019800" cy="62769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7713" y="233363"/>
            <a:ext cx="7862887" cy="5635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262063"/>
            <a:ext cx="8229600" cy="5248275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3505200" y="6448425"/>
            <a:ext cx="2133600" cy="228600"/>
          </a:xfrm>
        </p:spPr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62063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62063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40" name="Rectangle 16"/>
          <p:cNvSpPr>
            <a:spLocks noChangeArrowheads="1"/>
          </p:cNvSpPr>
          <p:nvPr/>
        </p:nvSpPr>
        <p:spPr bwMode="ltGray">
          <a:xfrm>
            <a:off x="0" y="0"/>
            <a:ext cx="1403350" cy="1247775"/>
          </a:xfrm>
          <a:prstGeom prst="rect">
            <a:avLst/>
          </a:prstGeom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invGray">
          <a:xfrm>
            <a:off x="1403350" y="0"/>
            <a:ext cx="7740650" cy="1052513"/>
          </a:xfrm>
          <a:prstGeom prst="rect">
            <a:avLst/>
          </a:prstGeom>
          <a:solidFill>
            <a:schemeClr val="tx2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invGray">
          <a:xfrm>
            <a:off x="8820150" y="0"/>
            <a:ext cx="73025" cy="765175"/>
          </a:xfrm>
          <a:prstGeom prst="rect">
            <a:avLst/>
          </a:prstGeom>
          <a:solidFill>
            <a:schemeClr val="accent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white">
          <a:xfrm>
            <a:off x="971550" y="134938"/>
            <a:ext cx="7993063" cy="773112"/>
          </a:xfrm>
          <a:prstGeom prst="rect">
            <a:avLst/>
          </a:prstGeom>
          <a:noFill/>
          <a:ln w="0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4" name="Line 20"/>
          <p:cNvSpPr>
            <a:spLocks noChangeShapeType="1"/>
          </p:cNvSpPr>
          <p:nvPr/>
        </p:nvSpPr>
        <p:spPr bwMode="auto">
          <a:xfrm>
            <a:off x="468313" y="6481763"/>
            <a:ext cx="8424862" cy="0"/>
          </a:xfrm>
          <a:prstGeom prst="line">
            <a:avLst/>
          </a:prstGeom>
          <a:noFill/>
          <a:ln w="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62063"/>
            <a:ext cx="8229600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010400" y="6477000"/>
            <a:ext cx="1828800" cy="22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05200" y="6448425"/>
            <a:ext cx="2133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1">
                <a:latin typeface="+mn-lt"/>
              </a:defRPr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invGray">
          <a:xfrm>
            <a:off x="1187450" y="908050"/>
            <a:ext cx="7956550" cy="144463"/>
          </a:xfrm>
          <a:prstGeom prst="rect">
            <a:avLst/>
          </a:prstGeom>
          <a:solidFill>
            <a:schemeClr val="tx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invGray">
          <a:xfrm>
            <a:off x="257556" y="0"/>
            <a:ext cx="1145794" cy="1052513"/>
          </a:xfrm>
          <a:prstGeom prst="rect">
            <a:avLst/>
          </a:prstGeom>
          <a:solidFill>
            <a:schemeClr val="tx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747713" y="233363"/>
            <a:ext cx="7862887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заголовка</a:t>
            </a:r>
            <a:endParaRPr lang="en-US" dirty="0" smtClean="0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ltGray">
          <a:xfrm>
            <a:off x="0" y="1"/>
            <a:ext cx="250825" cy="6872288"/>
          </a:xfrm>
          <a:prstGeom prst="rect">
            <a:avLst/>
          </a:prstGeom>
          <a:solidFill>
            <a:schemeClr val="hlink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6" name="Рисунок 15"/>
          <p:cNvPicPr/>
          <p:nvPr userDrawn="1"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412" y="0"/>
            <a:ext cx="1285852" cy="121442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 spd="med">
    <p:circl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14480" y="3933056"/>
            <a:ext cx="7067872" cy="695332"/>
          </a:xfrm>
        </p:spPr>
        <p:txBody>
          <a:bodyPr/>
          <a:lstStyle/>
          <a:p>
            <a:pPr algn="r"/>
            <a:r>
              <a:rPr lang="ru-RU" sz="2800" dirty="0" smtClean="0"/>
              <a:t>Обществоведение. 11 класс</a:t>
            </a:r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916832"/>
            <a:ext cx="8170792" cy="1524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Участие Республики Беларусь в решении глобальных проблем</a:t>
            </a:r>
            <a:endParaRPr lang="ru-RU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 bwMode="black">
          <a:xfrm>
            <a:off x="3000364" y="5214950"/>
            <a:ext cx="6019800" cy="695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Ситник П.В.</a:t>
            </a: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 bwMode="black">
          <a:xfrm>
            <a:off x="1714480" y="6162668"/>
            <a:ext cx="6019800" cy="695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2018</a:t>
            </a: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 bwMode="black">
          <a:xfrm>
            <a:off x="1500166" y="285728"/>
            <a:ext cx="6019800" cy="695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Лицей Ивацевичского района</a:t>
            </a: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488832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Участие Беларуси в реализации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международных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проектов по решению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глобальных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проблем</a:t>
            </a:r>
          </a:p>
        </p:txBody>
      </p:sp>
      <p:grpSp>
        <p:nvGrpSpPr>
          <p:cNvPr id="5" name="Группа 4"/>
          <p:cNvGrpSpPr/>
          <p:nvPr/>
        </p:nvGrpSpPr>
        <p:grpSpPr>
          <a:xfrm>
            <a:off x="467544" y="4221088"/>
            <a:ext cx="8480968" cy="2160240"/>
            <a:chOff x="2784" y="2669089"/>
            <a:chExt cx="2525151" cy="2171223"/>
          </a:xfrm>
          <a:scene3d>
            <a:camera prst="orthographicFront"/>
            <a:lightRig rig="flat" dir="t"/>
          </a:scene3d>
        </p:grpSpPr>
        <p:sp>
          <p:nvSpPr>
            <p:cNvPr id="6" name="Прямоугольник 5"/>
            <p:cNvSpPr/>
            <p:nvPr/>
          </p:nvSpPr>
          <p:spPr>
            <a:xfrm>
              <a:off x="2784" y="2669089"/>
              <a:ext cx="2525151" cy="2171223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1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TextBox 6"/>
            <p:cNvSpPr txBox="1"/>
            <p:nvPr/>
          </p:nvSpPr>
          <p:spPr>
            <a:xfrm>
              <a:off x="2784" y="2669089"/>
              <a:ext cx="2525151" cy="2171223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Являясь одним из государств-основателей 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ООН, </a:t>
              </a:r>
              <a:r>
                <a:rPr lang="ru-RU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Республика Беларусь 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поддержи-</a:t>
              </a:r>
              <a:r>
                <a:rPr lang="ru-RU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вает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её политику </a:t>
              </a:r>
              <a:r>
                <a:rPr lang="ru-RU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в области сохранения международного мира и безопасности, в сфере укрепления и развития существующих международных режимов по 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пре-</a:t>
              </a:r>
              <a:r>
                <a:rPr lang="ru-RU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дотвращению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</a:t>
              </a:r>
              <a:r>
                <a:rPr lang="ru-RU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распространения оружия массового уничтожения, сокращения и ликвидации его имеющихся арсеналов. Принципиальна позиция Беларуси в том, что именно ООН должна стать консолидирующим и координирующим центром по выработке стратегии и тактики действий международного сообщества в 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об-</a:t>
              </a:r>
              <a:r>
                <a:rPr lang="ru-RU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ласти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</a:t>
              </a:r>
              <a:r>
                <a:rPr lang="ru-RU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борьбы с международным терроризмом.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/>
          <a:srcRect l="13778" r="16114"/>
          <a:stretch/>
        </p:blipFill>
        <p:spPr>
          <a:xfrm>
            <a:off x="5076056" y="1340768"/>
            <a:ext cx="2887868" cy="2572122"/>
          </a:xfrm>
          <a:prstGeom prst="rect">
            <a:avLst/>
          </a:prstGeom>
          <a:ln w="38100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2090314" y="2457552"/>
            <a:ext cx="29857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Эмблема ООН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9833671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488832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Участие Беларуси в реализации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международных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проектов по решению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глобальных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проблем</a:t>
            </a:r>
          </a:p>
        </p:txBody>
      </p:sp>
      <p:grpSp>
        <p:nvGrpSpPr>
          <p:cNvPr id="5" name="Группа 4"/>
          <p:cNvGrpSpPr/>
          <p:nvPr/>
        </p:nvGrpSpPr>
        <p:grpSpPr>
          <a:xfrm>
            <a:off x="467544" y="4797152"/>
            <a:ext cx="8480968" cy="1584176"/>
            <a:chOff x="2784" y="2669089"/>
            <a:chExt cx="2525151" cy="2171223"/>
          </a:xfrm>
          <a:scene3d>
            <a:camera prst="orthographicFront"/>
            <a:lightRig rig="flat" dir="t"/>
          </a:scene3d>
        </p:grpSpPr>
        <p:sp>
          <p:nvSpPr>
            <p:cNvPr id="6" name="Прямоугольник 5"/>
            <p:cNvSpPr/>
            <p:nvPr/>
          </p:nvSpPr>
          <p:spPr>
            <a:xfrm>
              <a:off x="2784" y="2669089"/>
              <a:ext cx="2525151" cy="2171223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1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TextBox 6"/>
            <p:cNvSpPr txBox="1"/>
            <p:nvPr/>
          </p:nvSpPr>
          <p:spPr>
            <a:xfrm>
              <a:off x="2784" y="2669089"/>
              <a:ext cx="2525151" cy="2171223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Республика Беларусь занимает активную позицию в таких вопросах, как борьба с любыми проявлениями неонацизма, терроризма, торговля людьми. Беларусь присоединилась ко всем без исключения конвенциям ООН по борьбе с </a:t>
              </a:r>
              <a:r>
                <a:rPr lang="ru-RU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террориз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-мом </a:t>
              </a:r>
              <a:r>
                <a:rPr lang="ru-RU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и является их ответственным участником, твердым противником </a:t>
              </a:r>
              <a:r>
                <a:rPr lang="ru-RU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распрост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-ранения </a:t>
              </a:r>
              <a:r>
                <a:rPr lang="ru-RU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оружия массового уничтожения, инициатором резолюции ООН о </a:t>
              </a:r>
              <a:r>
                <a:rPr lang="ru-RU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запре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-те </a:t>
              </a:r>
              <a:r>
                <a:rPr lang="ru-RU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создания новых систем такого оружия.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8093" y="1130154"/>
            <a:ext cx="5203159" cy="3456384"/>
          </a:xfrm>
          <a:prstGeom prst="rect">
            <a:avLst/>
          </a:prstGeom>
          <a:ln w="38100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467544" y="2442847"/>
            <a:ext cx="29857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Делегация Республики Беларусь на Генеральной Ассамблее ООН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0083316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488832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Участие Беларуси в реализации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международных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проектов по решению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глобальных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проблем</a:t>
            </a:r>
          </a:p>
        </p:txBody>
      </p:sp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val="1155030244"/>
              </p:ext>
            </p:extLst>
          </p:nvPr>
        </p:nvGraphicFramePr>
        <p:xfrm>
          <a:off x="467544" y="1397000"/>
          <a:ext cx="8496944" cy="4984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14555725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План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93506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Роль Беларуси в реализации целей ус-</a:t>
            </a:r>
            <a:r>
              <a:rPr lang="ru-RU" dirty="0" err="1" smtClean="0"/>
              <a:t>тойчивого</a:t>
            </a:r>
            <a:r>
              <a:rPr lang="ru-RU" dirty="0" smtClean="0"/>
              <a:t> развития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Участие Беларуси в реализации между-народных проектов по решению </a:t>
            </a:r>
            <a:r>
              <a:rPr lang="ru-RU" dirty="0" err="1" smtClean="0"/>
              <a:t>гло</a:t>
            </a:r>
            <a:r>
              <a:rPr lang="ru-RU" dirty="0" smtClean="0"/>
              <a:t>-бальных проблем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582582100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Беларуси в реализации целей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устойчивого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развития</a:t>
            </a: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788533086"/>
              </p:ext>
            </p:extLst>
          </p:nvPr>
        </p:nvGraphicFramePr>
        <p:xfrm>
          <a:off x="467544" y="1397000"/>
          <a:ext cx="8496944" cy="4984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27584" y="3645024"/>
            <a:ext cx="461665" cy="1174360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признаки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0553724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Беларуси в реализации целей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устойчивого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развития</a:t>
            </a: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337225148"/>
              </p:ext>
            </p:extLst>
          </p:nvPr>
        </p:nvGraphicFramePr>
        <p:xfrm>
          <a:off x="395536" y="1397000"/>
          <a:ext cx="8496944" cy="4984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44766737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Беларуси в реализации целей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устойчивого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развития</a:t>
            </a:r>
          </a:p>
        </p:txBody>
      </p:sp>
      <p:grpSp>
        <p:nvGrpSpPr>
          <p:cNvPr id="5" name="Группа 4"/>
          <p:cNvGrpSpPr/>
          <p:nvPr/>
        </p:nvGrpSpPr>
        <p:grpSpPr>
          <a:xfrm>
            <a:off x="573824" y="1556792"/>
            <a:ext cx="8280920" cy="1235119"/>
            <a:chOff x="2784" y="2669089"/>
            <a:chExt cx="2525151" cy="2171223"/>
          </a:xfrm>
          <a:scene3d>
            <a:camera prst="orthographicFront"/>
            <a:lightRig rig="flat" dir="t"/>
          </a:scene3d>
        </p:grpSpPr>
        <p:sp>
          <p:nvSpPr>
            <p:cNvPr id="6" name="Прямоугольник 5"/>
            <p:cNvSpPr/>
            <p:nvPr/>
          </p:nvSpPr>
          <p:spPr>
            <a:xfrm>
              <a:off x="2784" y="2669089"/>
              <a:ext cx="2525151" cy="2171223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1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TextBox 6"/>
            <p:cNvSpPr txBox="1"/>
            <p:nvPr/>
          </p:nvSpPr>
          <p:spPr>
            <a:xfrm>
              <a:off x="2784" y="2669089"/>
              <a:ext cx="2525151" cy="2171223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25 сентября 2015 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г. </a:t>
              </a:r>
              <a:r>
                <a:rPr lang="ru-RU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государства 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- </a:t>
              </a:r>
              <a:r>
                <a:rPr lang="ru-RU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члены ООН приняли Повестку дня в области устойчивого развития до 2030 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г. </a:t>
              </a:r>
              <a:r>
                <a:rPr lang="ru-RU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Она содержит ряд целей, направленных на ликвидацию нищеты, сохранение ресурсов планеты и обеспечение </a:t>
              </a:r>
              <a:r>
                <a:rPr lang="ru-RU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благополу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-чия </a:t>
              </a:r>
              <a:r>
                <a:rPr lang="ru-RU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для всех. 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573824" y="4149080"/>
            <a:ext cx="8280920" cy="1800200"/>
            <a:chOff x="2784" y="2669089"/>
            <a:chExt cx="2525151" cy="2171223"/>
          </a:xfrm>
          <a:scene3d>
            <a:camera prst="orthographicFront"/>
            <a:lightRig rig="flat" dir="t"/>
          </a:scene3d>
        </p:grpSpPr>
        <p:sp>
          <p:nvSpPr>
            <p:cNvPr id="9" name="Прямоугольник 8"/>
            <p:cNvSpPr/>
            <p:nvPr/>
          </p:nvSpPr>
          <p:spPr>
            <a:xfrm>
              <a:off x="2784" y="2669089"/>
              <a:ext cx="2525151" cy="2171223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1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TextBox 9"/>
            <p:cNvSpPr txBox="1"/>
            <p:nvPr/>
          </p:nvSpPr>
          <p:spPr>
            <a:xfrm>
              <a:off x="2784" y="2669089"/>
              <a:ext cx="2525151" cy="2171223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Устойчивое развитие 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- это </a:t>
              </a:r>
              <a:r>
                <a:rPr lang="ru-RU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процесс экономических и социальных изменений, при котором эксплуатация природных ресурсов, направление инвестиций, ориентация научно-технического развития, развитие личности и </a:t>
              </a:r>
              <a:r>
                <a:rPr lang="ru-RU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институци-ональные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</a:t>
              </a:r>
              <a:r>
                <a:rPr lang="ru-RU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изменения согласованы друг с другом и укрепляют нынешний и </a:t>
              </a:r>
              <a:r>
                <a:rPr lang="ru-RU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бу-дущий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</a:t>
              </a:r>
              <a:r>
                <a:rPr lang="ru-RU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потенциал для удовлетворения человеческих потребностей и </a:t>
              </a:r>
              <a:r>
                <a:rPr lang="ru-RU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устрем-лений</a:t>
              </a:r>
              <a:r>
                <a:rPr lang="ru-RU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. 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sp>
        <p:nvSpPr>
          <p:cNvPr id="3" name="Стрелка вниз 2"/>
          <p:cNvSpPr/>
          <p:nvPr/>
        </p:nvSpPr>
        <p:spPr>
          <a:xfrm>
            <a:off x="3706172" y="2924944"/>
            <a:ext cx="2016224" cy="1152128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2765951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Беларуси в реализации целей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устойчивого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развития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99592" y="1268760"/>
            <a:ext cx="7620000" cy="5086350"/>
          </a:xfrm>
          <a:prstGeom prst="rect">
            <a:avLst/>
          </a:prstGeom>
          <a:ln w="38100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96734519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Беларуси в реализации целей устойчивого развития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1763688" y="1556792"/>
            <a:ext cx="6048672" cy="1368152"/>
            <a:chOff x="0" y="447825"/>
            <a:chExt cx="6393468" cy="1457833"/>
          </a:xfrm>
          <a:scene3d>
            <a:camera prst="orthographicFront"/>
            <a:lightRig rig="flat" dir="t"/>
          </a:scene3d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0" y="447825"/>
              <a:ext cx="6393468" cy="1457833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Скругленный прямоугольник 4"/>
            <p:cNvSpPr txBox="1"/>
            <p:nvPr/>
          </p:nvSpPr>
          <p:spPr>
            <a:xfrm>
              <a:off x="85396" y="490522"/>
              <a:ext cx="6308072" cy="137243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4290" tIns="22860" rIns="3429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Национальная стратегия устойчивого социально-экономического развития Республики Беларусь на период до 2030 г. </a:t>
              </a:r>
              <a:endParaRPr lang="ru-RU" sz="20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1763688" y="4437112"/>
            <a:ext cx="6048672" cy="1728192"/>
            <a:chOff x="0" y="447825"/>
            <a:chExt cx="6393468" cy="1457833"/>
          </a:xfrm>
          <a:scene3d>
            <a:camera prst="orthographicFront"/>
            <a:lightRig rig="flat" dir="t"/>
          </a:scene3d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0" y="447825"/>
              <a:ext cx="6393468" cy="1457833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Скругленный прямоугольник 4"/>
            <p:cNvSpPr txBox="1"/>
            <p:nvPr/>
          </p:nvSpPr>
          <p:spPr>
            <a:xfrm>
              <a:off x="85396" y="490522"/>
              <a:ext cx="6308072" cy="137243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4290" tIns="22860" rIns="3429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обеспечение высоких жизненных стандартов населения и условий для гармоничного развития личности на основе перехода к 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высокоэффективной </a:t>
              </a:r>
              <a:r>
                <a:rPr lang="ru-RU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экономике, основанной на знаниях и инновациях, при 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сохранении </a:t>
              </a:r>
              <a:r>
                <a:rPr lang="ru-RU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благоприятной окружающей среды для нынешних и будущих поколений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sp>
        <p:nvSpPr>
          <p:cNvPr id="10" name="Стрелка вниз 9"/>
          <p:cNvSpPr/>
          <p:nvPr/>
        </p:nvSpPr>
        <p:spPr>
          <a:xfrm>
            <a:off x="3028219" y="3068960"/>
            <a:ext cx="3600400" cy="1224136"/>
          </a:xfrm>
          <a:prstGeom prst="down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стратегическая цель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0392101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Беларуси в реализации целей устойчивого развития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/>
          </p:nvPr>
        </p:nvGraphicFramePr>
        <p:xfrm>
          <a:off x="539552" y="1397000"/>
          <a:ext cx="8280920" cy="491232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728192">
                  <a:extLst>
                    <a:ext uri="{9D8B030D-6E8A-4147-A177-3AD203B41FA5}">
                      <a16:colId xmlns:a16="http://schemas.microsoft.com/office/drawing/2014/main" val="457841737"/>
                    </a:ext>
                  </a:extLst>
                </a:gridCol>
                <a:gridCol w="6552728">
                  <a:extLst>
                    <a:ext uri="{9D8B030D-6E8A-4147-A177-3AD203B41FA5}">
                      <a16:colId xmlns:a16="http://schemas.microsoft.com/office/drawing/2014/main" val="4180414319"/>
                    </a:ext>
                  </a:extLst>
                </a:gridCol>
              </a:tblGrid>
              <a:tr h="700965"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Этапы реализации Национальной стратегии устойчивого социально-экономического развития Республики Беларусь на период до 2030 г. 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5188850"/>
                  </a:ext>
                </a:extLst>
              </a:tr>
              <a:tr h="406115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Этап</a:t>
                      </a:r>
                      <a:endParaRPr lang="ru-RU" sz="18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Основная цель</a:t>
                      </a:r>
                      <a:endParaRPr lang="ru-RU" sz="18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0521519"/>
                  </a:ext>
                </a:extLst>
              </a:tr>
              <a:tr h="190262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2016-2020 гг.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Переход к качественному сбалансированному росту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эконо-мики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на основе её структурно-институциональной транс-формации с учётом принципов «зелёной» экономики,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прио-ритетного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развития высокотехнологичных производств, ко-</a:t>
                      </a:r>
                    </a:p>
                    <a:p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торые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станут основой для повышения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конкурентоспособ-ности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страны и качества жизни населения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56709312"/>
                  </a:ext>
                </a:extLst>
              </a:tr>
              <a:tr h="190262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2021-2030 гг.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Поддержание стабильной устойчивости развития, в основе которой рост духовно-нравственных ценностей и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достиже-ние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высокого качества человеческого развития, ускоренное развитие наукоёмких производств и услуг, дальнейшее ста-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новление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«зелёной экономики» при сохранении природного капитала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002836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7972741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Беларуси в реализации целей устойчивого развития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хема 3"/>
          <p:cNvGraphicFramePr/>
          <p:nvPr>
            <p:extLst/>
          </p:nvPr>
        </p:nvGraphicFramePr>
        <p:xfrm>
          <a:off x="395536" y="1268760"/>
          <a:ext cx="8568952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33720008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ample">
  <a:themeElements>
    <a:clrScheme name="sample 3">
      <a:dk1>
        <a:srgbClr val="1A1A70"/>
      </a:dk1>
      <a:lt1>
        <a:srgbClr val="FFFFFF"/>
      </a:lt1>
      <a:dk2>
        <a:srgbClr val="243D8C"/>
      </a:dk2>
      <a:lt2>
        <a:srgbClr val="DDDDDD"/>
      </a:lt2>
      <a:accent1>
        <a:srgbClr val="3E78C6"/>
      </a:accent1>
      <a:accent2>
        <a:srgbClr val="84A1E8"/>
      </a:accent2>
      <a:accent3>
        <a:srgbClr val="FFFFFF"/>
      </a:accent3>
      <a:accent4>
        <a:srgbClr val="14145F"/>
      </a:accent4>
      <a:accent5>
        <a:srgbClr val="AFBEDF"/>
      </a:accent5>
      <a:accent6>
        <a:srgbClr val="7791D2"/>
      </a:accent6>
      <a:hlink>
        <a:srgbClr val="90B54D"/>
      </a:hlink>
      <a:folHlink>
        <a:srgbClr val="F3C43F"/>
      </a:folHlink>
    </a:clrScheme>
    <a:fontScheme name="sampl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ample 1">
        <a:dk1>
          <a:srgbClr val="1D4940"/>
        </a:dk1>
        <a:lt1>
          <a:srgbClr val="FFFFFF"/>
        </a:lt1>
        <a:dk2>
          <a:srgbClr val="3F716F"/>
        </a:dk2>
        <a:lt2>
          <a:srgbClr val="DDDDDD"/>
        </a:lt2>
        <a:accent1>
          <a:srgbClr val="669E86"/>
        </a:accent1>
        <a:accent2>
          <a:srgbClr val="A2CAB4"/>
        </a:accent2>
        <a:accent3>
          <a:srgbClr val="FFFFFF"/>
        </a:accent3>
        <a:accent4>
          <a:srgbClr val="173D35"/>
        </a:accent4>
        <a:accent5>
          <a:srgbClr val="B8CCC3"/>
        </a:accent5>
        <a:accent6>
          <a:srgbClr val="92B7A3"/>
        </a:accent6>
        <a:hlink>
          <a:srgbClr val="8CA35F"/>
        </a:hlink>
        <a:folHlink>
          <a:srgbClr val="C1B05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2">
        <a:dk1>
          <a:srgbClr val="2D4473"/>
        </a:dk1>
        <a:lt1>
          <a:srgbClr val="FFFFFF"/>
        </a:lt1>
        <a:dk2>
          <a:srgbClr val="2B6185"/>
        </a:dk2>
        <a:lt2>
          <a:srgbClr val="D3D9DD"/>
        </a:lt2>
        <a:accent1>
          <a:srgbClr val="638AA1"/>
        </a:accent1>
        <a:accent2>
          <a:srgbClr val="8CA8B5"/>
        </a:accent2>
        <a:accent3>
          <a:srgbClr val="FFFFFF"/>
        </a:accent3>
        <a:accent4>
          <a:srgbClr val="253961"/>
        </a:accent4>
        <a:accent5>
          <a:srgbClr val="B7C4CD"/>
        </a:accent5>
        <a:accent6>
          <a:srgbClr val="7E98A4"/>
        </a:accent6>
        <a:hlink>
          <a:srgbClr val="6FA2E7"/>
        </a:hlink>
        <a:folHlink>
          <a:srgbClr val="99C25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3">
        <a:dk1>
          <a:srgbClr val="1A1A70"/>
        </a:dk1>
        <a:lt1>
          <a:srgbClr val="FFFFFF"/>
        </a:lt1>
        <a:dk2>
          <a:srgbClr val="243D8C"/>
        </a:dk2>
        <a:lt2>
          <a:srgbClr val="DDDDDD"/>
        </a:lt2>
        <a:accent1>
          <a:srgbClr val="3E78C6"/>
        </a:accent1>
        <a:accent2>
          <a:srgbClr val="84A1E8"/>
        </a:accent2>
        <a:accent3>
          <a:srgbClr val="FFFFFF"/>
        </a:accent3>
        <a:accent4>
          <a:srgbClr val="14145F"/>
        </a:accent4>
        <a:accent5>
          <a:srgbClr val="AFBEDF"/>
        </a:accent5>
        <a:accent6>
          <a:srgbClr val="7791D2"/>
        </a:accent6>
        <a:hlink>
          <a:srgbClr val="90B54D"/>
        </a:hlink>
        <a:folHlink>
          <a:srgbClr val="F3C43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2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52FD4D52-7B95-4F5C-BAD8-A9409F875E62}">
  <we:reference id="wa104178141" version="3.1.7.1" store="ru-RU" storeType="OMEX"/>
  <we:alternateReferences>
    <we:reference id="WA104178141" version="3.1.7.1" store="WA104178141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3949</TotalTime>
  <Words>727</Words>
  <Application>Microsoft Office PowerPoint</Application>
  <PresentationFormat>Экран (4:3)</PresentationFormat>
  <Paragraphs>61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Cambria</vt:lpstr>
      <vt:lpstr>Verdana</vt:lpstr>
      <vt:lpstr>Wingdings</vt:lpstr>
      <vt:lpstr>sample</vt:lpstr>
      <vt:lpstr>Участие Республики Беларусь в решении глобальных проблем</vt:lpstr>
      <vt:lpstr>План</vt:lpstr>
      <vt:lpstr> Беларуси в реализации целей устойчивого развития</vt:lpstr>
      <vt:lpstr> Беларуси в реализации целей устойчивого развития</vt:lpstr>
      <vt:lpstr> Беларуси в реализации целей устойчивого развития</vt:lpstr>
      <vt:lpstr> Беларуси в реализации целей устойчивого развития</vt:lpstr>
      <vt:lpstr>Беларуси в реализации целей устойчивого развития</vt:lpstr>
      <vt:lpstr>Беларуси в реализации целей устойчивого развития</vt:lpstr>
      <vt:lpstr>Беларуси в реализации целей устойчивого развития</vt:lpstr>
      <vt:lpstr>Участие Беларуси в реализации международных проектов по решению глобальных проблем</vt:lpstr>
      <vt:lpstr>Участие Беларуси в реализации международных проектов по решению глобальных проблем</vt:lpstr>
      <vt:lpstr>Участие Беларуси в реализации международных проектов по решению глобальных проблем</vt:lpstr>
    </vt:vector>
  </TitlesOfParts>
  <Company>Лицей Ивацевичского района.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Участие Республики Беларусь в решении глобальных проблем</dc:title>
  <dc:subject>Участие Республики Беларусь в решении глобальных проблем</dc:subject>
  <dc:creator>Ситник П.В.</dc:creator>
  <dc:description>Презентация</dc:description>
  <cp:lastModifiedBy>User</cp:lastModifiedBy>
  <cp:revision>358</cp:revision>
  <dcterms:created xsi:type="dcterms:W3CDTF">2009-11-09T18:29:40Z</dcterms:created>
  <dcterms:modified xsi:type="dcterms:W3CDTF">2018-04-10T19:46:00Z</dcterms:modified>
  <cp:category>Обществоведение. 11 класс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10.04.2018</vt:lpwstr>
  </property>
</Properties>
</file>