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66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9719" autoAdjust="0"/>
  </p:normalViewPr>
  <p:slideViewPr>
    <p:cSldViewPr>
      <p:cViewPr varScale="1">
        <p:scale>
          <a:sx n="105" d="100"/>
          <a:sy n="105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6B0ECE-0D40-4377-8CBE-60E51F40F992}" type="doc">
      <dgm:prSet loTypeId="urn:microsoft.com/office/officeart/2008/layout/HorizontalMultiLevelHierarchy" loCatId="hierarchy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D376A0AB-6E96-4D78-AECF-367E11753A8B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Семья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A04A1AE-7473-45CC-BA06-E0AB30CF334C}" type="parTrans" cxnId="{FA2FD71F-67EF-4EFE-B1F4-9D3578E8E74A}">
      <dgm:prSet/>
      <dgm:spPr/>
      <dgm:t>
        <a:bodyPr/>
        <a:lstStyle/>
        <a:p>
          <a:endParaRPr lang="ru-RU"/>
        </a:p>
      </dgm:t>
    </dgm:pt>
    <dgm:pt modelId="{2DBD9811-42B8-4E5C-9643-2768E71E1B6B}" type="sibTrans" cxnId="{FA2FD71F-67EF-4EFE-B1F4-9D3578E8E74A}">
      <dgm:prSet/>
      <dgm:spPr/>
      <dgm:t>
        <a:bodyPr/>
        <a:lstStyle/>
        <a:p>
          <a:endParaRPr lang="ru-RU"/>
        </a:p>
      </dgm:t>
    </dgm:pt>
    <dgm:pt modelId="{AF94D15A-4008-40BC-92C1-FA2EBAB9CEE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основанное на браке или кровном родстве объединение людей,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свя-занных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между собой общностью быта, взаимной ответственностью и взаимопомощью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E45EEB9-2A7C-4230-A918-9DE9A2B3265D}" type="parTrans" cxnId="{4849B835-06E9-4B18-9573-9BFFF5212C9C}">
      <dgm:prSet/>
      <dgm:spPr/>
      <dgm:t>
        <a:bodyPr/>
        <a:lstStyle/>
        <a:p>
          <a:endParaRPr lang="ru-RU"/>
        </a:p>
      </dgm:t>
    </dgm:pt>
    <dgm:pt modelId="{40EBFFA0-2754-4FBA-882B-84EA577751DF}" type="sibTrans" cxnId="{4849B835-06E9-4B18-9573-9BFFF5212C9C}">
      <dgm:prSet/>
      <dgm:spPr/>
      <dgm:t>
        <a:bodyPr/>
        <a:lstStyle/>
        <a:p>
          <a:endParaRPr lang="ru-RU"/>
        </a:p>
      </dgm:t>
    </dgm:pt>
    <dgm:pt modelId="{2D1C1303-21D7-4F2C-B188-DD3F4394BD97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первичная ячейка общества в миниатюре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0DB31FC-298F-476F-A0BF-5F15E47A4DDB}" type="parTrans" cxnId="{F45F96AC-6DC8-48CA-AE35-2701F9718289}">
      <dgm:prSet/>
      <dgm:spPr/>
      <dgm:t>
        <a:bodyPr/>
        <a:lstStyle/>
        <a:p>
          <a:endParaRPr lang="ru-RU"/>
        </a:p>
      </dgm:t>
    </dgm:pt>
    <dgm:pt modelId="{5D6971F7-7E33-4C2D-87E3-B7594AAF424B}" type="sibTrans" cxnId="{F45F96AC-6DC8-48CA-AE35-2701F9718289}">
      <dgm:prSet/>
      <dgm:spPr/>
      <dgm:t>
        <a:bodyPr/>
        <a:lstStyle/>
        <a:p>
          <a:endParaRPr lang="ru-RU"/>
        </a:p>
      </dgm:t>
    </dgm:pt>
    <dgm:pt modelId="{C54109AE-391E-48C8-91F0-D06B578123A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объединение лиц, связанных между собой моральной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материаль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-ной общностью и поддержкой, ведением общего хозяйства, права-ми и обязанностями, вытекающими из брака, близкого родства, усыновления (</a:t>
          </a:r>
          <a:r>
            <a:rPr lang="ru-RU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Кодекс Республики Беларусь о браке и семье, ст. 59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E1297BA-7525-40E6-81B6-C29ECC61D93F}" type="parTrans" cxnId="{18359D45-06AC-4848-8547-CE240FFEC567}">
      <dgm:prSet/>
      <dgm:spPr/>
      <dgm:t>
        <a:bodyPr/>
        <a:lstStyle/>
        <a:p>
          <a:endParaRPr lang="ru-RU"/>
        </a:p>
      </dgm:t>
    </dgm:pt>
    <dgm:pt modelId="{6C86600A-BD1F-4847-BFA5-D79D2380CCC1}" type="sibTrans" cxnId="{18359D45-06AC-4848-8547-CE240FFEC567}">
      <dgm:prSet/>
      <dgm:spPr/>
      <dgm:t>
        <a:bodyPr/>
        <a:lstStyle/>
        <a:p>
          <a:endParaRPr lang="ru-RU"/>
        </a:p>
      </dgm:t>
    </dgm:pt>
    <dgm:pt modelId="{8F815A15-BAE7-4591-A517-4CB70C60F8AF}" type="pres">
      <dgm:prSet presAssocID="{266B0ECE-0D40-4377-8CBE-60E51F40F99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71CEC4-A2BA-4501-8860-78E10D07F99F}" type="pres">
      <dgm:prSet presAssocID="{D376A0AB-6E96-4D78-AECF-367E11753A8B}" presName="root1" presStyleCnt="0"/>
      <dgm:spPr/>
    </dgm:pt>
    <dgm:pt modelId="{E47054EC-911D-46EE-AA24-F4168DB371D4}" type="pres">
      <dgm:prSet presAssocID="{D376A0AB-6E96-4D78-AECF-367E11753A8B}" presName="LevelOneTextNode" presStyleLbl="node0" presStyleIdx="0" presStyleCnt="1" custScaleY="447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A7624E-0AAA-4619-86BF-FDC00DC2A732}" type="pres">
      <dgm:prSet presAssocID="{D376A0AB-6E96-4D78-AECF-367E11753A8B}" presName="level2hierChild" presStyleCnt="0"/>
      <dgm:spPr/>
    </dgm:pt>
    <dgm:pt modelId="{A99E0492-9B5B-4CAD-A164-A48DE8D9FDAE}" type="pres">
      <dgm:prSet presAssocID="{BE45EEB9-2A7C-4230-A918-9DE9A2B3265D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D90D70BC-F394-4AA8-9E0C-5F87A394384F}" type="pres">
      <dgm:prSet presAssocID="{BE45EEB9-2A7C-4230-A918-9DE9A2B3265D}" presName="connTx" presStyleLbl="parChTrans1D2" presStyleIdx="0" presStyleCnt="3"/>
      <dgm:spPr/>
      <dgm:t>
        <a:bodyPr/>
        <a:lstStyle/>
        <a:p>
          <a:endParaRPr lang="ru-RU"/>
        </a:p>
      </dgm:t>
    </dgm:pt>
    <dgm:pt modelId="{613310CA-B4B6-4CC7-86D6-A742260E2DA3}" type="pres">
      <dgm:prSet presAssocID="{AF94D15A-4008-40BC-92C1-FA2EBAB9CEE2}" presName="root2" presStyleCnt="0"/>
      <dgm:spPr/>
    </dgm:pt>
    <dgm:pt modelId="{3E4D57C7-04FD-4E05-89F6-8510C930BC2A}" type="pres">
      <dgm:prSet presAssocID="{AF94D15A-4008-40BC-92C1-FA2EBAB9CEE2}" presName="LevelTwoTextNode" presStyleLbl="node2" presStyleIdx="0" presStyleCnt="3" custScaleX="339480" custScaleY="1427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C78870-B43F-4FF0-89E8-2E2A9D627A1A}" type="pres">
      <dgm:prSet presAssocID="{AF94D15A-4008-40BC-92C1-FA2EBAB9CEE2}" presName="level3hierChild" presStyleCnt="0"/>
      <dgm:spPr/>
    </dgm:pt>
    <dgm:pt modelId="{4D8B8130-E5E2-4824-B8A0-98C5FF634474}" type="pres">
      <dgm:prSet presAssocID="{E0DB31FC-298F-476F-A0BF-5F15E47A4DDB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904042DE-837E-44AA-ACEE-D27CE9877670}" type="pres">
      <dgm:prSet presAssocID="{E0DB31FC-298F-476F-A0BF-5F15E47A4DDB}" presName="connTx" presStyleLbl="parChTrans1D2" presStyleIdx="1" presStyleCnt="3"/>
      <dgm:spPr/>
      <dgm:t>
        <a:bodyPr/>
        <a:lstStyle/>
        <a:p>
          <a:endParaRPr lang="ru-RU"/>
        </a:p>
      </dgm:t>
    </dgm:pt>
    <dgm:pt modelId="{17F90988-4FCF-4D1D-8601-83EA46CD20D9}" type="pres">
      <dgm:prSet presAssocID="{2D1C1303-21D7-4F2C-B188-DD3F4394BD97}" presName="root2" presStyleCnt="0"/>
      <dgm:spPr/>
    </dgm:pt>
    <dgm:pt modelId="{80F92CF9-1AE5-437B-B9DF-DD6E778C38C3}" type="pres">
      <dgm:prSet presAssocID="{2D1C1303-21D7-4F2C-B188-DD3F4394BD97}" presName="LevelTwoTextNode" presStyleLbl="node2" presStyleIdx="1" presStyleCnt="3" custScaleX="339480" custScaleY="763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A17FA7-D7FE-4A68-A31A-4B45334E42C4}" type="pres">
      <dgm:prSet presAssocID="{2D1C1303-21D7-4F2C-B188-DD3F4394BD97}" presName="level3hierChild" presStyleCnt="0"/>
      <dgm:spPr/>
    </dgm:pt>
    <dgm:pt modelId="{6F629C26-826E-4F53-9BCC-A96BBE3964D6}" type="pres">
      <dgm:prSet presAssocID="{EE1297BA-7525-40E6-81B6-C29ECC61D93F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D11FE6EA-4469-4924-863D-1FBDB1ADF4F4}" type="pres">
      <dgm:prSet presAssocID="{EE1297BA-7525-40E6-81B6-C29ECC61D93F}" presName="connTx" presStyleLbl="parChTrans1D2" presStyleIdx="2" presStyleCnt="3"/>
      <dgm:spPr/>
      <dgm:t>
        <a:bodyPr/>
        <a:lstStyle/>
        <a:p>
          <a:endParaRPr lang="ru-RU"/>
        </a:p>
      </dgm:t>
    </dgm:pt>
    <dgm:pt modelId="{FB5AF6C9-A372-46FF-8BB5-88F349B686DB}" type="pres">
      <dgm:prSet presAssocID="{C54109AE-391E-48C8-91F0-D06B578123A8}" presName="root2" presStyleCnt="0"/>
      <dgm:spPr/>
    </dgm:pt>
    <dgm:pt modelId="{86BFE8C6-0C56-4C1A-89EF-E7078B741C5B}" type="pres">
      <dgm:prSet presAssocID="{C54109AE-391E-48C8-91F0-D06B578123A8}" presName="LevelTwoTextNode" presStyleLbl="node2" presStyleIdx="2" presStyleCnt="3" custScaleX="339480" custScaleY="1909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A41F78-2B0E-4035-B197-B8862C5FFEFC}" type="pres">
      <dgm:prSet presAssocID="{C54109AE-391E-48C8-91F0-D06B578123A8}" presName="level3hierChild" presStyleCnt="0"/>
      <dgm:spPr/>
    </dgm:pt>
  </dgm:ptLst>
  <dgm:cxnLst>
    <dgm:cxn modelId="{A3C1DECF-3F6D-48F0-9A39-951B7A95C565}" type="presOf" srcId="{D376A0AB-6E96-4D78-AECF-367E11753A8B}" destId="{E47054EC-911D-46EE-AA24-F4168DB371D4}" srcOrd="0" destOrd="0" presId="urn:microsoft.com/office/officeart/2008/layout/HorizontalMultiLevelHierarchy"/>
    <dgm:cxn modelId="{FA2FD71F-67EF-4EFE-B1F4-9D3578E8E74A}" srcId="{266B0ECE-0D40-4377-8CBE-60E51F40F992}" destId="{D376A0AB-6E96-4D78-AECF-367E11753A8B}" srcOrd="0" destOrd="0" parTransId="{4A04A1AE-7473-45CC-BA06-E0AB30CF334C}" sibTransId="{2DBD9811-42B8-4E5C-9643-2768E71E1B6B}"/>
    <dgm:cxn modelId="{CF441822-38F0-4764-8242-43A92120E57C}" type="presOf" srcId="{BE45EEB9-2A7C-4230-A918-9DE9A2B3265D}" destId="{A99E0492-9B5B-4CAD-A164-A48DE8D9FDAE}" srcOrd="0" destOrd="0" presId="urn:microsoft.com/office/officeart/2008/layout/HorizontalMultiLevelHierarchy"/>
    <dgm:cxn modelId="{C1C69709-502F-4014-9094-AB2DBC99BFE7}" type="presOf" srcId="{EE1297BA-7525-40E6-81B6-C29ECC61D93F}" destId="{D11FE6EA-4469-4924-863D-1FBDB1ADF4F4}" srcOrd="1" destOrd="0" presId="urn:microsoft.com/office/officeart/2008/layout/HorizontalMultiLevelHierarchy"/>
    <dgm:cxn modelId="{18359D45-06AC-4848-8547-CE240FFEC567}" srcId="{D376A0AB-6E96-4D78-AECF-367E11753A8B}" destId="{C54109AE-391E-48C8-91F0-D06B578123A8}" srcOrd="2" destOrd="0" parTransId="{EE1297BA-7525-40E6-81B6-C29ECC61D93F}" sibTransId="{6C86600A-BD1F-4847-BFA5-D79D2380CCC1}"/>
    <dgm:cxn modelId="{C51441C9-6834-4171-9EB9-550AC8FD2F60}" type="presOf" srcId="{EE1297BA-7525-40E6-81B6-C29ECC61D93F}" destId="{6F629C26-826E-4F53-9BCC-A96BBE3964D6}" srcOrd="0" destOrd="0" presId="urn:microsoft.com/office/officeart/2008/layout/HorizontalMultiLevelHierarchy"/>
    <dgm:cxn modelId="{7A5A96C3-E5F6-496D-83D9-7E3453124F8A}" type="presOf" srcId="{E0DB31FC-298F-476F-A0BF-5F15E47A4DDB}" destId="{4D8B8130-E5E2-4824-B8A0-98C5FF634474}" srcOrd="0" destOrd="0" presId="urn:microsoft.com/office/officeart/2008/layout/HorizontalMultiLevelHierarchy"/>
    <dgm:cxn modelId="{8FFD533B-8440-4361-8627-5D552E90AD2C}" type="presOf" srcId="{E0DB31FC-298F-476F-A0BF-5F15E47A4DDB}" destId="{904042DE-837E-44AA-ACEE-D27CE9877670}" srcOrd="1" destOrd="0" presId="urn:microsoft.com/office/officeart/2008/layout/HorizontalMultiLevelHierarchy"/>
    <dgm:cxn modelId="{D0238CD6-4131-4B85-BADD-864D65E64287}" type="presOf" srcId="{266B0ECE-0D40-4377-8CBE-60E51F40F992}" destId="{8F815A15-BAE7-4591-A517-4CB70C60F8AF}" srcOrd="0" destOrd="0" presId="urn:microsoft.com/office/officeart/2008/layout/HorizontalMultiLevelHierarchy"/>
    <dgm:cxn modelId="{F45F96AC-6DC8-48CA-AE35-2701F9718289}" srcId="{D376A0AB-6E96-4D78-AECF-367E11753A8B}" destId="{2D1C1303-21D7-4F2C-B188-DD3F4394BD97}" srcOrd="1" destOrd="0" parTransId="{E0DB31FC-298F-476F-A0BF-5F15E47A4DDB}" sibTransId="{5D6971F7-7E33-4C2D-87E3-B7594AAF424B}"/>
    <dgm:cxn modelId="{513E2977-38BC-431D-9B6C-4B81452C62BA}" type="presOf" srcId="{2D1C1303-21D7-4F2C-B188-DD3F4394BD97}" destId="{80F92CF9-1AE5-437B-B9DF-DD6E778C38C3}" srcOrd="0" destOrd="0" presId="urn:microsoft.com/office/officeart/2008/layout/HorizontalMultiLevelHierarchy"/>
    <dgm:cxn modelId="{F11B6135-D62A-42A5-8D78-E7864BEA2C51}" type="presOf" srcId="{AF94D15A-4008-40BC-92C1-FA2EBAB9CEE2}" destId="{3E4D57C7-04FD-4E05-89F6-8510C930BC2A}" srcOrd="0" destOrd="0" presId="urn:microsoft.com/office/officeart/2008/layout/HorizontalMultiLevelHierarchy"/>
    <dgm:cxn modelId="{CD56DDC8-2BE4-4EAF-9F4F-11E58D051EBA}" type="presOf" srcId="{C54109AE-391E-48C8-91F0-D06B578123A8}" destId="{86BFE8C6-0C56-4C1A-89EF-E7078B741C5B}" srcOrd="0" destOrd="0" presId="urn:microsoft.com/office/officeart/2008/layout/HorizontalMultiLevelHierarchy"/>
    <dgm:cxn modelId="{981ED0A8-F814-4A99-8F08-914ABD677020}" type="presOf" srcId="{BE45EEB9-2A7C-4230-A918-9DE9A2B3265D}" destId="{D90D70BC-F394-4AA8-9E0C-5F87A394384F}" srcOrd="1" destOrd="0" presId="urn:microsoft.com/office/officeart/2008/layout/HorizontalMultiLevelHierarchy"/>
    <dgm:cxn modelId="{4849B835-06E9-4B18-9573-9BFFF5212C9C}" srcId="{D376A0AB-6E96-4D78-AECF-367E11753A8B}" destId="{AF94D15A-4008-40BC-92C1-FA2EBAB9CEE2}" srcOrd="0" destOrd="0" parTransId="{BE45EEB9-2A7C-4230-A918-9DE9A2B3265D}" sibTransId="{40EBFFA0-2754-4FBA-882B-84EA577751DF}"/>
    <dgm:cxn modelId="{BE79715B-304E-48A5-BF5E-DE947F5625B2}" type="presParOf" srcId="{8F815A15-BAE7-4591-A517-4CB70C60F8AF}" destId="{4271CEC4-A2BA-4501-8860-78E10D07F99F}" srcOrd="0" destOrd="0" presId="urn:microsoft.com/office/officeart/2008/layout/HorizontalMultiLevelHierarchy"/>
    <dgm:cxn modelId="{1D75C17D-1F95-4556-B2EB-EAF66BD1FD57}" type="presParOf" srcId="{4271CEC4-A2BA-4501-8860-78E10D07F99F}" destId="{E47054EC-911D-46EE-AA24-F4168DB371D4}" srcOrd="0" destOrd="0" presId="urn:microsoft.com/office/officeart/2008/layout/HorizontalMultiLevelHierarchy"/>
    <dgm:cxn modelId="{E7CD4776-1B4D-4BFA-B4D7-DFB6F07B7F95}" type="presParOf" srcId="{4271CEC4-A2BA-4501-8860-78E10D07F99F}" destId="{5BA7624E-0AAA-4619-86BF-FDC00DC2A732}" srcOrd="1" destOrd="0" presId="urn:microsoft.com/office/officeart/2008/layout/HorizontalMultiLevelHierarchy"/>
    <dgm:cxn modelId="{D82E0F8C-A5AC-4E7C-8F35-1C619F764289}" type="presParOf" srcId="{5BA7624E-0AAA-4619-86BF-FDC00DC2A732}" destId="{A99E0492-9B5B-4CAD-A164-A48DE8D9FDAE}" srcOrd="0" destOrd="0" presId="urn:microsoft.com/office/officeart/2008/layout/HorizontalMultiLevelHierarchy"/>
    <dgm:cxn modelId="{BAAFB29A-7495-4A1B-ABF7-2F1F84F9248E}" type="presParOf" srcId="{A99E0492-9B5B-4CAD-A164-A48DE8D9FDAE}" destId="{D90D70BC-F394-4AA8-9E0C-5F87A394384F}" srcOrd="0" destOrd="0" presId="urn:microsoft.com/office/officeart/2008/layout/HorizontalMultiLevelHierarchy"/>
    <dgm:cxn modelId="{54567E5B-3C6D-4384-BEC4-B5B89A4B5FCB}" type="presParOf" srcId="{5BA7624E-0AAA-4619-86BF-FDC00DC2A732}" destId="{613310CA-B4B6-4CC7-86D6-A742260E2DA3}" srcOrd="1" destOrd="0" presId="urn:microsoft.com/office/officeart/2008/layout/HorizontalMultiLevelHierarchy"/>
    <dgm:cxn modelId="{FDCD3801-EE71-43F2-BC3C-1196610036D4}" type="presParOf" srcId="{613310CA-B4B6-4CC7-86D6-A742260E2DA3}" destId="{3E4D57C7-04FD-4E05-89F6-8510C930BC2A}" srcOrd="0" destOrd="0" presId="urn:microsoft.com/office/officeart/2008/layout/HorizontalMultiLevelHierarchy"/>
    <dgm:cxn modelId="{A5E399B4-E8F8-4968-810F-40DE8BACB870}" type="presParOf" srcId="{613310CA-B4B6-4CC7-86D6-A742260E2DA3}" destId="{95C78870-B43F-4FF0-89E8-2E2A9D627A1A}" srcOrd="1" destOrd="0" presId="urn:microsoft.com/office/officeart/2008/layout/HorizontalMultiLevelHierarchy"/>
    <dgm:cxn modelId="{8A2ACAC4-ACE4-40AD-867E-274AF60DFB52}" type="presParOf" srcId="{5BA7624E-0AAA-4619-86BF-FDC00DC2A732}" destId="{4D8B8130-E5E2-4824-B8A0-98C5FF634474}" srcOrd="2" destOrd="0" presId="urn:microsoft.com/office/officeart/2008/layout/HorizontalMultiLevelHierarchy"/>
    <dgm:cxn modelId="{73159E64-A483-4E8A-902E-02BE6A405D7A}" type="presParOf" srcId="{4D8B8130-E5E2-4824-B8A0-98C5FF634474}" destId="{904042DE-837E-44AA-ACEE-D27CE9877670}" srcOrd="0" destOrd="0" presId="urn:microsoft.com/office/officeart/2008/layout/HorizontalMultiLevelHierarchy"/>
    <dgm:cxn modelId="{E7594019-2818-4857-ABC5-74ED6C833870}" type="presParOf" srcId="{5BA7624E-0AAA-4619-86BF-FDC00DC2A732}" destId="{17F90988-4FCF-4D1D-8601-83EA46CD20D9}" srcOrd="3" destOrd="0" presId="urn:microsoft.com/office/officeart/2008/layout/HorizontalMultiLevelHierarchy"/>
    <dgm:cxn modelId="{9FA11388-68DD-4C6F-819A-06E91D0B460B}" type="presParOf" srcId="{17F90988-4FCF-4D1D-8601-83EA46CD20D9}" destId="{80F92CF9-1AE5-437B-B9DF-DD6E778C38C3}" srcOrd="0" destOrd="0" presId="urn:microsoft.com/office/officeart/2008/layout/HorizontalMultiLevelHierarchy"/>
    <dgm:cxn modelId="{6892E6D7-557C-4647-ABE0-1BAA817E4C6B}" type="presParOf" srcId="{17F90988-4FCF-4D1D-8601-83EA46CD20D9}" destId="{8AA17FA7-D7FE-4A68-A31A-4B45334E42C4}" srcOrd="1" destOrd="0" presId="urn:microsoft.com/office/officeart/2008/layout/HorizontalMultiLevelHierarchy"/>
    <dgm:cxn modelId="{6F59D381-8875-41D2-91A7-ED3119222564}" type="presParOf" srcId="{5BA7624E-0AAA-4619-86BF-FDC00DC2A732}" destId="{6F629C26-826E-4F53-9BCC-A96BBE3964D6}" srcOrd="4" destOrd="0" presId="urn:microsoft.com/office/officeart/2008/layout/HorizontalMultiLevelHierarchy"/>
    <dgm:cxn modelId="{29E70C2C-E1CC-4D1F-8807-933663DE8DB2}" type="presParOf" srcId="{6F629C26-826E-4F53-9BCC-A96BBE3964D6}" destId="{D11FE6EA-4469-4924-863D-1FBDB1ADF4F4}" srcOrd="0" destOrd="0" presId="urn:microsoft.com/office/officeart/2008/layout/HorizontalMultiLevelHierarchy"/>
    <dgm:cxn modelId="{CC86B5FF-8BAB-4C36-A047-A2291CE00273}" type="presParOf" srcId="{5BA7624E-0AAA-4619-86BF-FDC00DC2A732}" destId="{FB5AF6C9-A372-46FF-8BB5-88F349B686DB}" srcOrd="5" destOrd="0" presId="urn:microsoft.com/office/officeart/2008/layout/HorizontalMultiLevelHierarchy"/>
    <dgm:cxn modelId="{4E181DDF-5A0A-4904-AFB5-D0FFA980EB1A}" type="presParOf" srcId="{FB5AF6C9-A372-46FF-8BB5-88F349B686DB}" destId="{86BFE8C6-0C56-4C1A-89EF-E7078B741C5B}" srcOrd="0" destOrd="0" presId="urn:microsoft.com/office/officeart/2008/layout/HorizontalMultiLevelHierarchy"/>
    <dgm:cxn modelId="{A082BA13-CF23-41B0-BCD0-EE931ECFA888}" type="presParOf" srcId="{FB5AF6C9-A372-46FF-8BB5-88F349B686DB}" destId="{34A41F78-2B0E-4035-B197-B8862C5FFEF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9487921-2FEE-4340-8FBC-3B57FB25B547}" type="doc">
      <dgm:prSet loTypeId="urn:microsoft.com/office/officeart/2005/8/layout/orgChart1" loCatId="hierarchy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49A5B00-501C-4B7A-8BC4-8FAFEA5FD69F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Обязанности супругов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DA040F8-9FE1-4009-89F1-208C95187B8F}" type="parTrans" cxnId="{63894FC0-1883-4A21-8A44-DF2339C72C46}">
      <dgm:prSet/>
      <dgm:spPr/>
      <dgm:t>
        <a:bodyPr/>
        <a:lstStyle/>
        <a:p>
          <a:endParaRPr lang="ru-RU"/>
        </a:p>
      </dgm:t>
    </dgm:pt>
    <dgm:pt modelId="{84471AFD-BAE5-4D2F-8222-CD19D62550C7}" type="sibTrans" cxnId="{63894FC0-1883-4A21-8A44-DF2339C72C46}">
      <dgm:prSet/>
      <dgm:spPr/>
      <dgm:t>
        <a:bodyPr/>
        <a:lstStyle/>
        <a:p>
          <a:endParaRPr lang="ru-RU"/>
        </a:p>
      </dgm:t>
    </dgm:pt>
    <dgm:pt modelId="{F09DD506-29EF-4683-931A-8493EB0708F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неимущественные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D6B6F20-D445-4F52-AAA9-24DD90261461}" type="parTrans" cxnId="{DD139CA9-C8FF-4477-90B3-262A58BF76EE}">
      <dgm:prSet/>
      <dgm:spPr/>
      <dgm:t>
        <a:bodyPr/>
        <a:lstStyle/>
        <a:p>
          <a:endParaRPr lang="ru-RU"/>
        </a:p>
      </dgm:t>
    </dgm:pt>
    <dgm:pt modelId="{0EFDB69F-BD44-48BB-89D5-1BFC2CFEEADD}" type="sibTrans" cxnId="{DD139CA9-C8FF-4477-90B3-262A58BF76EE}">
      <dgm:prSet/>
      <dgm:spPr/>
      <dgm:t>
        <a:bodyPr/>
        <a:lstStyle/>
        <a:p>
          <a:endParaRPr lang="ru-RU"/>
        </a:p>
      </dgm:t>
    </dgm:pt>
    <dgm:pt modelId="{B9CBBCAE-4F28-4562-9E0F-73C0C05FCFF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имущественные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D398B96-AFFE-48B7-B23C-B1F3E3AA16A0}" type="parTrans" cxnId="{DBAFCDD4-1049-41DF-9475-452B358E0175}">
      <dgm:prSet/>
      <dgm:spPr/>
      <dgm:t>
        <a:bodyPr/>
        <a:lstStyle/>
        <a:p>
          <a:endParaRPr lang="ru-RU"/>
        </a:p>
      </dgm:t>
    </dgm:pt>
    <dgm:pt modelId="{59951330-7443-4241-A760-09A549B340E4}" type="sibTrans" cxnId="{DBAFCDD4-1049-41DF-9475-452B358E0175}">
      <dgm:prSet/>
      <dgm:spPr/>
      <dgm:t>
        <a:bodyPr/>
        <a:lstStyle/>
        <a:p>
          <a:endParaRPr lang="ru-RU"/>
        </a:p>
      </dgm:t>
    </dgm:pt>
    <dgm:pt modelId="{24B4D55E-BA6D-48FB-BD6E-0AACF5336B4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материально поддерживать друг друга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580D9C9-D496-44AD-95E9-CC40FBEE32EA}" type="parTrans" cxnId="{9DC2A47E-2BB3-47D9-A800-AF8D001EA0C2}">
      <dgm:prSet/>
      <dgm:spPr/>
      <dgm:t>
        <a:bodyPr/>
        <a:lstStyle/>
        <a:p>
          <a:endParaRPr lang="ru-RU"/>
        </a:p>
      </dgm:t>
    </dgm:pt>
    <dgm:pt modelId="{66712B65-0C74-4229-B399-7B54CA54AFF3}" type="sibTrans" cxnId="{9DC2A47E-2BB3-47D9-A800-AF8D001EA0C2}">
      <dgm:prSet/>
      <dgm:spPr/>
      <dgm:t>
        <a:bodyPr/>
        <a:lstStyle/>
        <a:p>
          <a:endParaRPr lang="ru-RU"/>
        </a:p>
      </dgm:t>
    </dgm:pt>
    <dgm:pt modelId="{BF61645C-3A2C-42F2-9EB9-C77DC083D57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регулированию со стороны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законо-дательства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не подлежат, так как имеют нравственный, а не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юри-дический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характер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EBFF06D-1C7D-4ADE-B026-400B65643010}" type="parTrans" cxnId="{71D58936-4E4E-49F0-972F-0E5CB315D8AA}">
      <dgm:prSet/>
      <dgm:spPr/>
      <dgm:t>
        <a:bodyPr/>
        <a:lstStyle/>
        <a:p>
          <a:endParaRPr lang="ru-RU"/>
        </a:p>
      </dgm:t>
    </dgm:pt>
    <dgm:pt modelId="{0360A994-3C32-4198-8FA0-6E501FA664B3}" type="sibTrans" cxnId="{71D58936-4E4E-49F0-972F-0E5CB315D8AA}">
      <dgm:prSet/>
      <dgm:spPr/>
      <dgm:t>
        <a:bodyPr/>
        <a:lstStyle/>
        <a:p>
          <a:endParaRPr lang="ru-RU"/>
        </a:p>
      </dgm:t>
    </dgm:pt>
    <dgm:pt modelId="{731494E3-C16C-48C2-92A6-4E35E08B941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любовь, взаимоуважение,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совмест-ное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проживание и т.п.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97A95BB-9D3E-45DD-888B-6CEEB4EAE5DC}" type="parTrans" cxnId="{E7B96EAF-22A8-4D0B-9FE3-4DF4E69A453E}">
      <dgm:prSet/>
      <dgm:spPr/>
      <dgm:t>
        <a:bodyPr/>
        <a:lstStyle/>
        <a:p>
          <a:endParaRPr lang="ru-RU"/>
        </a:p>
      </dgm:t>
    </dgm:pt>
    <dgm:pt modelId="{376880E8-6EC9-4B4B-827E-D1F37CC84DE0}" type="sibTrans" cxnId="{E7B96EAF-22A8-4D0B-9FE3-4DF4E69A453E}">
      <dgm:prSet/>
      <dgm:spPr/>
      <dgm:t>
        <a:bodyPr/>
        <a:lstStyle/>
        <a:p>
          <a:endParaRPr lang="ru-RU"/>
        </a:p>
      </dgm:t>
    </dgm:pt>
    <dgm:pt modelId="{47209B22-6E33-4E99-9443-5159687CDA61}" type="pres">
      <dgm:prSet presAssocID="{F9487921-2FEE-4340-8FBC-3B57FB25B54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3759160-198D-4144-BBFB-BE81F750A92C}" type="pres">
      <dgm:prSet presAssocID="{249A5B00-501C-4B7A-8BC4-8FAFEA5FD69F}" presName="hierRoot1" presStyleCnt="0">
        <dgm:presLayoutVars>
          <dgm:hierBranch val="init"/>
        </dgm:presLayoutVars>
      </dgm:prSet>
      <dgm:spPr/>
    </dgm:pt>
    <dgm:pt modelId="{5B0F0AF0-B796-4E6E-B5B4-4BFEDEC5FBE6}" type="pres">
      <dgm:prSet presAssocID="{249A5B00-501C-4B7A-8BC4-8FAFEA5FD69F}" presName="rootComposite1" presStyleCnt="0"/>
      <dgm:spPr/>
    </dgm:pt>
    <dgm:pt modelId="{EC27088E-3DBB-4611-A2E2-7F10BC00D79D}" type="pres">
      <dgm:prSet presAssocID="{249A5B00-501C-4B7A-8BC4-8FAFEA5FD69F}" presName="rootText1" presStyleLbl="node0" presStyleIdx="0" presStyleCnt="1" custScaleX="222238">
        <dgm:presLayoutVars>
          <dgm:chPref val="3"/>
        </dgm:presLayoutVars>
      </dgm:prSet>
      <dgm:spPr/>
    </dgm:pt>
    <dgm:pt modelId="{986E9174-1507-4F0C-9DFF-5A9633A605CE}" type="pres">
      <dgm:prSet presAssocID="{249A5B00-501C-4B7A-8BC4-8FAFEA5FD69F}" presName="rootConnector1" presStyleLbl="node1" presStyleIdx="0" presStyleCnt="0"/>
      <dgm:spPr/>
    </dgm:pt>
    <dgm:pt modelId="{04DD5026-7EF1-4A88-9228-DF661CCD1F16}" type="pres">
      <dgm:prSet presAssocID="{249A5B00-501C-4B7A-8BC4-8FAFEA5FD69F}" presName="hierChild2" presStyleCnt="0"/>
      <dgm:spPr/>
    </dgm:pt>
    <dgm:pt modelId="{965DC3E3-F929-4EA9-8D7E-FD1BAABE1122}" type="pres">
      <dgm:prSet presAssocID="{FD6B6F20-D445-4F52-AAA9-24DD90261461}" presName="Name37" presStyleLbl="parChTrans1D2" presStyleIdx="0" presStyleCnt="2"/>
      <dgm:spPr/>
    </dgm:pt>
    <dgm:pt modelId="{2856C8A9-FB78-45EA-9B3F-B3D4020B2708}" type="pres">
      <dgm:prSet presAssocID="{F09DD506-29EF-4683-931A-8493EB0708F7}" presName="hierRoot2" presStyleCnt="0">
        <dgm:presLayoutVars>
          <dgm:hierBranch/>
        </dgm:presLayoutVars>
      </dgm:prSet>
      <dgm:spPr/>
    </dgm:pt>
    <dgm:pt modelId="{29BFD924-D639-463B-9D15-13E0F3FD2FA6}" type="pres">
      <dgm:prSet presAssocID="{F09DD506-29EF-4683-931A-8493EB0708F7}" presName="rootComposite" presStyleCnt="0"/>
      <dgm:spPr/>
    </dgm:pt>
    <dgm:pt modelId="{E734EA32-CC65-44CD-8778-13379557DB79}" type="pres">
      <dgm:prSet presAssocID="{F09DD506-29EF-4683-931A-8493EB0708F7}" presName="rootText" presStyleLbl="node2" presStyleIdx="0" presStyleCnt="2" custScaleX="2222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35D4A4-70A3-4496-B4E6-6243ABFF5B8A}" type="pres">
      <dgm:prSet presAssocID="{F09DD506-29EF-4683-931A-8493EB0708F7}" presName="rootConnector" presStyleLbl="node2" presStyleIdx="0" presStyleCnt="2"/>
      <dgm:spPr/>
    </dgm:pt>
    <dgm:pt modelId="{95926884-7D91-40B0-B266-B068A01D5587}" type="pres">
      <dgm:prSet presAssocID="{F09DD506-29EF-4683-931A-8493EB0708F7}" presName="hierChild4" presStyleCnt="0"/>
      <dgm:spPr/>
    </dgm:pt>
    <dgm:pt modelId="{13654E96-2729-4196-9F13-9E7345AD06E6}" type="pres">
      <dgm:prSet presAssocID="{D97A95BB-9D3E-45DD-888B-6CEEB4EAE5DC}" presName="Name35" presStyleLbl="parChTrans1D3" presStyleIdx="0" presStyleCnt="2"/>
      <dgm:spPr/>
    </dgm:pt>
    <dgm:pt modelId="{86AA4A1F-5969-44B5-8FFE-59B2A6AB84F2}" type="pres">
      <dgm:prSet presAssocID="{731494E3-C16C-48C2-92A6-4E35E08B9415}" presName="hierRoot2" presStyleCnt="0">
        <dgm:presLayoutVars>
          <dgm:hierBranch/>
        </dgm:presLayoutVars>
      </dgm:prSet>
      <dgm:spPr/>
    </dgm:pt>
    <dgm:pt modelId="{63B29E1E-2670-44CD-B011-B21023871E7E}" type="pres">
      <dgm:prSet presAssocID="{731494E3-C16C-48C2-92A6-4E35E08B9415}" presName="rootComposite" presStyleCnt="0"/>
      <dgm:spPr/>
    </dgm:pt>
    <dgm:pt modelId="{04ED9976-AC5B-4E6B-9D89-1A66C3C7B592}" type="pres">
      <dgm:prSet presAssocID="{731494E3-C16C-48C2-92A6-4E35E08B9415}" presName="rootText" presStyleLbl="node3" presStyleIdx="0" presStyleCnt="2" custScaleX="2222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A85DB2-73A2-4D99-B9FB-A11930292D16}" type="pres">
      <dgm:prSet presAssocID="{731494E3-C16C-48C2-92A6-4E35E08B9415}" presName="rootConnector" presStyleLbl="node3" presStyleIdx="0" presStyleCnt="2"/>
      <dgm:spPr/>
    </dgm:pt>
    <dgm:pt modelId="{27E7C640-A48F-4442-99AB-76D1FF2B944A}" type="pres">
      <dgm:prSet presAssocID="{731494E3-C16C-48C2-92A6-4E35E08B9415}" presName="hierChild4" presStyleCnt="0"/>
      <dgm:spPr/>
    </dgm:pt>
    <dgm:pt modelId="{2A4EE4EB-AF9E-455D-B2C8-756698A3D165}" type="pres">
      <dgm:prSet presAssocID="{CEBFF06D-1C7D-4ADE-B026-400B65643010}" presName="Name35" presStyleLbl="parChTrans1D4" presStyleIdx="0" presStyleCnt="1"/>
      <dgm:spPr/>
    </dgm:pt>
    <dgm:pt modelId="{1DFD76B7-F084-4D59-8770-6C662CEA4B76}" type="pres">
      <dgm:prSet presAssocID="{BF61645C-3A2C-42F2-9EB9-C77DC083D572}" presName="hierRoot2" presStyleCnt="0">
        <dgm:presLayoutVars>
          <dgm:hierBranch/>
        </dgm:presLayoutVars>
      </dgm:prSet>
      <dgm:spPr/>
    </dgm:pt>
    <dgm:pt modelId="{0B196623-E4CF-4672-AB44-ACB771465069}" type="pres">
      <dgm:prSet presAssocID="{BF61645C-3A2C-42F2-9EB9-C77DC083D572}" presName="rootComposite" presStyleCnt="0"/>
      <dgm:spPr/>
    </dgm:pt>
    <dgm:pt modelId="{FAFE2235-CB17-4BBB-A04C-44303D022D4C}" type="pres">
      <dgm:prSet presAssocID="{BF61645C-3A2C-42F2-9EB9-C77DC083D572}" presName="rootText" presStyleLbl="node4" presStyleIdx="0" presStyleCnt="1" custScaleX="222238" custScaleY="1265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A28EB0-FC77-4B34-ADE1-CC5773C85DB6}" type="pres">
      <dgm:prSet presAssocID="{BF61645C-3A2C-42F2-9EB9-C77DC083D572}" presName="rootConnector" presStyleLbl="node4" presStyleIdx="0" presStyleCnt="1"/>
      <dgm:spPr/>
    </dgm:pt>
    <dgm:pt modelId="{9C58AE75-0BE8-472C-9FD8-4CAA085AEC85}" type="pres">
      <dgm:prSet presAssocID="{BF61645C-3A2C-42F2-9EB9-C77DC083D572}" presName="hierChild4" presStyleCnt="0"/>
      <dgm:spPr/>
    </dgm:pt>
    <dgm:pt modelId="{E69B436E-993E-4B57-99EF-ADCC27A60029}" type="pres">
      <dgm:prSet presAssocID="{BF61645C-3A2C-42F2-9EB9-C77DC083D572}" presName="hierChild5" presStyleCnt="0"/>
      <dgm:spPr/>
    </dgm:pt>
    <dgm:pt modelId="{FAB73FBE-15A9-488E-8EBD-81385E9B2F3A}" type="pres">
      <dgm:prSet presAssocID="{731494E3-C16C-48C2-92A6-4E35E08B9415}" presName="hierChild5" presStyleCnt="0"/>
      <dgm:spPr/>
    </dgm:pt>
    <dgm:pt modelId="{4B2F63A1-A368-4DC4-8E7D-C6F99668AE51}" type="pres">
      <dgm:prSet presAssocID="{F09DD506-29EF-4683-931A-8493EB0708F7}" presName="hierChild5" presStyleCnt="0"/>
      <dgm:spPr/>
    </dgm:pt>
    <dgm:pt modelId="{976620BF-A96A-42E7-9DBA-BBBC40B60A41}" type="pres">
      <dgm:prSet presAssocID="{ED398B96-AFFE-48B7-B23C-B1F3E3AA16A0}" presName="Name37" presStyleLbl="parChTrans1D2" presStyleIdx="1" presStyleCnt="2"/>
      <dgm:spPr/>
    </dgm:pt>
    <dgm:pt modelId="{E521438B-9831-4FC6-AFD6-29C5A7FCD501}" type="pres">
      <dgm:prSet presAssocID="{B9CBBCAE-4F28-4562-9E0F-73C0C05FCFF3}" presName="hierRoot2" presStyleCnt="0">
        <dgm:presLayoutVars>
          <dgm:hierBranch/>
        </dgm:presLayoutVars>
      </dgm:prSet>
      <dgm:spPr/>
    </dgm:pt>
    <dgm:pt modelId="{148A6C16-48B4-4738-82D0-D06E4D3E5136}" type="pres">
      <dgm:prSet presAssocID="{B9CBBCAE-4F28-4562-9E0F-73C0C05FCFF3}" presName="rootComposite" presStyleCnt="0"/>
      <dgm:spPr/>
    </dgm:pt>
    <dgm:pt modelId="{DD75B451-5058-4132-A7D7-48DCDE5E1550}" type="pres">
      <dgm:prSet presAssocID="{B9CBBCAE-4F28-4562-9E0F-73C0C05FCFF3}" presName="rootText" presStyleLbl="node2" presStyleIdx="1" presStyleCnt="2" custScaleX="2222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69764DA-46ED-4C7B-8E79-4940F0991767}" type="pres">
      <dgm:prSet presAssocID="{B9CBBCAE-4F28-4562-9E0F-73C0C05FCFF3}" presName="rootConnector" presStyleLbl="node2" presStyleIdx="1" presStyleCnt="2"/>
      <dgm:spPr/>
    </dgm:pt>
    <dgm:pt modelId="{0B1C040A-7949-4C52-8E9D-C068747954C4}" type="pres">
      <dgm:prSet presAssocID="{B9CBBCAE-4F28-4562-9E0F-73C0C05FCFF3}" presName="hierChild4" presStyleCnt="0"/>
      <dgm:spPr/>
    </dgm:pt>
    <dgm:pt modelId="{5F5A5AB0-A6F3-4163-8FE4-15173AECDC98}" type="pres">
      <dgm:prSet presAssocID="{2580D9C9-D496-44AD-95E9-CC40FBEE32EA}" presName="Name35" presStyleLbl="parChTrans1D3" presStyleIdx="1" presStyleCnt="2"/>
      <dgm:spPr/>
    </dgm:pt>
    <dgm:pt modelId="{AF881F2A-9631-4491-B677-BAA2CE471070}" type="pres">
      <dgm:prSet presAssocID="{24B4D55E-BA6D-48FB-BD6E-0AACF5336B4A}" presName="hierRoot2" presStyleCnt="0">
        <dgm:presLayoutVars>
          <dgm:hierBranch val="init"/>
        </dgm:presLayoutVars>
      </dgm:prSet>
      <dgm:spPr/>
    </dgm:pt>
    <dgm:pt modelId="{4E5F930F-4084-49B2-9C81-559EF9A80272}" type="pres">
      <dgm:prSet presAssocID="{24B4D55E-BA6D-48FB-BD6E-0AACF5336B4A}" presName="rootComposite" presStyleCnt="0"/>
      <dgm:spPr/>
    </dgm:pt>
    <dgm:pt modelId="{89A92830-9253-4806-9531-8578D6DC5A30}" type="pres">
      <dgm:prSet presAssocID="{24B4D55E-BA6D-48FB-BD6E-0AACF5336B4A}" presName="rootText" presStyleLbl="node3" presStyleIdx="1" presStyleCnt="2" custScaleX="2222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711927-5B85-4482-A419-B63ADC76B6C2}" type="pres">
      <dgm:prSet presAssocID="{24B4D55E-BA6D-48FB-BD6E-0AACF5336B4A}" presName="rootConnector" presStyleLbl="node3" presStyleIdx="1" presStyleCnt="2"/>
      <dgm:spPr/>
    </dgm:pt>
    <dgm:pt modelId="{41617572-8E36-4727-B8D4-40A360E08B52}" type="pres">
      <dgm:prSet presAssocID="{24B4D55E-BA6D-48FB-BD6E-0AACF5336B4A}" presName="hierChild4" presStyleCnt="0"/>
      <dgm:spPr/>
    </dgm:pt>
    <dgm:pt modelId="{597656A2-434F-49F3-8847-8ACE1C9F8C0E}" type="pres">
      <dgm:prSet presAssocID="{24B4D55E-BA6D-48FB-BD6E-0AACF5336B4A}" presName="hierChild5" presStyleCnt="0"/>
      <dgm:spPr/>
    </dgm:pt>
    <dgm:pt modelId="{A650AC18-3631-4F02-B12F-07B7725EDBDC}" type="pres">
      <dgm:prSet presAssocID="{B9CBBCAE-4F28-4562-9E0F-73C0C05FCFF3}" presName="hierChild5" presStyleCnt="0"/>
      <dgm:spPr/>
    </dgm:pt>
    <dgm:pt modelId="{433F1659-38B1-47CC-A1DB-E8BDB3B09212}" type="pres">
      <dgm:prSet presAssocID="{249A5B00-501C-4B7A-8BC4-8FAFEA5FD69F}" presName="hierChild3" presStyleCnt="0"/>
      <dgm:spPr/>
    </dgm:pt>
  </dgm:ptLst>
  <dgm:cxnLst>
    <dgm:cxn modelId="{DBAFCDD4-1049-41DF-9475-452B358E0175}" srcId="{249A5B00-501C-4B7A-8BC4-8FAFEA5FD69F}" destId="{B9CBBCAE-4F28-4562-9E0F-73C0C05FCFF3}" srcOrd="1" destOrd="0" parTransId="{ED398B96-AFFE-48B7-B23C-B1F3E3AA16A0}" sibTransId="{59951330-7443-4241-A760-09A549B340E4}"/>
    <dgm:cxn modelId="{0FEFED28-A809-462F-B661-6608CBF11B61}" type="presOf" srcId="{731494E3-C16C-48C2-92A6-4E35E08B9415}" destId="{58A85DB2-73A2-4D99-B9FB-A11930292D16}" srcOrd="1" destOrd="0" presId="urn:microsoft.com/office/officeart/2005/8/layout/orgChart1"/>
    <dgm:cxn modelId="{E7B96EAF-22A8-4D0B-9FE3-4DF4E69A453E}" srcId="{F09DD506-29EF-4683-931A-8493EB0708F7}" destId="{731494E3-C16C-48C2-92A6-4E35E08B9415}" srcOrd="0" destOrd="0" parTransId="{D97A95BB-9D3E-45DD-888B-6CEEB4EAE5DC}" sibTransId="{376880E8-6EC9-4B4B-827E-D1F37CC84DE0}"/>
    <dgm:cxn modelId="{BA20B93D-E4B3-4855-A547-1E89A40CEE7B}" type="presOf" srcId="{F9487921-2FEE-4340-8FBC-3B57FB25B547}" destId="{47209B22-6E33-4E99-9443-5159687CDA61}" srcOrd="0" destOrd="0" presId="urn:microsoft.com/office/officeart/2005/8/layout/orgChart1"/>
    <dgm:cxn modelId="{3F9394A5-54A1-4177-912A-1E01BFF15959}" type="presOf" srcId="{D97A95BB-9D3E-45DD-888B-6CEEB4EAE5DC}" destId="{13654E96-2729-4196-9F13-9E7345AD06E6}" srcOrd="0" destOrd="0" presId="urn:microsoft.com/office/officeart/2005/8/layout/orgChart1"/>
    <dgm:cxn modelId="{DD139CA9-C8FF-4477-90B3-262A58BF76EE}" srcId="{249A5B00-501C-4B7A-8BC4-8FAFEA5FD69F}" destId="{F09DD506-29EF-4683-931A-8493EB0708F7}" srcOrd="0" destOrd="0" parTransId="{FD6B6F20-D445-4F52-AAA9-24DD90261461}" sibTransId="{0EFDB69F-BD44-48BB-89D5-1BFC2CFEEADD}"/>
    <dgm:cxn modelId="{ADAB73B8-BB7E-4ED3-9A0C-96788BBC75F2}" type="presOf" srcId="{CEBFF06D-1C7D-4ADE-B026-400B65643010}" destId="{2A4EE4EB-AF9E-455D-B2C8-756698A3D165}" srcOrd="0" destOrd="0" presId="urn:microsoft.com/office/officeart/2005/8/layout/orgChart1"/>
    <dgm:cxn modelId="{10EBEA5F-2539-4275-9B65-761FDB1A2FAC}" type="presOf" srcId="{B9CBBCAE-4F28-4562-9E0F-73C0C05FCFF3}" destId="{269764DA-46ED-4C7B-8E79-4940F0991767}" srcOrd="1" destOrd="0" presId="urn:microsoft.com/office/officeart/2005/8/layout/orgChart1"/>
    <dgm:cxn modelId="{5C8477CD-C612-4B28-9C76-DB39C5391607}" type="presOf" srcId="{24B4D55E-BA6D-48FB-BD6E-0AACF5336B4A}" destId="{6B711927-5B85-4482-A419-B63ADC76B6C2}" srcOrd="1" destOrd="0" presId="urn:microsoft.com/office/officeart/2005/8/layout/orgChart1"/>
    <dgm:cxn modelId="{0CD60780-12AC-494B-9763-C6EE03AB9B83}" type="presOf" srcId="{249A5B00-501C-4B7A-8BC4-8FAFEA5FD69F}" destId="{EC27088E-3DBB-4611-A2E2-7F10BC00D79D}" srcOrd="0" destOrd="0" presId="urn:microsoft.com/office/officeart/2005/8/layout/orgChart1"/>
    <dgm:cxn modelId="{A8485463-BCCF-4D2B-8514-4561D6E1450A}" type="presOf" srcId="{24B4D55E-BA6D-48FB-BD6E-0AACF5336B4A}" destId="{89A92830-9253-4806-9531-8578D6DC5A30}" srcOrd="0" destOrd="0" presId="urn:microsoft.com/office/officeart/2005/8/layout/orgChart1"/>
    <dgm:cxn modelId="{0C08BC79-8BA3-459E-9D62-6BAA646ED353}" type="presOf" srcId="{F09DD506-29EF-4683-931A-8493EB0708F7}" destId="{E734EA32-CC65-44CD-8778-13379557DB79}" srcOrd="0" destOrd="0" presId="urn:microsoft.com/office/officeart/2005/8/layout/orgChart1"/>
    <dgm:cxn modelId="{A8531657-AC0F-46BA-99B3-B6F8BE7BBE2C}" type="presOf" srcId="{BF61645C-3A2C-42F2-9EB9-C77DC083D572}" destId="{FAFE2235-CB17-4BBB-A04C-44303D022D4C}" srcOrd="0" destOrd="0" presId="urn:microsoft.com/office/officeart/2005/8/layout/orgChart1"/>
    <dgm:cxn modelId="{9DC2A47E-2BB3-47D9-A800-AF8D001EA0C2}" srcId="{B9CBBCAE-4F28-4562-9E0F-73C0C05FCFF3}" destId="{24B4D55E-BA6D-48FB-BD6E-0AACF5336B4A}" srcOrd="0" destOrd="0" parTransId="{2580D9C9-D496-44AD-95E9-CC40FBEE32EA}" sibTransId="{66712B65-0C74-4229-B399-7B54CA54AFF3}"/>
    <dgm:cxn modelId="{63894FC0-1883-4A21-8A44-DF2339C72C46}" srcId="{F9487921-2FEE-4340-8FBC-3B57FB25B547}" destId="{249A5B00-501C-4B7A-8BC4-8FAFEA5FD69F}" srcOrd="0" destOrd="0" parTransId="{ADA040F8-9FE1-4009-89F1-208C95187B8F}" sibTransId="{84471AFD-BAE5-4D2F-8222-CD19D62550C7}"/>
    <dgm:cxn modelId="{C9026372-CF97-4318-99E1-F1CFCFE8782F}" type="presOf" srcId="{F09DD506-29EF-4683-931A-8493EB0708F7}" destId="{0D35D4A4-70A3-4496-B4E6-6243ABFF5B8A}" srcOrd="1" destOrd="0" presId="urn:microsoft.com/office/officeart/2005/8/layout/orgChart1"/>
    <dgm:cxn modelId="{AECE44EE-E81C-4FFB-BDD3-3429D3CCD456}" type="presOf" srcId="{731494E3-C16C-48C2-92A6-4E35E08B9415}" destId="{04ED9976-AC5B-4E6B-9D89-1A66C3C7B592}" srcOrd="0" destOrd="0" presId="urn:microsoft.com/office/officeart/2005/8/layout/orgChart1"/>
    <dgm:cxn modelId="{1BC9DA1A-D8FE-42D3-9548-02ADA7306957}" type="presOf" srcId="{ED398B96-AFFE-48B7-B23C-B1F3E3AA16A0}" destId="{976620BF-A96A-42E7-9DBA-BBBC40B60A41}" srcOrd="0" destOrd="0" presId="urn:microsoft.com/office/officeart/2005/8/layout/orgChart1"/>
    <dgm:cxn modelId="{62241CD8-216A-4057-A3C8-2CA1E6B7B6F8}" type="presOf" srcId="{BF61645C-3A2C-42F2-9EB9-C77DC083D572}" destId="{05A28EB0-FC77-4B34-ADE1-CC5773C85DB6}" srcOrd="1" destOrd="0" presId="urn:microsoft.com/office/officeart/2005/8/layout/orgChart1"/>
    <dgm:cxn modelId="{75D43DA3-2B15-48EB-AA8C-7AFCA47EF899}" type="presOf" srcId="{249A5B00-501C-4B7A-8BC4-8FAFEA5FD69F}" destId="{986E9174-1507-4F0C-9DFF-5A9633A605CE}" srcOrd="1" destOrd="0" presId="urn:microsoft.com/office/officeart/2005/8/layout/orgChart1"/>
    <dgm:cxn modelId="{D2211791-A8E6-4E22-AD1C-D62340C73FE6}" type="presOf" srcId="{2580D9C9-D496-44AD-95E9-CC40FBEE32EA}" destId="{5F5A5AB0-A6F3-4163-8FE4-15173AECDC98}" srcOrd="0" destOrd="0" presId="urn:microsoft.com/office/officeart/2005/8/layout/orgChart1"/>
    <dgm:cxn modelId="{285841E0-A1E5-4DD8-AE65-17F324EFAC79}" type="presOf" srcId="{B9CBBCAE-4F28-4562-9E0F-73C0C05FCFF3}" destId="{DD75B451-5058-4132-A7D7-48DCDE5E1550}" srcOrd="0" destOrd="0" presId="urn:microsoft.com/office/officeart/2005/8/layout/orgChart1"/>
    <dgm:cxn modelId="{C81F0694-9613-4827-8499-9B536548CAC7}" type="presOf" srcId="{FD6B6F20-D445-4F52-AAA9-24DD90261461}" destId="{965DC3E3-F929-4EA9-8D7E-FD1BAABE1122}" srcOrd="0" destOrd="0" presId="urn:microsoft.com/office/officeart/2005/8/layout/orgChart1"/>
    <dgm:cxn modelId="{71D58936-4E4E-49F0-972F-0E5CB315D8AA}" srcId="{731494E3-C16C-48C2-92A6-4E35E08B9415}" destId="{BF61645C-3A2C-42F2-9EB9-C77DC083D572}" srcOrd="0" destOrd="0" parTransId="{CEBFF06D-1C7D-4ADE-B026-400B65643010}" sibTransId="{0360A994-3C32-4198-8FA0-6E501FA664B3}"/>
    <dgm:cxn modelId="{B19118BF-ED3F-4E82-981D-CBA9D6E8E870}" type="presParOf" srcId="{47209B22-6E33-4E99-9443-5159687CDA61}" destId="{53759160-198D-4144-BBFB-BE81F750A92C}" srcOrd="0" destOrd="0" presId="urn:microsoft.com/office/officeart/2005/8/layout/orgChart1"/>
    <dgm:cxn modelId="{CB9737C3-BA34-40D1-AF9E-FF1D9CE67901}" type="presParOf" srcId="{53759160-198D-4144-BBFB-BE81F750A92C}" destId="{5B0F0AF0-B796-4E6E-B5B4-4BFEDEC5FBE6}" srcOrd="0" destOrd="0" presId="urn:microsoft.com/office/officeart/2005/8/layout/orgChart1"/>
    <dgm:cxn modelId="{BBF600F9-88A4-4108-B31E-BD924F184BDA}" type="presParOf" srcId="{5B0F0AF0-B796-4E6E-B5B4-4BFEDEC5FBE6}" destId="{EC27088E-3DBB-4611-A2E2-7F10BC00D79D}" srcOrd="0" destOrd="0" presId="urn:microsoft.com/office/officeart/2005/8/layout/orgChart1"/>
    <dgm:cxn modelId="{EE7BF3BD-19BB-4C20-ABDA-880D8279DB97}" type="presParOf" srcId="{5B0F0AF0-B796-4E6E-B5B4-4BFEDEC5FBE6}" destId="{986E9174-1507-4F0C-9DFF-5A9633A605CE}" srcOrd="1" destOrd="0" presId="urn:microsoft.com/office/officeart/2005/8/layout/orgChart1"/>
    <dgm:cxn modelId="{683CD918-F61F-4DB8-8F2B-E4C96B8BBFF4}" type="presParOf" srcId="{53759160-198D-4144-BBFB-BE81F750A92C}" destId="{04DD5026-7EF1-4A88-9228-DF661CCD1F16}" srcOrd="1" destOrd="0" presId="urn:microsoft.com/office/officeart/2005/8/layout/orgChart1"/>
    <dgm:cxn modelId="{912D792B-4F04-43E7-A702-AEC5FEA11623}" type="presParOf" srcId="{04DD5026-7EF1-4A88-9228-DF661CCD1F16}" destId="{965DC3E3-F929-4EA9-8D7E-FD1BAABE1122}" srcOrd="0" destOrd="0" presId="urn:microsoft.com/office/officeart/2005/8/layout/orgChart1"/>
    <dgm:cxn modelId="{388576B1-6F20-4098-A8ED-EBAED217C9FD}" type="presParOf" srcId="{04DD5026-7EF1-4A88-9228-DF661CCD1F16}" destId="{2856C8A9-FB78-45EA-9B3F-B3D4020B2708}" srcOrd="1" destOrd="0" presId="urn:microsoft.com/office/officeart/2005/8/layout/orgChart1"/>
    <dgm:cxn modelId="{3DECCE26-7E57-4A0C-9449-67F4B23396A8}" type="presParOf" srcId="{2856C8A9-FB78-45EA-9B3F-B3D4020B2708}" destId="{29BFD924-D639-463B-9D15-13E0F3FD2FA6}" srcOrd="0" destOrd="0" presId="urn:microsoft.com/office/officeart/2005/8/layout/orgChart1"/>
    <dgm:cxn modelId="{FB0E8DE8-7FD1-4A5F-A3D0-BE837E22D0BA}" type="presParOf" srcId="{29BFD924-D639-463B-9D15-13E0F3FD2FA6}" destId="{E734EA32-CC65-44CD-8778-13379557DB79}" srcOrd="0" destOrd="0" presId="urn:microsoft.com/office/officeart/2005/8/layout/orgChart1"/>
    <dgm:cxn modelId="{1325A878-6BF3-40AA-A36D-62D8E2F8747A}" type="presParOf" srcId="{29BFD924-D639-463B-9D15-13E0F3FD2FA6}" destId="{0D35D4A4-70A3-4496-B4E6-6243ABFF5B8A}" srcOrd="1" destOrd="0" presId="urn:microsoft.com/office/officeart/2005/8/layout/orgChart1"/>
    <dgm:cxn modelId="{40771DE4-6DDB-4DDA-A5B4-8EF185BB9E43}" type="presParOf" srcId="{2856C8A9-FB78-45EA-9B3F-B3D4020B2708}" destId="{95926884-7D91-40B0-B266-B068A01D5587}" srcOrd="1" destOrd="0" presId="urn:microsoft.com/office/officeart/2005/8/layout/orgChart1"/>
    <dgm:cxn modelId="{0F08BF7C-2960-41E0-BE53-F1322E32F4CF}" type="presParOf" srcId="{95926884-7D91-40B0-B266-B068A01D5587}" destId="{13654E96-2729-4196-9F13-9E7345AD06E6}" srcOrd="0" destOrd="0" presId="urn:microsoft.com/office/officeart/2005/8/layout/orgChart1"/>
    <dgm:cxn modelId="{5CCCC2A8-DBD6-4FD2-A56E-DBC53B2FDD33}" type="presParOf" srcId="{95926884-7D91-40B0-B266-B068A01D5587}" destId="{86AA4A1F-5969-44B5-8FFE-59B2A6AB84F2}" srcOrd="1" destOrd="0" presId="urn:microsoft.com/office/officeart/2005/8/layout/orgChart1"/>
    <dgm:cxn modelId="{82B2BF84-4B0D-42EF-B8F6-C5F74C90B2C5}" type="presParOf" srcId="{86AA4A1F-5969-44B5-8FFE-59B2A6AB84F2}" destId="{63B29E1E-2670-44CD-B011-B21023871E7E}" srcOrd="0" destOrd="0" presId="urn:microsoft.com/office/officeart/2005/8/layout/orgChart1"/>
    <dgm:cxn modelId="{2D8A8256-9520-454F-91E5-254E565B533D}" type="presParOf" srcId="{63B29E1E-2670-44CD-B011-B21023871E7E}" destId="{04ED9976-AC5B-4E6B-9D89-1A66C3C7B592}" srcOrd="0" destOrd="0" presId="urn:microsoft.com/office/officeart/2005/8/layout/orgChart1"/>
    <dgm:cxn modelId="{5821C45D-13BB-4281-82E3-0873900C26B7}" type="presParOf" srcId="{63B29E1E-2670-44CD-B011-B21023871E7E}" destId="{58A85DB2-73A2-4D99-B9FB-A11930292D16}" srcOrd="1" destOrd="0" presId="urn:microsoft.com/office/officeart/2005/8/layout/orgChart1"/>
    <dgm:cxn modelId="{462D32D8-1096-45CD-BE00-5A126ED8048A}" type="presParOf" srcId="{86AA4A1F-5969-44B5-8FFE-59B2A6AB84F2}" destId="{27E7C640-A48F-4442-99AB-76D1FF2B944A}" srcOrd="1" destOrd="0" presId="urn:microsoft.com/office/officeart/2005/8/layout/orgChart1"/>
    <dgm:cxn modelId="{5DDE30F1-9161-44AB-B36B-8908CC68DEEA}" type="presParOf" srcId="{27E7C640-A48F-4442-99AB-76D1FF2B944A}" destId="{2A4EE4EB-AF9E-455D-B2C8-756698A3D165}" srcOrd="0" destOrd="0" presId="urn:microsoft.com/office/officeart/2005/8/layout/orgChart1"/>
    <dgm:cxn modelId="{D55F2E47-5FE5-4979-9D4B-B7A64263844B}" type="presParOf" srcId="{27E7C640-A48F-4442-99AB-76D1FF2B944A}" destId="{1DFD76B7-F084-4D59-8770-6C662CEA4B76}" srcOrd="1" destOrd="0" presId="urn:microsoft.com/office/officeart/2005/8/layout/orgChart1"/>
    <dgm:cxn modelId="{11194B25-25E0-44E5-9C3B-0505D17DBA7A}" type="presParOf" srcId="{1DFD76B7-F084-4D59-8770-6C662CEA4B76}" destId="{0B196623-E4CF-4672-AB44-ACB771465069}" srcOrd="0" destOrd="0" presId="urn:microsoft.com/office/officeart/2005/8/layout/orgChart1"/>
    <dgm:cxn modelId="{C5EA48A5-D047-4BB9-AB3B-416EECF0B06A}" type="presParOf" srcId="{0B196623-E4CF-4672-AB44-ACB771465069}" destId="{FAFE2235-CB17-4BBB-A04C-44303D022D4C}" srcOrd="0" destOrd="0" presId="urn:microsoft.com/office/officeart/2005/8/layout/orgChart1"/>
    <dgm:cxn modelId="{89157347-B2BE-410F-8D6B-1199CAC80EE6}" type="presParOf" srcId="{0B196623-E4CF-4672-AB44-ACB771465069}" destId="{05A28EB0-FC77-4B34-ADE1-CC5773C85DB6}" srcOrd="1" destOrd="0" presId="urn:microsoft.com/office/officeart/2005/8/layout/orgChart1"/>
    <dgm:cxn modelId="{9EF0E0F7-85BC-40DA-BD50-C9C0097B3044}" type="presParOf" srcId="{1DFD76B7-F084-4D59-8770-6C662CEA4B76}" destId="{9C58AE75-0BE8-472C-9FD8-4CAA085AEC85}" srcOrd="1" destOrd="0" presId="urn:microsoft.com/office/officeart/2005/8/layout/orgChart1"/>
    <dgm:cxn modelId="{11F148C1-757D-4220-8262-5AD604A953C4}" type="presParOf" srcId="{1DFD76B7-F084-4D59-8770-6C662CEA4B76}" destId="{E69B436E-993E-4B57-99EF-ADCC27A60029}" srcOrd="2" destOrd="0" presId="urn:microsoft.com/office/officeart/2005/8/layout/orgChart1"/>
    <dgm:cxn modelId="{333A6F38-E456-4CC7-90E7-C80F10723E04}" type="presParOf" srcId="{86AA4A1F-5969-44B5-8FFE-59B2A6AB84F2}" destId="{FAB73FBE-15A9-488E-8EBD-81385E9B2F3A}" srcOrd="2" destOrd="0" presId="urn:microsoft.com/office/officeart/2005/8/layout/orgChart1"/>
    <dgm:cxn modelId="{308393CE-8C2A-4162-BC7D-0FE21854793B}" type="presParOf" srcId="{2856C8A9-FB78-45EA-9B3F-B3D4020B2708}" destId="{4B2F63A1-A368-4DC4-8E7D-C6F99668AE51}" srcOrd="2" destOrd="0" presId="urn:microsoft.com/office/officeart/2005/8/layout/orgChart1"/>
    <dgm:cxn modelId="{722CF7DD-C748-4216-A49B-EC52698F5BE2}" type="presParOf" srcId="{04DD5026-7EF1-4A88-9228-DF661CCD1F16}" destId="{976620BF-A96A-42E7-9DBA-BBBC40B60A41}" srcOrd="2" destOrd="0" presId="urn:microsoft.com/office/officeart/2005/8/layout/orgChart1"/>
    <dgm:cxn modelId="{9300D9B8-7A1F-4966-9FEE-3C1531B6E1BF}" type="presParOf" srcId="{04DD5026-7EF1-4A88-9228-DF661CCD1F16}" destId="{E521438B-9831-4FC6-AFD6-29C5A7FCD501}" srcOrd="3" destOrd="0" presId="urn:microsoft.com/office/officeart/2005/8/layout/orgChart1"/>
    <dgm:cxn modelId="{3B9288AD-CB08-4129-93A0-05D65B207DDB}" type="presParOf" srcId="{E521438B-9831-4FC6-AFD6-29C5A7FCD501}" destId="{148A6C16-48B4-4738-82D0-D06E4D3E5136}" srcOrd="0" destOrd="0" presId="urn:microsoft.com/office/officeart/2005/8/layout/orgChart1"/>
    <dgm:cxn modelId="{80444DB0-5EEF-4370-9CA5-51EAD26DEADE}" type="presParOf" srcId="{148A6C16-48B4-4738-82D0-D06E4D3E5136}" destId="{DD75B451-5058-4132-A7D7-48DCDE5E1550}" srcOrd="0" destOrd="0" presId="urn:microsoft.com/office/officeart/2005/8/layout/orgChart1"/>
    <dgm:cxn modelId="{48A0B1DD-0BD8-4A23-AFE3-61AE610F1B93}" type="presParOf" srcId="{148A6C16-48B4-4738-82D0-D06E4D3E5136}" destId="{269764DA-46ED-4C7B-8E79-4940F0991767}" srcOrd="1" destOrd="0" presId="urn:microsoft.com/office/officeart/2005/8/layout/orgChart1"/>
    <dgm:cxn modelId="{428C52FC-AA66-4057-9F6E-BF430DF53479}" type="presParOf" srcId="{E521438B-9831-4FC6-AFD6-29C5A7FCD501}" destId="{0B1C040A-7949-4C52-8E9D-C068747954C4}" srcOrd="1" destOrd="0" presId="urn:microsoft.com/office/officeart/2005/8/layout/orgChart1"/>
    <dgm:cxn modelId="{19E44445-066D-4E6B-98D5-FADF6407F268}" type="presParOf" srcId="{0B1C040A-7949-4C52-8E9D-C068747954C4}" destId="{5F5A5AB0-A6F3-4163-8FE4-15173AECDC98}" srcOrd="0" destOrd="0" presId="urn:microsoft.com/office/officeart/2005/8/layout/orgChart1"/>
    <dgm:cxn modelId="{DD2A6D53-DCB0-4638-BE73-83B87E135A7A}" type="presParOf" srcId="{0B1C040A-7949-4C52-8E9D-C068747954C4}" destId="{AF881F2A-9631-4491-B677-BAA2CE471070}" srcOrd="1" destOrd="0" presId="urn:microsoft.com/office/officeart/2005/8/layout/orgChart1"/>
    <dgm:cxn modelId="{CD25EA69-E50B-4B00-AE43-CE0BFF6F75F4}" type="presParOf" srcId="{AF881F2A-9631-4491-B677-BAA2CE471070}" destId="{4E5F930F-4084-49B2-9C81-559EF9A80272}" srcOrd="0" destOrd="0" presId="urn:microsoft.com/office/officeart/2005/8/layout/orgChart1"/>
    <dgm:cxn modelId="{D0908C7E-5D3C-46F2-B446-CB713821DF29}" type="presParOf" srcId="{4E5F930F-4084-49B2-9C81-559EF9A80272}" destId="{89A92830-9253-4806-9531-8578D6DC5A30}" srcOrd="0" destOrd="0" presId="urn:microsoft.com/office/officeart/2005/8/layout/orgChart1"/>
    <dgm:cxn modelId="{9AAAB638-83DB-4EF7-BA58-0C7B847623B9}" type="presParOf" srcId="{4E5F930F-4084-49B2-9C81-559EF9A80272}" destId="{6B711927-5B85-4482-A419-B63ADC76B6C2}" srcOrd="1" destOrd="0" presId="urn:microsoft.com/office/officeart/2005/8/layout/orgChart1"/>
    <dgm:cxn modelId="{08DED6FE-3B16-43E2-AB3D-22E1DA44FDCA}" type="presParOf" srcId="{AF881F2A-9631-4491-B677-BAA2CE471070}" destId="{41617572-8E36-4727-B8D4-40A360E08B52}" srcOrd="1" destOrd="0" presId="urn:microsoft.com/office/officeart/2005/8/layout/orgChart1"/>
    <dgm:cxn modelId="{54DCA6A4-06F1-4CC8-8360-8FC900D45C10}" type="presParOf" srcId="{AF881F2A-9631-4491-B677-BAA2CE471070}" destId="{597656A2-434F-49F3-8847-8ACE1C9F8C0E}" srcOrd="2" destOrd="0" presId="urn:microsoft.com/office/officeart/2005/8/layout/orgChart1"/>
    <dgm:cxn modelId="{91190018-2F30-4CAF-83E1-37281469BD6F}" type="presParOf" srcId="{E521438B-9831-4FC6-AFD6-29C5A7FCD501}" destId="{A650AC18-3631-4F02-B12F-07B7725EDBDC}" srcOrd="2" destOrd="0" presId="urn:microsoft.com/office/officeart/2005/8/layout/orgChart1"/>
    <dgm:cxn modelId="{678CB1E2-7D60-4937-8ABF-25CDB763480F}" type="presParOf" srcId="{53759160-198D-4144-BBFB-BE81F750A92C}" destId="{433F1659-38B1-47CC-A1DB-E8BDB3B0921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20A450F-0E18-4003-9466-8C460034AFAC}" type="doc">
      <dgm:prSet loTypeId="urn:microsoft.com/office/officeart/2005/8/layout/hierarchy3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5E0C22BD-B1BF-4775-8DAD-85EC36BF2622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Имущественные права супругов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F097442-1A08-4483-9331-13D03935B78A}" type="parTrans" cxnId="{8208B4AE-CB41-4030-9B28-3857D6E07987}">
      <dgm:prSet/>
      <dgm:spPr/>
      <dgm:t>
        <a:bodyPr/>
        <a:lstStyle/>
        <a:p>
          <a:endParaRPr lang="ru-RU"/>
        </a:p>
      </dgm:t>
    </dgm:pt>
    <dgm:pt modelId="{72FFC2D1-EFFD-451E-A6E1-100D5FC31EE3}" type="sibTrans" cxnId="{8208B4AE-CB41-4030-9B28-3857D6E07987}">
      <dgm:prSet/>
      <dgm:spPr/>
      <dgm:t>
        <a:bodyPr/>
        <a:lstStyle/>
        <a:p>
          <a:endParaRPr lang="ru-RU"/>
        </a:p>
      </dgm:t>
    </dgm:pt>
    <dgm:pt modelId="{642BE9D4-B3FB-45BB-BC79-293C1C47DBB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равные права владения, пользования и распоряжения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имущест-вом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нажитым супругами в период брака, независимо от того, на кого из супругов оно приобретено либо кем из супругов внесены денежные средства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22C4616-D055-4C5D-B98A-BE9FECD6EF73}" type="parTrans" cxnId="{1D9C0841-A59C-4E74-858F-D1583B87D809}">
      <dgm:prSet/>
      <dgm:spPr/>
      <dgm:t>
        <a:bodyPr/>
        <a:lstStyle/>
        <a:p>
          <a:endParaRPr lang="ru-RU"/>
        </a:p>
      </dgm:t>
    </dgm:pt>
    <dgm:pt modelId="{128D84B7-702E-4ED0-BEE0-8538E854DD89}" type="sibTrans" cxnId="{1D9C0841-A59C-4E74-858F-D1583B87D809}">
      <dgm:prSet/>
      <dgm:spPr/>
      <dgm:t>
        <a:bodyPr/>
        <a:lstStyle/>
        <a:p>
          <a:endParaRPr lang="ru-RU"/>
        </a:p>
      </dgm:t>
    </dgm:pt>
    <dgm:pt modelId="{BB0DA04D-5FF3-4B71-B54D-6D5EFEE7A8E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имущество, принадлежавшее супругам до вступления в брак, а также полученное ими в период брака в дар или в порядке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насле-дования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является собственностью каждого из них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F320802-81E1-4310-A89C-BFB23DE21169}" type="parTrans" cxnId="{8C6034C6-FDB6-4A89-AE03-20C4AF4210F4}">
      <dgm:prSet/>
      <dgm:spPr/>
      <dgm:t>
        <a:bodyPr/>
        <a:lstStyle/>
        <a:p>
          <a:endParaRPr lang="ru-RU"/>
        </a:p>
      </dgm:t>
    </dgm:pt>
    <dgm:pt modelId="{B6AF3E3F-57D8-4FBA-92D5-DE578D891F84}" type="sibTrans" cxnId="{8C6034C6-FDB6-4A89-AE03-20C4AF4210F4}">
      <dgm:prSet/>
      <dgm:spPr/>
      <dgm:t>
        <a:bodyPr/>
        <a:lstStyle/>
        <a:p>
          <a:endParaRPr lang="ru-RU"/>
        </a:p>
      </dgm:t>
    </dgm:pt>
    <dgm:pt modelId="{E9127314-9B99-4DC5-BBEB-45EFBE97192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требовать от другого супруга предоставления алиментов в судебном порядке в случае отказа в материальной помощи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нетру-доспособного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супруга, а также жены в период беременности и в течение трёх лет после рождения ребёнка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CABF199-4B40-4F7F-B0BF-B2AB5F978C89}" type="parTrans" cxnId="{315DF53A-4CA0-42BE-96D5-B7572019AB40}">
      <dgm:prSet/>
      <dgm:spPr/>
      <dgm:t>
        <a:bodyPr/>
        <a:lstStyle/>
        <a:p>
          <a:endParaRPr lang="ru-RU"/>
        </a:p>
      </dgm:t>
    </dgm:pt>
    <dgm:pt modelId="{94CC7691-7194-4D0E-A198-59B77CABC33A}" type="sibTrans" cxnId="{315DF53A-4CA0-42BE-96D5-B7572019AB40}">
      <dgm:prSet/>
      <dgm:spPr/>
      <dgm:t>
        <a:bodyPr/>
        <a:lstStyle/>
        <a:p>
          <a:endParaRPr lang="ru-RU"/>
        </a:p>
      </dgm:t>
    </dgm:pt>
    <dgm:pt modelId="{32503C5B-7574-4972-B95B-9DC1A8E4197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вещи индивидуального пользования (одежда, обувь и т.д.) приз-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наются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имуществом того супруга, который ими пользовался, за исключением драгоценностей и других предметов роскоши, хотя и приобретённых в период брака за счёт общих средств супругов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F9665FB-E4E0-44C1-BEC3-439E480F408A}" type="parTrans" cxnId="{09AF984E-262E-424A-B581-00BC8EA54762}">
      <dgm:prSet/>
      <dgm:spPr/>
      <dgm:t>
        <a:bodyPr/>
        <a:lstStyle/>
        <a:p>
          <a:endParaRPr lang="ru-RU"/>
        </a:p>
      </dgm:t>
    </dgm:pt>
    <dgm:pt modelId="{3237985B-4381-4614-8147-BAEB4EC6D5E2}" type="sibTrans" cxnId="{09AF984E-262E-424A-B581-00BC8EA54762}">
      <dgm:prSet/>
      <dgm:spPr/>
      <dgm:t>
        <a:bodyPr/>
        <a:lstStyle/>
        <a:p>
          <a:endParaRPr lang="ru-RU"/>
        </a:p>
      </dgm:t>
    </dgm:pt>
    <dgm:pt modelId="{EC6A010C-BF52-4890-A832-5388AA9EC941}" type="pres">
      <dgm:prSet presAssocID="{F20A450F-0E18-4003-9466-8C460034AFA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33FC6AD-A18F-4CA0-8345-5637842D70CF}" type="pres">
      <dgm:prSet presAssocID="{5E0C22BD-B1BF-4775-8DAD-85EC36BF2622}" presName="root" presStyleCnt="0"/>
      <dgm:spPr/>
    </dgm:pt>
    <dgm:pt modelId="{EED9A117-BDDD-4932-AFEE-D55A175E368B}" type="pres">
      <dgm:prSet presAssocID="{5E0C22BD-B1BF-4775-8DAD-85EC36BF2622}" presName="rootComposite" presStyleCnt="0"/>
      <dgm:spPr/>
    </dgm:pt>
    <dgm:pt modelId="{68360DED-91D6-41A8-8FE8-6520C5C5FFB8}" type="pres">
      <dgm:prSet presAssocID="{5E0C22BD-B1BF-4775-8DAD-85EC36BF2622}" presName="rootText" presStyleLbl="node1" presStyleIdx="0" presStyleCnt="1" custScaleX="325104"/>
      <dgm:spPr/>
    </dgm:pt>
    <dgm:pt modelId="{50BCDEF1-FD83-4227-94FF-14C5E0434FE5}" type="pres">
      <dgm:prSet presAssocID="{5E0C22BD-B1BF-4775-8DAD-85EC36BF2622}" presName="rootConnector" presStyleLbl="node1" presStyleIdx="0" presStyleCnt="1"/>
      <dgm:spPr/>
    </dgm:pt>
    <dgm:pt modelId="{564DD803-DD45-407F-9D09-6578AB582065}" type="pres">
      <dgm:prSet presAssocID="{5E0C22BD-B1BF-4775-8DAD-85EC36BF2622}" presName="childShape" presStyleCnt="0"/>
      <dgm:spPr/>
    </dgm:pt>
    <dgm:pt modelId="{53562103-C11E-46A8-86C5-7F7154108B18}" type="pres">
      <dgm:prSet presAssocID="{D22C4616-D055-4C5D-B98A-BE9FECD6EF73}" presName="Name13" presStyleLbl="parChTrans1D2" presStyleIdx="0" presStyleCnt="4"/>
      <dgm:spPr/>
    </dgm:pt>
    <dgm:pt modelId="{EDAD1A35-AC4A-436F-BE0C-3C91125C1B02}" type="pres">
      <dgm:prSet presAssocID="{642BE9D4-B3FB-45BB-BC79-293C1C47DBB6}" presName="childText" presStyleLbl="bgAcc1" presStyleIdx="0" presStyleCnt="4" custScaleX="579314" custScaleY="1266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885D57-969E-4012-BA7A-0D1936547924}" type="pres">
      <dgm:prSet presAssocID="{CF320802-81E1-4310-A89C-BFB23DE21169}" presName="Name13" presStyleLbl="parChTrans1D2" presStyleIdx="1" presStyleCnt="4"/>
      <dgm:spPr/>
    </dgm:pt>
    <dgm:pt modelId="{6987A104-4AA4-4B26-8542-D4AC2D18D85E}" type="pres">
      <dgm:prSet presAssocID="{BB0DA04D-5FF3-4B71-B54D-6D5EFEE7A8EA}" presName="childText" presStyleLbl="bgAcc1" presStyleIdx="1" presStyleCnt="4" custScaleX="5793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F2897A-C1A7-4B29-A459-07B9DA46F501}" type="pres">
      <dgm:prSet presAssocID="{3F9665FB-E4E0-44C1-BEC3-439E480F408A}" presName="Name13" presStyleLbl="parChTrans1D2" presStyleIdx="2" presStyleCnt="4"/>
      <dgm:spPr/>
    </dgm:pt>
    <dgm:pt modelId="{49B4AB44-FAFE-4DC4-AEA8-B822EB27EA0E}" type="pres">
      <dgm:prSet presAssocID="{32503C5B-7574-4972-B95B-9DC1A8E41976}" presName="childText" presStyleLbl="bgAcc1" presStyleIdx="2" presStyleCnt="4" custScaleX="579314" custScaleY="1333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B72C84-01AB-4677-A54F-D7FC2F9E3860}" type="pres">
      <dgm:prSet presAssocID="{2CABF199-4B40-4F7F-B0BF-B2AB5F978C89}" presName="Name13" presStyleLbl="parChTrans1D2" presStyleIdx="3" presStyleCnt="4"/>
      <dgm:spPr/>
    </dgm:pt>
    <dgm:pt modelId="{1AC7BC43-863D-4033-B272-C2168FB4ACE2}" type="pres">
      <dgm:prSet presAssocID="{E9127314-9B99-4DC5-BBEB-45EFBE97192B}" presName="childText" presStyleLbl="bgAcc1" presStyleIdx="3" presStyleCnt="4" custScaleX="579314" custScaleY="1195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D3D46A-AFF9-48FD-A54A-1D70A2191487}" type="presOf" srcId="{5E0C22BD-B1BF-4775-8DAD-85EC36BF2622}" destId="{50BCDEF1-FD83-4227-94FF-14C5E0434FE5}" srcOrd="1" destOrd="0" presId="urn:microsoft.com/office/officeart/2005/8/layout/hierarchy3"/>
    <dgm:cxn modelId="{022077D4-FA8D-4B9F-BF39-6E3680B2BB22}" type="presOf" srcId="{642BE9D4-B3FB-45BB-BC79-293C1C47DBB6}" destId="{EDAD1A35-AC4A-436F-BE0C-3C91125C1B02}" srcOrd="0" destOrd="0" presId="urn:microsoft.com/office/officeart/2005/8/layout/hierarchy3"/>
    <dgm:cxn modelId="{8C6034C6-FDB6-4A89-AE03-20C4AF4210F4}" srcId="{5E0C22BD-B1BF-4775-8DAD-85EC36BF2622}" destId="{BB0DA04D-5FF3-4B71-B54D-6D5EFEE7A8EA}" srcOrd="1" destOrd="0" parTransId="{CF320802-81E1-4310-A89C-BFB23DE21169}" sibTransId="{B6AF3E3F-57D8-4FBA-92D5-DE578D891F84}"/>
    <dgm:cxn modelId="{CCF0D9FB-6A07-48A9-8078-16B4678889AD}" type="presOf" srcId="{3F9665FB-E4E0-44C1-BEC3-439E480F408A}" destId="{BAF2897A-C1A7-4B29-A459-07B9DA46F501}" srcOrd="0" destOrd="0" presId="urn:microsoft.com/office/officeart/2005/8/layout/hierarchy3"/>
    <dgm:cxn modelId="{8208B4AE-CB41-4030-9B28-3857D6E07987}" srcId="{F20A450F-0E18-4003-9466-8C460034AFAC}" destId="{5E0C22BD-B1BF-4775-8DAD-85EC36BF2622}" srcOrd="0" destOrd="0" parTransId="{4F097442-1A08-4483-9331-13D03935B78A}" sibTransId="{72FFC2D1-EFFD-451E-A6E1-100D5FC31EE3}"/>
    <dgm:cxn modelId="{1D9C0841-A59C-4E74-858F-D1583B87D809}" srcId="{5E0C22BD-B1BF-4775-8DAD-85EC36BF2622}" destId="{642BE9D4-B3FB-45BB-BC79-293C1C47DBB6}" srcOrd="0" destOrd="0" parTransId="{D22C4616-D055-4C5D-B98A-BE9FECD6EF73}" sibTransId="{128D84B7-702E-4ED0-BEE0-8538E854DD89}"/>
    <dgm:cxn modelId="{067EA897-B035-427C-BCE2-26935307AFE2}" type="presOf" srcId="{D22C4616-D055-4C5D-B98A-BE9FECD6EF73}" destId="{53562103-C11E-46A8-86C5-7F7154108B18}" srcOrd="0" destOrd="0" presId="urn:microsoft.com/office/officeart/2005/8/layout/hierarchy3"/>
    <dgm:cxn modelId="{09AF984E-262E-424A-B581-00BC8EA54762}" srcId="{5E0C22BD-B1BF-4775-8DAD-85EC36BF2622}" destId="{32503C5B-7574-4972-B95B-9DC1A8E41976}" srcOrd="2" destOrd="0" parTransId="{3F9665FB-E4E0-44C1-BEC3-439E480F408A}" sibTransId="{3237985B-4381-4614-8147-BAEB4EC6D5E2}"/>
    <dgm:cxn modelId="{831E562B-5FF7-4AB8-9144-366EFEB65F29}" type="presOf" srcId="{CF320802-81E1-4310-A89C-BFB23DE21169}" destId="{16885D57-969E-4012-BA7A-0D1936547924}" srcOrd="0" destOrd="0" presId="urn:microsoft.com/office/officeart/2005/8/layout/hierarchy3"/>
    <dgm:cxn modelId="{204B3071-9E21-4BBB-A138-58D8F7C91893}" type="presOf" srcId="{BB0DA04D-5FF3-4B71-B54D-6D5EFEE7A8EA}" destId="{6987A104-4AA4-4B26-8542-D4AC2D18D85E}" srcOrd="0" destOrd="0" presId="urn:microsoft.com/office/officeart/2005/8/layout/hierarchy3"/>
    <dgm:cxn modelId="{4AE4FD77-5F25-477E-A1BC-C5334E6088BC}" type="presOf" srcId="{32503C5B-7574-4972-B95B-9DC1A8E41976}" destId="{49B4AB44-FAFE-4DC4-AEA8-B822EB27EA0E}" srcOrd="0" destOrd="0" presId="urn:microsoft.com/office/officeart/2005/8/layout/hierarchy3"/>
    <dgm:cxn modelId="{315DF53A-4CA0-42BE-96D5-B7572019AB40}" srcId="{5E0C22BD-B1BF-4775-8DAD-85EC36BF2622}" destId="{E9127314-9B99-4DC5-BBEB-45EFBE97192B}" srcOrd="3" destOrd="0" parTransId="{2CABF199-4B40-4F7F-B0BF-B2AB5F978C89}" sibTransId="{94CC7691-7194-4D0E-A198-59B77CABC33A}"/>
    <dgm:cxn modelId="{5DBFC261-7F9E-4F28-B9F4-BB26A5B27725}" type="presOf" srcId="{F20A450F-0E18-4003-9466-8C460034AFAC}" destId="{EC6A010C-BF52-4890-A832-5388AA9EC941}" srcOrd="0" destOrd="0" presId="urn:microsoft.com/office/officeart/2005/8/layout/hierarchy3"/>
    <dgm:cxn modelId="{E8270F58-71B2-4015-9424-E6828BC09D5E}" type="presOf" srcId="{2CABF199-4B40-4F7F-B0BF-B2AB5F978C89}" destId="{61B72C84-01AB-4677-A54F-D7FC2F9E3860}" srcOrd="0" destOrd="0" presId="urn:microsoft.com/office/officeart/2005/8/layout/hierarchy3"/>
    <dgm:cxn modelId="{B681628B-D85D-4DF2-88BD-484284BEE006}" type="presOf" srcId="{E9127314-9B99-4DC5-BBEB-45EFBE97192B}" destId="{1AC7BC43-863D-4033-B272-C2168FB4ACE2}" srcOrd="0" destOrd="0" presId="urn:microsoft.com/office/officeart/2005/8/layout/hierarchy3"/>
    <dgm:cxn modelId="{C4994CC8-C65F-4265-800C-E715779367D1}" type="presOf" srcId="{5E0C22BD-B1BF-4775-8DAD-85EC36BF2622}" destId="{68360DED-91D6-41A8-8FE8-6520C5C5FFB8}" srcOrd="0" destOrd="0" presId="urn:microsoft.com/office/officeart/2005/8/layout/hierarchy3"/>
    <dgm:cxn modelId="{4E9AA175-1336-4BA6-9D30-1A1573FB217A}" type="presParOf" srcId="{EC6A010C-BF52-4890-A832-5388AA9EC941}" destId="{633FC6AD-A18F-4CA0-8345-5637842D70CF}" srcOrd="0" destOrd="0" presId="urn:microsoft.com/office/officeart/2005/8/layout/hierarchy3"/>
    <dgm:cxn modelId="{D0A41F9D-318F-41C1-82F5-61E23019FA21}" type="presParOf" srcId="{633FC6AD-A18F-4CA0-8345-5637842D70CF}" destId="{EED9A117-BDDD-4932-AFEE-D55A175E368B}" srcOrd="0" destOrd="0" presId="urn:microsoft.com/office/officeart/2005/8/layout/hierarchy3"/>
    <dgm:cxn modelId="{36A0F3AD-B615-4C1D-955B-32F32A4588EB}" type="presParOf" srcId="{EED9A117-BDDD-4932-AFEE-D55A175E368B}" destId="{68360DED-91D6-41A8-8FE8-6520C5C5FFB8}" srcOrd="0" destOrd="0" presId="urn:microsoft.com/office/officeart/2005/8/layout/hierarchy3"/>
    <dgm:cxn modelId="{E99B7D6D-091A-461A-9A45-77D912AB1DAE}" type="presParOf" srcId="{EED9A117-BDDD-4932-AFEE-D55A175E368B}" destId="{50BCDEF1-FD83-4227-94FF-14C5E0434FE5}" srcOrd="1" destOrd="0" presId="urn:microsoft.com/office/officeart/2005/8/layout/hierarchy3"/>
    <dgm:cxn modelId="{F8431E57-A954-4F33-86DC-A86D7DF508B0}" type="presParOf" srcId="{633FC6AD-A18F-4CA0-8345-5637842D70CF}" destId="{564DD803-DD45-407F-9D09-6578AB582065}" srcOrd="1" destOrd="0" presId="urn:microsoft.com/office/officeart/2005/8/layout/hierarchy3"/>
    <dgm:cxn modelId="{10101F6B-09B1-4BAF-981F-2756F67F7B1B}" type="presParOf" srcId="{564DD803-DD45-407F-9D09-6578AB582065}" destId="{53562103-C11E-46A8-86C5-7F7154108B18}" srcOrd="0" destOrd="0" presId="urn:microsoft.com/office/officeart/2005/8/layout/hierarchy3"/>
    <dgm:cxn modelId="{8359CCA7-D91B-4C9B-A449-6827C5C60E83}" type="presParOf" srcId="{564DD803-DD45-407F-9D09-6578AB582065}" destId="{EDAD1A35-AC4A-436F-BE0C-3C91125C1B02}" srcOrd="1" destOrd="0" presId="urn:microsoft.com/office/officeart/2005/8/layout/hierarchy3"/>
    <dgm:cxn modelId="{2C2FDEBF-1017-4B74-9A91-79DCEDFA78D9}" type="presParOf" srcId="{564DD803-DD45-407F-9D09-6578AB582065}" destId="{16885D57-969E-4012-BA7A-0D1936547924}" srcOrd="2" destOrd="0" presId="urn:microsoft.com/office/officeart/2005/8/layout/hierarchy3"/>
    <dgm:cxn modelId="{BC713242-2640-4851-ACE2-F288E98D7666}" type="presParOf" srcId="{564DD803-DD45-407F-9D09-6578AB582065}" destId="{6987A104-4AA4-4B26-8542-D4AC2D18D85E}" srcOrd="3" destOrd="0" presId="urn:microsoft.com/office/officeart/2005/8/layout/hierarchy3"/>
    <dgm:cxn modelId="{849CB19F-B3FE-41C8-9D10-85F973B7AC27}" type="presParOf" srcId="{564DD803-DD45-407F-9D09-6578AB582065}" destId="{BAF2897A-C1A7-4B29-A459-07B9DA46F501}" srcOrd="4" destOrd="0" presId="urn:microsoft.com/office/officeart/2005/8/layout/hierarchy3"/>
    <dgm:cxn modelId="{90B1BDD4-47C9-442A-8E09-A6CE231BB287}" type="presParOf" srcId="{564DD803-DD45-407F-9D09-6578AB582065}" destId="{49B4AB44-FAFE-4DC4-AEA8-B822EB27EA0E}" srcOrd="5" destOrd="0" presId="urn:microsoft.com/office/officeart/2005/8/layout/hierarchy3"/>
    <dgm:cxn modelId="{5389CA33-D831-407B-81B5-AE70A8948CE8}" type="presParOf" srcId="{564DD803-DD45-407F-9D09-6578AB582065}" destId="{61B72C84-01AB-4677-A54F-D7FC2F9E3860}" srcOrd="6" destOrd="0" presId="urn:microsoft.com/office/officeart/2005/8/layout/hierarchy3"/>
    <dgm:cxn modelId="{49FABC33-ED28-4013-84CE-90595C60D157}" type="presParOf" srcId="{564DD803-DD45-407F-9D09-6578AB582065}" destId="{1AC7BC43-863D-4033-B272-C2168FB4ACE2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20A450F-0E18-4003-9466-8C460034AFAC}" type="doc">
      <dgm:prSet loTypeId="urn:microsoft.com/office/officeart/2005/8/layout/hierarchy3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5E0C22BD-B1BF-4775-8DAD-85EC36BF2622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неимущественные права супругов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F097442-1A08-4483-9331-13D03935B78A}" type="parTrans" cxnId="{8208B4AE-CB41-4030-9B28-3857D6E07987}">
      <dgm:prSet/>
      <dgm:spPr/>
      <dgm:t>
        <a:bodyPr/>
        <a:lstStyle/>
        <a:p>
          <a:endParaRPr lang="ru-RU"/>
        </a:p>
      </dgm:t>
    </dgm:pt>
    <dgm:pt modelId="{72FFC2D1-EFFD-451E-A6E1-100D5FC31EE3}" type="sibTrans" cxnId="{8208B4AE-CB41-4030-9B28-3857D6E07987}">
      <dgm:prSet/>
      <dgm:spPr/>
      <dgm:t>
        <a:bodyPr/>
        <a:lstStyle/>
        <a:p>
          <a:endParaRPr lang="ru-RU"/>
        </a:p>
      </dgm:t>
    </dgm:pt>
    <dgm:pt modelId="{642BE9D4-B3FB-45BB-BC79-293C1C47DBB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совместно решать все вопросы брачных и семейных отношений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22C4616-D055-4C5D-B98A-BE9FECD6EF73}" type="parTrans" cxnId="{1D9C0841-A59C-4E74-858F-D1583B87D809}">
      <dgm:prSet/>
      <dgm:spPr/>
      <dgm:t>
        <a:bodyPr/>
        <a:lstStyle/>
        <a:p>
          <a:endParaRPr lang="ru-RU"/>
        </a:p>
      </dgm:t>
    </dgm:pt>
    <dgm:pt modelId="{128D84B7-702E-4ED0-BEE0-8538E854DD89}" type="sibTrans" cxnId="{1D9C0841-A59C-4E74-858F-D1583B87D809}">
      <dgm:prSet/>
      <dgm:spPr/>
      <dgm:t>
        <a:bodyPr/>
        <a:lstStyle/>
        <a:p>
          <a:endParaRPr lang="ru-RU"/>
        </a:p>
      </dgm:t>
    </dgm:pt>
    <dgm:pt modelId="{BB0DA04D-5FF3-4B71-B54D-6D5EFEE7A8E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выбор фамилии при заключении брака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F320802-81E1-4310-A89C-BFB23DE21169}" type="parTrans" cxnId="{8C6034C6-FDB6-4A89-AE03-20C4AF4210F4}">
      <dgm:prSet/>
      <dgm:spPr/>
      <dgm:t>
        <a:bodyPr/>
        <a:lstStyle/>
        <a:p>
          <a:endParaRPr lang="ru-RU"/>
        </a:p>
      </dgm:t>
    </dgm:pt>
    <dgm:pt modelId="{B6AF3E3F-57D8-4FBA-92D5-DE578D891F84}" type="sibTrans" cxnId="{8C6034C6-FDB6-4A89-AE03-20C4AF4210F4}">
      <dgm:prSet/>
      <dgm:spPr/>
      <dgm:t>
        <a:bodyPr/>
        <a:lstStyle/>
        <a:p>
          <a:endParaRPr lang="ru-RU"/>
        </a:p>
      </dgm:t>
    </dgm:pt>
    <dgm:pt modelId="{32503C5B-7574-4972-B95B-9DC1A8E4197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свободный выбор занятий, профессии и места жительства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F9665FB-E4E0-44C1-BEC3-439E480F408A}" type="parTrans" cxnId="{09AF984E-262E-424A-B581-00BC8EA54762}">
      <dgm:prSet/>
      <dgm:spPr/>
      <dgm:t>
        <a:bodyPr/>
        <a:lstStyle/>
        <a:p>
          <a:endParaRPr lang="ru-RU"/>
        </a:p>
      </dgm:t>
    </dgm:pt>
    <dgm:pt modelId="{3237985B-4381-4614-8147-BAEB4EC6D5E2}" type="sibTrans" cxnId="{09AF984E-262E-424A-B581-00BC8EA54762}">
      <dgm:prSet/>
      <dgm:spPr/>
      <dgm:t>
        <a:bodyPr/>
        <a:lstStyle/>
        <a:p>
          <a:endParaRPr lang="ru-RU"/>
        </a:p>
      </dgm:t>
    </dgm:pt>
    <dgm:pt modelId="{EC6A010C-BF52-4890-A832-5388AA9EC941}" type="pres">
      <dgm:prSet presAssocID="{F20A450F-0E18-4003-9466-8C460034AFA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33FC6AD-A18F-4CA0-8345-5637842D70CF}" type="pres">
      <dgm:prSet presAssocID="{5E0C22BD-B1BF-4775-8DAD-85EC36BF2622}" presName="root" presStyleCnt="0"/>
      <dgm:spPr/>
    </dgm:pt>
    <dgm:pt modelId="{EED9A117-BDDD-4932-AFEE-D55A175E368B}" type="pres">
      <dgm:prSet presAssocID="{5E0C22BD-B1BF-4775-8DAD-85EC36BF2622}" presName="rootComposite" presStyleCnt="0"/>
      <dgm:spPr/>
    </dgm:pt>
    <dgm:pt modelId="{68360DED-91D6-41A8-8FE8-6520C5C5FFB8}" type="pres">
      <dgm:prSet presAssocID="{5E0C22BD-B1BF-4775-8DAD-85EC36BF2622}" presName="rootText" presStyleLbl="node1" presStyleIdx="0" presStyleCnt="1" custScaleX="325104"/>
      <dgm:spPr/>
      <dgm:t>
        <a:bodyPr/>
        <a:lstStyle/>
        <a:p>
          <a:endParaRPr lang="ru-RU"/>
        </a:p>
      </dgm:t>
    </dgm:pt>
    <dgm:pt modelId="{50BCDEF1-FD83-4227-94FF-14C5E0434FE5}" type="pres">
      <dgm:prSet presAssocID="{5E0C22BD-B1BF-4775-8DAD-85EC36BF2622}" presName="rootConnector" presStyleLbl="node1" presStyleIdx="0" presStyleCnt="1"/>
      <dgm:spPr/>
    </dgm:pt>
    <dgm:pt modelId="{564DD803-DD45-407F-9D09-6578AB582065}" type="pres">
      <dgm:prSet presAssocID="{5E0C22BD-B1BF-4775-8DAD-85EC36BF2622}" presName="childShape" presStyleCnt="0"/>
      <dgm:spPr/>
    </dgm:pt>
    <dgm:pt modelId="{53562103-C11E-46A8-86C5-7F7154108B18}" type="pres">
      <dgm:prSet presAssocID="{D22C4616-D055-4C5D-B98A-BE9FECD6EF73}" presName="Name13" presStyleLbl="parChTrans1D2" presStyleIdx="0" presStyleCnt="3"/>
      <dgm:spPr/>
    </dgm:pt>
    <dgm:pt modelId="{EDAD1A35-AC4A-436F-BE0C-3C91125C1B02}" type="pres">
      <dgm:prSet presAssocID="{642BE9D4-B3FB-45BB-BC79-293C1C47DBB6}" presName="childText" presStyleLbl="bgAcc1" presStyleIdx="0" presStyleCnt="3" custScaleX="579314" custScaleY="1266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885D57-969E-4012-BA7A-0D1936547924}" type="pres">
      <dgm:prSet presAssocID="{CF320802-81E1-4310-A89C-BFB23DE21169}" presName="Name13" presStyleLbl="parChTrans1D2" presStyleIdx="1" presStyleCnt="3"/>
      <dgm:spPr/>
    </dgm:pt>
    <dgm:pt modelId="{6987A104-4AA4-4B26-8542-D4AC2D18D85E}" type="pres">
      <dgm:prSet presAssocID="{BB0DA04D-5FF3-4B71-B54D-6D5EFEE7A8EA}" presName="childText" presStyleLbl="bgAcc1" presStyleIdx="1" presStyleCnt="3" custScaleX="5793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F2897A-C1A7-4B29-A459-07B9DA46F501}" type="pres">
      <dgm:prSet presAssocID="{3F9665FB-E4E0-44C1-BEC3-439E480F408A}" presName="Name13" presStyleLbl="parChTrans1D2" presStyleIdx="2" presStyleCnt="3"/>
      <dgm:spPr/>
    </dgm:pt>
    <dgm:pt modelId="{49B4AB44-FAFE-4DC4-AEA8-B822EB27EA0E}" type="pres">
      <dgm:prSet presAssocID="{32503C5B-7574-4972-B95B-9DC1A8E41976}" presName="childText" presStyleLbl="bgAcc1" presStyleIdx="2" presStyleCnt="3" custScaleX="579314" custScaleY="1333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BEB7774-4D21-4EE8-BB6D-A401327FAB50}" type="presOf" srcId="{5E0C22BD-B1BF-4775-8DAD-85EC36BF2622}" destId="{68360DED-91D6-41A8-8FE8-6520C5C5FFB8}" srcOrd="0" destOrd="0" presId="urn:microsoft.com/office/officeart/2005/8/layout/hierarchy3"/>
    <dgm:cxn modelId="{8C6034C6-FDB6-4A89-AE03-20C4AF4210F4}" srcId="{5E0C22BD-B1BF-4775-8DAD-85EC36BF2622}" destId="{BB0DA04D-5FF3-4B71-B54D-6D5EFEE7A8EA}" srcOrd="1" destOrd="0" parTransId="{CF320802-81E1-4310-A89C-BFB23DE21169}" sibTransId="{B6AF3E3F-57D8-4FBA-92D5-DE578D891F84}"/>
    <dgm:cxn modelId="{CD10A7C1-D025-4041-AFCD-B275ABFDC1FB}" type="presOf" srcId="{32503C5B-7574-4972-B95B-9DC1A8E41976}" destId="{49B4AB44-FAFE-4DC4-AEA8-B822EB27EA0E}" srcOrd="0" destOrd="0" presId="urn:microsoft.com/office/officeart/2005/8/layout/hierarchy3"/>
    <dgm:cxn modelId="{3D7856B7-47CC-40C5-B140-B545F84F24E6}" type="presOf" srcId="{BB0DA04D-5FF3-4B71-B54D-6D5EFEE7A8EA}" destId="{6987A104-4AA4-4B26-8542-D4AC2D18D85E}" srcOrd="0" destOrd="0" presId="urn:microsoft.com/office/officeart/2005/8/layout/hierarchy3"/>
    <dgm:cxn modelId="{8208B4AE-CB41-4030-9B28-3857D6E07987}" srcId="{F20A450F-0E18-4003-9466-8C460034AFAC}" destId="{5E0C22BD-B1BF-4775-8DAD-85EC36BF2622}" srcOrd="0" destOrd="0" parTransId="{4F097442-1A08-4483-9331-13D03935B78A}" sibTransId="{72FFC2D1-EFFD-451E-A6E1-100D5FC31EE3}"/>
    <dgm:cxn modelId="{1D9C0841-A59C-4E74-858F-D1583B87D809}" srcId="{5E0C22BD-B1BF-4775-8DAD-85EC36BF2622}" destId="{642BE9D4-B3FB-45BB-BC79-293C1C47DBB6}" srcOrd="0" destOrd="0" parTransId="{D22C4616-D055-4C5D-B98A-BE9FECD6EF73}" sibTransId="{128D84B7-702E-4ED0-BEE0-8538E854DD89}"/>
    <dgm:cxn modelId="{C9A47CDF-E9C8-467C-A150-D2C75E968FAB}" type="presOf" srcId="{D22C4616-D055-4C5D-B98A-BE9FECD6EF73}" destId="{53562103-C11E-46A8-86C5-7F7154108B18}" srcOrd="0" destOrd="0" presId="urn:microsoft.com/office/officeart/2005/8/layout/hierarchy3"/>
    <dgm:cxn modelId="{AFDA8145-EEB0-4250-879C-50474DD99E73}" type="presOf" srcId="{3F9665FB-E4E0-44C1-BEC3-439E480F408A}" destId="{BAF2897A-C1A7-4B29-A459-07B9DA46F501}" srcOrd="0" destOrd="0" presId="urn:microsoft.com/office/officeart/2005/8/layout/hierarchy3"/>
    <dgm:cxn modelId="{09AF984E-262E-424A-B581-00BC8EA54762}" srcId="{5E0C22BD-B1BF-4775-8DAD-85EC36BF2622}" destId="{32503C5B-7574-4972-B95B-9DC1A8E41976}" srcOrd="2" destOrd="0" parTransId="{3F9665FB-E4E0-44C1-BEC3-439E480F408A}" sibTransId="{3237985B-4381-4614-8147-BAEB4EC6D5E2}"/>
    <dgm:cxn modelId="{003936C5-3E37-4BC8-884E-6C0F4EEA296B}" type="presOf" srcId="{642BE9D4-B3FB-45BB-BC79-293C1C47DBB6}" destId="{EDAD1A35-AC4A-436F-BE0C-3C91125C1B02}" srcOrd="0" destOrd="0" presId="urn:microsoft.com/office/officeart/2005/8/layout/hierarchy3"/>
    <dgm:cxn modelId="{10000A0D-E16C-4A03-A350-1F5E4D27AEE2}" type="presOf" srcId="{F20A450F-0E18-4003-9466-8C460034AFAC}" destId="{EC6A010C-BF52-4890-A832-5388AA9EC941}" srcOrd="0" destOrd="0" presId="urn:microsoft.com/office/officeart/2005/8/layout/hierarchy3"/>
    <dgm:cxn modelId="{9482173F-58FC-4C54-AF4C-023A28F30EFC}" type="presOf" srcId="{CF320802-81E1-4310-A89C-BFB23DE21169}" destId="{16885D57-969E-4012-BA7A-0D1936547924}" srcOrd="0" destOrd="0" presId="urn:microsoft.com/office/officeart/2005/8/layout/hierarchy3"/>
    <dgm:cxn modelId="{FFC955F4-32FA-4CB0-8B4B-9D7F640DB35D}" type="presOf" srcId="{5E0C22BD-B1BF-4775-8DAD-85EC36BF2622}" destId="{50BCDEF1-FD83-4227-94FF-14C5E0434FE5}" srcOrd="1" destOrd="0" presId="urn:microsoft.com/office/officeart/2005/8/layout/hierarchy3"/>
    <dgm:cxn modelId="{D76D03DF-35CB-44FB-9F0C-723C89622648}" type="presParOf" srcId="{EC6A010C-BF52-4890-A832-5388AA9EC941}" destId="{633FC6AD-A18F-4CA0-8345-5637842D70CF}" srcOrd="0" destOrd="0" presId="urn:microsoft.com/office/officeart/2005/8/layout/hierarchy3"/>
    <dgm:cxn modelId="{7092C752-9529-4057-BE73-639F71F32B89}" type="presParOf" srcId="{633FC6AD-A18F-4CA0-8345-5637842D70CF}" destId="{EED9A117-BDDD-4932-AFEE-D55A175E368B}" srcOrd="0" destOrd="0" presId="urn:microsoft.com/office/officeart/2005/8/layout/hierarchy3"/>
    <dgm:cxn modelId="{7076C7BA-DE33-4545-B1D3-7199B91DB5B6}" type="presParOf" srcId="{EED9A117-BDDD-4932-AFEE-D55A175E368B}" destId="{68360DED-91D6-41A8-8FE8-6520C5C5FFB8}" srcOrd="0" destOrd="0" presId="urn:microsoft.com/office/officeart/2005/8/layout/hierarchy3"/>
    <dgm:cxn modelId="{ECE0FA89-2807-45FE-A129-43CFCD4EFE38}" type="presParOf" srcId="{EED9A117-BDDD-4932-AFEE-D55A175E368B}" destId="{50BCDEF1-FD83-4227-94FF-14C5E0434FE5}" srcOrd="1" destOrd="0" presId="urn:microsoft.com/office/officeart/2005/8/layout/hierarchy3"/>
    <dgm:cxn modelId="{24AFA423-CBE3-41CB-B02D-58D4838B1139}" type="presParOf" srcId="{633FC6AD-A18F-4CA0-8345-5637842D70CF}" destId="{564DD803-DD45-407F-9D09-6578AB582065}" srcOrd="1" destOrd="0" presId="urn:microsoft.com/office/officeart/2005/8/layout/hierarchy3"/>
    <dgm:cxn modelId="{43882AB2-5F6E-4864-B261-BF05CE013A99}" type="presParOf" srcId="{564DD803-DD45-407F-9D09-6578AB582065}" destId="{53562103-C11E-46A8-86C5-7F7154108B18}" srcOrd="0" destOrd="0" presId="urn:microsoft.com/office/officeart/2005/8/layout/hierarchy3"/>
    <dgm:cxn modelId="{D621951F-0874-4F34-B8DE-0DA199C4AECE}" type="presParOf" srcId="{564DD803-DD45-407F-9D09-6578AB582065}" destId="{EDAD1A35-AC4A-436F-BE0C-3C91125C1B02}" srcOrd="1" destOrd="0" presId="urn:microsoft.com/office/officeart/2005/8/layout/hierarchy3"/>
    <dgm:cxn modelId="{613D52E5-A1BA-498D-A39C-1F51702D9C2D}" type="presParOf" srcId="{564DD803-DD45-407F-9D09-6578AB582065}" destId="{16885D57-969E-4012-BA7A-0D1936547924}" srcOrd="2" destOrd="0" presId="urn:microsoft.com/office/officeart/2005/8/layout/hierarchy3"/>
    <dgm:cxn modelId="{3F0E815D-A378-47E3-9C95-D1D0C5435C98}" type="presParOf" srcId="{564DD803-DD45-407F-9D09-6578AB582065}" destId="{6987A104-4AA4-4B26-8542-D4AC2D18D85E}" srcOrd="3" destOrd="0" presId="urn:microsoft.com/office/officeart/2005/8/layout/hierarchy3"/>
    <dgm:cxn modelId="{3042E3E8-6BC9-4124-B92A-63E3A9BB0D52}" type="presParOf" srcId="{564DD803-DD45-407F-9D09-6578AB582065}" destId="{BAF2897A-C1A7-4B29-A459-07B9DA46F501}" srcOrd="4" destOrd="0" presId="urn:microsoft.com/office/officeart/2005/8/layout/hierarchy3"/>
    <dgm:cxn modelId="{2D0823BB-3E61-4173-AAE0-404BD79973AC}" type="presParOf" srcId="{564DD803-DD45-407F-9D09-6578AB582065}" destId="{49B4AB44-FAFE-4DC4-AEA8-B822EB27EA0E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AC487DD-8C42-4280-9380-DBCC7989A1E0}" type="doc">
      <dgm:prSet loTypeId="urn:microsoft.com/office/officeart/2011/layout/TabList" loCatId="officeonline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8CDFDA24-0BD3-4B25-98CF-2156C504C78E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неимущественные права и обязанности родителей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0FAAAAF-F86B-4C6A-85DE-D62B1EBF4424}" type="parTrans" cxnId="{6DE3D5FD-D7F4-496D-9887-C7B82021118A}">
      <dgm:prSet/>
      <dgm:spPr/>
      <dgm:t>
        <a:bodyPr/>
        <a:lstStyle/>
        <a:p>
          <a:endParaRPr lang="ru-RU"/>
        </a:p>
      </dgm:t>
    </dgm:pt>
    <dgm:pt modelId="{50B25F52-0F38-4705-B9A9-2D708D6FB6A9}" type="sibTrans" cxnId="{6DE3D5FD-D7F4-496D-9887-C7B82021118A}">
      <dgm:prSet/>
      <dgm:spPr/>
      <dgm:t>
        <a:bodyPr/>
        <a:lstStyle/>
        <a:p>
          <a:endParaRPr lang="ru-RU"/>
        </a:p>
      </dgm:t>
    </dgm:pt>
    <dgm:pt modelId="{41296101-FB4F-4E66-A59A-CA90E3852D8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определение собственного имени, отчества, фамилии детей;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C28E374-8F93-4D91-8160-548A675516FC}" type="parTrans" cxnId="{03983597-FCEA-4207-8405-DAC7C9E4B6D7}">
      <dgm:prSet/>
      <dgm:spPr/>
      <dgm:t>
        <a:bodyPr/>
        <a:lstStyle/>
        <a:p>
          <a:endParaRPr lang="ru-RU"/>
        </a:p>
      </dgm:t>
    </dgm:pt>
    <dgm:pt modelId="{2EC6BCFC-0691-4BB0-B142-23FEAD641937}" type="sibTrans" cxnId="{03983597-FCEA-4207-8405-DAC7C9E4B6D7}">
      <dgm:prSet/>
      <dgm:spPr/>
      <dgm:t>
        <a:bodyPr/>
        <a:lstStyle/>
        <a:p>
          <a:endParaRPr lang="ru-RU"/>
        </a:p>
      </dgm:t>
    </dgm:pt>
    <dgm:pt modelId="{4201CF20-2C89-4AA8-AE4B-EAE5CCF3F03B}">
      <dgm:prSet phldrT="[Текст]" custT="1"/>
      <dgm:spPr/>
      <dgm:t>
        <a:bodyPr/>
        <a:lstStyle/>
        <a:p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C222DD1-5053-45D8-A056-68D69E8BA8E7}" type="sibTrans" cxnId="{22C3FD73-FAAD-40FC-AFA2-7E7EDE843A9A}">
      <dgm:prSet/>
      <dgm:spPr/>
      <dgm:t>
        <a:bodyPr/>
        <a:lstStyle/>
        <a:p>
          <a:endParaRPr lang="ru-RU"/>
        </a:p>
      </dgm:t>
    </dgm:pt>
    <dgm:pt modelId="{79417D98-4F18-4F2C-9A0E-CA5BF7F6F211}" type="parTrans" cxnId="{22C3FD73-FAAD-40FC-AFA2-7E7EDE843A9A}">
      <dgm:prSet/>
      <dgm:spPr/>
      <dgm:t>
        <a:bodyPr/>
        <a:lstStyle/>
        <a:p>
          <a:endParaRPr lang="ru-RU"/>
        </a:p>
      </dgm:t>
    </dgm:pt>
    <dgm:pt modelId="{F6F82C3A-DFCD-44BF-ABFE-67133B90AF9E}">
      <dgm:prSet custT="1"/>
      <dgm:spPr/>
      <dgm:t>
        <a:bodyPr/>
        <a:lstStyle/>
        <a:p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C7883E7-BB56-4ADC-80C7-FFB3CA2FBAE4}" type="parTrans" cxnId="{476D3418-F81F-4758-824B-96632A714536}">
      <dgm:prSet/>
      <dgm:spPr/>
      <dgm:t>
        <a:bodyPr/>
        <a:lstStyle/>
        <a:p>
          <a:endParaRPr lang="ru-RU"/>
        </a:p>
      </dgm:t>
    </dgm:pt>
    <dgm:pt modelId="{F5A03C41-623C-4BAB-A47E-A7FC3C429E09}" type="sibTrans" cxnId="{476D3418-F81F-4758-824B-96632A714536}">
      <dgm:prSet/>
      <dgm:spPr/>
      <dgm:t>
        <a:bodyPr/>
        <a:lstStyle/>
        <a:p>
          <a:endParaRPr lang="ru-RU"/>
        </a:p>
      </dgm:t>
    </dgm:pt>
    <dgm:pt modelId="{A0D0A3C0-8312-4874-8F5B-62B77286766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определение гражданства детей в случаях, предусмотренных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законодательст-вом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 гражданстве;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A4F25E5-660B-429D-A234-D2B91B37D03D}" type="parTrans" cxnId="{2D4C56EC-95F9-42C6-BADF-69BB3283ABA4}">
      <dgm:prSet/>
      <dgm:spPr/>
      <dgm:t>
        <a:bodyPr/>
        <a:lstStyle/>
        <a:p>
          <a:endParaRPr lang="ru-RU"/>
        </a:p>
      </dgm:t>
    </dgm:pt>
    <dgm:pt modelId="{127E67B1-2753-42B3-A95C-2C6C6A358045}" type="sibTrans" cxnId="{2D4C56EC-95F9-42C6-BADF-69BB3283ABA4}">
      <dgm:prSet/>
      <dgm:spPr/>
      <dgm:t>
        <a:bodyPr/>
        <a:lstStyle/>
        <a:p>
          <a:endParaRPr lang="ru-RU"/>
        </a:p>
      </dgm:t>
    </dgm:pt>
    <dgm:pt modelId="{8D5762B0-01D8-4B73-9D98-E6F8D82CE07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определение места жительства детей;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B34297D-8804-40C9-ADD2-2C55DC4B9E96}" type="parTrans" cxnId="{89FDD2E1-28E9-4B64-BF5B-ACD51E4BB003}">
      <dgm:prSet/>
      <dgm:spPr/>
      <dgm:t>
        <a:bodyPr/>
        <a:lstStyle/>
        <a:p>
          <a:endParaRPr lang="ru-RU"/>
        </a:p>
      </dgm:t>
    </dgm:pt>
    <dgm:pt modelId="{E8F510F3-98BE-4829-8639-64B6CCDBCF32}" type="sibTrans" cxnId="{89FDD2E1-28E9-4B64-BF5B-ACD51E4BB003}">
      <dgm:prSet/>
      <dgm:spPr/>
      <dgm:t>
        <a:bodyPr/>
        <a:lstStyle/>
        <a:p>
          <a:endParaRPr lang="ru-RU"/>
        </a:p>
      </dgm:t>
    </dgm:pt>
    <dgm:pt modelId="{E8D31158-274F-4BD6-9527-CFADD59920B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воспитание детей, осуществление ухода и надзора за ними;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D62DB22-958F-4E45-9948-8ED17E48CDF0}" type="parTrans" cxnId="{0D73C44E-3523-49E4-B39E-7B861297FBB9}">
      <dgm:prSet/>
      <dgm:spPr/>
      <dgm:t>
        <a:bodyPr/>
        <a:lstStyle/>
        <a:p>
          <a:endParaRPr lang="ru-RU"/>
        </a:p>
      </dgm:t>
    </dgm:pt>
    <dgm:pt modelId="{A55665FE-B216-4F64-9881-4A3C35D9EA96}" type="sibTrans" cxnId="{0D73C44E-3523-49E4-B39E-7B861297FBB9}">
      <dgm:prSet/>
      <dgm:spPr/>
      <dgm:t>
        <a:bodyPr/>
        <a:lstStyle/>
        <a:p>
          <a:endParaRPr lang="ru-RU"/>
        </a:p>
      </dgm:t>
    </dgm:pt>
    <dgm:pt modelId="{CD7108CF-B5B1-4B83-AA8F-3496E6564BB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осуществление представительства от имени своих детей;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6CEE9C8-BDDD-43E1-92F7-9AFAB239E11D}" type="parTrans" cxnId="{7F80D34B-97F2-4643-BE31-0AB8C97E0874}">
      <dgm:prSet/>
      <dgm:spPr/>
      <dgm:t>
        <a:bodyPr/>
        <a:lstStyle/>
        <a:p>
          <a:endParaRPr lang="ru-RU"/>
        </a:p>
      </dgm:t>
    </dgm:pt>
    <dgm:pt modelId="{DE258C68-42C2-4365-BEDC-570D79499874}" type="sibTrans" cxnId="{7F80D34B-97F2-4643-BE31-0AB8C97E0874}">
      <dgm:prSet/>
      <dgm:spPr/>
      <dgm:t>
        <a:bodyPr/>
        <a:lstStyle/>
        <a:p>
          <a:endParaRPr lang="ru-RU"/>
        </a:p>
      </dgm:t>
    </dgm:pt>
    <dgm:pt modelId="{F48255C0-73F9-4DD6-BF7F-DACE79CD14D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защиты прав и законных интересов детей;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14CA264-5E30-4D08-9F4F-592D67A979EE}" type="parTrans" cxnId="{58946AA2-0BAE-40A2-849F-8FF1CD6937DD}">
      <dgm:prSet/>
      <dgm:spPr/>
      <dgm:t>
        <a:bodyPr/>
        <a:lstStyle/>
        <a:p>
          <a:endParaRPr lang="ru-RU"/>
        </a:p>
      </dgm:t>
    </dgm:pt>
    <dgm:pt modelId="{52319468-E674-4598-B4E1-D1EB248119EB}" type="sibTrans" cxnId="{58946AA2-0BAE-40A2-849F-8FF1CD6937DD}">
      <dgm:prSet/>
      <dgm:spPr/>
      <dgm:t>
        <a:bodyPr/>
        <a:lstStyle/>
        <a:p>
          <a:endParaRPr lang="ru-RU"/>
        </a:p>
      </dgm:t>
    </dgm:pt>
    <dgm:pt modelId="{A58AA211-AADF-4A83-88C6-06045C60E42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обязанность и право представлять законные интересы своих несовершенно-летних детей и выступать в защиту их прав и интересов во всех учреждениях, в том числе в судах, без специальных полномочий;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6E2652B-30EA-4E20-87A2-D56E2BAA831E}" type="parTrans" cxnId="{CAA3AAF6-A094-4D6D-8C09-C6C89824A6B6}">
      <dgm:prSet/>
      <dgm:spPr/>
      <dgm:t>
        <a:bodyPr/>
        <a:lstStyle/>
        <a:p>
          <a:endParaRPr lang="ru-RU"/>
        </a:p>
      </dgm:t>
    </dgm:pt>
    <dgm:pt modelId="{B53A00AF-E0DB-49E6-A92E-4AB6A247A000}" type="sibTrans" cxnId="{CAA3AAF6-A094-4D6D-8C09-C6C89824A6B6}">
      <dgm:prSet/>
      <dgm:spPr/>
      <dgm:t>
        <a:bodyPr/>
        <a:lstStyle/>
        <a:p>
          <a:endParaRPr lang="ru-RU"/>
        </a:p>
      </dgm:t>
    </dgm:pt>
    <dgm:pt modelId="{D8C7997F-DC9F-4BF6-818D-6BB14D5BDFC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обязанность заботиться о физическом, духовном и нравственном развитии де-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об их здоровье, образовании и подготовке к самостоятельной жизни;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B2BF0D1-106F-42CE-B2E9-A81E3D2A6BC8}" type="parTrans" cxnId="{CDAF8687-9DB8-4A25-9D40-72701AF039A1}">
      <dgm:prSet/>
      <dgm:spPr/>
      <dgm:t>
        <a:bodyPr/>
        <a:lstStyle/>
        <a:p>
          <a:endParaRPr lang="ru-RU"/>
        </a:p>
      </dgm:t>
    </dgm:pt>
    <dgm:pt modelId="{B1958982-5C3F-4817-8188-A8C03062A123}" type="sibTrans" cxnId="{CDAF8687-9DB8-4A25-9D40-72701AF039A1}">
      <dgm:prSet/>
      <dgm:spPr/>
      <dgm:t>
        <a:bodyPr/>
        <a:lstStyle/>
        <a:p>
          <a:endParaRPr lang="ru-RU"/>
        </a:p>
      </dgm:t>
    </dgm:pt>
    <dgm:pt modelId="{375DD7FA-0320-4533-9624-AC888DCA738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равные права и обязанности родителей в отношении своих детей;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5BF0F51-D97F-4055-A55F-9901C0182D6E}" type="parTrans" cxnId="{74A28796-B7DA-4FDD-AFE4-6222DD756771}">
      <dgm:prSet/>
      <dgm:spPr/>
      <dgm:t>
        <a:bodyPr/>
        <a:lstStyle/>
        <a:p>
          <a:endParaRPr lang="ru-RU"/>
        </a:p>
      </dgm:t>
    </dgm:pt>
    <dgm:pt modelId="{03F4E33D-9158-4B7B-BB8C-0311B1E1175B}" type="sibTrans" cxnId="{74A28796-B7DA-4FDD-AFE4-6222DD756771}">
      <dgm:prSet/>
      <dgm:spPr/>
      <dgm:t>
        <a:bodyPr/>
        <a:lstStyle/>
        <a:p>
          <a:endParaRPr lang="ru-RU"/>
        </a:p>
      </dgm:t>
    </dgm:pt>
    <dgm:pt modelId="{A74BD924-0735-4F7E-AB8F-0E3F765856E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родителя, проживающего отдельно от детей, общаться с ними, и обязан-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принимать участие в их воспитании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D40F006-4A7E-4D58-BC11-0F65A7376F88}" type="parTrans" cxnId="{81CD53DB-4675-4751-BAB6-E552BA27D6D2}">
      <dgm:prSet/>
      <dgm:spPr/>
      <dgm:t>
        <a:bodyPr/>
        <a:lstStyle/>
        <a:p>
          <a:endParaRPr lang="ru-RU"/>
        </a:p>
      </dgm:t>
    </dgm:pt>
    <dgm:pt modelId="{5BFDA490-A258-4D69-8DB0-8BA3349E04B0}" type="sibTrans" cxnId="{81CD53DB-4675-4751-BAB6-E552BA27D6D2}">
      <dgm:prSet/>
      <dgm:spPr/>
      <dgm:t>
        <a:bodyPr/>
        <a:lstStyle/>
        <a:p>
          <a:endParaRPr lang="ru-RU"/>
        </a:p>
      </dgm:t>
    </dgm:pt>
    <dgm:pt modelId="{36A13690-594E-4E2C-9247-DBD837C3414B}" type="pres">
      <dgm:prSet presAssocID="{6AC487DD-8C42-4280-9380-DBCC7989A1E0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792C7EED-39A3-4A6E-9D46-CCC62CB7C055}" type="pres">
      <dgm:prSet presAssocID="{4201CF20-2C89-4AA8-AE4B-EAE5CCF3F03B}" presName="composite" presStyleCnt="0"/>
      <dgm:spPr/>
    </dgm:pt>
    <dgm:pt modelId="{9423E6FE-B7D6-4CC8-917D-A57B6F1AA8D7}" type="pres">
      <dgm:prSet presAssocID="{4201CF20-2C89-4AA8-AE4B-EAE5CCF3F03B}" presName="FirstChild" presStyleLbl="revTx" presStyleIdx="0" presStyleCnt="2" custScaleX="119237" custScaleY="23109" custLinFactNeighborX="-8784" custLinFactNeighborY="364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55D42E-92A2-4C67-98DD-1A034C7D374C}" type="pres">
      <dgm:prSet presAssocID="{4201CF20-2C89-4AA8-AE4B-EAE5CCF3F03B}" presName="Parent" presStyleLbl="alignNode1" presStyleIdx="0" presStyleCnt="1" custScaleX="25857" custScaleY="14277" custLinFactNeighborX="-25856" custLinFactNeighborY="40570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C65629-57BB-46E8-A1EB-6AF8D1B4BCC1}" type="pres">
      <dgm:prSet presAssocID="{4201CF20-2C89-4AA8-AE4B-EAE5CCF3F03B}" presName="Accent" presStyleLbl="parChTrans1D1" presStyleIdx="0" presStyleCnt="1" custLinFactNeighborX="2719" custLinFactNeighborY="27622"/>
      <dgm:spPr/>
    </dgm:pt>
    <dgm:pt modelId="{D95DE646-32CA-42A2-A49E-73C437196368}" type="pres">
      <dgm:prSet presAssocID="{4201CF20-2C89-4AA8-AE4B-EAE5CCF3F03B}" presName="Child" presStyleLbl="revTx" presStyleIdx="1" presStyleCnt="2" custScaleY="1150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F80D34B-97F2-4643-BE31-0AB8C97E0874}" srcId="{4201CF20-2C89-4AA8-AE4B-EAE5CCF3F03B}" destId="{CD7108CF-B5B1-4B83-AA8F-3496E6564BB6}" srcOrd="6" destOrd="0" parTransId="{36CEE9C8-BDDD-43E1-92F7-9AFAB239E11D}" sibTransId="{DE258C68-42C2-4365-BEDC-570D79499874}"/>
    <dgm:cxn modelId="{58946AA2-0BAE-40A2-849F-8FF1CD6937DD}" srcId="{4201CF20-2C89-4AA8-AE4B-EAE5CCF3F03B}" destId="{F48255C0-73F9-4DD6-BF7F-DACE79CD14DA}" srcOrd="7" destOrd="0" parTransId="{E14CA264-5E30-4D08-9F4F-592D67A979EE}" sibTransId="{52319468-E674-4598-B4E1-D1EB248119EB}"/>
    <dgm:cxn modelId="{78873C3A-A371-4399-9407-65A00FDDE8F3}" type="presOf" srcId="{F6F82C3A-DFCD-44BF-ABFE-67133B90AF9E}" destId="{D95DE646-32CA-42A2-A49E-73C437196368}" srcOrd="0" destOrd="0" presId="urn:microsoft.com/office/officeart/2011/layout/TabList"/>
    <dgm:cxn modelId="{DEED8B40-6A08-4D92-9527-78F2466CE20E}" type="presOf" srcId="{E8D31158-274F-4BD6-9527-CFADD59920BE}" destId="{D95DE646-32CA-42A2-A49E-73C437196368}" srcOrd="0" destOrd="4" presId="urn:microsoft.com/office/officeart/2011/layout/TabList"/>
    <dgm:cxn modelId="{52338F26-6923-4782-95B2-1790E4782452}" type="presOf" srcId="{F48255C0-73F9-4DD6-BF7F-DACE79CD14DA}" destId="{D95DE646-32CA-42A2-A49E-73C437196368}" srcOrd="0" destOrd="6" presId="urn:microsoft.com/office/officeart/2011/layout/TabList"/>
    <dgm:cxn modelId="{89FDD2E1-28E9-4B64-BF5B-ACD51E4BB003}" srcId="{4201CF20-2C89-4AA8-AE4B-EAE5CCF3F03B}" destId="{8D5762B0-01D8-4B73-9D98-E6F8D82CE079}" srcOrd="4" destOrd="0" parTransId="{8B34297D-8804-40C9-ADD2-2C55DC4B9E96}" sibTransId="{E8F510F3-98BE-4829-8639-64B6CCDBCF32}"/>
    <dgm:cxn modelId="{0D73C44E-3523-49E4-B39E-7B861297FBB9}" srcId="{4201CF20-2C89-4AA8-AE4B-EAE5CCF3F03B}" destId="{E8D31158-274F-4BD6-9527-CFADD59920BE}" srcOrd="5" destOrd="0" parTransId="{CD62DB22-958F-4E45-9948-8ED17E48CDF0}" sibTransId="{A55665FE-B216-4F64-9881-4A3C35D9EA96}"/>
    <dgm:cxn modelId="{DAAB65E2-5DBF-4B01-9A38-8C0C43731681}" type="presOf" srcId="{8CDFDA24-0BD3-4B25-98CF-2156C504C78E}" destId="{9423E6FE-B7D6-4CC8-917D-A57B6F1AA8D7}" srcOrd="0" destOrd="0" presId="urn:microsoft.com/office/officeart/2011/layout/TabList"/>
    <dgm:cxn modelId="{6DE3D5FD-D7F4-496D-9887-C7B82021118A}" srcId="{4201CF20-2C89-4AA8-AE4B-EAE5CCF3F03B}" destId="{8CDFDA24-0BD3-4B25-98CF-2156C504C78E}" srcOrd="0" destOrd="0" parTransId="{E0FAAAAF-F86B-4C6A-85DE-D62B1EBF4424}" sibTransId="{50B25F52-0F38-4705-B9A9-2D708D6FB6A9}"/>
    <dgm:cxn modelId="{22C3FD73-FAAD-40FC-AFA2-7E7EDE843A9A}" srcId="{6AC487DD-8C42-4280-9380-DBCC7989A1E0}" destId="{4201CF20-2C89-4AA8-AE4B-EAE5CCF3F03B}" srcOrd="0" destOrd="0" parTransId="{79417D98-4F18-4F2C-9A0E-CA5BF7F6F211}" sibTransId="{8C222DD1-5053-45D8-A056-68D69E8BA8E7}"/>
    <dgm:cxn modelId="{97E97639-D4A9-4571-B9B3-13E135E81238}" type="presOf" srcId="{6AC487DD-8C42-4280-9380-DBCC7989A1E0}" destId="{36A13690-594E-4E2C-9247-DBD837C3414B}" srcOrd="0" destOrd="0" presId="urn:microsoft.com/office/officeart/2011/layout/TabList"/>
    <dgm:cxn modelId="{D3C655B5-D7B0-4E0A-A50A-5B7116C089C1}" type="presOf" srcId="{4201CF20-2C89-4AA8-AE4B-EAE5CCF3F03B}" destId="{5455D42E-92A2-4C67-98DD-1A034C7D374C}" srcOrd="0" destOrd="0" presId="urn:microsoft.com/office/officeart/2011/layout/TabList"/>
    <dgm:cxn modelId="{85B3D7E3-4BE7-4376-B0B5-27858B56A142}" type="presOf" srcId="{375DD7FA-0320-4533-9624-AC888DCA7387}" destId="{D95DE646-32CA-42A2-A49E-73C437196368}" srcOrd="0" destOrd="9" presId="urn:microsoft.com/office/officeart/2011/layout/TabList"/>
    <dgm:cxn modelId="{03983597-FCEA-4207-8405-DAC7C9E4B6D7}" srcId="{4201CF20-2C89-4AA8-AE4B-EAE5CCF3F03B}" destId="{41296101-FB4F-4E66-A59A-CA90E3852D8A}" srcOrd="2" destOrd="0" parTransId="{2C28E374-8F93-4D91-8160-548A675516FC}" sibTransId="{2EC6BCFC-0691-4BB0-B142-23FEAD641937}"/>
    <dgm:cxn modelId="{42D0EF08-F016-4065-9F18-E9CF6E882614}" type="presOf" srcId="{A0D0A3C0-8312-4874-8F5B-62B772867664}" destId="{D95DE646-32CA-42A2-A49E-73C437196368}" srcOrd="0" destOrd="2" presId="urn:microsoft.com/office/officeart/2011/layout/TabList"/>
    <dgm:cxn modelId="{B6BC415A-28AB-4EC7-9CC7-F7C406343D90}" type="presOf" srcId="{8D5762B0-01D8-4B73-9D98-E6F8D82CE079}" destId="{D95DE646-32CA-42A2-A49E-73C437196368}" srcOrd="0" destOrd="3" presId="urn:microsoft.com/office/officeart/2011/layout/TabList"/>
    <dgm:cxn modelId="{2D4C56EC-95F9-42C6-BADF-69BB3283ABA4}" srcId="{4201CF20-2C89-4AA8-AE4B-EAE5CCF3F03B}" destId="{A0D0A3C0-8312-4874-8F5B-62B772867664}" srcOrd="3" destOrd="0" parTransId="{CA4F25E5-660B-429D-A234-D2B91B37D03D}" sibTransId="{127E67B1-2753-42B3-A95C-2C6C6A358045}"/>
    <dgm:cxn modelId="{8645BF68-C696-4EF2-87B5-101982F2AD43}" type="presOf" srcId="{CD7108CF-B5B1-4B83-AA8F-3496E6564BB6}" destId="{D95DE646-32CA-42A2-A49E-73C437196368}" srcOrd="0" destOrd="5" presId="urn:microsoft.com/office/officeart/2011/layout/TabList"/>
    <dgm:cxn modelId="{CDAF8687-9DB8-4A25-9D40-72701AF039A1}" srcId="{4201CF20-2C89-4AA8-AE4B-EAE5CCF3F03B}" destId="{D8C7997F-DC9F-4BF6-818D-6BB14D5BDFCF}" srcOrd="9" destOrd="0" parTransId="{DB2BF0D1-106F-42CE-B2E9-A81E3D2A6BC8}" sibTransId="{B1958982-5C3F-4817-8188-A8C03062A123}"/>
    <dgm:cxn modelId="{1E222811-29CA-4C47-96D8-7F17A97385C6}" type="presOf" srcId="{D8C7997F-DC9F-4BF6-818D-6BB14D5BDFCF}" destId="{D95DE646-32CA-42A2-A49E-73C437196368}" srcOrd="0" destOrd="8" presId="urn:microsoft.com/office/officeart/2011/layout/TabList"/>
    <dgm:cxn modelId="{476D3418-F81F-4758-824B-96632A714536}" srcId="{4201CF20-2C89-4AA8-AE4B-EAE5CCF3F03B}" destId="{F6F82C3A-DFCD-44BF-ABFE-67133B90AF9E}" srcOrd="1" destOrd="0" parTransId="{5C7883E7-BB56-4ADC-80C7-FFB3CA2FBAE4}" sibTransId="{F5A03C41-623C-4BAB-A47E-A7FC3C429E09}"/>
    <dgm:cxn modelId="{CAA3AAF6-A094-4D6D-8C09-C6C89824A6B6}" srcId="{4201CF20-2C89-4AA8-AE4B-EAE5CCF3F03B}" destId="{A58AA211-AADF-4A83-88C6-06045C60E428}" srcOrd="8" destOrd="0" parTransId="{96E2652B-30EA-4E20-87A2-D56E2BAA831E}" sibTransId="{B53A00AF-E0DB-49E6-A92E-4AB6A247A000}"/>
    <dgm:cxn modelId="{81CD53DB-4675-4751-BAB6-E552BA27D6D2}" srcId="{4201CF20-2C89-4AA8-AE4B-EAE5CCF3F03B}" destId="{A74BD924-0735-4F7E-AB8F-0E3F765856ED}" srcOrd="11" destOrd="0" parTransId="{5D40F006-4A7E-4D58-BC11-0F65A7376F88}" sibTransId="{5BFDA490-A258-4D69-8DB0-8BA3349E04B0}"/>
    <dgm:cxn modelId="{A4C8C3BC-08E4-4CDD-8E7D-8511B759BDA3}" type="presOf" srcId="{A74BD924-0735-4F7E-AB8F-0E3F765856ED}" destId="{D95DE646-32CA-42A2-A49E-73C437196368}" srcOrd="0" destOrd="10" presId="urn:microsoft.com/office/officeart/2011/layout/TabList"/>
    <dgm:cxn modelId="{04BD1818-4965-4BFD-AE0A-D3CA7673D9FE}" type="presOf" srcId="{41296101-FB4F-4E66-A59A-CA90E3852D8A}" destId="{D95DE646-32CA-42A2-A49E-73C437196368}" srcOrd="0" destOrd="1" presId="urn:microsoft.com/office/officeart/2011/layout/TabList"/>
    <dgm:cxn modelId="{74A28796-B7DA-4FDD-AFE4-6222DD756771}" srcId="{4201CF20-2C89-4AA8-AE4B-EAE5CCF3F03B}" destId="{375DD7FA-0320-4533-9624-AC888DCA7387}" srcOrd="10" destOrd="0" parTransId="{45BF0F51-D97F-4055-A55F-9901C0182D6E}" sibTransId="{03F4E33D-9158-4B7B-BB8C-0311B1E1175B}"/>
    <dgm:cxn modelId="{00B9EDF4-CD80-4597-B5D5-4604699D6400}" type="presOf" srcId="{A58AA211-AADF-4A83-88C6-06045C60E428}" destId="{D95DE646-32CA-42A2-A49E-73C437196368}" srcOrd="0" destOrd="7" presId="urn:microsoft.com/office/officeart/2011/layout/TabList"/>
    <dgm:cxn modelId="{7D0B8085-0BF8-4AA4-A6D9-482A27864D3C}" type="presParOf" srcId="{36A13690-594E-4E2C-9247-DBD837C3414B}" destId="{792C7EED-39A3-4A6E-9D46-CCC62CB7C055}" srcOrd="0" destOrd="0" presId="urn:microsoft.com/office/officeart/2011/layout/TabList"/>
    <dgm:cxn modelId="{E9EDCC3D-4D8E-4634-A286-1303F192E4A8}" type="presParOf" srcId="{792C7EED-39A3-4A6E-9D46-CCC62CB7C055}" destId="{9423E6FE-B7D6-4CC8-917D-A57B6F1AA8D7}" srcOrd="0" destOrd="0" presId="urn:microsoft.com/office/officeart/2011/layout/TabList"/>
    <dgm:cxn modelId="{1AFA5A8F-F499-44AC-8566-1C29E9E910B2}" type="presParOf" srcId="{792C7EED-39A3-4A6E-9D46-CCC62CB7C055}" destId="{5455D42E-92A2-4C67-98DD-1A034C7D374C}" srcOrd="1" destOrd="0" presId="urn:microsoft.com/office/officeart/2011/layout/TabList"/>
    <dgm:cxn modelId="{F9593C55-739E-4142-9C0A-872D90D9EF34}" type="presParOf" srcId="{792C7EED-39A3-4A6E-9D46-CCC62CB7C055}" destId="{B8C65629-57BB-46E8-A1EB-6AF8D1B4BCC1}" srcOrd="2" destOrd="0" presId="urn:microsoft.com/office/officeart/2011/layout/TabList"/>
    <dgm:cxn modelId="{B6768F67-4E71-4EA7-8E65-75693AA59305}" type="presParOf" srcId="{36A13690-594E-4E2C-9247-DBD837C3414B}" destId="{D95DE646-32CA-42A2-A49E-73C437196368}" srcOrd="1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678C6AA-A737-420A-ADBC-EE41195B0303}" type="doc">
      <dgm:prSet loTypeId="urn:microsoft.com/office/officeart/2005/8/layout/hierarchy2" loCatId="hierarchy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7C7151C6-2833-4E94-BDB0-90B53D31EE2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Семейное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законода-тельство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исходит из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принципа 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раздель-ности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имущества родителей и детей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151E019-D9DB-4349-B9EB-7DC6E208C56F}" type="parTrans" cxnId="{00060A43-E71F-466C-BA03-83B0C092E065}">
      <dgm:prSet/>
      <dgm:spPr/>
      <dgm:t>
        <a:bodyPr/>
        <a:lstStyle/>
        <a:p>
          <a:endParaRPr lang="ru-RU"/>
        </a:p>
      </dgm:t>
    </dgm:pt>
    <dgm:pt modelId="{BD7CB446-EFED-4B9D-9B85-D40287057CA1}" type="sibTrans" cxnId="{00060A43-E71F-466C-BA03-83B0C092E065}">
      <dgm:prSet/>
      <dgm:spPr/>
      <dgm:t>
        <a:bodyPr/>
        <a:lstStyle/>
        <a:p>
          <a:endParaRPr lang="ru-RU"/>
        </a:p>
      </dgm:t>
    </dgm:pt>
    <dgm:pt modelId="{07904F72-F8CB-4577-90A9-3666F473D500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Дети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хотя они и проживают вместе с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ро-дителями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пользуются их имуществом,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права на имущество родителей не имеют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40E601C-B87B-4E08-BB15-140BF3B75A6F}" type="parTrans" cxnId="{B558432F-878F-41D1-BABC-F09589D71DDA}">
      <dgm:prSet/>
      <dgm:spPr/>
      <dgm:t>
        <a:bodyPr/>
        <a:lstStyle/>
        <a:p>
          <a:endParaRPr lang="ru-RU"/>
        </a:p>
      </dgm:t>
    </dgm:pt>
    <dgm:pt modelId="{2002AA9F-9C23-4B13-8515-D32B3CD86D63}" type="sibTrans" cxnId="{B558432F-878F-41D1-BABC-F09589D71DDA}">
      <dgm:prSet/>
      <dgm:spPr/>
      <dgm:t>
        <a:bodyPr/>
        <a:lstStyle/>
        <a:p>
          <a:endParaRPr lang="ru-RU"/>
        </a:p>
      </dgm:t>
    </dgm:pt>
    <dgm:pt modelId="{0E19BF52-0297-4879-AD6D-205AB385B778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Родители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пользующиеся имуществом детей, когда дети получили его в дар или по наследству либо приобрели за счёт своего заработка,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права на имущество детей не имеют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Родители не вправе диктовать ребёнку, как ему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распоряжать-ся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своим заработком, а также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использо-вать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имущество, отданное ему для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сво-бодного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употребления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7072103-3C46-47C0-812A-CEFDF0A5301F}" type="parTrans" cxnId="{D9B4F34B-24A0-497E-80E8-DA797ED2E21E}">
      <dgm:prSet/>
      <dgm:spPr/>
      <dgm:t>
        <a:bodyPr/>
        <a:lstStyle/>
        <a:p>
          <a:endParaRPr lang="ru-RU"/>
        </a:p>
      </dgm:t>
    </dgm:pt>
    <dgm:pt modelId="{895526CE-55C4-48AB-A223-1DCCFFF89315}" type="sibTrans" cxnId="{D9B4F34B-24A0-497E-80E8-DA797ED2E21E}">
      <dgm:prSet/>
      <dgm:spPr/>
      <dgm:t>
        <a:bodyPr/>
        <a:lstStyle/>
        <a:p>
          <a:endParaRPr lang="ru-RU"/>
        </a:p>
      </dgm:t>
    </dgm:pt>
    <dgm:pt modelId="{9777EFD6-0FC6-4571-9AB3-6B436691F652}" type="pres">
      <dgm:prSet presAssocID="{7678C6AA-A737-420A-ADBC-EE41195B030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A256CC9-82C0-4611-B06B-83FE58639685}" type="pres">
      <dgm:prSet presAssocID="{7C7151C6-2833-4E94-BDB0-90B53D31EE29}" presName="root1" presStyleCnt="0"/>
      <dgm:spPr/>
    </dgm:pt>
    <dgm:pt modelId="{61178FEC-1D83-448A-A188-1F154998BAA4}" type="pres">
      <dgm:prSet presAssocID="{7C7151C6-2833-4E94-BDB0-90B53D31EE29}" presName="LevelOneTextNode" presStyleLbl="node0" presStyleIdx="0" presStyleCnt="1" custScaleX="50337">
        <dgm:presLayoutVars>
          <dgm:chPref val="3"/>
        </dgm:presLayoutVars>
      </dgm:prSet>
      <dgm:spPr/>
    </dgm:pt>
    <dgm:pt modelId="{9F905935-19D0-4728-AC07-283F295796CB}" type="pres">
      <dgm:prSet presAssocID="{7C7151C6-2833-4E94-BDB0-90B53D31EE29}" presName="level2hierChild" presStyleCnt="0"/>
      <dgm:spPr/>
    </dgm:pt>
    <dgm:pt modelId="{3FBB0B42-E89F-46A9-A0F4-30526410C801}" type="pres">
      <dgm:prSet presAssocID="{240E601C-B87B-4E08-BB15-140BF3B75A6F}" presName="conn2-1" presStyleLbl="parChTrans1D2" presStyleIdx="0" presStyleCnt="2"/>
      <dgm:spPr/>
    </dgm:pt>
    <dgm:pt modelId="{5CF4CD50-CEFE-487C-88B4-EDB8ACD4E3F9}" type="pres">
      <dgm:prSet presAssocID="{240E601C-B87B-4E08-BB15-140BF3B75A6F}" presName="connTx" presStyleLbl="parChTrans1D2" presStyleIdx="0" presStyleCnt="2"/>
      <dgm:spPr/>
    </dgm:pt>
    <dgm:pt modelId="{6A05C2D5-FACD-404A-9140-459AFD6EA771}" type="pres">
      <dgm:prSet presAssocID="{07904F72-F8CB-4577-90A9-3666F473D500}" presName="root2" presStyleCnt="0"/>
      <dgm:spPr/>
    </dgm:pt>
    <dgm:pt modelId="{DFEEBC8C-0AAA-41E1-961D-5182B26385FF}" type="pres">
      <dgm:prSet presAssocID="{07904F72-F8CB-4577-90A9-3666F473D500}" presName="LevelTwoTextNode" presStyleLbl="node2" presStyleIdx="0" presStyleCnt="2" custScaleY="895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48BFDB9-400D-4530-9928-951D129C4B02}" type="pres">
      <dgm:prSet presAssocID="{07904F72-F8CB-4577-90A9-3666F473D500}" presName="level3hierChild" presStyleCnt="0"/>
      <dgm:spPr/>
    </dgm:pt>
    <dgm:pt modelId="{E4388C0C-A16B-40CE-BC39-8A44005CBFAF}" type="pres">
      <dgm:prSet presAssocID="{67072103-3C46-47C0-812A-CEFDF0A5301F}" presName="conn2-1" presStyleLbl="parChTrans1D2" presStyleIdx="1" presStyleCnt="2"/>
      <dgm:spPr/>
    </dgm:pt>
    <dgm:pt modelId="{EF222B15-7CB8-4DBA-AAEB-F7FC021C6915}" type="pres">
      <dgm:prSet presAssocID="{67072103-3C46-47C0-812A-CEFDF0A5301F}" presName="connTx" presStyleLbl="parChTrans1D2" presStyleIdx="1" presStyleCnt="2"/>
      <dgm:spPr/>
    </dgm:pt>
    <dgm:pt modelId="{36D56ABB-597F-4778-9073-42CEDCC0CB4F}" type="pres">
      <dgm:prSet presAssocID="{0E19BF52-0297-4879-AD6D-205AB385B778}" presName="root2" presStyleCnt="0"/>
      <dgm:spPr/>
    </dgm:pt>
    <dgm:pt modelId="{AF6323FB-514E-4502-A6B6-85C6ADF882DA}" type="pres">
      <dgm:prSet presAssocID="{0E19BF52-0297-4879-AD6D-205AB385B778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40E344-0E0A-4CCD-BD55-5CF4C7A28C46}" type="pres">
      <dgm:prSet presAssocID="{0E19BF52-0297-4879-AD6D-205AB385B778}" presName="level3hierChild" presStyleCnt="0"/>
      <dgm:spPr/>
    </dgm:pt>
  </dgm:ptLst>
  <dgm:cxnLst>
    <dgm:cxn modelId="{6C90C9E2-82CB-4FF0-90FD-3AA20C8227E3}" type="presOf" srcId="{07904F72-F8CB-4577-90A9-3666F473D500}" destId="{DFEEBC8C-0AAA-41E1-961D-5182B26385FF}" srcOrd="0" destOrd="0" presId="urn:microsoft.com/office/officeart/2005/8/layout/hierarchy2"/>
    <dgm:cxn modelId="{EBC74BC2-368F-465F-A76D-7F8D6FDC47C7}" type="presOf" srcId="{67072103-3C46-47C0-812A-CEFDF0A5301F}" destId="{E4388C0C-A16B-40CE-BC39-8A44005CBFAF}" srcOrd="0" destOrd="0" presId="urn:microsoft.com/office/officeart/2005/8/layout/hierarchy2"/>
    <dgm:cxn modelId="{B558432F-878F-41D1-BABC-F09589D71DDA}" srcId="{7C7151C6-2833-4E94-BDB0-90B53D31EE29}" destId="{07904F72-F8CB-4577-90A9-3666F473D500}" srcOrd="0" destOrd="0" parTransId="{240E601C-B87B-4E08-BB15-140BF3B75A6F}" sibTransId="{2002AA9F-9C23-4B13-8515-D32B3CD86D63}"/>
    <dgm:cxn modelId="{00060A43-E71F-466C-BA03-83B0C092E065}" srcId="{7678C6AA-A737-420A-ADBC-EE41195B0303}" destId="{7C7151C6-2833-4E94-BDB0-90B53D31EE29}" srcOrd="0" destOrd="0" parTransId="{1151E019-D9DB-4349-B9EB-7DC6E208C56F}" sibTransId="{BD7CB446-EFED-4B9D-9B85-D40287057CA1}"/>
    <dgm:cxn modelId="{3753C174-8002-4055-ACB6-612E8263E600}" type="presOf" srcId="{0E19BF52-0297-4879-AD6D-205AB385B778}" destId="{AF6323FB-514E-4502-A6B6-85C6ADF882DA}" srcOrd="0" destOrd="0" presId="urn:microsoft.com/office/officeart/2005/8/layout/hierarchy2"/>
    <dgm:cxn modelId="{C2AC9E9C-F9AA-4512-B726-4AD53CC290E3}" type="presOf" srcId="{240E601C-B87B-4E08-BB15-140BF3B75A6F}" destId="{5CF4CD50-CEFE-487C-88B4-EDB8ACD4E3F9}" srcOrd="1" destOrd="0" presId="urn:microsoft.com/office/officeart/2005/8/layout/hierarchy2"/>
    <dgm:cxn modelId="{D9B4F34B-24A0-497E-80E8-DA797ED2E21E}" srcId="{7C7151C6-2833-4E94-BDB0-90B53D31EE29}" destId="{0E19BF52-0297-4879-AD6D-205AB385B778}" srcOrd="1" destOrd="0" parTransId="{67072103-3C46-47C0-812A-CEFDF0A5301F}" sibTransId="{895526CE-55C4-48AB-A223-1DCCFFF89315}"/>
    <dgm:cxn modelId="{E3E9CF13-A343-46C4-9110-9A271156C989}" type="presOf" srcId="{240E601C-B87B-4E08-BB15-140BF3B75A6F}" destId="{3FBB0B42-E89F-46A9-A0F4-30526410C801}" srcOrd="0" destOrd="0" presId="urn:microsoft.com/office/officeart/2005/8/layout/hierarchy2"/>
    <dgm:cxn modelId="{8A3DB9F6-BF9C-4BEA-8519-E5350D6A5A72}" type="presOf" srcId="{67072103-3C46-47C0-812A-CEFDF0A5301F}" destId="{EF222B15-7CB8-4DBA-AAEB-F7FC021C6915}" srcOrd="1" destOrd="0" presId="urn:microsoft.com/office/officeart/2005/8/layout/hierarchy2"/>
    <dgm:cxn modelId="{336EC0D9-FA73-422B-BD14-E1190A56676F}" type="presOf" srcId="{7C7151C6-2833-4E94-BDB0-90B53D31EE29}" destId="{61178FEC-1D83-448A-A188-1F154998BAA4}" srcOrd="0" destOrd="0" presId="urn:microsoft.com/office/officeart/2005/8/layout/hierarchy2"/>
    <dgm:cxn modelId="{B23600D2-2C23-4AA6-88B1-DB407A0713E2}" type="presOf" srcId="{7678C6AA-A737-420A-ADBC-EE41195B0303}" destId="{9777EFD6-0FC6-4571-9AB3-6B436691F652}" srcOrd="0" destOrd="0" presId="urn:microsoft.com/office/officeart/2005/8/layout/hierarchy2"/>
    <dgm:cxn modelId="{D631D089-3F60-4F3B-9FDC-C1EF0119C177}" type="presParOf" srcId="{9777EFD6-0FC6-4571-9AB3-6B436691F652}" destId="{EA256CC9-82C0-4611-B06B-83FE58639685}" srcOrd="0" destOrd="0" presId="urn:microsoft.com/office/officeart/2005/8/layout/hierarchy2"/>
    <dgm:cxn modelId="{236555A6-44DF-4EF3-9E18-158B771D0965}" type="presParOf" srcId="{EA256CC9-82C0-4611-B06B-83FE58639685}" destId="{61178FEC-1D83-448A-A188-1F154998BAA4}" srcOrd="0" destOrd="0" presId="urn:microsoft.com/office/officeart/2005/8/layout/hierarchy2"/>
    <dgm:cxn modelId="{0519C62F-1CBB-417D-8C0E-15ACD2D97F44}" type="presParOf" srcId="{EA256CC9-82C0-4611-B06B-83FE58639685}" destId="{9F905935-19D0-4728-AC07-283F295796CB}" srcOrd="1" destOrd="0" presId="urn:microsoft.com/office/officeart/2005/8/layout/hierarchy2"/>
    <dgm:cxn modelId="{0D8D8A1B-7B35-4F22-99CF-FDF1AFCCE496}" type="presParOf" srcId="{9F905935-19D0-4728-AC07-283F295796CB}" destId="{3FBB0B42-E89F-46A9-A0F4-30526410C801}" srcOrd="0" destOrd="0" presId="urn:microsoft.com/office/officeart/2005/8/layout/hierarchy2"/>
    <dgm:cxn modelId="{FC71C12F-5F6B-4403-BDA2-3DEB9157DB50}" type="presParOf" srcId="{3FBB0B42-E89F-46A9-A0F4-30526410C801}" destId="{5CF4CD50-CEFE-487C-88B4-EDB8ACD4E3F9}" srcOrd="0" destOrd="0" presId="urn:microsoft.com/office/officeart/2005/8/layout/hierarchy2"/>
    <dgm:cxn modelId="{DD1BC8E5-A37A-4BC8-BAEF-B5B030CCF3EE}" type="presParOf" srcId="{9F905935-19D0-4728-AC07-283F295796CB}" destId="{6A05C2D5-FACD-404A-9140-459AFD6EA771}" srcOrd="1" destOrd="0" presId="urn:microsoft.com/office/officeart/2005/8/layout/hierarchy2"/>
    <dgm:cxn modelId="{004B6DF3-FB7E-4EF4-AA87-21419908156A}" type="presParOf" srcId="{6A05C2D5-FACD-404A-9140-459AFD6EA771}" destId="{DFEEBC8C-0AAA-41E1-961D-5182B26385FF}" srcOrd="0" destOrd="0" presId="urn:microsoft.com/office/officeart/2005/8/layout/hierarchy2"/>
    <dgm:cxn modelId="{C8795DA4-2862-4EBB-9AF3-2DF1D9D1D302}" type="presParOf" srcId="{6A05C2D5-FACD-404A-9140-459AFD6EA771}" destId="{E48BFDB9-400D-4530-9928-951D129C4B02}" srcOrd="1" destOrd="0" presId="urn:microsoft.com/office/officeart/2005/8/layout/hierarchy2"/>
    <dgm:cxn modelId="{F14732A2-F1C8-400F-94FA-07240399CEEA}" type="presParOf" srcId="{9F905935-19D0-4728-AC07-283F295796CB}" destId="{E4388C0C-A16B-40CE-BC39-8A44005CBFAF}" srcOrd="2" destOrd="0" presId="urn:microsoft.com/office/officeart/2005/8/layout/hierarchy2"/>
    <dgm:cxn modelId="{E8FCDB87-F68A-4B8D-A9EB-E229BB2E6259}" type="presParOf" srcId="{E4388C0C-A16B-40CE-BC39-8A44005CBFAF}" destId="{EF222B15-7CB8-4DBA-AAEB-F7FC021C6915}" srcOrd="0" destOrd="0" presId="urn:microsoft.com/office/officeart/2005/8/layout/hierarchy2"/>
    <dgm:cxn modelId="{8DFF8950-0C2E-4FBC-B96A-FBAAAE6DCCD2}" type="presParOf" srcId="{9F905935-19D0-4728-AC07-283F295796CB}" destId="{36D56ABB-597F-4778-9073-42CEDCC0CB4F}" srcOrd="3" destOrd="0" presId="urn:microsoft.com/office/officeart/2005/8/layout/hierarchy2"/>
    <dgm:cxn modelId="{DE4F234A-BAEF-4804-9311-84D9FC6A00DF}" type="presParOf" srcId="{36D56ABB-597F-4778-9073-42CEDCC0CB4F}" destId="{AF6323FB-514E-4502-A6B6-85C6ADF882DA}" srcOrd="0" destOrd="0" presId="urn:microsoft.com/office/officeart/2005/8/layout/hierarchy2"/>
    <dgm:cxn modelId="{1C6FF7F7-54FD-4A1F-8B04-D0BEBA69D354}" type="presParOf" srcId="{36D56ABB-597F-4778-9073-42CEDCC0CB4F}" destId="{8440E344-0E0A-4CCD-BD55-5CF4C7A28C4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1618A7D-7C26-46BA-9C96-002301054EAE}" type="doc">
      <dgm:prSet loTypeId="urn:microsoft.com/office/officeart/2005/8/layout/hierarchy3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B68FBC7-E9A1-4711-A5C2-E4477155C57C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имущественные права и обязанности родителей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61D08C1-F05C-487E-BAF8-26FC452E34BA}" type="parTrans" cxnId="{D170688B-2351-42E4-B064-3515F7F60A77}">
      <dgm:prSet/>
      <dgm:spPr/>
      <dgm:t>
        <a:bodyPr/>
        <a:lstStyle/>
        <a:p>
          <a:endParaRPr lang="ru-RU"/>
        </a:p>
      </dgm:t>
    </dgm:pt>
    <dgm:pt modelId="{EC5D3165-5E18-47C2-B687-361508100325}" type="sibTrans" cxnId="{D170688B-2351-42E4-B064-3515F7F60A77}">
      <dgm:prSet/>
      <dgm:spPr/>
      <dgm:t>
        <a:bodyPr/>
        <a:lstStyle/>
        <a:p>
          <a:endParaRPr lang="ru-RU"/>
        </a:p>
      </dgm:t>
    </dgm:pt>
    <dgm:pt modelId="{B1C8E78D-13CF-4EBF-B6F7-774618152DA3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и обязанность по управлению делами и имуществом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несо-вершеннолетних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нетрудоспособных совершеннолетних детей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32D569D-1E87-491E-82C5-A643985EE882}" type="parTrans" cxnId="{47139E27-2DE4-4315-B419-AC4215FC638A}">
      <dgm:prSet/>
      <dgm:spPr/>
      <dgm:t>
        <a:bodyPr/>
        <a:lstStyle/>
        <a:p>
          <a:endParaRPr lang="ru-RU"/>
        </a:p>
      </dgm:t>
    </dgm:pt>
    <dgm:pt modelId="{27FD8226-15B8-429A-B53F-655ED1D81615}" type="sibTrans" cxnId="{47139E27-2DE4-4315-B419-AC4215FC638A}">
      <dgm:prSet/>
      <dgm:spPr/>
      <dgm:t>
        <a:bodyPr/>
        <a:lstStyle/>
        <a:p>
          <a:endParaRPr lang="ru-RU"/>
        </a:p>
      </dgm:t>
    </dgm:pt>
    <dgm:pt modelId="{8CE332A7-0DCE-4530-8D1D-8054C4D9DF4A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обязанность содержать своих несовершеннолетних и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нуждающих-ся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помощи нетрудоспособных совершеннолетних детей; в случае, если родители не предоставляют содержание своим детям,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средст-ва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 их содержание (алименты) взыскиваются с родителей в су-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дебном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порядке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EEDCF2A-BEBB-4DCE-8C91-F0E26B6AFBF1}" type="parTrans" cxnId="{43553C4C-F6E4-409B-A23A-A77D40B5469C}">
      <dgm:prSet/>
      <dgm:spPr/>
      <dgm:t>
        <a:bodyPr/>
        <a:lstStyle/>
        <a:p>
          <a:endParaRPr lang="ru-RU"/>
        </a:p>
      </dgm:t>
    </dgm:pt>
    <dgm:pt modelId="{118D316B-D261-4E0F-870B-F6290964B814}" type="sibTrans" cxnId="{43553C4C-F6E4-409B-A23A-A77D40B5469C}">
      <dgm:prSet/>
      <dgm:spPr/>
      <dgm:t>
        <a:bodyPr/>
        <a:lstStyle/>
        <a:p>
          <a:endParaRPr lang="ru-RU"/>
        </a:p>
      </dgm:t>
    </dgm:pt>
    <dgm:pt modelId="{A6ACA550-BBA2-4EBF-A730-137B14BEA4AE}" type="pres">
      <dgm:prSet presAssocID="{61618A7D-7C26-46BA-9C96-002301054EA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76BB773-59C1-4E30-B808-90AA880DDAB8}" type="pres">
      <dgm:prSet presAssocID="{2B68FBC7-E9A1-4711-A5C2-E4477155C57C}" presName="root" presStyleCnt="0"/>
      <dgm:spPr/>
    </dgm:pt>
    <dgm:pt modelId="{D92F3E88-F5C7-431A-ACBF-30AF242CD507}" type="pres">
      <dgm:prSet presAssocID="{2B68FBC7-E9A1-4711-A5C2-E4477155C57C}" presName="rootComposite" presStyleCnt="0"/>
      <dgm:spPr/>
    </dgm:pt>
    <dgm:pt modelId="{9755292E-3210-4C74-BF39-7609BE1A66AD}" type="pres">
      <dgm:prSet presAssocID="{2B68FBC7-E9A1-4711-A5C2-E4477155C57C}" presName="rootText" presStyleLbl="node1" presStyleIdx="0" presStyleCnt="1" custScaleX="240257"/>
      <dgm:spPr/>
    </dgm:pt>
    <dgm:pt modelId="{1171A3DA-3A91-40C3-A372-44C7AE22D93B}" type="pres">
      <dgm:prSet presAssocID="{2B68FBC7-E9A1-4711-A5C2-E4477155C57C}" presName="rootConnector" presStyleLbl="node1" presStyleIdx="0" presStyleCnt="1"/>
      <dgm:spPr/>
    </dgm:pt>
    <dgm:pt modelId="{3072FB6D-DCC2-4CFE-BEAD-B2BAE9D1C4C4}" type="pres">
      <dgm:prSet presAssocID="{2B68FBC7-E9A1-4711-A5C2-E4477155C57C}" presName="childShape" presStyleCnt="0"/>
      <dgm:spPr/>
    </dgm:pt>
    <dgm:pt modelId="{402C1C52-727F-44DC-A1CB-DE87BA917F38}" type="pres">
      <dgm:prSet presAssocID="{032D569D-1E87-491E-82C5-A643985EE882}" presName="Name13" presStyleLbl="parChTrans1D2" presStyleIdx="0" presStyleCnt="2"/>
      <dgm:spPr/>
    </dgm:pt>
    <dgm:pt modelId="{8447C91E-E32A-4D2D-8B75-39A50AADA4A0}" type="pres">
      <dgm:prSet presAssocID="{B1C8E78D-13CF-4EBF-B6F7-774618152DA3}" presName="childText" presStyleLbl="bgAcc1" presStyleIdx="0" presStyleCnt="2" custScaleX="3171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B79CEF-4EE6-4D03-B341-EB0493D3C1AD}" type="pres">
      <dgm:prSet presAssocID="{DEEDCF2A-BEBB-4DCE-8C91-F0E26B6AFBF1}" presName="Name13" presStyleLbl="parChTrans1D2" presStyleIdx="1" presStyleCnt="2"/>
      <dgm:spPr/>
    </dgm:pt>
    <dgm:pt modelId="{67E9CF63-E50E-4C29-8C8F-330150241334}" type="pres">
      <dgm:prSet presAssocID="{8CE332A7-0DCE-4530-8D1D-8054C4D9DF4A}" presName="childText" presStyleLbl="bgAcc1" presStyleIdx="1" presStyleCnt="2" custScaleX="3171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553C4C-F6E4-409B-A23A-A77D40B5469C}" srcId="{2B68FBC7-E9A1-4711-A5C2-E4477155C57C}" destId="{8CE332A7-0DCE-4530-8D1D-8054C4D9DF4A}" srcOrd="1" destOrd="0" parTransId="{DEEDCF2A-BEBB-4DCE-8C91-F0E26B6AFBF1}" sibTransId="{118D316B-D261-4E0F-870B-F6290964B814}"/>
    <dgm:cxn modelId="{47139E27-2DE4-4315-B419-AC4215FC638A}" srcId="{2B68FBC7-E9A1-4711-A5C2-E4477155C57C}" destId="{B1C8E78D-13CF-4EBF-B6F7-774618152DA3}" srcOrd="0" destOrd="0" parTransId="{032D569D-1E87-491E-82C5-A643985EE882}" sibTransId="{27FD8226-15B8-429A-B53F-655ED1D81615}"/>
    <dgm:cxn modelId="{3E375CE3-E8BC-48FB-8216-42A25CB0AD33}" type="presOf" srcId="{61618A7D-7C26-46BA-9C96-002301054EAE}" destId="{A6ACA550-BBA2-4EBF-A730-137B14BEA4AE}" srcOrd="0" destOrd="0" presId="urn:microsoft.com/office/officeart/2005/8/layout/hierarchy3"/>
    <dgm:cxn modelId="{06A5785B-B3F7-48DD-BB0E-2CA8C4BCE8BA}" type="presOf" srcId="{DEEDCF2A-BEBB-4DCE-8C91-F0E26B6AFBF1}" destId="{8EB79CEF-4EE6-4D03-B341-EB0493D3C1AD}" srcOrd="0" destOrd="0" presId="urn:microsoft.com/office/officeart/2005/8/layout/hierarchy3"/>
    <dgm:cxn modelId="{8509E093-9379-4F6B-BB65-DD8E1340D978}" type="presOf" srcId="{2B68FBC7-E9A1-4711-A5C2-E4477155C57C}" destId="{1171A3DA-3A91-40C3-A372-44C7AE22D93B}" srcOrd="1" destOrd="0" presId="urn:microsoft.com/office/officeart/2005/8/layout/hierarchy3"/>
    <dgm:cxn modelId="{0E1FAA69-2D0D-4052-840F-8E079AF761E6}" type="presOf" srcId="{2B68FBC7-E9A1-4711-A5C2-E4477155C57C}" destId="{9755292E-3210-4C74-BF39-7609BE1A66AD}" srcOrd="0" destOrd="0" presId="urn:microsoft.com/office/officeart/2005/8/layout/hierarchy3"/>
    <dgm:cxn modelId="{C245A159-04BF-47A0-BDAA-1603ED360435}" type="presOf" srcId="{032D569D-1E87-491E-82C5-A643985EE882}" destId="{402C1C52-727F-44DC-A1CB-DE87BA917F38}" srcOrd="0" destOrd="0" presId="urn:microsoft.com/office/officeart/2005/8/layout/hierarchy3"/>
    <dgm:cxn modelId="{86EAAB24-221D-4F3B-A888-E451478E2190}" type="presOf" srcId="{B1C8E78D-13CF-4EBF-B6F7-774618152DA3}" destId="{8447C91E-E32A-4D2D-8B75-39A50AADA4A0}" srcOrd="0" destOrd="0" presId="urn:microsoft.com/office/officeart/2005/8/layout/hierarchy3"/>
    <dgm:cxn modelId="{D170688B-2351-42E4-B064-3515F7F60A77}" srcId="{61618A7D-7C26-46BA-9C96-002301054EAE}" destId="{2B68FBC7-E9A1-4711-A5C2-E4477155C57C}" srcOrd="0" destOrd="0" parTransId="{C61D08C1-F05C-487E-BAF8-26FC452E34BA}" sibTransId="{EC5D3165-5E18-47C2-B687-361508100325}"/>
    <dgm:cxn modelId="{A904A451-67C7-488A-A438-1F71F5EB82B1}" type="presOf" srcId="{8CE332A7-0DCE-4530-8D1D-8054C4D9DF4A}" destId="{67E9CF63-E50E-4C29-8C8F-330150241334}" srcOrd="0" destOrd="0" presId="urn:microsoft.com/office/officeart/2005/8/layout/hierarchy3"/>
    <dgm:cxn modelId="{3A27088B-15E4-47AA-8EE3-604C042440BB}" type="presParOf" srcId="{A6ACA550-BBA2-4EBF-A730-137B14BEA4AE}" destId="{976BB773-59C1-4E30-B808-90AA880DDAB8}" srcOrd="0" destOrd="0" presId="urn:microsoft.com/office/officeart/2005/8/layout/hierarchy3"/>
    <dgm:cxn modelId="{B7075618-717D-4CB9-BE11-7DB131724425}" type="presParOf" srcId="{976BB773-59C1-4E30-B808-90AA880DDAB8}" destId="{D92F3E88-F5C7-431A-ACBF-30AF242CD507}" srcOrd="0" destOrd="0" presId="urn:microsoft.com/office/officeart/2005/8/layout/hierarchy3"/>
    <dgm:cxn modelId="{D4CD9E5B-D4B4-472C-BA46-CB7A309B24C7}" type="presParOf" srcId="{D92F3E88-F5C7-431A-ACBF-30AF242CD507}" destId="{9755292E-3210-4C74-BF39-7609BE1A66AD}" srcOrd="0" destOrd="0" presId="urn:microsoft.com/office/officeart/2005/8/layout/hierarchy3"/>
    <dgm:cxn modelId="{9C10B338-C43B-4B1E-A44A-B88B6786FA93}" type="presParOf" srcId="{D92F3E88-F5C7-431A-ACBF-30AF242CD507}" destId="{1171A3DA-3A91-40C3-A372-44C7AE22D93B}" srcOrd="1" destOrd="0" presId="urn:microsoft.com/office/officeart/2005/8/layout/hierarchy3"/>
    <dgm:cxn modelId="{30A01A54-40B3-47C8-9F59-707B8ABACD59}" type="presParOf" srcId="{976BB773-59C1-4E30-B808-90AA880DDAB8}" destId="{3072FB6D-DCC2-4CFE-BEAD-B2BAE9D1C4C4}" srcOrd="1" destOrd="0" presId="urn:microsoft.com/office/officeart/2005/8/layout/hierarchy3"/>
    <dgm:cxn modelId="{0C917F3E-A00F-4AD8-86CC-3968E8D17D9A}" type="presParOf" srcId="{3072FB6D-DCC2-4CFE-BEAD-B2BAE9D1C4C4}" destId="{402C1C52-727F-44DC-A1CB-DE87BA917F38}" srcOrd="0" destOrd="0" presId="urn:microsoft.com/office/officeart/2005/8/layout/hierarchy3"/>
    <dgm:cxn modelId="{9C3B7158-4D9E-472B-81CD-92FB79FF90AA}" type="presParOf" srcId="{3072FB6D-DCC2-4CFE-BEAD-B2BAE9D1C4C4}" destId="{8447C91E-E32A-4D2D-8B75-39A50AADA4A0}" srcOrd="1" destOrd="0" presId="urn:microsoft.com/office/officeart/2005/8/layout/hierarchy3"/>
    <dgm:cxn modelId="{41FD62A0-5A33-410D-94F1-E4355F9E2A49}" type="presParOf" srcId="{3072FB6D-DCC2-4CFE-BEAD-B2BAE9D1C4C4}" destId="{8EB79CEF-4EE6-4D03-B341-EB0493D3C1AD}" srcOrd="2" destOrd="0" presId="urn:microsoft.com/office/officeart/2005/8/layout/hierarchy3"/>
    <dgm:cxn modelId="{DF04E8EE-3F8B-4771-BECD-8F2CD49EF6AD}" type="presParOf" srcId="{3072FB6D-DCC2-4CFE-BEAD-B2BAE9D1C4C4}" destId="{67E9CF63-E50E-4C29-8C8F-330150241334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1618A7D-7C26-46BA-9C96-002301054EAE}" type="doc">
      <dgm:prSet loTypeId="urn:microsoft.com/office/officeart/2005/8/layout/hierarchy3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B68FBC7-E9A1-4711-A5C2-E4477155C57C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имущественные права и обязанности детей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61D08C1-F05C-487E-BAF8-26FC452E34BA}" type="parTrans" cxnId="{D170688B-2351-42E4-B064-3515F7F60A77}">
      <dgm:prSet/>
      <dgm:spPr/>
      <dgm:t>
        <a:bodyPr/>
        <a:lstStyle/>
        <a:p>
          <a:endParaRPr lang="ru-RU"/>
        </a:p>
      </dgm:t>
    </dgm:pt>
    <dgm:pt modelId="{EC5D3165-5E18-47C2-B687-361508100325}" type="sibTrans" cxnId="{D170688B-2351-42E4-B064-3515F7F60A77}">
      <dgm:prSet/>
      <dgm:spPr/>
      <dgm:t>
        <a:bodyPr/>
        <a:lstStyle/>
        <a:p>
          <a:endParaRPr lang="ru-RU"/>
        </a:p>
      </dgm:t>
    </dgm:pt>
    <dgm:pt modelId="{B1C8E78D-13CF-4EBF-B6F7-774618152DA3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дети обязаны заботиться о родителях и оказывать им помощь; содержание нетрудоспособных, нуждающихся в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по-мощи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родителей является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обязаннос-тью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их совершеннолетних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трудоспо-собных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детей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32D569D-1E87-491E-82C5-A643985EE882}" type="parTrans" cxnId="{47139E27-2DE4-4315-B419-AC4215FC638A}">
      <dgm:prSet/>
      <dgm:spPr/>
      <dgm:t>
        <a:bodyPr/>
        <a:lstStyle/>
        <a:p>
          <a:endParaRPr lang="ru-RU"/>
        </a:p>
      </dgm:t>
    </dgm:pt>
    <dgm:pt modelId="{27FD8226-15B8-429A-B53F-655ED1D81615}" type="sibTrans" cxnId="{47139E27-2DE4-4315-B419-AC4215FC638A}">
      <dgm:prSet/>
      <dgm:spPr/>
      <dgm:t>
        <a:bodyPr/>
        <a:lstStyle/>
        <a:p>
          <a:endParaRPr lang="ru-RU"/>
        </a:p>
      </dgm:t>
    </dgm:pt>
    <dgm:pt modelId="{8CE332A7-0DCE-4530-8D1D-8054C4D9DF4A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дети могут быть освобождены от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обя-занности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 содержанию родителей и возмещения затрат по уходу за ними, если судом будет установлено, что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ро-дители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уклонялись от выполнения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ро-дительских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обязанностей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EEDCF2A-BEBB-4DCE-8C91-F0E26B6AFBF1}" type="parTrans" cxnId="{43553C4C-F6E4-409B-A23A-A77D40B5469C}">
      <dgm:prSet/>
      <dgm:spPr/>
      <dgm:t>
        <a:bodyPr/>
        <a:lstStyle/>
        <a:p>
          <a:endParaRPr lang="ru-RU"/>
        </a:p>
      </dgm:t>
    </dgm:pt>
    <dgm:pt modelId="{118D316B-D261-4E0F-870B-F6290964B814}" type="sibTrans" cxnId="{43553C4C-F6E4-409B-A23A-A77D40B5469C}">
      <dgm:prSet/>
      <dgm:spPr/>
      <dgm:t>
        <a:bodyPr/>
        <a:lstStyle/>
        <a:p>
          <a:endParaRPr lang="ru-RU"/>
        </a:p>
      </dgm:t>
    </dgm:pt>
    <dgm:pt modelId="{A6ACA550-BBA2-4EBF-A730-137B14BEA4AE}" type="pres">
      <dgm:prSet presAssocID="{61618A7D-7C26-46BA-9C96-002301054EA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76BB773-59C1-4E30-B808-90AA880DDAB8}" type="pres">
      <dgm:prSet presAssocID="{2B68FBC7-E9A1-4711-A5C2-E4477155C57C}" presName="root" presStyleCnt="0"/>
      <dgm:spPr/>
    </dgm:pt>
    <dgm:pt modelId="{D92F3E88-F5C7-431A-ACBF-30AF242CD507}" type="pres">
      <dgm:prSet presAssocID="{2B68FBC7-E9A1-4711-A5C2-E4477155C57C}" presName="rootComposite" presStyleCnt="0"/>
      <dgm:spPr/>
    </dgm:pt>
    <dgm:pt modelId="{9755292E-3210-4C74-BF39-7609BE1A66AD}" type="pres">
      <dgm:prSet presAssocID="{2B68FBC7-E9A1-4711-A5C2-E4477155C57C}" presName="rootText" presStyleLbl="node1" presStyleIdx="0" presStyleCnt="1" custScaleX="240257"/>
      <dgm:spPr/>
    </dgm:pt>
    <dgm:pt modelId="{1171A3DA-3A91-40C3-A372-44C7AE22D93B}" type="pres">
      <dgm:prSet presAssocID="{2B68FBC7-E9A1-4711-A5C2-E4477155C57C}" presName="rootConnector" presStyleLbl="node1" presStyleIdx="0" presStyleCnt="1"/>
      <dgm:spPr/>
    </dgm:pt>
    <dgm:pt modelId="{3072FB6D-DCC2-4CFE-BEAD-B2BAE9D1C4C4}" type="pres">
      <dgm:prSet presAssocID="{2B68FBC7-E9A1-4711-A5C2-E4477155C57C}" presName="childShape" presStyleCnt="0"/>
      <dgm:spPr/>
    </dgm:pt>
    <dgm:pt modelId="{402C1C52-727F-44DC-A1CB-DE87BA917F38}" type="pres">
      <dgm:prSet presAssocID="{032D569D-1E87-491E-82C5-A643985EE882}" presName="Name13" presStyleLbl="parChTrans1D2" presStyleIdx="0" presStyleCnt="2"/>
      <dgm:spPr/>
    </dgm:pt>
    <dgm:pt modelId="{8447C91E-E32A-4D2D-8B75-39A50AADA4A0}" type="pres">
      <dgm:prSet presAssocID="{B1C8E78D-13CF-4EBF-B6F7-774618152DA3}" presName="childText" presStyleLbl="bgAcc1" presStyleIdx="0" presStyleCnt="2" custScaleX="317106" custScaleY="2282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B79CEF-4EE6-4D03-B341-EB0493D3C1AD}" type="pres">
      <dgm:prSet presAssocID="{DEEDCF2A-BEBB-4DCE-8C91-F0E26B6AFBF1}" presName="Name13" presStyleLbl="parChTrans1D2" presStyleIdx="1" presStyleCnt="2"/>
      <dgm:spPr/>
    </dgm:pt>
    <dgm:pt modelId="{67E9CF63-E50E-4C29-8C8F-330150241334}" type="pres">
      <dgm:prSet presAssocID="{8CE332A7-0DCE-4530-8D1D-8054C4D9DF4A}" presName="childText" presStyleLbl="bgAcc1" presStyleIdx="1" presStyleCnt="2" custScaleX="317106" custScaleY="2282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5475D3-7DE2-4CC1-8FAF-BE043AC86D92}" type="presOf" srcId="{8CE332A7-0DCE-4530-8D1D-8054C4D9DF4A}" destId="{67E9CF63-E50E-4C29-8C8F-330150241334}" srcOrd="0" destOrd="0" presId="urn:microsoft.com/office/officeart/2005/8/layout/hierarchy3"/>
    <dgm:cxn modelId="{10BA081E-3D2D-4FE8-BB06-7562CA0B3D91}" type="presOf" srcId="{DEEDCF2A-BEBB-4DCE-8C91-F0E26B6AFBF1}" destId="{8EB79CEF-4EE6-4D03-B341-EB0493D3C1AD}" srcOrd="0" destOrd="0" presId="urn:microsoft.com/office/officeart/2005/8/layout/hierarchy3"/>
    <dgm:cxn modelId="{47139E27-2DE4-4315-B419-AC4215FC638A}" srcId="{2B68FBC7-E9A1-4711-A5C2-E4477155C57C}" destId="{B1C8E78D-13CF-4EBF-B6F7-774618152DA3}" srcOrd="0" destOrd="0" parTransId="{032D569D-1E87-491E-82C5-A643985EE882}" sibTransId="{27FD8226-15B8-429A-B53F-655ED1D81615}"/>
    <dgm:cxn modelId="{D47AB509-E1E0-4EF3-BC59-6AA7CC7B0FC5}" type="presOf" srcId="{61618A7D-7C26-46BA-9C96-002301054EAE}" destId="{A6ACA550-BBA2-4EBF-A730-137B14BEA4AE}" srcOrd="0" destOrd="0" presId="urn:microsoft.com/office/officeart/2005/8/layout/hierarchy3"/>
    <dgm:cxn modelId="{D170688B-2351-42E4-B064-3515F7F60A77}" srcId="{61618A7D-7C26-46BA-9C96-002301054EAE}" destId="{2B68FBC7-E9A1-4711-A5C2-E4477155C57C}" srcOrd="0" destOrd="0" parTransId="{C61D08C1-F05C-487E-BAF8-26FC452E34BA}" sibTransId="{EC5D3165-5E18-47C2-B687-361508100325}"/>
    <dgm:cxn modelId="{4E9EC152-5BB8-4F78-91E5-7E098CFC2CF7}" type="presOf" srcId="{032D569D-1E87-491E-82C5-A643985EE882}" destId="{402C1C52-727F-44DC-A1CB-DE87BA917F38}" srcOrd="0" destOrd="0" presId="urn:microsoft.com/office/officeart/2005/8/layout/hierarchy3"/>
    <dgm:cxn modelId="{43553C4C-F6E4-409B-A23A-A77D40B5469C}" srcId="{2B68FBC7-E9A1-4711-A5C2-E4477155C57C}" destId="{8CE332A7-0DCE-4530-8D1D-8054C4D9DF4A}" srcOrd="1" destOrd="0" parTransId="{DEEDCF2A-BEBB-4DCE-8C91-F0E26B6AFBF1}" sibTransId="{118D316B-D261-4E0F-870B-F6290964B814}"/>
    <dgm:cxn modelId="{4C619C12-E83A-4F47-B6E9-5548A9B4CB3C}" type="presOf" srcId="{2B68FBC7-E9A1-4711-A5C2-E4477155C57C}" destId="{9755292E-3210-4C74-BF39-7609BE1A66AD}" srcOrd="0" destOrd="0" presId="urn:microsoft.com/office/officeart/2005/8/layout/hierarchy3"/>
    <dgm:cxn modelId="{D75A8B8D-2F3C-4D8C-9B90-9D5F65D64E9C}" type="presOf" srcId="{2B68FBC7-E9A1-4711-A5C2-E4477155C57C}" destId="{1171A3DA-3A91-40C3-A372-44C7AE22D93B}" srcOrd="1" destOrd="0" presId="urn:microsoft.com/office/officeart/2005/8/layout/hierarchy3"/>
    <dgm:cxn modelId="{2855851B-58FA-48DC-83E5-3757EB4623FE}" type="presOf" srcId="{B1C8E78D-13CF-4EBF-B6F7-774618152DA3}" destId="{8447C91E-E32A-4D2D-8B75-39A50AADA4A0}" srcOrd="0" destOrd="0" presId="urn:microsoft.com/office/officeart/2005/8/layout/hierarchy3"/>
    <dgm:cxn modelId="{E0294CDD-CFF7-4A96-B2B6-82CB0EEE1370}" type="presParOf" srcId="{A6ACA550-BBA2-4EBF-A730-137B14BEA4AE}" destId="{976BB773-59C1-4E30-B808-90AA880DDAB8}" srcOrd="0" destOrd="0" presId="urn:microsoft.com/office/officeart/2005/8/layout/hierarchy3"/>
    <dgm:cxn modelId="{EFAE36B2-5471-41E8-8290-15AF5A1A69BE}" type="presParOf" srcId="{976BB773-59C1-4E30-B808-90AA880DDAB8}" destId="{D92F3E88-F5C7-431A-ACBF-30AF242CD507}" srcOrd="0" destOrd="0" presId="urn:microsoft.com/office/officeart/2005/8/layout/hierarchy3"/>
    <dgm:cxn modelId="{311AAD11-4BDD-43AF-9C6B-96709346653A}" type="presParOf" srcId="{D92F3E88-F5C7-431A-ACBF-30AF242CD507}" destId="{9755292E-3210-4C74-BF39-7609BE1A66AD}" srcOrd="0" destOrd="0" presId="urn:microsoft.com/office/officeart/2005/8/layout/hierarchy3"/>
    <dgm:cxn modelId="{46DC1B95-A4EF-4CF0-BFCF-2656AC90157E}" type="presParOf" srcId="{D92F3E88-F5C7-431A-ACBF-30AF242CD507}" destId="{1171A3DA-3A91-40C3-A372-44C7AE22D93B}" srcOrd="1" destOrd="0" presId="urn:microsoft.com/office/officeart/2005/8/layout/hierarchy3"/>
    <dgm:cxn modelId="{0D9665D3-9CB1-4C6D-950E-B6EA9F8B097F}" type="presParOf" srcId="{976BB773-59C1-4E30-B808-90AA880DDAB8}" destId="{3072FB6D-DCC2-4CFE-BEAD-B2BAE9D1C4C4}" srcOrd="1" destOrd="0" presId="urn:microsoft.com/office/officeart/2005/8/layout/hierarchy3"/>
    <dgm:cxn modelId="{0A6A17DE-288F-4EE4-9CB6-2803B81E595E}" type="presParOf" srcId="{3072FB6D-DCC2-4CFE-BEAD-B2BAE9D1C4C4}" destId="{402C1C52-727F-44DC-A1CB-DE87BA917F38}" srcOrd="0" destOrd="0" presId="urn:microsoft.com/office/officeart/2005/8/layout/hierarchy3"/>
    <dgm:cxn modelId="{F1CF8E09-4CE2-4552-A229-D4D7FBF22241}" type="presParOf" srcId="{3072FB6D-DCC2-4CFE-BEAD-B2BAE9D1C4C4}" destId="{8447C91E-E32A-4D2D-8B75-39A50AADA4A0}" srcOrd="1" destOrd="0" presId="urn:microsoft.com/office/officeart/2005/8/layout/hierarchy3"/>
    <dgm:cxn modelId="{A662C1FF-E899-4DCF-9584-7F2C80BF6267}" type="presParOf" srcId="{3072FB6D-DCC2-4CFE-BEAD-B2BAE9D1C4C4}" destId="{8EB79CEF-4EE6-4D03-B341-EB0493D3C1AD}" srcOrd="2" destOrd="0" presId="urn:microsoft.com/office/officeart/2005/8/layout/hierarchy3"/>
    <dgm:cxn modelId="{60A5E8B5-1744-4645-981E-D893285088F1}" type="presParOf" srcId="{3072FB6D-DCC2-4CFE-BEAD-B2BAE9D1C4C4}" destId="{67E9CF63-E50E-4C29-8C8F-330150241334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6B0ECE-0D40-4377-8CBE-60E51F40F992}" type="doc">
      <dgm:prSet loTypeId="urn:microsoft.com/office/officeart/2008/layout/HorizontalMultiLevelHierarchy" loCatId="hierarchy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D376A0AB-6E96-4D78-AECF-367E11753A8B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Брак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A04A1AE-7473-45CC-BA06-E0AB30CF334C}" type="parTrans" cxnId="{FA2FD71F-67EF-4EFE-B1F4-9D3578E8E74A}">
      <dgm:prSet/>
      <dgm:spPr/>
      <dgm:t>
        <a:bodyPr/>
        <a:lstStyle/>
        <a:p>
          <a:endParaRPr lang="ru-RU"/>
        </a:p>
      </dgm:t>
    </dgm:pt>
    <dgm:pt modelId="{2DBD9811-42B8-4E5C-9643-2768E71E1B6B}" type="sibTrans" cxnId="{FA2FD71F-67EF-4EFE-B1F4-9D3578E8E74A}">
      <dgm:prSet/>
      <dgm:spPr/>
      <dgm:t>
        <a:bodyPr/>
        <a:lstStyle/>
        <a:p>
          <a:endParaRPr lang="ru-RU"/>
        </a:p>
      </dgm:t>
    </dgm:pt>
    <dgm:pt modelId="{AF94D15A-4008-40BC-92C1-FA2EBAB9CEE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добровольный союз мужчины и женщины, который направлен на создание семьи и порождает  взаимные права и обязанности сторон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E45EEB9-2A7C-4230-A918-9DE9A2B3265D}" type="parTrans" cxnId="{4849B835-06E9-4B18-9573-9BFFF5212C9C}">
      <dgm:prSet/>
      <dgm:spPr/>
      <dgm:t>
        <a:bodyPr/>
        <a:lstStyle/>
        <a:p>
          <a:endParaRPr lang="ru-RU"/>
        </a:p>
      </dgm:t>
    </dgm:pt>
    <dgm:pt modelId="{40EBFFA0-2754-4FBA-882B-84EA577751DF}" type="sibTrans" cxnId="{4849B835-06E9-4B18-9573-9BFFF5212C9C}">
      <dgm:prSet/>
      <dgm:spPr/>
      <dgm:t>
        <a:bodyPr/>
        <a:lstStyle/>
        <a:p>
          <a:endParaRPr lang="ru-RU"/>
        </a:p>
      </dgm:t>
    </dgm:pt>
    <dgm:pt modelId="{C54109AE-391E-48C8-91F0-D06B578123A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добровольный союз  мужчины и женщины, который заключается в порядке, на условиях и с соблюдением требований, определённых законом, направлен на создание семьи и порождает для сторон взаимные права и обязанности (</a:t>
          </a:r>
          <a:r>
            <a:rPr lang="ru-RU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Кодекс Республики Беларусь о браке и семье, ст. 12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E1297BA-7525-40E6-81B6-C29ECC61D93F}" type="parTrans" cxnId="{18359D45-06AC-4848-8547-CE240FFEC567}">
      <dgm:prSet/>
      <dgm:spPr/>
      <dgm:t>
        <a:bodyPr/>
        <a:lstStyle/>
        <a:p>
          <a:endParaRPr lang="ru-RU"/>
        </a:p>
      </dgm:t>
    </dgm:pt>
    <dgm:pt modelId="{6C86600A-BD1F-4847-BFA5-D79D2380CCC1}" type="sibTrans" cxnId="{18359D45-06AC-4848-8547-CE240FFEC567}">
      <dgm:prSet/>
      <dgm:spPr/>
      <dgm:t>
        <a:bodyPr/>
        <a:lstStyle/>
        <a:p>
          <a:endParaRPr lang="ru-RU"/>
        </a:p>
      </dgm:t>
    </dgm:pt>
    <dgm:pt modelId="{C46A9528-3D0C-4966-9D4A-06063F47DE6A}" type="pres">
      <dgm:prSet presAssocID="{266B0ECE-0D40-4377-8CBE-60E51F40F99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6AF563-71FD-45AE-B773-1C3525CF81D2}" type="pres">
      <dgm:prSet presAssocID="{D376A0AB-6E96-4D78-AECF-367E11753A8B}" presName="root1" presStyleCnt="0"/>
      <dgm:spPr/>
    </dgm:pt>
    <dgm:pt modelId="{F24FD08C-6240-4560-9D0F-4812A2C4481E}" type="pres">
      <dgm:prSet presAssocID="{D376A0AB-6E96-4D78-AECF-367E11753A8B}" presName="LevelOneTextNode" presStyleLbl="node0" presStyleIdx="0" presStyleCnt="1" custScaleX="133992" custScaleY="495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87F9BC-1C2F-4D88-9BAC-F85D79F86513}" type="pres">
      <dgm:prSet presAssocID="{D376A0AB-6E96-4D78-AECF-367E11753A8B}" presName="level2hierChild" presStyleCnt="0"/>
      <dgm:spPr/>
    </dgm:pt>
    <dgm:pt modelId="{565E6E4B-1923-4D67-A0A7-948AE5612AA4}" type="pres">
      <dgm:prSet presAssocID="{BE45EEB9-2A7C-4230-A918-9DE9A2B3265D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B40E5649-66BF-46A7-8696-AC3457812DD0}" type="pres">
      <dgm:prSet presAssocID="{BE45EEB9-2A7C-4230-A918-9DE9A2B3265D}" presName="connTx" presStyleLbl="parChTrans1D2" presStyleIdx="0" presStyleCnt="2"/>
      <dgm:spPr/>
      <dgm:t>
        <a:bodyPr/>
        <a:lstStyle/>
        <a:p>
          <a:endParaRPr lang="ru-RU"/>
        </a:p>
      </dgm:t>
    </dgm:pt>
    <dgm:pt modelId="{7DC78927-8D85-43AF-BB70-328C861EDAC7}" type="pres">
      <dgm:prSet presAssocID="{AF94D15A-4008-40BC-92C1-FA2EBAB9CEE2}" presName="root2" presStyleCnt="0"/>
      <dgm:spPr/>
    </dgm:pt>
    <dgm:pt modelId="{E9F0653C-8CEA-4BE3-9B44-9F89899F8AE7}" type="pres">
      <dgm:prSet presAssocID="{AF94D15A-4008-40BC-92C1-FA2EBAB9CEE2}" presName="LevelTwoTextNode" presStyleLbl="node2" presStyleIdx="0" presStyleCnt="2" custScaleX="409109" custScaleY="1319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4F6269-236E-474E-9D5E-FDB1C60F4FE6}" type="pres">
      <dgm:prSet presAssocID="{AF94D15A-4008-40BC-92C1-FA2EBAB9CEE2}" presName="level3hierChild" presStyleCnt="0"/>
      <dgm:spPr/>
    </dgm:pt>
    <dgm:pt modelId="{F4159C1D-3319-4DE0-B98A-5F618B87DF51}" type="pres">
      <dgm:prSet presAssocID="{EE1297BA-7525-40E6-81B6-C29ECC61D93F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DCEBD8CA-7C2D-4DB6-B317-6D65D20FD35E}" type="pres">
      <dgm:prSet presAssocID="{EE1297BA-7525-40E6-81B6-C29ECC61D93F}" presName="connTx" presStyleLbl="parChTrans1D2" presStyleIdx="1" presStyleCnt="2"/>
      <dgm:spPr/>
      <dgm:t>
        <a:bodyPr/>
        <a:lstStyle/>
        <a:p>
          <a:endParaRPr lang="ru-RU"/>
        </a:p>
      </dgm:t>
    </dgm:pt>
    <dgm:pt modelId="{D2BDE705-E653-4F42-BA2C-D59279287B1B}" type="pres">
      <dgm:prSet presAssocID="{C54109AE-391E-48C8-91F0-D06B578123A8}" presName="root2" presStyleCnt="0"/>
      <dgm:spPr/>
    </dgm:pt>
    <dgm:pt modelId="{64FE63E4-6074-41D4-B953-4D08D028CE92}" type="pres">
      <dgm:prSet presAssocID="{C54109AE-391E-48C8-91F0-D06B578123A8}" presName="LevelTwoTextNode" presStyleLbl="node2" presStyleIdx="1" presStyleCnt="2" custScaleX="409109" custScaleY="2352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8123D9-729B-4A60-B962-DA4E743AFED5}" type="pres">
      <dgm:prSet presAssocID="{C54109AE-391E-48C8-91F0-D06B578123A8}" presName="level3hierChild" presStyleCnt="0"/>
      <dgm:spPr/>
    </dgm:pt>
  </dgm:ptLst>
  <dgm:cxnLst>
    <dgm:cxn modelId="{180C2C0F-C530-40A8-A752-485B40B1DAEC}" type="presOf" srcId="{EE1297BA-7525-40E6-81B6-C29ECC61D93F}" destId="{DCEBD8CA-7C2D-4DB6-B317-6D65D20FD35E}" srcOrd="1" destOrd="0" presId="urn:microsoft.com/office/officeart/2008/layout/HorizontalMultiLevelHierarchy"/>
    <dgm:cxn modelId="{4849B835-06E9-4B18-9573-9BFFF5212C9C}" srcId="{D376A0AB-6E96-4D78-AECF-367E11753A8B}" destId="{AF94D15A-4008-40BC-92C1-FA2EBAB9CEE2}" srcOrd="0" destOrd="0" parTransId="{BE45EEB9-2A7C-4230-A918-9DE9A2B3265D}" sibTransId="{40EBFFA0-2754-4FBA-882B-84EA577751DF}"/>
    <dgm:cxn modelId="{6C5C9885-4B45-41A7-AF91-635C29934712}" type="presOf" srcId="{AF94D15A-4008-40BC-92C1-FA2EBAB9CEE2}" destId="{E9F0653C-8CEA-4BE3-9B44-9F89899F8AE7}" srcOrd="0" destOrd="0" presId="urn:microsoft.com/office/officeart/2008/layout/HorizontalMultiLevelHierarchy"/>
    <dgm:cxn modelId="{FCCEA8CC-F56F-47DE-8856-E8A4F989A92A}" type="presOf" srcId="{EE1297BA-7525-40E6-81B6-C29ECC61D93F}" destId="{F4159C1D-3319-4DE0-B98A-5F618B87DF51}" srcOrd="0" destOrd="0" presId="urn:microsoft.com/office/officeart/2008/layout/HorizontalMultiLevelHierarchy"/>
    <dgm:cxn modelId="{976BB138-3CD9-4DB7-87AB-6AF1CF5FE40B}" type="presOf" srcId="{BE45EEB9-2A7C-4230-A918-9DE9A2B3265D}" destId="{565E6E4B-1923-4D67-A0A7-948AE5612AA4}" srcOrd="0" destOrd="0" presId="urn:microsoft.com/office/officeart/2008/layout/HorizontalMultiLevelHierarchy"/>
    <dgm:cxn modelId="{6293F7AC-8293-45A5-AD45-28607428D222}" type="presOf" srcId="{C54109AE-391E-48C8-91F0-D06B578123A8}" destId="{64FE63E4-6074-41D4-B953-4D08D028CE92}" srcOrd="0" destOrd="0" presId="urn:microsoft.com/office/officeart/2008/layout/HorizontalMultiLevelHierarchy"/>
    <dgm:cxn modelId="{3A11A9B2-2B2D-4A0A-8F8E-82C0CF17462F}" type="presOf" srcId="{BE45EEB9-2A7C-4230-A918-9DE9A2B3265D}" destId="{B40E5649-66BF-46A7-8696-AC3457812DD0}" srcOrd="1" destOrd="0" presId="urn:microsoft.com/office/officeart/2008/layout/HorizontalMultiLevelHierarchy"/>
    <dgm:cxn modelId="{88ED5C26-8B5A-495F-8883-3DCBD72F42CB}" type="presOf" srcId="{D376A0AB-6E96-4D78-AECF-367E11753A8B}" destId="{F24FD08C-6240-4560-9D0F-4812A2C4481E}" srcOrd="0" destOrd="0" presId="urn:microsoft.com/office/officeart/2008/layout/HorizontalMultiLevelHierarchy"/>
    <dgm:cxn modelId="{18359D45-06AC-4848-8547-CE240FFEC567}" srcId="{D376A0AB-6E96-4D78-AECF-367E11753A8B}" destId="{C54109AE-391E-48C8-91F0-D06B578123A8}" srcOrd="1" destOrd="0" parTransId="{EE1297BA-7525-40E6-81B6-C29ECC61D93F}" sibTransId="{6C86600A-BD1F-4847-BFA5-D79D2380CCC1}"/>
    <dgm:cxn modelId="{FA2FD71F-67EF-4EFE-B1F4-9D3578E8E74A}" srcId="{266B0ECE-0D40-4377-8CBE-60E51F40F992}" destId="{D376A0AB-6E96-4D78-AECF-367E11753A8B}" srcOrd="0" destOrd="0" parTransId="{4A04A1AE-7473-45CC-BA06-E0AB30CF334C}" sibTransId="{2DBD9811-42B8-4E5C-9643-2768E71E1B6B}"/>
    <dgm:cxn modelId="{08D803F9-BF04-4EF0-895F-6B5274A57770}" type="presOf" srcId="{266B0ECE-0D40-4377-8CBE-60E51F40F992}" destId="{C46A9528-3D0C-4966-9D4A-06063F47DE6A}" srcOrd="0" destOrd="0" presId="urn:microsoft.com/office/officeart/2008/layout/HorizontalMultiLevelHierarchy"/>
    <dgm:cxn modelId="{2810234C-BF72-4E8F-83B7-4E4C62817907}" type="presParOf" srcId="{C46A9528-3D0C-4966-9D4A-06063F47DE6A}" destId="{B76AF563-71FD-45AE-B773-1C3525CF81D2}" srcOrd="0" destOrd="0" presId="urn:microsoft.com/office/officeart/2008/layout/HorizontalMultiLevelHierarchy"/>
    <dgm:cxn modelId="{5F908D9E-4F7E-47B1-B564-F97C6028370F}" type="presParOf" srcId="{B76AF563-71FD-45AE-B773-1C3525CF81D2}" destId="{F24FD08C-6240-4560-9D0F-4812A2C4481E}" srcOrd="0" destOrd="0" presId="urn:microsoft.com/office/officeart/2008/layout/HorizontalMultiLevelHierarchy"/>
    <dgm:cxn modelId="{EBE56069-D442-4460-8A02-5C4690D02429}" type="presParOf" srcId="{B76AF563-71FD-45AE-B773-1C3525CF81D2}" destId="{4587F9BC-1C2F-4D88-9BAC-F85D79F86513}" srcOrd="1" destOrd="0" presId="urn:microsoft.com/office/officeart/2008/layout/HorizontalMultiLevelHierarchy"/>
    <dgm:cxn modelId="{21143018-86BD-481D-8365-0EE8CAC24144}" type="presParOf" srcId="{4587F9BC-1C2F-4D88-9BAC-F85D79F86513}" destId="{565E6E4B-1923-4D67-A0A7-948AE5612AA4}" srcOrd="0" destOrd="0" presId="urn:microsoft.com/office/officeart/2008/layout/HorizontalMultiLevelHierarchy"/>
    <dgm:cxn modelId="{6911FF32-7BEE-416F-8B2A-A4790B58B660}" type="presParOf" srcId="{565E6E4B-1923-4D67-A0A7-948AE5612AA4}" destId="{B40E5649-66BF-46A7-8696-AC3457812DD0}" srcOrd="0" destOrd="0" presId="urn:microsoft.com/office/officeart/2008/layout/HorizontalMultiLevelHierarchy"/>
    <dgm:cxn modelId="{D8A82037-FFE0-4315-B16B-2DCCDC3B517A}" type="presParOf" srcId="{4587F9BC-1C2F-4D88-9BAC-F85D79F86513}" destId="{7DC78927-8D85-43AF-BB70-328C861EDAC7}" srcOrd="1" destOrd="0" presId="urn:microsoft.com/office/officeart/2008/layout/HorizontalMultiLevelHierarchy"/>
    <dgm:cxn modelId="{F52293F7-23C4-48CD-9028-B4E4412AC359}" type="presParOf" srcId="{7DC78927-8D85-43AF-BB70-328C861EDAC7}" destId="{E9F0653C-8CEA-4BE3-9B44-9F89899F8AE7}" srcOrd="0" destOrd="0" presId="urn:microsoft.com/office/officeart/2008/layout/HorizontalMultiLevelHierarchy"/>
    <dgm:cxn modelId="{D7359257-EBCD-4DC7-BB33-6803EC7706E0}" type="presParOf" srcId="{7DC78927-8D85-43AF-BB70-328C861EDAC7}" destId="{004F6269-236E-474E-9D5E-FDB1C60F4FE6}" srcOrd="1" destOrd="0" presId="urn:microsoft.com/office/officeart/2008/layout/HorizontalMultiLevelHierarchy"/>
    <dgm:cxn modelId="{F51F83C3-0A6E-4FFA-BAF9-18C59CCF4A9B}" type="presParOf" srcId="{4587F9BC-1C2F-4D88-9BAC-F85D79F86513}" destId="{F4159C1D-3319-4DE0-B98A-5F618B87DF51}" srcOrd="2" destOrd="0" presId="urn:microsoft.com/office/officeart/2008/layout/HorizontalMultiLevelHierarchy"/>
    <dgm:cxn modelId="{33A264B2-7D7C-4920-B431-8082D5F446C4}" type="presParOf" srcId="{F4159C1D-3319-4DE0-B98A-5F618B87DF51}" destId="{DCEBD8CA-7C2D-4DB6-B317-6D65D20FD35E}" srcOrd="0" destOrd="0" presId="urn:microsoft.com/office/officeart/2008/layout/HorizontalMultiLevelHierarchy"/>
    <dgm:cxn modelId="{C5EBA71E-B062-4C4A-B7C0-5C74D81B4BF0}" type="presParOf" srcId="{4587F9BC-1C2F-4D88-9BAC-F85D79F86513}" destId="{D2BDE705-E653-4F42-BA2C-D59279287B1B}" srcOrd="3" destOrd="0" presId="urn:microsoft.com/office/officeart/2008/layout/HorizontalMultiLevelHierarchy"/>
    <dgm:cxn modelId="{4B786B4C-829D-407F-A0BA-4FA6E77C6D50}" type="presParOf" srcId="{D2BDE705-E653-4F42-BA2C-D59279287B1B}" destId="{64FE63E4-6074-41D4-B953-4D08D028CE92}" srcOrd="0" destOrd="0" presId="urn:microsoft.com/office/officeart/2008/layout/HorizontalMultiLevelHierarchy"/>
    <dgm:cxn modelId="{8E070E80-B2F0-4123-BE0C-4628276D9247}" type="presParOf" srcId="{D2BDE705-E653-4F42-BA2C-D59279287B1B}" destId="{758123D9-729B-4A60-B962-DA4E743AFED5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299497-583B-4294-A8B0-0DE3D5B66D82}" type="doc">
      <dgm:prSet loTypeId="urn:microsoft.com/office/officeart/2005/8/layout/hierarchy2" loCatId="hierarchy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30D556AC-EFDF-47EA-8BD4-E7452804146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Порядок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заключения брака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875C0FC-3293-4107-9BDE-A1F83ABD291A}" type="parTrans" cxnId="{37831284-2FAD-4025-A250-A916AC326519}">
      <dgm:prSet/>
      <dgm:spPr/>
      <dgm:t>
        <a:bodyPr/>
        <a:lstStyle/>
        <a:p>
          <a:endParaRPr lang="ru-RU"/>
        </a:p>
      </dgm:t>
    </dgm:pt>
    <dgm:pt modelId="{B5AF2B45-370E-4653-B824-623E142AD87D}" type="sibTrans" cxnId="{37831284-2FAD-4025-A250-A916AC326519}">
      <dgm:prSet/>
      <dgm:spPr/>
      <dgm:t>
        <a:bodyPr/>
        <a:lstStyle/>
        <a:p>
          <a:endParaRPr lang="ru-RU"/>
        </a:p>
      </dgm:t>
    </dgm:pt>
    <dgm:pt modelId="{E709E753-CFAA-4129-91B8-DF97025C962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Заключение брака про-исходит в согласован-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сторонами сроки, но не ранее чем рез 15 дней и не позднее чем через 3 месяца после подачи заявления в ор-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ганы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ЗАГСа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6AED960-64ED-44C5-9B71-229CB7F073BC}" type="parTrans" cxnId="{6CCB1FC7-645B-4DEF-9A69-B53148082715}">
      <dgm:prSet/>
      <dgm:spPr/>
      <dgm:t>
        <a:bodyPr/>
        <a:lstStyle/>
        <a:p>
          <a:endParaRPr lang="ru-RU"/>
        </a:p>
      </dgm:t>
    </dgm:pt>
    <dgm:pt modelId="{C2329640-A1B0-4C06-9E9A-F6E6823D9776}" type="sibTrans" cxnId="{6CCB1FC7-645B-4DEF-9A69-B53148082715}">
      <dgm:prSet/>
      <dgm:spPr/>
      <dgm:t>
        <a:bodyPr/>
        <a:lstStyle/>
        <a:p>
          <a:endParaRPr lang="ru-RU"/>
        </a:p>
      </dgm:t>
    </dgm:pt>
    <dgm:pt modelId="{1627CD4E-4A6C-4DCE-B463-9E8320BCB0EF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Мужчина и женщина, вступающие в брак, обязаны лично при-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сутствовать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регис-трации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заключения брака. Регистрация брака по доверенности не допускается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94E5E96-3948-4133-9418-26C676D2C7A4}" type="parTrans" cxnId="{34A8536B-11E1-44A7-AB15-2B1F5A5CD8FA}">
      <dgm:prSet/>
      <dgm:spPr/>
      <dgm:t>
        <a:bodyPr/>
        <a:lstStyle/>
        <a:p>
          <a:endParaRPr lang="ru-RU"/>
        </a:p>
      </dgm:t>
    </dgm:pt>
    <dgm:pt modelId="{D4E83A5D-8DAA-4F0B-81CE-93C3B6F4A0DC}" type="sibTrans" cxnId="{34A8536B-11E1-44A7-AB15-2B1F5A5CD8FA}">
      <dgm:prSet/>
      <dgm:spPr/>
      <dgm:t>
        <a:bodyPr/>
        <a:lstStyle/>
        <a:p>
          <a:endParaRPr lang="ru-RU"/>
        </a:p>
      </dgm:t>
    </dgm:pt>
    <dgm:pt modelId="{53F6B8ED-0554-4479-87E5-C57432F7131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 наличии особых об-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стоятельств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(беремен-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рождение ребёнка, непосредственная угроза для жизни лица, вступаю-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щего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брак) брак может быть заключён в день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по-дачи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заявления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32E7315-BDFD-48B3-B17C-EA2D6A6FC94E}" type="parTrans" cxnId="{B59A3C4E-E68E-452A-A17F-95D8194EE19F}">
      <dgm:prSet/>
      <dgm:spPr/>
      <dgm:t>
        <a:bodyPr/>
        <a:lstStyle/>
        <a:p>
          <a:endParaRPr lang="ru-RU"/>
        </a:p>
      </dgm:t>
    </dgm:pt>
    <dgm:pt modelId="{2A807219-0AE0-4375-A207-35CB39F0D230}" type="sibTrans" cxnId="{B59A3C4E-E68E-452A-A17F-95D8194EE19F}">
      <dgm:prSet/>
      <dgm:spPr/>
      <dgm:t>
        <a:bodyPr/>
        <a:lstStyle/>
        <a:p>
          <a:endParaRPr lang="ru-RU"/>
        </a:p>
      </dgm:t>
    </dgm:pt>
    <dgm:pt modelId="{ECD81313-AE23-4A9E-911B-B2279BFEBA0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 наличии 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уважи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-тельных причин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15-днев-ный срок может быть сок-ращён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E2C7669-EC2A-4230-B3F3-8292DEC26500}" type="parTrans" cxnId="{3F0480E6-1544-4483-B98F-A0A22FAB8FFA}">
      <dgm:prSet/>
      <dgm:spPr/>
      <dgm:t>
        <a:bodyPr/>
        <a:lstStyle/>
        <a:p>
          <a:endParaRPr lang="ru-RU"/>
        </a:p>
      </dgm:t>
    </dgm:pt>
    <dgm:pt modelId="{5A6CEA73-15A7-4EF7-9C9B-D67665FD9990}" type="sibTrans" cxnId="{3F0480E6-1544-4483-B98F-A0A22FAB8FFA}">
      <dgm:prSet/>
      <dgm:spPr/>
      <dgm:t>
        <a:bodyPr/>
        <a:lstStyle/>
        <a:p>
          <a:endParaRPr lang="ru-RU"/>
        </a:p>
      </dgm:t>
    </dgm:pt>
    <dgm:pt modelId="{04B7B1D1-2E6D-4AFA-9C60-A339F53DD302}" type="pres">
      <dgm:prSet presAssocID="{8E299497-583B-4294-A8B0-0DE3D5B66D8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A59E7F1-6378-472B-97E2-00157FA6293D}" type="pres">
      <dgm:prSet presAssocID="{30D556AC-EFDF-47EA-8BD4-E7452804146F}" presName="root1" presStyleCnt="0"/>
      <dgm:spPr/>
    </dgm:pt>
    <dgm:pt modelId="{87E21159-F0AA-4D7D-B3FE-1B957A14D527}" type="pres">
      <dgm:prSet presAssocID="{30D556AC-EFDF-47EA-8BD4-E7452804146F}" presName="LevelOneTextNode" presStyleLbl="node0" presStyleIdx="0" presStyleCnt="1" custScaleX="87106" custLinFactNeighborX="-33140" custLinFactNeighborY="-10329">
        <dgm:presLayoutVars>
          <dgm:chPref val="3"/>
        </dgm:presLayoutVars>
      </dgm:prSet>
      <dgm:spPr/>
    </dgm:pt>
    <dgm:pt modelId="{9D53F5F4-4F31-497E-A7AE-7EA88C16DDF1}" type="pres">
      <dgm:prSet presAssocID="{30D556AC-EFDF-47EA-8BD4-E7452804146F}" presName="level2hierChild" presStyleCnt="0"/>
      <dgm:spPr/>
    </dgm:pt>
    <dgm:pt modelId="{2FA992E0-5D33-4B8E-AF15-0C0E554EE3A7}" type="pres">
      <dgm:prSet presAssocID="{D6AED960-64ED-44C5-9B71-229CB7F073BC}" presName="conn2-1" presStyleLbl="parChTrans1D2" presStyleIdx="0" presStyleCnt="2"/>
      <dgm:spPr/>
    </dgm:pt>
    <dgm:pt modelId="{07BACE4B-1F94-4502-A01E-4866AC71F87D}" type="pres">
      <dgm:prSet presAssocID="{D6AED960-64ED-44C5-9B71-229CB7F073BC}" presName="connTx" presStyleLbl="parChTrans1D2" presStyleIdx="0" presStyleCnt="2"/>
      <dgm:spPr/>
    </dgm:pt>
    <dgm:pt modelId="{F4CA92C9-B1B2-4E1B-8ABC-77E7DCD9DED9}" type="pres">
      <dgm:prSet presAssocID="{E709E753-CFAA-4129-91B8-DF97025C9626}" presName="root2" presStyleCnt="0"/>
      <dgm:spPr/>
    </dgm:pt>
    <dgm:pt modelId="{DC7A24AC-75D2-40C2-80D9-341D2C0089D1}" type="pres">
      <dgm:prSet presAssocID="{E709E753-CFAA-4129-91B8-DF97025C9626}" presName="LevelTwoTextNode" presStyleLbl="node2" presStyleIdx="0" presStyleCnt="2" custScaleX="155262" custScaleY="2567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089FC4-AEEA-4FE3-A2BC-9A4122C5B37E}" type="pres">
      <dgm:prSet presAssocID="{E709E753-CFAA-4129-91B8-DF97025C9626}" presName="level3hierChild" presStyleCnt="0"/>
      <dgm:spPr/>
    </dgm:pt>
    <dgm:pt modelId="{1037A55A-A11F-4A0A-8C9F-306692CC981E}" type="pres">
      <dgm:prSet presAssocID="{3E2C7669-EC2A-4230-B3F3-8292DEC26500}" presName="conn2-1" presStyleLbl="parChTrans1D3" presStyleIdx="0" presStyleCnt="2"/>
      <dgm:spPr/>
    </dgm:pt>
    <dgm:pt modelId="{8A17DDDB-A502-4A58-A842-200C2444CDA6}" type="pres">
      <dgm:prSet presAssocID="{3E2C7669-EC2A-4230-B3F3-8292DEC26500}" presName="connTx" presStyleLbl="parChTrans1D3" presStyleIdx="0" presStyleCnt="2"/>
      <dgm:spPr/>
    </dgm:pt>
    <dgm:pt modelId="{3529F1BC-557C-463B-934F-1E4DB85D255E}" type="pres">
      <dgm:prSet presAssocID="{ECD81313-AE23-4A9E-911B-B2279BFEBA03}" presName="root2" presStyleCnt="0"/>
      <dgm:spPr/>
    </dgm:pt>
    <dgm:pt modelId="{FA60AD28-8917-4C6A-8380-B93F535EDDDD}" type="pres">
      <dgm:prSet presAssocID="{ECD81313-AE23-4A9E-911B-B2279BFEBA03}" presName="LevelTwoTextNode" presStyleLbl="node3" presStyleIdx="0" presStyleCnt="2" custScaleX="170835" custScaleY="1227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BA08BA-BEC3-40FD-9331-358438FBDC71}" type="pres">
      <dgm:prSet presAssocID="{ECD81313-AE23-4A9E-911B-B2279BFEBA03}" presName="level3hierChild" presStyleCnt="0"/>
      <dgm:spPr/>
    </dgm:pt>
    <dgm:pt modelId="{C9235068-2EEE-48EC-880B-DE71D004AB1F}" type="pres">
      <dgm:prSet presAssocID="{932E7315-BDFD-48B3-B17C-EA2D6A6FC94E}" presName="conn2-1" presStyleLbl="parChTrans1D3" presStyleIdx="1" presStyleCnt="2"/>
      <dgm:spPr/>
    </dgm:pt>
    <dgm:pt modelId="{EAF613F2-A31D-4186-87E6-2A17B9EF2C75}" type="pres">
      <dgm:prSet presAssocID="{932E7315-BDFD-48B3-B17C-EA2D6A6FC94E}" presName="connTx" presStyleLbl="parChTrans1D3" presStyleIdx="1" presStyleCnt="2"/>
      <dgm:spPr/>
    </dgm:pt>
    <dgm:pt modelId="{210883EA-FF1F-4CD4-9D35-8622621C344A}" type="pres">
      <dgm:prSet presAssocID="{53F6B8ED-0554-4479-87E5-C57432F71312}" presName="root2" presStyleCnt="0"/>
      <dgm:spPr/>
    </dgm:pt>
    <dgm:pt modelId="{D45E18F5-95C6-4439-9B5E-0AD5453A4C15}" type="pres">
      <dgm:prSet presAssocID="{53F6B8ED-0554-4479-87E5-C57432F71312}" presName="LevelTwoTextNode" presStyleLbl="node3" presStyleIdx="1" presStyleCnt="2" custScaleX="170835" custScaleY="2603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2B02FC-4EE6-4BB2-ACC9-FF5E3E5BE1C5}" type="pres">
      <dgm:prSet presAssocID="{53F6B8ED-0554-4479-87E5-C57432F71312}" presName="level3hierChild" presStyleCnt="0"/>
      <dgm:spPr/>
    </dgm:pt>
    <dgm:pt modelId="{6A045A62-EA1B-4CB0-9573-CF150EC1D5D8}" type="pres">
      <dgm:prSet presAssocID="{894E5E96-3948-4133-9418-26C676D2C7A4}" presName="conn2-1" presStyleLbl="parChTrans1D2" presStyleIdx="1" presStyleCnt="2"/>
      <dgm:spPr/>
    </dgm:pt>
    <dgm:pt modelId="{6D022E16-26ED-409C-9F97-FDB696F18C85}" type="pres">
      <dgm:prSet presAssocID="{894E5E96-3948-4133-9418-26C676D2C7A4}" presName="connTx" presStyleLbl="parChTrans1D2" presStyleIdx="1" presStyleCnt="2"/>
      <dgm:spPr/>
    </dgm:pt>
    <dgm:pt modelId="{E71C8443-EC83-4B75-BFE2-F470C3D6D8B2}" type="pres">
      <dgm:prSet presAssocID="{1627CD4E-4A6C-4DCE-B463-9E8320BCB0EF}" presName="root2" presStyleCnt="0"/>
      <dgm:spPr/>
    </dgm:pt>
    <dgm:pt modelId="{8671315C-3823-4182-ACDE-2CCCF8125A1E}" type="pres">
      <dgm:prSet presAssocID="{1627CD4E-4A6C-4DCE-B463-9E8320BCB0EF}" presName="LevelTwoTextNode" presStyleLbl="node2" presStyleIdx="1" presStyleCnt="2" custScaleX="155262" custScaleY="2378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CE9F3D-CFB9-44F8-8FAE-2F93A8FCCE26}" type="pres">
      <dgm:prSet presAssocID="{1627CD4E-4A6C-4DCE-B463-9E8320BCB0EF}" presName="level3hierChild" presStyleCnt="0"/>
      <dgm:spPr/>
    </dgm:pt>
  </dgm:ptLst>
  <dgm:cxnLst>
    <dgm:cxn modelId="{4B724789-65DE-4348-AACF-39FC73174F2A}" type="presOf" srcId="{E709E753-CFAA-4129-91B8-DF97025C9626}" destId="{DC7A24AC-75D2-40C2-80D9-341D2C0089D1}" srcOrd="0" destOrd="0" presId="urn:microsoft.com/office/officeart/2005/8/layout/hierarchy2"/>
    <dgm:cxn modelId="{E9F870A1-7A15-44C4-84E4-75E0DFC87A9C}" type="presOf" srcId="{932E7315-BDFD-48B3-B17C-EA2D6A6FC94E}" destId="{C9235068-2EEE-48EC-880B-DE71D004AB1F}" srcOrd="0" destOrd="0" presId="urn:microsoft.com/office/officeart/2005/8/layout/hierarchy2"/>
    <dgm:cxn modelId="{2C54B1D1-A17A-419B-8270-B88C58EC3318}" type="presOf" srcId="{8E299497-583B-4294-A8B0-0DE3D5B66D82}" destId="{04B7B1D1-2E6D-4AFA-9C60-A339F53DD302}" srcOrd="0" destOrd="0" presId="urn:microsoft.com/office/officeart/2005/8/layout/hierarchy2"/>
    <dgm:cxn modelId="{C546DB36-F225-4D2C-99CF-06B128D4F597}" type="presOf" srcId="{ECD81313-AE23-4A9E-911B-B2279BFEBA03}" destId="{FA60AD28-8917-4C6A-8380-B93F535EDDDD}" srcOrd="0" destOrd="0" presId="urn:microsoft.com/office/officeart/2005/8/layout/hierarchy2"/>
    <dgm:cxn modelId="{B59A3C4E-E68E-452A-A17F-95D8194EE19F}" srcId="{E709E753-CFAA-4129-91B8-DF97025C9626}" destId="{53F6B8ED-0554-4479-87E5-C57432F71312}" srcOrd="1" destOrd="0" parTransId="{932E7315-BDFD-48B3-B17C-EA2D6A6FC94E}" sibTransId="{2A807219-0AE0-4375-A207-35CB39F0D230}"/>
    <dgm:cxn modelId="{9C253AEA-E93C-49B4-A325-0ACDD6C92AAF}" type="presOf" srcId="{894E5E96-3948-4133-9418-26C676D2C7A4}" destId="{6D022E16-26ED-409C-9F97-FDB696F18C85}" srcOrd="1" destOrd="0" presId="urn:microsoft.com/office/officeart/2005/8/layout/hierarchy2"/>
    <dgm:cxn modelId="{DC30DF04-2A90-4832-A01B-88C18813AA9A}" type="presOf" srcId="{53F6B8ED-0554-4479-87E5-C57432F71312}" destId="{D45E18F5-95C6-4439-9B5E-0AD5453A4C15}" srcOrd="0" destOrd="0" presId="urn:microsoft.com/office/officeart/2005/8/layout/hierarchy2"/>
    <dgm:cxn modelId="{3F0480E6-1544-4483-B98F-A0A22FAB8FFA}" srcId="{E709E753-CFAA-4129-91B8-DF97025C9626}" destId="{ECD81313-AE23-4A9E-911B-B2279BFEBA03}" srcOrd="0" destOrd="0" parTransId="{3E2C7669-EC2A-4230-B3F3-8292DEC26500}" sibTransId="{5A6CEA73-15A7-4EF7-9C9B-D67665FD9990}"/>
    <dgm:cxn modelId="{946146E4-0E24-4370-AFAC-6F8440638073}" type="presOf" srcId="{3E2C7669-EC2A-4230-B3F3-8292DEC26500}" destId="{1037A55A-A11F-4A0A-8C9F-306692CC981E}" srcOrd="0" destOrd="0" presId="urn:microsoft.com/office/officeart/2005/8/layout/hierarchy2"/>
    <dgm:cxn modelId="{6CCB1FC7-645B-4DEF-9A69-B53148082715}" srcId="{30D556AC-EFDF-47EA-8BD4-E7452804146F}" destId="{E709E753-CFAA-4129-91B8-DF97025C9626}" srcOrd="0" destOrd="0" parTransId="{D6AED960-64ED-44C5-9B71-229CB7F073BC}" sibTransId="{C2329640-A1B0-4C06-9E9A-F6E6823D9776}"/>
    <dgm:cxn modelId="{0CEC1E42-96F2-4218-AD78-A2FC91568A70}" type="presOf" srcId="{1627CD4E-4A6C-4DCE-B463-9E8320BCB0EF}" destId="{8671315C-3823-4182-ACDE-2CCCF8125A1E}" srcOrd="0" destOrd="0" presId="urn:microsoft.com/office/officeart/2005/8/layout/hierarchy2"/>
    <dgm:cxn modelId="{70B13E6E-E5E3-4F2C-A692-87F145915AF1}" type="presOf" srcId="{30D556AC-EFDF-47EA-8BD4-E7452804146F}" destId="{87E21159-F0AA-4D7D-B3FE-1B957A14D527}" srcOrd="0" destOrd="0" presId="urn:microsoft.com/office/officeart/2005/8/layout/hierarchy2"/>
    <dgm:cxn modelId="{321C75BA-4CEC-4763-9F9F-102BF4996EE7}" type="presOf" srcId="{3E2C7669-EC2A-4230-B3F3-8292DEC26500}" destId="{8A17DDDB-A502-4A58-A842-200C2444CDA6}" srcOrd="1" destOrd="0" presId="urn:microsoft.com/office/officeart/2005/8/layout/hierarchy2"/>
    <dgm:cxn modelId="{37380BF7-3BB2-4561-B568-5F375A184AE3}" type="presOf" srcId="{932E7315-BDFD-48B3-B17C-EA2D6A6FC94E}" destId="{EAF613F2-A31D-4186-87E6-2A17B9EF2C75}" srcOrd="1" destOrd="0" presId="urn:microsoft.com/office/officeart/2005/8/layout/hierarchy2"/>
    <dgm:cxn modelId="{DFC0701A-C8F0-4844-9B8B-3BD6C9660507}" type="presOf" srcId="{D6AED960-64ED-44C5-9B71-229CB7F073BC}" destId="{07BACE4B-1F94-4502-A01E-4866AC71F87D}" srcOrd="1" destOrd="0" presId="urn:microsoft.com/office/officeart/2005/8/layout/hierarchy2"/>
    <dgm:cxn modelId="{A1D21387-9091-435C-A69A-09A9365F2F25}" type="presOf" srcId="{894E5E96-3948-4133-9418-26C676D2C7A4}" destId="{6A045A62-EA1B-4CB0-9573-CF150EC1D5D8}" srcOrd="0" destOrd="0" presId="urn:microsoft.com/office/officeart/2005/8/layout/hierarchy2"/>
    <dgm:cxn modelId="{FA8B3333-F845-47C9-834B-83179320460C}" type="presOf" srcId="{D6AED960-64ED-44C5-9B71-229CB7F073BC}" destId="{2FA992E0-5D33-4B8E-AF15-0C0E554EE3A7}" srcOrd="0" destOrd="0" presId="urn:microsoft.com/office/officeart/2005/8/layout/hierarchy2"/>
    <dgm:cxn modelId="{34A8536B-11E1-44A7-AB15-2B1F5A5CD8FA}" srcId="{30D556AC-EFDF-47EA-8BD4-E7452804146F}" destId="{1627CD4E-4A6C-4DCE-B463-9E8320BCB0EF}" srcOrd="1" destOrd="0" parTransId="{894E5E96-3948-4133-9418-26C676D2C7A4}" sibTransId="{D4E83A5D-8DAA-4F0B-81CE-93C3B6F4A0DC}"/>
    <dgm:cxn modelId="{37831284-2FAD-4025-A250-A916AC326519}" srcId="{8E299497-583B-4294-A8B0-0DE3D5B66D82}" destId="{30D556AC-EFDF-47EA-8BD4-E7452804146F}" srcOrd="0" destOrd="0" parTransId="{1875C0FC-3293-4107-9BDE-A1F83ABD291A}" sibTransId="{B5AF2B45-370E-4653-B824-623E142AD87D}"/>
    <dgm:cxn modelId="{5812EA9D-026A-49D5-B1D9-6E1DE5B1E188}" type="presParOf" srcId="{04B7B1D1-2E6D-4AFA-9C60-A339F53DD302}" destId="{2A59E7F1-6378-472B-97E2-00157FA6293D}" srcOrd="0" destOrd="0" presId="urn:microsoft.com/office/officeart/2005/8/layout/hierarchy2"/>
    <dgm:cxn modelId="{2A8318A9-92BB-41A1-9FF8-27C49643490E}" type="presParOf" srcId="{2A59E7F1-6378-472B-97E2-00157FA6293D}" destId="{87E21159-F0AA-4D7D-B3FE-1B957A14D527}" srcOrd="0" destOrd="0" presId="urn:microsoft.com/office/officeart/2005/8/layout/hierarchy2"/>
    <dgm:cxn modelId="{AC36C2DE-9E47-4B7F-A5A1-E71291545DAD}" type="presParOf" srcId="{2A59E7F1-6378-472B-97E2-00157FA6293D}" destId="{9D53F5F4-4F31-497E-A7AE-7EA88C16DDF1}" srcOrd="1" destOrd="0" presId="urn:microsoft.com/office/officeart/2005/8/layout/hierarchy2"/>
    <dgm:cxn modelId="{895F30AA-A10B-4986-ADE1-0FD4BFC89EE4}" type="presParOf" srcId="{9D53F5F4-4F31-497E-A7AE-7EA88C16DDF1}" destId="{2FA992E0-5D33-4B8E-AF15-0C0E554EE3A7}" srcOrd="0" destOrd="0" presId="urn:microsoft.com/office/officeart/2005/8/layout/hierarchy2"/>
    <dgm:cxn modelId="{152891AD-0AFD-4E5E-A302-0878A09D3962}" type="presParOf" srcId="{2FA992E0-5D33-4B8E-AF15-0C0E554EE3A7}" destId="{07BACE4B-1F94-4502-A01E-4866AC71F87D}" srcOrd="0" destOrd="0" presId="urn:microsoft.com/office/officeart/2005/8/layout/hierarchy2"/>
    <dgm:cxn modelId="{F79F61B9-B10F-4606-ACE5-09AFDFB2F0C9}" type="presParOf" srcId="{9D53F5F4-4F31-497E-A7AE-7EA88C16DDF1}" destId="{F4CA92C9-B1B2-4E1B-8ABC-77E7DCD9DED9}" srcOrd="1" destOrd="0" presId="urn:microsoft.com/office/officeart/2005/8/layout/hierarchy2"/>
    <dgm:cxn modelId="{0E4C1E7B-6B01-4B7C-A8F3-6F0E8750E91B}" type="presParOf" srcId="{F4CA92C9-B1B2-4E1B-8ABC-77E7DCD9DED9}" destId="{DC7A24AC-75D2-40C2-80D9-341D2C0089D1}" srcOrd="0" destOrd="0" presId="urn:microsoft.com/office/officeart/2005/8/layout/hierarchy2"/>
    <dgm:cxn modelId="{AAD5611E-DFBD-4483-BEDD-ED9EF092A495}" type="presParOf" srcId="{F4CA92C9-B1B2-4E1B-8ABC-77E7DCD9DED9}" destId="{FF089FC4-AEEA-4FE3-A2BC-9A4122C5B37E}" srcOrd="1" destOrd="0" presId="urn:microsoft.com/office/officeart/2005/8/layout/hierarchy2"/>
    <dgm:cxn modelId="{A4F557DF-6706-450D-80E0-64099C197F9B}" type="presParOf" srcId="{FF089FC4-AEEA-4FE3-A2BC-9A4122C5B37E}" destId="{1037A55A-A11F-4A0A-8C9F-306692CC981E}" srcOrd="0" destOrd="0" presId="urn:microsoft.com/office/officeart/2005/8/layout/hierarchy2"/>
    <dgm:cxn modelId="{DC8F2042-1D8F-4670-A3CA-93B247E82016}" type="presParOf" srcId="{1037A55A-A11F-4A0A-8C9F-306692CC981E}" destId="{8A17DDDB-A502-4A58-A842-200C2444CDA6}" srcOrd="0" destOrd="0" presId="urn:microsoft.com/office/officeart/2005/8/layout/hierarchy2"/>
    <dgm:cxn modelId="{0B30AE18-DC3B-43BB-A8D1-8EF1984633FC}" type="presParOf" srcId="{FF089FC4-AEEA-4FE3-A2BC-9A4122C5B37E}" destId="{3529F1BC-557C-463B-934F-1E4DB85D255E}" srcOrd="1" destOrd="0" presId="urn:microsoft.com/office/officeart/2005/8/layout/hierarchy2"/>
    <dgm:cxn modelId="{94A55CE6-CDC3-4B34-8869-206CCB319781}" type="presParOf" srcId="{3529F1BC-557C-463B-934F-1E4DB85D255E}" destId="{FA60AD28-8917-4C6A-8380-B93F535EDDDD}" srcOrd="0" destOrd="0" presId="urn:microsoft.com/office/officeart/2005/8/layout/hierarchy2"/>
    <dgm:cxn modelId="{9CBDDEAF-BA85-44B1-B604-BBCFB0AF99FA}" type="presParOf" srcId="{3529F1BC-557C-463B-934F-1E4DB85D255E}" destId="{39BA08BA-BEC3-40FD-9331-358438FBDC71}" srcOrd="1" destOrd="0" presId="urn:microsoft.com/office/officeart/2005/8/layout/hierarchy2"/>
    <dgm:cxn modelId="{A1724C87-175F-40D7-8A71-D0398BD83C4D}" type="presParOf" srcId="{FF089FC4-AEEA-4FE3-A2BC-9A4122C5B37E}" destId="{C9235068-2EEE-48EC-880B-DE71D004AB1F}" srcOrd="2" destOrd="0" presId="urn:microsoft.com/office/officeart/2005/8/layout/hierarchy2"/>
    <dgm:cxn modelId="{19421D8E-549B-47E9-9E7C-2BEE07B86EFA}" type="presParOf" srcId="{C9235068-2EEE-48EC-880B-DE71D004AB1F}" destId="{EAF613F2-A31D-4186-87E6-2A17B9EF2C75}" srcOrd="0" destOrd="0" presId="urn:microsoft.com/office/officeart/2005/8/layout/hierarchy2"/>
    <dgm:cxn modelId="{F0461479-C035-4813-A6DC-61FA29FBE4B3}" type="presParOf" srcId="{FF089FC4-AEEA-4FE3-A2BC-9A4122C5B37E}" destId="{210883EA-FF1F-4CD4-9D35-8622621C344A}" srcOrd="3" destOrd="0" presId="urn:microsoft.com/office/officeart/2005/8/layout/hierarchy2"/>
    <dgm:cxn modelId="{5835371F-756A-4EA0-8797-5D328CB8D4F1}" type="presParOf" srcId="{210883EA-FF1F-4CD4-9D35-8622621C344A}" destId="{D45E18F5-95C6-4439-9B5E-0AD5453A4C15}" srcOrd="0" destOrd="0" presId="urn:microsoft.com/office/officeart/2005/8/layout/hierarchy2"/>
    <dgm:cxn modelId="{38D4D65A-6762-4857-B176-59AEDE1E5714}" type="presParOf" srcId="{210883EA-FF1F-4CD4-9D35-8622621C344A}" destId="{BD2B02FC-4EE6-4BB2-ACC9-FF5E3E5BE1C5}" srcOrd="1" destOrd="0" presId="urn:microsoft.com/office/officeart/2005/8/layout/hierarchy2"/>
    <dgm:cxn modelId="{2F99AAD3-D5DE-4F37-AFEB-CFADEF9D4DB2}" type="presParOf" srcId="{9D53F5F4-4F31-497E-A7AE-7EA88C16DDF1}" destId="{6A045A62-EA1B-4CB0-9573-CF150EC1D5D8}" srcOrd="2" destOrd="0" presId="urn:microsoft.com/office/officeart/2005/8/layout/hierarchy2"/>
    <dgm:cxn modelId="{D9EC46BF-6DD3-432B-B5CB-AE73EF0CA769}" type="presParOf" srcId="{6A045A62-EA1B-4CB0-9573-CF150EC1D5D8}" destId="{6D022E16-26ED-409C-9F97-FDB696F18C85}" srcOrd="0" destOrd="0" presId="urn:microsoft.com/office/officeart/2005/8/layout/hierarchy2"/>
    <dgm:cxn modelId="{118C4CD6-29B6-4139-94D4-B4B5A3C90CDA}" type="presParOf" srcId="{9D53F5F4-4F31-497E-A7AE-7EA88C16DDF1}" destId="{E71C8443-EC83-4B75-BFE2-F470C3D6D8B2}" srcOrd="3" destOrd="0" presId="urn:microsoft.com/office/officeart/2005/8/layout/hierarchy2"/>
    <dgm:cxn modelId="{E399102D-8492-4F7B-9AA2-93179DD258CF}" type="presParOf" srcId="{E71C8443-EC83-4B75-BFE2-F470C3D6D8B2}" destId="{8671315C-3823-4182-ACDE-2CCCF8125A1E}" srcOrd="0" destOrd="0" presId="urn:microsoft.com/office/officeart/2005/8/layout/hierarchy2"/>
    <dgm:cxn modelId="{FC2DFD20-4019-4F85-BC12-44D73B047E50}" type="presParOf" srcId="{E71C8443-EC83-4B75-BFE2-F470C3D6D8B2}" destId="{4DCE9F3D-CFB9-44F8-8FAE-2F93A8FCCE2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E65B470-F070-4480-A6C3-78E12680D946}" type="doc">
      <dgm:prSet loTypeId="urn:microsoft.com/office/officeart/2005/8/layout/hierarchy3" loCatId="list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DDE09575-BE53-4CB1-AFDF-0372E19F494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Условия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заключения брака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F10451F-ACB6-47DE-82EC-A031E7FAA3EA}" type="parTrans" cxnId="{578C80FE-D5F9-4BF9-A49B-A7357D9F23DF}">
      <dgm:prSet/>
      <dgm:spPr/>
      <dgm:t>
        <a:bodyPr/>
        <a:lstStyle/>
        <a:p>
          <a:endParaRPr lang="ru-RU"/>
        </a:p>
      </dgm:t>
    </dgm:pt>
    <dgm:pt modelId="{451E7D1A-6EC0-4DA7-889D-686878B8DA6C}" type="sibTrans" cxnId="{578C80FE-D5F9-4BF9-A49B-A7357D9F23DF}">
      <dgm:prSet/>
      <dgm:spPr/>
      <dgm:t>
        <a:bodyPr/>
        <a:lstStyle/>
        <a:p>
          <a:endParaRPr lang="ru-RU"/>
        </a:p>
      </dgm:t>
    </dgm:pt>
    <dgm:pt modelId="{B9560419-7E7E-4F12-BAB8-BA0BC510E88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взаимное согласие мужчины и жен-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щины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вступающих в брак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1FED517-B42F-4356-AFAA-186F32847CD4}" type="parTrans" cxnId="{63888E20-2A2C-4C9E-B6AF-A3C8414C1670}">
      <dgm:prSet/>
      <dgm:spPr/>
      <dgm:t>
        <a:bodyPr/>
        <a:lstStyle/>
        <a:p>
          <a:endParaRPr lang="ru-RU"/>
        </a:p>
      </dgm:t>
    </dgm:pt>
    <dgm:pt modelId="{47F4E93A-B87D-4708-9F41-9D740F83DD2D}" type="sibTrans" cxnId="{63888E20-2A2C-4C9E-B6AF-A3C8414C1670}">
      <dgm:prSet/>
      <dgm:spPr/>
      <dgm:t>
        <a:bodyPr/>
        <a:lstStyle/>
        <a:p>
          <a:endParaRPr lang="ru-RU"/>
        </a:p>
      </dgm:t>
    </dgm:pt>
    <dgm:pt modelId="{59CB4439-2CB5-45F0-AC30-6EB862AA06C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достижение вступающими в брак брачного возраста (18 лет)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9B0A14E-F822-4675-8836-B435AA005999}" type="parTrans" cxnId="{94A0D10E-3360-4894-A62D-E7EB67625C6E}">
      <dgm:prSet/>
      <dgm:spPr/>
      <dgm:t>
        <a:bodyPr/>
        <a:lstStyle/>
        <a:p>
          <a:endParaRPr lang="ru-RU"/>
        </a:p>
      </dgm:t>
    </dgm:pt>
    <dgm:pt modelId="{92D70A11-314C-45F8-ADF2-4F7BE25E2055}" type="sibTrans" cxnId="{94A0D10E-3360-4894-A62D-E7EB67625C6E}">
      <dgm:prSet/>
      <dgm:spPr/>
      <dgm:t>
        <a:bodyPr/>
        <a:lstStyle/>
        <a:p>
          <a:endParaRPr lang="ru-RU"/>
        </a:p>
      </dgm:t>
    </dgm:pt>
    <dgm:pt modelId="{AD4AB4DF-D093-4695-B7A4-850BDE28718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Отсутствие препятствий к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заключе-нию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брака, предусмотренных Кодек-сом о браке и семье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53571D0-B7E9-4DB2-8C31-E4C92D191D40}" type="parTrans" cxnId="{53345ECF-697C-4EFF-B692-D7763D00E2D5}">
      <dgm:prSet/>
      <dgm:spPr/>
      <dgm:t>
        <a:bodyPr/>
        <a:lstStyle/>
        <a:p>
          <a:endParaRPr lang="ru-RU"/>
        </a:p>
      </dgm:t>
    </dgm:pt>
    <dgm:pt modelId="{3D221494-68A2-476E-9E2E-36282CE9F8A4}" type="sibTrans" cxnId="{53345ECF-697C-4EFF-B692-D7763D00E2D5}">
      <dgm:prSet/>
      <dgm:spPr/>
      <dgm:t>
        <a:bodyPr/>
        <a:lstStyle/>
        <a:p>
          <a:endParaRPr lang="ru-RU"/>
        </a:p>
      </dgm:t>
    </dgm:pt>
    <dgm:pt modelId="{B134099E-544F-49DA-B5BC-514E5488B51A}" type="pres">
      <dgm:prSet presAssocID="{9E65B470-F070-4480-A6C3-78E12680D94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36BC426-3151-49A9-AED8-7E195997940A}" type="pres">
      <dgm:prSet presAssocID="{DDE09575-BE53-4CB1-AFDF-0372E19F4949}" presName="root" presStyleCnt="0"/>
      <dgm:spPr/>
    </dgm:pt>
    <dgm:pt modelId="{5BFD3722-BDE7-4A8E-A74B-E6CB08EEE9E7}" type="pres">
      <dgm:prSet presAssocID="{DDE09575-BE53-4CB1-AFDF-0372E19F4949}" presName="rootComposite" presStyleCnt="0"/>
      <dgm:spPr/>
    </dgm:pt>
    <dgm:pt modelId="{55DD2C2E-F9D0-4D3A-B357-C9CD0B1C8348}" type="pres">
      <dgm:prSet presAssocID="{DDE09575-BE53-4CB1-AFDF-0372E19F4949}" presName="rootText" presStyleLbl="node1" presStyleIdx="0" presStyleCnt="1" custScaleX="144446"/>
      <dgm:spPr/>
    </dgm:pt>
    <dgm:pt modelId="{7844D616-5FB7-4697-A7FA-CD691EB5CB5D}" type="pres">
      <dgm:prSet presAssocID="{DDE09575-BE53-4CB1-AFDF-0372E19F4949}" presName="rootConnector" presStyleLbl="node1" presStyleIdx="0" presStyleCnt="1"/>
      <dgm:spPr/>
    </dgm:pt>
    <dgm:pt modelId="{DE88BB05-C05D-4728-BFAE-BDB3C6FC451C}" type="pres">
      <dgm:prSet presAssocID="{DDE09575-BE53-4CB1-AFDF-0372E19F4949}" presName="childShape" presStyleCnt="0"/>
      <dgm:spPr/>
    </dgm:pt>
    <dgm:pt modelId="{4D951B19-5374-4261-9704-08F25DEC261C}" type="pres">
      <dgm:prSet presAssocID="{41FED517-B42F-4356-AFAA-186F32847CD4}" presName="Name13" presStyleLbl="parChTrans1D2" presStyleIdx="0" presStyleCnt="3"/>
      <dgm:spPr/>
    </dgm:pt>
    <dgm:pt modelId="{D8A96B37-AD56-4585-86B7-C4544F95CABF}" type="pres">
      <dgm:prSet presAssocID="{B9560419-7E7E-4F12-BAB8-BA0BC510E889}" presName="childText" presStyleLbl="bgAcc1" presStyleIdx="0" presStyleCnt="3" custScaleX="3332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EC45DE-B494-400D-A08B-1E89685413AF}" type="pres">
      <dgm:prSet presAssocID="{19B0A14E-F822-4675-8836-B435AA005999}" presName="Name13" presStyleLbl="parChTrans1D2" presStyleIdx="1" presStyleCnt="3"/>
      <dgm:spPr/>
    </dgm:pt>
    <dgm:pt modelId="{4EEDA283-3E0C-4636-9813-92F2390FE8E7}" type="pres">
      <dgm:prSet presAssocID="{59CB4439-2CB5-45F0-AC30-6EB862AA06CF}" presName="childText" presStyleLbl="bgAcc1" presStyleIdx="1" presStyleCnt="3" custScaleX="3332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D75101-53D8-414C-91C1-5CD3D057933F}" type="pres">
      <dgm:prSet presAssocID="{153571D0-B7E9-4DB2-8C31-E4C92D191D40}" presName="Name13" presStyleLbl="parChTrans1D2" presStyleIdx="2" presStyleCnt="3"/>
      <dgm:spPr/>
    </dgm:pt>
    <dgm:pt modelId="{36CDBE4A-555F-4BC3-A1BA-151A12F9B330}" type="pres">
      <dgm:prSet presAssocID="{AD4AB4DF-D093-4695-B7A4-850BDE287188}" presName="childText" presStyleLbl="bgAcc1" presStyleIdx="2" presStyleCnt="3" custScaleX="333239">
        <dgm:presLayoutVars>
          <dgm:bulletEnabled val="1"/>
        </dgm:presLayoutVars>
      </dgm:prSet>
      <dgm:spPr/>
    </dgm:pt>
  </dgm:ptLst>
  <dgm:cxnLst>
    <dgm:cxn modelId="{578C80FE-D5F9-4BF9-A49B-A7357D9F23DF}" srcId="{9E65B470-F070-4480-A6C3-78E12680D946}" destId="{DDE09575-BE53-4CB1-AFDF-0372E19F4949}" srcOrd="0" destOrd="0" parTransId="{3F10451F-ACB6-47DE-82EC-A031E7FAA3EA}" sibTransId="{451E7D1A-6EC0-4DA7-889D-686878B8DA6C}"/>
    <dgm:cxn modelId="{53345ECF-697C-4EFF-B692-D7763D00E2D5}" srcId="{DDE09575-BE53-4CB1-AFDF-0372E19F4949}" destId="{AD4AB4DF-D093-4695-B7A4-850BDE287188}" srcOrd="2" destOrd="0" parTransId="{153571D0-B7E9-4DB2-8C31-E4C92D191D40}" sibTransId="{3D221494-68A2-476E-9E2E-36282CE9F8A4}"/>
    <dgm:cxn modelId="{63888E20-2A2C-4C9E-B6AF-A3C8414C1670}" srcId="{DDE09575-BE53-4CB1-AFDF-0372E19F4949}" destId="{B9560419-7E7E-4F12-BAB8-BA0BC510E889}" srcOrd="0" destOrd="0" parTransId="{41FED517-B42F-4356-AFAA-186F32847CD4}" sibTransId="{47F4E93A-B87D-4708-9F41-9D740F83DD2D}"/>
    <dgm:cxn modelId="{F3BCCC7E-B0B9-40E1-A899-8BF4C9ED3208}" type="presOf" srcId="{DDE09575-BE53-4CB1-AFDF-0372E19F4949}" destId="{55DD2C2E-F9D0-4D3A-B357-C9CD0B1C8348}" srcOrd="0" destOrd="0" presId="urn:microsoft.com/office/officeart/2005/8/layout/hierarchy3"/>
    <dgm:cxn modelId="{94A0D10E-3360-4894-A62D-E7EB67625C6E}" srcId="{DDE09575-BE53-4CB1-AFDF-0372E19F4949}" destId="{59CB4439-2CB5-45F0-AC30-6EB862AA06CF}" srcOrd="1" destOrd="0" parTransId="{19B0A14E-F822-4675-8836-B435AA005999}" sibTransId="{92D70A11-314C-45F8-ADF2-4F7BE25E2055}"/>
    <dgm:cxn modelId="{B62458F6-78A5-41A1-AB56-50509481C7E6}" type="presOf" srcId="{59CB4439-2CB5-45F0-AC30-6EB862AA06CF}" destId="{4EEDA283-3E0C-4636-9813-92F2390FE8E7}" srcOrd="0" destOrd="0" presId="urn:microsoft.com/office/officeart/2005/8/layout/hierarchy3"/>
    <dgm:cxn modelId="{C6135DDB-6A22-47AC-9ACE-EFB8ECF7BD0D}" type="presOf" srcId="{AD4AB4DF-D093-4695-B7A4-850BDE287188}" destId="{36CDBE4A-555F-4BC3-A1BA-151A12F9B330}" srcOrd="0" destOrd="0" presId="urn:microsoft.com/office/officeart/2005/8/layout/hierarchy3"/>
    <dgm:cxn modelId="{69BF3E42-C1F0-4613-86CD-532A5FDAEF98}" type="presOf" srcId="{41FED517-B42F-4356-AFAA-186F32847CD4}" destId="{4D951B19-5374-4261-9704-08F25DEC261C}" srcOrd="0" destOrd="0" presId="urn:microsoft.com/office/officeart/2005/8/layout/hierarchy3"/>
    <dgm:cxn modelId="{1B375FFB-577D-43DC-B398-072E41C8E2B9}" type="presOf" srcId="{9E65B470-F070-4480-A6C3-78E12680D946}" destId="{B134099E-544F-49DA-B5BC-514E5488B51A}" srcOrd="0" destOrd="0" presId="urn:microsoft.com/office/officeart/2005/8/layout/hierarchy3"/>
    <dgm:cxn modelId="{211FE89A-12DA-463D-BAC9-4BBDB93B31E0}" type="presOf" srcId="{153571D0-B7E9-4DB2-8C31-E4C92D191D40}" destId="{45D75101-53D8-414C-91C1-5CD3D057933F}" srcOrd="0" destOrd="0" presId="urn:microsoft.com/office/officeart/2005/8/layout/hierarchy3"/>
    <dgm:cxn modelId="{E0F9BF9D-6CC6-401A-89C6-C09644E2A3DF}" type="presOf" srcId="{19B0A14E-F822-4675-8836-B435AA005999}" destId="{57EC45DE-B494-400D-A08B-1E89685413AF}" srcOrd="0" destOrd="0" presId="urn:microsoft.com/office/officeart/2005/8/layout/hierarchy3"/>
    <dgm:cxn modelId="{0262BDD9-AD47-4E3D-B110-0DE6B102A2F1}" type="presOf" srcId="{B9560419-7E7E-4F12-BAB8-BA0BC510E889}" destId="{D8A96B37-AD56-4585-86B7-C4544F95CABF}" srcOrd="0" destOrd="0" presId="urn:microsoft.com/office/officeart/2005/8/layout/hierarchy3"/>
    <dgm:cxn modelId="{AE3AEDBB-E879-4233-B97B-358824B14839}" type="presOf" srcId="{DDE09575-BE53-4CB1-AFDF-0372E19F4949}" destId="{7844D616-5FB7-4697-A7FA-CD691EB5CB5D}" srcOrd="1" destOrd="0" presId="urn:microsoft.com/office/officeart/2005/8/layout/hierarchy3"/>
    <dgm:cxn modelId="{C30AFC96-5AC3-4B80-8F2B-C8E29AC93CFC}" type="presParOf" srcId="{B134099E-544F-49DA-B5BC-514E5488B51A}" destId="{A36BC426-3151-49A9-AED8-7E195997940A}" srcOrd="0" destOrd="0" presId="urn:microsoft.com/office/officeart/2005/8/layout/hierarchy3"/>
    <dgm:cxn modelId="{EDA34A27-005D-43A1-9291-53248007E0E8}" type="presParOf" srcId="{A36BC426-3151-49A9-AED8-7E195997940A}" destId="{5BFD3722-BDE7-4A8E-A74B-E6CB08EEE9E7}" srcOrd="0" destOrd="0" presId="urn:microsoft.com/office/officeart/2005/8/layout/hierarchy3"/>
    <dgm:cxn modelId="{72730EBA-BC3C-4612-A449-C19DB1ACADB9}" type="presParOf" srcId="{5BFD3722-BDE7-4A8E-A74B-E6CB08EEE9E7}" destId="{55DD2C2E-F9D0-4D3A-B357-C9CD0B1C8348}" srcOrd="0" destOrd="0" presId="urn:microsoft.com/office/officeart/2005/8/layout/hierarchy3"/>
    <dgm:cxn modelId="{07545923-BBB2-4C47-8CEA-FFEC6C0979EC}" type="presParOf" srcId="{5BFD3722-BDE7-4A8E-A74B-E6CB08EEE9E7}" destId="{7844D616-5FB7-4697-A7FA-CD691EB5CB5D}" srcOrd="1" destOrd="0" presId="urn:microsoft.com/office/officeart/2005/8/layout/hierarchy3"/>
    <dgm:cxn modelId="{651170BB-B54F-4BF4-95A1-4DD40D67102D}" type="presParOf" srcId="{A36BC426-3151-49A9-AED8-7E195997940A}" destId="{DE88BB05-C05D-4728-BFAE-BDB3C6FC451C}" srcOrd="1" destOrd="0" presId="urn:microsoft.com/office/officeart/2005/8/layout/hierarchy3"/>
    <dgm:cxn modelId="{706D4D2A-3EEB-4250-9C3D-5A906254CED2}" type="presParOf" srcId="{DE88BB05-C05D-4728-BFAE-BDB3C6FC451C}" destId="{4D951B19-5374-4261-9704-08F25DEC261C}" srcOrd="0" destOrd="0" presId="urn:microsoft.com/office/officeart/2005/8/layout/hierarchy3"/>
    <dgm:cxn modelId="{4F10EA76-8C07-4969-8F49-3BD85516F41F}" type="presParOf" srcId="{DE88BB05-C05D-4728-BFAE-BDB3C6FC451C}" destId="{D8A96B37-AD56-4585-86B7-C4544F95CABF}" srcOrd="1" destOrd="0" presId="urn:microsoft.com/office/officeart/2005/8/layout/hierarchy3"/>
    <dgm:cxn modelId="{6B04A2D9-5DD3-4E80-B983-6F1C0A40FF3A}" type="presParOf" srcId="{DE88BB05-C05D-4728-BFAE-BDB3C6FC451C}" destId="{57EC45DE-B494-400D-A08B-1E89685413AF}" srcOrd="2" destOrd="0" presId="urn:microsoft.com/office/officeart/2005/8/layout/hierarchy3"/>
    <dgm:cxn modelId="{0E5E00E0-B5A8-4D88-B099-4F5DF2543573}" type="presParOf" srcId="{DE88BB05-C05D-4728-BFAE-BDB3C6FC451C}" destId="{4EEDA283-3E0C-4636-9813-92F2390FE8E7}" srcOrd="3" destOrd="0" presId="urn:microsoft.com/office/officeart/2005/8/layout/hierarchy3"/>
    <dgm:cxn modelId="{2510182A-458F-4D5F-9423-BD5F46A32F25}" type="presParOf" srcId="{DE88BB05-C05D-4728-BFAE-BDB3C6FC451C}" destId="{45D75101-53D8-414C-91C1-5CD3D057933F}" srcOrd="4" destOrd="0" presId="urn:microsoft.com/office/officeart/2005/8/layout/hierarchy3"/>
    <dgm:cxn modelId="{36AF533D-563E-497B-B952-B452F4F8B4CC}" type="presParOf" srcId="{DE88BB05-C05D-4728-BFAE-BDB3C6FC451C}" destId="{36CDBE4A-555F-4BC3-A1BA-151A12F9B330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E65B470-F070-4480-A6C3-78E12680D946}" type="doc">
      <dgm:prSet loTypeId="urn:microsoft.com/office/officeart/2005/8/layout/hierarchy3" loCatId="list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DDE09575-BE53-4CB1-AFDF-0372E19F4949}">
      <dgm:prSet phldrT="[Текст]" custT="1"/>
      <dgm:spPr>
        <a:solidFill>
          <a:schemeClr val="bg1"/>
        </a:solidFill>
      </dgm:spPr>
      <dgm:t>
        <a:bodyPr/>
        <a:lstStyle/>
        <a:p>
          <a:pPr algn="l"/>
          <a:r>
            <a:rPr lang="ru-RU" sz="1800" b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брачный возраст может быть </a:t>
          </a:r>
          <a:r>
            <a:rPr lang="ru-RU" sz="1800" b="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сни</a:t>
          </a:r>
          <a:r>
            <a:rPr lang="ru-RU" sz="1800" b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-жен, но не более чем на 3 года</a:t>
          </a:r>
          <a:endParaRPr lang="ru-RU" sz="1800" b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F10451F-ACB6-47DE-82EC-A031E7FAA3EA}" type="parTrans" cxnId="{578C80FE-D5F9-4BF9-A49B-A7357D9F23DF}">
      <dgm:prSet/>
      <dgm:spPr/>
      <dgm:t>
        <a:bodyPr/>
        <a:lstStyle/>
        <a:p>
          <a:endParaRPr lang="ru-RU"/>
        </a:p>
      </dgm:t>
    </dgm:pt>
    <dgm:pt modelId="{451E7D1A-6EC0-4DA7-889D-686878B8DA6C}" type="sibTrans" cxnId="{578C80FE-D5F9-4BF9-A49B-A7357D9F23DF}">
      <dgm:prSet/>
      <dgm:spPr/>
      <dgm:t>
        <a:bodyPr/>
        <a:lstStyle/>
        <a:p>
          <a:endParaRPr lang="ru-RU"/>
        </a:p>
      </dgm:t>
    </dgm:pt>
    <dgm:pt modelId="{B9560419-7E7E-4F12-BAB8-BA0BC510E88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случае рождения ре-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бёнка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1FED517-B42F-4356-AFAA-186F32847CD4}" type="parTrans" cxnId="{63888E20-2A2C-4C9E-B6AF-A3C8414C1670}">
      <dgm:prSet/>
      <dgm:spPr/>
      <dgm:t>
        <a:bodyPr/>
        <a:lstStyle/>
        <a:p>
          <a:endParaRPr lang="ru-RU"/>
        </a:p>
      </dgm:t>
    </dgm:pt>
    <dgm:pt modelId="{47F4E93A-B87D-4708-9F41-9D740F83DD2D}" type="sibTrans" cxnId="{63888E20-2A2C-4C9E-B6AF-A3C8414C1670}">
      <dgm:prSet/>
      <dgm:spPr/>
      <dgm:t>
        <a:bodyPr/>
        <a:lstStyle/>
        <a:p>
          <a:endParaRPr lang="ru-RU"/>
        </a:p>
      </dgm:t>
    </dgm:pt>
    <dgm:pt modelId="{59CB4439-2CB5-45F0-AC30-6EB862AA06C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случае беременности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9B0A14E-F822-4675-8836-B435AA005999}" type="parTrans" cxnId="{94A0D10E-3360-4894-A62D-E7EB67625C6E}">
      <dgm:prSet/>
      <dgm:spPr/>
      <dgm:t>
        <a:bodyPr/>
        <a:lstStyle/>
        <a:p>
          <a:endParaRPr lang="ru-RU"/>
        </a:p>
      </dgm:t>
    </dgm:pt>
    <dgm:pt modelId="{92D70A11-314C-45F8-ADF2-4F7BE25E2055}" type="sibTrans" cxnId="{94A0D10E-3360-4894-A62D-E7EB67625C6E}">
      <dgm:prSet/>
      <dgm:spPr/>
      <dgm:t>
        <a:bodyPr/>
        <a:lstStyle/>
        <a:p>
          <a:endParaRPr lang="ru-RU"/>
        </a:p>
      </dgm:t>
    </dgm:pt>
    <dgm:pt modelId="{AD4AB4DF-D093-4695-B7A4-850BDE28718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случае приобретения несовершеннолетним полной дееспособности до достижения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совер-шеннолетия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53571D0-B7E9-4DB2-8C31-E4C92D191D40}" type="parTrans" cxnId="{53345ECF-697C-4EFF-B692-D7763D00E2D5}">
      <dgm:prSet/>
      <dgm:spPr/>
      <dgm:t>
        <a:bodyPr/>
        <a:lstStyle/>
        <a:p>
          <a:endParaRPr lang="ru-RU"/>
        </a:p>
      </dgm:t>
    </dgm:pt>
    <dgm:pt modelId="{3D221494-68A2-476E-9E2E-36282CE9F8A4}" type="sibTrans" cxnId="{53345ECF-697C-4EFF-B692-D7763D00E2D5}">
      <dgm:prSet/>
      <dgm:spPr/>
      <dgm:t>
        <a:bodyPr/>
        <a:lstStyle/>
        <a:p>
          <a:endParaRPr lang="ru-RU"/>
        </a:p>
      </dgm:t>
    </dgm:pt>
    <dgm:pt modelId="{B134099E-544F-49DA-B5BC-514E5488B51A}" type="pres">
      <dgm:prSet presAssocID="{9E65B470-F070-4480-A6C3-78E12680D94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36BC426-3151-49A9-AED8-7E195997940A}" type="pres">
      <dgm:prSet presAssocID="{DDE09575-BE53-4CB1-AFDF-0372E19F4949}" presName="root" presStyleCnt="0"/>
      <dgm:spPr/>
    </dgm:pt>
    <dgm:pt modelId="{5BFD3722-BDE7-4A8E-A74B-E6CB08EEE9E7}" type="pres">
      <dgm:prSet presAssocID="{DDE09575-BE53-4CB1-AFDF-0372E19F4949}" presName="rootComposite" presStyleCnt="0"/>
      <dgm:spPr/>
    </dgm:pt>
    <dgm:pt modelId="{55DD2C2E-F9D0-4D3A-B357-C9CD0B1C8348}" type="pres">
      <dgm:prSet presAssocID="{DDE09575-BE53-4CB1-AFDF-0372E19F4949}" presName="rootText" presStyleLbl="node1" presStyleIdx="0" presStyleCnt="1" custScaleX="268307"/>
      <dgm:spPr/>
      <dgm:t>
        <a:bodyPr/>
        <a:lstStyle/>
        <a:p>
          <a:endParaRPr lang="ru-RU"/>
        </a:p>
      </dgm:t>
    </dgm:pt>
    <dgm:pt modelId="{7844D616-5FB7-4697-A7FA-CD691EB5CB5D}" type="pres">
      <dgm:prSet presAssocID="{DDE09575-BE53-4CB1-AFDF-0372E19F4949}" presName="rootConnector" presStyleLbl="node1" presStyleIdx="0" presStyleCnt="1"/>
      <dgm:spPr/>
    </dgm:pt>
    <dgm:pt modelId="{DE88BB05-C05D-4728-BFAE-BDB3C6FC451C}" type="pres">
      <dgm:prSet presAssocID="{DDE09575-BE53-4CB1-AFDF-0372E19F4949}" presName="childShape" presStyleCnt="0"/>
      <dgm:spPr/>
    </dgm:pt>
    <dgm:pt modelId="{4D951B19-5374-4261-9704-08F25DEC261C}" type="pres">
      <dgm:prSet presAssocID="{41FED517-B42F-4356-AFAA-186F32847CD4}" presName="Name13" presStyleLbl="parChTrans1D2" presStyleIdx="0" presStyleCnt="3"/>
      <dgm:spPr/>
    </dgm:pt>
    <dgm:pt modelId="{D8A96B37-AD56-4585-86B7-C4544F95CABF}" type="pres">
      <dgm:prSet presAssocID="{B9560419-7E7E-4F12-BAB8-BA0BC510E889}" presName="childText" presStyleLbl="bgAcc1" presStyleIdx="0" presStyleCnt="3" custScaleX="2380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EC45DE-B494-400D-A08B-1E89685413AF}" type="pres">
      <dgm:prSet presAssocID="{19B0A14E-F822-4675-8836-B435AA005999}" presName="Name13" presStyleLbl="parChTrans1D2" presStyleIdx="1" presStyleCnt="3"/>
      <dgm:spPr/>
    </dgm:pt>
    <dgm:pt modelId="{4EEDA283-3E0C-4636-9813-92F2390FE8E7}" type="pres">
      <dgm:prSet presAssocID="{59CB4439-2CB5-45F0-AC30-6EB862AA06CF}" presName="childText" presStyleLbl="bgAcc1" presStyleIdx="1" presStyleCnt="3" custScaleX="2380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D75101-53D8-414C-91C1-5CD3D057933F}" type="pres">
      <dgm:prSet presAssocID="{153571D0-B7E9-4DB2-8C31-E4C92D191D40}" presName="Name13" presStyleLbl="parChTrans1D2" presStyleIdx="2" presStyleCnt="3"/>
      <dgm:spPr/>
    </dgm:pt>
    <dgm:pt modelId="{36CDBE4A-555F-4BC3-A1BA-151A12F9B330}" type="pres">
      <dgm:prSet presAssocID="{AD4AB4DF-D093-4695-B7A4-850BDE287188}" presName="childText" presStyleLbl="bgAcc1" presStyleIdx="2" presStyleCnt="3" custScaleX="238073" custScaleY="1994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5BEE1F-8F99-44A3-BC18-9F449D19D94E}" type="presOf" srcId="{41FED517-B42F-4356-AFAA-186F32847CD4}" destId="{4D951B19-5374-4261-9704-08F25DEC261C}" srcOrd="0" destOrd="0" presId="urn:microsoft.com/office/officeart/2005/8/layout/hierarchy3"/>
    <dgm:cxn modelId="{63888E20-2A2C-4C9E-B6AF-A3C8414C1670}" srcId="{DDE09575-BE53-4CB1-AFDF-0372E19F4949}" destId="{B9560419-7E7E-4F12-BAB8-BA0BC510E889}" srcOrd="0" destOrd="0" parTransId="{41FED517-B42F-4356-AFAA-186F32847CD4}" sibTransId="{47F4E93A-B87D-4708-9F41-9D740F83DD2D}"/>
    <dgm:cxn modelId="{01B355A6-5428-417B-9B76-FA1756768CD8}" type="presOf" srcId="{AD4AB4DF-D093-4695-B7A4-850BDE287188}" destId="{36CDBE4A-555F-4BC3-A1BA-151A12F9B330}" srcOrd="0" destOrd="0" presId="urn:microsoft.com/office/officeart/2005/8/layout/hierarchy3"/>
    <dgm:cxn modelId="{0A7911F9-AC80-4B53-B102-3C5773506984}" type="presOf" srcId="{DDE09575-BE53-4CB1-AFDF-0372E19F4949}" destId="{7844D616-5FB7-4697-A7FA-CD691EB5CB5D}" srcOrd="1" destOrd="0" presId="urn:microsoft.com/office/officeart/2005/8/layout/hierarchy3"/>
    <dgm:cxn modelId="{74E7839A-B9EC-4E6B-88EF-64B3BCFE9AE2}" type="presOf" srcId="{153571D0-B7E9-4DB2-8C31-E4C92D191D40}" destId="{45D75101-53D8-414C-91C1-5CD3D057933F}" srcOrd="0" destOrd="0" presId="urn:microsoft.com/office/officeart/2005/8/layout/hierarchy3"/>
    <dgm:cxn modelId="{C422095C-EC75-4CD3-81FB-AA755B9D95C3}" type="presOf" srcId="{19B0A14E-F822-4675-8836-B435AA005999}" destId="{57EC45DE-B494-400D-A08B-1E89685413AF}" srcOrd="0" destOrd="0" presId="urn:microsoft.com/office/officeart/2005/8/layout/hierarchy3"/>
    <dgm:cxn modelId="{A8306629-ECD7-4DF4-8952-6B3EE3E778E2}" type="presOf" srcId="{59CB4439-2CB5-45F0-AC30-6EB862AA06CF}" destId="{4EEDA283-3E0C-4636-9813-92F2390FE8E7}" srcOrd="0" destOrd="0" presId="urn:microsoft.com/office/officeart/2005/8/layout/hierarchy3"/>
    <dgm:cxn modelId="{394FF60C-857B-4839-A089-37D33660EB1C}" type="presOf" srcId="{DDE09575-BE53-4CB1-AFDF-0372E19F4949}" destId="{55DD2C2E-F9D0-4D3A-B357-C9CD0B1C8348}" srcOrd="0" destOrd="0" presId="urn:microsoft.com/office/officeart/2005/8/layout/hierarchy3"/>
    <dgm:cxn modelId="{2E484CD6-26BD-47C2-B87E-8693C31BE8B1}" type="presOf" srcId="{B9560419-7E7E-4F12-BAB8-BA0BC510E889}" destId="{D8A96B37-AD56-4585-86B7-C4544F95CABF}" srcOrd="0" destOrd="0" presId="urn:microsoft.com/office/officeart/2005/8/layout/hierarchy3"/>
    <dgm:cxn modelId="{EBD04A98-047D-4BED-87E5-A2581EDC0F07}" type="presOf" srcId="{9E65B470-F070-4480-A6C3-78E12680D946}" destId="{B134099E-544F-49DA-B5BC-514E5488B51A}" srcOrd="0" destOrd="0" presId="urn:microsoft.com/office/officeart/2005/8/layout/hierarchy3"/>
    <dgm:cxn modelId="{578C80FE-D5F9-4BF9-A49B-A7357D9F23DF}" srcId="{9E65B470-F070-4480-A6C3-78E12680D946}" destId="{DDE09575-BE53-4CB1-AFDF-0372E19F4949}" srcOrd="0" destOrd="0" parTransId="{3F10451F-ACB6-47DE-82EC-A031E7FAA3EA}" sibTransId="{451E7D1A-6EC0-4DA7-889D-686878B8DA6C}"/>
    <dgm:cxn modelId="{53345ECF-697C-4EFF-B692-D7763D00E2D5}" srcId="{DDE09575-BE53-4CB1-AFDF-0372E19F4949}" destId="{AD4AB4DF-D093-4695-B7A4-850BDE287188}" srcOrd="2" destOrd="0" parTransId="{153571D0-B7E9-4DB2-8C31-E4C92D191D40}" sibTransId="{3D221494-68A2-476E-9E2E-36282CE9F8A4}"/>
    <dgm:cxn modelId="{94A0D10E-3360-4894-A62D-E7EB67625C6E}" srcId="{DDE09575-BE53-4CB1-AFDF-0372E19F4949}" destId="{59CB4439-2CB5-45F0-AC30-6EB862AA06CF}" srcOrd="1" destOrd="0" parTransId="{19B0A14E-F822-4675-8836-B435AA005999}" sibTransId="{92D70A11-314C-45F8-ADF2-4F7BE25E2055}"/>
    <dgm:cxn modelId="{6F273E48-9528-44DA-9523-1EC1B9B8070C}" type="presParOf" srcId="{B134099E-544F-49DA-B5BC-514E5488B51A}" destId="{A36BC426-3151-49A9-AED8-7E195997940A}" srcOrd="0" destOrd="0" presId="urn:microsoft.com/office/officeart/2005/8/layout/hierarchy3"/>
    <dgm:cxn modelId="{EF7DBC8B-4A14-4B61-897B-90DDCF564CE5}" type="presParOf" srcId="{A36BC426-3151-49A9-AED8-7E195997940A}" destId="{5BFD3722-BDE7-4A8E-A74B-E6CB08EEE9E7}" srcOrd="0" destOrd="0" presId="urn:microsoft.com/office/officeart/2005/8/layout/hierarchy3"/>
    <dgm:cxn modelId="{383C80B7-E272-4B63-B1AE-3CC7F01D805E}" type="presParOf" srcId="{5BFD3722-BDE7-4A8E-A74B-E6CB08EEE9E7}" destId="{55DD2C2E-F9D0-4D3A-B357-C9CD0B1C8348}" srcOrd="0" destOrd="0" presId="urn:microsoft.com/office/officeart/2005/8/layout/hierarchy3"/>
    <dgm:cxn modelId="{6BE49BD1-DD8B-4BD9-A731-CCCD79BB4A76}" type="presParOf" srcId="{5BFD3722-BDE7-4A8E-A74B-E6CB08EEE9E7}" destId="{7844D616-5FB7-4697-A7FA-CD691EB5CB5D}" srcOrd="1" destOrd="0" presId="urn:microsoft.com/office/officeart/2005/8/layout/hierarchy3"/>
    <dgm:cxn modelId="{118BC6AF-F617-4A61-9B39-863276B8C5C3}" type="presParOf" srcId="{A36BC426-3151-49A9-AED8-7E195997940A}" destId="{DE88BB05-C05D-4728-BFAE-BDB3C6FC451C}" srcOrd="1" destOrd="0" presId="urn:microsoft.com/office/officeart/2005/8/layout/hierarchy3"/>
    <dgm:cxn modelId="{DF2C8D15-5216-4E5C-B1C4-37F1A5E13FD1}" type="presParOf" srcId="{DE88BB05-C05D-4728-BFAE-BDB3C6FC451C}" destId="{4D951B19-5374-4261-9704-08F25DEC261C}" srcOrd="0" destOrd="0" presId="urn:microsoft.com/office/officeart/2005/8/layout/hierarchy3"/>
    <dgm:cxn modelId="{45EC7722-08C8-41A9-B74A-5AB155ACF1F3}" type="presParOf" srcId="{DE88BB05-C05D-4728-BFAE-BDB3C6FC451C}" destId="{D8A96B37-AD56-4585-86B7-C4544F95CABF}" srcOrd="1" destOrd="0" presId="urn:microsoft.com/office/officeart/2005/8/layout/hierarchy3"/>
    <dgm:cxn modelId="{ECDF8A53-9B92-4586-982B-3728F08FC056}" type="presParOf" srcId="{DE88BB05-C05D-4728-BFAE-BDB3C6FC451C}" destId="{57EC45DE-B494-400D-A08B-1E89685413AF}" srcOrd="2" destOrd="0" presId="urn:microsoft.com/office/officeart/2005/8/layout/hierarchy3"/>
    <dgm:cxn modelId="{1984A5A2-5019-4508-824B-8626F287F481}" type="presParOf" srcId="{DE88BB05-C05D-4728-BFAE-BDB3C6FC451C}" destId="{4EEDA283-3E0C-4636-9813-92F2390FE8E7}" srcOrd="3" destOrd="0" presId="urn:microsoft.com/office/officeart/2005/8/layout/hierarchy3"/>
    <dgm:cxn modelId="{879121C3-7D8E-47BC-A6B6-D8D7BB98F401}" type="presParOf" srcId="{DE88BB05-C05D-4728-BFAE-BDB3C6FC451C}" destId="{45D75101-53D8-414C-91C1-5CD3D057933F}" srcOrd="4" destOrd="0" presId="urn:microsoft.com/office/officeart/2005/8/layout/hierarchy3"/>
    <dgm:cxn modelId="{3156E0E5-3E85-4A15-A5B0-967D59B92C7B}" type="presParOf" srcId="{DE88BB05-C05D-4728-BFAE-BDB3C6FC451C}" destId="{36CDBE4A-555F-4BC3-A1BA-151A12F9B330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E65B470-F070-4480-A6C3-78E12680D946}" type="doc">
      <dgm:prSet loTypeId="urn:microsoft.com/office/officeart/2005/8/layout/hierarchy3" loCatId="list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DDE09575-BE53-4CB1-AFDF-0372E19F494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 допускается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заключение брака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F10451F-ACB6-47DE-82EC-A031E7FAA3EA}" type="parTrans" cxnId="{578C80FE-D5F9-4BF9-A49B-A7357D9F23DF}">
      <dgm:prSet/>
      <dgm:spPr/>
      <dgm:t>
        <a:bodyPr/>
        <a:lstStyle/>
        <a:p>
          <a:endParaRPr lang="ru-RU"/>
        </a:p>
      </dgm:t>
    </dgm:pt>
    <dgm:pt modelId="{451E7D1A-6EC0-4DA7-889D-686878B8DA6C}" type="sibTrans" cxnId="{578C80FE-D5F9-4BF9-A49B-A7357D9F23DF}">
      <dgm:prSet/>
      <dgm:spPr/>
      <dgm:t>
        <a:bodyPr/>
        <a:lstStyle/>
        <a:p>
          <a:endParaRPr lang="ru-RU"/>
        </a:p>
      </dgm:t>
    </dgm:pt>
    <dgm:pt modelId="{B9560419-7E7E-4F12-BAB8-BA0BC510E88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между людьми, из которых хотя бы один уже состоит в другом браке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1FED517-B42F-4356-AFAA-186F32847CD4}" type="parTrans" cxnId="{63888E20-2A2C-4C9E-B6AF-A3C8414C1670}">
      <dgm:prSet/>
      <dgm:spPr/>
      <dgm:t>
        <a:bodyPr/>
        <a:lstStyle/>
        <a:p>
          <a:endParaRPr lang="ru-RU"/>
        </a:p>
      </dgm:t>
    </dgm:pt>
    <dgm:pt modelId="{47F4E93A-B87D-4708-9F41-9D740F83DD2D}" type="sibTrans" cxnId="{63888E20-2A2C-4C9E-B6AF-A3C8414C1670}">
      <dgm:prSet/>
      <dgm:spPr/>
      <dgm:t>
        <a:bodyPr/>
        <a:lstStyle/>
        <a:p>
          <a:endParaRPr lang="ru-RU"/>
        </a:p>
      </dgm:t>
    </dgm:pt>
    <dgm:pt modelId="{59CB4439-2CB5-45F0-AC30-6EB862AA06C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между близкими родственниками, а также между усыновителя-ми и усыновлёнными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9B0A14E-F822-4675-8836-B435AA005999}" type="parTrans" cxnId="{94A0D10E-3360-4894-A62D-E7EB67625C6E}">
      <dgm:prSet/>
      <dgm:spPr/>
      <dgm:t>
        <a:bodyPr/>
        <a:lstStyle/>
        <a:p>
          <a:endParaRPr lang="ru-RU"/>
        </a:p>
      </dgm:t>
    </dgm:pt>
    <dgm:pt modelId="{92D70A11-314C-45F8-ADF2-4F7BE25E2055}" type="sibTrans" cxnId="{94A0D10E-3360-4894-A62D-E7EB67625C6E}">
      <dgm:prSet/>
      <dgm:spPr/>
      <dgm:t>
        <a:bodyPr/>
        <a:lstStyle/>
        <a:p>
          <a:endParaRPr lang="ru-RU"/>
        </a:p>
      </dgm:t>
    </dgm:pt>
    <dgm:pt modelId="{AD4AB4DF-D093-4695-B7A4-850BDE28718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между людьми, из которых хотя бы один признан судом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недеес-пособным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вследствие душевной болезни или слабоумия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53571D0-B7E9-4DB2-8C31-E4C92D191D40}" type="parTrans" cxnId="{53345ECF-697C-4EFF-B692-D7763D00E2D5}">
      <dgm:prSet/>
      <dgm:spPr/>
      <dgm:t>
        <a:bodyPr/>
        <a:lstStyle/>
        <a:p>
          <a:endParaRPr lang="ru-RU"/>
        </a:p>
      </dgm:t>
    </dgm:pt>
    <dgm:pt modelId="{3D221494-68A2-476E-9E2E-36282CE9F8A4}" type="sibTrans" cxnId="{53345ECF-697C-4EFF-B692-D7763D00E2D5}">
      <dgm:prSet/>
      <dgm:spPr/>
      <dgm:t>
        <a:bodyPr/>
        <a:lstStyle/>
        <a:p>
          <a:endParaRPr lang="ru-RU"/>
        </a:p>
      </dgm:t>
    </dgm:pt>
    <dgm:pt modelId="{B134099E-544F-49DA-B5BC-514E5488B51A}" type="pres">
      <dgm:prSet presAssocID="{9E65B470-F070-4480-A6C3-78E12680D94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36BC426-3151-49A9-AED8-7E195997940A}" type="pres">
      <dgm:prSet presAssocID="{DDE09575-BE53-4CB1-AFDF-0372E19F4949}" presName="root" presStyleCnt="0"/>
      <dgm:spPr/>
    </dgm:pt>
    <dgm:pt modelId="{5BFD3722-BDE7-4A8E-A74B-E6CB08EEE9E7}" type="pres">
      <dgm:prSet presAssocID="{DDE09575-BE53-4CB1-AFDF-0372E19F4949}" presName="rootComposite" presStyleCnt="0"/>
      <dgm:spPr/>
    </dgm:pt>
    <dgm:pt modelId="{55DD2C2E-F9D0-4D3A-B357-C9CD0B1C8348}" type="pres">
      <dgm:prSet presAssocID="{DDE09575-BE53-4CB1-AFDF-0372E19F4949}" presName="rootText" presStyleLbl="node1" presStyleIdx="0" presStyleCnt="1" custScaleX="233066"/>
      <dgm:spPr/>
    </dgm:pt>
    <dgm:pt modelId="{7844D616-5FB7-4697-A7FA-CD691EB5CB5D}" type="pres">
      <dgm:prSet presAssocID="{DDE09575-BE53-4CB1-AFDF-0372E19F4949}" presName="rootConnector" presStyleLbl="node1" presStyleIdx="0" presStyleCnt="1"/>
      <dgm:spPr/>
    </dgm:pt>
    <dgm:pt modelId="{DE88BB05-C05D-4728-BFAE-BDB3C6FC451C}" type="pres">
      <dgm:prSet presAssocID="{DDE09575-BE53-4CB1-AFDF-0372E19F4949}" presName="childShape" presStyleCnt="0"/>
      <dgm:spPr/>
    </dgm:pt>
    <dgm:pt modelId="{4D951B19-5374-4261-9704-08F25DEC261C}" type="pres">
      <dgm:prSet presAssocID="{41FED517-B42F-4356-AFAA-186F32847CD4}" presName="Name13" presStyleLbl="parChTrans1D2" presStyleIdx="0" presStyleCnt="3"/>
      <dgm:spPr/>
    </dgm:pt>
    <dgm:pt modelId="{D8A96B37-AD56-4585-86B7-C4544F95CABF}" type="pres">
      <dgm:prSet presAssocID="{B9560419-7E7E-4F12-BAB8-BA0BC510E889}" presName="childText" presStyleLbl="bgAcc1" presStyleIdx="0" presStyleCnt="3" custScaleX="4959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EC45DE-B494-400D-A08B-1E89685413AF}" type="pres">
      <dgm:prSet presAssocID="{19B0A14E-F822-4675-8836-B435AA005999}" presName="Name13" presStyleLbl="parChTrans1D2" presStyleIdx="1" presStyleCnt="3"/>
      <dgm:spPr/>
    </dgm:pt>
    <dgm:pt modelId="{4EEDA283-3E0C-4636-9813-92F2390FE8E7}" type="pres">
      <dgm:prSet presAssocID="{59CB4439-2CB5-45F0-AC30-6EB862AA06CF}" presName="childText" presStyleLbl="bgAcc1" presStyleIdx="1" presStyleCnt="3" custScaleX="4959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D75101-53D8-414C-91C1-5CD3D057933F}" type="pres">
      <dgm:prSet presAssocID="{153571D0-B7E9-4DB2-8C31-E4C92D191D40}" presName="Name13" presStyleLbl="parChTrans1D2" presStyleIdx="2" presStyleCnt="3"/>
      <dgm:spPr/>
    </dgm:pt>
    <dgm:pt modelId="{36CDBE4A-555F-4BC3-A1BA-151A12F9B330}" type="pres">
      <dgm:prSet presAssocID="{AD4AB4DF-D093-4695-B7A4-850BDE287188}" presName="childText" presStyleLbl="bgAcc1" presStyleIdx="2" presStyleCnt="3" custScaleX="4959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0353CF-6EFF-43ED-B71E-C22B45754ADF}" type="presOf" srcId="{41FED517-B42F-4356-AFAA-186F32847CD4}" destId="{4D951B19-5374-4261-9704-08F25DEC261C}" srcOrd="0" destOrd="0" presId="urn:microsoft.com/office/officeart/2005/8/layout/hierarchy3"/>
    <dgm:cxn modelId="{76997857-1EB0-4457-A557-367D18D1B006}" type="presOf" srcId="{19B0A14E-F822-4675-8836-B435AA005999}" destId="{57EC45DE-B494-400D-A08B-1E89685413AF}" srcOrd="0" destOrd="0" presId="urn:microsoft.com/office/officeart/2005/8/layout/hierarchy3"/>
    <dgm:cxn modelId="{F39FCA62-BFF4-46BB-8031-C89D77D0C260}" type="presOf" srcId="{DDE09575-BE53-4CB1-AFDF-0372E19F4949}" destId="{55DD2C2E-F9D0-4D3A-B357-C9CD0B1C8348}" srcOrd="0" destOrd="0" presId="urn:microsoft.com/office/officeart/2005/8/layout/hierarchy3"/>
    <dgm:cxn modelId="{5E93CE4C-6CA3-4EC6-98FE-CB25CFC159FD}" type="presOf" srcId="{AD4AB4DF-D093-4695-B7A4-850BDE287188}" destId="{36CDBE4A-555F-4BC3-A1BA-151A12F9B330}" srcOrd="0" destOrd="0" presId="urn:microsoft.com/office/officeart/2005/8/layout/hierarchy3"/>
    <dgm:cxn modelId="{A7290D93-5558-4AF1-B888-310C32B0AEA9}" type="presOf" srcId="{59CB4439-2CB5-45F0-AC30-6EB862AA06CF}" destId="{4EEDA283-3E0C-4636-9813-92F2390FE8E7}" srcOrd="0" destOrd="0" presId="urn:microsoft.com/office/officeart/2005/8/layout/hierarchy3"/>
    <dgm:cxn modelId="{AEECE20D-7323-4CAD-8CE1-4DC5256F337B}" type="presOf" srcId="{9E65B470-F070-4480-A6C3-78E12680D946}" destId="{B134099E-544F-49DA-B5BC-514E5488B51A}" srcOrd="0" destOrd="0" presId="urn:microsoft.com/office/officeart/2005/8/layout/hierarchy3"/>
    <dgm:cxn modelId="{578C80FE-D5F9-4BF9-A49B-A7357D9F23DF}" srcId="{9E65B470-F070-4480-A6C3-78E12680D946}" destId="{DDE09575-BE53-4CB1-AFDF-0372E19F4949}" srcOrd="0" destOrd="0" parTransId="{3F10451F-ACB6-47DE-82EC-A031E7FAA3EA}" sibTransId="{451E7D1A-6EC0-4DA7-889D-686878B8DA6C}"/>
    <dgm:cxn modelId="{22CCD7CB-C50A-45F0-8536-97F959549999}" type="presOf" srcId="{B9560419-7E7E-4F12-BAB8-BA0BC510E889}" destId="{D8A96B37-AD56-4585-86B7-C4544F95CABF}" srcOrd="0" destOrd="0" presId="urn:microsoft.com/office/officeart/2005/8/layout/hierarchy3"/>
    <dgm:cxn modelId="{94A0D10E-3360-4894-A62D-E7EB67625C6E}" srcId="{DDE09575-BE53-4CB1-AFDF-0372E19F4949}" destId="{59CB4439-2CB5-45F0-AC30-6EB862AA06CF}" srcOrd="1" destOrd="0" parTransId="{19B0A14E-F822-4675-8836-B435AA005999}" sibTransId="{92D70A11-314C-45F8-ADF2-4F7BE25E2055}"/>
    <dgm:cxn modelId="{63888E20-2A2C-4C9E-B6AF-A3C8414C1670}" srcId="{DDE09575-BE53-4CB1-AFDF-0372E19F4949}" destId="{B9560419-7E7E-4F12-BAB8-BA0BC510E889}" srcOrd="0" destOrd="0" parTransId="{41FED517-B42F-4356-AFAA-186F32847CD4}" sibTransId="{47F4E93A-B87D-4708-9F41-9D740F83DD2D}"/>
    <dgm:cxn modelId="{0ACC4401-2309-40CF-96F6-3C3B1225D39B}" type="presOf" srcId="{DDE09575-BE53-4CB1-AFDF-0372E19F4949}" destId="{7844D616-5FB7-4697-A7FA-CD691EB5CB5D}" srcOrd="1" destOrd="0" presId="urn:microsoft.com/office/officeart/2005/8/layout/hierarchy3"/>
    <dgm:cxn modelId="{53345ECF-697C-4EFF-B692-D7763D00E2D5}" srcId="{DDE09575-BE53-4CB1-AFDF-0372E19F4949}" destId="{AD4AB4DF-D093-4695-B7A4-850BDE287188}" srcOrd="2" destOrd="0" parTransId="{153571D0-B7E9-4DB2-8C31-E4C92D191D40}" sibTransId="{3D221494-68A2-476E-9E2E-36282CE9F8A4}"/>
    <dgm:cxn modelId="{802708DB-F2B3-4C92-9EA7-40EAB2877BF7}" type="presOf" srcId="{153571D0-B7E9-4DB2-8C31-E4C92D191D40}" destId="{45D75101-53D8-414C-91C1-5CD3D057933F}" srcOrd="0" destOrd="0" presId="urn:microsoft.com/office/officeart/2005/8/layout/hierarchy3"/>
    <dgm:cxn modelId="{0ADC6FA2-3584-4300-AC26-6FA0A62FD0C5}" type="presParOf" srcId="{B134099E-544F-49DA-B5BC-514E5488B51A}" destId="{A36BC426-3151-49A9-AED8-7E195997940A}" srcOrd="0" destOrd="0" presId="urn:microsoft.com/office/officeart/2005/8/layout/hierarchy3"/>
    <dgm:cxn modelId="{CB7CC03A-FD30-4152-B9D9-48D20DF0EAE2}" type="presParOf" srcId="{A36BC426-3151-49A9-AED8-7E195997940A}" destId="{5BFD3722-BDE7-4A8E-A74B-E6CB08EEE9E7}" srcOrd="0" destOrd="0" presId="urn:microsoft.com/office/officeart/2005/8/layout/hierarchy3"/>
    <dgm:cxn modelId="{06A40DE0-91F0-4ADE-AEC0-BC100B9C6A23}" type="presParOf" srcId="{5BFD3722-BDE7-4A8E-A74B-E6CB08EEE9E7}" destId="{55DD2C2E-F9D0-4D3A-B357-C9CD0B1C8348}" srcOrd="0" destOrd="0" presId="urn:microsoft.com/office/officeart/2005/8/layout/hierarchy3"/>
    <dgm:cxn modelId="{0F0BA510-D698-4F3F-BCA7-9EFB6BFE9F9E}" type="presParOf" srcId="{5BFD3722-BDE7-4A8E-A74B-E6CB08EEE9E7}" destId="{7844D616-5FB7-4697-A7FA-CD691EB5CB5D}" srcOrd="1" destOrd="0" presId="urn:microsoft.com/office/officeart/2005/8/layout/hierarchy3"/>
    <dgm:cxn modelId="{B9A9871D-3121-41F4-9BFA-9EC8934B253A}" type="presParOf" srcId="{A36BC426-3151-49A9-AED8-7E195997940A}" destId="{DE88BB05-C05D-4728-BFAE-BDB3C6FC451C}" srcOrd="1" destOrd="0" presId="urn:microsoft.com/office/officeart/2005/8/layout/hierarchy3"/>
    <dgm:cxn modelId="{FBDFC621-6F1F-475F-ADE6-F8A33021D934}" type="presParOf" srcId="{DE88BB05-C05D-4728-BFAE-BDB3C6FC451C}" destId="{4D951B19-5374-4261-9704-08F25DEC261C}" srcOrd="0" destOrd="0" presId="urn:microsoft.com/office/officeart/2005/8/layout/hierarchy3"/>
    <dgm:cxn modelId="{67E78F37-7755-40DF-AC2F-84585AB9D1DA}" type="presParOf" srcId="{DE88BB05-C05D-4728-BFAE-BDB3C6FC451C}" destId="{D8A96B37-AD56-4585-86B7-C4544F95CABF}" srcOrd="1" destOrd="0" presId="urn:microsoft.com/office/officeart/2005/8/layout/hierarchy3"/>
    <dgm:cxn modelId="{25CB1E6D-7E6D-4E98-886C-B43344BEC464}" type="presParOf" srcId="{DE88BB05-C05D-4728-BFAE-BDB3C6FC451C}" destId="{57EC45DE-B494-400D-A08B-1E89685413AF}" srcOrd="2" destOrd="0" presId="urn:microsoft.com/office/officeart/2005/8/layout/hierarchy3"/>
    <dgm:cxn modelId="{ECF86041-3C24-4C38-93AD-339044D727B4}" type="presParOf" srcId="{DE88BB05-C05D-4728-BFAE-BDB3C6FC451C}" destId="{4EEDA283-3E0C-4636-9813-92F2390FE8E7}" srcOrd="3" destOrd="0" presId="urn:microsoft.com/office/officeart/2005/8/layout/hierarchy3"/>
    <dgm:cxn modelId="{BF37B43F-7733-45B7-8557-521D0E5214C7}" type="presParOf" srcId="{DE88BB05-C05D-4728-BFAE-BDB3C6FC451C}" destId="{45D75101-53D8-414C-91C1-5CD3D057933F}" srcOrd="4" destOrd="0" presId="urn:microsoft.com/office/officeart/2005/8/layout/hierarchy3"/>
    <dgm:cxn modelId="{F8851A95-93BE-4489-8884-B022445C4F7C}" type="presParOf" srcId="{DE88BB05-C05D-4728-BFAE-BDB3C6FC451C}" destId="{36CDBE4A-555F-4BC3-A1BA-151A12F9B330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178A01B-ACE2-42A5-B055-6E656802CC48}" type="doc">
      <dgm:prSet loTypeId="urn:microsoft.com/office/officeart/2005/8/layout/orgChart1" loCatId="hierarchy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06C7BD9-C385-4265-AA05-4E5F00A014D2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Основания прекращения брака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8BFBD40-1705-4910-A7E3-80EA9F308A31}" type="parTrans" cxnId="{D780AF14-3AE7-46B4-8FB3-5DBFA8F95952}">
      <dgm:prSet/>
      <dgm:spPr/>
      <dgm:t>
        <a:bodyPr/>
        <a:lstStyle/>
        <a:p>
          <a:endParaRPr lang="ru-RU"/>
        </a:p>
      </dgm:t>
    </dgm:pt>
    <dgm:pt modelId="{8A9AB669-D016-4E02-A853-C40F008C9BCD}" type="sibTrans" cxnId="{D780AF14-3AE7-46B4-8FB3-5DBFA8F95952}">
      <dgm:prSet/>
      <dgm:spPr/>
      <dgm:t>
        <a:bodyPr/>
        <a:lstStyle/>
        <a:p>
          <a:endParaRPr lang="ru-RU"/>
        </a:p>
      </dgm:t>
    </dgm:pt>
    <dgm:pt modelId="{3FEF99FC-CE92-475E-A096-B3B61D18EFD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смерть одного из супругов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8BCBBDA-06D8-48E4-99C6-B19D78FA2AB9}" type="parTrans" cxnId="{495139E6-64D8-413F-ADF6-BF064206D4A2}">
      <dgm:prSet/>
      <dgm:spPr/>
      <dgm:t>
        <a:bodyPr/>
        <a:lstStyle/>
        <a:p>
          <a:endParaRPr lang="ru-RU"/>
        </a:p>
      </dgm:t>
    </dgm:pt>
    <dgm:pt modelId="{58C7E1F5-7A69-4EEA-8526-F32419396FC9}" type="sibTrans" cxnId="{495139E6-64D8-413F-ADF6-BF064206D4A2}">
      <dgm:prSet/>
      <dgm:spPr/>
      <dgm:t>
        <a:bodyPr/>
        <a:lstStyle/>
        <a:p>
          <a:endParaRPr lang="ru-RU"/>
        </a:p>
      </dgm:t>
    </dgm:pt>
    <dgm:pt modelId="{13491C3B-5CC6-4260-B0A5-1B1B533AC18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объявление в судебном порядке умершим одного из супругов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BFA65B5-CD97-439C-A4BC-B2E978952218}" type="parTrans" cxnId="{4F761A24-6304-4A62-992E-6EF36771EE0D}">
      <dgm:prSet/>
      <dgm:spPr/>
      <dgm:t>
        <a:bodyPr/>
        <a:lstStyle/>
        <a:p>
          <a:endParaRPr lang="ru-RU"/>
        </a:p>
      </dgm:t>
    </dgm:pt>
    <dgm:pt modelId="{2D6E9233-CDFE-4B45-BC6E-EF876BA07C29}" type="sibTrans" cxnId="{4F761A24-6304-4A62-992E-6EF36771EE0D}">
      <dgm:prSet/>
      <dgm:spPr/>
      <dgm:t>
        <a:bodyPr/>
        <a:lstStyle/>
        <a:p>
          <a:endParaRPr lang="ru-RU"/>
        </a:p>
      </dgm:t>
    </dgm:pt>
    <dgm:pt modelId="{08EC9BD3-09A0-4E07-9DE5-16339E6D6E0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заявление о расторжении брака одного из супругов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5AE4EE3-8B79-4D86-B4EC-4F4D458F2E07}" type="parTrans" cxnId="{C4803C03-418C-4DC6-AF22-A330940B7209}">
      <dgm:prSet/>
      <dgm:spPr/>
      <dgm:t>
        <a:bodyPr/>
        <a:lstStyle/>
        <a:p>
          <a:endParaRPr lang="ru-RU"/>
        </a:p>
      </dgm:t>
    </dgm:pt>
    <dgm:pt modelId="{90CB3FD6-DD9A-44F5-B217-9276B8682EA7}" type="sibTrans" cxnId="{C4803C03-418C-4DC6-AF22-A330940B7209}">
      <dgm:prSet/>
      <dgm:spPr/>
      <dgm:t>
        <a:bodyPr/>
        <a:lstStyle/>
        <a:p>
          <a:endParaRPr lang="ru-RU"/>
        </a:p>
      </dgm:t>
    </dgm:pt>
    <dgm:pt modelId="{6E09EFFC-5A74-4E58-8BF6-010EAC391EBA}" type="pres">
      <dgm:prSet presAssocID="{8178A01B-ACE2-42A5-B055-6E656802CC4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435DC19-270F-40C9-94BF-6ABFD517BD5D}" type="pres">
      <dgm:prSet presAssocID="{206C7BD9-C385-4265-AA05-4E5F00A014D2}" presName="hierRoot1" presStyleCnt="0">
        <dgm:presLayoutVars>
          <dgm:hierBranch val="init"/>
        </dgm:presLayoutVars>
      </dgm:prSet>
      <dgm:spPr/>
    </dgm:pt>
    <dgm:pt modelId="{1B378E0C-BA25-42D1-AAA0-211C082C1544}" type="pres">
      <dgm:prSet presAssocID="{206C7BD9-C385-4265-AA05-4E5F00A014D2}" presName="rootComposite1" presStyleCnt="0"/>
      <dgm:spPr/>
    </dgm:pt>
    <dgm:pt modelId="{2ACE288B-C9E2-4313-834B-E1B42A589663}" type="pres">
      <dgm:prSet presAssocID="{206C7BD9-C385-4265-AA05-4E5F00A014D2}" presName="rootText1" presStyleLbl="node0" presStyleIdx="0" presStyleCnt="1" custScaleX="182425" custScaleY="62189">
        <dgm:presLayoutVars>
          <dgm:chPref val="3"/>
        </dgm:presLayoutVars>
      </dgm:prSet>
      <dgm:spPr/>
    </dgm:pt>
    <dgm:pt modelId="{5307FA69-1436-4FCC-BABD-4CFABD1852EF}" type="pres">
      <dgm:prSet presAssocID="{206C7BD9-C385-4265-AA05-4E5F00A014D2}" presName="rootConnector1" presStyleLbl="node1" presStyleIdx="0" presStyleCnt="0"/>
      <dgm:spPr/>
    </dgm:pt>
    <dgm:pt modelId="{BFB19769-D71A-49A0-B8ED-7D3E6F65F69C}" type="pres">
      <dgm:prSet presAssocID="{206C7BD9-C385-4265-AA05-4E5F00A014D2}" presName="hierChild2" presStyleCnt="0"/>
      <dgm:spPr/>
    </dgm:pt>
    <dgm:pt modelId="{0023F6B1-D2F2-421B-BF60-FA801A182863}" type="pres">
      <dgm:prSet presAssocID="{F8BCBBDA-06D8-48E4-99C6-B19D78FA2AB9}" presName="Name37" presStyleLbl="parChTrans1D2" presStyleIdx="0" presStyleCnt="3"/>
      <dgm:spPr/>
    </dgm:pt>
    <dgm:pt modelId="{544E5E22-3E06-4B82-8F12-D7459CE69CCB}" type="pres">
      <dgm:prSet presAssocID="{3FEF99FC-CE92-475E-A096-B3B61D18EFD2}" presName="hierRoot2" presStyleCnt="0">
        <dgm:presLayoutVars>
          <dgm:hierBranch val="init"/>
        </dgm:presLayoutVars>
      </dgm:prSet>
      <dgm:spPr/>
    </dgm:pt>
    <dgm:pt modelId="{A91D7DD1-8757-4199-9294-B90A1E6AAF1E}" type="pres">
      <dgm:prSet presAssocID="{3FEF99FC-CE92-475E-A096-B3B61D18EFD2}" presName="rootComposite" presStyleCnt="0"/>
      <dgm:spPr/>
    </dgm:pt>
    <dgm:pt modelId="{D32BF359-C088-4A00-9613-058620EAF5E5}" type="pres">
      <dgm:prSet presAssocID="{3FEF99FC-CE92-475E-A096-B3B61D18EFD2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29239B-9A45-4580-9397-DB256C428C32}" type="pres">
      <dgm:prSet presAssocID="{3FEF99FC-CE92-475E-A096-B3B61D18EFD2}" presName="rootConnector" presStyleLbl="node2" presStyleIdx="0" presStyleCnt="3"/>
      <dgm:spPr/>
    </dgm:pt>
    <dgm:pt modelId="{8380C8F3-5794-4FE6-9512-4CDBB2149CE4}" type="pres">
      <dgm:prSet presAssocID="{3FEF99FC-CE92-475E-A096-B3B61D18EFD2}" presName="hierChild4" presStyleCnt="0"/>
      <dgm:spPr/>
    </dgm:pt>
    <dgm:pt modelId="{0F7CC8A8-F02D-4FEA-B02B-49FECE21DA30}" type="pres">
      <dgm:prSet presAssocID="{3FEF99FC-CE92-475E-A096-B3B61D18EFD2}" presName="hierChild5" presStyleCnt="0"/>
      <dgm:spPr/>
    </dgm:pt>
    <dgm:pt modelId="{227BC42A-B5B2-44F8-A1F1-E666B0C3E94C}" type="pres">
      <dgm:prSet presAssocID="{BBFA65B5-CD97-439C-A4BC-B2E978952218}" presName="Name37" presStyleLbl="parChTrans1D2" presStyleIdx="1" presStyleCnt="3"/>
      <dgm:spPr/>
    </dgm:pt>
    <dgm:pt modelId="{3FEE4A74-7A32-4427-9EDD-F10A1453D250}" type="pres">
      <dgm:prSet presAssocID="{13491C3B-5CC6-4260-B0A5-1B1B533AC18A}" presName="hierRoot2" presStyleCnt="0">
        <dgm:presLayoutVars>
          <dgm:hierBranch val="init"/>
        </dgm:presLayoutVars>
      </dgm:prSet>
      <dgm:spPr/>
    </dgm:pt>
    <dgm:pt modelId="{C5759E6A-30BC-4884-9932-E6537AD0F69C}" type="pres">
      <dgm:prSet presAssocID="{13491C3B-5CC6-4260-B0A5-1B1B533AC18A}" presName="rootComposite" presStyleCnt="0"/>
      <dgm:spPr/>
    </dgm:pt>
    <dgm:pt modelId="{9BD6500E-D65C-4F68-BA7F-7AB38550E8C8}" type="pres">
      <dgm:prSet presAssocID="{13491C3B-5CC6-4260-B0A5-1B1B533AC18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55E1AC-23AC-4806-975A-5A205AFDAD8D}" type="pres">
      <dgm:prSet presAssocID="{13491C3B-5CC6-4260-B0A5-1B1B533AC18A}" presName="rootConnector" presStyleLbl="node2" presStyleIdx="1" presStyleCnt="3"/>
      <dgm:spPr/>
    </dgm:pt>
    <dgm:pt modelId="{E513B95A-CBBB-4C02-875B-EDA906259A50}" type="pres">
      <dgm:prSet presAssocID="{13491C3B-5CC6-4260-B0A5-1B1B533AC18A}" presName="hierChild4" presStyleCnt="0"/>
      <dgm:spPr/>
    </dgm:pt>
    <dgm:pt modelId="{3E890384-A481-451A-8363-9C0FE8BF6CCF}" type="pres">
      <dgm:prSet presAssocID="{13491C3B-5CC6-4260-B0A5-1B1B533AC18A}" presName="hierChild5" presStyleCnt="0"/>
      <dgm:spPr/>
    </dgm:pt>
    <dgm:pt modelId="{1020F6A5-1D4B-4A84-A4B0-CC94BB9E981C}" type="pres">
      <dgm:prSet presAssocID="{D5AE4EE3-8B79-4D86-B4EC-4F4D458F2E07}" presName="Name37" presStyleLbl="parChTrans1D2" presStyleIdx="2" presStyleCnt="3"/>
      <dgm:spPr/>
    </dgm:pt>
    <dgm:pt modelId="{E4FF3461-06FD-4D79-8672-93C91B736D79}" type="pres">
      <dgm:prSet presAssocID="{08EC9BD3-09A0-4E07-9DE5-16339E6D6E00}" presName="hierRoot2" presStyleCnt="0">
        <dgm:presLayoutVars>
          <dgm:hierBranch val="init"/>
        </dgm:presLayoutVars>
      </dgm:prSet>
      <dgm:spPr/>
    </dgm:pt>
    <dgm:pt modelId="{112BF858-7AFD-4F6A-B9B9-E4A848C9D03F}" type="pres">
      <dgm:prSet presAssocID="{08EC9BD3-09A0-4E07-9DE5-16339E6D6E00}" presName="rootComposite" presStyleCnt="0"/>
      <dgm:spPr/>
    </dgm:pt>
    <dgm:pt modelId="{55F5F9FB-3152-49F9-8476-F6351A302059}" type="pres">
      <dgm:prSet presAssocID="{08EC9BD3-09A0-4E07-9DE5-16339E6D6E0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D877A3-F017-4C18-9209-285C371B99BF}" type="pres">
      <dgm:prSet presAssocID="{08EC9BD3-09A0-4E07-9DE5-16339E6D6E00}" presName="rootConnector" presStyleLbl="node2" presStyleIdx="2" presStyleCnt="3"/>
      <dgm:spPr/>
    </dgm:pt>
    <dgm:pt modelId="{DCD306EF-75A4-4ACE-B182-5A7C437FF82B}" type="pres">
      <dgm:prSet presAssocID="{08EC9BD3-09A0-4E07-9DE5-16339E6D6E00}" presName="hierChild4" presStyleCnt="0"/>
      <dgm:spPr/>
    </dgm:pt>
    <dgm:pt modelId="{8D4889E7-D192-4F97-89D1-E7703F0465A0}" type="pres">
      <dgm:prSet presAssocID="{08EC9BD3-09A0-4E07-9DE5-16339E6D6E00}" presName="hierChild5" presStyleCnt="0"/>
      <dgm:spPr/>
    </dgm:pt>
    <dgm:pt modelId="{3426D0CE-DD7F-4DB0-952B-8D361BD748CC}" type="pres">
      <dgm:prSet presAssocID="{206C7BD9-C385-4265-AA05-4E5F00A014D2}" presName="hierChild3" presStyleCnt="0"/>
      <dgm:spPr/>
    </dgm:pt>
  </dgm:ptLst>
  <dgm:cxnLst>
    <dgm:cxn modelId="{D780AF14-3AE7-46B4-8FB3-5DBFA8F95952}" srcId="{8178A01B-ACE2-42A5-B055-6E656802CC48}" destId="{206C7BD9-C385-4265-AA05-4E5F00A014D2}" srcOrd="0" destOrd="0" parTransId="{A8BFBD40-1705-4910-A7E3-80EA9F308A31}" sibTransId="{8A9AB669-D016-4E02-A853-C40F008C9BCD}"/>
    <dgm:cxn modelId="{3F2868CC-7D3F-420A-8356-0239512FC032}" type="presOf" srcId="{3FEF99FC-CE92-475E-A096-B3B61D18EFD2}" destId="{D32BF359-C088-4A00-9613-058620EAF5E5}" srcOrd="0" destOrd="0" presId="urn:microsoft.com/office/officeart/2005/8/layout/orgChart1"/>
    <dgm:cxn modelId="{0AE21E08-68C5-4C85-9147-69176089D125}" type="presOf" srcId="{13491C3B-5CC6-4260-B0A5-1B1B533AC18A}" destId="{9655E1AC-23AC-4806-975A-5A205AFDAD8D}" srcOrd="1" destOrd="0" presId="urn:microsoft.com/office/officeart/2005/8/layout/orgChart1"/>
    <dgm:cxn modelId="{7FB13022-B20F-4C45-A1CD-4A01FC95B516}" type="presOf" srcId="{13491C3B-5CC6-4260-B0A5-1B1B533AC18A}" destId="{9BD6500E-D65C-4F68-BA7F-7AB38550E8C8}" srcOrd="0" destOrd="0" presId="urn:microsoft.com/office/officeart/2005/8/layout/orgChart1"/>
    <dgm:cxn modelId="{7C42835E-6646-44C5-9601-8C146CE86E29}" type="presOf" srcId="{F8BCBBDA-06D8-48E4-99C6-B19D78FA2AB9}" destId="{0023F6B1-D2F2-421B-BF60-FA801A182863}" srcOrd="0" destOrd="0" presId="urn:microsoft.com/office/officeart/2005/8/layout/orgChart1"/>
    <dgm:cxn modelId="{FA20AD40-2729-476B-BC9F-1A5D4808E591}" type="presOf" srcId="{206C7BD9-C385-4265-AA05-4E5F00A014D2}" destId="{5307FA69-1436-4FCC-BABD-4CFABD1852EF}" srcOrd="1" destOrd="0" presId="urn:microsoft.com/office/officeart/2005/8/layout/orgChart1"/>
    <dgm:cxn modelId="{44D4BEE9-747F-4963-8AF2-B5D5253C8FFC}" type="presOf" srcId="{BBFA65B5-CD97-439C-A4BC-B2E978952218}" destId="{227BC42A-B5B2-44F8-A1F1-E666B0C3E94C}" srcOrd="0" destOrd="0" presId="urn:microsoft.com/office/officeart/2005/8/layout/orgChart1"/>
    <dgm:cxn modelId="{14C15A21-420D-4283-ACD5-92F26725297E}" type="presOf" srcId="{206C7BD9-C385-4265-AA05-4E5F00A014D2}" destId="{2ACE288B-C9E2-4313-834B-E1B42A589663}" srcOrd="0" destOrd="0" presId="urn:microsoft.com/office/officeart/2005/8/layout/orgChart1"/>
    <dgm:cxn modelId="{E2F5B1BE-C879-4D43-B93A-267BC06642A1}" type="presOf" srcId="{08EC9BD3-09A0-4E07-9DE5-16339E6D6E00}" destId="{55F5F9FB-3152-49F9-8476-F6351A302059}" srcOrd="0" destOrd="0" presId="urn:microsoft.com/office/officeart/2005/8/layout/orgChart1"/>
    <dgm:cxn modelId="{E9BDD148-1016-4D91-B2F2-48ADD3EE8E13}" type="presOf" srcId="{3FEF99FC-CE92-475E-A096-B3B61D18EFD2}" destId="{0229239B-9A45-4580-9397-DB256C428C32}" srcOrd="1" destOrd="0" presId="urn:microsoft.com/office/officeart/2005/8/layout/orgChart1"/>
    <dgm:cxn modelId="{C4803C03-418C-4DC6-AF22-A330940B7209}" srcId="{206C7BD9-C385-4265-AA05-4E5F00A014D2}" destId="{08EC9BD3-09A0-4E07-9DE5-16339E6D6E00}" srcOrd="2" destOrd="0" parTransId="{D5AE4EE3-8B79-4D86-B4EC-4F4D458F2E07}" sibTransId="{90CB3FD6-DD9A-44F5-B217-9276B8682EA7}"/>
    <dgm:cxn modelId="{2C8716B5-99AC-49B9-AC76-C8260A7717C6}" type="presOf" srcId="{8178A01B-ACE2-42A5-B055-6E656802CC48}" destId="{6E09EFFC-5A74-4E58-8BF6-010EAC391EBA}" srcOrd="0" destOrd="0" presId="urn:microsoft.com/office/officeart/2005/8/layout/orgChart1"/>
    <dgm:cxn modelId="{495139E6-64D8-413F-ADF6-BF064206D4A2}" srcId="{206C7BD9-C385-4265-AA05-4E5F00A014D2}" destId="{3FEF99FC-CE92-475E-A096-B3B61D18EFD2}" srcOrd="0" destOrd="0" parTransId="{F8BCBBDA-06D8-48E4-99C6-B19D78FA2AB9}" sibTransId="{58C7E1F5-7A69-4EEA-8526-F32419396FC9}"/>
    <dgm:cxn modelId="{4F761A24-6304-4A62-992E-6EF36771EE0D}" srcId="{206C7BD9-C385-4265-AA05-4E5F00A014D2}" destId="{13491C3B-5CC6-4260-B0A5-1B1B533AC18A}" srcOrd="1" destOrd="0" parTransId="{BBFA65B5-CD97-439C-A4BC-B2E978952218}" sibTransId="{2D6E9233-CDFE-4B45-BC6E-EF876BA07C29}"/>
    <dgm:cxn modelId="{B9FFFC43-BB30-4DE6-AB85-DA52D8589B04}" type="presOf" srcId="{D5AE4EE3-8B79-4D86-B4EC-4F4D458F2E07}" destId="{1020F6A5-1D4B-4A84-A4B0-CC94BB9E981C}" srcOrd="0" destOrd="0" presId="urn:microsoft.com/office/officeart/2005/8/layout/orgChart1"/>
    <dgm:cxn modelId="{1A3E6DA2-AC0A-4FA5-9612-1E29999AB4C0}" type="presOf" srcId="{08EC9BD3-09A0-4E07-9DE5-16339E6D6E00}" destId="{39D877A3-F017-4C18-9209-285C371B99BF}" srcOrd="1" destOrd="0" presId="urn:microsoft.com/office/officeart/2005/8/layout/orgChart1"/>
    <dgm:cxn modelId="{BB31D7A9-AF61-4897-96D5-AD86452D0A07}" type="presParOf" srcId="{6E09EFFC-5A74-4E58-8BF6-010EAC391EBA}" destId="{2435DC19-270F-40C9-94BF-6ABFD517BD5D}" srcOrd="0" destOrd="0" presId="urn:microsoft.com/office/officeart/2005/8/layout/orgChart1"/>
    <dgm:cxn modelId="{31E643F1-9501-444E-A3D8-CBB8C2877A6D}" type="presParOf" srcId="{2435DC19-270F-40C9-94BF-6ABFD517BD5D}" destId="{1B378E0C-BA25-42D1-AAA0-211C082C1544}" srcOrd="0" destOrd="0" presId="urn:microsoft.com/office/officeart/2005/8/layout/orgChart1"/>
    <dgm:cxn modelId="{4D051DC5-D5B9-4BA9-822F-D3BC7DD0DFD9}" type="presParOf" srcId="{1B378E0C-BA25-42D1-AAA0-211C082C1544}" destId="{2ACE288B-C9E2-4313-834B-E1B42A589663}" srcOrd="0" destOrd="0" presId="urn:microsoft.com/office/officeart/2005/8/layout/orgChart1"/>
    <dgm:cxn modelId="{F13CF92F-EC29-4E47-AA91-4DB2760B5024}" type="presParOf" srcId="{1B378E0C-BA25-42D1-AAA0-211C082C1544}" destId="{5307FA69-1436-4FCC-BABD-4CFABD1852EF}" srcOrd="1" destOrd="0" presId="urn:microsoft.com/office/officeart/2005/8/layout/orgChart1"/>
    <dgm:cxn modelId="{F8C23F74-BFB7-40BE-95BD-9B161378D9AC}" type="presParOf" srcId="{2435DC19-270F-40C9-94BF-6ABFD517BD5D}" destId="{BFB19769-D71A-49A0-B8ED-7D3E6F65F69C}" srcOrd="1" destOrd="0" presId="urn:microsoft.com/office/officeart/2005/8/layout/orgChart1"/>
    <dgm:cxn modelId="{E0C448C9-9456-482F-B64B-D8E157C0ED77}" type="presParOf" srcId="{BFB19769-D71A-49A0-B8ED-7D3E6F65F69C}" destId="{0023F6B1-D2F2-421B-BF60-FA801A182863}" srcOrd="0" destOrd="0" presId="urn:microsoft.com/office/officeart/2005/8/layout/orgChart1"/>
    <dgm:cxn modelId="{62EBD950-9058-4C2B-B8D0-40D684897D4B}" type="presParOf" srcId="{BFB19769-D71A-49A0-B8ED-7D3E6F65F69C}" destId="{544E5E22-3E06-4B82-8F12-D7459CE69CCB}" srcOrd="1" destOrd="0" presId="urn:microsoft.com/office/officeart/2005/8/layout/orgChart1"/>
    <dgm:cxn modelId="{5D626A47-A5FC-4477-80C8-3474EC9919C4}" type="presParOf" srcId="{544E5E22-3E06-4B82-8F12-D7459CE69CCB}" destId="{A91D7DD1-8757-4199-9294-B90A1E6AAF1E}" srcOrd="0" destOrd="0" presId="urn:microsoft.com/office/officeart/2005/8/layout/orgChart1"/>
    <dgm:cxn modelId="{13319E38-5A06-4683-A550-77FB1721FAF4}" type="presParOf" srcId="{A91D7DD1-8757-4199-9294-B90A1E6AAF1E}" destId="{D32BF359-C088-4A00-9613-058620EAF5E5}" srcOrd="0" destOrd="0" presId="urn:microsoft.com/office/officeart/2005/8/layout/orgChart1"/>
    <dgm:cxn modelId="{B60DBFDE-65D5-4F1E-B328-04A8B2CE7545}" type="presParOf" srcId="{A91D7DD1-8757-4199-9294-B90A1E6AAF1E}" destId="{0229239B-9A45-4580-9397-DB256C428C32}" srcOrd="1" destOrd="0" presId="urn:microsoft.com/office/officeart/2005/8/layout/orgChart1"/>
    <dgm:cxn modelId="{B24CC753-8155-4638-9EB3-94C213F1B41F}" type="presParOf" srcId="{544E5E22-3E06-4B82-8F12-D7459CE69CCB}" destId="{8380C8F3-5794-4FE6-9512-4CDBB2149CE4}" srcOrd="1" destOrd="0" presId="urn:microsoft.com/office/officeart/2005/8/layout/orgChart1"/>
    <dgm:cxn modelId="{4322D1D3-44CC-4DB7-B8AB-92814F18FEE4}" type="presParOf" srcId="{544E5E22-3E06-4B82-8F12-D7459CE69CCB}" destId="{0F7CC8A8-F02D-4FEA-B02B-49FECE21DA30}" srcOrd="2" destOrd="0" presId="urn:microsoft.com/office/officeart/2005/8/layout/orgChart1"/>
    <dgm:cxn modelId="{19D9D4C0-9E9B-497E-B5CD-52ACE7210C6C}" type="presParOf" srcId="{BFB19769-D71A-49A0-B8ED-7D3E6F65F69C}" destId="{227BC42A-B5B2-44F8-A1F1-E666B0C3E94C}" srcOrd="2" destOrd="0" presId="urn:microsoft.com/office/officeart/2005/8/layout/orgChart1"/>
    <dgm:cxn modelId="{0FD2BF7A-9568-4EE7-9C7A-20C8AF8F919C}" type="presParOf" srcId="{BFB19769-D71A-49A0-B8ED-7D3E6F65F69C}" destId="{3FEE4A74-7A32-4427-9EDD-F10A1453D250}" srcOrd="3" destOrd="0" presId="urn:microsoft.com/office/officeart/2005/8/layout/orgChart1"/>
    <dgm:cxn modelId="{FC080E5D-4588-4824-AB16-89D32D832AAB}" type="presParOf" srcId="{3FEE4A74-7A32-4427-9EDD-F10A1453D250}" destId="{C5759E6A-30BC-4884-9932-E6537AD0F69C}" srcOrd="0" destOrd="0" presId="urn:microsoft.com/office/officeart/2005/8/layout/orgChart1"/>
    <dgm:cxn modelId="{8FDCB2A9-7356-478D-97C5-7F7D4807985E}" type="presParOf" srcId="{C5759E6A-30BC-4884-9932-E6537AD0F69C}" destId="{9BD6500E-D65C-4F68-BA7F-7AB38550E8C8}" srcOrd="0" destOrd="0" presId="urn:microsoft.com/office/officeart/2005/8/layout/orgChart1"/>
    <dgm:cxn modelId="{D08E5F7B-38DD-48DC-BC0C-70D0908DB37B}" type="presParOf" srcId="{C5759E6A-30BC-4884-9932-E6537AD0F69C}" destId="{9655E1AC-23AC-4806-975A-5A205AFDAD8D}" srcOrd="1" destOrd="0" presId="urn:microsoft.com/office/officeart/2005/8/layout/orgChart1"/>
    <dgm:cxn modelId="{DCCA0A5C-7527-4928-9196-2769C8D31349}" type="presParOf" srcId="{3FEE4A74-7A32-4427-9EDD-F10A1453D250}" destId="{E513B95A-CBBB-4C02-875B-EDA906259A50}" srcOrd="1" destOrd="0" presId="urn:microsoft.com/office/officeart/2005/8/layout/orgChart1"/>
    <dgm:cxn modelId="{AE06C06F-EDBA-4972-8DBD-E66B6AA59D1B}" type="presParOf" srcId="{3FEE4A74-7A32-4427-9EDD-F10A1453D250}" destId="{3E890384-A481-451A-8363-9C0FE8BF6CCF}" srcOrd="2" destOrd="0" presId="urn:microsoft.com/office/officeart/2005/8/layout/orgChart1"/>
    <dgm:cxn modelId="{44765D1D-6A87-43A7-A64A-01956BA4DB9F}" type="presParOf" srcId="{BFB19769-D71A-49A0-B8ED-7D3E6F65F69C}" destId="{1020F6A5-1D4B-4A84-A4B0-CC94BB9E981C}" srcOrd="4" destOrd="0" presId="urn:microsoft.com/office/officeart/2005/8/layout/orgChart1"/>
    <dgm:cxn modelId="{12D7B28D-564E-4B4C-B189-C5FC828AC47A}" type="presParOf" srcId="{BFB19769-D71A-49A0-B8ED-7D3E6F65F69C}" destId="{E4FF3461-06FD-4D79-8672-93C91B736D79}" srcOrd="5" destOrd="0" presId="urn:microsoft.com/office/officeart/2005/8/layout/orgChart1"/>
    <dgm:cxn modelId="{4E2210BC-00EB-485A-917C-EA716668F51F}" type="presParOf" srcId="{E4FF3461-06FD-4D79-8672-93C91B736D79}" destId="{112BF858-7AFD-4F6A-B9B9-E4A848C9D03F}" srcOrd="0" destOrd="0" presId="urn:microsoft.com/office/officeart/2005/8/layout/orgChart1"/>
    <dgm:cxn modelId="{FCBA3B8B-9C97-4FFA-8059-3C9E8AA81E1C}" type="presParOf" srcId="{112BF858-7AFD-4F6A-B9B9-E4A848C9D03F}" destId="{55F5F9FB-3152-49F9-8476-F6351A302059}" srcOrd="0" destOrd="0" presId="urn:microsoft.com/office/officeart/2005/8/layout/orgChart1"/>
    <dgm:cxn modelId="{D07BE86D-15F2-4CE4-BCE6-79D61DFE2BF6}" type="presParOf" srcId="{112BF858-7AFD-4F6A-B9B9-E4A848C9D03F}" destId="{39D877A3-F017-4C18-9209-285C371B99BF}" srcOrd="1" destOrd="0" presId="urn:microsoft.com/office/officeart/2005/8/layout/orgChart1"/>
    <dgm:cxn modelId="{F62531EB-898E-43CD-B349-9F75C98F82A9}" type="presParOf" srcId="{E4FF3461-06FD-4D79-8672-93C91B736D79}" destId="{DCD306EF-75A4-4ACE-B182-5A7C437FF82B}" srcOrd="1" destOrd="0" presId="urn:microsoft.com/office/officeart/2005/8/layout/orgChart1"/>
    <dgm:cxn modelId="{6DD88ECC-4502-459F-BF4A-D8DBD5B9BC63}" type="presParOf" srcId="{E4FF3461-06FD-4D79-8672-93C91B736D79}" destId="{8D4889E7-D192-4F97-89D1-E7703F0465A0}" srcOrd="2" destOrd="0" presId="urn:microsoft.com/office/officeart/2005/8/layout/orgChart1"/>
    <dgm:cxn modelId="{6F05CC44-6B19-4B89-A639-3E94C8BD0324}" type="presParOf" srcId="{2435DC19-270F-40C9-94BF-6ABFD517BD5D}" destId="{3426D0CE-DD7F-4DB0-952B-8D361BD748C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935CF5B-D266-412D-9DDC-756F5F62435F}" type="doc">
      <dgm:prSet loTypeId="urn:microsoft.com/office/officeart/2005/8/layout/hierarchy3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E26024B-2F35-486A-8AA6-AABA908CAAC3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Основания для расторжения брака без предоставления срока на примирение: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E6AEA93-9F17-46F4-A185-0E9FB378A7BF}" type="parTrans" cxnId="{F4BF5E5F-3EE0-48CE-9110-0D78755D85A9}">
      <dgm:prSet/>
      <dgm:spPr/>
      <dgm:t>
        <a:bodyPr/>
        <a:lstStyle/>
        <a:p>
          <a:endParaRPr lang="ru-RU"/>
        </a:p>
      </dgm:t>
    </dgm:pt>
    <dgm:pt modelId="{28733992-9012-44B0-A31D-2479AB41E9A7}" type="sibTrans" cxnId="{F4BF5E5F-3EE0-48CE-9110-0D78755D85A9}">
      <dgm:prSet/>
      <dgm:spPr/>
      <dgm:t>
        <a:bodyPr/>
        <a:lstStyle/>
        <a:p>
          <a:endParaRPr lang="ru-RU"/>
        </a:p>
      </dgm:t>
    </dgm:pt>
    <dgm:pt modelId="{3B1999A6-A9D0-454F-9542-30F80A9D60A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если другой супруг признан в установленном порядке безвестно от-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сутствующим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3F19137-DB29-4F14-A4C1-ED8AFB50138C}" type="parTrans" cxnId="{BECAF23F-9468-4FE7-B188-9F88ED5A00EF}">
      <dgm:prSet/>
      <dgm:spPr/>
      <dgm:t>
        <a:bodyPr/>
        <a:lstStyle/>
        <a:p>
          <a:endParaRPr lang="ru-RU"/>
        </a:p>
      </dgm:t>
    </dgm:pt>
    <dgm:pt modelId="{38EAAD65-F230-43F0-B8A4-E0D0BCA0D7FE}" type="sibTrans" cxnId="{BECAF23F-9468-4FE7-B188-9F88ED5A00EF}">
      <dgm:prSet/>
      <dgm:spPr/>
      <dgm:t>
        <a:bodyPr/>
        <a:lstStyle/>
        <a:p>
          <a:endParaRPr lang="ru-RU"/>
        </a:p>
      </dgm:t>
    </dgm:pt>
    <dgm:pt modelId="{98F7EABD-26D1-4B8F-BCB5-99F7C79CAAF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если другой супруг признан в установленном законом порядке не-дееспособным вследствие душевной болезни или слабоумия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8B851BB-46E5-4925-8DA1-221987D8AF19}" type="parTrans" cxnId="{55C90CF9-9F23-4AA4-800D-282B191480AE}">
      <dgm:prSet/>
      <dgm:spPr/>
      <dgm:t>
        <a:bodyPr/>
        <a:lstStyle/>
        <a:p>
          <a:endParaRPr lang="ru-RU"/>
        </a:p>
      </dgm:t>
    </dgm:pt>
    <dgm:pt modelId="{283B41C0-0DB3-464F-B21C-65F746ACA730}" type="sibTrans" cxnId="{55C90CF9-9F23-4AA4-800D-282B191480AE}">
      <dgm:prSet/>
      <dgm:spPr/>
      <dgm:t>
        <a:bodyPr/>
        <a:lstStyle/>
        <a:p>
          <a:endParaRPr lang="ru-RU"/>
        </a:p>
      </dgm:t>
    </dgm:pt>
    <dgm:pt modelId="{91E30C2B-6584-464B-9E0A-8116D28D3F6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 взаимному согласию супругов, не имеющих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несовершеннолет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-них детей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79964EE-CC27-49AB-9209-A483983A6149}" type="parTrans" cxnId="{58F65C2C-E12C-4190-A3B0-80ACF8A635B1}">
      <dgm:prSet/>
      <dgm:spPr/>
      <dgm:t>
        <a:bodyPr/>
        <a:lstStyle/>
        <a:p>
          <a:endParaRPr lang="ru-RU"/>
        </a:p>
      </dgm:t>
    </dgm:pt>
    <dgm:pt modelId="{AEB5F6EE-39F5-4034-B6AB-2548650279D4}" type="sibTrans" cxnId="{58F65C2C-E12C-4190-A3B0-80ACF8A635B1}">
      <dgm:prSet/>
      <dgm:spPr/>
      <dgm:t>
        <a:bodyPr/>
        <a:lstStyle/>
        <a:p>
          <a:endParaRPr lang="ru-RU"/>
        </a:p>
      </dgm:t>
    </dgm:pt>
    <dgm:pt modelId="{0BB09CA8-0C77-4DB1-9CB5-90D71BF376E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если другой супруг осуждён за совершение преступления к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лише-нию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свободы на срок не менее трёх лет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BD56036-DE0C-4886-BB0A-CA53E42564C4}" type="parTrans" cxnId="{D27C4024-5CBC-4EEC-B683-8CB156B14D49}">
      <dgm:prSet/>
      <dgm:spPr/>
      <dgm:t>
        <a:bodyPr/>
        <a:lstStyle/>
        <a:p>
          <a:endParaRPr lang="ru-RU"/>
        </a:p>
      </dgm:t>
    </dgm:pt>
    <dgm:pt modelId="{29A90C97-B972-4DDE-9649-6E0C5CFC1464}" type="sibTrans" cxnId="{D27C4024-5CBC-4EEC-B683-8CB156B14D49}">
      <dgm:prSet/>
      <dgm:spPr/>
      <dgm:t>
        <a:bodyPr/>
        <a:lstStyle/>
        <a:p>
          <a:endParaRPr lang="ru-RU"/>
        </a:p>
      </dgm:t>
    </dgm:pt>
    <dgm:pt modelId="{91771665-BBCA-49D3-BAF3-F9266BBFCCDC}" type="pres">
      <dgm:prSet presAssocID="{1935CF5B-D266-412D-9DDC-756F5F62435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18A28AB-06AD-44DF-AC1F-98379D447100}" type="pres">
      <dgm:prSet presAssocID="{6E26024B-2F35-486A-8AA6-AABA908CAAC3}" presName="root" presStyleCnt="0"/>
      <dgm:spPr/>
    </dgm:pt>
    <dgm:pt modelId="{4E146FA5-FB94-4713-BE0B-6FF30A736B80}" type="pres">
      <dgm:prSet presAssocID="{6E26024B-2F35-486A-8AA6-AABA908CAAC3}" presName="rootComposite" presStyleCnt="0"/>
      <dgm:spPr/>
    </dgm:pt>
    <dgm:pt modelId="{486E5C15-FAB9-473F-9DA7-B02600534AD6}" type="pres">
      <dgm:prSet presAssocID="{6E26024B-2F35-486A-8AA6-AABA908CAAC3}" presName="rootText" presStyleLbl="node1" presStyleIdx="0" presStyleCnt="1" custScaleX="424337"/>
      <dgm:spPr/>
    </dgm:pt>
    <dgm:pt modelId="{2458B34B-4CD4-432D-91C9-B6C0425DBAD9}" type="pres">
      <dgm:prSet presAssocID="{6E26024B-2F35-486A-8AA6-AABA908CAAC3}" presName="rootConnector" presStyleLbl="node1" presStyleIdx="0" presStyleCnt="1"/>
      <dgm:spPr/>
    </dgm:pt>
    <dgm:pt modelId="{53D86D1C-5454-4FC2-85E9-B8CDCBBD24CB}" type="pres">
      <dgm:prSet presAssocID="{6E26024B-2F35-486A-8AA6-AABA908CAAC3}" presName="childShape" presStyleCnt="0"/>
      <dgm:spPr/>
    </dgm:pt>
    <dgm:pt modelId="{9DCC79D9-0B31-4175-B114-1A1D445D7593}" type="pres">
      <dgm:prSet presAssocID="{E3F19137-DB29-4F14-A4C1-ED8AFB50138C}" presName="Name13" presStyleLbl="parChTrans1D2" presStyleIdx="0" presStyleCnt="4"/>
      <dgm:spPr/>
    </dgm:pt>
    <dgm:pt modelId="{BBE44571-C0D8-4B37-BE96-829F3A7D5A4C}" type="pres">
      <dgm:prSet presAssocID="{3B1999A6-A9D0-454F-9542-30F80A9D60A0}" presName="childText" presStyleLbl="bgAcc1" presStyleIdx="0" presStyleCnt="4" custScaleX="5722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AC6610-CAD9-4872-B4A4-68B375F90D39}" type="pres">
      <dgm:prSet presAssocID="{98B851BB-46E5-4925-8DA1-221987D8AF19}" presName="Name13" presStyleLbl="parChTrans1D2" presStyleIdx="1" presStyleCnt="4"/>
      <dgm:spPr/>
    </dgm:pt>
    <dgm:pt modelId="{730F2E40-0835-4449-9143-DB6FAEBDE419}" type="pres">
      <dgm:prSet presAssocID="{98F7EABD-26D1-4B8F-BCB5-99F7C79CAAF6}" presName="childText" presStyleLbl="bgAcc1" presStyleIdx="1" presStyleCnt="4" custScaleX="5722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CE9D4A-BD35-4EE4-AB39-4A076379E2A8}" type="pres">
      <dgm:prSet presAssocID="{8BD56036-DE0C-4886-BB0A-CA53E42564C4}" presName="Name13" presStyleLbl="parChTrans1D2" presStyleIdx="2" presStyleCnt="4"/>
      <dgm:spPr/>
    </dgm:pt>
    <dgm:pt modelId="{4B24BB13-B282-41A8-963A-F1035822D5C4}" type="pres">
      <dgm:prSet presAssocID="{0BB09CA8-0C77-4DB1-9CB5-90D71BF376EF}" presName="childText" presStyleLbl="bgAcc1" presStyleIdx="2" presStyleCnt="4" custScaleX="5722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2B0192-A8DE-4C07-A9AB-6D895B306926}" type="pres">
      <dgm:prSet presAssocID="{F79964EE-CC27-49AB-9209-A483983A6149}" presName="Name13" presStyleLbl="parChTrans1D2" presStyleIdx="3" presStyleCnt="4"/>
      <dgm:spPr/>
    </dgm:pt>
    <dgm:pt modelId="{149AB4A7-D5B9-46D5-A7CC-01054237EC5E}" type="pres">
      <dgm:prSet presAssocID="{91E30C2B-6584-464B-9E0A-8116D28D3F69}" presName="childText" presStyleLbl="bgAcc1" presStyleIdx="3" presStyleCnt="4" custScaleX="5722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A32D31-7A49-41FA-B2B2-B93AA75A5B5B}" type="presOf" srcId="{98B851BB-46E5-4925-8DA1-221987D8AF19}" destId="{41AC6610-CAD9-4872-B4A4-68B375F90D39}" srcOrd="0" destOrd="0" presId="urn:microsoft.com/office/officeart/2005/8/layout/hierarchy3"/>
    <dgm:cxn modelId="{884262A3-3B82-4A69-B16C-A868E4F731F8}" type="presOf" srcId="{6E26024B-2F35-486A-8AA6-AABA908CAAC3}" destId="{2458B34B-4CD4-432D-91C9-B6C0425DBAD9}" srcOrd="1" destOrd="0" presId="urn:microsoft.com/office/officeart/2005/8/layout/hierarchy3"/>
    <dgm:cxn modelId="{55C90CF9-9F23-4AA4-800D-282B191480AE}" srcId="{6E26024B-2F35-486A-8AA6-AABA908CAAC3}" destId="{98F7EABD-26D1-4B8F-BCB5-99F7C79CAAF6}" srcOrd="1" destOrd="0" parTransId="{98B851BB-46E5-4925-8DA1-221987D8AF19}" sibTransId="{283B41C0-0DB3-464F-B21C-65F746ACA730}"/>
    <dgm:cxn modelId="{F4BF5E5F-3EE0-48CE-9110-0D78755D85A9}" srcId="{1935CF5B-D266-412D-9DDC-756F5F62435F}" destId="{6E26024B-2F35-486A-8AA6-AABA908CAAC3}" srcOrd="0" destOrd="0" parTransId="{AE6AEA93-9F17-46F4-A185-0E9FB378A7BF}" sibTransId="{28733992-9012-44B0-A31D-2479AB41E9A7}"/>
    <dgm:cxn modelId="{31953F3D-D10E-40C8-8EF4-95830AAB9EFD}" type="presOf" srcId="{3B1999A6-A9D0-454F-9542-30F80A9D60A0}" destId="{BBE44571-C0D8-4B37-BE96-829F3A7D5A4C}" srcOrd="0" destOrd="0" presId="urn:microsoft.com/office/officeart/2005/8/layout/hierarchy3"/>
    <dgm:cxn modelId="{58F65C2C-E12C-4190-A3B0-80ACF8A635B1}" srcId="{6E26024B-2F35-486A-8AA6-AABA908CAAC3}" destId="{91E30C2B-6584-464B-9E0A-8116D28D3F69}" srcOrd="3" destOrd="0" parTransId="{F79964EE-CC27-49AB-9209-A483983A6149}" sibTransId="{AEB5F6EE-39F5-4034-B6AB-2548650279D4}"/>
    <dgm:cxn modelId="{D27C4024-5CBC-4EEC-B683-8CB156B14D49}" srcId="{6E26024B-2F35-486A-8AA6-AABA908CAAC3}" destId="{0BB09CA8-0C77-4DB1-9CB5-90D71BF376EF}" srcOrd="2" destOrd="0" parTransId="{8BD56036-DE0C-4886-BB0A-CA53E42564C4}" sibTransId="{29A90C97-B972-4DDE-9649-6E0C5CFC1464}"/>
    <dgm:cxn modelId="{597ED6B4-021B-451E-AE94-DB2AF101E5B1}" type="presOf" srcId="{E3F19137-DB29-4F14-A4C1-ED8AFB50138C}" destId="{9DCC79D9-0B31-4175-B114-1A1D445D7593}" srcOrd="0" destOrd="0" presId="urn:microsoft.com/office/officeart/2005/8/layout/hierarchy3"/>
    <dgm:cxn modelId="{20969AEF-2E7E-47AB-9B07-8C73AE4AD129}" type="presOf" srcId="{98F7EABD-26D1-4B8F-BCB5-99F7C79CAAF6}" destId="{730F2E40-0835-4449-9143-DB6FAEBDE419}" srcOrd="0" destOrd="0" presId="urn:microsoft.com/office/officeart/2005/8/layout/hierarchy3"/>
    <dgm:cxn modelId="{D947005E-256B-45B9-9BB2-B016565D3C04}" type="presOf" srcId="{91E30C2B-6584-464B-9E0A-8116D28D3F69}" destId="{149AB4A7-D5B9-46D5-A7CC-01054237EC5E}" srcOrd="0" destOrd="0" presId="urn:microsoft.com/office/officeart/2005/8/layout/hierarchy3"/>
    <dgm:cxn modelId="{62F4962B-1E4F-4771-B8FA-754FC16AF143}" type="presOf" srcId="{6E26024B-2F35-486A-8AA6-AABA908CAAC3}" destId="{486E5C15-FAB9-473F-9DA7-B02600534AD6}" srcOrd="0" destOrd="0" presId="urn:microsoft.com/office/officeart/2005/8/layout/hierarchy3"/>
    <dgm:cxn modelId="{9978C4A8-8482-4790-961A-0274C52F7E14}" type="presOf" srcId="{8BD56036-DE0C-4886-BB0A-CA53E42564C4}" destId="{93CE9D4A-BD35-4EE4-AB39-4A076379E2A8}" srcOrd="0" destOrd="0" presId="urn:microsoft.com/office/officeart/2005/8/layout/hierarchy3"/>
    <dgm:cxn modelId="{19B51E75-128E-4718-A5EC-3091E16F3D42}" type="presOf" srcId="{0BB09CA8-0C77-4DB1-9CB5-90D71BF376EF}" destId="{4B24BB13-B282-41A8-963A-F1035822D5C4}" srcOrd="0" destOrd="0" presId="urn:microsoft.com/office/officeart/2005/8/layout/hierarchy3"/>
    <dgm:cxn modelId="{BECAF23F-9468-4FE7-B188-9F88ED5A00EF}" srcId="{6E26024B-2F35-486A-8AA6-AABA908CAAC3}" destId="{3B1999A6-A9D0-454F-9542-30F80A9D60A0}" srcOrd="0" destOrd="0" parTransId="{E3F19137-DB29-4F14-A4C1-ED8AFB50138C}" sibTransId="{38EAAD65-F230-43F0-B8A4-E0D0BCA0D7FE}"/>
    <dgm:cxn modelId="{46EEAD19-2DB0-43A3-B100-1A57D741BC33}" type="presOf" srcId="{F79964EE-CC27-49AB-9209-A483983A6149}" destId="{8E2B0192-A8DE-4C07-A9AB-6D895B306926}" srcOrd="0" destOrd="0" presId="urn:microsoft.com/office/officeart/2005/8/layout/hierarchy3"/>
    <dgm:cxn modelId="{941FC03E-E3CA-4669-A95E-886214DE03FC}" type="presOf" srcId="{1935CF5B-D266-412D-9DDC-756F5F62435F}" destId="{91771665-BBCA-49D3-BAF3-F9266BBFCCDC}" srcOrd="0" destOrd="0" presId="urn:microsoft.com/office/officeart/2005/8/layout/hierarchy3"/>
    <dgm:cxn modelId="{17B753DB-2869-4C5D-9C18-DC6FC1E8B977}" type="presParOf" srcId="{91771665-BBCA-49D3-BAF3-F9266BBFCCDC}" destId="{618A28AB-06AD-44DF-AC1F-98379D447100}" srcOrd="0" destOrd="0" presId="urn:microsoft.com/office/officeart/2005/8/layout/hierarchy3"/>
    <dgm:cxn modelId="{9779C7D8-B433-4EE0-BEB3-C11C12D0B3BB}" type="presParOf" srcId="{618A28AB-06AD-44DF-AC1F-98379D447100}" destId="{4E146FA5-FB94-4713-BE0B-6FF30A736B80}" srcOrd="0" destOrd="0" presId="urn:microsoft.com/office/officeart/2005/8/layout/hierarchy3"/>
    <dgm:cxn modelId="{257D8EBD-5F51-44A4-ACA1-F7A9E8E6F5B4}" type="presParOf" srcId="{4E146FA5-FB94-4713-BE0B-6FF30A736B80}" destId="{486E5C15-FAB9-473F-9DA7-B02600534AD6}" srcOrd="0" destOrd="0" presId="urn:microsoft.com/office/officeart/2005/8/layout/hierarchy3"/>
    <dgm:cxn modelId="{BB219759-3467-4BF8-AAEB-8940F82E6AEE}" type="presParOf" srcId="{4E146FA5-FB94-4713-BE0B-6FF30A736B80}" destId="{2458B34B-4CD4-432D-91C9-B6C0425DBAD9}" srcOrd="1" destOrd="0" presId="urn:microsoft.com/office/officeart/2005/8/layout/hierarchy3"/>
    <dgm:cxn modelId="{F6F97B24-C002-414D-976A-DC86857BA1E4}" type="presParOf" srcId="{618A28AB-06AD-44DF-AC1F-98379D447100}" destId="{53D86D1C-5454-4FC2-85E9-B8CDCBBD24CB}" srcOrd="1" destOrd="0" presId="urn:microsoft.com/office/officeart/2005/8/layout/hierarchy3"/>
    <dgm:cxn modelId="{687E64D0-7898-4C3A-BF3A-CF6622B6F5A9}" type="presParOf" srcId="{53D86D1C-5454-4FC2-85E9-B8CDCBBD24CB}" destId="{9DCC79D9-0B31-4175-B114-1A1D445D7593}" srcOrd="0" destOrd="0" presId="urn:microsoft.com/office/officeart/2005/8/layout/hierarchy3"/>
    <dgm:cxn modelId="{DF830808-FD56-4833-A9DD-863EE180541F}" type="presParOf" srcId="{53D86D1C-5454-4FC2-85E9-B8CDCBBD24CB}" destId="{BBE44571-C0D8-4B37-BE96-829F3A7D5A4C}" srcOrd="1" destOrd="0" presId="urn:microsoft.com/office/officeart/2005/8/layout/hierarchy3"/>
    <dgm:cxn modelId="{23060AC5-DF09-42A1-AECE-8A3A5BA46D30}" type="presParOf" srcId="{53D86D1C-5454-4FC2-85E9-B8CDCBBD24CB}" destId="{41AC6610-CAD9-4872-B4A4-68B375F90D39}" srcOrd="2" destOrd="0" presId="urn:microsoft.com/office/officeart/2005/8/layout/hierarchy3"/>
    <dgm:cxn modelId="{33988759-0965-4175-923B-7616B82A6406}" type="presParOf" srcId="{53D86D1C-5454-4FC2-85E9-B8CDCBBD24CB}" destId="{730F2E40-0835-4449-9143-DB6FAEBDE419}" srcOrd="3" destOrd="0" presId="urn:microsoft.com/office/officeart/2005/8/layout/hierarchy3"/>
    <dgm:cxn modelId="{81D335E6-53D3-4CF6-A9B6-B4EC434143D4}" type="presParOf" srcId="{53D86D1C-5454-4FC2-85E9-B8CDCBBD24CB}" destId="{93CE9D4A-BD35-4EE4-AB39-4A076379E2A8}" srcOrd="4" destOrd="0" presId="urn:microsoft.com/office/officeart/2005/8/layout/hierarchy3"/>
    <dgm:cxn modelId="{C4560F66-8506-4F0E-B52B-6B86E8D85BF7}" type="presParOf" srcId="{53D86D1C-5454-4FC2-85E9-B8CDCBBD24CB}" destId="{4B24BB13-B282-41A8-963A-F1035822D5C4}" srcOrd="5" destOrd="0" presId="urn:microsoft.com/office/officeart/2005/8/layout/hierarchy3"/>
    <dgm:cxn modelId="{278A7B7C-0046-4C5E-AFC0-80907AFD9346}" type="presParOf" srcId="{53D86D1C-5454-4FC2-85E9-B8CDCBBD24CB}" destId="{8E2B0192-A8DE-4C07-A9AB-6D895B306926}" srcOrd="6" destOrd="0" presId="urn:microsoft.com/office/officeart/2005/8/layout/hierarchy3"/>
    <dgm:cxn modelId="{EB5021AA-553E-4E73-A9B0-5344C9F21221}" type="presParOf" srcId="{53D86D1C-5454-4FC2-85E9-B8CDCBBD24CB}" destId="{149AB4A7-D5B9-46D5-A7CC-01054237EC5E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935CF5B-D266-412D-9DDC-756F5F62435F}" type="doc">
      <dgm:prSet loTypeId="urn:microsoft.com/office/officeart/2005/8/layout/hierarchy3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E26024B-2F35-486A-8AA6-AABA908CAAC3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Расторжение брака недопустимо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E6AEA93-9F17-46F4-A185-0E9FB378A7BF}" type="parTrans" cxnId="{F4BF5E5F-3EE0-48CE-9110-0D78755D85A9}">
      <dgm:prSet/>
      <dgm:spPr/>
      <dgm:t>
        <a:bodyPr/>
        <a:lstStyle/>
        <a:p>
          <a:endParaRPr lang="ru-RU"/>
        </a:p>
      </dgm:t>
    </dgm:pt>
    <dgm:pt modelId="{28733992-9012-44B0-A31D-2479AB41E9A7}" type="sibTrans" cxnId="{F4BF5E5F-3EE0-48CE-9110-0D78755D85A9}">
      <dgm:prSet/>
      <dgm:spPr/>
      <dgm:t>
        <a:bodyPr/>
        <a:lstStyle/>
        <a:p>
          <a:endParaRPr lang="ru-RU"/>
        </a:p>
      </dgm:t>
    </dgm:pt>
    <dgm:pt modelId="{3B1999A6-A9D0-454F-9542-30F80A9D60A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 время беременности жены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3F19137-DB29-4F14-A4C1-ED8AFB50138C}" type="parTrans" cxnId="{BECAF23F-9468-4FE7-B188-9F88ED5A00EF}">
      <dgm:prSet/>
      <dgm:spPr/>
      <dgm:t>
        <a:bodyPr/>
        <a:lstStyle/>
        <a:p>
          <a:endParaRPr lang="ru-RU"/>
        </a:p>
      </dgm:t>
    </dgm:pt>
    <dgm:pt modelId="{38EAAD65-F230-43F0-B8A4-E0D0BCA0D7FE}" type="sibTrans" cxnId="{BECAF23F-9468-4FE7-B188-9F88ED5A00EF}">
      <dgm:prSet/>
      <dgm:spPr/>
      <dgm:t>
        <a:bodyPr/>
        <a:lstStyle/>
        <a:p>
          <a:endParaRPr lang="ru-RU"/>
        </a:p>
      </dgm:t>
    </dgm:pt>
    <dgm:pt modelId="{98F7EABD-26D1-4B8F-BCB5-99F7C79CAAF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 достижения ребёнком возраста трёх лет без письменного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согла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-сия другого супруга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8B851BB-46E5-4925-8DA1-221987D8AF19}" type="parTrans" cxnId="{55C90CF9-9F23-4AA4-800D-282B191480AE}">
      <dgm:prSet/>
      <dgm:spPr/>
      <dgm:t>
        <a:bodyPr/>
        <a:lstStyle/>
        <a:p>
          <a:endParaRPr lang="ru-RU"/>
        </a:p>
      </dgm:t>
    </dgm:pt>
    <dgm:pt modelId="{283B41C0-0DB3-464F-B21C-65F746ACA730}" type="sibTrans" cxnId="{55C90CF9-9F23-4AA4-800D-282B191480AE}">
      <dgm:prSet/>
      <dgm:spPr/>
      <dgm:t>
        <a:bodyPr/>
        <a:lstStyle/>
        <a:p>
          <a:endParaRPr lang="ru-RU"/>
        </a:p>
      </dgm:t>
    </dgm:pt>
    <dgm:pt modelId="{91771665-BBCA-49D3-BAF3-F9266BBFCCDC}" type="pres">
      <dgm:prSet presAssocID="{1935CF5B-D266-412D-9DDC-756F5F62435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18A28AB-06AD-44DF-AC1F-98379D447100}" type="pres">
      <dgm:prSet presAssocID="{6E26024B-2F35-486A-8AA6-AABA908CAAC3}" presName="root" presStyleCnt="0"/>
      <dgm:spPr/>
    </dgm:pt>
    <dgm:pt modelId="{4E146FA5-FB94-4713-BE0B-6FF30A736B80}" type="pres">
      <dgm:prSet presAssocID="{6E26024B-2F35-486A-8AA6-AABA908CAAC3}" presName="rootComposite" presStyleCnt="0"/>
      <dgm:spPr/>
    </dgm:pt>
    <dgm:pt modelId="{486E5C15-FAB9-473F-9DA7-B02600534AD6}" type="pres">
      <dgm:prSet presAssocID="{6E26024B-2F35-486A-8AA6-AABA908CAAC3}" presName="rootText" presStyleLbl="node1" presStyleIdx="0" presStyleCnt="1" custScaleX="424337"/>
      <dgm:spPr/>
    </dgm:pt>
    <dgm:pt modelId="{2458B34B-4CD4-432D-91C9-B6C0425DBAD9}" type="pres">
      <dgm:prSet presAssocID="{6E26024B-2F35-486A-8AA6-AABA908CAAC3}" presName="rootConnector" presStyleLbl="node1" presStyleIdx="0" presStyleCnt="1"/>
      <dgm:spPr/>
    </dgm:pt>
    <dgm:pt modelId="{53D86D1C-5454-4FC2-85E9-B8CDCBBD24CB}" type="pres">
      <dgm:prSet presAssocID="{6E26024B-2F35-486A-8AA6-AABA908CAAC3}" presName="childShape" presStyleCnt="0"/>
      <dgm:spPr/>
    </dgm:pt>
    <dgm:pt modelId="{9DCC79D9-0B31-4175-B114-1A1D445D7593}" type="pres">
      <dgm:prSet presAssocID="{E3F19137-DB29-4F14-A4C1-ED8AFB50138C}" presName="Name13" presStyleLbl="parChTrans1D2" presStyleIdx="0" presStyleCnt="2"/>
      <dgm:spPr/>
    </dgm:pt>
    <dgm:pt modelId="{BBE44571-C0D8-4B37-BE96-829F3A7D5A4C}" type="pres">
      <dgm:prSet presAssocID="{3B1999A6-A9D0-454F-9542-30F80A9D60A0}" presName="childText" presStyleLbl="bgAcc1" presStyleIdx="0" presStyleCnt="2" custScaleX="5722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AC6610-CAD9-4872-B4A4-68B375F90D39}" type="pres">
      <dgm:prSet presAssocID="{98B851BB-46E5-4925-8DA1-221987D8AF19}" presName="Name13" presStyleLbl="parChTrans1D2" presStyleIdx="1" presStyleCnt="2"/>
      <dgm:spPr/>
    </dgm:pt>
    <dgm:pt modelId="{730F2E40-0835-4449-9143-DB6FAEBDE419}" type="pres">
      <dgm:prSet presAssocID="{98F7EABD-26D1-4B8F-BCB5-99F7C79CAAF6}" presName="childText" presStyleLbl="bgAcc1" presStyleIdx="1" presStyleCnt="2" custScaleX="5722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990848-E1AF-4F12-925F-0567BDCF6B1D}" type="presOf" srcId="{98B851BB-46E5-4925-8DA1-221987D8AF19}" destId="{41AC6610-CAD9-4872-B4A4-68B375F90D39}" srcOrd="0" destOrd="0" presId="urn:microsoft.com/office/officeart/2005/8/layout/hierarchy3"/>
    <dgm:cxn modelId="{57AE1643-ADE6-4999-8766-F8DC935A6AB6}" type="presOf" srcId="{6E26024B-2F35-486A-8AA6-AABA908CAAC3}" destId="{486E5C15-FAB9-473F-9DA7-B02600534AD6}" srcOrd="0" destOrd="0" presId="urn:microsoft.com/office/officeart/2005/8/layout/hierarchy3"/>
    <dgm:cxn modelId="{B156D921-9CC8-4706-A6BC-22B4D269B476}" type="presOf" srcId="{3B1999A6-A9D0-454F-9542-30F80A9D60A0}" destId="{BBE44571-C0D8-4B37-BE96-829F3A7D5A4C}" srcOrd="0" destOrd="0" presId="urn:microsoft.com/office/officeart/2005/8/layout/hierarchy3"/>
    <dgm:cxn modelId="{01F09E23-FC77-49B9-AB62-AA1E279093D3}" type="presOf" srcId="{1935CF5B-D266-412D-9DDC-756F5F62435F}" destId="{91771665-BBCA-49D3-BAF3-F9266BBFCCDC}" srcOrd="0" destOrd="0" presId="urn:microsoft.com/office/officeart/2005/8/layout/hierarchy3"/>
    <dgm:cxn modelId="{0487692F-B534-4FDB-81EE-DE9FC1306D82}" type="presOf" srcId="{6E26024B-2F35-486A-8AA6-AABA908CAAC3}" destId="{2458B34B-4CD4-432D-91C9-B6C0425DBAD9}" srcOrd="1" destOrd="0" presId="urn:microsoft.com/office/officeart/2005/8/layout/hierarchy3"/>
    <dgm:cxn modelId="{87B2E9B2-9E63-4AC1-AC82-5CA6944CF126}" type="presOf" srcId="{E3F19137-DB29-4F14-A4C1-ED8AFB50138C}" destId="{9DCC79D9-0B31-4175-B114-1A1D445D7593}" srcOrd="0" destOrd="0" presId="urn:microsoft.com/office/officeart/2005/8/layout/hierarchy3"/>
    <dgm:cxn modelId="{BECAF23F-9468-4FE7-B188-9F88ED5A00EF}" srcId="{6E26024B-2F35-486A-8AA6-AABA908CAAC3}" destId="{3B1999A6-A9D0-454F-9542-30F80A9D60A0}" srcOrd="0" destOrd="0" parTransId="{E3F19137-DB29-4F14-A4C1-ED8AFB50138C}" sibTransId="{38EAAD65-F230-43F0-B8A4-E0D0BCA0D7FE}"/>
    <dgm:cxn modelId="{F4BF5E5F-3EE0-48CE-9110-0D78755D85A9}" srcId="{1935CF5B-D266-412D-9DDC-756F5F62435F}" destId="{6E26024B-2F35-486A-8AA6-AABA908CAAC3}" srcOrd="0" destOrd="0" parTransId="{AE6AEA93-9F17-46F4-A185-0E9FB378A7BF}" sibTransId="{28733992-9012-44B0-A31D-2479AB41E9A7}"/>
    <dgm:cxn modelId="{55C90CF9-9F23-4AA4-800D-282B191480AE}" srcId="{6E26024B-2F35-486A-8AA6-AABA908CAAC3}" destId="{98F7EABD-26D1-4B8F-BCB5-99F7C79CAAF6}" srcOrd="1" destOrd="0" parTransId="{98B851BB-46E5-4925-8DA1-221987D8AF19}" sibTransId="{283B41C0-0DB3-464F-B21C-65F746ACA730}"/>
    <dgm:cxn modelId="{CD4245DA-E6C8-4418-9AB2-2DE7C52E5081}" type="presOf" srcId="{98F7EABD-26D1-4B8F-BCB5-99F7C79CAAF6}" destId="{730F2E40-0835-4449-9143-DB6FAEBDE419}" srcOrd="0" destOrd="0" presId="urn:microsoft.com/office/officeart/2005/8/layout/hierarchy3"/>
    <dgm:cxn modelId="{C13D06B2-4C99-43F0-B70E-36399957E330}" type="presParOf" srcId="{91771665-BBCA-49D3-BAF3-F9266BBFCCDC}" destId="{618A28AB-06AD-44DF-AC1F-98379D447100}" srcOrd="0" destOrd="0" presId="urn:microsoft.com/office/officeart/2005/8/layout/hierarchy3"/>
    <dgm:cxn modelId="{0532864A-D35A-45AA-B6C2-596768E1CE6D}" type="presParOf" srcId="{618A28AB-06AD-44DF-AC1F-98379D447100}" destId="{4E146FA5-FB94-4713-BE0B-6FF30A736B80}" srcOrd="0" destOrd="0" presId="urn:microsoft.com/office/officeart/2005/8/layout/hierarchy3"/>
    <dgm:cxn modelId="{7E123EB7-FF7A-4FBE-AB61-26EB96CA7745}" type="presParOf" srcId="{4E146FA5-FB94-4713-BE0B-6FF30A736B80}" destId="{486E5C15-FAB9-473F-9DA7-B02600534AD6}" srcOrd="0" destOrd="0" presId="urn:microsoft.com/office/officeart/2005/8/layout/hierarchy3"/>
    <dgm:cxn modelId="{9D6059D5-04AA-46D7-9EB0-64F3FE9C1DF1}" type="presParOf" srcId="{4E146FA5-FB94-4713-BE0B-6FF30A736B80}" destId="{2458B34B-4CD4-432D-91C9-B6C0425DBAD9}" srcOrd="1" destOrd="0" presId="urn:microsoft.com/office/officeart/2005/8/layout/hierarchy3"/>
    <dgm:cxn modelId="{DD001B31-5D10-4DEF-9581-A5181C5B6681}" type="presParOf" srcId="{618A28AB-06AD-44DF-AC1F-98379D447100}" destId="{53D86D1C-5454-4FC2-85E9-B8CDCBBD24CB}" srcOrd="1" destOrd="0" presId="urn:microsoft.com/office/officeart/2005/8/layout/hierarchy3"/>
    <dgm:cxn modelId="{E24EA6A8-A333-4643-A433-7F05A4A45F2D}" type="presParOf" srcId="{53D86D1C-5454-4FC2-85E9-B8CDCBBD24CB}" destId="{9DCC79D9-0B31-4175-B114-1A1D445D7593}" srcOrd="0" destOrd="0" presId="urn:microsoft.com/office/officeart/2005/8/layout/hierarchy3"/>
    <dgm:cxn modelId="{647E7638-632A-4651-A7F0-4A8C3C4D41F2}" type="presParOf" srcId="{53D86D1C-5454-4FC2-85E9-B8CDCBBD24CB}" destId="{BBE44571-C0D8-4B37-BE96-829F3A7D5A4C}" srcOrd="1" destOrd="0" presId="urn:microsoft.com/office/officeart/2005/8/layout/hierarchy3"/>
    <dgm:cxn modelId="{4642F03B-F283-4A94-B1C6-8C35413E7CBA}" type="presParOf" srcId="{53D86D1C-5454-4FC2-85E9-B8CDCBBD24CB}" destId="{41AC6610-CAD9-4872-B4A4-68B375F90D39}" srcOrd="2" destOrd="0" presId="urn:microsoft.com/office/officeart/2005/8/layout/hierarchy3"/>
    <dgm:cxn modelId="{141A0E2D-E023-4164-AAB7-98D526538D08}" type="presParOf" srcId="{53D86D1C-5454-4FC2-85E9-B8CDCBBD24CB}" destId="{730F2E40-0835-4449-9143-DB6FAEBDE41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629C26-826E-4F53-9BCC-A96BBE3964D6}">
      <dsp:nvSpPr>
        <dsp:cNvPr id="0" name=""/>
        <dsp:cNvSpPr/>
      </dsp:nvSpPr>
      <dsp:spPr>
        <a:xfrm>
          <a:off x="857794" y="1692188"/>
          <a:ext cx="421005" cy="8634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0502" y="0"/>
              </a:lnTo>
              <a:lnTo>
                <a:pt x="210502" y="863407"/>
              </a:lnTo>
              <a:lnTo>
                <a:pt x="421005" y="86340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44282" y="2099877"/>
        <a:ext cx="48029" cy="48029"/>
      </dsp:txXfrm>
    </dsp:sp>
    <dsp:sp modelId="{4D8B8130-E5E2-4824-B8A0-98C5FF634474}">
      <dsp:nvSpPr>
        <dsp:cNvPr id="0" name=""/>
        <dsp:cNvSpPr/>
      </dsp:nvSpPr>
      <dsp:spPr>
        <a:xfrm>
          <a:off x="857794" y="1537349"/>
          <a:ext cx="421005" cy="154838"/>
        </a:xfrm>
        <a:custGeom>
          <a:avLst/>
          <a:gdLst/>
          <a:ahLst/>
          <a:cxnLst/>
          <a:rect l="0" t="0" r="0" b="0"/>
          <a:pathLst>
            <a:path>
              <a:moveTo>
                <a:pt x="0" y="154838"/>
              </a:moveTo>
              <a:lnTo>
                <a:pt x="210502" y="154838"/>
              </a:lnTo>
              <a:lnTo>
                <a:pt x="210502" y="0"/>
              </a:lnTo>
              <a:lnTo>
                <a:pt x="421005" y="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57083" y="1603554"/>
        <a:ext cx="22428" cy="22428"/>
      </dsp:txXfrm>
    </dsp:sp>
    <dsp:sp modelId="{A99E0492-9B5B-4CAD-A164-A48DE8D9FDAE}">
      <dsp:nvSpPr>
        <dsp:cNvPr id="0" name=""/>
        <dsp:cNvSpPr/>
      </dsp:nvSpPr>
      <dsp:spPr>
        <a:xfrm>
          <a:off x="857794" y="673942"/>
          <a:ext cx="421005" cy="1018245"/>
        </a:xfrm>
        <a:custGeom>
          <a:avLst/>
          <a:gdLst/>
          <a:ahLst/>
          <a:cxnLst/>
          <a:rect l="0" t="0" r="0" b="0"/>
          <a:pathLst>
            <a:path>
              <a:moveTo>
                <a:pt x="0" y="1018245"/>
              </a:moveTo>
              <a:lnTo>
                <a:pt x="210502" y="1018245"/>
              </a:lnTo>
              <a:lnTo>
                <a:pt x="210502" y="0"/>
              </a:lnTo>
              <a:lnTo>
                <a:pt x="421005" y="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40751" y="1155519"/>
        <a:ext cx="55092" cy="55092"/>
      </dsp:txXfrm>
    </dsp:sp>
    <dsp:sp modelId="{E47054EC-911D-46EE-AA24-F4168DB371D4}">
      <dsp:nvSpPr>
        <dsp:cNvPr id="0" name=""/>
        <dsp:cNvSpPr/>
      </dsp:nvSpPr>
      <dsp:spPr>
        <a:xfrm rot="16200000">
          <a:off x="-219173" y="1371299"/>
          <a:ext cx="1512159" cy="64177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Семья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-219173" y="1371299"/>
        <a:ext cx="1512159" cy="641776"/>
      </dsp:txXfrm>
    </dsp:sp>
    <dsp:sp modelId="{3E4D57C7-04FD-4E05-89F6-8510C930BC2A}">
      <dsp:nvSpPr>
        <dsp:cNvPr id="0" name=""/>
        <dsp:cNvSpPr/>
      </dsp:nvSpPr>
      <dsp:spPr>
        <a:xfrm>
          <a:off x="1278799" y="216022"/>
          <a:ext cx="7146141" cy="91584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основанное на браке или кровном родстве объединение людей,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свя-занных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между собой общностью быта, взаимной ответственностью и взаимопомощью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78799" y="216022"/>
        <a:ext cx="7146141" cy="915840"/>
      </dsp:txXfrm>
    </dsp:sp>
    <dsp:sp modelId="{80F92CF9-1AE5-437B-B9DF-DD6E778C38C3}">
      <dsp:nvSpPr>
        <dsp:cNvPr id="0" name=""/>
        <dsp:cNvSpPr/>
      </dsp:nvSpPr>
      <dsp:spPr>
        <a:xfrm>
          <a:off x="1278799" y="1292306"/>
          <a:ext cx="7146141" cy="49008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первичная ячейка общества в миниатюре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78799" y="1292306"/>
        <a:ext cx="7146141" cy="490085"/>
      </dsp:txXfrm>
    </dsp:sp>
    <dsp:sp modelId="{86BFE8C6-0C56-4C1A-89EF-E7078B741C5B}">
      <dsp:nvSpPr>
        <dsp:cNvPr id="0" name=""/>
        <dsp:cNvSpPr/>
      </dsp:nvSpPr>
      <dsp:spPr>
        <a:xfrm>
          <a:off x="1278799" y="1942836"/>
          <a:ext cx="7146141" cy="122551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объединение лиц, связанных между собой моральной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материаль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-ной общностью и поддержкой, ведением общего хозяйства, права-ми и обязанностями, вытекающими из брака, близкого родства, усыновления (</a:t>
          </a:r>
          <a:r>
            <a:rPr lang="ru-RU" sz="18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Кодекс Республики Беларусь о браке и семье, ст. 59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78799" y="1942836"/>
        <a:ext cx="7146141" cy="122551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5A5AB0-A6F3-4163-8FE4-15173AECDC98}">
      <dsp:nvSpPr>
        <dsp:cNvPr id="0" name=""/>
        <dsp:cNvSpPr/>
      </dsp:nvSpPr>
      <dsp:spPr>
        <a:xfrm>
          <a:off x="6398234" y="2151660"/>
          <a:ext cx="91440" cy="3728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2878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6620BF-A96A-42E7-9DBA-BBBC40B60A41}">
      <dsp:nvSpPr>
        <dsp:cNvPr id="0" name=""/>
        <dsp:cNvSpPr/>
      </dsp:nvSpPr>
      <dsp:spPr>
        <a:xfrm>
          <a:off x="4284476" y="890977"/>
          <a:ext cx="2159478" cy="372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39"/>
              </a:lnTo>
              <a:lnTo>
                <a:pt x="2159478" y="186439"/>
              </a:lnTo>
              <a:lnTo>
                <a:pt x="2159478" y="37287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4EE4EB-AF9E-455D-B2C8-756698A3D165}">
      <dsp:nvSpPr>
        <dsp:cNvPr id="0" name=""/>
        <dsp:cNvSpPr/>
      </dsp:nvSpPr>
      <dsp:spPr>
        <a:xfrm>
          <a:off x="2079277" y="3412343"/>
          <a:ext cx="91440" cy="3728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2878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654E96-2729-4196-9F13-9E7345AD06E6}">
      <dsp:nvSpPr>
        <dsp:cNvPr id="0" name=""/>
        <dsp:cNvSpPr/>
      </dsp:nvSpPr>
      <dsp:spPr>
        <a:xfrm>
          <a:off x="2079277" y="2151660"/>
          <a:ext cx="91440" cy="3728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2878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5DC3E3-F929-4EA9-8D7E-FD1BAABE1122}">
      <dsp:nvSpPr>
        <dsp:cNvPr id="0" name=""/>
        <dsp:cNvSpPr/>
      </dsp:nvSpPr>
      <dsp:spPr>
        <a:xfrm>
          <a:off x="2124997" y="890977"/>
          <a:ext cx="2159478" cy="372878"/>
        </a:xfrm>
        <a:custGeom>
          <a:avLst/>
          <a:gdLst/>
          <a:ahLst/>
          <a:cxnLst/>
          <a:rect l="0" t="0" r="0" b="0"/>
          <a:pathLst>
            <a:path>
              <a:moveTo>
                <a:pt x="2159478" y="0"/>
              </a:moveTo>
              <a:lnTo>
                <a:pt x="2159478" y="186439"/>
              </a:lnTo>
              <a:lnTo>
                <a:pt x="0" y="186439"/>
              </a:lnTo>
              <a:lnTo>
                <a:pt x="0" y="37287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27088E-3DBB-4611-A2E2-7F10BC00D79D}">
      <dsp:nvSpPr>
        <dsp:cNvPr id="0" name=""/>
        <dsp:cNvSpPr/>
      </dsp:nvSpPr>
      <dsp:spPr>
        <a:xfrm>
          <a:off x="2311436" y="3172"/>
          <a:ext cx="3946079" cy="88780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Обязанности супругов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11436" y="3172"/>
        <a:ext cx="3946079" cy="887804"/>
      </dsp:txXfrm>
    </dsp:sp>
    <dsp:sp modelId="{E734EA32-CC65-44CD-8778-13379557DB79}">
      <dsp:nvSpPr>
        <dsp:cNvPr id="0" name=""/>
        <dsp:cNvSpPr/>
      </dsp:nvSpPr>
      <dsp:spPr>
        <a:xfrm>
          <a:off x="151957" y="1263855"/>
          <a:ext cx="3946079" cy="88780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неимущественные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1957" y="1263855"/>
        <a:ext cx="3946079" cy="887804"/>
      </dsp:txXfrm>
    </dsp:sp>
    <dsp:sp modelId="{04ED9976-AC5B-4E6B-9D89-1A66C3C7B592}">
      <dsp:nvSpPr>
        <dsp:cNvPr id="0" name=""/>
        <dsp:cNvSpPr/>
      </dsp:nvSpPr>
      <dsp:spPr>
        <a:xfrm>
          <a:off x="151957" y="2524538"/>
          <a:ext cx="3946079" cy="88780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любовь, взаимоуважение,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совмест-ное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проживание и т.п.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1957" y="2524538"/>
        <a:ext cx="3946079" cy="887804"/>
      </dsp:txXfrm>
    </dsp:sp>
    <dsp:sp modelId="{FAFE2235-CB17-4BBB-A04C-44303D022D4C}">
      <dsp:nvSpPr>
        <dsp:cNvPr id="0" name=""/>
        <dsp:cNvSpPr/>
      </dsp:nvSpPr>
      <dsp:spPr>
        <a:xfrm>
          <a:off x="151957" y="3785221"/>
          <a:ext cx="3946079" cy="112392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регулированию со стороны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законо-дательства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не подлежат, так как имеют нравственный, а не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юри-дический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характер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1957" y="3785221"/>
        <a:ext cx="3946079" cy="1123925"/>
      </dsp:txXfrm>
    </dsp:sp>
    <dsp:sp modelId="{DD75B451-5058-4132-A7D7-48DCDE5E1550}">
      <dsp:nvSpPr>
        <dsp:cNvPr id="0" name=""/>
        <dsp:cNvSpPr/>
      </dsp:nvSpPr>
      <dsp:spPr>
        <a:xfrm>
          <a:off x="4470915" y="1263855"/>
          <a:ext cx="3946079" cy="88780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имущественные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70915" y="1263855"/>
        <a:ext cx="3946079" cy="887804"/>
      </dsp:txXfrm>
    </dsp:sp>
    <dsp:sp modelId="{89A92830-9253-4806-9531-8578D6DC5A30}">
      <dsp:nvSpPr>
        <dsp:cNvPr id="0" name=""/>
        <dsp:cNvSpPr/>
      </dsp:nvSpPr>
      <dsp:spPr>
        <a:xfrm>
          <a:off x="4470915" y="2524538"/>
          <a:ext cx="3946079" cy="88780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материально поддерживать друг друга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70915" y="2524538"/>
        <a:ext cx="3946079" cy="88780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360DED-91D6-41A8-8FE8-6520C5C5FFB8}">
      <dsp:nvSpPr>
        <dsp:cNvPr id="0" name=""/>
        <dsp:cNvSpPr/>
      </dsp:nvSpPr>
      <dsp:spPr>
        <a:xfrm>
          <a:off x="290226" y="869"/>
          <a:ext cx="4958640" cy="7626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Имущественные права супругов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12562" y="23205"/>
        <a:ext cx="4913968" cy="717951"/>
      </dsp:txXfrm>
    </dsp:sp>
    <dsp:sp modelId="{53562103-C11E-46A8-86C5-7F7154108B18}">
      <dsp:nvSpPr>
        <dsp:cNvPr id="0" name=""/>
        <dsp:cNvSpPr/>
      </dsp:nvSpPr>
      <dsp:spPr>
        <a:xfrm>
          <a:off x="786090" y="763493"/>
          <a:ext cx="495864" cy="6737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3701"/>
              </a:lnTo>
              <a:lnTo>
                <a:pt x="495864" y="67370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AD1A35-AC4A-436F-BE0C-3C91125C1B02}">
      <dsp:nvSpPr>
        <dsp:cNvPr id="0" name=""/>
        <dsp:cNvSpPr/>
      </dsp:nvSpPr>
      <dsp:spPr>
        <a:xfrm>
          <a:off x="1281954" y="954149"/>
          <a:ext cx="7068778" cy="9660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равные права владения, пользования и распоряжения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имущест-вом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нажитым супругами в период брака, независимо от того, на кого из супругов оно приобретено либо кем из супругов внесены денежные средства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10250" y="982445"/>
        <a:ext cx="7012186" cy="909499"/>
      </dsp:txXfrm>
    </dsp:sp>
    <dsp:sp modelId="{16885D57-969E-4012-BA7A-0D1936547924}">
      <dsp:nvSpPr>
        <dsp:cNvPr id="0" name=""/>
        <dsp:cNvSpPr/>
      </dsp:nvSpPr>
      <dsp:spPr>
        <a:xfrm>
          <a:off x="786090" y="763493"/>
          <a:ext cx="495864" cy="17287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8715"/>
              </a:lnTo>
              <a:lnTo>
                <a:pt x="495864" y="172871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87A104-4AA4-4B26-8542-D4AC2D18D85E}">
      <dsp:nvSpPr>
        <dsp:cNvPr id="0" name=""/>
        <dsp:cNvSpPr/>
      </dsp:nvSpPr>
      <dsp:spPr>
        <a:xfrm>
          <a:off x="1281954" y="2110896"/>
          <a:ext cx="7068778" cy="7626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имущество, принадлежавшее супругам до вступления в брак, а также полученное ими в период брака в дар или в порядке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насле-дования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является собственностью каждого из них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4290" y="2133232"/>
        <a:ext cx="7024106" cy="717951"/>
      </dsp:txXfrm>
    </dsp:sp>
    <dsp:sp modelId="{BAF2897A-C1A7-4B29-A459-07B9DA46F501}">
      <dsp:nvSpPr>
        <dsp:cNvPr id="0" name=""/>
        <dsp:cNvSpPr/>
      </dsp:nvSpPr>
      <dsp:spPr>
        <a:xfrm>
          <a:off x="786090" y="763493"/>
          <a:ext cx="495864" cy="2809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09117"/>
              </a:lnTo>
              <a:lnTo>
                <a:pt x="495864" y="280911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B4AB44-FAFE-4DC4-AEA8-B822EB27EA0E}">
      <dsp:nvSpPr>
        <dsp:cNvPr id="0" name=""/>
        <dsp:cNvSpPr/>
      </dsp:nvSpPr>
      <dsp:spPr>
        <a:xfrm>
          <a:off x="1281954" y="3064176"/>
          <a:ext cx="7068778" cy="10168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вещи индивидуального пользования (одежда, обувь и т.д.) приз-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наются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имуществом того супруга, который ими пользовался, за исключением драгоценностей и других предметов роскоши, хотя и приобретённых в период брака за счёт общих средств супругов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11737" y="3093959"/>
        <a:ext cx="7009212" cy="957301"/>
      </dsp:txXfrm>
    </dsp:sp>
    <dsp:sp modelId="{61B72C84-01AB-4677-A54F-D7FC2F9E3860}">
      <dsp:nvSpPr>
        <dsp:cNvPr id="0" name=""/>
        <dsp:cNvSpPr/>
      </dsp:nvSpPr>
      <dsp:spPr>
        <a:xfrm>
          <a:off x="786090" y="763493"/>
          <a:ext cx="495864" cy="39642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64209"/>
              </a:lnTo>
              <a:lnTo>
                <a:pt x="495864" y="396420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C7BC43-863D-4033-B272-C2168FB4ACE2}">
      <dsp:nvSpPr>
        <dsp:cNvPr id="0" name=""/>
        <dsp:cNvSpPr/>
      </dsp:nvSpPr>
      <dsp:spPr>
        <a:xfrm>
          <a:off x="1281954" y="4271699"/>
          <a:ext cx="7068778" cy="9120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требовать от другого супруга предоставления алиментов в судебном порядке в случае отказа в материальной помощи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нетру-доспособного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супруга, а также жены в период беременности и в течение трёх лет после рождения ребёнка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8666" y="4298411"/>
        <a:ext cx="7015354" cy="85858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360DED-91D6-41A8-8FE8-6520C5C5FFB8}">
      <dsp:nvSpPr>
        <dsp:cNvPr id="0" name=""/>
        <dsp:cNvSpPr/>
      </dsp:nvSpPr>
      <dsp:spPr>
        <a:xfrm>
          <a:off x="360" y="405472"/>
          <a:ext cx="5315278" cy="8174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неимущественные права супругов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4303" y="429415"/>
        <a:ext cx="5267392" cy="769587"/>
      </dsp:txXfrm>
    </dsp:sp>
    <dsp:sp modelId="{53562103-C11E-46A8-86C5-7F7154108B18}">
      <dsp:nvSpPr>
        <dsp:cNvPr id="0" name=""/>
        <dsp:cNvSpPr/>
      </dsp:nvSpPr>
      <dsp:spPr>
        <a:xfrm>
          <a:off x="531888" y="1222946"/>
          <a:ext cx="531527" cy="7221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2156"/>
              </a:lnTo>
              <a:lnTo>
                <a:pt x="531527" y="72215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AD1A35-AC4A-436F-BE0C-3C91125C1B02}">
      <dsp:nvSpPr>
        <dsp:cNvPr id="0" name=""/>
        <dsp:cNvSpPr/>
      </dsp:nvSpPr>
      <dsp:spPr>
        <a:xfrm>
          <a:off x="1063416" y="1427314"/>
          <a:ext cx="7577182" cy="10355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совместно решать все вопросы брачных и семейных отношений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93747" y="1457645"/>
        <a:ext cx="7516520" cy="974913"/>
      </dsp:txXfrm>
    </dsp:sp>
    <dsp:sp modelId="{16885D57-969E-4012-BA7A-0D1936547924}">
      <dsp:nvSpPr>
        <dsp:cNvPr id="0" name=""/>
        <dsp:cNvSpPr/>
      </dsp:nvSpPr>
      <dsp:spPr>
        <a:xfrm>
          <a:off x="531888" y="1222946"/>
          <a:ext cx="531527" cy="18530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3049"/>
              </a:lnTo>
              <a:lnTo>
                <a:pt x="531527" y="185304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87A104-4AA4-4B26-8542-D4AC2D18D85E}">
      <dsp:nvSpPr>
        <dsp:cNvPr id="0" name=""/>
        <dsp:cNvSpPr/>
      </dsp:nvSpPr>
      <dsp:spPr>
        <a:xfrm>
          <a:off x="1063416" y="2667258"/>
          <a:ext cx="7577182" cy="8174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выбор фамилии при заключении брака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87359" y="2691201"/>
        <a:ext cx="7529296" cy="769587"/>
      </dsp:txXfrm>
    </dsp:sp>
    <dsp:sp modelId="{BAF2897A-C1A7-4B29-A459-07B9DA46F501}">
      <dsp:nvSpPr>
        <dsp:cNvPr id="0" name=""/>
        <dsp:cNvSpPr/>
      </dsp:nvSpPr>
      <dsp:spPr>
        <a:xfrm>
          <a:off x="531888" y="1222946"/>
          <a:ext cx="531527" cy="3011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11155"/>
              </a:lnTo>
              <a:lnTo>
                <a:pt x="531527" y="301115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B4AB44-FAFE-4DC4-AEA8-B822EB27EA0E}">
      <dsp:nvSpPr>
        <dsp:cNvPr id="0" name=""/>
        <dsp:cNvSpPr/>
      </dsp:nvSpPr>
      <dsp:spPr>
        <a:xfrm>
          <a:off x="1063416" y="3689100"/>
          <a:ext cx="7577182" cy="10900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на свободный выбор занятий, профессии и места жительства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95341" y="3721025"/>
        <a:ext cx="7513332" cy="102615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C65629-57BB-46E8-A1EB-6AF8D1B4BCC1}">
      <dsp:nvSpPr>
        <dsp:cNvPr id="0" name=""/>
        <dsp:cNvSpPr/>
      </dsp:nvSpPr>
      <dsp:spPr>
        <a:xfrm>
          <a:off x="-71965" y="1241365"/>
          <a:ext cx="8568952" cy="0"/>
        </a:xfrm>
        <a:prstGeom prst="line">
          <a:avLst/>
        </a:pr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23E6FE-B7D6-4CC8-917D-A57B6F1AA8D7}">
      <dsp:nvSpPr>
        <dsp:cNvPr id="0" name=""/>
        <dsp:cNvSpPr/>
      </dsp:nvSpPr>
      <dsp:spPr>
        <a:xfrm>
          <a:off x="756064" y="761077"/>
          <a:ext cx="7560847" cy="432182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неимущественные права и обязанности родителей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56064" y="761077"/>
        <a:ext cx="7560847" cy="432182"/>
      </dsp:txXfrm>
    </dsp:sp>
    <dsp:sp modelId="{5455D42E-92A2-4C67-98DD-1A034C7D374C}">
      <dsp:nvSpPr>
        <dsp:cNvPr id="0" name=""/>
        <dsp:cNvSpPr/>
      </dsp:nvSpPr>
      <dsp:spPr>
        <a:xfrm>
          <a:off x="0" y="921558"/>
          <a:ext cx="576075" cy="267007"/>
        </a:xfrm>
        <a:prstGeom prst="round2SameRect">
          <a:avLst>
            <a:gd name="adj1" fmla="val 16670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037" y="934595"/>
        <a:ext cx="550001" cy="253970"/>
      </dsp:txXfrm>
    </dsp:sp>
    <dsp:sp modelId="{D95DE646-32CA-42A2-A49E-73C437196368}">
      <dsp:nvSpPr>
        <dsp:cNvPr id="0" name=""/>
        <dsp:cNvSpPr/>
      </dsp:nvSpPr>
      <dsp:spPr>
        <a:xfrm>
          <a:off x="0" y="1231421"/>
          <a:ext cx="8568952" cy="4304968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определение собственного имени, отчества, фамилии детей;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определение гражданства детей в случаях, предусмотренных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законодательст-вом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 гражданстве;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определение места жительства детей;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воспитание детей, осуществление ухода и надзора за ними;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осуществление представительства от имени своих детей;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защиты прав и законных интересов детей;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обязанность и право представлять законные интересы своих несовершенно-летних детей и выступать в защиту их прав и интересов во всех учреждениях, в том числе в судах, без специальных полномочий;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обязанность заботиться о физическом, духовном и нравственном развитии де-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об их здоровье, образовании и подготовке к самостоятельной жизни;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равные права и обязанности родителей в отношении своих детей;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родителя, проживающего отдельно от детей, общаться с ними, и обязан-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принимать участие в их воспитании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1231421"/>
        <a:ext cx="8568952" cy="430496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178FEC-1D83-448A-A188-1F154998BAA4}">
      <dsp:nvSpPr>
        <dsp:cNvPr id="0" name=""/>
        <dsp:cNvSpPr/>
      </dsp:nvSpPr>
      <dsp:spPr>
        <a:xfrm>
          <a:off x="7373" y="1459269"/>
          <a:ext cx="2281309" cy="22660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Семейное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законода-тельство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исходит из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принципа 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раздель-ности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имущества родителей и детей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3743" y="1525639"/>
        <a:ext cx="2148569" cy="2133296"/>
      </dsp:txXfrm>
    </dsp:sp>
    <dsp:sp modelId="{3FBB0B42-E89F-46A9-A0F4-30526410C801}">
      <dsp:nvSpPr>
        <dsp:cNvPr id="0" name=""/>
        <dsp:cNvSpPr/>
      </dsp:nvSpPr>
      <dsp:spPr>
        <a:xfrm rot="19457599">
          <a:off x="2078844" y="1901465"/>
          <a:ext cx="2232506" cy="78673"/>
        </a:xfrm>
        <a:custGeom>
          <a:avLst/>
          <a:gdLst/>
          <a:ahLst/>
          <a:cxnLst/>
          <a:rect l="0" t="0" r="0" b="0"/>
          <a:pathLst>
            <a:path>
              <a:moveTo>
                <a:pt x="0" y="39336"/>
              </a:moveTo>
              <a:lnTo>
                <a:pt x="2232506" y="3933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3139285" y="1884989"/>
        <a:ext cx="111625" cy="111625"/>
      </dsp:txXfrm>
    </dsp:sp>
    <dsp:sp modelId="{DFEEBC8C-0AAA-41E1-961D-5182B26385FF}">
      <dsp:nvSpPr>
        <dsp:cNvPr id="0" name=""/>
        <dsp:cNvSpPr/>
      </dsp:nvSpPr>
      <dsp:spPr>
        <a:xfrm>
          <a:off x="4101512" y="274381"/>
          <a:ext cx="4532073" cy="20298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Дети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хотя они и проживают вместе с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ро-дителями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пользуются их имуществом,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права на имущество родителей не имеют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160965" y="333834"/>
        <a:ext cx="4413167" cy="1910964"/>
      </dsp:txXfrm>
    </dsp:sp>
    <dsp:sp modelId="{E4388C0C-A16B-40CE-BC39-8A44005CBFAF}">
      <dsp:nvSpPr>
        <dsp:cNvPr id="0" name=""/>
        <dsp:cNvSpPr/>
      </dsp:nvSpPr>
      <dsp:spPr>
        <a:xfrm rot="1990148">
          <a:off x="2112241" y="3145395"/>
          <a:ext cx="2165712" cy="78673"/>
        </a:xfrm>
        <a:custGeom>
          <a:avLst/>
          <a:gdLst/>
          <a:ahLst/>
          <a:cxnLst/>
          <a:rect l="0" t="0" r="0" b="0"/>
          <a:pathLst>
            <a:path>
              <a:moveTo>
                <a:pt x="0" y="39336"/>
              </a:moveTo>
              <a:lnTo>
                <a:pt x="2165712" y="3933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140955" y="3130589"/>
        <a:ext cx="108285" cy="108285"/>
      </dsp:txXfrm>
    </dsp:sp>
    <dsp:sp modelId="{AF6323FB-514E-4502-A6B6-85C6ADF882DA}">
      <dsp:nvSpPr>
        <dsp:cNvPr id="0" name=""/>
        <dsp:cNvSpPr/>
      </dsp:nvSpPr>
      <dsp:spPr>
        <a:xfrm>
          <a:off x="4101512" y="2644157"/>
          <a:ext cx="4532073" cy="22660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Родители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пользующиеся имуществом детей, когда дети получили его в дар или по наследству либо приобрели за счёт своего заработка,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права на имущество детей не имеют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Родители не вправе диктовать ребёнку, как ему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распоряжать-ся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своим заработком, а также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использо-вать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имущество, отданное ему для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сво-бодного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употребления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167882" y="2710527"/>
        <a:ext cx="4399333" cy="213329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55292E-3210-4C74-BF39-7609BE1A66AD}">
      <dsp:nvSpPr>
        <dsp:cNvPr id="0" name=""/>
        <dsp:cNvSpPr/>
      </dsp:nvSpPr>
      <dsp:spPr>
        <a:xfrm>
          <a:off x="4662" y="74091"/>
          <a:ext cx="6815590" cy="14183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имущественные права и обязанности родителей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205" y="115634"/>
        <a:ext cx="6732504" cy="1335309"/>
      </dsp:txXfrm>
    </dsp:sp>
    <dsp:sp modelId="{402C1C52-727F-44DC-A1CB-DE87BA917F38}">
      <dsp:nvSpPr>
        <dsp:cNvPr id="0" name=""/>
        <dsp:cNvSpPr/>
      </dsp:nvSpPr>
      <dsp:spPr>
        <a:xfrm>
          <a:off x="686221" y="1492487"/>
          <a:ext cx="681559" cy="10637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3796"/>
              </a:lnTo>
              <a:lnTo>
                <a:pt x="681559" y="106379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47C91E-E32A-4D2D-8B75-39A50AADA4A0}">
      <dsp:nvSpPr>
        <dsp:cNvPr id="0" name=""/>
        <dsp:cNvSpPr/>
      </dsp:nvSpPr>
      <dsp:spPr>
        <a:xfrm>
          <a:off x="1367780" y="1847086"/>
          <a:ext cx="7196509" cy="1418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 и обязанность по управлению делами и имуществом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несо-вершеннолетних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нетрудоспособных совершеннолетних детей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09323" y="1888629"/>
        <a:ext cx="7113423" cy="1335309"/>
      </dsp:txXfrm>
    </dsp:sp>
    <dsp:sp modelId="{8EB79CEF-4EE6-4D03-B341-EB0493D3C1AD}">
      <dsp:nvSpPr>
        <dsp:cNvPr id="0" name=""/>
        <dsp:cNvSpPr/>
      </dsp:nvSpPr>
      <dsp:spPr>
        <a:xfrm>
          <a:off x="686221" y="1492487"/>
          <a:ext cx="681559" cy="28367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36791"/>
              </a:lnTo>
              <a:lnTo>
                <a:pt x="681559" y="283679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E9CF63-E50E-4C29-8C8F-330150241334}">
      <dsp:nvSpPr>
        <dsp:cNvPr id="0" name=""/>
        <dsp:cNvSpPr/>
      </dsp:nvSpPr>
      <dsp:spPr>
        <a:xfrm>
          <a:off x="1367780" y="3620080"/>
          <a:ext cx="7196509" cy="1418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обязанность содержать своих несовершеннолетних и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нуждающих-ся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помощи нетрудоспособных совершеннолетних детей; в случае, если родители не предоставляют содержание своим детям,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средст-ва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 их содержание (алименты) взыскиваются с родителей в су-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дебном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порядке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09323" y="3661623"/>
        <a:ext cx="7113423" cy="133530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55292E-3210-4C74-BF39-7609BE1A66AD}">
      <dsp:nvSpPr>
        <dsp:cNvPr id="0" name=""/>
        <dsp:cNvSpPr/>
      </dsp:nvSpPr>
      <dsp:spPr>
        <a:xfrm>
          <a:off x="52471" y="3556"/>
          <a:ext cx="4044650" cy="8417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имущественные права и обязанности детей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7125" y="28210"/>
        <a:ext cx="3995342" cy="792426"/>
      </dsp:txXfrm>
    </dsp:sp>
    <dsp:sp modelId="{402C1C52-727F-44DC-A1CB-DE87BA917F38}">
      <dsp:nvSpPr>
        <dsp:cNvPr id="0" name=""/>
        <dsp:cNvSpPr/>
      </dsp:nvSpPr>
      <dsp:spPr>
        <a:xfrm>
          <a:off x="456936" y="845291"/>
          <a:ext cx="404465" cy="11711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1146"/>
              </a:lnTo>
              <a:lnTo>
                <a:pt x="404465" y="117114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47C91E-E32A-4D2D-8B75-39A50AADA4A0}">
      <dsp:nvSpPr>
        <dsp:cNvPr id="0" name=""/>
        <dsp:cNvSpPr/>
      </dsp:nvSpPr>
      <dsp:spPr>
        <a:xfrm>
          <a:off x="861401" y="1055724"/>
          <a:ext cx="4270703" cy="19214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дети обязаны заботиться о родителях и оказывать им помощь; содержание нетрудоспособных, нуждающихся в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по-мощи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родителей является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обязаннос-тью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их совершеннолетних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трудоспо-собных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детей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17678" y="1112001"/>
        <a:ext cx="4158149" cy="1808872"/>
      </dsp:txXfrm>
    </dsp:sp>
    <dsp:sp modelId="{8EB79CEF-4EE6-4D03-B341-EB0493D3C1AD}">
      <dsp:nvSpPr>
        <dsp:cNvPr id="0" name=""/>
        <dsp:cNvSpPr/>
      </dsp:nvSpPr>
      <dsp:spPr>
        <a:xfrm>
          <a:off x="456936" y="845291"/>
          <a:ext cx="404465" cy="33030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3006"/>
              </a:lnTo>
              <a:lnTo>
                <a:pt x="404465" y="330300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E9CF63-E50E-4C29-8C8F-330150241334}">
      <dsp:nvSpPr>
        <dsp:cNvPr id="0" name=""/>
        <dsp:cNvSpPr/>
      </dsp:nvSpPr>
      <dsp:spPr>
        <a:xfrm>
          <a:off x="861401" y="3187584"/>
          <a:ext cx="4270703" cy="19214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дети могут быть освобождены от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обя-занности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 содержанию родителей и возмещения затрат по уходу за ними, если судом будет установлено, что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ро-дители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уклонялись от выполнения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ро-дительских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обязанностей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917678" y="3243861"/>
        <a:ext cx="4158149" cy="18088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159C1D-3319-4DE0-B98A-5F618B87DF51}">
      <dsp:nvSpPr>
        <dsp:cNvPr id="0" name=""/>
        <dsp:cNvSpPr/>
      </dsp:nvSpPr>
      <dsp:spPr>
        <a:xfrm>
          <a:off x="929585" y="1404156"/>
          <a:ext cx="349344" cy="417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4672" y="0"/>
              </a:lnTo>
              <a:lnTo>
                <a:pt x="174672" y="417805"/>
              </a:lnTo>
              <a:lnTo>
                <a:pt x="349344" y="41780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90642" y="1599443"/>
        <a:ext cx="27230" cy="27230"/>
      </dsp:txXfrm>
    </dsp:sp>
    <dsp:sp modelId="{565E6E4B-1923-4D67-A0A7-948AE5612AA4}">
      <dsp:nvSpPr>
        <dsp:cNvPr id="0" name=""/>
        <dsp:cNvSpPr/>
      </dsp:nvSpPr>
      <dsp:spPr>
        <a:xfrm>
          <a:off x="929585" y="711276"/>
          <a:ext cx="349344" cy="692879"/>
        </a:xfrm>
        <a:custGeom>
          <a:avLst/>
          <a:gdLst/>
          <a:ahLst/>
          <a:cxnLst/>
          <a:rect l="0" t="0" r="0" b="0"/>
          <a:pathLst>
            <a:path>
              <a:moveTo>
                <a:pt x="0" y="692879"/>
              </a:moveTo>
              <a:lnTo>
                <a:pt x="174672" y="692879"/>
              </a:lnTo>
              <a:lnTo>
                <a:pt x="174672" y="0"/>
              </a:lnTo>
              <a:lnTo>
                <a:pt x="349344" y="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84858" y="1038317"/>
        <a:ext cx="38798" cy="38798"/>
      </dsp:txXfrm>
    </dsp:sp>
    <dsp:sp modelId="{F24FD08C-6240-4560-9D0F-4812A2C4481E}">
      <dsp:nvSpPr>
        <dsp:cNvPr id="0" name=""/>
        <dsp:cNvSpPr/>
      </dsp:nvSpPr>
      <dsp:spPr>
        <a:xfrm rot="16200000">
          <a:off x="-121861" y="1047377"/>
          <a:ext cx="1389334" cy="71355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Брак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-121861" y="1047377"/>
        <a:ext cx="1389334" cy="713557"/>
      </dsp:txXfrm>
    </dsp:sp>
    <dsp:sp modelId="{E9F0653C-8CEA-4BE3-9B44-9F89899F8AE7}">
      <dsp:nvSpPr>
        <dsp:cNvPr id="0" name=""/>
        <dsp:cNvSpPr/>
      </dsp:nvSpPr>
      <dsp:spPr>
        <a:xfrm>
          <a:off x="1278929" y="360038"/>
          <a:ext cx="7146002" cy="7024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добровольный союз мужчины и женщины, который направлен на создание семьи и порождает  взаимные права и обязанности сторон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78929" y="360038"/>
        <a:ext cx="7146002" cy="702475"/>
      </dsp:txXfrm>
    </dsp:sp>
    <dsp:sp modelId="{64FE63E4-6074-41D4-B953-4D08D028CE92}">
      <dsp:nvSpPr>
        <dsp:cNvPr id="0" name=""/>
        <dsp:cNvSpPr/>
      </dsp:nvSpPr>
      <dsp:spPr>
        <a:xfrm>
          <a:off x="1278929" y="1195648"/>
          <a:ext cx="7146002" cy="125262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добровольный союз  мужчины и женщины, который заключается в порядке, на условиях и с соблюдением требований, определённых законом, направлен на создание семьи и порождает для сторон взаимные права и обязанности (</a:t>
          </a:r>
          <a:r>
            <a:rPr lang="ru-RU" sz="18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Кодекс Республики Беларусь о браке и семье, ст. 12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78929" y="1195648"/>
        <a:ext cx="7146002" cy="12526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E21159-F0AA-4D7D-B3FE-1B957A14D527}">
      <dsp:nvSpPr>
        <dsp:cNvPr id="0" name=""/>
        <dsp:cNvSpPr/>
      </dsp:nvSpPr>
      <dsp:spPr>
        <a:xfrm>
          <a:off x="0" y="2339846"/>
          <a:ext cx="1509794" cy="86664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Порядок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заключения брака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5383" y="2365229"/>
        <a:ext cx="1459028" cy="815875"/>
      </dsp:txXfrm>
    </dsp:sp>
    <dsp:sp modelId="{2FA992E0-5D33-4B8E-AF15-0C0E554EE3A7}">
      <dsp:nvSpPr>
        <dsp:cNvPr id="0" name=""/>
        <dsp:cNvSpPr/>
      </dsp:nvSpPr>
      <dsp:spPr>
        <a:xfrm rot="18297880">
          <a:off x="1247751" y="2254910"/>
          <a:ext cx="1227571" cy="30512"/>
        </a:xfrm>
        <a:custGeom>
          <a:avLst/>
          <a:gdLst/>
          <a:ahLst/>
          <a:cxnLst/>
          <a:rect l="0" t="0" r="0" b="0"/>
          <a:pathLst>
            <a:path>
              <a:moveTo>
                <a:pt x="0" y="15256"/>
              </a:moveTo>
              <a:lnTo>
                <a:pt x="1227571" y="1525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30847" y="2239477"/>
        <a:ext cx="61378" cy="61378"/>
      </dsp:txXfrm>
    </dsp:sp>
    <dsp:sp modelId="{DC7A24AC-75D2-40C2-80D9-341D2C0089D1}">
      <dsp:nvSpPr>
        <dsp:cNvPr id="0" name=""/>
        <dsp:cNvSpPr/>
      </dsp:nvSpPr>
      <dsp:spPr>
        <a:xfrm>
          <a:off x="2213280" y="654748"/>
          <a:ext cx="2691130" cy="222483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Заключение брака про-исходит в согласован-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сторонами сроки, но не ранее чем рез 15 дней и не позднее чем через 3 месяца после подачи заявления в ор-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ганы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ЗАГСа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278443" y="719911"/>
        <a:ext cx="2560804" cy="2094508"/>
      </dsp:txXfrm>
    </dsp:sp>
    <dsp:sp modelId="{1037A55A-A11F-4A0A-8C9F-306692CC981E}">
      <dsp:nvSpPr>
        <dsp:cNvPr id="0" name=""/>
        <dsp:cNvSpPr/>
      </dsp:nvSpPr>
      <dsp:spPr>
        <a:xfrm rot="18009652">
          <a:off x="4561106" y="1155356"/>
          <a:ext cx="1379922" cy="30512"/>
        </a:xfrm>
        <a:custGeom>
          <a:avLst/>
          <a:gdLst/>
          <a:ahLst/>
          <a:cxnLst/>
          <a:rect l="0" t="0" r="0" b="0"/>
          <a:pathLst>
            <a:path>
              <a:moveTo>
                <a:pt x="0" y="15256"/>
              </a:moveTo>
              <a:lnTo>
                <a:pt x="1379922" y="15256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216569" y="1136114"/>
        <a:ext cx="68996" cy="68996"/>
      </dsp:txXfrm>
    </dsp:sp>
    <dsp:sp modelId="{FA60AD28-8917-4C6A-8380-B93F535EDDDD}">
      <dsp:nvSpPr>
        <dsp:cNvPr id="0" name=""/>
        <dsp:cNvSpPr/>
      </dsp:nvSpPr>
      <dsp:spPr>
        <a:xfrm>
          <a:off x="5597724" y="41950"/>
          <a:ext cx="2961055" cy="106421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 наличии 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уважи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-тельных причин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15-днев-ный срок может быть сок-ращён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628894" y="73120"/>
        <a:ext cx="2898715" cy="1001878"/>
      </dsp:txXfrm>
    </dsp:sp>
    <dsp:sp modelId="{C9235068-2EEE-48EC-880B-DE71D004AB1F}">
      <dsp:nvSpPr>
        <dsp:cNvPr id="0" name=""/>
        <dsp:cNvSpPr/>
      </dsp:nvSpPr>
      <dsp:spPr>
        <a:xfrm rot="2444176">
          <a:off x="4793568" y="2050463"/>
          <a:ext cx="914997" cy="30512"/>
        </a:xfrm>
        <a:custGeom>
          <a:avLst/>
          <a:gdLst/>
          <a:ahLst/>
          <a:cxnLst/>
          <a:rect l="0" t="0" r="0" b="0"/>
          <a:pathLst>
            <a:path>
              <a:moveTo>
                <a:pt x="0" y="15256"/>
              </a:moveTo>
              <a:lnTo>
                <a:pt x="914997" y="15256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228192" y="2042844"/>
        <a:ext cx="45749" cy="45749"/>
      </dsp:txXfrm>
    </dsp:sp>
    <dsp:sp modelId="{D45E18F5-95C6-4439-9B5E-0AD5453A4C15}">
      <dsp:nvSpPr>
        <dsp:cNvPr id="0" name=""/>
        <dsp:cNvSpPr/>
      </dsp:nvSpPr>
      <dsp:spPr>
        <a:xfrm>
          <a:off x="5597724" y="1236165"/>
          <a:ext cx="2961055" cy="225621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 наличии особых об-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стоятельств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(беремен-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рождение ребёнка, непосредственная угроза для жизни лица, вступаю-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щего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брак) брак может быть заключён в день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по-дачи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заявления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663806" y="1302247"/>
        <a:ext cx="2828891" cy="2124051"/>
      </dsp:txXfrm>
    </dsp:sp>
    <dsp:sp modelId="{6A045A62-EA1B-4CB0-9573-CF150EC1D5D8}">
      <dsp:nvSpPr>
        <dsp:cNvPr id="0" name=""/>
        <dsp:cNvSpPr/>
      </dsp:nvSpPr>
      <dsp:spPr>
        <a:xfrm rot="3657479">
          <a:off x="1136967" y="3391376"/>
          <a:ext cx="1449139" cy="30512"/>
        </a:xfrm>
        <a:custGeom>
          <a:avLst/>
          <a:gdLst/>
          <a:ahLst/>
          <a:cxnLst/>
          <a:rect l="0" t="0" r="0" b="0"/>
          <a:pathLst>
            <a:path>
              <a:moveTo>
                <a:pt x="0" y="15256"/>
              </a:moveTo>
              <a:lnTo>
                <a:pt x="1449139" y="1525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25308" y="3370404"/>
        <a:ext cx="72456" cy="72456"/>
      </dsp:txXfrm>
    </dsp:sp>
    <dsp:sp modelId="{8671315C-3823-4182-ACDE-2CCCF8125A1E}">
      <dsp:nvSpPr>
        <dsp:cNvPr id="0" name=""/>
        <dsp:cNvSpPr/>
      </dsp:nvSpPr>
      <dsp:spPr>
        <a:xfrm>
          <a:off x="2213280" y="3009578"/>
          <a:ext cx="2691130" cy="206103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Мужчина и женщина, вступающие в брак, обязаны лично при-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сутствовать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регис-трации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заключения брака. Регистрация брака по доверенности не допускается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273646" y="3069944"/>
        <a:ext cx="2570398" cy="19403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DD2C2E-F9D0-4D3A-B357-C9CD0B1C8348}">
      <dsp:nvSpPr>
        <dsp:cNvPr id="0" name=""/>
        <dsp:cNvSpPr/>
      </dsp:nvSpPr>
      <dsp:spPr>
        <a:xfrm>
          <a:off x="355" y="489263"/>
          <a:ext cx="2217328" cy="76752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Условия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заключения брака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2835" y="511743"/>
        <a:ext cx="2172368" cy="722568"/>
      </dsp:txXfrm>
    </dsp:sp>
    <dsp:sp modelId="{4D951B19-5374-4261-9704-08F25DEC261C}">
      <dsp:nvSpPr>
        <dsp:cNvPr id="0" name=""/>
        <dsp:cNvSpPr/>
      </dsp:nvSpPr>
      <dsp:spPr>
        <a:xfrm>
          <a:off x="222088" y="1256792"/>
          <a:ext cx="221732" cy="5756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5646"/>
              </a:lnTo>
              <a:lnTo>
                <a:pt x="221732" y="57564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A96B37-AD56-4585-86B7-C4544F95CABF}">
      <dsp:nvSpPr>
        <dsp:cNvPr id="0" name=""/>
        <dsp:cNvSpPr/>
      </dsp:nvSpPr>
      <dsp:spPr>
        <a:xfrm>
          <a:off x="443821" y="1448674"/>
          <a:ext cx="4092327" cy="767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взаимное согласие мужчины и жен-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щины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вступающих в брак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6301" y="1471154"/>
        <a:ext cx="4047367" cy="722568"/>
      </dsp:txXfrm>
    </dsp:sp>
    <dsp:sp modelId="{57EC45DE-B494-400D-A08B-1E89685413AF}">
      <dsp:nvSpPr>
        <dsp:cNvPr id="0" name=""/>
        <dsp:cNvSpPr/>
      </dsp:nvSpPr>
      <dsp:spPr>
        <a:xfrm>
          <a:off x="222088" y="1256792"/>
          <a:ext cx="221732" cy="1535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5057"/>
              </a:lnTo>
              <a:lnTo>
                <a:pt x="221732" y="153505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EDA283-3E0C-4636-9813-92F2390FE8E7}">
      <dsp:nvSpPr>
        <dsp:cNvPr id="0" name=""/>
        <dsp:cNvSpPr/>
      </dsp:nvSpPr>
      <dsp:spPr>
        <a:xfrm>
          <a:off x="443821" y="2408085"/>
          <a:ext cx="4092327" cy="767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достижение вступающими в брак брачного возраста (18 лет)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6301" y="2430565"/>
        <a:ext cx="4047367" cy="722568"/>
      </dsp:txXfrm>
    </dsp:sp>
    <dsp:sp modelId="{45D75101-53D8-414C-91C1-5CD3D057933F}">
      <dsp:nvSpPr>
        <dsp:cNvPr id="0" name=""/>
        <dsp:cNvSpPr/>
      </dsp:nvSpPr>
      <dsp:spPr>
        <a:xfrm>
          <a:off x="222088" y="1256792"/>
          <a:ext cx="221732" cy="2494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4468"/>
              </a:lnTo>
              <a:lnTo>
                <a:pt x="221732" y="249446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CDBE4A-555F-4BC3-A1BA-151A12F9B330}">
      <dsp:nvSpPr>
        <dsp:cNvPr id="0" name=""/>
        <dsp:cNvSpPr/>
      </dsp:nvSpPr>
      <dsp:spPr>
        <a:xfrm>
          <a:off x="443821" y="3367495"/>
          <a:ext cx="4092327" cy="767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Отсутствие препятствий к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заключе-нию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брака, предусмотренных Кодек-сом о браке и семье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66301" y="3389975"/>
        <a:ext cx="4047367" cy="72256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DD2C2E-F9D0-4D3A-B357-C9CD0B1C8348}">
      <dsp:nvSpPr>
        <dsp:cNvPr id="0" name=""/>
        <dsp:cNvSpPr/>
      </dsp:nvSpPr>
      <dsp:spPr>
        <a:xfrm>
          <a:off x="776" y="231797"/>
          <a:ext cx="3886879" cy="724334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брачный возраст может быть </a:t>
          </a:r>
          <a:r>
            <a:rPr lang="ru-RU" sz="1800" b="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сни</a:t>
          </a:r>
          <a:r>
            <a:rPr lang="ru-RU" sz="1800" b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-жен, но не более чем на 3 года</a:t>
          </a:r>
          <a:endParaRPr lang="ru-RU" sz="1800" b="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991" y="253012"/>
        <a:ext cx="3844449" cy="681904"/>
      </dsp:txXfrm>
    </dsp:sp>
    <dsp:sp modelId="{4D951B19-5374-4261-9704-08F25DEC261C}">
      <dsp:nvSpPr>
        <dsp:cNvPr id="0" name=""/>
        <dsp:cNvSpPr/>
      </dsp:nvSpPr>
      <dsp:spPr>
        <a:xfrm>
          <a:off x="389464" y="956132"/>
          <a:ext cx="388687" cy="5432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3250"/>
              </a:lnTo>
              <a:lnTo>
                <a:pt x="388687" y="54325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A96B37-AD56-4585-86B7-C4544F95CABF}">
      <dsp:nvSpPr>
        <dsp:cNvPr id="0" name=""/>
        <dsp:cNvSpPr/>
      </dsp:nvSpPr>
      <dsp:spPr>
        <a:xfrm>
          <a:off x="778152" y="1137215"/>
          <a:ext cx="2759111" cy="7243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случае рождения ре-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бёнка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99367" y="1158430"/>
        <a:ext cx="2716681" cy="681904"/>
      </dsp:txXfrm>
    </dsp:sp>
    <dsp:sp modelId="{57EC45DE-B494-400D-A08B-1E89685413AF}">
      <dsp:nvSpPr>
        <dsp:cNvPr id="0" name=""/>
        <dsp:cNvSpPr/>
      </dsp:nvSpPr>
      <dsp:spPr>
        <a:xfrm>
          <a:off x="389464" y="956132"/>
          <a:ext cx="388687" cy="14486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8668"/>
              </a:lnTo>
              <a:lnTo>
                <a:pt x="388687" y="144866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EDA283-3E0C-4636-9813-92F2390FE8E7}">
      <dsp:nvSpPr>
        <dsp:cNvPr id="0" name=""/>
        <dsp:cNvSpPr/>
      </dsp:nvSpPr>
      <dsp:spPr>
        <a:xfrm>
          <a:off x="778152" y="2042633"/>
          <a:ext cx="2759111" cy="7243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случае беременности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99367" y="2063848"/>
        <a:ext cx="2716681" cy="681904"/>
      </dsp:txXfrm>
    </dsp:sp>
    <dsp:sp modelId="{45D75101-53D8-414C-91C1-5CD3D057933F}">
      <dsp:nvSpPr>
        <dsp:cNvPr id="0" name=""/>
        <dsp:cNvSpPr/>
      </dsp:nvSpPr>
      <dsp:spPr>
        <a:xfrm>
          <a:off x="389464" y="956132"/>
          <a:ext cx="388687" cy="27141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4138"/>
              </a:lnTo>
              <a:lnTo>
                <a:pt x="388687" y="271413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CDBE4A-555F-4BC3-A1BA-151A12F9B330}">
      <dsp:nvSpPr>
        <dsp:cNvPr id="0" name=""/>
        <dsp:cNvSpPr/>
      </dsp:nvSpPr>
      <dsp:spPr>
        <a:xfrm>
          <a:off x="778152" y="2948051"/>
          <a:ext cx="2759111" cy="14444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случае приобретения несовершеннолетним полной дееспособности до достижения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совер-шеннолетия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820458" y="2990357"/>
        <a:ext cx="2674499" cy="135982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DD2C2E-F9D0-4D3A-B357-C9CD0B1C8348}">
      <dsp:nvSpPr>
        <dsp:cNvPr id="0" name=""/>
        <dsp:cNvSpPr/>
      </dsp:nvSpPr>
      <dsp:spPr>
        <a:xfrm>
          <a:off x="453896" y="208"/>
          <a:ext cx="4027418" cy="86400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 допускается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заключение брака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9202" y="25514"/>
        <a:ext cx="3976806" cy="813396"/>
      </dsp:txXfrm>
    </dsp:sp>
    <dsp:sp modelId="{4D951B19-5374-4261-9704-08F25DEC261C}">
      <dsp:nvSpPr>
        <dsp:cNvPr id="0" name=""/>
        <dsp:cNvSpPr/>
      </dsp:nvSpPr>
      <dsp:spPr>
        <a:xfrm>
          <a:off x="856637" y="864216"/>
          <a:ext cx="402741" cy="6480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8006"/>
              </a:lnTo>
              <a:lnTo>
                <a:pt x="402741" y="64800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A96B37-AD56-4585-86B7-C4544F95CABF}">
      <dsp:nvSpPr>
        <dsp:cNvPr id="0" name=""/>
        <dsp:cNvSpPr/>
      </dsp:nvSpPr>
      <dsp:spPr>
        <a:xfrm>
          <a:off x="1259379" y="1080218"/>
          <a:ext cx="6855676" cy="8640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между людьми, из которых хотя бы один уже состоит в другом браке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84685" y="1105524"/>
        <a:ext cx="6805064" cy="813396"/>
      </dsp:txXfrm>
    </dsp:sp>
    <dsp:sp modelId="{57EC45DE-B494-400D-A08B-1E89685413AF}">
      <dsp:nvSpPr>
        <dsp:cNvPr id="0" name=""/>
        <dsp:cNvSpPr/>
      </dsp:nvSpPr>
      <dsp:spPr>
        <a:xfrm>
          <a:off x="856637" y="864216"/>
          <a:ext cx="402741" cy="17280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8016"/>
              </a:lnTo>
              <a:lnTo>
                <a:pt x="402741" y="172801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EDA283-3E0C-4636-9813-92F2390FE8E7}">
      <dsp:nvSpPr>
        <dsp:cNvPr id="0" name=""/>
        <dsp:cNvSpPr/>
      </dsp:nvSpPr>
      <dsp:spPr>
        <a:xfrm>
          <a:off x="1259379" y="2160229"/>
          <a:ext cx="6855676" cy="8640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между близкими родственниками, а также между усыновителя-ми и усыновлёнными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84685" y="2185535"/>
        <a:ext cx="6805064" cy="813396"/>
      </dsp:txXfrm>
    </dsp:sp>
    <dsp:sp modelId="{45D75101-53D8-414C-91C1-5CD3D057933F}">
      <dsp:nvSpPr>
        <dsp:cNvPr id="0" name=""/>
        <dsp:cNvSpPr/>
      </dsp:nvSpPr>
      <dsp:spPr>
        <a:xfrm>
          <a:off x="856637" y="864216"/>
          <a:ext cx="402741" cy="28080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08026"/>
              </a:lnTo>
              <a:lnTo>
                <a:pt x="402741" y="280802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CDBE4A-555F-4BC3-A1BA-151A12F9B330}">
      <dsp:nvSpPr>
        <dsp:cNvPr id="0" name=""/>
        <dsp:cNvSpPr/>
      </dsp:nvSpPr>
      <dsp:spPr>
        <a:xfrm>
          <a:off x="1259379" y="3240239"/>
          <a:ext cx="6855676" cy="8640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между людьми, из которых хотя бы один признан судом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недеес-пособным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вследствие душевной болезни или слабоумия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84685" y="3265545"/>
        <a:ext cx="6805064" cy="81339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20F6A5-1D4B-4A84-A4B0-CC94BB9E981C}">
      <dsp:nvSpPr>
        <dsp:cNvPr id="0" name=""/>
        <dsp:cNvSpPr/>
      </dsp:nvSpPr>
      <dsp:spPr>
        <a:xfrm>
          <a:off x="4320480" y="1527942"/>
          <a:ext cx="3056771" cy="5305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257"/>
              </a:lnTo>
              <a:lnTo>
                <a:pt x="3056771" y="265257"/>
              </a:lnTo>
              <a:lnTo>
                <a:pt x="3056771" y="53051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7BC42A-B5B2-44F8-A1F1-E666B0C3E94C}">
      <dsp:nvSpPr>
        <dsp:cNvPr id="0" name=""/>
        <dsp:cNvSpPr/>
      </dsp:nvSpPr>
      <dsp:spPr>
        <a:xfrm>
          <a:off x="4274760" y="1527942"/>
          <a:ext cx="91440" cy="5305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051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3F6B1-D2F2-421B-BF60-FA801A182863}">
      <dsp:nvSpPr>
        <dsp:cNvPr id="0" name=""/>
        <dsp:cNvSpPr/>
      </dsp:nvSpPr>
      <dsp:spPr>
        <a:xfrm>
          <a:off x="1263708" y="1527942"/>
          <a:ext cx="3056771" cy="530514"/>
        </a:xfrm>
        <a:custGeom>
          <a:avLst/>
          <a:gdLst/>
          <a:ahLst/>
          <a:cxnLst/>
          <a:rect l="0" t="0" r="0" b="0"/>
          <a:pathLst>
            <a:path>
              <a:moveTo>
                <a:pt x="3056771" y="0"/>
              </a:moveTo>
              <a:lnTo>
                <a:pt x="3056771" y="265257"/>
              </a:lnTo>
              <a:lnTo>
                <a:pt x="0" y="265257"/>
              </a:lnTo>
              <a:lnTo>
                <a:pt x="0" y="53051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CE288B-C9E2-4313-834B-E1B42A589663}">
      <dsp:nvSpPr>
        <dsp:cNvPr id="0" name=""/>
        <dsp:cNvSpPr/>
      </dsp:nvSpPr>
      <dsp:spPr>
        <a:xfrm>
          <a:off x="2016217" y="742415"/>
          <a:ext cx="4608524" cy="78552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Основания прекращения брака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016217" y="742415"/>
        <a:ext cx="4608524" cy="785527"/>
      </dsp:txXfrm>
    </dsp:sp>
    <dsp:sp modelId="{D32BF359-C088-4A00-9613-058620EAF5E5}">
      <dsp:nvSpPr>
        <dsp:cNvPr id="0" name=""/>
        <dsp:cNvSpPr/>
      </dsp:nvSpPr>
      <dsp:spPr>
        <a:xfrm>
          <a:off x="580" y="2058456"/>
          <a:ext cx="2526257" cy="126312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смерть одного из супругов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80" y="2058456"/>
        <a:ext cx="2526257" cy="1263128"/>
      </dsp:txXfrm>
    </dsp:sp>
    <dsp:sp modelId="{9BD6500E-D65C-4F68-BA7F-7AB38550E8C8}">
      <dsp:nvSpPr>
        <dsp:cNvPr id="0" name=""/>
        <dsp:cNvSpPr/>
      </dsp:nvSpPr>
      <dsp:spPr>
        <a:xfrm>
          <a:off x="3057351" y="2058456"/>
          <a:ext cx="2526257" cy="126312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объявление в судебном порядке умершим одного из супругов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057351" y="2058456"/>
        <a:ext cx="2526257" cy="1263128"/>
      </dsp:txXfrm>
    </dsp:sp>
    <dsp:sp modelId="{55F5F9FB-3152-49F9-8476-F6351A302059}">
      <dsp:nvSpPr>
        <dsp:cNvPr id="0" name=""/>
        <dsp:cNvSpPr/>
      </dsp:nvSpPr>
      <dsp:spPr>
        <a:xfrm>
          <a:off x="6114122" y="2058456"/>
          <a:ext cx="2526257" cy="126312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заявление о расторжении брака одного из супругов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114122" y="2058456"/>
        <a:ext cx="2526257" cy="126312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6E5C15-FAB9-473F-9DA7-B02600534AD6}">
      <dsp:nvSpPr>
        <dsp:cNvPr id="0" name=""/>
        <dsp:cNvSpPr/>
      </dsp:nvSpPr>
      <dsp:spPr>
        <a:xfrm>
          <a:off x="4302" y="190198"/>
          <a:ext cx="6693449" cy="7886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Основания для расторжения брака без предоставления срока на примирение: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402" y="213298"/>
        <a:ext cx="6647249" cy="742495"/>
      </dsp:txXfrm>
    </dsp:sp>
    <dsp:sp modelId="{9DCC79D9-0B31-4175-B114-1A1D445D7593}">
      <dsp:nvSpPr>
        <dsp:cNvPr id="0" name=""/>
        <dsp:cNvSpPr/>
      </dsp:nvSpPr>
      <dsp:spPr>
        <a:xfrm>
          <a:off x="673647" y="978893"/>
          <a:ext cx="669344" cy="5915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1521"/>
              </a:lnTo>
              <a:lnTo>
                <a:pt x="669344" y="59152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E44571-C0D8-4B37-BE96-829F3A7D5A4C}">
      <dsp:nvSpPr>
        <dsp:cNvPr id="0" name=""/>
        <dsp:cNvSpPr/>
      </dsp:nvSpPr>
      <dsp:spPr>
        <a:xfrm>
          <a:off x="1342992" y="1176067"/>
          <a:ext cx="7221657" cy="7886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если другой супруг признан в установленном порядке безвестно от-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сутствующим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66092" y="1199167"/>
        <a:ext cx="7175457" cy="742495"/>
      </dsp:txXfrm>
    </dsp:sp>
    <dsp:sp modelId="{41AC6610-CAD9-4872-B4A4-68B375F90D39}">
      <dsp:nvSpPr>
        <dsp:cNvPr id="0" name=""/>
        <dsp:cNvSpPr/>
      </dsp:nvSpPr>
      <dsp:spPr>
        <a:xfrm>
          <a:off x="673647" y="978893"/>
          <a:ext cx="669344" cy="15773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7390"/>
              </a:lnTo>
              <a:lnTo>
                <a:pt x="669344" y="157739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0F2E40-0835-4449-9143-DB6FAEBDE419}">
      <dsp:nvSpPr>
        <dsp:cNvPr id="0" name=""/>
        <dsp:cNvSpPr/>
      </dsp:nvSpPr>
      <dsp:spPr>
        <a:xfrm>
          <a:off x="1342992" y="2161936"/>
          <a:ext cx="7221657" cy="7886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если другой супруг признан в установленном законом порядке не-дееспособным вследствие душевной болезни или слабоумия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66092" y="2185036"/>
        <a:ext cx="7175457" cy="742495"/>
      </dsp:txXfrm>
    </dsp:sp>
    <dsp:sp modelId="{93CE9D4A-BD35-4EE4-AB39-4A076379E2A8}">
      <dsp:nvSpPr>
        <dsp:cNvPr id="0" name=""/>
        <dsp:cNvSpPr/>
      </dsp:nvSpPr>
      <dsp:spPr>
        <a:xfrm>
          <a:off x="673647" y="978893"/>
          <a:ext cx="669344" cy="2563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3258"/>
              </a:lnTo>
              <a:lnTo>
                <a:pt x="669344" y="256325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24BB13-B282-41A8-963A-F1035822D5C4}">
      <dsp:nvSpPr>
        <dsp:cNvPr id="0" name=""/>
        <dsp:cNvSpPr/>
      </dsp:nvSpPr>
      <dsp:spPr>
        <a:xfrm>
          <a:off x="1342992" y="3147805"/>
          <a:ext cx="7221657" cy="7886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если другой супруг осуждён за совершение преступления к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лише-нию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свободы на срок не менее трёх лет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66092" y="3170905"/>
        <a:ext cx="7175457" cy="742495"/>
      </dsp:txXfrm>
    </dsp:sp>
    <dsp:sp modelId="{8E2B0192-A8DE-4C07-A9AB-6D895B306926}">
      <dsp:nvSpPr>
        <dsp:cNvPr id="0" name=""/>
        <dsp:cNvSpPr/>
      </dsp:nvSpPr>
      <dsp:spPr>
        <a:xfrm>
          <a:off x="673647" y="978893"/>
          <a:ext cx="669344" cy="35491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9127"/>
              </a:lnTo>
              <a:lnTo>
                <a:pt x="669344" y="354912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9AB4A7-D5B9-46D5-A7CC-01054237EC5E}">
      <dsp:nvSpPr>
        <dsp:cNvPr id="0" name=""/>
        <dsp:cNvSpPr/>
      </dsp:nvSpPr>
      <dsp:spPr>
        <a:xfrm>
          <a:off x="1342992" y="4133674"/>
          <a:ext cx="7221657" cy="7886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 взаимному согласию супругов, не имеющих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несовершеннолет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-них детей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66092" y="4156774"/>
        <a:ext cx="7175457" cy="74249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6E5C15-FAB9-473F-9DA7-B02600534AD6}">
      <dsp:nvSpPr>
        <dsp:cNvPr id="0" name=""/>
        <dsp:cNvSpPr/>
      </dsp:nvSpPr>
      <dsp:spPr>
        <a:xfrm>
          <a:off x="4302" y="59943"/>
          <a:ext cx="6693449" cy="7886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Расторжение брака недопустимо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402" y="83043"/>
        <a:ext cx="6647249" cy="742495"/>
      </dsp:txXfrm>
    </dsp:sp>
    <dsp:sp modelId="{9DCC79D9-0B31-4175-B114-1A1D445D7593}">
      <dsp:nvSpPr>
        <dsp:cNvPr id="0" name=""/>
        <dsp:cNvSpPr/>
      </dsp:nvSpPr>
      <dsp:spPr>
        <a:xfrm>
          <a:off x="673647" y="848638"/>
          <a:ext cx="669344" cy="5915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1521"/>
              </a:lnTo>
              <a:lnTo>
                <a:pt x="669344" y="59152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E44571-C0D8-4B37-BE96-829F3A7D5A4C}">
      <dsp:nvSpPr>
        <dsp:cNvPr id="0" name=""/>
        <dsp:cNvSpPr/>
      </dsp:nvSpPr>
      <dsp:spPr>
        <a:xfrm>
          <a:off x="1342992" y="1045812"/>
          <a:ext cx="7221657" cy="7886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 время беременности жены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66092" y="1068912"/>
        <a:ext cx="7175457" cy="742495"/>
      </dsp:txXfrm>
    </dsp:sp>
    <dsp:sp modelId="{41AC6610-CAD9-4872-B4A4-68B375F90D39}">
      <dsp:nvSpPr>
        <dsp:cNvPr id="0" name=""/>
        <dsp:cNvSpPr/>
      </dsp:nvSpPr>
      <dsp:spPr>
        <a:xfrm>
          <a:off x="673647" y="848638"/>
          <a:ext cx="669344" cy="15773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7390"/>
              </a:lnTo>
              <a:lnTo>
                <a:pt x="669344" y="157739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0F2E40-0835-4449-9143-DB6FAEBDE419}">
      <dsp:nvSpPr>
        <dsp:cNvPr id="0" name=""/>
        <dsp:cNvSpPr/>
      </dsp:nvSpPr>
      <dsp:spPr>
        <a:xfrm>
          <a:off x="1342992" y="2031681"/>
          <a:ext cx="7221657" cy="7886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 достижения ребёнком возраста трёх лет без письменного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согла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-сия другого супруга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66092" y="2054781"/>
        <a:ext cx="7175457" cy="7424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11/layout/TabList">
  <dgm:title val="Список вкладок"/>
  <dgm:desc val="Служит для отображения непоследовательных или сгруппированных блоков данных. Рекомендуется использовать для списков с текстом уровня 1 небольшого объема. Первый текст уровня 2 отображается рядом с текстом уровня 1, а остальной текст уровня 2 — под текстом уровня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AB113-488D-4C99-BE5E-995D46098B52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ADA5-F76F-4ACE-9334-0D83C709C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2600" y="3733800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Обществоведение. 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600" y="1981200"/>
            <a:ext cx="7541840" cy="1524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Основы </a:t>
            </a:r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семейного </a:t>
            </a:r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права</a:t>
            </a:r>
            <a:endParaRPr lang="ru-RU" sz="44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2017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 и расторжение брака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4212887"/>
              </p:ext>
            </p:extLst>
          </p:nvPr>
        </p:nvGraphicFramePr>
        <p:xfrm>
          <a:off x="395536" y="1268760"/>
          <a:ext cx="856895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3707136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 и расторжение брака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443917598"/>
              </p:ext>
            </p:extLst>
          </p:nvPr>
        </p:nvGraphicFramePr>
        <p:xfrm>
          <a:off x="395536" y="1268760"/>
          <a:ext cx="8568952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Группа 3"/>
          <p:cNvGrpSpPr/>
          <p:nvPr/>
        </p:nvGrpSpPr>
        <p:grpSpPr>
          <a:xfrm>
            <a:off x="467544" y="5157192"/>
            <a:ext cx="8445793" cy="1220743"/>
            <a:chOff x="1342992" y="2031681"/>
            <a:chExt cx="7221657" cy="788695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1342992" y="2031681"/>
              <a:ext cx="7221657" cy="788695"/>
            </a:xfrm>
            <a:prstGeom prst="roundRect">
              <a:avLst>
                <a:gd name="adj" fmla="val 10000"/>
              </a:avLst>
            </a:prstGeom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1366092" y="2054781"/>
              <a:ext cx="7175457" cy="742495"/>
            </a:xfrm>
            <a:prstGeom prst="rect">
              <a:avLst/>
            </a:prstGeom>
            <a:sp3d z="-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что он проживает с ребёнком и осуществляет родительскую заботу о нём, за исключением случаев, когда отцовство по отношению к ребёнку признано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дру-гим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лицом или по решению суда сведения о муже как об отце ребёнка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исключе-ны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из записи акта о рождении ребёнка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7" name="Стрелка вниз 6"/>
          <p:cNvSpPr/>
          <p:nvPr/>
        </p:nvSpPr>
        <p:spPr>
          <a:xfrm>
            <a:off x="3466305" y="4221088"/>
            <a:ext cx="2448272" cy="864096"/>
          </a:xfrm>
          <a:prstGeom prst="downArrow">
            <a:avLst/>
          </a:prstGeom>
          <a:ln w="190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 условии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59350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обязанности супругов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95421273"/>
              </p:ext>
            </p:extLst>
          </p:nvPr>
        </p:nvGraphicFramePr>
        <p:xfrm>
          <a:off x="467544" y="1397000"/>
          <a:ext cx="8568952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122461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обязанности супругов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456576673"/>
              </p:ext>
            </p:extLst>
          </p:nvPr>
        </p:nvGraphicFramePr>
        <p:xfrm>
          <a:off x="395536" y="1196752"/>
          <a:ext cx="864096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154568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обязанности супругов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321952777"/>
              </p:ext>
            </p:extLst>
          </p:nvPr>
        </p:nvGraphicFramePr>
        <p:xfrm>
          <a:off x="395536" y="1196752"/>
          <a:ext cx="864096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2143187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обязанности родителей и детей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151384833"/>
              </p:ext>
            </p:extLst>
          </p:nvPr>
        </p:nvGraphicFramePr>
        <p:xfrm>
          <a:off x="395536" y="764704"/>
          <a:ext cx="8568952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9099138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обязанности родителей и детей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280157"/>
              </p:ext>
            </p:extLst>
          </p:nvPr>
        </p:nvGraphicFramePr>
        <p:xfrm>
          <a:off x="395536" y="1196752"/>
          <a:ext cx="864096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66697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обязанности родителей и детей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4354474"/>
              </p:ext>
            </p:extLst>
          </p:nvPr>
        </p:nvGraphicFramePr>
        <p:xfrm>
          <a:off x="395536" y="1268760"/>
          <a:ext cx="856895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387033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обязанности родителей и детей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35259604"/>
              </p:ext>
            </p:extLst>
          </p:nvPr>
        </p:nvGraphicFramePr>
        <p:xfrm>
          <a:off x="395536" y="1268760"/>
          <a:ext cx="518457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5801471" y="3933356"/>
            <a:ext cx="3190583" cy="2448272"/>
            <a:chOff x="861401" y="3187584"/>
            <a:chExt cx="4270703" cy="192142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861401" y="3187584"/>
              <a:ext cx="4270703" cy="1921426"/>
            </a:xfrm>
            <a:prstGeom prst="roundRect">
              <a:avLst>
                <a:gd name="adj" fmla="val 10000"/>
              </a:avLst>
            </a:prstGeom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917678" y="3243861"/>
              <a:ext cx="4158149" cy="1808872"/>
            </a:xfrm>
            <a:prstGeom prst="rect">
              <a:avLst/>
            </a:prstGeom>
            <a:sp3d z="-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Нетрудоспособными по воз-расту признаются женщины и мужчины, достигшие пен-</a:t>
              </a:r>
              <a:r>
                <a:rPr lang="ru-RU" sz="1800" b="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сионного</a:t>
              </a: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возраста. </a:t>
              </a:r>
              <a:r>
                <a:rPr lang="ru-RU" sz="1800" b="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Нетрудо</a:t>
              </a: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-способными являются также лица, признанные в </a:t>
              </a:r>
              <a:r>
                <a:rPr lang="ru-RU" sz="1800" b="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установ</a:t>
              </a:r>
              <a:r>
                <a:rPr lang="ru-RU" sz="1800" b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-ленном порядке инвалидами независимо от причин и группы инвалидности</a:t>
              </a:r>
              <a:endParaRPr lang="ru-RU" sz="1800" b="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3" name="Стрелка углом 2"/>
          <p:cNvSpPr/>
          <p:nvPr/>
        </p:nvSpPr>
        <p:spPr>
          <a:xfrm rot="5400000">
            <a:off x="5904148" y="2600908"/>
            <a:ext cx="936104" cy="1440160"/>
          </a:xfrm>
          <a:prstGeom prst="bentArrow">
            <a:avLst>
              <a:gd name="adj1" fmla="val 25000"/>
              <a:gd name="adj2" fmla="val 25000"/>
              <a:gd name="adj3" fmla="val 47152"/>
              <a:gd name="adj4" fmla="val 43750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12147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Заключение и расторжение брака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Права и обязанности супругов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Права и обязанности родителей и детей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 и расторжение брака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53634" y="1718172"/>
            <a:ext cx="4987452" cy="1656184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Семейное </a:t>
              </a:r>
              <a:r>
                <a:rPr lang="ru-RU" b="1" kern="1200" dirty="0" smtClean="0">
                  <a:latin typeface="Cambria" panose="02040503050406030204" pitchFamily="18" charset="0"/>
                </a:rPr>
                <a:t>право </a:t>
              </a:r>
              <a:r>
                <a:rPr lang="ru-RU" kern="1200" dirty="0" smtClean="0">
                  <a:latin typeface="Cambria" panose="02040503050406030204" pitchFamily="18" charset="0"/>
                </a:rPr>
                <a:t>– отрасль права, </a:t>
              </a:r>
              <a:r>
                <a:rPr lang="ru-RU" kern="1200" dirty="0" smtClean="0">
                  <a:latin typeface="Cambria" panose="02040503050406030204" pitchFamily="18" charset="0"/>
                </a:rPr>
                <a:t>нормы кото-рой регулируют личные неимущественные и имущественные отношения, возникающие при заключении и расторжении брака, а также в процессе семейной жизни граждан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796136" y="5589240"/>
            <a:ext cx="2882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Кодекс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Республики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Беларусь о браке и семье 1999 г.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7" name="Picture 2" descr="http://ipo.grsu.by/lib/wp-content/uploads/2015/11/-%D1%81%D0%B5%D0%BC-e14480076059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340768"/>
            <a:ext cx="2857500" cy="4067176"/>
          </a:xfrm>
          <a:prstGeom prst="rect">
            <a:avLst/>
          </a:prstGeom>
          <a:ln w="38100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453634" y="4739802"/>
            <a:ext cx="2296881" cy="891001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11" name="Прямоугольник 10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2" name="Прямоугольник 11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latin typeface="Cambria" panose="02040503050406030204" pitchFamily="18" charset="0"/>
                </a:rPr>
                <a:t>укрепление семьи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136830" y="4739801"/>
            <a:ext cx="2296881" cy="891001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15" name="Прямоугольник 14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6" name="Прямоугольник 15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latin typeface="Cambria" panose="02040503050406030204" pitchFamily="18" charset="0"/>
                </a:rPr>
                <a:t>защита прав членов семьи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sp>
        <p:nvSpPr>
          <p:cNvPr id="8" name="Стрелка вниз 7"/>
          <p:cNvSpPr/>
          <p:nvPr/>
        </p:nvSpPr>
        <p:spPr>
          <a:xfrm>
            <a:off x="1206030" y="3513494"/>
            <a:ext cx="792088" cy="1152128"/>
          </a:xfrm>
          <a:prstGeom prst="downArrow">
            <a:avLst>
              <a:gd name="adj1" fmla="val 50000"/>
              <a:gd name="adj2" fmla="val 6595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3889226" y="3513494"/>
            <a:ext cx="792088" cy="1152128"/>
          </a:xfrm>
          <a:prstGeom prst="downArrow">
            <a:avLst>
              <a:gd name="adj1" fmla="val 50000"/>
              <a:gd name="adj2" fmla="val 6595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0445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 и расторжение брака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204273146"/>
              </p:ext>
            </p:extLst>
          </p:nvPr>
        </p:nvGraphicFramePr>
        <p:xfrm>
          <a:off x="395536" y="1052736"/>
          <a:ext cx="8640960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673601099"/>
              </p:ext>
            </p:extLst>
          </p:nvPr>
        </p:nvGraphicFramePr>
        <p:xfrm>
          <a:off x="395536" y="4005064"/>
          <a:ext cx="8640960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06371598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 и расторжение брака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http://ipo.grsu.by/lib/wp-content/uploads/2015/11/-%D1%81%D0%B5%D0%BC-e14480076059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1365959" cy="1944216"/>
          </a:xfrm>
          <a:prstGeom prst="rect">
            <a:avLst/>
          </a:prstGeom>
          <a:ln w="38100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2054238" y="1412776"/>
            <a:ext cx="6912768" cy="1368152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8" name="Прямоугольник 7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9" name="Прямоугольник 8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Статья 4: </a:t>
              </a:r>
              <a:r>
                <a:rPr lang="ru-RU" kern="1200" dirty="0" smtClean="0">
                  <a:latin typeface="Cambria" panose="02040503050406030204" pitchFamily="18" charset="0"/>
                </a:rPr>
                <a:t>Признаётся только брак, заключённый в органах, ре-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гистрирующих</a:t>
              </a:r>
              <a:r>
                <a:rPr lang="ru-RU" kern="1200" dirty="0" smtClean="0">
                  <a:latin typeface="Cambria" panose="02040503050406030204" pitchFamily="18" charset="0"/>
                </a:rPr>
                <a:t> акты гражданского состояния. Религиозные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обря-ды</a:t>
              </a:r>
              <a:r>
                <a:rPr lang="ru-RU" kern="1200" dirty="0" smtClean="0">
                  <a:latin typeface="Cambria" panose="02040503050406030204" pitchFamily="18" charset="0"/>
                </a:rPr>
                <a:t>, касающиеся вопросов брака и семьи, правового значения не имеют.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67544" y="4149080"/>
            <a:ext cx="8485611" cy="2016224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11" name="Прямоугольник 10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2" name="Прямоугольник 11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285750" lvl="0" indent="-28575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kern="1200" dirty="0" smtClean="0">
                  <a:latin typeface="Cambria" panose="02040503050406030204" pitchFamily="18" charset="0"/>
                </a:rPr>
                <a:t>Юридическое значение имеет только брак, зарегистрированный в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государст</a:t>
              </a:r>
              <a:r>
                <a:rPr lang="ru-RU" kern="1200" dirty="0" smtClean="0">
                  <a:latin typeface="Cambria" panose="02040503050406030204" pitchFamily="18" charset="0"/>
                </a:rPr>
                <a:t>-венных органах</a:t>
              </a:r>
            </a:p>
            <a:p>
              <a:pPr marL="285750" lvl="0" indent="-28575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dirty="0" smtClean="0">
                  <a:latin typeface="Cambria" panose="02040503050406030204" pitchFamily="18" charset="0"/>
                </a:rPr>
                <a:t>Религиозные обряды, касающиеся вопросов брака и семьи, правового </a:t>
              </a:r>
              <a:r>
                <a:rPr lang="ru-RU" dirty="0" err="1" smtClean="0">
                  <a:latin typeface="Cambria" panose="02040503050406030204" pitchFamily="18" charset="0"/>
                </a:rPr>
                <a:t>значе-ния</a:t>
              </a:r>
              <a:r>
                <a:rPr lang="ru-RU" dirty="0" smtClean="0">
                  <a:latin typeface="Cambria" panose="02040503050406030204" pitchFamily="18" charset="0"/>
                </a:rPr>
                <a:t> не имеют</a:t>
              </a:r>
            </a:p>
            <a:p>
              <a:pPr marL="285750" lvl="0" indent="-28575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kern="1200" dirty="0" smtClean="0">
                  <a:latin typeface="Cambria" panose="02040503050406030204" pitchFamily="18" charset="0"/>
                </a:rPr>
                <a:t>Фактическое совместное проживание (сожительство) правовых последствий не влечёт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sp>
        <p:nvSpPr>
          <p:cNvPr id="13" name="Стрелка вниз 12"/>
          <p:cNvSpPr/>
          <p:nvPr/>
        </p:nvSpPr>
        <p:spPr>
          <a:xfrm>
            <a:off x="4314305" y="2896360"/>
            <a:ext cx="792088" cy="1152128"/>
          </a:xfrm>
          <a:prstGeom prst="downArrow">
            <a:avLst>
              <a:gd name="adj1" fmla="val 50000"/>
              <a:gd name="adj2" fmla="val 6595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78447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 и расторжение брака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646426640"/>
              </p:ext>
            </p:extLst>
          </p:nvPr>
        </p:nvGraphicFramePr>
        <p:xfrm>
          <a:off x="395536" y="1196752"/>
          <a:ext cx="856895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330947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 и расторжение брака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41987531"/>
              </p:ext>
            </p:extLst>
          </p:nvPr>
        </p:nvGraphicFramePr>
        <p:xfrm>
          <a:off x="395536" y="1556792"/>
          <a:ext cx="4536504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285417427"/>
              </p:ext>
            </p:extLst>
          </p:nvPr>
        </p:nvGraphicFramePr>
        <p:xfrm>
          <a:off x="5148064" y="1484784"/>
          <a:ext cx="3888432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10" name="Прямая со стрелкой 9"/>
          <p:cNvCxnSpPr/>
          <p:nvPr/>
        </p:nvCxnSpPr>
        <p:spPr>
          <a:xfrm flipV="1">
            <a:off x="4932040" y="2420888"/>
            <a:ext cx="216024" cy="576064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123390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 и расторжение брака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931386386"/>
              </p:ext>
            </p:extLst>
          </p:nvPr>
        </p:nvGraphicFramePr>
        <p:xfrm>
          <a:off x="395536" y="1124744"/>
          <a:ext cx="8568952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467544" y="5517232"/>
            <a:ext cx="8439852" cy="864008"/>
            <a:chOff x="1259379" y="3240239"/>
            <a:chExt cx="6855676" cy="864008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1259379" y="3240239"/>
              <a:ext cx="6855676" cy="864008"/>
            </a:xfrm>
            <a:prstGeom prst="roundRect">
              <a:avLst>
                <a:gd name="adj" fmla="val 1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1284685" y="3265545"/>
              <a:ext cx="6805064" cy="813396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Сокрытие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лицом, вступающим в брак, </a:t>
              </a: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обстоятельств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, препятствующих его заключению, </a:t>
              </a: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является основанием для признания брака </a:t>
              </a:r>
              <a:r>
                <a:rPr lang="ru-RU" sz="1800" b="1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недействитель-ным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112031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 и расторжение брака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034285510"/>
              </p:ext>
            </p:extLst>
          </p:nvPr>
        </p:nvGraphicFramePr>
        <p:xfrm>
          <a:off x="395536" y="1124744"/>
          <a:ext cx="864096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395536" y="5085184"/>
            <a:ext cx="8574929" cy="1263128"/>
            <a:chOff x="6114122" y="2058456"/>
            <a:chExt cx="2526257" cy="126312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Прямоугольник 9"/>
            <p:cNvSpPr/>
            <p:nvPr/>
          </p:nvSpPr>
          <p:spPr>
            <a:xfrm>
              <a:off x="6114122" y="2058456"/>
              <a:ext cx="2526257" cy="1263128"/>
            </a:xfrm>
            <a:prstGeom prst="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Прямоугольник 10"/>
            <p:cNvSpPr/>
            <p:nvPr/>
          </p:nvSpPr>
          <p:spPr>
            <a:xfrm>
              <a:off x="6114122" y="2058456"/>
              <a:ext cx="2526257" cy="126312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При приёме искового заявления о расторжении брака суд предоставляет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супру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-гам </a:t>
              </a: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трёхмесячный срок для принятия мер к примирению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, а также для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дос-тижения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соглашения о совместных несовершеннолетних детях и разделе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иму-щества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cxnSp>
        <p:nvCxnSpPr>
          <p:cNvPr id="12" name="Прямая со стрелкой 11"/>
          <p:cNvCxnSpPr/>
          <p:nvPr/>
        </p:nvCxnSpPr>
        <p:spPr>
          <a:xfrm>
            <a:off x="7812360" y="4437112"/>
            <a:ext cx="0" cy="648072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929932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2216</TotalTime>
  <Words>1287</Words>
  <Application>Microsoft Office PowerPoint</Application>
  <PresentationFormat>Экран (4:3)</PresentationFormat>
  <Paragraphs>109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sample</vt:lpstr>
      <vt:lpstr>Основы семейного права</vt:lpstr>
      <vt:lpstr>План</vt:lpstr>
      <vt:lpstr>Заключение и расторжение брака</vt:lpstr>
      <vt:lpstr>Заключение и расторжение брака</vt:lpstr>
      <vt:lpstr>Заключение и расторжение брака</vt:lpstr>
      <vt:lpstr>Заключение и расторжение брака</vt:lpstr>
      <vt:lpstr>Заключение и расторжение брака</vt:lpstr>
      <vt:lpstr>Заключение и расторжение брака</vt:lpstr>
      <vt:lpstr>Заключение и расторжение брака</vt:lpstr>
      <vt:lpstr>Заключение и расторжение брака</vt:lpstr>
      <vt:lpstr>Заключение и расторжение брака</vt:lpstr>
      <vt:lpstr>Права и обязанности супругов</vt:lpstr>
      <vt:lpstr>Права и обязанности супругов</vt:lpstr>
      <vt:lpstr>Права и обязанности супругов</vt:lpstr>
      <vt:lpstr>Права и обязанности родителей и детей</vt:lpstr>
      <vt:lpstr>Права и обязанности родителей и детей</vt:lpstr>
      <vt:lpstr>Права и обязанности родителей и детей</vt:lpstr>
      <vt:lpstr>Права и обязанности родителей и детей</vt:lpstr>
    </vt:vector>
  </TitlesOfParts>
  <Company>Лицей Ивацевичского района.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Основысемейного права</dc:title>
  <dc:subject>Основы семейного права</dc:subject>
  <dc:creator>Ситник П.В.</dc:creator>
  <dc:description>Презентация</dc:description>
  <cp:lastModifiedBy>User</cp:lastModifiedBy>
  <cp:revision>183</cp:revision>
  <dcterms:created xsi:type="dcterms:W3CDTF">2009-11-09T18:29:40Z</dcterms:created>
  <dcterms:modified xsi:type="dcterms:W3CDTF">2017-11-16T19:37:14Z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16.11.2017</vt:lpwstr>
  </property>
</Properties>
</file>