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77" r:id="rId5"/>
    <p:sldId id="278" r:id="rId6"/>
    <p:sldId id="279" r:id="rId7"/>
    <p:sldId id="280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1D2163-AFB8-4828-81BC-ABD6322F9B7D}" type="doc">
      <dgm:prSet loTypeId="urn:microsoft.com/office/officeart/2005/8/layout/radial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DC036E-944C-424D-B82D-9B3316EBCD1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Факторы, влияющие на переход от юности к молодости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C5FA96-318D-4D8D-B5A7-DE1459FA2BE7}" type="parTrans" cxnId="{E37E8313-9833-472E-A2CE-FED71106B08F}">
      <dgm:prSet/>
      <dgm:spPr/>
      <dgm:t>
        <a:bodyPr/>
        <a:lstStyle/>
        <a:p>
          <a:endParaRPr lang="ru-RU"/>
        </a:p>
      </dgm:t>
    </dgm:pt>
    <dgm:pt modelId="{FCDE4FDD-97C9-496C-BB4C-1058019082DC}" type="sibTrans" cxnId="{E37E8313-9833-472E-A2CE-FED71106B08F}">
      <dgm:prSet/>
      <dgm:spPr/>
      <dgm:t>
        <a:bodyPr/>
        <a:lstStyle/>
        <a:p>
          <a:endParaRPr lang="ru-RU"/>
        </a:p>
      </dgm:t>
    </dgm:pt>
    <dgm:pt modelId="{2416C2AE-8C94-42D2-A97D-5883E9E3D4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начало самостоятельной трудовой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23873F4-8BCD-4107-AB02-A84A880E334F}" type="parTrans" cxnId="{EB211B56-5E33-48BD-8931-3E89B0326C4D}">
      <dgm:prSet/>
      <dgm:spPr/>
      <dgm:t>
        <a:bodyPr/>
        <a:lstStyle/>
        <a:p>
          <a:endParaRPr lang="ru-RU"/>
        </a:p>
      </dgm:t>
    </dgm:pt>
    <dgm:pt modelId="{B1BBF0F1-E779-49DC-BE4F-204F4C69416A}" type="sibTrans" cxnId="{EB211B56-5E33-48BD-8931-3E89B0326C4D}">
      <dgm:prSet/>
      <dgm:spPr/>
      <dgm:t>
        <a:bodyPr/>
        <a:lstStyle/>
        <a:p>
          <a:endParaRPr lang="ru-RU"/>
        </a:p>
      </dgm:t>
    </dgm:pt>
    <dgm:pt modelId="{36699D6C-2BF4-40D9-B416-BFB889C1A5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материальной независимости от родителей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E867DC-0B6B-4932-BBDC-569B93E89B25}" type="parTrans" cxnId="{A9C0ABC9-B46A-4344-9D1D-4B50B350F7F4}">
      <dgm:prSet/>
      <dgm:spPr/>
      <dgm:t>
        <a:bodyPr/>
        <a:lstStyle/>
        <a:p>
          <a:endParaRPr lang="ru-RU"/>
        </a:p>
      </dgm:t>
    </dgm:pt>
    <dgm:pt modelId="{176B8EE8-6E7B-4236-9217-8B9DF2E0A39C}" type="sibTrans" cxnId="{A9C0ABC9-B46A-4344-9D1D-4B50B350F7F4}">
      <dgm:prSet/>
      <dgm:spPr/>
      <dgm:t>
        <a:bodyPr/>
        <a:lstStyle/>
        <a:p>
          <a:endParaRPr lang="ru-RU"/>
        </a:p>
      </dgm:t>
    </dgm:pt>
    <dgm:pt modelId="{5C3AAEDF-7610-4D68-BE48-F9F66552568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гражданских и политических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B4C7F4-BA58-4DE5-9485-E193D217C55F}" type="parTrans" cxnId="{10380E91-71EF-4848-8709-327415045C88}">
      <dgm:prSet/>
      <dgm:spPr/>
      <dgm:t>
        <a:bodyPr/>
        <a:lstStyle/>
        <a:p>
          <a:endParaRPr lang="ru-RU"/>
        </a:p>
      </dgm:t>
    </dgm:pt>
    <dgm:pt modelId="{543D6DEF-614B-4913-B6E8-6861D50A1A0F}" type="sibTrans" cxnId="{10380E91-71EF-4848-8709-327415045C88}">
      <dgm:prSet/>
      <dgm:spPr/>
      <dgm:t>
        <a:bodyPr/>
        <a:lstStyle/>
        <a:p>
          <a:endParaRPr lang="ru-RU"/>
        </a:p>
      </dgm:t>
    </dgm:pt>
    <dgm:pt modelId="{A5425A43-B479-4EF7-8B74-AB4F6A4271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вступление в брак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EA6B5A-8DB4-4D04-AC61-BD8274F245FF}" type="parTrans" cxnId="{E14AA614-68C8-4177-AF03-992E83FC5F30}">
      <dgm:prSet/>
      <dgm:spPr/>
      <dgm:t>
        <a:bodyPr/>
        <a:lstStyle/>
        <a:p>
          <a:endParaRPr lang="ru-RU"/>
        </a:p>
      </dgm:t>
    </dgm:pt>
    <dgm:pt modelId="{3A34D9C0-8C48-4C9D-9FD2-ABF907069D44}" type="sibTrans" cxnId="{E14AA614-68C8-4177-AF03-992E83FC5F30}">
      <dgm:prSet/>
      <dgm:spPr/>
      <dgm:t>
        <a:bodyPr/>
        <a:lstStyle/>
        <a:p>
          <a:endParaRPr lang="ru-RU"/>
        </a:p>
      </dgm:t>
    </dgm:pt>
    <dgm:pt modelId="{8EDA7050-D124-4BB4-8BE4-37EDBB16586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рождение первого ребёнка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5EFFC1-B6E4-419A-BDA8-78B3A5250404}" type="parTrans" cxnId="{D6A61BDF-907A-4E74-91D1-1E03EB3DF8BD}">
      <dgm:prSet/>
      <dgm:spPr/>
      <dgm:t>
        <a:bodyPr/>
        <a:lstStyle/>
        <a:p>
          <a:endParaRPr lang="ru-RU"/>
        </a:p>
      </dgm:t>
    </dgm:pt>
    <dgm:pt modelId="{0DC7CF39-F987-4EDE-BDAA-943CEA6BEB1F}" type="sibTrans" cxnId="{D6A61BDF-907A-4E74-91D1-1E03EB3DF8BD}">
      <dgm:prSet/>
      <dgm:spPr/>
      <dgm:t>
        <a:bodyPr/>
        <a:lstStyle/>
        <a:p>
          <a:endParaRPr lang="ru-RU"/>
        </a:p>
      </dgm:t>
    </dgm:pt>
    <dgm:pt modelId="{1839C201-1F6F-481E-8410-DA438C9C5333}" type="pres">
      <dgm:prSet presAssocID="{C41D2163-AFB8-4828-81BC-ABD6322F9B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C477A1-E681-4185-84FE-04C842C4B211}" type="pres">
      <dgm:prSet presAssocID="{B1DC036E-944C-424D-B82D-9B3316EBCD14}" presName="centerShape" presStyleLbl="node0" presStyleIdx="0" presStyleCnt="1" custScaleX="153205" custScaleY="105813"/>
      <dgm:spPr/>
      <dgm:t>
        <a:bodyPr/>
        <a:lstStyle/>
        <a:p>
          <a:endParaRPr lang="ru-RU"/>
        </a:p>
      </dgm:t>
    </dgm:pt>
    <dgm:pt modelId="{35FA515A-6542-47B9-B796-50A4F9A26530}" type="pres">
      <dgm:prSet presAssocID="{223873F4-8BCD-4107-AB02-A84A880E334F}" presName="Name9" presStyleLbl="parChTrans1D2" presStyleIdx="0" presStyleCnt="5"/>
      <dgm:spPr/>
      <dgm:t>
        <a:bodyPr/>
        <a:lstStyle/>
        <a:p>
          <a:endParaRPr lang="ru-RU"/>
        </a:p>
      </dgm:t>
    </dgm:pt>
    <dgm:pt modelId="{F6ADE120-0C3F-488C-B9F2-2011369D429A}" type="pres">
      <dgm:prSet presAssocID="{223873F4-8BCD-4107-AB02-A84A880E334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291A5676-2CE8-4325-80FB-DBC6C299AFDF}" type="pres">
      <dgm:prSet presAssocID="{2416C2AE-8C94-42D2-A97D-5883E9E3D4D1}" presName="node" presStyleLbl="node1" presStyleIdx="0" presStyleCnt="5" custScaleX="16693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9154DCF-90B2-43C3-B237-A91EA11D6FFF}" type="pres">
      <dgm:prSet presAssocID="{DBE867DC-0B6B-4932-BBDC-569B93E89B25}" presName="Name9" presStyleLbl="parChTrans1D2" presStyleIdx="1" presStyleCnt="5"/>
      <dgm:spPr/>
      <dgm:t>
        <a:bodyPr/>
        <a:lstStyle/>
        <a:p>
          <a:endParaRPr lang="ru-RU"/>
        </a:p>
      </dgm:t>
    </dgm:pt>
    <dgm:pt modelId="{8C074BAA-318B-4136-84D3-8516B4F654CC}" type="pres">
      <dgm:prSet presAssocID="{DBE867DC-0B6B-4932-BBDC-569B93E89B2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803560DE-86CF-4C95-B104-74A650B85DA6}" type="pres">
      <dgm:prSet presAssocID="{36699D6C-2BF4-40D9-B416-BFB889C1A521}" presName="node" presStyleLbl="node1" presStyleIdx="1" presStyleCnt="5" custScaleX="166935" custRadScaleRad="133698" custRadScaleInc="1188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0A8629F-8175-4D76-86B9-8D0C27E4E8EF}" type="pres">
      <dgm:prSet presAssocID="{F2B4C7F4-BA58-4DE5-9485-E193D217C55F}" presName="Name9" presStyleLbl="parChTrans1D2" presStyleIdx="2" presStyleCnt="5"/>
      <dgm:spPr/>
      <dgm:t>
        <a:bodyPr/>
        <a:lstStyle/>
        <a:p>
          <a:endParaRPr lang="ru-RU"/>
        </a:p>
      </dgm:t>
    </dgm:pt>
    <dgm:pt modelId="{E8C559C6-8362-4BC8-87BA-611CA3EA632B}" type="pres">
      <dgm:prSet presAssocID="{F2B4C7F4-BA58-4DE5-9485-E193D217C55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1A09D071-774B-4DA1-B519-4512723B7C7D}" type="pres">
      <dgm:prSet presAssocID="{5C3AAEDF-7610-4D68-BE48-F9F66552568C}" presName="node" presStyleLbl="node1" presStyleIdx="2" presStyleCnt="5" custScaleX="166935" custRadScaleRad="134053" custRadScaleInc="-4447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82C2C6C-5EFB-431C-86FC-2F9406123C85}" type="pres">
      <dgm:prSet presAssocID="{57EA6B5A-8DB4-4D04-AC61-BD8274F245FF}" presName="Name9" presStyleLbl="parChTrans1D2" presStyleIdx="3" presStyleCnt="5"/>
      <dgm:spPr/>
      <dgm:t>
        <a:bodyPr/>
        <a:lstStyle/>
        <a:p>
          <a:endParaRPr lang="ru-RU"/>
        </a:p>
      </dgm:t>
    </dgm:pt>
    <dgm:pt modelId="{C9520C33-D834-489B-B51F-777C323BB364}" type="pres">
      <dgm:prSet presAssocID="{57EA6B5A-8DB4-4D04-AC61-BD8274F245F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60EC3BE-427C-41D1-BE67-9790141A2CB4}" type="pres">
      <dgm:prSet presAssocID="{A5425A43-B479-4EF7-8B74-AB4F6A427126}" presName="node" presStyleLbl="node1" presStyleIdx="3" presStyleCnt="5" custScaleX="166935" custRadScaleRad="133925" custRadScaleInc="4435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2A9C401-339C-4F3D-BBCB-9BFD2B4B04CB}" type="pres">
      <dgm:prSet presAssocID="{075EFFC1-B6E4-419A-BDA8-78B3A5250404}" presName="Name9" presStyleLbl="parChTrans1D2" presStyleIdx="4" presStyleCnt="5"/>
      <dgm:spPr/>
      <dgm:t>
        <a:bodyPr/>
        <a:lstStyle/>
        <a:p>
          <a:endParaRPr lang="ru-RU"/>
        </a:p>
      </dgm:t>
    </dgm:pt>
    <dgm:pt modelId="{27E32E15-77ED-4D9A-9010-A574AD242CF3}" type="pres">
      <dgm:prSet presAssocID="{075EFFC1-B6E4-419A-BDA8-78B3A525040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1623D0A-8E70-40D4-AF43-F1A855BA3B73}" type="pres">
      <dgm:prSet presAssocID="{8EDA7050-D124-4BB4-8BE4-37EDBB16586E}" presName="node" presStyleLbl="node1" presStyleIdx="4" presStyleCnt="5" custScaleX="166935" custRadScaleRad="133540" custRadScaleInc="-1183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852E06FA-444E-47E2-98AF-CF412F39106C}" type="presOf" srcId="{075EFFC1-B6E4-419A-BDA8-78B3A5250404}" destId="{27E32E15-77ED-4D9A-9010-A574AD242CF3}" srcOrd="1" destOrd="0" presId="urn:microsoft.com/office/officeart/2005/8/layout/radial1"/>
    <dgm:cxn modelId="{EB211B56-5E33-48BD-8931-3E89B0326C4D}" srcId="{B1DC036E-944C-424D-B82D-9B3316EBCD14}" destId="{2416C2AE-8C94-42D2-A97D-5883E9E3D4D1}" srcOrd="0" destOrd="0" parTransId="{223873F4-8BCD-4107-AB02-A84A880E334F}" sibTransId="{B1BBF0F1-E779-49DC-BE4F-204F4C69416A}"/>
    <dgm:cxn modelId="{144F510B-5E8E-4802-BFFF-CB1665D61F6A}" type="presOf" srcId="{57EA6B5A-8DB4-4D04-AC61-BD8274F245FF}" destId="{C9520C33-D834-489B-B51F-777C323BB364}" srcOrd="1" destOrd="0" presId="urn:microsoft.com/office/officeart/2005/8/layout/radial1"/>
    <dgm:cxn modelId="{E4E5091D-E121-4173-AB2A-DA6DF333E772}" type="presOf" srcId="{223873F4-8BCD-4107-AB02-A84A880E334F}" destId="{35FA515A-6542-47B9-B796-50A4F9A26530}" srcOrd="0" destOrd="0" presId="urn:microsoft.com/office/officeart/2005/8/layout/radial1"/>
    <dgm:cxn modelId="{A9C0ABC9-B46A-4344-9D1D-4B50B350F7F4}" srcId="{B1DC036E-944C-424D-B82D-9B3316EBCD14}" destId="{36699D6C-2BF4-40D9-B416-BFB889C1A521}" srcOrd="1" destOrd="0" parTransId="{DBE867DC-0B6B-4932-BBDC-569B93E89B25}" sibTransId="{176B8EE8-6E7B-4236-9217-8B9DF2E0A39C}"/>
    <dgm:cxn modelId="{8B1C996E-12F4-454A-AF28-F088F7245207}" type="presOf" srcId="{57EA6B5A-8DB4-4D04-AC61-BD8274F245FF}" destId="{982C2C6C-5EFB-431C-86FC-2F9406123C85}" srcOrd="0" destOrd="0" presId="urn:microsoft.com/office/officeart/2005/8/layout/radial1"/>
    <dgm:cxn modelId="{76D0B5B6-E904-4D81-A79F-FC4B0E4B140C}" type="presOf" srcId="{8EDA7050-D124-4BB4-8BE4-37EDBB16586E}" destId="{A1623D0A-8E70-40D4-AF43-F1A855BA3B73}" srcOrd="0" destOrd="0" presId="urn:microsoft.com/office/officeart/2005/8/layout/radial1"/>
    <dgm:cxn modelId="{F583908E-0BEC-4FAB-97DB-137088A71494}" type="presOf" srcId="{C41D2163-AFB8-4828-81BC-ABD6322F9B7D}" destId="{1839C201-1F6F-481E-8410-DA438C9C5333}" srcOrd="0" destOrd="0" presId="urn:microsoft.com/office/officeart/2005/8/layout/radial1"/>
    <dgm:cxn modelId="{792581B9-8563-4E47-97D5-54DE936AE1D7}" type="presOf" srcId="{075EFFC1-B6E4-419A-BDA8-78B3A5250404}" destId="{32A9C401-339C-4F3D-BBCB-9BFD2B4B04CB}" srcOrd="0" destOrd="0" presId="urn:microsoft.com/office/officeart/2005/8/layout/radial1"/>
    <dgm:cxn modelId="{7EEEC520-A92A-416E-8E4C-3882C085016E}" type="presOf" srcId="{DBE867DC-0B6B-4932-BBDC-569B93E89B25}" destId="{8C074BAA-318B-4136-84D3-8516B4F654CC}" srcOrd="1" destOrd="0" presId="urn:microsoft.com/office/officeart/2005/8/layout/radial1"/>
    <dgm:cxn modelId="{290C41D1-30C0-4AC3-9E61-C6ECE554C964}" type="presOf" srcId="{5C3AAEDF-7610-4D68-BE48-F9F66552568C}" destId="{1A09D071-774B-4DA1-B519-4512723B7C7D}" srcOrd="0" destOrd="0" presId="urn:microsoft.com/office/officeart/2005/8/layout/radial1"/>
    <dgm:cxn modelId="{D48A88B8-BC8D-4CCB-91EF-5418F467858C}" type="presOf" srcId="{B1DC036E-944C-424D-B82D-9B3316EBCD14}" destId="{57C477A1-E681-4185-84FE-04C842C4B211}" srcOrd="0" destOrd="0" presId="urn:microsoft.com/office/officeart/2005/8/layout/radial1"/>
    <dgm:cxn modelId="{63E3C14B-F2C5-4A54-A4CA-38F1AD702ED7}" type="presOf" srcId="{223873F4-8BCD-4107-AB02-A84A880E334F}" destId="{F6ADE120-0C3F-488C-B9F2-2011369D429A}" srcOrd="1" destOrd="0" presId="urn:microsoft.com/office/officeart/2005/8/layout/radial1"/>
    <dgm:cxn modelId="{8DB224FE-EF7D-4EC0-9F87-68E9CD9AAC87}" type="presOf" srcId="{DBE867DC-0B6B-4932-BBDC-569B93E89B25}" destId="{F9154DCF-90B2-43C3-B237-A91EA11D6FFF}" srcOrd="0" destOrd="0" presId="urn:microsoft.com/office/officeart/2005/8/layout/radial1"/>
    <dgm:cxn modelId="{D6A61BDF-907A-4E74-91D1-1E03EB3DF8BD}" srcId="{B1DC036E-944C-424D-B82D-9B3316EBCD14}" destId="{8EDA7050-D124-4BB4-8BE4-37EDBB16586E}" srcOrd="4" destOrd="0" parTransId="{075EFFC1-B6E4-419A-BDA8-78B3A5250404}" sibTransId="{0DC7CF39-F987-4EDE-BDAA-943CEA6BEB1F}"/>
    <dgm:cxn modelId="{D549EAB9-CCDC-495B-87AE-4D7AFC2883B0}" type="presOf" srcId="{2416C2AE-8C94-42D2-A97D-5883E9E3D4D1}" destId="{291A5676-2CE8-4325-80FB-DBC6C299AFDF}" srcOrd="0" destOrd="0" presId="urn:microsoft.com/office/officeart/2005/8/layout/radial1"/>
    <dgm:cxn modelId="{261A79AC-B2F2-4D60-BED1-B2B1DBDDF2A0}" type="presOf" srcId="{A5425A43-B479-4EF7-8B74-AB4F6A427126}" destId="{460EC3BE-427C-41D1-BE67-9790141A2CB4}" srcOrd="0" destOrd="0" presId="urn:microsoft.com/office/officeart/2005/8/layout/radial1"/>
    <dgm:cxn modelId="{05C36FF4-31EE-4A48-BA07-F5607D665B01}" type="presOf" srcId="{F2B4C7F4-BA58-4DE5-9485-E193D217C55F}" destId="{60A8629F-8175-4D76-86B9-8D0C27E4E8EF}" srcOrd="0" destOrd="0" presId="urn:microsoft.com/office/officeart/2005/8/layout/radial1"/>
    <dgm:cxn modelId="{96759AFF-9637-4666-BD6C-56A745E903D1}" type="presOf" srcId="{36699D6C-2BF4-40D9-B416-BFB889C1A521}" destId="{803560DE-86CF-4C95-B104-74A650B85DA6}" srcOrd="0" destOrd="0" presId="urn:microsoft.com/office/officeart/2005/8/layout/radial1"/>
    <dgm:cxn modelId="{E14AA614-68C8-4177-AF03-992E83FC5F30}" srcId="{B1DC036E-944C-424D-B82D-9B3316EBCD14}" destId="{A5425A43-B479-4EF7-8B74-AB4F6A427126}" srcOrd="3" destOrd="0" parTransId="{57EA6B5A-8DB4-4D04-AC61-BD8274F245FF}" sibTransId="{3A34D9C0-8C48-4C9D-9FD2-ABF907069D44}"/>
    <dgm:cxn modelId="{E37E8313-9833-472E-A2CE-FED71106B08F}" srcId="{C41D2163-AFB8-4828-81BC-ABD6322F9B7D}" destId="{B1DC036E-944C-424D-B82D-9B3316EBCD14}" srcOrd="0" destOrd="0" parTransId="{40C5FA96-318D-4D8D-B5A7-DE1459FA2BE7}" sibTransId="{FCDE4FDD-97C9-496C-BB4C-1058019082DC}"/>
    <dgm:cxn modelId="{3FC2918E-5AEA-4209-8015-2282073D62D5}" type="presOf" srcId="{F2B4C7F4-BA58-4DE5-9485-E193D217C55F}" destId="{E8C559C6-8362-4BC8-87BA-611CA3EA632B}" srcOrd="1" destOrd="0" presId="urn:microsoft.com/office/officeart/2005/8/layout/radial1"/>
    <dgm:cxn modelId="{10380E91-71EF-4848-8709-327415045C88}" srcId="{B1DC036E-944C-424D-B82D-9B3316EBCD14}" destId="{5C3AAEDF-7610-4D68-BE48-F9F66552568C}" srcOrd="2" destOrd="0" parTransId="{F2B4C7F4-BA58-4DE5-9485-E193D217C55F}" sibTransId="{543D6DEF-614B-4913-B6E8-6861D50A1A0F}"/>
    <dgm:cxn modelId="{23E0ABB2-5B79-4A0A-A774-9595BC4A8BA4}" type="presParOf" srcId="{1839C201-1F6F-481E-8410-DA438C9C5333}" destId="{57C477A1-E681-4185-84FE-04C842C4B211}" srcOrd="0" destOrd="0" presId="urn:microsoft.com/office/officeart/2005/8/layout/radial1"/>
    <dgm:cxn modelId="{D0FAB5B1-DB61-4BA1-81B4-0742120C56BD}" type="presParOf" srcId="{1839C201-1F6F-481E-8410-DA438C9C5333}" destId="{35FA515A-6542-47B9-B796-50A4F9A26530}" srcOrd="1" destOrd="0" presId="urn:microsoft.com/office/officeart/2005/8/layout/radial1"/>
    <dgm:cxn modelId="{976ED08B-E88B-4845-915D-569D74DFCF9D}" type="presParOf" srcId="{35FA515A-6542-47B9-B796-50A4F9A26530}" destId="{F6ADE120-0C3F-488C-B9F2-2011369D429A}" srcOrd="0" destOrd="0" presId="urn:microsoft.com/office/officeart/2005/8/layout/radial1"/>
    <dgm:cxn modelId="{27BF30F1-7BE7-4DB0-84A0-64222C6B7EB5}" type="presParOf" srcId="{1839C201-1F6F-481E-8410-DA438C9C5333}" destId="{291A5676-2CE8-4325-80FB-DBC6C299AFDF}" srcOrd="2" destOrd="0" presId="urn:microsoft.com/office/officeart/2005/8/layout/radial1"/>
    <dgm:cxn modelId="{A804F678-2600-416D-ACEA-763BCAA4C386}" type="presParOf" srcId="{1839C201-1F6F-481E-8410-DA438C9C5333}" destId="{F9154DCF-90B2-43C3-B237-A91EA11D6FFF}" srcOrd="3" destOrd="0" presId="urn:microsoft.com/office/officeart/2005/8/layout/radial1"/>
    <dgm:cxn modelId="{AE8D8FF6-4401-407F-BA69-7EFF0C1B6702}" type="presParOf" srcId="{F9154DCF-90B2-43C3-B237-A91EA11D6FFF}" destId="{8C074BAA-318B-4136-84D3-8516B4F654CC}" srcOrd="0" destOrd="0" presId="urn:microsoft.com/office/officeart/2005/8/layout/radial1"/>
    <dgm:cxn modelId="{7513487A-4360-49B7-9286-BEC28F944B09}" type="presParOf" srcId="{1839C201-1F6F-481E-8410-DA438C9C5333}" destId="{803560DE-86CF-4C95-B104-74A650B85DA6}" srcOrd="4" destOrd="0" presId="urn:microsoft.com/office/officeart/2005/8/layout/radial1"/>
    <dgm:cxn modelId="{6652A8A6-FE9C-4DFF-A1D6-CCCCCA38754A}" type="presParOf" srcId="{1839C201-1F6F-481E-8410-DA438C9C5333}" destId="{60A8629F-8175-4D76-86B9-8D0C27E4E8EF}" srcOrd="5" destOrd="0" presId="urn:microsoft.com/office/officeart/2005/8/layout/radial1"/>
    <dgm:cxn modelId="{A05C0068-BB3C-48FA-9715-0618EF05DDC0}" type="presParOf" srcId="{60A8629F-8175-4D76-86B9-8D0C27E4E8EF}" destId="{E8C559C6-8362-4BC8-87BA-611CA3EA632B}" srcOrd="0" destOrd="0" presId="urn:microsoft.com/office/officeart/2005/8/layout/radial1"/>
    <dgm:cxn modelId="{34EDD312-B145-4FBF-989F-861FA749B1C3}" type="presParOf" srcId="{1839C201-1F6F-481E-8410-DA438C9C5333}" destId="{1A09D071-774B-4DA1-B519-4512723B7C7D}" srcOrd="6" destOrd="0" presId="urn:microsoft.com/office/officeart/2005/8/layout/radial1"/>
    <dgm:cxn modelId="{DA208F63-A5AD-49FC-988F-A014BBED2A4A}" type="presParOf" srcId="{1839C201-1F6F-481E-8410-DA438C9C5333}" destId="{982C2C6C-5EFB-431C-86FC-2F9406123C85}" srcOrd="7" destOrd="0" presId="urn:microsoft.com/office/officeart/2005/8/layout/radial1"/>
    <dgm:cxn modelId="{58564FAB-B35A-4901-AA7A-FFA874D36872}" type="presParOf" srcId="{982C2C6C-5EFB-431C-86FC-2F9406123C85}" destId="{C9520C33-D834-489B-B51F-777C323BB364}" srcOrd="0" destOrd="0" presId="urn:microsoft.com/office/officeart/2005/8/layout/radial1"/>
    <dgm:cxn modelId="{77E65E3F-BC54-412E-AD96-E8A63A541669}" type="presParOf" srcId="{1839C201-1F6F-481E-8410-DA438C9C5333}" destId="{460EC3BE-427C-41D1-BE67-9790141A2CB4}" srcOrd="8" destOrd="0" presId="urn:microsoft.com/office/officeart/2005/8/layout/radial1"/>
    <dgm:cxn modelId="{1AAFF90E-BA38-400D-AC9A-FC4D1FEC4CD4}" type="presParOf" srcId="{1839C201-1F6F-481E-8410-DA438C9C5333}" destId="{32A9C401-339C-4F3D-BBCB-9BFD2B4B04CB}" srcOrd="9" destOrd="0" presId="urn:microsoft.com/office/officeart/2005/8/layout/radial1"/>
    <dgm:cxn modelId="{CBA6FC16-AE66-421C-AE85-C291DC08345A}" type="presParOf" srcId="{32A9C401-339C-4F3D-BBCB-9BFD2B4B04CB}" destId="{27E32E15-77ED-4D9A-9010-A574AD242CF3}" srcOrd="0" destOrd="0" presId="urn:microsoft.com/office/officeart/2005/8/layout/radial1"/>
    <dgm:cxn modelId="{70275DBD-825E-4321-B8FD-F8A2F79525EE}" type="presParOf" srcId="{1839C201-1F6F-481E-8410-DA438C9C5333}" destId="{A1623D0A-8E70-40D4-AF43-F1A855BA3B7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1D2163-AFB8-4828-81BC-ABD6322F9B7D}" type="doc">
      <dgm:prSet loTypeId="urn:microsoft.com/office/officeart/2005/8/layout/radial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DC036E-944C-424D-B82D-9B3316EBCD14}">
      <dgm:prSet phldrT="[Текст]" custT="1"/>
      <dgm:spPr/>
      <dgm:t>
        <a:bodyPr/>
        <a:lstStyle/>
        <a:p>
          <a:pPr marL="0" indent="0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социально-психологического положения молодёжи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0C5FA96-318D-4D8D-B5A7-DE1459FA2BE7}" type="parTrans" cxnId="{E37E8313-9833-472E-A2CE-FED71106B08F}">
      <dgm:prSet/>
      <dgm:spPr/>
      <dgm:t>
        <a:bodyPr/>
        <a:lstStyle/>
        <a:p>
          <a:endParaRPr lang="ru-RU"/>
        </a:p>
      </dgm:t>
    </dgm:pt>
    <dgm:pt modelId="{FCDE4FDD-97C9-496C-BB4C-1058019082DC}" type="sibTrans" cxnId="{E37E8313-9833-472E-A2CE-FED71106B08F}">
      <dgm:prSet/>
      <dgm:spPr/>
      <dgm:t>
        <a:bodyPr/>
        <a:lstStyle/>
        <a:p>
          <a:endParaRPr lang="ru-RU"/>
        </a:p>
      </dgm:t>
    </dgm:pt>
    <dgm:pt modelId="{2416C2AE-8C94-42D2-A97D-5883E9E3D4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чувства неповторимости и индивидуальности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23873F4-8BCD-4107-AB02-A84A880E334F}" type="parTrans" cxnId="{EB211B56-5E33-48BD-8931-3E89B0326C4D}">
      <dgm:prSet/>
      <dgm:spPr/>
      <dgm:t>
        <a:bodyPr/>
        <a:lstStyle/>
        <a:p>
          <a:endParaRPr lang="ru-RU"/>
        </a:p>
      </dgm:t>
    </dgm:pt>
    <dgm:pt modelId="{B1BBF0F1-E779-49DC-BE4F-204F4C69416A}" type="sibTrans" cxnId="{EB211B56-5E33-48BD-8931-3E89B0326C4D}">
      <dgm:prSet/>
      <dgm:spPr/>
      <dgm:t>
        <a:bodyPr/>
        <a:lstStyle/>
        <a:p>
          <a:endParaRPr lang="ru-RU"/>
        </a:p>
      </dgm:t>
    </dgm:pt>
    <dgm:pt modelId="{36699D6C-2BF4-40D9-B416-BFB889C1A52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осознание своих возможностей и стремлений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E867DC-0B6B-4932-BBDC-569B93E89B25}" type="parTrans" cxnId="{A9C0ABC9-B46A-4344-9D1D-4B50B350F7F4}">
      <dgm:prSet/>
      <dgm:spPr/>
      <dgm:t>
        <a:bodyPr/>
        <a:lstStyle/>
        <a:p>
          <a:endParaRPr lang="ru-RU"/>
        </a:p>
      </dgm:t>
    </dgm:pt>
    <dgm:pt modelId="{176B8EE8-6E7B-4236-9217-8B9DF2E0A39C}" type="sibTrans" cxnId="{A9C0ABC9-B46A-4344-9D1D-4B50B350F7F4}">
      <dgm:prSet/>
      <dgm:spPr/>
      <dgm:t>
        <a:bodyPr/>
        <a:lstStyle/>
        <a:p>
          <a:endParaRPr lang="ru-RU"/>
        </a:p>
      </dgm:t>
    </dgm:pt>
    <dgm:pt modelId="{5C3AAEDF-7610-4D68-BE48-F9F66552568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осмысление предшествующего опыта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2B4C7F4-BA58-4DE5-9485-E193D217C55F}" type="parTrans" cxnId="{10380E91-71EF-4848-8709-327415045C88}">
      <dgm:prSet/>
      <dgm:spPr/>
      <dgm:t>
        <a:bodyPr/>
        <a:lstStyle/>
        <a:p>
          <a:endParaRPr lang="ru-RU"/>
        </a:p>
      </dgm:t>
    </dgm:pt>
    <dgm:pt modelId="{543D6DEF-614B-4913-B6E8-6861D50A1A0F}" type="sibTrans" cxnId="{10380E91-71EF-4848-8709-327415045C88}">
      <dgm:prSet/>
      <dgm:spPr/>
      <dgm:t>
        <a:bodyPr/>
        <a:lstStyle/>
        <a:p>
          <a:endParaRPr lang="ru-RU"/>
        </a:p>
      </dgm:t>
    </dgm:pt>
    <dgm:pt modelId="{A5425A43-B479-4EF7-8B74-AB4F6A4271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внутренней позиции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EA6B5A-8DB4-4D04-AC61-BD8274F245FF}" type="parTrans" cxnId="{E14AA614-68C8-4177-AF03-992E83FC5F30}">
      <dgm:prSet/>
      <dgm:spPr/>
      <dgm:t>
        <a:bodyPr/>
        <a:lstStyle/>
        <a:p>
          <a:endParaRPr lang="ru-RU"/>
        </a:p>
      </dgm:t>
    </dgm:pt>
    <dgm:pt modelId="{3A34D9C0-8C48-4C9D-9FD2-ABF907069D44}" type="sibTrans" cxnId="{E14AA614-68C8-4177-AF03-992E83FC5F30}">
      <dgm:prSet/>
      <dgm:spPr/>
      <dgm:t>
        <a:bodyPr/>
        <a:lstStyle/>
        <a:p>
          <a:endParaRPr lang="ru-RU"/>
        </a:p>
      </dgm:t>
    </dgm:pt>
    <dgm:pt modelId="{8EDA7050-D124-4BB4-8BE4-37EDBB16586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поиск своего места в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75EFFC1-B6E4-419A-BDA8-78B3A5250404}" type="parTrans" cxnId="{D6A61BDF-907A-4E74-91D1-1E03EB3DF8BD}">
      <dgm:prSet/>
      <dgm:spPr/>
      <dgm:t>
        <a:bodyPr/>
        <a:lstStyle/>
        <a:p>
          <a:endParaRPr lang="ru-RU"/>
        </a:p>
      </dgm:t>
    </dgm:pt>
    <dgm:pt modelId="{0DC7CF39-F987-4EDE-BDAA-943CEA6BEB1F}" type="sibTrans" cxnId="{D6A61BDF-907A-4E74-91D1-1E03EB3DF8BD}">
      <dgm:prSet/>
      <dgm:spPr/>
      <dgm:t>
        <a:bodyPr/>
        <a:lstStyle/>
        <a:p>
          <a:endParaRPr lang="ru-RU"/>
        </a:p>
      </dgm:t>
    </dgm:pt>
    <dgm:pt modelId="{1839C201-1F6F-481E-8410-DA438C9C5333}" type="pres">
      <dgm:prSet presAssocID="{C41D2163-AFB8-4828-81BC-ABD6322F9B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C477A1-E681-4185-84FE-04C842C4B211}" type="pres">
      <dgm:prSet presAssocID="{B1DC036E-944C-424D-B82D-9B3316EBCD14}" presName="centerShape" presStyleLbl="node0" presStyleIdx="0" presStyleCnt="1" custScaleX="189254" custScaleY="123837"/>
      <dgm:spPr/>
      <dgm:t>
        <a:bodyPr/>
        <a:lstStyle/>
        <a:p>
          <a:endParaRPr lang="ru-RU"/>
        </a:p>
      </dgm:t>
    </dgm:pt>
    <dgm:pt modelId="{35FA515A-6542-47B9-B796-50A4F9A26530}" type="pres">
      <dgm:prSet presAssocID="{223873F4-8BCD-4107-AB02-A84A880E334F}" presName="Name9" presStyleLbl="parChTrans1D2" presStyleIdx="0" presStyleCnt="5"/>
      <dgm:spPr/>
      <dgm:t>
        <a:bodyPr/>
        <a:lstStyle/>
        <a:p>
          <a:endParaRPr lang="ru-RU"/>
        </a:p>
      </dgm:t>
    </dgm:pt>
    <dgm:pt modelId="{F6ADE120-0C3F-488C-B9F2-2011369D429A}" type="pres">
      <dgm:prSet presAssocID="{223873F4-8BCD-4107-AB02-A84A880E334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291A5676-2CE8-4325-80FB-DBC6C299AFDF}" type="pres">
      <dgm:prSet presAssocID="{2416C2AE-8C94-42D2-A97D-5883E9E3D4D1}" presName="node" presStyleLbl="node1" presStyleIdx="0" presStyleCnt="5" custScaleX="148910" custScaleY="80241" custRadScaleRad="108546" custRadScaleInc="265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9154DCF-90B2-43C3-B237-A91EA11D6FFF}" type="pres">
      <dgm:prSet presAssocID="{DBE867DC-0B6B-4932-BBDC-569B93E89B25}" presName="Name9" presStyleLbl="parChTrans1D2" presStyleIdx="1" presStyleCnt="5"/>
      <dgm:spPr/>
      <dgm:t>
        <a:bodyPr/>
        <a:lstStyle/>
        <a:p>
          <a:endParaRPr lang="ru-RU"/>
        </a:p>
      </dgm:t>
    </dgm:pt>
    <dgm:pt modelId="{8C074BAA-318B-4136-84D3-8516B4F654CC}" type="pres">
      <dgm:prSet presAssocID="{DBE867DC-0B6B-4932-BBDC-569B93E89B2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803560DE-86CF-4C95-B104-74A650B85DA6}" type="pres">
      <dgm:prSet presAssocID="{36699D6C-2BF4-40D9-B416-BFB889C1A521}" presName="node" presStyleLbl="node1" presStyleIdx="1" presStyleCnt="5" custScaleX="148910" custScaleY="80241" custRadScaleRad="140584" custRadScaleInc="1300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0A8629F-8175-4D76-86B9-8D0C27E4E8EF}" type="pres">
      <dgm:prSet presAssocID="{F2B4C7F4-BA58-4DE5-9485-E193D217C55F}" presName="Name9" presStyleLbl="parChTrans1D2" presStyleIdx="2" presStyleCnt="5"/>
      <dgm:spPr/>
      <dgm:t>
        <a:bodyPr/>
        <a:lstStyle/>
        <a:p>
          <a:endParaRPr lang="ru-RU"/>
        </a:p>
      </dgm:t>
    </dgm:pt>
    <dgm:pt modelId="{E8C559C6-8362-4BC8-87BA-611CA3EA632B}" type="pres">
      <dgm:prSet presAssocID="{F2B4C7F4-BA58-4DE5-9485-E193D217C55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1A09D071-774B-4DA1-B519-4512723B7C7D}" type="pres">
      <dgm:prSet presAssocID="{5C3AAEDF-7610-4D68-BE48-F9F66552568C}" presName="node" presStyleLbl="node1" presStyleIdx="2" presStyleCnt="5" custScaleX="148910" custScaleY="80241" custRadScaleRad="139181" custRadScaleInc="-4995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82C2C6C-5EFB-431C-86FC-2F9406123C85}" type="pres">
      <dgm:prSet presAssocID="{57EA6B5A-8DB4-4D04-AC61-BD8274F245FF}" presName="Name9" presStyleLbl="parChTrans1D2" presStyleIdx="3" presStyleCnt="5"/>
      <dgm:spPr/>
      <dgm:t>
        <a:bodyPr/>
        <a:lstStyle/>
        <a:p>
          <a:endParaRPr lang="ru-RU"/>
        </a:p>
      </dgm:t>
    </dgm:pt>
    <dgm:pt modelId="{C9520C33-D834-489B-B51F-777C323BB364}" type="pres">
      <dgm:prSet presAssocID="{57EA6B5A-8DB4-4D04-AC61-BD8274F245F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60EC3BE-427C-41D1-BE67-9790141A2CB4}" type="pres">
      <dgm:prSet presAssocID="{A5425A43-B479-4EF7-8B74-AB4F6A427126}" presName="node" presStyleLbl="node1" presStyleIdx="3" presStyleCnt="5" custScaleX="148910" custScaleY="80241" custRadScaleRad="139050" custRadScaleInc="4984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2A9C401-339C-4F3D-BBCB-9BFD2B4B04CB}" type="pres">
      <dgm:prSet presAssocID="{075EFFC1-B6E4-419A-BDA8-78B3A5250404}" presName="Name9" presStyleLbl="parChTrans1D2" presStyleIdx="4" presStyleCnt="5"/>
      <dgm:spPr/>
      <dgm:t>
        <a:bodyPr/>
        <a:lstStyle/>
        <a:p>
          <a:endParaRPr lang="ru-RU"/>
        </a:p>
      </dgm:t>
    </dgm:pt>
    <dgm:pt modelId="{27E32E15-77ED-4D9A-9010-A574AD242CF3}" type="pres">
      <dgm:prSet presAssocID="{075EFFC1-B6E4-419A-BDA8-78B3A525040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1623D0A-8E70-40D4-AF43-F1A855BA3B73}" type="pres">
      <dgm:prSet presAssocID="{8EDA7050-D124-4BB4-8BE4-37EDBB16586E}" presName="node" presStyleLbl="node1" presStyleIdx="4" presStyleCnt="5" custScaleX="148910" custScaleY="80241" custRadScaleRad="140427" custRadScaleInc="-1296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3514CC18-07A6-49D7-9D06-57D640E2A34A}" type="presOf" srcId="{57EA6B5A-8DB4-4D04-AC61-BD8274F245FF}" destId="{982C2C6C-5EFB-431C-86FC-2F9406123C85}" srcOrd="0" destOrd="0" presId="urn:microsoft.com/office/officeart/2005/8/layout/radial1"/>
    <dgm:cxn modelId="{CBEDC0A1-4399-4824-AA33-E1FE9A4CC64A}" type="presOf" srcId="{36699D6C-2BF4-40D9-B416-BFB889C1A521}" destId="{803560DE-86CF-4C95-B104-74A650B85DA6}" srcOrd="0" destOrd="0" presId="urn:microsoft.com/office/officeart/2005/8/layout/radial1"/>
    <dgm:cxn modelId="{EB211B56-5E33-48BD-8931-3E89B0326C4D}" srcId="{B1DC036E-944C-424D-B82D-9B3316EBCD14}" destId="{2416C2AE-8C94-42D2-A97D-5883E9E3D4D1}" srcOrd="0" destOrd="0" parTransId="{223873F4-8BCD-4107-AB02-A84A880E334F}" sibTransId="{B1BBF0F1-E779-49DC-BE4F-204F4C69416A}"/>
    <dgm:cxn modelId="{483BC737-922B-4BF8-AF5C-96C81F130145}" type="presOf" srcId="{DBE867DC-0B6B-4932-BBDC-569B93E89B25}" destId="{F9154DCF-90B2-43C3-B237-A91EA11D6FFF}" srcOrd="0" destOrd="0" presId="urn:microsoft.com/office/officeart/2005/8/layout/radial1"/>
    <dgm:cxn modelId="{A9C0ABC9-B46A-4344-9D1D-4B50B350F7F4}" srcId="{B1DC036E-944C-424D-B82D-9B3316EBCD14}" destId="{36699D6C-2BF4-40D9-B416-BFB889C1A521}" srcOrd="1" destOrd="0" parTransId="{DBE867DC-0B6B-4932-BBDC-569B93E89B25}" sibTransId="{176B8EE8-6E7B-4236-9217-8B9DF2E0A39C}"/>
    <dgm:cxn modelId="{E63B146B-8EB1-4B2D-99A7-B7FEA9D01CC1}" type="presOf" srcId="{5C3AAEDF-7610-4D68-BE48-F9F66552568C}" destId="{1A09D071-774B-4DA1-B519-4512723B7C7D}" srcOrd="0" destOrd="0" presId="urn:microsoft.com/office/officeart/2005/8/layout/radial1"/>
    <dgm:cxn modelId="{E2015F1F-7066-403F-82E2-1032E8D4314C}" type="presOf" srcId="{A5425A43-B479-4EF7-8B74-AB4F6A427126}" destId="{460EC3BE-427C-41D1-BE67-9790141A2CB4}" srcOrd="0" destOrd="0" presId="urn:microsoft.com/office/officeart/2005/8/layout/radial1"/>
    <dgm:cxn modelId="{36E9F7B6-4C94-4517-907D-093657659D04}" type="presOf" srcId="{F2B4C7F4-BA58-4DE5-9485-E193D217C55F}" destId="{60A8629F-8175-4D76-86B9-8D0C27E4E8EF}" srcOrd="0" destOrd="0" presId="urn:microsoft.com/office/officeart/2005/8/layout/radial1"/>
    <dgm:cxn modelId="{B554F97D-E237-40FF-A63D-FF80E48C3881}" type="presOf" srcId="{075EFFC1-B6E4-419A-BDA8-78B3A5250404}" destId="{27E32E15-77ED-4D9A-9010-A574AD242CF3}" srcOrd="1" destOrd="0" presId="urn:microsoft.com/office/officeart/2005/8/layout/radial1"/>
    <dgm:cxn modelId="{BD132E2F-85C6-4291-A40A-10BBE698CDF3}" type="presOf" srcId="{8EDA7050-D124-4BB4-8BE4-37EDBB16586E}" destId="{A1623D0A-8E70-40D4-AF43-F1A855BA3B73}" srcOrd="0" destOrd="0" presId="urn:microsoft.com/office/officeart/2005/8/layout/radial1"/>
    <dgm:cxn modelId="{D6A61BDF-907A-4E74-91D1-1E03EB3DF8BD}" srcId="{B1DC036E-944C-424D-B82D-9B3316EBCD14}" destId="{8EDA7050-D124-4BB4-8BE4-37EDBB16586E}" srcOrd="4" destOrd="0" parTransId="{075EFFC1-B6E4-419A-BDA8-78B3A5250404}" sibTransId="{0DC7CF39-F987-4EDE-BDAA-943CEA6BEB1F}"/>
    <dgm:cxn modelId="{3DAB5CE3-1855-4B34-9F1F-95B37E21F1EE}" type="presOf" srcId="{57EA6B5A-8DB4-4D04-AC61-BD8274F245FF}" destId="{C9520C33-D834-489B-B51F-777C323BB364}" srcOrd="1" destOrd="0" presId="urn:microsoft.com/office/officeart/2005/8/layout/radial1"/>
    <dgm:cxn modelId="{8F1D86A0-C185-41A9-84D0-8B9FAD7806EA}" type="presOf" srcId="{223873F4-8BCD-4107-AB02-A84A880E334F}" destId="{35FA515A-6542-47B9-B796-50A4F9A26530}" srcOrd="0" destOrd="0" presId="urn:microsoft.com/office/officeart/2005/8/layout/radial1"/>
    <dgm:cxn modelId="{3569B12B-6301-489C-9B3F-C017077ED589}" type="presOf" srcId="{C41D2163-AFB8-4828-81BC-ABD6322F9B7D}" destId="{1839C201-1F6F-481E-8410-DA438C9C5333}" srcOrd="0" destOrd="0" presId="urn:microsoft.com/office/officeart/2005/8/layout/radial1"/>
    <dgm:cxn modelId="{5F6648E1-4690-4D30-ADE6-C20FAA6753D8}" type="presOf" srcId="{DBE867DC-0B6B-4932-BBDC-569B93E89B25}" destId="{8C074BAA-318B-4136-84D3-8516B4F654CC}" srcOrd="1" destOrd="0" presId="urn:microsoft.com/office/officeart/2005/8/layout/radial1"/>
    <dgm:cxn modelId="{E14AA614-68C8-4177-AF03-992E83FC5F30}" srcId="{B1DC036E-944C-424D-B82D-9B3316EBCD14}" destId="{A5425A43-B479-4EF7-8B74-AB4F6A427126}" srcOrd="3" destOrd="0" parTransId="{57EA6B5A-8DB4-4D04-AC61-BD8274F245FF}" sibTransId="{3A34D9C0-8C48-4C9D-9FD2-ABF907069D44}"/>
    <dgm:cxn modelId="{399230AD-48C5-4790-BA16-359B11112D05}" type="presOf" srcId="{075EFFC1-B6E4-419A-BDA8-78B3A5250404}" destId="{32A9C401-339C-4F3D-BBCB-9BFD2B4B04CB}" srcOrd="0" destOrd="0" presId="urn:microsoft.com/office/officeart/2005/8/layout/radial1"/>
    <dgm:cxn modelId="{D00181E9-4E56-49E7-96BC-60AEA583EF06}" type="presOf" srcId="{2416C2AE-8C94-42D2-A97D-5883E9E3D4D1}" destId="{291A5676-2CE8-4325-80FB-DBC6C299AFDF}" srcOrd="0" destOrd="0" presId="urn:microsoft.com/office/officeart/2005/8/layout/radial1"/>
    <dgm:cxn modelId="{E37E8313-9833-472E-A2CE-FED71106B08F}" srcId="{C41D2163-AFB8-4828-81BC-ABD6322F9B7D}" destId="{B1DC036E-944C-424D-B82D-9B3316EBCD14}" srcOrd="0" destOrd="0" parTransId="{40C5FA96-318D-4D8D-B5A7-DE1459FA2BE7}" sibTransId="{FCDE4FDD-97C9-496C-BB4C-1058019082DC}"/>
    <dgm:cxn modelId="{E7F09D4E-5B79-4A6B-944E-50C6370A562B}" type="presOf" srcId="{F2B4C7F4-BA58-4DE5-9485-E193D217C55F}" destId="{E8C559C6-8362-4BC8-87BA-611CA3EA632B}" srcOrd="1" destOrd="0" presId="urn:microsoft.com/office/officeart/2005/8/layout/radial1"/>
    <dgm:cxn modelId="{FB802EFA-5B06-4C55-88D3-E54256DB36EB}" type="presOf" srcId="{223873F4-8BCD-4107-AB02-A84A880E334F}" destId="{F6ADE120-0C3F-488C-B9F2-2011369D429A}" srcOrd="1" destOrd="0" presId="urn:microsoft.com/office/officeart/2005/8/layout/radial1"/>
    <dgm:cxn modelId="{AFC15D50-8A47-4E51-9330-68D0CE30D3E7}" type="presOf" srcId="{B1DC036E-944C-424D-B82D-9B3316EBCD14}" destId="{57C477A1-E681-4185-84FE-04C842C4B211}" srcOrd="0" destOrd="0" presId="urn:microsoft.com/office/officeart/2005/8/layout/radial1"/>
    <dgm:cxn modelId="{10380E91-71EF-4848-8709-327415045C88}" srcId="{B1DC036E-944C-424D-B82D-9B3316EBCD14}" destId="{5C3AAEDF-7610-4D68-BE48-F9F66552568C}" srcOrd="2" destOrd="0" parTransId="{F2B4C7F4-BA58-4DE5-9485-E193D217C55F}" sibTransId="{543D6DEF-614B-4913-B6E8-6861D50A1A0F}"/>
    <dgm:cxn modelId="{EB649BC6-A1BE-4810-9FB3-AC8AB533673B}" type="presParOf" srcId="{1839C201-1F6F-481E-8410-DA438C9C5333}" destId="{57C477A1-E681-4185-84FE-04C842C4B211}" srcOrd="0" destOrd="0" presId="urn:microsoft.com/office/officeart/2005/8/layout/radial1"/>
    <dgm:cxn modelId="{27E91BBF-9F5E-4420-8512-C1C1F15484BE}" type="presParOf" srcId="{1839C201-1F6F-481E-8410-DA438C9C5333}" destId="{35FA515A-6542-47B9-B796-50A4F9A26530}" srcOrd="1" destOrd="0" presId="urn:microsoft.com/office/officeart/2005/8/layout/radial1"/>
    <dgm:cxn modelId="{DB0DB688-0856-4D8A-A787-C01E5D182513}" type="presParOf" srcId="{35FA515A-6542-47B9-B796-50A4F9A26530}" destId="{F6ADE120-0C3F-488C-B9F2-2011369D429A}" srcOrd="0" destOrd="0" presId="urn:microsoft.com/office/officeart/2005/8/layout/radial1"/>
    <dgm:cxn modelId="{AEF3292A-5F99-4714-B970-F2634726FA92}" type="presParOf" srcId="{1839C201-1F6F-481E-8410-DA438C9C5333}" destId="{291A5676-2CE8-4325-80FB-DBC6C299AFDF}" srcOrd="2" destOrd="0" presId="urn:microsoft.com/office/officeart/2005/8/layout/radial1"/>
    <dgm:cxn modelId="{40383902-F2C0-44C7-B3C4-A45EAF643144}" type="presParOf" srcId="{1839C201-1F6F-481E-8410-DA438C9C5333}" destId="{F9154DCF-90B2-43C3-B237-A91EA11D6FFF}" srcOrd="3" destOrd="0" presId="urn:microsoft.com/office/officeart/2005/8/layout/radial1"/>
    <dgm:cxn modelId="{58475E12-5504-44EC-AC28-9D7BC67A2FA1}" type="presParOf" srcId="{F9154DCF-90B2-43C3-B237-A91EA11D6FFF}" destId="{8C074BAA-318B-4136-84D3-8516B4F654CC}" srcOrd="0" destOrd="0" presId="urn:microsoft.com/office/officeart/2005/8/layout/radial1"/>
    <dgm:cxn modelId="{34BA616B-563D-4C30-B266-F5C1EBEADD12}" type="presParOf" srcId="{1839C201-1F6F-481E-8410-DA438C9C5333}" destId="{803560DE-86CF-4C95-B104-74A650B85DA6}" srcOrd="4" destOrd="0" presId="urn:microsoft.com/office/officeart/2005/8/layout/radial1"/>
    <dgm:cxn modelId="{BE42FAC6-BE38-486C-AAB4-AF28183CBDBC}" type="presParOf" srcId="{1839C201-1F6F-481E-8410-DA438C9C5333}" destId="{60A8629F-8175-4D76-86B9-8D0C27E4E8EF}" srcOrd="5" destOrd="0" presId="urn:microsoft.com/office/officeart/2005/8/layout/radial1"/>
    <dgm:cxn modelId="{6D613BAC-7BDD-4412-9248-37F7C85CD140}" type="presParOf" srcId="{60A8629F-8175-4D76-86B9-8D0C27E4E8EF}" destId="{E8C559C6-8362-4BC8-87BA-611CA3EA632B}" srcOrd="0" destOrd="0" presId="urn:microsoft.com/office/officeart/2005/8/layout/radial1"/>
    <dgm:cxn modelId="{54381362-6721-4766-BD26-755AB1F2B8F1}" type="presParOf" srcId="{1839C201-1F6F-481E-8410-DA438C9C5333}" destId="{1A09D071-774B-4DA1-B519-4512723B7C7D}" srcOrd="6" destOrd="0" presId="urn:microsoft.com/office/officeart/2005/8/layout/radial1"/>
    <dgm:cxn modelId="{4AE39BDE-0D35-48B5-846D-697CAC782C05}" type="presParOf" srcId="{1839C201-1F6F-481E-8410-DA438C9C5333}" destId="{982C2C6C-5EFB-431C-86FC-2F9406123C85}" srcOrd="7" destOrd="0" presId="urn:microsoft.com/office/officeart/2005/8/layout/radial1"/>
    <dgm:cxn modelId="{E4E1A366-BD5A-4B55-BA2F-6870A4088A17}" type="presParOf" srcId="{982C2C6C-5EFB-431C-86FC-2F9406123C85}" destId="{C9520C33-D834-489B-B51F-777C323BB364}" srcOrd="0" destOrd="0" presId="urn:microsoft.com/office/officeart/2005/8/layout/radial1"/>
    <dgm:cxn modelId="{47595117-98BD-4C37-BFFC-07B38FEC26E4}" type="presParOf" srcId="{1839C201-1F6F-481E-8410-DA438C9C5333}" destId="{460EC3BE-427C-41D1-BE67-9790141A2CB4}" srcOrd="8" destOrd="0" presId="urn:microsoft.com/office/officeart/2005/8/layout/radial1"/>
    <dgm:cxn modelId="{2AC00243-6DFA-4E39-BE18-B11ADB611BFB}" type="presParOf" srcId="{1839C201-1F6F-481E-8410-DA438C9C5333}" destId="{32A9C401-339C-4F3D-BBCB-9BFD2B4B04CB}" srcOrd="9" destOrd="0" presId="urn:microsoft.com/office/officeart/2005/8/layout/radial1"/>
    <dgm:cxn modelId="{7310A9C2-7CA3-4E5E-BD7C-20E3D66B7689}" type="presParOf" srcId="{32A9C401-339C-4F3D-BBCB-9BFD2B4B04CB}" destId="{27E32E15-77ED-4D9A-9010-A574AD242CF3}" srcOrd="0" destOrd="0" presId="urn:microsoft.com/office/officeart/2005/8/layout/radial1"/>
    <dgm:cxn modelId="{BE0193BE-915B-4BD3-B991-9BDB0A239312}" type="presParOf" srcId="{1839C201-1F6F-481E-8410-DA438C9C5333}" destId="{A1623D0A-8E70-40D4-AF43-F1A855BA3B7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A9A42F-2E59-49F8-AC7C-4DC811F22659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1073D7-B66F-470B-A373-0AD0D6230B5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Сложности социализации молодых людей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483240E-5DF1-491B-A69F-72FFAC13298B}" type="parTrans" cxnId="{C8E0DC62-F3F6-4A70-B384-44974B3DFFA1}">
      <dgm:prSet/>
      <dgm:spPr/>
      <dgm:t>
        <a:bodyPr/>
        <a:lstStyle/>
        <a:p>
          <a:endParaRPr lang="ru-RU"/>
        </a:p>
      </dgm:t>
    </dgm:pt>
    <dgm:pt modelId="{FEBA84D4-0A91-43F4-8C02-C4F477AE8891}" type="sibTrans" cxnId="{C8E0DC62-F3F6-4A70-B384-44974B3DFFA1}">
      <dgm:prSet/>
      <dgm:spPr/>
      <dgm:t>
        <a:bodyPr/>
        <a:lstStyle/>
        <a:p>
          <a:endParaRPr lang="ru-RU"/>
        </a:p>
      </dgm:t>
    </dgm:pt>
    <dgm:pt modelId="{9F7F41D9-FA8E-440E-B2E2-3002A3BB3B3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разрыв между желанием поскорее всего достичь и неумением,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неже-ланием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добиваться поставленных целей кропотливым путём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9836CD-57D4-4502-A7CE-6A14BF7CEB48}" type="parTrans" cxnId="{282C06C5-FF7A-4F3F-97C2-23C20982FFEA}">
      <dgm:prSet/>
      <dgm:spPr/>
      <dgm:t>
        <a:bodyPr/>
        <a:lstStyle/>
        <a:p>
          <a:endParaRPr lang="ru-RU"/>
        </a:p>
      </dgm:t>
    </dgm:pt>
    <dgm:pt modelId="{541DC095-0F64-40F3-ADB3-CF40A2634706}" type="sibTrans" cxnId="{282C06C5-FF7A-4F3F-97C2-23C20982FFEA}">
      <dgm:prSet/>
      <dgm:spPr/>
      <dgm:t>
        <a:bodyPr/>
        <a:lstStyle/>
        <a:p>
          <a:endParaRPr lang="ru-RU"/>
        </a:p>
      </dgm:t>
    </dgm:pt>
    <dgm:pt modelId="{0E02DBBB-D96A-4820-8F0E-588C5F4AC4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распространение среди некоторой части молодых людей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инфантиль-ности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FEDA91-1133-4C31-887B-2D64757D77AC}" type="parTrans" cxnId="{BAE39788-23F8-4922-B469-5B2AC7AC8A25}">
      <dgm:prSet/>
      <dgm:spPr/>
      <dgm:t>
        <a:bodyPr/>
        <a:lstStyle/>
        <a:p>
          <a:endParaRPr lang="ru-RU"/>
        </a:p>
      </dgm:t>
    </dgm:pt>
    <dgm:pt modelId="{43AB760F-AEB9-4E01-83C2-ADC8F3998269}" type="sibTrans" cxnId="{BAE39788-23F8-4922-B469-5B2AC7AC8A25}">
      <dgm:prSet/>
      <dgm:spPr/>
      <dgm:t>
        <a:bodyPr/>
        <a:lstStyle/>
        <a:p>
          <a:endParaRPr lang="ru-RU"/>
        </a:p>
      </dgm:t>
    </dgm:pt>
    <dgm:pt modelId="{31787B66-11BD-4132-9D43-7ADD6BA25627}" type="pres">
      <dgm:prSet presAssocID="{6AA9A42F-2E59-49F8-AC7C-4DC811F226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3737854-FE8A-43D4-8164-8BEFFBA57314}" type="pres">
      <dgm:prSet presAssocID="{8E1073D7-B66F-470B-A373-0AD0D6230B57}" presName="hierRoot1" presStyleCnt="0">
        <dgm:presLayoutVars>
          <dgm:hierBranch val="init"/>
        </dgm:presLayoutVars>
      </dgm:prSet>
      <dgm:spPr/>
    </dgm:pt>
    <dgm:pt modelId="{F1966A3A-0665-4CD8-922B-EEB5913E983F}" type="pres">
      <dgm:prSet presAssocID="{8E1073D7-B66F-470B-A373-0AD0D6230B57}" presName="rootComposite1" presStyleCnt="0"/>
      <dgm:spPr/>
    </dgm:pt>
    <dgm:pt modelId="{CC6715D0-4474-40D1-AC61-77F832A6DC48}" type="pres">
      <dgm:prSet presAssocID="{8E1073D7-B66F-470B-A373-0AD0D6230B57}" presName="rootText1" presStyleLbl="node0" presStyleIdx="0" presStyleCnt="1" custScaleX="212342" custScaleY="390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A7ACFA-C2D9-465D-957A-3824458AB204}" type="pres">
      <dgm:prSet presAssocID="{8E1073D7-B66F-470B-A373-0AD0D6230B5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3851721-7C75-4701-9D67-0BCFC14F454B}" type="pres">
      <dgm:prSet presAssocID="{8E1073D7-B66F-470B-A373-0AD0D6230B57}" presName="hierChild2" presStyleCnt="0"/>
      <dgm:spPr/>
    </dgm:pt>
    <dgm:pt modelId="{11D7DE02-48DC-45A7-84DF-FC291EA9FE3F}" type="pres">
      <dgm:prSet presAssocID="{249836CD-57D4-4502-A7CE-6A14BF7CEB4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E6F03B2-27BC-48BD-BACA-AE3201388B4B}" type="pres">
      <dgm:prSet presAssocID="{9F7F41D9-FA8E-440E-B2E2-3002A3BB3B3B}" presName="hierRoot2" presStyleCnt="0">
        <dgm:presLayoutVars>
          <dgm:hierBranch val="init"/>
        </dgm:presLayoutVars>
      </dgm:prSet>
      <dgm:spPr/>
    </dgm:pt>
    <dgm:pt modelId="{5F57B064-6986-4FC5-BB91-3BFF04FF752A}" type="pres">
      <dgm:prSet presAssocID="{9F7F41D9-FA8E-440E-B2E2-3002A3BB3B3B}" presName="rootComposite" presStyleCnt="0"/>
      <dgm:spPr/>
    </dgm:pt>
    <dgm:pt modelId="{40BD47E4-DADE-49DA-BE3E-0C5AB9BF4122}" type="pres">
      <dgm:prSet presAssocID="{9F7F41D9-FA8E-440E-B2E2-3002A3BB3B3B}" presName="rootText" presStyleLbl="node2" presStyleIdx="0" presStyleCnt="2" custScaleX="1370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2687DA-AF8F-48FA-A389-E24D0CACD80D}" type="pres">
      <dgm:prSet presAssocID="{9F7F41D9-FA8E-440E-B2E2-3002A3BB3B3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A37EE6C-485C-45A6-A24D-7D63665E6000}" type="pres">
      <dgm:prSet presAssocID="{9F7F41D9-FA8E-440E-B2E2-3002A3BB3B3B}" presName="hierChild4" presStyleCnt="0"/>
      <dgm:spPr/>
    </dgm:pt>
    <dgm:pt modelId="{19147FCF-C7A6-41E1-A3D5-C508D8A3CE0A}" type="pres">
      <dgm:prSet presAssocID="{9F7F41D9-FA8E-440E-B2E2-3002A3BB3B3B}" presName="hierChild5" presStyleCnt="0"/>
      <dgm:spPr/>
    </dgm:pt>
    <dgm:pt modelId="{8E61A59A-F580-4E4E-85E7-FC602F1893CF}" type="pres">
      <dgm:prSet presAssocID="{4CFEDA91-1133-4C31-887B-2D64757D77A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338688B6-3706-4541-BB34-5E37C61F5D3A}" type="pres">
      <dgm:prSet presAssocID="{0E02DBBB-D96A-4820-8F0E-588C5F4AC48F}" presName="hierRoot2" presStyleCnt="0">
        <dgm:presLayoutVars>
          <dgm:hierBranch val="init"/>
        </dgm:presLayoutVars>
      </dgm:prSet>
      <dgm:spPr/>
    </dgm:pt>
    <dgm:pt modelId="{4FAA6276-93CC-4D59-B52A-3C26E6C25D84}" type="pres">
      <dgm:prSet presAssocID="{0E02DBBB-D96A-4820-8F0E-588C5F4AC48F}" presName="rootComposite" presStyleCnt="0"/>
      <dgm:spPr/>
    </dgm:pt>
    <dgm:pt modelId="{E8D57CD2-75B2-4172-9722-9922D6E4FD81}" type="pres">
      <dgm:prSet presAssocID="{0E02DBBB-D96A-4820-8F0E-588C5F4AC48F}" presName="rootText" presStyleLbl="node2" presStyleIdx="1" presStyleCnt="2" custScaleX="1370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731950-672A-4514-A865-F986D8118255}" type="pres">
      <dgm:prSet presAssocID="{0E02DBBB-D96A-4820-8F0E-588C5F4AC48F}" presName="rootConnector" presStyleLbl="node2" presStyleIdx="1" presStyleCnt="2"/>
      <dgm:spPr/>
      <dgm:t>
        <a:bodyPr/>
        <a:lstStyle/>
        <a:p>
          <a:endParaRPr lang="ru-RU"/>
        </a:p>
      </dgm:t>
    </dgm:pt>
    <dgm:pt modelId="{5206D15D-3D1D-4ED4-B7CA-DEEFFB611977}" type="pres">
      <dgm:prSet presAssocID="{0E02DBBB-D96A-4820-8F0E-588C5F4AC48F}" presName="hierChild4" presStyleCnt="0"/>
      <dgm:spPr/>
    </dgm:pt>
    <dgm:pt modelId="{3104E1F0-DB95-4ECC-9671-F08926104D4C}" type="pres">
      <dgm:prSet presAssocID="{0E02DBBB-D96A-4820-8F0E-588C5F4AC48F}" presName="hierChild5" presStyleCnt="0"/>
      <dgm:spPr/>
    </dgm:pt>
    <dgm:pt modelId="{660C5D74-DD8E-4E23-B741-7DA7862670D3}" type="pres">
      <dgm:prSet presAssocID="{8E1073D7-B66F-470B-A373-0AD0D6230B57}" presName="hierChild3" presStyleCnt="0"/>
      <dgm:spPr/>
    </dgm:pt>
  </dgm:ptLst>
  <dgm:cxnLst>
    <dgm:cxn modelId="{F76C64F5-A1BA-40F0-9D96-F25285EA85F1}" type="presOf" srcId="{4CFEDA91-1133-4C31-887B-2D64757D77AC}" destId="{8E61A59A-F580-4E4E-85E7-FC602F1893CF}" srcOrd="0" destOrd="0" presId="urn:microsoft.com/office/officeart/2005/8/layout/orgChart1"/>
    <dgm:cxn modelId="{C031DE1E-A181-4DF8-B28D-103475FB9FBD}" type="presOf" srcId="{6AA9A42F-2E59-49F8-AC7C-4DC811F22659}" destId="{31787B66-11BD-4132-9D43-7ADD6BA25627}" srcOrd="0" destOrd="0" presId="urn:microsoft.com/office/officeart/2005/8/layout/orgChart1"/>
    <dgm:cxn modelId="{0B17D40E-BC4C-4494-8E1C-29854CB7CE98}" type="presOf" srcId="{8E1073D7-B66F-470B-A373-0AD0D6230B57}" destId="{60A7ACFA-C2D9-465D-957A-3824458AB204}" srcOrd="1" destOrd="0" presId="urn:microsoft.com/office/officeart/2005/8/layout/orgChart1"/>
    <dgm:cxn modelId="{5CB9AA67-22E4-4A16-B70D-A24875AA28A4}" type="presOf" srcId="{9F7F41D9-FA8E-440E-B2E2-3002A3BB3B3B}" destId="{7A2687DA-AF8F-48FA-A389-E24D0CACD80D}" srcOrd="1" destOrd="0" presId="urn:microsoft.com/office/officeart/2005/8/layout/orgChart1"/>
    <dgm:cxn modelId="{2FF81662-DF9B-400A-903D-6B43F12FA74B}" type="presOf" srcId="{249836CD-57D4-4502-A7CE-6A14BF7CEB48}" destId="{11D7DE02-48DC-45A7-84DF-FC291EA9FE3F}" srcOrd="0" destOrd="0" presId="urn:microsoft.com/office/officeart/2005/8/layout/orgChart1"/>
    <dgm:cxn modelId="{BAE39788-23F8-4922-B469-5B2AC7AC8A25}" srcId="{8E1073D7-B66F-470B-A373-0AD0D6230B57}" destId="{0E02DBBB-D96A-4820-8F0E-588C5F4AC48F}" srcOrd="1" destOrd="0" parTransId="{4CFEDA91-1133-4C31-887B-2D64757D77AC}" sibTransId="{43AB760F-AEB9-4E01-83C2-ADC8F3998269}"/>
    <dgm:cxn modelId="{34F8CB74-601E-47D7-B723-E02768349C84}" type="presOf" srcId="{8E1073D7-B66F-470B-A373-0AD0D6230B57}" destId="{CC6715D0-4474-40D1-AC61-77F832A6DC48}" srcOrd="0" destOrd="0" presId="urn:microsoft.com/office/officeart/2005/8/layout/orgChart1"/>
    <dgm:cxn modelId="{C8E0DC62-F3F6-4A70-B384-44974B3DFFA1}" srcId="{6AA9A42F-2E59-49F8-AC7C-4DC811F22659}" destId="{8E1073D7-B66F-470B-A373-0AD0D6230B57}" srcOrd="0" destOrd="0" parTransId="{8483240E-5DF1-491B-A69F-72FFAC13298B}" sibTransId="{FEBA84D4-0A91-43F4-8C02-C4F477AE8891}"/>
    <dgm:cxn modelId="{0853CDD7-EE00-48F5-A5CC-1C4D67CAD324}" type="presOf" srcId="{0E02DBBB-D96A-4820-8F0E-588C5F4AC48F}" destId="{2E731950-672A-4514-A865-F986D8118255}" srcOrd="1" destOrd="0" presId="urn:microsoft.com/office/officeart/2005/8/layout/orgChart1"/>
    <dgm:cxn modelId="{D2E43227-A8D5-43D9-9DA3-7375A87BA3E0}" type="presOf" srcId="{9F7F41D9-FA8E-440E-B2E2-3002A3BB3B3B}" destId="{40BD47E4-DADE-49DA-BE3E-0C5AB9BF4122}" srcOrd="0" destOrd="0" presId="urn:microsoft.com/office/officeart/2005/8/layout/orgChart1"/>
    <dgm:cxn modelId="{A2CCFA9F-17E2-411B-BE85-B179F024E255}" type="presOf" srcId="{0E02DBBB-D96A-4820-8F0E-588C5F4AC48F}" destId="{E8D57CD2-75B2-4172-9722-9922D6E4FD81}" srcOrd="0" destOrd="0" presId="urn:microsoft.com/office/officeart/2005/8/layout/orgChart1"/>
    <dgm:cxn modelId="{282C06C5-FF7A-4F3F-97C2-23C20982FFEA}" srcId="{8E1073D7-B66F-470B-A373-0AD0D6230B57}" destId="{9F7F41D9-FA8E-440E-B2E2-3002A3BB3B3B}" srcOrd="0" destOrd="0" parTransId="{249836CD-57D4-4502-A7CE-6A14BF7CEB48}" sibTransId="{541DC095-0F64-40F3-ADB3-CF40A2634706}"/>
    <dgm:cxn modelId="{DB64BD7C-1C27-4137-94CF-BAD08C95710D}" type="presParOf" srcId="{31787B66-11BD-4132-9D43-7ADD6BA25627}" destId="{C3737854-FE8A-43D4-8164-8BEFFBA57314}" srcOrd="0" destOrd="0" presId="urn:microsoft.com/office/officeart/2005/8/layout/orgChart1"/>
    <dgm:cxn modelId="{4C8E670D-4414-4FB9-9B3D-84E6EC2791E8}" type="presParOf" srcId="{C3737854-FE8A-43D4-8164-8BEFFBA57314}" destId="{F1966A3A-0665-4CD8-922B-EEB5913E983F}" srcOrd="0" destOrd="0" presId="urn:microsoft.com/office/officeart/2005/8/layout/orgChart1"/>
    <dgm:cxn modelId="{1277A408-2ACC-487C-9EA8-3350CEFD7A1F}" type="presParOf" srcId="{F1966A3A-0665-4CD8-922B-EEB5913E983F}" destId="{CC6715D0-4474-40D1-AC61-77F832A6DC48}" srcOrd="0" destOrd="0" presId="urn:microsoft.com/office/officeart/2005/8/layout/orgChart1"/>
    <dgm:cxn modelId="{E414FCF6-DF4C-40FE-905A-78A61A79061A}" type="presParOf" srcId="{F1966A3A-0665-4CD8-922B-EEB5913E983F}" destId="{60A7ACFA-C2D9-465D-957A-3824458AB204}" srcOrd="1" destOrd="0" presId="urn:microsoft.com/office/officeart/2005/8/layout/orgChart1"/>
    <dgm:cxn modelId="{10323E87-1102-49A6-A5B4-F201DC9FB2AE}" type="presParOf" srcId="{C3737854-FE8A-43D4-8164-8BEFFBA57314}" destId="{53851721-7C75-4701-9D67-0BCFC14F454B}" srcOrd="1" destOrd="0" presId="urn:microsoft.com/office/officeart/2005/8/layout/orgChart1"/>
    <dgm:cxn modelId="{815144B4-5A10-4D78-A6C6-0EEA407C3B0F}" type="presParOf" srcId="{53851721-7C75-4701-9D67-0BCFC14F454B}" destId="{11D7DE02-48DC-45A7-84DF-FC291EA9FE3F}" srcOrd="0" destOrd="0" presId="urn:microsoft.com/office/officeart/2005/8/layout/orgChart1"/>
    <dgm:cxn modelId="{00013037-986A-4BA0-804E-AEB64AC372E8}" type="presParOf" srcId="{53851721-7C75-4701-9D67-0BCFC14F454B}" destId="{8E6F03B2-27BC-48BD-BACA-AE3201388B4B}" srcOrd="1" destOrd="0" presId="urn:microsoft.com/office/officeart/2005/8/layout/orgChart1"/>
    <dgm:cxn modelId="{22681F6C-4360-4352-A448-C5EDD02C3EAB}" type="presParOf" srcId="{8E6F03B2-27BC-48BD-BACA-AE3201388B4B}" destId="{5F57B064-6986-4FC5-BB91-3BFF04FF752A}" srcOrd="0" destOrd="0" presId="urn:microsoft.com/office/officeart/2005/8/layout/orgChart1"/>
    <dgm:cxn modelId="{ECFE2F4A-6FDC-46BF-8EEA-2D14A35791E1}" type="presParOf" srcId="{5F57B064-6986-4FC5-BB91-3BFF04FF752A}" destId="{40BD47E4-DADE-49DA-BE3E-0C5AB9BF4122}" srcOrd="0" destOrd="0" presId="urn:microsoft.com/office/officeart/2005/8/layout/orgChart1"/>
    <dgm:cxn modelId="{CA460691-97CF-490E-B7D7-2FD17AF4E728}" type="presParOf" srcId="{5F57B064-6986-4FC5-BB91-3BFF04FF752A}" destId="{7A2687DA-AF8F-48FA-A389-E24D0CACD80D}" srcOrd="1" destOrd="0" presId="urn:microsoft.com/office/officeart/2005/8/layout/orgChart1"/>
    <dgm:cxn modelId="{519E08B3-6D26-4DDB-A9DE-1EABE7784D3D}" type="presParOf" srcId="{8E6F03B2-27BC-48BD-BACA-AE3201388B4B}" destId="{AA37EE6C-485C-45A6-A24D-7D63665E6000}" srcOrd="1" destOrd="0" presId="urn:microsoft.com/office/officeart/2005/8/layout/orgChart1"/>
    <dgm:cxn modelId="{6D8B8F5A-7530-49E4-93BF-2C4A1BD58D77}" type="presParOf" srcId="{8E6F03B2-27BC-48BD-BACA-AE3201388B4B}" destId="{19147FCF-C7A6-41E1-A3D5-C508D8A3CE0A}" srcOrd="2" destOrd="0" presId="urn:microsoft.com/office/officeart/2005/8/layout/orgChart1"/>
    <dgm:cxn modelId="{8854A637-871A-4F52-94C0-D9003771E3E6}" type="presParOf" srcId="{53851721-7C75-4701-9D67-0BCFC14F454B}" destId="{8E61A59A-F580-4E4E-85E7-FC602F1893CF}" srcOrd="2" destOrd="0" presId="urn:microsoft.com/office/officeart/2005/8/layout/orgChart1"/>
    <dgm:cxn modelId="{A810099C-64D7-4FCB-BE72-3F5E573D861C}" type="presParOf" srcId="{53851721-7C75-4701-9D67-0BCFC14F454B}" destId="{338688B6-3706-4541-BB34-5E37C61F5D3A}" srcOrd="3" destOrd="0" presId="urn:microsoft.com/office/officeart/2005/8/layout/orgChart1"/>
    <dgm:cxn modelId="{537E2EFC-4618-473B-A624-85A4DB4D4226}" type="presParOf" srcId="{338688B6-3706-4541-BB34-5E37C61F5D3A}" destId="{4FAA6276-93CC-4D59-B52A-3C26E6C25D84}" srcOrd="0" destOrd="0" presId="urn:microsoft.com/office/officeart/2005/8/layout/orgChart1"/>
    <dgm:cxn modelId="{52DFC139-04C7-4C34-B9A6-D29794D1736C}" type="presParOf" srcId="{4FAA6276-93CC-4D59-B52A-3C26E6C25D84}" destId="{E8D57CD2-75B2-4172-9722-9922D6E4FD81}" srcOrd="0" destOrd="0" presId="urn:microsoft.com/office/officeart/2005/8/layout/orgChart1"/>
    <dgm:cxn modelId="{065FA2CD-7D22-401B-9E00-526DBA61F257}" type="presParOf" srcId="{4FAA6276-93CC-4D59-B52A-3C26E6C25D84}" destId="{2E731950-672A-4514-A865-F986D8118255}" srcOrd="1" destOrd="0" presId="urn:microsoft.com/office/officeart/2005/8/layout/orgChart1"/>
    <dgm:cxn modelId="{24FE6247-0B96-4BD3-8810-7EDFE5243F57}" type="presParOf" srcId="{338688B6-3706-4541-BB34-5E37C61F5D3A}" destId="{5206D15D-3D1D-4ED4-B7CA-DEEFFB611977}" srcOrd="1" destOrd="0" presId="urn:microsoft.com/office/officeart/2005/8/layout/orgChart1"/>
    <dgm:cxn modelId="{B6BBD12A-D9A8-4065-AD6C-E4CA94866411}" type="presParOf" srcId="{338688B6-3706-4541-BB34-5E37C61F5D3A}" destId="{3104E1F0-DB95-4ECC-9671-F08926104D4C}" srcOrd="2" destOrd="0" presId="urn:microsoft.com/office/officeart/2005/8/layout/orgChart1"/>
    <dgm:cxn modelId="{CC5B45E2-96F0-4637-A92D-EDD43D96E8B7}" type="presParOf" srcId="{C3737854-FE8A-43D4-8164-8BEFFBA57314}" destId="{660C5D74-DD8E-4E23-B741-7DA7862670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477A1-E681-4185-84FE-04C842C4B211}">
      <dsp:nvSpPr>
        <dsp:cNvPr id="0" name=""/>
        <dsp:cNvSpPr/>
      </dsp:nvSpPr>
      <dsp:spPr>
        <a:xfrm>
          <a:off x="2808314" y="2053491"/>
          <a:ext cx="2448267" cy="16909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Факторы, влияющие на переход от юности к молодости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66854" y="2301122"/>
        <a:ext cx="1731187" cy="1195665"/>
      </dsp:txXfrm>
    </dsp:sp>
    <dsp:sp modelId="{35FA515A-6542-47B9-B796-50A4F9A26530}">
      <dsp:nvSpPr>
        <dsp:cNvPr id="0" name=""/>
        <dsp:cNvSpPr/>
      </dsp:nvSpPr>
      <dsp:spPr>
        <a:xfrm rot="16200000">
          <a:off x="3814514" y="1817725"/>
          <a:ext cx="435867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435867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21551" y="1824661"/>
        <a:ext cx="21793" cy="21793"/>
      </dsp:txXfrm>
    </dsp:sp>
    <dsp:sp modelId="{291A5676-2CE8-4325-80FB-DBC6C299AFDF}">
      <dsp:nvSpPr>
        <dsp:cNvPr id="0" name=""/>
        <dsp:cNvSpPr/>
      </dsp:nvSpPr>
      <dsp:spPr>
        <a:xfrm>
          <a:off x="2698609" y="19591"/>
          <a:ext cx="2667677" cy="1598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начало самостоятельной трудовой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76619" y="97601"/>
        <a:ext cx="2511657" cy="1442013"/>
      </dsp:txXfrm>
    </dsp:sp>
    <dsp:sp modelId="{F9154DCF-90B2-43C3-B237-A91EA11D6FFF}">
      <dsp:nvSpPr>
        <dsp:cNvPr id="0" name=""/>
        <dsp:cNvSpPr/>
      </dsp:nvSpPr>
      <dsp:spPr>
        <a:xfrm rot="20775679">
          <a:off x="5181852" y="2561130"/>
          <a:ext cx="318823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18823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33293" y="2570993"/>
        <a:ext cx="15941" cy="15941"/>
      </dsp:txXfrm>
    </dsp:sp>
    <dsp:sp modelId="{803560DE-86CF-4C95-B104-74A650B85DA6}">
      <dsp:nvSpPr>
        <dsp:cNvPr id="0" name=""/>
        <dsp:cNvSpPr/>
      </dsp:nvSpPr>
      <dsp:spPr>
        <a:xfrm>
          <a:off x="5397218" y="1440157"/>
          <a:ext cx="2667677" cy="1598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материальной независимости от родителей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75228" y="1518167"/>
        <a:ext cx="2511657" cy="1442013"/>
      </dsp:txXfrm>
    </dsp:sp>
    <dsp:sp modelId="{60A8629F-8175-4D76-86B9-8D0C27E4E8EF}">
      <dsp:nvSpPr>
        <dsp:cNvPr id="0" name=""/>
        <dsp:cNvSpPr/>
      </dsp:nvSpPr>
      <dsp:spPr>
        <a:xfrm rot="2265790">
          <a:off x="4771934" y="3731930"/>
          <a:ext cx="717651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717651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12818" y="3731822"/>
        <a:ext cx="35882" cy="35882"/>
      </dsp:txXfrm>
    </dsp:sp>
    <dsp:sp modelId="{1A09D071-774B-4DA1-B519-4512723B7C7D}">
      <dsp:nvSpPr>
        <dsp:cNvPr id="0" name=""/>
        <dsp:cNvSpPr/>
      </dsp:nvSpPr>
      <dsp:spPr>
        <a:xfrm>
          <a:off x="4896539" y="3802566"/>
          <a:ext cx="2667677" cy="1598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обретение гражданских и политических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74549" y="3880576"/>
        <a:ext cx="2511657" cy="1442013"/>
      </dsp:txXfrm>
    </dsp:sp>
    <dsp:sp modelId="{982C2C6C-5EFB-431C-86FC-2F9406123C85}">
      <dsp:nvSpPr>
        <dsp:cNvPr id="0" name=""/>
        <dsp:cNvSpPr/>
      </dsp:nvSpPr>
      <dsp:spPr>
        <a:xfrm rot="8531647">
          <a:off x="2577949" y="3731963"/>
          <a:ext cx="715666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715666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17891" y="3731904"/>
        <a:ext cx="35783" cy="35783"/>
      </dsp:txXfrm>
    </dsp:sp>
    <dsp:sp modelId="{460EC3BE-427C-41D1-BE67-9790141A2CB4}">
      <dsp:nvSpPr>
        <dsp:cNvPr id="0" name=""/>
        <dsp:cNvSpPr/>
      </dsp:nvSpPr>
      <dsp:spPr>
        <a:xfrm>
          <a:off x="504060" y="3802566"/>
          <a:ext cx="2667677" cy="1598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вступление в брак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2070" y="3880576"/>
        <a:ext cx="2511657" cy="1442013"/>
      </dsp:txXfrm>
    </dsp:sp>
    <dsp:sp modelId="{32A9C401-339C-4F3D-BBCB-9BFD2B4B04CB}">
      <dsp:nvSpPr>
        <dsp:cNvPr id="0" name=""/>
        <dsp:cNvSpPr/>
      </dsp:nvSpPr>
      <dsp:spPr>
        <a:xfrm rot="11624322">
          <a:off x="2564219" y="2561130"/>
          <a:ext cx="318824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18824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15661" y="2570993"/>
        <a:ext cx="15941" cy="15941"/>
      </dsp:txXfrm>
    </dsp:sp>
    <dsp:sp modelId="{A1623D0A-8E70-40D4-AF43-F1A855BA3B73}">
      <dsp:nvSpPr>
        <dsp:cNvPr id="0" name=""/>
        <dsp:cNvSpPr/>
      </dsp:nvSpPr>
      <dsp:spPr>
        <a:xfrm>
          <a:off x="0" y="1440157"/>
          <a:ext cx="2667677" cy="15980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рождение первого ребёнка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8010" y="1518167"/>
        <a:ext cx="2511657" cy="14420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477A1-E681-4185-84FE-04C842C4B211}">
      <dsp:nvSpPr>
        <dsp:cNvPr id="0" name=""/>
        <dsp:cNvSpPr/>
      </dsp:nvSpPr>
      <dsp:spPr>
        <a:xfrm>
          <a:off x="2520276" y="1909477"/>
          <a:ext cx="3024342" cy="19789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социально-психологического положения молодёжи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63181" y="2199288"/>
        <a:ext cx="2138532" cy="1399334"/>
      </dsp:txXfrm>
    </dsp:sp>
    <dsp:sp modelId="{35FA515A-6542-47B9-B796-50A4F9A26530}">
      <dsp:nvSpPr>
        <dsp:cNvPr id="0" name=""/>
        <dsp:cNvSpPr/>
      </dsp:nvSpPr>
      <dsp:spPr>
        <a:xfrm rot="16257370">
          <a:off x="3740510" y="1578060"/>
          <a:ext cx="627371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627371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38511" y="1580209"/>
        <a:ext cx="31368" cy="31368"/>
      </dsp:txXfrm>
    </dsp:sp>
    <dsp:sp modelId="{291A5676-2CE8-4325-80FB-DBC6C299AFDF}">
      <dsp:nvSpPr>
        <dsp:cNvPr id="0" name=""/>
        <dsp:cNvSpPr/>
      </dsp:nvSpPr>
      <dsp:spPr>
        <a:xfrm>
          <a:off x="2880314" y="0"/>
          <a:ext cx="2379631" cy="12822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чувства неповторимости и индивидуальности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42910" y="62596"/>
        <a:ext cx="2254439" cy="1157086"/>
      </dsp:txXfrm>
    </dsp:sp>
    <dsp:sp modelId="{F9154DCF-90B2-43C3-B237-A91EA11D6FFF}">
      <dsp:nvSpPr>
        <dsp:cNvPr id="0" name=""/>
        <dsp:cNvSpPr/>
      </dsp:nvSpPr>
      <dsp:spPr>
        <a:xfrm rot="20800082">
          <a:off x="5449654" y="2504883"/>
          <a:ext cx="340874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40874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11570" y="2514195"/>
        <a:ext cx="17043" cy="17043"/>
      </dsp:txXfrm>
    </dsp:sp>
    <dsp:sp modelId="{803560DE-86CF-4C95-B104-74A650B85DA6}">
      <dsp:nvSpPr>
        <dsp:cNvPr id="0" name=""/>
        <dsp:cNvSpPr/>
      </dsp:nvSpPr>
      <dsp:spPr>
        <a:xfrm>
          <a:off x="5685264" y="1584172"/>
          <a:ext cx="2379631" cy="12822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осознание своих возможностей и стремлений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47860" y="1646768"/>
        <a:ext cx="2254439" cy="1157086"/>
      </dsp:txXfrm>
    </dsp:sp>
    <dsp:sp modelId="{60A8629F-8175-4D76-86B9-8D0C27E4E8EF}">
      <dsp:nvSpPr>
        <dsp:cNvPr id="0" name=""/>
        <dsp:cNvSpPr/>
      </dsp:nvSpPr>
      <dsp:spPr>
        <a:xfrm rot="2161058">
          <a:off x="4970579" y="3842622"/>
          <a:ext cx="768806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768806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35762" y="3841235"/>
        <a:ext cx="38440" cy="38440"/>
      </dsp:txXfrm>
    </dsp:sp>
    <dsp:sp modelId="{1A09D071-774B-4DA1-B519-4512723B7C7D}">
      <dsp:nvSpPr>
        <dsp:cNvPr id="0" name=""/>
        <dsp:cNvSpPr/>
      </dsp:nvSpPr>
      <dsp:spPr>
        <a:xfrm>
          <a:off x="5184575" y="3960439"/>
          <a:ext cx="2379631" cy="12822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осмысление предшествующего опыта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47171" y="4023035"/>
        <a:ext cx="2254439" cy="1157086"/>
      </dsp:txXfrm>
    </dsp:sp>
    <dsp:sp modelId="{982C2C6C-5EFB-431C-86FC-2F9406123C85}">
      <dsp:nvSpPr>
        <dsp:cNvPr id="0" name=""/>
        <dsp:cNvSpPr/>
      </dsp:nvSpPr>
      <dsp:spPr>
        <a:xfrm rot="8636587">
          <a:off x="2328255" y="3842727"/>
          <a:ext cx="766830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766830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92500" y="3841389"/>
        <a:ext cx="38341" cy="38341"/>
      </dsp:txXfrm>
    </dsp:sp>
    <dsp:sp modelId="{460EC3BE-427C-41D1-BE67-9790141A2CB4}">
      <dsp:nvSpPr>
        <dsp:cNvPr id="0" name=""/>
        <dsp:cNvSpPr/>
      </dsp:nvSpPr>
      <dsp:spPr>
        <a:xfrm>
          <a:off x="504058" y="3960439"/>
          <a:ext cx="2379631" cy="12822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внутренней позиции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6654" y="4023035"/>
        <a:ext cx="2254439" cy="1157086"/>
      </dsp:txXfrm>
    </dsp:sp>
    <dsp:sp modelId="{32A9C401-339C-4F3D-BBCB-9BFD2B4B04CB}">
      <dsp:nvSpPr>
        <dsp:cNvPr id="0" name=""/>
        <dsp:cNvSpPr/>
      </dsp:nvSpPr>
      <dsp:spPr>
        <a:xfrm rot="11599915">
          <a:off x="2274367" y="2504885"/>
          <a:ext cx="340873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40873" y="178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36282" y="2514196"/>
        <a:ext cx="17043" cy="17043"/>
      </dsp:txXfrm>
    </dsp:sp>
    <dsp:sp modelId="{A1623D0A-8E70-40D4-AF43-F1A855BA3B73}">
      <dsp:nvSpPr>
        <dsp:cNvPr id="0" name=""/>
        <dsp:cNvSpPr/>
      </dsp:nvSpPr>
      <dsp:spPr>
        <a:xfrm>
          <a:off x="0" y="1584174"/>
          <a:ext cx="2379631" cy="12822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поиск своего места в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596" y="1646770"/>
        <a:ext cx="2254439" cy="11570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1A59A-F580-4E4E-85E7-FC602F1893CF}">
      <dsp:nvSpPr>
        <dsp:cNvPr id="0" name=""/>
        <dsp:cNvSpPr/>
      </dsp:nvSpPr>
      <dsp:spPr>
        <a:xfrm>
          <a:off x="4104456" y="588251"/>
          <a:ext cx="2196789" cy="583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976"/>
              </a:lnTo>
              <a:lnTo>
                <a:pt x="2196789" y="291976"/>
              </a:lnTo>
              <a:lnTo>
                <a:pt x="2196789" y="5839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7DE02-48DC-45A7-84DF-FC291EA9FE3F}">
      <dsp:nvSpPr>
        <dsp:cNvPr id="0" name=""/>
        <dsp:cNvSpPr/>
      </dsp:nvSpPr>
      <dsp:spPr>
        <a:xfrm>
          <a:off x="1907666" y="588251"/>
          <a:ext cx="2196789" cy="583953"/>
        </a:xfrm>
        <a:custGeom>
          <a:avLst/>
          <a:gdLst/>
          <a:ahLst/>
          <a:cxnLst/>
          <a:rect l="0" t="0" r="0" b="0"/>
          <a:pathLst>
            <a:path>
              <a:moveTo>
                <a:pt x="2196789" y="0"/>
              </a:moveTo>
              <a:lnTo>
                <a:pt x="2196789" y="291976"/>
              </a:lnTo>
              <a:lnTo>
                <a:pt x="0" y="291976"/>
              </a:lnTo>
              <a:lnTo>
                <a:pt x="0" y="5839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6715D0-4474-40D1-AC61-77F832A6DC48}">
      <dsp:nvSpPr>
        <dsp:cNvPr id="0" name=""/>
        <dsp:cNvSpPr/>
      </dsp:nvSpPr>
      <dsp:spPr>
        <a:xfrm>
          <a:off x="1152128" y="45494"/>
          <a:ext cx="5904655" cy="5427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Сложности социализации молодых людей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2128" y="45494"/>
        <a:ext cx="5904655" cy="542756"/>
      </dsp:txXfrm>
    </dsp:sp>
    <dsp:sp modelId="{40BD47E4-DADE-49DA-BE3E-0C5AB9BF4122}">
      <dsp:nvSpPr>
        <dsp:cNvPr id="0" name=""/>
        <dsp:cNvSpPr/>
      </dsp:nvSpPr>
      <dsp:spPr>
        <a:xfrm>
          <a:off x="2853" y="1172204"/>
          <a:ext cx="3809626" cy="13903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разрыв между желанием поскорее всего достичь и неумением,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неже-ланием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добиваться поставленных целей кропотливым путём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53" y="1172204"/>
        <a:ext cx="3809626" cy="1390364"/>
      </dsp:txXfrm>
    </dsp:sp>
    <dsp:sp modelId="{E8D57CD2-75B2-4172-9722-9922D6E4FD81}">
      <dsp:nvSpPr>
        <dsp:cNvPr id="0" name=""/>
        <dsp:cNvSpPr/>
      </dsp:nvSpPr>
      <dsp:spPr>
        <a:xfrm>
          <a:off x="4396432" y="1172204"/>
          <a:ext cx="3809626" cy="13903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распространение среди некоторой части молодых людей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инфантиль-ности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96432" y="1172204"/>
        <a:ext cx="3809626" cy="1390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 cstate="print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 cstate="print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 cstate="print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Молодёжь </a:t>
            </a:r>
            <a:r>
              <a:rPr lang="ru-RU" sz="32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как социальная группа</a:t>
            </a:r>
            <a:endParaRPr lang="ru-RU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Социальные характеристики молодёжи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Роль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молодёжи в обществе</a:t>
            </a: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5406" y="1628800"/>
            <a:ext cx="8064896" cy="108012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Молодёжь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- социально-демографическая группа, выделяемая на основе возрастных параметров, особенностей социального положения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социаль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-но-психологических качеств.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Социальные характеристики молодёжи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96" y="2996952"/>
            <a:ext cx="4762500" cy="3162300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20072" y="2996952"/>
            <a:ext cx="3070320" cy="3162301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Возрастные границы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моло-дёжи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не являются строго однозначными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опреде-ляются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разными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исследо-вателями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пределах от 14-16 лет до 25-30 или даже 35 лет.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9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Социальные характеристики молодёжи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38971408"/>
              </p:ext>
            </p:extLst>
          </p:nvPr>
        </p:nvGraphicFramePr>
        <p:xfrm>
          <a:off x="179512" y="1268760"/>
          <a:ext cx="80648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4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Социальные характеристики молодёжи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14026269"/>
              </p:ext>
            </p:extLst>
          </p:nvPr>
        </p:nvGraphicFramePr>
        <p:xfrm>
          <a:off x="179512" y="1268760"/>
          <a:ext cx="80648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294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Социальные характеристики молодёжи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24760497"/>
              </p:ext>
            </p:extLst>
          </p:nvPr>
        </p:nvGraphicFramePr>
        <p:xfrm>
          <a:off x="107504" y="1397000"/>
          <a:ext cx="8208912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504" y="4105581"/>
            <a:ext cx="8208912" cy="864096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Инфантилизм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(лат.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infantilis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младенческий, детский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это сохранение у взрослых физических и психических черт, свойственных детскому возрасту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969677"/>
            <a:ext cx="4104456" cy="864096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эмоциональная неустойчивость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4969677"/>
            <a:ext cx="4104456" cy="864096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незрелость суждений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2113" y="5838292"/>
            <a:ext cx="4104456" cy="864096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безответственность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5833773"/>
            <a:ext cx="4104456" cy="864096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капризность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Роль молодёжи в обществе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8" t="2157" r="2788" b="11121"/>
          <a:stretch/>
        </p:blipFill>
        <p:spPr bwMode="auto">
          <a:xfrm>
            <a:off x="179512" y="1340768"/>
            <a:ext cx="4248472" cy="5338174"/>
          </a:xfrm>
          <a:prstGeom prst="rect">
            <a:avLst/>
          </a:prstGeom>
          <a:ln w="2857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81220" y="1340768"/>
            <a:ext cx="3735196" cy="4248472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Немецкий социолог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К.Манхейм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(1893-1947) характеризовал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мо-лодёжь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как:</a:t>
            </a:r>
          </a:p>
          <a:p>
            <a:pPr marL="179388" indent="-179388"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своего рода резерв, выступаю-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щий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 передний план, когда оживление становится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необхо-димым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для приспособления к быстро меняющимся или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качес-твенно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новым обстоятельства, т.к. она выполняет функцию оживляющего посредника со-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циальной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жизни;</a:t>
            </a:r>
          </a:p>
          <a:p>
            <a:pPr marL="179388" indent="-179388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 потенцию (лат.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potentia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воз-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можность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), готовую к любому начинанию.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81220" y="6246894"/>
            <a:ext cx="1656184" cy="432048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Карл Манхейм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6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1153</TotalTime>
  <Words>248</Words>
  <Application>Microsoft Office PowerPoint</Application>
  <PresentationFormat>Экран 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Networking_2007</vt:lpstr>
      <vt:lpstr>Молодёжь как социальная группа</vt:lpstr>
      <vt:lpstr>План урока</vt:lpstr>
      <vt:lpstr>Социальные характеристики молодёжи</vt:lpstr>
      <vt:lpstr>Социальные характеристики молодёжи</vt:lpstr>
      <vt:lpstr>Социальные характеристики молодёжи</vt:lpstr>
      <vt:lpstr>Социальные характеристики молодёжи</vt:lpstr>
      <vt:lpstr>Роль молодёжи в обществе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Молодёжь как социальная группа</dc:title>
  <dc:subject>Молодёжь как социальная группа</dc:subject>
  <dc:creator>Ситник П.В.</dc:creator>
  <dc:description>Презентация</dc:description>
  <cp:lastModifiedBy>User</cp:lastModifiedBy>
  <cp:revision>111</cp:revision>
  <dcterms:created xsi:type="dcterms:W3CDTF">2013-08-18T12:52:54Z</dcterms:created>
  <dcterms:modified xsi:type="dcterms:W3CDTF">2017-10-24T16:55:39Z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24.10.2017</vt:lpwstr>
  </property>
</Properties>
</file>