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70" r:id="rId7"/>
    <p:sldId id="271" r:id="rId8"/>
    <p:sldId id="272" r:id="rId9"/>
    <p:sldId id="269" r:id="rId10"/>
    <p:sldId id="273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0FFA8-E770-4AAA-9B92-5819FFCFB5FF}" type="doc">
      <dgm:prSet loTypeId="urn:diagrams.loki3.com/BracketList+Icon" loCatId="officeonline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24CF838-8928-4E54-BCA6-C284895D1FA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искусства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это исторически сложившиеся устойчивые формы творческой деятельности, различающиеся по способам материального воплощения художественных образов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412B1E-6D07-4335-98C5-161765A0656C}" type="parTrans" cxnId="{EE5AE480-3EBC-4F42-A34A-08D6C6D77934}">
      <dgm:prSet/>
      <dgm:spPr/>
      <dgm:t>
        <a:bodyPr/>
        <a:lstStyle/>
        <a:p>
          <a:endParaRPr lang="ru-RU"/>
        </a:p>
      </dgm:t>
    </dgm:pt>
    <dgm:pt modelId="{02C83C06-83EA-430A-8154-1D27B96CD294}" type="sibTrans" cxnId="{EE5AE480-3EBC-4F42-A34A-08D6C6D77934}">
      <dgm:prSet/>
      <dgm:spPr/>
      <dgm:t>
        <a:bodyPr/>
        <a:lstStyle/>
        <a:p>
          <a:endParaRPr lang="ru-RU"/>
        </a:p>
      </dgm:t>
    </dgm:pt>
    <dgm:pt modelId="{0CEA5B55-9297-4807-9325-63F2269111D1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скульптура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F90317-EE46-4D6E-8BC6-868B41ECD915}" type="parTrans" cxnId="{3695F0C7-091D-4804-8744-160DF58B2E60}">
      <dgm:prSet/>
      <dgm:spPr/>
      <dgm:t>
        <a:bodyPr/>
        <a:lstStyle/>
        <a:p>
          <a:endParaRPr lang="ru-RU"/>
        </a:p>
      </dgm:t>
    </dgm:pt>
    <dgm:pt modelId="{026F831A-4CDA-4911-8895-37D2A8B42A30}" type="sibTrans" cxnId="{3695F0C7-091D-4804-8744-160DF58B2E60}">
      <dgm:prSet/>
      <dgm:spPr/>
      <dgm:t>
        <a:bodyPr/>
        <a:lstStyle/>
        <a:p>
          <a:endParaRPr lang="ru-RU"/>
        </a:p>
      </dgm:t>
    </dgm:pt>
    <dgm:pt modelId="{8388ADDD-DA79-4445-83F4-BEE1433D4DEA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живопись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047B93-A322-42C0-B463-3C4000658EFC}" type="parTrans" cxnId="{F6920436-6414-48F6-A436-359CA958EB64}">
      <dgm:prSet/>
      <dgm:spPr/>
      <dgm:t>
        <a:bodyPr/>
        <a:lstStyle/>
        <a:p>
          <a:endParaRPr lang="ru-RU"/>
        </a:p>
      </dgm:t>
    </dgm:pt>
    <dgm:pt modelId="{A750A27B-2ED0-4945-B0B8-DF801B7841D4}" type="sibTrans" cxnId="{F6920436-6414-48F6-A436-359CA958EB64}">
      <dgm:prSet/>
      <dgm:spPr/>
      <dgm:t>
        <a:bodyPr/>
        <a:lstStyle/>
        <a:p>
          <a:endParaRPr lang="ru-RU"/>
        </a:p>
      </dgm:t>
    </dgm:pt>
    <dgm:pt modelId="{019EC5D0-3B16-48AA-A1BA-9F8283EDD283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графика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ED0E98-A333-4971-9DC5-92E33860722F}" type="parTrans" cxnId="{422310B1-E77F-4D4D-A47D-81AC12166667}">
      <dgm:prSet/>
      <dgm:spPr/>
      <dgm:t>
        <a:bodyPr/>
        <a:lstStyle/>
        <a:p>
          <a:endParaRPr lang="ru-RU"/>
        </a:p>
      </dgm:t>
    </dgm:pt>
    <dgm:pt modelId="{294D8240-A223-48A4-8262-FC614F656126}" type="sibTrans" cxnId="{422310B1-E77F-4D4D-A47D-81AC12166667}">
      <dgm:prSet/>
      <dgm:spPr/>
      <dgm:t>
        <a:bodyPr/>
        <a:lstStyle/>
        <a:p>
          <a:endParaRPr lang="ru-RU"/>
        </a:p>
      </dgm:t>
    </dgm:pt>
    <dgm:pt modelId="{4F7B5B8E-EF14-4C8E-A504-783C2EDF56B6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киноискусство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C72C0F0-60E2-47A2-B4E5-7A2413BECE60}" type="parTrans" cxnId="{C241359A-066F-4E6F-9DC3-6384B78B2CAB}">
      <dgm:prSet/>
      <dgm:spPr/>
      <dgm:t>
        <a:bodyPr/>
        <a:lstStyle/>
        <a:p>
          <a:endParaRPr lang="ru-RU"/>
        </a:p>
      </dgm:t>
    </dgm:pt>
    <dgm:pt modelId="{3EA29204-DEBE-4B58-987D-5E30A35C07BF}" type="sibTrans" cxnId="{C241359A-066F-4E6F-9DC3-6384B78B2CAB}">
      <dgm:prSet/>
      <dgm:spPr/>
      <dgm:t>
        <a:bodyPr/>
        <a:lstStyle/>
        <a:p>
          <a:endParaRPr lang="ru-RU"/>
        </a:p>
      </dgm:t>
    </dgm:pt>
    <dgm:pt modelId="{B5D7C26A-F90A-4D76-8438-5B4E1FFA319F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литература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138307-0118-4276-AEED-77C3EC17776D}" type="parTrans" cxnId="{14A7B45A-F3EF-4805-B909-11138E7A998A}">
      <dgm:prSet/>
      <dgm:spPr/>
      <dgm:t>
        <a:bodyPr/>
        <a:lstStyle/>
        <a:p>
          <a:endParaRPr lang="ru-RU"/>
        </a:p>
      </dgm:t>
    </dgm:pt>
    <dgm:pt modelId="{7A8C03FE-1CCB-491B-864F-1652B8B67101}" type="sibTrans" cxnId="{14A7B45A-F3EF-4805-B909-11138E7A998A}">
      <dgm:prSet/>
      <dgm:spPr/>
      <dgm:t>
        <a:bodyPr/>
        <a:lstStyle/>
        <a:p>
          <a:endParaRPr lang="ru-RU"/>
        </a:p>
      </dgm:t>
    </dgm:pt>
    <dgm:pt modelId="{BE9ADCFA-9551-4E0E-AE86-E211BD0BCDAA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музыка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C002426-5A62-45C1-B958-495933076407}" type="parTrans" cxnId="{542DAE62-951F-4959-A6DA-17643861D7ED}">
      <dgm:prSet/>
      <dgm:spPr/>
      <dgm:t>
        <a:bodyPr/>
        <a:lstStyle/>
        <a:p>
          <a:endParaRPr lang="ru-RU"/>
        </a:p>
      </dgm:t>
    </dgm:pt>
    <dgm:pt modelId="{AAF54A53-1DF1-465D-9767-FF8F4F6664D8}" type="sibTrans" cxnId="{542DAE62-951F-4959-A6DA-17643861D7ED}">
      <dgm:prSet/>
      <dgm:spPr/>
      <dgm:t>
        <a:bodyPr/>
        <a:lstStyle/>
        <a:p>
          <a:endParaRPr lang="ru-RU"/>
        </a:p>
      </dgm:t>
    </dgm:pt>
    <dgm:pt modelId="{06E15F40-2A18-442E-8B92-FB6D2A5F5AF8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архитектура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EC66F9-0C58-4E50-8EC4-A50B4AC3142D}" type="parTrans" cxnId="{9F9376B6-CCBF-4C15-8AE8-FFCAC0ED8CDF}">
      <dgm:prSet/>
      <dgm:spPr/>
      <dgm:t>
        <a:bodyPr/>
        <a:lstStyle/>
        <a:p>
          <a:endParaRPr lang="ru-RU"/>
        </a:p>
      </dgm:t>
    </dgm:pt>
    <dgm:pt modelId="{D5344A67-2A1C-4F2F-95A0-DE0DFD82CF5F}" type="sibTrans" cxnId="{9F9376B6-CCBF-4C15-8AE8-FFCAC0ED8CDF}">
      <dgm:prSet/>
      <dgm:spPr/>
      <dgm:t>
        <a:bodyPr/>
        <a:lstStyle/>
        <a:p>
          <a:endParaRPr lang="ru-RU"/>
        </a:p>
      </dgm:t>
    </dgm:pt>
    <dgm:pt modelId="{87B2D32F-CB5F-4492-9CBC-3C2F26C16D94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театр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82BE54-FC3C-4BCD-8854-B012389ACBBA}" type="parTrans" cxnId="{D75065CC-2CD1-4052-AFDC-18C53EDAEE36}">
      <dgm:prSet/>
      <dgm:spPr/>
      <dgm:t>
        <a:bodyPr/>
        <a:lstStyle/>
        <a:p>
          <a:endParaRPr lang="ru-RU"/>
        </a:p>
      </dgm:t>
    </dgm:pt>
    <dgm:pt modelId="{0D91EC5F-C6FE-4CCD-A896-10494CBF6A04}" type="sibTrans" cxnId="{D75065CC-2CD1-4052-AFDC-18C53EDAEE36}">
      <dgm:prSet/>
      <dgm:spPr/>
      <dgm:t>
        <a:bodyPr/>
        <a:lstStyle/>
        <a:p>
          <a:endParaRPr lang="ru-RU"/>
        </a:p>
      </dgm:t>
    </dgm:pt>
    <dgm:pt modelId="{76E78E3D-24D5-471E-9467-A4390104D2BF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цирк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A750787-7FBA-41E9-B4B7-709162D9610C}" type="parTrans" cxnId="{A1F0279B-7F92-4ADA-97C9-C4A192904F85}">
      <dgm:prSet/>
      <dgm:spPr/>
      <dgm:t>
        <a:bodyPr/>
        <a:lstStyle/>
        <a:p>
          <a:endParaRPr lang="ru-RU"/>
        </a:p>
      </dgm:t>
    </dgm:pt>
    <dgm:pt modelId="{D5163224-9595-45BA-9F8A-DDEBFCC545B3}" type="sibTrans" cxnId="{A1F0279B-7F92-4ADA-97C9-C4A192904F85}">
      <dgm:prSet/>
      <dgm:spPr/>
      <dgm:t>
        <a:bodyPr/>
        <a:lstStyle/>
        <a:p>
          <a:endParaRPr lang="ru-RU"/>
        </a:p>
      </dgm:t>
    </dgm:pt>
    <dgm:pt modelId="{FE789D43-61A8-4A97-9D4E-907D4B91793B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хореография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5FE1A3-F2BD-4ACE-A21A-F479FAF5450A}" type="parTrans" cxnId="{C83028C8-6448-4F9D-A01D-058514769E83}">
      <dgm:prSet/>
      <dgm:spPr/>
      <dgm:t>
        <a:bodyPr/>
        <a:lstStyle/>
        <a:p>
          <a:endParaRPr lang="ru-RU"/>
        </a:p>
      </dgm:t>
    </dgm:pt>
    <dgm:pt modelId="{0E512FDD-2801-4208-A7D1-4A5FEAA51CAF}" type="sibTrans" cxnId="{C83028C8-6448-4F9D-A01D-058514769E83}">
      <dgm:prSet/>
      <dgm:spPr/>
      <dgm:t>
        <a:bodyPr/>
        <a:lstStyle/>
        <a:p>
          <a:endParaRPr lang="ru-RU"/>
        </a:p>
      </dgm:t>
    </dgm:pt>
    <dgm:pt modelId="{941EF725-1D24-4AA6-B2C1-03E65AB9912E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дизайн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0D7257-5C13-4815-AEC7-5720DF3594D0}" type="parTrans" cxnId="{E51D4051-1483-4861-8A19-46D859153DE8}">
      <dgm:prSet/>
      <dgm:spPr/>
      <dgm:t>
        <a:bodyPr/>
        <a:lstStyle/>
        <a:p>
          <a:endParaRPr lang="ru-RU"/>
        </a:p>
      </dgm:t>
    </dgm:pt>
    <dgm:pt modelId="{F9A2DD41-A783-4FD5-8A78-DB0B3324008B}" type="sibTrans" cxnId="{E51D4051-1483-4861-8A19-46D859153DE8}">
      <dgm:prSet/>
      <dgm:spPr/>
      <dgm:t>
        <a:bodyPr/>
        <a:lstStyle/>
        <a:p>
          <a:endParaRPr lang="ru-RU"/>
        </a:p>
      </dgm:t>
    </dgm:pt>
    <dgm:pt modelId="{34F0E0F8-D8B1-4F7C-99D4-C6CAE85E136C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прикладное искусство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5B7BE9-8991-4510-B31C-FFB03F500BC7}" type="parTrans" cxnId="{2B39191D-AC4F-4A97-B9DA-CB657F948B88}">
      <dgm:prSet/>
      <dgm:spPr/>
      <dgm:t>
        <a:bodyPr/>
        <a:lstStyle/>
        <a:p>
          <a:endParaRPr lang="ru-RU"/>
        </a:p>
      </dgm:t>
    </dgm:pt>
    <dgm:pt modelId="{ABA27123-6801-442A-93EE-61AB796BAF5D}" type="sibTrans" cxnId="{2B39191D-AC4F-4A97-B9DA-CB657F948B88}">
      <dgm:prSet/>
      <dgm:spPr/>
      <dgm:t>
        <a:bodyPr/>
        <a:lstStyle/>
        <a:p>
          <a:endParaRPr lang="ru-RU"/>
        </a:p>
      </dgm:t>
    </dgm:pt>
    <dgm:pt modelId="{191C5A2B-1E6D-40EB-BBAF-4B23ED96D510}" type="pres">
      <dgm:prSet presAssocID="{FFD0FFA8-E770-4AAA-9B92-5819FFCFB5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89952D-78A8-4C82-B917-14021E6E37D3}" type="pres">
      <dgm:prSet presAssocID="{F24CF838-8928-4E54-BCA6-C284895D1FA1}" presName="linNode" presStyleCnt="0"/>
      <dgm:spPr/>
      <dgm:t>
        <a:bodyPr/>
        <a:lstStyle/>
        <a:p>
          <a:endParaRPr lang="ru-RU"/>
        </a:p>
      </dgm:t>
    </dgm:pt>
    <dgm:pt modelId="{D33D5916-19EF-4049-9019-F81C710BA64F}" type="pres">
      <dgm:prSet presAssocID="{F24CF838-8928-4E54-BCA6-C284895D1FA1}" presName="parTx" presStyleLbl="revTx" presStyleIdx="0" presStyleCnt="1" custScaleX="2047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7C7A4-2CF5-49A3-A3F3-EE0B180E2E3F}" type="pres">
      <dgm:prSet presAssocID="{F24CF838-8928-4E54-BCA6-C284895D1FA1}" presName="bracket" presStyleLbl="parChTrans1D1" presStyleIdx="0" presStyleCnt="1"/>
      <dgm:spPr/>
      <dgm:t>
        <a:bodyPr/>
        <a:lstStyle/>
        <a:p>
          <a:endParaRPr lang="ru-RU"/>
        </a:p>
      </dgm:t>
    </dgm:pt>
    <dgm:pt modelId="{38EDE13C-DFBF-4B66-8847-15FDAD60B681}" type="pres">
      <dgm:prSet presAssocID="{F24CF838-8928-4E54-BCA6-C284895D1FA1}" presName="spH" presStyleCnt="0"/>
      <dgm:spPr/>
      <dgm:t>
        <a:bodyPr/>
        <a:lstStyle/>
        <a:p>
          <a:endParaRPr lang="ru-RU"/>
        </a:p>
      </dgm:t>
    </dgm:pt>
    <dgm:pt modelId="{BE3533CD-A33A-4B8E-A8EB-C5C99B5DCE4B}" type="pres">
      <dgm:prSet presAssocID="{F24CF838-8928-4E54-BCA6-C284895D1FA1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1D4051-1483-4861-8A19-46D859153DE8}" srcId="{F24CF838-8928-4E54-BCA6-C284895D1FA1}" destId="{941EF725-1D24-4AA6-B2C1-03E65AB9912E}" srcOrd="10" destOrd="0" parTransId="{760D7257-5C13-4815-AEC7-5720DF3594D0}" sibTransId="{F9A2DD41-A783-4FD5-8A78-DB0B3324008B}"/>
    <dgm:cxn modelId="{C83028C8-6448-4F9D-A01D-058514769E83}" srcId="{F24CF838-8928-4E54-BCA6-C284895D1FA1}" destId="{FE789D43-61A8-4A97-9D4E-907D4B91793B}" srcOrd="9" destOrd="0" parTransId="{BE5FE1A3-F2BD-4ACE-A21A-F479FAF5450A}" sibTransId="{0E512FDD-2801-4208-A7D1-4A5FEAA51CAF}"/>
    <dgm:cxn modelId="{47C5D6A8-CA83-4755-B669-BB85ADF1C4EC}" type="presOf" srcId="{F24CF838-8928-4E54-BCA6-C284895D1FA1}" destId="{D33D5916-19EF-4049-9019-F81C710BA64F}" srcOrd="0" destOrd="0" presId="urn:diagrams.loki3.com/BracketList+Icon"/>
    <dgm:cxn modelId="{C241359A-066F-4E6F-9DC3-6384B78B2CAB}" srcId="{F24CF838-8928-4E54-BCA6-C284895D1FA1}" destId="{4F7B5B8E-EF14-4C8E-A504-783C2EDF56B6}" srcOrd="3" destOrd="0" parTransId="{5C72C0F0-60E2-47A2-B4E5-7A2413BECE60}" sibTransId="{3EA29204-DEBE-4B58-987D-5E30A35C07BF}"/>
    <dgm:cxn modelId="{A1F0279B-7F92-4ADA-97C9-C4A192904F85}" srcId="{F24CF838-8928-4E54-BCA6-C284895D1FA1}" destId="{76E78E3D-24D5-471E-9467-A4390104D2BF}" srcOrd="8" destOrd="0" parTransId="{1A750787-7FBA-41E9-B4B7-709162D9610C}" sibTransId="{D5163224-9595-45BA-9F8A-DDEBFCC545B3}"/>
    <dgm:cxn modelId="{3FBAA8EA-7824-41D2-B39D-6D5D8C4A0554}" type="presOf" srcId="{019EC5D0-3B16-48AA-A1BA-9F8283EDD283}" destId="{BE3533CD-A33A-4B8E-A8EB-C5C99B5DCE4B}" srcOrd="0" destOrd="2" presId="urn:diagrams.loki3.com/BracketList+Icon"/>
    <dgm:cxn modelId="{35B0B735-AFE4-416D-9A60-EF9CE7E4B93C}" type="presOf" srcId="{FFD0FFA8-E770-4AAA-9B92-5819FFCFB5FF}" destId="{191C5A2B-1E6D-40EB-BBAF-4B23ED96D510}" srcOrd="0" destOrd="0" presId="urn:diagrams.loki3.com/BracketList+Icon"/>
    <dgm:cxn modelId="{3695F0C7-091D-4804-8744-160DF58B2E60}" srcId="{F24CF838-8928-4E54-BCA6-C284895D1FA1}" destId="{0CEA5B55-9297-4807-9325-63F2269111D1}" srcOrd="0" destOrd="0" parTransId="{EAF90317-EE46-4D6E-8BC6-868B41ECD915}" sibTransId="{026F831A-4CDA-4911-8895-37D2A8B42A30}"/>
    <dgm:cxn modelId="{A9E94767-CD2C-4725-96DC-EC804D1BB31E}" type="presOf" srcId="{87B2D32F-CB5F-4492-9CBC-3C2F26C16D94}" destId="{BE3533CD-A33A-4B8E-A8EB-C5C99B5DCE4B}" srcOrd="0" destOrd="7" presId="urn:diagrams.loki3.com/BracketList+Icon"/>
    <dgm:cxn modelId="{422310B1-E77F-4D4D-A47D-81AC12166667}" srcId="{F24CF838-8928-4E54-BCA6-C284895D1FA1}" destId="{019EC5D0-3B16-48AA-A1BA-9F8283EDD283}" srcOrd="2" destOrd="0" parTransId="{E0ED0E98-A333-4971-9DC5-92E33860722F}" sibTransId="{294D8240-A223-48A4-8262-FC614F656126}"/>
    <dgm:cxn modelId="{EE5AE480-3EBC-4F42-A34A-08D6C6D77934}" srcId="{FFD0FFA8-E770-4AAA-9B92-5819FFCFB5FF}" destId="{F24CF838-8928-4E54-BCA6-C284895D1FA1}" srcOrd="0" destOrd="0" parTransId="{74412B1E-6D07-4335-98C5-161765A0656C}" sibTransId="{02C83C06-83EA-430A-8154-1D27B96CD294}"/>
    <dgm:cxn modelId="{D75065CC-2CD1-4052-AFDC-18C53EDAEE36}" srcId="{F24CF838-8928-4E54-BCA6-C284895D1FA1}" destId="{87B2D32F-CB5F-4492-9CBC-3C2F26C16D94}" srcOrd="7" destOrd="0" parTransId="{A082BE54-FC3C-4BCD-8854-B012389ACBBA}" sibTransId="{0D91EC5F-C6FE-4CCD-A896-10494CBF6A04}"/>
    <dgm:cxn modelId="{C8F62619-5B96-4FCF-9688-E860CEB63765}" type="presOf" srcId="{06E15F40-2A18-442E-8B92-FB6D2A5F5AF8}" destId="{BE3533CD-A33A-4B8E-A8EB-C5C99B5DCE4B}" srcOrd="0" destOrd="6" presId="urn:diagrams.loki3.com/BracketList+Icon"/>
    <dgm:cxn modelId="{05C05CD0-ED3C-4CC7-823E-4C9DB5784473}" type="presOf" srcId="{0CEA5B55-9297-4807-9325-63F2269111D1}" destId="{BE3533CD-A33A-4B8E-A8EB-C5C99B5DCE4B}" srcOrd="0" destOrd="0" presId="urn:diagrams.loki3.com/BracketList+Icon"/>
    <dgm:cxn modelId="{3093E4BC-727D-47EC-B37F-49CAA2BBD5C8}" type="presOf" srcId="{B5D7C26A-F90A-4D76-8438-5B4E1FFA319F}" destId="{BE3533CD-A33A-4B8E-A8EB-C5C99B5DCE4B}" srcOrd="0" destOrd="4" presId="urn:diagrams.loki3.com/BracketList+Icon"/>
    <dgm:cxn modelId="{14A7B45A-F3EF-4805-B909-11138E7A998A}" srcId="{F24CF838-8928-4E54-BCA6-C284895D1FA1}" destId="{B5D7C26A-F90A-4D76-8438-5B4E1FFA319F}" srcOrd="4" destOrd="0" parTransId="{25138307-0118-4276-AEED-77C3EC17776D}" sibTransId="{7A8C03FE-1CCB-491B-864F-1652B8B67101}"/>
    <dgm:cxn modelId="{E6ACEEBF-9ECC-470F-BF1B-9F87ACA1328B}" type="presOf" srcId="{34F0E0F8-D8B1-4F7C-99D4-C6CAE85E136C}" destId="{BE3533CD-A33A-4B8E-A8EB-C5C99B5DCE4B}" srcOrd="0" destOrd="11" presId="urn:diagrams.loki3.com/BracketList+Icon"/>
    <dgm:cxn modelId="{BA89268E-A96C-4C60-8DAA-93FC0F60C6E9}" type="presOf" srcId="{8388ADDD-DA79-4445-83F4-BEE1433D4DEA}" destId="{BE3533CD-A33A-4B8E-A8EB-C5C99B5DCE4B}" srcOrd="0" destOrd="1" presId="urn:diagrams.loki3.com/BracketList+Icon"/>
    <dgm:cxn modelId="{542DAE62-951F-4959-A6DA-17643861D7ED}" srcId="{F24CF838-8928-4E54-BCA6-C284895D1FA1}" destId="{BE9ADCFA-9551-4E0E-AE86-E211BD0BCDAA}" srcOrd="5" destOrd="0" parTransId="{5C002426-5A62-45C1-B958-495933076407}" sibTransId="{AAF54A53-1DF1-465D-9767-FF8F4F6664D8}"/>
    <dgm:cxn modelId="{CE0FA234-5C9F-4B95-9172-164F7B140472}" type="presOf" srcId="{FE789D43-61A8-4A97-9D4E-907D4B91793B}" destId="{BE3533CD-A33A-4B8E-A8EB-C5C99B5DCE4B}" srcOrd="0" destOrd="9" presId="urn:diagrams.loki3.com/BracketList+Icon"/>
    <dgm:cxn modelId="{97BF6477-8541-4101-881A-388DB5FD8B8A}" type="presOf" srcId="{76E78E3D-24D5-471E-9467-A4390104D2BF}" destId="{BE3533CD-A33A-4B8E-A8EB-C5C99B5DCE4B}" srcOrd="0" destOrd="8" presId="urn:diagrams.loki3.com/BracketList+Icon"/>
    <dgm:cxn modelId="{2B39191D-AC4F-4A97-B9DA-CB657F948B88}" srcId="{F24CF838-8928-4E54-BCA6-C284895D1FA1}" destId="{34F0E0F8-D8B1-4F7C-99D4-C6CAE85E136C}" srcOrd="11" destOrd="0" parTransId="{645B7BE9-8991-4510-B31C-FFB03F500BC7}" sibTransId="{ABA27123-6801-442A-93EE-61AB796BAF5D}"/>
    <dgm:cxn modelId="{9F9376B6-CCBF-4C15-8AE8-FFCAC0ED8CDF}" srcId="{F24CF838-8928-4E54-BCA6-C284895D1FA1}" destId="{06E15F40-2A18-442E-8B92-FB6D2A5F5AF8}" srcOrd="6" destOrd="0" parTransId="{6CEC66F9-0C58-4E50-8EC4-A50B4AC3142D}" sibTransId="{D5344A67-2A1C-4F2F-95A0-DE0DFD82CF5F}"/>
    <dgm:cxn modelId="{44C5F3C0-65AC-4B1F-96F1-62512ED38D44}" type="presOf" srcId="{BE9ADCFA-9551-4E0E-AE86-E211BD0BCDAA}" destId="{BE3533CD-A33A-4B8E-A8EB-C5C99B5DCE4B}" srcOrd="0" destOrd="5" presId="urn:diagrams.loki3.com/BracketList+Icon"/>
    <dgm:cxn modelId="{B8497CAF-91E8-42CC-8B87-A73B69231040}" type="presOf" srcId="{941EF725-1D24-4AA6-B2C1-03E65AB9912E}" destId="{BE3533CD-A33A-4B8E-A8EB-C5C99B5DCE4B}" srcOrd="0" destOrd="10" presId="urn:diagrams.loki3.com/BracketList+Icon"/>
    <dgm:cxn modelId="{F6920436-6414-48F6-A436-359CA958EB64}" srcId="{F24CF838-8928-4E54-BCA6-C284895D1FA1}" destId="{8388ADDD-DA79-4445-83F4-BEE1433D4DEA}" srcOrd="1" destOrd="0" parTransId="{6A047B93-A322-42C0-B463-3C4000658EFC}" sibTransId="{A750A27B-2ED0-4945-B0B8-DF801B7841D4}"/>
    <dgm:cxn modelId="{69649686-F318-4689-A94E-70282B8B9118}" type="presOf" srcId="{4F7B5B8E-EF14-4C8E-A504-783C2EDF56B6}" destId="{BE3533CD-A33A-4B8E-A8EB-C5C99B5DCE4B}" srcOrd="0" destOrd="3" presId="urn:diagrams.loki3.com/BracketList+Icon"/>
    <dgm:cxn modelId="{F5DC8122-B0ED-469D-A086-D46DDEF795F5}" type="presParOf" srcId="{191C5A2B-1E6D-40EB-BBAF-4B23ED96D510}" destId="{B189952D-78A8-4C82-B917-14021E6E37D3}" srcOrd="0" destOrd="0" presId="urn:diagrams.loki3.com/BracketList+Icon"/>
    <dgm:cxn modelId="{FE1F2357-508F-460A-B680-46E22440254A}" type="presParOf" srcId="{B189952D-78A8-4C82-B917-14021E6E37D3}" destId="{D33D5916-19EF-4049-9019-F81C710BA64F}" srcOrd="0" destOrd="0" presId="urn:diagrams.loki3.com/BracketList+Icon"/>
    <dgm:cxn modelId="{4C33805D-ECB7-4A2A-9AA1-23DECC5C2FD2}" type="presParOf" srcId="{B189952D-78A8-4C82-B917-14021E6E37D3}" destId="{B287C7A4-2CF5-49A3-A3F3-EE0B180E2E3F}" srcOrd="1" destOrd="0" presId="urn:diagrams.loki3.com/BracketList+Icon"/>
    <dgm:cxn modelId="{E4F27596-ABF6-4BB2-82CD-B5669EBB1ADE}" type="presParOf" srcId="{B189952D-78A8-4C82-B917-14021E6E37D3}" destId="{38EDE13C-DFBF-4B66-8847-15FDAD60B681}" srcOrd="2" destOrd="0" presId="urn:diagrams.loki3.com/BracketList+Icon"/>
    <dgm:cxn modelId="{55020647-1D78-45E9-9DC0-FBC002DBD241}" type="presParOf" srcId="{B189952D-78A8-4C82-B917-14021E6E37D3}" destId="{BE3533CD-A33A-4B8E-A8EB-C5C99B5DCE4B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C1B71C-21ED-4712-99BD-E8BB7289AF14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19254F-B23E-4D35-8594-8F4575A4D16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искусства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EEE5811-14AA-49F1-9D3C-D8DE6512CDBF}" type="parTrans" cxnId="{C548907C-F8AE-40E5-AF25-3D06DE3975D3}">
      <dgm:prSet/>
      <dgm:spPr/>
      <dgm:t>
        <a:bodyPr/>
        <a:lstStyle/>
        <a:p>
          <a:endParaRPr lang="ru-RU"/>
        </a:p>
      </dgm:t>
    </dgm:pt>
    <dgm:pt modelId="{1B43E1B8-6654-4AC5-9E48-9650D9A1AE97}" type="sibTrans" cxnId="{C548907C-F8AE-40E5-AF25-3D06DE3975D3}">
      <dgm:prSet/>
      <dgm:spPr/>
      <dgm:t>
        <a:bodyPr/>
        <a:lstStyle/>
        <a:p>
          <a:endParaRPr lang="ru-RU"/>
        </a:p>
      </dgm:t>
    </dgm:pt>
    <dgm:pt modelId="{DBE82317-2A23-43C2-9721-C728F6C05D65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Изобразительное искусство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(живопись, графика, скульптура и др.)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рас-крывает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многообразие человеческого отношения к миру с помощью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кра-сок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мрамора, глины и других пластических и колористических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материа-лов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B306F88-86E6-4761-8B76-A9F82E8E8A15}" type="parTrans" cxnId="{0B209253-C6E3-432F-B576-BA147AA75DE5}">
      <dgm:prSet/>
      <dgm:spPr/>
      <dgm:t>
        <a:bodyPr/>
        <a:lstStyle/>
        <a:p>
          <a:endParaRPr lang="ru-RU"/>
        </a:p>
      </dgm:t>
    </dgm:pt>
    <dgm:pt modelId="{20166406-ED44-49A2-B7E7-BC8A862EB6E8}" type="sibTrans" cxnId="{0B209253-C6E3-432F-B576-BA147AA75DE5}">
      <dgm:prSet/>
      <dgm:spPr/>
      <dgm:t>
        <a:bodyPr/>
        <a:lstStyle/>
        <a:p>
          <a:endParaRPr lang="ru-RU"/>
        </a:p>
      </dgm:t>
    </dgm:pt>
    <dgm:pt modelId="{42A9532B-DF68-452F-A064-DE8FC2A28306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Литература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(поэзия, проза, драматургия) включает все формы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художест-венного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творчества, реализуемые в слове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A2D159C-D440-4767-A52A-30BD6D15D57B}" type="parTrans" cxnId="{EC1497CD-B4B3-4FB4-AEF7-D75A738482BE}">
      <dgm:prSet/>
      <dgm:spPr/>
      <dgm:t>
        <a:bodyPr/>
        <a:lstStyle/>
        <a:p>
          <a:endParaRPr lang="ru-RU"/>
        </a:p>
      </dgm:t>
    </dgm:pt>
    <dgm:pt modelId="{F2E92CC1-8277-4958-A6C1-B9C1D3A0B92E}" type="sibTrans" cxnId="{EC1497CD-B4B3-4FB4-AEF7-D75A738482BE}">
      <dgm:prSet/>
      <dgm:spPr/>
      <dgm:t>
        <a:bodyPr/>
        <a:lstStyle/>
        <a:p>
          <a:endParaRPr lang="ru-RU"/>
        </a:p>
      </dgm:t>
    </dgm:pt>
    <dgm:pt modelId="{83E520B0-F84E-4D34-B03D-567398BBF225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Архитектура и прикладное искусство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создание художественных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обра-зов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 помощью пространственных материальных конструкций и вещей, удовлетворяющих одновременно и практические, и духовные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потребнос-ти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людей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174B24D-AEF7-41C1-B427-EC760E0CEF89}" type="parTrans" cxnId="{8ECD8B47-1162-40DC-8367-3A4F91074EF1}">
      <dgm:prSet/>
      <dgm:spPr/>
      <dgm:t>
        <a:bodyPr/>
        <a:lstStyle/>
        <a:p>
          <a:endParaRPr lang="ru-RU"/>
        </a:p>
      </dgm:t>
    </dgm:pt>
    <dgm:pt modelId="{EA185382-FA0A-404D-B6D3-915EF9600536}" type="sibTrans" cxnId="{8ECD8B47-1162-40DC-8367-3A4F91074EF1}">
      <dgm:prSet/>
      <dgm:spPr/>
      <dgm:t>
        <a:bodyPr/>
        <a:lstStyle/>
        <a:p>
          <a:endParaRPr lang="ru-RU"/>
        </a:p>
      </dgm:t>
    </dgm:pt>
    <dgm:pt modelId="{8C059338-6BC2-4B79-B01A-4883330B487F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Музыка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используется звучание человеческого голоса и разнообразие звуков и тембров, создаваемых музыкальными инструментами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088CC5B-BF92-416A-82F2-3F4A28F8BE2C}" type="parTrans" cxnId="{F54FE6E6-9A39-4B5E-B52B-40BDC4976AE2}">
      <dgm:prSet/>
      <dgm:spPr/>
      <dgm:t>
        <a:bodyPr/>
        <a:lstStyle/>
        <a:p>
          <a:endParaRPr lang="ru-RU"/>
        </a:p>
      </dgm:t>
    </dgm:pt>
    <dgm:pt modelId="{CD5BBC8A-B453-4FF0-9025-E1F1256FEBDD}" type="sibTrans" cxnId="{F54FE6E6-9A39-4B5E-B52B-40BDC4976AE2}">
      <dgm:prSet/>
      <dgm:spPr/>
      <dgm:t>
        <a:bodyPr/>
        <a:lstStyle/>
        <a:p>
          <a:endParaRPr lang="ru-RU"/>
        </a:p>
      </dgm:t>
    </dgm:pt>
    <dgm:pt modelId="{372CF840-85E7-4B5A-8D89-90955F2E60C8}" type="pres">
      <dgm:prSet presAssocID="{00C1B71C-21ED-4712-99BD-E8BB7289AF1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60F5190-280F-433E-8A0E-79429C2BD9BB}" type="pres">
      <dgm:prSet presAssocID="{BA19254F-B23E-4D35-8594-8F4575A4D16D}" presName="root" presStyleCnt="0"/>
      <dgm:spPr/>
    </dgm:pt>
    <dgm:pt modelId="{A249A576-0EA3-47EC-9E20-D3A3741C7563}" type="pres">
      <dgm:prSet presAssocID="{BA19254F-B23E-4D35-8594-8F4575A4D16D}" presName="rootComposite" presStyleCnt="0"/>
      <dgm:spPr/>
    </dgm:pt>
    <dgm:pt modelId="{6B6605CF-70D6-4B9A-9741-F639061FC339}" type="pres">
      <dgm:prSet presAssocID="{BA19254F-B23E-4D35-8594-8F4575A4D16D}" presName="rootText" presStyleLbl="node1" presStyleIdx="0" presStyleCnt="1" custScaleX="228393"/>
      <dgm:spPr/>
      <dgm:t>
        <a:bodyPr/>
        <a:lstStyle/>
        <a:p>
          <a:endParaRPr lang="ru-RU"/>
        </a:p>
      </dgm:t>
    </dgm:pt>
    <dgm:pt modelId="{B38D2BBA-C7C4-4EDB-A137-6FC82AB055A9}" type="pres">
      <dgm:prSet presAssocID="{BA19254F-B23E-4D35-8594-8F4575A4D1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351F0A92-080D-43A3-95D9-CC9C32F0F585}" type="pres">
      <dgm:prSet presAssocID="{BA19254F-B23E-4D35-8594-8F4575A4D16D}" presName="childShape" presStyleCnt="0"/>
      <dgm:spPr/>
    </dgm:pt>
    <dgm:pt modelId="{77ED32CA-F60B-4BE9-ACA8-8F06C6DF01B2}" type="pres">
      <dgm:prSet presAssocID="{0B306F88-86E6-4761-8B76-A9F82E8E8A15}" presName="Name13" presStyleLbl="parChTrans1D2" presStyleIdx="0" presStyleCnt="4"/>
      <dgm:spPr/>
      <dgm:t>
        <a:bodyPr/>
        <a:lstStyle/>
        <a:p>
          <a:endParaRPr lang="ru-RU"/>
        </a:p>
      </dgm:t>
    </dgm:pt>
    <dgm:pt modelId="{9FD6A0ED-59EB-4982-86AB-2870F635DB32}" type="pres">
      <dgm:prSet presAssocID="{DBE82317-2A23-43C2-9721-C728F6C05D65}" presName="childText" presStyleLbl="bgAcc1" presStyleIdx="0" presStyleCnt="4" custScaleX="677022" custScaleY="133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93CE5-28E2-40F3-9CC1-11B736B467B1}" type="pres">
      <dgm:prSet presAssocID="{DA2D159C-D440-4767-A52A-30BD6D15D57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4AA828DA-FF06-4D51-A530-D53BADD79D73}" type="pres">
      <dgm:prSet presAssocID="{42A9532B-DF68-452F-A064-DE8FC2A28306}" presName="childText" presStyleLbl="bgAcc1" presStyleIdx="1" presStyleCnt="4" custScaleX="677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B28FA-F625-4668-985F-C73FFB9D7B0B}" type="pres">
      <dgm:prSet presAssocID="{E088CC5B-BF92-416A-82F2-3F4A28F8BE2C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84E484B-95C2-4052-AEA2-ADC986CBA816}" type="pres">
      <dgm:prSet presAssocID="{8C059338-6BC2-4B79-B01A-4883330B487F}" presName="childText" presStyleLbl="bgAcc1" presStyleIdx="2" presStyleCnt="4" custScaleX="677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33784-2777-4363-9F3A-8F2227C06602}" type="pres">
      <dgm:prSet presAssocID="{0174B24D-AEF7-41C1-B427-EC760E0CEF89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5854658-60A3-4A32-8CBD-5AE2913D9842}" type="pres">
      <dgm:prSet presAssocID="{83E520B0-F84E-4D34-B03D-567398BBF225}" presName="childText" presStyleLbl="bgAcc1" presStyleIdx="3" presStyleCnt="4" custScaleX="677022" custScaleY="145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8B3D3B-B08E-42BD-8FD2-400E2948032D}" type="presOf" srcId="{DA2D159C-D440-4767-A52A-30BD6D15D57B}" destId="{FCD93CE5-28E2-40F3-9CC1-11B736B467B1}" srcOrd="0" destOrd="0" presId="urn:microsoft.com/office/officeart/2005/8/layout/hierarchy3"/>
    <dgm:cxn modelId="{0B209253-C6E3-432F-B576-BA147AA75DE5}" srcId="{BA19254F-B23E-4D35-8594-8F4575A4D16D}" destId="{DBE82317-2A23-43C2-9721-C728F6C05D65}" srcOrd="0" destOrd="0" parTransId="{0B306F88-86E6-4761-8B76-A9F82E8E8A15}" sibTransId="{20166406-ED44-49A2-B7E7-BC8A862EB6E8}"/>
    <dgm:cxn modelId="{E448EF28-5669-493F-9961-B3490AEFD2D9}" type="presOf" srcId="{0B306F88-86E6-4761-8B76-A9F82E8E8A15}" destId="{77ED32CA-F60B-4BE9-ACA8-8F06C6DF01B2}" srcOrd="0" destOrd="0" presId="urn:microsoft.com/office/officeart/2005/8/layout/hierarchy3"/>
    <dgm:cxn modelId="{C548907C-F8AE-40E5-AF25-3D06DE3975D3}" srcId="{00C1B71C-21ED-4712-99BD-E8BB7289AF14}" destId="{BA19254F-B23E-4D35-8594-8F4575A4D16D}" srcOrd="0" destOrd="0" parTransId="{1EEE5811-14AA-49F1-9D3C-D8DE6512CDBF}" sibTransId="{1B43E1B8-6654-4AC5-9E48-9650D9A1AE97}"/>
    <dgm:cxn modelId="{A4F81825-672C-4452-B87C-00EF5569E98F}" type="presOf" srcId="{0174B24D-AEF7-41C1-B427-EC760E0CEF89}" destId="{4E533784-2777-4363-9F3A-8F2227C06602}" srcOrd="0" destOrd="0" presId="urn:microsoft.com/office/officeart/2005/8/layout/hierarchy3"/>
    <dgm:cxn modelId="{C9671BEA-B0FD-4A4C-BFB2-EEDD05EBEC83}" type="presOf" srcId="{00C1B71C-21ED-4712-99BD-E8BB7289AF14}" destId="{372CF840-85E7-4B5A-8D89-90955F2E60C8}" srcOrd="0" destOrd="0" presId="urn:microsoft.com/office/officeart/2005/8/layout/hierarchy3"/>
    <dgm:cxn modelId="{F54FE6E6-9A39-4B5E-B52B-40BDC4976AE2}" srcId="{BA19254F-B23E-4D35-8594-8F4575A4D16D}" destId="{8C059338-6BC2-4B79-B01A-4883330B487F}" srcOrd="2" destOrd="0" parTransId="{E088CC5B-BF92-416A-82F2-3F4A28F8BE2C}" sibTransId="{CD5BBC8A-B453-4FF0-9025-E1F1256FEBDD}"/>
    <dgm:cxn modelId="{1FA89E52-F4F0-41A9-A242-BC0BBD287744}" type="presOf" srcId="{83E520B0-F84E-4D34-B03D-567398BBF225}" destId="{35854658-60A3-4A32-8CBD-5AE2913D9842}" srcOrd="0" destOrd="0" presId="urn:microsoft.com/office/officeart/2005/8/layout/hierarchy3"/>
    <dgm:cxn modelId="{262E3E07-D01F-4F64-B949-AFBE7A21D03B}" type="presOf" srcId="{BA19254F-B23E-4D35-8594-8F4575A4D16D}" destId="{6B6605CF-70D6-4B9A-9741-F639061FC339}" srcOrd="0" destOrd="0" presId="urn:microsoft.com/office/officeart/2005/8/layout/hierarchy3"/>
    <dgm:cxn modelId="{62BAE1FD-4787-4DCA-B7F6-46CAAFC50E76}" type="presOf" srcId="{DBE82317-2A23-43C2-9721-C728F6C05D65}" destId="{9FD6A0ED-59EB-4982-86AB-2870F635DB32}" srcOrd="0" destOrd="0" presId="urn:microsoft.com/office/officeart/2005/8/layout/hierarchy3"/>
    <dgm:cxn modelId="{0288DB18-E216-485B-BCEA-8B4164F5AC58}" type="presOf" srcId="{42A9532B-DF68-452F-A064-DE8FC2A28306}" destId="{4AA828DA-FF06-4D51-A530-D53BADD79D73}" srcOrd="0" destOrd="0" presId="urn:microsoft.com/office/officeart/2005/8/layout/hierarchy3"/>
    <dgm:cxn modelId="{EC1497CD-B4B3-4FB4-AEF7-D75A738482BE}" srcId="{BA19254F-B23E-4D35-8594-8F4575A4D16D}" destId="{42A9532B-DF68-452F-A064-DE8FC2A28306}" srcOrd="1" destOrd="0" parTransId="{DA2D159C-D440-4767-A52A-30BD6D15D57B}" sibTransId="{F2E92CC1-8277-4958-A6C1-B9C1D3A0B92E}"/>
    <dgm:cxn modelId="{C6EDD741-B53E-40A1-844A-9275FD918720}" type="presOf" srcId="{8C059338-6BC2-4B79-B01A-4883330B487F}" destId="{984E484B-95C2-4052-AEA2-ADC986CBA816}" srcOrd="0" destOrd="0" presId="urn:microsoft.com/office/officeart/2005/8/layout/hierarchy3"/>
    <dgm:cxn modelId="{E5C0F550-2A53-4BB6-A3D1-A8EC63371137}" type="presOf" srcId="{E088CC5B-BF92-416A-82F2-3F4A28F8BE2C}" destId="{B04B28FA-F625-4668-985F-C73FFB9D7B0B}" srcOrd="0" destOrd="0" presId="urn:microsoft.com/office/officeart/2005/8/layout/hierarchy3"/>
    <dgm:cxn modelId="{8ECD8B47-1162-40DC-8367-3A4F91074EF1}" srcId="{BA19254F-B23E-4D35-8594-8F4575A4D16D}" destId="{83E520B0-F84E-4D34-B03D-567398BBF225}" srcOrd="3" destOrd="0" parTransId="{0174B24D-AEF7-41C1-B427-EC760E0CEF89}" sibTransId="{EA185382-FA0A-404D-B6D3-915EF9600536}"/>
    <dgm:cxn modelId="{BEE107F4-664B-4557-A977-5AA5F101AD20}" type="presOf" srcId="{BA19254F-B23E-4D35-8594-8F4575A4D16D}" destId="{B38D2BBA-C7C4-4EDB-A137-6FC82AB055A9}" srcOrd="1" destOrd="0" presId="urn:microsoft.com/office/officeart/2005/8/layout/hierarchy3"/>
    <dgm:cxn modelId="{BB9C9EB7-7AC1-4B72-AB25-1D615A94B36B}" type="presParOf" srcId="{372CF840-85E7-4B5A-8D89-90955F2E60C8}" destId="{360F5190-280F-433E-8A0E-79429C2BD9BB}" srcOrd="0" destOrd="0" presId="urn:microsoft.com/office/officeart/2005/8/layout/hierarchy3"/>
    <dgm:cxn modelId="{61F07801-B518-4A2A-BBA9-0F36C4CA7B24}" type="presParOf" srcId="{360F5190-280F-433E-8A0E-79429C2BD9BB}" destId="{A249A576-0EA3-47EC-9E20-D3A3741C7563}" srcOrd="0" destOrd="0" presId="urn:microsoft.com/office/officeart/2005/8/layout/hierarchy3"/>
    <dgm:cxn modelId="{E1AFCA76-9E05-4712-BCBF-3DEC0BAA316D}" type="presParOf" srcId="{A249A576-0EA3-47EC-9E20-D3A3741C7563}" destId="{6B6605CF-70D6-4B9A-9741-F639061FC339}" srcOrd="0" destOrd="0" presId="urn:microsoft.com/office/officeart/2005/8/layout/hierarchy3"/>
    <dgm:cxn modelId="{09B1C0D4-2356-4E2E-9EBE-00676BDE72DB}" type="presParOf" srcId="{A249A576-0EA3-47EC-9E20-D3A3741C7563}" destId="{B38D2BBA-C7C4-4EDB-A137-6FC82AB055A9}" srcOrd="1" destOrd="0" presId="urn:microsoft.com/office/officeart/2005/8/layout/hierarchy3"/>
    <dgm:cxn modelId="{86790925-7091-474F-A14E-1CE327AEA313}" type="presParOf" srcId="{360F5190-280F-433E-8A0E-79429C2BD9BB}" destId="{351F0A92-080D-43A3-95D9-CC9C32F0F585}" srcOrd="1" destOrd="0" presId="urn:microsoft.com/office/officeart/2005/8/layout/hierarchy3"/>
    <dgm:cxn modelId="{0D1C0D63-1118-4824-BD88-9447968AF9E2}" type="presParOf" srcId="{351F0A92-080D-43A3-95D9-CC9C32F0F585}" destId="{77ED32CA-F60B-4BE9-ACA8-8F06C6DF01B2}" srcOrd="0" destOrd="0" presId="urn:microsoft.com/office/officeart/2005/8/layout/hierarchy3"/>
    <dgm:cxn modelId="{1A95A599-5D62-412F-A85C-78304C55F1B3}" type="presParOf" srcId="{351F0A92-080D-43A3-95D9-CC9C32F0F585}" destId="{9FD6A0ED-59EB-4982-86AB-2870F635DB32}" srcOrd="1" destOrd="0" presId="urn:microsoft.com/office/officeart/2005/8/layout/hierarchy3"/>
    <dgm:cxn modelId="{F6D45370-66B6-4E68-AA42-9A7E4CCBC577}" type="presParOf" srcId="{351F0A92-080D-43A3-95D9-CC9C32F0F585}" destId="{FCD93CE5-28E2-40F3-9CC1-11B736B467B1}" srcOrd="2" destOrd="0" presId="urn:microsoft.com/office/officeart/2005/8/layout/hierarchy3"/>
    <dgm:cxn modelId="{552140AB-676C-4D5B-A5EF-DF5B81F00735}" type="presParOf" srcId="{351F0A92-080D-43A3-95D9-CC9C32F0F585}" destId="{4AA828DA-FF06-4D51-A530-D53BADD79D73}" srcOrd="3" destOrd="0" presId="urn:microsoft.com/office/officeart/2005/8/layout/hierarchy3"/>
    <dgm:cxn modelId="{9C439474-F4B9-44E2-8781-C832FC622615}" type="presParOf" srcId="{351F0A92-080D-43A3-95D9-CC9C32F0F585}" destId="{B04B28FA-F625-4668-985F-C73FFB9D7B0B}" srcOrd="4" destOrd="0" presId="urn:microsoft.com/office/officeart/2005/8/layout/hierarchy3"/>
    <dgm:cxn modelId="{1790CFB8-2A43-4CA7-9B6C-A1FBBDCD78BF}" type="presParOf" srcId="{351F0A92-080D-43A3-95D9-CC9C32F0F585}" destId="{984E484B-95C2-4052-AEA2-ADC986CBA816}" srcOrd="5" destOrd="0" presId="urn:microsoft.com/office/officeart/2005/8/layout/hierarchy3"/>
    <dgm:cxn modelId="{5797C958-AB3E-4F2D-83EF-07E5391AA792}" type="presParOf" srcId="{351F0A92-080D-43A3-95D9-CC9C32F0F585}" destId="{4E533784-2777-4363-9F3A-8F2227C06602}" srcOrd="6" destOrd="0" presId="urn:microsoft.com/office/officeart/2005/8/layout/hierarchy3"/>
    <dgm:cxn modelId="{F55CC133-A55B-41DA-ADA2-CD70953AC372}" type="presParOf" srcId="{351F0A92-080D-43A3-95D9-CC9C32F0F585}" destId="{35854658-60A3-4A32-8CBD-5AE2913D9842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C3179A-57C8-4AC3-8948-F8A48DA1F372}" type="doc">
      <dgm:prSet loTypeId="urn:microsoft.com/office/officeart/2005/8/layout/radial1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85135A-7D7C-433A-9394-D58C4E460DC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Категории эстетики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2A616D2-D688-4B2D-80C1-49E6757DF387}" type="parTrans" cxnId="{E18832BD-1771-4ECC-949B-FB0F8FB75D67}">
      <dgm:prSet/>
      <dgm:spPr/>
      <dgm:t>
        <a:bodyPr/>
        <a:lstStyle/>
        <a:p>
          <a:endParaRPr lang="ru-RU"/>
        </a:p>
      </dgm:t>
    </dgm:pt>
    <dgm:pt modelId="{4E630A26-B832-4D2A-890E-E5F889352844}" type="sibTrans" cxnId="{E18832BD-1771-4ECC-949B-FB0F8FB75D67}">
      <dgm:prSet/>
      <dgm:spPr/>
      <dgm:t>
        <a:bodyPr/>
        <a:lstStyle/>
        <a:p>
          <a:endParaRPr lang="ru-RU"/>
        </a:p>
      </dgm:t>
    </dgm:pt>
    <dgm:pt modelId="{311B5546-8E83-4F91-90CF-D159E43C50F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Прекрасное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7C46FB8-5E7B-4CE8-BFEC-4C83E5B6E975}" type="parTrans" cxnId="{F489F137-CE27-439D-8559-D56EB5444051}">
      <dgm:prSet/>
      <dgm:spPr/>
      <dgm:t>
        <a:bodyPr/>
        <a:lstStyle/>
        <a:p>
          <a:endParaRPr lang="ru-RU"/>
        </a:p>
      </dgm:t>
    </dgm:pt>
    <dgm:pt modelId="{4792009D-22C5-4DE1-9AA6-73262C826C9B}" type="sibTrans" cxnId="{F489F137-CE27-439D-8559-D56EB5444051}">
      <dgm:prSet/>
      <dgm:spPr/>
      <dgm:t>
        <a:bodyPr/>
        <a:lstStyle/>
        <a:p>
          <a:endParaRPr lang="ru-RU"/>
        </a:p>
      </dgm:t>
    </dgm:pt>
    <dgm:pt modelId="{42487AB1-541B-431B-8674-BEDDC0BBF02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Комическое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21CC12C-F07F-4EF9-AD0F-08C2229A0C64}" type="parTrans" cxnId="{B200593C-80FA-4B63-91BB-6CEA7AE90D14}">
      <dgm:prSet/>
      <dgm:spPr/>
      <dgm:t>
        <a:bodyPr/>
        <a:lstStyle/>
        <a:p>
          <a:endParaRPr lang="ru-RU"/>
        </a:p>
      </dgm:t>
    </dgm:pt>
    <dgm:pt modelId="{CB9A0C64-8C84-4BA1-AEE1-57EC63C70D6A}" type="sibTrans" cxnId="{B200593C-80FA-4B63-91BB-6CEA7AE90D14}">
      <dgm:prSet/>
      <dgm:spPr/>
      <dgm:t>
        <a:bodyPr/>
        <a:lstStyle/>
        <a:p>
          <a:endParaRPr lang="ru-RU"/>
        </a:p>
      </dgm:t>
    </dgm:pt>
    <dgm:pt modelId="{26FBD215-6120-4359-8C1F-6A4F1D1470F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Низменное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4CD35F7-ADBF-4F4C-9DE5-11D25276CB78}" type="parTrans" cxnId="{31C27D1F-CCC9-4FA4-84C9-2990C9129F9D}">
      <dgm:prSet/>
      <dgm:spPr/>
      <dgm:t>
        <a:bodyPr/>
        <a:lstStyle/>
        <a:p>
          <a:endParaRPr lang="ru-RU"/>
        </a:p>
      </dgm:t>
    </dgm:pt>
    <dgm:pt modelId="{F3352080-CDE6-4819-8619-8D91AF6725E5}" type="sibTrans" cxnId="{31C27D1F-CCC9-4FA4-84C9-2990C9129F9D}">
      <dgm:prSet/>
      <dgm:spPr/>
      <dgm:t>
        <a:bodyPr/>
        <a:lstStyle/>
        <a:p>
          <a:endParaRPr lang="ru-RU"/>
        </a:p>
      </dgm:t>
    </dgm:pt>
    <dgm:pt modelId="{4844D104-62D0-4DB9-A835-703478C2B14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Безобразное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6AF64C8-DA27-4AEA-B840-B2337BDE4B9D}" type="parTrans" cxnId="{9F0A021B-2E5F-4FF4-9262-C4798951A2CE}">
      <dgm:prSet/>
      <dgm:spPr/>
      <dgm:t>
        <a:bodyPr/>
        <a:lstStyle/>
        <a:p>
          <a:endParaRPr lang="ru-RU"/>
        </a:p>
      </dgm:t>
    </dgm:pt>
    <dgm:pt modelId="{12C73D59-40BE-4B65-80F2-D4CEBF44170D}" type="sibTrans" cxnId="{9F0A021B-2E5F-4FF4-9262-C4798951A2CE}">
      <dgm:prSet/>
      <dgm:spPr/>
      <dgm:t>
        <a:bodyPr/>
        <a:lstStyle/>
        <a:p>
          <a:endParaRPr lang="ru-RU"/>
        </a:p>
      </dgm:t>
    </dgm:pt>
    <dgm:pt modelId="{569B0F97-30A8-420A-B5C3-0D32AB7475B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Возвышенное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007E34A-C511-429C-8007-40F7DAA65490}" type="parTrans" cxnId="{52B67294-EDD5-4B44-B42A-515AF56537DE}">
      <dgm:prSet/>
      <dgm:spPr/>
      <dgm:t>
        <a:bodyPr/>
        <a:lstStyle/>
        <a:p>
          <a:endParaRPr lang="ru-RU"/>
        </a:p>
      </dgm:t>
    </dgm:pt>
    <dgm:pt modelId="{C02EC93B-F2BE-465F-9C83-431F0686FBC2}" type="sibTrans" cxnId="{52B67294-EDD5-4B44-B42A-515AF56537DE}">
      <dgm:prSet/>
      <dgm:spPr/>
      <dgm:t>
        <a:bodyPr/>
        <a:lstStyle/>
        <a:p>
          <a:endParaRPr lang="ru-RU"/>
        </a:p>
      </dgm:t>
    </dgm:pt>
    <dgm:pt modelId="{301C4791-C3B2-4A5F-8286-C9EFF745D02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Трагическое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977792D-22F4-418A-935C-9ACD9FC549BE}" type="parTrans" cxnId="{6E74833C-7D0E-4B83-9493-251B3FFE3A06}">
      <dgm:prSet/>
      <dgm:spPr/>
      <dgm:t>
        <a:bodyPr/>
        <a:lstStyle/>
        <a:p>
          <a:endParaRPr lang="ru-RU"/>
        </a:p>
      </dgm:t>
    </dgm:pt>
    <dgm:pt modelId="{74CB4BCF-2E47-4B77-A58E-11A5D629BBD8}" type="sibTrans" cxnId="{6E74833C-7D0E-4B83-9493-251B3FFE3A06}">
      <dgm:prSet/>
      <dgm:spPr/>
      <dgm:t>
        <a:bodyPr/>
        <a:lstStyle/>
        <a:p>
          <a:endParaRPr lang="ru-RU"/>
        </a:p>
      </dgm:t>
    </dgm:pt>
    <dgm:pt modelId="{8FDD1B8C-0ACB-4C7A-827A-61F7D8616EB4}" type="pres">
      <dgm:prSet presAssocID="{80C3179A-57C8-4AC3-8948-F8A48DA1F37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8CF4FC-B7E2-4B0A-A623-F63B3F507EDA}" type="pres">
      <dgm:prSet presAssocID="{E085135A-7D7C-433A-9394-D58C4E460DC3}" presName="centerShape" presStyleLbl="node0" presStyleIdx="0" presStyleCnt="1" custScaleX="280834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09264F7-0EF5-4C0D-9F7D-222C08B954EC}" type="pres">
      <dgm:prSet presAssocID="{C7C46FB8-5E7B-4CE8-BFEC-4C83E5B6E975}" presName="Name9" presStyleLbl="parChTrans1D2" presStyleIdx="0" presStyleCnt="6"/>
      <dgm:spPr/>
      <dgm:t>
        <a:bodyPr/>
        <a:lstStyle/>
        <a:p>
          <a:endParaRPr lang="ru-RU"/>
        </a:p>
      </dgm:t>
    </dgm:pt>
    <dgm:pt modelId="{7A073295-F705-4517-8960-E7CC305A6143}" type="pres">
      <dgm:prSet presAssocID="{C7C46FB8-5E7B-4CE8-BFEC-4C83E5B6E975}" presName="connTx" presStyleLbl="parChTrans1D2" presStyleIdx="0" presStyleCnt="6"/>
      <dgm:spPr/>
      <dgm:t>
        <a:bodyPr/>
        <a:lstStyle/>
        <a:p>
          <a:endParaRPr lang="ru-RU"/>
        </a:p>
      </dgm:t>
    </dgm:pt>
    <dgm:pt modelId="{6D2641D4-DB69-47E7-B0A7-F7CB4D0E029E}" type="pres">
      <dgm:prSet presAssocID="{311B5546-8E83-4F91-90CF-D159E43C50F6}" presName="node" presStyleLbl="node1" presStyleIdx="0" presStyleCnt="6" custScaleX="33621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A53C580-02E5-4F6A-BA23-64BA94A892A2}" type="pres">
      <dgm:prSet presAssocID="{421CC12C-F07F-4EF9-AD0F-08C2229A0C64}" presName="Name9" presStyleLbl="parChTrans1D2" presStyleIdx="1" presStyleCnt="6"/>
      <dgm:spPr/>
      <dgm:t>
        <a:bodyPr/>
        <a:lstStyle/>
        <a:p>
          <a:endParaRPr lang="ru-RU"/>
        </a:p>
      </dgm:t>
    </dgm:pt>
    <dgm:pt modelId="{C03B3D1C-771E-489C-A9EA-700DA8102F7D}" type="pres">
      <dgm:prSet presAssocID="{421CC12C-F07F-4EF9-AD0F-08C2229A0C64}" presName="connTx" presStyleLbl="parChTrans1D2" presStyleIdx="1" presStyleCnt="6"/>
      <dgm:spPr/>
      <dgm:t>
        <a:bodyPr/>
        <a:lstStyle/>
        <a:p>
          <a:endParaRPr lang="ru-RU"/>
        </a:p>
      </dgm:t>
    </dgm:pt>
    <dgm:pt modelId="{44D21880-CC42-40EC-82B2-4F934BB9491C}" type="pres">
      <dgm:prSet presAssocID="{42487AB1-541B-431B-8674-BEDDC0BBF02D}" presName="node" presStyleLbl="node1" presStyleIdx="1" presStyleCnt="6" custScaleX="336218" custRadScaleRad="340464" custRadScaleInc="7353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3DC75B6-AD9C-409E-B7C0-EACCB948A7BE}" type="pres">
      <dgm:prSet presAssocID="{64CD35F7-ADBF-4F4C-9DE5-11D25276CB78}" presName="Name9" presStyleLbl="parChTrans1D2" presStyleIdx="2" presStyleCnt="6"/>
      <dgm:spPr/>
      <dgm:t>
        <a:bodyPr/>
        <a:lstStyle/>
        <a:p>
          <a:endParaRPr lang="ru-RU"/>
        </a:p>
      </dgm:t>
    </dgm:pt>
    <dgm:pt modelId="{23C1E2E4-F36C-4664-AEAB-6CE9A79684B5}" type="pres">
      <dgm:prSet presAssocID="{64CD35F7-ADBF-4F4C-9DE5-11D25276CB78}" presName="connTx" presStyleLbl="parChTrans1D2" presStyleIdx="2" presStyleCnt="6"/>
      <dgm:spPr/>
      <dgm:t>
        <a:bodyPr/>
        <a:lstStyle/>
        <a:p>
          <a:endParaRPr lang="ru-RU"/>
        </a:p>
      </dgm:t>
    </dgm:pt>
    <dgm:pt modelId="{DC1FCE82-BE7B-4B6C-9DC3-E103F4500D63}" type="pres">
      <dgm:prSet presAssocID="{26FBD215-6120-4359-8C1F-6A4F1D1470F5}" presName="node" presStyleLbl="node1" presStyleIdx="2" presStyleCnt="6" custScaleX="336218" custRadScaleRad="341338" custRadScaleInc="-7023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48243E7-34F7-4FB5-A96C-F722796B5862}" type="pres">
      <dgm:prSet presAssocID="{16AF64C8-DA27-4AEA-B840-B2337BDE4B9D}" presName="Name9" presStyleLbl="parChTrans1D2" presStyleIdx="3" presStyleCnt="6"/>
      <dgm:spPr/>
      <dgm:t>
        <a:bodyPr/>
        <a:lstStyle/>
        <a:p>
          <a:endParaRPr lang="ru-RU"/>
        </a:p>
      </dgm:t>
    </dgm:pt>
    <dgm:pt modelId="{A2E08A99-4D4F-451E-B05E-319042D9000A}" type="pres">
      <dgm:prSet presAssocID="{16AF64C8-DA27-4AEA-B840-B2337BDE4B9D}" presName="connTx" presStyleLbl="parChTrans1D2" presStyleIdx="3" presStyleCnt="6"/>
      <dgm:spPr/>
      <dgm:t>
        <a:bodyPr/>
        <a:lstStyle/>
        <a:p>
          <a:endParaRPr lang="ru-RU"/>
        </a:p>
      </dgm:t>
    </dgm:pt>
    <dgm:pt modelId="{16F8774B-BA8D-4D41-A834-B47FCBF76A43}" type="pres">
      <dgm:prSet presAssocID="{4844D104-62D0-4DB9-A835-703478C2B148}" presName="node" presStyleLbl="node1" presStyleIdx="3" presStyleCnt="6" custScaleX="33621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A20F112-B680-4F51-B8ED-DFBB2A13BA4F}" type="pres">
      <dgm:prSet presAssocID="{1977792D-22F4-418A-935C-9ACD9FC549BE}" presName="Name9" presStyleLbl="parChTrans1D2" presStyleIdx="4" presStyleCnt="6"/>
      <dgm:spPr/>
      <dgm:t>
        <a:bodyPr/>
        <a:lstStyle/>
        <a:p>
          <a:endParaRPr lang="ru-RU"/>
        </a:p>
      </dgm:t>
    </dgm:pt>
    <dgm:pt modelId="{B55FF721-8D83-4682-8575-5D110E8DDB0D}" type="pres">
      <dgm:prSet presAssocID="{1977792D-22F4-418A-935C-9ACD9FC549BE}" presName="connTx" presStyleLbl="parChTrans1D2" presStyleIdx="4" presStyleCnt="6"/>
      <dgm:spPr/>
      <dgm:t>
        <a:bodyPr/>
        <a:lstStyle/>
        <a:p>
          <a:endParaRPr lang="ru-RU"/>
        </a:p>
      </dgm:t>
    </dgm:pt>
    <dgm:pt modelId="{05B7CCCD-B702-47DF-8F24-59BD9E9FFCA1}" type="pres">
      <dgm:prSet presAssocID="{301C4791-C3B2-4A5F-8286-C9EFF745D025}" presName="node" presStyleLbl="node1" presStyleIdx="4" presStyleCnt="6" custScaleX="336218" custRadScaleRad="336241" custRadScaleInc="7420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C406238-3480-403F-8547-925F688E414B}" type="pres">
      <dgm:prSet presAssocID="{4007E34A-C511-429C-8007-40F7DAA65490}" presName="Name9" presStyleLbl="parChTrans1D2" presStyleIdx="5" presStyleCnt="6"/>
      <dgm:spPr/>
      <dgm:t>
        <a:bodyPr/>
        <a:lstStyle/>
        <a:p>
          <a:endParaRPr lang="ru-RU"/>
        </a:p>
      </dgm:t>
    </dgm:pt>
    <dgm:pt modelId="{5C53B80F-CCC7-4813-974B-661FA4742C33}" type="pres">
      <dgm:prSet presAssocID="{4007E34A-C511-429C-8007-40F7DAA6549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8CCCB701-69E8-4C69-A236-9B815B8ED7FA}" type="pres">
      <dgm:prSet presAssocID="{569B0F97-30A8-420A-B5C3-0D32AB7475B6}" presName="node" presStyleLbl="node1" presStyleIdx="5" presStyleCnt="6" custScaleX="336218" custRadScaleRad="337643" custRadScaleInc="-6890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56A164A9-4072-4895-BB3B-7D9147E0EA69}" type="presOf" srcId="{26FBD215-6120-4359-8C1F-6A4F1D1470F5}" destId="{DC1FCE82-BE7B-4B6C-9DC3-E103F4500D63}" srcOrd="0" destOrd="0" presId="urn:microsoft.com/office/officeart/2005/8/layout/radial1"/>
    <dgm:cxn modelId="{465BA287-A82A-4876-81FB-DF9B2AAAA5A4}" type="presOf" srcId="{311B5546-8E83-4F91-90CF-D159E43C50F6}" destId="{6D2641D4-DB69-47E7-B0A7-F7CB4D0E029E}" srcOrd="0" destOrd="0" presId="urn:microsoft.com/office/officeart/2005/8/layout/radial1"/>
    <dgm:cxn modelId="{3217350A-4878-4DF0-B608-26D96D220899}" type="presOf" srcId="{64CD35F7-ADBF-4F4C-9DE5-11D25276CB78}" destId="{B3DC75B6-AD9C-409E-B7C0-EACCB948A7BE}" srcOrd="0" destOrd="0" presId="urn:microsoft.com/office/officeart/2005/8/layout/radial1"/>
    <dgm:cxn modelId="{2976E27B-EB45-4537-9DCB-C3268A389A93}" type="presOf" srcId="{569B0F97-30A8-420A-B5C3-0D32AB7475B6}" destId="{8CCCB701-69E8-4C69-A236-9B815B8ED7FA}" srcOrd="0" destOrd="0" presId="urn:microsoft.com/office/officeart/2005/8/layout/radial1"/>
    <dgm:cxn modelId="{B200593C-80FA-4B63-91BB-6CEA7AE90D14}" srcId="{E085135A-7D7C-433A-9394-D58C4E460DC3}" destId="{42487AB1-541B-431B-8674-BEDDC0BBF02D}" srcOrd="1" destOrd="0" parTransId="{421CC12C-F07F-4EF9-AD0F-08C2229A0C64}" sibTransId="{CB9A0C64-8C84-4BA1-AEE1-57EC63C70D6A}"/>
    <dgm:cxn modelId="{F0E00D41-75C6-4D99-B618-04A5F015E9E2}" type="presOf" srcId="{1977792D-22F4-418A-935C-9ACD9FC549BE}" destId="{EA20F112-B680-4F51-B8ED-DFBB2A13BA4F}" srcOrd="0" destOrd="0" presId="urn:microsoft.com/office/officeart/2005/8/layout/radial1"/>
    <dgm:cxn modelId="{9F9FC51C-57D4-4BB5-ABC5-B3C67458A714}" type="presOf" srcId="{80C3179A-57C8-4AC3-8948-F8A48DA1F372}" destId="{8FDD1B8C-0ACB-4C7A-827A-61F7D8616EB4}" srcOrd="0" destOrd="0" presId="urn:microsoft.com/office/officeart/2005/8/layout/radial1"/>
    <dgm:cxn modelId="{388438DE-E462-409D-A632-223770944A20}" type="presOf" srcId="{16AF64C8-DA27-4AEA-B840-B2337BDE4B9D}" destId="{A2E08A99-4D4F-451E-B05E-319042D9000A}" srcOrd="1" destOrd="0" presId="urn:microsoft.com/office/officeart/2005/8/layout/radial1"/>
    <dgm:cxn modelId="{31C27D1F-CCC9-4FA4-84C9-2990C9129F9D}" srcId="{E085135A-7D7C-433A-9394-D58C4E460DC3}" destId="{26FBD215-6120-4359-8C1F-6A4F1D1470F5}" srcOrd="2" destOrd="0" parTransId="{64CD35F7-ADBF-4F4C-9DE5-11D25276CB78}" sibTransId="{F3352080-CDE6-4819-8619-8D91AF6725E5}"/>
    <dgm:cxn modelId="{34DF6AA4-3F8A-4FA6-86B3-B2C474FAD768}" type="presOf" srcId="{64CD35F7-ADBF-4F4C-9DE5-11D25276CB78}" destId="{23C1E2E4-F36C-4664-AEAB-6CE9A79684B5}" srcOrd="1" destOrd="0" presId="urn:microsoft.com/office/officeart/2005/8/layout/radial1"/>
    <dgm:cxn modelId="{3D6FB3F8-82FF-446B-940A-D5E9EE8A995A}" type="presOf" srcId="{301C4791-C3B2-4A5F-8286-C9EFF745D025}" destId="{05B7CCCD-B702-47DF-8F24-59BD9E9FFCA1}" srcOrd="0" destOrd="0" presId="urn:microsoft.com/office/officeart/2005/8/layout/radial1"/>
    <dgm:cxn modelId="{CE4D2526-58D8-435E-AD14-96B0CD3233FF}" type="presOf" srcId="{4844D104-62D0-4DB9-A835-703478C2B148}" destId="{16F8774B-BA8D-4D41-A834-B47FCBF76A43}" srcOrd="0" destOrd="0" presId="urn:microsoft.com/office/officeart/2005/8/layout/radial1"/>
    <dgm:cxn modelId="{E18832BD-1771-4ECC-949B-FB0F8FB75D67}" srcId="{80C3179A-57C8-4AC3-8948-F8A48DA1F372}" destId="{E085135A-7D7C-433A-9394-D58C4E460DC3}" srcOrd="0" destOrd="0" parTransId="{F2A616D2-D688-4B2D-80C1-49E6757DF387}" sibTransId="{4E630A26-B832-4D2A-890E-E5F889352844}"/>
    <dgm:cxn modelId="{70E60CD9-4E7E-4BE4-AD80-9D83FB3BB773}" type="presOf" srcId="{C7C46FB8-5E7B-4CE8-BFEC-4C83E5B6E975}" destId="{D09264F7-0EF5-4C0D-9F7D-222C08B954EC}" srcOrd="0" destOrd="0" presId="urn:microsoft.com/office/officeart/2005/8/layout/radial1"/>
    <dgm:cxn modelId="{4878BEFF-A433-42C5-9EDC-36CF56EA4B78}" type="presOf" srcId="{421CC12C-F07F-4EF9-AD0F-08C2229A0C64}" destId="{C03B3D1C-771E-489C-A9EA-700DA8102F7D}" srcOrd="1" destOrd="0" presId="urn:microsoft.com/office/officeart/2005/8/layout/radial1"/>
    <dgm:cxn modelId="{C564F784-01ED-431A-99DE-EF0364F639FE}" type="presOf" srcId="{4007E34A-C511-429C-8007-40F7DAA65490}" destId="{5C53B80F-CCC7-4813-974B-661FA4742C33}" srcOrd="1" destOrd="0" presId="urn:microsoft.com/office/officeart/2005/8/layout/radial1"/>
    <dgm:cxn modelId="{D8F8E89A-B7CF-4BD4-B757-6927D1AC45F1}" type="presOf" srcId="{42487AB1-541B-431B-8674-BEDDC0BBF02D}" destId="{44D21880-CC42-40EC-82B2-4F934BB9491C}" srcOrd="0" destOrd="0" presId="urn:microsoft.com/office/officeart/2005/8/layout/radial1"/>
    <dgm:cxn modelId="{3BB2700A-5E19-4295-AFE6-65960355BB03}" type="presOf" srcId="{C7C46FB8-5E7B-4CE8-BFEC-4C83E5B6E975}" destId="{7A073295-F705-4517-8960-E7CC305A6143}" srcOrd="1" destOrd="0" presId="urn:microsoft.com/office/officeart/2005/8/layout/radial1"/>
    <dgm:cxn modelId="{2DE400F0-F484-4B16-90D7-F19884884CFA}" type="presOf" srcId="{16AF64C8-DA27-4AEA-B840-B2337BDE4B9D}" destId="{348243E7-34F7-4FB5-A96C-F722796B5862}" srcOrd="0" destOrd="0" presId="urn:microsoft.com/office/officeart/2005/8/layout/radial1"/>
    <dgm:cxn modelId="{52B67294-EDD5-4B44-B42A-515AF56537DE}" srcId="{E085135A-7D7C-433A-9394-D58C4E460DC3}" destId="{569B0F97-30A8-420A-B5C3-0D32AB7475B6}" srcOrd="5" destOrd="0" parTransId="{4007E34A-C511-429C-8007-40F7DAA65490}" sibTransId="{C02EC93B-F2BE-465F-9C83-431F0686FBC2}"/>
    <dgm:cxn modelId="{811795E5-DD56-4E03-88CD-8AE025347AA7}" type="presOf" srcId="{421CC12C-F07F-4EF9-AD0F-08C2229A0C64}" destId="{6A53C580-02E5-4F6A-BA23-64BA94A892A2}" srcOrd="0" destOrd="0" presId="urn:microsoft.com/office/officeart/2005/8/layout/radial1"/>
    <dgm:cxn modelId="{F489F137-CE27-439D-8559-D56EB5444051}" srcId="{E085135A-7D7C-433A-9394-D58C4E460DC3}" destId="{311B5546-8E83-4F91-90CF-D159E43C50F6}" srcOrd="0" destOrd="0" parTransId="{C7C46FB8-5E7B-4CE8-BFEC-4C83E5B6E975}" sibTransId="{4792009D-22C5-4DE1-9AA6-73262C826C9B}"/>
    <dgm:cxn modelId="{01526ED3-8DB7-471E-AFE7-048ABC07093D}" type="presOf" srcId="{4007E34A-C511-429C-8007-40F7DAA65490}" destId="{9C406238-3480-403F-8547-925F688E414B}" srcOrd="0" destOrd="0" presId="urn:microsoft.com/office/officeart/2005/8/layout/radial1"/>
    <dgm:cxn modelId="{9F0A021B-2E5F-4FF4-9262-C4798951A2CE}" srcId="{E085135A-7D7C-433A-9394-D58C4E460DC3}" destId="{4844D104-62D0-4DB9-A835-703478C2B148}" srcOrd="3" destOrd="0" parTransId="{16AF64C8-DA27-4AEA-B840-B2337BDE4B9D}" sibTransId="{12C73D59-40BE-4B65-80F2-D4CEBF44170D}"/>
    <dgm:cxn modelId="{0B004626-E12E-4AFA-9950-DB64ED9BC7B3}" type="presOf" srcId="{E085135A-7D7C-433A-9394-D58C4E460DC3}" destId="{268CF4FC-B7E2-4B0A-A623-F63B3F507EDA}" srcOrd="0" destOrd="0" presId="urn:microsoft.com/office/officeart/2005/8/layout/radial1"/>
    <dgm:cxn modelId="{6E74833C-7D0E-4B83-9493-251B3FFE3A06}" srcId="{E085135A-7D7C-433A-9394-D58C4E460DC3}" destId="{301C4791-C3B2-4A5F-8286-C9EFF745D025}" srcOrd="4" destOrd="0" parTransId="{1977792D-22F4-418A-935C-9ACD9FC549BE}" sibTransId="{74CB4BCF-2E47-4B77-A58E-11A5D629BBD8}"/>
    <dgm:cxn modelId="{44D237E7-2692-4192-890B-EF0FF85A2B23}" type="presOf" srcId="{1977792D-22F4-418A-935C-9ACD9FC549BE}" destId="{B55FF721-8D83-4682-8575-5D110E8DDB0D}" srcOrd="1" destOrd="0" presId="urn:microsoft.com/office/officeart/2005/8/layout/radial1"/>
    <dgm:cxn modelId="{77A79E78-870C-4955-9301-53EF4434B4CD}" type="presParOf" srcId="{8FDD1B8C-0ACB-4C7A-827A-61F7D8616EB4}" destId="{268CF4FC-B7E2-4B0A-A623-F63B3F507EDA}" srcOrd="0" destOrd="0" presId="urn:microsoft.com/office/officeart/2005/8/layout/radial1"/>
    <dgm:cxn modelId="{5E47D9ED-DCD0-4661-83F6-81E6970FECB4}" type="presParOf" srcId="{8FDD1B8C-0ACB-4C7A-827A-61F7D8616EB4}" destId="{D09264F7-0EF5-4C0D-9F7D-222C08B954EC}" srcOrd="1" destOrd="0" presId="urn:microsoft.com/office/officeart/2005/8/layout/radial1"/>
    <dgm:cxn modelId="{28D20723-684F-4479-88B7-12055BCCC5DC}" type="presParOf" srcId="{D09264F7-0EF5-4C0D-9F7D-222C08B954EC}" destId="{7A073295-F705-4517-8960-E7CC305A6143}" srcOrd="0" destOrd="0" presId="urn:microsoft.com/office/officeart/2005/8/layout/radial1"/>
    <dgm:cxn modelId="{B883C09F-2B0C-4E75-8930-58ED3ABD8E93}" type="presParOf" srcId="{8FDD1B8C-0ACB-4C7A-827A-61F7D8616EB4}" destId="{6D2641D4-DB69-47E7-B0A7-F7CB4D0E029E}" srcOrd="2" destOrd="0" presId="urn:microsoft.com/office/officeart/2005/8/layout/radial1"/>
    <dgm:cxn modelId="{A9166A95-0976-4F9F-9F02-8E3FFA1AC724}" type="presParOf" srcId="{8FDD1B8C-0ACB-4C7A-827A-61F7D8616EB4}" destId="{6A53C580-02E5-4F6A-BA23-64BA94A892A2}" srcOrd="3" destOrd="0" presId="urn:microsoft.com/office/officeart/2005/8/layout/radial1"/>
    <dgm:cxn modelId="{C8299DC5-0B3B-459E-85DC-96E35946A039}" type="presParOf" srcId="{6A53C580-02E5-4F6A-BA23-64BA94A892A2}" destId="{C03B3D1C-771E-489C-A9EA-700DA8102F7D}" srcOrd="0" destOrd="0" presId="urn:microsoft.com/office/officeart/2005/8/layout/radial1"/>
    <dgm:cxn modelId="{A305F00F-5B8E-4C4B-BB75-3D9AD7F23B63}" type="presParOf" srcId="{8FDD1B8C-0ACB-4C7A-827A-61F7D8616EB4}" destId="{44D21880-CC42-40EC-82B2-4F934BB9491C}" srcOrd="4" destOrd="0" presId="urn:microsoft.com/office/officeart/2005/8/layout/radial1"/>
    <dgm:cxn modelId="{9E2F12F8-3A27-4021-8F72-0160818E961D}" type="presParOf" srcId="{8FDD1B8C-0ACB-4C7A-827A-61F7D8616EB4}" destId="{B3DC75B6-AD9C-409E-B7C0-EACCB948A7BE}" srcOrd="5" destOrd="0" presId="urn:microsoft.com/office/officeart/2005/8/layout/radial1"/>
    <dgm:cxn modelId="{127C94D6-B62B-4DEF-8312-E91309806354}" type="presParOf" srcId="{B3DC75B6-AD9C-409E-B7C0-EACCB948A7BE}" destId="{23C1E2E4-F36C-4664-AEAB-6CE9A79684B5}" srcOrd="0" destOrd="0" presId="urn:microsoft.com/office/officeart/2005/8/layout/radial1"/>
    <dgm:cxn modelId="{7177C09F-65F3-4314-9045-8386295B08E5}" type="presParOf" srcId="{8FDD1B8C-0ACB-4C7A-827A-61F7D8616EB4}" destId="{DC1FCE82-BE7B-4B6C-9DC3-E103F4500D63}" srcOrd="6" destOrd="0" presId="urn:microsoft.com/office/officeart/2005/8/layout/radial1"/>
    <dgm:cxn modelId="{1DE2B233-A66E-4F64-B10E-526967E84C43}" type="presParOf" srcId="{8FDD1B8C-0ACB-4C7A-827A-61F7D8616EB4}" destId="{348243E7-34F7-4FB5-A96C-F722796B5862}" srcOrd="7" destOrd="0" presId="urn:microsoft.com/office/officeart/2005/8/layout/radial1"/>
    <dgm:cxn modelId="{E7F37226-83E8-4D70-B317-FCEDDDE857E3}" type="presParOf" srcId="{348243E7-34F7-4FB5-A96C-F722796B5862}" destId="{A2E08A99-4D4F-451E-B05E-319042D9000A}" srcOrd="0" destOrd="0" presId="urn:microsoft.com/office/officeart/2005/8/layout/radial1"/>
    <dgm:cxn modelId="{7D4FC560-630A-4956-8055-4A1C7A43F282}" type="presParOf" srcId="{8FDD1B8C-0ACB-4C7A-827A-61F7D8616EB4}" destId="{16F8774B-BA8D-4D41-A834-B47FCBF76A43}" srcOrd="8" destOrd="0" presId="urn:microsoft.com/office/officeart/2005/8/layout/radial1"/>
    <dgm:cxn modelId="{6E821101-4131-4876-9376-59993AEDEED2}" type="presParOf" srcId="{8FDD1B8C-0ACB-4C7A-827A-61F7D8616EB4}" destId="{EA20F112-B680-4F51-B8ED-DFBB2A13BA4F}" srcOrd="9" destOrd="0" presId="urn:microsoft.com/office/officeart/2005/8/layout/radial1"/>
    <dgm:cxn modelId="{27B92EC9-F3F4-4884-B5AB-9D3DCBB85C82}" type="presParOf" srcId="{EA20F112-B680-4F51-B8ED-DFBB2A13BA4F}" destId="{B55FF721-8D83-4682-8575-5D110E8DDB0D}" srcOrd="0" destOrd="0" presId="urn:microsoft.com/office/officeart/2005/8/layout/radial1"/>
    <dgm:cxn modelId="{CC690F4A-1603-4A15-B3D3-E0BD30271613}" type="presParOf" srcId="{8FDD1B8C-0ACB-4C7A-827A-61F7D8616EB4}" destId="{05B7CCCD-B702-47DF-8F24-59BD9E9FFCA1}" srcOrd="10" destOrd="0" presId="urn:microsoft.com/office/officeart/2005/8/layout/radial1"/>
    <dgm:cxn modelId="{33CD2FC0-7E11-4470-991A-BFD5CCECF3CA}" type="presParOf" srcId="{8FDD1B8C-0ACB-4C7A-827A-61F7D8616EB4}" destId="{9C406238-3480-403F-8547-925F688E414B}" srcOrd="11" destOrd="0" presId="urn:microsoft.com/office/officeart/2005/8/layout/radial1"/>
    <dgm:cxn modelId="{7F159032-52FB-4663-9522-3171FAFA5A55}" type="presParOf" srcId="{9C406238-3480-403F-8547-925F688E414B}" destId="{5C53B80F-CCC7-4813-974B-661FA4742C33}" srcOrd="0" destOrd="0" presId="urn:microsoft.com/office/officeart/2005/8/layout/radial1"/>
    <dgm:cxn modelId="{B9436F2E-90BA-46EE-931A-844B8D7E12C7}" type="presParOf" srcId="{8FDD1B8C-0ACB-4C7A-827A-61F7D8616EB4}" destId="{8CCCB701-69E8-4C69-A236-9B815B8ED7FA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55C227-A3D8-4129-AD73-BA616F9D29CA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24676B-37B8-40D2-9B46-92D256D5A5B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Эстетическое отношение к миру 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это чувственное восприятие, связанное с потребностью людей строить жизнь в соответствии с законами красоты, стремлением сделать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эизнь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прекрасной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2385C85-472B-4110-95B8-472C332D2132}" type="parTrans" cxnId="{953C382E-F86F-46EA-8B0E-CAD5AF04CC4C}">
      <dgm:prSet/>
      <dgm:spPr/>
      <dgm:t>
        <a:bodyPr/>
        <a:lstStyle/>
        <a:p>
          <a:endParaRPr lang="ru-RU"/>
        </a:p>
      </dgm:t>
    </dgm:pt>
    <dgm:pt modelId="{AC8BEF16-5550-42F8-871D-997C1824FBE6}" type="sibTrans" cxnId="{953C382E-F86F-46EA-8B0E-CAD5AF04CC4C}">
      <dgm:prSet/>
      <dgm:spPr/>
      <dgm:t>
        <a:bodyPr/>
        <a:lstStyle/>
        <a:p>
          <a:endParaRPr lang="ru-RU"/>
        </a:p>
      </dgm:t>
    </dgm:pt>
    <dgm:pt modelId="{C9BFE8BA-0035-472C-9D61-AFC00407FA7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Эстетическое сознание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9EAEF36-FAAD-4A1B-B541-08D1759FB3FF}" type="parTrans" cxnId="{3EF33EB4-2C4A-4AFA-943F-0A9684AA6403}">
      <dgm:prSet/>
      <dgm:spPr/>
      <dgm:t>
        <a:bodyPr/>
        <a:lstStyle/>
        <a:p>
          <a:endParaRPr lang="ru-RU"/>
        </a:p>
      </dgm:t>
    </dgm:pt>
    <dgm:pt modelId="{BD5F2033-CCE0-464A-8E9B-11EA1EFF493F}" type="sibTrans" cxnId="{3EF33EB4-2C4A-4AFA-943F-0A9684AA6403}">
      <dgm:prSet/>
      <dgm:spPr/>
      <dgm:t>
        <a:bodyPr/>
        <a:lstStyle/>
        <a:p>
          <a:endParaRPr lang="ru-RU"/>
        </a:p>
      </dgm:t>
    </dgm:pt>
    <dgm:pt modelId="{C1872B7A-C72A-4EDB-99F3-20AB88A8491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Эстетическая деятельность 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это духовная деятельность человека, которая включает прежде всего создание произведений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искус-ства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а также восприятие произведений искусства и суждение о них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3DE627B-0A84-47DA-922D-D6864A848106}" type="parTrans" cxnId="{F2669335-284B-42C1-9732-82697ED33FA9}">
      <dgm:prSet/>
      <dgm:spPr/>
      <dgm:t>
        <a:bodyPr/>
        <a:lstStyle/>
        <a:p>
          <a:endParaRPr lang="ru-RU"/>
        </a:p>
      </dgm:t>
    </dgm:pt>
    <dgm:pt modelId="{51FC5C3D-B5E5-4C1F-929E-1D820B38F700}" type="sibTrans" cxnId="{F2669335-284B-42C1-9732-82697ED33FA9}">
      <dgm:prSet/>
      <dgm:spPr/>
      <dgm:t>
        <a:bodyPr/>
        <a:lstStyle/>
        <a:p>
          <a:endParaRPr lang="ru-RU"/>
        </a:p>
      </dgm:t>
    </dgm:pt>
    <dgm:pt modelId="{087133DC-BFCA-460C-AF61-4029D3AB2585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Эстетические теории (философски осмысленный эстетический опыт человечества)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D5DC14E-3DEB-4524-BC0A-39DAF0A1FD92}" type="parTrans" cxnId="{F2286D09-08B7-4D06-B860-D6EBD1AC055B}">
      <dgm:prSet/>
      <dgm:spPr/>
      <dgm:t>
        <a:bodyPr/>
        <a:lstStyle/>
        <a:p>
          <a:endParaRPr lang="ru-RU"/>
        </a:p>
      </dgm:t>
    </dgm:pt>
    <dgm:pt modelId="{57ABA101-E62A-4AAD-B60F-9AD86B656116}" type="sibTrans" cxnId="{F2286D09-08B7-4D06-B860-D6EBD1AC055B}">
      <dgm:prSet/>
      <dgm:spPr/>
      <dgm:t>
        <a:bodyPr/>
        <a:lstStyle/>
        <a:p>
          <a:endParaRPr lang="ru-RU"/>
        </a:p>
      </dgm:t>
    </dgm:pt>
    <dgm:pt modelId="{058E2C0B-B825-49F1-A006-7B97F13716D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эстетическое восприятие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AD676A5-A5DD-4411-936D-C57C7892DD5C}" type="parTrans" cxnId="{98B2B08F-9BDA-46D0-8432-B4E0315E7668}">
      <dgm:prSet/>
      <dgm:spPr/>
      <dgm:t>
        <a:bodyPr/>
        <a:lstStyle/>
        <a:p>
          <a:endParaRPr lang="ru-RU"/>
        </a:p>
      </dgm:t>
    </dgm:pt>
    <dgm:pt modelId="{71813B1E-8F55-455A-BD04-71BAF566259F}" type="sibTrans" cxnId="{98B2B08F-9BDA-46D0-8432-B4E0315E7668}">
      <dgm:prSet/>
      <dgm:spPr/>
      <dgm:t>
        <a:bodyPr/>
        <a:lstStyle/>
        <a:p>
          <a:endParaRPr lang="ru-RU"/>
        </a:p>
      </dgm:t>
    </dgm:pt>
    <dgm:pt modelId="{DBAD91E2-F93F-4132-B497-80E2D885AA3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эстетический вкус (система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эстети-ческих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установок и идеалов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личнос-ти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16AD9E0-87DD-4774-8833-A660E804CE35}" type="parTrans" cxnId="{394F30C7-F2F2-48A2-B8C0-BD8BFBCCD90E}">
      <dgm:prSet/>
      <dgm:spPr/>
      <dgm:t>
        <a:bodyPr/>
        <a:lstStyle/>
        <a:p>
          <a:endParaRPr lang="ru-RU"/>
        </a:p>
      </dgm:t>
    </dgm:pt>
    <dgm:pt modelId="{1629FC4C-E3EC-416F-A4B1-7FEC368C22B7}" type="sibTrans" cxnId="{394F30C7-F2F2-48A2-B8C0-BD8BFBCCD90E}">
      <dgm:prSet/>
      <dgm:spPr/>
      <dgm:t>
        <a:bodyPr/>
        <a:lstStyle/>
        <a:p>
          <a:endParaRPr lang="ru-RU"/>
        </a:p>
      </dgm:t>
    </dgm:pt>
    <dgm:pt modelId="{911087B9-61CA-40D7-B533-A13EA9B206A4}" type="pres">
      <dgm:prSet presAssocID="{EE55C227-A3D8-4129-AD73-BA616F9D29C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C049950-17C4-4C56-A12F-9892A24918F7}" type="pres">
      <dgm:prSet presAssocID="{4924676B-37B8-40D2-9B46-92D256D5A5B7}" presName="hierRoot1" presStyleCnt="0">
        <dgm:presLayoutVars>
          <dgm:hierBranch val="init"/>
        </dgm:presLayoutVars>
      </dgm:prSet>
      <dgm:spPr/>
    </dgm:pt>
    <dgm:pt modelId="{067B8A0D-7F32-4AA8-837B-955EC19FCAC2}" type="pres">
      <dgm:prSet presAssocID="{4924676B-37B8-40D2-9B46-92D256D5A5B7}" presName="rootComposite1" presStyleCnt="0"/>
      <dgm:spPr/>
    </dgm:pt>
    <dgm:pt modelId="{3F2579FF-6F03-486A-AE5A-CFC631EB4F97}" type="pres">
      <dgm:prSet presAssocID="{4924676B-37B8-40D2-9B46-92D256D5A5B7}" presName="rootText1" presStyleLbl="node0" presStyleIdx="0" presStyleCnt="1" custScaleX="718037" custScaleY="1935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8EEA3C-35E4-446A-99E2-B55066695CC4}" type="pres">
      <dgm:prSet presAssocID="{4924676B-37B8-40D2-9B46-92D256D5A5B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7638186-FB63-4767-9C47-933543B4B91F}" type="pres">
      <dgm:prSet presAssocID="{4924676B-37B8-40D2-9B46-92D256D5A5B7}" presName="hierChild2" presStyleCnt="0"/>
      <dgm:spPr/>
    </dgm:pt>
    <dgm:pt modelId="{AB61062B-6627-48BE-85FB-5BC7DA5976A3}" type="pres">
      <dgm:prSet presAssocID="{49EAEF36-FAAD-4A1B-B541-08D1759FB3F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E0D95A0-7BE2-4892-86D2-6849EA4BAFE0}" type="pres">
      <dgm:prSet presAssocID="{C9BFE8BA-0035-472C-9D61-AFC00407FA72}" presName="hierRoot2" presStyleCnt="0">
        <dgm:presLayoutVars>
          <dgm:hierBranch val="init"/>
        </dgm:presLayoutVars>
      </dgm:prSet>
      <dgm:spPr/>
    </dgm:pt>
    <dgm:pt modelId="{1E377A44-2723-4B92-8EC5-6EC48846CC7C}" type="pres">
      <dgm:prSet presAssocID="{C9BFE8BA-0035-472C-9D61-AFC00407FA72}" presName="rootComposite" presStyleCnt="0"/>
      <dgm:spPr/>
    </dgm:pt>
    <dgm:pt modelId="{2D1D3530-469F-4031-BF20-DA14183354C3}" type="pres">
      <dgm:prSet presAssocID="{C9BFE8BA-0035-472C-9D61-AFC00407FA72}" presName="rootText" presStyleLbl="node2" presStyleIdx="0" presStyleCnt="2" custScaleX="445422" custScaleY="2314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AD8E75-D66E-4A27-8628-1DD2222F28C2}" type="pres">
      <dgm:prSet presAssocID="{C9BFE8BA-0035-472C-9D61-AFC00407FA72}" presName="rootConnector" presStyleLbl="node2" presStyleIdx="0" presStyleCnt="2"/>
      <dgm:spPr/>
      <dgm:t>
        <a:bodyPr/>
        <a:lstStyle/>
        <a:p>
          <a:endParaRPr lang="ru-RU"/>
        </a:p>
      </dgm:t>
    </dgm:pt>
    <dgm:pt modelId="{42848453-F8CD-4885-8484-B4A11FD3ABBB}" type="pres">
      <dgm:prSet presAssocID="{C9BFE8BA-0035-472C-9D61-AFC00407FA72}" presName="hierChild4" presStyleCnt="0"/>
      <dgm:spPr/>
    </dgm:pt>
    <dgm:pt modelId="{AA87A8F1-429C-476D-9A97-C763E31C1E3B}" type="pres">
      <dgm:prSet presAssocID="{9AD676A5-A5DD-4411-936D-C57C7892DD5C}" presName="Name37" presStyleLbl="parChTrans1D3" presStyleIdx="0" presStyleCnt="3"/>
      <dgm:spPr/>
      <dgm:t>
        <a:bodyPr/>
        <a:lstStyle/>
        <a:p>
          <a:endParaRPr lang="ru-RU"/>
        </a:p>
      </dgm:t>
    </dgm:pt>
    <dgm:pt modelId="{19748E1E-0327-4A3E-8EA7-ECC98C247641}" type="pres">
      <dgm:prSet presAssocID="{058E2C0B-B825-49F1-A006-7B97F13716D2}" presName="hierRoot2" presStyleCnt="0">
        <dgm:presLayoutVars>
          <dgm:hierBranch val="init"/>
        </dgm:presLayoutVars>
      </dgm:prSet>
      <dgm:spPr/>
    </dgm:pt>
    <dgm:pt modelId="{36A3669F-21BC-425C-97C6-9545C360CE08}" type="pres">
      <dgm:prSet presAssocID="{058E2C0B-B825-49F1-A006-7B97F13716D2}" presName="rootComposite" presStyleCnt="0"/>
      <dgm:spPr/>
    </dgm:pt>
    <dgm:pt modelId="{6C0C1A84-ED36-465A-9FC0-A41A0587DA94}" type="pres">
      <dgm:prSet presAssocID="{058E2C0B-B825-49F1-A006-7B97F13716D2}" presName="rootText" presStyleLbl="node3" presStyleIdx="0" presStyleCnt="3" custScaleX="396518" custScaleY="136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94B58F-E3FB-4EB5-BF98-AA9B1D66875E}" type="pres">
      <dgm:prSet presAssocID="{058E2C0B-B825-49F1-A006-7B97F13716D2}" presName="rootConnector" presStyleLbl="node3" presStyleIdx="0" presStyleCnt="3"/>
      <dgm:spPr/>
      <dgm:t>
        <a:bodyPr/>
        <a:lstStyle/>
        <a:p>
          <a:endParaRPr lang="ru-RU"/>
        </a:p>
      </dgm:t>
    </dgm:pt>
    <dgm:pt modelId="{B683B2E8-5C2F-469D-9331-376264B05926}" type="pres">
      <dgm:prSet presAssocID="{058E2C0B-B825-49F1-A006-7B97F13716D2}" presName="hierChild4" presStyleCnt="0"/>
      <dgm:spPr/>
    </dgm:pt>
    <dgm:pt modelId="{FAF68C5D-5761-42F3-8DCD-6E28DC5D71C7}" type="pres">
      <dgm:prSet presAssocID="{058E2C0B-B825-49F1-A006-7B97F13716D2}" presName="hierChild5" presStyleCnt="0"/>
      <dgm:spPr/>
    </dgm:pt>
    <dgm:pt modelId="{C9AE8534-4815-4070-886F-0D5716377BA5}" type="pres">
      <dgm:prSet presAssocID="{B16AD9E0-87DD-4774-8833-A660E804CE35}" presName="Name37" presStyleLbl="parChTrans1D3" presStyleIdx="1" presStyleCnt="3"/>
      <dgm:spPr/>
      <dgm:t>
        <a:bodyPr/>
        <a:lstStyle/>
        <a:p>
          <a:endParaRPr lang="ru-RU"/>
        </a:p>
      </dgm:t>
    </dgm:pt>
    <dgm:pt modelId="{C04C6A52-2B4D-413B-9F9E-531871C2B5AB}" type="pres">
      <dgm:prSet presAssocID="{DBAD91E2-F93F-4132-B497-80E2D885AA31}" presName="hierRoot2" presStyleCnt="0">
        <dgm:presLayoutVars>
          <dgm:hierBranch val="init"/>
        </dgm:presLayoutVars>
      </dgm:prSet>
      <dgm:spPr/>
    </dgm:pt>
    <dgm:pt modelId="{B45CE9E9-EBEB-4AD6-8E93-124D5FC11C85}" type="pres">
      <dgm:prSet presAssocID="{DBAD91E2-F93F-4132-B497-80E2D885AA31}" presName="rootComposite" presStyleCnt="0"/>
      <dgm:spPr/>
    </dgm:pt>
    <dgm:pt modelId="{87BE02AC-D97F-4F89-B525-11AACCFF32AA}" type="pres">
      <dgm:prSet presAssocID="{DBAD91E2-F93F-4132-B497-80E2D885AA31}" presName="rootText" presStyleLbl="node3" presStyleIdx="1" presStyleCnt="3" custScaleX="396518" custScaleY="136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D244D2-AFA2-42C1-8343-B3332471A322}" type="pres">
      <dgm:prSet presAssocID="{DBAD91E2-F93F-4132-B497-80E2D885AA31}" presName="rootConnector" presStyleLbl="node3" presStyleIdx="1" presStyleCnt="3"/>
      <dgm:spPr/>
      <dgm:t>
        <a:bodyPr/>
        <a:lstStyle/>
        <a:p>
          <a:endParaRPr lang="ru-RU"/>
        </a:p>
      </dgm:t>
    </dgm:pt>
    <dgm:pt modelId="{D4AD702A-1FE5-4B3F-AF03-743EEA5AE72F}" type="pres">
      <dgm:prSet presAssocID="{DBAD91E2-F93F-4132-B497-80E2D885AA31}" presName="hierChild4" presStyleCnt="0"/>
      <dgm:spPr/>
    </dgm:pt>
    <dgm:pt modelId="{A9F70233-BF94-481D-8549-2253392A06DD}" type="pres">
      <dgm:prSet presAssocID="{DBAD91E2-F93F-4132-B497-80E2D885AA31}" presName="hierChild5" presStyleCnt="0"/>
      <dgm:spPr/>
    </dgm:pt>
    <dgm:pt modelId="{F62E359F-8B70-4A03-B4D8-8CBCBADF9C1D}" type="pres">
      <dgm:prSet presAssocID="{FD5DC14E-3DEB-4524-BC0A-39DAF0A1FD92}" presName="Name37" presStyleLbl="parChTrans1D3" presStyleIdx="2" presStyleCnt="3"/>
      <dgm:spPr/>
      <dgm:t>
        <a:bodyPr/>
        <a:lstStyle/>
        <a:p>
          <a:endParaRPr lang="ru-RU"/>
        </a:p>
      </dgm:t>
    </dgm:pt>
    <dgm:pt modelId="{51C18980-5F84-443E-A187-4F7CA82B7155}" type="pres">
      <dgm:prSet presAssocID="{087133DC-BFCA-460C-AF61-4029D3AB2585}" presName="hierRoot2" presStyleCnt="0">
        <dgm:presLayoutVars>
          <dgm:hierBranch val="init"/>
        </dgm:presLayoutVars>
      </dgm:prSet>
      <dgm:spPr/>
    </dgm:pt>
    <dgm:pt modelId="{E75AD1F5-046E-4327-BDF9-258AEDD18F9F}" type="pres">
      <dgm:prSet presAssocID="{087133DC-BFCA-460C-AF61-4029D3AB2585}" presName="rootComposite" presStyleCnt="0"/>
      <dgm:spPr/>
    </dgm:pt>
    <dgm:pt modelId="{4343D145-2067-45FB-80FD-6398F7BCCAB1}" type="pres">
      <dgm:prSet presAssocID="{087133DC-BFCA-460C-AF61-4029D3AB2585}" presName="rootText" presStyleLbl="node3" presStyleIdx="2" presStyleCnt="3" custScaleX="396518" custScaleY="136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DB000-35F7-447A-AD09-7E6B44D70B72}" type="pres">
      <dgm:prSet presAssocID="{087133DC-BFCA-460C-AF61-4029D3AB2585}" presName="rootConnector" presStyleLbl="node3" presStyleIdx="2" presStyleCnt="3"/>
      <dgm:spPr/>
      <dgm:t>
        <a:bodyPr/>
        <a:lstStyle/>
        <a:p>
          <a:endParaRPr lang="ru-RU"/>
        </a:p>
      </dgm:t>
    </dgm:pt>
    <dgm:pt modelId="{00FEE076-4E71-4702-B7E5-613E5B0E3B16}" type="pres">
      <dgm:prSet presAssocID="{087133DC-BFCA-460C-AF61-4029D3AB2585}" presName="hierChild4" presStyleCnt="0"/>
      <dgm:spPr/>
    </dgm:pt>
    <dgm:pt modelId="{5CCA6A0A-1C9C-4F55-82AF-75E5858E95BB}" type="pres">
      <dgm:prSet presAssocID="{087133DC-BFCA-460C-AF61-4029D3AB2585}" presName="hierChild5" presStyleCnt="0"/>
      <dgm:spPr/>
    </dgm:pt>
    <dgm:pt modelId="{FECC4851-F47D-4656-94AE-827695FBBF87}" type="pres">
      <dgm:prSet presAssocID="{C9BFE8BA-0035-472C-9D61-AFC00407FA72}" presName="hierChild5" presStyleCnt="0"/>
      <dgm:spPr/>
    </dgm:pt>
    <dgm:pt modelId="{170DB513-1AAC-4CDA-A7E2-56337EF6BD4A}" type="pres">
      <dgm:prSet presAssocID="{03DE627B-0A84-47DA-922D-D6864A84810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1E69CFC-E6EE-4B9B-A4AA-A537C0799183}" type="pres">
      <dgm:prSet presAssocID="{C1872B7A-C72A-4EDB-99F3-20AB88A84910}" presName="hierRoot2" presStyleCnt="0">
        <dgm:presLayoutVars>
          <dgm:hierBranch val="init"/>
        </dgm:presLayoutVars>
      </dgm:prSet>
      <dgm:spPr/>
    </dgm:pt>
    <dgm:pt modelId="{4C1EB231-B62B-4C54-A0EB-7A5E6FE97ADF}" type="pres">
      <dgm:prSet presAssocID="{C1872B7A-C72A-4EDB-99F3-20AB88A84910}" presName="rootComposite" presStyleCnt="0"/>
      <dgm:spPr/>
    </dgm:pt>
    <dgm:pt modelId="{77A6B78D-269B-496B-B1D6-8D8B5F7D7DDA}" type="pres">
      <dgm:prSet presAssocID="{C1872B7A-C72A-4EDB-99F3-20AB88A84910}" presName="rootText" presStyleLbl="node2" presStyleIdx="1" presStyleCnt="2" custScaleX="482832" custScaleY="2314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44B324-E611-4F29-AB93-A0888934D197}" type="pres">
      <dgm:prSet presAssocID="{C1872B7A-C72A-4EDB-99F3-20AB88A84910}" presName="rootConnector" presStyleLbl="node2" presStyleIdx="1" presStyleCnt="2"/>
      <dgm:spPr/>
      <dgm:t>
        <a:bodyPr/>
        <a:lstStyle/>
        <a:p>
          <a:endParaRPr lang="ru-RU"/>
        </a:p>
      </dgm:t>
    </dgm:pt>
    <dgm:pt modelId="{F1F2CEBB-2FB2-4D90-BE2A-AD6371476822}" type="pres">
      <dgm:prSet presAssocID="{C1872B7A-C72A-4EDB-99F3-20AB88A84910}" presName="hierChild4" presStyleCnt="0"/>
      <dgm:spPr/>
    </dgm:pt>
    <dgm:pt modelId="{52578CA3-979A-487F-A240-79FB015771D7}" type="pres">
      <dgm:prSet presAssocID="{C1872B7A-C72A-4EDB-99F3-20AB88A84910}" presName="hierChild5" presStyleCnt="0"/>
      <dgm:spPr/>
    </dgm:pt>
    <dgm:pt modelId="{652B17E9-75DD-4F07-A0D7-D255C9BD41C5}" type="pres">
      <dgm:prSet presAssocID="{4924676B-37B8-40D2-9B46-92D256D5A5B7}" presName="hierChild3" presStyleCnt="0"/>
      <dgm:spPr/>
    </dgm:pt>
  </dgm:ptLst>
  <dgm:cxnLst>
    <dgm:cxn modelId="{3EF33EB4-2C4A-4AFA-943F-0A9684AA6403}" srcId="{4924676B-37B8-40D2-9B46-92D256D5A5B7}" destId="{C9BFE8BA-0035-472C-9D61-AFC00407FA72}" srcOrd="0" destOrd="0" parTransId="{49EAEF36-FAAD-4A1B-B541-08D1759FB3FF}" sibTransId="{BD5F2033-CCE0-464A-8E9B-11EA1EFF493F}"/>
    <dgm:cxn modelId="{AED87E24-2EC7-47B4-AE4F-CC68C54B06A4}" type="presOf" srcId="{FD5DC14E-3DEB-4524-BC0A-39DAF0A1FD92}" destId="{F62E359F-8B70-4A03-B4D8-8CBCBADF9C1D}" srcOrd="0" destOrd="0" presId="urn:microsoft.com/office/officeart/2005/8/layout/orgChart1"/>
    <dgm:cxn modelId="{FDE57CBD-614B-4D70-8330-8F8BD777F12A}" type="presOf" srcId="{C9BFE8BA-0035-472C-9D61-AFC00407FA72}" destId="{EDAD8E75-D66E-4A27-8628-1DD2222F28C2}" srcOrd="1" destOrd="0" presId="urn:microsoft.com/office/officeart/2005/8/layout/orgChart1"/>
    <dgm:cxn modelId="{54ADF3D7-DF5C-4801-87C0-13DB1DB07ADF}" type="presOf" srcId="{C9BFE8BA-0035-472C-9D61-AFC00407FA72}" destId="{2D1D3530-469F-4031-BF20-DA14183354C3}" srcOrd="0" destOrd="0" presId="urn:microsoft.com/office/officeart/2005/8/layout/orgChart1"/>
    <dgm:cxn modelId="{A170B3FD-3032-4857-B532-0947F1D70C4E}" type="presOf" srcId="{EE55C227-A3D8-4129-AD73-BA616F9D29CA}" destId="{911087B9-61CA-40D7-B533-A13EA9B206A4}" srcOrd="0" destOrd="0" presId="urn:microsoft.com/office/officeart/2005/8/layout/orgChart1"/>
    <dgm:cxn modelId="{9E6400D1-542D-4C5A-83D5-058B95776295}" type="presOf" srcId="{49EAEF36-FAAD-4A1B-B541-08D1759FB3FF}" destId="{AB61062B-6627-48BE-85FB-5BC7DA5976A3}" srcOrd="0" destOrd="0" presId="urn:microsoft.com/office/officeart/2005/8/layout/orgChart1"/>
    <dgm:cxn modelId="{51D9DA40-CBC2-4934-A9A4-D2259B18B9C1}" type="presOf" srcId="{058E2C0B-B825-49F1-A006-7B97F13716D2}" destId="{A394B58F-E3FB-4EB5-BF98-AA9B1D66875E}" srcOrd="1" destOrd="0" presId="urn:microsoft.com/office/officeart/2005/8/layout/orgChart1"/>
    <dgm:cxn modelId="{98B2B08F-9BDA-46D0-8432-B4E0315E7668}" srcId="{C9BFE8BA-0035-472C-9D61-AFC00407FA72}" destId="{058E2C0B-B825-49F1-A006-7B97F13716D2}" srcOrd="0" destOrd="0" parTransId="{9AD676A5-A5DD-4411-936D-C57C7892DD5C}" sibTransId="{71813B1E-8F55-455A-BD04-71BAF566259F}"/>
    <dgm:cxn modelId="{90ADC509-06B4-4F93-98A3-54F3121B9C14}" type="presOf" srcId="{DBAD91E2-F93F-4132-B497-80E2D885AA31}" destId="{BED244D2-AFA2-42C1-8343-B3332471A322}" srcOrd="1" destOrd="0" presId="urn:microsoft.com/office/officeart/2005/8/layout/orgChart1"/>
    <dgm:cxn modelId="{DAE9386E-B939-4A5B-864A-DE06DB1D4A00}" type="presOf" srcId="{DBAD91E2-F93F-4132-B497-80E2D885AA31}" destId="{87BE02AC-D97F-4F89-B525-11AACCFF32AA}" srcOrd="0" destOrd="0" presId="urn:microsoft.com/office/officeart/2005/8/layout/orgChart1"/>
    <dgm:cxn modelId="{8AB4F9A1-965B-4BD4-9E5E-C07B95CF7ACE}" type="presOf" srcId="{087133DC-BFCA-460C-AF61-4029D3AB2585}" destId="{A85DB000-35F7-447A-AD09-7E6B44D70B72}" srcOrd="1" destOrd="0" presId="urn:microsoft.com/office/officeart/2005/8/layout/orgChart1"/>
    <dgm:cxn modelId="{FC01BA3D-CDA3-47FE-B7A0-109C1E9E1794}" type="presOf" srcId="{B16AD9E0-87DD-4774-8833-A660E804CE35}" destId="{C9AE8534-4815-4070-886F-0D5716377BA5}" srcOrd="0" destOrd="0" presId="urn:microsoft.com/office/officeart/2005/8/layout/orgChart1"/>
    <dgm:cxn modelId="{D97DFF23-6A40-4DBD-B349-3A9E324BCAAE}" type="presOf" srcId="{9AD676A5-A5DD-4411-936D-C57C7892DD5C}" destId="{AA87A8F1-429C-476D-9A97-C763E31C1E3B}" srcOrd="0" destOrd="0" presId="urn:microsoft.com/office/officeart/2005/8/layout/orgChart1"/>
    <dgm:cxn modelId="{64019D79-AA5D-4EB4-9D0F-4AE9826D00C8}" type="presOf" srcId="{058E2C0B-B825-49F1-A006-7B97F13716D2}" destId="{6C0C1A84-ED36-465A-9FC0-A41A0587DA94}" srcOrd="0" destOrd="0" presId="urn:microsoft.com/office/officeart/2005/8/layout/orgChart1"/>
    <dgm:cxn modelId="{F2286D09-08B7-4D06-B860-D6EBD1AC055B}" srcId="{C9BFE8BA-0035-472C-9D61-AFC00407FA72}" destId="{087133DC-BFCA-460C-AF61-4029D3AB2585}" srcOrd="2" destOrd="0" parTransId="{FD5DC14E-3DEB-4524-BC0A-39DAF0A1FD92}" sibTransId="{57ABA101-E62A-4AAD-B60F-9AD86B656116}"/>
    <dgm:cxn modelId="{5437CAEA-B8F4-43B0-824C-1EC38EDF8FD4}" type="presOf" srcId="{C1872B7A-C72A-4EDB-99F3-20AB88A84910}" destId="{3C44B324-E611-4F29-AB93-A0888934D197}" srcOrd="1" destOrd="0" presId="urn:microsoft.com/office/officeart/2005/8/layout/orgChart1"/>
    <dgm:cxn modelId="{43914F3E-2E04-4025-8194-FD13BCA5EC88}" type="presOf" srcId="{4924676B-37B8-40D2-9B46-92D256D5A5B7}" destId="{3F2579FF-6F03-486A-AE5A-CFC631EB4F97}" srcOrd="0" destOrd="0" presId="urn:microsoft.com/office/officeart/2005/8/layout/orgChart1"/>
    <dgm:cxn modelId="{394F30C7-F2F2-48A2-B8C0-BD8BFBCCD90E}" srcId="{C9BFE8BA-0035-472C-9D61-AFC00407FA72}" destId="{DBAD91E2-F93F-4132-B497-80E2D885AA31}" srcOrd="1" destOrd="0" parTransId="{B16AD9E0-87DD-4774-8833-A660E804CE35}" sibTransId="{1629FC4C-E3EC-416F-A4B1-7FEC368C22B7}"/>
    <dgm:cxn modelId="{F2669335-284B-42C1-9732-82697ED33FA9}" srcId="{4924676B-37B8-40D2-9B46-92D256D5A5B7}" destId="{C1872B7A-C72A-4EDB-99F3-20AB88A84910}" srcOrd="1" destOrd="0" parTransId="{03DE627B-0A84-47DA-922D-D6864A848106}" sibTransId="{51FC5C3D-B5E5-4C1F-929E-1D820B38F700}"/>
    <dgm:cxn modelId="{953C382E-F86F-46EA-8B0E-CAD5AF04CC4C}" srcId="{EE55C227-A3D8-4129-AD73-BA616F9D29CA}" destId="{4924676B-37B8-40D2-9B46-92D256D5A5B7}" srcOrd="0" destOrd="0" parTransId="{C2385C85-472B-4110-95B8-472C332D2132}" sibTransId="{AC8BEF16-5550-42F8-871D-997C1824FBE6}"/>
    <dgm:cxn modelId="{FC8E5DBE-8DBF-4AB1-B4CF-3B52AC7CD5A2}" type="presOf" srcId="{087133DC-BFCA-460C-AF61-4029D3AB2585}" destId="{4343D145-2067-45FB-80FD-6398F7BCCAB1}" srcOrd="0" destOrd="0" presId="urn:microsoft.com/office/officeart/2005/8/layout/orgChart1"/>
    <dgm:cxn modelId="{784D3DBC-752E-443B-96C9-EBD043DBEB68}" type="presOf" srcId="{03DE627B-0A84-47DA-922D-D6864A848106}" destId="{170DB513-1AAC-4CDA-A7E2-56337EF6BD4A}" srcOrd="0" destOrd="0" presId="urn:microsoft.com/office/officeart/2005/8/layout/orgChart1"/>
    <dgm:cxn modelId="{EA22C855-1B51-4A71-9617-116F0CD861E1}" type="presOf" srcId="{4924676B-37B8-40D2-9B46-92D256D5A5B7}" destId="{4D8EEA3C-35E4-446A-99E2-B55066695CC4}" srcOrd="1" destOrd="0" presId="urn:microsoft.com/office/officeart/2005/8/layout/orgChart1"/>
    <dgm:cxn modelId="{DA508AD0-9F74-4609-84DE-D4CF33708F08}" type="presOf" srcId="{C1872B7A-C72A-4EDB-99F3-20AB88A84910}" destId="{77A6B78D-269B-496B-B1D6-8D8B5F7D7DDA}" srcOrd="0" destOrd="0" presId="urn:microsoft.com/office/officeart/2005/8/layout/orgChart1"/>
    <dgm:cxn modelId="{D2B010A0-9E28-436F-86C7-C8AC43EF0FAE}" type="presParOf" srcId="{911087B9-61CA-40D7-B533-A13EA9B206A4}" destId="{DC049950-17C4-4C56-A12F-9892A24918F7}" srcOrd="0" destOrd="0" presId="urn:microsoft.com/office/officeart/2005/8/layout/orgChart1"/>
    <dgm:cxn modelId="{24565B54-6F8B-4A8C-8B1E-C38060BF4C87}" type="presParOf" srcId="{DC049950-17C4-4C56-A12F-9892A24918F7}" destId="{067B8A0D-7F32-4AA8-837B-955EC19FCAC2}" srcOrd="0" destOrd="0" presId="urn:microsoft.com/office/officeart/2005/8/layout/orgChart1"/>
    <dgm:cxn modelId="{88FF7291-66A7-4418-ADDA-BA4F5C3535D0}" type="presParOf" srcId="{067B8A0D-7F32-4AA8-837B-955EC19FCAC2}" destId="{3F2579FF-6F03-486A-AE5A-CFC631EB4F97}" srcOrd="0" destOrd="0" presId="urn:microsoft.com/office/officeart/2005/8/layout/orgChart1"/>
    <dgm:cxn modelId="{F7E391EE-4E1D-4A91-9DC8-F36D1DC41D00}" type="presParOf" srcId="{067B8A0D-7F32-4AA8-837B-955EC19FCAC2}" destId="{4D8EEA3C-35E4-446A-99E2-B55066695CC4}" srcOrd="1" destOrd="0" presId="urn:microsoft.com/office/officeart/2005/8/layout/orgChart1"/>
    <dgm:cxn modelId="{EB862FCA-B94A-4E82-AC8A-B896303CEEEA}" type="presParOf" srcId="{DC049950-17C4-4C56-A12F-9892A24918F7}" destId="{57638186-FB63-4767-9C47-933543B4B91F}" srcOrd="1" destOrd="0" presId="urn:microsoft.com/office/officeart/2005/8/layout/orgChart1"/>
    <dgm:cxn modelId="{954E3FC3-EEBE-4DC8-A8F9-B0CF19321017}" type="presParOf" srcId="{57638186-FB63-4767-9C47-933543B4B91F}" destId="{AB61062B-6627-48BE-85FB-5BC7DA5976A3}" srcOrd="0" destOrd="0" presId="urn:microsoft.com/office/officeart/2005/8/layout/orgChart1"/>
    <dgm:cxn modelId="{AA1B397D-FF21-4E27-AFE7-535BAE85FD1A}" type="presParOf" srcId="{57638186-FB63-4767-9C47-933543B4B91F}" destId="{7E0D95A0-7BE2-4892-86D2-6849EA4BAFE0}" srcOrd="1" destOrd="0" presId="urn:microsoft.com/office/officeart/2005/8/layout/orgChart1"/>
    <dgm:cxn modelId="{D1F4E383-7807-410D-AAA7-7DD979D81366}" type="presParOf" srcId="{7E0D95A0-7BE2-4892-86D2-6849EA4BAFE0}" destId="{1E377A44-2723-4B92-8EC5-6EC48846CC7C}" srcOrd="0" destOrd="0" presId="urn:microsoft.com/office/officeart/2005/8/layout/orgChart1"/>
    <dgm:cxn modelId="{394C98F9-B26F-4C07-B008-7D41BBDAE453}" type="presParOf" srcId="{1E377A44-2723-4B92-8EC5-6EC48846CC7C}" destId="{2D1D3530-469F-4031-BF20-DA14183354C3}" srcOrd="0" destOrd="0" presId="urn:microsoft.com/office/officeart/2005/8/layout/orgChart1"/>
    <dgm:cxn modelId="{B0503308-A6BA-4587-8298-2F560CD1D61D}" type="presParOf" srcId="{1E377A44-2723-4B92-8EC5-6EC48846CC7C}" destId="{EDAD8E75-D66E-4A27-8628-1DD2222F28C2}" srcOrd="1" destOrd="0" presId="urn:microsoft.com/office/officeart/2005/8/layout/orgChart1"/>
    <dgm:cxn modelId="{2CD6E65D-71F6-4390-A068-8F486786E30C}" type="presParOf" srcId="{7E0D95A0-7BE2-4892-86D2-6849EA4BAFE0}" destId="{42848453-F8CD-4885-8484-B4A11FD3ABBB}" srcOrd="1" destOrd="0" presId="urn:microsoft.com/office/officeart/2005/8/layout/orgChart1"/>
    <dgm:cxn modelId="{174DF45E-1AFA-493F-AFBA-4FF0AEF021C5}" type="presParOf" srcId="{42848453-F8CD-4885-8484-B4A11FD3ABBB}" destId="{AA87A8F1-429C-476D-9A97-C763E31C1E3B}" srcOrd="0" destOrd="0" presId="urn:microsoft.com/office/officeart/2005/8/layout/orgChart1"/>
    <dgm:cxn modelId="{4DE2FB1F-6DD2-4795-A1C2-E35D646742D9}" type="presParOf" srcId="{42848453-F8CD-4885-8484-B4A11FD3ABBB}" destId="{19748E1E-0327-4A3E-8EA7-ECC98C247641}" srcOrd="1" destOrd="0" presId="urn:microsoft.com/office/officeart/2005/8/layout/orgChart1"/>
    <dgm:cxn modelId="{DEA20740-3687-443F-BFC5-AECB03DA8112}" type="presParOf" srcId="{19748E1E-0327-4A3E-8EA7-ECC98C247641}" destId="{36A3669F-21BC-425C-97C6-9545C360CE08}" srcOrd="0" destOrd="0" presId="urn:microsoft.com/office/officeart/2005/8/layout/orgChart1"/>
    <dgm:cxn modelId="{A5F88506-E852-47DE-8A92-BFAD5374A4E3}" type="presParOf" srcId="{36A3669F-21BC-425C-97C6-9545C360CE08}" destId="{6C0C1A84-ED36-465A-9FC0-A41A0587DA94}" srcOrd="0" destOrd="0" presId="urn:microsoft.com/office/officeart/2005/8/layout/orgChart1"/>
    <dgm:cxn modelId="{5834443D-8644-4203-9536-33D2B7237253}" type="presParOf" srcId="{36A3669F-21BC-425C-97C6-9545C360CE08}" destId="{A394B58F-E3FB-4EB5-BF98-AA9B1D66875E}" srcOrd="1" destOrd="0" presId="urn:microsoft.com/office/officeart/2005/8/layout/orgChart1"/>
    <dgm:cxn modelId="{5FB019AE-815F-4775-BF30-0E9922533528}" type="presParOf" srcId="{19748E1E-0327-4A3E-8EA7-ECC98C247641}" destId="{B683B2E8-5C2F-469D-9331-376264B05926}" srcOrd="1" destOrd="0" presId="urn:microsoft.com/office/officeart/2005/8/layout/orgChart1"/>
    <dgm:cxn modelId="{CFD5DD06-AE0C-4322-A6D0-95753E054392}" type="presParOf" srcId="{19748E1E-0327-4A3E-8EA7-ECC98C247641}" destId="{FAF68C5D-5761-42F3-8DCD-6E28DC5D71C7}" srcOrd="2" destOrd="0" presId="urn:microsoft.com/office/officeart/2005/8/layout/orgChart1"/>
    <dgm:cxn modelId="{FC7978C7-19F4-4EFD-809F-230E84FDADF0}" type="presParOf" srcId="{42848453-F8CD-4885-8484-B4A11FD3ABBB}" destId="{C9AE8534-4815-4070-886F-0D5716377BA5}" srcOrd="2" destOrd="0" presId="urn:microsoft.com/office/officeart/2005/8/layout/orgChart1"/>
    <dgm:cxn modelId="{260ECC6D-2EA6-4CDC-9950-286F2C8FF880}" type="presParOf" srcId="{42848453-F8CD-4885-8484-B4A11FD3ABBB}" destId="{C04C6A52-2B4D-413B-9F9E-531871C2B5AB}" srcOrd="3" destOrd="0" presId="urn:microsoft.com/office/officeart/2005/8/layout/orgChart1"/>
    <dgm:cxn modelId="{EB374F74-9D25-4A85-8CAC-235F8FA7F2A9}" type="presParOf" srcId="{C04C6A52-2B4D-413B-9F9E-531871C2B5AB}" destId="{B45CE9E9-EBEB-4AD6-8E93-124D5FC11C85}" srcOrd="0" destOrd="0" presId="urn:microsoft.com/office/officeart/2005/8/layout/orgChart1"/>
    <dgm:cxn modelId="{DEA9EB5E-FDFD-4DD6-83C0-16F1BE5830F1}" type="presParOf" srcId="{B45CE9E9-EBEB-4AD6-8E93-124D5FC11C85}" destId="{87BE02AC-D97F-4F89-B525-11AACCFF32AA}" srcOrd="0" destOrd="0" presId="urn:microsoft.com/office/officeart/2005/8/layout/orgChart1"/>
    <dgm:cxn modelId="{2125FFC5-047F-4DB3-8C95-4D76676E9A19}" type="presParOf" srcId="{B45CE9E9-EBEB-4AD6-8E93-124D5FC11C85}" destId="{BED244D2-AFA2-42C1-8343-B3332471A322}" srcOrd="1" destOrd="0" presId="urn:microsoft.com/office/officeart/2005/8/layout/orgChart1"/>
    <dgm:cxn modelId="{22CAB6DA-84F6-4995-9E6B-DE15C6BA5935}" type="presParOf" srcId="{C04C6A52-2B4D-413B-9F9E-531871C2B5AB}" destId="{D4AD702A-1FE5-4B3F-AF03-743EEA5AE72F}" srcOrd="1" destOrd="0" presId="urn:microsoft.com/office/officeart/2005/8/layout/orgChart1"/>
    <dgm:cxn modelId="{23183898-7030-454A-9BB8-2AF52DB0DA5F}" type="presParOf" srcId="{C04C6A52-2B4D-413B-9F9E-531871C2B5AB}" destId="{A9F70233-BF94-481D-8549-2253392A06DD}" srcOrd="2" destOrd="0" presId="urn:microsoft.com/office/officeart/2005/8/layout/orgChart1"/>
    <dgm:cxn modelId="{0D787514-0209-42FC-8EB9-716F0ED9579A}" type="presParOf" srcId="{42848453-F8CD-4885-8484-B4A11FD3ABBB}" destId="{F62E359F-8B70-4A03-B4D8-8CBCBADF9C1D}" srcOrd="4" destOrd="0" presId="urn:microsoft.com/office/officeart/2005/8/layout/orgChart1"/>
    <dgm:cxn modelId="{A738DE72-DE52-4A52-8679-11871A0F4301}" type="presParOf" srcId="{42848453-F8CD-4885-8484-B4A11FD3ABBB}" destId="{51C18980-5F84-443E-A187-4F7CA82B7155}" srcOrd="5" destOrd="0" presId="urn:microsoft.com/office/officeart/2005/8/layout/orgChart1"/>
    <dgm:cxn modelId="{DC4D4A63-AE93-476C-963B-71C895968C4C}" type="presParOf" srcId="{51C18980-5F84-443E-A187-4F7CA82B7155}" destId="{E75AD1F5-046E-4327-BDF9-258AEDD18F9F}" srcOrd="0" destOrd="0" presId="urn:microsoft.com/office/officeart/2005/8/layout/orgChart1"/>
    <dgm:cxn modelId="{42D2D31C-66A2-47CA-B4E4-5F4EF62B180C}" type="presParOf" srcId="{E75AD1F5-046E-4327-BDF9-258AEDD18F9F}" destId="{4343D145-2067-45FB-80FD-6398F7BCCAB1}" srcOrd="0" destOrd="0" presId="urn:microsoft.com/office/officeart/2005/8/layout/orgChart1"/>
    <dgm:cxn modelId="{8902B7C0-CFA5-4EB4-9BD2-73BB5B957833}" type="presParOf" srcId="{E75AD1F5-046E-4327-BDF9-258AEDD18F9F}" destId="{A85DB000-35F7-447A-AD09-7E6B44D70B72}" srcOrd="1" destOrd="0" presId="urn:microsoft.com/office/officeart/2005/8/layout/orgChart1"/>
    <dgm:cxn modelId="{B04DFDB5-D751-4D38-BF72-DEBF6E654CA8}" type="presParOf" srcId="{51C18980-5F84-443E-A187-4F7CA82B7155}" destId="{00FEE076-4E71-4702-B7E5-613E5B0E3B16}" srcOrd="1" destOrd="0" presId="urn:microsoft.com/office/officeart/2005/8/layout/orgChart1"/>
    <dgm:cxn modelId="{AE8B7EB6-FAA4-4E64-A71D-604C66ED8FBE}" type="presParOf" srcId="{51C18980-5F84-443E-A187-4F7CA82B7155}" destId="{5CCA6A0A-1C9C-4F55-82AF-75E5858E95BB}" srcOrd="2" destOrd="0" presId="urn:microsoft.com/office/officeart/2005/8/layout/orgChart1"/>
    <dgm:cxn modelId="{ED97265E-BF7F-4635-BE27-11F921A75321}" type="presParOf" srcId="{7E0D95A0-7BE2-4892-86D2-6849EA4BAFE0}" destId="{FECC4851-F47D-4656-94AE-827695FBBF87}" srcOrd="2" destOrd="0" presId="urn:microsoft.com/office/officeart/2005/8/layout/orgChart1"/>
    <dgm:cxn modelId="{E1576DEE-33CF-4637-9062-877306306694}" type="presParOf" srcId="{57638186-FB63-4767-9C47-933543B4B91F}" destId="{170DB513-1AAC-4CDA-A7E2-56337EF6BD4A}" srcOrd="2" destOrd="0" presId="urn:microsoft.com/office/officeart/2005/8/layout/orgChart1"/>
    <dgm:cxn modelId="{8159CDF5-593D-4A90-9B0A-75F567C787FB}" type="presParOf" srcId="{57638186-FB63-4767-9C47-933543B4B91F}" destId="{01E69CFC-E6EE-4B9B-A4AA-A537C0799183}" srcOrd="3" destOrd="0" presId="urn:microsoft.com/office/officeart/2005/8/layout/orgChart1"/>
    <dgm:cxn modelId="{C7591235-3358-4707-BF18-8E4474EA1917}" type="presParOf" srcId="{01E69CFC-E6EE-4B9B-A4AA-A537C0799183}" destId="{4C1EB231-B62B-4C54-A0EB-7A5E6FE97ADF}" srcOrd="0" destOrd="0" presId="urn:microsoft.com/office/officeart/2005/8/layout/orgChart1"/>
    <dgm:cxn modelId="{77763FE9-A7B4-4B8E-99C9-299F3F6F20E2}" type="presParOf" srcId="{4C1EB231-B62B-4C54-A0EB-7A5E6FE97ADF}" destId="{77A6B78D-269B-496B-B1D6-8D8B5F7D7DDA}" srcOrd="0" destOrd="0" presId="urn:microsoft.com/office/officeart/2005/8/layout/orgChart1"/>
    <dgm:cxn modelId="{14DC70E5-89DA-4390-877B-260D1B30A327}" type="presParOf" srcId="{4C1EB231-B62B-4C54-A0EB-7A5E6FE97ADF}" destId="{3C44B324-E611-4F29-AB93-A0888934D197}" srcOrd="1" destOrd="0" presId="urn:microsoft.com/office/officeart/2005/8/layout/orgChart1"/>
    <dgm:cxn modelId="{A78EEB03-B652-45B9-911B-C5C089B58B86}" type="presParOf" srcId="{01E69CFC-E6EE-4B9B-A4AA-A537C0799183}" destId="{F1F2CEBB-2FB2-4D90-BE2A-AD6371476822}" srcOrd="1" destOrd="0" presId="urn:microsoft.com/office/officeart/2005/8/layout/orgChart1"/>
    <dgm:cxn modelId="{4A55BB92-940F-481A-B4FC-E3F39C3CB58D}" type="presParOf" srcId="{01E69CFC-E6EE-4B9B-A4AA-A537C0799183}" destId="{52578CA3-979A-487F-A240-79FB015771D7}" srcOrd="2" destOrd="0" presId="urn:microsoft.com/office/officeart/2005/8/layout/orgChart1"/>
    <dgm:cxn modelId="{A16C53CD-6EF1-45E3-AC18-6F8DC9B4F7E7}" type="presParOf" srcId="{DC049950-17C4-4C56-A12F-9892A24918F7}" destId="{652B17E9-75DD-4F07-A0D7-D255C9BD41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E8EB5BD-52F7-4734-8EFD-24752ED8A6C0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628E3A-C5A4-4DB7-B037-0DBABF2C10F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Сферы эстетической деятельности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2860943-E191-4698-A448-12BA34FC97C8}" type="parTrans" cxnId="{766E8059-1787-4B5D-BCE2-1D7D7EBBA409}">
      <dgm:prSet/>
      <dgm:spPr/>
      <dgm:t>
        <a:bodyPr/>
        <a:lstStyle/>
        <a:p>
          <a:endParaRPr lang="ru-RU"/>
        </a:p>
      </dgm:t>
    </dgm:pt>
    <dgm:pt modelId="{83607FE4-AE4B-4DD4-AE08-E3E65C42928F}" type="sibTrans" cxnId="{766E8059-1787-4B5D-BCE2-1D7D7EBBA409}">
      <dgm:prSet/>
      <dgm:spPr/>
      <dgm:t>
        <a:bodyPr/>
        <a:lstStyle/>
        <a:p>
          <a:endParaRPr lang="ru-RU"/>
        </a:p>
      </dgm:t>
    </dgm:pt>
    <dgm:pt modelId="{1A650B59-7698-4F5F-AB6C-D24ADAE99766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природы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восприятие красоты природы, изображение её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ху-дожественных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произведениях, стремление преобразить природу, забота о своей собственной красоте, о развитии гибкости, пластичности тела, о гармонии голоса и жеста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E14845B-6DF0-4150-B12D-9C75772F8B41}" type="parTrans" cxnId="{6DF41D46-2912-48C7-82BE-AC9AB74D416D}">
      <dgm:prSet/>
      <dgm:spPr/>
      <dgm:t>
        <a:bodyPr/>
        <a:lstStyle/>
        <a:p>
          <a:endParaRPr lang="ru-RU"/>
        </a:p>
      </dgm:t>
    </dgm:pt>
    <dgm:pt modelId="{24143B80-379C-4541-A900-C26C35C417A0}" type="sibTrans" cxnId="{6DF41D46-2912-48C7-82BE-AC9AB74D416D}">
      <dgm:prSet/>
      <dgm:spPr/>
      <dgm:t>
        <a:bodyPr/>
        <a:lstStyle/>
        <a:p>
          <a:endParaRPr lang="ru-RU"/>
        </a:p>
      </dgm:t>
    </dgm:pt>
    <dgm:pt modelId="{A5D141B8-375A-45F1-9A36-24DDE4A260E4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труда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стремление сделать орудия труда и домашнюю утварь не только удобными и практичными, но и красивыми. </a:t>
          </a:r>
          <a:r>
            <a:rPr lang="ru-RU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Дизайн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художес-твенное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проектирование эстетического облика промышленных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изде-лий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эстетическое оформление рабочих мест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5DBAD47-2F92-45A5-A573-D335F11A57D1}" type="parTrans" cxnId="{5DCB09A6-5F1B-42B6-A8D6-CA6F64C0998A}">
      <dgm:prSet/>
      <dgm:spPr/>
      <dgm:t>
        <a:bodyPr/>
        <a:lstStyle/>
        <a:p>
          <a:endParaRPr lang="ru-RU"/>
        </a:p>
      </dgm:t>
    </dgm:pt>
    <dgm:pt modelId="{CBA778AE-5A2C-4400-BB8F-FF54057A9FA2}" type="sibTrans" cxnId="{5DCB09A6-5F1B-42B6-A8D6-CA6F64C0998A}">
      <dgm:prSet/>
      <dgm:spPr/>
      <dgm:t>
        <a:bodyPr/>
        <a:lstStyle/>
        <a:p>
          <a:endParaRPr lang="ru-RU"/>
        </a:p>
      </dgm:t>
    </dgm:pt>
    <dgm:pt modelId="{11E02B8A-E1B7-4343-8A0B-962A8825EA34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человеческих отношений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проявление доброжелательного, уважительного отношения к человеку, культура речи, общая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воспитан-ность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вежливость и соблюдение правил этикета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DA19CE-98BC-44D6-9DC2-B7470BC17C70}" type="parTrans" cxnId="{FF524CA3-854A-4C5D-9ED1-E8AD67379CE6}">
      <dgm:prSet/>
      <dgm:spPr/>
      <dgm:t>
        <a:bodyPr/>
        <a:lstStyle/>
        <a:p>
          <a:endParaRPr lang="ru-RU"/>
        </a:p>
      </dgm:t>
    </dgm:pt>
    <dgm:pt modelId="{F43CAA57-5905-4A2E-815A-B1B21B7DEA8C}" type="sibTrans" cxnId="{FF524CA3-854A-4C5D-9ED1-E8AD67379CE6}">
      <dgm:prSet/>
      <dgm:spPr/>
      <dgm:t>
        <a:bodyPr/>
        <a:lstStyle/>
        <a:p>
          <a:endParaRPr lang="ru-RU"/>
        </a:p>
      </dgm:t>
    </dgm:pt>
    <dgm:pt modelId="{4392F058-73AE-4EEC-AA7A-E61973285655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быта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организация питания, отдыха, развлечений, общение друг с другом, украшение своих жилищ или одежды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BD34FF8-146A-4419-A389-A8E85DAD9EE7}" type="parTrans" cxnId="{ECD83FCD-60BB-4970-9E10-BE2C2A41A429}">
      <dgm:prSet/>
      <dgm:spPr/>
      <dgm:t>
        <a:bodyPr/>
        <a:lstStyle/>
        <a:p>
          <a:endParaRPr lang="ru-RU"/>
        </a:p>
      </dgm:t>
    </dgm:pt>
    <dgm:pt modelId="{CDB70B94-B9E8-486D-AF58-E6CB3A3D9C11}" type="sibTrans" cxnId="{ECD83FCD-60BB-4970-9E10-BE2C2A41A429}">
      <dgm:prSet/>
      <dgm:spPr/>
      <dgm:t>
        <a:bodyPr/>
        <a:lstStyle/>
        <a:p>
          <a:endParaRPr lang="ru-RU"/>
        </a:p>
      </dgm:t>
    </dgm:pt>
    <dgm:pt modelId="{50974184-9A00-44B3-B49B-C2D8CB1093DF}" type="pres">
      <dgm:prSet presAssocID="{3E8EB5BD-52F7-4734-8EFD-24752ED8A6C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2CD5343-3D3E-41AF-8DFD-E4DDA8D76DE9}" type="pres">
      <dgm:prSet presAssocID="{F2628E3A-C5A4-4DB7-B037-0DBABF2C10F2}" presName="root" presStyleCnt="0"/>
      <dgm:spPr/>
    </dgm:pt>
    <dgm:pt modelId="{C5238D32-DF6B-45EF-B6CF-99D6D0E8D972}" type="pres">
      <dgm:prSet presAssocID="{F2628E3A-C5A4-4DB7-B037-0DBABF2C10F2}" presName="rootComposite" presStyleCnt="0"/>
      <dgm:spPr/>
    </dgm:pt>
    <dgm:pt modelId="{D80218EB-5014-4578-BB0F-89C929D2ED92}" type="pres">
      <dgm:prSet presAssocID="{F2628E3A-C5A4-4DB7-B037-0DBABF2C10F2}" presName="rootText" presStyleLbl="node1" presStyleIdx="0" presStyleCnt="1" custScaleX="313801"/>
      <dgm:spPr/>
      <dgm:t>
        <a:bodyPr/>
        <a:lstStyle/>
        <a:p>
          <a:endParaRPr lang="ru-RU"/>
        </a:p>
      </dgm:t>
    </dgm:pt>
    <dgm:pt modelId="{EA0BA199-4A18-4922-B6F8-9473F31BF5BF}" type="pres">
      <dgm:prSet presAssocID="{F2628E3A-C5A4-4DB7-B037-0DBABF2C10F2}" presName="rootConnector" presStyleLbl="node1" presStyleIdx="0" presStyleCnt="1"/>
      <dgm:spPr/>
      <dgm:t>
        <a:bodyPr/>
        <a:lstStyle/>
        <a:p>
          <a:endParaRPr lang="ru-RU"/>
        </a:p>
      </dgm:t>
    </dgm:pt>
    <dgm:pt modelId="{49CD69A1-D4E9-49F9-99A9-0A40AE8E9B98}" type="pres">
      <dgm:prSet presAssocID="{F2628E3A-C5A4-4DB7-B037-0DBABF2C10F2}" presName="childShape" presStyleCnt="0"/>
      <dgm:spPr/>
    </dgm:pt>
    <dgm:pt modelId="{4D27E473-12A1-4662-8D9F-FAA7DB177282}" type="pres">
      <dgm:prSet presAssocID="{7E14845B-6DF0-4150-B12D-9C75772F8B41}" presName="Name13" presStyleLbl="parChTrans1D2" presStyleIdx="0" presStyleCnt="4"/>
      <dgm:spPr/>
      <dgm:t>
        <a:bodyPr/>
        <a:lstStyle/>
        <a:p>
          <a:endParaRPr lang="ru-RU"/>
        </a:p>
      </dgm:t>
    </dgm:pt>
    <dgm:pt modelId="{05ACA383-B76B-43BB-8D9A-1193D81AA1DB}" type="pres">
      <dgm:prSet presAssocID="{1A650B59-7698-4F5F-AB6C-D24ADAE99766}" presName="childText" presStyleLbl="bgAcc1" presStyleIdx="0" presStyleCnt="4" custScaleX="671092" custScaleY="134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8A929-B16E-49EE-AEDE-365F46187D67}" type="pres">
      <dgm:prSet presAssocID="{A5DBAD47-2F92-45A5-A573-D335F11A57D1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2283A61-6E92-454F-8E44-43A4CD69EC96}" type="pres">
      <dgm:prSet presAssocID="{A5D141B8-375A-45F1-9A36-24DDE4A260E4}" presName="childText" presStyleLbl="bgAcc1" presStyleIdx="1" presStyleCnt="4" custScaleX="671092" custScaleY="135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D76A6-D649-4A7F-BB7E-1F0444F8B26E}" type="pres">
      <dgm:prSet presAssocID="{4BD34FF8-146A-4419-A389-A8E85DAD9EE7}" presName="Name13" presStyleLbl="parChTrans1D2" presStyleIdx="2" presStyleCnt="4"/>
      <dgm:spPr/>
      <dgm:t>
        <a:bodyPr/>
        <a:lstStyle/>
        <a:p>
          <a:endParaRPr lang="ru-RU"/>
        </a:p>
      </dgm:t>
    </dgm:pt>
    <dgm:pt modelId="{D8AD7FBF-ABA5-4F1D-910D-00D1A9688167}" type="pres">
      <dgm:prSet presAssocID="{4392F058-73AE-4EEC-AA7A-E61973285655}" presName="childText" presStyleLbl="bgAcc1" presStyleIdx="2" presStyleCnt="4" custScaleX="671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22773-4726-4DD8-8E73-C5EBD4B86301}" type="pres">
      <dgm:prSet presAssocID="{59DA19CE-98BC-44D6-9DC2-B7470BC17C7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C0AA43B1-C9CE-49FD-8B11-DC410B9E0E84}" type="pres">
      <dgm:prSet presAssocID="{11E02B8A-E1B7-4343-8A0B-962A8825EA34}" presName="childText" presStyleLbl="bgAcc1" presStyleIdx="3" presStyleCnt="4" custScaleX="671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D83FCD-60BB-4970-9E10-BE2C2A41A429}" srcId="{F2628E3A-C5A4-4DB7-B037-0DBABF2C10F2}" destId="{4392F058-73AE-4EEC-AA7A-E61973285655}" srcOrd="2" destOrd="0" parTransId="{4BD34FF8-146A-4419-A389-A8E85DAD9EE7}" sibTransId="{CDB70B94-B9E8-486D-AF58-E6CB3A3D9C11}"/>
    <dgm:cxn modelId="{5DCB09A6-5F1B-42B6-A8D6-CA6F64C0998A}" srcId="{F2628E3A-C5A4-4DB7-B037-0DBABF2C10F2}" destId="{A5D141B8-375A-45F1-9A36-24DDE4A260E4}" srcOrd="1" destOrd="0" parTransId="{A5DBAD47-2F92-45A5-A573-D335F11A57D1}" sibTransId="{CBA778AE-5A2C-4400-BB8F-FF54057A9FA2}"/>
    <dgm:cxn modelId="{2809CD34-9E66-4AFE-A5A5-AFCCECD33D5B}" type="presOf" srcId="{7E14845B-6DF0-4150-B12D-9C75772F8B41}" destId="{4D27E473-12A1-4662-8D9F-FAA7DB177282}" srcOrd="0" destOrd="0" presId="urn:microsoft.com/office/officeart/2005/8/layout/hierarchy3"/>
    <dgm:cxn modelId="{EA5B26FF-BE6D-4AA8-BE09-94DAA9952825}" type="presOf" srcId="{1A650B59-7698-4F5F-AB6C-D24ADAE99766}" destId="{05ACA383-B76B-43BB-8D9A-1193D81AA1DB}" srcOrd="0" destOrd="0" presId="urn:microsoft.com/office/officeart/2005/8/layout/hierarchy3"/>
    <dgm:cxn modelId="{88609F2A-2A1F-4C79-B94E-45FC83FAE9F1}" type="presOf" srcId="{4BD34FF8-146A-4419-A389-A8E85DAD9EE7}" destId="{E9ED76A6-D649-4A7F-BB7E-1F0444F8B26E}" srcOrd="0" destOrd="0" presId="urn:microsoft.com/office/officeart/2005/8/layout/hierarchy3"/>
    <dgm:cxn modelId="{766E8059-1787-4B5D-BCE2-1D7D7EBBA409}" srcId="{3E8EB5BD-52F7-4734-8EFD-24752ED8A6C0}" destId="{F2628E3A-C5A4-4DB7-B037-0DBABF2C10F2}" srcOrd="0" destOrd="0" parTransId="{62860943-E191-4698-A448-12BA34FC97C8}" sibTransId="{83607FE4-AE4B-4DD4-AE08-E3E65C42928F}"/>
    <dgm:cxn modelId="{DA463120-7A0B-4178-A5FB-9E212E24E829}" type="presOf" srcId="{A5D141B8-375A-45F1-9A36-24DDE4A260E4}" destId="{52283A61-6E92-454F-8E44-43A4CD69EC96}" srcOrd="0" destOrd="0" presId="urn:microsoft.com/office/officeart/2005/8/layout/hierarchy3"/>
    <dgm:cxn modelId="{009113CF-0036-4926-A108-B1484C671BC8}" type="presOf" srcId="{59DA19CE-98BC-44D6-9DC2-B7470BC17C70}" destId="{2A122773-4726-4DD8-8E73-C5EBD4B86301}" srcOrd="0" destOrd="0" presId="urn:microsoft.com/office/officeart/2005/8/layout/hierarchy3"/>
    <dgm:cxn modelId="{FB4A10D6-9768-409B-A6CD-630F78C5AA78}" type="presOf" srcId="{F2628E3A-C5A4-4DB7-B037-0DBABF2C10F2}" destId="{D80218EB-5014-4578-BB0F-89C929D2ED92}" srcOrd="0" destOrd="0" presId="urn:microsoft.com/office/officeart/2005/8/layout/hierarchy3"/>
    <dgm:cxn modelId="{FF524CA3-854A-4C5D-9ED1-E8AD67379CE6}" srcId="{F2628E3A-C5A4-4DB7-B037-0DBABF2C10F2}" destId="{11E02B8A-E1B7-4343-8A0B-962A8825EA34}" srcOrd="3" destOrd="0" parTransId="{59DA19CE-98BC-44D6-9DC2-B7470BC17C70}" sibTransId="{F43CAA57-5905-4A2E-815A-B1B21B7DEA8C}"/>
    <dgm:cxn modelId="{1570FEF8-7725-468B-888C-D1EC579422CC}" type="presOf" srcId="{A5DBAD47-2F92-45A5-A573-D335F11A57D1}" destId="{FE88A929-B16E-49EE-AEDE-365F46187D67}" srcOrd="0" destOrd="0" presId="urn:microsoft.com/office/officeart/2005/8/layout/hierarchy3"/>
    <dgm:cxn modelId="{9480D52F-326B-4C2F-BC98-88A1532149EF}" type="presOf" srcId="{11E02B8A-E1B7-4343-8A0B-962A8825EA34}" destId="{C0AA43B1-C9CE-49FD-8B11-DC410B9E0E84}" srcOrd="0" destOrd="0" presId="urn:microsoft.com/office/officeart/2005/8/layout/hierarchy3"/>
    <dgm:cxn modelId="{8D4DA610-6951-48F1-8A3C-6B11707464CA}" type="presOf" srcId="{4392F058-73AE-4EEC-AA7A-E61973285655}" destId="{D8AD7FBF-ABA5-4F1D-910D-00D1A9688167}" srcOrd="0" destOrd="0" presId="urn:microsoft.com/office/officeart/2005/8/layout/hierarchy3"/>
    <dgm:cxn modelId="{D05FAFC7-60DC-4274-BE07-4B41C3E48CEA}" type="presOf" srcId="{F2628E3A-C5A4-4DB7-B037-0DBABF2C10F2}" destId="{EA0BA199-4A18-4922-B6F8-9473F31BF5BF}" srcOrd="1" destOrd="0" presId="urn:microsoft.com/office/officeart/2005/8/layout/hierarchy3"/>
    <dgm:cxn modelId="{6DF41D46-2912-48C7-82BE-AC9AB74D416D}" srcId="{F2628E3A-C5A4-4DB7-B037-0DBABF2C10F2}" destId="{1A650B59-7698-4F5F-AB6C-D24ADAE99766}" srcOrd="0" destOrd="0" parTransId="{7E14845B-6DF0-4150-B12D-9C75772F8B41}" sibTransId="{24143B80-379C-4541-A900-C26C35C417A0}"/>
    <dgm:cxn modelId="{38182BDC-1E05-405C-AB72-ACCD228B25F8}" type="presOf" srcId="{3E8EB5BD-52F7-4734-8EFD-24752ED8A6C0}" destId="{50974184-9A00-44B3-B49B-C2D8CB1093DF}" srcOrd="0" destOrd="0" presId="urn:microsoft.com/office/officeart/2005/8/layout/hierarchy3"/>
    <dgm:cxn modelId="{4D7D56E8-ECB4-4808-991A-E3A2F9629FB2}" type="presParOf" srcId="{50974184-9A00-44B3-B49B-C2D8CB1093DF}" destId="{92CD5343-3D3E-41AF-8DFD-E4DDA8D76DE9}" srcOrd="0" destOrd="0" presId="urn:microsoft.com/office/officeart/2005/8/layout/hierarchy3"/>
    <dgm:cxn modelId="{BB7B164F-19D0-4A26-A5CB-850619E057A5}" type="presParOf" srcId="{92CD5343-3D3E-41AF-8DFD-E4DDA8D76DE9}" destId="{C5238D32-DF6B-45EF-B6CF-99D6D0E8D972}" srcOrd="0" destOrd="0" presId="urn:microsoft.com/office/officeart/2005/8/layout/hierarchy3"/>
    <dgm:cxn modelId="{6029E1D3-E110-47A7-BE68-6DECDEA3B0FD}" type="presParOf" srcId="{C5238D32-DF6B-45EF-B6CF-99D6D0E8D972}" destId="{D80218EB-5014-4578-BB0F-89C929D2ED92}" srcOrd="0" destOrd="0" presId="urn:microsoft.com/office/officeart/2005/8/layout/hierarchy3"/>
    <dgm:cxn modelId="{7D46148D-CB0B-4CF4-8F36-53EDE4CB6928}" type="presParOf" srcId="{C5238D32-DF6B-45EF-B6CF-99D6D0E8D972}" destId="{EA0BA199-4A18-4922-B6F8-9473F31BF5BF}" srcOrd="1" destOrd="0" presId="urn:microsoft.com/office/officeart/2005/8/layout/hierarchy3"/>
    <dgm:cxn modelId="{966F2CB8-2A54-4EDB-84FC-7BBD705773B7}" type="presParOf" srcId="{92CD5343-3D3E-41AF-8DFD-E4DDA8D76DE9}" destId="{49CD69A1-D4E9-49F9-99A9-0A40AE8E9B98}" srcOrd="1" destOrd="0" presId="urn:microsoft.com/office/officeart/2005/8/layout/hierarchy3"/>
    <dgm:cxn modelId="{13E69927-D0A0-4640-B875-858DDE901866}" type="presParOf" srcId="{49CD69A1-D4E9-49F9-99A9-0A40AE8E9B98}" destId="{4D27E473-12A1-4662-8D9F-FAA7DB177282}" srcOrd="0" destOrd="0" presId="urn:microsoft.com/office/officeart/2005/8/layout/hierarchy3"/>
    <dgm:cxn modelId="{DF9A21D1-98F3-4C25-951C-1195503724A8}" type="presParOf" srcId="{49CD69A1-D4E9-49F9-99A9-0A40AE8E9B98}" destId="{05ACA383-B76B-43BB-8D9A-1193D81AA1DB}" srcOrd="1" destOrd="0" presId="urn:microsoft.com/office/officeart/2005/8/layout/hierarchy3"/>
    <dgm:cxn modelId="{894705FD-61CA-4FE2-B759-AD3E07A4134A}" type="presParOf" srcId="{49CD69A1-D4E9-49F9-99A9-0A40AE8E9B98}" destId="{FE88A929-B16E-49EE-AEDE-365F46187D67}" srcOrd="2" destOrd="0" presId="urn:microsoft.com/office/officeart/2005/8/layout/hierarchy3"/>
    <dgm:cxn modelId="{BF024354-689B-4DEC-B4D6-1F02ECFF9CE5}" type="presParOf" srcId="{49CD69A1-D4E9-49F9-99A9-0A40AE8E9B98}" destId="{52283A61-6E92-454F-8E44-43A4CD69EC96}" srcOrd="3" destOrd="0" presId="urn:microsoft.com/office/officeart/2005/8/layout/hierarchy3"/>
    <dgm:cxn modelId="{343DA38C-AB80-4809-A17E-0A71E8D69D61}" type="presParOf" srcId="{49CD69A1-D4E9-49F9-99A9-0A40AE8E9B98}" destId="{E9ED76A6-D649-4A7F-BB7E-1F0444F8B26E}" srcOrd="4" destOrd="0" presId="urn:microsoft.com/office/officeart/2005/8/layout/hierarchy3"/>
    <dgm:cxn modelId="{9D5A2307-9AFA-45FE-A2C0-4FF4049326E7}" type="presParOf" srcId="{49CD69A1-D4E9-49F9-99A9-0A40AE8E9B98}" destId="{D8AD7FBF-ABA5-4F1D-910D-00D1A9688167}" srcOrd="5" destOrd="0" presId="urn:microsoft.com/office/officeart/2005/8/layout/hierarchy3"/>
    <dgm:cxn modelId="{141BCAE7-4855-4985-A1B0-6F11A6AFE58F}" type="presParOf" srcId="{49CD69A1-D4E9-49F9-99A9-0A40AE8E9B98}" destId="{2A122773-4726-4DD8-8E73-C5EBD4B86301}" srcOrd="6" destOrd="0" presId="urn:microsoft.com/office/officeart/2005/8/layout/hierarchy3"/>
    <dgm:cxn modelId="{33223EA1-FE0B-4A55-9BBA-CDBCAD14FE7A}" type="presParOf" srcId="{49CD69A1-D4E9-49F9-99A9-0A40AE8E9B98}" destId="{C0AA43B1-C9CE-49FD-8B11-DC410B9E0E8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7BC6787-1111-4270-BC48-DF99F6DDE991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359DB3A-D97B-4187-8606-7275BE98AFEC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 мнению древнегреческого мыслителя Аристотеля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2B658D1-A8DF-4897-A7D4-D4C76EB4E28D}" type="parTrans" cxnId="{571BA2BF-CEF2-42E6-A645-16537869DD82}">
      <dgm:prSet/>
      <dgm:spPr/>
      <dgm:t>
        <a:bodyPr/>
        <a:lstStyle/>
        <a:p>
          <a:endParaRPr lang="ru-RU"/>
        </a:p>
      </dgm:t>
    </dgm:pt>
    <dgm:pt modelId="{658BAB6C-A97E-451D-831A-6484799F6DC0}" type="sibTrans" cxnId="{571BA2BF-CEF2-42E6-A645-16537869DD82}">
      <dgm:prSet/>
      <dgm:spPr/>
      <dgm:t>
        <a:bodyPr/>
        <a:lstStyle/>
        <a:p>
          <a:endParaRPr lang="ru-RU"/>
        </a:p>
      </dgm:t>
    </dgm:pt>
    <dgm:pt modelId="{D730F74C-03DD-47FB-BB49-9E4541053510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Способность искусства оказывать воздействие на духовный мир человека основана на подражании действительности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815900F-96D7-4D2B-B8D6-446015B90E53}" type="parTrans" cxnId="{7FC0B860-8C17-42AB-A216-9D2A391D0E2B}">
      <dgm:prSet/>
      <dgm:spPr/>
      <dgm:t>
        <a:bodyPr/>
        <a:lstStyle/>
        <a:p>
          <a:endParaRPr lang="ru-RU"/>
        </a:p>
      </dgm:t>
    </dgm:pt>
    <dgm:pt modelId="{DC1F1DED-7887-4358-9822-DEED486A7821}" type="sibTrans" cxnId="{7FC0B860-8C17-42AB-A216-9D2A391D0E2B}">
      <dgm:prSet/>
      <dgm:spPr/>
      <dgm:t>
        <a:bodyPr/>
        <a:lstStyle/>
        <a:p>
          <a:endParaRPr lang="ru-RU"/>
        </a:p>
      </dgm:t>
    </dgm:pt>
    <dgm:pt modelId="{71ECCCB8-4B1F-469E-B8FA-983B0B339A4E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Особая роль в литературном творчестве принадлежит трагедии. Цель трагедии - катарсис (греч.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ratharsis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очищение), или очищение души через сопереживание героям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0BE46F2-AB74-4919-BFCF-E4A149B77EB7}" type="parTrans" cxnId="{E16B7521-62E1-4DEB-8EB8-02F8D4AE9984}">
      <dgm:prSet/>
      <dgm:spPr/>
      <dgm:t>
        <a:bodyPr/>
        <a:lstStyle/>
        <a:p>
          <a:endParaRPr lang="ru-RU"/>
        </a:p>
      </dgm:t>
    </dgm:pt>
    <dgm:pt modelId="{B18F7658-144E-4863-ACC4-11C5DD2EB131}" type="sibTrans" cxnId="{E16B7521-62E1-4DEB-8EB8-02F8D4AE9984}">
      <dgm:prSet/>
      <dgm:spPr/>
      <dgm:t>
        <a:bodyPr/>
        <a:lstStyle/>
        <a:p>
          <a:endParaRPr lang="ru-RU"/>
        </a:p>
      </dgm:t>
    </dgm:pt>
    <dgm:pt modelId="{2CFF2E29-0F6D-48C4-8457-6EE63115BABF}" type="pres">
      <dgm:prSet presAssocID="{B7BC6787-1111-4270-BC48-DF99F6DDE99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F1CA8B-9E7B-421D-A5FD-19ACB6508308}" type="pres">
      <dgm:prSet presAssocID="{8359DB3A-D97B-4187-8606-7275BE98AFEC}" presName="hierRoot1" presStyleCnt="0">
        <dgm:presLayoutVars>
          <dgm:hierBranch val="init"/>
        </dgm:presLayoutVars>
      </dgm:prSet>
      <dgm:spPr/>
    </dgm:pt>
    <dgm:pt modelId="{4DB28243-EAE5-4B4C-A43E-F83269B022BB}" type="pres">
      <dgm:prSet presAssocID="{8359DB3A-D97B-4187-8606-7275BE98AFEC}" presName="rootComposite1" presStyleCnt="0"/>
      <dgm:spPr/>
    </dgm:pt>
    <dgm:pt modelId="{3C4F6DAF-CD90-4DB4-B040-B938D50F19CE}" type="pres">
      <dgm:prSet presAssocID="{8359DB3A-D97B-4187-8606-7275BE98AFEC}" presName="rootText1" presStyleLbl="node0" presStyleIdx="0" presStyleCnt="1" custScaleY="58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8C6821-D75E-424C-BCF4-5B2B7707412E}" type="pres">
      <dgm:prSet presAssocID="{8359DB3A-D97B-4187-8606-7275BE98AFE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699387D-E2BE-4B9C-930B-96637B8912EF}" type="pres">
      <dgm:prSet presAssocID="{8359DB3A-D97B-4187-8606-7275BE98AFEC}" presName="hierChild2" presStyleCnt="0"/>
      <dgm:spPr/>
    </dgm:pt>
    <dgm:pt modelId="{CCC539EB-CAD8-4A99-93D1-F3146A7F7BB8}" type="pres">
      <dgm:prSet presAssocID="{0815900F-96D7-4D2B-B8D6-446015B90E5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5E48412C-F4C4-4223-A71D-3CA5ACBE8814}" type="pres">
      <dgm:prSet presAssocID="{D730F74C-03DD-47FB-BB49-9E4541053510}" presName="hierRoot2" presStyleCnt="0">
        <dgm:presLayoutVars>
          <dgm:hierBranch val="init"/>
        </dgm:presLayoutVars>
      </dgm:prSet>
      <dgm:spPr/>
    </dgm:pt>
    <dgm:pt modelId="{62ED9595-72B2-4654-A557-7E9B4F8BB773}" type="pres">
      <dgm:prSet presAssocID="{D730F74C-03DD-47FB-BB49-9E4541053510}" presName="rootComposite" presStyleCnt="0"/>
      <dgm:spPr/>
    </dgm:pt>
    <dgm:pt modelId="{37B2F0BA-24D9-4F6D-B130-5F82E1DB1FB6}" type="pres">
      <dgm:prSet presAssocID="{D730F74C-03DD-47FB-BB49-9E4541053510}" presName="rootText" presStyleLbl="node2" presStyleIdx="0" presStyleCnt="2" custLinFactNeighborX="-53" custLinFactNeighborY="196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BFF46D-FC91-4B46-8A67-1C93E9E7604C}" type="pres">
      <dgm:prSet presAssocID="{D730F74C-03DD-47FB-BB49-9E4541053510}" presName="rootConnector" presStyleLbl="node2" presStyleIdx="0" presStyleCnt="2"/>
      <dgm:spPr/>
      <dgm:t>
        <a:bodyPr/>
        <a:lstStyle/>
        <a:p>
          <a:endParaRPr lang="ru-RU"/>
        </a:p>
      </dgm:t>
    </dgm:pt>
    <dgm:pt modelId="{F926600A-0CC5-4FE5-A88A-793122595069}" type="pres">
      <dgm:prSet presAssocID="{D730F74C-03DD-47FB-BB49-9E4541053510}" presName="hierChild4" presStyleCnt="0"/>
      <dgm:spPr/>
    </dgm:pt>
    <dgm:pt modelId="{D936B95E-AA0B-4DC5-8A84-573E2576E36D}" type="pres">
      <dgm:prSet presAssocID="{D730F74C-03DD-47FB-BB49-9E4541053510}" presName="hierChild5" presStyleCnt="0"/>
      <dgm:spPr/>
    </dgm:pt>
    <dgm:pt modelId="{438CDACF-4422-4FF7-AEF9-360524A8D5D7}" type="pres">
      <dgm:prSet presAssocID="{00BE46F2-AB74-4919-BFCF-E4A149B77EB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53A1C2B-5CCD-4E74-9CA3-A1FAB4117F39}" type="pres">
      <dgm:prSet presAssocID="{71ECCCB8-4B1F-469E-B8FA-983B0B339A4E}" presName="hierRoot2" presStyleCnt="0">
        <dgm:presLayoutVars>
          <dgm:hierBranch val="init"/>
        </dgm:presLayoutVars>
      </dgm:prSet>
      <dgm:spPr/>
    </dgm:pt>
    <dgm:pt modelId="{C47A0980-B9D3-470B-AA07-5B9B02DE290E}" type="pres">
      <dgm:prSet presAssocID="{71ECCCB8-4B1F-469E-B8FA-983B0B339A4E}" presName="rootComposite" presStyleCnt="0"/>
      <dgm:spPr/>
    </dgm:pt>
    <dgm:pt modelId="{34F99D63-CD36-401A-8A11-8E630819E214}" type="pres">
      <dgm:prSet presAssocID="{71ECCCB8-4B1F-469E-B8FA-983B0B339A4E}" presName="rootText" presStyleLbl="node2" presStyleIdx="1" presStyleCnt="2" custLinFactNeighborX="-5063" custLinFactNeighborY="196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1078DB-E154-42FA-A7DF-E3D454F81BC1}" type="pres">
      <dgm:prSet presAssocID="{71ECCCB8-4B1F-469E-B8FA-983B0B339A4E}" presName="rootConnector" presStyleLbl="node2" presStyleIdx="1" presStyleCnt="2"/>
      <dgm:spPr/>
      <dgm:t>
        <a:bodyPr/>
        <a:lstStyle/>
        <a:p>
          <a:endParaRPr lang="ru-RU"/>
        </a:p>
      </dgm:t>
    </dgm:pt>
    <dgm:pt modelId="{49D7E4BC-F57F-4010-B445-EE0953251567}" type="pres">
      <dgm:prSet presAssocID="{71ECCCB8-4B1F-469E-B8FA-983B0B339A4E}" presName="hierChild4" presStyleCnt="0"/>
      <dgm:spPr/>
    </dgm:pt>
    <dgm:pt modelId="{1F6FA7D9-7D34-4D8E-9EBB-CC5F12AEE433}" type="pres">
      <dgm:prSet presAssocID="{71ECCCB8-4B1F-469E-B8FA-983B0B339A4E}" presName="hierChild5" presStyleCnt="0"/>
      <dgm:spPr/>
    </dgm:pt>
    <dgm:pt modelId="{56B7F2C8-ABCF-4199-AE2D-81909CA36B20}" type="pres">
      <dgm:prSet presAssocID="{8359DB3A-D97B-4187-8606-7275BE98AFEC}" presName="hierChild3" presStyleCnt="0"/>
      <dgm:spPr/>
    </dgm:pt>
  </dgm:ptLst>
  <dgm:cxnLst>
    <dgm:cxn modelId="{AC4EB07E-4C1B-4591-9AA5-F1AC3C259972}" type="presOf" srcId="{D730F74C-03DD-47FB-BB49-9E4541053510}" destId="{37B2F0BA-24D9-4F6D-B130-5F82E1DB1FB6}" srcOrd="0" destOrd="0" presId="urn:microsoft.com/office/officeart/2005/8/layout/orgChart1"/>
    <dgm:cxn modelId="{BB87C2B8-38A7-4D4D-8736-0C554CA9748C}" type="presOf" srcId="{D730F74C-03DD-47FB-BB49-9E4541053510}" destId="{BABFF46D-FC91-4B46-8A67-1C93E9E7604C}" srcOrd="1" destOrd="0" presId="urn:microsoft.com/office/officeart/2005/8/layout/orgChart1"/>
    <dgm:cxn modelId="{28DD7BF7-4806-436D-87C1-CD9FE1EB4D91}" type="presOf" srcId="{71ECCCB8-4B1F-469E-B8FA-983B0B339A4E}" destId="{34F99D63-CD36-401A-8A11-8E630819E214}" srcOrd="0" destOrd="0" presId="urn:microsoft.com/office/officeart/2005/8/layout/orgChart1"/>
    <dgm:cxn modelId="{571BA2BF-CEF2-42E6-A645-16537869DD82}" srcId="{B7BC6787-1111-4270-BC48-DF99F6DDE991}" destId="{8359DB3A-D97B-4187-8606-7275BE98AFEC}" srcOrd="0" destOrd="0" parTransId="{02B658D1-A8DF-4897-A7D4-D4C76EB4E28D}" sibTransId="{658BAB6C-A97E-451D-831A-6484799F6DC0}"/>
    <dgm:cxn modelId="{E16B7521-62E1-4DEB-8EB8-02F8D4AE9984}" srcId="{8359DB3A-D97B-4187-8606-7275BE98AFEC}" destId="{71ECCCB8-4B1F-469E-B8FA-983B0B339A4E}" srcOrd="1" destOrd="0" parTransId="{00BE46F2-AB74-4919-BFCF-E4A149B77EB7}" sibTransId="{B18F7658-144E-4863-ACC4-11C5DD2EB131}"/>
    <dgm:cxn modelId="{1F67D13A-E48F-41B6-AC19-2465C4335D08}" type="presOf" srcId="{71ECCCB8-4B1F-469E-B8FA-983B0B339A4E}" destId="{141078DB-E154-42FA-A7DF-E3D454F81BC1}" srcOrd="1" destOrd="0" presId="urn:microsoft.com/office/officeart/2005/8/layout/orgChart1"/>
    <dgm:cxn modelId="{E04311A5-A65E-4A09-8847-28ACF90ECC4D}" type="presOf" srcId="{8359DB3A-D97B-4187-8606-7275BE98AFEC}" destId="{DB8C6821-D75E-424C-BCF4-5B2B7707412E}" srcOrd="1" destOrd="0" presId="urn:microsoft.com/office/officeart/2005/8/layout/orgChart1"/>
    <dgm:cxn modelId="{9C5161CB-35A4-490C-B4EC-8722200DB679}" type="presOf" srcId="{B7BC6787-1111-4270-BC48-DF99F6DDE991}" destId="{2CFF2E29-0F6D-48C4-8457-6EE63115BABF}" srcOrd="0" destOrd="0" presId="urn:microsoft.com/office/officeart/2005/8/layout/orgChart1"/>
    <dgm:cxn modelId="{C68217C5-2657-4FF9-959F-1186D183A257}" type="presOf" srcId="{0815900F-96D7-4D2B-B8D6-446015B90E53}" destId="{CCC539EB-CAD8-4A99-93D1-F3146A7F7BB8}" srcOrd="0" destOrd="0" presId="urn:microsoft.com/office/officeart/2005/8/layout/orgChart1"/>
    <dgm:cxn modelId="{B2133197-B386-45D0-ADD7-7E72313FC963}" type="presOf" srcId="{8359DB3A-D97B-4187-8606-7275BE98AFEC}" destId="{3C4F6DAF-CD90-4DB4-B040-B938D50F19CE}" srcOrd="0" destOrd="0" presId="urn:microsoft.com/office/officeart/2005/8/layout/orgChart1"/>
    <dgm:cxn modelId="{7FC0B860-8C17-42AB-A216-9D2A391D0E2B}" srcId="{8359DB3A-D97B-4187-8606-7275BE98AFEC}" destId="{D730F74C-03DD-47FB-BB49-9E4541053510}" srcOrd="0" destOrd="0" parTransId="{0815900F-96D7-4D2B-B8D6-446015B90E53}" sibTransId="{DC1F1DED-7887-4358-9822-DEED486A7821}"/>
    <dgm:cxn modelId="{5D803374-430B-4518-85CF-1260FF3F14FA}" type="presOf" srcId="{00BE46F2-AB74-4919-BFCF-E4A149B77EB7}" destId="{438CDACF-4422-4FF7-AEF9-360524A8D5D7}" srcOrd="0" destOrd="0" presId="urn:microsoft.com/office/officeart/2005/8/layout/orgChart1"/>
    <dgm:cxn modelId="{72F5E192-DFB6-4E67-AFCD-45C7A3714D2C}" type="presParOf" srcId="{2CFF2E29-0F6D-48C4-8457-6EE63115BABF}" destId="{8AF1CA8B-9E7B-421D-A5FD-19ACB6508308}" srcOrd="0" destOrd="0" presId="urn:microsoft.com/office/officeart/2005/8/layout/orgChart1"/>
    <dgm:cxn modelId="{E170E119-BD65-4D20-AF4C-A5D01FD91094}" type="presParOf" srcId="{8AF1CA8B-9E7B-421D-A5FD-19ACB6508308}" destId="{4DB28243-EAE5-4B4C-A43E-F83269B022BB}" srcOrd="0" destOrd="0" presId="urn:microsoft.com/office/officeart/2005/8/layout/orgChart1"/>
    <dgm:cxn modelId="{53E8F31D-C915-4D46-9177-305C69907777}" type="presParOf" srcId="{4DB28243-EAE5-4B4C-A43E-F83269B022BB}" destId="{3C4F6DAF-CD90-4DB4-B040-B938D50F19CE}" srcOrd="0" destOrd="0" presId="urn:microsoft.com/office/officeart/2005/8/layout/orgChart1"/>
    <dgm:cxn modelId="{F534143B-421C-47D0-ABB8-7049398F9B29}" type="presParOf" srcId="{4DB28243-EAE5-4B4C-A43E-F83269B022BB}" destId="{DB8C6821-D75E-424C-BCF4-5B2B7707412E}" srcOrd="1" destOrd="0" presId="urn:microsoft.com/office/officeart/2005/8/layout/orgChart1"/>
    <dgm:cxn modelId="{31A9177E-75D9-4BB6-A87A-29C64D379136}" type="presParOf" srcId="{8AF1CA8B-9E7B-421D-A5FD-19ACB6508308}" destId="{F699387D-E2BE-4B9C-930B-96637B8912EF}" srcOrd="1" destOrd="0" presId="urn:microsoft.com/office/officeart/2005/8/layout/orgChart1"/>
    <dgm:cxn modelId="{152F57EA-A4A4-4F61-9EAA-0F1679EEB8FA}" type="presParOf" srcId="{F699387D-E2BE-4B9C-930B-96637B8912EF}" destId="{CCC539EB-CAD8-4A99-93D1-F3146A7F7BB8}" srcOrd="0" destOrd="0" presId="urn:microsoft.com/office/officeart/2005/8/layout/orgChart1"/>
    <dgm:cxn modelId="{8E04809B-0943-4950-B534-029D3436858F}" type="presParOf" srcId="{F699387D-E2BE-4B9C-930B-96637B8912EF}" destId="{5E48412C-F4C4-4223-A71D-3CA5ACBE8814}" srcOrd="1" destOrd="0" presId="urn:microsoft.com/office/officeart/2005/8/layout/orgChart1"/>
    <dgm:cxn modelId="{C694A80E-3E6C-4F45-84B2-79E2F319201F}" type="presParOf" srcId="{5E48412C-F4C4-4223-A71D-3CA5ACBE8814}" destId="{62ED9595-72B2-4654-A557-7E9B4F8BB773}" srcOrd="0" destOrd="0" presId="urn:microsoft.com/office/officeart/2005/8/layout/orgChart1"/>
    <dgm:cxn modelId="{3D6A826D-AAC8-4182-95AC-A8B349E303E7}" type="presParOf" srcId="{62ED9595-72B2-4654-A557-7E9B4F8BB773}" destId="{37B2F0BA-24D9-4F6D-B130-5F82E1DB1FB6}" srcOrd="0" destOrd="0" presId="urn:microsoft.com/office/officeart/2005/8/layout/orgChart1"/>
    <dgm:cxn modelId="{95E08D09-0D20-4868-8343-814CEC997EA2}" type="presParOf" srcId="{62ED9595-72B2-4654-A557-7E9B4F8BB773}" destId="{BABFF46D-FC91-4B46-8A67-1C93E9E7604C}" srcOrd="1" destOrd="0" presId="urn:microsoft.com/office/officeart/2005/8/layout/orgChart1"/>
    <dgm:cxn modelId="{AF4234F3-7403-47C5-A5D1-BB207CB6D073}" type="presParOf" srcId="{5E48412C-F4C4-4223-A71D-3CA5ACBE8814}" destId="{F926600A-0CC5-4FE5-A88A-793122595069}" srcOrd="1" destOrd="0" presId="urn:microsoft.com/office/officeart/2005/8/layout/orgChart1"/>
    <dgm:cxn modelId="{5FD3D868-2118-4898-8B7C-1629A2F69A83}" type="presParOf" srcId="{5E48412C-F4C4-4223-A71D-3CA5ACBE8814}" destId="{D936B95E-AA0B-4DC5-8A84-573E2576E36D}" srcOrd="2" destOrd="0" presId="urn:microsoft.com/office/officeart/2005/8/layout/orgChart1"/>
    <dgm:cxn modelId="{EEF3A450-3A98-46EA-ADA4-8495528DE931}" type="presParOf" srcId="{F699387D-E2BE-4B9C-930B-96637B8912EF}" destId="{438CDACF-4422-4FF7-AEF9-360524A8D5D7}" srcOrd="2" destOrd="0" presId="urn:microsoft.com/office/officeart/2005/8/layout/orgChart1"/>
    <dgm:cxn modelId="{D6B973AD-D723-4F52-A0CE-D015D529469C}" type="presParOf" srcId="{F699387D-E2BE-4B9C-930B-96637B8912EF}" destId="{553A1C2B-5CCD-4E74-9CA3-A1FAB4117F39}" srcOrd="3" destOrd="0" presId="urn:microsoft.com/office/officeart/2005/8/layout/orgChart1"/>
    <dgm:cxn modelId="{A22016F8-A41F-4C16-840F-3DF82409DBAE}" type="presParOf" srcId="{553A1C2B-5CCD-4E74-9CA3-A1FAB4117F39}" destId="{C47A0980-B9D3-470B-AA07-5B9B02DE290E}" srcOrd="0" destOrd="0" presId="urn:microsoft.com/office/officeart/2005/8/layout/orgChart1"/>
    <dgm:cxn modelId="{83A23F9B-2848-46F3-AE26-0EFBAE637F6A}" type="presParOf" srcId="{C47A0980-B9D3-470B-AA07-5B9B02DE290E}" destId="{34F99D63-CD36-401A-8A11-8E630819E214}" srcOrd="0" destOrd="0" presId="urn:microsoft.com/office/officeart/2005/8/layout/orgChart1"/>
    <dgm:cxn modelId="{97F7C2BB-0292-4B98-9009-2AB12228CBA6}" type="presParOf" srcId="{C47A0980-B9D3-470B-AA07-5B9B02DE290E}" destId="{141078DB-E154-42FA-A7DF-E3D454F81BC1}" srcOrd="1" destOrd="0" presId="urn:microsoft.com/office/officeart/2005/8/layout/orgChart1"/>
    <dgm:cxn modelId="{0EB90EC3-9D4E-4066-B53D-835E779B9E3D}" type="presParOf" srcId="{553A1C2B-5CCD-4E74-9CA3-A1FAB4117F39}" destId="{49D7E4BC-F57F-4010-B445-EE0953251567}" srcOrd="1" destOrd="0" presId="urn:microsoft.com/office/officeart/2005/8/layout/orgChart1"/>
    <dgm:cxn modelId="{3DC7F30E-7B59-471B-96CF-AFC86D5B9299}" type="presParOf" srcId="{553A1C2B-5CCD-4E74-9CA3-A1FAB4117F39}" destId="{1F6FA7D9-7D34-4D8E-9EBB-CC5F12AEE433}" srcOrd="2" destOrd="0" presId="urn:microsoft.com/office/officeart/2005/8/layout/orgChart1"/>
    <dgm:cxn modelId="{4EA3FB0A-BD2B-4FFB-ACF1-680249995927}" type="presParOf" srcId="{8AF1CA8B-9E7B-421D-A5FD-19ACB6508308}" destId="{56B7F2C8-ABCF-4199-AE2D-81909CA36B2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8EB5BD-52F7-4734-8EFD-24752ED8A6C0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628E3A-C5A4-4DB7-B037-0DBABF2C10F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Воздействие искусства на духовный мир личности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2860943-E191-4698-A448-12BA34FC97C8}" type="parTrans" cxnId="{766E8059-1787-4B5D-BCE2-1D7D7EBBA409}">
      <dgm:prSet/>
      <dgm:spPr/>
      <dgm:t>
        <a:bodyPr/>
        <a:lstStyle/>
        <a:p>
          <a:endParaRPr lang="ru-RU"/>
        </a:p>
      </dgm:t>
    </dgm:pt>
    <dgm:pt modelId="{83607FE4-AE4B-4DD4-AE08-E3E65C42928F}" type="sibTrans" cxnId="{766E8059-1787-4B5D-BCE2-1D7D7EBBA409}">
      <dgm:prSet/>
      <dgm:spPr/>
      <dgm:t>
        <a:bodyPr/>
        <a:lstStyle/>
        <a:p>
          <a:endParaRPr lang="ru-RU"/>
        </a:p>
      </dgm:t>
    </dgm:pt>
    <dgm:pt modelId="{1A650B59-7698-4F5F-AB6C-D24ADAE99766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содействует духовному возвышению человека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E14845B-6DF0-4150-B12D-9C75772F8B41}" type="parTrans" cxnId="{6DF41D46-2912-48C7-82BE-AC9AB74D416D}">
      <dgm:prSet/>
      <dgm:spPr/>
      <dgm:t>
        <a:bodyPr/>
        <a:lstStyle/>
        <a:p>
          <a:endParaRPr lang="ru-RU"/>
        </a:p>
      </dgm:t>
    </dgm:pt>
    <dgm:pt modelId="{24143B80-379C-4541-A900-C26C35C417A0}" type="sibTrans" cxnId="{6DF41D46-2912-48C7-82BE-AC9AB74D416D}">
      <dgm:prSet/>
      <dgm:spPr/>
      <dgm:t>
        <a:bodyPr/>
        <a:lstStyle/>
        <a:p>
          <a:endParaRPr lang="ru-RU"/>
        </a:p>
      </dgm:t>
    </dgm:pt>
    <dgm:pt modelId="{A5D141B8-375A-45F1-9A36-24DDE4A260E4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выступает побудительным импульсом для совершения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поступ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-ков, изменяет образ жизни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5DBAD47-2F92-45A5-A573-D335F11A57D1}" type="parTrans" cxnId="{5DCB09A6-5F1B-42B6-A8D6-CA6F64C0998A}">
      <dgm:prSet/>
      <dgm:spPr/>
      <dgm:t>
        <a:bodyPr/>
        <a:lstStyle/>
        <a:p>
          <a:endParaRPr lang="ru-RU"/>
        </a:p>
      </dgm:t>
    </dgm:pt>
    <dgm:pt modelId="{CBA778AE-5A2C-4400-BB8F-FF54057A9FA2}" type="sibTrans" cxnId="{5DCB09A6-5F1B-42B6-A8D6-CA6F64C0998A}">
      <dgm:prSet/>
      <dgm:spPr/>
      <dgm:t>
        <a:bodyPr/>
        <a:lstStyle/>
        <a:p>
          <a:endParaRPr lang="ru-RU"/>
        </a:p>
      </dgm:t>
    </dgm:pt>
    <dgm:pt modelId="{11E02B8A-E1B7-4343-8A0B-962A8825EA34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побуждает человека осмыслить свои жизненные установки и ценности, глубже понять свои проблемы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DA19CE-98BC-44D6-9DC2-B7470BC17C70}" type="parTrans" cxnId="{FF524CA3-854A-4C5D-9ED1-E8AD67379CE6}">
      <dgm:prSet/>
      <dgm:spPr/>
      <dgm:t>
        <a:bodyPr/>
        <a:lstStyle/>
        <a:p>
          <a:endParaRPr lang="ru-RU"/>
        </a:p>
      </dgm:t>
    </dgm:pt>
    <dgm:pt modelId="{F43CAA57-5905-4A2E-815A-B1B21B7DEA8C}" type="sibTrans" cxnId="{FF524CA3-854A-4C5D-9ED1-E8AD67379CE6}">
      <dgm:prSet/>
      <dgm:spPr/>
      <dgm:t>
        <a:bodyPr/>
        <a:lstStyle/>
        <a:p>
          <a:endParaRPr lang="ru-RU"/>
        </a:p>
      </dgm:t>
    </dgm:pt>
    <dgm:pt modelId="{4392F058-73AE-4EEC-AA7A-E61973285655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художественной форме освещает общечеловеческие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пробле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-мы: что такое добро и зло, любовь, свобода, достоинство, в чём состоит призвание и долг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BD34FF8-146A-4419-A389-A8E85DAD9EE7}" type="parTrans" cxnId="{ECD83FCD-60BB-4970-9E10-BE2C2A41A429}">
      <dgm:prSet/>
      <dgm:spPr/>
      <dgm:t>
        <a:bodyPr/>
        <a:lstStyle/>
        <a:p>
          <a:endParaRPr lang="ru-RU"/>
        </a:p>
      </dgm:t>
    </dgm:pt>
    <dgm:pt modelId="{CDB70B94-B9E8-486D-AF58-E6CB3A3D9C11}" type="sibTrans" cxnId="{ECD83FCD-60BB-4970-9E10-BE2C2A41A429}">
      <dgm:prSet/>
      <dgm:spPr/>
      <dgm:t>
        <a:bodyPr/>
        <a:lstStyle/>
        <a:p>
          <a:endParaRPr lang="ru-RU"/>
        </a:p>
      </dgm:t>
    </dgm:pt>
    <dgm:pt modelId="{50974184-9A00-44B3-B49B-C2D8CB1093DF}" type="pres">
      <dgm:prSet presAssocID="{3E8EB5BD-52F7-4734-8EFD-24752ED8A6C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2CD5343-3D3E-41AF-8DFD-E4DDA8D76DE9}" type="pres">
      <dgm:prSet presAssocID="{F2628E3A-C5A4-4DB7-B037-0DBABF2C10F2}" presName="root" presStyleCnt="0"/>
      <dgm:spPr/>
    </dgm:pt>
    <dgm:pt modelId="{C5238D32-DF6B-45EF-B6CF-99D6D0E8D972}" type="pres">
      <dgm:prSet presAssocID="{F2628E3A-C5A4-4DB7-B037-0DBABF2C10F2}" presName="rootComposite" presStyleCnt="0"/>
      <dgm:spPr/>
    </dgm:pt>
    <dgm:pt modelId="{D80218EB-5014-4578-BB0F-89C929D2ED92}" type="pres">
      <dgm:prSet presAssocID="{F2628E3A-C5A4-4DB7-B037-0DBABF2C10F2}" presName="rootText" presStyleLbl="node1" presStyleIdx="0" presStyleCnt="1" custScaleX="521783"/>
      <dgm:spPr/>
      <dgm:t>
        <a:bodyPr/>
        <a:lstStyle/>
        <a:p>
          <a:endParaRPr lang="ru-RU"/>
        </a:p>
      </dgm:t>
    </dgm:pt>
    <dgm:pt modelId="{EA0BA199-4A18-4922-B6F8-9473F31BF5BF}" type="pres">
      <dgm:prSet presAssocID="{F2628E3A-C5A4-4DB7-B037-0DBABF2C10F2}" presName="rootConnector" presStyleLbl="node1" presStyleIdx="0" presStyleCnt="1"/>
      <dgm:spPr/>
      <dgm:t>
        <a:bodyPr/>
        <a:lstStyle/>
        <a:p>
          <a:endParaRPr lang="ru-RU"/>
        </a:p>
      </dgm:t>
    </dgm:pt>
    <dgm:pt modelId="{49CD69A1-D4E9-49F9-99A9-0A40AE8E9B98}" type="pres">
      <dgm:prSet presAssocID="{F2628E3A-C5A4-4DB7-B037-0DBABF2C10F2}" presName="childShape" presStyleCnt="0"/>
      <dgm:spPr/>
    </dgm:pt>
    <dgm:pt modelId="{4D27E473-12A1-4662-8D9F-FAA7DB177282}" type="pres">
      <dgm:prSet presAssocID="{7E14845B-6DF0-4150-B12D-9C75772F8B41}" presName="Name13" presStyleLbl="parChTrans1D2" presStyleIdx="0" presStyleCnt="4"/>
      <dgm:spPr/>
      <dgm:t>
        <a:bodyPr/>
        <a:lstStyle/>
        <a:p>
          <a:endParaRPr lang="ru-RU"/>
        </a:p>
      </dgm:t>
    </dgm:pt>
    <dgm:pt modelId="{05ACA383-B76B-43BB-8D9A-1193D81AA1DB}" type="pres">
      <dgm:prSet presAssocID="{1A650B59-7698-4F5F-AB6C-D24ADAE99766}" presName="childText" presStyleLbl="bgAcc1" presStyleIdx="0" presStyleCnt="4" custScaleX="671092" custScaleY="79004" custLinFactNeighborX="1383" custLinFactNeighborY="-1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8A929-B16E-49EE-AEDE-365F46187D67}" type="pres">
      <dgm:prSet presAssocID="{A5DBAD47-2F92-45A5-A573-D335F11A57D1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2283A61-6E92-454F-8E44-43A4CD69EC96}" type="pres">
      <dgm:prSet presAssocID="{A5D141B8-375A-45F1-9A36-24DDE4A260E4}" presName="childText" presStyleLbl="bgAcc1" presStyleIdx="1" presStyleCnt="4" custScaleX="671092" custScaleY="112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D76A6-D649-4A7F-BB7E-1F0444F8B26E}" type="pres">
      <dgm:prSet presAssocID="{4BD34FF8-146A-4419-A389-A8E85DAD9EE7}" presName="Name13" presStyleLbl="parChTrans1D2" presStyleIdx="2" presStyleCnt="4"/>
      <dgm:spPr/>
      <dgm:t>
        <a:bodyPr/>
        <a:lstStyle/>
        <a:p>
          <a:endParaRPr lang="ru-RU"/>
        </a:p>
      </dgm:t>
    </dgm:pt>
    <dgm:pt modelId="{D8AD7FBF-ABA5-4F1D-910D-00D1A9688167}" type="pres">
      <dgm:prSet presAssocID="{4392F058-73AE-4EEC-AA7A-E61973285655}" presName="childText" presStyleLbl="bgAcc1" presStyleIdx="2" presStyleCnt="4" custScaleX="671092" custScaleY="126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22773-4726-4DD8-8E73-C5EBD4B86301}" type="pres">
      <dgm:prSet presAssocID="{59DA19CE-98BC-44D6-9DC2-B7470BC17C7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C0AA43B1-C9CE-49FD-8B11-DC410B9E0E84}" type="pres">
      <dgm:prSet presAssocID="{11E02B8A-E1B7-4343-8A0B-962A8825EA34}" presName="childText" presStyleLbl="bgAcc1" presStyleIdx="3" presStyleCnt="4" custScaleX="671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D83FCD-60BB-4970-9E10-BE2C2A41A429}" srcId="{F2628E3A-C5A4-4DB7-B037-0DBABF2C10F2}" destId="{4392F058-73AE-4EEC-AA7A-E61973285655}" srcOrd="2" destOrd="0" parTransId="{4BD34FF8-146A-4419-A389-A8E85DAD9EE7}" sibTransId="{CDB70B94-B9E8-486D-AF58-E6CB3A3D9C11}"/>
    <dgm:cxn modelId="{5DCB09A6-5F1B-42B6-A8D6-CA6F64C0998A}" srcId="{F2628E3A-C5A4-4DB7-B037-0DBABF2C10F2}" destId="{A5D141B8-375A-45F1-9A36-24DDE4A260E4}" srcOrd="1" destOrd="0" parTransId="{A5DBAD47-2F92-45A5-A573-D335F11A57D1}" sibTransId="{CBA778AE-5A2C-4400-BB8F-FF54057A9FA2}"/>
    <dgm:cxn modelId="{2809CD34-9E66-4AFE-A5A5-AFCCECD33D5B}" type="presOf" srcId="{7E14845B-6DF0-4150-B12D-9C75772F8B41}" destId="{4D27E473-12A1-4662-8D9F-FAA7DB177282}" srcOrd="0" destOrd="0" presId="urn:microsoft.com/office/officeart/2005/8/layout/hierarchy3"/>
    <dgm:cxn modelId="{EA5B26FF-BE6D-4AA8-BE09-94DAA9952825}" type="presOf" srcId="{1A650B59-7698-4F5F-AB6C-D24ADAE99766}" destId="{05ACA383-B76B-43BB-8D9A-1193D81AA1DB}" srcOrd="0" destOrd="0" presId="urn:microsoft.com/office/officeart/2005/8/layout/hierarchy3"/>
    <dgm:cxn modelId="{88609F2A-2A1F-4C79-B94E-45FC83FAE9F1}" type="presOf" srcId="{4BD34FF8-146A-4419-A389-A8E85DAD9EE7}" destId="{E9ED76A6-D649-4A7F-BB7E-1F0444F8B26E}" srcOrd="0" destOrd="0" presId="urn:microsoft.com/office/officeart/2005/8/layout/hierarchy3"/>
    <dgm:cxn modelId="{766E8059-1787-4B5D-BCE2-1D7D7EBBA409}" srcId="{3E8EB5BD-52F7-4734-8EFD-24752ED8A6C0}" destId="{F2628E3A-C5A4-4DB7-B037-0DBABF2C10F2}" srcOrd="0" destOrd="0" parTransId="{62860943-E191-4698-A448-12BA34FC97C8}" sibTransId="{83607FE4-AE4B-4DD4-AE08-E3E65C42928F}"/>
    <dgm:cxn modelId="{DA463120-7A0B-4178-A5FB-9E212E24E829}" type="presOf" srcId="{A5D141B8-375A-45F1-9A36-24DDE4A260E4}" destId="{52283A61-6E92-454F-8E44-43A4CD69EC96}" srcOrd="0" destOrd="0" presId="urn:microsoft.com/office/officeart/2005/8/layout/hierarchy3"/>
    <dgm:cxn modelId="{009113CF-0036-4926-A108-B1484C671BC8}" type="presOf" srcId="{59DA19CE-98BC-44D6-9DC2-B7470BC17C70}" destId="{2A122773-4726-4DD8-8E73-C5EBD4B86301}" srcOrd="0" destOrd="0" presId="urn:microsoft.com/office/officeart/2005/8/layout/hierarchy3"/>
    <dgm:cxn modelId="{FB4A10D6-9768-409B-A6CD-630F78C5AA78}" type="presOf" srcId="{F2628E3A-C5A4-4DB7-B037-0DBABF2C10F2}" destId="{D80218EB-5014-4578-BB0F-89C929D2ED92}" srcOrd="0" destOrd="0" presId="urn:microsoft.com/office/officeart/2005/8/layout/hierarchy3"/>
    <dgm:cxn modelId="{FF524CA3-854A-4C5D-9ED1-E8AD67379CE6}" srcId="{F2628E3A-C5A4-4DB7-B037-0DBABF2C10F2}" destId="{11E02B8A-E1B7-4343-8A0B-962A8825EA34}" srcOrd="3" destOrd="0" parTransId="{59DA19CE-98BC-44D6-9DC2-B7470BC17C70}" sibTransId="{F43CAA57-5905-4A2E-815A-B1B21B7DEA8C}"/>
    <dgm:cxn modelId="{1570FEF8-7725-468B-888C-D1EC579422CC}" type="presOf" srcId="{A5DBAD47-2F92-45A5-A573-D335F11A57D1}" destId="{FE88A929-B16E-49EE-AEDE-365F46187D67}" srcOrd="0" destOrd="0" presId="urn:microsoft.com/office/officeart/2005/8/layout/hierarchy3"/>
    <dgm:cxn modelId="{9480D52F-326B-4C2F-BC98-88A1532149EF}" type="presOf" srcId="{11E02B8A-E1B7-4343-8A0B-962A8825EA34}" destId="{C0AA43B1-C9CE-49FD-8B11-DC410B9E0E84}" srcOrd="0" destOrd="0" presId="urn:microsoft.com/office/officeart/2005/8/layout/hierarchy3"/>
    <dgm:cxn modelId="{8D4DA610-6951-48F1-8A3C-6B11707464CA}" type="presOf" srcId="{4392F058-73AE-4EEC-AA7A-E61973285655}" destId="{D8AD7FBF-ABA5-4F1D-910D-00D1A9688167}" srcOrd="0" destOrd="0" presId="urn:microsoft.com/office/officeart/2005/8/layout/hierarchy3"/>
    <dgm:cxn modelId="{D05FAFC7-60DC-4274-BE07-4B41C3E48CEA}" type="presOf" srcId="{F2628E3A-C5A4-4DB7-B037-0DBABF2C10F2}" destId="{EA0BA199-4A18-4922-B6F8-9473F31BF5BF}" srcOrd="1" destOrd="0" presId="urn:microsoft.com/office/officeart/2005/8/layout/hierarchy3"/>
    <dgm:cxn modelId="{6DF41D46-2912-48C7-82BE-AC9AB74D416D}" srcId="{F2628E3A-C5A4-4DB7-B037-0DBABF2C10F2}" destId="{1A650B59-7698-4F5F-AB6C-D24ADAE99766}" srcOrd="0" destOrd="0" parTransId="{7E14845B-6DF0-4150-B12D-9C75772F8B41}" sibTransId="{24143B80-379C-4541-A900-C26C35C417A0}"/>
    <dgm:cxn modelId="{38182BDC-1E05-405C-AB72-ACCD228B25F8}" type="presOf" srcId="{3E8EB5BD-52F7-4734-8EFD-24752ED8A6C0}" destId="{50974184-9A00-44B3-B49B-C2D8CB1093DF}" srcOrd="0" destOrd="0" presId="urn:microsoft.com/office/officeart/2005/8/layout/hierarchy3"/>
    <dgm:cxn modelId="{4D7D56E8-ECB4-4808-991A-E3A2F9629FB2}" type="presParOf" srcId="{50974184-9A00-44B3-B49B-C2D8CB1093DF}" destId="{92CD5343-3D3E-41AF-8DFD-E4DDA8D76DE9}" srcOrd="0" destOrd="0" presId="urn:microsoft.com/office/officeart/2005/8/layout/hierarchy3"/>
    <dgm:cxn modelId="{BB7B164F-19D0-4A26-A5CB-850619E057A5}" type="presParOf" srcId="{92CD5343-3D3E-41AF-8DFD-E4DDA8D76DE9}" destId="{C5238D32-DF6B-45EF-B6CF-99D6D0E8D972}" srcOrd="0" destOrd="0" presId="urn:microsoft.com/office/officeart/2005/8/layout/hierarchy3"/>
    <dgm:cxn modelId="{6029E1D3-E110-47A7-BE68-6DECDEA3B0FD}" type="presParOf" srcId="{C5238D32-DF6B-45EF-B6CF-99D6D0E8D972}" destId="{D80218EB-5014-4578-BB0F-89C929D2ED92}" srcOrd="0" destOrd="0" presId="urn:microsoft.com/office/officeart/2005/8/layout/hierarchy3"/>
    <dgm:cxn modelId="{7D46148D-CB0B-4CF4-8F36-53EDE4CB6928}" type="presParOf" srcId="{C5238D32-DF6B-45EF-B6CF-99D6D0E8D972}" destId="{EA0BA199-4A18-4922-B6F8-9473F31BF5BF}" srcOrd="1" destOrd="0" presId="urn:microsoft.com/office/officeart/2005/8/layout/hierarchy3"/>
    <dgm:cxn modelId="{966F2CB8-2A54-4EDB-84FC-7BBD705773B7}" type="presParOf" srcId="{92CD5343-3D3E-41AF-8DFD-E4DDA8D76DE9}" destId="{49CD69A1-D4E9-49F9-99A9-0A40AE8E9B98}" srcOrd="1" destOrd="0" presId="urn:microsoft.com/office/officeart/2005/8/layout/hierarchy3"/>
    <dgm:cxn modelId="{13E69927-D0A0-4640-B875-858DDE901866}" type="presParOf" srcId="{49CD69A1-D4E9-49F9-99A9-0A40AE8E9B98}" destId="{4D27E473-12A1-4662-8D9F-FAA7DB177282}" srcOrd="0" destOrd="0" presId="urn:microsoft.com/office/officeart/2005/8/layout/hierarchy3"/>
    <dgm:cxn modelId="{DF9A21D1-98F3-4C25-951C-1195503724A8}" type="presParOf" srcId="{49CD69A1-D4E9-49F9-99A9-0A40AE8E9B98}" destId="{05ACA383-B76B-43BB-8D9A-1193D81AA1DB}" srcOrd="1" destOrd="0" presId="urn:microsoft.com/office/officeart/2005/8/layout/hierarchy3"/>
    <dgm:cxn modelId="{894705FD-61CA-4FE2-B759-AD3E07A4134A}" type="presParOf" srcId="{49CD69A1-D4E9-49F9-99A9-0A40AE8E9B98}" destId="{FE88A929-B16E-49EE-AEDE-365F46187D67}" srcOrd="2" destOrd="0" presId="urn:microsoft.com/office/officeart/2005/8/layout/hierarchy3"/>
    <dgm:cxn modelId="{BF024354-689B-4DEC-B4D6-1F02ECFF9CE5}" type="presParOf" srcId="{49CD69A1-D4E9-49F9-99A9-0A40AE8E9B98}" destId="{52283A61-6E92-454F-8E44-43A4CD69EC96}" srcOrd="3" destOrd="0" presId="urn:microsoft.com/office/officeart/2005/8/layout/hierarchy3"/>
    <dgm:cxn modelId="{343DA38C-AB80-4809-A17E-0A71E8D69D61}" type="presParOf" srcId="{49CD69A1-D4E9-49F9-99A9-0A40AE8E9B98}" destId="{E9ED76A6-D649-4A7F-BB7E-1F0444F8B26E}" srcOrd="4" destOrd="0" presId="urn:microsoft.com/office/officeart/2005/8/layout/hierarchy3"/>
    <dgm:cxn modelId="{9D5A2307-9AFA-45FE-A2C0-4FF4049326E7}" type="presParOf" srcId="{49CD69A1-D4E9-49F9-99A9-0A40AE8E9B98}" destId="{D8AD7FBF-ABA5-4F1D-910D-00D1A9688167}" srcOrd="5" destOrd="0" presId="urn:microsoft.com/office/officeart/2005/8/layout/hierarchy3"/>
    <dgm:cxn modelId="{141BCAE7-4855-4985-A1B0-6F11A6AFE58F}" type="presParOf" srcId="{49CD69A1-D4E9-49F9-99A9-0A40AE8E9B98}" destId="{2A122773-4726-4DD8-8E73-C5EBD4B86301}" srcOrd="6" destOrd="0" presId="urn:microsoft.com/office/officeart/2005/8/layout/hierarchy3"/>
    <dgm:cxn modelId="{33223EA1-FE0B-4A55-9BBA-CDBCAD14FE7A}" type="presParOf" srcId="{49CD69A1-D4E9-49F9-99A9-0A40AE8E9B98}" destId="{C0AA43B1-C9CE-49FD-8B11-DC410B9E0E8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D5916-19EF-4049-9019-F81C710BA64F}">
      <dsp:nvSpPr>
        <dsp:cNvPr id="0" name=""/>
        <dsp:cNvSpPr/>
      </dsp:nvSpPr>
      <dsp:spPr>
        <a:xfrm>
          <a:off x="2328" y="1579354"/>
          <a:ext cx="3474387" cy="1809843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искусства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это исторически сложившиеся устойчивые формы творческой деятельности, различающиеся по способам материального воплощения художественных образов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28" y="1579354"/>
        <a:ext cx="3474387" cy="1809843"/>
      </dsp:txXfrm>
    </dsp:sp>
    <dsp:sp modelId="{B287C7A4-2CF5-49A3-A3F3-EE0B180E2E3F}">
      <dsp:nvSpPr>
        <dsp:cNvPr id="0" name=""/>
        <dsp:cNvSpPr/>
      </dsp:nvSpPr>
      <dsp:spPr>
        <a:xfrm>
          <a:off x="3476716" y="730989"/>
          <a:ext cx="339327" cy="3506572"/>
        </a:xfrm>
        <a:prstGeom prst="leftBrace">
          <a:avLst>
            <a:gd name="adj1" fmla="val 35000"/>
            <a:gd name="adj2" fmla="val 50000"/>
          </a:avLst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533CD-A33A-4B8E-A8EB-C5C99B5DCE4B}">
      <dsp:nvSpPr>
        <dsp:cNvPr id="0" name=""/>
        <dsp:cNvSpPr/>
      </dsp:nvSpPr>
      <dsp:spPr>
        <a:xfrm>
          <a:off x="3951774" y="730989"/>
          <a:ext cx="4614849" cy="35065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скульптура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живопись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графика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киноискусство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литература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музыка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архитектура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театр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цирк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хореография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дизайн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прикладное искусство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51774" y="730989"/>
        <a:ext cx="4614849" cy="35065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05CF-70D6-4B9A-9741-F639061FC339}">
      <dsp:nvSpPr>
        <dsp:cNvPr id="0" name=""/>
        <dsp:cNvSpPr/>
      </dsp:nvSpPr>
      <dsp:spPr>
        <a:xfrm>
          <a:off x="72008" y="2849"/>
          <a:ext cx="3360373" cy="7356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искусства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93555" y="24396"/>
        <a:ext cx="3317279" cy="692561"/>
      </dsp:txXfrm>
    </dsp:sp>
    <dsp:sp modelId="{77ED32CA-F60B-4BE9-ACA8-8F06C6DF01B2}">
      <dsp:nvSpPr>
        <dsp:cNvPr id="0" name=""/>
        <dsp:cNvSpPr/>
      </dsp:nvSpPr>
      <dsp:spPr>
        <a:xfrm>
          <a:off x="408045" y="738505"/>
          <a:ext cx="336037" cy="676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6321"/>
              </a:lnTo>
              <a:lnTo>
                <a:pt x="336037" y="67632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6A0ED-59EB-4982-86AB-2870F635DB32}">
      <dsp:nvSpPr>
        <dsp:cNvPr id="0" name=""/>
        <dsp:cNvSpPr/>
      </dsp:nvSpPr>
      <dsp:spPr>
        <a:xfrm>
          <a:off x="744083" y="922419"/>
          <a:ext cx="7968884" cy="984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Изобразительное искусство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(живопись, графика, скульптура и др.)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рас-крывает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многообразие человеческого отношения к миру с помощью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кра-сок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мрамора, глины и других пластических и колористических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материа-лов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72927" y="951263"/>
        <a:ext cx="7911196" cy="927127"/>
      </dsp:txXfrm>
    </dsp:sp>
    <dsp:sp modelId="{FCD93CE5-28E2-40F3-9CC1-11B736B467B1}">
      <dsp:nvSpPr>
        <dsp:cNvPr id="0" name=""/>
        <dsp:cNvSpPr/>
      </dsp:nvSpPr>
      <dsp:spPr>
        <a:xfrm>
          <a:off x="408045" y="738505"/>
          <a:ext cx="336037" cy="1720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0471"/>
              </a:lnTo>
              <a:lnTo>
                <a:pt x="336037" y="172047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828DA-FF06-4D51-A530-D53BADD79D73}">
      <dsp:nvSpPr>
        <dsp:cNvPr id="0" name=""/>
        <dsp:cNvSpPr/>
      </dsp:nvSpPr>
      <dsp:spPr>
        <a:xfrm>
          <a:off x="744083" y="2091148"/>
          <a:ext cx="7968884" cy="7356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Литература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(поэзия, проза, драматургия) включает все формы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художест-венного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творчества, реализуемые в слове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65630" y="2112695"/>
        <a:ext cx="7925790" cy="692561"/>
      </dsp:txXfrm>
    </dsp:sp>
    <dsp:sp modelId="{B04B28FA-F625-4668-985F-C73FFB9D7B0B}">
      <dsp:nvSpPr>
        <dsp:cNvPr id="0" name=""/>
        <dsp:cNvSpPr/>
      </dsp:nvSpPr>
      <dsp:spPr>
        <a:xfrm>
          <a:off x="408045" y="738505"/>
          <a:ext cx="336037" cy="2640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0041"/>
              </a:lnTo>
              <a:lnTo>
                <a:pt x="336037" y="264004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E484B-95C2-4052-AEA2-ADC986CBA816}">
      <dsp:nvSpPr>
        <dsp:cNvPr id="0" name=""/>
        <dsp:cNvSpPr/>
      </dsp:nvSpPr>
      <dsp:spPr>
        <a:xfrm>
          <a:off x="744083" y="3010718"/>
          <a:ext cx="7968884" cy="7356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Музыка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используется звучание человеческого голоса и разнообразие звуков и тембров, создаваемых музыкальными инструментами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65630" y="3032265"/>
        <a:ext cx="7925790" cy="692561"/>
      </dsp:txXfrm>
    </dsp:sp>
    <dsp:sp modelId="{4E533784-2777-4363-9F3A-8F2227C06602}">
      <dsp:nvSpPr>
        <dsp:cNvPr id="0" name=""/>
        <dsp:cNvSpPr/>
      </dsp:nvSpPr>
      <dsp:spPr>
        <a:xfrm>
          <a:off x="408045" y="738505"/>
          <a:ext cx="336037" cy="3725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5266"/>
              </a:lnTo>
              <a:lnTo>
                <a:pt x="336037" y="372526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54658-60A3-4A32-8CBD-5AE2913D9842}">
      <dsp:nvSpPr>
        <dsp:cNvPr id="0" name=""/>
        <dsp:cNvSpPr/>
      </dsp:nvSpPr>
      <dsp:spPr>
        <a:xfrm>
          <a:off x="744083" y="3930288"/>
          <a:ext cx="7968884" cy="1066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Архитектура и прикладное искусство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создание художественных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обра-зов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 помощью пространственных материальных конструкций и вещей, удовлетворяющих одновременно и практические, и духовные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потребнос-ти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людей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75333" y="3961538"/>
        <a:ext cx="7906384" cy="10044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CF4FC-B7E2-4B0A-A623-F63B3F507EDA}">
      <dsp:nvSpPr>
        <dsp:cNvPr id="0" name=""/>
        <dsp:cNvSpPr/>
      </dsp:nvSpPr>
      <dsp:spPr>
        <a:xfrm>
          <a:off x="3312366" y="945060"/>
          <a:ext cx="2016227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Категории эстетики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47413" y="980107"/>
        <a:ext cx="1946133" cy="647848"/>
      </dsp:txXfrm>
    </dsp:sp>
    <dsp:sp modelId="{D09264F7-0EF5-4C0D-9F7D-222C08B954EC}">
      <dsp:nvSpPr>
        <dsp:cNvPr id="0" name=""/>
        <dsp:cNvSpPr/>
      </dsp:nvSpPr>
      <dsp:spPr>
        <a:xfrm rot="16200000">
          <a:off x="4212201" y="829304"/>
          <a:ext cx="216556" cy="14955"/>
        </a:xfrm>
        <a:custGeom>
          <a:avLst/>
          <a:gdLst/>
          <a:ahLst/>
          <a:cxnLst/>
          <a:rect l="0" t="0" r="0" b="0"/>
          <a:pathLst>
            <a:path>
              <a:moveTo>
                <a:pt x="0" y="7477"/>
              </a:moveTo>
              <a:lnTo>
                <a:pt x="216556" y="747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15066" y="831368"/>
        <a:ext cx="10827" cy="10827"/>
      </dsp:txXfrm>
    </dsp:sp>
    <dsp:sp modelId="{6D2641D4-DB69-47E7-B0A7-F7CB4D0E029E}">
      <dsp:nvSpPr>
        <dsp:cNvPr id="0" name=""/>
        <dsp:cNvSpPr/>
      </dsp:nvSpPr>
      <dsp:spPr>
        <a:xfrm>
          <a:off x="3113553" y="10561"/>
          <a:ext cx="2413853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Прекрасное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48600" y="45608"/>
        <a:ext cx="2343759" cy="647848"/>
      </dsp:txXfrm>
    </dsp:sp>
    <dsp:sp modelId="{6A53C580-02E5-4F6A-BA23-64BA94A892A2}">
      <dsp:nvSpPr>
        <dsp:cNvPr id="0" name=""/>
        <dsp:cNvSpPr/>
      </dsp:nvSpPr>
      <dsp:spPr>
        <a:xfrm rot="21118026">
          <a:off x="5252290" y="1087663"/>
          <a:ext cx="1096719" cy="14955"/>
        </a:xfrm>
        <a:custGeom>
          <a:avLst/>
          <a:gdLst/>
          <a:ahLst/>
          <a:cxnLst/>
          <a:rect l="0" t="0" r="0" b="0"/>
          <a:pathLst>
            <a:path>
              <a:moveTo>
                <a:pt x="0" y="7477"/>
              </a:moveTo>
              <a:lnTo>
                <a:pt x="1096719" y="747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73232" y="1067722"/>
        <a:ext cx="54835" cy="54835"/>
      </dsp:txXfrm>
    </dsp:sp>
    <dsp:sp modelId="{44D21880-CC42-40EC-82B2-4F934BB9491C}">
      <dsp:nvSpPr>
        <dsp:cNvPr id="0" name=""/>
        <dsp:cNvSpPr/>
      </dsp:nvSpPr>
      <dsp:spPr>
        <a:xfrm>
          <a:off x="6227106" y="505655"/>
          <a:ext cx="2413853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Комическое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62153" y="540702"/>
        <a:ext cx="2343759" cy="647848"/>
      </dsp:txXfrm>
    </dsp:sp>
    <dsp:sp modelId="{B3DC75B6-AD9C-409E-B7C0-EACCB948A7BE}">
      <dsp:nvSpPr>
        <dsp:cNvPr id="0" name=""/>
        <dsp:cNvSpPr/>
      </dsp:nvSpPr>
      <dsp:spPr>
        <a:xfrm rot="542114">
          <a:off x="5233888" y="1532667"/>
          <a:ext cx="1142876" cy="14955"/>
        </a:xfrm>
        <a:custGeom>
          <a:avLst/>
          <a:gdLst/>
          <a:ahLst/>
          <a:cxnLst/>
          <a:rect l="0" t="0" r="0" b="0"/>
          <a:pathLst>
            <a:path>
              <a:moveTo>
                <a:pt x="0" y="7477"/>
              </a:moveTo>
              <a:lnTo>
                <a:pt x="1142876" y="747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76755" y="1511572"/>
        <a:ext cx="57143" cy="57143"/>
      </dsp:txXfrm>
    </dsp:sp>
    <dsp:sp modelId="{DC1FCE82-BE7B-4B6C-9DC3-E103F4500D63}">
      <dsp:nvSpPr>
        <dsp:cNvPr id="0" name=""/>
        <dsp:cNvSpPr/>
      </dsp:nvSpPr>
      <dsp:spPr>
        <a:xfrm>
          <a:off x="6227106" y="1440161"/>
          <a:ext cx="2413853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Низменное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62153" y="1475208"/>
        <a:ext cx="2343759" cy="647848"/>
      </dsp:txXfrm>
    </dsp:sp>
    <dsp:sp modelId="{348243E7-34F7-4FB5-A96C-F722796B5862}">
      <dsp:nvSpPr>
        <dsp:cNvPr id="0" name=""/>
        <dsp:cNvSpPr/>
      </dsp:nvSpPr>
      <dsp:spPr>
        <a:xfrm rot="5400000">
          <a:off x="4212201" y="1763803"/>
          <a:ext cx="216556" cy="14955"/>
        </a:xfrm>
        <a:custGeom>
          <a:avLst/>
          <a:gdLst/>
          <a:ahLst/>
          <a:cxnLst/>
          <a:rect l="0" t="0" r="0" b="0"/>
          <a:pathLst>
            <a:path>
              <a:moveTo>
                <a:pt x="0" y="7477"/>
              </a:moveTo>
              <a:lnTo>
                <a:pt x="216556" y="747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15066" y="1765867"/>
        <a:ext cx="10827" cy="10827"/>
      </dsp:txXfrm>
    </dsp:sp>
    <dsp:sp modelId="{16F8774B-BA8D-4D41-A834-B47FCBF76A43}">
      <dsp:nvSpPr>
        <dsp:cNvPr id="0" name=""/>
        <dsp:cNvSpPr/>
      </dsp:nvSpPr>
      <dsp:spPr>
        <a:xfrm>
          <a:off x="3113553" y="1879559"/>
          <a:ext cx="2413853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Безобразное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48600" y="1914606"/>
        <a:ext cx="2343759" cy="647848"/>
      </dsp:txXfrm>
    </dsp:sp>
    <dsp:sp modelId="{EA20F112-B680-4F51-B8ED-DFBB2A13BA4F}">
      <dsp:nvSpPr>
        <dsp:cNvPr id="0" name=""/>
        <dsp:cNvSpPr/>
      </dsp:nvSpPr>
      <dsp:spPr>
        <a:xfrm rot="10335690">
          <a:off x="2299767" y="1497510"/>
          <a:ext cx="1083788" cy="14955"/>
        </a:xfrm>
        <a:custGeom>
          <a:avLst/>
          <a:gdLst/>
          <a:ahLst/>
          <a:cxnLst/>
          <a:rect l="0" t="0" r="0" b="0"/>
          <a:pathLst>
            <a:path>
              <a:moveTo>
                <a:pt x="0" y="7477"/>
              </a:moveTo>
              <a:lnTo>
                <a:pt x="1083788" y="747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14566" y="1477893"/>
        <a:ext cx="54189" cy="54189"/>
      </dsp:txXfrm>
    </dsp:sp>
    <dsp:sp modelId="{05B7CCCD-B702-47DF-8F24-59BD9E9FFCA1}">
      <dsp:nvSpPr>
        <dsp:cNvPr id="0" name=""/>
        <dsp:cNvSpPr/>
      </dsp:nvSpPr>
      <dsp:spPr>
        <a:xfrm>
          <a:off x="0" y="1368160"/>
          <a:ext cx="2413853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Трагическое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047" y="1403207"/>
        <a:ext cx="2343759" cy="647848"/>
      </dsp:txXfrm>
    </dsp:sp>
    <dsp:sp modelId="{9C406238-3480-403F-8547-925F688E414B}">
      <dsp:nvSpPr>
        <dsp:cNvPr id="0" name=""/>
        <dsp:cNvSpPr/>
      </dsp:nvSpPr>
      <dsp:spPr>
        <a:xfrm rot="11359656">
          <a:off x="2255806" y="1052440"/>
          <a:ext cx="1156902" cy="14955"/>
        </a:xfrm>
        <a:custGeom>
          <a:avLst/>
          <a:gdLst/>
          <a:ahLst/>
          <a:cxnLst/>
          <a:rect l="0" t="0" r="0" b="0"/>
          <a:pathLst>
            <a:path>
              <a:moveTo>
                <a:pt x="0" y="7477"/>
              </a:moveTo>
              <a:lnTo>
                <a:pt x="1156902" y="747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05335" y="1030996"/>
        <a:ext cx="57845" cy="57845"/>
      </dsp:txXfrm>
    </dsp:sp>
    <dsp:sp modelId="{8CCCB701-69E8-4C69-A236-9B815B8ED7FA}">
      <dsp:nvSpPr>
        <dsp:cNvPr id="0" name=""/>
        <dsp:cNvSpPr/>
      </dsp:nvSpPr>
      <dsp:spPr>
        <a:xfrm>
          <a:off x="1" y="433656"/>
          <a:ext cx="2413853" cy="7179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Возвышенное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048" y="468703"/>
        <a:ext cx="2343759" cy="6478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DB513-1AAC-4CDA-A7E2-56337EF6BD4A}">
      <dsp:nvSpPr>
        <dsp:cNvPr id="0" name=""/>
        <dsp:cNvSpPr/>
      </dsp:nvSpPr>
      <dsp:spPr>
        <a:xfrm>
          <a:off x="4571999" y="1037759"/>
          <a:ext cx="2245196" cy="202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86"/>
              </a:lnTo>
              <a:lnTo>
                <a:pt x="2245196" y="101086"/>
              </a:lnTo>
              <a:lnTo>
                <a:pt x="2245196" y="20217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E359F-8B70-4A03-B4D8-8CBCBADF9C1D}">
      <dsp:nvSpPr>
        <dsp:cNvPr id="0" name=""/>
        <dsp:cNvSpPr/>
      </dsp:nvSpPr>
      <dsp:spPr>
        <a:xfrm>
          <a:off x="431436" y="2354160"/>
          <a:ext cx="643232" cy="2251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1180"/>
              </a:lnTo>
              <a:lnTo>
                <a:pt x="643232" y="2251180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E8534-4815-4070-886F-0D5716377BA5}">
      <dsp:nvSpPr>
        <dsp:cNvPr id="0" name=""/>
        <dsp:cNvSpPr/>
      </dsp:nvSpPr>
      <dsp:spPr>
        <a:xfrm>
          <a:off x="431436" y="2354160"/>
          <a:ext cx="643232" cy="1391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1142"/>
              </a:lnTo>
              <a:lnTo>
                <a:pt x="643232" y="1391142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7A8F1-429C-476D-9A97-C763E31C1E3B}">
      <dsp:nvSpPr>
        <dsp:cNvPr id="0" name=""/>
        <dsp:cNvSpPr/>
      </dsp:nvSpPr>
      <dsp:spPr>
        <a:xfrm>
          <a:off x="431436" y="2354160"/>
          <a:ext cx="643232" cy="531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05"/>
              </a:lnTo>
              <a:lnTo>
                <a:pt x="643232" y="53110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1062B-6627-48BE-85FB-5BC7DA5976A3}">
      <dsp:nvSpPr>
        <dsp:cNvPr id="0" name=""/>
        <dsp:cNvSpPr/>
      </dsp:nvSpPr>
      <dsp:spPr>
        <a:xfrm>
          <a:off x="2146724" y="1037759"/>
          <a:ext cx="2425275" cy="202173"/>
        </a:xfrm>
        <a:custGeom>
          <a:avLst/>
          <a:gdLst/>
          <a:ahLst/>
          <a:cxnLst/>
          <a:rect l="0" t="0" r="0" b="0"/>
          <a:pathLst>
            <a:path>
              <a:moveTo>
                <a:pt x="2425275" y="0"/>
              </a:moveTo>
              <a:lnTo>
                <a:pt x="2425275" y="101086"/>
              </a:lnTo>
              <a:lnTo>
                <a:pt x="0" y="101086"/>
              </a:lnTo>
              <a:lnTo>
                <a:pt x="0" y="20217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579FF-6F03-486A-AE5A-CFC631EB4F97}">
      <dsp:nvSpPr>
        <dsp:cNvPr id="0" name=""/>
        <dsp:cNvSpPr/>
      </dsp:nvSpPr>
      <dsp:spPr>
        <a:xfrm>
          <a:off x="1115614" y="106287"/>
          <a:ext cx="6912771" cy="9314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Эстетическое отношение к миру 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это чувственное восприятие, связанное с потребностью людей строить жизнь в соответствии с законами красоты, стремлением сделать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эизнь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прекрасной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5614" y="106287"/>
        <a:ext cx="6912771" cy="931472"/>
      </dsp:txXfrm>
    </dsp:sp>
    <dsp:sp modelId="{2D1D3530-469F-4031-BF20-DA14183354C3}">
      <dsp:nvSpPr>
        <dsp:cNvPr id="0" name=""/>
        <dsp:cNvSpPr/>
      </dsp:nvSpPr>
      <dsp:spPr>
        <a:xfrm>
          <a:off x="2614" y="1239933"/>
          <a:ext cx="4288219" cy="1114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Эстетическое сознание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614" y="1239933"/>
        <a:ext cx="4288219" cy="1114227"/>
      </dsp:txXfrm>
    </dsp:sp>
    <dsp:sp modelId="{6C0C1A84-ED36-465A-9FC0-A41A0587DA94}">
      <dsp:nvSpPr>
        <dsp:cNvPr id="0" name=""/>
        <dsp:cNvSpPr/>
      </dsp:nvSpPr>
      <dsp:spPr>
        <a:xfrm>
          <a:off x="1074669" y="2556334"/>
          <a:ext cx="3817405" cy="657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эстетическое восприятие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74669" y="2556334"/>
        <a:ext cx="3817405" cy="657863"/>
      </dsp:txXfrm>
    </dsp:sp>
    <dsp:sp modelId="{87BE02AC-D97F-4F89-B525-11AACCFF32AA}">
      <dsp:nvSpPr>
        <dsp:cNvPr id="0" name=""/>
        <dsp:cNvSpPr/>
      </dsp:nvSpPr>
      <dsp:spPr>
        <a:xfrm>
          <a:off x="1074669" y="3416371"/>
          <a:ext cx="3817405" cy="657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эстетический вкус (система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эстети-ческих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установок и идеалов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личнос-ти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74669" y="3416371"/>
        <a:ext cx="3817405" cy="657863"/>
      </dsp:txXfrm>
    </dsp:sp>
    <dsp:sp modelId="{4343D145-2067-45FB-80FD-6398F7BCCAB1}">
      <dsp:nvSpPr>
        <dsp:cNvPr id="0" name=""/>
        <dsp:cNvSpPr/>
      </dsp:nvSpPr>
      <dsp:spPr>
        <a:xfrm>
          <a:off x="1074669" y="4276408"/>
          <a:ext cx="3817405" cy="657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Эстетические теории (философски осмысленный эстетический опыт человечества)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74669" y="4276408"/>
        <a:ext cx="3817405" cy="657863"/>
      </dsp:txXfrm>
    </dsp:sp>
    <dsp:sp modelId="{77A6B78D-269B-496B-B1D6-8D8B5F7D7DDA}">
      <dsp:nvSpPr>
        <dsp:cNvPr id="0" name=""/>
        <dsp:cNvSpPr/>
      </dsp:nvSpPr>
      <dsp:spPr>
        <a:xfrm>
          <a:off x="4493007" y="1239933"/>
          <a:ext cx="4648377" cy="1114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Эстетическая деятельность 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это духовная деятельность человека, которая включает прежде всего создание произведений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искус-ства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а также восприятие произведений искусства и суждение о них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93007" y="1239933"/>
        <a:ext cx="4648377" cy="11142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218EB-5014-4578-BB0F-89C929D2ED92}">
      <dsp:nvSpPr>
        <dsp:cNvPr id="0" name=""/>
        <dsp:cNvSpPr/>
      </dsp:nvSpPr>
      <dsp:spPr>
        <a:xfrm>
          <a:off x="537" y="103049"/>
          <a:ext cx="4596800" cy="7324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Сферы эстетической деятельности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1989" y="124501"/>
        <a:ext cx="4553896" cy="689534"/>
      </dsp:txXfrm>
    </dsp:sp>
    <dsp:sp modelId="{4D27E473-12A1-4662-8D9F-FAA7DB177282}">
      <dsp:nvSpPr>
        <dsp:cNvPr id="0" name=""/>
        <dsp:cNvSpPr/>
      </dsp:nvSpPr>
      <dsp:spPr>
        <a:xfrm>
          <a:off x="460217" y="835488"/>
          <a:ext cx="459680" cy="675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802"/>
              </a:lnTo>
              <a:lnTo>
                <a:pt x="459680" y="675802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A383-B76B-43BB-8D9A-1193D81AA1DB}">
      <dsp:nvSpPr>
        <dsp:cNvPr id="0" name=""/>
        <dsp:cNvSpPr/>
      </dsp:nvSpPr>
      <dsp:spPr>
        <a:xfrm>
          <a:off x="919897" y="1018598"/>
          <a:ext cx="7864541" cy="9853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природы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восприятие красоты природы, изображение её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ху-дожественных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произведениях, стремление преобразить природу, забота о своей собственной красоте, о развитии гибкости, пластичности тела, о гармонии голоса и жеста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948758" y="1047459"/>
        <a:ext cx="7806819" cy="927664"/>
      </dsp:txXfrm>
    </dsp:sp>
    <dsp:sp modelId="{FE88A929-B16E-49EE-AEDE-365F46187D67}">
      <dsp:nvSpPr>
        <dsp:cNvPr id="0" name=""/>
        <dsp:cNvSpPr/>
      </dsp:nvSpPr>
      <dsp:spPr>
        <a:xfrm>
          <a:off x="460217" y="835488"/>
          <a:ext cx="459680" cy="1847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7269"/>
              </a:lnTo>
              <a:lnTo>
                <a:pt x="459680" y="184726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83A61-6E92-454F-8E44-43A4CD69EC96}">
      <dsp:nvSpPr>
        <dsp:cNvPr id="0" name=""/>
        <dsp:cNvSpPr/>
      </dsp:nvSpPr>
      <dsp:spPr>
        <a:xfrm>
          <a:off x="919897" y="2187094"/>
          <a:ext cx="7864541" cy="991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труда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стремление сделать орудия труда и домашнюю утварь не только удобными и практичными, но и красивыми. </a:t>
          </a:r>
          <a:r>
            <a:rPr lang="ru-RU" sz="1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Дизайн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художес-твенное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проектирование эстетического облика промышленных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изде-лий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эстетическое оформление рабочих мест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948932" y="2216129"/>
        <a:ext cx="7806471" cy="933256"/>
      </dsp:txXfrm>
    </dsp:sp>
    <dsp:sp modelId="{E9ED76A6-D649-4A7F-BB7E-1F0444F8B26E}">
      <dsp:nvSpPr>
        <dsp:cNvPr id="0" name=""/>
        <dsp:cNvSpPr/>
      </dsp:nvSpPr>
      <dsp:spPr>
        <a:xfrm>
          <a:off x="460217" y="835488"/>
          <a:ext cx="459680" cy="2892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2261"/>
              </a:lnTo>
              <a:lnTo>
                <a:pt x="459680" y="289226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D7FBF-ABA5-4F1D-910D-00D1A9688167}">
      <dsp:nvSpPr>
        <dsp:cNvPr id="0" name=""/>
        <dsp:cNvSpPr/>
      </dsp:nvSpPr>
      <dsp:spPr>
        <a:xfrm>
          <a:off x="919897" y="3361530"/>
          <a:ext cx="7864541" cy="732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быта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организация питания, отдыха, развлечений, общение друг с другом, украшение своих жилищ или одежды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941349" y="3382982"/>
        <a:ext cx="7821637" cy="689534"/>
      </dsp:txXfrm>
    </dsp:sp>
    <dsp:sp modelId="{2A122773-4726-4DD8-8E73-C5EBD4B86301}">
      <dsp:nvSpPr>
        <dsp:cNvPr id="0" name=""/>
        <dsp:cNvSpPr/>
      </dsp:nvSpPr>
      <dsp:spPr>
        <a:xfrm>
          <a:off x="460217" y="835488"/>
          <a:ext cx="459680" cy="3807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07810"/>
              </a:lnTo>
              <a:lnTo>
                <a:pt x="459680" y="380781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A43B1-C9CE-49FD-8B11-DC410B9E0E84}">
      <dsp:nvSpPr>
        <dsp:cNvPr id="0" name=""/>
        <dsp:cNvSpPr/>
      </dsp:nvSpPr>
      <dsp:spPr>
        <a:xfrm>
          <a:off x="919897" y="4277079"/>
          <a:ext cx="7864541" cy="732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Эстетика человеческих отношений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проявление доброжелательного, уважительного отношения к человеку, культура речи, общая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воспитан-ность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вежливость и соблюдение правил этикета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941349" y="4298531"/>
        <a:ext cx="7821637" cy="6895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8CDACF-4422-4FF7-AEF9-360524A8D5D7}">
      <dsp:nvSpPr>
        <dsp:cNvPr id="0" name=""/>
        <dsp:cNvSpPr/>
      </dsp:nvSpPr>
      <dsp:spPr>
        <a:xfrm>
          <a:off x="4392488" y="1728192"/>
          <a:ext cx="2202614" cy="1224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953"/>
              </a:lnTo>
              <a:lnTo>
                <a:pt x="2202614" y="806953"/>
              </a:lnTo>
              <a:lnTo>
                <a:pt x="2202614" y="122413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C539EB-CAD8-4A99-93D1-F3146A7F7BB8}">
      <dsp:nvSpPr>
        <dsp:cNvPr id="0" name=""/>
        <dsp:cNvSpPr/>
      </dsp:nvSpPr>
      <dsp:spPr>
        <a:xfrm>
          <a:off x="1986604" y="1728192"/>
          <a:ext cx="2405883" cy="1224138"/>
        </a:xfrm>
        <a:custGeom>
          <a:avLst/>
          <a:gdLst/>
          <a:ahLst/>
          <a:cxnLst/>
          <a:rect l="0" t="0" r="0" b="0"/>
          <a:pathLst>
            <a:path>
              <a:moveTo>
                <a:pt x="2405883" y="0"/>
              </a:moveTo>
              <a:lnTo>
                <a:pt x="2405883" y="806953"/>
              </a:lnTo>
              <a:lnTo>
                <a:pt x="0" y="806953"/>
              </a:lnTo>
              <a:lnTo>
                <a:pt x="0" y="122413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F6DAF-CD90-4DB4-B040-B938D50F19CE}">
      <dsp:nvSpPr>
        <dsp:cNvPr id="0" name=""/>
        <dsp:cNvSpPr/>
      </dsp:nvSpPr>
      <dsp:spPr>
        <a:xfrm>
          <a:off x="2405895" y="563413"/>
          <a:ext cx="3973185" cy="11647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 мнению древнегреческого мыслителя Аристотеля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405895" y="563413"/>
        <a:ext cx="3973185" cy="1164779"/>
      </dsp:txXfrm>
    </dsp:sp>
    <dsp:sp modelId="{37B2F0BA-24D9-4F6D-B130-5F82E1DB1FB6}">
      <dsp:nvSpPr>
        <dsp:cNvPr id="0" name=""/>
        <dsp:cNvSpPr/>
      </dsp:nvSpPr>
      <dsp:spPr>
        <a:xfrm>
          <a:off x="12" y="2952331"/>
          <a:ext cx="3973185" cy="19865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Способность искусства оказывать воздействие на духовный мир человека основана на подражании действительности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" y="2952331"/>
        <a:ext cx="3973185" cy="1986592"/>
      </dsp:txXfrm>
    </dsp:sp>
    <dsp:sp modelId="{34F99D63-CD36-401A-8A11-8E630819E214}">
      <dsp:nvSpPr>
        <dsp:cNvPr id="0" name=""/>
        <dsp:cNvSpPr/>
      </dsp:nvSpPr>
      <dsp:spPr>
        <a:xfrm>
          <a:off x="4608510" y="2952331"/>
          <a:ext cx="3973185" cy="19865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Особая роль в литературном творчестве принадлежит трагедии. Цель трагедии - катарсис (греч.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ratharsis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очищение), или очищение души через сопереживание героям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08510" y="2952331"/>
        <a:ext cx="3973185" cy="19865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218EB-5014-4578-BB0F-89C929D2ED92}">
      <dsp:nvSpPr>
        <dsp:cNvPr id="0" name=""/>
        <dsp:cNvSpPr/>
      </dsp:nvSpPr>
      <dsp:spPr>
        <a:xfrm>
          <a:off x="5309" y="440914"/>
          <a:ext cx="7139885" cy="684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Воздействие искусства на духовный мир личности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5348" y="460953"/>
        <a:ext cx="7099807" cy="644103"/>
      </dsp:txXfrm>
    </dsp:sp>
    <dsp:sp modelId="{4D27E473-12A1-4662-8D9F-FAA7DB177282}">
      <dsp:nvSpPr>
        <dsp:cNvPr id="0" name=""/>
        <dsp:cNvSpPr/>
      </dsp:nvSpPr>
      <dsp:spPr>
        <a:xfrm>
          <a:off x="719298" y="1125096"/>
          <a:ext cx="719298" cy="431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513"/>
              </a:lnTo>
              <a:lnTo>
                <a:pt x="719298" y="43151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CA383-B76B-43BB-8D9A-1193D81AA1DB}">
      <dsp:nvSpPr>
        <dsp:cNvPr id="0" name=""/>
        <dsp:cNvSpPr/>
      </dsp:nvSpPr>
      <dsp:spPr>
        <a:xfrm>
          <a:off x="1438596" y="1286343"/>
          <a:ext cx="7346379" cy="5405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содействует духовному возвышению человека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54428" y="1302175"/>
        <a:ext cx="7314715" cy="508866"/>
      </dsp:txXfrm>
    </dsp:sp>
    <dsp:sp modelId="{FE88A929-B16E-49EE-AEDE-365F46187D67}">
      <dsp:nvSpPr>
        <dsp:cNvPr id="0" name=""/>
        <dsp:cNvSpPr/>
      </dsp:nvSpPr>
      <dsp:spPr>
        <a:xfrm>
          <a:off x="719298" y="1125096"/>
          <a:ext cx="713988" cy="1268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8958"/>
              </a:lnTo>
              <a:lnTo>
                <a:pt x="713988" y="126895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83A61-6E92-454F-8E44-43A4CD69EC96}">
      <dsp:nvSpPr>
        <dsp:cNvPr id="0" name=""/>
        <dsp:cNvSpPr/>
      </dsp:nvSpPr>
      <dsp:spPr>
        <a:xfrm>
          <a:off x="1433286" y="2007717"/>
          <a:ext cx="7346379" cy="7726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выступает побудительным импульсом для совершения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поступ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-ков, изменяет образ жизни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55917" y="2030348"/>
        <a:ext cx="7301117" cy="727411"/>
      </dsp:txXfrm>
    </dsp:sp>
    <dsp:sp modelId="{E9ED76A6-D649-4A7F-BB7E-1F0444F8B26E}">
      <dsp:nvSpPr>
        <dsp:cNvPr id="0" name=""/>
        <dsp:cNvSpPr/>
      </dsp:nvSpPr>
      <dsp:spPr>
        <a:xfrm>
          <a:off x="719298" y="1125096"/>
          <a:ext cx="713988" cy="2258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8835"/>
              </a:lnTo>
              <a:lnTo>
                <a:pt x="713988" y="225883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D7FBF-ABA5-4F1D-910D-00D1A9688167}">
      <dsp:nvSpPr>
        <dsp:cNvPr id="0" name=""/>
        <dsp:cNvSpPr/>
      </dsp:nvSpPr>
      <dsp:spPr>
        <a:xfrm>
          <a:off x="1433286" y="2951436"/>
          <a:ext cx="7346379" cy="8649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художественной форме освещает общечеловеческие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пробле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-мы: что такое добро и зло, любовь, свобода, достоинство, в чём состоит призвание и долг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58621" y="2976771"/>
        <a:ext cx="7295709" cy="814320"/>
      </dsp:txXfrm>
    </dsp:sp>
    <dsp:sp modelId="{2A122773-4726-4DD8-8E73-C5EBD4B86301}">
      <dsp:nvSpPr>
        <dsp:cNvPr id="0" name=""/>
        <dsp:cNvSpPr/>
      </dsp:nvSpPr>
      <dsp:spPr>
        <a:xfrm>
          <a:off x="719298" y="1125096"/>
          <a:ext cx="713988" cy="3204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4466"/>
              </a:lnTo>
              <a:lnTo>
                <a:pt x="713988" y="320446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A43B1-C9CE-49FD-8B11-DC410B9E0E84}">
      <dsp:nvSpPr>
        <dsp:cNvPr id="0" name=""/>
        <dsp:cNvSpPr/>
      </dsp:nvSpPr>
      <dsp:spPr>
        <a:xfrm>
          <a:off x="1433286" y="3987471"/>
          <a:ext cx="7346379" cy="684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побуждает человека осмыслить свои жизненные установки и ценности, глубже понять свои проблемы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53325" y="4007510"/>
        <a:ext cx="7306301" cy="644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280B1E-C369-4F16-8E1D-A21E0BE825D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Искусство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Обществоведение, 10 класс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16632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Лицей Ивацевичского района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39552" y="5805264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Ситник П.В.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71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Воздействие искусства на духовный мир 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личности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8364581"/>
              </p:ext>
            </p:extLst>
          </p:nvPr>
        </p:nvGraphicFramePr>
        <p:xfrm>
          <a:off x="179512" y="155679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23331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Социальная роль искусства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450801"/>
              </p:ext>
            </p:extLst>
          </p:nvPr>
        </p:nvGraphicFramePr>
        <p:xfrm>
          <a:off x="-31676" y="1102643"/>
          <a:ext cx="9144000" cy="579120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2123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0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2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Функции искусства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Эстетическая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Развитие способностей художественного восприятия,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освоение и воплощение эстетический ценностей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Гедонистическая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Получение наслаждения участниками художественного процесса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Общественно-преобразующая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Духовно-практическая деятельность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Познавательная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Отражение исторических событий, взглядов, представлений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Эмпатическая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Затрагивание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чувств, вызывание интереса и сопереживания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Воспитательная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Средство нравственного совершенствования человека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Нравственная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Воздействие на нравственность и поведение, побуждение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дейст-вовать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определённым образом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4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Прогностическая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Предвосхищение, предсказание событий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4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Рекреативная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Средство развлечения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Информационно-коммуникативная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Сообщение, обобщение, общение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2078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Эвристическая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Обнаружение принципиально новых средств отражения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реаль-ности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/>
              <a:t>Сферы эстетической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Воздействие искусства на духовный мир </a:t>
            </a:r>
            <a:r>
              <a:rPr lang="ru-RU" dirty="0" smtClean="0"/>
              <a:t>личности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Социальная роль искусства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8442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Сферы эстетической деятельности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18527" y="3446942"/>
            <a:ext cx="2880319" cy="972228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Специфика искусства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034950" y="3518950"/>
            <a:ext cx="4824536" cy="864096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выражает действительность в художествен-но-образной форме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8" name="Стрелка вправо 17"/>
          <p:cNvSpPr/>
          <p:nvPr/>
        </p:nvSpPr>
        <p:spPr>
          <a:xfrm>
            <a:off x="3170854" y="3662966"/>
            <a:ext cx="864096" cy="576064"/>
          </a:xfrm>
          <a:prstGeom prst="rightArrow">
            <a:avLst>
              <a:gd name="adj1" fmla="val 50000"/>
              <a:gd name="adj2" fmla="val 77838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230390" y="2006782"/>
            <a:ext cx="8635027" cy="864096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Искусство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искушённость, мастерство, умение (в широком смысле), творчество по законам красоты (в узком смысле)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84611" y="4959110"/>
            <a:ext cx="8635027" cy="1296144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Художественный образ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это созданное автором и доступное восприятию с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по-мощью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органов чувств явление, которое выражает какие-либо стороны жизни, исходя из субъективных позиций его создателя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Сферы эстетической деятельности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62247824"/>
              </p:ext>
            </p:extLst>
          </p:nvPr>
        </p:nvGraphicFramePr>
        <p:xfrm>
          <a:off x="323528" y="1628800"/>
          <a:ext cx="856895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Сферы эстетической деятельности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628800"/>
          <a:ext cx="8784976" cy="5000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Сферы эстетической деятельности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7" name="Группа 4"/>
          <p:cNvGrpSpPr/>
          <p:nvPr/>
        </p:nvGrpSpPr>
        <p:grpSpPr>
          <a:xfrm>
            <a:off x="251520" y="1556792"/>
            <a:ext cx="8635027" cy="115212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Эстетика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(греч. </a:t>
              </a:r>
              <a:r>
                <a:rPr lang="en-US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a</a:t>
              </a:r>
              <a:r>
                <a:rPr lang="en-US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isthetikos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 относящийся к чувственному восприятию) -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фило-софская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дисциплина, которая изучает отношение человека к миру на основании представлений о прекрасном и безобразном, возвышенном и низменном и т.д., а также сферу художественной деятельности людей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0" name="Группа 4"/>
          <p:cNvGrpSpPr/>
          <p:nvPr/>
        </p:nvGrpSpPr>
        <p:grpSpPr>
          <a:xfrm>
            <a:off x="251520" y="5517232"/>
            <a:ext cx="8635027" cy="115212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Прекрасное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 центральное понятие в эстетике, выражающее эстетически идеальное состояние, образцовую чувственно созерцаемую форму. Прекрасным мы называем явления, обладающие высшим совершенством, бесспорной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эстети-ческой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ценностью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aphicFrame>
        <p:nvGraphicFramePr>
          <p:cNvPr id="13" name="Схема 12"/>
          <p:cNvGraphicFramePr/>
          <p:nvPr/>
        </p:nvGraphicFramePr>
        <p:xfrm>
          <a:off x="251520" y="2852936"/>
          <a:ext cx="8640960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Сферы эстетической деятельности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0" y="1628800"/>
          <a:ext cx="9144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5076056" y="4221088"/>
            <a:ext cx="3901177" cy="2274624"/>
            <a:chOff x="12" y="2952331"/>
            <a:chExt cx="3973185" cy="198659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12" y="2952331"/>
              <a:ext cx="3973185" cy="1986592"/>
            </a:xfrm>
            <a:prstGeom prst="rect">
              <a:avLst/>
            </a:prstGeom>
            <a:ln>
              <a:solidFill>
                <a:schemeClr val="accent1"/>
              </a:solidFill>
            </a:ln>
            <a:sp3d contourW="19050" prstMaterial="metal">
              <a:bevelT w="88900" h="203200"/>
              <a:bevelB w="165100" h="254000"/>
            </a:sp3d>
          </p:spPr>
          <p:style>
            <a:lnRef idx="0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12" y="2952331"/>
              <a:ext cx="3973185" cy="19865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Эстетический вкус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 способность человека на основании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возникаю-щего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чувства удовольствия или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не-удовольствия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отличать прекрасное от безобразного в искусстве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дейст-вительности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, давать эстетическую оценку различным явлениям,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пред-метам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, событиям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Сферы эстетической деятельности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155679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Воздействие искусства на духовный мир 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личности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5602" name="Picture 2" descr="Картинки по запросу аристот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2024" y="1628801"/>
            <a:ext cx="1723351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452320" y="3933056"/>
            <a:ext cx="1273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Аристотель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1412776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0280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1371</TotalTime>
  <Words>705</Words>
  <Application>Microsoft Office PowerPoint</Application>
  <PresentationFormat>Экран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Bodoni MT Condensed</vt:lpstr>
      <vt:lpstr>Cambria</vt:lpstr>
      <vt:lpstr>Courier New</vt:lpstr>
      <vt:lpstr>Franklin Gothic Book</vt:lpstr>
      <vt:lpstr>Times New Roman</vt:lpstr>
      <vt:lpstr>Wingdings</vt:lpstr>
      <vt:lpstr>Decatur</vt:lpstr>
      <vt:lpstr>Искусство</vt:lpstr>
      <vt:lpstr>План</vt:lpstr>
      <vt:lpstr>Сферы эстетической деятельности</vt:lpstr>
      <vt:lpstr>Сферы эстетической деятельности</vt:lpstr>
      <vt:lpstr>Сферы эстетической деятельности</vt:lpstr>
      <vt:lpstr>Сферы эстетической деятельности</vt:lpstr>
      <vt:lpstr>Сферы эстетической деятельности</vt:lpstr>
      <vt:lpstr>Сферы эстетической деятельности</vt:lpstr>
      <vt:lpstr>Воздействие искусства на духовный мир личности</vt:lpstr>
      <vt:lpstr>Воздействие искусства на духовный мир личности</vt:lpstr>
      <vt:lpstr>Социальная роль искусства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</dc:title>
  <dc:subject>Искусство</dc:subject>
  <dc:creator>Ситник П.В.</dc:creator>
  <dc:description>Презентация.</dc:description>
  <cp:lastModifiedBy>User</cp:lastModifiedBy>
  <cp:revision>89</cp:revision>
  <dcterms:created xsi:type="dcterms:W3CDTF">2012-05-11T17:12:37Z</dcterms:created>
  <dcterms:modified xsi:type="dcterms:W3CDTF">2018-04-15T09:25:47Z</dcterms:modified>
  <cp:category>Обществоведение.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15.04.2018</vt:lpwstr>
  </property>
</Properties>
</file>