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75" r:id="rId6"/>
    <p:sldId id="283" r:id="rId7"/>
    <p:sldId id="284" r:id="rId8"/>
    <p:sldId id="285" r:id="rId9"/>
    <p:sldId id="279" r:id="rId10"/>
    <p:sldId id="280" r:id="rId11"/>
    <p:sldId id="281" r:id="rId12"/>
    <p:sldId id="282" r:id="rId13"/>
    <p:sldId id="286" r:id="rId14"/>
    <p:sldId id="287" r:id="rId15"/>
    <p:sldId id="28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9209F6-F063-4CC1-8BBA-27E26B679DD0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AE73036-DDE8-49BE-B68D-610830C0ED5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показатели функционирования национальной экономики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CE9853-B823-4FA2-B854-944E95FAF4AB}" type="parTrans" cxnId="{39DABF37-E902-4F46-AABC-9E1F1073DFBE}">
      <dgm:prSet/>
      <dgm:spPr/>
      <dgm:t>
        <a:bodyPr/>
        <a:lstStyle/>
        <a:p>
          <a:endParaRPr lang="ru-RU"/>
        </a:p>
      </dgm:t>
    </dgm:pt>
    <dgm:pt modelId="{0A932922-CF1B-4352-9A78-C639B3E9A406}" type="sibTrans" cxnId="{39DABF37-E902-4F46-AABC-9E1F1073DFBE}">
      <dgm:prSet/>
      <dgm:spPr/>
      <dgm:t>
        <a:bodyPr/>
        <a:lstStyle/>
        <a:p>
          <a:endParaRPr lang="ru-RU"/>
        </a:p>
      </dgm:t>
    </dgm:pt>
    <dgm:pt modelId="{5CD33B53-5029-4CB8-A312-EDF84099489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Валовой внутренний продукт (ВВП)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40E428-2FEC-4B34-8197-E70D00D9431E}" type="parTrans" cxnId="{20335F86-821A-4197-8415-3D00D60096F2}">
      <dgm:prSet/>
      <dgm:spPr/>
      <dgm:t>
        <a:bodyPr/>
        <a:lstStyle/>
        <a:p>
          <a:endParaRPr lang="ru-RU"/>
        </a:p>
      </dgm:t>
    </dgm:pt>
    <dgm:pt modelId="{812D95EB-67FA-4049-B5BC-40CB506293CB}" type="sibTrans" cxnId="{20335F86-821A-4197-8415-3D00D60096F2}">
      <dgm:prSet/>
      <dgm:spPr/>
      <dgm:t>
        <a:bodyPr/>
        <a:lstStyle/>
        <a:p>
          <a:endParaRPr lang="ru-RU"/>
        </a:p>
      </dgm:t>
    </dgm:pt>
    <dgm:pt modelId="{4DD0EFA1-2713-4CC7-827C-785FA259E24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Валовой национальный продукт (ВНП)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665A423-B7E1-4954-8CA5-FC610A1D586D}" type="parTrans" cxnId="{C51DBCE3-A653-481E-BE41-04BD238EEA63}">
      <dgm:prSet/>
      <dgm:spPr/>
      <dgm:t>
        <a:bodyPr/>
        <a:lstStyle/>
        <a:p>
          <a:endParaRPr lang="ru-RU"/>
        </a:p>
      </dgm:t>
    </dgm:pt>
    <dgm:pt modelId="{9DA4D34F-5C34-4D4F-9936-ECA5E1C2807C}" type="sibTrans" cxnId="{C51DBCE3-A653-481E-BE41-04BD238EEA63}">
      <dgm:prSet/>
      <dgm:spPr/>
      <dgm:t>
        <a:bodyPr/>
        <a:lstStyle/>
        <a:p>
          <a:endParaRPr lang="ru-RU"/>
        </a:p>
      </dgm:t>
    </dgm:pt>
    <dgm:pt modelId="{62377B99-4C2A-4577-9EF2-967E187FE43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стоимость всех товаров и услуг, произведённых в течение года на территории страны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70B2ED9-C3E0-4A8F-93FB-1AAFB530A4DD}" type="parTrans" cxnId="{E4316BFB-A8F8-4765-ACD1-13B3FCE50D7C}">
      <dgm:prSet/>
      <dgm:spPr/>
      <dgm:t>
        <a:bodyPr/>
        <a:lstStyle/>
        <a:p>
          <a:endParaRPr lang="ru-RU"/>
        </a:p>
      </dgm:t>
    </dgm:pt>
    <dgm:pt modelId="{757D91F4-A686-415D-9FD8-3FFB2F546C98}" type="sibTrans" cxnId="{E4316BFB-A8F8-4765-ACD1-13B3FCE50D7C}">
      <dgm:prSet/>
      <dgm:spPr/>
      <dgm:t>
        <a:bodyPr/>
        <a:lstStyle/>
        <a:p>
          <a:endParaRPr lang="ru-RU"/>
        </a:p>
      </dgm:t>
    </dgm:pt>
    <dgm:pt modelId="{7F2EAF6D-509E-4058-AB4A-178E6C539DD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рыночная стоимость конечных товаров и услуг, произведённых в экономике за год с помощью факторов производства, находящихся в собственности граждан данной страны,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 на территории других стран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C67534-8EC4-46CA-B2B2-96967C37057E}" type="parTrans" cxnId="{A35BFA86-FFD4-4AEA-B747-21DA730B6504}">
      <dgm:prSet/>
      <dgm:spPr/>
      <dgm:t>
        <a:bodyPr/>
        <a:lstStyle/>
        <a:p>
          <a:endParaRPr lang="ru-RU"/>
        </a:p>
      </dgm:t>
    </dgm:pt>
    <dgm:pt modelId="{7CFEC713-D836-4803-8CFA-4098A8C1C1DF}" type="sibTrans" cxnId="{A35BFA86-FFD4-4AEA-B747-21DA730B6504}">
      <dgm:prSet/>
      <dgm:spPr/>
      <dgm:t>
        <a:bodyPr/>
        <a:lstStyle/>
        <a:p>
          <a:endParaRPr lang="ru-RU"/>
        </a:p>
      </dgm:t>
    </dgm:pt>
    <dgm:pt modelId="{9993350C-5F7B-4F28-A085-C3A99C2BF261}" type="pres">
      <dgm:prSet presAssocID="{C89209F6-F063-4CC1-8BBA-27E26B679D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1F54145-B2E6-453D-A6E6-49710DD6A27D}" type="pres">
      <dgm:prSet presAssocID="{2AE73036-DDE8-49BE-B68D-610830C0ED5E}" presName="hierRoot1" presStyleCnt="0">
        <dgm:presLayoutVars>
          <dgm:hierBranch val="init"/>
        </dgm:presLayoutVars>
      </dgm:prSet>
      <dgm:spPr/>
    </dgm:pt>
    <dgm:pt modelId="{050A5DA8-E46B-4EA2-9E33-8ED75039B7B7}" type="pres">
      <dgm:prSet presAssocID="{2AE73036-DDE8-49BE-B68D-610830C0ED5E}" presName="rootComposite1" presStyleCnt="0"/>
      <dgm:spPr/>
    </dgm:pt>
    <dgm:pt modelId="{7339A8FD-E0F1-4A3B-BF54-EE1D96C3385B}" type="pres">
      <dgm:prSet presAssocID="{2AE73036-DDE8-49BE-B68D-610830C0ED5E}" presName="rootText1" presStyleLbl="node0" presStyleIdx="0" presStyleCnt="1" custScaleX="1811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6510F1-E6A1-482F-BFDE-0A6D20B46135}" type="pres">
      <dgm:prSet presAssocID="{2AE73036-DDE8-49BE-B68D-610830C0ED5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302F212-D32C-42CF-BC83-C272B938D653}" type="pres">
      <dgm:prSet presAssocID="{2AE73036-DDE8-49BE-B68D-610830C0ED5E}" presName="hierChild2" presStyleCnt="0"/>
      <dgm:spPr/>
    </dgm:pt>
    <dgm:pt modelId="{7F2EFCE5-7F6C-4731-96BD-6DEF12A4AEA1}" type="pres">
      <dgm:prSet presAssocID="{1940E428-2FEC-4B34-8197-E70D00D9431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8BCD9C1-93D9-4330-9D20-F412FE72A9CB}" type="pres">
      <dgm:prSet presAssocID="{5CD33B53-5029-4CB8-A312-EDF840994894}" presName="hierRoot2" presStyleCnt="0">
        <dgm:presLayoutVars>
          <dgm:hierBranch/>
        </dgm:presLayoutVars>
      </dgm:prSet>
      <dgm:spPr/>
    </dgm:pt>
    <dgm:pt modelId="{87DAD0AF-55D7-4E8C-AE49-5E8F014D213E}" type="pres">
      <dgm:prSet presAssocID="{5CD33B53-5029-4CB8-A312-EDF840994894}" presName="rootComposite" presStyleCnt="0"/>
      <dgm:spPr/>
    </dgm:pt>
    <dgm:pt modelId="{E37EE72B-AAB0-4B58-B4CC-CC7D308A99AA}" type="pres">
      <dgm:prSet presAssocID="{5CD33B53-5029-4CB8-A312-EDF840994894}" presName="rootText" presStyleLbl="node2" presStyleIdx="0" presStyleCnt="2" custScaleX="174058" custScaleY="967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606AF0-696F-4C38-BC50-3F01F90053F9}" type="pres">
      <dgm:prSet presAssocID="{5CD33B53-5029-4CB8-A312-EDF840994894}" presName="rootConnector" presStyleLbl="node2" presStyleIdx="0" presStyleCnt="2"/>
      <dgm:spPr/>
      <dgm:t>
        <a:bodyPr/>
        <a:lstStyle/>
        <a:p>
          <a:endParaRPr lang="ru-RU"/>
        </a:p>
      </dgm:t>
    </dgm:pt>
    <dgm:pt modelId="{C428452F-144E-4FE9-9E16-B64396498B76}" type="pres">
      <dgm:prSet presAssocID="{5CD33B53-5029-4CB8-A312-EDF840994894}" presName="hierChild4" presStyleCnt="0"/>
      <dgm:spPr/>
    </dgm:pt>
    <dgm:pt modelId="{08E35D8F-CB02-45FF-AC45-F701A24ECD94}" type="pres">
      <dgm:prSet presAssocID="{970B2ED9-C3E0-4A8F-93FB-1AAFB530A4DD}" presName="Name35" presStyleLbl="parChTrans1D3" presStyleIdx="0" presStyleCnt="2"/>
      <dgm:spPr/>
      <dgm:t>
        <a:bodyPr/>
        <a:lstStyle/>
        <a:p>
          <a:endParaRPr lang="ru-RU"/>
        </a:p>
      </dgm:t>
    </dgm:pt>
    <dgm:pt modelId="{5E2C324B-34EE-42B2-87D8-C54BD0D4360D}" type="pres">
      <dgm:prSet presAssocID="{62377B99-4C2A-4577-9EF2-967E187FE438}" presName="hierRoot2" presStyleCnt="0">
        <dgm:presLayoutVars>
          <dgm:hierBranch val="init"/>
        </dgm:presLayoutVars>
      </dgm:prSet>
      <dgm:spPr/>
    </dgm:pt>
    <dgm:pt modelId="{66EF0D41-79A0-4751-BFDE-BF799139949F}" type="pres">
      <dgm:prSet presAssocID="{62377B99-4C2A-4577-9EF2-967E187FE438}" presName="rootComposite" presStyleCnt="0"/>
      <dgm:spPr/>
    </dgm:pt>
    <dgm:pt modelId="{B5985EBC-C190-4345-8CA5-21341FE6BA1F}" type="pres">
      <dgm:prSet presAssocID="{62377B99-4C2A-4577-9EF2-967E187FE438}" presName="rootText" presStyleLbl="node3" presStyleIdx="0" presStyleCnt="2" custScaleX="174058" custScaleY="1343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1571F5-110E-4F23-93F7-90A5D513C735}" type="pres">
      <dgm:prSet presAssocID="{62377B99-4C2A-4577-9EF2-967E187FE438}" presName="rootConnector" presStyleLbl="node3" presStyleIdx="0" presStyleCnt="2"/>
      <dgm:spPr/>
      <dgm:t>
        <a:bodyPr/>
        <a:lstStyle/>
        <a:p>
          <a:endParaRPr lang="ru-RU"/>
        </a:p>
      </dgm:t>
    </dgm:pt>
    <dgm:pt modelId="{2F3F643B-EB9A-4D1B-B3F2-69AD924DD17C}" type="pres">
      <dgm:prSet presAssocID="{62377B99-4C2A-4577-9EF2-967E187FE438}" presName="hierChild4" presStyleCnt="0"/>
      <dgm:spPr/>
    </dgm:pt>
    <dgm:pt modelId="{C8F56582-D2C8-4887-9080-2185158B5C2E}" type="pres">
      <dgm:prSet presAssocID="{62377B99-4C2A-4577-9EF2-967E187FE438}" presName="hierChild5" presStyleCnt="0"/>
      <dgm:spPr/>
    </dgm:pt>
    <dgm:pt modelId="{0A631218-FDE6-4882-91CF-9E431191663E}" type="pres">
      <dgm:prSet presAssocID="{5CD33B53-5029-4CB8-A312-EDF840994894}" presName="hierChild5" presStyleCnt="0"/>
      <dgm:spPr/>
    </dgm:pt>
    <dgm:pt modelId="{F38DB4F5-3704-4540-B528-9C879DAAF56D}" type="pres">
      <dgm:prSet presAssocID="{8665A423-B7E1-4954-8CA5-FC610A1D586D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6FB0D8E-DD28-4490-B85A-62EF78A514BE}" type="pres">
      <dgm:prSet presAssocID="{4DD0EFA1-2713-4CC7-827C-785FA259E249}" presName="hierRoot2" presStyleCnt="0">
        <dgm:presLayoutVars>
          <dgm:hierBranch/>
        </dgm:presLayoutVars>
      </dgm:prSet>
      <dgm:spPr/>
    </dgm:pt>
    <dgm:pt modelId="{BC6997CD-0A31-405C-9671-C55B9E1CDFEC}" type="pres">
      <dgm:prSet presAssocID="{4DD0EFA1-2713-4CC7-827C-785FA259E249}" presName="rootComposite" presStyleCnt="0"/>
      <dgm:spPr/>
    </dgm:pt>
    <dgm:pt modelId="{8452147C-CE07-4588-BC28-D96519CDC68D}" type="pres">
      <dgm:prSet presAssocID="{4DD0EFA1-2713-4CC7-827C-785FA259E249}" presName="rootText" presStyleLbl="node2" presStyleIdx="1" presStyleCnt="2" custScaleX="174058" custScaleY="967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8A06DD-4641-42DF-8D12-E1BC43A92C06}" type="pres">
      <dgm:prSet presAssocID="{4DD0EFA1-2713-4CC7-827C-785FA259E249}" presName="rootConnector" presStyleLbl="node2" presStyleIdx="1" presStyleCnt="2"/>
      <dgm:spPr/>
      <dgm:t>
        <a:bodyPr/>
        <a:lstStyle/>
        <a:p>
          <a:endParaRPr lang="ru-RU"/>
        </a:p>
      </dgm:t>
    </dgm:pt>
    <dgm:pt modelId="{C409CD94-1420-42FF-BE6F-0316DA000863}" type="pres">
      <dgm:prSet presAssocID="{4DD0EFA1-2713-4CC7-827C-785FA259E249}" presName="hierChild4" presStyleCnt="0"/>
      <dgm:spPr/>
    </dgm:pt>
    <dgm:pt modelId="{7A107FE0-15CF-4C06-B653-F70DB271B715}" type="pres">
      <dgm:prSet presAssocID="{77C67534-8EC4-46CA-B2B2-96967C37057E}" presName="Name35" presStyleLbl="parChTrans1D3" presStyleIdx="1" presStyleCnt="2"/>
      <dgm:spPr/>
      <dgm:t>
        <a:bodyPr/>
        <a:lstStyle/>
        <a:p>
          <a:endParaRPr lang="ru-RU"/>
        </a:p>
      </dgm:t>
    </dgm:pt>
    <dgm:pt modelId="{845C5660-2D9B-4E7F-8033-35519948D15A}" type="pres">
      <dgm:prSet presAssocID="{7F2EAF6D-509E-4058-AB4A-178E6C539DD5}" presName="hierRoot2" presStyleCnt="0">
        <dgm:presLayoutVars>
          <dgm:hierBranch val="init"/>
        </dgm:presLayoutVars>
      </dgm:prSet>
      <dgm:spPr/>
    </dgm:pt>
    <dgm:pt modelId="{A16FE062-1832-4823-A48F-3FF702E09F31}" type="pres">
      <dgm:prSet presAssocID="{7F2EAF6D-509E-4058-AB4A-178E6C539DD5}" presName="rootComposite" presStyleCnt="0"/>
      <dgm:spPr/>
    </dgm:pt>
    <dgm:pt modelId="{4EF26377-AB06-410F-9486-DC3FAE995BA1}" type="pres">
      <dgm:prSet presAssocID="{7F2EAF6D-509E-4058-AB4A-178E6C539DD5}" presName="rootText" presStyleLbl="node3" presStyleIdx="1" presStyleCnt="2" custScaleX="174058" custScaleY="1343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EAEE51-89C9-4B25-8C79-893EA9CD2124}" type="pres">
      <dgm:prSet presAssocID="{7F2EAF6D-509E-4058-AB4A-178E6C539DD5}" presName="rootConnector" presStyleLbl="node3" presStyleIdx="1" presStyleCnt="2"/>
      <dgm:spPr/>
      <dgm:t>
        <a:bodyPr/>
        <a:lstStyle/>
        <a:p>
          <a:endParaRPr lang="ru-RU"/>
        </a:p>
      </dgm:t>
    </dgm:pt>
    <dgm:pt modelId="{0349DEA4-8278-4503-ABA5-AEC6BFE27BCF}" type="pres">
      <dgm:prSet presAssocID="{7F2EAF6D-509E-4058-AB4A-178E6C539DD5}" presName="hierChild4" presStyleCnt="0"/>
      <dgm:spPr/>
    </dgm:pt>
    <dgm:pt modelId="{2825282A-59C6-445C-8408-FD16C049906A}" type="pres">
      <dgm:prSet presAssocID="{7F2EAF6D-509E-4058-AB4A-178E6C539DD5}" presName="hierChild5" presStyleCnt="0"/>
      <dgm:spPr/>
    </dgm:pt>
    <dgm:pt modelId="{D958FEB0-172E-4A28-916C-B8CAA0576AC4}" type="pres">
      <dgm:prSet presAssocID="{4DD0EFA1-2713-4CC7-827C-785FA259E249}" presName="hierChild5" presStyleCnt="0"/>
      <dgm:spPr/>
    </dgm:pt>
    <dgm:pt modelId="{C9193474-335F-497B-814F-32433F4B28FC}" type="pres">
      <dgm:prSet presAssocID="{2AE73036-DDE8-49BE-B68D-610830C0ED5E}" presName="hierChild3" presStyleCnt="0"/>
      <dgm:spPr/>
    </dgm:pt>
  </dgm:ptLst>
  <dgm:cxnLst>
    <dgm:cxn modelId="{A25E0B4C-EFB8-47ED-A228-C1F293053AA0}" type="presOf" srcId="{62377B99-4C2A-4577-9EF2-967E187FE438}" destId="{B5985EBC-C190-4345-8CA5-21341FE6BA1F}" srcOrd="0" destOrd="0" presId="urn:microsoft.com/office/officeart/2005/8/layout/orgChart1"/>
    <dgm:cxn modelId="{07E92C83-F825-434D-9D50-31649C88D241}" type="presOf" srcId="{1940E428-2FEC-4B34-8197-E70D00D9431E}" destId="{7F2EFCE5-7F6C-4731-96BD-6DEF12A4AEA1}" srcOrd="0" destOrd="0" presId="urn:microsoft.com/office/officeart/2005/8/layout/orgChart1"/>
    <dgm:cxn modelId="{6717CF70-8663-4243-B9BD-923B7BD64A45}" type="presOf" srcId="{62377B99-4C2A-4577-9EF2-967E187FE438}" destId="{E21571F5-110E-4F23-93F7-90A5D513C735}" srcOrd="1" destOrd="0" presId="urn:microsoft.com/office/officeart/2005/8/layout/orgChart1"/>
    <dgm:cxn modelId="{B5252822-B277-416B-B2CE-6527C111530F}" type="presOf" srcId="{2AE73036-DDE8-49BE-B68D-610830C0ED5E}" destId="{9B6510F1-E6A1-482F-BFDE-0A6D20B46135}" srcOrd="1" destOrd="0" presId="urn:microsoft.com/office/officeart/2005/8/layout/orgChart1"/>
    <dgm:cxn modelId="{E19A7DE0-22CF-4050-AA9C-712E50D2847E}" type="presOf" srcId="{77C67534-8EC4-46CA-B2B2-96967C37057E}" destId="{7A107FE0-15CF-4C06-B653-F70DB271B715}" srcOrd="0" destOrd="0" presId="urn:microsoft.com/office/officeart/2005/8/layout/orgChart1"/>
    <dgm:cxn modelId="{C51DBCE3-A653-481E-BE41-04BD238EEA63}" srcId="{2AE73036-DDE8-49BE-B68D-610830C0ED5E}" destId="{4DD0EFA1-2713-4CC7-827C-785FA259E249}" srcOrd="1" destOrd="0" parTransId="{8665A423-B7E1-4954-8CA5-FC610A1D586D}" sibTransId="{9DA4D34F-5C34-4D4F-9936-ECA5E1C2807C}"/>
    <dgm:cxn modelId="{39DABF37-E902-4F46-AABC-9E1F1073DFBE}" srcId="{C89209F6-F063-4CC1-8BBA-27E26B679DD0}" destId="{2AE73036-DDE8-49BE-B68D-610830C0ED5E}" srcOrd="0" destOrd="0" parTransId="{F8CE9853-B823-4FA2-B854-944E95FAF4AB}" sibTransId="{0A932922-CF1B-4352-9A78-C639B3E9A406}"/>
    <dgm:cxn modelId="{8414337A-537F-4D2F-B17C-FE29459145F4}" type="presOf" srcId="{2AE73036-DDE8-49BE-B68D-610830C0ED5E}" destId="{7339A8FD-E0F1-4A3B-BF54-EE1D96C3385B}" srcOrd="0" destOrd="0" presId="urn:microsoft.com/office/officeart/2005/8/layout/orgChart1"/>
    <dgm:cxn modelId="{A35BFA86-FFD4-4AEA-B747-21DA730B6504}" srcId="{4DD0EFA1-2713-4CC7-827C-785FA259E249}" destId="{7F2EAF6D-509E-4058-AB4A-178E6C539DD5}" srcOrd="0" destOrd="0" parTransId="{77C67534-8EC4-46CA-B2B2-96967C37057E}" sibTransId="{7CFEC713-D836-4803-8CFA-4098A8C1C1DF}"/>
    <dgm:cxn modelId="{6929D2C0-BCA7-4A01-A2FC-8D9B51329A9F}" type="presOf" srcId="{4DD0EFA1-2713-4CC7-827C-785FA259E249}" destId="{148A06DD-4641-42DF-8D12-E1BC43A92C06}" srcOrd="1" destOrd="0" presId="urn:microsoft.com/office/officeart/2005/8/layout/orgChart1"/>
    <dgm:cxn modelId="{1FD3C46C-A061-41CD-9167-16BABB41DF7E}" type="presOf" srcId="{C89209F6-F063-4CC1-8BBA-27E26B679DD0}" destId="{9993350C-5F7B-4F28-A085-C3A99C2BF261}" srcOrd="0" destOrd="0" presId="urn:microsoft.com/office/officeart/2005/8/layout/orgChart1"/>
    <dgm:cxn modelId="{6006263C-AE9E-438F-88F5-D12C16397F94}" type="presOf" srcId="{5CD33B53-5029-4CB8-A312-EDF840994894}" destId="{E37EE72B-AAB0-4B58-B4CC-CC7D308A99AA}" srcOrd="0" destOrd="0" presId="urn:microsoft.com/office/officeart/2005/8/layout/orgChart1"/>
    <dgm:cxn modelId="{3149D258-C3AC-4D16-8389-6BBFDE0267F1}" type="presOf" srcId="{4DD0EFA1-2713-4CC7-827C-785FA259E249}" destId="{8452147C-CE07-4588-BC28-D96519CDC68D}" srcOrd="0" destOrd="0" presId="urn:microsoft.com/office/officeart/2005/8/layout/orgChart1"/>
    <dgm:cxn modelId="{00C3D4CF-867E-4FE9-AA99-579A469E8900}" type="presOf" srcId="{7F2EAF6D-509E-4058-AB4A-178E6C539DD5}" destId="{0DEAEE51-89C9-4B25-8C79-893EA9CD2124}" srcOrd="1" destOrd="0" presId="urn:microsoft.com/office/officeart/2005/8/layout/orgChart1"/>
    <dgm:cxn modelId="{18D6E0EB-C3A3-473E-B85D-5E6DE16AF190}" type="presOf" srcId="{7F2EAF6D-509E-4058-AB4A-178E6C539DD5}" destId="{4EF26377-AB06-410F-9486-DC3FAE995BA1}" srcOrd="0" destOrd="0" presId="urn:microsoft.com/office/officeart/2005/8/layout/orgChart1"/>
    <dgm:cxn modelId="{103EB634-B585-49B9-B430-973B22F0C738}" type="presOf" srcId="{5CD33B53-5029-4CB8-A312-EDF840994894}" destId="{B6606AF0-696F-4C38-BC50-3F01F90053F9}" srcOrd="1" destOrd="0" presId="urn:microsoft.com/office/officeart/2005/8/layout/orgChart1"/>
    <dgm:cxn modelId="{E4316BFB-A8F8-4765-ACD1-13B3FCE50D7C}" srcId="{5CD33B53-5029-4CB8-A312-EDF840994894}" destId="{62377B99-4C2A-4577-9EF2-967E187FE438}" srcOrd="0" destOrd="0" parTransId="{970B2ED9-C3E0-4A8F-93FB-1AAFB530A4DD}" sibTransId="{757D91F4-A686-415D-9FD8-3FFB2F546C98}"/>
    <dgm:cxn modelId="{20335F86-821A-4197-8415-3D00D60096F2}" srcId="{2AE73036-DDE8-49BE-B68D-610830C0ED5E}" destId="{5CD33B53-5029-4CB8-A312-EDF840994894}" srcOrd="0" destOrd="0" parTransId="{1940E428-2FEC-4B34-8197-E70D00D9431E}" sibTransId="{812D95EB-67FA-4049-B5BC-40CB506293CB}"/>
    <dgm:cxn modelId="{A47E6C49-3DD9-4C41-B151-E3CEBFD95447}" type="presOf" srcId="{8665A423-B7E1-4954-8CA5-FC610A1D586D}" destId="{F38DB4F5-3704-4540-B528-9C879DAAF56D}" srcOrd="0" destOrd="0" presId="urn:microsoft.com/office/officeart/2005/8/layout/orgChart1"/>
    <dgm:cxn modelId="{B9FF73E4-CB3D-47A9-AC59-AED6B51C3385}" type="presOf" srcId="{970B2ED9-C3E0-4A8F-93FB-1AAFB530A4DD}" destId="{08E35D8F-CB02-45FF-AC45-F701A24ECD94}" srcOrd="0" destOrd="0" presId="urn:microsoft.com/office/officeart/2005/8/layout/orgChart1"/>
    <dgm:cxn modelId="{3F9FD2F0-737B-4942-9437-78784734DD60}" type="presParOf" srcId="{9993350C-5F7B-4F28-A085-C3A99C2BF261}" destId="{71F54145-B2E6-453D-A6E6-49710DD6A27D}" srcOrd="0" destOrd="0" presId="urn:microsoft.com/office/officeart/2005/8/layout/orgChart1"/>
    <dgm:cxn modelId="{00B465A1-707A-407D-9667-92BF21C9E001}" type="presParOf" srcId="{71F54145-B2E6-453D-A6E6-49710DD6A27D}" destId="{050A5DA8-E46B-4EA2-9E33-8ED75039B7B7}" srcOrd="0" destOrd="0" presId="urn:microsoft.com/office/officeart/2005/8/layout/orgChart1"/>
    <dgm:cxn modelId="{514B8834-941D-4285-8F2E-375A2696D812}" type="presParOf" srcId="{050A5DA8-E46B-4EA2-9E33-8ED75039B7B7}" destId="{7339A8FD-E0F1-4A3B-BF54-EE1D96C3385B}" srcOrd="0" destOrd="0" presId="urn:microsoft.com/office/officeart/2005/8/layout/orgChart1"/>
    <dgm:cxn modelId="{4755D42C-8599-485F-989C-BC5631955452}" type="presParOf" srcId="{050A5DA8-E46B-4EA2-9E33-8ED75039B7B7}" destId="{9B6510F1-E6A1-482F-BFDE-0A6D20B46135}" srcOrd="1" destOrd="0" presId="urn:microsoft.com/office/officeart/2005/8/layout/orgChart1"/>
    <dgm:cxn modelId="{AD3A04AD-E6DB-47FC-BE35-4652B08D7031}" type="presParOf" srcId="{71F54145-B2E6-453D-A6E6-49710DD6A27D}" destId="{5302F212-D32C-42CF-BC83-C272B938D653}" srcOrd="1" destOrd="0" presId="urn:microsoft.com/office/officeart/2005/8/layout/orgChart1"/>
    <dgm:cxn modelId="{562B3788-68A6-4635-BA3C-AE0ACD6454AE}" type="presParOf" srcId="{5302F212-D32C-42CF-BC83-C272B938D653}" destId="{7F2EFCE5-7F6C-4731-96BD-6DEF12A4AEA1}" srcOrd="0" destOrd="0" presId="urn:microsoft.com/office/officeart/2005/8/layout/orgChart1"/>
    <dgm:cxn modelId="{C894FF5C-2706-47F7-B927-3001E7280A77}" type="presParOf" srcId="{5302F212-D32C-42CF-BC83-C272B938D653}" destId="{08BCD9C1-93D9-4330-9D20-F412FE72A9CB}" srcOrd="1" destOrd="0" presId="urn:microsoft.com/office/officeart/2005/8/layout/orgChart1"/>
    <dgm:cxn modelId="{C3358B28-6275-4419-89AB-CD9C8A63C23D}" type="presParOf" srcId="{08BCD9C1-93D9-4330-9D20-F412FE72A9CB}" destId="{87DAD0AF-55D7-4E8C-AE49-5E8F014D213E}" srcOrd="0" destOrd="0" presId="urn:microsoft.com/office/officeart/2005/8/layout/orgChart1"/>
    <dgm:cxn modelId="{DE463D8C-C5E9-455C-BC9B-B4E2533BF0B1}" type="presParOf" srcId="{87DAD0AF-55D7-4E8C-AE49-5E8F014D213E}" destId="{E37EE72B-AAB0-4B58-B4CC-CC7D308A99AA}" srcOrd="0" destOrd="0" presId="urn:microsoft.com/office/officeart/2005/8/layout/orgChart1"/>
    <dgm:cxn modelId="{18CFCB26-A459-41E4-B4DD-A34A0EE46448}" type="presParOf" srcId="{87DAD0AF-55D7-4E8C-AE49-5E8F014D213E}" destId="{B6606AF0-696F-4C38-BC50-3F01F90053F9}" srcOrd="1" destOrd="0" presId="urn:microsoft.com/office/officeart/2005/8/layout/orgChart1"/>
    <dgm:cxn modelId="{A16E4D51-BFE9-41C1-A387-47F13ED50AB5}" type="presParOf" srcId="{08BCD9C1-93D9-4330-9D20-F412FE72A9CB}" destId="{C428452F-144E-4FE9-9E16-B64396498B76}" srcOrd="1" destOrd="0" presId="urn:microsoft.com/office/officeart/2005/8/layout/orgChart1"/>
    <dgm:cxn modelId="{2095F30E-D26F-407B-B9AC-27041E6F2F49}" type="presParOf" srcId="{C428452F-144E-4FE9-9E16-B64396498B76}" destId="{08E35D8F-CB02-45FF-AC45-F701A24ECD94}" srcOrd="0" destOrd="0" presId="urn:microsoft.com/office/officeart/2005/8/layout/orgChart1"/>
    <dgm:cxn modelId="{77FA734D-EFFE-4018-8623-8F2A06FD973E}" type="presParOf" srcId="{C428452F-144E-4FE9-9E16-B64396498B76}" destId="{5E2C324B-34EE-42B2-87D8-C54BD0D4360D}" srcOrd="1" destOrd="0" presId="urn:microsoft.com/office/officeart/2005/8/layout/orgChart1"/>
    <dgm:cxn modelId="{00C60AEA-6EDE-4870-87E6-13EF759A4784}" type="presParOf" srcId="{5E2C324B-34EE-42B2-87D8-C54BD0D4360D}" destId="{66EF0D41-79A0-4751-BFDE-BF799139949F}" srcOrd="0" destOrd="0" presId="urn:microsoft.com/office/officeart/2005/8/layout/orgChart1"/>
    <dgm:cxn modelId="{0F30A581-DC57-4CD5-98F7-AAAB7DFEF5B4}" type="presParOf" srcId="{66EF0D41-79A0-4751-BFDE-BF799139949F}" destId="{B5985EBC-C190-4345-8CA5-21341FE6BA1F}" srcOrd="0" destOrd="0" presId="urn:microsoft.com/office/officeart/2005/8/layout/orgChart1"/>
    <dgm:cxn modelId="{6420C5C6-0948-47BF-A9DA-BA2AD03663DB}" type="presParOf" srcId="{66EF0D41-79A0-4751-BFDE-BF799139949F}" destId="{E21571F5-110E-4F23-93F7-90A5D513C735}" srcOrd="1" destOrd="0" presId="urn:microsoft.com/office/officeart/2005/8/layout/orgChart1"/>
    <dgm:cxn modelId="{F49E300F-CD97-458B-9706-2DB6830D75FD}" type="presParOf" srcId="{5E2C324B-34EE-42B2-87D8-C54BD0D4360D}" destId="{2F3F643B-EB9A-4D1B-B3F2-69AD924DD17C}" srcOrd="1" destOrd="0" presId="urn:microsoft.com/office/officeart/2005/8/layout/orgChart1"/>
    <dgm:cxn modelId="{186EA067-CDF2-4E9A-818E-07F70A1A9B1B}" type="presParOf" srcId="{5E2C324B-34EE-42B2-87D8-C54BD0D4360D}" destId="{C8F56582-D2C8-4887-9080-2185158B5C2E}" srcOrd="2" destOrd="0" presId="urn:microsoft.com/office/officeart/2005/8/layout/orgChart1"/>
    <dgm:cxn modelId="{595C4F11-253C-4486-B5D6-F458972ACD5C}" type="presParOf" srcId="{08BCD9C1-93D9-4330-9D20-F412FE72A9CB}" destId="{0A631218-FDE6-4882-91CF-9E431191663E}" srcOrd="2" destOrd="0" presId="urn:microsoft.com/office/officeart/2005/8/layout/orgChart1"/>
    <dgm:cxn modelId="{35FCC93B-8089-4DE9-A34D-4E9993EB5335}" type="presParOf" srcId="{5302F212-D32C-42CF-BC83-C272B938D653}" destId="{F38DB4F5-3704-4540-B528-9C879DAAF56D}" srcOrd="2" destOrd="0" presId="urn:microsoft.com/office/officeart/2005/8/layout/orgChart1"/>
    <dgm:cxn modelId="{F61BFE49-4377-4724-B0E7-F0DF77B89700}" type="presParOf" srcId="{5302F212-D32C-42CF-BC83-C272B938D653}" destId="{56FB0D8E-DD28-4490-B85A-62EF78A514BE}" srcOrd="3" destOrd="0" presId="urn:microsoft.com/office/officeart/2005/8/layout/orgChart1"/>
    <dgm:cxn modelId="{8412D869-F13D-44F7-9BD2-56DC9C77C84A}" type="presParOf" srcId="{56FB0D8E-DD28-4490-B85A-62EF78A514BE}" destId="{BC6997CD-0A31-405C-9671-C55B9E1CDFEC}" srcOrd="0" destOrd="0" presId="urn:microsoft.com/office/officeart/2005/8/layout/orgChart1"/>
    <dgm:cxn modelId="{5221E723-8BA2-4183-BC4E-2C353B4A21DB}" type="presParOf" srcId="{BC6997CD-0A31-405C-9671-C55B9E1CDFEC}" destId="{8452147C-CE07-4588-BC28-D96519CDC68D}" srcOrd="0" destOrd="0" presId="urn:microsoft.com/office/officeart/2005/8/layout/orgChart1"/>
    <dgm:cxn modelId="{2896D623-26AD-4EA9-B075-DB148EE882C1}" type="presParOf" srcId="{BC6997CD-0A31-405C-9671-C55B9E1CDFEC}" destId="{148A06DD-4641-42DF-8D12-E1BC43A92C06}" srcOrd="1" destOrd="0" presId="urn:microsoft.com/office/officeart/2005/8/layout/orgChart1"/>
    <dgm:cxn modelId="{2D006643-033A-40B8-976B-4AB8829B7D2D}" type="presParOf" srcId="{56FB0D8E-DD28-4490-B85A-62EF78A514BE}" destId="{C409CD94-1420-42FF-BE6F-0316DA000863}" srcOrd="1" destOrd="0" presId="urn:microsoft.com/office/officeart/2005/8/layout/orgChart1"/>
    <dgm:cxn modelId="{F49E7DA3-4F62-47F7-83A3-686123685526}" type="presParOf" srcId="{C409CD94-1420-42FF-BE6F-0316DA000863}" destId="{7A107FE0-15CF-4C06-B653-F70DB271B715}" srcOrd="0" destOrd="0" presId="urn:microsoft.com/office/officeart/2005/8/layout/orgChart1"/>
    <dgm:cxn modelId="{5220F230-3E02-441F-B53F-76D770838CC8}" type="presParOf" srcId="{C409CD94-1420-42FF-BE6F-0316DA000863}" destId="{845C5660-2D9B-4E7F-8033-35519948D15A}" srcOrd="1" destOrd="0" presId="urn:microsoft.com/office/officeart/2005/8/layout/orgChart1"/>
    <dgm:cxn modelId="{E1449282-6463-4B14-BDAB-A92CF7007CC2}" type="presParOf" srcId="{845C5660-2D9B-4E7F-8033-35519948D15A}" destId="{A16FE062-1832-4823-A48F-3FF702E09F31}" srcOrd="0" destOrd="0" presId="urn:microsoft.com/office/officeart/2005/8/layout/orgChart1"/>
    <dgm:cxn modelId="{DF84DB8E-AEDD-4728-9CFA-7F4EC7B502C2}" type="presParOf" srcId="{A16FE062-1832-4823-A48F-3FF702E09F31}" destId="{4EF26377-AB06-410F-9486-DC3FAE995BA1}" srcOrd="0" destOrd="0" presId="urn:microsoft.com/office/officeart/2005/8/layout/orgChart1"/>
    <dgm:cxn modelId="{59102FAB-D82D-48C3-8748-EBC356EA33D4}" type="presParOf" srcId="{A16FE062-1832-4823-A48F-3FF702E09F31}" destId="{0DEAEE51-89C9-4B25-8C79-893EA9CD2124}" srcOrd="1" destOrd="0" presId="urn:microsoft.com/office/officeart/2005/8/layout/orgChart1"/>
    <dgm:cxn modelId="{90E016B0-6CDD-4D4F-8739-307BF31146FA}" type="presParOf" srcId="{845C5660-2D9B-4E7F-8033-35519948D15A}" destId="{0349DEA4-8278-4503-ABA5-AEC6BFE27BCF}" srcOrd="1" destOrd="0" presId="urn:microsoft.com/office/officeart/2005/8/layout/orgChart1"/>
    <dgm:cxn modelId="{DAA71822-B8AE-4FFB-9416-ED01C8D8E470}" type="presParOf" srcId="{845C5660-2D9B-4E7F-8033-35519948D15A}" destId="{2825282A-59C6-445C-8408-FD16C049906A}" srcOrd="2" destOrd="0" presId="urn:microsoft.com/office/officeart/2005/8/layout/orgChart1"/>
    <dgm:cxn modelId="{8E3D14A2-B670-4010-AE84-0C82ABEFA5D8}" type="presParOf" srcId="{56FB0D8E-DD28-4490-B85A-62EF78A514BE}" destId="{D958FEB0-172E-4A28-916C-B8CAA0576AC4}" srcOrd="2" destOrd="0" presId="urn:microsoft.com/office/officeart/2005/8/layout/orgChart1"/>
    <dgm:cxn modelId="{16F56D6D-230B-434E-A237-D50F57A26954}" type="presParOf" srcId="{71F54145-B2E6-453D-A6E6-49710DD6A27D}" destId="{C9193474-335F-497B-814F-32433F4B28F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8D50F43-B9DE-49C3-911D-DCDADD9E3F70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E526E2B4-06A3-4F61-BB84-D8C931CD80F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юридического регулирования государством экономики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1335EB-963E-4DCA-A2E6-6C239204410E}" type="parTrans" cxnId="{BAAC19BD-852E-4C8F-82E7-A1AFE4F9E4D9}">
      <dgm:prSet/>
      <dgm:spPr/>
      <dgm:t>
        <a:bodyPr/>
        <a:lstStyle/>
        <a:p>
          <a:endParaRPr lang="ru-RU"/>
        </a:p>
      </dgm:t>
    </dgm:pt>
    <dgm:pt modelId="{9D536A79-CEC5-42A1-BFD4-A9B3158E3BB8}" type="sibTrans" cxnId="{BAAC19BD-852E-4C8F-82E7-A1AFE4F9E4D9}">
      <dgm:prSet/>
      <dgm:spPr/>
      <dgm:t>
        <a:bodyPr/>
        <a:lstStyle/>
        <a:p>
          <a:endParaRPr lang="ru-RU"/>
        </a:p>
      </dgm:t>
    </dgm:pt>
    <dgm:pt modelId="{E1BB8C77-3B6C-4BE1-8BA8-82ED232D04A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разработка и принятие законов, регулирующих экономическую сферу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376D450-1A03-4635-B61F-4491D2AC02EB}" type="parTrans" cxnId="{38FA60CE-F318-4BB6-A088-DED61278F122}">
      <dgm:prSet/>
      <dgm:spPr/>
      <dgm:t>
        <a:bodyPr/>
        <a:lstStyle/>
        <a:p>
          <a:endParaRPr lang="ru-RU"/>
        </a:p>
      </dgm:t>
    </dgm:pt>
    <dgm:pt modelId="{C07B8F24-DF58-4E1E-A93B-8289383E50E4}" type="sibTrans" cxnId="{38FA60CE-F318-4BB6-A088-DED61278F122}">
      <dgm:prSet/>
      <dgm:spPr/>
      <dgm:t>
        <a:bodyPr/>
        <a:lstStyle/>
        <a:p>
          <a:endParaRPr lang="ru-RU"/>
        </a:p>
      </dgm:t>
    </dgm:pt>
    <dgm:pt modelId="{BEFF434E-372F-4DE1-9EA6-D5CE3F20B4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исполнение действующего экономического законодательства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14AFA4-1BB0-4CE2-81D5-61E89D8C4A4C}" type="parTrans" cxnId="{B0469CA6-99BA-4FE8-82A1-CC653ADB6320}">
      <dgm:prSet/>
      <dgm:spPr/>
      <dgm:t>
        <a:bodyPr/>
        <a:lstStyle/>
        <a:p>
          <a:endParaRPr lang="ru-RU"/>
        </a:p>
      </dgm:t>
    </dgm:pt>
    <dgm:pt modelId="{F7F392ED-741C-40A7-B085-26CC9EBB77DC}" type="sibTrans" cxnId="{B0469CA6-99BA-4FE8-82A1-CC653ADB6320}">
      <dgm:prSet/>
      <dgm:spPr/>
      <dgm:t>
        <a:bodyPr/>
        <a:lstStyle/>
        <a:p>
          <a:endParaRPr lang="ru-RU"/>
        </a:p>
      </dgm:t>
    </dgm:pt>
    <dgm:pt modelId="{D9CA9217-399A-403D-82F5-759E93CB9C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правовая защита субъектов экономических отношений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F22B905-8E19-4798-BBE7-F69B14E4AE44}" type="parTrans" cxnId="{B1D5AA62-589C-4C7D-B659-B13FEF53E10B}">
      <dgm:prSet/>
      <dgm:spPr/>
      <dgm:t>
        <a:bodyPr/>
        <a:lstStyle/>
        <a:p>
          <a:endParaRPr lang="ru-RU"/>
        </a:p>
      </dgm:t>
    </dgm:pt>
    <dgm:pt modelId="{9D1325B3-735C-425B-A7FF-2246EE50BF28}" type="sibTrans" cxnId="{B1D5AA62-589C-4C7D-B659-B13FEF53E10B}">
      <dgm:prSet/>
      <dgm:spPr/>
      <dgm:t>
        <a:bodyPr/>
        <a:lstStyle/>
        <a:p>
          <a:endParaRPr lang="ru-RU"/>
        </a:p>
      </dgm:t>
    </dgm:pt>
    <dgm:pt modelId="{7DB9F104-5F43-47DC-BCA4-E642882EAA31}" type="pres">
      <dgm:prSet presAssocID="{A8D50F43-B9DE-49C3-911D-DCDADD9E3F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F8105B-04C5-48A4-92E7-B926A5E2DC94}" type="pres">
      <dgm:prSet presAssocID="{E526E2B4-06A3-4F61-BB84-D8C931CD80F9}" presName="root" presStyleCnt="0"/>
      <dgm:spPr/>
    </dgm:pt>
    <dgm:pt modelId="{01D53624-C08C-478A-9857-E4842143DDCD}" type="pres">
      <dgm:prSet presAssocID="{E526E2B4-06A3-4F61-BB84-D8C931CD80F9}" presName="rootComposite" presStyleCnt="0"/>
      <dgm:spPr/>
    </dgm:pt>
    <dgm:pt modelId="{7F94DE9F-E9BE-4AA4-8889-458642CD8EEE}" type="pres">
      <dgm:prSet presAssocID="{E526E2B4-06A3-4F61-BB84-D8C931CD80F9}" presName="rootText" presStyleLbl="node1" presStyleIdx="0" presStyleCnt="1" custScaleX="504180" custScaleY="152075"/>
      <dgm:spPr/>
      <dgm:t>
        <a:bodyPr/>
        <a:lstStyle/>
        <a:p>
          <a:endParaRPr lang="ru-RU"/>
        </a:p>
      </dgm:t>
    </dgm:pt>
    <dgm:pt modelId="{FAE615CE-C95E-4238-BA8D-9F6A1DDDE77A}" type="pres">
      <dgm:prSet presAssocID="{E526E2B4-06A3-4F61-BB84-D8C931CD80F9}" presName="rootConnector" presStyleLbl="node1" presStyleIdx="0" presStyleCnt="1"/>
      <dgm:spPr/>
      <dgm:t>
        <a:bodyPr/>
        <a:lstStyle/>
        <a:p>
          <a:endParaRPr lang="ru-RU"/>
        </a:p>
      </dgm:t>
    </dgm:pt>
    <dgm:pt modelId="{1F74CE69-805E-4B3E-A6A9-EE13DDE07A75}" type="pres">
      <dgm:prSet presAssocID="{E526E2B4-06A3-4F61-BB84-D8C931CD80F9}" presName="childShape" presStyleCnt="0"/>
      <dgm:spPr/>
    </dgm:pt>
    <dgm:pt modelId="{9FB7065A-1439-4E1F-9D73-82BEF810E812}" type="pres">
      <dgm:prSet presAssocID="{C376D450-1A03-4635-B61F-4491D2AC02EB}" presName="Name13" presStyleLbl="parChTrans1D2" presStyleIdx="0" presStyleCnt="3"/>
      <dgm:spPr/>
      <dgm:t>
        <a:bodyPr/>
        <a:lstStyle/>
        <a:p>
          <a:endParaRPr lang="ru-RU"/>
        </a:p>
      </dgm:t>
    </dgm:pt>
    <dgm:pt modelId="{543A5503-9038-4369-AC82-FB941CB9392D}" type="pres">
      <dgm:prSet presAssocID="{E1BB8C77-3B6C-4BE1-8BA8-82ED232D04A4}" presName="childText" presStyleLbl="bgAcc1" presStyleIdx="0" presStyleCnt="3" custScaleX="795962" custScaleY="83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8B499-B9B6-4D67-A511-83F1D1EABBA1}" type="pres">
      <dgm:prSet presAssocID="{3B14AFA4-1BB0-4CE2-81D5-61E89D8C4A4C}" presName="Name13" presStyleLbl="parChTrans1D2" presStyleIdx="1" presStyleCnt="3"/>
      <dgm:spPr/>
      <dgm:t>
        <a:bodyPr/>
        <a:lstStyle/>
        <a:p>
          <a:endParaRPr lang="ru-RU"/>
        </a:p>
      </dgm:t>
    </dgm:pt>
    <dgm:pt modelId="{701EF33E-FDD2-43E1-B03D-81D280936136}" type="pres">
      <dgm:prSet presAssocID="{BEFF434E-372F-4DE1-9EA6-D5CE3F20B422}" presName="childText" presStyleLbl="bgAcc1" presStyleIdx="1" presStyleCnt="3" custScaleX="795962" custScaleY="83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17378-E227-4FDD-B655-7F66265EAE90}" type="pres">
      <dgm:prSet presAssocID="{7F22B905-8E19-4798-BBE7-F69B14E4AE44}" presName="Name13" presStyleLbl="parChTrans1D2" presStyleIdx="2" presStyleCnt="3"/>
      <dgm:spPr/>
      <dgm:t>
        <a:bodyPr/>
        <a:lstStyle/>
        <a:p>
          <a:endParaRPr lang="ru-RU"/>
        </a:p>
      </dgm:t>
    </dgm:pt>
    <dgm:pt modelId="{CB3E3985-A58E-41EF-8F26-AA2A5E14B47E}" type="pres">
      <dgm:prSet presAssocID="{D9CA9217-399A-403D-82F5-759E93CB9C28}" presName="childText" presStyleLbl="bgAcc1" presStyleIdx="2" presStyleCnt="3" custScaleX="795962" custScaleY="83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7A1B44-A29B-482B-97D3-8DF20A26CBF8}" type="presOf" srcId="{3B14AFA4-1BB0-4CE2-81D5-61E89D8C4A4C}" destId="{3C28B499-B9B6-4D67-A511-83F1D1EABBA1}" srcOrd="0" destOrd="0" presId="urn:microsoft.com/office/officeart/2005/8/layout/hierarchy3"/>
    <dgm:cxn modelId="{74BAEC64-E1EE-442D-9367-983BDE4BDBC9}" type="presOf" srcId="{E526E2B4-06A3-4F61-BB84-D8C931CD80F9}" destId="{7F94DE9F-E9BE-4AA4-8889-458642CD8EEE}" srcOrd="0" destOrd="0" presId="urn:microsoft.com/office/officeart/2005/8/layout/hierarchy3"/>
    <dgm:cxn modelId="{8A18AD9A-C72D-4D96-BDC0-320C6A964EA0}" type="presOf" srcId="{E526E2B4-06A3-4F61-BB84-D8C931CD80F9}" destId="{FAE615CE-C95E-4238-BA8D-9F6A1DDDE77A}" srcOrd="1" destOrd="0" presId="urn:microsoft.com/office/officeart/2005/8/layout/hierarchy3"/>
    <dgm:cxn modelId="{11230A14-7495-4611-AD0C-5A2F4738E9D8}" type="presOf" srcId="{7F22B905-8E19-4798-BBE7-F69B14E4AE44}" destId="{B7E17378-E227-4FDD-B655-7F66265EAE90}" srcOrd="0" destOrd="0" presId="urn:microsoft.com/office/officeart/2005/8/layout/hierarchy3"/>
    <dgm:cxn modelId="{9A19C61D-A069-4D23-9843-1DDBC7E3E710}" type="presOf" srcId="{C376D450-1A03-4635-B61F-4491D2AC02EB}" destId="{9FB7065A-1439-4E1F-9D73-82BEF810E812}" srcOrd="0" destOrd="0" presId="urn:microsoft.com/office/officeart/2005/8/layout/hierarchy3"/>
    <dgm:cxn modelId="{38FA60CE-F318-4BB6-A088-DED61278F122}" srcId="{E526E2B4-06A3-4F61-BB84-D8C931CD80F9}" destId="{E1BB8C77-3B6C-4BE1-8BA8-82ED232D04A4}" srcOrd="0" destOrd="0" parTransId="{C376D450-1A03-4635-B61F-4491D2AC02EB}" sibTransId="{C07B8F24-DF58-4E1E-A93B-8289383E50E4}"/>
    <dgm:cxn modelId="{6CD23FF7-020B-40BB-AD9C-46EC3C583E54}" type="presOf" srcId="{E1BB8C77-3B6C-4BE1-8BA8-82ED232D04A4}" destId="{543A5503-9038-4369-AC82-FB941CB9392D}" srcOrd="0" destOrd="0" presId="urn:microsoft.com/office/officeart/2005/8/layout/hierarchy3"/>
    <dgm:cxn modelId="{B1D5AA62-589C-4C7D-B659-B13FEF53E10B}" srcId="{E526E2B4-06A3-4F61-BB84-D8C931CD80F9}" destId="{D9CA9217-399A-403D-82F5-759E93CB9C28}" srcOrd="2" destOrd="0" parTransId="{7F22B905-8E19-4798-BBE7-F69B14E4AE44}" sibTransId="{9D1325B3-735C-425B-A7FF-2246EE50BF28}"/>
    <dgm:cxn modelId="{71729AD3-E893-427D-8C2C-C0EEBFC6EBE5}" type="presOf" srcId="{BEFF434E-372F-4DE1-9EA6-D5CE3F20B422}" destId="{701EF33E-FDD2-43E1-B03D-81D280936136}" srcOrd="0" destOrd="0" presId="urn:microsoft.com/office/officeart/2005/8/layout/hierarchy3"/>
    <dgm:cxn modelId="{B0469CA6-99BA-4FE8-82A1-CC653ADB6320}" srcId="{E526E2B4-06A3-4F61-BB84-D8C931CD80F9}" destId="{BEFF434E-372F-4DE1-9EA6-D5CE3F20B422}" srcOrd="1" destOrd="0" parTransId="{3B14AFA4-1BB0-4CE2-81D5-61E89D8C4A4C}" sibTransId="{F7F392ED-741C-40A7-B085-26CC9EBB77DC}"/>
    <dgm:cxn modelId="{BAAC19BD-852E-4C8F-82E7-A1AFE4F9E4D9}" srcId="{A8D50F43-B9DE-49C3-911D-DCDADD9E3F70}" destId="{E526E2B4-06A3-4F61-BB84-D8C931CD80F9}" srcOrd="0" destOrd="0" parTransId="{811335EB-963E-4DCA-A2E6-6C239204410E}" sibTransId="{9D536A79-CEC5-42A1-BFD4-A9B3158E3BB8}"/>
    <dgm:cxn modelId="{4FF22442-4494-447C-AACE-38803D2E00A3}" type="presOf" srcId="{D9CA9217-399A-403D-82F5-759E93CB9C28}" destId="{CB3E3985-A58E-41EF-8F26-AA2A5E14B47E}" srcOrd="0" destOrd="0" presId="urn:microsoft.com/office/officeart/2005/8/layout/hierarchy3"/>
    <dgm:cxn modelId="{EB57CBD0-280C-4178-8AEB-CE6CA778D6A6}" type="presOf" srcId="{A8D50F43-B9DE-49C3-911D-DCDADD9E3F70}" destId="{7DB9F104-5F43-47DC-BCA4-E642882EAA31}" srcOrd="0" destOrd="0" presId="urn:microsoft.com/office/officeart/2005/8/layout/hierarchy3"/>
    <dgm:cxn modelId="{3781AF94-02D0-4472-903C-5BA71C0A7793}" type="presParOf" srcId="{7DB9F104-5F43-47DC-BCA4-E642882EAA31}" destId="{35F8105B-04C5-48A4-92E7-B926A5E2DC94}" srcOrd="0" destOrd="0" presId="urn:microsoft.com/office/officeart/2005/8/layout/hierarchy3"/>
    <dgm:cxn modelId="{B21CF9B9-CEBF-4664-987C-7A61151B49B0}" type="presParOf" srcId="{35F8105B-04C5-48A4-92E7-B926A5E2DC94}" destId="{01D53624-C08C-478A-9857-E4842143DDCD}" srcOrd="0" destOrd="0" presId="urn:microsoft.com/office/officeart/2005/8/layout/hierarchy3"/>
    <dgm:cxn modelId="{E60EF855-FBC9-4968-80C0-DEDE8E5428C7}" type="presParOf" srcId="{01D53624-C08C-478A-9857-E4842143DDCD}" destId="{7F94DE9F-E9BE-4AA4-8889-458642CD8EEE}" srcOrd="0" destOrd="0" presId="urn:microsoft.com/office/officeart/2005/8/layout/hierarchy3"/>
    <dgm:cxn modelId="{67677B82-93B0-4E40-B110-407B9C6E3EA5}" type="presParOf" srcId="{01D53624-C08C-478A-9857-E4842143DDCD}" destId="{FAE615CE-C95E-4238-BA8D-9F6A1DDDE77A}" srcOrd="1" destOrd="0" presId="urn:microsoft.com/office/officeart/2005/8/layout/hierarchy3"/>
    <dgm:cxn modelId="{3B0EF28A-8D54-4AD0-9360-09CD76930B44}" type="presParOf" srcId="{35F8105B-04C5-48A4-92E7-B926A5E2DC94}" destId="{1F74CE69-805E-4B3E-A6A9-EE13DDE07A75}" srcOrd="1" destOrd="0" presId="urn:microsoft.com/office/officeart/2005/8/layout/hierarchy3"/>
    <dgm:cxn modelId="{85AEDF5D-35F2-4DC8-A9AC-A1B74FDB5C24}" type="presParOf" srcId="{1F74CE69-805E-4B3E-A6A9-EE13DDE07A75}" destId="{9FB7065A-1439-4E1F-9D73-82BEF810E812}" srcOrd="0" destOrd="0" presId="urn:microsoft.com/office/officeart/2005/8/layout/hierarchy3"/>
    <dgm:cxn modelId="{51C6FDD3-594A-4302-9CF2-A53D0C001B89}" type="presParOf" srcId="{1F74CE69-805E-4B3E-A6A9-EE13DDE07A75}" destId="{543A5503-9038-4369-AC82-FB941CB9392D}" srcOrd="1" destOrd="0" presId="urn:microsoft.com/office/officeart/2005/8/layout/hierarchy3"/>
    <dgm:cxn modelId="{C13F50ED-600C-4790-AEEA-942BF4BC1FC4}" type="presParOf" srcId="{1F74CE69-805E-4B3E-A6A9-EE13DDE07A75}" destId="{3C28B499-B9B6-4D67-A511-83F1D1EABBA1}" srcOrd="2" destOrd="0" presId="urn:microsoft.com/office/officeart/2005/8/layout/hierarchy3"/>
    <dgm:cxn modelId="{69A4D898-F717-4712-8145-EEA403830821}" type="presParOf" srcId="{1F74CE69-805E-4B3E-A6A9-EE13DDE07A75}" destId="{701EF33E-FDD2-43E1-B03D-81D280936136}" srcOrd="3" destOrd="0" presId="urn:microsoft.com/office/officeart/2005/8/layout/hierarchy3"/>
    <dgm:cxn modelId="{B9A5DAED-BFFA-4112-8018-AE7DAE3F53E0}" type="presParOf" srcId="{1F74CE69-805E-4B3E-A6A9-EE13DDE07A75}" destId="{B7E17378-E227-4FDD-B655-7F66265EAE90}" srcOrd="4" destOrd="0" presId="urn:microsoft.com/office/officeart/2005/8/layout/hierarchy3"/>
    <dgm:cxn modelId="{3C937B97-374B-4F14-8EC6-150AC8069FF2}" type="presParOf" srcId="{1F74CE69-805E-4B3E-A6A9-EE13DDE07A75}" destId="{CB3E3985-A58E-41EF-8F26-AA2A5E14B47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8D50F43-B9DE-49C3-911D-DCDADD9E3F70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E526E2B4-06A3-4F61-BB84-D8C931CD80F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косвенного регулирования государством экономики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1335EB-963E-4DCA-A2E6-6C239204410E}" type="parTrans" cxnId="{BAAC19BD-852E-4C8F-82E7-A1AFE4F9E4D9}">
      <dgm:prSet/>
      <dgm:spPr/>
      <dgm:t>
        <a:bodyPr/>
        <a:lstStyle/>
        <a:p>
          <a:endParaRPr lang="ru-RU"/>
        </a:p>
      </dgm:t>
    </dgm:pt>
    <dgm:pt modelId="{9D536A79-CEC5-42A1-BFD4-A9B3158E3BB8}" type="sibTrans" cxnId="{BAAC19BD-852E-4C8F-82E7-A1AFE4F9E4D9}">
      <dgm:prSet/>
      <dgm:spPr/>
      <dgm:t>
        <a:bodyPr/>
        <a:lstStyle/>
        <a:p>
          <a:endParaRPr lang="ru-RU"/>
        </a:p>
      </dgm:t>
    </dgm:pt>
    <dgm:pt modelId="{E1BB8C77-3B6C-4BE1-8BA8-82ED232D04A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проведение определённой фискальной и финансово-бюджетной поли-тики через налоговую и кредитно-финансовую системы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376D450-1A03-4635-B61F-4491D2AC02EB}" type="parTrans" cxnId="{38FA60CE-F318-4BB6-A088-DED61278F122}">
      <dgm:prSet/>
      <dgm:spPr/>
      <dgm:t>
        <a:bodyPr/>
        <a:lstStyle/>
        <a:p>
          <a:endParaRPr lang="ru-RU"/>
        </a:p>
      </dgm:t>
    </dgm:pt>
    <dgm:pt modelId="{C07B8F24-DF58-4E1E-A93B-8289383E50E4}" type="sibTrans" cxnId="{38FA60CE-F318-4BB6-A088-DED61278F122}">
      <dgm:prSet/>
      <dgm:spPr/>
      <dgm:t>
        <a:bodyPr/>
        <a:lstStyle/>
        <a:p>
          <a:endParaRPr lang="ru-RU"/>
        </a:p>
      </dgm:t>
    </dgm:pt>
    <dgm:pt modelId="{BEFF434E-372F-4DE1-9EA6-D5CE3F20B4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проведение определённой монетарной политики, связанной 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регули-рованием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денег в обращении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14AFA4-1BB0-4CE2-81D5-61E89D8C4A4C}" type="parTrans" cxnId="{B0469CA6-99BA-4FE8-82A1-CC653ADB6320}">
      <dgm:prSet/>
      <dgm:spPr/>
      <dgm:t>
        <a:bodyPr/>
        <a:lstStyle/>
        <a:p>
          <a:endParaRPr lang="ru-RU"/>
        </a:p>
      </dgm:t>
    </dgm:pt>
    <dgm:pt modelId="{F7F392ED-741C-40A7-B085-26CC9EBB77DC}" type="sibTrans" cxnId="{B0469CA6-99BA-4FE8-82A1-CC653ADB6320}">
      <dgm:prSet/>
      <dgm:spPr/>
      <dgm:t>
        <a:bodyPr/>
        <a:lstStyle/>
        <a:p>
          <a:endParaRPr lang="ru-RU"/>
        </a:p>
      </dgm:t>
    </dgm:pt>
    <dgm:pt modelId="{7DB9F104-5F43-47DC-BCA4-E642882EAA31}" type="pres">
      <dgm:prSet presAssocID="{A8D50F43-B9DE-49C3-911D-DCDADD9E3F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F8105B-04C5-48A4-92E7-B926A5E2DC94}" type="pres">
      <dgm:prSet presAssocID="{E526E2B4-06A3-4F61-BB84-D8C931CD80F9}" presName="root" presStyleCnt="0"/>
      <dgm:spPr/>
    </dgm:pt>
    <dgm:pt modelId="{01D53624-C08C-478A-9857-E4842143DDCD}" type="pres">
      <dgm:prSet presAssocID="{E526E2B4-06A3-4F61-BB84-D8C931CD80F9}" presName="rootComposite" presStyleCnt="0"/>
      <dgm:spPr/>
    </dgm:pt>
    <dgm:pt modelId="{7F94DE9F-E9BE-4AA4-8889-458642CD8EEE}" type="pres">
      <dgm:prSet presAssocID="{E526E2B4-06A3-4F61-BB84-D8C931CD80F9}" presName="rootText" presStyleLbl="node1" presStyleIdx="0" presStyleCnt="1" custScaleX="504180" custScaleY="152075"/>
      <dgm:spPr/>
      <dgm:t>
        <a:bodyPr/>
        <a:lstStyle/>
        <a:p>
          <a:endParaRPr lang="ru-RU"/>
        </a:p>
      </dgm:t>
    </dgm:pt>
    <dgm:pt modelId="{FAE615CE-C95E-4238-BA8D-9F6A1DDDE77A}" type="pres">
      <dgm:prSet presAssocID="{E526E2B4-06A3-4F61-BB84-D8C931CD80F9}" presName="rootConnector" presStyleLbl="node1" presStyleIdx="0" presStyleCnt="1"/>
      <dgm:spPr/>
      <dgm:t>
        <a:bodyPr/>
        <a:lstStyle/>
        <a:p>
          <a:endParaRPr lang="ru-RU"/>
        </a:p>
      </dgm:t>
    </dgm:pt>
    <dgm:pt modelId="{1F74CE69-805E-4B3E-A6A9-EE13DDE07A75}" type="pres">
      <dgm:prSet presAssocID="{E526E2B4-06A3-4F61-BB84-D8C931CD80F9}" presName="childShape" presStyleCnt="0"/>
      <dgm:spPr/>
    </dgm:pt>
    <dgm:pt modelId="{9FB7065A-1439-4E1F-9D73-82BEF810E812}" type="pres">
      <dgm:prSet presAssocID="{C376D450-1A03-4635-B61F-4491D2AC02EB}" presName="Name13" presStyleLbl="parChTrans1D2" presStyleIdx="0" presStyleCnt="2"/>
      <dgm:spPr/>
      <dgm:t>
        <a:bodyPr/>
        <a:lstStyle/>
        <a:p>
          <a:endParaRPr lang="ru-RU"/>
        </a:p>
      </dgm:t>
    </dgm:pt>
    <dgm:pt modelId="{543A5503-9038-4369-AC82-FB941CB9392D}" type="pres">
      <dgm:prSet presAssocID="{E1BB8C77-3B6C-4BE1-8BA8-82ED232D04A4}" presName="childText" presStyleLbl="bgAcc1" presStyleIdx="0" presStyleCnt="2" custScaleX="795962" custScaleY="83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8B499-B9B6-4D67-A511-83F1D1EABBA1}" type="pres">
      <dgm:prSet presAssocID="{3B14AFA4-1BB0-4CE2-81D5-61E89D8C4A4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701EF33E-FDD2-43E1-B03D-81D280936136}" type="pres">
      <dgm:prSet presAssocID="{BEFF434E-372F-4DE1-9EA6-D5CE3F20B422}" presName="childText" presStyleLbl="bgAcc1" presStyleIdx="1" presStyleCnt="2" custScaleX="795962" custScaleY="83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9148CB-87DD-4E95-8598-A1A921539BC2}" type="presOf" srcId="{3B14AFA4-1BB0-4CE2-81D5-61E89D8C4A4C}" destId="{3C28B499-B9B6-4D67-A511-83F1D1EABBA1}" srcOrd="0" destOrd="0" presId="urn:microsoft.com/office/officeart/2005/8/layout/hierarchy3"/>
    <dgm:cxn modelId="{A78DBE62-92C7-421D-854A-BE20458A1BA9}" type="presOf" srcId="{BEFF434E-372F-4DE1-9EA6-D5CE3F20B422}" destId="{701EF33E-FDD2-43E1-B03D-81D280936136}" srcOrd="0" destOrd="0" presId="urn:microsoft.com/office/officeart/2005/8/layout/hierarchy3"/>
    <dgm:cxn modelId="{14F4D416-B11F-49B6-940F-4112578663FE}" type="presOf" srcId="{E526E2B4-06A3-4F61-BB84-D8C931CD80F9}" destId="{7F94DE9F-E9BE-4AA4-8889-458642CD8EEE}" srcOrd="0" destOrd="0" presId="urn:microsoft.com/office/officeart/2005/8/layout/hierarchy3"/>
    <dgm:cxn modelId="{774FA774-2731-40E4-B362-2F5754798A2E}" type="presOf" srcId="{E1BB8C77-3B6C-4BE1-8BA8-82ED232D04A4}" destId="{543A5503-9038-4369-AC82-FB941CB9392D}" srcOrd="0" destOrd="0" presId="urn:microsoft.com/office/officeart/2005/8/layout/hierarchy3"/>
    <dgm:cxn modelId="{F3196410-0E27-4E38-BBD3-ADB09B1304CE}" type="presOf" srcId="{A8D50F43-B9DE-49C3-911D-DCDADD9E3F70}" destId="{7DB9F104-5F43-47DC-BCA4-E642882EAA31}" srcOrd="0" destOrd="0" presId="urn:microsoft.com/office/officeart/2005/8/layout/hierarchy3"/>
    <dgm:cxn modelId="{B0469CA6-99BA-4FE8-82A1-CC653ADB6320}" srcId="{E526E2B4-06A3-4F61-BB84-D8C931CD80F9}" destId="{BEFF434E-372F-4DE1-9EA6-D5CE3F20B422}" srcOrd="1" destOrd="0" parTransId="{3B14AFA4-1BB0-4CE2-81D5-61E89D8C4A4C}" sibTransId="{F7F392ED-741C-40A7-B085-26CC9EBB77DC}"/>
    <dgm:cxn modelId="{38FA60CE-F318-4BB6-A088-DED61278F122}" srcId="{E526E2B4-06A3-4F61-BB84-D8C931CD80F9}" destId="{E1BB8C77-3B6C-4BE1-8BA8-82ED232D04A4}" srcOrd="0" destOrd="0" parTransId="{C376D450-1A03-4635-B61F-4491D2AC02EB}" sibTransId="{C07B8F24-DF58-4E1E-A93B-8289383E50E4}"/>
    <dgm:cxn modelId="{CAFFEB3D-873F-49BD-9627-A7C965654340}" type="presOf" srcId="{C376D450-1A03-4635-B61F-4491D2AC02EB}" destId="{9FB7065A-1439-4E1F-9D73-82BEF810E812}" srcOrd="0" destOrd="0" presId="urn:microsoft.com/office/officeart/2005/8/layout/hierarchy3"/>
    <dgm:cxn modelId="{BAAC19BD-852E-4C8F-82E7-A1AFE4F9E4D9}" srcId="{A8D50F43-B9DE-49C3-911D-DCDADD9E3F70}" destId="{E526E2B4-06A3-4F61-BB84-D8C931CD80F9}" srcOrd="0" destOrd="0" parTransId="{811335EB-963E-4DCA-A2E6-6C239204410E}" sibTransId="{9D536A79-CEC5-42A1-BFD4-A9B3158E3BB8}"/>
    <dgm:cxn modelId="{C5C4E1AC-A9F2-4804-9227-F212175B8F12}" type="presOf" srcId="{E526E2B4-06A3-4F61-BB84-D8C931CD80F9}" destId="{FAE615CE-C95E-4238-BA8D-9F6A1DDDE77A}" srcOrd="1" destOrd="0" presId="urn:microsoft.com/office/officeart/2005/8/layout/hierarchy3"/>
    <dgm:cxn modelId="{84A34A5B-076A-4446-9D9E-7D030171ECF7}" type="presParOf" srcId="{7DB9F104-5F43-47DC-BCA4-E642882EAA31}" destId="{35F8105B-04C5-48A4-92E7-B926A5E2DC94}" srcOrd="0" destOrd="0" presId="urn:microsoft.com/office/officeart/2005/8/layout/hierarchy3"/>
    <dgm:cxn modelId="{B22EA5DE-09AC-4710-BB58-D10A05174E48}" type="presParOf" srcId="{35F8105B-04C5-48A4-92E7-B926A5E2DC94}" destId="{01D53624-C08C-478A-9857-E4842143DDCD}" srcOrd="0" destOrd="0" presId="urn:microsoft.com/office/officeart/2005/8/layout/hierarchy3"/>
    <dgm:cxn modelId="{B34D1E42-3517-4E9B-AF47-7E3E824DE519}" type="presParOf" srcId="{01D53624-C08C-478A-9857-E4842143DDCD}" destId="{7F94DE9F-E9BE-4AA4-8889-458642CD8EEE}" srcOrd="0" destOrd="0" presId="urn:microsoft.com/office/officeart/2005/8/layout/hierarchy3"/>
    <dgm:cxn modelId="{200739A2-A7C2-4352-AA9B-0098491DB090}" type="presParOf" srcId="{01D53624-C08C-478A-9857-E4842143DDCD}" destId="{FAE615CE-C95E-4238-BA8D-9F6A1DDDE77A}" srcOrd="1" destOrd="0" presId="urn:microsoft.com/office/officeart/2005/8/layout/hierarchy3"/>
    <dgm:cxn modelId="{A54D1F9C-F755-42C7-A807-DD23B9FFC777}" type="presParOf" srcId="{35F8105B-04C5-48A4-92E7-B926A5E2DC94}" destId="{1F74CE69-805E-4B3E-A6A9-EE13DDE07A75}" srcOrd="1" destOrd="0" presId="urn:microsoft.com/office/officeart/2005/8/layout/hierarchy3"/>
    <dgm:cxn modelId="{1EB3586E-1229-43B4-9B4E-5059F262FBCE}" type="presParOf" srcId="{1F74CE69-805E-4B3E-A6A9-EE13DDE07A75}" destId="{9FB7065A-1439-4E1F-9D73-82BEF810E812}" srcOrd="0" destOrd="0" presId="urn:microsoft.com/office/officeart/2005/8/layout/hierarchy3"/>
    <dgm:cxn modelId="{479A6426-7478-469A-BF72-CAF0DB006C5E}" type="presParOf" srcId="{1F74CE69-805E-4B3E-A6A9-EE13DDE07A75}" destId="{543A5503-9038-4369-AC82-FB941CB9392D}" srcOrd="1" destOrd="0" presId="urn:microsoft.com/office/officeart/2005/8/layout/hierarchy3"/>
    <dgm:cxn modelId="{08E3DF36-A462-48E1-96FA-006B54C392F7}" type="presParOf" srcId="{1F74CE69-805E-4B3E-A6A9-EE13DDE07A75}" destId="{3C28B499-B9B6-4D67-A511-83F1D1EABBA1}" srcOrd="2" destOrd="0" presId="urn:microsoft.com/office/officeart/2005/8/layout/hierarchy3"/>
    <dgm:cxn modelId="{A78307C7-1D1F-4ED8-90DF-DE4F91BADDFD}" type="presParOf" srcId="{1F74CE69-805E-4B3E-A6A9-EE13DDE07A75}" destId="{701EF33E-FDD2-43E1-B03D-81D28093613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D50F43-B9DE-49C3-911D-DCDADD9E3F70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E526E2B4-06A3-4F61-BB84-D8C931CD80F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государства в рыночной экономике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1335EB-963E-4DCA-A2E6-6C239204410E}" type="parTrans" cxnId="{BAAC19BD-852E-4C8F-82E7-A1AFE4F9E4D9}">
      <dgm:prSet/>
      <dgm:spPr/>
      <dgm:t>
        <a:bodyPr/>
        <a:lstStyle/>
        <a:p>
          <a:endParaRPr lang="ru-RU"/>
        </a:p>
      </dgm:t>
    </dgm:pt>
    <dgm:pt modelId="{9D536A79-CEC5-42A1-BFD4-A9B3158E3BB8}" type="sibTrans" cxnId="{BAAC19BD-852E-4C8F-82E7-A1AFE4F9E4D9}">
      <dgm:prSet/>
      <dgm:spPr/>
      <dgm:t>
        <a:bodyPr/>
        <a:lstStyle/>
        <a:p>
          <a:endParaRPr lang="ru-RU"/>
        </a:p>
      </dgm:t>
    </dgm:pt>
    <dgm:pt modelId="{E1BB8C77-3B6C-4BE1-8BA8-82ED232D04A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разработка нормативно-правовой базы, регламентирующей деятель-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отношения рыночных субъектов (главная функция)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376D450-1A03-4635-B61F-4491D2AC02EB}" type="parTrans" cxnId="{38FA60CE-F318-4BB6-A088-DED61278F122}">
      <dgm:prSet/>
      <dgm:spPr/>
      <dgm:t>
        <a:bodyPr/>
        <a:lstStyle/>
        <a:p>
          <a:endParaRPr lang="ru-RU"/>
        </a:p>
      </dgm:t>
    </dgm:pt>
    <dgm:pt modelId="{C07B8F24-DF58-4E1E-A93B-8289383E50E4}" type="sibTrans" cxnId="{38FA60CE-F318-4BB6-A088-DED61278F122}">
      <dgm:prSet/>
      <dgm:spPr/>
      <dgm:t>
        <a:bodyPr/>
        <a:lstStyle/>
        <a:p>
          <a:endParaRPr lang="ru-RU"/>
        </a:p>
      </dgm:t>
    </dgm:pt>
    <dgm:pt modelId="{BEFF434E-372F-4DE1-9EA6-D5CE3F20B4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 приоритетов экономического развития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14AFA4-1BB0-4CE2-81D5-61E89D8C4A4C}" type="parTrans" cxnId="{B0469CA6-99BA-4FE8-82A1-CC653ADB6320}">
      <dgm:prSet/>
      <dgm:spPr/>
      <dgm:t>
        <a:bodyPr/>
        <a:lstStyle/>
        <a:p>
          <a:endParaRPr lang="ru-RU"/>
        </a:p>
      </dgm:t>
    </dgm:pt>
    <dgm:pt modelId="{F7F392ED-741C-40A7-B085-26CC9EBB77DC}" type="sibTrans" cxnId="{B0469CA6-99BA-4FE8-82A1-CC653ADB6320}">
      <dgm:prSet/>
      <dgm:spPr/>
      <dgm:t>
        <a:bodyPr/>
        <a:lstStyle/>
        <a:p>
          <a:endParaRPr lang="ru-RU"/>
        </a:p>
      </dgm:t>
    </dgm:pt>
    <dgm:pt modelId="{E3BC12B7-B70D-4322-B60D-87FCF8F7353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забота об охране окружающей среды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11BAF4-EC59-4A1C-BA37-FB73B3AE0F4F}" type="parTrans" cxnId="{98CB137E-AD5F-4D14-9ECB-B76208774250}">
      <dgm:prSet/>
      <dgm:spPr/>
      <dgm:t>
        <a:bodyPr/>
        <a:lstStyle/>
        <a:p>
          <a:endParaRPr lang="ru-RU"/>
        </a:p>
      </dgm:t>
    </dgm:pt>
    <dgm:pt modelId="{A45AAA12-7246-4E9E-8DFC-E4AE44F4AA4F}" type="sibTrans" cxnId="{98CB137E-AD5F-4D14-9ECB-B76208774250}">
      <dgm:prSet/>
      <dgm:spPr/>
      <dgm:t>
        <a:bodyPr/>
        <a:lstStyle/>
        <a:p>
          <a:endParaRPr lang="ru-RU"/>
        </a:p>
      </dgm:t>
    </dgm:pt>
    <dgm:pt modelId="{D9CA9217-399A-403D-82F5-759E93CB9C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стабильности экономики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F22B905-8E19-4798-BBE7-F69B14E4AE44}" type="parTrans" cxnId="{B1D5AA62-589C-4C7D-B659-B13FEF53E10B}">
      <dgm:prSet/>
      <dgm:spPr/>
      <dgm:t>
        <a:bodyPr/>
        <a:lstStyle/>
        <a:p>
          <a:endParaRPr lang="ru-RU"/>
        </a:p>
      </dgm:t>
    </dgm:pt>
    <dgm:pt modelId="{9D1325B3-735C-425B-A7FF-2246EE50BF28}" type="sibTrans" cxnId="{B1D5AA62-589C-4C7D-B659-B13FEF53E10B}">
      <dgm:prSet/>
      <dgm:spPr/>
      <dgm:t>
        <a:bodyPr/>
        <a:lstStyle/>
        <a:p>
          <a:endParaRPr lang="ru-RU"/>
        </a:p>
      </dgm:t>
    </dgm:pt>
    <dgm:pt modelId="{1F2B54DF-2A22-4C17-9CDF-D8A12F89142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перераспределение доходов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75453F0-E241-4264-B37D-A52526F66C7E}" type="parTrans" cxnId="{7F42B9E2-09AA-4A91-919D-8726547D543D}">
      <dgm:prSet/>
      <dgm:spPr/>
      <dgm:t>
        <a:bodyPr/>
        <a:lstStyle/>
        <a:p>
          <a:endParaRPr lang="ru-RU"/>
        </a:p>
      </dgm:t>
    </dgm:pt>
    <dgm:pt modelId="{307FD80C-AC01-4253-A143-5584139CA0BF}" type="sibTrans" cxnId="{7F42B9E2-09AA-4A91-919D-8726547D543D}">
      <dgm:prSet/>
      <dgm:spPr/>
      <dgm:t>
        <a:bodyPr/>
        <a:lstStyle/>
        <a:p>
          <a:endParaRPr lang="ru-RU"/>
        </a:p>
      </dgm:t>
    </dgm:pt>
    <dgm:pt modelId="{840E2722-460A-4A7E-BA65-71174D9DEE0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реализация социальной политики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DB83A2-9E78-4040-89ED-C7753EF61113}" type="parTrans" cxnId="{855862EC-287A-48E8-8587-711AB6CB9D33}">
      <dgm:prSet/>
      <dgm:spPr/>
      <dgm:t>
        <a:bodyPr/>
        <a:lstStyle/>
        <a:p>
          <a:endParaRPr lang="ru-RU"/>
        </a:p>
      </dgm:t>
    </dgm:pt>
    <dgm:pt modelId="{67BFD9DB-34ED-4F9B-9972-3EC3441DE57B}" type="sibTrans" cxnId="{855862EC-287A-48E8-8587-711AB6CB9D33}">
      <dgm:prSet/>
      <dgm:spPr/>
      <dgm:t>
        <a:bodyPr/>
        <a:lstStyle/>
        <a:p>
          <a:endParaRPr lang="ru-RU"/>
        </a:p>
      </dgm:t>
    </dgm:pt>
    <dgm:pt modelId="{7DB9F104-5F43-47DC-BCA4-E642882EAA31}" type="pres">
      <dgm:prSet presAssocID="{A8D50F43-B9DE-49C3-911D-DCDADD9E3F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F8105B-04C5-48A4-92E7-B926A5E2DC94}" type="pres">
      <dgm:prSet presAssocID="{E526E2B4-06A3-4F61-BB84-D8C931CD80F9}" presName="root" presStyleCnt="0"/>
      <dgm:spPr/>
    </dgm:pt>
    <dgm:pt modelId="{01D53624-C08C-478A-9857-E4842143DDCD}" type="pres">
      <dgm:prSet presAssocID="{E526E2B4-06A3-4F61-BB84-D8C931CD80F9}" presName="rootComposite" presStyleCnt="0"/>
      <dgm:spPr/>
    </dgm:pt>
    <dgm:pt modelId="{7F94DE9F-E9BE-4AA4-8889-458642CD8EEE}" type="pres">
      <dgm:prSet presAssocID="{E526E2B4-06A3-4F61-BB84-D8C931CD80F9}" presName="rootText" presStyleLbl="node1" presStyleIdx="0" presStyleCnt="1" custScaleX="504180"/>
      <dgm:spPr/>
      <dgm:t>
        <a:bodyPr/>
        <a:lstStyle/>
        <a:p>
          <a:endParaRPr lang="ru-RU"/>
        </a:p>
      </dgm:t>
    </dgm:pt>
    <dgm:pt modelId="{FAE615CE-C95E-4238-BA8D-9F6A1DDDE77A}" type="pres">
      <dgm:prSet presAssocID="{E526E2B4-06A3-4F61-BB84-D8C931CD80F9}" presName="rootConnector" presStyleLbl="node1" presStyleIdx="0" presStyleCnt="1"/>
      <dgm:spPr/>
      <dgm:t>
        <a:bodyPr/>
        <a:lstStyle/>
        <a:p>
          <a:endParaRPr lang="ru-RU"/>
        </a:p>
      </dgm:t>
    </dgm:pt>
    <dgm:pt modelId="{1F74CE69-805E-4B3E-A6A9-EE13DDE07A75}" type="pres">
      <dgm:prSet presAssocID="{E526E2B4-06A3-4F61-BB84-D8C931CD80F9}" presName="childShape" presStyleCnt="0"/>
      <dgm:spPr/>
    </dgm:pt>
    <dgm:pt modelId="{9FB7065A-1439-4E1F-9D73-82BEF810E812}" type="pres">
      <dgm:prSet presAssocID="{C376D450-1A03-4635-B61F-4491D2AC02EB}" presName="Name13" presStyleLbl="parChTrans1D2" presStyleIdx="0" presStyleCnt="6"/>
      <dgm:spPr/>
      <dgm:t>
        <a:bodyPr/>
        <a:lstStyle/>
        <a:p>
          <a:endParaRPr lang="ru-RU"/>
        </a:p>
      </dgm:t>
    </dgm:pt>
    <dgm:pt modelId="{543A5503-9038-4369-AC82-FB941CB9392D}" type="pres">
      <dgm:prSet presAssocID="{E1BB8C77-3B6C-4BE1-8BA8-82ED232D04A4}" presName="childText" presStyleLbl="bgAcc1" presStyleIdx="0" presStyleCnt="6" custScaleX="733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8B499-B9B6-4D67-A511-83F1D1EABBA1}" type="pres">
      <dgm:prSet presAssocID="{3B14AFA4-1BB0-4CE2-81D5-61E89D8C4A4C}" presName="Name13" presStyleLbl="parChTrans1D2" presStyleIdx="1" presStyleCnt="6"/>
      <dgm:spPr/>
      <dgm:t>
        <a:bodyPr/>
        <a:lstStyle/>
        <a:p>
          <a:endParaRPr lang="ru-RU"/>
        </a:p>
      </dgm:t>
    </dgm:pt>
    <dgm:pt modelId="{701EF33E-FDD2-43E1-B03D-81D280936136}" type="pres">
      <dgm:prSet presAssocID="{BEFF434E-372F-4DE1-9EA6-D5CE3F20B422}" presName="childText" presStyleLbl="bgAcc1" presStyleIdx="1" presStyleCnt="6" custScaleX="733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17378-E227-4FDD-B655-7F66265EAE90}" type="pres">
      <dgm:prSet presAssocID="{7F22B905-8E19-4798-BBE7-F69B14E4AE44}" presName="Name13" presStyleLbl="parChTrans1D2" presStyleIdx="2" presStyleCnt="6"/>
      <dgm:spPr/>
      <dgm:t>
        <a:bodyPr/>
        <a:lstStyle/>
        <a:p>
          <a:endParaRPr lang="ru-RU"/>
        </a:p>
      </dgm:t>
    </dgm:pt>
    <dgm:pt modelId="{CB3E3985-A58E-41EF-8F26-AA2A5E14B47E}" type="pres">
      <dgm:prSet presAssocID="{D9CA9217-399A-403D-82F5-759E93CB9C28}" presName="childText" presStyleLbl="bgAcc1" presStyleIdx="2" presStyleCnt="6" custScaleX="733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A1EE1-4376-4FF5-BF4A-1A13B2CE34FC}" type="pres">
      <dgm:prSet presAssocID="{375453F0-E241-4264-B37D-A52526F66C7E}" presName="Name13" presStyleLbl="parChTrans1D2" presStyleIdx="3" presStyleCnt="6"/>
      <dgm:spPr/>
      <dgm:t>
        <a:bodyPr/>
        <a:lstStyle/>
        <a:p>
          <a:endParaRPr lang="ru-RU"/>
        </a:p>
      </dgm:t>
    </dgm:pt>
    <dgm:pt modelId="{D44AF0B4-A7C0-4741-9F87-8AE4DA847346}" type="pres">
      <dgm:prSet presAssocID="{1F2B54DF-2A22-4C17-9CDF-D8A12F89142F}" presName="childText" presStyleLbl="bgAcc1" presStyleIdx="3" presStyleCnt="6" custScaleX="733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996BE-5E55-47E3-834D-6693434D999E}" type="pres">
      <dgm:prSet presAssocID="{0DDB83A2-9E78-4040-89ED-C7753EF61113}" presName="Name13" presStyleLbl="parChTrans1D2" presStyleIdx="4" presStyleCnt="6"/>
      <dgm:spPr/>
      <dgm:t>
        <a:bodyPr/>
        <a:lstStyle/>
        <a:p>
          <a:endParaRPr lang="ru-RU"/>
        </a:p>
      </dgm:t>
    </dgm:pt>
    <dgm:pt modelId="{18C66827-FE4D-4154-8E42-AD5CA7A6C075}" type="pres">
      <dgm:prSet presAssocID="{840E2722-460A-4A7E-BA65-71174D9DEE0F}" presName="childText" presStyleLbl="bgAcc1" presStyleIdx="4" presStyleCnt="6" custScaleX="733352" custLinFactNeighborX="2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F8FA6-988F-46CD-B0A0-BC45D174AF51}" type="pres">
      <dgm:prSet presAssocID="{D511BAF4-EC59-4A1C-BA37-FB73B3AE0F4F}" presName="Name13" presStyleLbl="parChTrans1D2" presStyleIdx="5" presStyleCnt="6"/>
      <dgm:spPr/>
      <dgm:t>
        <a:bodyPr/>
        <a:lstStyle/>
        <a:p>
          <a:endParaRPr lang="ru-RU"/>
        </a:p>
      </dgm:t>
    </dgm:pt>
    <dgm:pt modelId="{F1C9DED6-1B3E-4369-B936-D2CA157C6281}" type="pres">
      <dgm:prSet presAssocID="{E3BC12B7-B70D-4322-B60D-87FCF8F7353D}" presName="childText" presStyleLbl="bgAcc1" presStyleIdx="5" presStyleCnt="6" custScaleX="733352" custLinFactNeighborX="2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1FCBD1-D43E-43D2-93D1-16CC8B4D52B4}" type="presOf" srcId="{0DDB83A2-9E78-4040-89ED-C7753EF61113}" destId="{922996BE-5E55-47E3-834D-6693434D999E}" srcOrd="0" destOrd="0" presId="urn:microsoft.com/office/officeart/2005/8/layout/hierarchy3"/>
    <dgm:cxn modelId="{46E92CF7-BA0C-4424-A82E-65594A5B66BE}" type="presOf" srcId="{375453F0-E241-4264-B37D-A52526F66C7E}" destId="{F4EA1EE1-4376-4FF5-BF4A-1A13B2CE34FC}" srcOrd="0" destOrd="0" presId="urn:microsoft.com/office/officeart/2005/8/layout/hierarchy3"/>
    <dgm:cxn modelId="{B1D5AA62-589C-4C7D-B659-B13FEF53E10B}" srcId="{E526E2B4-06A3-4F61-BB84-D8C931CD80F9}" destId="{D9CA9217-399A-403D-82F5-759E93CB9C28}" srcOrd="2" destOrd="0" parTransId="{7F22B905-8E19-4798-BBE7-F69B14E4AE44}" sibTransId="{9D1325B3-735C-425B-A7FF-2246EE50BF28}"/>
    <dgm:cxn modelId="{855862EC-287A-48E8-8587-711AB6CB9D33}" srcId="{E526E2B4-06A3-4F61-BB84-D8C931CD80F9}" destId="{840E2722-460A-4A7E-BA65-71174D9DEE0F}" srcOrd="4" destOrd="0" parTransId="{0DDB83A2-9E78-4040-89ED-C7753EF61113}" sibTransId="{67BFD9DB-34ED-4F9B-9972-3EC3441DE57B}"/>
    <dgm:cxn modelId="{401D9B37-C645-4285-AA07-B99625280F3C}" type="presOf" srcId="{A8D50F43-B9DE-49C3-911D-DCDADD9E3F70}" destId="{7DB9F104-5F43-47DC-BCA4-E642882EAA31}" srcOrd="0" destOrd="0" presId="urn:microsoft.com/office/officeart/2005/8/layout/hierarchy3"/>
    <dgm:cxn modelId="{38FA60CE-F318-4BB6-A088-DED61278F122}" srcId="{E526E2B4-06A3-4F61-BB84-D8C931CD80F9}" destId="{E1BB8C77-3B6C-4BE1-8BA8-82ED232D04A4}" srcOrd="0" destOrd="0" parTransId="{C376D450-1A03-4635-B61F-4491D2AC02EB}" sibTransId="{C07B8F24-DF58-4E1E-A93B-8289383E50E4}"/>
    <dgm:cxn modelId="{D992D163-1CC6-4589-A859-14E2935F8642}" type="presOf" srcId="{E1BB8C77-3B6C-4BE1-8BA8-82ED232D04A4}" destId="{543A5503-9038-4369-AC82-FB941CB9392D}" srcOrd="0" destOrd="0" presId="urn:microsoft.com/office/officeart/2005/8/layout/hierarchy3"/>
    <dgm:cxn modelId="{81098CBA-E371-4BDE-8D35-3163625EA19E}" type="presOf" srcId="{C376D450-1A03-4635-B61F-4491D2AC02EB}" destId="{9FB7065A-1439-4E1F-9D73-82BEF810E812}" srcOrd="0" destOrd="0" presId="urn:microsoft.com/office/officeart/2005/8/layout/hierarchy3"/>
    <dgm:cxn modelId="{A0FC658F-C663-4268-8592-739547EA701A}" type="presOf" srcId="{E526E2B4-06A3-4F61-BB84-D8C931CD80F9}" destId="{7F94DE9F-E9BE-4AA4-8889-458642CD8EEE}" srcOrd="0" destOrd="0" presId="urn:microsoft.com/office/officeart/2005/8/layout/hierarchy3"/>
    <dgm:cxn modelId="{B0469CA6-99BA-4FE8-82A1-CC653ADB6320}" srcId="{E526E2B4-06A3-4F61-BB84-D8C931CD80F9}" destId="{BEFF434E-372F-4DE1-9EA6-D5CE3F20B422}" srcOrd="1" destOrd="0" parTransId="{3B14AFA4-1BB0-4CE2-81D5-61E89D8C4A4C}" sibTransId="{F7F392ED-741C-40A7-B085-26CC9EBB77DC}"/>
    <dgm:cxn modelId="{2635AD1A-D7D1-4E18-ADE8-FDEBF349AC5D}" type="presOf" srcId="{BEFF434E-372F-4DE1-9EA6-D5CE3F20B422}" destId="{701EF33E-FDD2-43E1-B03D-81D280936136}" srcOrd="0" destOrd="0" presId="urn:microsoft.com/office/officeart/2005/8/layout/hierarchy3"/>
    <dgm:cxn modelId="{BAAC19BD-852E-4C8F-82E7-A1AFE4F9E4D9}" srcId="{A8D50F43-B9DE-49C3-911D-DCDADD9E3F70}" destId="{E526E2B4-06A3-4F61-BB84-D8C931CD80F9}" srcOrd="0" destOrd="0" parTransId="{811335EB-963E-4DCA-A2E6-6C239204410E}" sibTransId="{9D536A79-CEC5-42A1-BFD4-A9B3158E3BB8}"/>
    <dgm:cxn modelId="{7F42B9E2-09AA-4A91-919D-8726547D543D}" srcId="{E526E2B4-06A3-4F61-BB84-D8C931CD80F9}" destId="{1F2B54DF-2A22-4C17-9CDF-D8A12F89142F}" srcOrd="3" destOrd="0" parTransId="{375453F0-E241-4264-B37D-A52526F66C7E}" sibTransId="{307FD80C-AC01-4253-A143-5584139CA0BF}"/>
    <dgm:cxn modelId="{4212B6A9-D3D8-4E9C-8989-0637D2056B66}" type="presOf" srcId="{E526E2B4-06A3-4F61-BB84-D8C931CD80F9}" destId="{FAE615CE-C95E-4238-BA8D-9F6A1DDDE77A}" srcOrd="1" destOrd="0" presId="urn:microsoft.com/office/officeart/2005/8/layout/hierarchy3"/>
    <dgm:cxn modelId="{32AB66BE-164C-4D30-80D8-944993303678}" type="presOf" srcId="{D511BAF4-EC59-4A1C-BA37-FB73B3AE0F4F}" destId="{E3CF8FA6-988F-46CD-B0A0-BC45D174AF51}" srcOrd="0" destOrd="0" presId="urn:microsoft.com/office/officeart/2005/8/layout/hierarchy3"/>
    <dgm:cxn modelId="{D4ACC6CA-B7A3-44D8-A411-9A8D1CB59626}" type="presOf" srcId="{E3BC12B7-B70D-4322-B60D-87FCF8F7353D}" destId="{F1C9DED6-1B3E-4369-B936-D2CA157C6281}" srcOrd="0" destOrd="0" presId="urn:microsoft.com/office/officeart/2005/8/layout/hierarchy3"/>
    <dgm:cxn modelId="{41577B53-7DDB-404C-99E8-2A7CB3CA31B6}" type="presOf" srcId="{7F22B905-8E19-4798-BBE7-F69B14E4AE44}" destId="{B7E17378-E227-4FDD-B655-7F66265EAE90}" srcOrd="0" destOrd="0" presId="urn:microsoft.com/office/officeart/2005/8/layout/hierarchy3"/>
    <dgm:cxn modelId="{9B68268F-CBD0-4A78-B283-CF28DBA6525E}" type="presOf" srcId="{840E2722-460A-4A7E-BA65-71174D9DEE0F}" destId="{18C66827-FE4D-4154-8E42-AD5CA7A6C075}" srcOrd="0" destOrd="0" presId="urn:microsoft.com/office/officeart/2005/8/layout/hierarchy3"/>
    <dgm:cxn modelId="{98CB137E-AD5F-4D14-9ECB-B76208774250}" srcId="{E526E2B4-06A3-4F61-BB84-D8C931CD80F9}" destId="{E3BC12B7-B70D-4322-B60D-87FCF8F7353D}" srcOrd="5" destOrd="0" parTransId="{D511BAF4-EC59-4A1C-BA37-FB73B3AE0F4F}" sibTransId="{A45AAA12-7246-4E9E-8DFC-E4AE44F4AA4F}"/>
    <dgm:cxn modelId="{C280BB6D-DB41-46D5-B4B1-2D2A11AA819A}" type="presOf" srcId="{1F2B54DF-2A22-4C17-9CDF-D8A12F89142F}" destId="{D44AF0B4-A7C0-4741-9F87-8AE4DA847346}" srcOrd="0" destOrd="0" presId="urn:microsoft.com/office/officeart/2005/8/layout/hierarchy3"/>
    <dgm:cxn modelId="{9DC0ED6B-7B0F-4916-B557-645E852B87D0}" type="presOf" srcId="{3B14AFA4-1BB0-4CE2-81D5-61E89D8C4A4C}" destId="{3C28B499-B9B6-4D67-A511-83F1D1EABBA1}" srcOrd="0" destOrd="0" presId="urn:microsoft.com/office/officeart/2005/8/layout/hierarchy3"/>
    <dgm:cxn modelId="{9DCC76AA-D550-42BF-BA35-FBDA19372E9C}" type="presOf" srcId="{D9CA9217-399A-403D-82F5-759E93CB9C28}" destId="{CB3E3985-A58E-41EF-8F26-AA2A5E14B47E}" srcOrd="0" destOrd="0" presId="urn:microsoft.com/office/officeart/2005/8/layout/hierarchy3"/>
    <dgm:cxn modelId="{3706B9FF-59FE-4857-9DB0-A7A409CC66F1}" type="presParOf" srcId="{7DB9F104-5F43-47DC-BCA4-E642882EAA31}" destId="{35F8105B-04C5-48A4-92E7-B926A5E2DC94}" srcOrd="0" destOrd="0" presId="urn:microsoft.com/office/officeart/2005/8/layout/hierarchy3"/>
    <dgm:cxn modelId="{97CB32EF-FE63-407A-B9D6-AC6AAA75EC70}" type="presParOf" srcId="{35F8105B-04C5-48A4-92E7-B926A5E2DC94}" destId="{01D53624-C08C-478A-9857-E4842143DDCD}" srcOrd="0" destOrd="0" presId="urn:microsoft.com/office/officeart/2005/8/layout/hierarchy3"/>
    <dgm:cxn modelId="{F1A81286-1EF1-44E6-AA0A-FF021AE49098}" type="presParOf" srcId="{01D53624-C08C-478A-9857-E4842143DDCD}" destId="{7F94DE9F-E9BE-4AA4-8889-458642CD8EEE}" srcOrd="0" destOrd="0" presId="urn:microsoft.com/office/officeart/2005/8/layout/hierarchy3"/>
    <dgm:cxn modelId="{5D0BFDFE-C1C1-42FA-BED0-42C0C796D1F2}" type="presParOf" srcId="{01D53624-C08C-478A-9857-E4842143DDCD}" destId="{FAE615CE-C95E-4238-BA8D-9F6A1DDDE77A}" srcOrd="1" destOrd="0" presId="urn:microsoft.com/office/officeart/2005/8/layout/hierarchy3"/>
    <dgm:cxn modelId="{8C5955F9-B7EF-4F0C-9A03-602099053FA6}" type="presParOf" srcId="{35F8105B-04C5-48A4-92E7-B926A5E2DC94}" destId="{1F74CE69-805E-4B3E-A6A9-EE13DDE07A75}" srcOrd="1" destOrd="0" presId="urn:microsoft.com/office/officeart/2005/8/layout/hierarchy3"/>
    <dgm:cxn modelId="{5C6F4636-6B31-4E7D-9FEE-BCC98DCA1EBE}" type="presParOf" srcId="{1F74CE69-805E-4B3E-A6A9-EE13DDE07A75}" destId="{9FB7065A-1439-4E1F-9D73-82BEF810E812}" srcOrd="0" destOrd="0" presId="urn:microsoft.com/office/officeart/2005/8/layout/hierarchy3"/>
    <dgm:cxn modelId="{2889D269-387C-4A79-BC52-3B9397F6AED9}" type="presParOf" srcId="{1F74CE69-805E-4B3E-A6A9-EE13DDE07A75}" destId="{543A5503-9038-4369-AC82-FB941CB9392D}" srcOrd="1" destOrd="0" presId="urn:microsoft.com/office/officeart/2005/8/layout/hierarchy3"/>
    <dgm:cxn modelId="{5A4C2119-80FD-4661-B68B-6858544325C7}" type="presParOf" srcId="{1F74CE69-805E-4B3E-A6A9-EE13DDE07A75}" destId="{3C28B499-B9B6-4D67-A511-83F1D1EABBA1}" srcOrd="2" destOrd="0" presId="urn:microsoft.com/office/officeart/2005/8/layout/hierarchy3"/>
    <dgm:cxn modelId="{4B6FD223-11BA-43FB-A209-032D3E556B50}" type="presParOf" srcId="{1F74CE69-805E-4B3E-A6A9-EE13DDE07A75}" destId="{701EF33E-FDD2-43E1-B03D-81D280936136}" srcOrd="3" destOrd="0" presId="urn:microsoft.com/office/officeart/2005/8/layout/hierarchy3"/>
    <dgm:cxn modelId="{9AC9F38D-BCB3-418B-8DFF-F10A86266232}" type="presParOf" srcId="{1F74CE69-805E-4B3E-A6A9-EE13DDE07A75}" destId="{B7E17378-E227-4FDD-B655-7F66265EAE90}" srcOrd="4" destOrd="0" presId="urn:microsoft.com/office/officeart/2005/8/layout/hierarchy3"/>
    <dgm:cxn modelId="{5C720064-FAE9-4828-B469-57C001931CDF}" type="presParOf" srcId="{1F74CE69-805E-4B3E-A6A9-EE13DDE07A75}" destId="{CB3E3985-A58E-41EF-8F26-AA2A5E14B47E}" srcOrd="5" destOrd="0" presId="urn:microsoft.com/office/officeart/2005/8/layout/hierarchy3"/>
    <dgm:cxn modelId="{A273C539-B333-4612-B71A-F5AB77BBEF97}" type="presParOf" srcId="{1F74CE69-805E-4B3E-A6A9-EE13DDE07A75}" destId="{F4EA1EE1-4376-4FF5-BF4A-1A13B2CE34FC}" srcOrd="6" destOrd="0" presId="urn:microsoft.com/office/officeart/2005/8/layout/hierarchy3"/>
    <dgm:cxn modelId="{55027D7F-FB6F-4CED-8EFD-79E598ED52A1}" type="presParOf" srcId="{1F74CE69-805E-4B3E-A6A9-EE13DDE07A75}" destId="{D44AF0B4-A7C0-4741-9F87-8AE4DA847346}" srcOrd="7" destOrd="0" presId="urn:microsoft.com/office/officeart/2005/8/layout/hierarchy3"/>
    <dgm:cxn modelId="{F154FD9D-38FE-4B64-9B49-C3210F5FD206}" type="presParOf" srcId="{1F74CE69-805E-4B3E-A6A9-EE13DDE07A75}" destId="{922996BE-5E55-47E3-834D-6693434D999E}" srcOrd="8" destOrd="0" presId="urn:microsoft.com/office/officeart/2005/8/layout/hierarchy3"/>
    <dgm:cxn modelId="{9C675784-860C-4D35-9C4C-CE43BA41E13D}" type="presParOf" srcId="{1F74CE69-805E-4B3E-A6A9-EE13DDE07A75}" destId="{18C66827-FE4D-4154-8E42-AD5CA7A6C075}" srcOrd="9" destOrd="0" presId="urn:microsoft.com/office/officeart/2005/8/layout/hierarchy3"/>
    <dgm:cxn modelId="{9C56F41F-54AA-4102-8DB8-470CA141DA3E}" type="presParOf" srcId="{1F74CE69-805E-4B3E-A6A9-EE13DDE07A75}" destId="{E3CF8FA6-988F-46CD-B0A0-BC45D174AF51}" srcOrd="10" destOrd="0" presId="urn:microsoft.com/office/officeart/2005/8/layout/hierarchy3"/>
    <dgm:cxn modelId="{8C501A36-2648-4C91-8203-8B6F2E96A124}" type="presParOf" srcId="{1F74CE69-805E-4B3E-A6A9-EE13DDE07A75}" destId="{F1C9DED6-1B3E-4369-B936-D2CA157C6281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5BF684-4A89-41E8-AC14-475CB1A5297D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1ED0AA6A-2630-411A-8FF4-00FC35EED89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CC98D8-2DEE-484D-A12F-CEE5F41B0036}" type="parTrans" cxnId="{1884F030-2AF9-4A22-833C-EF0773760738}">
      <dgm:prSet/>
      <dgm:spPr/>
      <dgm:t>
        <a:bodyPr/>
        <a:lstStyle/>
        <a:p>
          <a:endParaRPr lang="ru-RU"/>
        </a:p>
      </dgm:t>
    </dgm:pt>
    <dgm:pt modelId="{9CD817DA-E619-48B0-B90B-BAD2925678E9}" type="sibTrans" cxnId="{1884F030-2AF9-4A22-833C-EF0773760738}">
      <dgm:prSet/>
      <dgm:spPr/>
      <dgm:t>
        <a:bodyPr/>
        <a:lstStyle/>
        <a:p>
          <a:endParaRPr lang="ru-RU"/>
        </a:p>
      </dgm:t>
    </dgm:pt>
    <dgm:pt modelId="{63046429-BB1C-40AD-A5B2-60B684F3613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формируют экономическую базу содержания государственного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аппа-рата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армии, финансирования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-лей нематериальной сферы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образо-вание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наука, культура,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здравоохра-нение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др.)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AED1D50-DAFE-407D-9B7E-26E49F3A7137}" type="parTrans" cxnId="{D473743C-3408-42C5-8DFE-45C7A298196C}">
      <dgm:prSet/>
      <dgm:spPr/>
      <dgm:t>
        <a:bodyPr/>
        <a:lstStyle/>
        <a:p>
          <a:endParaRPr lang="ru-RU"/>
        </a:p>
      </dgm:t>
    </dgm:pt>
    <dgm:pt modelId="{6019AFE5-FB51-4196-B1B8-9341421966DB}" type="sibTrans" cxnId="{D473743C-3408-42C5-8DFE-45C7A298196C}">
      <dgm:prSet/>
      <dgm:spPr/>
      <dgm:t>
        <a:bodyPr/>
        <a:lstStyle/>
        <a:p>
          <a:endParaRPr lang="ru-RU"/>
        </a:p>
      </dgm:t>
    </dgm:pt>
    <dgm:pt modelId="{2BA4BC56-08FD-4927-9998-ECCC2C7CBC6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являются инструментом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перерас-пределения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доходов и финансовых ресурсов с учётом избранных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приоритетов социально-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мического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развития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CC57C1F-7B25-476F-8932-69F65DF72F4B}" type="parTrans" cxnId="{B484977D-57A8-4EF2-9C58-88F0E15D43EC}">
      <dgm:prSet/>
      <dgm:spPr/>
      <dgm:t>
        <a:bodyPr/>
        <a:lstStyle/>
        <a:p>
          <a:endParaRPr lang="ru-RU"/>
        </a:p>
      </dgm:t>
    </dgm:pt>
    <dgm:pt modelId="{E136D11D-679E-46E2-8409-E81DF744ED50}" type="sibTrans" cxnId="{B484977D-57A8-4EF2-9C58-88F0E15D43EC}">
      <dgm:prSet/>
      <dgm:spPr/>
      <dgm:t>
        <a:bodyPr/>
        <a:lstStyle/>
        <a:p>
          <a:endParaRPr lang="ru-RU"/>
        </a:p>
      </dgm:t>
    </dgm:pt>
    <dgm:pt modelId="{B50DD8EE-CFF3-4390-8CB8-2392A8337274}" type="pres">
      <dgm:prSet presAssocID="{D15BF684-4A89-41E8-AC14-475CB1A5297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2C1C6D1-4543-430C-9D42-BDB10097FA70}" type="pres">
      <dgm:prSet presAssocID="{1ED0AA6A-2630-411A-8FF4-00FC35EED89E}" presName="hierRoot1" presStyleCnt="0">
        <dgm:presLayoutVars>
          <dgm:hierBranch val="init"/>
        </dgm:presLayoutVars>
      </dgm:prSet>
      <dgm:spPr/>
    </dgm:pt>
    <dgm:pt modelId="{6ADB031B-6A23-47C3-B4CE-1009F082784D}" type="pres">
      <dgm:prSet presAssocID="{1ED0AA6A-2630-411A-8FF4-00FC35EED89E}" presName="rootComposite1" presStyleCnt="0"/>
      <dgm:spPr/>
    </dgm:pt>
    <dgm:pt modelId="{0D0A5A77-BFCD-4D6C-B721-7581EAF1145E}" type="pres">
      <dgm:prSet presAssocID="{1ED0AA6A-2630-411A-8FF4-00FC35EED89E}" presName="rootText1" presStyleLbl="node0" presStyleIdx="0" presStyleCnt="1" custScaleY="579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DAC702-A032-4E46-B917-69B2A3D1EAE2}" type="pres">
      <dgm:prSet presAssocID="{1ED0AA6A-2630-411A-8FF4-00FC35EED89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241E0B5-EB6C-4EDC-8C0C-15F67E76E647}" type="pres">
      <dgm:prSet presAssocID="{1ED0AA6A-2630-411A-8FF4-00FC35EED89E}" presName="hierChild2" presStyleCnt="0"/>
      <dgm:spPr/>
    </dgm:pt>
    <dgm:pt modelId="{3C71366F-F7BA-47BD-A4C4-D935DF0CE1AF}" type="pres">
      <dgm:prSet presAssocID="{0AED1D50-DAFE-407D-9B7E-26E49F3A713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4F80317-CCC4-4FC5-B875-53503DB3AA18}" type="pres">
      <dgm:prSet presAssocID="{63046429-BB1C-40AD-A5B2-60B684F36136}" presName="hierRoot2" presStyleCnt="0">
        <dgm:presLayoutVars>
          <dgm:hierBranch val="init"/>
        </dgm:presLayoutVars>
      </dgm:prSet>
      <dgm:spPr/>
    </dgm:pt>
    <dgm:pt modelId="{F24C06D4-F345-4F99-AEA6-B534D84E9A57}" type="pres">
      <dgm:prSet presAssocID="{63046429-BB1C-40AD-A5B2-60B684F36136}" presName="rootComposite" presStyleCnt="0"/>
      <dgm:spPr/>
    </dgm:pt>
    <dgm:pt modelId="{12848E93-2A9F-4A68-AD38-2A40DC06388A}" type="pres">
      <dgm:prSet presAssocID="{63046429-BB1C-40AD-A5B2-60B684F36136}" presName="rootText" presStyleLbl="node2" presStyleIdx="0" presStyleCnt="2" custScaleY="1306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1AEE44-3E85-4A60-B1BC-D8AAE8C5885A}" type="pres">
      <dgm:prSet presAssocID="{63046429-BB1C-40AD-A5B2-60B684F36136}" presName="rootConnector" presStyleLbl="node2" presStyleIdx="0" presStyleCnt="2"/>
      <dgm:spPr/>
      <dgm:t>
        <a:bodyPr/>
        <a:lstStyle/>
        <a:p>
          <a:endParaRPr lang="ru-RU"/>
        </a:p>
      </dgm:t>
    </dgm:pt>
    <dgm:pt modelId="{EE63D333-802B-4F5A-9AFF-B9F6EC515227}" type="pres">
      <dgm:prSet presAssocID="{63046429-BB1C-40AD-A5B2-60B684F36136}" presName="hierChild4" presStyleCnt="0"/>
      <dgm:spPr/>
    </dgm:pt>
    <dgm:pt modelId="{A1BF9204-8011-4AF5-AB4D-F74084EAD980}" type="pres">
      <dgm:prSet presAssocID="{63046429-BB1C-40AD-A5B2-60B684F36136}" presName="hierChild5" presStyleCnt="0"/>
      <dgm:spPr/>
    </dgm:pt>
    <dgm:pt modelId="{B79432F3-B55C-4880-90E3-477786DD23FC}" type="pres">
      <dgm:prSet presAssocID="{9CC57C1F-7B25-476F-8932-69F65DF72F4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19432B8-BCC9-42A3-A632-0423DA8E0931}" type="pres">
      <dgm:prSet presAssocID="{2BA4BC56-08FD-4927-9998-ECCC2C7CBC64}" presName="hierRoot2" presStyleCnt="0">
        <dgm:presLayoutVars>
          <dgm:hierBranch val="init"/>
        </dgm:presLayoutVars>
      </dgm:prSet>
      <dgm:spPr/>
    </dgm:pt>
    <dgm:pt modelId="{684BF6BA-70F6-4EA4-AFE5-7040C06A9487}" type="pres">
      <dgm:prSet presAssocID="{2BA4BC56-08FD-4927-9998-ECCC2C7CBC64}" presName="rootComposite" presStyleCnt="0"/>
      <dgm:spPr/>
    </dgm:pt>
    <dgm:pt modelId="{2FE7A5B3-599E-4897-9607-D9A9ABF4297E}" type="pres">
      <dgm:prSet presAssocID="{2BA4BC56-08FD-4927-9998-ECCC2C7CBC64}" presName="rootText" presStyleLbl="node2" presStyleIdx="1" presStyleCnt="2" custScaleY="1306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08BDA7-2F9B-4F73-AF2B-7C609762F79D}" type="pres">
      <dgm:prSet presAssocID="{2BA4BC56-08FD-4927-9998-ECCC2C7CBC64}" presName="rootConnector" presStyleLbl="node2" presStyleIdx="1" presStyleCnt="2"/>
      <dgm:spPr/>
      <dgm:t>
        <a:bodyPr/>
        <a:lstStyle/>
        <a:p>
          <a:endParaRPr lang="ru-RU"/>
        </a:p>
      </dgm:t>
    </dgm:pt>
    <dgm:pt modelId="{D7D28684-3D6D-47C0-BD60-DD2C58312670}" type="pres">
      <dgm:prSet presAssocID="{2BA4BC56-08FD-4927-9998-ECCC2C7CBC64}" presName="hierChild4" presStyleCnt="0"/>
      <dgm:spPr/>
    </dgm:pt>
    <dgm:pt modelId="{2C6BA29B-BB64-4A82-8F82-8F92D7E0C86F}" type="pres">
      <dgm:prSet presAssocID="{2BA4BC56-08FD-4927-9998-ECCC2C7CBC64}" presName="hierChild5" presStyleCnt="0"/>
      <dgm:spPr/>
    </dgm:pt>
    <dgm:pt modelId="{0C6EC71E-AE44-4F3D-9AD8-613FFD9A7A19}" type="pres">
      <dgm:prSet presAssocID="{1ED0AA6A-2630-411A-8FF4-00FC35EED89E}" presName="hierChild3" presStyleCnt="0"/>
      <dgm:spPr/>
    </dgm:pt>
  </dgm:ptLst>
  <dgm:cxnLst>
    <dgm:cxn modelId="{205E45B0-44C5-4183-A538-4E80D796B1AE}" type="presOf" srcId="{0AED1D50-DAFE-407D-9B7E-26E49F3A7137}" destId="{3C71366F-F7BA-47BD-A4C4-D935DF0CE1AF}" srcOrd="0" destOrd="0" presId="urn:microsoft.com/office/officeart/2005/8/layout/orgChart1"/>
    <dgm:cxn modelId="{760E9B70-CF7F-426F-B697-87431C2D0277}" type="presOf" srcId="{9CC57C1F-7B25-476F-8932-69F65DF72F4B}" destId="{B79432F3-B55C-4880-90E3-477786DD23FC}" srcOrd="0" destOrd="0" presId="urn:microsoft.com/office/officeart/2005/8/layout/orgChart1"/>
    <dgm:cxn modelId="{D473743C-3408-42C5-8DFE-45C7A298196C}" srcId="{1ED0AA6A-2630-411A-8FF4-00FC35EED89E}" destId="{63046429-BB1C-40AD-A5B2-60B684F36136}" srcOrd="0" destOrd="0" parTransId="{0AED1D50-DAFE-407D-9B7E-26E49F3A7137}" sibTransId="{6019AFE5-FB51-4196-B1B8-9341421966DB}"/>
    <dgm:cxn modelId="{063D3483-A312-4AC9-BB79-61D6B190775E}" type="presOf" srcId="{D15BF684-4A89-41E8-AC14-475CB1A5297D}" destId="{B50DD8EE-CFF3-4390-8CB8-2392A8337274}" srcOrd="0" destOrd="0" presId="urn:microsoft.com/office/officeart/2005/8/layout/orgChart1"/>
    <dgm:cxn modelId="{A9157735-3BD8-429D-9F0E-04F8CBC30C8D}" type="presOf" srcId="{2BA4BC56-08FD-4927-9998-ECCC2C7CBC64}" destId="{2FE7A5B3-599E-4897-9607-D9A9ABF4297E}" srcOrd="0" destOrd="0" presId="urn:microsoft.com/office/officeart/2005/8/layout/orgChart1"/>
    <dgm:cxn modelId="{00BE4631-F280-46B7-9B22-6374D9C59904}" type="presOf" srcId="{1ED0AA6A-2630-411A-8FF4-00FC35EED89E}" destId="{0D0A5A77-BFCD-4D6C-B721-7581EAF1145E}" srcOrd="0" destOrd="0" presId="urn:microsoft.com/office/officeart/2005/8/layout/orgChart1"/>
    <dgm:cxn modelId="{4CC91330-9E9A-4D7C-B18E-4E26C71A7085}" type="presOf" srcId="{63046429-BB1C-40AD-A5B2-60B684F36136}" destId="{161AEE44-3E85-4A60-B1BC-D8AAE8C5885A}" srcOrd="1" destOrd="0" presId="urn:microsoft.com/office/officeart/2005/8/layout/orgChart1"/>
    <dgm:cxn modelId="{5A889ACA-4ED3-4339-9717-E256A482C970}" type="presOf" srcId="{2BA4BC56-08FD-4927-9998-ECCC2C7CBC64}" destId="{3308BDA7-2F9B-4F73-AF2B-7C609762F79D}" srcOrd="1" destOrd="0" presId="urn:microsoft.com/office/officeart/2005/8/layout/orgChart1"/>
    <dgm:cxn modelId="{B484977D-57A8-4EF2-9C58-88F0E15D43EC}" srcId="{1ED0AA6A-2630-411A-8FF4-00FC35EED89E}" destId="{2BA4BC56-08FD-4927-9998-ECCC2C7CBC64}" srcOrd="1" destOrd="0" parTransId="{9CC57C1F-7B25-476F-8932-69F65DF72F4B}" sibTransId="{E136D11D-679E-46E2-8409-E81DF744ED50}"/>
    <dgm:cxn modelId="{5A9F6B28-E9F6-45BA-B240-880720C82DC7}" type="presOf" srcId="{1ED0AA6A-2630-411A-8FF4-00FC35EED89E}" destId="{E3DAC702-A032-4E46-B917-69B2A3D1EAE2}" srcOrd="1" destOrd="0" presId="urn:microsoft.com/office/officeart/2005/8/layout/orgChart1"/>
    <dgm:cxn modelId="{3C6DEC83-E7B3-4541-BFF8-9EAEC04CD3AF}" type="presOf" srcId="{63046429-BB1C-40AD-A5B2-60B684F36136}" destId="{12848E93-2A9F-4A68-AD38-2A40DC06388A}" srcOrd="0" destOrd="0" presId="urn:microsoft.com/office/officeart/2005/8/layout/orgChart1"/>
    <dgm:cxn modelId="{1884F030-2AF9-4A22-833C-EF0773760738}" srcId="{D15BF684-4A89-41E8-AC14-475CB1A5297D}" destId="{1ED0AA6A-2630-411A-8FF4-00FC35EED89E}" srcOrd="0" destOrd="0" parTransId="{8BCC98D8-2DEE-484D-A12F-CEE5F41B0036}" sibTransId="{9CD817DA-E619-48B0-B90B-BAD2925678E9}"/>
    <dgm:cxn modelId="{0BE6DE53-CFAE-41FB-976D-69857FE647EA}" type="presParOf" srcId="{B50DD8EE-CFF3-4390-8CB8-2392A8337274}" destId="{52C1C6D1-4543-430C-9D42-BDB10097FA70}" srcOrd="0" destOrd="0" presId="urn:microsoft.com/office/officeart/2005/8/layout/orgChart1"/>
    <dgm:cxn modelId="{A3273C25-F156-48F1-9322-D276936B5F67}" type="presParOf" srcId="{52C1C6D1-4543-430C-9D42-BDB10097FA70}" destId="{6ADB031B-6A23-47C3-B4CE-1009F082784D}" srcOrd="0" destOrd="0" presId="urn:microsoft.com/office/officeart/2005/8/layout/orgChart1"/>
    <dgm:cxn modelId="{DF8759ED-0C1D-4D6B-B03D-64C88ADDB252}" type="presParOf" srcId="{6ADB031B-6A23-47C3-B4CE-1009F082784D}" destId="{0D0A5A77-BFCD-4D6C-B721-7581EAF1145E}" srcOrd="0" destOrd="0" presId="urn:microsoft.com/office/officeart/2005/8/layout/orgChart1"/>
    <dgm:cxn modelId="{6ABB23C7-8CF7-47CC-9D39-5CA362E07B7C}" type="presParOf" srcId="{6ADB031B-6A23-47C3-B4CE-1009F082784D}" destId="{E3DAC702-A032-4E46-B917-69B2A3D1EAE2}" srcOrd="1" destOrd="0" presId="urn:microsoft.com/office/officeart/2005/8/layout/orgChart1"/>
    <dgm:cxn modelId="{080F2DE4-4A10-4FDC-AA32-B8A322956416}" type="presParOf" srcId="{52C1C6D1-4543-430C-9D42-BDB10097FA70}" destId="{2241E0B5-EB6C-4EDC-8C0C-15F67E76E647}" srcOrd="1" destOrd="0" presId="urn:microsoft.com/office/officeart/2005/8/layout/orgChart1"/>
    <dgm:cxn modelId="{9F75B840-E56A-4882-A481-72EB148CCE47}" type="presParOf" srcId="{2241E0B5-EB6C-4EDC-8C0C-15F67E76E647}" destId="{3C71366F-F7BA-47BD-A4C4-D935DF0CE1AF}" srcOrd="0" destOrd="0" presId="urn:microsoft.com/office/officeart/2005/8/layout/orgChart1"/>
    <dgm:cxn modelId="{7F1244EC-E10A-4D09-9C5D-4AC95956A820}" type="presParOf" srcId="{2241E0B5-EB6C-4EDC-8C0C-15F67E76E647}" destId="{74F80317-CCC4-4FC5-B875-53503DB3AA18}" srcOrd="1" destOrd="0" presId="urn:microsoft.com/office/officeart/2005/8/layout/orgChart1"/>
    <dgm:cxn modelId="{05BE52E5-E96D-46DB-B4CC-6E71CA49C682}" type="presParOf" srcId="{74F80317-CCC4-4FC5-B875-53503DB3AA18}" destId="{F24C06D4-F345-4F99-AEA6-B534D84E9A57}" srcOrd="0" destOrd="0" presId="urn:microsoft.com/office/officeart/2005/8/layout/orgChart1"/>
    <dgm:cxn modelId="{3F905560-27B7-42C4-ADF1-E4765DFEA5EF}" type="presParOf" srcId="{F24C06D4-F345-4F99-AEA6-B534D84E9A57}" destId="{12848E93-2A9F-4A68-AD38-2A40DC06388A}" srcOrd="0" destOrd="0" presId="urn:microsoft.com/office/officeart/2005/8/layout/orgChart1"/>
    <dgm:cxn modelId="{F5329ECD-FA2D-4FB5-8D24-1F8C81484215}" type="presParOf" srcId="{F24C06D4-F345-4F99-AEA6-B534D84E9A57}" destId="{161AEE44-3E85-4A60-B1BC-D8AAE8C5885A}" srcOrd="1" destOrd="0" presId="urn:microsoft.com/office/officeart/2005/8/layout/orgChart1"/>
    <dgm:cxn modelId="{EFC32B48-695D-42A3-9A74-CC4F75EB8A7F}" type="presParOf" srcId="{74F80317-CCC4-4FC5-B875-53503DB3AA18}" destId="{EE63D333-802B-4F5A-9AFF-B9F6EC515227}" srcOrd="1" destOrd="0" presId="urn:microsoft.com/office/officeart/2005/8/layout/orgChart1"/>
    <dgm:cxn modelId="{9FC7BB1C-B740-416F-A6DE-28607904795F}" type="presParOf" srcId="{74F80317-CCC4-4FC5-B875-53503DB3AA18}" destId="{A1BF9204-8011-4AF5-AB4D-F74084EAD980}" srcOrd="2" destOrd="0" presId="urn:microsoft.com/office/officeart/2005/8/layout/orgChart1"/>
    <dgm:cxn modelId="{135B75FA-5D56-4006-AB6D-93717FE698B7}" type="presParOf" srcId="{2241E0B5-EB6C-4EDC-8C0C-15F67E76E647}" destId="{B79432F3-B55C-4880-90E3-477786DD23FC}" srcOrd="2" destOrd="0" presId="urn:microsoft.com/office/officeart/2005/8/layout/orgChart1"/>
    <dgm:cxn modelId="{C69D7F06-9512-4478-BDDC-16BCD7831FAF}" type="presParOf" srcId="{2241E0B5-EB6C-4EDC-8C0C-15F67E76E647}" destId="{119432B8-BCC9-42A3-A632-0423DA8E0931}" srcOrd="3" destOrd="0" presId="urn:microsoft.com/office/officeart/2005/8/layout/orgChart1"/>
    <dgm:cxn modelId="{82AA279C-CF47-442D-A10A-2F29F6879707}" type="presParOf" srcId="{119432B8-BCC9-42A3-A632-0423DA8E0931}" destId="{684BF6BA-70F6-4EA4-AFE5-7040C06A9487}" srcOrd="0" destOrd="0" presId="urn:microsoft.com/office/officeart/2005/8/layout/orgChart1"/>
    <dgm:cxn modelId="{0E9C05A4-8728-450A-9D2A-B2268BAD4184}" type="presParOf" srcId="{684BF6BA-70F6-4EA4-AFE5-7040C06A9487}" destId="{2FE7A5B3-599E-4897-9607-D9A9ABF4297E}" srcOrd="0" destOrd="0" presId="urn:microsoft.com/office/officeart/2005/8/layout/orgChart1"/>
    <dgm:cxn modelId="{92846639-C7BE-4276-87EF-6D46538274A7}" type="presParOf" srcId="{684BF6BA-70F6-4EA4-AFE5-7040C06A9487}" destId="{3308BDA7-2F9B-4F73-AF2B-7C609762F79D}" srcOrd="1" destOrd="0" presId="urn:microsoft.com/office/officeart/2005/8/layout/orgChart1"/>
    <dgm:cxn modelId="{4ACE23E1-22AE-4236-A604-0C4D0BD84FDE}" type="presParOf" srcId="{119432B8-BCC9-42A3-A632-0423DA8E0931}" destId="{D7D28684-3D6D-47C0-BD60-DD2C58312670}" srcOrd="1" destOrd="0" presId="urn:microsoft.com/office/officeart/2005/8/layout/orgChart1"/>
    <dgm:cxn modelId="{40D7EB9B-544D-4635-A821-E34D0928E7D9}" type="presParOf" srcId="{119432B8-BCC9-42A3-A632-0423DA8E0931}" destId="{2C6BA29B-BB64-4A82-8F82-8F92D7E0C86F}" srcOrd="2" destOrd="0" presId="urn:microsoft.com/office/officeart/2005/8/layout/orgChart1"/>
    <dgm:cxn modelId="{6EA90DEF-2224-4D81-90F2-B8D07394548E}" type="presParOf" srcId="{52C1C6D1-4543-430C-9D42-BDB10097FA70}" destId="{0C6EC71E-AE44-4F3D-9AD8-613FFD9A7A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5BF684-4A89-41E8-AC14-475CB1A5297D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1ED0AA6A-2630-411A-8FF4-00FC35EED89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CC98D8-2DEE-484D-A12F-CEE5F41B0036}" type="parTrans" cxnId="{1884F030-2AF9-4A22-833C-EF0773760738}">
      <dgm:prSet/>
      <dgm:spPr/>
      <dgm:t>
        <a:bodyPr/>
        <a:lstStyle/>
        <a:p>
          <a:endParaRPr lang="ru-RU"/>
        </a:p>
      </dgm:t>
    </dgm:pt>
    <dgm:pt modelId="{9CD817DA-E619-48B0-B90B-BAD2925678E9}" type="sibTrans" cxnId="{1884F030-2AF9-4A22-833C-EF0773760738}">
      <dgm:prSet/>
      <dgm:spPr/>
      <dgm:t>
        <a:bodyPr/>
        <a:lstStyle/>
        <a:p>
          <a:endParaRPr lang="ru-RU"/>
        </a:p>
      </dgm:t>
    </dgm:pt>
    <dgm:pt modelId="{63046429-BB1C-40AD-A5B2-60B684F3613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прямые налоги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AED1D50-DAFE-407D-9B7E-26E49F3A7137}" type="parTrans" cxnId="{D473743C-3408-42C5-8DFE-45C7A298196C}">
      <dgm:prSet/>
      <dgm:spPr/>
      <dgm:t>
        <a:bodyPr/>
        <a:lstStyle/>
        <a:p>
          <a:endParaRPr lang="ru-RU"/>
        </a:p>
      </dgm:t>
    </dgm:pt>
    <dgm:pt modelId="{6019AFE5-FB51-4196-B1B8-9341421966DB}" type="sibTrans" cxnId="{D473743C-3408-42C5-8DFE-45C7A298196C}">
      <dgm:prSet/>
      <dgm:spPr/>
      <dgm:t>
        <a:bodyPr/>
        <a:lstStyle/>
        <a:p>
          <a:endParaRPr lang="ru-RU"/>
        </a:p>
      </dgm:t>
    </dgm:pt>
    <dgm:pt modelId="{2BA4BC56-08FD-4927-9998-ECCC2C7CBC6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косвенные налоги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CC57C1F-7B25-476F-8932-69F65DF72F4B}" type="parTrans" cxnId="{B484977D-57A8-4EF2-9C58-88F0E15D43EC}">
      <dgm:prSet/>
      <dgm:spPr/>
      <dgm:t>
        <a:bodyPr/>
        <a:lstStyle/>
        <a:p>
          <a:endParaRPr lang="ru-RU"/>
        </a:p>
      </dgm:t>
    </dgm:pt>
    <dgm:pt modelId="{E136D11D-679E-46E2-8409-E81DF744ED50}" type="sibTrans" cxnId="{B484977D-57A8-4EF2-9C58-88F0E15D43EC}">
      <dgm:prSet/>
      <dgm:spPr/>
      <dgm:t>
        <a:bodyPr/>
        <a:lstStyle/>
        <a:p>
          <a:endParaRPr lang="ru-RU"/>
        </a:p>
      </dgm:t>
    </dgm:pt>
    <dgm:pt modelId="{B2660867-72C7-4C8D-8828-BB931B9B2B99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при-быль -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упла-чивается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чистой при-были пред-приятия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979AD0-522A-4859-8BDB-D2812ABBF8DF}" type="parTrans" cxnId="{7A218968-5D05-498E-BCC2-7E63EC060CFF}">
      <dgm:prSet/>
      <dgm:spPr/>
      <dgm:t>
        <a:bodyPr/>
        <a:lstStyle/>
        <a:p>
          <a:endParaRPr lang="ru-RU"/>
        </a:p>
      </dgm:t>
    </dgm:pt>
    <dgm:pt modelId="{B7AECE38-BC13-4BFC-9EA4-8933F19AECE0}" type="sibTrans" cxnId="{7A218968-5D05-498E-BCC2-7E63EC060CFF}">
      <dgm:prSet/>
      <dgm:spPr/>
      <dgm:t>
        <a:bodyPr/>
        <a:lstStyle/>
        <a:p>
          <a:endParaRPr lang="ru-RU"/>
        </a:p>
      </dgm:t>
    </dgm:pt>
    <dgm:pt modelId="{00E610AF-E1FA-40C3-B468-A303402D3048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подоходный налог -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-мается с фак-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тически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полу-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ченного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лица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01EB46-D57B-43BC-A423-4167E15D59DC}" type="parTrans" cxnId="{A1828032-05EA-42B9-9A3C-AD34BD8F80AB}">
      <dgm:prSet/>
      <dgm:spPr/>
      <dgm:t>
        <a:bodyPr/>
        <a:lstStyle/>
        <a:p>
          <a:endParaRPr lang="ru-RU"/>
        </a:p>
      </dgm:t>
    </dgm:pt>
    <dgm:pt modelId="{A7891C80-B3D7-4B29-B25B-9466E2964F13}" type="sibTrans" cxnId="{A1828032-05EA-42B9-9A3C-AD34BD8F80AB}">
      <dgm:prSet/>
      <dgm:spPr/>
      <dgm:t>
        <a:bodyPr/>
        <a:lstStyle/>
        <a:p>
          <a:endParaRPr lang="ru-RU"/>
        </a:p>
      </dgm:t>
    </dgm:pt>
    <dgm:pt modelId="{0B3B719C-C101-4FF3-80AB-D19BD07A44D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 на потребительские товары (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акцизы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B71C1E-EE31-471B-9C66-72957A7D3B47}" type="parTrans" cxnId="{6B7BBDD3-2437-4491-B436-3355056C8511}">
      <dgm:prSet/>
      <dgm:spPr/>
      <dgm:t>
        <a:bodyPr/>
        <a:lstStyle/>
        <a:p>
          <a:endParaRPr lang="ru-RU"/>
        </a:p>
      </dgm:t>
    </dgm:pt>
    <dgm:pt modelId="{493F1D71-3474-4D54-B7DC-BE5CA939F68B}" type="sibTrans" cxnId="{6B7BBDD3-2437-4491-B436-3355056C8511}">
      <dgm:prSet/>
      <dgm:spPr/>
      <dgm:t>
        <a:bodyPr/>
        <a:lstStyle/>
        <a:p>
          <a:endParaRPr lang="ru-RU"/>
        </a:p>
      </dgm:t>
    </dgm:pt>
    <dgm:pt modelId="{31B07903-050E-4A22-B3AB-5E2282B59443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вклю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-чаемые в цену товара в виде надбавок и взимаемые автоматически при покупке товара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34EC94F-63F7-41D0-9478-B62A5C8EC0CD}" type="parTrans" cxnId="{C07847BB-08E0-4B3A-873A-236AC896309A}">
      <dgm:prSet/>
      <dgm:spPr/>
      <dgm:t>
        <a:bodyPr/>
        <a:lstStyle/>
        <a:p>
          <a:endParaRPr lang="ru-RU"/>
        </a:p>
      </dgm:t>
    </dgm:pt>
    <dgm:pt modelId="{3CA85A45-D6DD-49B7-9A86-49838792608E}" type="sibTrans" cxnId="{C07847BB-08E0-4B3A-873A-236AC896309A}">
      <dgm:prSet/>
      <dgm:spPr/>
      <dgm:t>
        <a:bodyPr/>
        <a:lstStyle/>
        <a:p>
          <a:endParaRPr lang="ru-RU"/>
        </a:p>
      </dgm:t>
    </dgm:pt>
    <dgm:pt modelId="{8D97BC10-3A28-41AF-AF9D-C12D0C43119F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до-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бавленную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стоимость (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НДС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835444D-5C08-4B8A-9F7B-F9B4D5340DF0}" type="parTrans" cxnId="{2D53D08C-85FC-47D8-B5FD-0C2E67D4C67B}">
      <dgm:prSet/>
      <dgm:spPr/>
      <dgm:t>
        <a:bodyPr/>
        <a:lstStyle/>
        <a:p>
          <a:endParaRPr lang="ru-RU"/>
        </a:p>
      </dgm:t>
    </dgm:pt>
    <dgm:pt modelId="{2126F3CD-5184-4EA3-8E38-A636F13153D0}" type="sibTrans" cxnId="{2D53D08C-85FC-47D8-B5FD-0C2E67D4C67B}">
      <dgm:prSet/>
      <dgm:spPr/>
      <dgm:t>
        <a:bodyPr/>
        <a:lstStyle/>
        <a:p>
          <a:endParaRPr lang="ru-RU"/>
        </a:p>
      </dgm:t>
    </dgm:pt>
    <dgm:pt modelId="{B50DD8EE-CFF3-4390-8CB8-2392A8337274}" type="pres">
      <dgm:prSet presAssocID="{D15BF684-4A89-41E8-AC14-475CB1A5297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2C1C6D1-4543-430C-9D42-BDB10097FA70}" type="pres">
      <dgm:prSet presAssocID="{1ED0AA6A-2630-411A-8FF4-00FC35EED89E}" presName="hierRoot1" presStyleCnt="0">
        <dgm:presLayoutVars>
          <dgm:hierBranch val="init"/>
        </dgm:presLayoutVars>
      </dgm:prSet>
      <dgm:spPr/>
    </dgm:pt>
    <dgm:pt modelId="{6ADB031B-6A23-47C3-B4CE-1009F082784D}" type="pres">
      <dgm:prSet presAssocID="{1ED0AA6A-2630-411A-8FF4-00FC35EED89E}" presName="rootComposite1" presStyleCnt="0"/>
      <dgm:spPr/>
    </dgm:pt>
    <dgm:pt modelId="{0D0A5A77-BFCD-4D6C-B721-7581EAF1145E}" type="pres">
      <dgm:prSet presAssocID="{1ED0AA6A-2630-411A-8FF4-00FC35EED89E}" presName="rootText1" presStyleLbl="node0" presStyleIdx="0" presStyleCnt="1" custScaleX="137925" custScaleY="97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DAC702-A032-4E46-B917-69B2A3D1EAE2}" type="pres">
      <dgm:prSet presAssocID="{1ED0AA6A-2630-411A-8FF4-00FC35EED89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241E0B5-EB6C-4EDC-8C0C-15F67E76E647}" type="pres">
      <dgm:prSet presAssocID="{1ED0AA6A-2630-411A-8FF4-00FC35EED89E}" presName="hierChild2" presStyleCnt="0"/>
      <dgm:spPr/>
    </dgm:pt>
    <dgm:pt modelId="{3C71366F-F7BA-47BD-A4C4-D935DF0CE1AF}" type="pres">
      <dgm:prSet presAssocID="{0AED1D50-DAFE-407D-9B7E-26E49F3A713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4F80317-CCC4-4FC5-B875-53503DB3AA18}" type="pres">
      <dgm:prSet presAssocID="{63046429-BB1C-40AD-A5B2-60B684F36136}" presName="hierRoot2" presStyleCnt="0">
        <dgm:presLayoutVars>
          <dgm:hierBranch/>
        </dgm:presLayoutVars>
      </dgm:prSet>
      <dgm:spPr/>
    </dgm:pt>
    <dgm:pt modelId="{F24C06D4-F345-4F99-AEA6-B534D84E9A57}" type="pres">
      <dgm:prSet presAssocID="{63046429-BB1C-40AD-A5B2-60B684F36136}" presName="rootComposite" presStyleCnt="0"/>
      <dgm:spPr/>
    </dgm:pt>
    <dgm:pt modelId="{12848E93-2A9F-4A68-AD38-2A40DC06388A}" type="pres">
      <dgm:prSet presAssocID="{63046429-BB1C-40AD-A5B2-60B684F36136}" presName="rootText" presStyleLbl="node2" presStyleIdx="0" presStyleCnt="2" custScaleX="171492" custScaleY="784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1AEE44-3E85-4A60-B1BC-D8AAE8C5885A}" type="pres">
      <dgm:prSet presAssocID="{63046429-BB1C-40AD-A5B2-60B684F36136}" presName="rootConnector" presStyleLbl="node2" presStyleIdx="0" presStyleCnt="2"/>
      <dgm:spPr/>
      <dgm:t>
        <a:bodyPr/>
        <a:lstStyle/>
        <a:p>
          <a:endParaRPr lang="ru-RU"/>
        </a:p>
      </dgm:t>
    </dgm:pt>
    <dgm:pt modelId="{EE63D333-802B-4F5A-9AFF-B9F6EC515227}" type="pres">
      <dgm:prSet presAssocID="{63046429-BB1C-40AD-A5B2-60B684F36136}" presName="hierChild4" presStyleCnt="0"/>
      <dgm:spPr/>
    </dgm:pt>
    <dgm:pt modelId="{C8D627FA-5D4B-4A49-BFBB-46140F60E7B4}" type="pres">
      <dgm:prSet presAssocID="{AC01EB46-D57B-43BC-A423-4167E15D59DC}" presName="Name35" presStyleLbl="parChTrans1D3" presStyleIdx="0" presStyleCnt="5"/>
      <dgm:spPr/>
      <dgm:t>
        <a:bodyPr/>
        <a:lstStyle/>
        <a:p>
          <a:endParaRPr lang="ru-RU"/>
        </a:p>
      </dgm:t>
    </dgm:pt>
    <dgm:pt modelId="{AD78681A-02EF-402C-82AF-2701E7F15BBB}" type="pres">
      <dgm:prSet presAssocID="{00E610AF-E1FA-40C3-B468-A303402D3048}" presName="hierRoot2" presStyleCnt="0">
        <dgm:presLayoutVars>
          <dgm:hierBranch val="init"/>
        </dgm:presLayoutVars>
      </dgm:prSet>
      <dgm:spPr/>
    </dgm:pt>
    <dgm:pt modelId="{9B5A86AC-9F8B-4EAB-ADF8-781532400202}" type="pres">
      <dgm:prSet presAssocID="{00E610AF-E1FA-40C3-B468-A303402D3048}" presName="rootComposite" presStyleCnt="0"/>
      <dgm:spPr/>
    </dgm:pt>
    <dgm:pt modelId="{664EF535-F9BA-47EE-9222-D28D23C65BC1}" type="pres">
      <dgm:prSet presAssocID="{00E610AF-E1FA-40C3-B468-A303402D3048}" presName="rootText" presStyleLbl="node3" presStyleIdx="0" presStyleCnt="5" custScaleX="120134" custScaleY="302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B6D0E3-1B57-4DD1-A75F-5A3E2837F63E}" type="pres">
      <dgm:prSet presAssocID="{00E610AF-E1FA-40C3-B468-A303402D3048}" presName="rootConnector" presStyleLbl="node3" presStyleIdx="0" presStyleCnt="5"/>
      <dgm:spPr/>
      <dgm:t>
        <a:bodyPr/>
        <a:lstStyle/>
        <a:p>
          <a:endParaRPr lang="ru-RU"/>
        </a:p>
      </dgm:t>
    </dgm:pt>
    <dgm:pt modelId="{D07D9156-1595-4A56-BC92-37642ACCD606}" type="pres">
      <dgm:prSet presAssocID="{00E610AF-E1FA-40C3-B468-A303402D3048}" presName="hierChild4" presStyleCnt="0"/>
      <dgm:spPr/>
    </dgm:pt>
    <dgm:pt modelId="{66347DE2-0ACF-488E-8932-D978EC272415}" type="pres">
      <dgm:prSet presAssocID="{00E610AF-E1FA-40C3-B468-A303402D3048}" presName="hierChild5" presStyleCnt="0"/>
      <dgm:spPr/>
    </dgm:pt>
    <dgm:pt modelId="{4039F1AA-EAF9-464A-8F61-AA7F390E7FE8}" type="pres">
      <dgm:prSet presAssocID="{FE979AD0-522A-4859-8BDB-D2812ABBF8DF}" presName="Name35" presStyleLbl="parChTrans1D3" presStyleIdx="1" presStyleCnt="5"/>
      <dgm:spPr/>
      <dgm:t>
        <a:bodyPr/>
        <a:lstStyle/>
        <a:p>
          <a:endParaRPr lang="ru-RU"/>
        </a:p>
      </dgm:t>
    </dgm:pt>
    <dgm:pt modelId="{74AF6DA9-373F-490C-92F5-27C168EB6F21}" type="pres">
      <dgm:prSet presAssocID="{B2660867-72C7-4C8D-8828-BB931B9B2B99}" presName="hierRoot2" presStyleCnt="0">
        <dgm:presLayoutVars>
          <dgm:hierBranch val="init"/>
        </dgm:presLayoutVars>
      </dgm:prSet>
      <dgm:spPr/>
    </dgm:pt>
    <dgm:pt modelId="{F088AEF8-6E7C-4A37-8A5F-F1B8E31A4780}" type="pres">
      <dgm:prSet presAssocID="{B2660867-72C7-4C8D-8828-BB931B9B2B99}" presName="rootComposite" presStyleCnt="0"/>
      <dgm:spPr/>
    </dgm:pt>
    <dgm:pt modelId="{BE849956-24E5-485B-BD40-6D8FB3ACDE42}" type="pres">
      <dgm:prSet presAssocID="{B2660867-72C7-4C8D-8828-BB931B9B2B99}" presName="rootText" presStyleLbl="node3" presStyleIdx="1" presStyleCnt="5" custScaleX="120134" custScaleY="302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826952-881C-4BCF-9776-DF262CB9B887}" type="pres">
      <dgm:prSet presAssocID="{B2660867-72C7-4C8D-8828-BB931B9B2B99}" presName="rootConnector" presStyleLbl="node3" presStyleIdx="1" presStyleCnt="5"/>
      <dgm:spPr/>
      <dgm:t>
        <a:bodyPr/>
        <a:lstStyle/>
        <a:p>
          <a:endParaRPr lang="ru-RU"/>
        </a:p>
      </dgm:t>
    </dgm:pt>
    <dgm:pt modelId="{4E182F11-DE25-4E1D-9B28-B6149B179EAF}" type="pres">
      <dgm:prSet presAssocID="{B2660867-72C7-4C8D-8828-BB931B9B2B99}" presName="hierChild4" presStyleCnt="0"/>
      <dgm:spPr/>
    </dgm:pt>
    <dgm:pt modelId="{2F38BEBD-3864-489C-8CD9-6565FF259087}" type="pres">
      <dgm:prSet presAssocID="{B2660867-72C7-4C8D-8828-BB931B9B2B99}" presName="hierChild5" presStyleCnt="0"/>
      <dgm:spPr/>
    </dgm:pt>
    <dgm:pt modelId="{A1BF9204-8011-4AF5-AB4D-F74084EAD980}" type="pres">
      <dgm:prSet presAssocID="{63046429-BB1C-40AD-A5B2-60B684F36136}" presName="hierChild5" presStyleCnt="0"/>
      <dgm:spPr/>
    </dgm:pt>
    <dgm:pt modelId="{B79432F3-B55C-4880-90E3-477786DD23FC}" type="pres">
      <dgm:prSet presAssocID="{9CC57C1F-7B25-476F-8932-69F65DF72F4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19432B8-BCC9-42A3-A632-0423DA8E0931}" type="pres">
      <dgm:prSet presAssocID="{2BA4BC56-08FD-4927-9998-ECCC2C7CBC64}" presName="hierRoot2" presStyleCnt="0">
        <dgm:presLayoutVars>
          <dgm:hierBranch/>
        </dgm:presLayoutVars>
      </dgm:prSet>
      <dgm:spPr/>
    </dgm:pt>
    <dgm:pt modelId="{684BF6BA-70F6-4EA4-AFE5-7040C06A9487}" type="pres">
      <dgm:prSet presAssocID="{2BA4BC56-08FD-4927-9998-ECCC2C7CBC64}" presName="rootComposite" presStyleCnt="0"/>
      <dgm:spPr/>
    </dgm:pt>
    <dgm:pt modelId="{2FE7A5B3-599E-4897-9607-D9A9ABF4297E}" type="pres">
      <dgm:prSet presAssocID="{2BA4BC56-08FD-4927-9998-ECCC2C7CBC64}" presName="rootText" presStyleLbl="node2" presStyleIdx="1" presStyleCnt="2" custScaleX="171492" custScaleY="784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08BDA7-2F9B-4F73-AF2B-7C609762F79D}" type="pres">
      <dgm:prSet presAssocID="{2BA4BC56-08FD-4927-9998-ECCC2C7CBC64}" presName="rootConnector" presStyleLbl="node2" presStyleIdx="1" presStyleCnt="2"/>
      <dgm:spPr/>
      <dgm:t>
        <a:bodyPr/>
        <a:lstStyle/>
        <a:p>
          <a:endParaRPr lang="ru-RU"/>
        </a:p>
      </dgm:t>
    </dgm:pt>
    <dgm:pt modelId="{D7D28684-3D6D-47C0-BD60-DD2C58312670}" type="pres">
      <dgm:prSet presAssocID="{2BA4BC56-08FD-4927-9998-ECCC2C7CBC64}" presName="hierChild4" presStyleCnt="0"/>
      <dgm:spPr/>
    </dgm:pt>
    <dgm:pt modelId="{5A94E018-A0A0-4938-AB7F-9E8EF9D3C43C}" type="pres">
      <dgm:prSet presAssocID="{334EC94F-63F7-41D0-9478-B62A5C8EC0CD}" presName="Name35" presStyleLbl="parChTrans1D3" presStyleIdx="2" presStyleCnt="5"/>
      <dgm:spPr/>
      <dgm:t>
        <a:bodyPr/>
        <a:lstStyle/>
        <a:p>
          <a:endParaRPr lang="ru-RU"/>
        </a:p>
      </dgm:t>
    </dgm:pt>
    <dgm:pt modelId="{5917B5F1-37F8-45E1-B15C-833CD4E1C4A3}" type="pres">
      <dgm:prSet presAssocID="{31B07903-050E-4A22-B3AB-5E2282B59443}" presName="hierRoot2" presStyleCnt="0">
        <dgm:presLayoutVars>
          <dgm:hierBranch val="init"/>
        </dgm:presLayoutVars>
      </dgm:prSet>
      <dgm:spPr/>
    </dgm:pt>
    <dgm:pt modelId="{011E267D-7940-46EA-BF43-8A4D2C9DE074}" type="pres">
      <dgm:prSet presAssocID="{31B07903-050E-4A22-B3AB-5E2282B59443}" presName="rootComposite" presStyleCnt="0"/>
      <dgm:spPr/>
    </dgm:pt>
    <dgm:pt modelId="{CE8BD1F3-C728-47B3-9D38-B1C5C4A4CB3A}" type="pres">
      <dgm:prSet presAssocID="{31B07903-050E-4A22-B3AB-5E2282B59443}" presName="rootText" presStyleLbl="node3" presStyleIdx="2" presStyleCnt="5" custScaleX="120134" custScaleY="302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125BD6-D357-4A20-9994-4C56B82011A1}" type="pres">
      <dgm:prSet presAssocID="{31B07903-050E-4A22-B3AB-5E2282B59443}" presName="rootConnector" presStyleLbl="node3" presStyleIdx="2" presStyleCnt="5"/>
      <dgm:spPr/>
      <dgm:t>
        <a:bodyPr/>
        <a:lstStyle/>
        <a:p>
          <a:endParaRPr lang="ru-RU"/>
        </a:p>
      </dgm:t>
    </dgm:pt>
    <dgm:pt modelId="{E3682274-52F6-48ED-AB5B-FE9B85223F7D}" type="pres">
      <dgm:prSet presAssocID="{31B07903-050E-4A22-B3AB-5E2282B59443}" presName="hierChild4" presStyleCnt="0"/>
      <dgm:spPr/>
    </dgm:pt>
    <dgm:pt modelId="{9587258E-167F-456F-982E-A6C7B11565DB}" type="pres">
      <dgm:prSet presAssocID="{31B07903-050E-4A22-B3AB-5E2282B59443}" presName="hierChild5" presStyleCnt="0"/>
      <dgm:spPr/>
    </dgm:pt>
    <dgm:pt modelId="{DE945A4F-3CAA-4597-AEA0-30F3A755367F}" type="pres">
      <dgm:prSet presAssocID="{D835444D-5C08-4B8A-9F7B-F9B4D5340DF0}" presName="Name35" presStyleLbl="parChTrans1D3" presStyleIdx="3" presStyleCnt="5"/>
      <dgm:spPr/>
      <dgm:t>
        <a:bodyPr/>
        <a:lstStyle/>
        <a:p>
          <a:endParaRPr lang="ru-RU"/>
        </a:p>
      </dgm:t>
    </dgm:pt>
    <dgm:pt modelId="{C9B310ED-420A-4D7F-BAFB-E62E402F29FC}" type="pres">
      <dgm:prSet presAssocID="{8D97BC10-3A28-41AF-AF9D-C12D0C43119F}" presName="hierRoot2" presStyleCnt="0">
        <dgm:presLayoutVars>
          <dgm:hierBranch val="init"/>
        </dgm:presLayoutVars>
      </dgm:prSet>
      <dgm:spPr/>
    </dgm:pt>
    <dgm:pt modelId="{F97985BA-C589-4E49-8ED3-BE8B3A1D36B9}" type="pres">
      <dgm:prSet presAssocID="{8D97BC10-3A28-41AF-AF9D-C12D0C43119F}" presName="rootComposite" presStyleCnt="0"/>
      <dgm:spPr/>
    </dgm:pt>
    <dgm:pt modelId="{B36BB7C2-DE29-40DA-84CA-64B0C9D8A521}" type="pres">
      <dgm:prSet presAssocID="{8D97BC10-3A28-41AF-AF9D-C12D0C43119F}" presName="rootText" presStyleLbl="node3" presStyleIdx="3" presStyleCnt="5" custScaleX="120134" custScaleY="302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A795D4-6931-4C28-86EB-20C58E039DAF}" type="pres">
      <dgm:prSet presAssocID="{8D97BC10-3A28-41AF-AF9D-C12D0C43119F}" presName="rootConnector" presStyleLbl="node3" presStyleIdx="3" presStyleCnt="5"/>
      <dgm:spPr/>
      <dgm:t>
        <a:bodyPr/>
        <a:lstStyle/>
        <a:p>
          <a:endParaRPr lang="ru-RU"/>
        </a:p>
      </dgm:t>
    </dgm:pt>
    <dgm:pt modelId="{9AAE858B-A766-4332-8519-8190723787C5}" type="pres">
      <dgm:prSet presAssocID="{8D97BC10-3A28-41AF-AF9D-C12D0C43119F}" presName="hierChild4" presStyleCnt="0"/>
      <dgm:spPr/>
    </dgm:pt>
    <dgm:pt modelId="{1D1B005E-EF35-4610-95B0-9F25396C180F}" type="pres">
      <dgm:prSet presAssocID="{8D97BC10-3A28-41AF-AF9D-C12D0C43119F}" presName="hierChild5" presStyleCnt="0"/>
      <dgm:spPr/>
    </dgm:pt>
    <dgm:pt modelId="{AB67C2AD-973A-493A-93A9-33D189DD08D5}" type="pres">
      <dgm:prSet presAssocID="{25B71C1E-EE31-471B-9C66-72957A7D3B47}" presName="Name35" presStyleLbl="parChTrans1D3" presStyleIdx="4" presStyleCnt="5"/>
      <dgm:spPr/>
      <dgm:t>
        <a:bodyPr/>
        <a:lstStyle/>
        <a:p>
          <a:endParaRPr lang="ru-RU"/>
        </a:p>
      </dgm:t>
    </dgm:pt>
    <dgm:pt modelId="{6BC1821A-0173-405A-BA30-920A66CB7285}" type="pres">
      <dgm:prSet presAssocID="{0B3B719C-C101-4FF3-80AB-D19BD07A44DB}" presName="hierRoot2" presStyleCnt="0">
        <dgm:presLayoutVars>
          <dgm:hierBranch/>
        </dgm:presLayoutVars>
      </dgm:prSet>
      <dgm:spPr/>
    </dgm:pt>
    <dgm:pt modelId="{7D8205E9-1378-4DEB-B50F-DFE13C82E677}" type="pres">
      <dgm:prSet presAssocID="{0B3B719C-C101-4FF3-80AB-D19BD07A44DB}" presName="rootComposite" presStyleCnt="0"/>
      <dgm:spPr/>
    </dgm:pt>
    <dgm:pt modelId="{60BC33E1-9EB6-4022-ACAE-440305EE1B75}" type="pres">
      <dgm:prSet presAssocID="{0B3B719C-C101-4FF3-80AB-D19BD07A44DB}" presName="rootText" presStyleLbl="node3" presStyleIdx="4" presStyleCnt="5" custScaleX="120134" custScaleY="302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5CBE23-86A7-4930-895D-1CE7A9864CD2}" type="pres">
      <dgm:prSet presAssocID="{0B3B719C-C101-4FF3-80AB-D19BD07A44DB}" presName="rootConnector" presStyleLbl="node3" presStyleIdx="4" presStyleCnt="5"/>
      <dgm:spPr/>
      <dgm:t>
        <a:bodyPr/>
        <a:lstStyle/>
        <a:p>
          <a:endParaRPr lang="ru-RU"/>
        </a:p>
      </dgm:t>
    </dgm:pt>
    <dgm:pt modelId="{71983137-4E4A-45D1-8CA3-7FF53461B62A}" type="pres">
      <dgm:prSet presAssocID="{0B3B719C-C101-4FF3-80AB-D19BD07A44DB}" presName="hierChild4" presStyleCnt="0"/>
      <dgm:spPr/>
    </dgm:pt>
    <dgm:pt modelId="{C3CF12E5-10FB-4040-A205-5A99F7273F23}" type="pres">
      <dgm:prSet presAssocID="{0B3B719C-C101-4FF3-80AB-D19BD07A44DB}" presName="hierChild5" presStyleCnt="0"/>
      <dgm:spPr/>
    </dgm:pt>
    <dgm:pt modelId="{2C6BA29B-BB64-4A82-8F82-8F92D7E0C86F}" type="pres">
      <dgm:prSet presAssocID="{2BA4BC56-08FD-4927-9998-ECCC2C7CBC64}" presName="hierChild5" presStyleCnt="0"/>
      <dgm:spPr/>
    </dgm:pt>
    <dgm:pt modelId="{0C6EC71E-AE44-4F3D-9AD8-613FFD9A7A19}" type="pres">
      <dgm:prSet presAssocID="{1ED0AA6A-2630-411A-8FF4-00FC35EED89E}" presName="hierChild3" presStyleCnt="0"/>
      <dgm:spPr/>
    </dgm:pt>
  </dgm:ptLst>
  <dgm:cxnLst>
    <dgm:cxn modelId="{E5F72905-8232-477C-AD89-3C68DF71C51B}" type="presOf" srcId="{00E610AF-E1FA-40C3-B468-A303402D3048}" destId="{664EF535-F9BA-47EE-9222-D28D23C65BC1}" srcOrd="0" destOrd="0" presId="urn:microsoft.com/office/officeart/2005/8/layout/orgChart1"/>
    <dgm:cxn modelId="{38015CEC-5046-4618-B8D3-DD6B26BA9F29}" type="presOf" srcId="{63046429-BB1C-40AD-A5B2-60B684F36136}" destId="{12848E93-2A9F-4A68-AD38-2A40DC06388A}" srcOrd="0" destOrd="0" presId="urn:microsoft.com/office/officeart/2005/8/layout/orgChart1"/>
    <dgm:cxn modelId="{6B7BBDD3-2437-4491-B436-3355056C8511}" srcId="{2BA4BC56-08FD-4927-9998-ECCC2C7CBC64}" destId="{0B3B719C-C101-4FF3-80AB-D19BD07A44DB}" srcOrd="2" destOrd="0" parTransId="{25B71C1E-EE31-471B-9C66-72957A7D3B47}" sibTransId="{493F1D71-3474-4D54-B7DC-BE5CA939F68B}"/>
    <dgm:cxn modelId="{492BD621-2551-4B43-9D79-B3866D97F745}" type="presOf" srcId="{B2660867-72C7-4C8D-8828-BB931B9B2B99}" destId="{EF826952-881C-4BCF-9776-DF262CB9B887}" srcOrd="1" destOrd="0" presId="urn:microsoft.com/office/officeart/2005/8/layout/orgChart1"/>
    <dgm:cxn modelId="{6502B598-E0AE-431F-91BE-46CA44AEC8F0}" type="presOf" srcId="{FE979AD0-522A-4859-8BDB-D2812ABBF8DF}" destId="{4039F1AA-EAF9-464A-8F61-AA7F390E7FE8}" srcOrd="0" destOrd="0" presId="urn:microsoft.com/office/officeart/2005/8/layout/orgChart1"/>
    <dgm:cxn modelId="{6F04DE83-176D-4621-989E-A7A5E898FED0}" type="presOf" srcId="{1ED0AA6A-2630-411A-8FF4-00FC35EED89E}" destId="{E3DAC702-A032-4E46-B917-69B2A3D1EAE2}" srcOrd="1" destOrd="0" presId="urn:microsoft.com/office/officeart/2005/8/layout/orgChart1"/>
    <dgm:cxn modelId="{8248FA99-70BB-4D1E-961B-8E702FFDE47E}" type="presOf" srcId="{2BA4BC56-08FD-4927-9998-ECCC2C7CBC64}" destId="{2FE7A5B3-599E-4897-9607-D9A9ABF4297E}" srcOrd="0" destOrd="0" presId="urn:microsoft.com/office/officeart/2005/8/layout/orgChart1"/>
    <dgm:cxn modelId="{743B293A-ECF0-4493-B4CF-43EAF7137797}" type="presOf" srcId="{0B3B719C-C101-4FF3-80AB-D19BD07A44DB}" destId="{125CBE23-86A7-4930-895D-1CE7A9864CD2}" srcOrd="1" destOrd="0" presId="urn:microsoft.com/office/officeart/2005/8/layout/orgChart1"/>
    <dgm:cxn modelId="{D473743C-3408-42C5-8DFE-45C7A298196C}" srcId="{1ED0AA6A-2630-411A-8FF4-00FC35EED89E}" destId="{63046429-BB1C-40AD-A5B2-60B684F36136}" srcOrd="0" destOrd="0" parTransId="{0AED1D50-DAFE-407D-9B7E-26E49F3A7137}" sibTransId="{6019AFE5-FB51-4196-B1B8-9341421966DB}"/>
    <dgm:cxn modelId="{FC0A8D4C-D846-4181-928C-220BE6B3A36B}" type="presOf" srcId="{8D97BC10-3A28-41AF-AF9D-C12D0C43119F}" destId="{B36BB7C2-DE29-40DA-84CA-64B0C9D8A521}" srcOrd="0" destOrd="0" presId="urn:microsoft.com/office/officeart/2005/8/layout/orgChart1"/>
    <dgm:cxn modelId="{95CA3932-2E22-4261-A82C-AA59CCF03988}" type="presOf" srcId="{00E610AF-E1FA-40C3-B468-A303402D3048}" destId="{61B6D0E3-1B57-4DD1-A75F-5A3E2837F63E}" srcOrd="1" destOrd="0" presId="urn:microsoft.com/office/officeart/2005/8/layout/orgChart1"/>
    <dgm:cxn modelId="{606EDAF4-AA6C-4C08-A800-59CA8BC70C04}" type="presOf" srcId="{31B07903-050E-4A22-B3AB-5E2282B59443}" destId="{98125BD6-D357-4A20-9994-4C56B82011A1}" srcOrd="1" destOrd="0" presId="urn:microsoft.com/office/officeart/2005/8/layout/orgChart1"/>
    <dgm:cxn modelId="{C084F07B-6971-464B-8711-A7F5387D837A}" type="presOf" srcId="{8D97BC10-3A28-41AF-AF9D-C12D0C43119F}" destId="{6BA795D4-6931-4C28-86EB-20C58E039DAF}" srcOrd="1" destOrd="0" presId="urn:microsoft.com/office/officeart/2005/8/layout/orgChart1"/>
    <dgm:cxn modelId="{C07847BB-08E0-4B3A-873A-236AC896309A}" srcId="{2BA4BC56-08FD-4927-9998-ECCC2C7CBC64}" destId="{31B07903-050E-4A22-B3AB-5E2282B59443}" srcOrd="0" destOrd="0" parTransId="{334EC94F-63F7-41D0-9478-B62A5C8EC0CD}" sibTransId="{3CA85A45-D6DD-49B7-9A86-49838792608E}"/>
    <dgm:cxn modelId="{B484977D-57A8-4EF2-9C58-88F0E15D43EC}" srcId="{1ED0AA6A-2630-411A-8FF4-00FC35EED89E}" destId="{2BA4BC56-08FD-4927-9998-ECCC2C7CBC64}" srcOrd="1" destOrd="0" parTransId="{9CC57C1F-7B25-476F-8932-69F65DF72F4B}" sibTransId="{E136D11D-679E-46E2-8409-E81DF744ED50}"/>
    <dgm:cxn modelId="{A142C0C6-CA8C-48F8-A3DA-90CCAFE721CC}" type="presOf" srcId="{334EC94F-63F7-41D0-9478-B62A5C8EC0CD}" destId="{5A94E018-A0A0-4938-AB7F-9E8EF9D3C43C}" srcOrd="0" destOrd="0" presId="urn:microsoft.com/office/officeart/2005/8/layout/orgChart1"/>
    <dgm:cxn modelId="{C13E5EBE-7C1B-4242-9C01-EA86B81323BF}" type="presOf" srcId="{D15BF684-4A89-41E8-AC14-475CB1A5297D}" destId="{B50DD8EE-CFF3-4390-8CB8-2392A8337274}" srcOrd="0" destOrd="0" presId="urn:microsoft.com/office/officeart/2005/8/layout/orgChart1"/>
    <dgm:cxn modelId="{6B7C9092-C3D2-43EB-A088-F7FF21B3483B}" type="presOf" srcId="{1ED0AA6A-2630-411A-8FF4-00FC35EED89E}" destId="{0D0A5A77-BFCD-4D6C-B721-7581EAF1145E}" srcOrd="0" destOrd="0" presId="urn:microsoft.com/office/officeart/2005/8/layout/orgChart1"/>
    <dgm:cxn modelId="{BA1DBA4C-9145-498D-B14F-CAF0428AE588}" type="presOf" srcId="{2BA4BC56-08FD-4927-9998-ECCC2C7CBC64}" destId="{3308BDA7-2F9B-4F73-AF2B-7C609762F79D}" srcOrd="1" destOrd="0" presId="urn:microsoft.com/office/officeart/2005/8/layout/orgChart1"/>
    <dgm:cxn modelId="{7A218968-5D05-498E-BCC2-7E63EC060CFF}" srcId="{63046429-BB1C-40AD-A5B2-60B684F36136}" destId="{B2660867-72C7-4C8D-8828-BB931B9B2B99}" srcOrd="1" destOrd="0" parTransId="{FE979AD0-522A-4859-8BDB-D2812ABBF8DF}" sibTransId="{B7AECE38-BC13-4BFC-9EA4-8933F19AECE0}"/>
    <dgm:cxn modelId="{44B6ECBD-7870-4E1F-A6E5-9F973FEC5BA1}" type="presOf" srcId="{31B07903-050E-4A22-B3AB-5E2282B59443}" destId="{CE8BD1F3-C728-47B3-9D38-B1C5C4A4CB3A}" srcOrd="0" destOrd="0" presId="urn:microsoft.com/office/officeart/2005/8/layout/orgChart1"/>
    <dgm:cxn modelId="{2D53D08C-85FC-47D8-B5FD-0C2E67D4C67B}" srcId="{2BA4BC56-08FD-4927-9998-ECCC2C7CBC64}" destId="{8D97BC10-3A28-41AF-AF9D-C12D0C43119F}" srcOrd="1" destOrd="0" parTransId="{D835444D-5C08-4B8A-9F7B-F9B4D5340DF0}" sibTransId="{2126F3CD-5184-4EA3-8E38-A636F13153D0}"/>
    <dgm:cxn modelId="{7C1AF6E6-F565-4874-8650-22AF36AF8DDD}" type="presOf" srcId="{9CC57C1F-7B25-476F-8932-69F65DF72F4B}" destId="{B79432F3-B55C-4880-90E3-477786DD23FC}" srcOrd="0" destOrd="0" presId="urn:microsoft.com/office/officeart/2005/8/layout/orgChart1"/>
    <dgm:cxn modelId="{242FA723-DE83-4E09-954C-A12E9F93440C}" type="presOf" srcId="{0B3B719C-C101-4FF3-80AB-D19BD07A44DB}" destId="{60BC33E1-9EB6-4022-ACAE-440305EE1B75}" srcOrd="0" destOrd="0" presId="urn:microsoft.com/office/officeart/2005/8/layout/orgChart1"/>
    <dgm:cxn modelId="{D88FC16D-B42C-465B-BFAE-40FFC677C1F9}" type="presOf" srcId="{D835444D-5C08-4B8A-9F7B-F9B4D5340DF0}" destId="{DE945A4F-3CAA-4597-AEA0-30F3A755367F}" srcOrd="0" destOrd="0" presId="urn:microsoft.com/office/officeart/2005/8/layout/orgChart1"/>
    <dgm:cxn modelId="{CB1D2A8C-C0DC-4230-91E6-E58E4B6333C8}" type="presOf" srcId="{63046429-BB1C-40AD-A5B2-60B684F36136}" destId="{161AEE44-3E85-4A60-B1BC-D8AAE8C5885A}" srcOrd="1" destOrd="0" presId="urn:microsoft.com/office/officeart/2005/8/layout/orgChart1"/>
    <dgm:cxn modelId="{40474968-121E-48A1-ACB5-A2E997D20783}" type="presOf" srcId="{B2660867-72C7-4C8D-8828-BB931B9B2B99}" destId="{BE849956-24E5-485B-BD40-6D8FB3ACDE42}" srcOrd="0" destOrd="0" presId="urn:microsoft.com/office/officeart/2005/8/layout/orgChart1"/>
    <dgm:cxn modelId="{A8841280-43D9-49A3-BEDF-B6137148F296}" type="presOf" srcId="{0AED1D50-DAFE-407D-9B7E-26E49F3A7137}" destId="{3C71366F-F7BA-47BD-A4C4-D935DF0CE1AF}" srcOrd="0" destOrd="0" presId="urn:microsoft.com/office/officeart/2005/8/layout/orgChart1"/>
    <dgm:cxn modelId="{A1828032-05EA-42B9-9A3C-AD34BD8F80AB}" srcId="{63046429-BB1C-40AD-A5B2-60B684F36136}" destId="{00E610AF-E1FA-40C3-B468-A303402D3048}" srcOrd="0" destOrd="0" parTransId="{AC01EB46-D57B-43BC-A423-4167E15D59DC}" sibTransId="{A7891C80-B3D7-4B29-B25B-9466E2964F13}"/>
    <dgm:cxn modelId="{1C745B46-0E9D-4D5E-8D8A-F5A71F0FD8D5}" type="presOf" srcId="{25B71C1E-EE31-471B-9C66-72957A7D3B47}" destId="{AB67C2AD-973A-493A-93A9-33D189DD08D5}" srcOrd="0" destOrd="0" presId="urn:microsoft.com/office/officeart/2005/8/layout/orgChart1"/>
    <dgm:cxn modelId="{1884F030-2AF9-4A22-833C-EF0773760738}" srcId="{D15BF684-4A89-41E8-AC14-475CB1A5297D}" destId="{1ED0AA6A-2630-411A-8FF4-00FC35EED89E}" srcOrd="0" destOrd="0" parTransId="{8BCC98D8-2DEE-484D-A12F-CEE5F41B0036}" sibTransId="{9CD817DA-E619-48B0-B90B-BAD2925678E9}"/>
    <dgm:cxn modelId="{D0826B78-7B6E-414F-8802-157B7252FC27}" type="presOf" srcId="{AC01EB46-D57B-43BC-A423-4167E15D59DC}" destId="{C8D627FA-5D4B-4A49-BFBB-46140F60E7B4}" srcOrd="0" destOrd="0" presId="urn:microsoft.com/office/officeart/2005/8/layout/orgChart1"/>
    <dgm:cxn modelId="{7152683A-D492-4AA5-BC74-79C8C1EDEFA6}" type="presParOf" srcId="{B50DD8EE-CFF3-4390-8CB8-2392A8337274}" destId="{52C1C6D1-4543-430C-9D42-BDB10097FA70}" srcOrd="0" destOrd="0" presId="urn:microsoft.com/office/officeart/2005/8/layout/orgChart1"/>
    <dgm:cxn modelId="{771F985C-94D2-4C09-B851-66C4405998D0}" type="presParOf" srcId="{52C1C6D1-4543-430C-9D42-BDB10097FA70}" destId="{6ADB031B-6A23-47C3-B4CE-1009F082784D}" srcOrd="0" destOrd="0" presId="urn:microsoft.com/office/officeart/2005/8/layout/orgChart1"/>
    <dgm:cxn modelId="{55402B19-3131-4B0A-BD42-B25B8D5B7E3A}" type="presParOf" srcId="{6ADB031B-6A23-47C3-B4CE-1009F082784D}" destId="{0D0A5A77-BFCD-4D6C-B721-7581EAF1145E}" srcOrd="0" destOrd="0" presId="urn:microsoft.com/office/officeart/2005/8/layout/orgChart1"/>
    <dgm:cxn modelId="{E5F90BCB-5D74-4A87-BA33-321B24F43D65}" type="presParOf" srcId="{6ADB031B-6A23-47C3-B4CE-1009F082784D}" destId="{E3DAC702-A032-4E46-B917-69B2A3D1EAE2}" srcOrd="1" destOrd="0" presId="urn:microsoft.com/office/officeart/2005/8/layout/orgChart1"/>
    <dgm:cxn modelId="{6ADB203F-8C5F-4DB5-8286-B10EAB822F0B}" type="presParOf" srcId="{52C1C6D1-4543-430C-9D42-BDB10097FA70}" destId="{2241E0B5-EB6C-4EDC-8C0C-15F67E76E647}" srcOrd="1" destOrd="0" presId="urn:microsoft.com/office/officeart/2005/8/layout/orgChart1"/>
    <dgm:cxn modelId="{42A8F010-5104-4885-8F7E-C32CA062D729}" type="presParOf" srcId="{2241E0B5-EB6C-4EDC-8C0C-15F67E76E647}" destId="{3C71366F-F7BA-47BD-A4C4-D935DF0CE1AF}" srcOrd="0" destOrd="0" presId="urn:microsoft.com/office/officeart/2005/8/layout/orgChart1"/>
    <dgm:cxn modelId="{B689DBFC-A0E5-48EF-96DD-F97B9078CD55}" type="presParOf" srcId="{2241E0B5-EB6C-4EDC-8C0C-15F67E76E647}" destId="{74F80317-CCC4-4FC5-B875-53503DB3AA18}" srcOrd="1" destOrd="0" presId="urn:microsoft.com/office/officeart/2005/8/layout/orgChart1"/>
    <dgm:cxn modelId="{535CBDCD-4092-4E7F-9E47-6EC9F3AB8501}" type="presParOf" srcId="{74F80317-CCC4-4FC5-B875-53503DB3AA18}" destId="{F24C06D4-F345-4F99-AEA6-B534D84E9A57}" srcOrd="0" destOrd="0" presId="urn:microsoft.com/office/officeart/2005/8/layout/orgChart1"/>
    <dgm:cxn modelId="{58A1170D-D2EC-4E0A-AD5E-977BA8EEBA54}" type="presParOf" srcId="{F24C06D4-F345-4F99-AEA6-B534D84E9A57}" destId="{12848E93-2A9F-4A68-AD38-2A40DC06388A}" srcOrd="0" destOrd="0" presId="urn:microsoft.com/office/officeart/2005/8/layout/orgChart1"/>
    <dgm:cxn modelId="{3A0A7E90-26E3-47CE-888B-0286E16C5E7A}" type="presParOf" srcId="{F24C06D4-F345-4F99-AEA6-B534D84E9A57}" destId="{161AEE44-3E85-4A60-B1BC-D8AAE8C5885A}" srcOrd="1" destOrd="0" presId="urn:microsoft.com/office/officeart/2005/8/layout/orgChart1"/>
    <dgm:cxn modelId="{CC923F08-2786-4AF1-A29A-2B73B67C3B30}" type="presParOf" srcId="{74F80317-CCC4-4FC5-B875-53503DB3AA18}" destId="{EE63D333-802B-4F5A-9AFF-B9F6EC515227}" srcOrd="1" destOrd="0" presId="urn:microsoft.com/office/officeart/2005/8/layout/orgChart1"/>
    <dgm:cxn modelId="{A7ECDDE1-1D0E-41F2-9E7A-5E8DF0D3B44C}" type="presParOf" srcId="{EE63D333-802B-4F5A-9AFF-B9F6EC515227}" destId="{C8D627FA-5D4B-4A49-BFBB-46140F60E7B4}" srcOrd="0" destOrd="0" presId="urn:microsoft.com/office/officeart/2005/8/layout/orgChart1"/>
    <dgm:cxn modelId="{8215CA69-25C2-4CB4-8538-2DB891250CA9}" type="presParOf" srcId="{EE63D333-802B-4F5A-9AFF-B9F6EC515227}" destId="{AD78681A-02EF-402C-82AF-2701E7F15BBB}" srcOrd="1" destOrd="0" presId="urn:microsoft.com/office/officeart/2005/8/layout/orgChart1"/>
    <dgm:cxn modelId="{35625B77-F265-4100-BB80-2138DBBB7027}" type="presParOf" srcId="{AD78681A-02EF-402C-82AF-2701E7F15BBB}" destId="{9B5A86AC-9F8B-4EAB-ADF8-781532400202}" srcOrd="0" destOrd="0" presId="urn:microsoft.com/office/officeart/2005/8/layout/orgChart1"/>
    <dgm:cxn modelId="{54C2000C-03EA-41F1-8977-3DBADB6325C7}" type="presParOf" srcId="{9B5A86AC-9F8B-4EAB-ADF8-781532400202}" destId="{664EF535-F9BA-47EE-9222-D28D23C65BC1}" srcOrd="0" destOrd="0" presId="urn:microsoft.com/office/officeart/2005/8/layout/orgChart1"/>
    <dgm:cxn modelId="{4861BF3F-C0FB-4A49-8BA4-94B1202B4E79}" type="presParOf" srcId="{9B5A86AC-9F8B-4EAB-ADF8-781532400202}" destId="{61B6D0E3-1B57-4DD1-A75F-5A3E2837F63E}" srcOrd="1" destOrd="0" presId="urn:microsoft.com/office/officeart/2005/8/layout/orgChart1"/>
    <dgm:cxn modelId="{C472A568-4EF1-449F-945F-4A11922DAF10}" type="presParOf" srcId="{AD78681A-02EF-402C-82AF-2701E7F15BBB}" destId="{D07D9156-1595-4A56-BC92-37642ACCD606}" srcOrd="1" destOrd="0" presId="urn:microsoft.com/office/officeart/2005/8/layout/orgChart1"/>
    <dgm:cxn modelId="{D5509764-A22F-4DCF-84FC-E5A2E3859910}" type="presParOf" srcId="{AD78681A-02EF-402C-82AF-2701E7F15BBB}" destId="{66347DE2-0ACF-488E-8932-D978EC272415}" srcOrd="2" destOrd="0" presId="urn:microsoft.com/office/officeart/2005/8/layout/orgChart1"/>
    <dgm:cxn modelId="{2F0471F7-B34C-40C1-974B-0F5B941BBF43}" type="presParOf" srcId="{EE63D333-802B-4F5A-9AFF-B9F6EC515227}" destId="{4039F1AA-EAF9-464A-8F61-AA7F390E7FE8}" srcOrd="2" destOrd="0" presId="urn:microsoft.com/office/officeart/2005/8/layout/orgChart1"/>
    <dgm:cxn modelId="{1783DEB1-AEEC-406B-841B-308F3E3E7EF1}" type="presParOf" srcId="{EE63D333-802B-4F5A-9AFF-B9F6EC515227}" destId="{74AF6DA9-373F-490C-92F5-27C168EB6F21}" srcOrd="3" destOrd="0" presId="urn:microsoft.com/office/officeart/2005/8/layout/orgChart1"/>
    <dgm:cxn modelId="{8FB9B806-4C49-4388-BC5D-309D43C90CA9}" type="presParOf" srcId="{74AF6DA9-373F-490C-92F5-27C168EB6F21}" destId="{F088AEF8-6E7C-4A37-8A5F-F1B8E31A4780}" srcOrd="0" destOrd="0" presId="urn:microsoft.com/office/officeart/2005/8/layout/orgChart1"/>
    <dgm:cxn modelId="{E00161AF-811E-4D90-AFB4-E34C6E572CCE}" type="presParOf" srcId="{F088AEF8-6E7C-4A37-8A5F-F1B8E31A4780}" destId="{BE849956-24E5-485B-BD40-6D8FB3ACDE42}" srcOrd="0" destOrd="0" presId="urn:microsoft.com/office/officeart/2005/8/layout/orgChart1"/>
    <dgm:cxn modelId="{5E8E87E3-BEE9-4F48-8490-0B0D35155F34}" type="presParOf" srcId="{F088AEF8-6E7C-4A37-8A5F-F1B8E31A4780}" destId="{EF826952-881C-4BCF-9776-DF262CB9B887}" srcOrd="1" destOrd="0" presId="urn:microsoft.com/office/officeart/2005/8/layout/orgChart1"/>
    <dgm:cxn modelId="{22E1AE96-EC87-441F-986F-04A42311C936}" type="presParOf" srcId="{74AF6DA9-373F-490C-92F5-27C168EB6F21}" destId="{4E182F11-DE25-4E1D-9B28-B6149B179EAF}" srcOrd="1" destOrd="0" presId="urn:microsoft.com/office/officeart/2005/8/layout/orgChart1"/>
    <dgm:cxn modelId="{EE3185C3-0636-43F1-9476-4036D1A4CE25}" type="presParOf" srcId="{74AF6DA9-373F-490C-92F5-27C168EB6F21}" destId="{2F38BEBD-3864-489C-8CD9-6565FF259087}" srcOrd="2" destOrd="0" presId="urn:microsoft.com/office/officeart/2005/8/layout/orgChart1"/>
    <dgm:cxn modelId="{01677D3B-8B03-43D8-9074-EE064A5994D0}" type="presParOf" srcId="{74F80317-CCC4-4FC5-B875-53503DB3AA18}" destId="{A1BF9204-8011-4AF5-AB4D-F74084EAD980}" srcOrd="2" destOrd="0" presId="urn:microsoft.com/office/officeart/2005/8/layout/orgChart1"/>
    <dgm:cxn modelId="{9BBE1AFB-5088-42BB-8103-14559AB670A4}" type="presParOf" srcId="{2241E0B5-EB6C-4EDC-8C0C-15F67E76E647}" destId="{B79432F3-B55C-4880-90E3-477786DD23FC}" srcOrd="2" destOrd="0" presId="urn:microsoft.com/office/officeart/2005/8/layout/orgChart1"/>
    <dgm:cxn modelId="{E842CFB4-F301-472D-9F7D-4190BA7C7F31}" type="presParOf" srcId="{2241E0B5-EB6C-4EDC-8C0C-15F67E76E647}" destId="{119432B8-BCC9-42A3-A632-0423DA8E0931}" srcOrd="3" destOrd="0" presId="urn:microsoft.com/office/officeart/2005/8/layout/orgChart1"/>
    <dgm:cxn modelId="{B18CAA73-59C1-43A3-B61C-D91F8613C2DF}" type="presParOf" srcId="{119432B8-BCC9-42A3-A632-0423DA8E0931}" destId="{684BF6BA-70F6-4EA4-AFE5-7040C06A9487}" srcOrd="0" destOrd="0" presId="urn:microsoft.com/office/officeart/2005/8/layout/orgChart1"/>
    <dgm:cxn modelId="{2DEC9FA9-A85B-46A9-A9F2-76B89FED24EC}" type="presParOf" srcId="{684BF6BA-70F6-4EA4-AFE5-7040C06A9487}" destId="{2FE7A5B3-599E-4897-9607-D9A9ABF4297E}" srcOrd="0" destOrd="0" presId="urn:microsoft.com/office/officeart/2005/8/layout/orgChart1"/>
    <dgm:cxn modelId="{4E50DD81-94C3-4494-99B3-3E396C420DFF}" type="presParOf" srcId="{684BF6BA-70F6-4EA4-AFE5-7040C06A9487}" destId="{3308BDA7-2F9B-4F73-AF2B-7C609762F79D}" srcOrd="1" destOrd="0" presId="urn:microsoft.com/office/officeart/2005/8/layout/orgChart1"/>
    <dgm:cxn modelId="{5E091F83-35DE-4886-B9C7-4347C7C4BB6C}" type="presParOf" srcId="{119432B8-BCC9-42A3-A632-0423DA8E0931}" destId="{D7D28684-3D6D-47C0-BD60-DD2C58312670}" srcOrd="1" destOrd="0" presId="urn:microsoft.com/office/officeart/2005/8/layout/orgChart1"/>
    <dgm:cxn modelId="{E7F03E6F-189E-4E1B-805F-15DB4784E559}" type="presParOf" srcId="{D7D28684-3D6D-47C0-BD60-DD2C58312670}" destId="{5A94E018-A0A0-4938-AB7F-9E8EF9D3C43C}" srcOrd="0" destOrd="0" presId="urn:microsoft.com/office/officeart/2005/8/layout/orgChart1"/>
    <dgm:cxn modelId="{6ADAD0D3-733A-440B-BB8C-FD8B1D9A6061}" type="presParOf" srcId="{D7D28684-3D6D-47C0-BD60-DD2C58312670}" destId="{5917B5F1-37F8-45E1-B15C-833CD4E1C4A3}" srcOrd="1" destOrd="0" presId="urn:microsoft.com/office/officeart/2005/8/layout/orgChart1"/>
    <dgm:cxn modelId="{0B08A6F9-1FE1-4DC7-BD22-1D31E3188D63}" type="presParOf" srcId="{5917B5F1-37F8-45E1-B15C-833CD4E1C4A3}" destId="{011E267D-7940-46EA-BF43-8A4D2C9DE074}" srcOrd="0" destOrd="0" presId="urn:microsoft.com/office/officeart/2005/8/layout/orgChart1"/>
    <dgm:cxn modelId="{743989F7-EF99-4787-8A3C-45E63EDF269A}" type="presParOf" srcId="{011E267D-7940-46EA-BF43-8A4D2C9DE074}" destId="{CE8BD1F3-C728-47B3-9D38-B1C5C4A4CB3A}" srcOrd="0" destOrd="0" presId="urn:microsoft.com/office/officeart/2005/8/layout/orgChart1"/>
    <dgm:cxn modelId="{F90C6387-5605-41FA-8C9F-621DF52AE4B9}" type="presParOf" srcId="{011E267D-7940-46EA-BF43-8A4D2C9DE074}" destId="{98125BD6-D357-4A20-9994-4C56B82011A1}" srcOrd="1" destOrd="0" presId="urn:microsoft.com/office/officeart/2005/8/layout/orgChart1"/>
    <dgm:cxn modelId="{37EA0C0D-8515-4071-8511-AC031F65CE01}" type="presParOf" srcId="{5917B5F1-37F8-45E1-B15C-833CD4E1C4A3}" destId="{E3682274-52F6-48ED-AB5B-FE9B85223F7D}" srcOrd="1" destOrd="0" presId="urn:microsoft.com/office/officeart/2005/8/layout/orgChart1"/>
    <dgm:cxn modelId="{D90FFEBF-1323-430C-AD6A-8F009BE36AB9}" type="presParOf" srcId="{5917B5F1-37F8-45E1-B15C-833CD4E1C4A3}" destId="{9587258E-167F-456F-982E-A6C7B11565DB}" srcOrd="2" destOrd="0" presId="urn:microsoft.com/office/officeart/2005/8/layout/orgChart1"/>
    <dgm:cxn modelId="{EECE4F4B-BAE3-4B29-A846-CC0006527207}" type="presParOf" srcId="{D7D28684-3D6D-47C0-BD60-DD2C58312670}" destId="{DE945A4F-3CAA-4597-AEA0-30F3A755367F}" srcOrd="2" destOrd="0" presId="urn:microsoft.com/office/officeart/2005/8/layout/orgChart1"/>
    <dgm:cxn modelId="{F87E6591-02AA-40A9-A916-19D6B4573AF8}" type="presParOf" srcId="{D7D28684-3D6D-47C0-BD60-DD2C58312670}" destId="{C9B310ED-420A-4D7F-BAFB-E62E402F29FC}" srcOrd="3" destOrd="0" presId="urn:microsoft.com/office/officeart/2005/8/layout/orgChart1"/>
    <dgm:cxn modelId="{A1CD0BD6-ADE2-46DA-B9CD-D01E0CA7499D}" type="presParOf" srcId="{C9B310ED-420A-4D7F-BAFB-E62E402F29FC}" destId="{F97985BA-C589-4E49-8ED3-BE8B3A1D36B9}" srcOrd="0" destOrd="0" presId="urn:microsoft.com/office/officeart/2005/8/layout/orgChart1"/>
    <dgm:cxn modelId="{B96BC0D7-CDD1-46BE-8D98-D74026D5BA74}" type="presParOf" srcId="{F97985BA-C589-4E49-8ED3-BE8B3A1D36B9}" destId="{B36BB7C2-DE29-40DA-84CA-64B0C9D8A521}" srcOrd="0" destOrd="0" presId="urn:microsoft.com/office/officeart/2005/8/layout/orgChart1"/>
    <dgm:cxn modelId="{BB8C0767-0FC9-4239-8AB2-3BDD74C03CE1}" type="presParOf" srcId="{F97985BA-C589-4E49-8ED3-BE8B3A1D36B9}" destId="{6BA795D4-6931-4C28-86EB-20C58E039DAF}" srcOrd="1" destOrd="0" presId="urn:microsoft.com/office/officeart/2005/8/layout/orgChart1"/>
    <dgm:cxn modelId="{206940E0-F730-4886-9D6A-58BB84C77AA7}" type="presParOf" srcId="{C9B310ED-420A-4D7F-BAFB-E62E402F29FC}" destId="{9AAE858B-A766-4332-8519-8190723787C5}" srcOrd="1" destOrd="0" presId="urn:microsoft.com/office/officeart/2005/8/layout/orgChart1"/>
    <dgm:cxn modelId="{E943145E-72C2-46DE-916C-80B6F01727A8}" type="presParOf" srcId="{C9B310ED-420A-4D7F-BAFB-E62E402F29FC}" destId="{1D1B005E-EF35-4610-95B0-9F25396C180F}" srcOrd="2" destOrd="0" presId="urn:microsoft.com/office/officeart/2005/8/layout/orgChart1"/>
    <dgm:cxn modelId="{B8342785-BB3D-4E53-86AD-CEA66D533B21}" type="presParOf" srcId="{D7D28684-3D6D-47C0-BD60-DD2C58312670}" destId="{AB67C2AD-973A-493A-93A9-33D189DD08D5}" srcOrd="4" destOrd="0" presId="urn:microsoft.com/office/officeart/2005/8/layout/orgChart1"/>
    <dgm:cxn modelId="{55A52F04-8D76-4515-970A-0F7C68A10636}" type="presParOf" srcId="{D7D28684-3D6D-47C0-BD60-DD2C58312670}" destId="{6BC1821A-0173-405A-BA30-920A66CB7285}" srcOrd="5" destOrd="0" presId="urn:microsoft.com/office/officeart/2005/8/layout/orgChart1"/>
    <dgm:cxn modelId="{202A2427-5559-4F1F-9665-F57F7BB24E6E}" type="presParOf" srcId="{6BC1821A-0173-405A-BA30-920A66CB7285}" destId="{7D8205E9-1378-4DEB-B50F-DFE13C82E677}" srcOrd="0" destOrd="0" presId="urn:microsoft.com/office/officeart/2005/8/layout/orgChart1"/>
    <dgm:cxn modelId="{45E12534-A154-4BB8-BF71-1A3DEC6282BC}" type="presParOf" srcId="{7D8205E9-1378-4DEB-B50F-DFE13C82E677}" destId="{60BC33E1-9EB6-4022-ACAE-440305EE1B75}" srcOrd="0" destOrd="0" presId="urn:microsoft.com/office/officeart/2005/8/layout/orgChart1"/>
    <dgm:cxn modelId="{FCF5EB42-3E23-4D16-882C-6C82987C249F}" type="presParOf" srcId="{7D8205E9-1378-4DEB-B50F-DFE13C82E677}" destId="{125CBE23-86A7-4930-895D-1CE7A9864CD2}" srcOrd="1" destOrd="0" presId="urn:microsoft.com/office/officeart/2005/8/layout/orgChart1"/>
    <dgm:cxn modelId="{11E50C46-89F1-4F1B-B924-817D2836D4D0}" type="presParOf" srcId="{6BC1821A-0173-405A-BA30-920A66CB7285}" destId="{71983137-4E4A-45D1-8CA3-7FF53461B62A}" srcOrd="1" destOrd="0" presId="urn:microsoft.com/office/officeart/2005/8/layout/orgChart1"/>
    <dgm:cxn modelId="{0528961B-8540-4D71-92F8-92B6539A5E60}" type="presParOf" srcId="{6BC1821A-0173-405A-BA30-920A66CB7285}" destId="{C3CF12E5-10FB-4040-A205-5A99F7273F23}" srcOrd="2" destOrd="0" presId="urn:microsoft.com/office/officeart/2005/8/layout/orgChart1"/>
    <dgm:cxn modelId="{9792D32C-A14F-4467-98F3-87B6CEFD868B}" type="presParOf" srcId="{119432B8-BCC9-42A3-A632-0423DA8E0931}" destId="{2C6BA29B-BB64-4A82-8F82-8F92D7E0C86F}" srcOrd="2" destOrd="0" presId="urn:microsoft.com/office/officeart/2005/8/layout/orgChart1"/>
    <dgm:cxn modelId="{8361EF54-4FC8-41BF-851C-0EDA5D3A1CBB}" type="presParOf" srcId="{52C1C6D1-4543-430C-9D42-BDB10097FA70}" destId="{0C6EC71E-AE44-4F3D-9AD8-613FFD9A7A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9209F6-F063-4CC1-8BBA-27E26B679DD0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AE73036-DDE8-49BE-B68D-610830C0ED5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Государственный бюджет - сводный финансовый план государства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CE9853-B823-4FA2-B854-944E95FAF4AB}" type="parTrans" cxnId="{39DABF37-E902-4F46-AABC-9E1F1073DFBE}">
      <dgm:prSet/>
      <dgm:spPr/>
      <dgm:t>
        <a:bodyPr/>
        <a:lstStyle/>
        <a:p>
          <a:endParaRPr lang="ru-RU"/>
        </a:p>
      </dgm:t>
    </dgm:pt>
    <dgm:pt modelId="{0A932922-CF1B-4352-9A78-C639B3E9A406}" type="sibTrans" cxnId="{39DABF37-E902-4F46-AABC-9E1F1073DFBE}">
      <dgm:prSet/>
      <dgm:spPr/>
      <dgm:t>
        <a:bodyPr/>
        <a:lstStyle/>
        <a:p>
          <a:endParaRPr lang="ru-RU"/>
        </a:p>
      </dgm:t>
    </dgm:pt>
    <dgm:pt modelId="{5CD33B53-5029-4CB8-A312-EDF84099489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Доходная часть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40E428-2FEC-4B34-8197-E70D00D9431E}" type="parTrans" cxnId="{20335F86-821A-4197-8415-3D00D60096F2}">
      <dgm:prSet/>
      <dgm:spPr/>
      <dgm:t>
        <a:bodyPr/>
        <a:lstStyle/>
        <a:p>
          <a:endParaRPr lang="ru-RU"/>
        </a:p>
      </dgm:t>
    </dgm:pt>
    <dgm:pt modelId="{812D95EB-67FA-4049-B5BC-40CB506293CB}" type="sibTrans" cxnId="{20335F86-821A-4197-8415-3D00D60096F2}">
      <dgm:prSet/>
      <dgm:spPr/>
      <dgm:t>
        <a:bodyPr/>
        <a:lstStyle/>
        <a:p>
          <a:endParaRPr lang="ru-RU"/>
        </a:p>
      </dgm:t>
    </dgm:pt>
    <dgm:pt modelId="{4DD0EFA1-2713-4CC7-827C-785FA259E24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Расходная часть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665A423-B7E1-4954-8CA5-FC610A1D586D}" type="parTrans" cxnId="{C51DBCE3-A653-481E-BE41-04BD238EEA63}">
      <dgm:prSet/>
      <dgm:spPr/>
      <dgm:t>
        <a:bodyPr/>
        <a:lstStyle/>
        <a:p>
          <a:endParaRPr lang="ru-RU"/>
        </a:p>
      </dgm:t>
    </dgm:pt>
    <dgm:pt modelId="{9DA4D34F-5C34-4D4F-9936-ECA5E1C2807C}" type="sibTrans" cxnId="{C51DBCE3-A653-481E-BE41-04BD238EEA63}">
      <dgm:prSet/>
      <dgm:spPr/>
      <dgm:t>
        <a:bodyPr/>
        <a:lstStyle/>
        <a:p>
          <a:endParaRPr lang="ru-RU"/>
        </a:p>
      </dgm:t>
    </dgm:pt>
    <dgm:pt modelId="{62377B99-4C2A-4577-9EF2-967E187FE43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роспись источников поступления средств в государственный бюджет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70B2ED9-C3E0-4A8F-93FB-1AAFB530A4DD}" type="parTrans" cxnId="{E4316BFB-A8F8-4765-ACD1-13B3FCE50D7C}">
      <dgm:prSet/>
      <dgm:spPr/>
      <dgm:t>
        <a:bodyPr/>
        <a:lstStyle/>
        <a:p>
          <a:endParaRPr lang="ru-RU"/>
        </a:p>
      </dgm:t>
    </dgm:pt>
    <dgm:pt modelId="{757D91F4-A686-415D-9FD8-3FFB2F546C98}" type="sibTrans" cxnId="{E4316BFB-A8F8-4765-ACD1-13B3FCE50D7C}">
      <dgm:prSet/>
      <dgm:spPr/>
      <dgm:t>
        <a:bodyPr/>
        <a:lstStyle/>
        <a:p>
          <a:endParaRPr lang="ru-RU"/>
        </a:p>
      </dgm:t>
    </dgm:pt>
    <dgm:pt modelId="{7F2EAF6D-509E-4058-AB4A-178E6C539DD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направления, по которым средства из государственного бюджета будут использоваться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C67534-8EC4-46CA-B2B2-96967C37057E}" type="parTrans" cxnId="{A35BFA86-FFD4-4AEA-B747-21DA730B6504}">
      <dgm:prSet/>
      <dgm:spPr/>
      <dgm:t>
        <a:bodyPr/>
        <a:lstStyle/>
        <a:p>
          <a:endParaRPr lang="ru-RU"/>
        </a:p>
      </dgm:t>
    </dgm:pt>
    <dgm:pt modelId="{7CFEC713-D836-4803-8CFA-4098A8C1C1DF}" type="sibTrans" cxnId="{A35BFA86-FFD4-4AEA-B747-21DA730B6504}">
      <dgm:prSet/>
      <dgm:spPr/>
      <dgm:t>
        <a:bodyPr/>
        <a:lstStyle/>
        <a:p>
          <a:endParaRPr lang="ru-RU"/>
        </a:p>
      </dgm:t>
    </dgm:pt>
    <dgm:pt modelId="{9993350C-5F7B-4F28-A085-C3A99C2BF261}" type="pres">
      <dgm:prSet presAssocID="{C89209F6-F063-4CC1-8BBA-27E26B679D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1F54145-B2E6-453D-A6E6-49710DD6A27D}" type="pres">
      <dgm:prSet presAssocID="{2AE73036-DDE8-49BE-B68D-610830C0ED5E}" presName="hierRoot1" presStyleCnt="0">
        <dgm:presLayoutVars>
          <dgm:hierBranch val="init"/>
        </dgm:presLayoutVars>
      </dgm:prSet>
      <dgm:spPr/>
    </dgm:pt>
    <dgm:pt modelId="{050A5DA8-E46B-4EA2-9E33-8ED75039B7B7}" type="pres">
      <dgm:prSet presAssocID="{2AE73036-DDE8-49BE-B68D-610830C0ED5E}" presName="rootComposite1" presStyleCnt="0"/>
      <dgm:spPr/>
    </dgm:pt>
    <dgm:pt modelId="{7339A8FD-E0F1-4A3B-BF54-EE1D96C3385B}" type="pres">
      <dgm:prSet presAssocID="{2AE73036-DDE8-49BE-B68D-610830C0ED5E}" presName="rootText1" presStyleLbl="node0" presStyleIdx="0" presStyleCnt="1" custScaleX="1811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6510F1-E6A1-482F-BFDE-0A6D20B46135}" type="pres">
      <dgm:prSet presAssocID="{2AE73036-DDE8-49BE-B68D-610830C0ED5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302F212-D32C-42CF-BC83-C272B938D653}" type="pres">
      <dgm:prSet presAssocID="{2AE73036-DDE8-49BE-B68D-610830C0ED5E}" presName="hierChild2" presStyleCnt="0"/>
      <dgm:spPr/>
    </dgm:pt>
    <dgm:pt modelId="{7F2EFCE5-7F6C-4731-96BD-6DEF12A4AEA1}" type="pres">
      <dgm:prSet presAssocID="{1940E428-2FEC-4B34-8197-E70D00D9431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8BCD9C1-93D9-4330-9D20-F412FE72A9CB}" type="pres">
      <dgm:prSet presAssocID="{5CD33B53-5029-4CB8-A312-EDF840994894}" presName="hierRoot2" presStyleCnt="0">
        <dgm:presLayoutVars>
          <dgm:hierBranch/>
        </dgm:presLayoutVars>
      </dgm:prSet>
      <dgm:spPr/>
    </dgm:pt>
    <dgm:pt modelId="{87DAD0AF-55D7-4E8C-AE49-5E8F014D213E}" type="pres">
      <dgm:prSet presAssocID="{5CD33B53-5029-4CB8-A312-EDF840994894}" presName="rootComposite" presStyleCnt="0"/>
      <dgm:spPr/>
    </dgm:pt>
    <dgm:pt modelId="{E37EE72B-AAB0-4B58-B4CC-CC7D308A99AA}" type="pres">
      <dgm:prSet presAssocID="{5CD33B53-5029-4CB8-A312-EDF840994894}" presName="rootText" presStyleLbl="node2" presStyleIdx="0" presStyleCnt="2" custScaleX="174058" custScaleY="967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606AF0-696F-4C38-BC50-3F01F90053F9}" type="pres">
      <dgm:prSet presAssocID="{5CD33B53-5029-4CB8-A312-EDF840994894}" presName="rootConnector" presStyleLbl="node2" presStyleIdx="0" presStyleCnt="2"/>
      <dgm:spPr/>
      <dgm:t>
        <a:bodyPr/>
        <a:lstStyle/>
        <a:p>
          <a:endParaRPr lang="ru-RU"/>
        </a:p>
      </dgm:t>
    </dgm:pt>
    <dgm:pt modelId="{C428452F-144E-4FE9-9E16-B64396498B76}" type="pres">
      <dgm:prSet presAssocID="{5CD33B53-5029-4CB8-A312-EDF840994894}" presName="hierChild4" presStyleCnt="0"/>
      <dgm:spPr/>
    </dgm:pt>
    <dgm:pt modelId="{08E35D8F-CB02-45FF-AC45-F701A24ECD94}" type="pres">
      <dgm:prSet presAssocID="{970B2ED9-C3E0-4A8F-93FB-1AAFB530A4DD}" presName="Name35" presStyleLbl="parChTrans1D3" presStyleIdx="0" presStyleCnt="2"/>
      <dgm:spPr/>
      <dgm:t>
        <a:bodyPr/>
        <a:lstStyle/>
        <a:p>
          <a:endParaRPr lang="ru-RU"/>
        </a:p>
      </dgm:t>
    </dgm:pt>
    <dgm:pt modelId="{5E2C324B-34EE-42B2-87D8-C54BD0D4360D}" type="pres">
      <dgm:prSet presAssocID="{62377B99-4C2A-4577-9EF2-967E187FE438}" presName="hierRoot2" presStyleCnt="0">
        <dgm:presLayoutVars>
          <dgm:hierBranch val="init"/>
        </dgm:presLayoutVars>
      </dgm:prSet>
      <dgm:spPr/>
    </dgm:pt>
    <dgm:pt modelId="{66EF0D41-79A0-4751-BFDE-BF799139949F}" type="pres">
      <dgm:prSet presAssocID="{62377B99-4C2A-4577-9EF2-967E187FE438}" presName="rootComposite" presStyleCnt="0"/>
      <dgm:spPr/>
    </dgm:pt>
    <dgm:pt modelId="{B5985EBC-C190-4345-8CA5-21341FE6BA1F}" type="pres">
      <dgm:prSet presAssocID="{62377B99-4C2A-4577-9EF2-967E187FE438}" presName="rootText" presStyleLbl="node3" presStyleIdx="0" presStyleCnt="2" custScaleX="174058" custScaleY="1343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1571F5-110E-4F23-93F7-90A5D513C735}" type="pres">
      <dgm:prSet presAssocID="{62377B99-4C2A-4577-9EF2-967E187FE438}" presName="rootConnector" presStyleLbl="node3" presStyleIdx="0" presStyleCnt="2"/>
      <dgm:spPr/>
      <dgm:t>
        <a:bodyPr/>
        <a:lstStyle/>
        <a:p>
          <a:endParaRPr lang="ru-RU"/>
        </a:p>
      </dgm:t>
    </dgm:pt>
    <dgm:pt modelId="{2F3F643B-EB9A-4D1B-B3F2-69AD924DD17C}" type="pres">
      <dgm:prSet presAssocID="{62377B99-4C2A-4577-9EF2-967E187FE438}" presName="hierChild4" presStyleCnt="0"/>
      <dgm:spPr/>
    </dgm:pt>
    <dgm:pt modelId="{C8F56582-D2C8-4887-9080-2185158B5C2E}" type="pres">
      <dgm:prSet presAssocID="{62377B99-4C2A-4577-9EF2-967E187FE438}" presName="hierChild5" presStyleCnt="0"/>
      <dgm:spPr/>
    </dgm:pt>
    <dgm:pt modelId="{0A631218-FDE6-4882-91CF-9E431191663E}" type="pres">
      <dgm:prSet presAssocID="{5CD33B53-5029-4CB8-A312-EDF840994894}" presName="hierChild5" presStyleCnt="0"/>
      <dgm:spPr/>
    </dgm:pt>
    <dgm:pt modelId="{F38DB4F5-3704-4540-B528-9C879DAAF56D}" type="pres">
      <dgm:prSet presAssocID="{8665A423-B7E1-4954-8CA5-FC610A1D586D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6FB0D8E-DD28-4490-B85A-62EF78A514BE}" type="pres">
      <dgm:prSet presAssocID="{4DD0EFA1-2713-4CC7-827C-785FA259E249}" presName="hierRoot2" presStyleCnt="0">
        <dgm:presLayoutVars>
          <dgm:hierBranch/>
        </dgm:presLayoutVars>
      </dgm:prSet>
      <dgm:spPr/>
    </dgm:pt>
    <dgm:pt modelId="{BC6997CD-0A31-405C-9671-C55B9E1CDFEC}" type="pres">
      <dgm:prSet presAssocID="{4DD0EFA1-2713-4CC7-827C-785FA259E249}" presName="rootComposite" presStyleCnt="0"/>
      <dgm:spPr/>
    </dgm:pt>
    <dgm:pt modelId="{8452147C-CE07-4588-BC28-D96519CDC68D}" type="pres">
      <dgm:prSet presAssocID="{4DD0EFA1-2713-4CC7-827C-785FA259E249}" presName="rootText" presStyleLbl="node2" presStyleIdx="1" presStyleCnt="2" custScaleX="174058" custScaleY="967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8A06DD-4641-42DF-8D12-E1BC43A92C06}" type="pres">
      <dgm:prSet presAssocID="{4DD0EFA1-2713-4CC7-827C-785FA259E249}" presName="rootConnector" presStyleLbl="node2" presStyleIdx="1" presStyleCnt="2"/>
      <dgm:spPr/>
      <dgm:t>
        <a:bodyPr/>
        <a:lstStyle/>
        <a:p>
          <a:endParaRPr lang="ru-RU"/>
        </a:p>
      </dgm:t>
    </dgm:pt>
    <dgm:pt modelId="{C409CD94-1420-42FF-BE6F-0316DA000863}" type="pres">
      <dgm:prSet presAssocID="{4DD0EFA1-2713-4CC7-827C-785FA259E249}" presName="hierChild4" presStyleCnt="0"/>
      <dgm:spPr/>
    </dgm:pt>
    <dgm:pt modelId="{7A107FE0-15CF-4C06-B653-F70DB271B715}" type="pres">
      <dgm:prSet presAssocID="{77C67534-8EC4-46CA-B2B2-96967C37057E}" presName="Name35" presStyleLbl="parChTrans1D3" presStyleIdx="1" presStyleCnt="2"/>
      <dgm:spPr/>
      <dgm:t>
        <a:bodyPr/>
        <a:lstStyle/>
        <a:p>
          <a:endParaRPr lang="ru-RU"/>
        </a:p>
      </dgm:t>
    </dgm:pt>
    <dgm:pt modelId="{845C5660-2D9B-4E7F-8033-35519948D15A}" type="pres">
      <dgm:prSet presAssocID="{7F2EAF6D-509E-4058-AB4A-178E6C539DD5}" presName="hierRoot2" presStyleCnt="0">
        <dgm:presLayoutVars>
          <dgm:hierBranch val="init"/>
        </dgm:presLayoutVars>
      </dgm:prSet>
      <dgm:spPr/>
    </dgm:pt>
    <dgm:pt modelId="{A16FE062-1832-4823-A48F-3FF702E09F31}" type="pres">
      <dgm:prSet presAssocID="{7F2EAF6D-509E-4058-AB4A-178E6C539DD5}" presName="rootComposite" presStyleCnt="0"/>
      <dgm:spPr/>
    </dgm:pt>
    <dgm:pt modelId="{4EF26377-AB06-410F-9486-DC3FAE995BA1}" type="pres">
      <dgm:prSet presAssocID="{7F2EAF6D-509E-4058-AB4A-178E6C539DD5}" presName="rootText" presStyleLbl="node3" presStyleIdx="1" presStyleCnt="2" custScaleX="174058" custScaleY="1343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EAEE51-89C9-4B25-8C79-893EA9CD2124}" type="pres">
      <dgm:prSet presAssocID="{7F2EAF6D-509E-4058-AB4A-178E6C539DD5}" presName="rootConnector" presStyleLbl="node3" presStyleIdx="1" presStyleCnt="2"/>
      <dgm:spPr/>
      <dgm:t>
        <a:bodyPr/>
        <a:lstStyle/>
        <a:p>
          <a:endParaRPr lang="ru-RU"/>
        </a:p>
      </dgm:t>
    </dgm:pt>
    <dgm:pt modelId="{0349DEA4-8278-4503-ABA5-AEC6BFE27BCF}" type="pres">
      <dgm:prSet presAssocID="{7F2EAF6D-509E-4058-AB4A-178E6C539DD5}" presName="hierChild4" presStyleCnt="0"/>
      <dgm:spPr/>
    </dgm:pt>
    <dgm:pt modelId="{2825282A-59C6-445C-8408-FD16C049906A}" type="pres">
      <dgm:prSet presAssocID="{7F2EAF6D-509E-4058-AB4A-178E6C539DD5}" presName="hierChild5" presStyleCnt="0"/>
      <dgm:spPr/>
    </dgm:pt>
    <dgm:pt modelId="{D958FEB0-172E-4A28-916C-B8CAA0576AC4}" type="pres">
      <dgm:prSet presAssocID="{4DD0EFA1-2713-4CC7-827C-785FA259E249}" presName="hierChild5" presStyleCnt="0"/>
      <dgm:spPr/>
    </dgm:pt>
    <dgm:pt modelId="{C9193474-335F-497B-814F-32433F4B28FC}" type="pres">
      <dgm:prSet presAssocID="{2AE73036-DDE8-49BE-B68D-610830C0ED5E}" presName="hierChild3" presStyleCnt="0"/>
      <dgm:spPr/>
    </dgm:pt>
  </dgm:ptLst>
  <dgm:cxnLst>
    <dgm:cxn modelId="{7BE76723-11D8-48F2-B96A-57C639E4A194}" type="presOf" srcId="{4DD0EFA1-2713-4CC7-827C-785FA259E249}" destId="{148A06DD-4641-42DF-8D12-E1BC43A92C06}" srcOrd="1" destOrd="0" presId="urn:microsoft.com/office/officeart/2005/8/layout/orgChart1"/>
    <dgm:cxn modelId="{C51DBCE3-A653-481E-BE41-04BD238EEA63}" srcId="{2AE73036-DDE8-49BE-B68D-610830C0ED5E}" destId="{4DD0EFA1-2713-4CC7-827C-785FA259E249}" srcOrd="1" destOrd="0" parTransId="{8665A423-B7E1-4954-8CA5-FC610A1D586D}" sibTransId="{9DA4D34F-5C34-4D4F-9936-ECA5E1C2807C}"/>
    <dgm:cxn modelId="{39DABF37-E902-4F46-AABC-9E1F1073DFBE}" srcId="{C89209F6-F063-4CC1-8BBA-27E26B679DD0}" destId="{2AE73036-DDE8-49BE-B68D-610830C0ED5E}" srcOrd="0" destOrd="0" parTransId="{F8CE9853-B823-4FA2-B854-944E95FAF4AB}" sibTransId="{0A932922-CF1B-4352-9A78-C639B3E9A406}"/>
    <dgm:cxn modelId="{A35BFA86-FFD4-4AEA-B747-21DA730B6504}" srcId="{4DD0EFA1-2713-4CC7-827C-785FA259E249}" destId="{7F2EAF6D-509E-4058-AB4A-178E6C539DD5}" srcOrd="0" destOrd="0" parTransId="{77C67534-8EC4-46CA-B2B2-96967C37057E}" sibTransId="{7CFEC713-D836-4803-8CFA-4098A8C1C1DF}"/>
    <dgm:cxn modelId="{24E00069-C6DA-4AB1-85D2-E0478052B781}" type="presOf" srcId="{2AE73036-DDE8-49BE-B68D-610830C0ED5E}" destId="{9B6510F1-E6A1-482F-BFDE-0A6D20B46135}" srcOrd="1" destOrd="0" presId="urn:microsoft.com/office/officeart/2005/8/layout/orgChart1"/>
    <dgm:cxn modelId="{EBBE9F96-3DED-48E0-8A7A-F01E0B53A6D9}" type="presOf" srcId="{C89209F6-F063-4CC1-8BBA-27E26B679DD0}" destId="{9993350C-5F7B-4F28-A085-C3A99C2BF261}" srcOrd="0" destOrd="0" presId="urn:microsoft.com/office/officeart/2005/8/layout/orgChart1"/>
    <dgm:cxn modelId="{DD7F7D3A-D46A-4C5C-8B16-FE35CE626BF1}" type="presOf" srcId="{5CD33B53-5029-4CB8-A312-EDF840994894}" destId="{E37EE72B-AAB0-4B58-B4CC-CC7D308A99AA}" srcOrd="0" destOrd="0" presId="urn:microsoft.com/office/officeart/2005/8/layout/orgChart1"/>
    <dgm:cxn modelId="{17E244D2-9F0E-49AF-A3A7-06A016C74E0D}" type="presOf" srcId="{7F2EAF6D-509E-4058-AB4A-178E6C539DD5}" destId="{0DEAEE51-89C9-4B25-8C79-893EA9CD2124}" srcOrd="1" destOrd="0" presId="urn:microsoft.com/office/officeart/2005/8/layout/orgChart1"/>
    <dgm:cxn modelId="{343DBB0D-99C2-4F03-82F1-C88925F0542E}" type="presOf" srcId="{62377B99-4C2A-4577-9EF2-967E187FE438}" destId="{B5985EBC-C190-4345-8CA5-21341FE6BA1F}" srcOrd="0" destOrd="0" presId="urn:microsoft.com/office/officeart/2005/8/layout/orgChart1"/>
    <dgm:cxn modelId="{69490CF1-60E4-497B-9AF4-0E3A84676D44}" type="presOf" srcId="{970B2ED9-C3E0-4A8F-93FB-1AAFB530A4DD}" destId="{08E35D8F-CB02-45FF-AC45-F701A24ECD94}" srcOrd="0" destOrd="0" presId="urn:microsoft.com/office/officeart/2005/8/layout/orgChart1"/>
    <dgm:cxn modelId="{59FE6A48-8E2F-4084-92AD-240BDECD3C34}" type="presOf" srcId="{5CD33B53-5029-4CB8-A312-EDF840994894}" destId="{B6606AF0-696F-4C38-BC50-3F01F90053F9}" srcOrd="1" destOrd="0" presId="urn:microsoft.com/office/officeart/2005/8/layout/orgChart1"/>
    <dgm:cxn modelId="{E4316BFB-A8F8-4765-ACD1-13B3FCE50D7C}" srcId="{5CD33B53-5029-4CB8-A312-EDF840994894}" destId="{62377B99-4C2A-4577-9EF2-967E187FE438}" srcOrd="0" destOrd="0" parTransId="{970B2ED9-C3E0-4A8F-93FB-1AAFB530A4DD}" sibTransId="{757D91F4-A686-415D-9FD8-3FFB2F546C98}"/>
    <dgm:cxn modelId="{97D68DCD-5099-476D-874D-F7A6064FECFA}" type="presOf" srcId="{4DD0EFA1-2713-4CC7-827C-785FA259E249}" destId="{8452147C-CE07-4588-BC28-D96519CDC68D}" srcOrd="0" destOrd="0" presId="urn:microsoft.com/office/officeart/2005/8/layout/orgChart1"/>
    <dgm:cxn modelId="{20335F86-821A-4197-8415-3D00D60096F2}" srcId="{2AE73036-DDE8-49BE-B68D-610830C0ED5E}" destId="{5CD33B53-5029-4CB8-A312-EDF840994894}" srcOrd="0" destOrd="0" parTransId="{1940E428-2FEC-4B34-8197-E70D00D9431E}" sibTransId="{812D95EB-67FA-4049-B5BC-40CB506293CB}"/>
    <dgm:cxn modelId="{7CEA06D1-3EAF-438A-A652-F187BA8F2D24}" type="presOf" srcId="{7F2EAF6D-509E-4058-AB4A-178E6C539DD5}" destId="{4EF26377-AB06-410F-9486-DC3FAE995BA1}" srcOrd="0" destOrd="0" presId="urn:microsoft.com/office/officeart/2005/8/layout/orgChart1"/>
    <dgm:cxn modelId="{1584705C-1D0D-4670-B888-67CF61DFAE47}" type="presOf" srcId="{1940E428-2FEC-4B34-8197-E70D00D9431E}" destId="{7F2EFCE5-7F6C-4731-96BD-6DEF12A4AEA1}" srcOrd="0" destOrd="0" presId="urn:microsoft.com/office/officeart/2005/8/layout/orgChart1"/>
    <dgm:cxn modelId="{F1F314BC-9763-48BD-B54C-35FF26B7AB7F}" type="presOf" srcId="{8665A423-B7E1-4954-8CA5-FC610A1D586D}" destId="{F38DB4F5-3704-4540-B528-9C879DAAF56D}" srcOrd="0" destOrd="0" presId="urn:microsoft.com/office/officeart/2005/8/layout/orgChart1"/>
    <dgm:cxn modelId="{D707BE88-AE4E-4BA5-821D-640204A2E3ED}" type="presOf" srcId="{77C67534-8EC4-46CA-B2B2-96967C37057E}" destId="{7A107FE0-15CF-4C06-B653-F70DB271B715}" srcOrd="0" destOrd="0" presId="urn:microsoft.com/office/officeart/2005/8/layout/orgChart1"/>
    <dgm:cxn modelId="{45918806-E131-4190-87D1-64B87668AABD}" type="presOf" srcId="{62377B99-4C2A-4577-9EF2-967E187FE438}" destId="{E21571F5-110E-4F23-93F7-90A5D513C735}" srcOrd="1" destOrd="0" presId="urn:microsoft.com/office/officeart/2005/8/layout/orgChart1"/>
    <dgm:cxn modelId="{2ED61B00-D79E-46E8-BF4A-3FFE79E5D34A}" type="presOf" srcId="{2AE73036-DDE8-49BE-B68D-610830C0ED5E}" destId="{7339A8FD-E0F1-4A3B-BF54-EE1D96C3385B}" srcOrd="0" destOrd="0" presId="urn:microsoft.com/office/officeart/2005/8/layout/orgChart1"/>
    <dgm:cxn modelId="{B172057A-5EA1-4941-B3F4-D030209C3C5B}" type="presParOf" srcId="{9993350C-5F7B-4F28-A085-C3A99C2BF261}" destId="{71F54145-B2E6-453D-A6E6-49710DD6A27D}" srcOrd="0" destOrd="0" presId="urn:microsoft.com/office/officeart/2005/8/layout/orgChart1"/>
    <dgm:cxn modelId="{69D1B0B5-55EA-44B6-8953-ADD429855333}" type="presParOf" srcId="{71F54145-B2E6-453D-A6E6-49710DD6A27D}" destId="{050A5DA8-E46B-4EA2-9E33-8ED75039B7B7}" srcOrd="0" destOrd="0" presId="urn:microsoft.com/office/officeart/2005/8/layout/orgChart1"/>
    <dgm:cxn modelId="{E0A8C051-10B5-4C5D-8196-0BA94CCC5409}" type="presParOf" srcId="{050A5DA8-E46B-4EA2-9E33-8ED75039B7B7}" destId="{7339A8FD-E0F1-4A3B-BF54-EE1D96C3385B}" srcOrd="0" destOrd="0" presId="urn:microsoft.com/office/officeart/2005/8/layout/orgChart1"/>
    <dgm:cxn modelId="{693B8D98-9BEC-4379-8C0D-7435261C6732}" type="presParOf" srcId="{050A5DA8-E46B-4EA2-9E33-8ED75039B7B7}" destId="{9B6510F1-E6A1-482F-BFDE-0A6D20B46135}" srcOrd="1" destOrd="0" presId="urn:microsoft.com/office/officeart/2005/8/layout/orgChart1"/>
    <dgm:cxn modelId="{E601EA15-7481-4676-BCF4-2909E717A99A}" type="presParOf" srcId="{71F54145-B2E6-453D-A6E6-49710DD6A27D}" destId="{5302F212-D32C-42CF-BC83-C272B938D653}" srcOrd="1" destOrd="0" presId="urn:microsoft.com/office/officeart/2005/8/layout/orgChart1"/>
    <dgm:cxn modelId="{78D7F979-6B85-4B30-B41A-1B1FD42E21C3}" type="presParOf" srcId="{5302F212-D32C-42CF-BC83-C272B938D653}" destId="{7F2EFCE5-7F6C-4731-96BD-6DEF12A4AEA1}" srcOrd="0" destOrd="0" presId="urn:microsoft.com/office/officeart/2005/8/layout/orgChart1"/>
    <dgm:cxn modelId="{20F9E1D5-4D9E-4055-B73F-2FDC44D79239}" type="presParOf" srcId="{5302F212-D32C-42CF-BC83-C272B938D653}" destId="{08BCD9C1-93D9-4330-9D20-F412FE72A9CB}" srcOrd="1" destOrd="0" presId="urn:microsoft.com/office/officeart/2005/8/layout/orgChart1"/>
    <dgm:cxn modelId="{5BA315B3-7ECA-4D94-917B-8015511CA47B}" type="presParOf" srcId="{08BCD9C1-93D9-4330-9D20-F412FE72A9CB}" destId="{87DAD0AF-55D7-4E8C-AE49-5E8F014D213E}" srcOrd="0" destOrd="0" presId="urn:microsoft.com/office/officeart/2005/8/layout/orgChart1"/>
    <dgm:cxn modelId="{C93B5BB4-CC2F-40A4-A947-3A6D0BDC17BB}" type="presParOf" srcId="{87DAD0AF-55D7-4E8C-AE49-5E8F014D213E}" destId="{E37EE72B-AAB0-4B58-B4CC-CC7D308A99AA}" srcOrd="0" destOrd="0" presId="urn:microsoft.com/office/officeart/2005/8/layout/orgChart1"/>
    <dgm:cxn modelId="{D86662F4-5570-4942-A912-6275026C4572}" type="presParOf" srcId="{87DAD0AF-55D7-4E8C-AE49-5E8F014D213E}" destId="{B6606AF0-696F-4C38-BC50-3F01F90053F9}" srcOrd="1" destOrd="0" presId="urn:microsoft.com/office/officeart/2005/8/layout/orgChart1"/>
    <dgm:cxn modelId="{01C9900C-D07B-4EC2-9268-C431837EF418}" type="presParOf" srcId="{08BCD9C1-93D9-4330-9D20-F412FE72A9CB}" destId="{C428452F-144E-4FE9-9E16-B64396498B76}" srcOrd="1" destOrd="0" presId="urn:microsoft.com/office/officeart/2005/8/layout/orgChart1"/>
    <dgm:cxn modelId="{C5640A68-9790-4008-B566-2EDF393AC4D1}" type="presParOf" srcId="{C428452F-144E-4FE9-9E16-B64396498B76}" destId="{08E35D8F-CB02-45FF-AC45-F701A24ECD94}" srcOrd="0" destOrd="0" presId="urn:microsoft.com/office/officeart/2005/8/layout/orgChart1"/>
    <dgm:cxn modelId="{B0D10624-201E-42C2-A7D5-F4996AD2D6F2}" type="presParOf" srcId="{C428452F-144E-4FE9-9E16-B64396498B76}" destId="{5E2C324B-34EE-42B2-87D8-C54BD0D4360D}" srcOrd="1" destOrd="0" presId="urn:microsoft.com/office/officeart/2005/8/layout/orgChart1"/>
    <dgm:cxn modelId="{490785E5-FB9F-412C-88FD-FFEA3C39913C}" type="presParOf" srcId="{5E2C324B-34EE-42B2-87D8-C54BD0D4360D}" destId="{66EF0D41-79A0-4751-BFDE-BF799139949F}" srcOrd="0" destOrd="0" presId="urn:microsoft.com/office/officeart/2005/8/layout/orgChart1"/>
    <dgm:cxn modelId="{8F241713-52FC-4715-A30E-E91BDC7E6B1E}" type="presParOf" srcId="{66EF0D41-79A0-4751-BFDE-BF799139949F}" destId="{B5985EBC-C190-4345-8CA5-21341FE6BA1F}" srcOrd="0" destOrd="0" presId="urn:microsoft.com/office/officeart/2005/8/layout/orgChart1"/>
    <dgm:cxn modelId="{CFFDDBCE-B4B5-438B-B0CF-5F88E544C6A0}" type="presParOf" srcId="{66EF0D41-79A0-4751-BFDE-BF799139949F}" destId="{E21571F5-110E-4F23-93F7-90A5D513C735}" srcOrd="1" destOrd="0" presId="urn:microsoft.com/office/officeart/2005/8/layout/orgChart1"/>
    <dgm:cxn modelId="{C165D1D1-BC56-4166-B145-40FD90F16E34}" type="presParOf" srcId="{5E2C324B-34EE-42B2-87D8-C54BD0D4360D}" destId="{2F3F643B-EB9A-4D1B-B3F2-69AD924DD17C}" srcOrd="1" destOrd="0" presId="urn:microsoft.com/office/officeart/2005/8/layout/orgChart1"/>
    <dgm:cxn modelId="{C290F757-665C-40D2-9257-6BBB8642EACB}" type="presParOf" srcId="{5E2C324B-34EE-42B2-87D8-C54BD0D4360D}" destId="{C8F56582-D2C8-4887-9080-2185158B5C2E}" srcOrd="2" destOrd="0" presId="urn:microsoft.com/office/officeart/2005/8/layout/orgChart1"/>
    <dgm:cxn modelId="{70FCBB97-F455-4827-898E-05474A446ED0}" type="presParOf" srcId="{08BCD9C1-93D9-4330-9D20-F412FE72A9CB}" destId="{0A631218-FDE6-4882-91CF-9E431191663E}" srcOrd="2" destOrd="0" presId="urn:microsoft.com/office/officeart/2005/8/layout/orgChart1"/>
    <dgm:cxn modelId="{6F92FF01-829B-42C1-89B6-E050F6FABF6B}" type="presParOf" srcId="{5302F212-D32C-42CF-BC83-C272B938D653}" destId="{F38DB4F5-3704-4540-B528-9C879DAAF56D}" srcOrd="2" destOrd="0" presId="urn:microsoft.com/office/officeart/2005/8/layout/orgChart1"/>
    <dgm:cxn modelId="{E8DA39AA-FD29-4A0F-965A-565B58654F1B}" type="presParOf" srcId="{5302F212-D32C-42CF-BC83-C272B938D653}" destId="{56FB0D8E-DD28-4490-B85A-62EF78A514BE}" srcOrd="3" destOrd="0" presId="urn:microsoft.com/office/officeart/2005/8/layout/orgChart1"/>
    <dgm:cxn modelId="{D723F6D0-21CE-4616-A38E-F04605F2705A}" type="presParOf" srcId="{56FB0D8E-DD28-4490-B85A-62EF78A514BE}" destId="{BC6997CD-0A31-405C-9671-C55B9E1CDFEC}" srcOrd="0" destOrd="0" presId="urn:microsoft.com/office/officeart/2005/8/layout/orgChart1"/>
    <dgm:cxn modelId="{F57B02C0-5AF9-43EF-937F-06D46A8BD236}" type="presParOf" srcId="{BC6997CD-0A31-405C-9671-C55B9E1CDFEC}" destId="{8452147C-CE07-4588-BC28-D96519CDC68D}" srcOrd="0" destOrd="0" presId="urn:microsoft.com/office/officeart/2005/8/layout/orgChart1"/>
    <dgm:cxn modelId="{0F2F3E84-5C54-415B-8C69-49C7E42ADAD4}" type="presParOf" srcId="{BC6997CD-0A31-405C-9671-C55B9E1CDFEC}" destId="{148A06DD-4641-42DF-8D12-E1BC43A92C06}" srcOrd="1" destOrd="0" presId="urn:microsoft.com/office/officeart/2005/8/layout/orgChart1"/>
    <dgm:cxn modelId="{4CE94E04-0821-4D26-9A0E-3FC45F623486}" type="presParOf" srcId="{56FB0D8E-DD28-4490-B85A-62EF78A514BE}" destId="{C409CD94-1420-42FF-BE6F-0316DA000863}" srcOrd="1" destOrd="0" presId="urn:microsoft.com/office/officeart/2005/8/layout/orgChart1"/>
    <dgm:cxn modelId="{F6BFE340-FAC0-483D-9FCE-9F09AD4AE2A3}" type="presParOf" srcId="{C409CD94-1420-42FF-BE6F-0316DA000863}" destId="{7A107FE0-15CF-4C06-B653-F70DB271B715}" srcOrd="0" destOrd="0" presId="urn:microsoft.com/office/officeart/2005/8/layout/orgChart1"/>
    <dgm:cxn modelId="{AC5F0499-E774-439E-94D2-75EDA40C3AC2}" type="presParOf" srcId="{C409CD94-1420-42FF-BE6F-0316DA000863}" destId="{845C5660-2D9B-4E7F-8033-35519948D15A}" srcOrd="1" destOrd="0" presId="urn:microsoft.com/office/officeart/2005/8/layout/orgChart1"/>
    <dgm:cxn modelId="{59F87C08-53B8-4EC8-B3D7-E3906665C7BE}" type="presParOf" srcId="{845C5660-2D9B-4E7F-8033-35519948D15A}" destId="{A16FE062-1832-4823-A48F-3FF702E09F31}" srcOrd="0" destOrd="0" presId="urn:microsoft.com/office/officeart/2005/8/layout/orgChart1"/>
    <dgm:cxn modelId="{6C0AB221-6EAD-436C-A680-E72B3E28C1B1}" type="presParOf" srcId="{A16FE062-1832-4823-A48F-3FF702E09F31}" destId="{4EF26377-AB06-410F-9486-DC3FAE995BA1}" srcOrd="0" destOrd="0" presId="urn:microsoft.com/office/officeart/2005/8/layout/orgChart1"/>
    <dgm:cxn modelId="{AEF5EF32-1C11-4F84-A392-5183227130A5}" type="presParOf" srcId="{A16FE062-1832-4823-A48F-3FF702E09F31}" destId="{0DEAEE51-89C9-4B25-8C79-893EA9CD2124}" srcOrd="1" destOrd="0" presId="urn:microsoft.com/office/officeart/2005/8/layout/orgChart1"/>
    <dgm:cxn modelId="{543509F4-6110-436D-804F-A316B01B6C40}" type="presParOf" srcId="{845C5660-2D9B-4E7F-8033-35519948D15A}" destId="{0349DEA4-8278-4503-ABA5-AEC6BFE27BCF}" srcOrd="1" destOrd="0" presId="urn:microsoft.com/office/officeart/2005/8/layout/orgChart1"/>
    <dgm:cxn modelId="{F6B4D4D3-3E8B-4B09-B4EA-445820D64E85}" type="presParOf" srcId="{845C5660-2D9B-4E7F-8033-35519948D15A}" destId="{2825282A-59C6-445C-8408-FD16C049906A}" srcOrd="2" destOrd="0" presId="urn:microsoft.com/office/officeart/2005/8/layout/orgChart1"/>
    <dgm:cxn modelId="{3FED495D-B469-401D-BC1D-26683D7F1682}" type="presParOf" srcId="{56FB0D8E-DD28-4490-B85A-62EF78A514BE}" destId="{D958FEB0-172E-4A28-916C-B8CAA0576AC4}" srcOrd="2" destOrd="0" presId="urn:microsoft.com/office/officeart/2005/8/layout/orgChart1"/>
    <dgm:cxn modelId="{682C5BB2-593A-43FA-AC6E-80558B09FDEB}" type="presParOf" srcId="{71F54145-B2E6-453D-A6E6-49710DD6A27D}" destId="{C9193474-335F-497B-814F-32433F4B28F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D50F43-B9DE-49C3-911D-DCDADD9E3F70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E526E2B4-06A3-4F61-BB84-D8C931CD80F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Доходная часть государственного бюджета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1335EB-963E-4DCA-A2E6-6C239204410E}" type="parTrans" cxnId="{BAAC19BD-852E-4C8F-82E7-A1AFE4F9E4D9}">
      <dgm:prSet/>
      <dgm:spPr/>
      <dgm:t>
        <a:bodyPr/>
        <a:lstStyle/>
        <a:p>
          <a:endParaRPr lang="ru-RU"/>
        </a:p>
      </dgm:t>
    </dgm:pt>
    <dgm:pt modelId="{9D536A79-CEC5-42A1-BFD4-A9B3158E3BB8}" type="sibTrans" cxnId="{BAAC19BD-852E-4C8F-82E7-A1AFE4F9E4D9}">
      <dgm:prSet/>
      <dgm:spPr/>
      <dgm:t>
        <a:bodyPr/>
        <a:lstStyle/>
        <a:p>
          <a:endParaRPr lang="ru-RU"/>
        </a:p>
      </dgm:t>
    </dgm:pt>
    <dgm:pt modelId="{E1BB8C77-3B6C-4BE1-8BA8-82ED232D04A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прибыль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376D450-1A03-4635-B61F-4491D2AC02EB}" type="parTrans" cxnId="{38FA60CE-F318-4BB6-A088-DED61278F122}">
      <dgm:prSet/>
      <dgm:spPr/>
      <dgm:t>
        <a:bodyPr/>
        <a:lstStyle/>
        <a:p>
          <a:endParaRPr lang="ru-RU"/>
        </a:p>
      </dgm:t>
    </dgm:pt>
    <dgm:pt modelId="{C07B8F24-DF58-4E1E-A93B-8289383E50E4}" type="sibTrans" cxnId="{38FA60CE-F318-4BB6-A088-DED61278F122}">
      <dgm:prSet/>
      <dgm:spPr/>
      <dgm:t>
        <a:bodyPr/>
        <a:lstStyle/>
        <a:p>
          <a:endParaRPr lang="ru-RU"/>
        </a:p>
      </dgm:t>
    </dgm:pt>
    <dgm:pt modelId="{BEFF434E-372F-4DE1-9EA6-D5CE3F20B4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доходы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14AFA4-1BB0-4CE2-81D5-61E89D8C4A4C}" type="parTrans" cxnId="{B0469CA6-99BA-4FE8-82A1-CC653ADB6320}">
      <dgm:prSet/>
      <dgm:spPr/>
      <dgm:t>
        <a:bodyPr/>
        <a:lstStyle/>
        <a:p>
          <a:endParaRPr lang="ru-RU"/>
        </a:p>
      </dgm:t>
    </dgm:pt>
    <dgm:pt modelId="{F7F392ED-741C-40A7-B085-26CC9EBB77DC}" type="sibTrans" cxnId="{B0469CA6-99BA-4FE8-82A1-CC653ADB6320}">
      <dgm:prSet/>
      <dgm:spPr/>
      <dgm:t>
        <a:bodyPr/>
        <a:lstStyle/>
        <a:p>
          <a:endParaRPr lang="ru-RU"/>
        </a:p>
      </dgm:t>
    </dgm:pt>
    <dgm:pt modelId="{E3BC12B7-B70D-4322-B60D-87FCF8F7353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регистрационные и лицензионные сборы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11BAF4-EC59-4A1C-BA37-FB73B3AE0F4F}" type="parTrans" cxnId="{98CB137E-AD5F-4D14-9ECB-B76208774250}">
      <dgm:prSet/>
      <dgm:spPr/>
      <dgm:t>
        <a:bodyPr/>
        <a:lstStyle/>
        <a:p>
          <a:endParaRPr lang="ru-RU"/>
        </a:p>
      </dgm:t>
    </dgm:pt>
    <dgm:pt modelId="{A45AAA12-7246-4E9E-8DFC-E4AE44F4AA4F}" type="sibTrans" cxnId="{98CB137E-AD5F-4D14-9ECB-B76208774250}">
      <dgm:prSet/>
      <dgm:spPr/>
      <dgm:t>
        <a:bodyPr/>
        <a:lstStyle/>
        <a:p>
          <a:endParaRPr lang="ru-RU"/>
        </a:p>
      </dgm:t>
    </dgm:pt>
    <dgm:pt modelId="{D9CA9217-399A-403D-82F5-759E93CB9C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акцизы (косвенные налоги)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F22B905-8E19-4798-BBE7-F69B14E4AE44}" type="parTrans" cxnId="{B1D5AA62-589C-4C7D-B659-B13FEF53E10B}">
      <dgm:prSet/>
      <dgm:spPr/>
      <dgm:t>
        <a:bodyPr/>
        <a:lstStyle/>
        <a:p>
          <a:endParaRPr lang="ru-RU"/>
        </a:p>
      </dgm:t>
    </dgm:pt>
    <dgm:pt modelId="{9D1325B3-735C-425B-A7FF-2246EE50BF28}" type="sibTrans" cxnId="{B1D5AA62-589C-4C7D-B659-B13FEF53E10B}">
      <dgm:prSet/>
      <dgm:spPr/>
      <dgm:t>
        <a:bodyPr/>
        <a:lstStyle/>
        <a:p>
          <a:endParaRPr lang="ru-RU"/>
        </a:p>
      </dgm:t>
    </dgm:pt>
    <dgm:pt modelId="{1F2B54DF-2A22-4C17-9CDF-D8A12F89142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приобретение автомобильных транспортных средств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75453F0-E241-4264-B37D-A52526F66C7E}" type="parTrans" cxnId="{7F42B9E2-09AA-4A91-919D-8726547D543D}">
      <dgm:prSet/>
      <dgm:spPr/>
      <dgm:t>
        <a:bodyPr/>
        <a:lstStyle/>
        <a:p>
          <a:endParaRPr lang="ru-RU"/>
        </a:p>
      </dgm:t>
    </dgm:pt>
    <dgm:pt modelId="{307FD80C-AC01-4253-A143-5584139CA0BF}" type="sibTrans" cxnId="{7F42B9E2-09AA-4A91-919D-8726547D543D}">
      <dgm:prSet/>
      <dgm:spPr/>
      <dgm:t>
        <a:bodyPr/>
        <a:lstStyle/>
        <a:p>
          <a:endParaRPr lang="ru-RU"/>
        </a:p>
      </dgm:t>
    </dgm:pt>
    <dgm:pt modelId="{840E2722-460A-4A7E-BA65-71174D9DEE0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сборы (плата) за проезд автомобильных транспортных средств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DB83A2-9E78-4040-89ED-C7753EF61113}" type="parTrans" cxnId="{855862EC-287A-48E8-8587-711AB6CB9D33}">
      <dgm:prSet/>
      <dgm:spPr/>
      <dgm:t>
        <a:bodyPr/>
        <a:lstStyle/>
        <a:p>
          <a:endParaRPr lang="ru-RU"/>
        </a:p>
      </dgm:t>
    </dgm:pt>
    <dgm:pt modelId="{67BFD9DB-34ED-4F9B-9972-3EC3441DE57B}" type="sibTrans" cxnId="{855862EC-287A-48E8-8587-711AB6CB9D33}">
      <dgm:prSet/>
      <dgm:spPr/>
      <dgm:t>
        <a:bodyPr/>
        <a:lstStyle/>
        <a:p>
          <a:endParaRPr lang="ru-RU"/>
        </a:p>
      </dgm:t>
    </dgm:pt>
    <dgm:pt modelId="{755F1D09-DAA3-482A-8CB0-5FAE4F029EC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взносы на государственное социальное страхование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55962C-0C02-418F-B4FE-35DA18ED1AF3}" type="parTrans" cxnId="{31D28E8B-96E0-4442-A0E4-8E0E2FD4A83A}">
      <dgm:prSet/>
      <dgm:spPr/>
      <dgm:t>
        <a:bodyPr/>
        <a:lstStyle/>
        <a:p>
          <a:endParaRPr lang="ru-RU"/>
        </a:p>
      </dgm:t>
    </dgm:pt>
    <dgm:pt modelId="{52CFE344-0330-438C-A126-BED958A5D387}" type="sibTrans" cxnId="{31D28E8B-96E0-4442-A0E4-8E0E2FD4A83A}">
      <dgm:prSet/>
      <dgm:spPr/>
      <dgm:t>
        <a:bodyPr/>
        <a:lstStyle/>
        <a:p>
          <a:endParaRPr lang="ru-RU"/>
        </a:p>
      </dgm:t>
    </dgm:pt>
    <dgm:pt modelId="{05116D4B-A229-4E0E-8E55-1A6C389FC06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налоговые доходы от внешнеэкономической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961A76F-EA9D-4C4F-8407-80C5B344F1DA}" type="parTrans" cxnId="{2834719E-7559-4949-896B-88FF0E48A7D0}">
      <dgm:prSet/>
      <dgm:spPr/>
      <dgm:t>
        <a:bodyPr/>
        <a:lstStyle/>
        <a:p>
          <a:endParaRPr lang="ru-RU"/>
        </a:p>
      </dgm:t>
    </dgm:pt>
    <dgm:pt modelId="{0DD3CCC4-92D7-4135-802A-B68D3BF8FE1A}" type="sibTrans" cxnId="{2834719E-7559-4949-896B-88FF0E48A7D0}">
      <dgm:prSet/>
      <dgm:spPr/>
      <dgm:t>
        <a:bodyPr/>
        <a:lstStyle/>
        <a:p>
          <a:endParaRPr lang="ru-RU"/>
        </a:p>
      </dgm:t>
    </dgm:pt>
    <dgm:pt modelId="{7DB9F104-5F43-47DC-BCA4-E642882EAA31}" type="pres">
      <dgm:prSet presAssocID="{A8D50F43-B9DE-49C3-911D-DCDADD9E3F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F8105B-04C5-48A4-92E7-B926A5E2DC94}" type="pres">
      <dgm:prSet presAssocID="{E526E2B4-06A3-4F61-BB84-D8C931CD80F9}" presName="root" presStyleCnt="0"/>
      <dgm:spPr/>
    </dgm:pt>
    <dgm:pt modelId="{01D53624-C08C-478A-9857-E4842143DDCD}" type="pres">
      <dgm:prSet presAssocID="{E526E2B4-06A3-4F61-BB84-D8C931CD80F9}" presName="rootComposite" presStyleCnt="0"/>
      <dgm:spPr/>
    </dgm:pt>
    <dgm:pt modelId="{7F94DE9F-E9BE-4AA4-8889-458642CD8EEE}" type="pres">
      <dgm:prSet presAssocID="{E526E2B4-06A3-4F61-BB84-D8C931CD80F9}" presName="rootText" presStyleLbl="node1" presStyleIdx="0" presStyleCnt="1" custScaleX="630474" custScaleY="143522"/>
      <dgm:spPr/>
      <dgm:t>
        <a:bodyPr/>
        <a:lstStyle/>
        <a:p>
          <a:endParaRPr lang="ru-RU"/>
        </a:p>
      </dgm:t>
    </dgm:pt>
    <dgm:pt modelId="{FAE615CE-C95E-4238-BA8D-9F6A1DDDE77A}" type="pres">
      <dgm:prSet presAssocID="{E526E2B4-06A3-4F61-BB84-D8C931CD80F9}" presName="rootConnector" presStyleLbl="node1" presStyleIdx="0" presStyleCnt="1"/>
      <dgm:spPr/>
      <dgm:t>
        <a:bodyPr/>
        <a:lstStyle/>
        <a:p>
          <a:endParaRPr lang="ru-RU"/>
        </a:p>
      </dgm:t>
    </dgm:pt>
    <dgm:pt modelId="{1F74CE69-805E-4B3E-A6A9-EE13DDE07A75}" type="pres">
      <dgm:prSet presAssocID="{E526E2B4-06A3-4F61-BB84-D8C931CD80F9}" presName="childShape" presStyleCnt="0"/>
      <dgm:spPr/>
    </dgm:pt>
    <dgm:pt modelId="{9FB7065A-1439-4E1F-9D73-82BEF810E812}" type="pres">
      <dgm:prSet presAssocID="{C376D450-1A03-4635-B61F-4491D2AC02EB}" presName="Name13" presStyleLbl="parChTrans1D2" presStyleIdx="0" presStyleCnt="8"/>
      <dgm:spPr/>
      <dgm:t>
        <a:bodyPr/>
        <a:lstStyle/>
        <a:p>
          <a:endParaRPr lang="ru-RU"/>
        </a:p>
      </dgm:t>
    </dgm:pt>
    <dgm:pt modelId="{543A5503-9038-4369-AC82-FB941CB9392D}" type="pres">
      <dgm:prSet presAssocID="{E1BB8C77-3B6C-4BE1-8BA8-82ED232D04A4}" presName="childText" presStyleLbl="bgAcc1" presStyleIdx="0" presStyleCnt="8" custScaleX="993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8B499-B9B6-4D67-A511-83F1D1EABBA1}" type="pres">
      <dgm:prSet presAssocID="{3B14AFA4-1BB0-4CE2-81D5-61E89D8C4A4C}" presName="Name13" presStyleLbl="parChTrans1D2" presStyleIdx="1" presStyleCnt="8"/>
      <dgm:spPr/>
      <dgm:t>
        <a:bodyPr/>
        <a:lstStyle/>
        <a:p>
          <a:endParaRPr lang="ru-RU"/>
        </a:p>
      </dgm:t>
    </dgm:pt>
    <dgm:pt modelId="{701EF33E-FDD2-43E1-B03D-81D280936136}" type="pres">
      <dgm:prSet presAssocID="{BEFF434E-372F-4DE1-9EA6-D5CE3F20B422}" presName="childText" presStyleLbl="bgAcc1" presStyleIdx="1" presStyleCnt="8" custScaleX="993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17378-E227-4FDD-B655-7F66265EAE90}" type="pres">
      <dgm:prSet presAssocID="{7F22B905-8E19-4798-BBE7-F69B14E4AE44}" presName="Name13" presStyleLbl="parChTrans1D2" presStyleIdx="2" presStyleCnt="8"/>
      <dgm:spPr/>
      <dgm:t>
        <a:bodyPr/>
        <a:lstStyle/>
        <a:p>
          <a:endParaRPr lang="ru-RU"/>
        </a:p>
      </dgm:t>
    </dgm:pt>
    <dgm:pt modelId="{CB3E3985-A58E-41EF-8F26-AA2A5E14B47E}" type="pres">
      <dgm:prSet presAssocID="{D9CA9217-399A-403D-82F5-759E93CB9C28}" presName="childText" presStyleLbl="bgAcc1" presStyleIdx="2" presStyleCnt="8" custScaleX="993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A1EE1-4376-4FF5-BF4A-1A13B2CE34FC}" type="pres">
      <dgm:prSet presAssocID="{375453F0-E241-4264-B37D-A52526F66C7E}" presName="Name13" presStyleLbl="parChTrans1D2" presStyleIdx="3" presStyleCnt="8"/>
      <dgm:spPr/>
      <dgm:t>
        <a:bodyPr/>
        <a:lstStyle/>
        <a:p>
          <a:endParaRPr lang="ru-RU"/>
        </a:p>
      </dgm:t>
    </dgm:pt>
    <dgm:pt modelId="{D44AF0B4-A7C0-4741-9F87-8AE4DA847346}" type="pres">
      <dgm:prSet presAssocID="{1F2B54DF-2A22-4C17-9CDF-D8A12F89142F}" presName="childText" presStyleLbl="bgAcc1" presStyleIdx="3" presStyleCnt="8" custScaleX="993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996BE-5E55-47E3-834D-6693434D999E}" type="pres">
      <dgm:prSet presAssocID="{0DDB83A2-9E78-4040-89ED-C7753EF61113}" presName="Name13" presStyleLbl="parChTrans1D2" presStyleIdx="4" presStyleCnt="8"/>
      <dgm:spPr/>
      <dgm:t>
        <a:bodyPr/>
        <a:lstStyle/>
        <a:p>
          <a:endParaRPr lang="ru-RU"/>
        </a:p>
      </dgm:t>
    </dgm:pt>
    <dgm:pt modelId="{18C66827-FE4D-4154-8E42-AD5CA7A6C075}" type="pres">
      <dgm:prSet presAssocID="{840E2722-460A-4A7E-BA65-71174D9DEE0F}" presName="childText" presStyleLbl="bgAcc1" presStyleIdx="4" presStyleCnt="8" custScaleX="993039" custLinFactNeighborX="2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F8FA6-988F-46CD-B0A0-BC45D174AF51}" type="pres">
      <dgm:prSet presAssocID="{D511BAF4-EC59-4A1C-BA37-FB73B3AE0F4F}" presName="Name13" presStyleLbl="parChTrans1D2" presStyleIdx="5" presStyleCnt="8"/>
      <dgm:spPr/>
      <dgm:t>
        <a:bodyPr/>
        <a:lstStyle/>
        <a:p>
          <a:endParaRPr lang="ru-RU"/>
        </a:p>
      </dgm:t>
    </dgm:pt>
    <dgm:pt modelId="{F1C9DED6-1B3E-4369-B936-D2CA157C6281}" type="pres">
      <dgm:prSet presAssocID="{E3BC12B7-B70D-4322-B60D-87FCF8F7353D}" presName="childText" presStyleLbl="bgAcc1" presStyleIdx="5" presStyleCnt="8" custScaleX="993039" custLinFactNeighborX="2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C9DE2-10B9-481A-9F34-5BE02462AAB8}" type="pres">
      <dgm:prSet presAssocID="{0961A76F-EA9D-4C4F-8407-80C5B344F1DA}" presName="Name13" presStyleLbl="parChTrans1D2" presStyleIdx="6" presStyleCnt="8"/>
      <dgm:spPr/>
      <dgm:t>
        <a:bodyPr/>
        <a:lstStyle/>
        <a:p>
          <a:endParaRPr lang="ru-RU"/>
        </a:p>
      </dgm:t>
    </dgm:pt>
    <dgm:pt modelId="{49C793EE-8B8D-4B27-A697-621B97ACBA3D}" type="pres">
      <dgm:prSet presAssocID="{05116D4B-A229-4E0E-8E55-1A6C389FC065}" presName="childText" presStyleLbl="bgAcc1" presStyleIdx="6" presStyleCnt="8" custScaleX="992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045B3-61AC-44CA-B43B-BF9A77DA5267}" type="pres">
      <dgm:prSet presAssocID="{F855962C-0C02-418F-B4FE-35DA18ED1AF3}" presName="Name13" presStyleLbl="parChTrans1D2" presStyleIdx="7" presStyleCnt="8"/>
      <dgm:spPr/>
      <dgm:t>
        <a:bodyPr/>
        <a:lstStyle/>
        <a:p>
          <a:endParaRPr lang="ru-RU"/>
        </a:p>
      </dgm:t>
    </dgm:pt>
    <dgm:pt modelId="{2BDAECB7-360A-470B-A9F2-35F8F1BA0D34}" type="pres">
      <dgm:prSet presAssocID="{755F1D09-DAA3-482A-8CB0-5FAE4F029EC1}" presName="childText" presStyleLbl="bgAcc1" presStyleIdx="7" presStyleCnt="8" custScaleX="992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AC19BD-852E-4C8F-82E7-A1AFE4F9E4D9}" srcId="{A8D50F43-B9DE-49C3-911D-DCDADD9E3F70}" destId="{E526E2B4-06A3-4F61-BB84-D8C931CD80F9}" srcOrd="0" destOrd="0" parTransId="{811335EB-963E-4DCA-A2E6-6C239204410E}" sibTransId="{9D536A79-CEC5-42A1-BFD4-A9B3158E3BB8}"/>
    <dgm:cxn modelId="{98CB137E-AD5F-4D14-9ECB-B76208774250}" srcId="{E526E2B4-06A3-4F61-BB84-D8C931CD80F9}" destId="{E3BC12B7-B70D-4322-B60D-87FCF8F7353D}" srcOrd="5" destOrd="0" parTransId="{D511BAF4-EC59-4A1C-BA37-FB73B3AE0F4F}" sibTransId="{A45AAA12-7246-4E9E-8DFC-E4AE44F4AA4F}"/>
    <dgm:cxn modelId="{855862EC-287A-48E8-8587-711AB6CB9D33}" srcId="{E526E2B4-06A3-4F61-BB84-D8C931CD80F9}" destId="{840E2722-460A-4A7E-BA65-71174D9DEE0F}" srcOrd="4" destOrd="0" parTransId="{0DDB83A2-9E78-4040-89ED-C7753EF61113}" sibTransId="{67BFD9DB-34ED-4F9B-9972-3EC3441DE57B}"/>
    <dgm:cxn modelId="{85F7DDE4-E8C2-407B-A0EB-4E9BC2BD766F}" type="presOf" srcId="{D511BAF4-EC59-4A1C-BA37-FB73B3AE0F4F}" destId="{E3CF8FA6-988F-46CD-B0A0-BC45D174AF51}" srcOrd="0" destOrd="0" presId="urn:microsoft.com/office/officeart/2005/8/layout/hierarchy3"/>
    <dgm:cxn modelId="{A97F6834-8219-4715-8C61-11397D37934B}" type="presOf" srcId="{755F1D09-DAA3-482A-8CB0-5FAE4F029EC1}" destId="{2BDAECB7-360A-470B-A9F2-35F8F1BA0D34}" srcOrd="0" destOrd="0" presId="urn:microsoft.com/office/officeart/2005/8/layout/hierarchy3"/>
    <dgm:cxn modelId="{40396D66-F86D-4F6E-940B-0A96E581EE8C}" type="presOf" srcId="{375453F0-E241-4264-B37D-A52526F66C7E}" destId="{F4EA1EE1-4376-4FF5-BF4A-1A13B2CE34FC}" srcOrd="0" destOrd="0" presId="urn:microsoft.com/office/officeart/2005/8/layout/hierarchy3"/>
    <dgm:cxn modelId="{D8ADCB23-77EB-4E94-8E70-A825A10DA881}" type="presOf" srcId="{D9CA9217-399A-403D-82F5-759E93CB9C28}" destId="{CB3E3985-A58E-41EF-8F26-AA2A5E14B47E}" srcOrd="0" destOrd="0" presId="urn:microsoft.com/office/officeart/2005/8/layout/hierarchy3"/>
    <dgm:cxn modelId="{5A7D88DB-2A33-4496-A3DD-BF32FCB78F8B}" type="presOf" srcId="{0DDB83A2-9E78-4040-89ED-C7753EF61113}" destId="{922996BE-5E55-47E3-834D-6693434D999E}" srcOrd="0" destOrd="0" presId="urn:microsoft.com/office/officeart/2005/8/layout/hierarchy3"/>
    <dgm:cxn modelId="{9A899F63-EE72-47F5-954A-C248655B04A5}" type="presOf" srcId="{0961A76F-EA9D-4C4F-8407-80C5B344F1DA}" destId="{B4DC9DE2-10B9-481A-9F34-5BE02462AAB8}" srcOrd="0" destOrd="0" presId="urn:microsoft.com/office/officeart/2005/8/layout/hierarchy3"/>
    <dgm:cxn modelId="{85C2A0FB-BAF5-4ECD-A548-9A4DD0001C38}" type="presOf" srcId="{7F22B905-8E19-4798-BBE7-F69B14E4AE44}" destId="{B7E17378-E227-4FDD-B655-7F66265EAE90}" srcOrd="0" destOrd="0" presId="urn:microsoft.com/office/officeart/2005/8/layout/hierarchy3"/>
    <dgm:cxn modelId="{38FA60CE-F318-4BB6-A088-DED61278F122}" srcId="{E526E2B4-06A3-4F61-BB84-D8C931CD80F9}" destId="{E1BB8C77-3B6C-4BE1-8BA8-82ED232D04A4}" srcOrd="0" destOrd="0" parTransId="{C376D450-1A03-4635-B61F-4491D2AC02EB}" sibTransId="{C07B8F24-DF58-4E1E-A93B-8289383E50E4}"/>
    <dgm:cxn modelId="{FD2E6D7D-F893-41F7-8E4D-2262D35A747C}" type="presOf" srcId="{05116D4B-A229-4E0E-8E55-1A6C389FC065}" destId="{49C793EE-8B8D-4B27-A697-621B97ACBA3D}" srcOrd="0" destOrd="0" presId="urn:microsoft.com/office/officeart/2005/8/layout/hierarchy3"/>
    <dgm:cxn modelId="{CED1647B-E34E-4E7A-B4C6-9B778D3B8FC1}" type="presOf" srcId="{1F2B54DF-2A22-4C17-9CDF-D8A12F89142F}" destId="{D44AF0B4-A7C0-4741-9F87-8AE4DA847346}" srcOrd="0" destOrd="0" presId="urn:microsoft.com/office/officeart/2005/8/layout/hierarchy3"/>
    <dgm:cxn modelId="{34DEA7F2-0385-43B4-BBFA-121DA3129F58}" type="presOf" srcId="{E526E2B4-06A3-4F61-BB84-D8C931CD80F9}" destId="{7F94DE9F-E9BE-4AA4-8889-458642CD8EEE}" srcOrd="0" destOrd="0" presId="urn:microsoft.com/office/officeart/2005/8/layout/hierarchy3"/>
    <dgm:cxn modelId="{2834719E-7559-4949-896B-88FF0E48A7D0}" srcId="{E526E2B4-06A3-4F61-BB84-D8C931CD80F9}" destId="{05116D4B-A229-4E0E-8E55-1A6C389FC065}" srcOrd="6" destOrd="0" parTransId="{0961A76F-EA9D-4C4F-8407-80C5B344F1DA}" sibTransId="{0DD3CCC4-92D7-4135-802A-B68D3BF8FE1A}"/>
    <dgm:cxn modelId="{B0469CA6-99BA-4FE8-82A1-CC653ADB6320}" srcId="{E526E2B4-06A3-4F61-BB84-D8C931CD80F9}" destId="{BEFF434E-372F-4DE1-9EA6-D5CE3F20B422}" srcOrd="1" destOrd="0" parTransId="{3B14AFA4-1BB0-4CE2-81D5-61E89D8C4A4C}" sibTransId="{F7F392ED-741C-40A7-B085-26CC9EBB77DC}"/>
    <dgm:cxn modelId="{4B293DBE-F73F-455C-9163-1DE86388FC2A}" type="presOf" srcId="{E1BB8C77-3B6C-4BE1-8BA8-82ED232D04A4}" destId="{543A5503-9038-4369-AC82-FB941CB9392D}" srcOrd="0" destOrd="0" presId="urn:microsoft.com/office/officeart/2005/8/layout/hierarchy3"/>
    <dgm:cxn modelId="{FB48D56D-3AFD-4981-A837-062C6DC8DE76}" type="presOf" srcId="{E526E2B4-06A3-4F61-BB84-D8C931CD80F9}" destId="{FAE615CE-C95E-4238-BA8D-9F6A1DDDE77A}" srcOrd="1" destOrd="0" presId="urn:microsoft.com/office/officeart/2005/8/layout/hierarchy3"/>
    <dgm:cxn modelId="{9B6EE577-0873-4C15-9710-1ABA9C5D95B1}" type="presOf" srcId="{BEFF434E-372F-4DE1-9EA6-D5CE3F20B422}" destId="{701EF33E-FDD2-43E1-B03D-81D280936136}" srcOrd="0" destOrd="0" presId="urn:microsoft.com/office/officeart/2005/8/layout/hierarchy3"/>
    <dgm:cxn modelId="{A415FAF0-491E-40E1-BA2F-779B38486FF0}" type="presOf" srcId="{840E2722-460A-4A7E-BA65-71174D9DEE0F}" destId="{18C66827-FE4D-4154-8E42-AD5CA7A6C075}" srcOrd="0" destOrd="0" presId="urn:microsoft.com/office/officeart/2005/8/layout/hierarchy3"/>
    <dgm:cxn modelId="{CB1A6EE1-453F-426A-B754-A7590F081777}" type="presOf" srcId="{F855962C-0C02-418F-B4FE-35DA18ED1AF3}" destId="{60E045B3-61AC-44CA-B43B-BF9A77DA5267}" srcOrd="0" destOrd="0" presId="urn:microsoft.com/office/officeart/2005/8/layout/hierarchy3"/>
    <dgm:cxn modelId="{7CE92248-32D2-4D69-BFA5-58E94FB3B9F1}" type="presOf" srcId="{A8D50F43-B9DE-49C3-911D-DCDADD9E3F70}" destId="{7DB9F104-5F43-47DC-BCA4-E642882EAA31}" srcOrd="0" destOrd="0" presId="urn:microsoft.com/office/officeart/2005/8/layout/hierarchy3"/>
    <dgm:cxn modelId="{7F42B9E2-09AA-4A91-919D-8726547D543D}" srcId="{E526E2B4-06A3-4F61-BB84-D8C931CD80F9}" destId="{1F2B54DF-2A22-4C17-9CDF-D8A12F89142F}" srcOrd="3" destOrd="0" parTransId="{375453F0-E241-4264-B37D-A52526F66C7E}" sibTransId="{307FD80C-AC01-4253-A143-5584139CA0BF}"/>
    <dgm:cxn modelId="{F63C07D9-66C1-4CA6-98A5-0DC3EE8B6880}" type="presOf" srcId="{C376D450-1A03-4635-B61F-4491D2AC02EB}" destId="{9FB7065A-1439-4E1F-9D73-82BEF810E812}" srcOrd="0" destOrd="0" presId="urn:microsoft.com/office/officeart/2005/8/layout/hierarchy3"/>
    <dgm:cxn modelId="{937589C8-5EA8-40BA-B0DC-8E13F4CF254F}" type="presOf" srcId="{3B14AFA4-1BB0-4CE2-81D5-61E89D8C4A4C}" destId="{3C28B499-B9B6-4D67-A511-83F1D1EABBA1}" srcOrd="0" destOrd="0" presId="urn:microsoft.com/office/officeart/2005/8/layout/hierarchy3"/>
    <dgm:cxn modelId="{31D28E8B-96E0-4442-A0E4-8E0E2FD4A83A}" srcId="{E526E2B4-06A3-4F61-BB84-D8C931CD80F9}" destId="{755F1D09-DAA3-482A-8CB0-5FAE4F029EC1}" srcOrd="7" destOrd="0" parTransId="{F855962C-0C02-418F-B4FE-35DA18ED1AF3}" sibTransId="{52CFE344-0330-438C-A126-BED958A5D387}"/>
    <dgm:cxn modelId="{B1D5AA62-589C-4C7D-B659-B13FEF53E10B}" srcId="{E526E2B4-06A3-4F61-BB84-D8C931CD80F9}" destId="{D9CA9217-399A-403D-82F5-759E93CB9C28}" srcOrd="2" destOrd="0" parTransId="{7F22B905-8E19-4798-BBE7-F69B14E4AE44}" sibTransId="{9D1325B3-735C-425B-A7FF-2246EE50BF28}"/>
    <dgm:cxn modelId="{63EC8101-FB1E-4146-B311-587B4397574D}" type="presOf" srcId="{E3BC12B7-B70D-4322-B60D-87FCF8F7353D}" destId="{F1C9DED6-1B3E-4369-B936-D2CA157C6281}" srcOrd="0" destOrd="0" presId="urn:microsoft.com/office/officeart/2005/8/layout/hierarchy3"/>
    <dgm:cxn modelId="{871F25CA-9D1C-439C-A2C2-8701B16F8001}" type="presParOf" srcId="{7DB9F104-5F43-47DC-BCA4-E642882EAA31}" destId="{35F8105B-04C5-48A4-92E7-B926A5E2DC94}" srcOrd="0" destOrd="0" presId="urn:microsoft.com/office/officeart/2005/8/layout/hierarchy3"/>
    <dgm:cxn modelId="{F042DADE-DD2E-4B7D-AFDC-D9AC79B3FF7C}" type="presParOf" srcId="{35F8105B-04C5-48A4-92E7-B926A5E2DC94}" destId="{01D53624-C08C-478A-9857-E4842143DDCD}" srcOrd="0" destOrd="0" presId="urn:microsoft.com/office/officeart/2005/8/layout/hierarchy3"/>
    <dgm:cxn modelId="{F2D69E5B-4178-44CB-BEDA-E080DA90957F}" type="presParOf" srcId="{01D53624-C08C-478A-9857-E4842143DDCD}" destId="{7F94DE9F-E9BE-4AA4-8889-458642CD8EEE}" srcOrd="0" destOrd="0" presId="urn:microsoft.com/office/officeart/2005/8/layout/hierarchy3"/>
    <dgm:cxn modelId="{DA6A5F59-5EF6-4D4D-BB8A-7D1FBD2AE62B}" type="presParOf" srcId="{01D53624-C08C-478A-9857-E4842143DDCD}" destId="{FAE615CE-C95E-4238-BA8D-9F6A1DDDE77A}" srcOrd="1" destOrd="0" presId="urn:microsoft.com/office/officeart/2005/8/layout/hierarchy3"/>
    <dgm:cxn modelId="{EC0BD5F3-712E-4125-BA0A-E15949E33080}" type="presParOf" srcId="{35F8105B-04C5-48A4-92E7-B926A5E2DC94}" destId="{1F74CE69-805E-4B3E-A6A9-EE13DDE07A75}" srcOrd="1" destOrd="0" presId="urn:microsoft.com/office/officeart/2005/8/layout/hierarchy3"/>
    <dgm:cxn modelId="{81857CB2-6863-4001-8DE1-B3AF4A0D2A30}" type="presParOf" srcId="{1F74CE69-805E-4B3E-A6A9-EE13DDE07A75}" destId="{9FB7065A-1439-4E1F-9D73-82BEF810E812}" srcOrd="0" destOrd="0" presId="urn:microsoft.com/office/officeart/2005/8/layout/hierarchy3"/>
    <dgm:cxn modelId="{83085393-6C9D-471D-802F-AD6E10D34FB8}" type="presParOf" srcId="{1F74CE69-805E-4B3E-A6A9-EE13DDE07A75}" destId="{543A5503-9038-4369-AC82-FB941CB9392D}" srcOrd="1" destOrd="0" presId="urn:microsoft.com/office/officeart/2005/8/layout/hierarchy3"/>
    <dgm:cxn modelId="{F8B49C2C-4CDE-456D-9675-F620F0A91518}" type="presParOf" srcId="{1F74CE69-805E-4B3E-A6A9-EE13DDE07A75}" destId="{3C28B499-B9B6-4D67-A511-83F1D1EABBA1}" srcOrd="2" destOrd="0" presId="urn:microsoft.com/office/officeart/2005/8/layout/hierarchy3"/>
    <dgm:cxn modelId="{8A038BB6-927E-4502-9DA8-0EE5503639C7}" type="presParOf" srcId="{1F74CE69-805E-4B3E-A6A9-EE13DDE07A75}" destId="{701EF33E-FDD2-43E1-B03D-81D280936136}" srcOrd="3" destOrd="0" presId="urn:microsoft.com/office/officeart/2005/8/layout/hierarchy3"/>
    <dgm:cxn modelId="{B9D1C4F2-A8F4-4644-9CBA-2A692A4F18AC}" type="presParOf" srcId="{1F74CE69-805E-4B3E-A6A9-EE13DDE07A75}" destId="{B7E17378-E227-4FDD-B655-7F66265EAE90}" srcOrd="4" destOrd="0" presId="urn:microsoft.com/office/officeart/2005/8/layout/hierarchy3"/>
    <dgm:cxn modelId="{47B55C60-2642-44E5-9BA1-FD505134973A}" type="presParOf" srcId="{1F74CE69-805E-4B3E-A6A9-EE13DDE07A75}" destId="{CB3E3985-A58E-41EF-8F26-AA2A5E14B47E}" srcOrd="5" destOrd="0" presId="urn:microsoft.com/office/officeart/2005/8/layout/hierarchy3"/>
    <dgm:cxn modelId="{7DA87298-C9B8-4DE4-B334-2B0BB351BC7B}" type="presParOf" srcId="{1F74CE69-805E-4B3E-A6A9-EE13DDE07A75}" destId="{F4EA1EE1-4376-4FF5-BF4A-1A13B2CE34FC}" srcOrd="6" destOrd="0" presId="urn:microsoft.com/office/officeart/2005/8/layout/hierarchy3"/>
    <dgm:cxn modelId="{5CEAE8E5-2DC9-4B27-82D7-EFEAAFCA18BB}" type="presParOf" srcId="{1F74CE69-805E-4B3E-A6A9-EE13DDE07A75}" destId="{D44AF0B4-A7C0-4741-9F87-8AE4DA847346}" srcOrd="7" destOrd="0" presId="urn:microsoft.com/office/officeart/2005/8/layout/hierarchy3"/>
    <dgm:cxn modelId="{C1E65847-88C7-4107-9464-D824E63336EF}" type="presParOf" srcId="{1F74CE69-805E-4B3E-A6A9-EE13DDE07A75}" destId="{922996BE-5E55-47E3-834D-6693434D999E}" srcOrd="8" destOrd="0" presId="urn:microsoft.com/office/officeart/2005/8/layout/hierarchy3"/>
    <dgm:cxn modelId="{1A209B90-1214-4DE7-BE62-B5C68F0FB379}" type="presParOf" srcId="{1F74CE69-805E-4B3E-A6A9-EE13DDE07A75}" destId="{18C66827-FE4D-4154-8E42-AD5CA7A6C075}" srcOrd="9" destOrd="0" presId="urn:microsoft.com/office/officeart/2005/8/layout/hierarchy3"/>
    <dgm:cxn modelId="{7C614CAE-6720-4945-AE04-4EB9E5D321A7}" type="presParOf" srcId="{1F74CE69-805E-4B3E-A6A9-EE13DDE07A75}" destId="{E3CF8FA6-988F-46CD-B0A0-BC45D174AF51}" srcOrd="10" destOrd="0" presId="urn:microsoft.com/office/officeart/2005/8/layout/hierarchy3"/>
    <dgm:cxn modelId="{0F9602A4-2151-47CD-A53B-9DB44997CDED}" type="presParOf" srcId="{1F74CE69-805E-4B3E-A6A9-EE13DDE07A75}" destId="{F1C9DED6-1B3E-4369-B936-D2CA157C6281}" srcOrd="11" destOrd="0" presId="urn:microsoft.com/office/officeart/2005/8/layout/hierarchy3"/>
    <dgm:cxn modelId="{CBAF183B-BAC5-479D-9410-AFEC173385EB}" type="presParOf" srcId="{1F74CE69-805E-4B3E-A6A9-EE13DDE07A75}" destId="{B4DC9DE2-10B9-481A-9F34-5BE02462AAB8}" srcOrd="12" destOrd="0" presId="urn:microsoft.com/office/officeart/2005/8/layout/hierarchy3"/>
    <dgm:cxn modelId="{AE53FA94-307D-4675-AD4D-E85B542211F7}" type="presParOf" srcId="{1F74CE69-805E-4B3E-A6A9-EE13DDE07A75}" destId="{49C793EE-8B8D-4B27-A697-621B97ACBA3D}" srcOrd="13" destOrd="0" presId="urn:microsoft.com/office/officeart/2005/8/layout/hierarchy3"/>
    <dgm:cxn modelId="{B5294934-01C9-45B8-8353-2258BEC9D98A}" type="presParOf" srcId="{1F74CE69-805E-4B3E-A6A9-EE13DDE07A75}" destId="{60E045B3-61AC-44CA-B43B-BF9A77DA5267}" srcOrd="14" destOrd="0" presId="urn:microsoft.com/office/officeart/2005/8/layout/hierarchy3"/>
    <dgm:cxn modelId="{13ABA080-5A76-4097-837A-64C1A8E4333C}" type="presParOf" srcId="{1F74CE69-805E-4B3E-A6A9-EE13DDE07A75}" destId="{2BDAECB7-360A-470B-A9F2-35F8F1BA0D34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8D50F43-B9DE-49C3-911D-DCDADD9E3F70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E526E2B4-06A3-4F61-BB84-D8C931CD80F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Расходная часть государственного бюджета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1335EB-963E-4DCA-A2E6-6C239204410E}" type="parTrans" cxnId="{BAAC19BD-852E-4C8F-82E7-A1AFE4F9E4D9}">
      <dgm:prSet/>
      <dgm:spPr/>
      <dgm:t>
        <a:bodyPr/>
        <a:lstStyle/>
        <a:p>
          <a:endParaRPr lang="ru-RU"/>
        </a:p>
      </dgm:t>
    </dgm:pt>
    <dgm:pt modelId="{9D536A79-CEC5-42A1-BFD4-A9B3158E3BB8}" type="sibTrans" cxnId="{BAAC19BD-852E-4C8F-82E7-A1AFE4F9E4D9}">
      <dgm:prSet/>
      <dgm:spPr/>
      <dgm:t>
        <a:bodyPr/>
        <a:lstStyle/>
        <a:p>
          <a:endParaRPr lang="ru-RU"/>
        </a:p>
      </dgm:t>
    </dgm:pt>
    <dgm:pt modelId="{E1BB8C77-3B6C-4BE1-8BA8-82ED232D04A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расходы, связанные с финансированием государственных органов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уп-равления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международной деятельностью, обслуживанием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-венного долга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376D450-1A03-4635-B61F-4491D2AC02EB}" type="parTrans" cxnId="{38FA60CE-F318-4BB6-A088-DED61278F122}">
      <dgm:prSet/>
      <dgm:spPr/>
      <dgm:t>
        <a:bodyPr/>
        <a:lstStyle/>
        <a:p>
          <a:endParaRPr lang="ru-RU"/>
        </a:p>
      </dgm:t>
    </dgm:pt>
    <dgm:pt modelId="{C07B8F24-DF58-4E1E-A93B-8289383E50E4}" type="sibTrans" cxnId="{38FA60CE-F318-4BB6-A088-DED61278F122}">
      <dgm:prSet/>
      <dgm:spPr/>
      <dgm:t>
        <a:bodyPr/>
        <a:lstStyle/>
        <a:p>
          <a:endParaRPr lang="ru-RU"/>
        </a:p>
      </dgm:t>
    </dgm:pt>
    <dgm:pt modelId="{BEFF434E-372F-4DE1-9EA6-D5CE3F20B4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расходы на фундаментальные и прикладные научные исследования, научно-технические программы и проекты, финансовую помощь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юри-дическим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лицам и индивидуальным предпринимателям,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националь-ную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оборону, правоохранительную деятельность и обеспечение безо-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пасности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регулирование экономической деятельности, развитие предпринимательской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14AFA4-1BB0-4CE2-81D5-61E89D8C4A4C}" type="parTrans" cxnId="{B0469CA6-99BA-4FE8-82A1-CC653ADB6320}">
      <dgm:prSet/>
      <dgm:spPr/>
      <dgm:t>
        <a:bodyPr/>
        <a:lstStyle/>
        <a:p>
          <a:endParaRPr lang="ru-RU"/>
        </a:p>
      </dgm:t>
    </dgm:pt>
    <dgm:pt modelId="{F7F392ED-741C-40A7-B085-26CC9EBB77DC}" type="sibTrans" cxnId="{B0469CA6-99BA-4FE8-82A1-CC653ADB6320}">
      <dgm:prSet/>
      <dgm:spPr/>
      <dgm:t>
        <a:bodyPr/>
        <a:lstStyle/>
        <a:p>
          <a:endParaRPr lang="ru-RU"/>
        </a:p>
      </dgm:t>
    </dgm:pt>
    <dgm:pt modelId="{D9CA9217-399A-403D-82F5-759E93CB9C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средства, направляемые на финансирование сельского и лесного хо-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зяйства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промышленности, строительства и архитектуры, транспорта и дорожного хозяйства, охраны окружающей среды, физической куль-туры, спорта, культуры, социальной политики и т.д.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F22B905-8E19-4798-BBE7-F69B14E4AE44}" type="parTrans" cxnId="{B1D5AA62-589C-4C7D-B659-B13FEF53E10B}">
      <dgm:prSet/>
      <dgm:spPr/>
      <dgm:t>
        <a:bodyPr/>
        <a:lstStyle/>
        <a:p>
          <a:endParaRPr lang="ru-RU"/>
        </a:p>
      </dgm:t>
    </dgm:pt>
    <dgm:pt modelId="{9D1325B3-735C-425B-A7FF-2246EE50BF28}" type="sibTrans" cxnId="{B1D5AA62-589C-4C7D-B659-B13FEF53E10B}">
      <dgm:prSet/>
      <dgm:spPr/>
      <dgm:t>
        <a:bodyPr/>
        <a:lstStyle/>
        <a:p>
          <a:endParaRPr lang="ru-RU"/>
        </a:p>
      </dgm:t>
    </dgm:pt>
    <dgm:pt modelId="{7DB9F104-5F43-47DC-BCA4-E642882EAA31}" type="pres">
      <dgm:prSet presAssocID="{A8D50F43-B9DE-49C3-911D-DCDADD9E3F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F8105B-04C5-48A4-92E7-B926A5E2DC94}" type="pres">
      <dgm:prSet presAssocID="{E526E2B4-06A3-4F61-BB84-D8C931CD80F9}" presName="root" presStyleCnt="0"/>
      <dgm:spPr/>
    </dgm:pt>
    <dgm:pt modelId="{01D53624-C08C-478A-9857-E4842143DDCD}" type="pres">
      <dgm:prSet presAssocID="{E526E2B4-06A3-4F61-BB84-D8C931CD80F9}" presName="rootComposite" presStyleCnt="0"/>
      <dgm:spPr/>
    </dgm:pt>
    <dgm:pt modelId="{7F94DE9F-E9BE-4AA4-8889-458642CD8EEE}" type="pres">
      <dgm:prSet presAssocID="{E526E2B4-06A3-4F61-BB84-D8C931CD80F9}" presName="rootText" presStyleLbl="node1" presStyleIdx="0" presStyleCnt="1" custScaleX="697719" custScaleY="143522"/>
      <dgm:spPr/>
      <dgm:t>
        <a:bodyPr/>
        <a:lstStyle/>
        <a:p>
          <a:endParaRPr lang="ru-RU"/>
        </a:p>
      </dgm:t>
    </dgm:pt>
    <dgm:pt modelId="{FAE615CE-C95E-4238-BA8D-9F6A1DDDE77A}" type="pres">
      <dgm:prSet presAssocID="{E526E2B4-06A3-4F61-BB84-D8C931CD80F9}" presName="rootConnector" presStyleLbl="node1" presStyleIdx="0" presStyleCnt="1"/>
      <dgm:spPr/>
      <dgm:t>
        <a:bodyPr/>
        <a:lstStyle/>
        <a:p>
          <a:endParaRPr lang="ru-RU"/>
        </a:p>
      </dgm:t>
    </dgm:pt>
    <dgm:pt modelId="{1F74CE69-805E-4B3E-A6A9-EE13DDE07A75}" type="pres">
      <dgm:prSet presAssocID="{E526E2B4-06A3-4F61-BB84-D8C931CD80F9}" presName="childShape" presStyleCnt="0"/>
      <dgm:spPr/>
    </dgm:pt>
    <dgm:pt modelId="{9FB7065A-1439-4E1F-9D73-82BEF810E812}" type="pres">
      <dgm:prSet presAssocID="{C376D450-1A03-4635-B61F-4491D2AC02EB}" presName="Name13" presStyleLbl="parChTrans1D2" presStyleIdx="0" presStyleCnt="3"/>
      <dgm:spPr/>
      <dgm:t>
        <a:bodyPr/>
        <a:lstStyle/>
        <a:p>
          <a:endParaRPr lang="ru-RU"/>
        </a:p>
      </dgm:t>
    </dgm:pt>
    <dgm:pt modelId="{543A5503-9038-4369-AC82-FB941CB9392D}" type="pres">
      <dgm:prSet presAssocID="{E1BB8C77-3B6C-4BE1-8BA8-82ED232D04A4}" presName="childText" presStyleLbl="bgAcc1" presStyleIdx="0" presStyleCnt="3" custScaleX="1072190" custScaleY="332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8B499-B9B6-4D67-A511-83F1D1EABBA1}" type="pres">
      <dgm:prSet presAssocID="{3B14AFA4-1BB0-4CE2-81D5-61E89D8C4A4C}" presName="Name13" presStyleLbl="parChTrans1D2" presStyleIdx="1" presStyleCnt="3"/>
      <dgm:spPr/>
      <dgm:t>
        <a:bodyPr/>
        <a:lstStyle/>
        <a:p>
          <a:endParaRPr lang="ru-RU"/>
        </a:p>
      </dgm:t>
    </dgm:pt>
    <dgm:pt modelId="{701EF33E-FDD2-43E1-B03D-81D280936136}" type="pres">
      <dgm:prSet presAssocID="{BEFF434E-372F-4DE1-9EA6-D5CE3F20B422}" presName="childText" presStyleLbl="bgAcc1" presStyleIdx="1" presStyleCnt="3" custScaleX="1072190" custScaleY="332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17378-E227-4FDD-B655-7F66265EAE90}" type="pres">
      <dgm:prSet presAssocID="{7F22B905-8E19-4798-BBE7-F69B14E4AE44}" presName="Name13" presStyleLbl="parChTrans1D2" presStyleIdx="2" presStyleCnt="3"/>
      <dgm:spPr/>
      <dgm:t>
        <a:bodyPr/>
        <a:lstStyle/>
        <a:p>
          <a:endParaRPr lang="ru-RU"/>
        </a:p>
      </dgm:t>
    </dgm:pt>
    <dgm:pt modelId="{CB3E3985-A58E-41EF-8F26-AA2A5E14B47E}" type="pres">
      <dgm:prSet presAssocID="{D9CA9217-399A-403D-82F5-759E93CB9C28}" presName="childText" presStyleLbl="bgAcc1" presStyleIdx="2" presStyleCnt="3" custScaleX="1072190" custScaleY="332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FA60CE-F318-4BB6-A088-DED61278F122}" srcId="{E526E2B4-06A3-4F61-BB84-D8C931CD80F9}" destId="{E1BB8C77-3B6C-4BE1-8BA8-82ED232D04A4}" srcOrd="0" destOrd="0" parTransId="{C376D450-1A03-4635-B61F-4491D2AC02EB}" sibTransId="{C07B8F24-DF58-4E1E-A93B-8289383E50E4}"/>
    <dgm:cxn modelId="{B1D5AA62-589C-4C7D-B659-B13FEF53E10B}" srcId="{E526E2B4-06A3-4F61-BB84-D8C931CD80F9}" destId="{D9CA9217-399A-403D-82F5-759E93CB9C28}" srcOrd="2" destOrd="0" parTransId="{7F22B905-8E19-4798-BBE7-F69B14E4AE44}" sibTransId="{9D1325B3-735C-425B-A7FF-2246EE50BF28}"/>
    <dgm:cxn modelId="{34E072ED-3898-4086-A932-D7B98FB3DB31}" type="presOf" srcId="{3B14AFA4-1BB0-4CE2-81D5-61E89D8C4A4C}" destId="{3C28B499-B9B6-4D67-A511-83F1D1EABBA1}" srcOrd="0" destOrd="0" presId="urn:microsoft.com/office/officeart/2005/8/layout/hierarchy3"/>
    <dgm:cxn modelId="{B0469CA6-99BA-4FE8-82A1-CC653ADB6320}" srcId="{E526E2B4-06A3-4F61-BB84-D8C931CD80F9}" destId="{BEFF434E-372F-4DE1-9EA6-D5CE3F20B422}" srcOrd="1" destOrd="0" parTransId="{3B14AFA4-1BB0-4CE2-81D5-61E89D8C4A4C}" sibTransId="{F7F392ED-741C-40A7-B085-26CC9EBB77DC}"/>
    <dgm:cxn modelId="{F5F86AD1-03FB-4660-B349-03F8C21D35BB}" type="presOf" srcId="{E1BB8C77-3B6C-4BE1-8BA8-82ED232D04A4}" destId="{543A5503-9038-4369-AC82-FB941CB9392D}" srcOrd="0" destOrd="0" presId="urn:microsoft.com/office/officeart/2005/8/layout/hierarchy3"/>
    <dgm:cxn modelId="{BAAC19BD-852E-4C8F-82E7-A1AFE4F9E4D9}" srcId="{A8D50F43-B9DE-49C3-911D-DCDADD9E3F70}" destId="{E526E2B4-06A3-4F61-BB84-D8C931CD80F9}" srcOrd="0" destOrd="0" parTransId="{811335EB-963E-4DCA-A2E6-6C239204410E}" sibTransId="{9D536A79-CEC5-42A1-BFD4-A9B3158E3BB8}"/>
    <dgm:cxn modelId="{F6D7309F-FFE9-4FCA-9C42-FF2683883A63}" type="presOf" srcId="{7F22B905-8E19-4798-BBE7-F69B14E4AE44}" destId="{B7E17378-E227-4FDD-B655-7F66265EAE90}" srcOrd="0" destOrd="0" presId="urn:microsoft.com/office/officeart/2005/8/layout/hierarchy3"/>
    <dgm:cxn modelId="{B4F3E68D-209F-411E-9E96-A8625EC2A71E}" type="presOf" srcId="{D9CA9217-399A-403D-82F5-759E93CB9C28}" destId="{CB3E3985-A58E-41EF-8F26-AA2A5E14B47E}" srcOrd="0" destOrd="0" presId="urn:microsoft.com/office/officeart/2005/8/layout/hierarchy3"/>
    <dgm:cxn modelId="{83137349-74BC-452A-AA27-C4A3238DC101}" type="presOf" srcId="{E526E2B4-06A3-4F61-BB84-D8C931CD80F9}" destId="{FAE615CE-C95E-4238-BA8D-9F6A1DDDE77A}" srcOrd="1" destOrd="0" presId="urn:microsoft.com/office/officeart/2005/8/layout/hierarchy3"/>
    <dgm:cxn modelId="{57C2A875-13D7-49F6-8ADF-290D80AA525D}" type="presOf" srcId="{C376D450-1A03-4635-B61F-4491D2AC02EB}" destId="{9FB7065A-1439-4E1F-9D73-82BEF810E812}" srcOrd="0" destOrd="0" presId="urn:microsoft.com/office/officeart/2005/8/layout/hierarchy3"/>
    <dgm:cxn modelId="{61620E3E-C773-418D-94FB-B032EAE6051F}" type="presOf" srcId="{E526E2B4-06A3-4F61-BB84-D8C931CD80F9}" destId="{7F94DE9F-E9BE-4AA4-8889-458642CD8EEE}" srcOrd="0" destOrd="0" presId="urn:microsoft.com/office/officeart/2005/8/layout/hierarchy3"/>
    <dgm:cxn modelId="{A00CE7E2-FE04-41AA-B164-50140EF71E4F}" type="presOf" srcId="{A8D50F43-B9DE-49C3-911D-DCDADD9E3F70}" destId="{7DB9F104-5F43-47DC-BCA4-E642882EAA31}" srcOrd="0" destOrd="0" presId="urn:microsoft.com/office/officeart/2005/8/layout/hierarchy3"/>
    <dgm:cxn modelId="{22CEAB02-39F4-4738-BC0D-49C689C95AE0}" type="presOf" srcId="{BEFF434E-372F-4DE1-9EA6-D5CE3F20B422}" destId="{701EF33E-FDD2-43E1-B03D-81D280936136}" srcOrd="0" destOrd="0" presId="urn:microsoft.com/office/officeart/2005/8/layout/hierarchy3"/>
    <dgm:cxn modelId="{4766763D-A80B-4C60-9D92-FFC99C1B4547}" type="presParOf" srcId="{7DB9F104-5F43-47DC-BCA4-E642882EAA31}" destId="{35F8105B-04C5-48A4-92E7-B926A5E2DC94}" srcOrd="0" destOrd="0" presId="urn:microsoft.com/office/officeart/2005/8/layout/hierarchy3"/>
    <dgm:cxn modelId="{C83D58D1-8700-4196-862C-A0CF3958E6A5}" type="presParOf" srcId="{35F8105B-04C5-48A4-92E7-B926A5E2DC94}" destId="{01D53624-C08C-478A-9857-E4842143DDCD}" srcOrd="0" destOrd="0" presId="urn:microsoft.com/office/officeart/2005/8/layout/hierarchy3"/>
    <dgm:cxn modelId="{F3FFA527-CD9C-45AE-9B4F-659A3C7E2A26}" type="presParOf" srcId="{01D53624-C08C-478A-9857-E4842143DDCD}" destId="{7F94DE9F-E9BE-4AA4-8889-458642CD8EEE}" srcOrd="0" destOrd="0" presId="urn:microsoft.com/office/officeart/2005/8/layout/hierarchy3"/>
    <dgm:cxn modelId="{46611E88-8BF1-4C6D-B851-A1533AD00E6C}" type="presParOf" srcId="{01D53624-C08C-478A-9857-E4842143DDCD}" destId="{FAE615CE-C95E-4238-BA8D-9F6A1DDDE77A}" srcOrd="1" destOrd="0" presId="urn:microsoft.com/office/officeart/2005/8/layout/hierarchy3"/>
    <dgm:cxn modelId="{D1F8094A-02E5-4A3A-A99C-053361EA0A39}" type="presParOf" srcId="{35F8105B-04C5-48A4-92E7-B926A5E2DC94}" destId="{1F74CE69-805E-4B3E-A6A9-EE13DDE07A75}" srcOrd="1" destOrd="0" presId="urn:microsoft.com/office/officeart/2005/8/layout/hierarchy3"/>
    <dgm:cxn modelId="{5EF94984-0849-488B-B0B6-6126F6E62ACD}" type="presParOf" srcId="{1F74CE69-805E-4B3E-A6A9-EE13DDE07A75}" destId="{9FB7065A-1439-4E1F-9D73-82BEF810E812}" srcOrd="0" destOrd="0" presId="urn:microsoft.com/office/officeart/2005/8/layout/hierarchy3"/>
    <dgm:cxn modelId="{8E5A5FEA-6F16-4F19-BEE4-62DCCF192FBD}" type="presParOf" srcId="{1F74CE69-805E-4B3E-A6A9-EE13DDE07A75}" destId="{543A5503-9038-4369-AC82-FB941CB9392D}" srcOrd="1" destOrd="0" presId="urn:microsoft.com/office/officeart/2005/8/layout/hierarchy3"/>
    <dgm:cxn modelId="{8D0EF12B-94A1-459C-B19D-D4CCE6D5A523}" type="presParOf" srcId="{1F74CE69-805E-4B3E-A6A9-EE13DDE07A75}" destId="{3C28B499-B9B6-4D67-A511-83F1D1EABBA1}" srcOrd="2" destOrd="0" presId="urn:microsoft.com/office/officeart/2005/8/layout/hierarchy3"/>
    <dgm:cxn modelId="{5C4E65CD-78C9-4C18-AD85-0621155C6E22}" type="presParOf" srcId="{1F74CE69-805E-4B3E-A6A9-EE13DDE07A75}" destId="{701EF33E-FDD2-43E1-B03D-81D280936136}" srcOrd="3" destOrd="0" presId="urn:microsoft.com/office/officeart/2005/8/layout/hierarchy3"/>
    <dgm:cxn modelId="{199001F0-A5F2-4A7D-A1BD-77957713EB9E}" type="presParOf" srcId="{1F74CE69-805E-4B3E-A6A9-EE13DDE07A75}" destId="{B7E17378-E227-4FDD-B655-7F66265EAE90}" srcOrd="4" destOrd="0" presId="urn:microsoft.com/office/officeart/2005/8/layout/hierarchy3"/>
    <dgm:cxn modelId="{F2661D11-5472-4420-B8DA-42DE41E1D4FB}" type="presParOf" srcId="{1F74CE69-805E-4B3E-A6A9-EE13DDE07A75}" destId="{CB3E3985-A58E-41EF-8F26-AA2A5E14B47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3DBEA4-5CB9-4082-BF90-16A7D3EA04EA}" type="doc">
      <dgm:prSet loTypeId="urn:microsoft.com/office/officeart/2005/8/layout/radial3" loCatId="relationship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BD0EB1A-A694-4E31-948D-0B19AC087DC7}">
      <dgm:prSet phldrT="[Текст]" custT="1"/>
      <dgm:spPr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</a:gra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государственного регулирования экономики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D43B57-1004-4C24-81D7-43F0D12964CD}" type="parTrans" cxnId="{6E296CE4-1749-4156-BC22-6741EE4FC1CD}">
      <dgm:prSet/>
      <dgm:spPr/>
      <dgm:t>
        <a:bodyPr/>
        <a:lstStyle/>
        <a:p>
          <a:endParaRPr lang="ru-RU"/>
        </a:p>
      </dgm:t>
    </dgm:pt>
    <dgm:pt modelId="{70E0E49A-C40A-49DB-B8BC-429A74FE1971}" type="sibTrans" cxnId="{6E296CE4-1749-4156-BC22-6741EE4FC1CD}">
      <dgm:prSet/>
      <dgm:spPr/>
      <dgm:t>
        <a:bodyPr/>
        <a:lstStyle/>
        <a:p>
          <a:endParaRPr lang="ru-RU"/>
        </a:p>
      </dgm:t>
    </dgm:pt>
    <dgm:pt modelId="{41A8A3F0-242E-4BF4-B5E2-99EBFDF404AD}">
      <dgm:prSet phldrT="[Текст]" custT="1"/>
      <dgm:spPr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Прямое регулирование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336A66-CC05-4F7E-981C-6499AE0EA32B}" type="parTrans" cxnId="{C0D197BA-738C-48F2-8048-04B12F50F1B3}">
      <dgm:prSet/>
      <dgm:spPr/>
      <dgm:t>
        <a:bodyPr/>
        <a:lstStyle/>
        <a:p>
          <a:endParaRPr lang="ru-RU"/>
        </a:p>
      </dgm:t>
    </dgm:pt>
    <dgm:pt modelId="{6A09707A-4A87-401F-A691-31CC8314424F}" type="sibTrans" cxnId="{C0D197BA-738C-48F2-8048-04B12F50F1B3}">
      <dgm:prSet/>
      <dgm:spPr/>
      <dgm:t>
        <a:bodyPr/>
        <a:lstStyle/>
        <a:p>
          <a:endParaRPr lang="ru-RU"/>
        </a:p>
      </dgm:t>
    </dgm:pt>
    <dgm:pt modelId="{4D50A560-D6CE-4E9A-9625-5AE32EFE4543}">
      <dgm:prSet phldrT="[Текст]" custT="1"/>
      <dgm:spPr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Косвенное регулирование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EF74F4-62E0-4881-92B9-89617E492062}" type="parTrans" cxnId="{67A7193B-82E1-423E-BF65-AD58D70A07E9}">
      <dgm:prSet/>
      <dgm:spPr/>
      <dgm:t>
        <a:bodyPr/>
        <a:lstStyle/>
        <a:p>
          <a:endParaRPr lang="ru-RU"/>
        </a:p>
      </dgm:t>
    </dgm:pt>
    <dgm:pt modelId="{EF8A3EC5-AFC8-4A3B-A284-DF090B14B946}" type="sibTrans" cxnId="{67A7193B-82E1-423E-BF65-AD58D70A07E9}">
      <dgm:prSet/>
      <dgm:spPr/>
      <dgm:t>
        <a:bodyPr/>
        <a:lstStyle/>
        <a:p>
          <a:endParaRPr lang="ru-RU"/>
        </a:p>
      </dgm:t>
    </dgm:pt>
    <dgm:pt modelId="{8262B571-6CCC-4EF3-98E3-A937BB735983}">
      <dgm:prSet phldrT="[Текст]" custT="1"/>
      <dgm:spPr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Юридическое регулирование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0DF344D-241B-4E08-A7B5-0F6F735CFBA4}" type="parTrans" cxnId="{A173DA6E-61C2-4664-A2D5-ECD68C8EF47D}">
      <dgm:prSet/>
      <dgm:spPr/>
      <dgm:t>
        <a:bodyPr/>
        <a:lstStyle/>
        <a:p>
          <a:endParaRPr lang="ru-RU"/>
        </a:p>
      </dgm:t>
    </dgm:pt>
    <dgm:pt modelId="{2147E2A0-848E-40A3-BD57-D829FD042349}" type="sibTrans" cxnId="{A173DA6E-61C2-4664-A2D5-ECD68C8EF47D}">
      <dgm:prSet/>
      <dgm:spPr/>
      <dgm:t>
        <a:bodyPr/>
        <a:lstStyle/>
        <a:p>
          <a:endParaRPr lang="ru-RU"/>
        </a:p>
      </dgm:t>
    </dgm:pt>
    <dgm:pt modelId="{7F40673A-9F81-46D3-A763-3F804B14D958}">
      <dgm:prSet phldrT="[Текст]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B78CD8B-ABCB-4DB7-A99B-DAC252B8D5C2}" type="parTrans" cxnId="{23C33214-A1FF-48E9-BA98-2A9D3987D39C}">
      <dgm:prSet/>
      <dgm:spPr/>
      <dgm:t>
        <a:bodyPr/>
        <a:lstStyle/>
        <a:p>
          <a:endParaRPr lang="ru-RU"/>
        </a:p>
      </dgm:t>
    </dgm:pt>
    <dgm:pt modelId="{E50AF0EB-ABE9-4A4C-9412-FBAE33D8A67B}" type="sibTrans" cxnId="{23C33214-A1FF-48E9-BA98-2A9D3987D39C}">
      <dgm:prSet/>
      <dgm:spPr/>
      <dgm:t>
        <a:bodyPr/>
        <a:lstStyle/>
        <a:p>
          <a:endParaRPr lang="ru-RU"/>
        </a:p>
      </dgm:t>
    </dgm:pt>
    <dgm:pt modelId="{523ABD8E-9776-4CC3-9C4E-51859F2BBFF4}" type="pres">
      <dgm:prSet presAssocID="{853DBEA4-5CB9-4082-BF90-16A7D3EA04E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2018BB-57BC-472B-A487-D0695922301A}" type="pres">
      <dgm:prSet presAssocID="{853DBEA4-5CB9-4082-BF90-16A7D3EA04EA}" presName="radial" presStyleCnt="0">
        <dgm:presLayoutVars>
          <dgm:animLvl val="ctr"/>
        </dgm:presLayoutVars>
      </dgm:prSet>
      <dgm:spPr/>
    </dgm:pt>
    <dgm:pt modelId="{5DFAA644-8A28-4945-856A-BEFCA8CE767B}" type="pres">
      <dgm:prSet presAssocID="{CBD0EB1A-A694-4E31-948D-0B19AC087DC7}" presName="centerShape" presStyleLbl="vennNode1" presStyleIdx="0" presStyleCnt="4"/>
      <dgm:spPr/>
      <dgm:t>
        <a:bodyPr/>
        <a:lstStyle/>
        <a:p>
          <a:endParaRPr lang="ru-RU"/>
        </a:p>
      </dgm:t>
    </dgm:pt>
    <dgm:pt modelId="{C51CCEE3-B281-4AA5-BEA9-24FBE93E33C3}" type="pres">
      <dgm:prSet presAssocID="{41A8A3F0-242E-4BF4-B5E2-99EBFDF404AD}" presName="node" presStyleLbl="vennNode1" presStyleIdx="1" presStyleCnt="4" custScaleX="143133" custScaleY="141573" custRadScaleRad="94981" custRadScaleInc="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EB059-D55D-4BD7-927B-0E9423867D1D}" type="pres">
      <dgm:prSet presAssocID="{4D50A560-D6CE-4E9A-9625-5AE32EFE4543}" presName="node" presStyleLbl="vennNode1" presStyleIdx="2" presStyleCnt="4" custScaleX="143133" custScaleY="141573" custRadScaleRad="103220" custRadScaleInc="-2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D8BAE4-49A4-4149-AF22-D39EC79C0868}" type="pres">
      <dgm:prSet presAssocID="{8262B571-6CCC-4EF3-98E3-A937BB735983}" presName="node" presStyleLbl="vennNode1" presStyleIdx="3" presStyleCnt="4" custScaleX="143133" custScaleY="141573" custRadScaleRad="105950" custRadScaleInc="4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D197BA-738C-48F2-8048-04B12F50F1B3}" srcId="{CBD0EB1A-A694-4E31-948D-0B19AC087DC7}" destId="{41A8A3F0-242E-4BF4-B5E2-99EBFDF404AD}" srcOrd="0" destOrd="0" parTransId="{3F336A66-CC05-4F7E-981C-6499AE0EA32B}" sibTransId="{6A09707A-4A87-401F-A691-31CC8314424F}"/>
    <dgm:cxn modelId="{F9604E5D-D848-4635-B78D-B03B02C78AB2}" type="presOf" srcId="{CBD0EB1A-A694-4E31-948D-0B19AC087DC7}" destId="{5DFAA644-8A28-4945-856A-BEFCA8CE767B}" srcOrd="0" destOrd="0" presId="urn:microsoft.com/office/officeart/2005/8/layout/radial3"/>
    <dgm:cxn modelId="{A173DA6E-61C2-4664-A2D5-ECD68C8EF47D}" srcId="{CBD0EB1A-A694-4E31-948D-0B19AC087DC7}" destId="{8262B571-6CCC-4EF3-98E3-A937BB735983}" srcOrd="2" destOrd="0" parTransId="{D0DF344D-241B-4E08-A7B5-0F6F735CFBA4}" sibTransId="{2147E2A0-848E-40A3-BD57-D829FD042349}"/>
    <dgm:cxn modelId="{25A46F5F-E6D0-45FC-B0E9-DB2DDD9351B3}" type="presOf" srcId="{8262B571-6CCC-4EF3-98E3-A937BB735983}" destId="{D9D8BAE4-49A4-4149-AF22-D39EC79C0868}" srcOrd="0" destOrd="0" presId="urn:microsoft.com/office/officeart/2005/8/layout/radial3"/>
    <dgm:cxn modelId="{67A7193B-82E1-423E-BF65-AD58D70A07E9}" srcId="{CBD0EB1A-A694-4E31-948D-0B19AC087DC7}" destId="{4D50A560-D6CE-4E9A-9625-5AE32EFE4543}" srcOrd="1" destOrd="0" parTransId="{4DEF74F4-62E0-4881-92B9-89617E492062}" sibTransId="{EF8A3EC5-AFC8-4A3B-A284-DF090B14B946}"/>
    <dgm:cxn modelId="{53CD27A2-42B7-4452-8D18-915947212E87}" type="presOf" srcId="{853DBEA4-5CB9-4082-BF90-16A7D3EA04EA}" destId="{523ABD8E-9776-4CC3-9C4E-51859F2BBFF4}" srcOrd="0" destOrd="0" presId="urn:microsoft.com/office/officeart/2005/8/layout/radial3"/>
    <dgm:cxn modelId="{6E296CE4-1749-4156-BC22-6741EE4FC1CD}" srcId="{853DBEA4-5CB9-4082-BF90-16A7D3EA04EA}" destId="{CBD0EB1A-A694-4E31-948D-0B19AC087DC7}" srcOrd="0" destOrd="0" parTransId="{2AD43B57-1004-4C24-81D7-43F0D12964CD}" sibTransId="{70E0E49A-C40A-49DB-B8BC-429A74FE1971}"/>
    <dgm:cxn modelId="{5C26A859-774D-42BA-9D6E-66216060A78A}" type="presOf" srcId="{41A8A3F0-242E-4BF4-B5E2-99EBFDF404AD}" destId="{C51CCEE3-B281-4AA5-BEA9-24FBE93E33C3}" srcOrd="0" destOrd="0" presId="urn:microsoft.com/office/officeart/2005/8/layout/radial3"/>
    <dgm:cxn modelId="{23C33214-A1FF-48E9-BA98-2A9D3987D39C}" srcId="{853DBEA4-5CB9-4082-BF90-16A7D3EA04EA}" destId="{7F40673A-9F81-46D3-A763-3F804B14D958}" srcOrd="1" destOrd="0" parTransId="{EB78CD8B-ABCB-4DB7-A99B-DAC252B8D5C2}" sibTransId="{E50AF0EB-ABE9-4A4C-9412-FBAE33D8A67B}"/>
    <dgm:cxn modelId="{D11D1F98-0933-458B-96D5-A3EB1518C39C}" type="presOf" srcId="{4D50A560-D6CE-4E9A-9625-5AE32EFE4543}" destId="{822EB059-D55D-4BD7-927B-0E9423867D1D}" srcOrd="0" destOrd="0" presId="urn:microsoft.com/office/officeart/2005/8/layout/radial3"/>
    <dgm:cxn modelId="{9D700581-FBEC-42D1-BF94-FFBB672EBED5}" type="presParOf" srcId="{523ABD8E-9776-4CC3-9C4E-51859F2BBFF4}" destId="{642018BB-57BC-472B-A487-D0695922301A}" srcOrd="0" destOrd="0" presId="urn:microsoft.com/office/officeart/2005/8/layout/radial3"/>
    <dgm:cxn modelId="{63C3A7EB-434C-4F03-B7D3-F6B43A0AE738}" type="presParOf" srcId="{642018BB-57BC-472B-A487-D0695922301A}" destId="{5DFAA644-8A28-4945-856A-BEFCA8CE767B}" srcOrd="0" destOrd="0" presId="urn:microsoft.com/office/officeart/2005/8/layout/radial3"/>
    <dgm:cxn modelId="{8BA268B8-5024-4219-BF9B-EE61009705A0}" type="presParOf" srcId="{642018BB-57BC-472B-A487-D0695922301A}" destId="{C51CCEE3-B281-4AA5-BEA9-24FBE93E33C3}" srcOrd="1" destOrd="0" presId="urn:microsoft.com/office/officeart/2005/8/layout/radial3"/>
    <dgm:cxn modelId="{0565D015-3F5C-448C-BFF5-3A51F1DA24D2}" type="presParOf" srcId="{642018BB-57BC-472B-A487-D0695922301A}" destId="{822EB059-D55D-4BD7-927B-0E9423867D1D}" srcOrd="2" destOrd="0" presId="urn:microsoft.com/office/officeart/2005/8/layout/radial3"/>
    <dgm:cxn modelId="{0A0BF5FC-DB53-444A-998D-6DB71DE28623}" type="presParOf" srcId="{642018BB-57BC-472B-A487-D0695922301A}" destId="{D9D8BAE4-49A4-4149-AF22-D39EC79C086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8D50F43-B9DE-49C3-911D-DCDADD9E3F70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E526E2B4-06A3-4F61-BB84-D8C931CD80F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прямого регулирования государством экономики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1335EB-963E-4DCA-A2E6-6C239204410E}" type="parTrans" cxnId="{BAAC19BD-852E-4C8F-82E7-A1AFE4F9E4D9}">
      <dgm:prSet/>
      <dgm:spPr/>
      <dgm:t>
        <a:bodyPr/>
        <a:lstStyle/>
        <a:p>
          <a:endParaRPr lang="ru-RU"/>
        </a:p>
      </dgm:t>
    </dgm:pt>
    <dgm:pt modelId="{9D536A79-CEC5-42A1-BFD4-A9B3158E3BB8}" type="sibTrans" cxnId="{BAAC19BD-852E-4C8F-82E7-A1AFE4F9E4D9}">
      <dgm:prSet/>
      <dgm:spPr/>
      <dgm:t>
        <a:bodyPr/>
        <a:lstStyle/>
        <a:p>
          <a:endParaRPr lang="ru-RU"/>
        </a:p>
      </dgm:t>
    </dgm:pt>
    <dgm:pt modelId="{E1BB8C77-3B6C-4BE1-8BA8-82ED232D04A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государственных предприятий в ключевых отраслях эко-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номики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(энергетика, транспорт, добывающая промышленность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376D450-1A03-4635-B61F-4491D2AC02EB}" type="parTrans" cxnId="{38FA60CE-F318-4BB6-A088-DED61278F122}">
      <dgm:prSet/>
      <dgm:spPr/>
      <dgm:t>
        <a:bodyPr/>
        <a:lstStyle/>
        <a:p>
          <a:endParaRPr lang="ru-RU"/>
        </a:p>
      </dgm:t>
    </dgm:pt>
    <dgm:pt modelId="{C07B8F24-DF58-4E1E-A93B-8289383E50E4}" type="sibTrans" cxnId="{38FA60CE-F318-4BB6-A088-DED61278F122}">
      <dgm:prSet/>
      <dgm:spPr/>
      <dgm:t>
        <a:bodyPr/>
        <a:lstStyle/>
        <a:p>
          <a:endParaRPr lang="ru-RU"/>
        </a:p>
      </dgm:t>
    </dgm:pt>
    <dgm:pt modelId="{BEFF434E-372F-4DE1-9EA6-D5CE3F20B4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финансирование научных исследований, поддержка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прогрессив-ных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технических и технологических нововведений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14AFA4-1BB0-4CE2-81D5-61E89D8C4A4C}" type="parTrans" cxnId="{B0469CA6-99BA-4FE8-82A1-CC653ADB6320}">
      <dgm:prSet/>
      <dgm:spPr/>
      <dgm:t>
        <a:bodyPr/>
        <a:lstStyle/>
        <a:p>
          <a:endParaRPr lang="ru-RU"/>
        </a:p>
      </dgm:t>
    </dgm:pt>
    <dgm:pt modelId="{F7F392ED-741C-40A7-B085-26CC9EBB77DC}" type="sibTrans" cxnId="{B0469CA6-99BA-4FE8-82A1-CC653ADB6320}">
      <dgm:prSet/>
      <dgm:spPr/>
      <dgm:t>
        <a:bodyPr/>
        <a:lstStyle/>
        <a:p>
          <a:endParaRPr lang="ru-RU"/>
        </a:p>
      </dgm:t>
    </dgm:pt>
    <dgm:pt modelId="{D9CA9217-399A-403D-82F5-759E93CB9C2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государственных инвестиций путём размещения различных заказов на предприятиях, импорта и экспорта,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финанси-рования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подготовки квалифицированных работников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F22B905-8E19-4798-BBE7-F69B14E4AE44}" type="parTrans" cxnId="{B1D5AA62-589C-4C7D-B659-B13FEF53E10B}">
      <dgm:prSet/>
      <dgm:spPr/>
      <dgm:t>
        <a:bodyPr/>
        <a:lstStyle/>
        <a:p>
          <a:endParaRPr lang="ru-RU"/>
        </a:p>
      </dgm:t>
    </dgm:pt>
    <dgm:pt modelId="{9D1325B3-735C-425B-A7FF-2246EE50BF28}" type="sibTrans" cxnId="{B1D5AA62-589C-4C7D-B659-B13FEF53E10B}">
      <dgm:prSet/>
      <dgm:spPr/>
      <dgm:t>
        <a:bodyPr/>
        <a:lstStyle/>
        <a:p>
          <a:endParaRPr lang="ru-RU"/>
        </a:p>
      </dgm:t>
    </dgm:pt>
    <dgm:pt modelId="{1F2B54DF-2A22-4C17-9CDF-D8A12F89142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административное регулирование путём проведения определён-ной политики приоритетов, выдачи лицензий, контроля экспорта и импорта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75453F0-E241-4264-B37D-A52526F66C7E}" type="parTrans" cxnId="{7F42B9E2-09AA-4A91-919D-8726547D543D}">
      <dgm:prSet/>
      <dgm:spPr/>
      <dgm:t>
        <a:bodyPr/>
        <a:lstStyle/>
        <a:p>
          <a:endParaRPr lang="ru-RU"/>
        </a:p>
      </dgm:t>
    </dgm:pt>
    <dgm:pt modelId="{307FD80C-AC01-4253-A143-5584139CA0BF}" type="sibTrans" cxnId="{7F42B9E2-09AA-4A91-919D-8726547D543D}">
      <dgm:prSet/>
      <dgm:spPr/>
      <dgm:t>
        <a:bodyPr/>
        <a:lstStyle/>
        <a:p>
          <a:endParaRPr lang="ru-RU"/>
        </a:p>
      </dgm:t>
    </dgm:pt>
    <dgm:pt modelId="{7DB9F104-5F43-47DC-BCA4-E642882EAA31}" type="pres">
      <dgm:prSet presAssocID="{A8D50F43-B9DE-49C3-911D-DCDADD9E3F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F8105B-04C5-48A4-92E7-B926A5E2DC94}" type="pres">
      <dgm:prSet presAssocID="{E526E2B4-06A3-4F61-BB84-D8C931CD80F9}" presName="root" presStyleCnt="0"/>
      <dgm:spPr/>
    </dgm:pt>
    <dgm:pt modelId="{01D53624-C08C-478A-9857-E4842143DDCD}" type="pres">
      <dgm:prSet presAssocID="{E526E2B4-06A3-4F61-BB84-D8C931CD80F9}" presName="rootComposite" presStyleCnt="0"/>
      <dgm:spPr/>
    </dgm:pt>
    <dgm:pt modelId="{7F94DE9F-E9BE-4AA4-8889-458642CD8EEE}" type="pres">
      <dgm:prSet presAssocID="{E526E2B4-06A3-4F61-BB84-D8C931CD80F9}" presName="rootText" presStyleLbl="node1" presStyleIdx="0" presStyleCnt="1" custScaleX="504180" custScaleY="152075"/>
      <dgm:spPr/>
      <dgm:t>
        <a:bodyPr/>
        <a:lstStyle/>
        <a:p>
          <a:endParaRPr lang="ru-RU"/>
        </a:p>
      </dgm:t>
    </dgm:pt>
    <dgm:pt modelId="{FAE615CE-C95E-4238-BA8D-9F6A1DDDE77A}" type="pres">
      <dgm:prSet presAssocID="{E526E2B4-06A3-4F61-BB84-D8C931CD80F9}" presName="rootConnector" presStyleLbl="node1" presStyleIdx="0" presStyleCnt="1"/>
      <dgm:spPr/>
      <dgm:t>
        <a:bodyPr/>
        <a:lstStyle/>
        <a:p>
          <a:endParaRPr lang="ru-RU"/>
        </a:p>
      </dgm:t>
    </dgm:pt>
    <dgm:pt modelId="{1F74CE69-805E-4B3E-A6A9-EE13DDE07A75}" type="pres">
      <dgm:prSet presAssocID="{E526E2B4-06A3-4F61-BB84-D8C931CD80F9}" presName="childShape" presStyleCnt="0"/>
      <dgm:spPr/>
    </dgm:pt>
    <dgm:pt modelId="{9FB7065A-1439-4E1F-9D73-82BEF810E812}" type="pres">
      <dgm:prSet presAssocID="{C376D450-1A03-4635-B61F-4491D2AC02EB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43A5503-9038-4369-AC82-FB941CB9392D}" type="pres">
      <dgm:prSet presAssocID="{E1BB8C77-3B6C-4BE1-8BA8-82ED232D04A4}" presName="childText" presStyleLbl="bgAcc1" presStyleIdx="0" presStyleCnt="4" custScaleX="795962" custScaleY="172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8B499-B9B6-4D67-A511-83F1D1EABBA1}" type="pres">
      <dgm:prSet presAssocID="{3B14AFA4-1BB0-4CE2-81D5-61E89D8C4A4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701EF33E-FDD2-43E1-B03D-81D280936136}" type="pres">
      <dgm:prSet presAssocID="{BEFF434E-372F-4DE1-9EA6-D5CE3F20B422}" presName="childText" presStyleLbl="bgAcc1" presStyleIdx="1" presStyleCnt="4" custScaleX="795962" custScaleY="172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17378-E227-4FDD-B655-7F66265EAE90}" type="pres">
      <dgm:prSet presAssocID="{7F22B905-8E19-4798-BBE7-F69B14E4AE44}" presName="Name13" presStyleLbl="parChTrans1D2" presStyleIdx="2" presStyleCnt="4"/>
      <dgm:spPr/>
      <dgm:t>
        <a:bodyPr/>
        <a:lstStyle/>
        <a:p>
          <a:endParaRPr lang="ru-RU"/>
        </a:p>
      </dgm:t>
    </dgm:pt>
    <dgm:pt modelId="{CB3E3985-A58E-41EF-8F26-AA2A5E14B47E}" type="pres">
      <dgm:prSet presAssocID="{D9CA9217-399A-403D-82F5-759E93CB9C28}" presName="childText" presStyleLbl="bgAcc1" presStyleIdx="2" presStyleCnt="4" custScaleX="795962" custScaleY="172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A1EE1-4376-4FF5-BF4A-1A13B2CE34FC}" type="pres">
      <dgm:prSet presAssocID="{375453F0-E241-4264-B37D-A52526F66C7E}" presName="Name13" presStyleLbl="parChTrans1D2" presStyleIdx="3" presStyleCnt="4"/>
      <dgm:spPr/>
      <dgm:t>
        <a:bodyPr/>
        <a:lstStyle/>
        <a:p>
          <a:endParaRPr lang="ru-RU"/>
        </a:p>
      </dgm:t>
    </dgm:pt>
    <dgm:pt modelId="{D44AF0B4-A7C0-4741-9F87-8AE4DA847346}" type="pres">
      <dgm:prSet presAssocID="{1F2B54DF-2A22-4C17-9CDF-D8A12F89142F}" presName="childText" presStyleLbl="bgAcc1" presStyleIdx="3" presStyleCnt="4" custScaleX="795962" custScaleY="172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42B9E2-09AA-4A91-919D-8726547D543D}" srcId="{E526E2B4-06A3-4F61-BB84-D8C931CD80F9}" destId="{1F2B54DF-2A22-4C17-9CDF-D8A12F89142F}" srcOrd="3" destOrd="0" parTransId="{375453F0-E241-4264-B37D-A52526F66C7E}" sibTransId="{307FD80C-AC01-4253-A143-5584139CA0BF}"/>
    <dgm:cxn modelId="{38FA60CE-F318-4BB6-A088-DED61278F122}" srcId="{E526E2B4-06A3-4F61-BB84-D8C931CD80F9}" destId="{E1BB8C77-3B6C-4BE1-8BA8-82ED232D04A4}" srcOrd="0" destOrd="0" parTransId="{C376D450-1A03-4635-B61F-4491D2AC02EB}" sibTransId="{C07B8F24-DF58-4E1E-A93B-8289383E50E4}"/>
    <dgm:cxn modelId="{18035187-118C-45A0-9EBA-583605BE7608}" type="presOf" srcId="{D9CA9217-399A-403D-82F5-759E93CB9C28}" destId="{CB3E3985-A58E-41EF-8F26-AA2A5E14B47E}" srcOrd="0" destOrd="0" presId="urn:microsoft.com/office/officeart/2005/8/layout/hierarchy3"/>
    <dgm:cxn modelId="{6A519D74-367E-4AB0-BC77-67A65FD47F2E}" type="presOf" srcId="{E1BB8C77-3B6C-4BE1-8BA8-82ED232D04A4}" destId="{543A5503-9038-4369-AC82-FB941CB9392D}" srcOrd="0" destOrd="0" presId="urn:microsoft.com/office/officeart/2005/8/layout/hierarchy3"/>
    <dgm:cxn modelId="{B1D5AA62-589C-4C7D-B659-B13FEF53E10B}" srcId="{E526E2B4-06A3-4F61-BB84-D8C931CD80F9}" destId="{D9CA9217-399A-403D-82F5-759E93CB9C28}" srcOrd="2" destOrd="0" parTransId="{7F22B905-8E19-4798-BBE7-F69B14E4AE44}" sibTransId="{9D1325B3-735C-425B-A7FF-2246EE50BF28}"/>
    <dgm:cxn modelId="{C1E6D41E-8B52-4030-8C36-654BE99ABA7B}" type="presOf" srcId="{E526E2B4-06A3-4F61-BB84-D8C931CD80F9}" destId="{7F94DE9F-E9BE-4AA4-8889-458642CD8EEE}" srcOrd="0" destOrd="0" presId="urn:microsoft.com/office/officeart/2005/8/layout/hierarchy3"/>
    <dgm:cxn modelId="{B0469CA6-99BA-4FE8-82A1-CC653ADB6320}" srcId="{E526E2B4-06A3-4F61-BB84-D8C931CD80F9}" destId="{BEFF434E-372F-4DE1-9EA6-D5CE3F20B422}" srcOrd="1" destOrd="0" parTransId="{3B14AFA4-1BB0-4CE2-81D5-61E89D8C4A4C}" sibTransId="{F7F392ED-741C-40A7-B085-26CC9EBB77DC}"/>
    <dgm:cxn modelId="{806093B4-B348-4DD1-A988-E4D502511487}" type="presOf" srcId="{A8D50F43-B9DE-49C3-911D-DCDADD9E3F70}" destId="{7DB9F104-5F43-47DC-BCA4-E642882EAA31}" srcOrd="0" destOrd="0" presId="urn:microsoft.com/office/officeart/2005/8/layout/hierarchy3"/>
    <dgm:cxn modelId="{22F25842-C5FB-478D-81E6-44DC6EC9BF66}" type="presOf" srcId="{C376D450-1A03-4635-B61F-4491D2AC02EB}" destId="{9FB7065A-1439-4E1F-9D73-82BEF810E812}" srcOrd="0" destOrd="0" presId="urn:microsoft.com/office/officeart/2005/8/layout/hierarchy3"/>
    <dgm:cxn modelId="{F7C7B56B-BBFB-4DBD-843C-E703544B0215}" type="presOf" srcId="{375453F0-E241-4264-B37D-A52526F66C7E}" destId="{F4EA1EE1-4376-4FF5-BF4A-1A13B2CE34FC}" srcOrd="0" destOrd="0" presId="urn:microsoft.com/office/officeart/2005/8/layout/hierarchy3"/>
    <dgm:cxn modelId="{BAAC19BD-852E-4C8F-82E7-A1AFE4F9E4D9}" srcId="{A8D50F43-B9DE-49C3-911D-DCDADD9E3F70}" destId="{E526E2B4-06A3-4F61-BB84-D8C931CD80F9}" srcOrd="0" destOrd="0" parTransId="{811335EB-963E-4DCA-A2E6-6C239204410E}" sibTransId="{9D536A79-CEC5-42A1-BFD4-A9B3158E3BB8}"/>
    <dgm:cxn modelId="{75D14BC0-E9D0-4B72-88C3-0B96DA0295E9}" type="presOf" srcId="{7F22B905-8E19-4798-BBE7-F69B14E4AE44}" destId="{B7E17378-E227-4FDD-B655-7F66265EAE90}" srcOrd="0" destOrd="0" presId="urn:microsoft.com/office/officeart/2005/8/layout/hierarchy3"/>
    <dgm:cxn modelId="{52329306-9B1F-465B-B88D-011672620070}" type="presOf" srcId="{E526E2B4-06A3-4F61-BB84-D8C931CD80F9}" destId="{FAE615CE-C95E-4238-BA8D-9F6A1DDDE77A}" srcOrd="1" destOrd="0" presId="urn:microsoft.com/office/officeart/2005/8/layout/hierarchy3"/>
    <dgm:cxn modelId="{DC652D0F-61A9-433F-A262-95E2688DDD46}" type="presOf" srcId="{1F2B54DF-2A22-4C17-9CDF-D8A12F89142F}" destId="{D44AF0B4-A7C0-4741-9F87-8AE4DA847346}" srcOrd="0" destOrd="0" presId="urn:microsoft.com/office/officeart/2005/8/layout/hierarchy3"/>
    <dgm:cxn modelId="{1859B917-D5E4-40D2-A807-EC69E570A38F}" type="presOf" srcId="{BEFF434E-372F-4DE1-9EA6-D5CE3F20B422}" destId="{701EF33E-FDD2-43E1-B03D-81D280936136}" srcOrd="0" destOrd="0" presId="urn:microsoft.com/office/officeart/2005/8/layout/hierarchy3"/>
    <dgm:cxn modelId="{5DA5C62D-5391-4D48-8FF9-84B34512FA16}" type="presOf" srcId="{3B14AFA4-1BB0-4CE2-81D5-61E89D8C4A4C}" destId="{3C28B499-B9B6-4D67-A511-83F1D1EABBA1}" srcOrd="0" destOrd="0" presId="urn:microsoft.com/office/officeart/2005/8/layout/hierarchy3"/>
    <dgm:cxn modelId="{3E7044B0-1211-487A-95AB-32C35CEA090C}" type="presParOf" srcId="{7DB9F104-5F43-47DC-BCA4-E642882EAA31}" destId="{35F8105B-04C5-48A4-92E7-B926A5E2DC94}" srcOrd="0" destOrd="0" presId="urn:microsoft.com/office/officeart/2005/8/layout/hierarchy3"/>
    <dgm:cxn modelId="{BE4F5D52-AD44-4A7A-8FC7-462085588D03}" type="presParOf" srcId="{35F8105B-04C5-48A4-92E7-B926A5E2DC94}" destId="{01D53624-C08C-478A-9857-E4842143DDCD}" srcOrd="0" destOrd="0" presId="urn:microsoft.com/office/officeart/2005/8/layout/hierarchy3"/>
    <dgm:cxn modelId="{690F2171-20A5-41C3-BAAB-423243B9D01C}" type="presParOf" srcId="{01D53624-C08C-478A-9857-E4842143DDCD}" destId="{7F94DE9F-E9BE-4AA4-8889-458642CD8EEE}" srcOrd="0" destOrd="0" presId="urn:microsoft.com/office/officeart/2005/8/layout/hierarchy3"/>
    <dgm:cxn modelId="{E3BB945A-EBC9-402C-9C0B-85D9538CC109}" type="presParOf" srcId="{01D53624-C08C-478A-9857-E4842143DDCD}" destId="{FAE615CE-C95E-4238-BA8D-9F6A1DDDE77A}" srcOrd="1" destOrd="0" presId="urn:microsoft.com/office/officeart/2005/8/layout/hierarchy3"/>
    <dgm:cxn modelId="{9D747B93-C627-4372-B21E-34974F6C05D4}" type="presParOf" srcId="{35F8105B-04C5-48A4-92E7-B926A5E2DC94}" destId="{1F74CE69-805E-4B3E-A6A9-EE13DDE07A75}" srcOrd="1" destOrd="0" presId="urn:microsoft.com/office/officeart/2005/8/layout/hierarchy3"/>
    <dgm:cxn modelId="{69CBA2CB-6099-4EAF-BDA4-9DA4D2816A60}" type="presParOf" srcId="{1F74CE69-805E-4B3E-A6A9-EE13DDE07A75}" destId="{9FB7065A-1439-4E1F-9D73-82BEF810E812}" srcOrd="0" destOrd="0" presId="urn:microsoft.com/office/officeart/2005/8/layout/hierarchy3"/>
    <dgm:cxn modelId="{155867E4-CAF9-423F-BA99-719012B776A1}" type="presParOf" srcId="{1F74CE69-805E-4B3E-A6A9-EE13DDE07A75}" destId="{543A5503-9038-4369-AC82-FB941CB9392D}" srcOrd="1" destOrd="0" presId="urn:microsoft.com/office/officeart/2005/8/layout/hierarchy3"/>
    <dgm:cxn modelId="{A4550937-D91E-4B6D-BD3E-3C84CD3CDDAD}" type="presParOf" srcId="{1F74CE69-805E-4B3E-A6A9-EE13DDE07A75}" destId="{3C28B499-B9B6-4D67-A511-83F1D1EABBA1}" srcOrd="2" destOrd="0" presId="urn:microsoft.com/office/officeart/2005/8/layout/hierarchy3"/>
    <dgm:cxn modelId="{C4B683B2-DF91-4324-896D-27918F5B0AAA}" type="presParOf" srcId="{1F74CE69-805E-4B3E-A6A9-EE13DDE07A75}" destId="{701EF33E-FDD2-43E1-B03D-81D280936136}" srcOrd="3" destOrd="0" presId="urn:microsoft.com/office/officeart/2005/8/layout/hierarchy3"/>
    <dgm:cxn modelId="{386257D2-AEBB-4F16-BEDE-D2D909EC8C84}" type="presParOf" srcId="{1F74CE69-805E-4B3E-A6A9-EE13DDE07A75}" destId="{B7E17378-E227-4FDD-B655-7F66265EAE90}" srcOrd="4" destOrd="0" presId="urn:microsoft.com/office/officeart/2005/8/layout/hierarchy3"/>
    <dgm:cxn modelId="{5199777A-92F2-4AC0-B93E-F306CB90C5B1}" type="presParOf" srcId="{1F74CE69-805E-4B3E-A6A9-EE13DDE07A75}" destId="{CB3E3985-A58E-41EF-8F26-AA2A5E14B47E}" srcOrd="5" destOrd="0" presId="urn:microsoft.com/office/officeart/2005/8/layout/hierarchy3"/>
    <dgm:cxn modelId="{8ECE26BD-270E-41D2-8303-EFC9E6A0DB5E}" type="presParOf" srcId="{1F74CE69-805E-4B3E-A6A9-EE13DDE07A75}" destId="{F4EA1EE1-4376-4FF5-BF4A-1A13B2CE34FC}" srcOrd="6" destOrd="0" presId="urn:microsoft.com/office/officeart/2005/8/layout/hierarchy3"/>
    <dgm:cxn modelId="{574BDEA7-44A4-4BE3-B3E6-E5C4CBC34932}" type="presParOf" srcId="{1F74CE69-805E-4B3E-A6A9-EE13DDE07A75}" destId="{D44AF0B4-A7C0-4741-9F87-8AE4DA847346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07FE0-15CF-4C06-B653-F70DB271B715}">
      <dsp:nvSpPr>
        <dsp:cNvPr id="0" name=""/>
        <dsp:cNvSpPr/>
      </dsp:nvSpPr>
      <dsp:spPr>
        <a:xfrm>
          <a:off x="6776049" y="3049036"/>
          <a:ext cx="91440" cy="5075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56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8DB4F5-3704-4540-B528-9C879DAAF56D}">
      <dsp:nvSpPr>
        <dsp:cNvPr id="0" name=""/>
        <dsp:cNvSpPr/>
      </dsp:nvSpPr>
      <dsp:spPr>
        <a:xfrm>
          <a:off x="4464496" y="1372063"/>
          <a:ext cx="2357273" cy="507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784"/>
              </a:lnTo>
              <a:lnTo>
                <a:pt x="2357273" y="253784"/>
              </a:lnTo>
              <a:lnTo>
                <a:pt x="2357273" y="50756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E35D8F-CB02-45FF-AC45-F701A24ECD94}">
      <dsp:nvSpPr>
        <dsp:cNvPr id="0" name=""/>
        <dsp:cNvSpPr/>
      </dsp:nvSpPr>
      <dsp:spPr>
        <a:xfrm>
          <a:off x="2061502" y="3049036"/>
          <a:ext cx="91440" cy="5075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56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2EFCE5-7F6C-4731-96BD-6DEF12A4AEA1}">
      <dsp:nvSpPr>
        <dsp:cNvPr id="0" name=""/>
        <dsp:cNvSpPr/>
      </dsp:nvSpPr>
      <dsp:spPr>
        <a:xfrm>
          <a:off x="2107222" y="1372063"/>
          <a:ext cx="2357273" cy="507569"/>
        </a:xfrm>
        <a:custGeom>
          <a:avLst/>
          <a:gdLst/>
          <a:ahLst/>
          <a:cxnLst/>
          <a:rect l="0" t="0" r="0" b="0"/>
          <a:pathLst>
            <a:path>
              <a:moveTo>
                <a:pt x="2357273" y="0"/>
              </a:moveTo>
              <a:lnTo>
                <a:pt x="2357273" y="253784"/>
              </a:lnTo>
              <a:lnTo>
                <a:pt x="0" y="253784"/>
              </a:lnTo>
              <a:lnTo>
                <a:pt x="0" y="50756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39A8FD-E0F1-4A3B-BF54-EE1D96C3385B}">
      <dsp:nvSpPr>
        <dsp:cNvPr id="0" name=""/>
        <dsp:cNvSpPr/>
      </dsp:nvSpPr>
      <dsp:spPr>
        <a:xfrm>
          <a:off x="2274986" y="163564"/>
          <a:ext cx="4379018" cy="12084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показатели функционирования национальной экономики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74986" y="163564"/>
        <a:ext cx="4379018" cy="1208498"/>
      </dsp:txXfrm>
    </dsp:sp>
    <dsp:sp modelId="{E37EE72B-AAB0-4B58-B4CC-CC7D308A99AA}">
      <dsp:nvSpPr>
        <dsp:cNvPr id="0" name=""/>
        <dsp:cNvSpPr/>
      </dsp:nvSpPr>
      <dsp:spPr>
        <a:xfrm>
          <a:off x="3734" y="1879632"/>
          <a:ext cx="4206976" cy="116940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Валовой внутренний продукт (ВВП)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34" y="1879632"/>
        <a:ext cx="4206976" cy="1169403"/>
      </dsp:txXfrm>
    </dsp:sp>
    <dsp:sp modelId="{B5985EBC-C190-4345-8CA5-21341FE6BA1F}">
      <dsp:nvSpPr>
        <dsp:cNvPr id="0" name=""/>
        <dsp:cNvSpPr/>
      </dsp:nvSpPr>
      <dsp:spPr>
        <a:xfrm>
          <a:off x="3734" y="3556605"/>
          <a:ext cx="4206976" cy="16241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стоимость всех товаров и услуг, произведённых в течение года на территории страны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34" y="3556605"/>
        <a:ext cx="4206976" cy="1624197"/>
      </dsp:txXfrm>
    </dsp:sp>
    <dsp:sp modelId="{8452147C-CE07-4588-BC28-D96519CDC68D}">
      <dsp:nvSpPr>
        <dsp:cNvPr id="0" name=""/>
        <dsp:cNvSpPr/>
      </dsp:nvSpPr>
      <dsp:spPr>
        <a:xfrm>
          <a:off x="4718280" y="1879632"/>
          <a:ext cx="4206976" cy="116940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Валовой национальный продукт (ВНП)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18280" y="1879632"/>
        <a:ext cx="4206976" cy="1169403"/>
      </dsp:txXfrm>
    </dsp:sp>
    <dsp:sp modelId="{4EF26377-AB06-410F-9486-DC3FAE995BA1}">
      <dsp:nvSpPr>
        <dsp:cNvPr id="0" name=""/>
        <dsp:cNvSpPr/>
      </dsp:nvSpPr>
      <dsp:spPr>
        <a:xfrm>
          <a:off x="4718280" y="3556605"/>
          <a:ext cx="4206976" cy="16241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рыночная стоимость конечных товаров и услуг, произведённых в экономике за год с помощью факторов производства, находящихся в собственности граждан данной страны,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 на территории других стран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18280" y="3556605"/>
        <a:ext cx="4206976" cy="162419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4DE9F-E9BE-4AA4-8889-458642CD8EEE}">
      <dsp:nvSpPr>
        <dsp:cNvPr id="0" name=""/>
        <dsp:cNvSpPr/>
      </dsp:nvSpPr>
      <dsp:spPr>
        <a:xfrm>
          <a:off x="2454" y="234189"/>
          <a:ext cx="6001491" cy="90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юридического регулирования государством экономики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964" y="260699"/>
        <a:ext cx="5948471" cy="852090"/>
      </dsp:txXfrm>
    </dsp:sp>
    <dsp:sp modelId="{9FB7065A-1439-4E1F-9D73-82BEF810E812}">
      <dsp:nvSpPr>
        <dsp:cNvPr id="0" name=""/>
        <dsp:cNvSpPr/>
      </dsp:nvSpPr>
      <dsp:spPr>
        <a:xfrm>
          <a:off x="602603" y="1139299"/>
          <a:ext cx="600149" cy="3975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543"/>
              </a:lnTo>
              <a:lnTo>
                <a:pt x="600149" y="39754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A5503-9038-4369-AC82-FB941CB9392D}">
      <dsp:nvSpPr>
        <dsp:cNvPr id="0" name=""/>
        <dsp:cNvSpPr/>
      </dsp:nvSpPr>
      <dsp:spPr>
        <a:xfrm>
          <a:off x="1202752" y="1288092"/>
          <a:ext cx="7579768" cy="497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разработка и принятие законов, регулирующих экономическую сферу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7323" y="1302663"/>
        <a:ext cx="7550626" cy="468357"/>
      </dsp:txXfrm>
    </dsp:sp>
    <dsp:sp modelId="{3C28B499-B9B6-4D67-A511-83F1D1EABBA1}">
      <dsp:nvSpPr>
        <dsp:cNvPr id="0" name=""/>
        <dsp:cNvSpPr/>
      </dsp:nvSpPr>
      <dsp:spPr>
        <a:xfrm>
          <a:off x="602603" y="1139299"/>
          <a:ext cx="600149" cy="1043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3836"/>
              </a:lnTo>
              <a:lnTo>
                <a:pt x="600149" y="104383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1EF33E-FDD2-43E1-B03D-81D280936136}">
      <dsp:nvSpPr>
        <dsp:cNvPr id="0" name=""/>
        <dsp:cNvSpPr/>
      </dsp:nvSpPr>
      <dsp:spPr>
        <a:xfrm>
          <a:off x="1202752" y="1934385"/>
          <a:ext cx="7579768" cy="497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исполнение действующего экономического законодательства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7323" y="1948956"/>
        <a:ext cx="7550626" cy="468357"/>
      </dsp:txXfrm>
    </dsp:sp>
    <dsp:sp modelId="{B7E17378-E227-4FDD-B655-7F66265EAE90}">
      <dsp:nvSpPr>
        <dsp:cNvPr id="0" name=""/>
        <dsp:cNvSpPr/>
      </dsp:nvSpPr>
      <dsp:spPr>
        <a:xfrm>
          <a:off x="602603" y="1139299"/>
          <a:ext cx="600149" cy="1690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0129"/>
              </a:lnTo>
              <a:lnTo>
                <a:pt x="600149" y="16901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3985-A58E-41EF-8F26-AA2A5E14B47E}">
      <dsp:nvSpPr>
        <dsp:cNvPr id="0" name=""/>
        <dsp:cNvSpPr/>
      </dsp:nvSpPr>
      <dsp:spPr>
        <a:xfrm>
          <a:off x="1202752" y="2580678"/>
          <a:ext cx="7579768" cy="497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правовая защита субъектов экономических отношений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7323" y="2595249"/>
        <a:ext cx="7550626" cy="46835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4DE9F-E9BE-4AA4-8889-458642CD8EEE}">
      <dsp:nvSpPr>
        <dsp:cNvPr id="0" name=""/>
        <dsp:cNvSpPr/>
      </dsp:nvSpPr>
      <dsp:spPr>
        <a:xfrm>
          <a:off x="2454" y="233299"/>
          <a:ext cx="6001491" cy="905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косвенного регулирования государством экономики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964" y="259809"/>
        <a:ext cx="5948471" cy="852090"/>
      </dsp:txXfrm>
    </dsp:sp>
    <dsp:sp modelId="{9FB7065A-1439-4E1F-9D73-82BEF810E812}">
      <dsp:nvSpPr>
        <dsp:cNvPr id="0" name=""/>
        <dsp:cNvSpPr/>
      </dsp:nvSpPr>
      <dsp:spPr>
        <a:xfrm>
          <a:off x="602603" y="1138410"/>
          <a:ext cx="600149" cy="3975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543"/>
              </a:lnTo>
              <a:lnTo>
                <a:pt x="600149" y="39754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A5503-9038-4369-AC82-FB941CB9392D}">
      <dsp:nvSpPr>
        <dsp:cNvPr id="0" name=""/>
        <dsp:cNvSpPr/>
      </dsp:nvSpPr>
      <dsp:spPr>
        <a:xfrm>
          <a:off x="1202752" y="1287203"/>
          <a:ext cx="7579768" cy="497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проведение определённой фискальной и финансово-бюджетной поли-тики через налоговую и кредитно-финансовую системы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7323" y="1301774"/>
        <a:ext cx="7550626" cy="468357"/>
      </dsp:txXfrm>
    </dsp:sp>
    <dsp:sp modelId="{3C28B499-B9B6-4D67-A511-83F1D1EABBA1}">
      <dsp:nvSpPr>
        <dsp:cNvPr id="0" name=""/>
        <dsp:cNvSpPr/>
      </dsp:nvSpPr>
      <dsp:spPr>
        <a:xfrm>
          <a:off x="602603" y="1138410"/>
          <a:ext cx="600149" cy="1043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3836"/>
              </a:lnTo>
              <a:lnTo>
                <a:pt x="600149" y="104383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1EF33E-FDD2-43E1-B03D-81D280936136}">
      <dsp:nvSpPr>
        <dsp:cNvPr id="0" name=""/>
        <dsp:cNvSpPr/>
      </dsp:nvSpPr>
      <dsp:spPr>
        <a:xfrm>
          <a:off x="1202752" y="1933496"/>
          <a:ext cx="7579768" cy="497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проведение определённой монетарной политики, связанной 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регули-рованием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денег в обращении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7323" y="1948067"/>
        <a:ext cx="7550626" cy="4683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4DE9F-E9BE-4AA4-8889-458642CD8EEE}">
      <dsp:nvSpPr>
        <dsp:cNvPr id="0" name=""/>
        <dsp:cNvSpPr/>
      </dsp:nvSpPr>
      <dsp:spPr>
        <a:xfrm>
          <a:off x="72007" y="1409"/>
          <a:ext cx="6336710" cy="6284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государства в рыночной экономике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0413" y="19815"/>
        <a:ext cx="6299898" cy="591605"/>
      </dsp:txXfrm>
    </dsp:sp>
    <dsp:sp modelId="{9FB7065A-1439-4E1F-9D73-82BEF810E812}">
      <dsp:nvSpPr>
        <dsp:cNvPr id="0" name=""/>
        <dsp:cNvSpPr/>
      </dsp:nvSpPr>
      <dsp:spPr>
        <a:xfrm>
          <a:off x="705678" y="629827"/>
          <a:ext cx="633671" cy="471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1313"/>
              </a:lnTo>
              <a:lnTo>
                <a:pt x="633671" y="47131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A5503-9038-4369-AC82-FB941CB9392D}">
      <dsp:nvSpPr>
        <dsp:cNvPr id="0" name=""/>
        <dsp:cNvSpPr/>
      </dsp:nvSpPr>
      <dsp:spPr>
        <a:xfrm>
          <a:off x="1339349" y="786931"/>
          <a:ext cx="7373619" cy="62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разработка нормативно-правовой базы, регламентирующей деятель-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отношения рыночных субъектов (главная функция)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755" y="805337"/>
        <a:ext cx="7336807" cy="591605"/>
      </dsp:txXfrm>
    </dsp:sp>
    <dsp:sp modelId="{3C28B499-B9B6-4D67-A511-83F1D1EABBA1}">
      <dsp:nvSpPr>
        <dsp:cNvPr id="0" name=""/>
        <dsp:cNvSpPr/>
      </dsp:nvSpPr>
      <dsp:spPr>
        <a:xfrm>
          <a:off x="705678" y="629827"/>
          <a:ext cx="633671" cy="1256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6834"/>
              </a:lnTo>
              <a:lnTo>
                <a:pt x="633671" y="125683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1EF33E-FDD2-43E1-B03D-81D280936136}">
      <dsp:nvSpPr>
        <dsp:cNvPr id="0" name=""/>
        <dsp:cNvSpPr/>
      </dsp:nvSpPr>
      <dsp:spPr>
        <a:xfrm>
          <a:off x="1339349" y="1572453"/>
          <a:ext cx="7373619" cy="62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 приоритетов экономического развития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755" y="1590859"/>
        <a:ext cx="7336807" cy="591605"/>
      </dsp:txXfrm>
    </dsp:sp>
    <dsp:sp modelId="{B7E17378-E227-4FDD-B655-7F66265EAE90}">
      <dsp:nvSpPr>
        <dsp:cNvPr id="0" name=""/>
        <dsp:cNvSpPr/>
      </dsp:nvSpPr>
      <dsp:spPr>
        <a:xfrm>
          <a:off x="705678" y="629827"/>
          <a:ext cx="633671" cy="20423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2356"/>
              </a:lnTo>
              <a:lnTo>
                <a:pt x="633671" y="204235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3985-A58E-41EF-8F26-AA2A5E14B47E}">
      <dsp:nvSpPr>
        <dsp:cNvPr id="0" name=""/>
        <dsp:cNvSpPr/>
      </dsp:nvSpPr>
      <dsp:spPr>
        <a:xfrm>
          <a:off x="1339349" y="2357975"/>
          <a:ext cx="7373619" cy="62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стабильности экономики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755" y="2376381"/>
        <a:ext cx="7336807" cy="591605"/>
      </dsp:txXfrm>
    </dsp:sp>
    <dsp:sp modelId="{F4EA1EE1-4376-4FF5-BF4A-1A13B2CE34FC}">
      <dsp:nvSpPr>
        <dsp:cNvPr id="0" name=""/>
        <dsp:cNvSpPr/>
      </dsp:nvSpPr>
      <dsp:spPr>
        <a:xfrm>
          <a:off x="705678" y="629827"/>
          <a:ext cx="633671" cy="2827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7878"/>
              </a:lnTo>
              <a:lnTo>
                <a:pt x="633671" y="282787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4AF0B4-A7C0-4741-9F87-8AE4DA847346}">
      <dsp:nvSpPr>
        <dsp:cNvPr id="0" name=""/>
        <dsp:cNvSpPr/>
      </dsp:nvSpPr>
      <dsp:spPr>
        <a:xfrm>
          <a:off x="1339349" y="3143497"/>
          <a:ext cx="7373619" cy="62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перераспределение доходов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57755" y="3161903"/>
        <a:ext cx="7336807" cy="591605"/>
      </dsp:txXfrm>
    </dsp:sp>
    <dsp:sp modelId="{922996BE-5E55-47E3-834D-6693434D999E}">
      <dsp:nvSpPr>
        <dsp:cNvPr id="0" name=""/>
        <dsp:cNvSpPr/>
      </dsp:nvSpPr>
      <dsp:spPr>
        <a:xfrm>
          <a:off x="705678" y="629827"/>
          <a:ext cx="662477" cy="3613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3400"/>
              </a:lnTo>
              <a:lnTo>
                <a:pt x="662477" y="361340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66827-FE4D-4154-8E42-AD5CA7A6C075}">
      <dsp:nvSpPr>
        <dsp:cNvPr id="0" name=""/>
        <dsp:cNvSpPr/>
      </dsp:nvSpPr>
      <dsp:spPr>
        <a:xfrm>
          <a:off x="1368156" y="3929018"/>
          <a:ext cx="7373619" cy="62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реализация социальной политики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86562" y="3947424"/>
        <a:ext cx="7336807" cy="591605"/>
      </dsp:txXfrm>
    </dsp:sp>
    <dsp:sp modelId="{E3CF8FA6-988F-46CD-B0A0-BC45D174AF51}">
      <dsp:nvSpPr>
        <dsp:cNvPr id="0" name=""/>
        <dsp:cNvSpPr/>
      </dsp:nvSpPr>
      <dsp:spPr>
        <a:xfrm>
          <a:off x="705678" y="629827"/>
          <a:ext cx="662477" cy="4398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8922"/>
              </a:lnTo>
              <a:lnTo>
                <a:pt x="662477" y="439892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9DED6-1B3E-4369-B936-D2CA157C6281}">
      <dsp:nvSpPr>
        <dsp:cNvPr id="0" name=""/>
        <dsp:cNvSpPr/>
      </dsp:nvSpPr>
      <dsp:spPr>
        <a:xfrm>
          <a:off x="1368156" y="4714540"/>
          <a:ext cx="7373619" cy="62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забота об охране окружающей среды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86562" y="4732946"/>
        <a:ext cx="7336807" cy="5916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432F3-B55C-4880-90E3-477786DD23FC}">
      <dsp:nvSpPr>
        <dsp:cNvPr id="0" name=""/>
        <dsp:cNvSpPr/>
      </dsp:nvSpPr>
      <dsp:spPr>
        <a:xfrm>
          <a:off x="4392488" y="1497206"/>
          <a:ext cx="2403777" cy="8343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184"/>
              </a:lnTo>
              <a:lnTo>
                <a:pt x="2403777" y="417184"/>
              </a:lnTo>
              <a:lnTo>
                <a:pt x="2403777" y="83436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71366F-F7BA-47BD-A4C4-D935DF0CE1AF}">
      <dsp:nvSpPr>
        <dsp:cNvPr id="0" name=""/>
        <dsp:cNvSpPr/>
      </dsp:nvSpPr>
      <dsp:spPr>
        <a:xfrm>
          <a:off x="1988710" y="1497206"/>
          <a:ext cx="2403777" cy="834368"/>
        </a:xfrm>
        <a:custGeom>
          <a:avLst/>
          <a:gdLst/>
          <a:ahLst/>
          <a:cxnLst/>
          <a:rect l="0" t="0" r="0" b="0"/>
          <a:pathLst>
            <a:path>
              <a:moveTo>
                <a:pt x="2403777" y="0"/>
              </a:moveTo>
              <a:lnTo>
                <a:pt x="2403777" y="417184"/>
              </a:lnTo>
              <a:lnTo>
                <a:pt x="0" y="417184"/>
              </a:lnTo>
              <a:lnTo>
                <a:pt x="0" y="83436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A5A77-BFCD-4D6C-B721-7581EAF1145E}">
      <dsp:nvSpPr>
        <dsp:cNvPr id="0" name=""/>
        <dsp:cNvSpPr/>
      </dsp:nvSpPr>
      <dsp:spPr>
        <a:xfrm>
          <a:off x="2405895" y="345360"/>
          <a:ext cx="3973185" cy="115184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05895" y="345360"/>
        <a:ext cx="3973185" cy="1151846"/>
      </dsp:txXfrm>
    </dsp:sp>
    <dsp:sp modelId="{12848E93-2A9F-4A68-AD38-2A40DC06388A}">
      <dsp:nvSpPr>
        <dsp:cNvPr id="0" name=""/>
        <dsp:cNvSpPr/>
      </dsp:nvSpPr>
      <dsp:spPr>
        <a:xfrm>
          <a:off x="2117" y="2331575"/>
          <a:ext cx="3973185" cy="259542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формируют экономическую базу содержания государственного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аппа-рата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армии, финансирования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отрас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-лей нематериальной сферы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образо-вание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наука, культура,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здравоохра-нение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др.)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17" y="2331575"/>
        <a:ext cx="3973185" cy="2595423"/>
      </dsp:txXfrm>
    </dsp:sp>
    <dsp:sp modelId="{2FE7A5B3-599E-4897-9607-D9A9ABF4297E}">
      <dsp:nvSpPr>
        <dsp:cNvPr id="0" name=""/>
        <dsp:cNvSpPr/>
      </dsp:nvSpPr>
      <dsp:spPr>
        <a:xfrm>
          <a:off x="4809672" y="2331575"/>
          <a:ext cx="3973185" cy="259542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являются инструментом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перерас-пределения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доходов и финансовых ресурсов с учётом избранных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приоритетов социально-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мического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развития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809672" y="2331575"/>
        <a:ext cx="3973185" cy="25954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7C2AD-973A-493A-93A9-33D189DD08D5}">
      <dsp:nvSpPr>
        <dsp:cNvPr id="0" name=""/>
        <dsp:cNvSpPr/>
      </dsp:nvSpPr>
      <dsp:spPr>
        <a:xfrm>
          <a:off x="6203011" y="1504280"/>
          <a:ext cx="1810523" cy="269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98"/>
              </a:lnTo>
              <a:lnTo>
                <a:pt x="1810523" y="134698"/>
              </a:lnTo>
              <a:lnTo>
                <a:pt x="1810523" y="26939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945A4F-3CAA-4597-AEA0-30F3A755367F}">
      <dsp:nvSpPr>
        <dsp:cNvPr id="0" name=""/>
        <dsp:cNvSpPr/>
      </dsp:nvSpPr>
      <dsp:spPr>
        <a:xfrm>
          <a:off x="6157291" y="1504280"/>
          <a:ext cx="91440" cy="2693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939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94E018-A0A0-4938-AB7F-9E8EF9D3C43C}">
      <dsp:nvSpPr>
        <dsp:cNvPr id="0" name=""/>
        <dsp:cNvSpPr/>
      </dsp:nvSpPr>
      <dsp:spPr>
        <a:xfrm>
          <a:off x="4392487" y="1504280"/>
          <a:ext cx="1810523" cy="269396"/>
        </a:xfrm>
        <a:custGeom>
          <a:avLst/>
          <a:gdLst/>
          <a:ahLst/>
          <a:cxnLst/>
          <a:rect l="0" t="0" r="0" b="0"/>
          <a:pathLst>
            <a:path>
              <a:moveTo>
                <a:pt x="1810523" y="0"/>
              </a:moveTo>
              <a:lnTo>
                <a:pt x="1810523" y="134698"/>
              </a:lnTo>
              <a:lnTo>
                <a:pt x="0" y="134698"/>
              </a:lnTo>
              <a:lnTo>
                <a:pt x="0" y="26939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9432F3-B55C-4880-90E3-477786DD23FC}">
      <dsp:nvSpPr>
        <dsp:cNvPr id="0" name=""/>
        <dsp:cNvSpPr/>
      </dsp:nvSpPr>
      <dsp:spPr>
        <a:xfrm>
          <a:off x="3939857" y="731632"/>
          <a:ext cx="2263154" cy="269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98"/>
              </a:lnTo>
              <a:lnTo>
                <a:pt x="2263154" y="134698"/>
              </a:lnTo>
              <a:lnTo>
                <a:pt x="2263154" y="26939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9F1AA-EAF9-464A-8F61-AA7F390E7FE8}">
      <dsp:nvSpPr>
        <dsp:cNvPr id="0" name=""/>
        <dsp:cNvSpPr/>
      </dsp:nvSpPr>
      <dsp:spPr>
        <a:xfrm>
          <a:off x="1676702" y="1504280"/>
          <a:ext cx="905261" cy="2693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98"/>
              </a:lnTo>
              <a:lnTo>
                <a:pt x="905261" y="134698"/>
              </a:lnTo>
              <a:lnTo>
                <a:pt x="905261" y="26939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627FA-5D4B-4A49-BFBB-46140F60E7B4}">
      <dsp:nvSpPr>
        <dsp:cNvPr id="0" name=""/>
        <dsp:cNvSpPr/>
      </dsp:nvSpPr>
      <dsp:spPr>
        <a:xfrm>
          <a:off x="771440" y="1504280"/>
          <a:ext cx="905261" cy="269396"/>
        </a:xfrm>
        <a:custGeom>
          <a:avLst/>
          <a:gdLst/>
          <a:ahLst/>
          <a:cxnLst/>
          <a:rect l="0" t="0" r="0" b="0"/>
          <a:pathLst>
            <a:path>
              <a:moveTo>
                <a:pt x="905261" y="0"/>
              </a:moveTo>
              <a:lnTo>
                <a:pt x="905261" y="134698"/>
              </a:lnTo>
              <a:lnTo>
                <a:pt x="0" y="134698"/>
              </a:lnTo>
              <a:lnTo>
                <a:pt x="0" y="26939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71366F-F7BA-47BD-A4C4-D935DF0CE1AF}">
      <dsp:nvSpPr>
        <dsp:cNvPr id="0" name=""/>
        <dsp:cNvSpPr/>
      </dsp:nvSpPr>
      <dsp:spPr>
        <a:xfrm>
          <a:off x="1676702" y="731632"/>
          <a:ext cx="2263154" cy="269396"/>
        </a:xfrm>
        <a:custGeom>
          <a:avLst/>
          <a:gdLst/>
          <a:ahLst/>
          <a:cxnLst/>
          <a:rect l="0" t="0" r="0" b="0"/>
          <a:pathLst>
            <a:path>
              <a:moveTo>
                <a:pt x="2263154" y="0"/>
              </a:moveTo>
              <a:lnTo>
                <a:pt x="2263154" y="134698"/>
              </a:lnTo>
              <a:lnTo>
                <a:pt x="0" y="134698"/>
              </a:lnTo>
              <a:lnTo>
                <a:pt x="0" y="26939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A5A77-BFCD-4D6C-B721-7581EAF1145E}">
      <dsp:nvSpPr>
        <dsp:cNvPr id="0" name=""/>
        <dsp:cNvSpPr/>
      </dsp:nvSpPr>
      <dsp:spPr>
        <a:xfrm>
          <a:off x="3055178" y="103252"/>
          <a:ext cx="1769357" cy="6283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55178" y="103252"/>
        <a:ext cx="1769357" cy="628380"/>
      </dsp:txXfrm>
    </dsp:sp>
    <dsp:sp modelId="{12848E93-2A9F-4A68-AD38-2A40DC06388A}">
      <dsp:nvSpPr>
        <dsp:cNvPr id="0" name=""/>
        <dsp:cNvSpPr/>
      </dsp:nvSpPr>
      <dsp:spPr>
        <a:xfrm>
          <a:off x="576718" y="1001029"/>
          <a:ext cx="2199968" cy="5032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прямые налоги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6718" y="1001029"/>
        <a:ext cx="2199968" cy="503251"/>
      </dsp:txXfrm>
    </dsp:sp>
    <dsp:sp modelId="{664EF535-F9BA-47EE-9222-D28D23C65BC1}">
      <dsp:nvSpPr>
        <dsp:cNvPr id="0" name=""/>
        <dsp:cNvSpPr/>
      </dsp:nvSpPr>
      <dsp:spPr>
        <a:xfrm>
          <a:off x="876" y="1773677"/>
          <a:ext cx="1541127" cy="19394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подоходный налог -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-мается с фак-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тически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полу-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ченного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лица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76" y="1773677"/>
        <a:ext cx="1541127" cy="1939494"/>
      </dsp:txXfrm>
    </dsp:sp>
    <dsp:sp modelId="{BE849956-24E5-485B-BD40-6D8FB3ACDE42}">
      <dsp:nvSpPr>
        <dsp:cNvPr id="0" name=""/>
        <dsp:cNvSpPr/>
      </dsp:nvSpPr>
      <dsp:spPr>
        <a:xfrm>
          <a:off x="1811400" y="1773677"/>
          <a:ext cx="1541127" cy="19394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при-быль -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упла-чивается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чистой при-были пред-приятия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11400" y="1773677"/>
        <a:ext cx="1541127" cy="1939494"/>
      </dsp:txXfrm>
    </dsp:sp>
    <dsp:sp modelId="{2FE7A5B3-599E-4897-9607-D9A9ABF4297E}">
      <dsp:nvSpPr>
        <dsp:cNvPr id="0" name=""/>
        <dsp:cNvSpPr/>
      </dsp:nvSpPr>
      <dsp:spPr>
        <a:xfrm>
          <a:off x="5103027" y="1001029"/>
          <a:ext cx="2199968" cy="5032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косвенные налоги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103027" y="1001029"/>
        <a:ext cx="2199968" cy="503251"/>
      </dsp:txXfrm>
    </dsp:sp>
    <dsp:sp modelId="{CE8BD1F3-C728-47B3-9D38-B1C5C4A4CB3A}">
      <dsp:nvSpPr>
        <dsp:cNvPr id="0" name=""/>
        <dsp:cNvSpPr/>
      </dsp:nvSpPr>
      <dsp:spPr>
        <a:xfrm>
          <a:off x="3621924" y="1773677"/>
          <a:ext cx="1541127" cy="19394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вклю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-чаемые в цену товара в виде надбавок и взимаемые автоматически при покупке товара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21924" y="1773677"/>
        <a:ext cx="1541127" cy="1939494"/>
      </dsp:txXfrm>
    </dsp:sp>
    <dsp:sp modelId="{B36BB7C2-DE29-40DA-84CA-64B0C9D8A521}">
      <dsp:nvSpPr>
        <dsp:cNvPr id="0" name=""/>
        <dsp:cNvSpPr/>
      </dsp:nvSpPr>
      <dsp:spPr>
        <a:xfrm>
          <a:off x="5432448" y="1773677"/>
          <a:ext cx="1541127" cy="19394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до-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бавленную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стоимость (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НДС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432448" y="1773677"/>
        <a:ext cx="1541127" cy="1939494"/>
      </dsp:txXfrm>
    </dsp:sp>
    <dsp:sp modelId="{60BC33E1-9EB6-4022-ACAE-440305EE1B75}">
      <dsp:nvSpPr>
        <dsp:cNvPr id="0" name=""/>
        <dsp:cNvSpPr/>
      </dsp:nvSpPr>
      <dsp:spPr>
        <a:xfrm>
          <a:off x="7242971" y="1773677"/>
          <a:ext cx="1541127" cy="19394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налоги на потребительские товары (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акцизы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42971" y="1773677"/>
        <a:ext cx="1541127" cy="19394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07FE0-15CF-4C06-B653-F70DB271B715}">
      <dsp:nvSpPr>
        <dsp:cNvPr id="0" name=""/>
        <dsp:cNvSpPr/>
      </dsp:nvSpPr>
      <dsp:spPr>
        <a:xfrm>
          <a:off x="6776049" y="3049036"/>
          <a:ext cx="91440" cy="5075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56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8DB4F5-3704-4540-B528-9C879DAAF56D}">
      <dsp:nvSpPr>
        <dsp:cNvPr id="0" name=""/>
        <dsp:cNvSpPr/>
      </dsp:nvSpPr>
      <dsp:spPr>
        <a:xfrm>
          <a:off x="4464496" y="1372063"/>
          <a:ext cx="2357273" cy="507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784"/>
              </a:lnTo>
              <a:lnTo>
                <a:pt x="2357273" y="253784"/>
              </a:lnTo>
              <a:lnTo>
                <a:pt x="2357273" y="50756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E35D8F-CB02-45FF-AC45-F701A24ECD94}">
      <dsp:nvSpPr>
        <dsp:cNvPr id="0" name=""/>
        <dsp:cNvSpPr/>
      </dsp:nvSpPr>
      <dsp:spPr>
        <a:xfrm>
          <a:off x="2061502" y="3049036"/>
          <a:ext cx="91440" cy="5075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56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2EFCE5-7F6C-4731-96BD-6DEF12A4AEA1}">
      <dsp:nvSpPr>
        <dsp:cNvPr id="0" name=""/>
        <dsp:cNvSpPr/>
      </dsp:nvSpPr>
      <dsp:spPr>
        <a:xfrm>
          <a:off x="2107222" y="1372063"/>
          <a:ext cx="2357273" cy="507569"/>
        </a:xfrm>
        <a:custGeom>
          <a:avLst/>
          <a:gdLst/>
          <a:ahLst/>
          <a:cxnLst/>
          <a:rect l="0" t="0" r="0" b="0"/>
          <a:pathLst>
            <a:path>
              <a:moveTo>
                <a:pt x="2357273" y="0"/>
              </a:moveTo>
              <a:lnTo>
                <a:pt x="2357273" y="253784"/>
              </a:lnTo>
              <a:lnTo>
                <a:pt x="0" y="253784"/>
              </a:lnTo>
              <a:lnTo>
                <a:pt x="0" y="50756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39A8FD-E0F1-4A3B-BF54-EE1D96C3385B}">
      <dsp:nvSpPr>
        <dsp:cNvPr id="0" name=""/>
        <dsp:cNvSpPr/>
      </dsp:nvSpPr>
      <dsp:spPr>
        <a:xfrm>
          <a:off x="2274986" y="163564"/>
          <a:ext cx="4379018" cy="12084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Государственный бюджет - сводный финансовый план государства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74986" y="163564"/>
        <a:ext cx="4379018" cy="1208498"/>
      </dsp:txXfrm>
    </dsp:sp>
    <dsp:sp modelId="{E37EE72B-AAB0-4B58-B4CC-CC7D308A99AA}">
      <dsp:nvSpPr>
        <dsp:cNvPr id="0" name=""/>
        <dsp:cNvSpPr/>
      </dsp:nvSpPr>
      <dsp:spPr>
        <a:xfrm>
          <a:off x="3734" y="1879632"/>
          <a:ext cx="4206976" cy="116940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Доходная часть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34" y="1879632"/>
        <a:ext cx="4206976" cy="1169403"/>
      </dsp:txXfrm>
    </dsp:sp>
    <dsp:sp modelId="{B5985EBC-C190-4345-8CA5-21341FE6BA1F}">
      <dsp:nvSpPr>
        <dsp:cNvPr id="0" name=""/>
        <dsp:cNvSpPr/>
      </dsp:nvSpPr>
      <dsp:spPr>
        <a:xfrm>
          <a:off x="3734" y="3556605"/>
          <a:ext cx="4206976" cy="16241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роспись источников поступления средств в государственный бюджет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34" y="3556605"/>
        <a:ext cx="4206976" cy="1624197"/>
      </dsp:txXfrm>
    </dsp:sp>
    <dsp:sp modelId="{8452147C-CE07-4588-BC28-D96519CDC68D}">
      <dsp:nvSpPr>
        <dsp:cNvPr id="0" name=""/>
        <dsp:cNvSpPr/>
      </dsp:nvSpPr>
      <dsp:spPr>
        <a:xfrm>
          <a:off x="4718280" y="1879632"/>
          <a:ext cx="4206976" cy="116940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Расходная часть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18280" y="1879632"/>
        <a:ext cx="4206976" cy="1169403"/>
      </dsp:txXfrm>
    </dsp:sp>
    <dsp:sp modelId="{4EF26377-AB06-410F-9486-DC3FAE995BA1}">
      <dsp:nvSpPr>
        <dsp:cNvPr id="0" name=""/>
        <dsp:cNvSpPr/>
      </dsp:nvSpPr>
      <dsp:spPr>
        <a:xfrm>
          <a:off x="4718280" y="3556605"/>
          <a:ext cx="4206976" cy="16241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направления, по которым средства из государственного бюджета будут использоваться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18280" y="3556605"/>
        <a:ext cx="4206976" cy="16241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4DE9F-E9BE-4AA4-8889-458642CD8EEE}">
      <dsp:nvSpPr>
        <dsp:cNvPr id="0" name=""/>
        <dsp:cNvSpPr/>
      </dsp:nvSpPr>
      <dsp:spPr>
        <a:xfrm>
          <a:off x="93414" y="1925"/>
          <a:ext cx="5888924" cy="670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Доходная часть государственного бюджета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3046" y="21557"/>
        <a:ext cx="5849660" cy="631017"/>
      </dsp:txXfrm>
    </dsp:sp>
    <dsp:sp modelId="{9FB7065A-1439-4E1F-9D73-82BEF810E812}">
      <dsp:nvSpPr>
        <dsp:cNvPr id="0" name=""/>
        <dsp:cNvSpPr/>
      </dsp:nvSpPr>
      <dsp:spPr>
        <a:xfrm>
          <a:off x="682307" y="672206"/>
          <a:ext cx="588892" cy="350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267"/>
              </a:lnTo>
              <a:lnTo>
                <a:pt x="588892" y="35026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A5503-9038-4369-AC82-FB941CB9392D}">
      <dsp:nvSpPr>
        <dsp:cNvPr id="0" name=""/>
        <dsp:cNvSpPr/>
      </dsp:nvSpPr>
      <dsp:spPr>
        <a:xfrm>
          <a:off x="1271199" y="788962"/>
          <a:ext cx="7420361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прибыль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878" y="802641"/>
        <a:ext cx="7393003" cy="439665"/>
      </dsp:txXfrm>
    </dsp:sp>
    <dsp:sp modelId="{3C28B499-B9B6-4D67-A511-83F1D1EABBA1}">
      <dsp:nvSpPr>
        <dsp:cNvPr id="0" name=""/>
        <dsp:cNvSpPr/>
      </dsp:nvSpPr>
      <dsp:spPr>
        <a:xfrm>
          <a:off x="682307" y="672206"/>
          <a:ext cx="588892" cy="934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4047"/>
              </a:lnTo>
              <a:lnTo>
                <a:pt x="588892" y="93404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1EF33E-FDD2-43E1-B03D-81D280936136}">
      <dsp:nvSpPr>
        <dsp:cNvPr id="0" name=""/>
        <dsp:cNvSpPr/>
      </dsp:nvSpPr>
      <dsp:spPr>
        <a:xfrm>
          <a:off x="1271199" y="1372742"/>
          <a:ext cx="7420361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доходы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878" y="1386421"/>
        <a:ext cx="7393003" cy="439665"/>
      </dsp:txXfrm>
    </dsp:sp>
    <dsp:sp modelId="{B7E17378-E227-4FDD-B655-7F66265EAE90}">
      <dsp:nvSpPr>
        <dsp:cNvPr id="0" name=""/>
        <dsp:cNvSpPr/>
      </dsp:nvSpPr>
      <dsp:spPr>
        <a:xfrm>
          <a:off x="682307" y="672206"/>
          <a:ext cx="588892" cy="15178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7826"/>
              </a:lnTo>
              <a:lnTo>
                <a:pt x="588892" y="151782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3985-A58E-41EF-8F26-AA2A5E14B47E}">
      <dsp:nvSpPr>
        <dsp:cNvPr id="0" name=""/>
        <dsp:cNvSpPr/>
      </dsp:nvSpPr>
      <dsp:spPr>
        <a:xfrm>
          <a:off x="1271199" y="1956521"/>
          <a:ext cx="7420361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акцизы (косвенные налоги)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878" y="1970200"/>
        <a:ext cx="7393003" cy="439665"/>
      </dsp:txXfrm>
    </dsp:sp>
    <dsp:sp modelId="{F4EA1EE1-4376-4FF5-BF4A-1A13B2CE34FC}">
      <dsp:nvSpPr>
        <dsp:cNvPr id="0" name=""/>
        <dsp:cNvSpPr/>
      </dsp:nvSpPr>
      <dsp:spPr>
        <a:xfrm>
          <a:off x="682307" y="672206"/>
          <a:ext cx="588892" cy="2101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606"/>
              </a:lnTo>
              <a:lnTo>
                <a:pt x="588892" y="210160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4AF0B4-A7C0-4741-9F87-8AE4DA847346}">
      <dsp:nvSpPr>
        <dsp:cNvPr id="0" name=""/>
        <dsp:cNvSpPr/>
      </dsp:nvSpPr>
      <dsp:spPr>
        <a:xfrm>
          <a:off x="1271199" y="2540301"/>
          <a:ext cx="7420361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 на приобретение автомобильных транспортных средств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878" y="2553980"/>
        <a:ext cx="7393003" cy="439665"/>
      </dsp:txXfrm>
    </dsp:sp>
    <dsp:sp modelId="{922996BE-5E55-47E3-834D-6693434D999E}">
      <dsp:nvSpPr>
        <dsp:cNvPr id="0" name=""/>
        <dsp:cNvSpPr/>
      </dsp:nvSpPr>
      <dsp:spPr>
        <a:xfrm>
          <a:off x="682307" y="672206"/>
          <a:ext cx="610300" cy="2685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385"/>
              </a:lnTo>
              <a:lnTo>
                <a:pt x="610300" y="268538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66827-FE4D-4154-8E42-AD5CA7A6C075}">
      <dsp:nvSpPr>
        <dsp:cNvPr id="0" name=""/>
        <dsp:cNvSpPr/>
      </dsp:nvSpPr>
      <dsp:spPr>
        <a:xfrm>
          <a:off x="1292607" y="3124080"/>
          <a:ext cx="7420361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сборы (плата) за проезд автомобильных транспортных средств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6286" y="3137759"/>
        <a:ext cx="7393003" cy="439665"/>
      </dsp:txXfrm>
    </dsp:sp>
    <dsp:sp modelId="{E3CF8FA6-988F-46CD-B0A0-BC45D174AF51}">
      <dsp:nvSpPr>
        <dsp:cNvPr id="0" name=""/>
        <dsp:cNvSpPr/>
      </dsp:nvSpPr>
      <dsp:spPr>
        <a:xfrm>
          <a:off x="682307" y="672206"/>
          <a:ext cx="610300" cy="3269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9164"/>
              </a:lnTo>
              <a:lnTo>
                <a:pt x="610300" y="326916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9DED6-1B3E-4369-B936-D2CA157C6281}">
      <dsp:nvSpPr>
        <dsp:cNvPr id="0" name=""/>
        <dsp:cNvSpPr/>
      </dsp:nvSpPr>
      <dsp:spPr>
        <a:xfrm>
          <a:off x="1292607" y="3707860"/>
          <a:ext cx="7420361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регистрационные и лицензионные сборы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6286" y="3721539"/>
        <a:ext cx="7393003" cy="439665"/>
      </dsp:txXfrm>
    </dsp:sp>
    <dsp:sp modelId="{B4DC9DE2-10B9-481A-9F34-5BE02462AAB8}">
      <dsp:nvSpPr>
        <dsp:cNvPr id="0" name=""/>
        <dsp:cNvSpPr/>
      </dsp:nvSpPr>
      <dsp:spPr>
        <a:xfrm>
          <a:off x="682307" y="672206"/>
          <a:ext cx="588892" cy="385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2944"/>
              </a:lnTo>
              <a:lnTo>
                <a:pt x="588892" y="385294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793EE-8B8D-4B27-A697-621B97ACBA3D}">
      <dsp:nvSpPr>
        <dsp:cNvPr id="0" name=""/>
        <dsp:cNvSpPr/>
      </dsp:nvSpPr>
      <dsp:spPr>
        <a:xfrm>
          <a:off x="1271199" y="4291639"/>
          <a:ext cx="7418688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налоговые доходы от внешнеэкономической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878" y="4305318"/>
        <a:ext cx="7391330" cy="439665"/>
      </dsp:txXfrm>
    </dsp:sp>
    <dsp:sp modelId="{60E045B3-61AC-44CA-B43B-BF9A77DA5267}">
      <dsp:nvSpPr>
        <dsp:cNvPr id="0" name=""/>
        <dsp:cNvSpPr/>
      </dsp:nvSpPr>
      <dsp:spPr>
        <a:xfrm>
          <a:off x="682307" y="672206"/>
          <a:ext cx="588892" cy="4436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36723"/>
              </a:lnTo>
              <a:lnTo>
                <a:pt x="588892" y="443672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DAECB7-360A-470B-A9F2-35F8F1BA0D34}">
      <dsp:nvSpPr>
        <dsp:cNvPr id="0" name=""/>
        <dsp:cNvSpPr/>
      </dsp:nvSpPr>
      <dsp:spPr>
        <a:xfrm>
          <a:off x="1271199" y="4875419"/>
          <a:ext cx="7418688" cy="467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взносы на государственное социальное страхование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878" y="4889098"/>
        <a:ext cx="7391330" cy="4396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4DE9F-E9BE-4AA4-8889-458642CD8EEE}">
      <dsp:nvSpPr>
        <dsp:cNvPr id="0" name=""/>
        <dsp:cNvSpPr/>
      </dsp:nvSpPr>
      <dsp:spPr>
        <a:xfrm>
          <a:off x="12947" y="2293"/>
          <a:ext cx="6127948" cy="630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Расходная часть государственного бюджета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407" y="20753"/>
        <a:ext cx="6091028" cy="593344"/>
      </dsp:txXfrm>
    </dsp:sp>
    <dsp:sp modelId="{9FB7065A-1439-4E1F-9D73-82BEF810E812}">
      <dsp:nvSpPr>
        <dsp:cNvPr id="0" name=""/>
        <dsp:cNvSpPr/>
      </dsp:nvSpPr>
      <dsp:spPr>
        <a:xfrm>
          <a:off x="625742" y="632558"/>
          <a:ext cx="612794" cy="839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812"/>
              </a:lnTo>
              <a:lnTo>
                <a:pt x="612794" y="83981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A5503-9038-4369-AC82-FB941CB9392D}">
      <dsp:nvSpPr>
        <dsp:cNvPr id="0" name=""/>
        <dsp:cNvSpPr/>
      </dsp:nvSpPr>
      <dsp:spPr>
        <a:xfrm>
          <a:off x="1238537" y="742343"/>
          <a:ext cx="7533491" cy="14600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расходы, связанные с финансированием государственных органов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уп-равления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международной деятельностью, обслуживанием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-венного долга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1300" y="785106"/>
        <a:ext cx="7447965" cy="1374527"/>
      </dsp:txXfrm>
    </dsp:sp>
    <dsp:sp modelId="{3C28B499-B9B6-4D67-A511-83F1D1EABBA1}">
      <dsp:nvSpPr>
        <dsp:cNvPr id="0" name=""/>
        <dsp:cNvSpPr/>
      </dsp:nvSpPr>
      <dsp:spPr>
        <a:xfrm>
          <a:off x="625742" y="632558"/>
          <a:ext cx="612794" cy="2409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9650"/>
              </a:lnTo>
              <a:lnTo>
                <a:pt x="612794" y="240965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1EF33E-FDD2-43E1-B03D-81D280936136}">
      <dsp:nvSpPr>
        <dsp:cNvPr id="0" name=""/>
        <dsp:cNvSpPr/>
      </dsp:nvSpPr>
      <dsp:spPr>
        <a:xfrm>
          <a:off x="1238537" y="2312182"/>
          <a:ext cx="7533491" cy="14600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расходы на фундаментальные и прикладные научные исследования, научно-технические программы и проекты, финансовую помощь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юри-дическим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лицам и индивидуальным предпринимателям,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националь-ную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оборону, правоохранительную деятельность и обеспечение безо-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пасности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регулирование экономической деятельности, развитие предпринимательской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1300" y="2354945"/>
        <a:ext cx="7447965" cy="1374527"/>
      </dsp:txXfrm>
    </dsp:sp>
    <dsp:sp modelId="{B7E17378-E227-4FDD-B655-7F66265EAE90}">
      <dsp:nvSpPr>
        <dsp:cNvPr id="0" name=""/>
        <dsp:cNvSpPr/>
      </dsp:nvSpPr>
      <dsp:spPr>
        <a:xfrm>
          <a:off x="625742" y="632558"/>
          <a:ext cx="612794" cy="3979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9489"/>
              </a:lnTo>
              <a:lnTo>
                <a:pt x="612794" y="397948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3985-A58E-41EF-8F26-AA2A5E14B47E}">
      <dsp:nvSpPr>
        <dsp:cNvPr id="0" name=""/>
        <dsp:cNvSpPr/>
      </dsp:nvSpPr>
      <dsp:spPr>
        <a:xfrm>
          <a:off x="1238537" y="3882021"/>
          <a:ext cx="7533491" cy="14600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средства, направляемые на финансирование сельского и лесного хо-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зяйства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промышленности, строительства и архитектуры, транспорта и дорожного хозяйства, охраны окружающей среды, физической куль-туры, спорта, культуры, социальной политики и т.д.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1300" y="3924784"/>
        <a:ext cx="7447965" cy="13745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AA644-8A28-4945-856A-BEFCA8CE767B}">
      <dsp:nvSpPr>
        <dsp:cNvPr id="0" name=""/>
        <dsp:cNvSpPr/>
      </dsp:nvSpPr>
      <dsp:spPr>
        <a:xfrm>
          <a:off x="2823086" y="1564719"/>
          <a:ext cx="3282819" cy="328281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государственного регулирования экономики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03844" y="2045477"/>
        <a:ext cx="2321303" cy="2321303"/>
      </dsp:txXfrm>
    </dsp:sp>
    <dsp:sp modelId="{C51CCEE3-B281-4AA5-BEA9-24FBE93E33C3}">
      <dsp:nvSpPr>
        <dsp:cNvPr id="0" name=""/>
        <dsp:cNvSpPr/>
      </dsp:nvSpPr>
      <dsp:spPr>
        <a:xfrm>
          <a:off x="3312356" y="15771"/>
          <a:ext cx="2349399" cy="232379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Прямое регулирование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56418" y="356083"/>
        <a:ext cx="1661275" cy="1643169"/>
      </dsp:txXfrm>
    </dsp:sp>
    <dsp:sp modelId="{822EB059-D55D-4BD7-927B-0E9423867D1D}">
      <dsp:nvSpPr>
        <dsp:cNvPr id="0" name=""/>
        <dsp:cNvSpPr/>
      </dsp:nvSpPr>
      <dsp:spPr>
        <a:xfrm>
          <a:off x="5256597" y="3040097"/>
          <a:ext cx="2349399" cy="232379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Косвенное регулирование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00659" y="3380409"/>
        <a:ext cx="1661275" cy="1643169"/>
      </dsp:txXfrm>
    </dsp:sp>
    <dsp:sp modelId="{D9D8BAE4-49A4-4149-AF22-D39EC79C0868}">
      <dsp:nvSpPr>
        <dsp:cNvPr id="0" name=""/>
        <dsp:cNvSpPr/>
      </dsp:nvSpPr>
      <dsp:spPr>
        <a:xfrm>
          <a:off x="1224135" y="2968126"/>
          <a:ext cx="2349399" cy="232379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shade val="40000"/>
                <a:satMod val="155000"/>
              </a:schemeClr>
            </a:gs>
            <a:gs pos="65000">
              <a:schemeClr val="accent5">
                <a:alpha val="5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Юридическое регулирование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68197" y="3308438"/>
        <a:ext cx="1661275" cy="16431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4DE9F-E9BE-4AA4-8889-458642CD8EEE}">
      <dsp:nvSpPr>
        <dsp:cNvPr id="0" name=""/>
        <dsp:cNvSpPr/>
      </dsp:nvSpPr>
      <dsp:spPr>
        <a:xfrm>
          <a:off x="216023" y="3301"/>
          <a:ext cx="5709527" cy="8610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Методы прямого регулирования государством экономики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1243" y="28521"/>
        <a:ext cx="5659087" cy="810637"/>
      </dsp:txXfrm>
    </dsp:sp>
    <dsp:sp modelId="{9FB7065A-1439-4E1F-9D73-82BEF810E812}">
      <dsp:nvSpPr>
        <dsp:cNvPr id="0" name=""/>
        <dsp:cNvSpPr/>
      </dsp:nvSpPr>
      <dsp:spPr>
        <a:xfrm>
          <a:off x="786976" y="864379"/>
          <a:ext cx="570952" cy="630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0363"/>
              </a:lnTo>
              <a:lnTo>
                <a:pt x="570952" y="6303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A5503-9038-4369-AC82-FB941CB9392D}">
      <dsp:nvSpPr>
        <dsp:cNvPr id="0" name=""/>
        <dsp:cNvSpPr/>
      </dsp:nvSpPr>
      <dsp:spPr>
        <a:xfrm>
          <a:off x="1357929" y="1005934"/>
          <a:ext cx="7211022" cy="977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государственных предприятий в ключевых отраслях эко-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номики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(энергетика, транспорт, добывающая промышленность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86562" y="1034567"/>
        <a:ext cx="7153756" cy="920351"/>
      </dsp:txXfrm>
    </dsp:sp>
    <dsp:sp modelId="{3C28B499-B9B6-4D67-A511-83F1D1EABBA1}">
      <dsp:nvSpPr>
        <dsp:cNvPr id="0" name=""/>
        <dsp:cNvSpPr/>
      </dsp:nvSpPr>
      <dsp:spPr>
        <a:xfrm>
          <a:off x="786976" y="864379"/>
          <a:ext cx="570952" cy="1749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9535"/>
              </a:lnTo>
              <a:lnTo>
                <a:pt x="570952" y="174953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1EF33E-FDD2-43E1-B03D-81D280936136}">
      <dsp:nvSpPr>
        <dsp:cNvPr id="0" name=""/>
        <dsp:cNvSpPr/>
      </dsp:nvSpPr>
      <dsp:spPr>
        <a:xfrm>
          <a:off x="1357929" y="2125105"/>
          <a:ext cx="7211022" cy="977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финансирование научных исследований, поддержка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прогрессив-ных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технических и технологических нововведений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86562" y="2153738"/>
        <a:ext cx="7153756" cy="920351"/>
      </dsp:txXfrm>
    </dsp:sp>
    <dsp:sp modelId="{B7E17378-E227-4FDD-B655-7F66265EAE90}">
      <dsp:nvSpPr>
        <dsp:cNvPr id="0" name=""/>
        <dsp:cNvSpPr/>
      </dsp:nvSpPr>
      <dsp:spPr>
        <a:xfrm>
          <a:off x="786976" y="864379"/>
          <a:ext cx="570952" cy="2868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8706"/>
              </a:lnTo>
              <a:lnTo>
                <a:pt x="570952" y="286870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E3985-A58E-41EF-8F26-AA2A5E14B47E}">
      <dsp:nvSpPr>
        <dsp:cNvPr id="0" name=""/>
        <dsp:cNvSpPr/>
      </dsp:nvSpPr>
      <dsp:spPr>
        <a:xfrm>
          <a:off x="1357929" y="3244277"/>
          <a:ext cx="7211022" cy="977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государственных инвестиций путём размещения различных заказов на предприятиях, импорта и экспорта,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финанси-рования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подготовки квалифицированных работников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86562" y="3272910"/>
        <a:ext cx="7153756" cy="920351"/>
      </dsp:txXfrm>
    </dsp:sp>
    <dsp:sp modelId="{F4EA1EE1-4376-4FF5-BF4A-1A13B2CE34FC}">
      <dsp:nvSpPr>
        <dsp:cNvPr id="0" name=""/>
        <dsp:cNvSpPr/>
      </dsp:nvSpPr>
      <dsp:spPr>
        <a:xfrm>
          <a:off x="786976" y="864379"/>
          <a:ext cx="570952" cy="3987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7878"/>
              </a:lnTo>
              <a:lnTo>
                <a:pt x="570952" y="398787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4AF0B4-A7C0-4741-9F87-8AE4DA847346}">
      <dsp:nvSpPr>
        <dsp:cNvPr id="0" name=""/>
        <dsp:cNvSpPr/>
      </dsp:nvSpPr>
      <dsp:spPr>
        <a:xfrm>
          <a:off x="1357929" y="4363449"/>
          <a:ext cx="7211022" cy="9776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административное регулирование путём проведения определён-ной политики приоритетов, выдачи лицензий, контроля экспорта и импорта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86562" y="4392082"/>
        <a:ext cx="7153756" cy="920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84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0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08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50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180368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496" y="132671"/>
            <a:ext cx="9073008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0" y="0"/>
            <a:ext cx="9144000" cy="1196753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 userDrawn="1"/>
        </p:nvSpPr>
        <p:spPr>
          <a:xfrm>
            <a:off x="0" y="1"/>
            <a:ext cx="9144000" cy="119675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10"/>
          <p:cNvCxnSpPr/>
          <p:nvPr userDrawn="1"/>
        </p:nvCxnSpPr>
        <p:spPr>
          <a:xfrm>
            <a:off x="-10843" y="1202671"/>
            <a:ext cx="9144000" cy="158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 cstate="print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12/12/2017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microsoft.com/office/2007/relationships/diagramDrawing" Target="../diagrams/drawing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diagramColors" Target="../diagrams/colors11.xml"/><Relationship Id="rId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11.xml"/><Relationship Id="rId4" Type="http://schemas.openxmlformats.org/officeDocument/2006/relationships/diagramLayout" Target="../diagrams/layout10.xml"/><Relationship Id="rId9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0" y="3212976"/>
            <a:ext cx="9143999" cy="1872208"/>
          </a:xfrm>
        </p:spPr>
        <p:txBody>
          <a:bodyPr>
            <a:noAutofit/>
          </a:bodyPr>
          <a:lstStyle/>
          <a:p>
            <a:pPr algn="ctr"/>
            <a:r>
              <a:rPr lang="ru-RU" sz="52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регулирование экономики</a:t>
            </a:r>
            <a:endParaRPr lang="en-US" sz="5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107504" y="5429253"/>
            <a:ext cx="8928991" cy="376012"/>
          </a:xfrm>
        </p:spPr>
        <p:txBody>
          <a:bodyPr/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Обществоведение. 10 класс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107504" y="6381328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>
          <a:xfrm>
            <a:off x="113184" y="116632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бюджет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31944826"/>
              </p:ext>
            </p:extLst>
          </p:nvPr>
        </p:nvGraphicFramePr>
        <p:xfrm>
          <a:off x="179512" y="1397000"/>
          <a:ext cx="878497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648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бюджет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91666" y="4941168"/>
            <a:ext cx="8856984" cy="1500423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Государственный долг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это сумма задолженности государства внешним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внут-ренним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кредиторам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91666" y="2204864"/>
            <a:ext cx="3948286" cy="2088232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Бюджетный дефицит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это сумма, на которую ежегодные расходы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бюдже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-та превышают его доходы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932040" y="2204864"/>
            <a:ext cx="3948286" cy="2088232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Бюджетный профицит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это сумма, на которую доходная часть бюджета превышает расходную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13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регулирования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107504" y="1397000"/>
          <a:ext cx="892899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2394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регулирования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79512" y="1397000"/>
          <a:ext cx="878497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220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регулирования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79512" y="3545632"/>
          <a:ext cx="878497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Схема 3"/>
          <p:cNvGraphicFramePr/>
          <p:nvPr>
            <p:extLst/>
          </p:nvPr>
        </p:nvGraphicFramePr>
        <p:xfrm>
          <a:off x="179512" y="1196752"/>
          <a:ext cx="878497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11924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4116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Экономические функции государства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Налоговая система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Государственный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бюджет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Методы регулирования экономики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функции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государст-ва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756884258"/>
              </p:ext>
            </p:extLst>
          </p:nvPr>
        </p:nvGraphicFramePr>
        <p:xfrm>
          <a:off x="107504" y="1397000"/>
          <a:ext cx="892899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232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функции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государст-ва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23567869"/>
              </p:ext>
            </p:extLst>
          </p:nvPr>
        </p:nvGraphicFramePr>
        <p:xfrm>
          <a:off x="179512" y="1397000"/>
          <a:ext cx="878497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981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Налоговая система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91666" y="1268760"/>
            <a:ext cx="8856984" cy="5328592"/>
            <a:chOff x="191666" y="1268760"/>
            <a:chExt cx="8856984" cy="237626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91666" y="1268760"/>
              <a:ext cx="8856984" cy="576064"/>
              <a:chOff x="244261" y="1524258"/>
              <a:chExt cx="3959170" cy="1071714"/>
            </a:xfrm>
            <a:scene3d>
              <a:camera prst="orthographicFront"/>
              <a:lightRig rig="flat" dir="t"/>
            </a:scene3d>
          </p:grpSpPr>
          <p:sp>
            <p:nvSpPr>
              <p:cNvPr id="6" name="Прямоугольник 5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" name="Прямоугольник 6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0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Налоговая система</a:t>
                </a:r>
                <a:endParaRPr lang="ru-RU" sz="20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191666" y="1844824"/>
              <a:ext cx="3084190" cy="1800200"/>
              <a:chOff x="244261" y="1524258"/>
              <a:chExt cx="3959170" cy="1071714"/>
            </a:xfrm>
            <a:scene3d>
              <a:camera prst="orthographicFront"/>
              <a:lightRig rig="flat" dir="t"/>
            </a:scene3d>
          </p:grpSpPr>
          <p:sp>
            <p:nvSpPr>
              <p:cNvPr id="9" name="Прямоугольник 8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Прямоугольник 9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8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Налоги -</a:t>
                </a:r>
                <a:r>
                  <a:rPr lang="ru-RU" sz="18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 обязательные </a:t>
                </a:r>
                <a:r>
                  <a:rPr lang="ru-RU" sz="1800" kern="12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пла-тежи</a:t>
                </a:r>
                <a:r>
                  <a:rPr lang="ru-RU" sz="18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 отдельных граждан и предприятий (юридических лиц), взимаемые </a:t>
                </a:r>
                <a:r>
                  <a:rPr lang="ru-RU" sz="1800" kern="12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государст-вом</a:t>
                </a:r>
                <a:r>
                  <a:rPr lang="ru-RU" sz="18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 для выполнения своих функций</a:t>
                </a:r>
                <a:endParaRPr lang="ru-RU" sz="18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5962575" y="1844824"/>
              <a:ext cx="3084190" cy="1800200"/>
              <a:chOff x="244261" y="1524258"/>
              <a:chExt cx="3959170" cy="1071714"/>
            </a:xfrm>
            <a:scene3d>
              <a:camera prst="orthographicFront"/>
              <a:lightRig rig="flat" dir="t"/>
            </a:scene3d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Прямоугольник 12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8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Органы сбора налогов и надзора за их внесением (налоговая инспекция, налоговая милиция или полиция)</a:t>
                </a:r>
                <a:endParaRPr lang="ru-RU" sz="18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3275857" y="1844824"/>
              <a:ext cx="2686718" cy="1800200"/>
              <a:chOff x="244261" y="1524258"/>
              <a:chExt cx="3959170" cy="1071714"/>
            </a:xfrm>
            <a:scene3d>
              <a:camera prst="orthographicFront"/>
              <a:lightRig rig="flat" dir="t"/>
            </a:scene3d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Прямоугольник 15"/>
              <p:cNvSpPr/>
              <p:nvPr/>
            </p:nvSpPr>
            <p:spPr>
              <a:xfrm>
                <a:off x="244261" y="1524258"/>
                <a:ext cx="3959170" cy="107171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8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</a:rPr>
                  <a:t>Платежи (сборы, пошлины)</a:t>
                </a:r>
                <a:endParaRPr lang="ru-RU" sz="180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609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Налоговая система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91279458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788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Налоговая система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19947654"/>
              </p:ext>
            </p:extLst>
          </p:nvPr>
        </p:nvGraphicFramePr>
        <p:xfrm>
          <a:off x="177180" y="1124744"/>
          <a:ext cx="878497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107504" y="5733256"/>
            <a:ext cx="8926660" cy="1080120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Налог на добавленную стоимость (НДС) -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налог, которым облагается приращение стоимости товара на каждом этапе производства, обмена или перепродажи,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вклю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-чаемый производителем или продавцом в цену товара и оплачиваемый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покупате-лем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94109" y="4901133"/>
            <a:ext cx="8926660" cy="864096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Акциз -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налог на товары (услуги) преимущественно массового потребления,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вклю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-чаемый в их цену или тариф  и непосредственно оплачиваемый конечным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потре-бителем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650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бюджет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43895856"/>
              </p:ext>
            </p:extLst>
          </p:nvPr>
        </p:nvGraphicFramePr>
        <p:xfrm>
          <a:off x="107504" y="1397000"/>
          <a:ext cx="892899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538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бюджет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77184511"/>
              </p:ext>
            </p:extLst>
          </p:nvPr>
        </p:nvGraphicFramePr>
        <p:xfrm>
          <a:off x="179512" y="1397000"/>
          <a:ext cx="878497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628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9FDC98-7AF7-4E72-BB26-8372763C8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684</Words>
  <Application>Microsoft Office PowerPoint</Application>
  <PresentationFormat>Экран (4:3)</PresentationFormat>
  <Paragraphs>101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Bookman Old Style</vt:lpstr>
      <vt:lpstr>Calibri</vt:lpstr>
      <vt:lpstr>Cambria</vt:lpstr>
      <vt:lpstr>Segoe Condensed</vt:lpstr>
      <vt:lpstr>Business_Plan</vt:lpstr>
      <vt:lpstr>Государственное регулирование экономики</vt:lpstr>
      <vt:lpstr>План</vt:lpstr>
      <vt:lpstr>Экономические функции государст-ва</vt:lpstr>
      <vt:lpstr>Экономические функции государст-ва</vt:lpstr>
      <vt:lpstr>Налоговая система</vt:lpstr>
      <vt:lpstr>Налоговая система</vt:lpstr>
      <vt:lpstr>Налоговая система</vt:lpstr>
      <vt:lpstr>Государственный бюджет</vt:lpstr>
      <vt:lpstr>Государственный бюджет</vt:lpstr>
      <vt:lpstr>Государственный бюджет</vt:lpstr>
      <vt:lpstr>Государственный бюджет</vt:lpstr>
      <vt:lpstr>Методы регулирования экономики</vt:lpstr>
      <vt:lpstr>Методы регулирования экономики</vt:lpstr>
      <vt:lpstr>Методы регулирования экономики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регулирование экономики</dc:title>
  <dc:subject>Государственное регулирование экономики</dc:subject>
  <dc:creator/>
  <dc:description>Презентация</dc:description>
  <cp:lastModifiedBy/>
  <cp:revision>1</cp:revision>
  <dcterms:created xsi:type="dcterms:W3CDTF">2016-11-03T16:53:09Z</dcterms:created>
  <dcterms:modified xsi:type="dcterms:W3CDTF">2017-12-12T17:00:36Z</dcterms:modified>
  <cp:category>Обществоведение. 10 класс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  <property fmtid="{D5CDD505-2E9C-101B-9397-08002B2CF9AE}" pid="3" name="Автор">
    <vt:lpwstr>Ситник П.В.</vt:lpwstr>
  </property>
  <property fmtid="{D5CDD505-2E9C-101B-9397-08002B2CF9AE}" pid="4" name="Дата создания">
    <vt:lpwstr>12.12.2017</vt:lpwstr>
  </property>
</Properties>
</file>