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88E"/>
    <a:srgbClr val="267C9A"/>
    <a:srgbClr val="177CA9"/>
    <a:srgbClr val="422C16"/>
    <a:srgbClr val="006666"/>
    <a:srgbClr val="0099CC"/>
    <a:srgbClr val="E0C0A0"/>
    <a:srgbClr val="DDDDDD"/>
    <a:srgbClr val="3618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4652" autoAdjust="0"/>
  </p:normalViewPr>
  <p:slideViewPr>
    <p:cSldViewPr>
      <p:cViewPr varScale="1">
        <p:scale>
          <a:sx n="99" d="100"/>
          <a:sy n="99" d="100"/>
        </p:scale>
        <p:origin x="17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6D3DD-7D4D-4E5D-B0F9-CEC60549E839}" type="doc">
      <dgm:prSet loTypeId="urn:microsoft.com/office/officeart/2005/8/layout/hierarchy2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CCF81C43-F21E-46F8-851F-DFFF3F0172F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государства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4041086-4408-4A4E-8ED1-8FA0D69C5D2A}" type="parTrans" cxnId="{16EB56AB-23FC-47D0-A422-2A947D230026}">
      <dgm:prSet/>
      <dgm:spPr/>
      <dgm:t>
        <a:bodyPr/>
        <a:lstStyle/>
        <a:p>
          <a:endParaRPr lang="ru-RU"/>
        </a:p>
      </dgm:t>
    </dgm:pt>
    <dgm:pt modelId="{5A9B7B55-F17E-4350-922D-06AB71399F1B}" type="sibTrans" cxnId="{16EB56AB-23FC-47D0-A422-2A947D230026}">
      <dgm:prSet/>
      <dgm:spPr/>
      <dgm:t>
        <a:bodyPr/>
        <a:lstStyle/>
        <a:p>
          <a:endParaRPr lang="ru-RU"/>
        </a:p>
      </dgm:t>
    </dgm:pt>
    <dgm:pt modelId="{54957F83-6A7C-4393-B973-8BE3848584F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Внешние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основные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деятельности государства на международной арене, выражаю-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щиеся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установлении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поддер-жании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благоприятных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другими государствами, а также в обеспечении обороны страны от внешней агрессии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A76C67E-0D91-4B30-9C2C-6BB7A1D35638}" type="parTrans" cxnId="{02E351C2-FF16-40CC-8699-82560143812D}">
      <dgm:prSet/>
      <dgm:spPr/>
      <dgm:t>
        <a:bodyPr/>
        <a:lstStyle/>
        <a:p>
          <a:endParaRPr lang="ru-RU"/>
        </a:p>
      </dgm:t>
    </dgm:pt>
    <dgm:pt modelId="{596C02BA-F7C6-4052-AED9-65999BD8EE6D}" type="sibTrans" cxnId="{02E351C2-FF16-40CC-8699-82560143812D}">
      <dgm:prSet/>
      <dgm:spPr/>
      <dgm:t>
        <a:bodyPr/>
        <a:lstStyle/>
        <a:p>
          <a:endParaRPr lang="ru-RU"/>
        </a:p>
      </dgm:t>
    </dgm:pt>
    <dgm:pt modelId="{45B6D273-36E8-49AF-A0E5-A64073FBA02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Внутренние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основные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направ-ления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деятельности государства по управлению внутренней жизнью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EAFFA9-5819-491D-BFF9-98975D18660E}" type="parTrans" cxnId="{A873BF38-CED9-493D-BD34-9F715CD5A5C2}">
      <dgm:prSet/>
      <dgm:spPr/>
      <dgm:t>
        <a:bodyPr/>
        <a:lstStyle/>
        <a:p>
          <a:endParaRPr lang="ru-RU"/>
        </a:p>
      </dgm:t>
    </dgm:pt>
    <dgm:pt modelId="{8D5FBA8E-4518-49DB-95F0-00550ECF51A1}" type="sibTrans" cxnId="{A873BF38-CED9-493D-BD34-9F715CD5A5C2}">
      <dgm:prSet/>
      <dgm:spPr/>
      <dgm:t>
        <a:bodyPr/>
        <a:lstStyle/>
        <a:p>
          <a:endParaRPr lang="ru-RU"/>
        </a:p>
      </dgm:t>
    </dgm:pt>
    <dgm:pt modelId="{A2F79135-5143-486C-B382-9863B2AA2038}" type="pres">
      <dgm:prSet presAssocID="{D6A6D3DD-7D4D-4E5D-B0F9-CEC60549E83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8CB69D-BC78-4C8D-8328-594B1FC3110D}" type="pres">
      <dgm:prSet presAssocID="{CCF81C43-F21E-46F8-851F-DFFF3F0172F7}" presName="root1" presStyleCnt="0"/>
      <dgm:spPr/>
    </dgm:pt>
    <dgm:pt modelId="{2421522B-C2F0-4BAD-97F0-B6379F438CB0}" type="pres">
      <dgm:prSet presAssocID="{CCF81C43-F21E-46F8-851F-DFFF3F0172F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36C4D8-C783-4097-8D27-3FA82AAEA8FB}" type="pres">
      <dgm:prSet presAssocID="{CCF81C43-F21E-46F8-851F-DFFF3F0172F7}" presName="level2hierChild" presStyleCnt="0"/>
      <dgm:spPr/>
    </dgm:pt>
    <dgm:pt modelId="{6FE9DB2A-08D3-4348-B0FE-5C83DD1C585F}" type="pres">
      <dgm:prSet presAssocID="{CA76C67E-0D91-4B30-9C2C-6BB7A1D3563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473E2787-19A6-438F-899D-0ED6EF7910B4}" type="pres">
      <dgm:prSet presAssocID="{CA76C67E-0D91-4B30-9C2C-6BB7A1D3563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56355E4-37EA-41E6-A260-02066741602F}" type="pres">
      <dgm:prSet presAssocID="{54957F83-6A7C-4393-B973-8BE3848584F3}" presName="root2" presStyleCnt="0"/>
      <dgm:spPr/>
    </dgm:pt>
    <dgm:pt modelId="{ED388852-8A4D-41AA-B17F-DFC2C3E21A3E}" type="pres">
      <dgm:prSet presAssocID="{54957F83-6A7C-4393-B973-8BE3848584F3}" presName="LevelTwoTextNode" presStyleLbl="node2" presStyleIdx="0" presStyleCnt="2" custScaleY="115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BC5536-0ABF-4D34-A7CB-3134821021D5}" type="pres">
      <dgm:prSet presAssocID="{54957F83-6A7C-4393-B973-8BE3848584F3}" presName="level3hierChild" presStyleCnt="0"/>
      <dgm:spPr/>
    </dgm:pt>
    <dgm:pt modelId="{75BC3E33-0E9D-4711-924C-4B585C9289B7}" type="pres">
      <dgm:prSet presAssocID="{73EAFFA9-5819-491D-BFF9-98975D18660E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97E4DA7-E05C-4172-A7F5-BB87E01EA25A}" type="pres">
      <dgm:prSet presAssocID="{73EAFFA9-5819-491D-BFF9-98975D18660E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E62D0BE-90C2-4DED-9669-CE645CFA2750}" type="pres">
      <dgm:prSet presAssocID="{45B6D273-36E8-49AF-A0E5-A64073FBA022}" presName="root2" presStyleCnt="0"/>
      <dgm:spPr/>
    </dgm:pt>
    <dgm:pt modelId="{D5EE3AD6-6217-446A-AFB0-6C3F635C0AE7}" type="pres">
      <dgm:prSet presAssocID="{45B6D273-36E8-49AF-A0E5-A64073FBA02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52FA7F-D79F-45AF-92A2-D2FE2B433BD8}" type="pres">
      <dgm:prSet presAssocID="{45B6D273-36E8-49AF-A0E5-A64073FBA022}" presName="level3hierChild" presStyleCnt="0"/>
      <dgm:spPr/>
    </dgm:pt>
  </dgm:ptLst>
  <dgm:cxnLst>
    <dgm:cxn modelId="{900CFE18-AAA4-4A76-A134-505F7E273213}" type="presOf" srcId="{73EAFFA9-5819-491D-BFF9-98975D18660E}" destId="{797E4DA7-E05C-4172-A7F5-BB87E01EA25A}" srcOrd="1" destOrd="0" presId="urn:microsoft.com/office/officeart/2005/8/layout/hierarchy2"/>
    <dgm:cxn modelId="{87E58D97-E04C-4AF8-BDBF-839D8A938DDE}" type="presOf" srcId="{D6A6D3DD-7D4D-4E5D-B0F9-CEC60549E839}" destId="{A2F79135-5143-486C-B382-9863B2AA2038}" srcOrd="0" destOrd="0" presId="urn:microsoft.com/office/officeart/2005/8/layout/hierarchy2"/>
    <dgm:cxn modelId="{978502D6-74C9-49B6-9A6B-65033B9DDB42}" type="presOf" srcId="{73EAFFA9-5819-491D-BFF9-98975D18660E}" destId="{75BC3E33-0E9D-4711-924C-4B585C9289B7}" srcOrd="0" destOrd="0" presId="urn:microsoft.com/office/officeart/2005/8/layout/hierarchy2"/>
    <dgm:cxn modelId="{B6742027-EBB6-4187-A98F-5349AFDDF312}" type="presOf" srcId="{54957F83-6A7C-4393-B973-8BE3848584F3}" destId="{ED388852-8A4D-41AA-B17F-DFC2C3E21A3E}" srcOrd="0" destOrd="0" presId="urn:microsoft.com/office/officeart/2005/8/layout/hierarchy2"/>
    <dgm:cxn modelId="{26AF15E0-189B-46F3-8854-36C0B6D08AC5}" type="presOf" srcId="{CCF81C43-F21E-46F8-851F-DFFF3F0172F7}" destId="{2421522B-C2F0-4BAD-97F0-B6379F438CB0}" srcOrd="0" destOrd="0" presId="urn:microsoft.com/office/officeart/2005/8/layout/hierarchy2"/>
    <dgm:cxn modelId="{B788F892-670E-4841-9397-B3930AB3FBB1}" type="presOf" srcId="{CA76C67E-0D91-4B30-9C2C-6BB7A1D35638}" destId="{473E2787-19A6-438F-899D-0ED6EF7910B4}" srcOrd="1" destOrd="0" presId="urn:microsoft.com/office/officeart/2005/8/layout/hierarchy2"/>
    <dgm:cxn modelId="{28FC6181-FF16-498F-BDB1-FD80F46E8D59}" type="presOf" srcId="{45B6D273-36E8-49AF-A0E5-A64073FBA022}" destId="{D5EE3AD6-6217-446A-AFB0-6C3F635C0AE7}" srcOrd="0" destOrd="0" presId="urn:microsoft.com/office/officeart/2005/8/layout/hierarchy2"/>
    <dgm:cxn modelId="{02E351C2-FF16-40CC-8699-82560143812D}" srcId="{CCF81C43-F21E-46F8-851F-DFFF3F0172F7}" destId="{54957F83-6A7C-4393-B973-8BE3848584F3}" srcOrd="0" destOrd="0" parTransId="{CA76C67E-0D91-4B30-9C2C-6BB7A1D35638}" sibTransId="{596C02BA-F7C6-4052-AED9-65999BD8EE6D}"/>
    <dgm:cxn modelId="{16EB56AB-23FC-47D0-A422-2A947D230026}" srcId="{D6A6D3DD-7D4D-4E5D-B0F9-CEC60549E839}" destId="{CCF81C43-F21E-46F8-851F-DFFF3F0172F7}" srcOrd="0" destOrd="0" parTransId="{04041086-4408-4A4E-8ED1-8FA0D69C5D2A}" sibTransId="{5A9B7B55-F17E-4350-922D-06AB71399F1B}"/>
    <dgm:cxn modelId="{2492CC69-1EC7-42B1-B05F-477DB08C705D}" type="presOf" srcId="{CA76C67E-0D91-4B30-9C2C-6BB7A1D35638}" destId="{6FE9DB2A-08D3-4348-B0FE-5C83DD1C585F}" srcOrd="0" destOrd="0" presId="urn:microsoft.com/office/officeart/2005/8/layout/hierarchy2"/>
    <dgm:cxn modelId="{A873BF38-CED9-493D-BD34-9F715CD5A5C2}" srcId="{CCF81C43-F21E-46F8-851F-DFFF3F0172F7}" destId="{45B6D273-36E8-49AF-A0E5-A64073FBA022}" srcOrd="1" destOrd="0" parTransId="{73EAFFA9-5819-491D-BFF9-98975D18660E}" sibTransId="{8D5FBA8E-4518-49DB-95F0-00550ECF51A1}"/>
    <dgm:cxn modelId="{295EA1C1-35AB-4252-AD4C-597618189EF4}" type="presParOf" srcId="{A2F79135-5143-486C-B382-9863B2AA2038}" destId="{578CB69D-BC78-4C8D-8328-594B1FC3110D}" srcOrd="0" destOrd="0" presId="urn:microsoft.com/office/officeart/2005/8/layout/hierarchy2"/>
    <dgm:cxn modelId="{69BCDBA8-23CB-4082-926D-232A7AE06DB2}" type="presParOf" srcId="{578CB69D-BC78-4C8D-8328-594B1FC3110D}" destId="{2421522B-C2F0-4BAD-97F0-B6379F438CB0}" srcOrd="0" destOrd="0" presId="urn:microsoft.com/office/officeart/2005/8/layout/hierarchy2"/>
    <dgm:cxn modelId="{C04B0AEB-8855-4283-BD2A-2D9AC769FA0D}" type="presParOf" srcId="{578CB69D-BC78-4C8D-8328-594B1FC3110D}" destId="{3C36C4D8-C783-4097-8D27-3FA82AAEA8FB}" srcOrd="1" destOrd="0" presId="urn:microsoft.com/office/officeart/2005/8/layout/hierarchy2"/>
    <dgm:cxn modelId="{FFF2DFDA-1EB7-4C3E-B006-0A4F8452D8B0}" type="presParOf" srcId="{3C36C4D8-C783-4097-8D27-3FA82AAEA8FB}" destId="{6FE9DB2A-08D3-4348-B0FE-5C83DD1C585F}" srcOrd="0" destOrd="0" presId="urn:microsoft.com/office/officeart/2005/8/layout/hierarchy2"/>
    <dgm:cxn modelId="{31A8E33B-3651-4B57-8D65-ECDEC6C935AA}" type="presParOf" srcId="{6FE9DB2A-08D3-4348-B0FE-5C83DD1C585F}" destId="{473E2787-19A6-438F-899D-0ED6EF7910B4}" srcOrd="0" destOrd="0" presId="urn:microsoft.com/office/officeart/2005/8/layout/hierarchy2"/>
    <dgm:cxn modelId="{446E4CA3-105D-4447-8BE5-8C6F83E09BA8}" type="presParOf" srcId="{3C36C4D8-C783-4097-8D27-3FA82AAEA8FB}" destId="{C56355E4-37EA-41E6-A260-02066741602F}" srcOrd="1" destOrd="0" presId="urn:microsoft.com/office/officeart/2005/8/layout/hierarchy2"/>
    <dgm:cxn modelId="{E70DA256-37F6-4898-BB1E-D1B64F2AB30B}" type="presParOf" srcId="{C56355E4-37EA-41E6-A260-02066741602F}" destId="{ED388852-8A4D-41AA-B17F-DFC2C3E21A3E}" srcOrd="0" destOrd="0" presId="urn:microsoft.com/office/officeart/2005/8/layout/hierarchy2"/>
    <dgm:cxn modelId="{2F690811-B00A-44BE-9439-A4B3838014EC}" type="presParOf" srcId="{C56355E4-37EA-41E6-A260-02066741602F}" destId="{54BC5536-0ABF-4D34-A7CB-3134821021D5}" srcOrd="1" destOrd="0" presId="urn:microsoft.com/office/officeart/2005/8/layout/hierarchy2"/>
    <dgm:cxn modelId="{A4956B66-48C3-4CF9-A319-94F8A71B2D8D}" type="presParOf" srcId="{3C36C4D8-C783-4097-8D27-3FA82AAEA8FB}" destId="{75BC3E33-0E9D-4711-924C-4B585C9289B7}" srcOrd="2" destOrd="0" presId="urn:microsoft.com/office/officeart/2005/8/layout/hierarchy2"/>
    <dgm:cxn modelId="{16249429-243C-492A-8436-49ECE28B907A}" type="presParOf" srcId="{75BC3E33-0E9D-4711-924C-4B585C9289B7}" destId="{797E4DA7-E05C-4172-A7F5-BB87E01EA25A}" srcOrd="0" destOrd="0" presId="urn:microsoft.com/office/officeart/2005/8/layout/hierarchy2"/>
    <dgm:cxn modelId="{2C458229-1739-4CF0-90DE-D67A51218C38}" type="presParOf" srcId="{3C36C4D8-C783-4097-8D27-3FA82AAEA8FB}" destId="{0E62D0BE-90C2-4DED-9669-CE645CFA2750}" srcOrd="3" destOrd="0" presId="urn:microsoft.com/office/officeart/2005/8/layout/hierarchy2"/>
    <dgm:cxn modelId="{87AD2E4B-0173-40EB-88AE-3AF10027A5E2}" type="presParOf" srcId="{0E62D0BE-90C2-4DED-9669-CE645CFA2750}" destId="{D5EE3AD6-6217-446A-AFB0-6C3F635C0AE7}" srcOrd="0" destOrd="0" presId="urn:microsoft.com/office/officeart/2005/8/layout/hierarchy2"/>
    <dgm:cxn modelId="{77A53BA5-8D36-40A2-8092-390B5649D124}" type="presParOf" srcId="{0E62D0BE-90C2-4DED-9669-CE645CFA2750}" destId="{2352FA7F-D79F-45AF-92A2-D2FE2B433BD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9B4A26-E56E-4371-87C9-13A6BCBAE839}" type="doc">
      <dgm:prSet loTypeId="urn:microsoft.com/office/officeart/2005/8/layout/hList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7FF46F9-8D26-447C-B220-9A728450424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государства 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(в современной политологии) - способ организации и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осущес-твления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государственной власти, который реализуется через форму правления, форму государственного устройства и политический режим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B1E1143-9AC9-4873-BAE0-AF81EA80D091}" type="parTrans" cxnId="{41186372-8E15-42D6-8E5F-70EE8ED439FB}">
      <dgm:prSet/>
      <dgm:spPr/>
      <dgm:t>
        <a:bodyPr/>
        <a:lstStyle/>
        <a:p>
          <a:endParaRPr lang="ru-RU"/>
        </a:p>
      </dgm:t>
    </dgm:pt>
    <dgm:pt modelId="{7F1E3FED-9611-4A61-8D50-578426B5D9B6}" type="sibTrans" cxnId="{41186372-8E15-42D6-8E5F-70EE8ED439FB}">
      <dgm:prSet/>
      <dgm:spPr/>
      <dgm:t>
        <a:bodyPr/>
        <a:lstStyle/>
        <a:p>
          <a:endParaRPr lang="ru-RU"/>
        </a:p>
      </dgm:t>
    </dgm:pt>
    <dgm:pt modelId="{54AE2221-9A6B-44C4-B413-B4923A6E9ED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правления 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структура высших органов государственной власти, порядок их образования и функционирования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568D81-8296-4CA1-BC75-959E33E6EEF2}" type="parTrans" cxnId="{B52356C4-F2F6-4E1D-AC5C-96F374CB98C2}">
      <dgm:prSet/>
      <dgm:spPr/>
      <dgm:t>
        <a:bodyPr/>
        <a:lstStyle/>
        <a:p>
          <a:endParaRPr lang="ru-RU"/>
        </a:p>
      </dgm:t>
    </dgm:pt>
    <dgm:pt modelId="{A7F5983A-CF5E-49AE-9E8C-F6D93E8A3F40}" type="sibTrans" cxnId="{B52356C4-F2F6-4E1D-AC5C-96F374CB98C2}">
      <dgm:prSet/>
      <dgm:spPr/>
      <dgm:t>
        <a:bodyPr/>
        <a:lstStyle/>
        <a:p>
          <a:endParaRPr lang="ru-RU"/>
        </a:p>
      </dgm:t>
    </dgm:pt>
    <dgm:pt modelId="{2541F1CF-8D6B-4578-A526-8380C7CE884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государственного устройства 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ративно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-территориальное строение государства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09F3D31-EE3B-44F5-AC5F-BA077225171E}" type="parTrans" cxnId="{141AECD6-B5B9-4201-8D3A-1AAEF1F26840}">
      <dgm:prSet/>
      <dgm:spPr/>
      <dgm:t>
        <a:bodyPr/>
        <a:lstStyle/>
        <a:p>
          <a:endParaRPr lang="ru-RU"/>
        </a:p>
      </dgm:t>
    </dgm:pt>
    <dgm:pt modelId="{6D874ACC-E732-4175-8195-49525415160C}" type="sibTrans" cxnId="{141AECD6-B5B9-4201-8D3A-1AAEF1F26840}">
      <dgm:prSet/>
      <dgm:spPr/>
      <dgm:t>
        <a:bodyPr/>
        <a:lstStyle/>
        <a:p>
          <a:endParaRPr lang="ru-RU"/>
        </a:p>
      </dgm:t>
    </dgm:pt>
    <dgm:pt modelId="{255AC08C-252E-4D15-A3D9-D65A5575DB9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Политический режим 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методы и средства, с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по-мощью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которых </a:t>
          </a:r>
          <a:r>
            <a:rPr lang="ru-RU" sz="18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осущест-вляется</a:t>
          </a:r>
          <a:r>
            <a: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государственная власть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6105A6-EB90-4589-8190-0FA3CC66D3B1}" type="parTrans" cxnId="{696A7EDD-5720-49AC-BCBD-904F95A725A0}">
      <dgm:prSet/>
      <dgm:spPr/>
      <dgm:t>
        <a:bodyPr/>
        <a:lstStyle/>
        <a:p>
          <a:endParaRPr lang="ru-RU"/>
        </a:p>
      </dgm:t>
    </dgm:pt>
    <dgm:pt modelId="{458F224C-78F4-4080-AB6A-BAC910512CB4}" type="sibTrans" cxnId="{696A7EDD-5720-49AC-BCBD-904F95A725A0}">
      <dgm:prSet/>
      <dgm:spPr/>
      <dgm:t>
        <a:bodyPr/>
        <a:lstStyle/>
        <a:p>
          <a:endParaRPr lang="ru-RU"/>
        </a:p>
      </dgm:t>
    </dgm:pt>
    <dgm:pt modelId="{3C2622C1-1E73-47F8-B7CF-546F01CCAD07}" type="pres">
      <dgm:prSet presAssocID="{709B4A26-E56E-4371-87C9-13A6BCBAE83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0D0A4A-D323-4FFA-A898-031EB79C901F}" type="pres">
      <dgm:prSet presAssocID="{77FF46F9-8D26-447C-B220-9A7284504249}" presName="roof" presStyleLbl="dkBgShp" presStyleIdx="0" presStyleCnt="2"/>
      <dgm:spPr/>
      <dgm:t>
        <a:bodyPr/>
        <a:lstStyle/>
        <a:p>
          <a:endParaRPr lang="ru-RU"/>
        </a:p>
      </dgm:t>
    </dgm:pt>
    <dgm:pt modelId="{22108F31-0E7F-4508-890C-F89AD5A88EF3}" type="pres">
      <dgm:prSet presAssocID="{77FF46F9-8D26-447C-B220-9A7284504249}" presName="pillars" presStyleCnt="0"/>
      <dgm:spPr/>
    </dgm:pt>
    <dgm:pt modelId="{EA1970FD-C751-40AA-BCB0-D19C799A20AE}" type="pres">
      <dgm:prSet presAssocID="{77FF46F9-8D26-447C-B220-9A728450424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3588E-73B6-48D7-BC27-A3338E4C80EC}" type="pres">
      <dgm:prSet presAssocID="{2541F1CF-8D6B-4578-A526-8380C7CE8840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5CBDB-3618-4F94-8718-B0F614DAECB0}" type="pres">
      <dgm:prSet presAssocID="{255AC08C-252E-4D15-A3D9-D65A5575DB9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1CE65-E6A6-4FEC-8BC8-A7D2D5E1BFDB}" type="pres">
      <dgm:prSet presAssocID="{77FF46F9-8D26-447C-B220-9A7284504249}" presName="base" presStyleLbl="dkBgShp" presStyleIdx="1" presStyleCnt="2"/>
      <dgm:spPr/>
    </dgm:pt>
  </dgm:ptLst>
  <dgm:cxnLst>
    <dgm:cxn modelId="{054A3C97-A23B-4304-8C1E-0B5B6512F0C4}" type="presOf" srcId="{255AC08C-252E-4D15-A3D9-D65A5575DB90}" destId="{9995CBDB-3618-4F94-8718-B0F614DAECB0}" srcOrd="0" destOrd="0" presId="urn:microsoft.com/office/officeart/2005/8/layout/hList3"/>
    <dgm:cxn modelId="{A4181917-CEC1-4BAB-AC47-74CAE9FE398A}" type="presOf" srcId="{2541F1CF-8D6B-4578-A526-8380C7CE8840}" destId="{B9A3588E-73B6-48D7-BC27-A3338E4C80EC}" srcOrd="0" destOrd="0" presId="urn:microsoft.com/office/officeart/2005/8/layout/hList3"/>
    <dgm:cxn modelId="{41186372-8E15-42D6-8E5F-70EE8ED439FB}" srcId="{709B4A26-E56E-4371-87C9-13A6BCBAE839}" destId="{77FF46F9-8D26-447C-B220-9A7284504249}" srcOrd="0" destOrd="0" parTransId="{EB1E1143-9AC9-4873-BAE0-AF81EA80D091}" sibTransId="{7F1E3FED-9611-4A61-8D50-578426B5D9B6}"/>
    <dgm:cxn modelId="{0CCF8A15-A47D-4CC8-975E-F45341AA2D94}" type="presOf" srcId="{77FF46F9-8D26-447C-B220-9A7284504249}" destId="{5A0D0A4A-D323-4FFA-A898-031EB79C901F}" srcOrd="0" destOrd="0" presId="urn:microsoft.com/office/officeart/2005/8/layout/hList3"/>
    <dgm:cxn modelId="{696A7EDD-5720-49AC-BCBD-904F95A725A0}" srcId="{77FF46F9-8D26-447C-B220-9A7284504249}" destId="{255AC08C-252E-4D15-A3D9-D65A5575DB90}" srcOrd="2" destOrd="0" parTransId="{416105A6-EB90-4589-8190-0FA3CC66D3B1}" sibTransId="{458F224C-78F4-4080-AB6A-BAC910512CB4}"/>
    <dgm:cxn modelId="{59365C6B-618A-4126-AA99-E672109674D5}" type="presOf" srcId="{709B4A26-E56E-4371-87C9-13A6BCBAE839}" destId="{3C2622C1-1E73-47F8-B7CF-546F01CCAD07}" srcOrd="0" destOrd="0" presId="urn:microsoft.com/office/officeart/2005/8/layout/hList3"/>
    <dgm:cxn modelId="{141AECD6-B5B9-4201-8D3A-1AAEF1F26840}" srcId="{77FF46F9-8D26-447C-B220-9A7284504249}" destId="{2541F1CF-8D6B-4578-A526-8380C7CE8840}" srcOrd="1" destOrd="0" parTransId="{B09F3D31-EE3B-44F5-AC5F-BA077225171E}" sibTransId="{6D874ACC-E732-4175-8195-49525415160C}"/>
    <dgm:cxn modelId="{7A347B95-E2A1-4ADA-AD01-7D5A9070C84F}" type="presOf" srcId="{54AE2221-9A6B-44C4-B413-B4923A6E9ED4}" destId="{EA1970FD-C751-40AA-BCB0-D19C799A20AE}" srcOrd="0" destOrd="0" presId="urn:microsoft.com/office/officeart/2005/8/layout/hList3"/>
    <dgm:cxn modelId="{B52356C4-F2F6-4E1D-AC5C-96F374CB98C2}" srcId="{77FF46F9-8D26-447C-B220-9A7284504249}" destId="{54AE2221-9A6B-44C4-B413-B4923A6E9ED4}" srcOrd="0" destOrd="0" parTransId="{17568D81-8296-4CA1-BC75-959E33E6EEF2}" sibTransId="{A7F5983A-CF5E-49AE-9E8C-F6D93E8A3F40}"/>
    <dgm:cxn modelId="{16FBE4DE-63DD-421C-9924-FDF4065909CF}" type="presParOf" srcId="{3C2622C1-1E73-47F8-B7CF-546F01CCAD07}" destId="{5A0D0A4A-D323-4FFA-A898-031EB79C901F}" srcOrd="0" destOrd="0" presId="urn:microsoft.com/office/officeart/2005/8/layout/hList3"/>
    <dgm:cxn modelId="{647B81A6-D383-41A9-A6A8-F0C2F2E2E86D}" type="presParOf" srcId="{3C2622C1-1E73-47F8-B7CF-546F01CCAD07}" destId="{22108F31-0E7F-4508-890C-F89AD5A88EF3}" srcOrd="1" destOrd="0" presId="urn:microsoft.com/office/officeart/2005/8/layout/hList3"/>
    <dgm:cxn modelId="{46100BD7-3F3B-462A-86EA-2A7F0AD6094A}" type="presParOf" srcId="{22108F31-0E7F-4508-890C-F89AD5A88EF3}" destId="{EA1970FD-C751-40AA-BCB0-D19C799A20AE}" srcOrd="0" destOrd="0" presId="urn:microsoft.com/office/officeart/2005/8/layout/hList3"/>
    <dgm:cxn modelId="{83ECA30D-9806-41AD-99C7-C65D64B3C471}" type="presParOf" srcId="{22108F31-0E7F-4508-890C-F89AD5A88EF3}" destId="{B9A3588E-73B6-48D7-BC27-A3338E4C80EC}" srcOrd="1" destOrd="0" presId="urn:microsoft.com/office/officeart/2005/8/layout/hList3"/>
    <dgm:cxn modelId="{DF73605C-DE45-4280-921A-0B48E7EFDC56}" type="presParOf" srcId="{22108F31-0E7F-4508-890C-F89AD5A88EF3}" destId="{9995CBDB-3618-4F94-8718-B0F614DAECB0}" srcOrd="2" destOrd="0" presId="urn:microsoft.com/office/officeart/2005/8/layout/hList3"/>
    <dgm:cxn modelId="{84E03029-EA9E-4467-A495-6715461E496D}" type="presParOf" srcId="{3C2622C1-1E73-47F8-B7CF-546F01CCAD07}" destId="{FE81CE65-E6A6-4FEC-8BC8-A7D2D5E1BFD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63EA02-074C-4380-89E6-B6F75D6ED6FB}" type="doc">
      <dgm:prSet loTypeId="urn:microsoft.com/office/officeart/2005/8/layout/orgChart1" loCatId="hierarchy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969D8E3-6F5E-4FED-B54E-AD8C0393734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Формы правления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2A3DCDF-8277-4FE5-AB5B-C29A366C9B27}" type="parTrans" cxnId="{F2892E8B-0255-484C-A08E-679432195E19}">
      <dgm:prSet/>
      <dgm:spPr/>
      <dgm:t>
        <a:bodyPr/>
        <a:lstStyle/>
        <a:p>
          <a:endParaRPr lang="ru-RU"/>
        </a:p>
      </dgm:t>
    </dgm:pt>
    <dgm:pt modelId="{1146DB8F-1500-4982-929B-B6C58E9B300E}" type="sibTrans" cxnId="{F2892E8B-0255-484C-A08E-679432195E19}">
      <dgm:prSet/>
      <dgm:spPr/>
      <dgm:t>
        <a:bodyPr/>
        <a:lstStyle/>
        <a:p>
          <a:endParaRPr lang="ru-RU"/>
        </a:p>
      </dgm:t>
    </dgm:pt>
    <dgm:pt modelId="{7B97983B-9B84-4C16-8146-642005B7BCE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Монархия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3CD3872-3588-4DBF-BF90-D2154BB6E57B}" type="parTrans" cxnId="{8886C8D6-9790-414F-B332-3B989536D187}">
      <dgm:prSet/>
      <dgm:spPr/>
      <dgm:t>
        <a:bodyPr/>
        <a:lstStyle/>
        <a:p>
          <a:endParaRPr lang="ru-RU"/>
        </a:p>
      </dgm:t>
    </dgm:pt>
    <dgm:pt modelId="{E9AB2F74-B184-4847-82FB-370734599017}" type="sibTrans" cxnId="{8886C8D6-9790-414F-B332-3B989536D187}">
      <dgm:prSet/>
      <dgm:spPr/>
      <dgm:t>
        <a:bodyPr/>
        <a:lstStyle/>
        <a:p>
          <a:endParaRPr lang="ru-RU"/>
        </a:p>
      </dgm:t>
    </dgm:pt>
    <dgm:pt modelId="{C58D5FA2-51EF-45A5-B515-3C3E23111CE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Республика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4828E48-4C5D-416F-9BA0-885ED0691703}" type="parTrans" cxnId="{2AE688D9-EA32-427B-A54A-D62EDFA52159}">
      <dgm:prSet/>
      <dgm:spPr/>
      <dgm:t>
        <a:bodyPr/>
        <a:lstStyle/>
        <a:p>
          <a:endParaRPr lang="ru-RU"/>
        </a:p>
      </dgm:t>
    </dgm:pt>
    <dgm:pt modelId="{36BC3DB0-79B4-4430-8CE0-20B1BDA0A98B}" type="sibTrans" cxnId="{2AE688D9-EA32-427B-A54A-D62EDFA52159}">
      <dgm:prSet/>
      <dgm:spPr/>
      <dgm:t>
        <a:bodyPr/>
        <a:lstStyle/>
        <a:p>
          <a:endParaRPr lang="ru-RU"/>
        </a:p>
      </dgm:t>
    </dgm:pt>
    <dgm:pt modelId="{0F2D5AF3-0142-44FD-8B82-1A7FF0477DC3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наличие единоличного главы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государ-ства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который пользуется своей властью пожизненно и обычно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пере-даёт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её по наследству (король,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импе-ратор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шах)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0A53E04-ADCC-49C3-A85C-DAAF26C663E1}" type="parTrans" cxnId="{5D40AAB3-1AC6-42FB-8352-9562E10A5963}">
      <dgm:prSet/>
      <dgm:spPr/>
      <dgm:t>
        <a:bodyPr/>
        <a:lstStyle/>
        <a:p>
          <a:endParaRPr lang="ru-RU"/>
        </a:p>
      </dgm:t>
    </dgm:pt>
    <dgm:pt modelId="{8B26221F-5352-4976-ADA1-7442123347F8}" type="sibTrans" cxnId="{5D40AAB3-1AC6-42FB-8352-9562E10A5963}">
      <dgm:prSet/>
      <dgm:spPr/>
      <dgm:t>
        <a:bodyPr/>
        <a:lstStyle/>
        <a:p>
          <a:endParaRPr lang="ru-RU"/>
        </a:p>
      </dgm:t>
    </dgm:pt>
    <dgm:pt modelId="{1431C432-0191-405C-8BB1-942E90FC9239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верховная государственная власть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осу-ществляется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выборными органами или лицами, которые избираются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населе-нием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 определённый срок (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парла-мент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президент)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DEB8882-BD36-40CA-B813-1B0111A9F610}" type="parTrans" cxnId="{DBDEC59A-5F48-49F4-BFEC-6AD963FBEDDD}">
      <dgm:prSet/>
      <dgm:spPr/>
      <dgm:t>
        <a:bodyPr/>
        <a:lstStyle/>
        <a:p>
          <a:endParaRPr lang="ru-RU"/>
        </a:p>
      </dgm:t>
    </dgm:pt>
    <dgm:pt modelId="{8233783B-EC32-4AD4-ADAC-329F9A445BD2}" type="sibTrans" cxnId="{DBDEC59A-5F48-49F4-BFEC-6AD963FBEDDD}">
      <dgm:prSet/>
      <dgm:spPr/>
      <dgm:t>
        <a:bodyPr/>
        <a:lstStyle/>
        <a:p>
          <a:endParaRPr lang="ru-RU"/>
        </a:p>
      </dgm:t>
    </dgm:pt>
    <dgm:pt modelId="{C5AC8C61-5713-489C-9564-AB89338381E3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конституционная (ограниченная)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3067442-9C46-4F64-AD32-A7E211335749}" type="parTrans" cxnId="{6ED0D16C-01C3-4EA3-BCF2-E7F3F6DC372A}">
      <dgm:prSet/>
      <dgm:spPr/>
      <dgm:t>
        <a:bodyPr/>
        <a:lstStyle/>
        <a:p>
          <a:endParaRPr lang="ru-RU"/>
        </a:p>
      </dgm:t>
    </dgm:pt>
    <dgm:pt modelId="{8B656F82-C6E8-4A4E-AE92-0C81589B0260}" type="sibTrans" cxnId="{6ED0D16C-01C3-4EA3-BCF2-E7F3F6DC372A}">
      <dgm:prSet/>
      <dgm:spPr/>
      <dgm:t>
        <a:bodyPr/>
        <a:lstStyle/>
        <a:p>
          <a:endParaRPr lang="ru-RU"/>
        </a:p>
      </dgm:t>
    </dgm:pt>
    <dgm:pt modelId="{6CC1A352-0457-4413-BEBE-8EE11844AB1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абсолютная (неограниченная)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0C9E7B3-6B4E-46C1-8DCE-9086ADC08F01}" type="parTrans" cxnId="{9958160C-A1F1-4850-8E09-DD829BD521BB}">
      <dgm:prSet/>
      <dgm:spPr/>
      <dgm:t>
        <a:bodyPr/>
        <a:lstStyle/>
        <a:p>
          <a:endParaRPr lang="ru-RU"/>
        </a:p>
      </dgm:t>
    </dgm:pt>
    <dgm:pt modelId="{0CD0BF33-E1B8-43EE-967C-B2E7AA2A901B}" type="sibTrans" cxnId="{9958160C-A1F1-4850-8E09-DD829BD521BB}">
      <dgm:prSet/>
      <dgm:spPr/>
      <dgm:t>
        <a:bodyPr/>
        <a:lstStyle/>
        <a:p>
          <a:endParaRPr lang="ru-RU"/>
        </a:p>
      </dgm:t>
    </dgm:pt>
    <dgm:pt modelId="{9419AEF9-F9F9-4ED2-B98C-4733204AB1AD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президентская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E9178BA-EC2A-496B-8C41-27DCACF59E05}" type="parTrans" cxnId="{02A0B272-FFC1-413F-93A7-984122FF0AB3}">
      <dgm:prSet/>
      <dgm:spPr/>
      <dgm:t>
        <a:bodyPr/>
        <a:lstStyle/>
        <a:p>
          <a:endParaRPr lang="ru-RU"/>
        </a:p>
      </dgm:t>
    </dgm:pt>
    <dgm:pt modelId="{35BD75CA-DC21-4814-A6F3-8F0DC6153DF0}" type="sibTrans" cxnId="{02A0B272-FFC1-413F-93A7-984122FF0AB3}">
      <dgm:prSet/>
      <dgm:spPr/>
      <dgm:t>
        <a:bodyPr/>
        <a:lstStyle/>
        <a:p>
          <a:endParaRPr lang="ru-RU"/>
        </a:p>
      </dgm:t>
    </dgm:pt>
    <dgm:pt modelId="{95BCA45C-9234-48C6-81C8-6403CC984681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парламентская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EBD0044-85E2-491D-9589-4715C0680FCA}" type="parTrans" cxnId="{3B0C7617-9347-461A-ABDF-C896128E3272}">
      <dgm:prSet/>
      <dgm:spPr/>
      <dgm:t>
        <a:bodyPr/>
        <a:lstStyle/>
        <a:p>
          <a:endParaRPr lang="ru-RU"/>
        </a:p>
      </dgm:t>
    </dgm:pt>
    <dgm:pt modelId="{1C41A2B5-A791-45A9-86F2-84B8EB0D15CB}" type="sibTrans" cxnId="{3B0C7617-9347-461A-ABDF-C896128E3272}">
      <dgm:prSet/>
      <dgm:spPr/>
      <dgm:t>
        <a:bodyPr/>
        <a:lstStyle/>
        <a:p>
          <a:endParaRPr lang="ru-RU"/>
        </a:p>
      </dgm:t>
    </dgm:pt>
    <dgm:pt modelId="{86DCDF8F-5CA9-43A7-B04D-61E3FD154D97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смешанная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DFBFD2C-867C-4C29-BFE8-2F80004A805E}" type="parTrans" cxnId="{C68549A9-CFEB-4088-A36A-9BEE86F50553}">
      <dgm:prSet/>
      <dgm:spPr/>
      <dgm:t>
        <a:bodyPr/>
        <a:lstStyle/>
        <a:p>
          <a:endParaRPr lang="ru-RU"/>
        </a:p>
      </dgm:t>
    </dgm:pt>
    <dgm:pt modelId="{1A11D64B-07DA-4661-96DC-CABC3DB97A53}" type="sibTrans" cxnId="{C68549A9-CFEB-4088-A36A-9BEE86F50553}">
      <dgm:prSet/>
      <dgm:spPr/>
      <dgm:t>
        <a:bodyPr/>
        <a:lstStyle/>
        <a:p>
          <a:endParaRPr lang="ru-RU"/>
        </a:p>
      </dgm:t>
    </dgm:pt>
    <dgm:pt modelId="{F58E80D5-439B-4BB9-A7C4-E7FB490F04B5}" type="pres">
      <dgm:prSet presAssocID="{C863EA02-074C-4380-89E6-B6F75D6ED6F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94612F4-D3B7-4652-B871-3CB99EB10399}" type="pres">
      <dgm:prSet presAssocID="{B969D8E3-6F5E-4FED-B54E-AD8C03937344}" presName="hierRoot1" presStyleCnt="0">
        <dgm:presLayoutVars>
          <dgm:hierBranch val="init"/>
        </dgm:presLayoutVars>
      </dgm:prSet>
      <dgm:spPr/>
    </dgm:pt>
    <dgm:pt modelId="{6EF9B761-6F2D-495D-A005-B75B77256DA5}" type="pres">
      <dgm:prSet presAssocID="{B969D8E3-6F5E-4FED-B54E-AD8C03937344}" presName="rootComposite1" presStyleCnt="0"/>
      <dgm:spPr/>
    </dgm:pt>
    <dgm:pt modelId="{4AE690D3-0EDF-4CD1-8535-DCCB80966C39}" type="pres">
      <dgm:prSet presAssocID="{B969D8E3-6F5E-4FED-B54E-AD8C03937344}" presName="rootText1" presStyleLbl="node0" presStyleIdx="0" presStyleCnt="1" custScaleX="2894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00EE2E-C532-4E72-857C-675B2E2DAFF8}" type="pres">
      <dgm:prSet presAssocID="{B969D8E3-6F5E-4FED-B54E-AD8C0393734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1552591-E153-47A5-AF0E-7585DA0BFFAB}" type="pres">
      <dgm:prSet presAssocID="{B969D8E3-6F5E-4FED-B54E-AD8C03937344}" presName="hierChild2" presStyleCnt="0"/>
      <dgm:spPr/>
    </dgm:pt>
    <dgm:pt modelId="{7F0E2458-8BD3-4103-97A6-84257AD89632}" type="pres">
      <dgm:prSet presAssocID="{23CD3872-3588-4DBF-BF90-D2154BB6E57B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CE03EAE-3140-40E8-B69E-B5ABF6A8AD3A}" type="pres">
      <dgm:prSet presAssocID="{7B97983B-9B84-4C16-8146-642005B7BCEB}" presName="hierRoot2" presStyleCnt="0">
        <dgm:presLayoutVars>
          <dgm:hierBranch/>
        </dgm:presLayoutVars>
      </dgm:prSet>
      <dgm:spPr/>
    </dgm:pt>
    <dgm:pt modelId="{66200C12-20B3-456B-A4E0-EF762A47692A}" type="pres">
      <dgm:prSet presAssocID="{7B97983B-9B84-4C16-8146-642005B7BCEB}" presName="rootComposite" presStyleCnt="0"/>
      <dgm:spPr/>
    </dgm:pt>
    <dgm:pt modelId="{9A63171F-6419-471C-B14D-6DD70C45DF25}" type="pres">
      <dgm:prSet presAssocID="{7B97983B-9B84-4C16-8146-642005B7BCEB}" presName="rootText" presStyleLbl="node2" presStyleIdx="0" presStyleCnt="2" custScaleX="417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C792EE-0AF4-451E-A132-0D2FD20BCA39}" type="pres">
      <dgm:prSet presAssocID="{7B97983B-9B84-4C16-8146-642005B7BCEB}" presName="rootConnector" presStyleLbl="node2" presStyleIdx="0" presStyleCnt="2"/>
      <dgm:spPr/>
      <dgm:t>
        <a:bodyPr/>
        <a:lstStyle/>
        <a:p>
          <a:endParaRPr lang="ru-RU"/>
        </a:p>
      </dgm:t>
    </dgm:pt>
    <dgm:pt modelId="{987500BE-D2F5-475B-8B02-E9CF049E382B}" type="pres">
      <dgm:prSet presAssocID="{7B97983B-9B84-4C16-8146-642005B7BCEB}" presName="hierChild4" presStyleCnt="0"/>
      <dgm:spPr/>
    </dgm:pt>
    <dgm:pt modelId="{C6C9E7DB-FB8A-42BB-8199-37CA791B3B52}" type="pres">
      <dgm:prSet presAssocID="{C0A53E04-ADCC-49C3-A85C-DAAF26C663E1}" presName="Name35" presStyleLbl="parChTrans1D3" presStyleIdx="0" presStyleCnt="2"/>
      <dgm:spPr/>
      <dgm:t>
        <a:bodyPr/>
        <a:lstStyle/>
        <a:p>
          <a:endParaRPr lang="ru-RU"/>
        </a:p>
      </dgm:t>
    </dgm:pt>
    <dgm:pt modelId="{8DAF7E0F-FE3F-4C89-A4D1-7ADBE48B43D5}" type="pres">
      <dgm:prSet presAssocID="{0F2D5AF3-0142-44FD-8B82-1A7FF0477DC3}" presName="hierRoot2" presStyleCnt="0">
        <dgm:presLayoutVars>
          <dgm:hierBranch val="init"/>
        </dgm:presLayoutVars>
      </dgm:prSet>
      <dgm:spPr/>
    </dgm:pt>
    <dgm:pt modelId="{34CD6B8B-F1B3-4445-AC00-44F57F4BABD0}" type="pres">
      <dgm:prSet presAssocID="{0F2D5AF3-0142-44FD-8B82-1A7FF0477DC3}" presName="rootComposite" presStyleCnt="0"/>
      <dgm:spPr/>
    </dgm:pt>
    <dgm:pt modelId="{8819407D-CE0C-4995-A1FC-DB9E5F1CAC95}" type="pres">
      <dgm:prSet presAssocID="{0F2D5AF3-0142-44FD-8B82-1A7FF0477DC3}" presName="rootText" presStyleLbl="node3" presStyleIdx="0" presStyleCnt="2" custScaleX="417290" custScaleY="2824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4E1AD1-B5A7-4EC8-AB78-96A6A9F9FB74}" type="pres">
      <dgm:prSet presAssocID="{0F2D5AF3-0142-44FD-8B82-1A7FF0477DC3}" presName="rootConnector" presStyleLbl="node3" presStyleIdx="0" presStyleCnt="2"/>
      <dgm:spPr/>
      <dgm:t>
        <a:bodyPr/>
        <a:lstStyle/>
        <a:p>
          <a:endParaRPr lang="ru-RU"/>
        </a:p>
      </dgm:t>
    </dgm:pt>
    <dgm:pt modelId="{32DF1C06-1564-4ACB-A522-BD11AF16D943}" type="pres">
      <dgm:prSet presAssocID="{0F2D5AF3-0142-44FD-8B82-1A7FF0477DC3}" presName="hierChild4" presStyleCnt="0"/>
      <dgm:spPr/>
    </dgm:pt>
    <dgm:pt modelId="{6103B40D-1B23-42AB-AC4E-D2C166167497}" type="pres">
      <dgm:prSet presAssocID="{03067442-9C46-4F64-AD32-A7E211335749}" presName="Name37" presStyleLbl="parChTrans1D4" presStyleIdx="0" presStyleCnt="5"/>
      <dgm:spPr/>
      <dgm:t>
        <a:bodyPr/>
        <a:lstStyle/>
        <a:p>
          <a:endParaRPr lang="ru-RU"/>
        </a:p>
      </dgm:t>
    </dgm:pt>
    <dgm:pt modelId="{D8D42AC7-4D42-4C00-9592-4E7BB4EB26CD}" type="pres">
      <dgm:prSet presAssocID="{C5AC8C61-5713-489C-9564-AB89338381E3}" presName="hierRoot2" presStyleCnt="0">
        <dgm:presLayoutVars>
          <dgm:hierBranch val="init"/>
        </dgm:presLayoutVars>
      </dgm:prSet>
      <dgm:spPr/>
    </dgm:pt>
    <dgm:pt modelId="{959EA724-BD23-4FDF-B0FF-6C3D5C564DF6}" type="pres">
      <dgm:prSet presAssocID="{C5AC8C61-5713-489C-9564-AB89338381E3}" presName="rootComposite" presStyleCnt="0"/>
      <dgm:spPr/>
    </dgm:pt>
    <dgm:pt modelId="{9E14AD39-0D15-4F99-8D1B-C989B78B23A6}" type="pres">
      <dgm:prSet presAssocID="{C5AC8C61-5713-489C-9564-AB89338381E3}" presName="rootText" presStyleLbl="node4" presStyleIdx="0" presStyleCnt="5" custScaleX="2630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A4B78C-172A-43F6-AD31-291982BF74BE}" type="pres">
      <dgm:prSet presAssocID="{C5AC8C61-5713-489C-9564-AB89338381E3}" presName="rootConnector" presStyleLbl="node4" presStyleIdx="0" presStyleCnt="5"/>
      <dgm:spPr/>
      <dgm:t>
        <a:bodyPr/>
        <a:lstStyle/>
        <a:p>
          <a:endParaRPr lang="ru-RU"/>
        </a:p>
      </dgm:t>
    </dgm:pt>
    <dgm:pt modelId="{BF837DA5-195E-454E-9F25-DE6DB3DE12F6}" type="pres">
      <dgm:prSet presAssocID="{C5AC8C61-5713-489C-9564-AB89338381E3}" presName="hierChild4" presStyleCnt="0"/>
      <dgm:spPr/>
    </dgm:pt>
    <dgm:pt modelId="{836ADF68-05B6-4E1E-A04E-2BACE3BF5E34}" type="pres">
      <dgm:prSet presAssocID="{C5AC8C61-5713-489C-9564-AB89338381E3}" presName="hierChild5" presStyleCnt="0"/>
      <dgm:spPr/>
    </dgm:pt>
    <dgm:pt modelId="{6723D8D7-AC23-4CD4-B496-CA63A1E80F78}" type="pres">
      <dgm:prSet presAssocID="{10C9E7B3-6B4E-46C1-8DCE-9086ADC08F01}" presName="Name37" presStyleLbl="parChTrans1D4" presStyleIdx="1" presStyleCnt="5"/>
      <dgm:spPr/>
      <dgm:t>
        <a:bodyPr/>
        <a:lstStyle/>
        <a:p>
          <a:endParaRPr lang="ru-RU"/>
        </a:p>
      </dgm:t>
    </dgm:pt>
    <dgm:pt modelId="{8222DB5C-F589-4209-9CD3-C229CEEBC901}" type="pres">
      <dgm:prSet presAssocID="{6CC1A352-0457-4413-BEBE-8EE11844AB1B}" presName="hierRoot2" presStyleCnt="0">
        <dgm:presLayoutVars>
          <dgm:hierBranch val="init"/>
        </dgm:presLayoutVars>
      </dgm:prSet>
      <dgm:spPr/>
    </dgm:pt>
    <dgm:pt modelId="{D921C2AA-A2CF-4B6D-A3A0-4D1293956BCC}" type="pres">
      <dgm:prSet presAssocID="{6CC1A352-0457-4413-BEBE-8EE11844AB1B}" presName="rootComposite" presStyleCnt="0"/>
      <dgm:spPr/>
    </dgm:pt>
    <dgm:pt modelId="{416A5A00-E2A3-4908-A097-4C5943E85AB0}" type="pres">
      <dgm:prSet presAssocID="{6CC1A352-0457-4413-BEBE-8EE11844AB1B}" presName="rootText" presStyleLbl="node4" presStyleIdx="1" presStyleCnt="5" custScaleX="2630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8AD72-FEA3-4863-BECB-1B0551D0D5B9}" type="pres">
      <dgm:prSet presAssocID="{6CC1A352-0457-4413-BEBE-8EE11844AB1B}" presName="rootConnector" presStyleLbl="node4" presStyleIdx="1" presStyleCnt="5"/>
      <dgm:spPr/>
      <dgm:t>
        <a:bodyPr/>
        <a:lstStyle/>
        <a:p>
          <a:endParaRPr lang="ru-RU"/>
        </a:p>
      </dgm:t>
    </dgm:pt>
    <dgm:pt modelId="{ECA5E71C-A493-4614-8976-E4C4F2D64B63}" type="pres">
      <dgm:prSet presAssocID="{6CC1A352-0457-4413-BEBE-8EE11844AB1B}" presName="hierChild4" presStyleCnt="0"/>
      <dgm:spPr/>
    </dgm:pt>
    <dgm:pt modelId="{7A0F26C4-DA2B-4C4D-87FE-51DBF22CB446}" type="pres">
      <dgm:prSet presAssocID="{6CC1A352-0457-4413-BEBE-8EE11844AB1B}" presName="hierChild5" presStyleCnt="0"/>
      <dgm:spPr/>
    </dgm:pt>
    <dgm:pt modelId="{44246F97-035E-4905-BB70-B6F2F98E6E24}" type="pres">
      <dgm:prSet presAssocID="{0F2D5AF3-0142-44FD-8B82-1A7FF0477DC3}" presName="hierChild5" presStyleCnt="0"/>
      <dgm:spPr/>
    </dgm:pt>
    <dgm:pt modelId="{301B5187-B5A3-4F0C-BAD2-A3A3714D5EF9}" type="pres">
      <dgm:prSet presAssocID="{7B97983B-9B84-4C16-8146-642005B7BCEB}" presName="hierChild5" presStyleCnt="0"/>
      <dgm:spPr/>
    </dgm:pt>
    <dgm:pt modelId="{45AD6CC3-2A3B-410A-A2AD-331993106BD0}" type="pres">
      <dgm:prSet presAssocID="{14828E48-4C5D-416F-9BA0-885ED069170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86F784EB-16FD-4510-BCBD-CB740CF762F7}" type="pres">
      <dgm:prSet presAssocID="{C58D5FA2-51EF-45A5-B515-3C3E23111CE4}" presName="hierRoot2" presStyleCnt="0">
        <dgm:presLayoutVars>
          <dgm:hierBranch/>
        </dgm:presLayoutVars>
      </dgm:prSet>
      <dgm:spPr/>
    </dgm:pt>
    <dgm:pt modelId="{4CE5F9D5-1C4F-492A-9580-DE14E073E70A}" type="pres">
      <dgm:prSet presAssocID="{C58D5FA2-51EF-45A5-B515-3C3E23111CE4}" presName="rootComposite" presStyleCnt="0"/>
      <dgm:spPr/>
    </dgm:pt>
    <dgm:pt modelId="{6BEDB0BC-2DC6-412E-B9F5-46195A6DB727}" type="pres">
      <dgm:prSet presAssocID="{C58D5FA2-51EF-45A5-B515-3C3E23111CE4}" presName="rootText" presStyleLbl="node2" presStyleIdx="1" presStyleCnt="2" custScaleX="417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B0AD28-8AFA-4FB5-9B43-C04272BB45C6}" type="pres">
      <dgm:prSet presAssocID="{C58D5FA2-51EF-45A5-B515-3C3E23111CE4}" presName="rootConnector" presStyleLbl="node2" presStyleIdx="1" presStyleCnt="2"/>
      <dgm:spPr/>
      <dgm:t>
        <a:bodyPr/>
        <a:lstStyle/>
        <a:p>
          <a:endParaRPr lang="ru-RU"/>
        </a:p>
      </dgm:t>
    </dgm:pt>
    <dgm:pt modelId="{67874FE4-7E6B-4436-930B-BC98EB3BEFAF}" type="pres">
      <dgm:prSet presAssocID="{C58D5FA2-51EF-45A5-B515-3C3E23111CE4}" presName="hierChild4" presStyleCnt="0"/>
      <dgm:spPr/>
    </dgm:pt>
    <dgm:pt modelId="{AB84D418-71ED-4944-9C19-636425E014FC}" type="pres">
      <dgm:prSet presAssocID="{BDEB8882-BD36-40CA-B813-1B0111A9F610}" presName="Name35" presStyleLbl="parChTrans1D3" presStyleIdx="1" presStyleCnt="2"/>
      <dgm:spPr/>
      <dgm:t>
        <a:bodyPr/>
        <a:lstStyle/>
        <a:p>
          <a:endParaRPr lang="ru-RU"/>
        </a:p>
      </dgm:t>
    </dgm:pt>
    <dgm:pt modelId="{89B9B84C-D5A3-4064-A272-3498D73A1EBC}" type="pres">
      <dgm:prSet presAssocID="{1431C432-0191-405C-8BB1-942E90FC9239}" presName="hierRoot2" presStyleCnt="0">
        <dgm:presLayoutVars>
          <dgm:hierBranch val="init"/>
        </dgm:presLayoutVars>
      </dgm:prSet>
      <dgm:spPr/>
    </dgm:pt>
    <dgm:pt modelId="{239BB10A-6F1D-453A-88A4-46C5BB7B82AA}" type="pres">
      <dgm:prSet presAssocID="{1431C432-0191-405C-8BB1-942E90FC9239}" presName="rootComposite" presStyleCnt="0"/>
      <dgm:spPr/>
    </dgm:pt>
    <dgm:pt modelId="{66201588-50DB-4DF4-B94C-9C91590E68B8}" type="pres">
      <dgm:prSet presAssocID="{1431C432-0191-405C-8BB1-942E90FC9239}" presName="rootText" presStyleLbl="node3" presStyleIdx="1" presStyleCnt="2" custScaleX="417290" custScaleY="2824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46815F-CD1E-4450-8D21-ED0252DB66D5}" type="pres">
      <dgm:prSet presAssocID="{1431C432-0191-405C-8BB1-942E90FC9239}" presName="rootConnector" presStyleLbl="node3" presStyleIdx="1" presStyleCnt="2"/>
      <dgm:spPr/>
      <dgm:t>
        <a:bodyPr/>
        <a:lstStyle/>
        <a:p>
          <a:endParaRPr lang="ru-RU"/>
        </a:p>
      </dgm:t>
    </dgm:pt>
    <dgm:pt modelId="{559B1443-EA33-46FA-BD33-7FC4C1CE7DB7}" type="pres">
      <dgm:prSet presAssocID="{1431C432-0191-405C-8BB1-942E90FC9239}" presName="hierChild4" presStyleCnt="0"/>
      <dgm:spPr/>
    </dgm:pt>
    <dgm:pt modelId="{D6903BBC-2911-4918-8D39-E047FD366B8E}" type="pres">
      <dgm:prSet presAssocID="{FE9178BA-EC2A-496B-8C41-27DCACF59E05}" presName="Name37" presStyleLbl="parChTrans1D4" presStyleIdx="2" presStyleCnt="5"/>
      <dgm:spPr/>
      <dgm:t>
        <a:bodyPr/>
        <a:lstStyle/>
        <a:p>
          <a:endParaRPr lang="ru-RU"/>
        </a:p>
      </dgm:t>
    </dgm:pt>
    <dgm:pt modelId="{7237FD44-7B63-48FC-A026-0A7A3BE86F0D}" type="pres">
      <dgm:prSet presAssocID="{9419AEF9-F9F9-4ED2-B98C-4733204AB1AD}" presName="hierRoot2" presStyleCnt="0">
        <dgm:presLayoutVars>
          <dgm:hierBranch val="init"/>
        </dgm:presLayoutVars>
      </dgm:prSet>
      <dgm:spPr/>
    </dgm:pt>
    <dgm:pt modelId="{EC5ACE3E-FAA2-4EE9-B260-3F62B8E92303}" type="pres">
      <dgm:prSet presAssocID="{9419AEF9-F9F9-4ED2-B98C-4733204AB1AD}" presName="rootComposite" presStyleCnt="0"/>
      <dgm:spPr/>
    </dgm:pt>
    <dgm:pt modelId="{1382F07C-3CD4-4F53-AD4F-5EAB4FEFF2E3}" type="pres">
      <dgm:prSet presAssocID="{9419AEF9-F9F9-4ED2-B98C-4733204AB1AD}" presName="rootText" presStyleLbl="node4" presStyleIdx="2" presStyleCnt="5" custScaleX="2380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724706-47DB-493B-A8C5-44DDE2368F8D}" type="pres">
      <dgm:prSet presAssocID="{9419AEF9-F9F9-4ED2-B98C-4733204AB1AD}" presName="rootConnector" presStyleLbl="node4" presStyleIdx="2" presStyleCnt="5"/>
      <dgm:spPr/>
      <dgm:t>
        <a:bodyPr/>
        <a:lstStyle/>
        <a:p>
          <a:endParaRPr lang="ru-RU"/>
        </a:p>
      </dgm:t>
    </dgm:pt>
    <dgm:pt modelId="{9C7E8B60-0B33-4ECA-8A03-4E895460F199}" type="pres">
      <dgm:prSet presAssocID="{9419AEF9-F9F9-4ED2-B98C-4733204AB1AD}" presName="hierChild4" presStyleCnt="0"/>
      <dgm:spPr/>
    </dgm:pt>
    <dgm:pt modelId="{D29F3486-0F96-4B23-A91A-3CA9CECA77AB}" type="pres">
      <dgm:prSet presAssocID="{9419AEF9-F9F9-4ED2-B98C-4733204AB1AD}" presName="hierChild5" presStyleCnt="0"/>
      <dgm:spPr/>
    </dgm:pt>
    <dgm:pt modelId="{31F9655D-7FFD-4F26-A267-BB711ECE5765}" type="pres">
      <dgm:prSet presAssocID="{6EBD0044-85E2-491D-9589-4715C0680FCA}" presName="Name37" presStyleLbl="parChTrans1D4" presStyleIdx="3" presStyleCnt="5"/>
      <dgm:spPr/>
      <dgm:t>
        <a:bodyPr/>
        <a:lstStyle/>
        <a:p>
          <a:endParaRPr lang="ru-RU"/>
        </a:p>
      </dgm:t>
    </dgm:pt>
    <dgm:pt modelId="{E18395EF-B892-4122-806D-FD26CA662DED}" type="pres">
      <dgm:prSet presAssocID="{95BCA45C-9234-48C6-81C8-6403CC984681}" presName="hierRoot2" presStyleCnt="0">
        <dgm:presLayoutVars>
          <dgm:hierBranch val="init"/>
        </dgm:presLayoutVars>
      </dgm:prSet>
      <dgm:spPr/>
    </dgm:pt>
    <dgm:pt modelId="{14AB900A-50D9-4A6D-925A-E9A99A7AFE2B}" type="pres">
      <dgm:prSet presAssocID="{95BCA45C-9234-48C6-81C8-6403CC984681}" presName="rootComposite" presStyleCnt="0"/>
      <dgm:spPr/>
    </dgm:pt>
    <dgm:pt modelId="{48599971-519B-4E08-A1B2-3D0DA01A8E7F}" type="pres">
      <dgm:prSet presAssocID="{95BCA45C-9234-48C6-81C8-6403CC984681}" presName="rootText" presStyleLbl="node4" presStyleIdx="3" presStyleCnt="5" custScaleX="2380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4AD943-FA8B-42F5-8EDF-A00E8678224F}" type="pres">
      <dgm:prSet presAssocID="{95BCA45C-9234-48C6-81C8-6403CC984681}" presName="rootConnector" presStyleLbl="node4" presStyleIdx="3" presStyleCnt="5"/>
      <dgm:spPr/>
      <dgm:t>
        <a:bodyPr/>
        <a:lstStyle/>
        <a:p>
          <a:endParaRPr lang="ru-RU"/>
        </a:p>
      </dgm:t>
    </dgm:pt>
    <dgm:pt modelId="{63019315-0C7A-4472-8E0A-501DCE5208EF}" type="pres">
      <dgm:prSet presAssocID="{95BCA45C-9234-48C6-81C8-6403CC984681}" presName="hierChild4" presStyleCnt="0"/>
      <dgm:spPr/>
    </dgm:pt>
    <dgm:pt modelId="{FE7A2209-7D21-4FE3-AD1B-2907F45A6693}" type="pres">
      <dgm:prSet presAssocID="{95BCA45C-9234-48C6-81C8-6403CC984681}" presName="hierChild5" presStyleCnt="0"/>
      <dgm:spPr/>
    </dgm:pt>
    <dgm:pt modelId="{BBE0ECC8-97B0-45D4-8FCB-B5B1DC6C33F9}" type="pres">
      <dgm:prSet presAssocID="{6DFBFD2C-867C-4C29-BFE8-2F80004A805E}" presName="Name37" presStyleLbl="parChTrans1D4" presStyleIdx="4" presStyleCnt="5"/>
      <dgm:spPr/>
      <dgm:t>
        <a:bodyPr/>
        <a:lstStyle/>
        <a:p>
          <a:endParaRPr lang="ru-RU"/>
        </a:p>
      </dgm:t>
    </dgm:pt>
    <dgm:pt modelId="{6253E756-C274-4676-827B-41828CF472B0}" type="pres">
      <dgm:prSet presAssocID="{86DCDF8F-5CA9-43A7-B04D-61E3FD154D97}" presName="hierRoot2" presStyleCnt="0">
        <dgm:presLayoutVars>
          <dgm:hierBranch val="init"/>
        </dgm:presLayoutVars>
      </dgm:prSet>
      <dgm:spPr/>
    </dgm:pt>
    <dgm:pt modelId="{2E3DBA10-0D6E-41FF-9A0A-7E64C7A8FB8C}" type="pres">
      <dgm:prSet presAssocID="{86DCDF8F-5CA9-43A7-B04D-61E3FD154D97}" presName="rootComposite" presStyleCnt="0"/>
      <dgm:spPr/>
    </dgm:pt>
    <dgm:pt modelId="{A9D50309-254C-40D1-AE51-1EC31271853B}" type="pres">
      <dgm:prSet presAssocID="{86DCDF8F-5CA9-43A7-B04D-61E3FD154D97}" presName="rootText" presStyleLbl="node4" presStyleIdx="4" presStyleCnt="5" custScaleX="2380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1FF579-2D19-45DA-95A7-FEC51DC216A0}" type="pres">
      <dgm:prSet presAssocID="{86DCDF8F-5CA9-43A7-B04D-61E3FD154D97}" presName="rootConnector" presStyleLbl="node4" presStyleIdx="4" presStyleCnt="5"/>
      <dgm:spPr/>
      <dgm:t>
        <a:bodyPr/>
        <a:lstStyle/>
        <a:p>
          <a:endParaRPr lang="ru-RU"/>
        </a:p>
      </dgm:t>
    </dgm:pt>
    <dgm:pt modelId="{9B8F8315-153C-49E3-9164-AB48EE3FCBF6}" type="pres">
      <dgm:prSet presAssocID="{86DCDF8F-5CA9-43A7-B04D-61E3FD154D97}" presName="hierChild4" presStyleCnt="0"/>
      <dgm:spPr/>
    </dgm:pt>
    <dgm:pt modelId="{EA30FAF1-A7F5-47C2-AEED-A22D93471648}" type="pres">
      <dgm:prSet presAssocID="{86DCDF8F-5CA9-43A7-B04D-61E3FD154D97}" presName="hierChild5" presStyleCnt="0"/>
      <dgm:spPr/>
    </dgm:pt>
    <dgm:pt modelId="{FCF31E96-D629-4F18-9CBB-91D5277A8DEF}" type="pres">
      <dgm:prSet presAssocID="{1431C432-0191-405C-8BB1-942E90FC9239}" presName="hierChild5" presStyleCnt="0"/>
      <dgm:spPr/>
    </dgm:pt>
    <dgm:pt modelId="{56CFDEBA-DC9A-4B09-B95E-9F37593A56E5}" type="pres">
      <dgm:prSet presAssocID="{C58D5FA2-51EF-45A5-B515-3C3E23111CE4}" presName="hierChild5" presStyleCnt="0"/>
      <dgm:spPr/>
    </dgm:pt>
    <dgm:pt modelId="{A6C65AC9-11DB-4321-9853-A3116D194D9C}" type="pres">
      <dgm:prSet presAssocID="{B969D8E3-6F5E-4FED-B54E-AD8C03937344}" presName="hierChild3" presStyleCnt="0"/>
      <dgm:spPr/>
    </dgm:pt>
  </dgm:ptLst>
  <dgm:cxnLst>
    <dgm:cxn modelId="{C79B7743-54B2-4264-8FFD-69B2DAA4060C}" type="presOf" srcId="{95BCA45C-9234-48C6-81C8-6403CC984681}" destId="{48599971-519B-4E08-A1B2-3D0DA01A8E7F}" srcOrd="0" destOrd="0" presId="urn:microsoft.com/office/officeart/2005/8/layout/orgChart1"/>
    <dgm:cxn modelId="{C68549A9-CFEB-4088-A36A-9BEE86F50553}" srcId="{1431C432-0191-405C-8BB1-942E90FC9239}" destId="{86DCDF8F-5CA9-43A7-B04D-61E3FD154D97}" srcOrd="2" destOrd="0" parTransId="{6DFBFD2C-867C-4C29-BFE8-2F80004A805E}" sibTransId="{1A11D64B-07DA-4661-96DC-CABC3DB97A53}"/>
    <dgm:cxn modelId="{AA8819D6-44BD-4247-9173-9C0410A54448}" type="presOf" srcId="{0F2D5AF3-0142-44FD-8B82-1A7FF0477DC3}" destId="{604E1AD1-B5A7-4EC8-AB78-96A6A9F9FB74}" srcOrd="1" destOrd="0" presId="urn:microsoft.com/office/officeart/2005/8/layout/orgChart1"/>
    <dgm:cxn modelId="{2A1535E3-0814-4F7E-9896-C8FAAA2849FE}" type="presOf" srcId="{C863EA02-074C-4380-89E6-B6F75D6ED6FB}" destId="{F58E80D5-439B-4BB9-A7C4-E7FB490F04B5}" srcOrd="0" destOrd="0" presId="urn:microsoft.com/office/officeart/2005/8/layout/orgChart1"/>
    <dgm:cxn modelId="{6C6D5BAF-72DE-4203-9B26-D4B69E6040F4}" type="presOf" srcId="{6EBD0044-85E2-491D-9589-4715C0680FCA}" destId="{31F9655D-7FFD-4F26-A267-BB711ECE5765}" srcOrd="0" destOrd="0" presId="urn:microsoft.com/office/officeart/2005/8/layout/orgChart1"/>
    <dgm:cxn modelId="{EADEEB2F-3143-4244-B9F7-2E46B83CB889}" type="presOf" srcId="{1431C432-0191-405C-8BB1-942E90FC9239}" destId="{66201588-50DB-4DF4-B94C-9C91590E68B8}" srcOrd="0" destOrd="0" presId="urn:microsoft.com/office/officeart/2005/8/layout/orgChart1"/>
    <dgm:cxn modelId="{6443DA5B-4A5E-4E99-9393-2E781BCA3A96}" type="presOf" srcId="{B969D8E3-6F5E-4FED-B54E-AD8C03937344}" destId="{3700EE2E-C532-4E72-857C-675B2E2DAFF8}" srcOrd="1" destOrd="0" presId="urn:microsoft.com/office/officeart/2005/8/layout/orgChart1"/>
    <dgm:cxn modelId="{48FA1D52-931C-4945-B319-80F9B5F82D5B}" type="presOf" srcId="{10C9E7B3-6B4E-46C1-8DCE-9086ADC08F01}" destId="{6723D8D7-AC23-4CD4-B496-CA63A1E80F78}" srcOrd="0" destOrd="0" presId="urn:microsoft.com/office/officeart/2005/8/layout/orgChart1"/>
    <dgm:cxn modelId="{DB707283-3951-463E-B20E-A0689EA4148A}" type="presOf" srcId="{C58D5FA2-51EF-45A5-B515-3C3E23111CE4}" destId="{8EB0AD28-8AFA-4FB5-9B43-C04272BB45C6}" srcOrd="1" destOrd="0" presId="urn:microsoft.com/office/officeart/2005/8/layout/orgChart1"/>
    <dgm:cxn modelId="{BF8CE2EC-1A5C-407C-8D73-961D5FEC7F9D}" type="presOf" srcId="{C5AC8C61-5713-489C-9564-AB89338381E3}" destId="{9E14AD39-0D15-4F99-8D1B-C989B78B23A6}" srcOrd="0" destOrd="0" presId="urn:microsoft.com/office/officeart/2005/8/layout/orgChart1"/>
    <dgm:cxn modelId="{F948BFAF-C8EA-4873-B519-50CCBBB88CB0}" type="presOf" srcId="{BDEB8882-BD36-40CA-B813-1B0111A9F610}" destId="{AB84D418-71ED-4944-9C19-636425E014FC}" srcOrd="0" destOrd="0" presId="urn:microsoft.com/office/officeart/2005/8/layout/orgChart1"/>
    <dgm:cxn modelId="{F2892E8B-0255-484C-A08E-679432195E19}" srcId="{C863EA02-074C-4380-89E6-B6F75D6ED6FB}" destId="{B969D8E3-6F5E-4FED-B54E-AD8C03937344}" srcOrd="0" destOrd="0" parTransId="{52A3DCDF-8277-4FE5-AB5B-C29A366C9B27}" sibTransId="{1146DB8F-1500-4982-929B-B6C58E9B300E}"/>
    <dgm:cxn modelId="{19442913-2638-40B5-8930-BC5612D242F0}" type="presOf" srcId="{7B97983B-9B84-4C16-8146-642005B7BCEB}" destId="{44C792EE-0AF4-451E-A132-0D2FD20BCA39}" srcOrd="1" destOrd="0" presId="urn:microsoft.com/office/officeart/2005/8/layout/orgChart1"/>
    <dgm:cxn modelId="{9958160C-A1F1-4850-8E09-DD829BD521BB}" srcId="{0F2D5AF3-0142-44FD-8B82-1A7FF0477DC3}" destId="{6CC1A352-0457-4413-BEBE-8EE11844AB1B}" srcOrd="1" destOrd="0" parTransId="{10C9E7B3-6B4E-46C1-8DCE-9086ADC08F01}" sibTransId="{0CD0BF33-E1B8-43EE-967C-B2E7AA2A901B}"/>
    <dgm:cxn modelId="{4648C344-E749-4A7A-94CA-031A74CA16E3}" type="presOf" srcId="{23CD3872-3588-4DBF-BF90-D2154BB6E57B}" destId="{7F0E2458-8BD3-4103-97A6-84257AD89632}" srcOrd="0" destOrd="0" presId="urn:microsoft.com/office/officeart/2005/8/layout/orgChart1"/>
    <dgm:cxn modelId="{23CA3191-224A-4774-8C28-C0EA55CC3EFC}" type="presOf" srcId="{C0A53E04-ADCC-49C3-A85C-DAAF26C663E1}" destId="{C6C9E7DB-FB8A-42BB-8199-37CA791B3B52}" srcOrd="0" destOrd="0" presId="urn:microsoft.com/office/officeart/2005/8/layout/orgChart1"/>
    <dgm:cxn modelId="{8886C8D6-9790-414F-B332-3B989536D187}" srcId="{B969D8E3-6F5E-4FED-B54E-AD8C03937344}" destId="{7B97983B-9B84-4C16-8146-642005B7BCEB}" srcOrd="0" destOrd="0" parTransId="{23CD3872-3588-4DBF-BF90-D2154BB6E57B}" sibTransId="{E9AB2F74-B184-4847-82FB-370734599017}"/>
    <dgm:cxn modelId="{3B0C7617-9347-461A-ABDF-C896128E3272}" srcId="{1431C432-0191-405C-8BB1-942E90FC9239}" destId="{95BCA45C-9234-48C6-81C8-6403CC984681}" srcOrd="1" destOrd="0" parTransId="{6EBD0044-85E2-491D-9589-4715C0680FCA}" sibTransId="{1C41A2B5-A791-45A9-86F2-84B8EB0D15CB}"/>
    <dgm:cxn modelId="{870C96B8-C378-42B3-BC84-46C1AEDB91A2}" type="presOf" srcId="{0F2D5AF3-0142-44FD-8B82-1A7FF0477DC3}" destId="{8819407D-CE0C-4995-A1FC-DB9E5F1CAC95}" srcOrd="0" destOrd="0" presId="urn:microsoft.com/office/officeart/2005/8/layout/orgChart1"/>
    <dgm:cxn modelId="{02A0B272-FFC1-413F-93A7-984122FF0AB3}" srcId="{1431C432-0191-405C-8BB1-942E90FC9239}" destId="{9419AEF9-F9F9-4ED2-B98C-4733204AB1AD}" srcOrd="0" destOrd="0" parTransId="{FE9178BA-EC2A-496B-8C41-27DCACF59E05}" sibTransId="{35BD75CA-DC21-4814-A6F3-8F0DC6153DF0}"/>
    <dgm:cxn modelId="{2AE688D9-EA32-427B-A54A-D62EDFA52159}" srcId="{B969D8E3-6F5E-4FED-B54E-AD8C03937344}" destId="{C58D5FA2-51EF-45A5-B515-3C3E23111CE4}" srcOrd="1" destOrd="0" parTransId="{14828E48-4C5D-416F-9BA0-885ED0691703}" sibTransId="{36BC3DB0-79B4-4430-8CE0-20B1BDA0A98B}"/>
    <dgm:cxn modelId="{34889317-24A0-4268-AC4C-113875FE3D48}" type="presOf" srcId="{14828E48-4C5D-416F-9BA0-885ED0691703}" destId="{45AD6CC3-2A3B-410A-A2AD-331993106BD0}" srcOrd="0" destOrd="0" presId="urn:microsoft.com/office/officeart/2005/8/layout/orgChart1"/>
    <dgm:cxn modelId="{705C8FA5-DE42-4FC7-83BF-2AC72F65FAD8}" type="presOf" srcId="{FE9178BA-EC2A-496B-8C41-27DCACF59E05}" destId="{D6903BBC-2911-4918-8D39-E047FD366B8E}" srcOrd="0" destOrd="0" presId="urn:microsoft.com/office/officeart/2005/8/layout/orgChart1"/>
    <dgm:cxn modelId="{DBDEC59A-5F48-49F4-BFEC-6AD963FBEDDD}" srcId="{C58D5FA2-51EF-45A5-B515-3C3E23111CE4}" destId="{1431C432-0191-405C-8BB1-942E90FC9239}" srcOrd="0" destOrd="0" parTransId="{BDEB8882-BD36-40CA-B813-1B0111A9F610}" sibTransId="{8233783B-EC32-4AD4-ADAC-329F9A445BD2}"/>
    <dgm:cxn modelId="{C53A7CEE-76B7-417B-A229-CA1720318508}" type="presOf" srcId="{86DCDF8F-5CA9-43A7-B04D-61E3FD154D97}" destId="{D01FF579-2D19-45DA-95A7-FEC51DC216A0}" srcOrd="1" destOrd="0" presId="urn:microsoft.com/office/officeart/2005/8/layout/orgChart1"/>
    <dgm:cxn modelId="{1E540782-DA2A-4375-8462-70ADB2393DFB}" type="presOf" srcId="{6CC1A352-0457-4413-BEBE-8EE11844AB1B}" destId="{E2F8AD72-FEA3-4863-BECB-1B0551D0D5B9}" srcOrd="1" destOrd="0" presId="urn:microsoft.com/office/officeart/2005/8/layout/orgChart1"/>
    <dgm:cxn modelId="{5D40AAB3-1AC6-42FB-8352-9562E10A5963}" srcId="{7B97983B-9B84-4C16-8146-642005B7BCEB}" destId="{0F2D5AF3-0142-44FD-8B82-1A7FF0477DC3}" srcOrd="0" destOrd="0" parTransId="{C0A53E04-ADCC-49C3-A85C-DAAF26C663E1}" sibTransId="{8B26221F-5352-4976-ADA1-7442123347F8}"/>
    <dgm:cxn modelId="{CC141760-9B16-4854-BEE6-753941E7FEAF}" type="presOf" srcId="{C58D5FA2-51EF-45A5-B515-3C3E23111CE4}" destId="{6BEDB0BC-2DC6-412E-B9F5-46195A6DB727}" srcOrd="0" destOrd="0" presId="urn:microsoft.com/office/officeart/2005/8/layout/orgChart1"/>
    <dgm:cxn modelId="{C4FCDAAA-6779-40D9-A712-4ECF82389A48}" type="presOf" srcId="{86DCDF8F-5CA9-43A7-B04D-61E3FD154D97}" destId="{A9D50309-254C-40D1-AE51-1EC31271853B}" srcOrd="0" destOrd="0" presId="urn:microsoft.com/office/officeart/2005/8/layout/orgChart1"/>
    <dgm:cxn modelId="{7E425E1A-FC70-4B4C-BFA3-EA358C75CECD}" type="presOf" srcId="{9419AEF9-F9F9-4ED2-B98C-4733204AB1AD}" destId="{1382F07C-3CD4-4F53-AD4F-5EAB4FEFF2E3}" srcOrd="0" destOrd="0" presId="urn:microsoft.com/office/officeart/2005/8/layout/orgChart1"/>
    <dgm:cxn modelId="{3484C8E4-9F5C-43A8-B4DE-17A7389D72C5}" type="presOf" srcId="{6DFBFD2C-867C-4C29-BFE8-2F80004A805E}" destId="{BBE0ECC8-97B0-45D4-8FCB-B5B1DC6C33F9}" srcOrd="0" destOrd="0" presId="urn:microsoft.com/office/officeart/2005/8/layout/orgChart1"/>
    <dgm:cxn modelId="{BA4773A3-3905-49DC-96A5-5B08CF65BA9F}" type="presOf" srcId="{B969D8E3-6F5E-4FED-B54E-AD8C03937344}" destId="{4AE690D3-0EDF-4CD1-8535-DCCB80966C39}" srcOrd="0" destOrd="0" presId="urn:microsoft.com/office/officeart/2005/8/layout/orgChart1"/>
    <dgm:cxn modelId="{5ADADA0F-7784-4282-AF4C-96FCCC62340B}" type="presOf" srcId="{C5AC8C61-5713-489C-9564-AB89338381E3}" destId="{EBA4B78C-172A-43F6-AD31-291982BF74BE}" srcOrd="1" destOrd="0" presId="urn:microsoft.com/office/officeart/2005/8/layout/orgChart1"/>
    <dgm:cxn modelId="{97EEDF51-F039-4A52-948C-5CA76CFDA074}" type="presOf" srcId="{1431C432-0191-405C-8BB1-942E90FC9239}" destId="{7F46815F-CD1E-4450-8D21-ED0252DB66D5}" srcOrd="1" destOrd="0" presId="urn:microsoft.com/office/officeart/2005/8/layout/orgChart1"/>
    <dgm:cxn modelId="{6ED0D16C-01C3-4EA3-BCF2-E7F3F6DC372A}" srcId="{0F2D5AF3-0142-44FD-8B82-1A7FF0477DC3}" destId="{C5AC8C61-5713-489C-9564-AB89338381E3}" srcOrd="0" destOrd="0" parTransId="{03067442-9C46-4F64-AD32-A7E211335749}" sibTransId="{8B656F82-C6E8-4A4E-AE92-0C81589B0260}"/>
    <dgm:cxn modelId="{A6193ABE-8AC7-4BFD-82D2-57A698662CC3}" type="presOf" srcId="{03067442-9C46-4F64-AD32-A7E211335749}" destId="{6103B40D-1B23-42AB-AC4E-D2C166167497}" srcOrd="0" destOrd="0" presId="urn:microsoft.com/office/officeart/2005/8/layout/orgChart1"/>
    <dgm:cxn modelId="{A85104D1-5086-4628-89FC-7FB4F0451CAD}" type="presOf" srcId="{7B97983B-9B84-4C16-8146-642005B7BCEB}" destId="{9A63171F-6419-471C-B14D-6DD70C45DF25}" srcOrd="0" destOrd="0" presId="urn:microsoft.com/office/officeart/2005/8/layout/orgChart1"/>
    <dgm:cxn modelId="{CCA49E1B-C179-4BB6-8263-191CAE8D7DDE}" type="presOf" srcId="{95BCA45C-9234-48C6-81C8-6403CC984681}" destId="{4D4AD943-FA8B-42F5-8EDF-A00E8678224F}" srcOrd="1" destOrd="0" presId="urn:microsoft.com/office/officeart/2005/8/layout/orgChart1"/>
    <dgm:cxn modelId="{1CB04278-EE1B-4003-BC8E-72A211995E27}" type="presOf" srcId="{9419AEF9-F9F9-4ED2-B98C-4733204AB1AD}" destId="{E4724706-47DB-493B-A8C5-44DDE2368F8D}" srcOrd="1" destOrd="0" presId="urn:microsoft.com/office/officeart/2005/8/layout/orgChart1"/>
    <dgm:cxn modelId="{E7A95F3F-2D3A-4B63-8E23-522C3BF28980}" type="presOf" srcId="{6CC1A352-0457-4413-BEBE-8EE11844AB1B}" destId="{416A5A00-E2A3-4908-A097-4C5943E85AB0}" srcOrd="0" destOrd="0" presId="urn:microsoft.com/office/officeart/2005/8/layout/orgChart1"/>
    <dgm:cxn modelId="{285DBD7E-B98B-4E77-912F-C3026A9ABCB5}" type="presParOf" srcId="{F58E80D5-439B-4BB9-A7C4-E7FB490F04B5}" destId="{094612F4-D3B7-4652-B871-3CB99EB10399}" srcOrd="0" destOrd="0" presId="urn:microsoft.com/office/officeart/2005/8/layout/orgChart1"/>
    <dgm:cxn modelId="{D6836BD9-2675-4B04-B638-575C770DAD2C}" type="presParOf" srcId="{094612F4-D3B7-4652-B871-3CB99EB10399}" destId="{6EF9B761-6F2D-495D-A005-B75B77256DA5}" srcOrd="0" destOrd="0" presId="urn:microsoft.com/office/officeart/2005/8/layout/orgChart1"/>
    <dgm:cxn modelId="{3515F7EE-245D-4415-A170-C5BC9EF0F458}" type="presParOf" srcId="{6EF9B761-6F2D-495D-A005-B75B77256DA5}" destId="{4AE690D3-0EDF-4CD1-8535-DCCB80966C39}" srcOrd="0" destOrd="0" presId="urn:microsoft.com/office/officeart/2005/8/layout/orgChart1"/>
    <dgm:cxn modelId="{EF9C2F0E-1C42-476F-9C62-05BA5B38C59C}" type="presParOf" srcId="{6EF9B761-6F2D-495D-A005-B75B77256DA5}" destId="{3700EE2E-C532-4E72-857C-675B2E2DAFF8}" srcOrd="1" destOrd="0" presId="urn:microsoft.com/office/officeart/2005/8/layout/orgChart1"/>
    <dgm:cxn modelId="{291607CD-474F-45E3-AC31-B868C2D7C1A7}" type="presParOf" srcId="{094612F4-D3B7-4652-B871-3CB99EB10399}" destId="{01552591-E153-47A5-AF0E-7585DA0BFFAB}" srcOrd="1" destOrd="0" presId="urn:microsoft.com/office/officeart/2005/8/layout/orgChart1"/>
    <dgm:cxn modelId="{2E7AADFB-86AB-472A-8808-B36DAA469B01}" type="presParOf" srcId="{01552591-E153-47A5-AF0E-7585DA0BFFAB}" destId="{7F0E2458-8BD3-4103-97A6-84257AD89632}" srcOrd="0" destOrd="0" presId="urn:microsoft.com/office/officeart/2005/8/layout/orgChart1"/>
    <dgm:cxn modelId="{87903AA5-D3A2-466F-9711-666B602E4403}" type="presParOf" srcId="{01552591-E153-47A5-AF0E-7585DA0BFFAB}" destId="{7CE03EAE-3140-40E8-B69E-B5ABF6A8AD3A}" srcOrd="1" destOrd="0" presId="urn:microsoft.com/office/officeart/2005/8/layout/orgChart1"/>
    <dgm:cxn modelId="{93243A79-FB0B-4ABF-A527-1281A3990F17}" type="presParOf" srcId="{7CE03EAE-3140-40E8-B69E-B5ABF6A8AD3A}" destId="{66200C12-20B3-456B-A4E0-EF762A47692A}" srcOrd="0" destOrd="0" presId="urn:microsoft.com/office/officeart/2005/8/layout/orgChart1"/>
    <dgm:cxn modelId="{255A724D-3849-4D68-88DA-4A0E64D35684}" type="presParOf" srcId="{66200C12-20B3-456B-A4E0-EF762A47692A}" destId="{9A63171F-6419-471C-B14D-6DD70C45DF25}" srcOrd="0" destOrd="0" presId="urn:microsoft.com/office/officeart/2005/8/layout/orgChart1"/>
    <dgm:cxn modelId="{B40E505D-CFE6-4031-A8D7-41E88F6B8C19}" type="presParOf" srcId="{66200C12-20B3-456B-A4E0-EF762A47692A}" destId="{44C792EE-0AF4-451E-A132-0D2FD20BCA39}" srcOrd="1" destOrd="0" presId="urn:microsoft.com/office/officeart/2005/8/layout/orgChart1"/>
    <dgm:cxn modelId="{DAFB1199-9978-4665-B06A-81FFCCE42C15}" type="presParOf" srcId="{7CE03EAE-3140-40E8-B69E-B5ABF6A8AD3A}" destId="{987500BE-D2F5-475B-8B02-E9CF049E382B}" srcOrd="1" destOrd="0" presId="urn:microsoft.com/office/officeart/2005/8/layout/orgChart1"/>
    <dgm:cxn modelId="{80B1D0B9-F964-4D88-BBF2-44A093B06AE8}" type="presParOf" srcId="{987500BE-D2F5-475B-8B02-E9CF049E382B}" destId="{C6C9E7DB-FB8A-42BB-8199-37CA791B3B52}" srcOrd="0" destOrd="0" presId="urn:microsoft.com/office/officeart/2005/8/layout/orgChart1"/>
    <dgm:cxn modelId="{AB1A1AF5-8FF3-4087-BA10-511039F5C704}" type="presParOf" srcId="{987500BE-D2F5-475B-8B02-E9CF049E382B}" destId="{8DAF7E0F-FE3F-4C89-A4D1-7ADBE48B43D5}" srcOrd="1" destOrd="0" presId="urn:microsoft.com/office/officeart/2005/8/layout/orgChart1"/>
    <dgm:cxn modelId="{6C00B9BE-5823-49C7-9010-39D5A410A026}" type="presParOf" srcId="{8DAF7E0F-FE3F-4C89-A4D1-7ADBE48B43D5}" destId="{34CD6B8B-F1B3-4445-AC00-44F57F4BABD0}" srcOrd="0" destOrd="0" presId="urn:microsoft.com/office/officeart/2005/8/layout/orgChart1"/>
    <dgm:cxn modelId="{73D226FA-9442-41B4-8103-E165B362A8F5}" type="presParOf" srcId="{34CD6B8B-F1B3-4445-AC00-44F57F4BABD0}" destId="{8819407D-CE0C-4995-A1FC-DB9E5F1CAC95}" srcOrd="0" destOrd="0" presId="urn:microsoft.com/office/officeart/2005/8/layout/orgChart1"/>
    <dgm:cxn modelId="{E39ED65C-1E50-4E1C-A049-A6F6C98FCD8C}" type="presParOf" srcId="{34CD6B8B-F1B3-4445-AC00-44F57F4BABD0}" destId="{604E1AD1-B5A7-4EC8-AB78-96A6A9F9FB74}" srcOrd="1" destOrd="0" presId="urn:microsoft.com/office/officeart/2005/8/layout/orgChart1"/>
    <dgm:cxn modelId="{54DC1080-A71A-4942-9596-686CB6DE28DD}" type="presParOf" srcId="{8DAF7E0F-FE3F-4C89-A4D1-7ADBE48B43D5}" destId="{32DF1C06-1564-4ACB-A522-BD11AF16D943}" srcOrd="1" destOrd="0" presId="urn:microsoft.com/office/officeart/2005/8/layout/orgChart1"/>
    <dgm:cxn modelId="{72BB4030-0542-4C76-9868-00388681AD47}" type="presParOf" srcId="{32DF1C06-1564-4ACB-A522-BD11AF16D943}" destId="{6103B40D-1B23-42AB-AC4E-D2C166167497}" srcOrd="0" destOrd="0" presId="urn:microsoft.com/office/officeart/2005/8/layout/orgChart1"/>
    <dgm:cxn modelId="{C66253DF-EE1B-46A5-87C9-5E6CD1281854}" type="presParOf" srcId="{32DF1C06-1564-4ACB-A522-BD11AF16D943}" destId="{D8D42AC7-4D42-4C00-9592-4E7BB4EB26CD}" srcOrd="1" destOrd="0" presId="urn:microsoft.com/office/officeart/2005/8/layout/orgChart1"/>
    <dgm:cxn modelId="{59E4EC2A-AB7D-4969-A39B-CE6887161A7E}" type="presParOf" srcId="{D8D42AC7-4D42-4C00-9592-4E7BB4EB26CD}" destId="{959EA724-BD23-4FDF-B0FF-6C3D5C564DF6}" srcOrd="0" destOrd="0" presId="urn:microsoft.com/office/officeart/2005/8/layout/orgChart1"/>
    <dgm:cxn modelId="{64E7F4A7-CB31-4E9E-B1BD-874C6607050E}" type="presParOf" srcId="{959EA724-BD23-4FDF-B0FF-6C3D5C564DF6}" destId="{9E14AD39-0D15-4F99-8D1B-C989B78B23A6}" srcOrd="0" destOrd="0" presId="urn:microsoft.com/office/officeart/2005/8/layout/orgChart1"/>
    <dgm:cxn modelId="{AA720982-9A08-4F61-A4AB-9A2A3A58E995}" type="presParOf" srcId="{959EA724-BD23-4FDF-B0FF-6C3D5C564DF6}" destId="{EBA4B78C-172A-43F6-AD31-291982BF74BE}" srcOrd="1" destOrd="0" presId="urn:microsoft.com/office/officeart/2005/8/layout/orgChart1"/>
    <dgm:cxn modelId="{67A5E3DE-5EAA-48CD-B6A4-624B88B02429}" type="presParOf" srcId="{D8D42AC7-4D42-4C00-9592-4E7BB4EB26CD}" destId="{BF837DA5-195E-454E-9F25-DE6DB3DE12F6}" srcOrd="1" destOrd="0" presId="urn:microsoft.com/office/officeart/2005/8/layout/orgChart1"/>
    <dgm:cxn modelId="{1A701CF7-9A34-41A1-9F2C-A449F0E59515}" type="presParOf" srcId="{D8D42AC7-4D42-4C00-9592-4E7BB4EB26CD}" destId="{836ADF68-05B6-4E1E-A04E-2BACE3BF5E34}" srcOrd="2" destOrd="0" presId="urn:microsoft.com/office/officeart/2005/8/layout/orgChart1"/>
    <dgm:cxn modelId="{B7B71737-8CFF-4150-A0CE-B0F52911849A}" type="presParOf" srcId="{32DF1C06-1564-4ACB-A522-BD11AF16D943}" destId="{6723D8D7-AC23-4CD4-B496-CA63A1E80F78}" srcOrd="2" destOrd="0" presId="urn:microsoft.com/office/officeart/2005/8/layout/orgChart1"/>
    <dgm:cxn modelId="{EF705656-AC38-4A11-A0BB-71741D1401E6}" type="presParOf" srcId="{32DF1C06-1564-4ACB-A522-BD11AF16D943}" destId="{8222DB5C-F589-4209-9CD3-C229CEEBC901}" srcOrd="3" destOrd="0" presId="urn:microsoft.com/office/officeart/2005/8/layout/orgChart1"/>
    <dgm:cxn modelId="{6E614E13-9376-404E-BE56-0333C31A0E40}" type="presParOf" srcId="{8222DB5C-F589-4209-9CD3-C229CEEBC901}" destId="{D921C2AA-A2CF-4B6D-A3A0-4D1293956BCC}" srcOrd="0" destOrd="0" presId="urn:microsoft.com/office/officeart/2005/8/layout/orgChart1"/>
    <dgm:cxn modelId="{ADB5D5DC-2BD1-421C-80B2-CB2801C3B4F2}" type="presParOf" srcId="{D921C2AA-A2CF-4B6D-A3A0-4D1293956BCC}" destId="{416A5A00-E2A3-4908-A097-4C5943E85AB0}" srcOrd="0" destOrd="0" presId="urn:microsoft.com/office/officeart/2005/8/layout/orgChart1"/>
    <dgm:cxn modelId="{DB8ED863-DE2D-4617-BC4F-113E8F06B251}" type="presParOf" srcId="{D921C2AA-A2CF-4B6D-A3A0-4D1293956BCC}" destId="{E2F8AD72-FEA3-4863-BECB-1B0551D0D5B9}" srcOrd="1" destOrd="0" presId="urn:microsoft.com/office/officeart/2005/8/layout/orgChart1"/>
    <dgm:cxn modelId="{C328E206-E97F-4ECA-B407-A06159D1DE28}" type="presParOf" srcId="{8222DB5C-F589-4209-9CD3-C229CEEBC901}" destId="{ECA5E71C-A493-4614-8976-E4C4F2D64B63}" srcOrd="1" destOrd="0" presId="urn:microsoft.com/office/officeart/2005/8/layout/orgChart1"/>
    <dgm:cxn modelId="{6019C1D1-7E62-4A1A-95D6-4073D502F7AD}" type="presParOf" srcId="{8222DB5C-F589-4209-9CD3-C229CEEBC901}" destId="{7A0F26C4-DA2B-4C4D-87FE-51DBF22CB446}" srcOrd="2" destOrd="0" presId="urn:microsoft.com/office/officeart/2005/8/layout/orgChart1"/>
    <dgm:cxn modelId="{10B89735-2F10-49F3-BA97-75B14457291D}" type="presParOf" srcId="{8DAF7E0F-FE3F-4C89-A4D1-7ADBE48B43D5}" destId="{44246F97-035E-4905-BB70-B6F2F98E6E24}" srcOrd="2" destOrd="0" presId="urn:microsoft.com/office/officeart/2005/8/layout/orgChart1"/>
    <dgm:cxn modelId="{E01DE836-022D-4D26-8682-E242F20F4F86}" type="presParOf" srcId="{7CE03EAE-3140-40E8-B69E-B5ABF6A8AD3A}" destId="{301B5187-B5A3-4F0C-BAD2-A3A3714D5EF9}" srcOrd="2" destOrd="0" presId="urn:microsoft.com/office/officeart/2005/8/layout/orgChart1"/>
    <dgm:cxn modelId="{42EA2441-48F9-44B6-8FE7-2E6AD78E3AFC}" type="presParOf" srcId="{01552591-E153-47A5-AF0E-7585DA0BFFAB}" destId="{45AD6CC3-2A3B-410A-A2AD-331993106BD0}" srcOrd="2" destOrd="0" presId="urn:microsoft.com/office/officeart/2005/8/layout/orgChart1"/>
    <dgm:cxn modelId="{037CE270-A1BA-4CAE-B970-7830F4B10BE7}" type="presParOf" srcId="{01552591-E153-47A5-AF0E-7585DA0BFFAB}" destId="{86F784EB-16FD-4510-BCBD-CB740CF762F7}" srcOrd="3" destOrd="0" presId="urn:microsoft.com/office/officeart/2005/8/layout/orgChart1"/>
    <dgm:cxn modelId="{20DD8927-0435-4935-BB2D-7AFF0B97A31D}" type="presParOf" srcId="{86F784EB-16FD-4510-BCBD-CB740CF762F7}" destId="{4CE5F9D5-1C4F-492A-9580-DE14E073E70A}" srcOrd="0" destOrd="0" presId="urn:microsoft.com/office/officeart/2005/8/layout/orgChart1"/>
    <dgm:cxn modelId="{87CA3401-E146-49F5-8384-13AEC5218EF2}" type="presParOf" srcId="{4CE5F9D5-1C4F-492A-9580-DE14E073E70A}" destId="{6BEDB0BC-2DC6-412E-B9F5-46195A6DB727}" srcOrd="0" destOrd="0" presId="urn:microsoft.com/office/officeart/2005/8/layout/orgChart1"/>
    <dgm:cxn modelId="{D51E1005-923A-4F78-9057-2418EBC1531A}" type="presParOf" srcId="{4CE5F9D5-1C4F-492A-9580-DE14E073E70A}" destId="{8EB0AD28-8AFA-4FB5-9B43-C04272BB45C6}" srcOrd="1" destOrd="0" presId="urn:microsoft.com/office/officeart/2005/8/layout/orgChart1"/>
    <dgm:cxn modelId="{99FE8C1F-3EB7-4DB0-9F23-54C6082DC264}" type="presParOf" srcId="{86F784EB-16FD-4510-BCBD-CB740CF762F7}" destId="{67874FE4-7E6B-4436-930B-BC98EB3BEFAF}" srcOrd="1" destOrd="0" presId="urn:microsoft.com/office/officeart/2005/8/layout/orgChart1"/>
    <dgm:cxn modelId="{BABB3748-815F-4DE2-9E4B-0D06F2B4D4E6}" type="presParOf" srcId="{67874FE4-7E6B-4436-930B-BC98EB3BEFAF}" destId="{AB84D418-71ED-4944-9C19-636425E014FC}" srcOrd="0" destOrd="0" presId="urn:microsoft.com/office/officeart/2005/8/layout/orgChart1"/>
    <dgm:cxn modelId="{C1486F73-036D-4428-B03B-F628C0D0AC3A}" type="presParOf" srcId="{67874FE4-7E6B-4436-930B-BC98EB3BEFAF}" destId="{89B9B84C-D5A3-4064-A272-3498D73A1EBC}" srcOrd="1" destOrd="0" presId="urn:microsoft.com/office/officeart/2005/8/layout/orgChart1"/>
    <dgm:cxn modelId="{167A9A61-7C1A-46F3-9BB8-2F0AC5A32A39}" type="presParOf" srcId="{89B9B84C-D5A3-4064-A272-3498D73A1EBC}" destId="{239BB10A-6F1D-453A-88A4-46C5BB7B82AA}" srcOrd="0" destOrd="0" presId="urn:microsoft.com/office/officeart/2005/8/layout/orgChart1"/>
    <dgm:cxn modelId="{C3BBC45A-CABC-4B86-8916-4235A48C52D2}" type="presParOf" srcId="{239BB10A-6F1D-453A-88A4-46C5BB7B82AA}" destId="{66201588-50DB-4DF4-B94C-9C91590E68B8}" srcOrd="0" destOrd="0" presId="urn:microsoft.com/office/officeart/2005/8/layout/orgChart1"/>
    <dgm:cxn modelId="{9E87E2B7-D1DF-4BCB-8D52-4ED59B0A15BE}" type="presParOf" srcId="{239BB10A-6F1D-453A-88A4-46C5BB7B82AA}" destId="{7F46815F-CD1E-4450-8D21-ED0252DB66D5}" srcOrd="1" destOrd="0" presId="urn:microsoft.com/office/officeart/2005/8/layout/orgChart1"/>
    <dgm:cxn modelId="{C42B861D-CD9D-4CD4-B263-0D8F48523F6F}" type="presParOf" srcId="{89B9B84C-D5A3-4064-A272-3498D73A1EBC}" destId="{559B1443-EA33-46FA-BD33-7FC4C1CE7DB7}" srcOrd="1" destOrd="0" presId="urn:microsoft.com/office/officeart/2005/8/layout/orgChart1"/>
    <dgm:cxn modelId="{CA28048E-CCA5-4B21-B54A-A041B88C4D3A}" type="presParOf" srcId="{559B1443-EA33-46FA-BD33-7FC4C1CE7DB7}" destId="{D6903BBC-2911-4918-8D39-E047FD366B8E}" srcOrd="0" destOrd="0" presId="urn:microsoft.com/office/officeart/2005/8/layout/orgChart1"/>
    <dgm:cxn modelId="{A8CFF3F0-2170-4EB6-BF67-2E2DE5D9C57C}" type="presParOf" srcId="{559B1443-EA33-46FA-BD33-7FC4C1CE7DB7}" destId="{7237FD44-7B63-48FC-A026-0A7A3BE86F0D}" srcOrd="1" destOrd="0" presId="urn:microsoft.com/office/officeart/2005/8/layout/orgChart1"/>
    <dgm:cxn modelId="{2F20AAB6-9CBC-4EF5-B514-EB1FE1584750}" type="presParOf" srcId="{7237FD44-7B63-48FC-A026-0A7A3BE86F0D}" destId="{EC5ACE3E-FAA2-4EE9-B260-3F62B8E92303}" srcOrd="0" destOrd="0" presId="urn:microsoft.com/office/officeart/2005/8/layout/orgChart1"/>
    <dgm:cxn modelId="{285C1A23-A85E-4024-B558-A345395128B3}" type="presParOf" srcId="{EC5ACE3E-FAA2-4EE9-B260-3F62B8E92303}" destId="{1382F07C-3CD4-4F53-AD4F-5EAB4FEFF2E3}" srcOrd="0" destOrd="0" presId="urn:microsoft.com/office/officeart/2005/8/layout/orgChart1"/>
    <dgm:cxn modelId="{AF45B57C-A39A-4DA2-85D5-C9DD55ED561E}" type="presParOf" srcId="{EC5ACE3E-FAA2-4EE9-B260-3F62B8E92303}" destId="{E4724706-47DB-493B-A8C5-44DDE2368F8D}" srcOrd="1" destOrd="0" presId="urn:microsoft.com/office/officeart/2005/8/layout/orgChart1"/>
    <dgm:cxn modelId="{4EEA8B4A-7D2D-47FF-8D05-63215AB8266C}" type="presParOf" srcId="{7237FD44-7B63-48FC-A026-0A7A3BE86F0D}" destId="{9C7E8B60-0B33-4ECA-8A03-4E895460F199}" srcOrd="1" destOrd="0" presId="urn:microsoft.com/office/officeart/2005/8/layout/orgChart1"/>
    <dgm:cxn modelId="{4FBACA4A-D3BE-451A-BE38-BBA2CE60A689}" type="presParOf" srcId="{7237FD44-7B63-48FC-A026-0A7A3BE86F0D}" destId="{D29F3486-0F96-4B23-A91A-3CA9CECA77AB}" srcOrd="2" destOrd="0" presId="urn:microsoft.com/office/officeart/2005/8/layout/orgChart1"/>
    <dgm:cxn modelId="{B55C7473-C8E8-4A29-B102-B55D489BF613}" type="presParOf" srcId="{559B1443-EA33-46FA-BD33-7FC4C1CE7DB7}" destId="{31F9655D-7FFD-4F26-A267-BB711ECE5765}" srcOrd="2" destOrd="0" presId="urn:microsoft.com/office/officeart/2005/8/layout/orgChart1"/>
    <dgm:cxn modelId="{3FF2E864-EA63-46EF-82CE-1F443B9DDDB9}" type="presParOf" srcId="{559B1443-EA33-46FA-BD33-7FC4C1CE7DB7}" destId="{E18395EF-B892-4122-806D-FD26CA662DED}" srcOrd="3" destOrd="0" presId="urn:microsoft.com/office/officeart/2005/8/layout/orgChart1"/>
    <dgm:cxn modelId="{3E6B2B91-07AB-4C1B-B1F5-A4CA170A0F1A}" type="presParOf" srcId="{E18395EF-B892-4122-806D-FD26CA662DED}" destId="{14AB900A-50D9-4A6D-925A-E9A99A7AFE2B}" srcOrd="0" destOrd="0" presId="urn:microsoft.com/office/officeart/2005/8/layout/orgChart1"/>
    <dgm:cxn modelId="{7C33EC4A-7FB1-447D-A0A7-664A7E41078C}" type="presParOf" srcId="{14AB900A-50D9-4A6D-925A-E9A99A7AFE2B}" destId="{48599971-519B-4E08-A1B2-3D0DA01A8E7F}" srcOrd="0" destOrd="0" presId="urn:microsoft.com/office/officeart/2005/8/layout/orgChart1"/>
    <dgm:cxn modelId="{BA7A6303-3C9C-4410-A0D2-7C97ABB5AE5C}" type="presParOf" srcId="{14AB900A-50D9-4A6D-925A-E9A99A7AFE2B}" destId="{4D4AD943-FA8B-42F5-8EDF-A00E8678224F}" srcOrd="1" destOrd="0" presId="urn:microsoft.com/office/officeart/2005/8/layout/orgChart1"/>
    <dgm:cxn modelId="{193F752D-9DE5-42B9-AD3D-9DFEE0416E82}" type="presParOf" srcId="{E18395EF-B892-4122-806D-FD26CA662DED}" destId="{63019315-0C7A-4472-8E0A-501DCE5208EF}" srcOrd="1" destOrd="0" presId="urn:microsoft.com/office/officeart/2005/8/layout/orgChart1"/>
    <dgm:cxn modelId="{D6910986-4C36-465A-8733-3C4C5CB27243}" type="presParOf" srcId="{E18395EF-B892-4122-806D-FD26CA662DED}" destId="{FE7A2209-7D21-4FE3-AD1B-2907F45A6693}" srcOrd="2" destOrd="0" presId="urn:microsoft.com/office/officeart/2005/8/layout/orgChart1"/>
    <dgm:cxn modelId="{1A4B942E-783D-45FC-BD73-3D4FB0F64960}" type="presParOf" srcId="{559B1443-EA33-46FA-BD33-7FC4C1CE7DB7}" destId="{BBE0ECC8-97B0-45D4-8FCB-B5B1DC6C33F9}" srcOrd="4" destOrd="0" presId="urn:microsoft.com/office/officeart/2005/8/layout/orgChart1"/>
    <dgm:cxn modelId="{1255A0E6-07F5-478C-99EC-C671AE02CA56}" type="presParOf" srcId="{559B1443-EA33-46FA-BD33-7FC4C1CE7DB7}" destId="{6253E756-C274-4676-827B-41828CF472B0}" srcOrd="5" destOrd="0" presId="urn:microsoft.com/office/officeart/2005/8/layout/orgChart1"/>
    <dgm:cxn modelId="{78AF5E8B-FC45-46C4-AD26-F4713F9B9602}" type="presParOf" srcId="{6253E756-C274-4676-827B-41828CF472B0}" destId="{2E3DBA10-0D6E-41FF-9A0A-7E64C7A8FB8C}" srcOrd="0" destOrd="0" presId="urn:microsoft.com/office/officeart/2005/8/layout/orgChart1"/>
    <dgm:cxn modelId="{1E0EAD3F-0CF0-4C32-B0E5-48138D4830E7}" type="presParOf" srcId="{2E3DBA10-0D6E-41FF-9A0A-7E64C7A8FB8C}" destId="{A9D50309-254C-40D1-AE51-1EC31271853B}" srcOrd="0" destOrd="0" presId="urn:microsoft.com/office/officeart/2005/8/layout/orgChart1"/>
    <dgm:cxn modelId="{866F117E-2977-4A6F-A44C-95E83D879CE5}" type="presParOf" srcId="{2E3DBA10-0D6E-41FF-9A0A-7E64C7A8FB8C}" destId="{D01FF579-2D19-45DA-95A7-FEC51DC216A0}" srcOrd="1" destOrd="0" presId="urn:microsoft.com/office/officeart/2005/8/layout/orgChart1"/>
    <dgm:cxn modelId="{4FFD5E63-E32E-46DB-97D1-99F4C5E9303A}" type="presParOf" srcId="{6253E756-C274-4676-827B-41828CF472B0}" destId="{9B8F8315-153C-49E3-9164-AB48EE3FCBF6}" srcOrd="1" destOrd="0" presId="urn:microsoft.com/office/officeart/2005/8/layout/orgChart1"/>
    <dgm:cxn modelId="{128CCDDA-5D7A-4295-B364-BB26AC3CE2C6}" type="presParOf" srcId="{6253E756-C274-4676-827B-41828CF472B0}" destId="{EA30FAF1-A7F5-47C2-AEED-A22D93471648}" srcOrd="2" destOrd="0" presId="urn:microsoft.com/office/officeart/2005/8/layout/orgChart1"/>
    <dgm:cxn modelId="{4CDEAC5A-89EA-4722-A217-3A33FFE0B20A}" type="presParOf" srcId="{89B9B84C-D5A3-4064-A272-3498D73A1EBC}" destId="{FCF31E96-D629-4F18-9CBB-91D5277A8DEF}" srcOrd="2" destOrd="0" presId="urn:microsoft.com/office/officeart/2005/8/layout/orgChart1"/>
    <dgm:cxn modelId="{26245830-F7EF-4C04-90D2-477EE388FE78}" type="presParOf" srcId="{86F784EB-16FD-4510-BCBD-CB740CF762F7}" destId="{56CFDEBA-DC9A-4B09-B95E-9F37593A56E5}" srcOrd="2" destOrd="0" presId="urn:microsoft.com/office/officeart/2005/8/layout/orgChart1"/>
    <dgm:cxn modelId="{9308C000-41D2-49D4-9C7B-AE648EBB59C2}" type="presParOf" srcId="{094612F4-D3B7-4652-B871-3CB99EB10399}" destId="{A6C65AC9-11DB-4321-9853-A3116D194D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E50432-E633-40B0-8266-8FD1AFA2674D}" type="doc">
      <dgm:prSet loTypeId="urn:microsoft.com/office/officeart/2005/8/layout/orgChart1" loCatId="hierarchy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F0EB1C4-87D7-4199-BF5D-A322EFBF4AE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государственного устройства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5700CA7-E99A-420E-8FD5-FB2225F5DA94}" type="parTrans" cxnId="{CABF549E-10FC-4B83-A827-01440EDBDF03}">
      <dgm:prSet/>
      <dgm:spPr/>
      <dgm:t>
        <a:bodyPr/>
        <a:lstStyle/>
        <a:p>
          <a:endParaRPr lang="ru-RU"/>
        </a:p>
      </dgm:t>
    </dgm:pt>
    <dgm:pt modelId="{4D00D502-6A94-4722-A25B-D64AC5AE5991}" type="sibTrans" cxnId="{CABF549E-10FC-4B83-A827-01440EDBDF03}">
      <dgm:prSet/>
      <dgm:spPr/>
      <dgm:t>
        <a:bodyPr/>
        <a:lstStyle/>
        <a:p>
          <a:endParaRPr lang="ru-RU"/>
        </a:p>
      </dgm:t>
    </dgm:pt>
    <dgm:pt modelId="{3322F2E1-DE52-4757-A0AE-1EB8AEBE292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унитарное государство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C14FD35-B4D5-4E2C-9270-1C149E5EEAFE}" type="parTrans" cxnId="{F9129978-6D77-4EE4-9114-B9B3DBEFEF37}">
      <dgm:prSet/>
      <dgm:spPr/>
      <dgm:t>
        <a:bodyPr/>
        <a:lstStyle/>
        <a:p>
          <a:endParaRPr lang="ru-RU"/>
        </a:p>
      </dgm:t>
    </dgm:pt>
    <dgm:pt modelId="{DFD23DF9-F819-4AB9-B7E1-2D58B265C597}" type="sibTrans" cxnId="{F9129978-6D77-4EE4-9114-B9B3DBEFEF37}">
      <dgm:prSet/>
      <dgm:spPr/>
      <dgm:t>
        <a:bodyPr/>
        <a:lstStyle/>
        <a:p>
          <a:endParaRPr lang="ru-RU"/>
        </a:p>
      </dgm:t>
    </dgm:pt>
    <dgm:pt modelId="{DBD2B81B-41A4-441A-9BB6-C9B9F450D02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федерация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D282879-2A97-4866-A1FC-F5EC5B517C8F}" type="parTrans" cxnId="{C5194DF1-97DC-4F7E-8ED9-ED70083F14E1}">
      <dgm:prSet/>
      <dgm:spPr/>
      <dgm:t>
        <a:bodyPr/>
        <a:lstStyle/>
        <a:p>
          <a:endParaRPr lang="ru-RU"/>
        </a:p>
      </dgm:t>
    </dgm:pt>
    <dgm:pt modelId="{01DF48C5-FE23-4C2D-B492-C78CEAFAA0B0}" type="sibTrans" cxnId="{C5194DF1-97DC-4F7E-8ED9-ED70083F14E1}">
      <dgm:prSet/>
      <dgm:spPr/>
      <dgm:t>
        <a:bodyPr/>
        <a:lstStyle/>
        <a:p>
          <a:endParaRPr lang="ru-RU"/>
        </a:p>
      </dgm:t>
    </dgm:pt>
    <dgm:pt modelId="{3F9F05C5-DB6B-4F8D-B42D-95FAC75957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конфедерация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4D634AB-233A-4C7A-BC3D-659DA67BDA51}" type="parTrans" cxnId="{D585CB6B-BAD5-45CA-9569-9AA926B116E2}">
      <dgm:prSet/>
      <dgm:spPr/>
      <dgm:t>
        <a:bodyPr/>
        <a:lstStyle/>
        <a:p>
          <a:endParaRPr lang="ru-RU"/>
        </a:p>
      </dgm:t>
    </dgm:pt>
    <dgm:pt modelId="{F8972EFF-2DDB-4487-8A58-5C14DF93C713}" type="sibTrans" cxnId="{D585CB6B-BAD5-45CA-9569-9AA926B116E2}">
      <dgm:prSet/>
      <dgm:spPr/>
      <dgm:t>
        <a:bodyPr/>
        <a:lstStyle/>
        <a:p>
          <a:endParaRPr lang="ru-RU"/>
        </a:p>
      </dgm:t>
    </dgm:pt>
    <dgm:pt modelId="{87FD03A1-323D-486B-9357-523C952DD97C}" type="pres">
      <dgm:prSet presAssocID="{F5E50432-E633-40B0-8266-8FD1AFA267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F4F391-E528-4C5F-966F-8B7C94A4C4D8}" type="pres">
      <dgm:prSet presAssocID="{5F0EB1C4-87D7-4199-BF5D-A322EFBF4AE8}" presName="hierRoot1" presStyleCnt="0">
        <dgm:presLayoutVars>
          <dgm:hierBranch val="init"/>
        </dgm:presLayoutVars>
      </dgm:prSet>
      <dgm:spPr/>
    </dgm:pt>
    <dgm:pt modelId="{E304857F-C35F-4A66-AD60-FA12E5F61881}" type="pres">
      <dgm:prSet presAssocID="{5F0EB1C4-87D7-4199-BF5D-A322EFBF4AE8}" presName="rootComposite1" presStyleCnt="0"/>
      <dgm:spPr/>
    </dgm:pt>
    <dgm:pt modelId="{744A6C51-F78C-4BA7-A7A9-FD812F12D833}" type="pres">
      <dgm:prSet presAssocID="{5F0EB1C4-87D7-4199-BF5D-A322EFBF4AE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605E6B-FF1B-4FB3-AE03-754315E12586}" type="pres">
      <dgm:prSet presAssocID="{5F0EB1C4-87D7-4199-BF5D-A322EFBF4AE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A80FE29-F47E-432E-BEB2-7A5791030187}" type="pres">
      <dgm:prSet presAssocID="{5F0EB1C4-87D7-4199-BF5D-A322EFBF4AE8}" presName="hierChild2" presStyleCnt="0"/>
      <dgm:spPr/>
    </dgm:pt>
    <dgm:pt modelId="{B4D76DB1-B0CF-4A02-92EF-D43572460454}" type="pres">
      <dgm:prSet presAssocID="{7C14FD35-B4D5-4E2C-9270-1C149E5EEAF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7D34F64-909F-4B1C-960D-E2708F25DDA9}" type="pres">
      <dgm:prSet presAssocID="{3322F2E1-DE52-4757-A0AE-1EB8AEBE2927}" presName="hierRoot2" presStyleCnt="0">
        <dgm:presLayoutVars>
          <dgm:hierBranch val="init"/>
        </dgm:presLayoutVars>
      </dgm:prSet>
      <dgm:spPr/>
    </dgm:pt>
    <dgm:pt modelId="{FC5EB242-18B3-43AD-A7A7-4E8814BB1ACB}" type="pres">
      <dgm:prSet presAssocID="{3322F2E1-DE52-4757-A0AE-1EB8AEBE2927}" presName="rootComposite" presStyleCnt="0"/>
      <dgm:spPr/>
    </dgm:pt>
    <dgm:pt modelId="{23245FB0-5209-4958-B422-60D23E473C67}" type="pres">
      <dgm:prSet presAssocID="{3322F2E1-DE52-4757-A0AE-1EB8AEBE292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61DEC0-3271-445F-B4C6-904051253DCE}" type="pres">
      <dgm:prSet presAssocID="{3322F2E1-DE52-4757-A0AE-1EB8AEBE2927}" presName="rootConnector" presStyleLbl="node2" presStyleIdx="0" presStyleCnt="3"/>
      <dgm:spPr/>
      <dgm:t>
        <a:bodyPr/>
        <a:lstStyle/>
        <a:p>
          <a:endParaRPr lang="ru-RU"/>
        </a:p>
      </dgm:t>
    </dgm:pt>
    <dgm:pt modelId="{076D9D09-31E2-4197-86B6-3AFB2EBE61E7}" type="pres">
      <dgm:prSet presAssocID="{3322F2E1-DE52-4757-A0AE-1EB8AEBE2927}" presName="hierChild4" presStyleCnt="0"/>
      <dgm:spPr/>
    </dgm:pt>
    <dgm:pt modelId="{049EED3D-25D2-40C1-B05B-5A963F5A6BFF}" type="pres">
      <dgm:prSet presAssocID="{3322F2E1-DE52-4757-A0AE-1EB8AEBE2927}" presName="hierChild5" presStyleCnt="0"/>
      <dgm:spPr/>
    </dgm:pt>
    <dgm:pt modelId="{874A71BF-9346-4B0B-87B7-65C1C121438D}" type="pres">
      <dgm:prSet presAssocID="{FD282879-2A97-4866-A1FC-F5EC5B517C8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5255734-82A7-4D7D-823A-BF7268D83291}" type="pres">
      <dgm:prSet presAssocID="{DBD2B81B-41A4-441A-9BB6-C9B9F450D023}" presName="hierRoot2" presStyleCnt="0">
        <dgm:presLayoutVars>
          <dgm:hierBranch val="init"/>
        </dgm:presLayoutVars>
      </dgm:prSet>
      <dgm:spPr/>
    </dgm:pt>
    <dgm:pt modelId="{4293C36E-4D15-4A23-90F7-CA5E06669BA3}" type="pres">
      <dgm:prSet presAssocID="{DBD2B81B-41A4-441A-9BB6-C9B9F450D023}" presName="rootComposite" presStyleCnt="0"/>
      <dgm:spPr/>
    </dgm:pt>
    <dgm:pt modelId="{B5BD813D-F3AF-42A5-9A09-9EDC5703B286}" type="pres">
      <dgm:prSet presAssocID="{DBD2B81B-41A4-441A-9BB6-C9B9F450D02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D4A5F0-504B-46C6-8BDD-9E23F53C3533}" type="pres">
      <dgm:prSet presAssocID="{DBD2B81B-41A4-441A-9BB6-C9B9F450D023}" presName="rootConnector" presStyleLbl="node2" presStyleIdx="1" presStyleCnt="3"/>
      <dgm:spPr/>
      <dgm:t>
        <a:bodyPr/>
        <a:lstStyle/>
        <a:p>
          <a:endParaRPr lang="ru-RU"/>
        </a:p>
      </dgm:t>
    </dgm:pt>
    <dgm:pt modelId="{D48863CD-6A70-4CC6-A496-FE5010905DF2}" type="pres">
      <dgm:prSet presAssocID="{DBD2B81B-41A4-441A-9BB6-C9B9F450D023}" presName="hierChild4" presStyleCnt="0"/>
      <dgm:spPr/>
    </dgm:pt>
    <dgm:pt modelId="{226509C8-8D9B-47BA-8635-8FA01A03E7F3}" type="pres">
      <dgm:prSet presAssocID="{DBD2B81B-41A4-441A-9BB6-C9B9F450D023}" presName="hierChild5" presStyleCnt="0"/>
      <dgm:spPr/>
    </dgm:pt>
    <dgm:pt modelId="{66E6DB75-9429-4E78-940E-06486145898F}" type="pres">
      <dgm:prSet presAssocID="{04D634AB-233A-4C7A-BC3D-659DA67BDA5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19D381D-B62B-4DA0-B356-5B7937F18105}" type="pres">
      <dgm:prSet presAssocID="{3F9F05C5-DB6B-4F8D-B42D-95FAC75957DF}" presName="hierRoot2" presStyleCnt="0">
        <dgm:presLayoutVars>
          <dgm:hierBranch val="init"/>
        </dgm:presLayoutVars>
      </dgm:prSet>
      <dgm:spPr/>
    </dgm:pt>
    <dgm:pt modelId="{3EB1F048-03B1-48DB-9A67-9E41B865B587}" type="pres">
      <dgm:prSet presAssocID="{3F9F05C5-DB6B-4F8D-B42D-95FAC75957DF}" presName="rootComposite" presStyleCnt="0"/>
      <dgm:spPr/>
    </dgm:pt>
    <dgm:pt modelId="{5095821E-9F9D-479D-A78E-D75933D6E08F}" type="pres">
      <dgm:prSet presAssocID="{3F9F05C5-DB6B-4F8D-B42D-95FAC75957D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A5E812-4FEA-4D4D-A3A0-8C1CD6377A25}" type="pres">
      <dgm:prSet presAssocID="{3F9F05C5-DB6B-4F8D-B42D-95FAC75957DF}" presName="rootConnector" presStyleLbl="node2" presStyleIdx="2" presStyleCnt="3"/>
      <dgm:spPr/>
      <dgm:t>
        <a:bodyPr/>
        <a:lstStyle/>
        <a:p>
          <a:endParaRPr lang="ru-RU"/>
        </a:p>
      </dgm:t>
    </dgm:pt>
    <dgm:pt modelId="{290E59AA-099E-4FA0-BD6C-9A8E8A1061D3}" type="pres">
      <dgm:prSet presAssocID="{3F9F05C5-DB6B-4F8D-B42D-95FAC75957DF}" presName="hierChild4" presStyleCnt="0"/>
      <dgm:spPr/>
    </dgm:pt>
    <dgm:pt modelId="{7566FCF9-358B-43D6-88EC-9579DD36663A}" type="pres">
      <dgm:prSet presAssocID="{3F9F05C5-DB6B-4F8D-B42D-95FAC75957DF}" presName="hierChild5" presStyleCnt="0"/>
      <dgm:spPr/>
    </dgm:pt>
    <dgm:pt modelId="{5A0C8C0F-31E9-4154-A15F-A202688AAEBA}" type="pres">
      <dgm:prSet presAssocID="{5F0EB1C4-87D7-4199-BF5D-A322EFBF4AE8}" presName="hierChild3" presStyleCnt="0"/>
      <dgm:spPr/>
    </dgm:pt>
  </dgm:ptLst>
  <dgm:cxnLst>
    <dgm:cxn modelId="{C5194DF1-97DC-4F7E-8ED9-ED70083F14E1}" srcId="{5F0EB1C4-87D7-4199-BF5D-A322EFBF4AE8}" destId="{DBD2B81B-41A4-441A-9BB6-C9B9F450D023}" srcOrd="1" destOrd="0" parTransId="{FD282879-2A97-4866-A1FC-F5EC5B517C8F}" sibTransId="{01DF48C5-FE23-4C2D-B492-C78CEAFAA0B0}"/>
    <dgm:cxn modelId="{2D50FCA1-47B1-480C-A293-C5122B66C36F}" type="presOf" srcId="{5F0EB1C4-87D7-4199-BF5D-A322EFBF4AE8}" destId="{744A6C51-F78C-4BA7-A7A9-FD812F12D833}" srcOrd="0" destOrd="0" presId="urn:microsoft.com/office/officeart/2005/8/layout/orgChart1"/>
    <dgm:cxn modelId="{3F40B793-465E-4F5B-A756-8960D251B65B}" type="presOf" srcId="{7C14FD35-B4D5-4E2C-9270-1C149E5EEAFE}" destId="{B4D76DB1-B0CF-4A02-92EF-D43572460454}" srcOrd="0" destOrd="0" presId="urn:microsoft.com/office/officeart/2005/8/layout/orgChart1"/>
    <dgm:cxn modelId="{D585CB6B-BAD5-45CA-9569-9AA926B116E2}" srcId="{5F0EB1C4-87D7-4199-BF5D-A322EFBF4AE8}" destId="{3F9F05C5-DB6B-4F8D-B42D-95FAC75957DF}" srcOrd="2" destOrd="0" parTransId="{04D634AB-233A-4C7A-BC3D-659DA67BDA51}" sibTransId="{F8972EFF-2DDB-4487-8A58-5C14DF93C713}"/>
    <dgm:cxn modelId="{A6902EFD-C2C4-4125-BBCA-F9AB7865E5AD}" type="presOf" srcId="{DBD2B81B-41A4-441A-9BB6-C9B9F450D023}" destId="{F4D4A5F0-504B-46C6-8BDD-9E23F53C3533}" srcOrd="1" destOrd="0" presId="urn:microsoft.com/office/officeart/2005/8/layout/orgChart1"/>
    <dgm:cxn modelId="{CABF549E-10FC-4B83-A827-01440EDBDF03}" srcId="{F5E50432-E633-40B0-8266-8FD1AFA2674D}" destId="{5F0EB1C4-87D7-4199-BF5D-A322EFBF4AE8}" srcOrd="0" destOrd="0" parTransId="{55700CA7-E99A-420E-8FD5-FB2225F5DA94}" sibTransId="{4D00D502-6A94-4722-A25B-D64AC5AE5991}"/>
    <dgm:cxn modelId="{1E78DD39-B0F6-4A98-9FB7-4FAED27691B3}" type="presOf" srcId="{3F9F05C5-DB6B-4F8D-B42D-95FAC75957DF}" destId="{5095821E-9F9D-479D-A78E-D75933D6E08F}" srcOrd="0" destOrd="0" presId="urn:microsoft.com/office/officeart/2005/8/layout/orgChart1"/>
    <dgm:cxn modelId="{050A026E-F1CF-4D62-9EB4-E0E4844E5698}" type="presOf" srcId="{3322F2E1-DE52-4757-A0AE-1EB8AEBE2927}" destId="{23245FB0-5209-4958-B422-60D23E473C67}" srcOrd="0" destOrd="0" presId="urn:microsoft.com/office/officeart/2005/8/layout/orgChart1"/>
    <dgm:cxn modelId="{F9129978-6D77-4EE4-9114-B9B3DBEFEF37}" srcId="{5F0EB1C4-87D7-4199-BF5D-A322EFBF4AE8}" destId="{3322F2E1-DE52-4757-A0AE-1EB8AEBE2927}" srcOrd="0" destOrd="0" parTransId="{7C14FD35-B4D5-4E2C-9270-1C149E5EEAFE}" sibTransId="{DFD23DF9-F819-4AB9-B7E1-2D58B265C597}"/>
    <dgm:cxn modelId="{48AD141D-B77D-443A-A97A-5A7F2DAC1E63}" type="presOf" srcId="{04D634AB-233A-4C7A-BC3D-659DA67BDA51}" destId="{66E6DB75-9429-4E78-940E-06486145898F}" srcOrd="0" destOrd="0" presId="urn:microsoft.com/office/officeart/2005/8/layout/orgChart1"/>
    <dgm:cxn modelId="{10AFD31E-F964-49A0-9B73-19531B7C95C0}" type="presOf" srcId="{F5E50432-E633-40B0-8266-8FD1AFA2674D}" destId="{87FD03A1-323D-486B-9357-523C952DD97C}" srcOrd="0" destOrd="0" presId="urn:microsoft.com/office/officeart/2005/8/layout/orgChart1"/>
    <dgm:cxn modelId="{3F12329A-B935-418B-929B-1031B7838FDA}" type="presOf" srcId="{FD282879-2A97-4866-A1FC-F5EC5B517C8F}" destId="{874A71BF-9346-4B0B-87B7-65C1C121438D}" srcOrd="0" destOrd="0" presId="urn:microsoft.com/office/officeart/2005/8/layout/orgChart1"/>
    <dgm:cxn modelId="{6E40868D-7BA4-40CD-BFF7-30952D8DAD98}" type="presOf" srcId="{3F9F05C5-DB6B-4F8D-B42D-95FAC75957DF}" destId="{C4A5E812-4FEA-4D4D-A3A0-8C1CD6377A25}" srcOrd="1" destOrd="0" presId="urn:microsoft.com/office/officeart/2005/8/layout/orgChart1"/>
    <dgm:cxn modelId="{256DFF67-0F06-4084-A40F-7EB5B0124BE3}" type="presOf" srcId="{3322F2E1-DE52-4757-A0AE-1EB8AEBE2927}" destId="{E861DEC0-3271-445F-B4C6-904051253DCE}" srcOrd="1" destOrd="0" presId="urn:microsoft.com/office/officeart/2005/8/layout/orgChart1"/>
    <dgm:cxn modelId="{EA81ED72-D993-4F32-AC9E-AA63A3592D06}" type="presOf" srcId="{DBD2B81B-41A4-441A-9BB6-C9B9F450D023}" destId="{B5BD813D-F3AF-42A5-9A09-9EDC5703B286}" srcOrd="0" destOrd="0" presId="urn:microsoft.com/office/officeart/2005/8/layout/orgChart1"/>
    <dgm:cxn modelId="{3C347B4B-0702-4E64-B640-FED18871B3C8}" type="presOf" srcId="{5F0EB1C4-87D7-4199-BF5D-A322EFBF4AE8}" destId="{0F605E6B-FF1B-4FB3-AE03-754315E12586}" srcOrd="1" destOrd="0" presId="urn:microsoft.com/office/officeart/2005/8/layout/orgChart1"/>
    <dgm:cxn modelId="{41CD2204-21E0-4425-BAFE-14BED428D453}" type="presParOf" srcId="{87FD03A1-323D-486B-9357-523C952DD97C}" destId="{2BF4F391-E528-4C5F-966F-8B7C94A4C4D8}" srcOrd="0" destOrd="0" presId="urn:microsoft.com/office/officeart/2005/8/layout/orgChart1"/>
    <dgm:cxn modelId="{DF8DCC54-3537-49A3-A17F-3278303FA552}" type="presParOf" srcId="{2BF4F391-E528-4C5F-966F-8B7C94A4C4D8}" destId="{E304857F-C35F-4A66-AD60-FA12E5F61881}" srcOrd="0" destOrd="0" presId="urn:microsoft.com/office/officeart/2005/8/layout/orgChart1"/>
    <dgm:cxn modelId="{BFE0FF66-BCC3-41C4-8EC8-E5BC3A9F1A97}" type="presParOf" srcId="{E304857F-C35F-4A66-AD60-FA12E5F61881}" destId="{744A6C51-F78C-4BA7-A7A9-FD812F12D833}" srcOrd="0" destOrd="0" presId="urn:microsoft.com/office/officeart/2005/8/layout/orgChart1"/>
    <dgm:cxn modelId="{A76F9055-908E-4E5C-9316-5988410FB37D}" type="presParOf" srcId="{E304857F-C35F-4A66-AD60-FA12E5F61881}" destId="{0F605E6B-FF1B-4FB3-AE03-754315E12586}" srcOrd="1" destOrd="0" presId="urn:microsoft.com/office/officeart/2005/8/layout/orgChart1"/>
    <dgm:cxn modelId="{0D0B1B45-6CFD-4ABB-AAFE-165C6BD5AAE4}" type="presParOf" srcId="{2BF4F391-E528-4C5F-966F-8B7C94A4C4D8}" destId="{8A80FE29-F47E-432E-BEB2-7A5791030187}" srcOrd="1" destOrd="0" presId="urn:microsoft.com/office/officeart/2005/8/layout/orgChart1"/>
    <dgm:cxn modelId="{50E0BF99-596E-4C16-B8E5-474E33AB26FF}" type="presParOf" srcId="{8A80FE29-F47E-432E-BEB2-7A5791030187}" destId="{B4D76DB1-B0CF-4A02-92EF-D43572460454}" srcOrd="0" destOrd="0" presId="urn:microsoft.com/office/officeart/2005/8/layout/orgChart1"/>
    <dgm:cxn modelId="{E778FEAC-4ECF-4733-BDD0-54C47087C016}" type="presParOf" srcId="{8A80FE29-F47E-432E-BEB2-7A5791030187}" destId="{47D34F64-909F-4B1C-960D-E2708F25DDA9}" srcOrd="1" destOrd="0" presId="urn:microsoft.com/office/officeart/2005/8/layout/orgChart1"/>
    <dgm:cxn modelId="{92E4A704-0694-4CFD-93FE-1B4739B31B71}" type="presParOf" srcId="{47D34F64-909F-4B1C-960D-E2708F25DDA9}" destId="{FC5EB242-18B3-43AD-A7A7-4E8814BB1ACB}" srcOrd="0" destOrd="0" presId="urn:microsoft.com/office/officeart/2005/8/layout/orgChart1"/>
    <dgm:cxn modelId="{5B7F1649-1ECB-45DB-B760-EFE49FC981BF}" type="presParOf" srcId="{FC5EB242-18B3-43AD-A7A7-4E8814BB1ACB}" destId="{23245FB0-5209-4958-B422-60D23E473C67}" srcOrd="0" destOrd="0" presId="urn:microsoft.com/office/officeart/2005/8/layout/orgChart1"/>
    <dgm:cxn modelId="{3269DE18-1CF9-43D3-98F4-98427650E160}" type="presParOf" srcId="{FC5EB242-18B3-43AD-A7A7-4E8814BB1ACB}" destId="{E861DEC0-3271-445F-B4C6-904051253DCE}" srcOrd="1" destOrd="0" presId="urn:microsoft.com/office/officeart/2005/8/layout/orgChart1"/>
    <dgm:cxn modelId="{B850C2C3-9D0D-41E4-8FAE-E55576CED7CB}" type="presParOf" srcId="{47D34F64-909F-4B1C-960D-E2708F25DDA9}" destId="{076D9D09-31E2-4197-86B6-3AFB2EBE61E7}" srcOrd="1" destOrd="0" presId="urn:microsoft.com/office/officeart/2005/8/layout/orgChart1"/>
    <dgm:cxn modelId="{26F3AE45-1C53-4944-872A-768289920ABF}" type="presParOf" srcId="{47D34F64-909F-4B1C-960D-E2708F25DDA9}" destId="{049EED3D-25D2-40C1-B05B-5A963F5A6BFF}" srcOrd="2" destOrd="0" presId="urn:microsoft.com/office/officeart/2005/8/layout/orgChart1"/>
    <dgm:cxn modelId="{E24C8F31-FC77-4B2D-A3C4-81E6CC4A188A}" type="presParOf" srcId="{8A80FE29-F47E-432E-BEB2-7A5791030187}" destId="{874A71BF-9346-4B0B-87B7-65C1C121438D}" srcOrd="2" destOrd="0" presId="urn:microsoft.com/office/officeart/2005/8/layout/orgChart1"/>
    <dgm:cxn modelId="{7A8B90C8-7841-4571-8489-9817FE391051}" type="presParOf" srcId="{8A80FE29-F47E-432E-BEB2-7A5791030187}" destId="{F5255734-82A7-4D7D-823A-BF7268D83291}" srcOrd="3" destOrd="0" presId="urn:microsoft.com/office/officeart/2005/8/layout/orgChart1"/>
    <dgm:cxn modelId="{EDAAD10A-B028-4C91-B553-BA923F95D1CF}" type="presParOf" srcId="{F5255734-82A7-4D7D-823A-BF7268D83291}" destId="{4293C36E-4D15-4A23-90F7-CA5E06669BA3}" srcOrd="0" destOrd="0" presId="urn:microsoft.com/office/officeart/2005/8/layout/orgChart1"/>
    <dgm:cxn modelId="{5F7B2013-FBDB-40F8-87EE-9ED3D4134C21}" type="presParOf" srcId="{4293C36E-4D15-4A23-90F7-CA5E06669BA3}" destId="{B5BD813D-F3AF-42A5-9A09-9EDC5703B286}" srcOrd="0" destOrd="0" presId="urn:microsoft.com/office/officeart/2005/8/layout/orgChart1"/>
    <dgm:cxn modelId="{E3E935FF-E1D7-4A96-AB33-EDB61ADCF55C}" type="presParOf" srcId="{4293C36E-4D15-4A23-90F7-CA5E06669BA3}" destId="{F4D4A5F0-504B-46C6-8BDD-9E23F53C3533}" srcOrd="1" destOrd="0" presId="urn:microsoft.com/office/officeart/2005/8/layout/orgChart1"/>
    <dgm:cxn modelId="{53D63033-1186-4AD2-9218-BE427B7C3B91}" type="presParOf" srcId="{F5255734-82A7-4D7D-823A-BF7268D83291}" destId="{D48863CD-6A70-4CC6-A496-FE5010905DF2}" srcOrd="1" destOrd="0" presId="urn:microsoft.com/office/officeart/2005/8/layout/orgChart1"/>
    <dgm:cxn modelId="{49AD7615-C6E2-494D-B945-E2DE10F380FC}" type="presParOf" srcId="{F5255734-82A7-4D7D-823A-BF7268D83291}" destId="{226509C8-8D9B-47BA-8635-8FA01A03E7F3}" srcOrd="2" destOrd="0" presId="urn:microsoft.com/office/officeart/2005/8/layout/orgChart1"/>
    <dgm:cxn modelId="{4A242EC9-C2AB-4B05-BBB0-371A74A48C4F}" type="presParOf" srcId="{8A80FE29-F47E-432E-BEB2-7A5791030187}" destId="{66E6DB75-9429-4E78-940E-06486145898F}" srcOrd="4" destOrd="0" presId="urn:microsoft.com/office/officeart/2005/8/layout/orgChart1"/>
    <dgm:cxn modelId="{4597EE41-E82F-41FD-AA02-44564FFA6E08}" type="presParOf" srcId="{8A80FE29-F47E-432E-BEB2-7A5791030187}" destId="{E19D381D-B62B-4DA0-B356-5B7937F18105}" srcOrd="5" destOrd="0" presId="urn:microsoft.com/office/officeart/2005/8/layout/orgChart1"/>
    <dgm:cxn modelId="{5FA8EEC9-1442-4E22-841A-33E1D9DC2E33}" type="presParOf" srcId="{E19D381D-B62B-4DA0-B356-5B7937F18105}" destId="{3EB1F048-03B1-48DB-9A67-9E41B865B587}" srcOrd="0" destOrd="0" presId="urn:microsoft.com/office/officeart/2005/8/layout/orgChart1"/>
    <dgm:cxn modelId="{60386FE4-6A6C-4DCD-9DA7-7061318CF6A4}" type="presParOf" srcId="{3EB1F048-03B1-48DB-9A67-9E41B865B587}" destId="{5095821E-9F9D-479D-A78E-D75933D6E08F}" srcOrd="0" destOrd="0" presId="urn:microsoft.com/office/officeart/2005/8/layout/orgChart1"/>
    <dgm:cxn modelId="{78F82D00-6E45-4093-AAC3-CCC175710341}" type="presParOf" srcId="{3EB1F048-03B1-48DB-9A67-9E41B865B587}" destId="{C4A5E812-4FEA-4D4D-A3A0-8C1CD6377A25}" srcOrd="1" destOrd="0" presId="urn:microsoft.com/office/officeart/2005/8/layout/orgChart1"/>
    <dgm:cxn modelId="{7E890195-4661-445D-87A4-CB328B18B417}" type="presParOf" srcId="{E19D381D-B62B-4DA0-B356-5B7937F18105}" destId="{290E59AA-099E-4FA0-BD6C-9A8E8A1061D3}" srcOrd="1" destOrd="0" presId="urn:microsoft.com/office/officeart/2005/8/layout/orgChart1"/>
    <dgm:cxn modelId="{39470155-49E9-49E1-AB35-BA2EF2304398}" type="presParOf" srcId="{E19D381D-B62B-4DA0-B356-5B7937F18105}" destId="{7566FCF9-358B-43D6-88EC-9579DD36663A}" srcOrd="2" destOrd="0" presId="urn:microsoft.com/office/officeart/2005/8/layout/orgChart1"/>
    <dgm:cxn modelId="{83FF3D0D-B839-4B7A-A32C-5B97D683E01A}" type="presParOf" srcId="{2BF4F391-E528-4C5F-966F-8B7C94A4C4D8}" destId="{5A0C8C0F-31E9-4154-A15F-A202688AAEB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E50432-E633-40B0-8266-8FD1AFA2674D}" type="doc">
      <dgm:prSet loTypeId="urn:microsoft.com/office/officeart/2005/8/layout/orgChart1" loCatId="hierarchy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F0EB1C4-87D7-4199-BF5D-A322EFBF4AE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Политический режим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5700CA7-E99A-420E-8FD5-FB2225F5DA94}" type="parTrans" cxnId="{CABF549E-10FC-4B83-A827-01440EDBDF03}">
      <dgm:prSet/>
      <dgm:spPr/>
      <dgm:t>
        <a:bodyPr/>
        <a:lstStyle/>
        <a:p>
          <a:endParaRPr lang="ru-RU"/>
        </a:p>
      </dgm:t>
    </dgm:pt>
    <dgm:pt modelId="{4D00D502-6A94-4722-A25B-D64AC5AE5991}" type="sibTrans" cxnId="{CABF549E-10FC-4B83-A827-01440EDBDF03}">
      <dgm:prSet/>
      <dgm:spPr/>
      <dgm:t>
        <a:bodyPr/>
        <a:lstStyle/>
        <a:p>
          <a:endParaRPr lang="ru-RU"/>
        </a:p>
      </dgm:t>
    </dgm:pt>
    <dgm:pt modelId="{3322F2E1-DE52-4757-A0AE-1EB8AEBE292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демократический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C14FD35-B4D5-4E2C-9270-1C149E5EEAFE}" type="parTrans" cxnId="{F9129978-6D77-4EE4-9114-B9B3DBEFEF37}">
      <dgm:prSet/>
      <dgm:spPr/>
      <dgm:t>
        <a:bodyPr/>
        <a:lstStyle/>
        <a:p>
          <a:endParaRPr lang="ru-RU"/>
        </a:p>
      </dgm:t>
    </dgm:pt>
    <dgm:pt modelId="{DFD23DF9-F819-4AB9-B7E1-2D58B265C597}" type="sibTrans" cxnId="{F9129978-6D77-4EE4-9114-B9B3DBEFEF37}">
      <dgm:prSet/>
      <dgm:spPr/>
      <dgm:t>
        <a:bodyPr/>
        <a:lstStyle/>
        <a:p>
          <a:endParaRPr lang="ru-RU"/>
        </a:p>
      </dgm:t>
    </dgm:pt>
    <dgm:pt modelId="{DBD2B81B-41A4-441A-9BB6-C9B9F450D02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авторитарный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D282879-2A97-4866-A1FC-F5EC5B517C8F}" type="parTrans" cxnId="{C5194DF1-97DC-4F7E-8ED9-ED70083F14E1}">
      <dgm:prSet/>
      <dgm:spPr/>
      <dgm:t>
        <a:bodyPr/>
        <a:lstStyle/>
        <a:p>
          <a:endParaRPr lang="ru-RU"/>
        </a:p>
      </dgm:t>
    </dgm:pt>
    <dgm:pt modelId="{01DF48C5-FE23-4C2D-B492-C78CEAFAA0B0}" type="sibTrans" cxnId="{C5194DF1-97DC-4F7E-8ED9-ED70083F14E1}">
      <dgm:prSet/>
      <dgm:spPr/>
      <dgm:t>
        <a:bodyPr/>
        <a:lstStyle/>
        <a:p>
          <a:endParaRPr lang="ru-RU"/>
        </a:p>
      </dgm:t>
    </dgm:pt>
    <dgm:pt modelId="{3F9F05C5-DB6B-4F8D-B42D-95FAC75957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тоталитарный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4D634AB-233A-4C7A-BC3D-659DA67BDA51}" type="parTrans" cxnId="{D585CB6B-BAD5-45CA-9569-9AA926B116E2}">
      <dgm:prSet/>
      <dgm:spPr/>
      <dgm:t>
        <a:bodyPr/>
        <a:lstStyle/>
        <a:p>
          <a:endParaRPr lang="ru-RU"/>
        </a:p>
      </dgm:t>
    </dgm:pt>
    <dgm:pt modelId="{F8972EFF-2DDB-4487-8A58-5C14DF93C713}" type="sibTrans" cxnId="{D585CB6B-BAD5-45CA-9569-9AA926B116E2}">
      <dgm:prSet/>
      <dgm:spPr/>
      <dgm:t>
        <a:bodyPr/>
        <a:lstStyle/>
        <a:p>
          <a:endParaRPr lang="ru-RU"/>
        </a:p>
      </dgm:t>
    </dgm:pt>
    <dgm:pt modelId="{87FD03A1-323D-486B-9357-523C952DD97C}" type="pres">
      <dgm:prSet presAssocID="{F5E50432-E633-40B0-8266-8FD1AFA267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F4F391-E528-4C5F-966F-8B7C94A4C4D8}" type="pres">
      <dgm:prSet presAssocID="{5F0EB1C4-87D7-4199-BF5D-A322EFBF4AE8}" presName="hierRoot1" presStyleCnt="0">
        <dgm:presLayoutVars>
          <dgm:hierBranch val="init"/>
        </dgm:presLayoutVars>
      </dgm:prSet>
      <dgm:spPr/>
    </dgm:pt>
    <dgm:pt modelId="{E304857F-C35F-4A66-AD60-FA12E5F61881}" type="pres">
      <dgm:prSet presAssocID="{5F0EB1C4-87D7-4199-BF5D-A322EFBF4AE8}" presName="rootComposite1" presStyleCnt="0"/>
      <dgm:spPr/>
    </dgm:pt>
    <dgm:pt modelId="{744A6C51-F78C-4BA7-A7A9-FD812F12D833}" type="pres">
      <dgm:prSet presAssocID="{5F0EB1C4-87D7-4199-BF5D-A322EFBF4AE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605E6B-FF1B-4FB3-AE03-754315E12586}" type="pres">
      <dgm:prSet presAssocID="{5F0EB1C4-87D7-4199-BF5D-A322EFBF4AE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A80FE29-F47E-432E-BEB2-7A5791030187}" type="pres">
      <dgm:prSet presAssocID="{5F0EB1C4-87D7-4199-BF5D-A322EFBF4AE8}" presName="hierChild2" presStyleCnt="0"/>
      <dgm:spPr/>
    </dgm:pt>
    <dgm:pt modelId="{B4D76DB1-B0CF-4A02-92EF-D43572460454}" type="pres">
      <dgm:prSet presAssocID="{7C14FD35-B4D5-4E2C-9270-1C149E5EEAF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7D34F64-909F-4B1C-960D-E2708F25DDA9}" type="pres">
      <dgm:prSet presAssocID="{3322F2E1-DE52-4757-A0AE-1EB8AEBE2927}" presName="hierRoot2" presStyleCnt="0">
        <dgm:presLayoutVars>
          <dgm:hierBranch val="init"/>
        </dgm:presLayoutVars>
      </dgm:prSet>
      <dgm:spPr/>
    </dgm:pt>
    <dgm:pt modelId="{FC5EB242-18B3-43AD-A7A7-4E8814BB1ACB}" type="pres">
      <dgm:prSet presAssocID="{3322F2E1-DE52-4757-A0AE-1EB8AEBE2927}" presName="rootComposite" presStyleCnt="0"/>
      <dgm:spPr/>
    </dgm:pt>
    <dgm:pt modelId="{23245FB0-5209-4958-B422-60D23E473C67}" type="pres">
      <dgm:prSet presAssocID="{3322F2E1-DE52-4757-A0AE-1EB8AEBE292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61DEC0-3271-445F-B4C6-904051253DCE}" type="pres">
      <dgm:prSet presAssocID="{3322F2E1-DE52-4757-A0AE-1EB8AEBE2927}" presName="rootConnector" presStyleLbl="node2" presStyleIdx="0" presStyleCnt="3"/>
      <dgm:spPr/>
      <dgm:t>
        <a:bodyPr/>
        <a:lstStyle/>
        <a:p>
          <a:endParaRPr lang="ru-RU"/>
        </a:p>
      </dgm:t>
    </dgm:pt>
    <dgm:pt modelId="{076D9D09-31E2-4197-86B6-3AFB2EBE61E7}" type="pres">
      <dgm:prSet presAssocID="{3322F2E1-DE52-4757-A0AE-1EB8AEBE2927}" presName="hierChild4" presStyleCnt="0"/>
      <dgm:spPr/>
    </dgm:pt>
    <dgm:pt modelId="{049EED3D-25D2-40C1-B05B-5A963F5A6BFF}" type="pres">
      <dgm:prSet presAssocID="{3322F2E1-DE52-4757-A0AE-1EB8AEBE2927}" presName="hierChild5" presStyleCnt="0"/>
      <dgm:spPr/>
    </dgm:pt>
    <dgm:pt modelId="{874A71BF-9346-4B0B-87B7-65C1C121438D}" type="pres">
      <dgm:prSet presAssocID="{FD282879-2A97-4866-A1FC-F5EC5B517C8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5255734-82A7-4D7D-823A-BF7268D83291}" type="pres">
      <dgm:prSet presAssocID="{DBD2B81B-41A4-441A-9BB6-C9B9F450D023}" presName="hierRoot2" presStyleCnt="0">
        <dgm:presLayoutVars>
          <dgm:hierBranch val="init"/>
        </dgm:presLayoutVars>
      </dgm:prSet>
      <dgm:spPr/>
    </dgm:pt>
    <dgm:pt modelId="{4293C36E-4D15-4A23-90F7-CA5E06669BA3}" type="pres">
      <dgm:prSet presAssocID="{DBD2B81B-41A4-441A-9BB6-C9B9F450D023}" presName="rootComposite" presStyleCnt="0"/>
      <dgm:spPr/>
    </dgm:pt>
    <dgm:pt modelId="{B5BD813D-F3AF-42A5-9A09-9EDC5703B286}" type="pres">
      <dgm:prSet presAssocID="{DBD2B81B-41A4-441A-9BB6-C9B9F450D02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D4A5F0-504B-46C6-8BDD-9E23F53C3533}" type="pres">
      <dgm:prSet presAssocID="{DBD2B81B-41A4-441A-9BB6-C9B9F450D023}" presName="rootConnector" presStyleLbl="node2" presStyleIdx="1" presStyleCnt="3"/>
      <dgm:spPr/>
      <dgm:t>
        <a:bodyPr/>
        <a:lstStyle/>
        <a:p>
          <a:endParaRPr lang="ru-RU"/>
        </a:p>
      </dgm:t>
    </dgm:pt>
    <dgm:pt modelId="{D48863CD-6A70-4CC6-A496-FE5010905DF2}" type="pres">
      <dgm:prSet presAssocID="{DBD2B81B-41A4-441A-9BB6-C9B9F450D023}" presName="hierChild4" presStyleCnt="0"/>
      <dgm:spPr/>
    </dgm:pt>
    <dgm:pt modelId="{226509C8-8D9B-47BA-8635-8FA01A03E7F3}" type="pres">
      <dgm:prSet presAssocID="{DBD2B81B-41A4-441A-9BB6-C9B9F450D023}" presName="hierChild5" presStyleCnt="0"/>
      <dgm:spPr/>
    </dgm:pt>
    <dgm:pt modelId="{66E6DB75-9429-4E78-940E-06486145898F}" type="pres">
      <dgm:prSet presAssocID="{04D634AB-233A-4C7A-BC3D-659DA67BDA5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19D381D-B62B-4DA0-B356-5B7937F18105}" type="pres">
      <dgm:prSet presAssocID="{3F9F05C5-DB6B-4F8D-B42D-95FAC75957DF}" presName="hierRoot2" presStyleCnt="0">
        <dgm:presLayoutVars>
          <dgm:hierBranch val="init"/>
        </dgm:presLayoutVars>
      </dgm:prSet>
      <dgm:spPr/>
    </dgm:pt>
    <dgm:pt modelId="{3EB1F048-03B1-48DB-9A67-9E41B865B587}" type="pres">
      <dgm:prSet presAssocID="{3F9F05C5-DB6B-4F8D-B42D-95FAC75957DF}" presName="rootComposite" presStyleCnt="0"/>
      <dgm:spPr/>
    </dgm:pt>
    <dgm:pt modelId="{5095821E-9F9D-479D-A78E-D75933D6E08F}" type="pres">
      <dgm:prSet presAssocID="{3F9F05C5-DB6B-4F8D-B42D-95FAC75957D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A5E812-4FEA-4D4D-A3A0-8C1CD6377A25}" type="pres">
      <dgm:prSet presAssocID="{3F9F05C5-DB6B-4F8D-B42D-95FAC75957DF}" presName="rootConnector" presStyleLbl="node2" presStyleIdx="2" presStyleCnt="3"/>
      <dgm:spPr/>
      <dgm:t>
        <a:bodyPr/>
        <a:lstStyle/>
        <a:p>
          <a:endParaRPr lang="ru-RU"/>
        </a:p>
      </dgm:t>
    </dgm:pt>
    <dgm:pt modelId="{290E59AA-099E-4FA0-BD6C-9A8E8A1061D3}" type="pres">
      <dgm:prSet presAssocID="{3F9F05C5-DB6B-4F8D-B42D-95FAC75957DF}" presName="hierChild4" presStyleCnt="0"/>
      <dgm:spPr/>
    </dgm:pt>
    <dgm:pt modelId="{7566FCF9-358B-43D6-88EC-9579DD36663A}" type="pres">
      <dgm:prSet presAssocID="{3F9F05C5-DB6B-4F8D-B42D-95FAC75957DF}" presName="hierChild5" presStyleCnt="0"/>
      <dgm:spPr/>
    </dgm:pt>
    <dgm:pt modelId="{5A0C8C0F-31E9-4154-A15F-A202688AAEBA}" type="pres">
      <dgm:prSet presAssocID="{5F0EB1C4-87D7-4199-BF5D-A322EFBF4AE8}" presName="hierChild3" presStyleCnt="0"/>
      <dgm:spPr/>
    </dgm:pt>
  </dgm:ptLst>
  <dgm:cxnLst>
    <dgm:cxn modelId="{C5194DF1-97DC-4F7E-8ED9-ED70083F14E1}" srcId="{5F0EB1C4-87D7-4199-BF5D-A322EFBF4AE8}" destId="{DBD2B81B-41A4-441A-9BB6-C9B9F450D023}" srcOrd="1" destOrd="0" parTransId="{FD282879-2A97-4866-A1FC-F5EC5B517C8F}" sibTransId="{01DF48C5-FE23-4C2D-B492-C78CEAFAA0B0}"/>
    <dgm:cxn modelId="{57AC4160-4ED9-4C45-A8B2-69E03072151E}" type="presOf" srcId="{04D634AB-233A-4C7A-BC3D-659DA67BDA51}" destId="{66E6DB75-9429-4E78-940E-06486145898F}" srcOrd="0" destOrd="0" presId="urn:microsoft.com/office/officeart/2005/8/layout/orgChart1"/>
    <dgm:cxn modelId="{D585CB6B-BAD5-45CA-9569-9AA926B116E2}" srcId="{5F0EB1C4-87D7-4199-BF5D-A322EFBF4AE8}" destId="{3F9F05C5-DB6B-4F8D-B42D-95FAC75957DF}" srcOrd="2" destOrd="0" parTransId="{04D634AB-233A-4C7A-BC3D-659DA67BDA51}" sibTransId="{F8972EFF-2DDB-4487-8A58-5C14DF93C713}"/>
    <dgm:cxn modelId="{CABF549E-10FC-4B83-A827-01440EDBDF03}" srcId="{F5E50432-E633-40B0-8266-8FD1AFA2674D}" destId="{5F0EB1C4-87D7-4199-BF5D-A322EFBF4AE8}" srcOrd="0" destOrd="0" parTransId="{55700CA7-E99A-420E-8FD5-FB2225F5DA94}" sibTransId="{4D00D502-6A94-4722-A25B-D64AC5AE5991}"/>
    <dgm:cxn modelId="{05E8B769-DDBB-4C25-B935-5AD5395A1739}" type="presOf" srcId="{DBD2B81B-41A4-441A-9BB6-C9B9F450D023}" destId="{B5BD813D-F3AF-42A5-9A09-9EDC5703B286}" srcOrd="0" destOrd="0" presId="urn:microsoft.com/office/officeart/2005/8/layout/orgChart1"/>
    <dgm:cxn modelId="{67DD2ECC-284C-4254-8F6A-51940C5B1291}" type="presOf" srcId="{5F0EB1C4-87D7-4199-BF5D-A322EFBF4AE8}" destId="{0F605E6B-FF1B-4FB3-AE03-754315E12586}" srcOrd="1" destOrd="0" presId="urn:microsoft.com/office/officeart/2005/8/layout/orgChart1"/>
    <dgm:cxn modelId="{815E1BB4-0816-44B8-AE75-C239A7E4ABC3}" type="presOf" srcId="{FD282879-2A97-4866-A1FC-F5EC5B517C8F}" destId="{874A71BF-9346-4B0B-87B7-65C1C121438D}" srcOrd="0" destOrd="0" presId="urn:microsoft.com/office/officeart/2005/8/layout/orgChart1"/>
    <dgm:cxn modelId="{65C0DD39-41ED-4E98-A007-2BDDE17C1014}" type="presOf" srcId="{3322F2E1-DE52-4757-A0AE-1EB8AEBE2927}" destId="{E861DEC0-3271-445F-B4C6-904051253DCE}" srcOrd="1" destOrd="0" presId="urn:microsoft.com/office/officeart/2005/8/layout/orgChart1"/>
    <dgm:cxn modelId="{AF59C3FE-1B97-4625-80DD-625EA5BA21C0}" type="presOf" srcId="{F5E50432-E633-40B0-8266-8FD1AFA2674D}" destId="{87FD03A1-323D-486B-9357-523C952DD97C}" srcOrd="0" destOrd="0" presId="urn:microsoft.com/office/officeart/2005/8/layout/orgChart1"/>
    <dgm:cxn modelId="{98A32092-667B-4B0E-9CDC-131AD86CC492}" type="presOf" srcId="{3F9F05C5-DB6B-4F8D-B42D-95FAC75957DF}" destId="{C4A5E812-4FEA-4D4D-A3A0-8C1CD6377A25}" srcOrd="1" destOrd="0" presId="urn:microsoft.com/office/officeart/2005/8/layout/orgChart1"/>
    <dgm:cxn modelId="{F9129978-6D77-4EE4-9114-B9B3DBEFEF37}" srcId="{5F0EB1C4-87D7-4199-BF5D-A322EFBF4AE8}" destId="{3322F2E1-DE52-4757-A0AE-1EB8AEBE2927}" srcOrd="0" destOrd="0" parTransId="{7C14FD35-B4D5-4E2C-9270-1C149E5EEAFE}" sibTransId="{DFD23DF9-F819-4AB9-B7E1-2D58B265C597}"/>
    <dgm:cxn modelId="{84C04BA0-96E2-461C-B1E2-338BA0D6662D}" type="presOf" srcId="{7C14FD35-B4D5-4E2C-9270-1C149E5EEAFE}" destId="{B4D76DB1-B0CF-4A02-92EF-D43572460454}" srcOrd="0" destOrd="0" presId="urn:microsoft.com/office/officeart/2005/8/layout/orgChart1"/>
    <dgm:cxn modelId="{65DDC334-C3F6-46DE-BAB0-5476F6162618}" type="presOf" srcId="{DBD2B81B-41A4-441A-9BB6-C9B9F450D023}" destId="{F4D4A5F0-504B-46C6-8BDD-9E23F53C3533}" srcOrd="1" destOrd="0" presId="urn:microsoft.com/office/officeart/2005/8/layout/orgChart1"/>
    <dgm:cxn modelId="{91B5843B-9837-4DA5-AFB7-44A6D6E1311E}" type="presOf" srcId="{5F0EB1C4-87D7-4199-BF5D-A322EFBF4AE8}" destId="{744A6C51-F78C-4BA7-A7A9-FD812F12D833}" srcOrd="0" destOrd="0" presId="urn:microsoft.com/office/officeart/2005/8/layout/orgChart1"/>
    <dgm:cxn modelId="{4DC37618-3AA6-4290-B5ED-9D654E5E5D89}" type="presOf" srcId="{3322F2E1-DE52-4757-A0AE-1EB8AEBE2927}" destId="{23245FB0-5209-4958-B422-60D23E473C67}" srcOrd="0" destOrd="0" presId="urn:microsoft.com/office/officeart/2005/8/layout/orgChart1"/>
    <dgm:cxn modelId="{324E4359-D510-473A-9636-1E07BCE0B0BF}" type="presOf" srcId="{3F9F05C5-DB6B-4F8D-B42D-95FAC75957DF}" destId="{5095821E-9F9D-479D-A78E-D75933D6E08F}" srcOrd="0" destOrd="0" presId="urn:microsoft.com/office/officeart/2005/8/layout/orgChart1"/>
    <dgm:cxn modelId="{07DBF614-18E5-4C2C-A460-72E745334463}" type="presParOf" srcId="{87FD03A1-323D-486B-9357-523C952DD97C}" destId="{2BF4F391-E528-4C5F-966F-8B7C94A4C4D8}" srcOrd="0" destOrd="0" presId="urn:microsoft.com/office/officeart/2005/8/layout/orgChart1"/>
    <dgm:cxn modelId="{E317A824-88B4-4B41-AED0-347030AC378F}" type="presParOf" srcId="{2BF4F391-E528-4C5F-966F-8B7C94A4C4D8}" destId="{E304857F-C35F-4A66-AD60-FA12E5F61881}" srcOrd="0" destOrd="0" presId="urn:microsoft.com/office/officeart/2005/8/layout/orgChart1"/>
    <dgm:cxn modelId="{05C60EAD-3451-4DA5-AB5A-F23F7518B6CB}" type="presParOf" srcId="{E304857F-C35F-4A66-AD60-FA12E5F61881}" destId="{744A6C51-F78C-4BA7-A7A9-FD812F12D833}" srcOrd="0" destOrd="0" presId="urn:microsoft.com/office/officeart/2005/8/layout/orgChart1"/>
    <dgm:cxn modelId="{DC33ABF9-6E07-4240-9BC8-F3D6744075EA}" type="presParOf" srcId="{E304857F-C35F-4A66-AD60-FA12E5F61881}" destId="{0F605E6B-FF1B-4FB3-AE03-754315E12586}" srcOrd="1" destOrd="0" presId="urn:microsoft.com/office/officeart/2005/8/layout/orgChart1"/>
    <dgm:cxn modelId="{29E87B1B-54EC-43DB-AC1F-247BED728911}" type="presParOf" srcId="{2BF4F391-E528-4C5F-966F-8B7C94A4C4D8}" destId="{8A80FE29-F47E-432E-BEB2-7A5791030187}" srcOrd="1" destOrd="0" presId="urn:microsoft.com/office/officeart/2005/8/layout/orgChart1"/>
    <dgm:cxn modelId="{A9D1BDB5-4868-4878-9E82-011E5B55DD99}" type="presParOf" srcId="{8A80FE29-F47E-432E-BEB2-7A5791030187}" destId="{B4D76DB1-B0CF-4A02-92EF-D43572460454}" srcOrd="0" destOrd="0" presId="urn:microsoft.com/office/officeart/2005/8/layout/orgChart1"/>
    <dgm:cxn modelId="{4B792F11-28F3-4515-B379-115B9FBE417C}" type="presParOf" srcId="{8A80FE29-F47E-432E-BEB2-7A5791030187}" destId="{47D34F64-909F-4B1C-960D-E2708F25DDA9}" srcOrd="1" destOrd="0" presId="urn:microsoft.com/office/officeart/2005/8/layout/orgChart1"/>
    <dgm:cxn modelId="{4EC0AEBA-1DF9-4620-860D-4DC37ADA8605}" type="presParOf" srcId="{47D34F64-909F-4B1C-960D-E2708F25DDA9}" destId="{FC5EB242-18B3-43AD-A7A7-4E8814BB1ACB}" srcOrd="0" destOrd="0" presId="urn:microsoft.com/office/officeart/2005/8/layout/orgChart1"/>
    <dgm:cxn modelId="{2B47E4FC-A83D-45E1-AF91-A991B42CE32A}" type="presParOf" srcId="{FC5EB242-18B3-43AD-A7A7-4E8814BB1ACB}" destId="{23245FB0-5209-4958-B422-60D23E473C67}" srcOrd="0" destOrd="0" presId="urn:microsoft.com/office/officeart/2005/8/layout/orgChart1"/>
    <dgm:cxn modelId="{88145B96-6FB2-431A-9946-19610B5079A8}" type="presParOf" srcId="{FC5EB242-18B3-43AD-A7A7-4E8814BB1ACB}" destId="{E861DEC0-3271-445F-B4C6-904051253DCE}" srcOrd="1" destOrd="0" presId="urn:microsoft.com/office/officeart/2005/8/layout/orgChart1"/>
    <dgm:cxn modelId="{0D428676-0257-48C1-B1EC-8BDD0C33BAB3}" type="presParOf" srcId="{47D34F64-909F-4B1C-960D-E2708F25DDA9}" destId="{076D9D09-31E2-4197-86B6-3AFB2EBE61E7}" srcOrd="1" destOrd="0" presId="urn:microsoft.com/office/officeart/2005/8/layout/orgChart1"/>
    <dgm:cxn modelId="{94BD7A2B-1073-4E79-89D3-C9DD07CB99E1}" type="presParOf" srcId="{47D34F64-909F-4B1C-960D-E2708F25DDA9}" destId="{049EED3D-25D2-40C1-B05B-5A963F5A6BFF}" srcOrd="2" destOrd="0" presId="urn:microsoft.com/office/officeart/2005/8/layout/orgChart1"/>
    <dgm:cxn modelId="{52E4C84D-B7A1-4739-A9AE-36B5B3A3F5A9}" type="presParOf" srcId="{8A80FE29-F47E-432E-BEB2-7A5791030187}" destId="{874A71BF-9346-4B0B-87B7-65C1C121438D}" srcOrd="2" destOrd="0" presId="urn:microsoft.com/office/officeart/2005/8/layout/orgChart1"/>
    <dgm:cxn modelId="{6F2A4793-1B93-4DD1-8F6F-AF3FAA61907A}" type="presParOf" srcId="{8A80FE29-F47E-432E-BEB2-7A5791030187}" destId="{F5255734-82A7-4D7D-823A-BF7268D83291}" srcOrd="3" destOrd="0" presId="urn:microsoft.com/office/officeart/2005/8/layout/orgChart1"/>
    <dgm:cxn modelId="{80D700ED-73F5-42C4-B9C4-A98D4E662CFF}" type="presParOf" srcId="{F5255734-82A7-4D7D-823A-BF7268D83291}" destId="{4293C36E-4D15-4A23-90F7-CA5E06669BA3}" srcOrd="0" destOrd="0" presId="urn:microsoft.com/office/officeart/2005/8/layout/orgChart1"/>
    <dgm:cxn modelId="{B0E3B34A-316E-402B-AACC-7BCD9C26F72D}" type="presParOf" srcId="{4293C36E-4D15-4A23-90F7-CA5E06669BA3}" destId="{B5BD813D-F3AF-42A5-9A09-9EDC5703B286}" srcOrd="0" destOrd="0" presId="urn:microsoft.com/office/officeart/2005/8/layout/orgChart1"/>
    <dgm:cxn modelId="{6B7EC813-A47C-4E42-9668-00638B5C61F1}" type="presParOf" srcId="{4293C36E-4D15-4A23-90F7-CA5E06669BA3}" destId="{F4D4A5F0-504B-46C6-8BDD-9E23F53C3533}" srcOrd="1" destOrd="0" presId="urn:microsoft.com/office/officeart/2005/8/layout/orgChart1"/>
    <dgm:cxn modelId="{7CD6ACA4-A6A5-40B1-A75A-A83938DD2317}" type="presParOf" srcId="{F5255734-82A7-4D7D-823A-BF7268D83291}" destId="{D48863CD-6A70-4CC6-A496-FE5010905DF2}" srcOrd="1" destOrd="0" presId="urn:microsoft.com/office/officeart/2005/8/layout/orgChart1"/>
    <dgm:cxn modelId="{BCFAA818-F7A2-43F0-BBB1-5400BC71D714}" type="presParOf" srcId="{F5255734-82A7-4D7D-823A-BF7268D83291}" destId="{226509C8-8D9B-47BA-8635-8FA01A03E7F3}" srcOrd="2" destOrd="0" presId="urn:microsoft.com/office/officeart/2005/8/layout/orgChart1"/>
    <dgm:cxn modelId="{CCC22635-8D74-4D43-BC0A-CD0997E4D092}" type="presParOf" srcId="{8A80FE29-F47E-432E-BEB2-7A5791030187}" destId="{66E6DB75-9429-4E78-940E-06486145898F}" srcOrd="4" destOrd="0" presId="urn:microsoft.com/office/officeart/2005/8/layout/orgChart1"/>
    <dgm:cxn modelId="{DEA18F1E-0E54-491C-A8A7-CF2CAB78E331}" type="presParOf" srcId="{8A80FE29-F47E-432E-BEB2-7A5791030187}" destId="{E19D381D-B62B-4DA0-B356-5B7937F18105}" srcOrd="5" destOrd="0" presId="urn:microsoft.com/office/officeart/2005/8/layout/orgChart1"/>
    <dgm:cxn modelId="{BAE6B6F5-B3CF-4981-A669-75F10FB50B2F}" type="presParOf" srcId="{E19D381D-B62B-4DA0-B356-5B7937F18105}" destId="{3EB1F048-03B1-48DB-9A67-9E41B865B587}" srcOrd="0" destOrd="0" presId="urn:microsoft.com/office/officeart/2005/8/layout/orgChart1"/>
    <dgm:cxn modelId="{1C68F7DA-7978-4EAE-877D-75AEC35B9B4A}" type="presParOf" srcId="{3EB1F048-03B1-48DB-9A67-9E41B865B587}" destId="{5095821E-9F9D-479D-A78E-D75933D6E08F}" srcOrd="0" destOrd="0" presId="urn:microsoft.com/office/officeart/2005/8/layout/orgChart1"/>
    <dgm:cxn modelId="{0524A0FD-BF1A-4631-ADF0-BF8A30DB7E9C}" type="presParOf" srcId="{3EB1F048-03B1-48DB-9A67-9E41B865B587}" destId="{C4A5E812-4FEA-4D4D-A3A0-8C1CD6377A25}" srcOrd="1" destOrd="0" presId="urn:microsoft.com/office/officeart/2005/8/layout/orgChart1"/>
    <dgm:cxn modelId="{BB577DC3-E573-4204-89BD-42C6816EF327}" type="presParOf" srcId="{E19D381D-B62B-4DA0-B356-5B7937F18105}" destId="{290E59AA-099E-4FA0-BD6C-9A8E8A1061D3}" srcOrd="1" destOrd="0" presId="urn:microsoft.com/office/officeart/2005/8/layout/orgChart1"/>
    <dgm:cxn modelId="{CDC25984-A56F-4EDA-AFB9-CBF053933DF9}" type="presParOf" srcId="{E19D381D-B62B-4DA0-B356-5B7937F18105}" destId="{7566FCF9-358B-43D6-88EC-9579DD36663A}" srcOrd="2" destOrd="0" presId="urn:microsoft.com/office/officeart/2005/8/layout/orgChart1"/>
    <dgm:cxn modelId="{C00B9B87-AD7A-449C-86A1-C540F849DD31}" type="presParOf" srcId="{2BF4F391-E528-4C5F-966F-8B7C94A4C4D8}" destId="{5A0C8C0F-31E9-4154-A15F-A202688AAEB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D1FBB3-01E3-418D-A6EB-45C0FEE076DC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4ED3FFD-FF26-4DAE-B485-5B4FDDD96D5D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Правовые нормы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D10A904-D72E-4C0B-B515-252E4DFB1B92}" type="parTrans" cxnId="{4002DA7E-95B6-43D6-B97C-68080BF790C6}">
      <dgm:prSet/>
      <dgm:spPr/>
      <dgm:t>
        <a:bodyPr/>
        <a:lstStyle/>
        <a:p>
          <a:endParaRPr lang="ru-RU"/>
        </a:p>
      </dgm:t>
    </dgm:pt>
    <dgm:pt modelId="{74FE3E64-172A-434A-A560-F3A279066977}" type="sibTrans" cxnId="{4002DA7E-95B6-43D6-B97C-68080BF790C6}">
      <dgm:prSet/>
      <dgm:spPr/>
      <dgm:t>
        <a:bodyPr/>
        <a:lstStyle/>
        <a:p>
          <a:endParaRPr lang="ru-RU"/>
        </a:p>
      </dgm:t>
    </dgm:pt>
    <dgm:pt modelId="{40578F5C-A102-4126-956D-EC01B0CBE8E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выражают реально сложившиеся в обществе отношения между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людь-ми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E598AA1-0CDA-4E5F-945D-CC8E354BF8B6}" type="parTrans" cxnId="{81D1AF88-8494-4CC4-97D1-9EDC56AB2892}">
      <dgm:prSet/>
      <dgm:spPr/>
      <dgm:t>
        <a:bodyPr/>
        <a:lstStyle/>
        <a:p>
          <a:endParaRPr lang="ru-RU"/>
        </a:p>
      </dgm:t>
    </dgm:pt>
    <dgm:pt modelId="{5DD71F19-C977-48CF-A72D-C8C53389EC4B}" type="sibTrans" cxnId="{81D1AF88-8494-4CC4-97D1-9EDC56AB2892}">
      <dgm:prSet/>
      <dgm:spPr/>
      <dgm:t>
        <a:bodyPr/>
        <a:lstStyle/>
        <a:p>
          <a:endParaRPr lang="ru-RU"/>
        </a:p>
      </dgm:t>
    </dgm:pt>
    <dgm:pt modelId="{EADF2A53-7F2C-4A90-9EF2-76BC250A75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обязательны для соблюдения всеми гражданами, в т.ч.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законодате-лями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3096252-B886-4EFD-B55E-C848E6412522}" type="parTrans" cxnId="{33AC44AC-4F18-4BD1-A302-F21278F86F6B}">
      <dgm:prSet/>
      <dgm:spPr/>
      <dgm:t>
        <a:bodyPr/>
        <a:lstStyle/>
        <a:p>
          <a:endParaRPr lang="ru-RU"/>
        </a:p>
      </dgm:t>
    </dgm:pt>
    <dgm:pt modelId="{3DA9BE77-E638-4039-8923-6FCFFDCD8FEA}" type="sibTrans" cxnId="{33AC44AC-4F18-4BD1-A302-F21278F86F6B}">
      <dgm:prSet/>
      <dgm:spPr/>
      <dgm:t>
        <a:bodyPr/>
        <a:lstStyle/>
        <a:p>
          <a:endParaRPr lang="ru-RU"/>
        </a:p>
      </dgm:t>
    </dgm:pt>
    <dgm:pt modelId="{2EE4A9E3-0772-43DD-8AB0-92513EBEA3E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требуют подчинения всех лиц, на которых они распространяются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0E61B8-5068-4074-B22E-A14FB8360521}" type="parTrans" cxnId="{EF8E43B2-D58B-485E-904D-DD1275A917DD}">
      <dgm:prSet/>
      <dgm:spPr/>
      <dgm:t>
        <a:bodyPr/>
        <a:lstStyle/>
        <a:p>
          <a:endParaRPr lang="ru-RU"/>
        </a:p>
      </dgm:t>
    </dgm:pt>
    <dgm:pt modelId="{4673A4A7-A949-4B44-8C2E-66922A1BE517}" type="sibTrans" cxnId="{EF8E43B2-D58B-485E-904D-DD1275A917DD}">
      <dgm:prSet/>
      <dgm:spPr/>
      <dgm:t>
        <a:bodyPr/>
        <a:lstStyle/>
        <a:p>
          <a:endParaRPr lang="ru-RU"/>
        </a:p>
      </dgm:t>
    </dgm:pt>
    <dgm:pt modelId="{5F8D2B38-8715-413D-8696-5115171E4EC8}" type="pres">
      <dgm:prSet presAssocID="{B6D1FBB3-01E3-418D-A6EB-45C0FEE076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77921F-E12B-4E0A-B923-BEA14C0F39ED}" type="pres">
      <dgm:prSet presAssocID="{74ED3FFD-FF26-4DAE-B485-5B4FDDD96D5D}" presName="root" presStyleCnt="0"/>
      <dgm:spPr/>
    </dgm:pt>
    <dgm:pt modelId="{CBDADE69-A408-44B1-87E0-F49BFC3D93CF}" type="pres">
      <dgm:prSet presAssocID="{74ED3FFD-FF26-4DAE-B485-5B4FDDD96D5D}" presName="rootComposite" presStyleCnt="0"/>
      <dgm:spPr/>
    </dgm:pt>
    <dgm:pt modelId="{D801BD90-EC35-45F7-B1AB-C4E45E3537FD}" type="pres">
      <dgm:prSet presAssocID="{74ED3FFD-FF26-4DAE-B485-5B4FDDD96D5D}" presName="rootText" presStyleLbl="node1" presStyleIdx="0" presStyleCnt="1" custScaleX="769043"/>
      <dgm:spPr/>
      <dgm:t>
        <a:bodyPr/>
        <a:lstStyle/>
        <a:p>
          <a:endParaRPr lang="ru-RU"/>
        </a:p>
      </dgm:t>
    </dgm:pt>
    <dgm:pt modelId="{8FA97CC6-5746-4180-877D-8797D161241F}" type="pres">
      <dgm:prSet presAssocID="{74ED3FFD-FF26-4DAE-B485-5B4FDDD96D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DE9B02F-8DC6-4890-AF65-ACC1DB2CB8CF}" type="pres">
      <dgm:prSet presAssocID="{74ED3FFD-FF26-4DAE-B485-5B4FDDD96D5D}" presName="childShape" presStyleCnt="0"/>
      <dgm:spPr/>
    </dgm:pt>
    <dgm:pt modelId="{F1ABA908-B7DF-46F6-9D4E-8876DE32C8B3}" type="pres">
      <dgm:prSet presAssocID="{8E598AA1-0CDA-4E5F-945D-CC8E354BF8B6}" presName="Name13" presStyleLbl="parChTrans1D2" presStyleIdx="0" presStyleCnt="3"/>
      <dgm:spPr/>
      <dgm:t>
        <a:bodyPr/>
        <a:lstStyle/>
        <a:p>
          <a:endParaRPr lang="ru-RU"/>
        </a:p>
      </dgm:t>
    </dgm:pt>
    <dgm:pt modelId="{713CC971-2582-4075-9C36-4670E3830575}" type="pres">
      <dgm:prSet presAssocID="{40578F5C-A102-4126-956D-EC01B0CBE8E1}" presName="childText" presStyleLbl="bgAcc1" presStyleIdx="0" presStyleCnt="3" custScaleX="106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74D34-5E2F-422C-97FE-CD0841AA52A2}" type="pres">
      <dgm:prSet presAssocID="{73096252-B886-4EFD-B55E-C848E6412522}" presName="Name13" presStyleLbl="parChTrans1D2" presStyleIdx="1" presStyleCnt="3"/>
      <dgm:spPr/>
      <dgm:t>
        <a:bodyPr/>
        <a:lstStyle/>
        <a:p>
          <a:endParaRPr lang="ru-RU"/>
        </a:p>
      </dgm:t>
    </dgm:pt>
    <dgm:pt modelId="{69FA52AD-287E-45F4-9960-6997021E7B21}" type="pres">
      <dgm:prSet presAssocID="{EADF2A53-7F2C-4A90-9EF2-76BC250A75DD}" presName="childText" presStyleLbl="bgAcc1" presStyleIdx="1" presStyleCnt="3" custScaleX="106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8E94-85ED-4897-AAFE-4585DB2AC2CF}" type="pres">
      <dgm:prSet presAssocID="{380E61B8-5068-4074-B22E-A14FB8360521}" presName="Name13" presStyleLbl="parChTrans1D2" presStyleIdx="2" presStyleCnt="3"/>
      <dgm:spPr/>
      <dgm:t>
        <a:bodyPr/>
        <a:lstStyle/>
        <a:p>
          <a:endParaRPr lang="ru-RU"/>
        </a:p>
      </dgm:t>
    </dgm:pt>
    <dgm:pt modelId="{E058B16F-4E14-41E8-8299-89EBFFB12900}" type="pres">
      <dgm:prSet presAssocID="{2EE4A9E3-0772-43DD-8AB0-92513EBEA3E5}" presName="childText" presStyleLbl="bgAcc1" presStyleIdx="2" presStyleCnt="3" custScaleX="106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2DA7E-95B6-43D6-B97C-68080BF790C6}" srcId="{B6D1FBB3-01E3-418D-A6EB-45C0FEE076DC}" destId="{74ED3FFD-FF26-4DAE-B485-5B4FDDD96D5D}" srcOrd="0" destOrd="0" parTransId="{5D10A904-D72E-4C0B-B515-252E4DFB1B92}" sibTransId="{74FE3E64-172A-434A-A560-F3A279066977}"/>
    <dgm:cxn modelId="{B38F3010-6C2C-4FDE-9137-CA91577053CB}" type="presOf" srcId="{73096252-B886-4EFD-B55E-C848E6412522}" destId="{F3A74D34-5E2F-422C-97FE-CD0841AA52A2}" srcOrd="0" destOrd="0" presId="urn:microsoft.com/office/officeart/2005/8/layout/hierarchy3"/>
    <dgm:cxn modelId="{6BA69A4D-5D07-4104-9A41-32F3C17635ED}" type="presOf" srcId="{8E598AA1-0CDA-4E5F-945D-CC8E354BF8B6}" destId="{F1ABA908-B7DF-46F6-9D4E-8876DE32C8B3}" srcOrd="0" destOrd="0" presId="urn:microsoft.com/office/officeart/2005/8/layout/hierarchy3"/>
    <dgm:cxn modelId="{14573233-74BD-410C-9783-ED3EE1EA0825}" type="presOf" srcId="{74ED3FFD-FF26-4DAE-B485-5B4FDDD96D5D}" destId="{8FA97CC6-5746-4180-877D-8797D161241F}" srcOrd="1" destOrd="0" presId="urn:microsoft.com/office/officeart/2005/8/layout/hierarchy3"/>
    <dgm:cxn modelId="{33AC44AC-4F18-4BD1-A302-F21278F86F6B}" srcId="{74ED3FFD-FF26-4DAE-B485-5B4FDDD96D5D}" destId="{EADF2A53-7F2C-4A90-9EF2-76BC250A75DD}" srcOrd="1" destOrd="0" parTransId="{73096252-B886-4EFD-B55E-C848E6412522}" sibTransId="{3DA9BE77-E638-4039-8923-6FCFFDCD8FEA}"/>
    <dgm:cxn modelId="{535512CF-2F48-496A-AFDF-AEEB96B76E4F}" type="presOf" srcId="{40578F5C-A102-4126-956D-EC01B0CBE8E1}" destId="{713CC971-2582-4075-9C36-4670E3830575}" srcOrd="0" destOrd="0" presId="urn:microsoft.com/office/officeart/2005/8/layout/hierarchy3"/>
    <dgm:cxn modelId="{81D1AF88-8494-4CC4-97D1-9EDC56AB2892}" srcId="{74ED3FFD-FF26-4DAE-B485-5B4FDDD96D5D}" destId="{40578F5C-A102-4126-956D-EC01B0CBE8E1}" srcOrd="0" destOrd="0" parTransId="{8E598AA1-0CDA-4E5F-945D-CC8E354BF8B6}" sibTransId="{5DD71F19-C977-48CF-A72D-C8C53389EC4B}"/>
    <dgm:cxn modelId="{231A2AED-FA00-456D-A0B9-190D378605E3}" type="presOf" srcId="{2EE4A9E3-0772-43DD-8AB0-92513EBEA3E5}" destId="{E058B16F-4E14-41E8-8299-89EBFFB12900}" srcOrd="0" destOrd="0" presId="urn:microsoft.com/office/officeart/2005/8/layout/hierarchy3"/>
    <dgm:cxn modelId="{CB2FEE06-5227-4C3A-BA02-0F373F067116}" type="presOf" srcId="{380E61B8-5068-4074-B22E-A14FB8360521}" destId="{626C8E94-85ED-4897-AAFE-4585DB2AC2CF}" srcOrd="0" destOrd="0" presId="urn:microsoft.com/office/officeart/2005/8/layout/hierarchy3"/>
    <dgm:cxn modelId="{95ECB0C7-5E1A-46A8-99EA-FD503C4F3872}" type="presOf" srcId="{74ED3FFD-FF26-4DAE-B485-5B4FDDD96D5D}" destId="{D801BD90-EC35-45F7-B1AB-C4E45E3537FD}" srcOrd="0" destOrd="0" presId="urn:microsoft.com/office/officeart/2005/8/layout/hierarchy3"/>
    <dgm:cxn modelId="{2B7FDA84-7E62-4F4B-892B-62A41E12131C}" type="presOf" srcId="{B6D1FBB3-01E3-418D-A6EB-45C0FEE076DC}" destId="{5F8D2B38-8715-413D-8696-5115171E4EC8}" srcOrd="0" destOrd="0" presId="urn:microsoft.com/office/officeart/2005/8/layout/hierarchy3"/>
    <dgm:cxn modelId="{F2F75C84-9051-4556-ACC7-328FC02CCED1}" type="presOf" srcId="{EADF2A53-7F2C-4A90-9EF2-76BC250A75DD}" destId="{69FA52AD-287E-45F4-9960-6997021E7B21}" srcOrd="0" destOrd="0" presId="urn:microsoft.com/office/officeart/2005/8/layout/hierarchy3"/>
    <dgm:cxn modelId="{EF8E43B2-D58B-485E-904D-DD1275A917DD}" srcId="{74ED3FFD-FF26-4DAE-B485-5B4FDDD96D5D}" destId="{2EE4A9E3-0772-43DD-8AB0-92513EBEA3E5}" srcOrd="2" destOrd="0" parTransId="{380E61B8-5068-4074-B22E-A14FB8360521}" sibTransId="{4673A4A7-A949-4B44-8C2E-66922A1BE517}"/>
    <dgm:cxn modelId="{54AD517A-3F74-4B02-A384-CD801AF159AC}" type="presParOf" srcId="{5F8D2B38-8715-413D-8696-5115171E4EC8}" destId="{1577921F-E12B-4E0A-B923-BEA14C0F39ED}" srcOrd="0" destOrd="0" presId="urn:microsoft.com/office/officeart/2005/8/layout/hierarchy3"/>
    <dgm:cxn modelId="{3EDF4DA5-74AC-4F28-886B-02931FC07812}" type="presParOf" srcId="{1577921F-E12B-4E0A-B923-BEA14C0F39ED}" destId="{CBDADE69-A408-44B1-87E0-F49BFC3D93CF}" srcOrd="0" destOrd="0" presId="urn:microsoft.com/office/officeart/2005/8/layout/hierarchy3"/>
    <dgm:cxn modelId="{4B41A35F-C818-4A65-966B-EE495B14A27A}" type="presParOf" srcId="{CBDADE69-A408-44B1-87E0-F49BFC3D93CF}" destId="{D801BD90-EC35-45F7-B1AB-C4E45E3537FD}" srcOrd="0" destOrd="0" presId="urn:microsoft.com/office/officeart/2005/8/layout/hierarchy3"/>
    <dgm:cxn modelId="{7218F077-5B4E-4F0D-A087-0CA91FADB454}" type="presParOf" srcId="{CBDADE69-A408-44B1-87E0-F49BFC3D93CF}" destId="{8FA97CC6-5746-4180-877D-8797D161241F}" srcOrd="1" destOrd="0" presId="urn:microsoft.com/office/officeart/2005/8/layout/hierarchy3"/>
    <dgm:cxn modelId="{409FA8E1-1069-4295-B058-EF11ECA4FC8B}" type="presParOf" srcId="{1577921F-E12B-4E0A-B923-BEA14C0F39ED}" destId="{4DE9B02F-8DC6-4890-AF65-ACC1DB2CB8CF}" srcOrd="1" destOrd="0" presId="urn:microsoft.com/office/officeart/2005/8/layout/hierarchy3"/>
    <dgm:cxn modelId="{D1E52DEE-388E-4FCB-BBFE-12F3055ACF9A}" type="presParOf" srcId="{4DE9B02F-8DC6-4890-AF65-ACC1DB2CB8CF}" destId="{F1ABA908-B7DF-46F6-9D4E-8876DE32C8B3}" srcOrd="0" destOrd="0" presId="urn:microsoft.com/office/officeart/2005/8/layout/hierarchy3"/>
    <dgm:cxn modelId="{6D6E62D1-63C0-49F7-A89F-10279EA74259}" type="presParOf" srcId="{4DE9B02F-8DC6-4890-AF65-ACC1DB2CB8CF}" destId="{713CC971-2582-4075-9C36-4670E3830575}" srcOrd="1" destOrd="0" presId="urn:microsoft.com/office/officeart/2005/8/layout/hierarchy3"/>
    <dgm:cxn modelId="{018E46E7-1BDD-4995-B5DB-FD7DE4C6942F}" type="presParOf" srcId="{4DE9B02F-8DC6-4890-AF65-ACC1DB2CB8CF}" destId="{F3A74D34-5E2F-422C-97FE-CD0841AA52A2}" srcOrd="2" destOrd="0" presId="urn:microsoft.com/office/officeart/2005/8/layout/hierarchy3"/>
    <dgm:cxn modelId="{8173B130-7E82-495D-A079-798533AE85BF}" type="presParOf" srcId="{4DE9B02F-8DC6-4890-AF65-ACC1DB2CB8CF}" destId="{69FA52AD-287E-45F4-9960-6997021E7B21}" srcOrd="3" destOrd="0" presId="urn:microsoft.com/office/officeart/2005/8/layout/hierarchy3"/>
    <dgm:cxn modelId="{18EA6AF6-D976-44E0-AA23-19BEA2689825}" type="presParOf" srcId="{4DE9B02F-8DC6-4890-AF65-ACC1DB2CB8CF}" destId="{626C8E94-85ED-4897-AAFE-4585DB2AC2CF}" srcOrd="4" destOrd="0" presId="urn:microsoft.com/office/officeart/2005/8/layout/hierarchy3"/>
    <dgm:cxn modelId="{DD90B8EF-5C40-467C-8FE9-6C560DB2E4DF}" type="presParOf" srcId="{4DE9B02F-8DC6-4890-AF65-ACC1DB2CB8CF}" destId="{E058B16F-4E14-41E8-8299-89EBFFB1290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89396C6-E8EE-4394-AB84-F9619758198E}" type="doc">
      <dgm:prSet loTypeId="urn:microsoft.com/office/officeart/2005/8/layout/orgChart1" loCatId="hierarchy" qsTypeId="urn:microsoft.com/office/officeart/2005/8/quickstyle/simple5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69FBC0BD-6610-4991-AD08-5F5C2F28000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Функции права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это общественные предназначения права, состоящие в воздействии на поведение людей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7465C2F-3D4D-4EE9-BB32-6B4C05C0C13E}" type="parTrans" cxnId="{52A62ACF-DC5C-4280-B678-414B322FD00F}">
      <dgm:prSet/>
      <dgm:spPr/>
      <dgm:t>
        <a:bodyPr/>
        <a:lstStyle/>
        <a:p>
          <a:endParaRPr lang="ru-RU"/>
        </a:p>
      </dgm:t>
    </dgm:pt>
    <dgm:pt modelId="{78DEE2D1-6A9D-483C-A1D5-C2F66667F36B}" type="sibTrans" cxnId="{52A62ACF-DC5C-4280-B678-414B322FD00F}">
      <dgm:prSet/>
      <dgm:spPr/>
      <dgm:t>
        <a:bodyPr/>
        <a:lstStyle/>
        <a:p>
          <a:endParaRPr lang="ru-RU"/>
        </a:p>
      </dgm:t>
    </dgm:pt>
    <dgm:pt modelId="{E8945773-32D1-4A80-B13F-EF4D9B36546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Регулятивная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84F268F-3230-4C7E-B4CB-7EFEE40F0619}" type="parTrans" cxnId="{5BFEA91C-9630-4D6C-91F0-BF5C45FF5526}">
      <dgm:prSet/>
      <dgm:spPr/>
      <dgm:t>
        <a:bodyPr/>
        <a:lstStyle/>
        <a:p>
          <a:endParaRPr lang="ru-RU"/>
        </a:p>
      </dgm:t>
    </dgm:pt>
    <dgm:pt modelId="{4789BDAA-56F1-4530-B8D0-E095DA4DF7EF}" type="sibTrans" cxnId="{5BFEA91C-9630-4D6C-91F0-BF5C45FF5526}">
      <dgm:prSet/>
      <dgm:spPr/>
      <dgm:t>
        <a:bodyPr/>
        <a:lstStyle/>
        <a:p>
          <a:endParaRPr lang="ru-RU"/>
        </a:p>
      </dgm:t>
    </dgm:pt>
    <dgm:pt modelId="{BE086B8F-49F9-4A8E-9898-CD2B19DB5CE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Охранительная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D86A889-7F57-4686-B125-795082AA54DB}" type="parTrans" cxnId="{D2917853-9E5D-4F05-B3D9-B8760500E463}">
      <dgm:prSet/>
      <dgm:spPr/>
      <dgm:t>
        <a:bodyPr/>
        <a:lstStyle/>
        <a:p>
          <a:endParaRPr lang="ru-RU"/>
        </a:p>
      </dgm:t>
    </dgm:pt>
    <dgm:pt modelId="{494FEB58-44FE-47B0-B932-ED3989D93175}" type="sibTrans" cxnId="{D2917853-9E5D-4F05-B3D9-B8760500E463}">
      <dgm:prSet/>
      <dgm:spPr/>
      <dgm:t>
        <a:bodyPr/>
        <a:lstStyle/>
        <a:p>
          <a:endParaRPr lang="ru-RU"/>
        </a:p>
      </dgm:t>
    </dgm:pt>
    <dgm:pt modelId="{0C24803B-AAAB-401F-B34F-32FE78C74A4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Воспитательная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4CD3077-7643-4FCB-8427-E78C9ADE4619}" type="parTrans" cxnId="{346F077D-8ECE-4218-BC7F-B07BFAD2F795}">
      <dgm:prSet/>
      <dgm:spPr/>
      <dgm:t>
        <a:bodyPr/>
        <a:lstStyle/>
        <a:p>
          <a:endParaRPr lang="ru-RU"/>
        </a:p>
      </dgm:t>
    </dgm:pt>
    <dgm:pt modelId="{B368556E-E9E9-42A3-973C-574D78A4FC75}" type="sibTrans" cxnId="{346F077D-8ECE-4218-BC7F-B07BFAD2F795}">
      <dgm:prSet/>
      <dgm:spPr/>
      <dgm:t>
        <a:bodyPr/>
        <a:lstStyle/>
        <a:p>
          <a:endParaRPr lang="ru-RU"/>
        </a:p>
      </dgm:t>
    </dgm:pt>
    <dgm:pt modelId="{48630D46-CF82-475A-A873-C891019D554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чёткое закрепление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за-конах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тех общественных отношений, которые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сос-тавляют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основу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общест-венной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210F5F7-CB75-4CD8-8387-7257391E4396}" type="parTrans" cxnId="{51FB6C3B-FACE-4A33-A3C8-47A060CB67C7}">
      <dgm:prSet/>
      <dgm:spPr/>
      <dgm:t>
        <a:bodyPr/>
        <a:lstStyle/>
        <a:p>
          <a:endParaRPr lang="ru-RU"/>
        </a:p>
      </dgm:t>
    </dgm:pt>
    <dgm:pt modelId="{437ABCEE-C1CF-47AE-BACB-F4378C2270C0}" type="sibTrans" cxnId="{51FB6C3B-FACE-4A33-A3C8-47A060CB67C7}">
      <dgm:prSet/>
      <dgm:spPr/>
      <dgm:t>
        <a:bodyPr/>
        <a:lstStyle/>
        <a:p>
          <a:endParaRPr lang="ru-RU"/>
        </a:p>
      </dgm:t>
    </dgm:pt>
    <dgm:pt modelId="{8AFE7D8A-D83B-49CC-9B2D-2EC97FBC3E2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защита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предусмотрен-ных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политичес-ких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экономических и других отношений,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пре-сечение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действий,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враж-дебных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сложившемуся общественному строю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3176B61-F0A5-49DA-9ECD-986E50BB387F}" type="parTrans" cxnId="{315137ED-BEA1-4803-BCC8-8DE67A2DEC19}">
      <dgm:prSet/>
      <dgm:spPr/>
      <dgm:t>
        <a:bodyPr/>
        <a:lstStyle/>
        <a:p>
          <a:endParaRPr lang="ru-RU"/>
        </a:p>
      </dgm:t>
    </dgm:pt>
    <dgm:pt modelId="{479168EF-0C74-4AB5-BE73-E776E9BA4A73}" type="sibTrans" cxnId="{315137ED-BEA1-4803-BCC8-8DE67A2DEC19}">
      <dgm:prSet/>
      <dgm:spPr/>
      <dgm:t>
        <a:bodyPr/>
        <a:lstStyle/>
        <a:p>
          <a:endParaRPr lang="ru-RU"/>
        </a:p>
      </dgm:t>
    </dgm:pt>
    <dgm:pt modelId="{8E383B13-2E52-4F4D-AEC1-0E3BEFA41C1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убеждение людей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спра-ведливости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правовых норм, важности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укреп-ления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правопорядка и законности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4FA31D0-3F90-47E1-A133-36413A8DAB38}" type="parTrans" cxnId="{3C7F593B-92DC-42A0-9013-A83C65674D50}">
      <dgm:prSet/>
      <dgm:spPr/>
      <dgm:t>
        <a:bodyPr/>
        <a:lstStyle/>
        <a:p>
          <a:endParaRPr lang="ru-RU"/>
        </a:p>
      </dgm:t>
    </dgm:pt>
    <dgm:pt modelId="{3DE212A3-8C13-4362-AB22-869084F2146B}" type="sibTrans" cxnId="{3C7F593B-92DC-42A0-9013-A83C65674D50}">
      <dgm:prSet/>
      <dgm:spPr/>
      <dgm:t>
        <a:bodyPr/>
        <a:lstStyle/>
        <a:p>
          <a:endParaRPr lang="ru-RU"/>
        </a:p>
      </dgm:t>
    </dgm:pt>
    <dgm:pt modelId="{071C0A2E-A8BD-4288-A2AF-4A76656BA7ED}" type="pres">
      <dgm:prSet presAssocID="{E89396C6-E8EE-4394-AB84-F961975819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762094-39A1-4E9F-AB9E-49C0678EC87E}" type="pres">
      <dgm:prSet presAssocID="{69FBC0BD-6610-4991-AD08-5F5C2F280007}" presName="hierRoot1" presStyleCnt="0">
        <dgm:presLayoutVars>
          <dgm:hierBranch val="init"/>
        </dgm:presLayoutVars>
      </dgm:prSet>
      <dgm:spPr/>
    </dgm:pt>
    <dgm:pt modelId="{09360C2A-94A3-488B-B392-D630501FDBDD}" type="pres">
      <dgm:prSet presAssocID="{69FBC0BD-6610-4991-AD08-5F5C2F280007}" presName="rootComposite1" presStyleCnt="0"/>
      <dgm:spPr/>
    </dgm:pt>
    <dgm:pt modelId="{F7FD7BA2-CADD-4965-996C-6255C69A4FA4}" type="pres">
      <dgm:prSet presAssocID="{69FBC0BD-6610-4991-AD08-5F5C2F280007}" presName="rootText1" presStyleLbl="node0" presStyleIdx="0" presStyleCnt="1" custScaleX="3531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596D4-C35B-44AA-B706-7D5F13C25D1B}" type="pres">
      <dgm:prSet presAssocID="{69FBC0BD-6610-4991-AD08-5F5C2F28000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7F138E-5366-4547-AD36-CE526E067BCD}" type="pres">
      <dgm:prSet presAssocID="{69FBC0BD-6610-4991-AD08-5F5C2F280007}" presName="hierChild2" presStyleCnt="0"/>
      <dgm:spPr/>
    </dgm:pt>
    <dgm:pt modelId="{22A6A186-AD6A-45CF-A09C-068195939516}" type="pres">
      <dgm:prSet presAssocID="{284F268F-3230-4C7E-B4CB-7EFEE40F061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85EC0F7-E3D9-4432-8557-AA0EAC979060}" type="pres">
      <dgm:prSet presAssocID="{E8945773-32D1-4A80-B13F-EF4D9B365466}" presName="hierRoot2" presStyleCnt="0">
        <dgm:presLayoutVars>
          <dgm:hierBranch/>
        </dgm:presLayoutVars>
      </dgm:prSet>
      <dgm:spPr/>
    </dgm:pt>
    <dgm:pt modelId="{A0E4737A-84BC-4B6C-B965-6B9EB764D64B}" type="pres">
      <dgm:prSet presAssocID="{E8945773-32D1-4A80-B13F-EF4D9B365466}" presName="rootComposite" presStyleCnt="0"/>
      <dgm:spPr/>
    </dgm:pt>
    <dgm:pt modelId="{B14CC825-F6FD-4328-990A-275DE6F00510}" type="pres">
      <dgm:prSet presAssocID="{E8945773-32D1-4A80-B13F-EF4D9B365466}" presName="rootText" presStyleLbl="node2" presStyleIdx="0" presStyleCnt="3" custScaleX="1528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DFA556-34D5-4706-98F8-A0C5107B9C0D}" type="pres">
      <dgm:prSet presAssocID="{E8945773-32D1-4A80-B13F-EF4D9B365466}" presName="rootConnector" presStyleLbl="node2" presStyleIdx="0" presStyleCnt="3"/>
      <dgm:spPr/>
      <dgm:t>
        <a:bodyPr/>
        <a:lstStyle/>
        <a:p>
          <a:endParaRPr lang="ru-RU"/>
        </a:p>
      </dgm:t>
    </dgm:pt>
    <dgm:pt modelId="{73578CF6-F1A8-433B-B16C-E1DDB68F7937}" type="pres">
      <dgm:prSet presAssocID="{E8945773-32D1-4A80-B13F-EF4D9B365466}" presName="hierChild4" presStyleCnt="0"/>
      <dgm:spPr/>
    </dgm:pt>
    <dgm:pt modelId="{FBCB123C-E1B6-40DB-A990-E981CDCCF1AA}" type="pres">
      <dgm:prSet presAssocID="{3210F5F7-CB75-4CD8-8387-7257391E4396}" presName="Name35" presStyleLbl="parChTrans1D3" presStyleIdx="0" presStyleCnt="3"/>
      <dgm:spPr/>
      <dgm:t>
        <a:bodyPr/>
        <a:lstStyle/>
        <a:p>
          <a:endParaRPr lang="ru-RU"/>
        </a:p>
      </dgm:t>
    </dgm:pt>
    <dgm:pt modelId="{472E280C-9A40-4A23-B1E4-C816E007B5F5}" type="pres">
      <dgm:prSet presAssocID="{48630D46-CF82-475A-A873-C891019D5543}" presName="hierRoot2" presStyleCnt="0">
        <dgm:presLayoutVars>
          <dgm:hierBranch val="init"/>
        </dgm:presLayoutVars>
      </dgm:prSet>
      <dgm:spPr/>
    </dgm:pt>
    <dgm:pt modelId="{50EB15C6-1807-47CF-86DC-BC667D754F8F}" type="pres">
      <dgm:prSet presAssocID="{48630D46-CF82-475A-A873-C891019D5543}" presName="rootComposite" presStyleCnt="0"/>
      <dgm:spPr/>
    </dgm:pt>
    <dgm:pt modelId="{2ACEC383-3D9C-4B5C-85CF-45E3001E7A89}" type="pres">
      <dgm:prSet presAssocID="{48630D46-CF82-475A-A873-C891019D5543}" presName="rootText" presStyleLbl="node3" presStyleIdx="0" presStyleCnt="3" custScaleX="152886" custScaleY="259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91FA43-A70C-45B0-8813-05A1D2D71AA8}" type="pres">
      <dgm:prSet presAssocID="{48630D46-CF82-475A-A873-C891019D5543}" presName="rootConnector" presStyleLbl="node3" presStyleIdx="0" presStyleCnt="3"/>
      <dgm:spPr/>
      <dgm:t>
        <a:bodyPr/>
        <a:lstStyle/>
        <a:p>
          <a:endParaRPr lang="ru-RU"/>
        </a:p>
      </dgm:t>
    </dgm:pt>
    <dgm:pt modelId="{350134EA-2187-4937-A371-F2F140B06768}" type="pres">
      <dgm:prSet presAssocID="{48630D46-CF82-475A-A873-C891019D5543}" presName="hierChild4" presStyleCnt="0"/>
      <dgm:spPr/>
    </dgm:pt>
    <dgm:pt modelId="{F42D7FB4-D4B0-4684-8FCB-3D4B8EC62D63}" type="pres">
      <dgm:prSet presAssocID="{48630D46-CF82-475A-A873-C891019D5543}" presName="hierChild5" presStyleCnt="0"/>
      <dgm:spPr/>
    </dgm:pt>
    <dgm:pt modelId="{AD09683A-E7F8-4350-8D4B-58A51390655C}" type="pres">
      <dgm:prSet presAssocID="{E8945773-32D1-4A80-B13F-EF4D9B365466}" presName="hierChild5" presStyleCnt="0"/>
      <dgm:spPr/>
    </dgm:pt>
    <dgm:pt modelId="{68B63930-3448-4A4F-9756-9B3E227DB36F}" type="pres">
      <dgm:prSet presAssocID="{1D86A889-7F57-4686-B125-795082AA54D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0937C8D-5197-45A1-BDAA-944AEC5DAC3F}" type="pres">
      <dgm:prSet presAssocID="{BE086B8F-49F9-4A8E-9898-CD2B19DB5CE5}" presName="hierRoot2" presStyleCnt="0">
        <dgm:presLayoutVars>
          <dgm:hierBranch/>
        </dgm:presLayoutVars>
      </dgm:prSet>
      <dgm:spPr/>
    </dgm:pt>
    <dgm:pt modelId="{9BEB4928-877A-4BBD-BCF9-EEB22208B8BD}" type="pres">
      <dgm:prSet presAssocID="{BE086B8F-49F9-4A8E-9898-CD2B19DB5CE5}" presName="rootComposite" presStyleCnt="0"/>
      <dgm:spPr/>
    </dgm:pt>
    <dgm:pt modelId="{5C9AC6DB-BDF0-4C90-B3C7-38797BD871EE}" type="pres">
      <dgm:prSet presAssocID="{BE086B8F-49F9-4A8E-9898-CD2B19DB5CE5}" presName="rootText" presStyleLbl="node2" presStyleIdx="1" presStyleCnt="3" custScaleX="1528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EB1956-F753-413A-B183-744D2FFDB421}" type="pres">
      <dgm:prSet presAssocID="{BE086B8F-49F9-4A8E-9898-CD2B19DB5CE5}" presName="rootConnector" presStyleLbl="node2" presStyleIdx="1" presStyleCnt="3"/>
      <dgm:spPr/>
      <dgm:t>
        <a:bodyPr/>
        <a:lstStyle/>
        <a:p>
          <a:endParaRPr lang="ru-RU"/>
        </a:p>
      </dgm:t>
    </dgm:pt>
    <dgm:pt modelId="{FB227EA7-9947-4564-89E3-DCEAA7DB738B}" type="pres">
      <dgm:prSet presAssocID="{BE086B8F-49F9-4A8E-9898-CD2B19DB5CE5}" presName="hierChild4" presStyleCnt="0"/>
      <dgm:spPr/>
    </dgm:pt>
    <dgm:pt modelId="{8B63E5C7-388D-48E6-A05E-8D0D9DBAA78B}" type="pres">
      <dgm:prSet presAssocID="{C3176B61-F0A5-49DA-9ECD-986E50BB387F}" presName="Name35" presStyleLbl="parChTrans1D3" presStyleIdx="1" presStyleCnt="3"/>
      <dgm:spPr/>
      <dgm:t>
        <a:bodyPr/>
        <a:lstStyle/>
        <a:p>
          <a:endParaRPr lang="ru-RU"/>
        </a:p>
      </dgm:t>
    </dgm:pt>
    <dgm:pt modelId="{5F0F1D6C-980F-47C1-AED8-4C28A6820E44}" type="pres">
      <dgm:prSet presAssocID="{8AFE7D8A-D83B-49CC-9B2D-2EC97FBC3E25}" presName="hierRoot2" presStyleCnt="0">
        <dgm:presLayoutVars>
          <dgm:hierBranch val="init"/>
        </dgm:presLayoutVars>
      </dgm:prSet>
      <dgm:spPr/>
    </dgm:pt>
    <dgm:pt modelId="{AF27F7D4-1753-499D-B7E8-10D51F98022D}" type="pres">
      <dgm:prSet presAssocID="{8AFE7D8A-D83B-49CC-9B2D-2EC97FBC3E25}" presName="rootComposite" presStyleCnt="0"/>
      <dgm:spPr/>
    </dgm:pt>
    <dgm:pt modelId="{E076C368-7411-42A2-9C9C-9FE07753FD1F}" type="pres">
      <dgm:prSet presAssocID="{8AFE7D8A-D83B-49CC-9B2D-2EC97FBC3E25}" presName="rootText" presStyleLbl="node3" presStyleIdx="1" presStyleCnt="3" custScaleX="152886" custScaleY="259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798888-74A4-4EF0-9B82-8455D6C7F40E}" type="pres">
      <dgm:prSet presAssocID="{8AFE7D8A-D83B-49CC-9B2D-2EC97FBC3E25}" presName="rootConnector" presStyleLbl="node3" presStyleIdx="1" presStyleCnt="3"/>
      <dgm:spPr/>
      <dgm:t>
        <a:bodyPr/>
        <a:lstStyle/>
        <a:p>
          <a:endParaRPr lang="ru-RU"/>
        </a:p>
      </dgm:t>
    </dgm:pt>
    <dgm:pt modelId="{BD416742-71C6-4FBB-95A3-69D9B56226F0}" type="pres">
      <dgm:prSet presAssocID="{8AFE7D8A-D83B-49CC-9B2D-2EC97FBC3E25}" presName="hierChild4" presStyleCnt="0"/>
      <dgm:spPr/>
    </dgm:pt>
    <dgm:pt modelId="{0DAAF559-2B8E-4D8D-A557-D5E7534889DC}" type="pres">
      <dgm:prSet presAssocID="{8AFE7D8A-D83B-49CC-9B2D-2EC97FBC3E25}" presName="hierChild5" presStyleCnt="0"/>
      <dgm:spPr/>
    </dgm:pt>
    <dgm:pt modelId="{E2FE0A0E-4E6B-41A8-B4F7-E78F1A843372}" type="pres">
      <dgm:prSet presAssocID="{BE086B8F-49F9-4A8E-9898-CD2B19DB5CE5}" presName="hierChild5" presStyleCnt="0"/>
      <dgm:spPr/>
    </dgm:pt>
    <dgm:pt modelId="{17BED92D-4F57-4E42-8ED7-3DCE621F8A85}" type="pres">
      <dgm:prSet presAssocID="{A4CD3077-7643-4FCB-8427-E78C9ADE461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FF1B8F7-97F9-446B-945B-DB85F6302AA7}" type="pres">
      <dgm:prSet presAssocID="{0C24803B-AAAB-401F-B34F-32FE78C74A40}" presName="hierRoot2" presStyleCnt="0">
        <dgm:presLayoutVars>
          <dgm:hierBranch/>
        </dgm:presLayoutVars>
      </dgm:prSet>
      <dgm:spPr/>
    </dgm:pt>
    <dgm:pt modelId="{E2B8673B-FBC5-4522-9833-DAB21D0DDF30}" type="pres">
      <dgm:prSet presAssocID="{0C24803B-AAAB-401F-B34F-32FE78C74A40}" presName="rootComposite" presStyleCnt="0"/>
      <dgm:spPr/>
    </dgm:pt>
    <dgm:pt modelId="{495F974B-DC50-4511-A81B-FB34BD976834}" type="pres">
      <dgm:prSet presAssocID="{0C24803B-AAAB-401F-B34F-32FE78C74A40}" presName="rootText" presStyleLbl="node2" presStyleIdx="2" presStyleCnt="3" custScaleX="1528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A304ED-091C-4213-B748-D3D1E757AA9B}" type="pres">
      <dgm:prSet presAssocID="{0C24803B-AAAB-401F-B34F-32FE78C74A40}" presName="rootConnector" presStyleLbl="node2" presStyleIdx="2" presStyleCnt="3"/>
      <dgm:spPr/>
      <dgm:t>
        <a:bodyPr/>
        <a:lstStyle/>
        <a:p>
          <a:endParaRPr lang="ru-RU"/>
        </a:p>
      </dgm:t>
    </dgm:pt>
    <dgm:pt modelId="{9A7F8119-D259-4E36-BA5D-A4B5B904EECD}" type="pres">
      <dgm:prSet presAssocID="{0C24803B-AAAB-401F-B34F-32FE78C74A40}" presName="hierChild4" presStyleCnt="0"/>
      <dgm:spPr/>
    </dgm:pt>
    <dgm:pt modelId="{AE231B5E-B7FD-4683-A18C-3836FEDCAB95}" type="pres">
      <dgm:prSet presAssocID="{74FA31D0-3F90-47E1-A133-36413A8DAB38}" presName="Name35" presStyleLbl="parChTrans1D3" presStyleIdx="2" presStyleCnt="3"/>
      <dgm:spPr/>
      <dgm:t>
        <a:bodyPr/>
        <a:lstStyle/>
        <a:p>
          <a:endParaRPr lang="ru-RU"/>
        </a:p>
      </dgm:t>
    </dgm:pt>
    <dgm:pt modelId="{5C4AB5A0-C741-4177-AD3F-D5676019675A}" type="pres">
      <dgm:prSet presAssocID="{8E383B13-2E52-4F4D-AEC1-0E3BEFA41C17}" presName="hierRoot2" presStyleCnt="0">
        <dgm:presLayoutVars>
          <dgm:hierBranch val="init"/>
        </dgm:presLayoutVars>
      </dgm:prSet>
      <dgm:spPr/>
    </dgm:pt>
    <dgm:pt modelId="{E61A6894-2B3F-4D38-BCC5-F6AD3A402DB8}" type="pres">
      <dgm:prSet presAssocID="{8E383B13-2E52-4F4D-AEC1-0E3BEFA41C17}" presName="rootComposite" presStyleCnt="0"/>
      <dgm:spPr/>
    </dgm:pt>
    <dgm:pt modelId="{39DC09FA-1FA3-4601-825E-BA710770E5DB}" type="pres">
      <dgm:prSet presAssocID="{8E383B13-2E52-4F4D-AEC1-0E3BEFA41C17}" presName="rootText" presStyleLbl="node3" presStyleIdx="2" presStyleCnt="3" custScaleX="152886" custScaleY="259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7A9457-F337-49CA-8991-237967BEB14A}" type="pres">
      <dgm:prSet presAssocID="{8E383B13-2E52-4F4D-AEC1-0E3BEFA41C17}" presName="rootConnector" presStyleLbl="node3" presStyleIdx="2" presStyleCnt="3"/>
      <dgm:spPr/>
      <dgm:t>
        <a:bodyPr/>
        <a:lstStyle/>
        <a:p>
          <a:endParaRPr lang="ru-RU"/>
        </a:p>
      </dgm:t>
    </dgm:pt>
    <dgm:pt modelId="{A106E2FA-ED5C-486D-A252-6FAD9D34DF9E}" type="pres">
      <dgm:prSet presAssocID="{8E383B13-2E52-4F4D-AEC1-0E3BEFA41C17}" presName="hierChild4" presStyleCnt="0"/>
      <dgm:spPr/>
    </dgm:pt>
    <dgm:pt modelId="{0670C919-016F-4FC2-BBD8-08B503C615D1}" type="pres">
      <dgm:prSet presAssocID="{8E383B13-2E52-4F4D-AEC1-0E3BEFA41C17}" presName="hierChild5" presStyleCnt="0"/>
      <dgm:spPr/>
    </dgm:pt>
    <dgm:pt modelId="{F325D416-54FE-442E-980A-7EE8F3536960}" type="pres">
      <dgm:prSet presAssocID="{0C24803B-AAAB-401F-B34F-32FE78C74A40}" presName="hierChild5" presStyleCnt="0"/>
      <dgm:spPr/>
    </dgm:pt>
    <dgm:pt modelId="{79DDF2A6-7252-457F-88AB-626543FFEC78}" type="pres">
      <dgm:prSet presAssocID="{69FBC0BD-6610-4991-AD08-5F5C2F280007}" presName="hierChild3" presStyleCnt="0"/>
      <dgm:spPr/>
    </dgm:pt>
  </dgm:ptLst>
  <dgm:cxnLst>
    <dgm:cxn modelId="{E926EF67-FCB7-4AB8-B11C-81F3A10687AE}" type="presOf" srcId="{48630D46-CF82-475A-A873-C891019D5543}" destId="{2ACEC383-3D9C-4B5C-85CF-45E3001E7A89}" srcOrd="0" destOrd="0" presId="urn:microsoft.com/office/officeart/2005/8/layout/orgChart1"/>
    <dgm:cxn modelId="{60C04292-F72D-4E5D-9357-D6BB72B05B43}" type="presOf" srcId="{69FBC0BD-6610-4991-AD08-5F5C2F280007}" destId="{70F596D4-C35B-44AA-B706-7D5F13C25D1B}" srcOrd="1" destOrd="0" presId="urn:microsoft.com/office/officeart/2005/8/layout/orgChart1"/>
    <dgm:cxn modelId="{19D018F4-5683-4FD2-9FF8-23E9F9A62637}" type="presOf" srcId="{8E383B13-2E52-4F4D-AEC1-0E3BEFA41C17}" destId="{617A9457-F337-49CA-8991-237967BEB14A}" srcOrd="1" destOrd="0" presId="urn:microsoft.com/office/officeart/2005/8/layout/orgChart1"/>
    <dgm:cxn modelId="{8D81EDA2-72E1-4DCC-A853-C20A8BACBCD3}" type="presOf" srcId="{C3176B61-F0A5-49DA-9ECD-986E50BB387F}" destId="{8B63E5C7-388D-48E6-A05E-8D0D9DBAA78B}" srcOrd="0" destOrd="0" presId="urn:microsoft.com/office/officeart/2005/8/layout/orgChart1"/>
    <dgm:cxn modelId="{51FB6C3B-FACE-4A33-A3C8-47A060CB67C7}" srcId="{E8945773-32D1-4A80-B13F-EF4D9B365466}" destId="{48630D46-CF82-475A-A873-C891019D5543}" srcOrd="0" destOrd="0" parTransId="{3210F5F7-CB75-4CD8-8387-7257391E4396}" sibTransId="{437ABCEE-C1CF-47AE-BACB-F4378C2270C0}"/>
    <dgm:cxn modelId="{346F077D-8ECE-4218-BC7F-B07BFAD2F795}" srcId="{69FBC0BD-6610-4991-AD08-5F5C2F280007}" destId="{0C24803B-AAAB-401F-B34F-32FE78C74A40}" srcOrd="2" destOrd="0" parTransId="{A4CD3077-7643-4FCB-8427-E78C9ADE4619}" sibTransId="{B368556E-E9E9-42A3-973C-574D78A4FC75}"/>
    <dgm:cxn modelId="{A01DD76D-8AD8-4E5A-B0B8-2E61E0F51A29}" type="presOf" srcId="{284F268F-3230-4C7E-B4CB-7EFEE40F0619}" destId="{22A6A186-AD6A-45CF-A09C-068195939516}" srcOrd="0" destOrd="0" presId="urn:microsoft.com/office/officeart/2005/8/layout/orgChart1"/>
    <dgm:cxn modelId="{57E7FBBA-966B-43B7-9AEE-AC8700F17814}" type="presOf" srcId="{A4CD3077-7643-4FCB-8427-E78C9ADE4619}" destId="{17BED92D-4F57-4E42-8ED7-3DCE621F8A85}" srcOrd="0" destOrd="0" presId="urn:microsoft.com/office/officeart/2005/8/layout/orgChart1"/>
    <dgm:cxn modelId="{315137ED-BEA1-4803-BCC8-8DE67A2DEC19}" srcId="{BE086B8F-49F9-4A8E-9898-CD2B19DB5CE5}" destId="{8AFE7D8A-D83B-49CC-9B2D-2EC97FBC3E25}" srcOrd="0" destOrd="0" parTransId="{C3176B61-F0A5-49DA-9ECD-986E50BB387F}" sibTransId="{479168EF-0C74-4AB5-BE73-E776E9BA4A73}"/>
    <dgm:cxn modelId="{98C7A595-7285-4B36-A002-703329EF58ED}" type="presOf" srcId="{8AFE7D8A-D83B-49CC-9B2D-2EC97FBC3E25}" destId="{E076C368-7411-42A2-9C9C-9FE07753FD1F}" srcOrd="0" destOrd="0" presId="urn:microsoft.com/office/officeart/2005/8/layout/orgChart1"/>
    <dgm:cxn modelId="{5BFEA91C-9630-4D6C-91F0-BF5C45FF5526}" srcId="{69FBC0BD-6610-4991-AD08-5F5C2F280007}" destId="{E8945773-32D1-4A80-B13F-EF4D9B365466}" srcOrd="0" destOrd="0" parTransId="{284F268F-3230-4C7E-B4CB-7EFEE40F0619}" sibTransId="{4789BDAA-56F1-4530-B8D0-E095DA4DF7EF}"/>
    <dgm:cxn modelId="{2A2E7638-091A-4231-AC84-26C7494D4012}" type="presOf" srcId="{3210F5F7-CB75-4CD8-8387-7257391E4396}" destId="{FBCB123C-E1B6-40DB-A990-E981CDCCF1AA}" srcOrd="0" destOrd="0" presId="urn:microsoft.com/office/officeart/2005/8/layout/orgChart1"/>
    <dgm:cxn modelId="{EBA2F1A6-B324-4A5D-8099-A21F83C6801F}" type="presOf" srcId="{8E383B13-2E52-4F4D-AEC1-0E3BEFA41C17}" destId="{39DC09FA-1FA3-4601-825E-BA710770E5DB}" srcOrd="0" destOrd="0" presId="urn:microsoft.com/office/officeart/2005/8/layout/orgChart1"/>
    <dgm:cxn modelId="{A278C4B0-F936-44B4-869A-7BF4C54672E2}" type="presOf" srcId="{E8945773-32D1-4A80-B13F-EF4D9B365466}" destId="{B14CC825-F6FD-4328-990A-275DE6F00510}" srcOrd="0" destOrd="0" presId="urn:microsoft.com/office/officeart/2005/8/layout/orgChart1"/>
    <dgm:cxn modelId="{6DACE79D-1413-481C-9125-9740E5467DA5}" type="presOf" srcId="{8AFE7D8A-D83B-49CC-9B2D-2EC97FBC3E25}" destId="{FB798888-74A4-4EF0-9B82-8455D6C7F40E}" srcOrd="1" destOrd="0" presId="urn:microsoft.com/office/officeart/2005/8/layout/orgChart1"/>
    <dgm:cxn modelId="{A338DE15-4F5F-4E58-9544-08C7A41C7944}" type="presOf" srcId="{74FA31D0-3F90-47E1-A133-36413A8DAB38}" destId="{AE231B5E-B7FD-4683-A18C-3836FEDCAB95}" srcOrd="0" destOrd="0" presId="urn:microsoft.com/office/officeart/2005/8/layout/orgChart1"/>
    <dgm:cxn modelId="{25B06A1A-C014-4356-91BD-BECB01ACE6AB}" type="presOf" srcId="{E8945773-32D1-4A80-B13F-EF4D9B365466}" destId="{EFDFA556-34D5-4706-98F8-A0C5107B9C0D}" srcOrd="1" destOrd="0" presId="urn:microsoft.com/office/officeart/2005/8/layout/orgChart1"/>
    <dgm:cxn modelId="{D2917853-9E5D-4F05-B3D9-B8760500E463}" srcId="{69FBC0BD-6610-4991-AD08-5F5C2F280007}" destId="{BE086B8F-49F9-4A8E-9898-CD2B19DB5CE5}" srcOrd="1" destOrd="0" parTransId="{1D86A889-7F57-4686-B125-795082AA54DB}" sibTransId="{494FEB58-44FE-47B0-B932-ED3989D93175}"/>
    <dgm:cxn modelId="{BB5A2D9C-EDEE-4ED8-B346-C074F891BF0A}" type="presOf" srcId="{0C24803B-AAAB-401F-B34F-32FE78C74A40}" destId="{42A304ED-091C-4213-B748-D3D1E757AA9B}" srcOrd="1" destOrd="0" presId="urn:microsoft.com/office/officeart/2005/8/layout/orgChart1"/>
    <dgm:cxn modelId="{EF9F4365-5DD4-4013-AB38-E40C1F003B1C}" type="presOf" srcId="{48630D46-CF82-475A-A873-C891019D5543}" destId="{B291FA43-A70C-45B0-8813-05A1D2D71AA8}" srcOrd="1" destOrd="0" presId="urn:microsoft.com/office/officeart/2005/8/layout/orgChart1"/>
    <dgm:cxn modelId="{58F3354D-C158-4F02-A479-5CE9C30B4C02}" type="presOf" srcId="{BE086B8F-49F9-4A8E-9898-CD2B19DB5CE5}" destId="{5C9AC6DB-BDF0-4C90-B3C7-38797BD871EE}" srcOrd="0" destOrd="0" presId="urn:microsoft.com/office/officeart/2005/8/layout/orgChart1"/>
    <dgm:cxn modelId="{52A62ACF-DC5C-4280-B678-414B322FD00F}" srcId="{E89396C6-E8EE-4394-AB84-F9619758198E}" destId="{69FBC0BD-6610-4991-AD08-5F5C2F280007}" srcOrd="0" destOrd="0" parTransId="{47465C2F-3D4D-4EE9-BB32-6B4C05C0C13E}" sibTransId="{78DEE2D1-6A9D-483C-A1D5-C2F66667F36B}"/>
    <dgm:cxn modelId="{55B3BEF8-FC83-406B-9F16-79F8C0395F99}" type="presOf" srcId="{69FBC0BD-6610-4991-AD08-5F5C2F280007}" destId="{F7FD7BA2-CADD-4965-996C-6255C69A4FA4}" srcOrd="0" destOrd="0" presId="urn:microsoft.com/office/officeart/2005/8/layout/orgChart1"/>
    <dgm:cxn modelId="{68C98517-D187-4AAD-A70F-DC8AE111ADAF}" type="presOf" srcId="{1D86A889-7F57-4686-B125-795082AA54DB}" destId="{68B63930-3448-4A4F-9756-9B3E227DB36F}" srcOrd="0" destOrd="0" presId="urn:microsoft.com/office/officeart/2005/8/layout/orgChart1"/>
    <dgm:cxn modelId="{6C8D651F-4D9C-4D8D-92D3-D46C4AA41CDE}" type="presOf" srcId="{0C24803B-AAAB-401F-B34F-32FE78C74A40}" destId="{495F974B-DC50-4511-A81B-FB34BD976834}" srcOrd="0" destOrd="0" presId="urn:microsoft.com/office/officeart/2005/8/layout/orgChart1"/>
    <dgm:cxn modelId="{3C7F593B-92DC-42A0-9013-A83C65674D50}" srcId="{0C24803B-AAAB-401F-B34F-32FE78C74A40}" destId="{8E383B13-2E52-4F4D-AEC1-0E3BEFA41C17}" srcOrd="0" destOrd="0" parTransId="{74FA31D0-3F90-47E1-A133-36413A8DAB38}" sibTransId="{3DE212A3-8C13-4362-AB22-869084F2146B}"/>
    <dgm:cxn modelId="{E44CD7C8-B94E-49C0-A8D9-A83D952303E8}" type="presOf" srcId="{BE086B8F-49F9-4A8E-9898-CD2B19DB5CE5}" destId="{6CEB1956-F753-413A-B183-744D2FFDB421}" srcOrd="1" destOrd="0" presId="urn:microsoft.com/office/officeart/2005/8/layout/orgChart1"/>
    <dgm:cxn modelId="{503C97AF-6DE7-4063-A00B-807EE57A74CC}" type="presOf" srcId="{E89396C6-E8EE-4394-AB84-F9619758198E}" destId="{071C0A2E-A8BD-4288-A2AF-4A76656BA7ED}" srcOrd="0" destOrd="0" presId="urn:microsoft.com/office/officeart/2005/8/layout/orgChart1"/>
    <dgm:cxn modelId="{E56A6DA2-AF0C-4A24-AA27-DF3D8242D458}" type="presParOf" srcId="{071C0A2E-A8BD-4288-A2AF-4A76656BA7ED}" destId="{0E762094-39A1-4E9F-AB9E-49C0678EC87E}" srcOrd="0" destOrd="0" presId="urn:microsoft.com/office/officeart/2005/8/layout/orgChart1"/>
    <dgm:cxn modelId="{98A6CC7E-D9B7-41DB-BC67-CACB1CBFCC03}" type="presParOf" srcId="{0E762094-39A1-4E9F-AB9E-49C0678EC87E}" destId="{09360C2A-94A3-488B-B392-D630501FDBDD}" srcOrd="0" destOrd="0" presId="urn:microsoft.com/office/officeart/2005/8/layout/orgChart1"/>
    <dgm:cxn modelId="{3CDA8AAB-A790-415E-85F1-A3A5CE3C69DA}" type="presParOf" srcId="{09360C2A-94A3-488B-B392-D630501FDBDD}" destId="{F7FD7BA2-CADD-4965-996C-6255C69A4FA4}" srcOrd="0" destOrd="0" presId="urn:microsoft.com/office/officeart/2005/8/layout/orgChart1"/>
    <dgm:cxn modelId="{CC01031C-CE37-4762-A160-C8EF43AFFD6E}" type="presParOf" srcId="{09360C2A-94A3-488B-B392-D630501FDBDD}" destId="{70F596D4-C35B-44AA-B706-7D5F13C25D1B}" srcOrd="1" destOrd="0" presId="urn:microsoft.com/office/officeart/2005/8/layout/orgChart1"/>
    <dgm:cxn modelId="{F5834A52-C978-4489-A376-792E9FD6C58F}" type="presParOf" srcId="{0E762094-39A1-4E9F-AB9E-49C0678EC87E}" destId="{DE7F138E-5366-4547-AD36-CE526E067BCD}" srcOrd="1" destOrd="0" presId="urn:microsoft.com/office/officeart/2005/8/layout/orgChart1"/>
    <dgm:cxn modelId="{28104027-C1E7-4CAD-8525-8E1FD5793592}" type="presParOf" srcId="{DE7F138E-5366-4547-AD36-CE526E067BCD}" destId="{22A6A186-AD6A-45CF-A09C-068195939516}" srcOrd="0" destOrd="0" presId="urn:microsoft.com/office/officeart/2005/8/layout/orgChart1"/>
    <dgm:cxn modelId="{167DDFD3-F0F3-4185-835B-F2DF8048EAE3}" type="presParOf" srcId="{DE7F138E-5366-4547-AD36-CE526E067BCD}" destId="{B85EC0F7-E3D9-4432-8557-AA0EAC979060}" srcOrd="1" destOrd="0" presId="urn:microsoft.com/office/officeart/2005/8/layout/orgChart1"/>
    <dgm:cxn modelId="{9762E2FD-BF67-4480-9CDA-883F5C884319}" type="presParOf" srcId="{B85EC0F7-E3D9-4432-8557-AA0EAC979060}" destId="{A0E4737A-84BC-4B6C-B965-6B9EB764D64B}" srcOrd="0" destOrd="0" presId="urn:microsoft.com/office/officeart/2005/8/layout/orgChart1"/>
    <dgm:cxn modelId="{7BFD9747-2DB4-405E-B9C2-96FCE5154FBE}" type="presParOf" srcId="{A0E4737A-84BC-4B6C-B965-6B9EB764D64B}" destId="{B14CC825-F6FD-4328-990A-275DE6F00510}" srcOrd="0" destOrd="0" presId="urn:microsoft.com/office/officeart/2005/8/layout/orgChart1"/>
    <dgm:cxn modelId="{1EE513CD-BF7A-45BA-991A-4A268641AF01}" type="presParOf" srcId="{A0E4737A-84BC-4B6C-B965-6B9EB764D64B}" destId="{EFDFA556-34D5-4706-98F8-A0C5107B9C0D}" srcOrd="1" destOrd="0" presId="urn:microsoft.com/office/officeart/2005/8/layout/orgChart1"/>
    <dgm:cxn modelId="{E6AF619D-2289-4043-90AB-23A60880D103}" type="presParOf" srcId="{B85EC0F7-E3D9-4432-8557-AA0EAC979060}" destId="{73578CF6-F1A8-433B-B16C-E1DDB68F7937}" srcOrd="1" destOrd="0" presId="urn:microsoft.com/office/officeart/2005/8/layout/orgChart1"/>
    <dgm:cxn modelId="{95D1AEA8-93ED-4DB2-A672-3A77A1252ACD}" type="presParOf" srcId="{73578CF6-F1A8-433B-B16C-E1DDB68F7937}" destId="{FBCB123C-E1B6-40DB-A990-E981CDCCF1AA}" srcOrd="0" destOrd="0" presId="urn:microsoft.com/office/officeart/2005/8/layout/orgChart1"/>
    <dgm:cxn modelId="{B6D83083-CC83-4DC9-98C6-ED7D8A4C7FF6}" type="presParOf" srcId="{73578CF6-F1A8-433B-B16C-E1DDB68F7937}" destId="{472E280C-9A40-4A23-B1E4-C816E007B5F5}" srcOrd="1" destOrd="0" presId="urn:microsoft.com/office/officeart/2005/8/layout/orgChart1"/>
    <dgm:cxn modelId="{672F26F1-CA7E-4595-95A0-67ECD85854D1}" type="presParOf" srcId="{472E280C-9A40-4A23-B1E4-C816E007B5F5}" destId="{50EB15C6-1807-47CF-86DC-BC667D754F8F}" srcOrd="0" destOrd="0" presId="urn:microsoft.com/office/officeart/2005/8/layout/orgChart1"/>
    <dgm:cxn modelId="{B646F2D6-E3AA-4645-BD52-23EA6A639F49}" type="presParOf" srcId="{50EB15C6-1807-47CF-86DC-BC667D754F8F}" destId="{2ACEC383-3D9C-4B5C-85CF-45E3001E7A89}" srcOrd="0" destOrd="0" presId="urn:microsoft.com/office/officeart/2005/8/layout/orgChart1"/>
    <dgm:cxn modelId="{D2EF09DA-C804-4A92-A0F7-A54595DC69CF}" type="presParOf" srcId="{50EB15C6-1807-47CF-86DC-BC667D754F8F}" destId="{B291FA43-A70C-45B0-8813-05A1D2D71AA8}" srcOrd="1" destOrd="0" presId="urn:microsoft.com/office/officeart/2005/8/layout/orgChart1"/>
    <dgm:cxn modelId="{B5F5BC51-71D4-4371-8993-0542C9764DED}" type="presParOf" srcId="{472E280C-9A40-4A23-B1E4-C816E007B5F5}" destId="{350134EA-2187-4937-A371-F2F140B06768}" srcOrd="1" destOrd="0" presId="urn:microsoft.com/office/officeart/2005/8/layout/orgChart1"/>
    <dgm:cxn modelId="{B1075A0B-E63A-4983-8E54-0106774A915D}" type="presParOf" srcId="{472E280C-9A40-4A23-B1E4-C816E007B5F5}" destId="{F42D7FB4-D4B0-4684-8FCB-3D4B8EC62D63}" srcOrd="2" destOrd="0" presId="urn:microsoft.com/office/officeart/2005/8/layout/orgChart1"/>
    <dgm:cxn modelId="{B4F5E59A-52A3-4A3D-9316-04E8DF47DBF6}" type="presParOf" srcId="{B85EC0F7-E3D9-4432-8557-AA0EAC979060}" destId="{AD09683A-E7F8-4350-8D4B-58A51390655C}" srcOrd="2" destOrd="0" presId="urn:microsoft.com/office/officeart/2005/8/layout/orgChart1"/>
    <dgm:cxn modelId="{CAF90462-98A8-4CFC-B0E8-58771D540C63}" type="presParOf" srcId="{DE7F138E-5366-4547-AD36-CE526E067BCD}" destId="{68B63930-3448-4A4F-9756-9B3E227DB36F}" srcOrd="2" destOrd="0" presId="urn:microsoft.com/office/officeart/2005/8/layout/orgChart1"/>
    <dgm:cxn modelId="{5E0185FD-0250-4236-B625-6E2C962AA233}" type="presParOf" srcId="{DE7F138E-5366-4547-AD36-CE526E067BCD}" destId="{C0937C8D-5197-45A1-BDAA-944AEC5DAC3F}" srcOrd="3" destOrd="0" presId="urn:microsoft.com/office/officeart/2005/8/layout/orgChart1"/>
    <dgm:cxn modelId="{80DCC7BC-E55D-4733-8E94-59A362FDB938}" type="presParOf" srcId="{C0937C8D-5197-45A1-BDAA-944AEC5DAC3F}" destId="{9BEB4928-877A-4BBD-BCF9-EEB22208B8BD}" srcOrd="0" destOrd="0" presId="urn:microsoft.com/office/officeart/2005/8/layout/orgChart1"/>
    <dgm:cxn modelId="{CE5236E8-E7E4-4B72-BAF9-58A75D03260D}" type="presParOf" srcId="{9BEB4928-877A-4BBD-BCF9-EEB22208B8BD}" destId="{5C9AC6DB-BDF0-4C90-B3C7-38797BD871EE}" srcOrd="0" destOrd="0" presId="urn:microsoft.com/office/officeart/2005/8/layout/orgChart1"/>
    <dgm:cxn modelId="{9B16B467-9014-4CBF-9272-1C8C30CDE11A}" type="presParOf" srcId="{9BEB4928-877A-4BBD-BCF9-EEB22208B8BD}" destId="{6CEB1956-F753-413A-B183-744D2FFDB421}" srcOrd="1" destOrd="0" presId="urn:microsoft.com/office/officeart/2005/8/layout/orgChart1"/>
    <dgm:cxn modelId="{EE83B1A1-5E7F-4F54-A773-6A4A40D7439E}" type="presParOf" srcId="{C0937C8D-5197-45A1-BDAA-944AEC5DAC3F}" destId="{FB227EA7-9947-4564-89E3-DCEAA7DB738B}" srcOrd="1" destOrd="0" presId="urn:microsoft.com/office/officeart/2005/8/layout/orgChart1"/>
    <dgm:cxn modelId="{6C332392-7ED4-4546-9865-483112BBD472}" type="presParOf" srcId="{FB227EA7-9947-4564-89E3-DCEAA7DB738B}" destId="{8B63E5C7-388D-48E6-A05E-8D0D9DBAA78B}" srcOrd="0" destOrd="0" presId="urn:microsoft.com/office/officeart/2005/8/layout/orgChart1"/>
    <dgm:cxn modelId="{DAE63243-C780-4EFE-8FBA-403710E79C03}" type="presParOf" srcId="{FB227EA7-9947-4564-89E3-DCEAA7DB738B}" destId="{5F0F1D6C-980F-47C1-AED8-4C28A6820E44}" srcOrd="1" destOrd="0" presId="urn:microsoft.com/office/officeart/2005/8/layout/orgChart1"/>
    <dgm:cxn modelId="{D2B174E1-8B46-40D4-8F6D-89D11E14F36A}" type="presParOf" srcId="{5F0F1D6C-980F-47C1-AED8-4C28A6820E44}" destId="{AF27F7D4-1753-499D-B7E8-10D51F98022D}" srcOrd="0" destOrd="0" presId="urn:microsoft.com/office/officeart/2005/8/layout/orgChart1"/>
    <dgm:cxn modelId="{54E15AD4-AA66-4DC8-9BD2-896E8FC4FEFF}" type="presParOf" srcId="{AF27F7D4-1753-499D-B7E8-10D51F98022D}" destId="{E076C368-7411-42A2-9C9C-9FE07753FD1F}" srcOrd="0" destOrd="0" presId="urn:microsoft.com/office/officeart/2005/8/layout/orgChart1"/>
    <dgm:cxn modelId="{45170779-5CA7-4CFD-9123-61227E75D48C}" type="presParOf" srcId="{AF27F7D4-1753-499D-B7E8-10D51F98022D}" destId="{FB798888-74A4-4EF0-9B82-8455D6C7F40E}" srcOrd="1" destOrd="0" presId="urn:microsoft.com/office/officeart/2005/8/layout/orgChart1"/>
    <dgm:cxn modelId="{21715200-0682-44D1-A1AA-D1ECB03F9119}" type="presParOf" srcId="{5F0F1D6C-980F-47C1-AED8-4C28A6820E44}" destId="{BD416742-71C6-4FBB-95A3-69D9B56226F0}" srcOrd="1" destOrd="0" presId="urn:microsoft.com/office/officeart/2005/8/layout/orgChart1"/>
    <dgm:cxn modelId="{C6C4C9E1-D1E7-4D62-8B0A-E7EC339F9E95}" type="presParOf" srcId="{5F0F1D6C-980F-47C1-AED8-4C28A6820E44}" destId="{0DAAF559-2B8E-4D8D-A557-D5E7534889DC}" srcOrd="2" destOrd="0" presId="urn:microsoft.com/office/officeart/2005/8/layout/orgChart1"/>
    <dgm:cxn modelId="{0F348AFE-0C44-4BEA-A941-80AF5133C14A}" type="presParOf" srcId="{C0937C8D-5197-45A1-BDAA-944AEC5DAC3F}" destId="{E2FE0A0E-4E6B-41A8-B4F7-E78F1A843372}" srcOrd="2" destOrd="0" presId="urn:microsoft.com/office/officeart/2005/8/layout/orgChart1"/>
    <dgm:cxn modelId="{A23DA574-D256-4A5D-BEB6-C7FFB6284039}" type="presParOf" srcId="{DE7F138E-5366-4547-AD36-CE526E067BCD}" destId="{17BED92D-4F57-4E42-8ED7-3DCE621F8A85}" srcOrd="4" destOrd="0" presId="urn:microsoft.com/office/officeart/2005/8/layout/orgChart1"/>
    <dgm:cxn modelId="{2B933FA9-3F60-48E9-BAA9-7B0B02831355}" type="presParOf" srcId="{DE7F138E-5366-4547-AD36-CE526E067BCD}" destId="{AFF1B8F7-97F9-446B-945B-DB85F6302AA7}" srcOrd="5" destOrd="0" presId="urn:microsoft.com/office/officeart/2005/8/layout/orgChart1"/>
    <dgm:cxn modelId="{894A0649-918C-41CE-9C47-74E5299F2488}" type="presParOf" srcId="{AFF1B8F7-97F9-446B-945B-DB85F6302AA7}" destId="{E2B8673B-FBC5-4522-9833-DAB21D0DDF30}" srcOrd="0" destOrd="0" presId="urn:microsoft.com/office/officeart/2005/8/layout/orgChart1"/>
    <dgm:cxn modelId="{152A8D74-4B1C-4387-931F-ADB63EB8D9E5}" type="presParOf" srcId="{E2B8673B-FBC5-4522-9833-DAB21D0DDF30}" destId="{495F974B-DC50-4511-A81B-FB34BD976834}" srcOrd="0" destOrd="0" presId="urn:microsoft.com/office/officeart/2005/8/layout/orgChart1"/>
    <dgm:cxn modelId="{D46FD20F-EA7C-4B03-A990-DB0CB18F307A}" type="presParOf" srcId="{E2B8673B-FBC5-4522-9833-DAB21D0DDF30}" destId="{42A304ED-091C-4213-B748-D3D1E757AA9B}" srcOrd="1" destOrd="0" presId="urn:microsoft.com/office/officeart/2005/8/layout/orgChart1"/>
    <dgm:cxn modelId="{0D178693-9723-49E0-A2BD-2D581A74B811}" type="presParOf" srcId="{AFF1B8F7-97F9-446B-945B-DB85F6302AA7}" destId="{9A7F8119-D259-4E36-BA5D-A4B5B904EECD}" srcOrd="1" destOrd="0" presId="urn:microsoft.com/office/officeart/2005/8/layout/orgChart1"/>
    <dgm:cxn modelId="{03EF850E-81F3-470A-84DF-8526FB4ED499}" type="presParOf" srcId="{9A7F8119-D259-4E36-BA5D-A4B5B904EECD}" destId="{AE231B5E-B7FD-4683-A18C-3836FEDCAB95}" srcOrd="0" destOrd="0" presId="urn:microsoft.com/office/officeart/2005/8/layout/orgChart1"/>
    <dgm:cxn modelId="{92EA4E91-6DA8-4C11-B827-29D6EC3E733F}" type="presParOf" srcId="{9A7F8119-D259-4E36-BA5D-A4B5B904EECD}" destId="{5C4AB5A0-C741-4177-AD3F-D5676019675A}" srcOrd="1" destOrd="0" presId="urn:microsoft.com/office/officeart/2005/8/layout/orgChart1"/>
    <dgm:cxn modelId="{1B9EA39F-948D-45D2-87A4-7248F18658A3}" type="presParOf" srcId="{5C4AB5A0-C741-4177-AD3F-D5676019675A}" destId="{E61A6894-2B3F-4D38-BCC5-F6AD3A402DB8}" srcOrd="0" destOrd="0" presId="urn:microsoft.com/office/officeart/2005/8/layout/orgChart1"/>
    <dgm:cxn modelId="{32E1F795-DF33-447C-BE34-470212DDE746}" type="presParOf" srcId="{E61A6894-2B3F-4D38-BCC5-F6AD3A402DB8}" destId="{39DC09FA-1FA3-4601-825E-BA710770E5DB}" srcOrd="0" destOrd="0" presId="urn:microsoft.com/office/officeart/2005/8/layout/orgChart1"/>
    <dgm:cxn modelId="{B6544804-0FF9-4BC0-931A-D28F78EF47F8}" type="presParOf" srcId="{E61A6894-2B3F-4D38-BCC5-F6AD3A402DB8}" destId="{617A9457-F337-49CA-8991-237967BEB14A}" srcOrd="1" destOrd="0" presId="urn:microsoft.com/office/officeart/2005/8/layout/orgChart1"/>
    <dgm:cxn modelId="{CCFBFB4E-6E07-431D-B8BB-0E4838B328F2}" type="presParOf" srcId="{5C4AB5A0-C741-4177-AD3F-D5676019675A}" destId="{A106E2FA-ED5C-486D-A252-6FAD9D34DF9E}" srcOrd="1" destOrd="0" presId="urn:microsoft.com/office/officeart/2005/8/layout/orgChart1"/>
    <dgm:cxn modelId="{51BB3396-7EDA-4B5E-B5CC-FC1B26DC4079}" type="presParOf" srcId="{5C4AB5A0-C741-4177-AD3F-D5676019675A}" destId="{0670C919-016F-4FC2-BBD8-08B503C615D1}" srcOrd="2" destOrd="0" presId="urn:microsoft.com/office/officeart/2005/8/layout/orgChart1"/>
    <dgm:cxn modelId="{51426EB6-ADE8-4885-9A3E-EA3532624141}" type="presParOf" srcId="{AFF1B8F7-97F9-446B-945B-DB85F6302AA7}" destId="{F325D416-54FE-442E-980A-7EE8F3536960}" srcOrd="2" destOrd="0" presId="urn:microsoft.com/office/officeart/2005/8/layout/orgChart1"/>
    <dgm:cxn modelId="{A1B7361A-2859-4D1C-9FB6-4529949929C8}" type="presParOf" srcId="{0E762094-39A1-4E9F-AB9E-49C0678EC87E}" destId="{79DDF2A6-7252-457F-88AB-626543FFEC7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6D1FBB3-01E3-418D-A6EB-45C0FEE076DC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4ED3FFD-FF26-4DAE-B485-5B4FDDD96D5D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Мораль и право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D10A904-D72E-4C0B-B515-252E4DFB1B92}" type="parTrans" cxnId="{4002DA7E-95B6-43D6-B97C-68080BF790C6}">
      <dgm:prSet/>
      <dgm:spPr/>
      <dgm:t>
        <a:bodyPr/>
        <a:lstStyle/>
        <a:p>
          <a:endParaRPr lang="ru-RU"/>
        </a:p>
      </dgm:t>
    </dgm:pt>
    <dgm:pt modelId="{74FE3E64-172A-434A-A560-F3A279066977}" type="sibTrans" cxnId="{4002DA7E-95B6-43D6-B97C-68080BF790C6}">
      <dgm:prSet/>
      <dgm:spPr/>
      <dgm:t>
        <a:bodyPr/>
        <a:lstStyle/>
        <a:p>
          <a:endParaRPr lang="ru-RU"/>
        </a:p>
      </dgm:t>
    </dgm:pt>
    <dgm:pt modelId="{40578F5C-A102-4126-956D-EC01B0CBE8E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общественные регуляторы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E598AA1-0CDA-4E5F-945D-CC8E354BF8B6}" type="parTrans" cxnId="{81D1AF88-8494-4CC4-97D1-9EDC56AB2892}">
      <dgm:prSet/>
      <dgm:spPr/>
      <dgm:t>
        <a:bodyPr/>
        <a:lstStyle/>
        <a:p>
          <a:endParaRPr lang="ru-RU"/>
        </a:p>
      </dgm:t>
    </dgm:pt>
    <dgm:pt modelId="{5DD71F19-C977-48CF-A72D-C8C53389EC4B}" type="sibTrans" cxnId="{81D1AF88-8494-4CC4-97D1-9EDC56AB2892}">
      <dgm:prSet/>
      <dgm:spPr/>
      <dgm:t>
        <a:bodyPr/>
        <a:lstStyle/>
        <a:p>
          <a:endParaRPr lang="ru-RU"/>
        </a:p>
      </dgm:t>
    </dgm:pt>
    <dgm:pt modelId="{EADF2A53-7F2C-4A90-9EF2-76BC250A75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регулируют общественные отношения с помощью норм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3096252-B886-4EFD-B55E-C848E6412522}" type="parTrans" cxnId="{33AC44AC-4F18-4BD1-A302-F21278F86F6B}">
      <dgm:prSet/>
      <dgm:spPr/>
      <dgm:t>
        <a:bodyPr/>
        <a:lstStyle/>
        <a:p>
          <a:endParaRPr lang="ru-RU"/>
        </a:p>
      </dgm:t>
    </dgm:pt>
    <dgm:pt modelId="{3DA9BE77-E638-4039-8923-6FCFFDCD8FEA}" type="sibTrans" cxnId="{33AC44AC-4F18-4BD1-A302-F21278F86F6B}">
      <dgm:prSet/>
      <dgm:spPr/>
      <dgm:t>
        <a:bodyPr/>
        <a:lstStyle/>
        <a:p>
          <a:endParaRPr lang="ru-RU"/>
        </a:p>
      </dgm:t>
    </dgm:pt>
    <dgm:pt modelId="{2EE4A9E3-0772-43DD-8AB0-92513EBEA3E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имеют одну цель - упорядочение отношений людей, выработка у них приемлемых для общественного развития нормативно-ценностных установок, закрепление наиболее эффективных форм социального поведения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0E61B8-5068-4074-B22E-A14FB8360521}" type="parTrans" cxnId="{EF8E43B2-D58B-485E-904D-DD1275A917DD}">
      <dgm:prSet/>
      <dgm:spPr/>
      <dgm:t>
        <a:bodyPr/>
        <a:lstStyle/>
        <a:p>
          <a:endParaRPr lang="ru-RU"/>
        </a:p>
      </dgm:t>
    </dgm:pt>
    <dgm:pt modelId="{4673A4A7-A949-4B44-8C2E-66922A1BE517}" type="sibTrans" cxnId="{EF8E43B2-D58B-485E-904D-DD1275A917DD}">
      <dgm:prSet/>
      <dgm:spPr/>
      <dgm:t>
        <a:bodyPr/>
        <a:lstStyle/>
        <a:p>
          <a:endParaRPr lang="ru-RU"/>
        </a:p>
      </dgm:t>
    </dgm:pt>
    <dgm:pt modelId="{5F8D2B38-8715-413D-8696-5115171E4EC8}" type="pres">
      <dgm:prSet presAssocID="{B6D1FBB3-01E3-418D-A6EB-45C0FEE076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77921F-E12B-4E0A-B923-BEA14C0F39ED}" type="pres">
      <dgm:prSet presAssocID="{74ED3FFD-FF26-4DAE-B485-5B4FDDD96D5D}" presName="root" presStyleCnt="0"/>
      <dgm:spPr/>
    </dgm:pt>
    <dgm:pt modelId="{CBDADE69-A408-44B1-87E0-F49BFC3D93CF}" type="pres">
      <dgm:prSet presAssocID="{74ED3FFD-FF26-4DAE-B485-5B4FDDD96D5D}" presName="rootComposite" presStyleCnt="0"/>
      <dgm:spPr/>
    </dgm:pt>
    <dgm:pt modelId="{D801BD90-EC35-45F7-B1AB-C4E45E3537FD}" type="pres">
      <dgm:prSet presAssocID="{74ED3FFD-FF26-4DAE-B485-5B4FDDD96D5D}" presName="rootText" presStyleLbl="node1" presStyleIdx="0" presStyleCnt="1" custScaleX="769043"/>
      <dgm:spPr/>
      <dgm:t>
        <a:bodyPr/>
        <a:lstStyle/>
        <a:p>
          <a:endParaRPr lang="ru-RU"/>
        </a:p>
      </dgm:t>
    </dgm:pt>
    <dgm:pt modelId="{8FA97CC6-5746-4180-877D-8797D161241F}" type="pres">
      <dgm:prSet presAssocID="{74ED3FFD-FF26-4DAE-B485-5B4FDDD96D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DE9B02F-8DC6-4890-AF65-ACC1DB2CB8CF}" type="pres">
      <dgm:prSet presAssocID="{74ED3FFD-FF26-4DAE-B485-5B4FDDD96D5D}" presName="childShape" presStyleCnt="0"/>
      <dgm:spPr/>
    </dgm:pt>
    <dgm:pt modelId="{F1ABA908-B7DF-46F6-9D4E-8876DE32C8B3}" type="pres">
      <dgm:prSet presAssocID="{8E598AA1-0CDA-4E5F-945D-CC8E354BF8B6}" presName="Name13" presStyleLbl="parChTrans1D2" presStyleIdx="0" presStyleCnt="3"/>
      <dgm:spPr/>
      <dgm:t>
        <a:bodyPr/>
        <a:lstStyle/>
        <a:p>
          <a:endParaRPr lang="ru-RU"/>
        </a:p>
      </dgm:t>
    </dgm:pt>
    <dgm:pt modelId="{713CC971-2582-4075-9C36-4670E3830575}" type="pres">
      <dgm:prSet presAssocID="{40578F5C-A102-4126-956D-EC01B0CBE8E1}" presName="childText" presStyleLbl="bgAcc1" presStyleIdx="0" presStyleCnt="3" custScaleX="106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74D34-5E2F-422C-97FE-CD0841AA52A2}" type="pres">
      <dgm:prSet presAssocID="{73096252-B886-4EFD-B55E-C848E6412522}" presName="Name13" presStyleLbl="parChTrans1D2" presStyleIdx="1" presStyleCnt="3"/>
      <dgm:spPr/>
      <dgm:t>
        <a:bodyPr/>
        <a:lstStyle/>
        <a:p>
          <a:endParaRPr lang="ru-RU"/>
        </a:p>
      </dgm:t>
    </dgm:pt>
    <dgm:pt modelId="{69FA52AD-287E-45F4-9960-6997021E7B21}" type="pres">
      <dgm:prSet presAssocID="{EADF2A53-7F2C-4A90-9EF2-76BC250A75DD}" presName="childText" presStyleLbl="bgAcc1" presStyleIdx="1" presStyleCnt="3" custScaleX="106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8E94-85ED-4897-AAFE-4585DB2AC2CF}" type="pres">
      <dgm:prSet presAssocID="{380E61B8-5068-4074-B22E-A14FB8360521}" presName="Name13" presStyleLbl="parChTrans1D2" presStyleIdx="2" presStyleCnt="3"/>
      <dgm:spPr/>
      <dgm:t>
        <a:bodyPr/>
        <a:lstStyle/>
        <a:p>
          <a:endParaRPr lang="ru-RU"/>
        </a:p>
      </dgm:t>
    </dgm:pt>
    <dgm:pt modelId="{E058B16F-4E14-41E8-8299-89EBFFB12900}" type="pres">
      <dgm:prSet presAssocID="{2EE4A9E3-0772-43DD-8AB0-92513EBEA3E5}" presName="childText" presStyleLbl="bgAcc1" presStyleIdx="2" presStyleCnt="3" custScaleX="1064044" custScaleY="218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4BAB64-ECFF-4449-918D-A9BCFAD7FB09}" type="presOf" srcId="{2EE4A9E3-0772-43DD-8AB0-92513EBEA3E5}" destId="{E058B16F-4E14-41E8-8299-89EBFFB12900}" srcOrd="0" destOrd="0" presId="urn:microsoft.com/office/officeart/2005/8/layout/hierarchy3"/>
    <dgm:cxn modelId="{7DE1130C-E67B-4BD0-B68D-78C5EFE85356}" type="presOf" srcId="{8E598AA1-0CDA-4E5F-945D-CC8E354BF8B6}" destId="{F1ABA908-B7DF-46F6-9D4E-8876DE32C8B3}" srcOrd="0" destOrd="0" presId="urn:microsoft.com/office/officeart/2005/8/layout/hierarchy3"/>
    <dgm:cxn modelId="{4002DA7E-95B6-43D6-B97C-68080BF790C6}" srcId="{B6D1FBB3-01E3-418D-A6EB-45C0FEE076DC}" destId="{74ED3FFD-FF26-4DAE-B485-5B4FDDD96D5D}" srcOrd="0" destOrd="0" parTransId="{5D10A904-D72E-4C0B-B515-252E4DFB1B92}" sibTransId="{74FE3E64-172A-434A-A560-F3A279066977}"/>
    <dgm:cxn modelId="{5C30E439-5116-4B12-88CF-23F1A83DF71D}" type="presOf" srcId="{40578F5C-A102-4126-956D-EC01B0CBE8E1}" destId="{713CC971-2582-4075-9C36-4670E3830575}" srcOrd="0" destOrd="0" presId="urn:microsoft.com/office/officeart/2005/8/layout/hierarchy3"/>
    <dgm:cxn modelId="{5D49CD06-8E10-4329-9AD9-974C30907E76}" type="presOf" srcId="{EADF2A53-7F2C-4A90-9EF2-76BC250A75DD}" destId="{69FA52AD-287E-45F4-9960-6997021E7B21}" srcOrd="0" destOrd="0" presId="urn:microsoft.com/office/officeart/2005/8/layout/hierarchy3"/>
    <dgm:cxn modelId="{B95DE748-3D89-43DA-B737-22D8909A8200}" type="presOf" srcId="{380E61B8-5068-4074-B22E-A14FB8360521}" destId="{626C8E94-85ED-4897-AAFE-4585DB2AC2CF}" srcOrd="0" destOrd="0" presId="urn:microsoft.com/office/officeart/2005/8/layout/hierarchy3"/>
    <dgm:cxn modelId="{B920A333-512D-4CDF-9846-10278E33FEAA}" type="presOf" srcId="{73096252-B886-4EFD-B55E-C848E6412522}" destId="{F3A74D34-5E2F-422C-97FE-CD0841AA52A2}" srcOrd="0" destOrd="0" presId="urn:microsoft.com/office/officeart/2005/8/layout/hierarchy3"/>
    <dgm:cxn modelId="{33AC44AC-4F18-4BD1-A302-F21278F86F6B}" srcId="{74ED3FFD-FF26-4DAE-B485-5B4FDDD96D5D}" destId="{EADF2A53-7F2C-4A90-9EF2-76BC250A75DD}" srcOrd="1" destOrd="0" parTransId="{73096252-B886-4EFD-B55E-C848E6412522}" sibTransId="{3DA9BE77-E638-4039-8923-6FCFFDCD8FEA}"/>
    <dgm:cxn modelId="{81D1AF88-8494-4CC4-97D1-9EDC56AB2892}" srcId="{74ED3FFD-FF26-4DAE-B485-5B4FDDD96D5D}" destId="{40578F5C-A102-4126-956D-EC01B0CBE8E1}" srcOrd="0" destOrd="0" parTransId="{8E598AA1-0CDA-4E5F-945D-CC8E354BF8B6}" sibTransId="{5DD71F19-C977-48CF-A72D-C8C53389EC4B}"/>
    <dgm:cxn modelId="{702FF490-599B-4A61-AFFA-FB3FFB7556A3}" type="presOf" srcId="{74ED3FFD-FF26-4DAE-B485-5B4FDDD96D5D}" destId="{D801BD90-EC35-45F7-B1AB-C4E45E3537FD}" srcOrd="0" destOrd="0" presId="urn:microsoft.com/office/officeart/2005/8/layout/hierarchy3"/>
    <dgm:cxn modelId="{EF8E43B2-D58B-485E-904D-DD1275A917DD}" srcId="{74ED3FFD-FF26-4DAE-B485-5B4FDDD96D5D}" destId="{2EE4A9E3-0772-43DD-8AB0-92513EBEA3E5}" srcOrd="2" destOrd="0" parTransId="{380E61B8-5068-4074-B22E-A14FB8360521}" sibTransId="{4673A4A7-A949-4B44-8C2E-66922A1BE517}"/>
    <dgm:cxn modelId="{ACCFEBEF-91B1-4C63-A305-22FF21C075DB}" type="presOf" srcId="{B6D1FBB3-01E3-418D-A6EB-45C0FEE076DC}" destId="{5F8D2B38-8715-413D-8696-5115171E4EC8}" srcOrd="0" destOrd="0" presId="urn:microsoft.com/office/officeart/2005/8/layout/hierarchy3"/>
    <dgm:cxn modelId="{9080BB41-0721-49AB-AD06-39D22425A3EE}" type="presOf" srcId="{74ED3FFD-FF26-4DAE-B485-5B4FDDD96D5D}" destId="{8FA97CC6-5746-4180-877D-8797D161241F}" srcOrd="1" destOrd="0" presId="urn:microsoft.com/office/officeart/2005/8/layout/hierarchy3"/>
    <dgm:cxn modelId="{3EAA0B42-8436-43B9-A07E-A18B637353F9}" type="presParOf" srcId="{5F8D2B38-8715-413D-8696-5115171E4EC8}" destId="{1577921F-E12B-4E0A-B923-BEA14C0F39ED}" srcOrd="0" destOrd="0" presId="urn:microsoft.com/office/officeart/2005/8/layout/hierarchy3"/>
    <dgm:cxn modelId="{C296C6F2-07AC-4991-804A-4F3D16450BA8}" type="presParOf" srcId="{1577921F-E12B-4E0A-B923-BEA14C0F39ED}" destId="{CBDADE69-A408-44B1-87E0-F49BFC3D93CF}" srcOrd="0" destOrd="0" presId="urn:microsoft.com/office/officeart/2005/8/layout/hierarchy3"/>
    <dgm:cxn modelId="{5D1CBAA0-424F-48E4-AE99-C1009FA6A323}" type="presParOf" srcId="{CBDADE69-A408-44B1-87E0-F49BFC3D93CF}" destId="{D801BD90-EC35-45F7-B1AB-C4E45E3537FD}" srcOrd="0" destOrd="0" presId="urn:microsoft.com/office/officeart/2005/8/layout/hierarchy3"/>
    <dgm:cxn modelId="{B98076AC-513C-4D7B-BE34-DB460DCA9047}" type="presParOf" srcId="{CBDADE69-A408-44B1-87E0-F49BFC3D93CF}" destId="{8FA97CC6-5746-4180-877D-8797D161241F}" srcOrd="1" destOrd="0" presId="urn:microsoft.com/office/officeart/2005/8/layout/hierarchy3"/>
    <dgm:cxn modelId="{7432ED7E-7AB6-4943-BA94-3E6632AD3F5B}" type="presParOf" srcId="{1577921F-E12B-4E0A-B923-BEA14C0F39ED}" destId="{4DE9B02F-8DC6-4890-AF65-ACC1DB2CB8CF}" srcOrd="1" destOrd="0" presId="urn:microsoft.com/office/officeart/2005/8/layout/hierarchy3"/>
    <dgm:cxn modelId="{6D480ED0-6E68-4B80-B385-FCD8A82E1D60}" type="presParOf" srcId="{4DE9B02F-8DC6-4890-AF65-ACC1DB2CB8CF}" destId="{F1ABA908-B7DF-46F6-9D4E-8876DE32C8B3}" srcOrd="0" destOrd="0" presId="urn:microsoft.com/office/officeart/2005/8/layout/hierarchy3"/>
    <dgm:cxn modelId="{D3681A53-8B81-4A46-A529-529795668D2D}" type="presParOf" srcId="{4DE9B02F-8DC6-4890-AF65-ACC1DB2CB8CF}" destId="{713CC971-2582-4075-9C36-4670E3830575}" srcOrd="1" destOrd="0" presId="urn:microsoft.com/office/officeart/2005/8/layout/hierarchy3"/>
    <dgm:cxn modelId="{AAE49A07-53A8-4747-A5C4-27F3E43E83BC}" type="presParOf" srcId="{4DE9B02F-8DC6-4890-AF65-ACC1DB2CB8CF}" destId="{F3A74D34-5E2F-422C-97FE-CD0841AA52A2}" srcOrd="2" destOrd="0" presId="urn:microsoft.com/office/officeart/2005/8/layout/hierarchy3"/>
    <dgm:cxn modelId="{90024014-EA02-4F75-9896-1C938803E06F}" type="presParOf" srcId="{4DE9B02F-8DC6-4890-AF65-ACC1DB2CB8CF}" destId="{69FA52AD-287E-45F4-9960-6997021E7B21}" srcOrd="3" destOrd="0" presId="urn:microsoft.com/office/officeart/2005/8/layout/hierarchy3"/>
    <dgm:cxn modelId="{0B9356FD-5929-42F9-A08F-673ACFA19E8D}" type="presParOf" srcId="{4DE9B02F-8DC6-4890-AF65-ACC1DB2CB8CF}" destId="{626C8E94-85ED-4897-AAFE-4585DB2AC2CF}" srcOrd="4" destOrd="0" presId="urn:microsoft.com/office/officeart/2005/8/layout/hierarchy3"/>
    <dgm:cxn modelId="{22C6F55D-AD50-4748-A647-2E55D4D30E86}" type="presParOf" srcId="{4DE9B02F-8DC6-4890-AF65-ACC1DB2CB8CF}" destId="{E058B16F-4E14-41E8-8299-89EBFFB1290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1522B-C2F0-4BAD-97F0-B6379F438CB0}">
      <dsp:nvSpPr>
        <dsp:cNvPr id="0" name=""/>
        <dsp:cNvSpPr/>
      </dsp:nvSpPr>
      <dsp:spPr>
        <a:xfrm>
          <a:off x="9136" y="1592080"/>
          <a:ext cx="3712799" cy="1856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государства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3508" y="1646452"/>
        <a:ext cx="3604055" cy="1747655"/>
      </dsp:txXfrm>
    </dsp:sp>
    <dsp:sp modelId="{6FE9DB2A-08D3-4348-B0FE-5C83DD1C585F}">
      <dsp:nvSpPr>
        <dsp:cNvPr id="0" name=""/>
        <dsp:cNvSpPr/>
      </dsp:nvSpPr>
      <dsp:spPr>
        <a:xfrm rot="19457599">
          <a:off x="3550030" y="1953418"/>
          <a:ext cx="1828930" cy="66292"/>
        </a:xfrm>
        <a:custGeom>
          <a:avLst/>
          <a:gdLst/>
          <a:ahLst/>
          <a:cxnLst/>
          <a:rect l="0" t="0" r="0" b="0"/>
          <a:pathLst>
            <a:path>
              <a:moveTo>
                <a:pt x="0" y="33146"/>
              </a:moveTo>
              <a:lnTo>
                <a:pt x="1828930" y="331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418772" y="1940841"/>
        <a:ext cx="91446" cy="91446"/>
      </dsp:txXfrm>
    </dsp:sp>
    <dsp:sp modelId="{ED388852-8A4D-41AA-B17F-DFC2C3E21A3E}">
      <dsp:nvSpPr>
        <dsp:cNvPr id="0" name=""/>
        <dsp:cNvSpPr/>
      </dsp:nvSpPr>
      <dsp:spPr>
        <a:xfrm>
          <a:off x="5207055" y="385420"/>
          <a:ext cx="3712799" cy="2134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Внешние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основные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направле-ния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деятельности государства на международной арене, выражаю-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щиеся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установлении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поддер-жании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благоприятных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другими государствами, а также в обеспечении обороны страны от внешней агрессии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269583" y="447948"/>
        <a:ext cx="3587743" cy="2009803"/>
      </dsp:txXfrm>
    </dsp:sp>
    <dsp:sp modelId="{75BC3E33-0E9D-4711-924C-4B585C9289B7}">
      <dsp:nvSpPr>
        <dsp:cNvPr id="0" name=""/>
        <dsp:cNvSpPr/>
      </dsp:nvSpPr>
      <dsp:spPr>
        <a:xfrm rot="2345632">
          <a:off x="3507729" y="3090463"/>
          <a:ext cx="1913532" cy="66292"/>
        </a:xfrm>
        <a:custGeom>
          <a:avLst/>
          <a:gdLst/>
          <a:ahLst/>
          <a:cxnLst/>
          <a:rect l="0" t="0" r="0" b="0"/>
          <a:pathLst>
            <a:path>
              <a:moveTo>
                <a:pt x="0" y="33146"/>
              </a:moveTo>
              <a:lnTo>
                <a:pt x="1913532" y="331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416657" y="3075771"/>
        <a:ext cx="95676" cy="95676"/>
      </dsp:txXfrm>
    </dsp:sp>
    <dsp:sp modelId="{D5EE3AD6-6217-446A-AFB0-6C3F635C0AE7}">
      <dsp:nvSpPr>
        <dsp:cNvPr id="0" name=""/>
        <dsp:cNvSpPr/>
      </dsp:nvSpPr>
      <dsp:spPr>
        <a:xfrm>
          <a:off x="5207055" y="2798739"/>
          <a:ext cx="3712799" cy="1856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Внутренние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основные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направ-ления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деятельности государства по управлению внутренней жизнью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261427" y="2853111"/>
        <a:ext cx="3604055" cy="1747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0D0A4A-D323-4FFA-A898-031EB79C901F}">
      <dsp:nvSpPr>
        <dsp:cNvPr id="0" name=""/>
        <dsp:cNvSpPr/>
      </dsp:nvSpPr>
      <dsp:spPr>
        <a:xfrm>
          <a:off x="0" y="0"/>
          <a:ext cx="8928992" cy="1512168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государства 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(в современной политологии) - способ организации и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осущес-твления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государственной власти, который реализуется через форму правления, форму государственного устройства и политический режим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928992" cy="1512168"/>
      </dsp:txXfrm>
    </dsp:sp>
    <dsp:sp modelId="{EA1970FD-C751-40AA-BCB0-D19C799A20AE}">
      <dsp:nvSpPr>
        <dsp:cNvPr id="0" name=""/>
        <dsp:cNvSpPr/>
      </dsp:nvSpPr>
      <dsp:spPr>
        <a:xfrm>
          <a:off x="4359" y="1512168"/>
          <a:ext cx="2973424" cy="317555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правления 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структура высших органов государственной власти, порядок их образования и функционирования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59" y="1512168"/>
        <a:ext cx="2973424" cy="3175552"/>
      </dsp:txXfrm>
    </dsp:sp>
    <dsp:sp modelId="{B9A3588E-73B6-48D7-BC27-A3338E4C80EC}">
      <dsp:nvSpPr>
        <dsp:cNvPr id="0" name=""/>
        <dsp:cNvSpPr/>
      </dsp:nvSpPr>
      <dsp:spPr>
        <a:xfrm>
          <a:off x="2977783" y="1512168"/>
          <a:ext cx="2973424" cy="317555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государственного устройства 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админист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ративно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-территориальное строение государства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77783" y="1512168"/>
        <a:ext cx="2973424" cy="3175552"/>
      </dsp:txXfrm>
    </dsp:sp>
    <dsp:sp modelId="{9995CBDB-3618-4F94-8718-B0F614DAECB0}">
      <dsp:nvSpPr>
        <dsp:cNvPr id="0" name=""/>
        <dsp:cNvSpPr/>
      </dsp:nvSpPr>
      <dsp:spPr>
        <a:xfrm>
          <a:off x="5951208" y="1512168"/>
          <a:ext cx="2973424" cy="317555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Политический режим 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методы и средства, с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по-мощью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которых </a:t>
          </a:r>
          <a:r>
            <a:rPr lang="ru-RU" sz="18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осущест-вляется</a:t>
          </a:r>
          <a:r>
            <a:rPr lang="ru-RU" sz="18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государственная власть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51208" y="1512168"/>
        <a:ext cx="2973424" cy="3175552"/>
      </dsp:txXfrm>
    </dsp:sp>
    <dsp:sp modelId="{FE81CE65-E6A6-4FEC-8BC8-A7D2D5E1BFDB}">
      <dsp:nvSpPr>
        <dsp:cNvPr id="0" name=""/>
        <dsp:cNvSpPr/>
      </dsp:nvSpPr>
      <dsp:spPr>
        <a:xfrm>
          <a:off x="0" y="4687720"/>
          <a:ext cx="8928992" cy="352839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0ECC8-97B0-45D4-8FCB-B5B1DC6C33F9}">
      <dsp:nvSpPr>
        <dsp:cNvPr id="0" name=""/>
        <dsp:cNvSpPr/>
      </dsp:nvSpPr>
      <dsp:spPr>
        <a:xfrm>
          <a:off x="4922478" y="2876556"/>
          <a:ext cx="635163" cy="190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7718"/>
              </a:lnTo>
              <a:lnTo>
                <a:pt x="635163" y="19077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F9655D-7FFD-4F26-A267-BB711ECE5765}">
      <dsp:nvSpPr>
        <dsp:cNvPr id="0" name=""/>
        <dsp:cNvSpPr/>
      </dsp:nvSpPr>
      <dsp:spPr>
        <a:xfrm>
          <a:off x="4922478" y="2876556"/>
          <a:ext cx="635163" cy="1187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7250"/>
              </a:lnTo>
              <a:lnTo>
                <a:pt x="635163" y="11872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903BBC-2911-4918-8D39-E047FD366B8E}">
      <dsp:nvSpPr>
        <dsp:cNvPr id="0" name=""/>
        <dsp:cNvSpPr/>
      </dsp:nvSpPr>
      <dsp:spPr>
        <a:xfrm>
          <a:off x="4922478" y="2876556"/>
          <a:ext cx="635163" cy="466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6782"/>
              </a:lnTo>
              <a:lnTo>
                <a:pt x="635163" y="466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4D418-71ED-4944-9C19-636425E014FC}">
      <dsp:nvSpPr>
        <dsp:cNvPr id="0" name=""/>
        <dsp:cNvSpPr/>
      </dsp:nvSpPr>
      <dsp:spPr>
        <a:xfrm>
          <a:off x="6570528" y="1230438"/>
          <a:ext cx="91440" cy="2130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30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AD6CC3-2A3B-410A-A2AD-331993106BD0}">
      <dsp:nvSpPr>
        <dsp:cNvPr id="0" name=""/>
        <dsp:cNvSpPr/>
      </dsp:nvSpPr>
      <dsp:spPr>
        <a:xfrm>
          <a:off x="4392488" y="509970"/>
          <a:ext cx="2223760" cy="213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548"/>
              </a:lnTo>
              <a:lnTo>
                <a:pt x="2223760" y="106548"/>
              </a:lnTo>
              <a:lnTo>
                <a:pt x="2223760" y="2130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23D8D7-AC23-4CD4-B496-CA63A1E80F78}">
      <dsp:nvSpPr>
        <dsp:cNvPr id="0" name=""/>
        <dsp:cNvSpPr/>
      </dsp:nvSpPr>
      <dsp:spPr>
        <a:xfrm>
          <a:off x="474956" y="2876556"/>
          <a:ext cx="635163" cy="1187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7250"/>
              </a:lnTo>
              <a:lnTo>
                <a:pt x="635163" y="11872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3B40D-1B23-42AB-AC4E-D2C166167497}">
      <dsp:nvSpPr>
        <dsp:cNvPr id="0" name=""/>
        <dsp:cNvSpPr/>
      </dsp:nvSpPr>
      <dsp:spPr>
        <a:xfrm>
          <a:off x="474956" y="2876556"/>
          <a:ext cx="635163" cy="466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6782"/>
              </a:lnTo>
              <a:lnTo>
                <a:pt x="635163" y="466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C9E7DB-FB8A-42BB-8199-37CA791B3B52}">
      <dsp:nvSpPr>
        <dsp:cNvPr id="0" name=""/>
        <dsp:cNvSpPr/>
      </dsp:nvSpPr>
      <dsp:spPr>
        <a:xfrm>
          <a:off x="2123007" y="1230438"/>
          <a:ext cx="91440" cy="2130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30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E2458-8BD3-4103-97A6-84257AD89632}">
      <dsp:nvSpPr>
        <dsp:cNvPr id="0" name=""/>
        <dsp:cNvSpPr/>
      </dsp:nvSpPr>
      <dsp:spPr>
        <a:xfrm>
          <a:off x="2168727" y="509970"/>
          <a:ext cx="2223760" cy="213096"/>
        </a:xfrm>
        <a:custGeom>
          <a:avLst/>
          <a:gdLst/>
          <a:ahLst/>
          <a:cxnLst/>
          <a:rect l="0" t="0" r="0" b="0"/>
          <a:pathLst>
            <a:path>
              <a:moveTo>
                <a:pt x="2223760" y="0"/>
              </a:moveTo>
              <a:lnTo>
                <a:pt x="2223760" y="106548"/>
              </a:lnTo>
              <a:lnTo>
                <a:pt x="0" y="106548"/>
              </a:lnTo>
              <a:lnTo>
                <a:pt x="0" y="2130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E690D3-0EDF-4CD1-8535-DCCB80966C39}">
      <dsp:nvSpPr>
        <dsp:cNvPr id="0" name=""/>
        <dsp:cNvSpPr/>
      </dsp:nvSpPr>
      <dsp:spPr>
        <a:xfrm>
          <a:off x="2924006" y="2598"/>
          <a:ext cx="2936963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Формы правления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924006" y="2598"/>
        <a:ext cx="2936963" cy="507372"/>
      </dsp:txXfrm>
    </dsp:sp>
    <dsp:sp modelId="{9A63171F-6419-471C-B14D-6DD70C45DF25}">
      <dsp:nvSpPr>
        <dsp:cNvPr id="0" name=""/>
        <dsp:cNvSpPr/>
      </dsp:nvSpPr>
      <dsp:spPr>
        <a:xfrm>
          <a:off x="51514" y="723066"/>
          <a:ext cx="4234425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Монархия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1514" y="723066"/>
        <a:ext cx="4234425" cy="507372"/>
      </dsp:txXfrm>
    </dsp:sp>
    <dsp:sp modelId="{8819407D-CE0C-4995-A1FC-DB9E5F1CAC95}">
      <dsp:nvSpPr>
        <dsp:cNvPr id="0" name=""/>
        <dsp:cNvSpPr/>
      </dsp:nvSpPr>
      <dsp:spPr>
        <a:xfrm>
          <a:off x="51514" y="1443535"/>
          <a:ext cx="4234425" cy="14330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наличие единоличного главы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государ-ства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который пользуется своей властью пожизненно и обычно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пере-даёт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её по наследству (король,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импе-ратор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шах)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1514" y="1443535"/>
        <a:ext cx="4234425" cy="1433021"/>
      </dsp:txXfrm>
    </dsp:sp>
    <dsp:sp modelId="{9E14AD39-0D15-4F99-8D1B-C989B78B23A6}">
      <dsp:nvSpPr>
        <dsp:cNvPr id="0" name=""/>
        <dsp:cNvSpPr/>
      </dsp:nvSpPr>
      <dsp:spPr>
        <a:xfrm>
          <a:off x="1110120" y="3089652"/>
          <a:ext cx="2669669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конституционная (ограниченная)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0120" y="3089652"/>
        <a:ext cx="2669669" cy="507372"/>
      </dsp:txXfrm>
    </dsp:sp>
    <dsp:sp modelId="{416A5A00-E2A3-4908-A097-4C5943E85AB0}">
      <dsp:nvSpPr>
        <dsp:cNvPr id="0" name=""/>
        <dsp:cNvSpPr/>
      </dsp:nvSpPr>
      <dsp:spPr>
        <a:xfrm>
          <a:off x="1110120" y="3810121"/>
          <a:ext cx="2669669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абсолютная (неограниченная)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0120" y="3810121"/>
        <a:ext cx="2669669" cy="507372"/>
      </dsp:txXfrm>
    </dsp:sp>
    <dsp:sp modelId="{6BEDB0BC-2DC6-412E-B9F5-46195A6DB727}">
      <dsp:nvSpPr>
        <dsp:cNvPr id="0" name=""/>
        <dsp:cNvSpPr/>
      </dsp:nvSpPr>
      <dsp:spPr>
        <a:xfrm>
          <a:off x="4499036" y="723066"/>
          <a:ext cx="4234425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Республика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99036" y="723066"/>
        <a:ext cx="4234425" cy="507372"/>
      </dsp:txXfrm>
    </dsp:sp>
    <dsp:sp modelId="{66201588-50DB-4DF4-B94C-9C91590E68B8}">
      <dsp:nvSpPr>
        <dsp:cNvPr id="0" name=""/>
        <dsp:cNvSpPr/>
      </dsp:nvSpPr>
      <dsp:spPr>
        <a:xfrm>
          <a:off x="4499036" y="1443535"/>
          <a:ext cx="4234425" cy="143302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верховная государственная власть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осу-ществляется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выборными органами или лицами, которые избираются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населе-нием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 определённый срок (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парла-мент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президент)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99036" y="1443535"/>
        <a:ext cx="4234425" cy="1433021"/>
      </dsp:txXfrm>
    </dsp:sp>
    <dsp:sp modelId="{1382F07C-3CD4-4F53-AD4F-5EAB4FEFF2E3}">
      <dsp:nvSpPr>
        <dsp:cNvPr id="0" name=""/>
        <dsp:cNvSpPr/>
      </dsp:nvSpPr>
      <dsp:spPr>
        <a:xfrm>
          <a:off x="5557642" y="3089652"/>
          <a:ext cx="2415588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президентская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557642" y="3089652"/>
        <a:ext cx="2415588" cy="507372"/>
      </dsp:txXfrm>
    </dsp:sp>
    <dsp:sp modelId="{48599971-519B-4E08-A1B2-3D0DA01A8E7F}">
      <dsp:nvSpPr>
        <dsp:cNvPr id="0" name=""/>
        <dsp:cNvSpPr/>
      </dsp:nvSpPr>
      <dsp:spPr>
        <a:xfrm>
          <a:off x="5557642" y="3810121"/>
          <a:ext cx="2415588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парламентская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557642" y="3810121"/>
        <a:ext cx="2415588" cy="507372"/>
      </dsp:txXfrm>
    </dsp:sp>
    <dsp:sp modelId="{A9D50309-254C-40D1-AE51-1EC31271853B}">
      <dsp:nvSpPr>
        <dsp:cNvPr id="0" name=""/>
        <dsp:cNvSpPr/>
      </dsp:nvSpPr>
      <dsp:spPr>
        <a:xfrm>
          <a:off x="5557642" y="4530589"/>
          <a:ext cx="2415588" cy="5073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смешанная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557642" y="4530589"/>
        <a:ext cx="2415588" cy="507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6DB75-9429-4E78-940E-06486145898F}">
      <dsp:nvSpPr>
        <dsp:cNvPr id="0" name=""/>
        <dsp:cNvSpPr/>
      </dsp:nvSpPr>
      <dsp:spPr>
        <a:xfrm>
          <a:off x="4392488" y="1890562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677"/>
              </a:lnTo>
              <a:lnTo>
                <a:pt x="3107717" y="269677"/>
              </a:lnTo>
              <a:lnTo>
                <a:pt x="3107717" y="539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4A71BF-9346-4B0B-87B7-65C1C121438D}">
      <dsp:nvSpPr>
        <dsp:cNvPr id="0" name=""/>
        <dsp:cNvSpPr/>
      </dsp:nvSpPr>
      <dsp:spPr>
        <a:xfrm>
          <a:off x="4346768" y="1890562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76DB1-B0CF-4A02-92EF-D43572460454}">
      <dsp:nvSpPr>
        <dsp:cNvPr id="0" name=""/>
        <dsp:cNvSpPr/>
      </dsp:nvSpPr>
      <dsp:spPr>
        <a:xfrm>
          <a:off x="1284770" y="1890562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3107717" y="0"/>
              </a:moveTo>
              <a:lnTo>
                <a:pt x="3107717" y="269677"/>
              </a:lnTo>
              <a:lnTo>
                <a:pt x="0" y="269677"/>
              </a:lnTo>
              <a:lnTo>
                <a:pt x="0" y="539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A6C51-F78C-4BA7-A7A9-FD812F12D833}">
      <dsp:nvSpPr>
        <dsp:cNvPr id="0" name=""/>
        <dsp:cNvSpPr/>
      </dsp:nvSpPr>
      <dsp:spPr>
        <a:xfrm>
          <a:off x="3108307" y="606381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государственного устройства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606381"/>
        <a:ext cx="2568361" cy="1284180"/>
      </dsp:txXfrm>
    </dsp:sp>
    <dsp:sp modelId="{23245FB0-5209-4958-B422-60D23E473C67}">
      <dsp:nvSpPr>
        <dsp:cNvPr id="0" name=""/>
        <dsp:cNvSpPr/>
      </dsp:nvSpPr>
      <dsp:spPr>
        <a:xfrm>
          <a:off x="589" y="2429917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унитарное государство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89" y="2429917"/>
        <a:ext cx="2568361" cy="1284180"/>
      </dsp:txXfrm>
    </dsp:sp>
    <dsp:sp modelId="{B5BD813D-F3AF-42A5-9A09-9EDC5703B286}">
      <dsp:nvSpPr>
        <dsp:cNvPr id="0" name=""/>
        <dsp:cNvSpPr/>
      </dsp:nvSpPr>
      <dsp:spPr>
        <a:xfrm>
          <a:off x="3108307" y="2429917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федерация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2429917"/>
        <a:ext cx="2568361" cy="1284180"/>
      </dsp:txXfrm>
    </dsp:sp>
    <dsp:sp modelId="{5095821E-9F9D-479D-A78E-D75933D6E08F}">
      <dsp:nvSpPr>
        <dsp:cNvPr id="0" name=""/>
        <dsp:cNvSpPr/>
      </dsp:nvSpPr>
      <dsp:spPr>
        <a:xfrm>
          <a:off x="6216024" y="2429917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конфедерация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16024" y="2429917"/>
        <a:ext cx="2568361" cy="12841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6DB75-9429-4E78-940E-06486145898F}">
      <dsp:nvSpPr>
        <dsp:cNvPr id="0" name=""/>
        <dsp:cNvSpPr/>
      </dsp:nvSpPr>
      <dsp:spPr>
        <a:xfrm>
          <a:off x="4392488" y="1782550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677"/>
              </a:lnTo>
              <a:lnTo>
                <a:pt x="3107717" y="269677"/>
              </a:lnTo>
              <a:lnTo>
                <a:pt x="3107717" y="539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4A71BF-9346-4B0B-87B7-65C1C121438D}">
      <dsp:nvSpPr>
        <dsp:cNvPr id="0" name=""/>
        <dsp:cNvSpPr/>
      </dsp:nvSpPr>
      <dsp:spPr>
        <a:xfrm>
          <a:off x="4346768" y="1782550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76DB1-B0CF-4A02-92EF-D43572460454}">
      <dsp:nvSpPr>
        <dsp:cNvPr id="0" name=""/>
        <dsp:cNvSpPr/>
      </dsp:nvSpPr>
      <dsp:spPr>
        <a:xfrm>
          <a:off x="1284770" y="1782550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3107717" y="0"/>
              </a:moveTo>
              <a:lnTo>
                <a:pt x="3107717" y="269677"/>
              </a:lnTo>
              <a:lnTo>
                <a:pt x="0" y="269677"/>
              </a:lnTo>
              <a:lnTo>
                <a:pt x="0" y="539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4A6C51-F78C-4BA7-A7A9-FD812F12D833}">
      <dsp:nvSpPr>
        <dsp:cNvPr id="0" name=""/>
        <dsp:cNvSpPr/>
      </dsp:nvSpPr>
      <dsp:spPr>
        <a:xfrm>
          <a:off x="3108307" y="498369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Политический режим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498369"/>
        <a:ext cx="2568361" cy="1284180"/>
      </dsp:txXfrm>
    </dsp:sp>
    <dsp:sp modelId="{23245FB0-5209-4958-B422-60D23E473C67}">
      <dsp:nvSpPr>
        <dsp:cNvPr id="0" name=""/>
        <dsp:cNvSpPr/>
      </dsp:nvSpPr>
      <dsp:spPr>
        <a:xfrm>
          <a:off x="589" y="2321905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демократический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89" y="2321905"/>
        <a:ext cx="2568361" cy="1284180"/>
      </dsp:txXfrm>
    </dsp:sp>
    <dsp:sp modelId="{B5BD813D-F3AF-42A5-9A09-9EDC5703B286}">
      <dsp:nvSpPr>
        <dsp:cNvPr id="0" name=""/>
        <dsp:cNvSpPr/>
      </dsp:nvSpPr>
      <dsp:spPr>
        <a:xfrm>
          <a:off x="3108307" y="2321905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авторитарный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2321905"/>
        <a:ext cx="2568361" cy="1284180"/>
      </dsp:txXfrm>
    </dsp:sp>
    <dsp:sp modelId="{5095821E-9F9D-479D-A78E-D75933D6E08F}">
      <dsp:nvSpPr>
        <dsp:cNvPr id="0" name=""/>
        <dsp:cNvSpPr/>
      </dsp:nvSpPr>
      <dsp:spPr>
        <a:xfrm>
          <a:off x="6216024" y="2321905"/>
          <a:ext cx="2568361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тоталитарный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16024" y="2321905"/>
        <a:ext cx="2568361" cy="12841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1BD90-EC35-45F7-B1AB-C4E45E3537FD}">
      <dsp:nvSpPr>
        <dsp:cNvPr id="0" name=""/>
        <dsp:cNvSpPr/>
      </dsp:nvSpPr>
      <dsp:spPr>
        <a:xfrm>
          <a:off x="478" y="294280"/>
          <a:ext cx="6721386" cy="436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Правовые нормы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277" y="307079"/>
        <a:ext cx="6695788" cy="411398"/>
      </dsp:txXfrm>
    </dsp:sp>
    <dsp:sp modelId="{F1ABA908-B7DF-46F6-9D4E-8876DE32C8B3}">
      <dsp:nvSpPr>
        <dsp:cNvPr id="0" name=""/>
        <dsp:cNvSpPr/>
      </dsp:nvSpPr>
      <dsp:spPr>
        <a:xfrm>
          <a:off x="672617" y="731277"/>
          <a:ext cx="672138" cy="327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747"/>
              </a:lnTo>
              <a:lnTo>
                <a:pt x="672138" y="32774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CC971-2582-4075-9C36-4670E3830575}">
      <dsp:nvSpPr>
        <dsp:cNvPr id="0" name=""/>
        <dsp:cNvSpPr/>
      </dsp:nvSpPr>
      <dsp:spPr>
        <a:xfrm>
          <a:off x="1344756" y="840526"/>
          <a:ext cx="7439741" cy="43699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выражают реально сложившиеся в обществе отношения между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людь-ми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57555" y="853325"/>
        <a:ext cx="7414143" cy="411398"/>
      </dsp:txXfrm>
    </dsp:sp>
    <dsp:sp modelId="{F3A74D34-5E2F-422C-97FE-CD0841AA52A2}">
      <dsp:nvSpPr>
        <dsp:cNvPr id="0" name=""/>
        <dsp:cNvSpPr/>
      </dsp:nvSpPr>
      <dsp:spPr>
        <a:xfrm>
          <a:off x="672617" y="731277"/>
          <a:ext cx="672138" cy="873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993"/>
              </a:lnTo>
              <a:lnTo>
                <a:pt x="672138" y="87399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A52AD-287E-45F4-9960-6997021E7B21}">
      <dsp:nvSpPr>
        <dsp:cNvPr id="0" name=""/>
        <dsp:cNvSpPr/>
      </dsp:nvSpPr>
      <dsp:spPr>
        <a:xfrm>
          <a:off x="1344756" y="1386772"/>
          <a:ext cx="7439741" cy="43699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обязательны для соблюдения всеми гражданами, в т.ч.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законодате-лями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57555" y="1399571"/>
        <a:ext cx="7414143" cy="411398"/>
      </dsp:txXfrm>
    </dsp:sp>
    <dsp:sp modelId="{626C8E94-85ED-4897-AAFE-4585DB2AC2CF}">
      <dsp:nvSpPr>
        <dsp:cNvPr id="0" name=""/>
        <dsp:cNvSpPr/>
      </dsp:nvSpPr>
      <dsp:spPr>
        <a:xfrm>
          <a:off x="672617" y="731277"/>
          <a:ext cx="672138" cy="14202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0239"/>
              </a:lnTo>
              <a:lnTo>
                <a:pt x="672138" y="14202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8B16F-4E14-41E8-8299-89EBFFB12900}">
      <dsp:nvSpPr>
        <dsp:cNvPr id="0" name=""/>
        <dsp:cNvSpPr/>
      </dsp:nvSpPr>
      <dsp:spPr>
        <a:xfrm>
          <a:off x="1344756" y="1933018"/>
          <a:ext cx="7439741" cy="43699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требуют подчинения всех лиц, на которых они распространяются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57555" y="1945817"/>
        <a:ext cx="7414143" cy="41139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31B5E-B7FD-4683-A18C-3836FEDCAB95}">
      <dsp:nvSpPr>
        <dsp:cNvPr id="0" name=""/>
        <dsp:cNvSpPr/>
      </dsp:nvSpPr>
      <dsp:spPr>
        <a:xfrm>
          <a:off x="7395596" y="2193556"/>
          <a:ext cx="91440" cy="3682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203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ED92D-4F57-4E42-8ED7-3DCE621F8A85}">
      <dsp:nvSpPr>
        <dsp:cNvPr id="0" name=""/>
        <dsp:cNvSpPr/>
      </dsp:nvSpPr>
      <dsp:spPr>
        <a:xfrm>
          <a:off x="4392488" y="948678"/>
          <a:ext cx="3048828" cy="368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101"/>
              </a:lnTo>
              <a:lnTo>
                <a:pt x="3048828" y="184101"/>
              </a:lnTo>
              <a:lnTo>
                <a:pt x="3048828" y="368203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3E5C7-388D-48E6-A05E-8D0D9DBAA78B}">
      <dsp:nvSpPr>
        <dsp:cNvPr id="0" name=""/>
        <dsp:cNvSpPr/>
      </dsp:nvSpPr>
      <dsp:spPr>
        <a:xfrm>
          <a:off x="4346767" y="2193556"/>
          <a:ext cx="91440" cy="3682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203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63930-3448-4A4F-9756-9B3E227DB36F}">
      <dsp:nvSpPr>
        <dsp:cNvPr id="0" name=""/>
        <dsp:cNvSpPr/>
      </dsp:nvSpPr>
      <dsp:spPr>
        <a:xfrm>
          <a:off x="4346767" y="948678"/>
          <a:ext cx="91440" cy="3682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203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CB123C-E1B6-40DB-A990-E981CDCCF1AA}">
      <dsp:nvSpPr>
        <dsp:cNvPr id="0" name=""/>
        <dsp:cNvSpPr/>
      </dsp:nvSpPr>
      <dsp:spPr>
        <a:xfrm>
          <a:off x="1297939" y="2193556"/>
          <a:ext cx="91440" cy="3682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203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6A186-AD6A-45CF-A09C-068195939516}">
      <dsp:nvSpPr>
        <dsp:cNvPr id="0" name=""/>
        <dsp:cNvSpPr/>
      </dsp:nvSpPr>
      <dsp:spPr>
        <a:xfrm>
          <a:off x="1343659" y="948678"/>
          <a:ext cx="3048828" cy="368203"/>
        </a:xfrm>
        <a:custGeom>
          <a:avLst/>
          <a:gdLst/>
          <a:ahLst/>
          <a:cxnLst/>
          <a:rect l="0" t="0" r="0" b="0"/>
          <a:pathLst>
            <a:path>
              <a:moveTo>
                <a:pt x="3048828" y="0"/>
              </a:moveTo>
              <a:lnTo>
                <a:pt x="3048828" y="184101"/>
              </a:lnTo>
              <a:lnTo>
                <a:pt x="0" y="184101"/>
              </a:lnTo>
              <a:lnTo>
                <a:pt x="0" y="368203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D7BA2-CADD-4965-996C-6255C69A4FA4}">
      <dsp:nvSpPr>
        <dsp:cNvPr id="0" name=""/>
        <dsp:cNvSpPr/>
      </dsp:nvSpPr>
      <dsp:spPr>
        <a:xfrm>
          <a:off x="1296143" y="72004"/>
          <a:ext cx="6192688" cy="8766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Функции права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это общественные предназначения права, состоящие в воздействии на поведение людей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6143" y="72004"/>
        <a:ext cx="6192688" cy="876674"/>
      </dsp:txXfrm>
    </dsp:sp>
    <dsp:sp modelId="{B14CC825-F6FD-4328-990A-275DE6F00510}">
      <dsp:nvSpPr>
        <dsp:cNvPr id="0" name=""/>
        <dsp:cNvSpPr/>
      </dsp:nvSpPr>
      <dsp:spPr>
        <a:xfrm>
          <a:off x="3346" y="1316881"/>
          <a:ext cx="2680625" cy="8766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Регулятивная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46" y="1316881"/>
        <a:ext cx="2680625" cy="876674"/>
      </dsp:txXfrm>
    </dsp:sp>
    <dsp:sp modelId="{2ACEC383-3D9C-4B5C-85CF-45E3001E7A89}">
      <dsp:nvSpPr>
        <dsp:cNvPr id="0" name=""/>
        <dsp:cNvSpPr/>
      </dsp:nvSpPr>
      <dsp:spPr>
        <a:xfrm>
          <a:off x="3346" y="2561759"/>
          <a:ext cx="2680625" cy="227855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чёткое закрепление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за-конах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тех общественных отношений, которые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сос-тавляют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основу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общест-венной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46" y="2561759"/>
        <a:ext cx="2680625" cy="2278556"/>
      </dsp:txXfrm>
    </dsp:sp>
    <dsp:sp modelId="{5C9AC6DB-BDF0-4C90-B3C7-38797BD871EE}">
      <dsp:nvSpPr>
        <dsp:cNvPr id="0" name=""/>
        <dsp:cNvSpPr/>
      </dsp:nvSpPr>
      <dsp:spPr>
        <a:xfrm>
          <a:off x="3052175" y="1316881"/>
          <a:ext cx="2680625" cy="8766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Охранительная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52175" y="1316881"/>
        <a:ext cx="2680625" cy="876674"/>
      </dsp:txXfrm>
    </dsp:sp>
    <dsp:sp modelId="{E076C368-7411-42A2-9C9C-9FE07753FD1F}">
      <dsp:nvSpPr>
        <dsp:cNvPr id="0" name=""/>
        <dsp:cNvSpPr/>
      </dsp:nvSpPr>
      <dsp:spPr>
        <a:xfrm>
          <a:off x="3052175" y="2561759"/>
          <a:ext cx="2680625" cy="227855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защита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предусмотрен-ных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политичес-ких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экономических и других отношений,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пре-сечение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действий,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враж-дебных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сложившемуся общественному строю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52175" y="2561759"/>
        <a:ext cx="2680625" cy="2278556"/>
      </dsp:txXfrm>
    </dsp:sp>
    <dsp:sp modelId="{495F974B-DC50-4511-A81B-FB34BD976834}">
      <dsp:nvSpPr>
        <dsp:cNvPr id="0" name=""/>
        <dsp:cNvSpPr/>
      </dsp:nvSpPr>
      <dsp:spPr>
        <a:xfrm>
          <a:off x="6101003" y="1316881"/>
          <a:ext cx="2680625" cy="8766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Воспитательная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01003" y="1316881"/>
        <a:ext cx="2680625" cy="876674"/>
      </dsp:txXfrm>
    </dsp:sp>
    <dsp:sp modelId="{39DC09FA-1FA3-4601-825E-BA710770E5DB}">
      <dsp:nvSpPr>
        <dsp:cNvPr id="0" name=""/>
        <dsp:cNvSpPr/>
      </dsp:nvSpPr>
      <dsp:spPr>
        <a:xfrm>
          <a:off x="6101003" y="2561759"/>
          <a:ext cx="2680625" cy="227855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убеждение людей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спра-ведливости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правовых норм, важности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укреп-ления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правопорядка и законности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01003" y="2561759"/>
        <a:ext cx="2680625" cy="227855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1BD90-EC35-45F7-B1AB-C4E45E3537FD}">
      <dsp:nvSpPr>
        <dsp:cNvPr id="0" name=""/>
        <dsp:cNvSpPr/>
      </dsp:nvSpPr>
      <dsp:spPr>
        <a:xfrm>
          <a:off x="478" y="504054"/>
          <a:ext cx="6721386" cy="4369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Мораль и право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277" y="516853"/>
        <a:ext cx="6695788" cy="411398"/>
      </dsp:txXfrm>
    </dsp:sp>
    <dsp:sp modelId="{F1ABA908-B7DF-46F6-9D4E-8876DE32C8B3}">
      <dsp:nvSpPr>
        <dsp:cNvPr id="0" name=""/>
        <dsp:cNvSpPr/>
      </dsp:nvSpPr>
      <dsp:spPr>
        <a:xfrm>
          <a:off x="672617" y="941051"/>
          <a:ext cx="672138" cy="327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747"/>
              </a:lnTo>
              <a:lnTo>
                <a:pt x="672138" y="32774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CC971-2582-4075-9C36-4670E3830575}">
      <dsp:nvSpPr>
        <dsp:cNvPr id="0" name=""/>
        <dsp:cNvSpPr/>
      </dsp:nvSpPr>
      <dsp:spPr>
        <a:xfrm>
          <a:off x="1344756" y="1050300"/>
          <a:ext cx="7439741" cy="43699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общественные регуляторы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57555" y="1063099"/>
        <a:ext cx="7414143" cy="411398"/>
      </dsp:txXfrm>
    </dsp:sp>
    <dsp:sp modelId="{F3A74D34-5E2F-422C-97FE-CD0841AA52A2}">
      <dsp:nvSpPr>
        <dsp:cNvPr id="0" name=""/>
        <dsp:cNvSpPr/>
      </dsp:nvSpPr>
      <dsp:spPr>
        <a:xfrm>
          <a:off x="672617" y="941051"/>
          <a:ext cx="672138" cy="873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993"/>
              </a:lnTo>
              <a:lnTo>
                <a:pt x="672138" y="87399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A52AD-287E-45F4-9960-6997021E7B21}">
      <dsp:nvSpPr>
        <dsp:cNvPr id="0" name=""/>
        <dsp:cNvSpPr/>
      </dsp:nvSpPr>
      <dsp:spPr>
        <a:xfrm>
          <a:off x="1344756" y="1596546"/>
          <a:ext cx="7439741" cy="43699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регулируют общественные отношения с помощью норм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57555" y="1609345"/>
        <a:ext cx="7414143" cy="411398"/>
      </dsp:txXfrm>
    </dsp:sp>
    <dsp:sp modelId="{626C8E94-85ED-4897-AAFE-4585DB2AC2CF}">
      <dsp:nvSpPr>
        <dsp:cNvPr id="0" name=""/>
        <dsp:cNvSpPr/>
      </dsp:nvSpPr>
      <dsp:spPr>
        <a:xfrm>
          <a:off x="672617" y="941051"/>
          <a:ext cx="672138" cy="1678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8517"/>
              </a:lnTo>
              <a:lnTo>
                <a:pt x="672138" y="167851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8B16F-4E14-41E8-8299-89EBFFB12900}">
      <dsp:nvSpPr>
        <dsp:cNvPr id="0" name=""/>
        <dsp:cNvSpPr/>
      </dsp:nvSpPr>
      <dsp:spPr>
        <a:xfrm>
          <a:off x="1344756" y="2142792"/>
          <a:ext cx="7439741" cy="953553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имеют одну цель - упорядочение отношений людей, выработка у них приемлемых для общественного развития нормативно-ценностных установок, закрепление наиболее эффективных форм социального поведения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72685" y="2170721"/>
        <a:ext cx="7383883" cy="897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6589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6A7-1192-42AF-86BF-4D6E37311B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88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DE84C-A199-424B-89FA-BC09251A2D3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785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6691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8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FC33-AAEA-4897-826B-883333C80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3CACC-0656-4B4B-98AC-55ADE31347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09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6061-F585-44A7-8DAC-AF0B5BA5B5A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3962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4EB7-F5EE-4A11-8736-A8579CC81E2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18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E15F-0E80-44DC-B5DB-8BF2951A6F7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71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78D9-B11C-4AC5-95B9-E005665AFA7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6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94E5-EFC0-4603-933C-287C8D9193F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9198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2068C-D5F8-47F0-81A7-68039AC10F76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512" y="4581128"/>
            <a:ext cx="8712968" cy="1008112"/>
          </a:xfrm>
        </p:spPr>
        <p:txBody>
          <a:bodyPr/>
          <a:lstStyle/>
          <a:p>
            <a:pPr algn="l"/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 и право</a:t>
            </a:r>
            <a:endParaRPr lang="es-ES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22" name="Rectangle 174"/>
          <p:cNvSpPr>
            <a:spLocks noChangeArrowheads="1"/>
          </p:cNvSpPr>
          <p:nvPr/>
        </p:nvSpPr>
        <p:spPr bwMode="auto">
          <a:xfrm>
            <a:off x="217265" y="5375076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bg1"/>
                </a:solidFill>
              </a:rPr>
              <a:t>Обществоведение. 10 класс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174"/>
          <p:cNvSpPr>
            <a:spLocks noChangeArrowheads="1"/>
          </p:cNvSpPr>
          <p:nvPr/>
        </p:nvSpPr>
        <p:spPr bwMode="auto"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alt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s-E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74"/>
          <p:cNvSpPr>
            <a:spLocks noChangeArrowheads="1"/>
          </p:cNvSpPr>
          <p:nvPr/>
        </p:nvSpPr>
        <p:spPr bwMode="auto"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bg1"/>
                </a:solidFill>
              </a:rPr>
              <a:t>Ситник П.В.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26876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66800"/>
          <a:ext cx="9144000" cy="57912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48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5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Формы правления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0C78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0C78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Абсолютная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мо-нархия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Власть правителя ничем не ограничивается.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Конституцион-ная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монархия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Власть монарха ограничена представительным органом,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действу-ющим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на основе конституции.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Президентская республика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Президент, будучи главой государства, одновременно возглавляет исполнительную власть, может наложить вето на законопроекты парламента и отправить их на доработку, а правительство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назна-чается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президентом и ответственно в основном перед ним.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Парламентская республика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Законодательная власть принадлежит парламенту, 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исполнитель-ная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власть сосредоточена у создаваемого парламентом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подот-чётного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перед парламентом правительства. Институт президента отсутствует (в этом случае роль главы государства исполняет премьер-министр), а при его наличии президент, являясь главой государства, выполняет в основном представительную функцию.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Смешанная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рес-публика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Сочетает сильную президентскую власть с эффективным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контро-лем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парламента за деятельностью правительства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характери-зуется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двойной ответственностью правительства перед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президен-том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парламентом.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196752"/>
          <a:ext cx="87849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5589240"/>
            <a:ext cx="8568952" cy="7200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 форме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государство может определяться как унитарное, монархическое,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фе-деративное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т.д., т.е. определяется только формой правления и устройства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412775"/>
          <a:ext cx="8784976" cy="482453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6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7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Формы государственного устройства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0C78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0C78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471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Унитарное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го-сударство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Государство, на территории которого действует единая система законодательства, проводится общая денежная, налоговая,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кре-дитная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политика, а входящие в его состав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административно-тер-риториальные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единицы подчиняются центральным органам власти.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471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Федерация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Добровольное объединение нескольких ранее самостоятельных государств в одно союзное, состоящее из ряда территориальных образований (штаты, республики и т.п.),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которые обладают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боль-шой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самостоятельностью и имеют собственную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исполнитель-ную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законодательную и судебную власть.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33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Конфедерация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Союз нескольких независимых государств, объединившихся для проведения совместной политики в определённых целях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сов-местной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обороны, решения экономических проблем и т.д.), для реализации которых создаются общие органы управления.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196752"/>
          <a:ext cx="878497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5373216"/>
            <a:ext cx="8568952" cy="9361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 типу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государство в основном определяется политическим режимом (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нап-ример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авторитарное или демократическое), но может определяться и на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осно-ве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других признаков (например, правовое, светское, социальное и т.д.).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196752"/>
          <a:ext cx="9144000" cy="508721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73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7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Типы политических режимов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0C78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0C78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4456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Демократи-ческий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Управленческие функции основаны на признании народа в качестве единственного источника власти, а характерными признаками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явля-ются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многопартийность, контроль со стороны общества над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институ-тами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власти, осуществление правления через представительные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ор-ганы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соблюдение демократической конституции, осуществление принципа разделения властей.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1232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Авторитар-ный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Характеризуется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сосредоточением власти в руках одного лица или группы лиц при сохранении автономии личности и общества в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непо-литических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сферах, применением насилия в политической жизни с опорой на армию, полной отстранённостью народа о  власти.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1331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Тоталитар-ный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Характеризуется всеобщим контролем государства над личностью,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до-минированием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 общественной жизни определённой идеологии,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обо-сновывающей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право господствующего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режима на существование,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мо-нополией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власти в руках одной партии с единоличным лидером,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слия-нием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партийной и государственной власти, применением насилия, принуждения, террора в качестве методов управления.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675687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Право, его признаки и основные функции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268760"/>
            <a:ext cx="8568952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Главное средство государственного управления общественной жизнью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211960" y="1700808"/>
            <a:ext cx="811378" cy="28803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79512" y="5157192"/>
            <a:ext cx="2232248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Правовой принцип </a:t>
            </a: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«Разрешено всё, что не запрещено законом»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275856" y="5157192"/>
            <a:ext cx="5688632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 не только ограничивает свободу людей, но и устанавливает, что в определённых пределах люди свободны в своём выборе, т.е. могут самостоятельно принимать решения во соответствующим вопросам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rot="16200000">
            <a:off x="2438119" y="5274849"/>
            <a:ext cx="811378" cy="86409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23528" y="1988840"/>
            <a:ext cx="8568952" cy="7200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систематизированная совокупность норм и правил, установленных государством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1" name="Схема 20"/>
          <p:cNvGraphicFramePr/>
          <p:nvPr>
            <p:extLst/>
          </p:nvPr>
        </p:nvGraphicFramePr>
        <p:xfrm>
          <a:off x="179512" y="2636912"/>
          <a:ext cx="878497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225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675687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Право, его признаки и основные функции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79512" y="1397000"/>
          <a:ext cx="878497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261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640191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Право, его признаки и основные функции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35497" y="1196753"/>
          <a:ext cx="9108504" cy="54254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63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2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2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43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Регуляторы общественных отношений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39"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Мораль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82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Возникновение норм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Вместе с обществом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Вместе с государством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629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Вступление норм в силу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 мере осознания,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призна-ния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соблюдения этих норм большинством людей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Сразу после принятия их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офи-циальными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государственны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-ми органами в установлен-ном порядке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31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Закрепление норм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 общественном сознании, в традициях общества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 официальных документах в письменной форме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31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Степень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конкретнос-ти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Обобщённая форма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Конкретизированная форма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330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Специальные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учреж-дения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(институты) для реализации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Отсутствуют (или, по мне-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нию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некоторых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исследова-телей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не требуются)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Государственные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учрежде-ния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330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Обеспечение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Общественным мнением че-рез одобрение или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порица-ние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Мерами государственного принуждения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22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675687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Право, его признаки и основные функции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179512" y="1196752"/>
          <a:ext cx="878497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63888" y="4797152"/>
            <a:ext cx="2232248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Справедливость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660232" y="4797152"/>
            <a:ext cx="2160240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категория нравственного характера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5822495" y="4941168"/>
            <a:ext cx="811378" cy="86409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2726151" y="4941167"/>
            <a:ext cx="811378" cy="86409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9552" y="4797152"/>
            <a:ext cx="2160240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основная категория права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alt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Право, его признаки и основные функции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5923" y="2204864"/>
            <a:ext cx="8568952" cy="129614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Государство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единая политическая организация общества, которая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распрост-раняет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свою власть на всю территорию и население, располагает специальным аппаратом управления, издаёт обязательные для всех законы и обладает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суве-ренитетом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5923" y="4293096"/>
            <a:ext cx="8609598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Важнейшие признаки государства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1678" y="4725144"/>
            <a:ext cx="1713600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территория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97032" y="4724747"/>
            <a:ext cx="1713600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население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802620" y="4724747"/>
            <a:ext cx="1713600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власть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538321" y="4724747"/>
            <a:ext cx="1713600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251921" y="4724747"/>
            <a:ext cx="1713600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суверенитет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048654" y="3501008"/>
            <a:ext cx="1224136" cy="79208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039" y="1268760"/>
            <a:ext cx="8568952" cy="201622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Территория государства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часть поверхности земного шара, находящаяся под суверенитетом определённого государства, в состав которой входят суша с её недрами, воды и находящееся над сушей и водами воздушное пространство, а также пространство водных и воздушных судов под государственным флагом и территории дипломатических представительств государства за рубежом, под-падающие под юрисдикцию данного государства, обладающего верховенством власти на них.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75692" y="3429000"/>
            <a:ext cx="8539955" cy="7200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Население </a:t>
            </a: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совокупность лиц, проживающих на территории какого-либо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госу-дарства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75692" y="4154760"/>
            <a:ext cx="2142000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граждане данного государства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492962" y="4149080"/>
            <a:ext cx="2142000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иностранные граждане,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прожи-вающие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 данной стране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634962" y="4154760"/>
            <a:ext cx="2142000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ица без граждан-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ства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(апатриды)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773647" y="4149080"/>
            <a:ext cx="2142000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ица с двойным гражданством (бипатриды)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89037" y="5445224"/>
            <a:ext cx="8539955" cy="9361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Гражданство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устойчивая  политико-правовая связь человека с государством, имеющим республиканскую форму правления, с распространением на него ус-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тановленных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государством прав и обязанностей.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44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5923" y="2060848"/>
            <a:ext cx="8568952" cy="129614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Государственная власть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высшая форма выражения политической власти, реализуемая посредством монопольного права издавать законы,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распростра-няющиеся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 всех граждан государства и обязательные для исполнения всем населением страны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5923" y="4293096"/>
            <a:ext cx="4140000" cy="122413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endParaRPr lang="ru-RU" altLang="ru-RU" sz="1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систему специальных органов по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уп-равлению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обществом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645158" y="3356992"/>
            <a:ext cx="3561529" cy="93610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реализуется через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784875" y="4293096"/>
            <a:ext cx="4140000" cy="122413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законодательные, исполнительные, судебные органы, а также армия,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по-лиция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(милиция), тюремные 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испра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вительно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-трудовые учреждения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5074110" y="3356992"/>
            <a:ext cx="3561529" cy="93610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осуществляют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16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30002" y="1268760"/>
            <a:ext cx="8568952" cy="64807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систематизированная совокупность норм, правил, установленных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госу-дарством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30002" y="2060848"/>
            <a:ext cx="8568952" cy="9361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Суверенитет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особое свойство государственной власти, которое заключается в верховенстве государственной власти внутри страны и её независимости от сил, внешних для данного государства.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96516" y="3137148"/>
            <a:ext cx="3161878" cy="117914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Самостоятельность 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неза-висимость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государства вы-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ражают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30002" y="5134694"/>
            <a:ext cx="3894906" cy="117914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символы государства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(обычно это герб, флаг, гимн), связанные как правило, с историей его станов-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ления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развития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665387" y="4298329"/>
            <a:ext cx="1224136" cy="81840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символы республики беларусь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37148"/>
            <a:ext cx="3421311" cy="2910830"/>
          </a:xfrm>
          <a:prstGeom prst="rect">
            <a:avLst/>
          </a:prstGeom>
          <a:ln w="28575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4914" y="5975280"/>
            <a:ext cx="330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Герб и флаг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7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97847823"/>
              </p:ext>
            </p:extLst>
          </p:nvPr>
        </p:nvGraphicFramePr>
        <p:xfrm>
          <a:off x="107504" y="1268760"/>
          <a:ext cx="89289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850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318" y="1"/>
            <a:ext cx="9079185" cy="1052736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 и функции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66686"/>
              </p:ext>
            </p:extLst>
          </p:nvPr>
        </p:nvGraphicFramePr>
        <p:xfrm>
          <a:off x="29318" y="1196752"/>
          <a:ext cx="9079185" cy="5334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1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62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Внутренние функции государства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67C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Содействие развитию экономического потенциала страны,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созда-ние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надлежащих условий для реализации экономических прав на-селения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Социальная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Обеспечение такого жизненного уровня, который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необходим для поддержания здоровья каждого человека, благосостояния его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са-мого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его семьи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Экологическая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Принятие мер по обеспечению качества окружающей природной среды, установление нормативов предельно допустимых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выбро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-сов вредных веществ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Культурная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Развитие всех форм духовной культуры, а также обеспечение сох-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ранности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памятников истории и культуры, развитие сети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библио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-тек и музеев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Охраны право-порядка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Деятельность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 обеспечению порядка и безопасности в обществе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Финансового контроля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Учёт государством доходов граждан, осуществление контроля за правильностью расходования налогов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31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Форма государства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77742020"/>
              </p:ext>
            </p:extLst>
          </p:nvPr>
        </p:nvGraphicFramePr>
        <p:xfrm>
          <a:off x="107504" y="1268760"/>
          <a:ext cx="89289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66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6139</TotalTime>
  <Words>1351</Words>
  <Application>Microsoft Office PowerPoint</Application>
  <PresentationFormat>Экран (4:3)</PresentationFormat>
  <Paragraphs>158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Cambria</vt:lpstr>
      <vt:lpstr>Diseño predeterminado</vt:lpstr>
      <vt:lpstr>Государство и право</vt:lpstr>
      <vt:lpstr>План</vt:lpstr>
      <vt:lpstr>Признаки и функции государства</vt:lpstr>
      <vt:lpstr>Признаки и функции государства</vt:lpstr>
      <vt:lpstr>Признаки и функции государства</vt:lpstr>
      <vt:lpstr>Признаки и функции государства</vt:lpstr>
      <vt:lpstr>Признаки и функции государства</vt:lpstr>
      <vt:lpstr>Признаки и функции государства</vt:lpstr>
      <vt:lpstr>Форма государства</vt:lpstr>
      <vt:lpstr>Форма государства</vt:lpstr>
      <vt:lpstr>Форма государства</vt:lpstr>
      <vt:lpstr>Форма государства</vt:lpstr>
      <vt:lpstr>Форма государства</vt:lpstr>
      <vt:lpstr>Форма государства</vt:lpstr>
      <vt:lpstr>Форма государства</vt:lpstr>
      <vt:lpstr>Право, его признаки и основные функции</vt:lpstr>
      <vt:lpstr>Право, его признаки и основные функции</vt:lpstr>
      <vt:lpstr>Право, его признаки и основные функции</vt:lpstr>
      <vt:lpstr>Право, его признаки и основные функции</vt:lpstr>
    </vt:vector>
  </TitlesOfParts>
  <Company>Лицей Ивацевичского района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Государство и право</dc:title>
  <dc:subject>Государство и право</dc:subject>
  <dc:creator>Ситник П.В.</dc:creator>
  <dc:description>Презентация</dc:description>
  <cp:lastModifiedBy>User</cp:lastModifiedBy>
  <cp:revision>786</cp:revision>
  <dcterms:created xsi:type="dcterms:W3CDTF">2010-05-23T14:28:12Z</dcterms:created>
  <dcterms:modified xsi:type="dcterms:W3CDTF">2018-01-28T09:35:47Z</dcterms:modified>
  <cp:category>Обществоведение.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28.01.2018</vt:lpwstr>
  </property>
</Properties>
</file>