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diagrams/layout7.xml" ContentType="application/vnd.openxmlformats-officedocument.drawingml.diagram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data5.xml" ContentType="application/vnd.openxmlformats-officedocument.drawingml.diagramData+xml"/>
  <Override PartName="/ppt/diagrams/colors7.xml" ContentType="application/vnd.openxmlformats-officedocument.drawingml.diagramColors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rawing7.xml" ContentType="application/vnd.ms-office.drawingml.diagramDrawing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rawing5.xml" ContentType="application/vnd.ms-office.drawingml.diagramDrawing+xml"/>
  <Override PartName="/ppt/diagrams/quickStyle6.xml" ContentType="application/vnd.openxmlformats-officedocument.drawingml.diagramStyle+xml"/>
  <Override PartName="/ppt/diagrams/quickStyle7.xml" ContentType="application/vnd.openxmlformats-officedocument.drawingml.diagramStyl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diagrams/quickStyle5.xml" ContentType="application/vnd.openxmlformats-officedocument.drawingml.diagramStyl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diagrams/layout6.xml" ContentType="application/vnd.openxmlformats-officedocument.drawingml.diagram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12.xml" ContentType="application/vnd.openxmlformats-officedocument.presentationml.slideLayout+xml"/>
  <Override PartName="/ppt/diagrams/layout4.xml" ContentType="application/vnd.openxmlformats-officedocument.drawingml.diagramLayout+xml"/>
  <Override PartName="/ppt/diagrams/data7.xml" ContentType="application/vnd.openxmlformats-officedocument.drawingml.diagramData+xml"/>
  <Default Extension="wdp" ContentType="image/vnd.ms-photo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9" r:id="rId3"/>
    <p:sldId id="266" r:id="rId4"/>
    <p:sldId id="260" r:id="rId5"/>
    <p:sldId id="261" r:id="rId6"/>
    <p:sldId id="262" r:id="rId7"/>
    <p:sldId id="263" r:id="rId8"/>
    <p:sldId id="264" r:id="rId9"/>
    <p:sldId id="265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4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4" d="100"/>
          <a:sy n="104" d="100"/>
        </p:scale>
        <p:origin x="-288" y="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FD64C76-24DB-4718-B36C-BB53554C8E73}" type="doc">
      <dgm:prSet loTypeId="urn:microsoft.com/office/officeart/2005/8/layout/lProcess3" loCatId="process" qsTypeId="urn:microsoft.com/office/officeart/2005/8/quickstyle/simple5" qsCatId="simple" csTypeId="urn:microsoft.com/office/officeart/2005/8/colors/accent0_3" csCatId="mainScheme" phldr="1"/>
      <dgm:spPr/>
      <dgm:t>
        <a:bodyPr/>
        <a:lstStyle/>
        <a:p>
          <a:endParaRPr lang="ru-RU"/>
        </a:p>
      </dgm:t>
    </dgm:pt>
    <dgm:pt modelId="{A4FF4BCB-0A5B-4EE1-8822-9C905D983F66}">
      <dgm:prSet phldrT="[Текст]" custT="1"/>
      <dgm:spPr/>
      <dgm:t>
        <a:bodyPr/>
        <a:lstStyle/>
        <a:p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Преамбула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(вступительная часть) </a:t>
          </a:r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Конституции Республики Беларусь</a:t>
          </a:r>
          <a:endParaRPr lang="ru-RU" sz="18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276CD1A5-1019-4222-9B7A-3A000F2C2C18}" type="parTrans" cxnId="{E12655D8-74C7-4082-8529-60FC68DCBFAB}">
      <dgm:prSet/>
      <dgm:spPr/>
      <dgm:t>
        <a:bodyPr/>
        <a:lstStyle/>
        <a:p>
          <a:endParaRPr lang="ru-RU"/>
        </a:p>
      </dgm:t>
    </dgm:pt>
    <dgm:pt modelId="{D68755A3-2CF1-4DED-97B1-AAA6C513C361}" type="sibTrans" cxnId="{E12655D8-74C7-4082-8529-60FC68DCBFAB}">
      <dgm:prSet/>
      <dgm:spPr/>
      <dgm:t>
        <a:bodyPr/>
        <a:lstStyle/>
        <a:p>
          <a:endParaRPr lang="ru-RU"/>
        </a:p>
      </dgm:t>
    </dgm:pt>
    <dgm:pt modelId="{784055AA-4759-421E-AE56-0104E456F1B8}" type="pres">
      <dgm:prSet presAssocID="{FFD64C76-24DB-4718-B36C-BB53554C8E73}" presName="Name0" presStyleCnt="0">
        <dgm:presLayoutVars>
          <dgm:chPref val="3"/>
          <dgm:dir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6C27BA70-3006-477F-B2B4-7ED82E3D9123}" type="pres">
      <dgm:prSet presAssocID="{A4FF4BCB-0A5B-4EE1-8822-9C905D983F66}" presName="horFlow" presStyleCnt="0"/>
      <dgm:spPr/>
    </dgm:pt>
    <dgm:pt modelId="{632BC2C1-DBD0-42BE-AF3D-EDE9E59E589B}" type="pres">
      <dgm:prSet presAssocID="{A4FF4BCB-0A5B-4EE1-8822-9C905D983F66}" presName="bigChev" presStyleLbl="node1" presStyleIdx="0" presStyleCnt="1" custScaleX="100098" custScaleY="65332" custLinFactNeighborX="3398" custLinFactNeighborY="58515"/>
      <dgm:spPr/>
      <dgm:t>
        <a:bodyPr/>
        <a:lstStyle/>
        <a:p>
          <a:endParaRPr lang="ru-RU"/>
        </a:p>
      </dgm:t>
    </dgm:pt>
  </dgm:ptLst>
  <dgm:cxnLst>
    <dgm:cxn modelId="{AC1A7587-E398-4D92-B417-DA1960119234}" type="presOf" srcId="{FFD64C76-24DB-4718-B36C-BB53554C8E73}" destId="{784055AA-4759-421E-AE56-0104E456F1B8}" srcOrd="0" destOrd="0" presId="urn:microsoft.com/office/officeart/2005/8/layout/lProcess3"/>
    <dgm:cxn modelId="{E12655D8-74C7-4082-8529-60FC68DCBFAB}" srcId="{FFD64C76-24DB-4718-B36C-BB53554C8E73}" destId="{A4FF4BCB-0A5B-4EE1-8822-9C905D983F66}" srcOrd="0" destOrd="0" parTransId="{276CD1A5-1019-4222-9B7A-3A000F2C2C18}" sibTransId="{D68755A3-2CF1-4DED-97B1-AAA6C513C361}"/>
    <dgm:cxn modelId="{7ECE9F1C-F983-4928-B1FC-721F9E0145E6}" type="presOf" srcId="{A4FF4BCB-0A5B-4EE1-8822-9C905D983F66}" destId="{632BC2C1-DBD0-42BE-AF3D-EDE9E59E589B}" srcOrd="0" destOrd="0" presId="urn:microsoft.com/office/officeart/2005/8/layout/lProcess3"/>
    <dgm:cxn modelId="{293E9364-2268-4CDA-A9E7-081C60695C22}" type="presParOf" srcId="{784055AA-4759-421E-AE56-0104E456F1B8}" destId="{6C27BA70-3006-477F-B2B4-7ED82E3D9123}" srcOrd="0" destOrd="0" presId="urn:microsoft.com/office/officeart/2005/8/layout/lProcess3"/>
    <dgm:cxn modelId="{510C0032-7DAB-4317-AB7C-3A3368CEFD29}" type="presParOf" srcId="{6C27BA70-3006-477F-B2B4-7ED82E3D9123}" destId="{632BC2C1-DBD0-42BE-AF3D-EDE9E59E589B}" srcOrd="0" destOrd="0" presId="urn:microsoft.com/office/officeart/2005/8/layout/lProcess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3684A93-DFBE-4E3C-9FDD-B36CA987ABCD}" type="doc">
      <dgm:prSet loTypeId="urn:microsoft.com/office/officeart/2005/8/layout/hierarchy2" loCatId="hierarchy" qsTypeId="urn:microsoft.com/office/officeart/2005/8/quickstyle/simple5" qsCatId="simple" csTypeId="urn:microsoft.com/office/officeart/2005/8/colors/accent0_3" csCatId="mainScheme" phldr="1"/>
      <dgm:spPr/>
      <dgm:t>
        <a:bodyPr/>
        <a:lstStyle/>
        <a:p>
          <a:endParaRPr lang="ru-RU"/>
        </a:p>
      </dgm:t>
    </dgm:pt>
    <dgm:pt modelId="{24273FD2-4142-469B-8B2C-D6178D64F038}">
      <dgm:prSet phldrT="[Текст]" custT="1"/>
      <dgm:spPr/>
      <dgm:t>
        <a:bodyPr/>
        <a:lstStyle/>
        <a:p>
          <a:pPr algn="l"/>
          <a:r>
            <a:rPr lang="ru-RU" sz="180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Преамбула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46F9620B-A6DE-4397-B2E3-5E43608B7A1C}" type="parTrans" cxnId="{513BE0C9-2EF5-4C98-A031-E101B717BE4A}">
      <dgm:prSet/>
      <dgm:spPr/>
      <dgm:t>
        <a:bodyPr/>
        <a:lstStyle/>
        <a:p>
          <a:endParaRPr lang="ru-RU"/>
        </a:p>
      </dgm:t>
    </dgm:pt>
    <dgm:pt modelId="{7D490E30-418F-479D-A6B2-D95142859419}" type="sibTrans" cxnId="{513BE0C9-2EF5-4C98-A031-E101B717BE4A}">
      <dgm:prSet/>
      <dgm:spPr/>
      <dgm:t>
        <a:bodyPr/>
        <a:lstStyle/>
        <a:p>
          <a:endParaRPr lang="ru-RU"/>
        </a:p>
      </dgm:t>
    </dgm:pt>
    <dgm:pt modelId="{5CE65C56-6A88-4DF8-BFB0-18A6C6BD0FF8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Раздел </a:t>
          </a:r>
          <a:r>
            <a:rPr lang="en-US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I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. Основы конституционного строя. Ст. 1-20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300A67EA-A4B0-473A-8662-2CC7C4474D64}" type="parTrans" cxnId="{94D0224A-DA49-4A12-A21C-86D1EE42568B}">
      <dgm:prSet/>
      <dgm:spPr/>
      <dgm:t>
        <a:bodyPr/>
        <a:lstStyle/>
        <a:p>
          <a:endParaRPr lang="ru-RU"/>
        </a:p>
      </dgm:t>
    </dgm:pt>
    <dgm:pt modelId="{63985AF2-5B04-4765-96F6-EBA5E05BEB27}" type="sibTrans" cxnId="{94D0224A-DA49-4A12-A21C-86D1EE42568B}">
      <dgm:prSet/>
      <dgm:spPr/>
      <dgm:t>
        <a:bodyPr/>
        <a:lstStyle/>
        <a:p>
          <a:endParaRPr lang="ru-RU"/>
        </a:p>
      </dgm:t>
    </dgm:pt>
    <dgm:pt modelId="{9DD633F6-537F-4B0B-8F4C-E99308C0C353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Раздел </a:t>
          </a:r>
          <a:r>
            <a:rPr lang="en-US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II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. Личность, общество, государство. Ст. 21-63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BF9B1F94-E02C-44D7-894F-CB26D349C426}" type="parTrans" cxnId="{B0B42775-616B-42C7-92E4-240D7856BBB9}">
      <dgm:prSet/>
      <dgm:spPr/>
      <dgm:t>
        <a:bodyPr/>
        <a:lstStyle/>
        <a:p>
          <a:endParaRPr lang="ru-RU"/>
        </a:p>
      </dgm:t>
    </dgm:pt>
    <dgm:pt modelId="{4C28571F-3DDE-4B33-B977-D10495282EA9}" type="sibTrans" cxnId="{B0B42775-616B-42C7-92E4-240D7856BBB9}">
      <dgm:prSet/>
      <dgm:spPr/>
      <dgm:t>
        <a:bodyPr/>
        <a:lstStyle/>
        <a:p>
          <a:endParaRPr lang="ru-RU"/>
        </a:p>
      </dgm:t>
    </dgm:pt>
    <dgm:pt modelId="{E17CE544-E3EF-4315-9434-55489C1AB850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Раздел </a:t>
          </a:r>
          <a:r>
            <a:rPr lang="en-US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III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. Избирательная система. Референдум. Ст. 64-78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2773C77F-A70D-4241-9A29-A2177C9362BE}" type="parTrans" cxnId="{8D3C4FE6-84A6-40BA-B93B-17E5E30A9B86}">
      <dgm:prSet/>
      <dgm:spPr/>
      <dgm:t>
        <a:bodyPr/>
        <a:lstStyle/>
        <a:p>
          <a:endParaRPr lang="ru-RU"/>
        </a:p>
      </dgm:t>
    </dgm:pt>
    <dgm:pt modelId="{07C6EFD3-4366-4BF4-B91F-0E68513D5A37}" type="sibTrans" cxnId="{8D3C4FE6-84A6-40BA-B93B-17E5E30A9B86}">
      <dgm:prSet/>
      <dgm:spPr/>
      <dgm:t>
        <a:bodyPr/>
        <a:lstStyle/>
        <a:p>
          <a:endParaRPr lang="ru-RU"/>
        </a:p>
      </dgm:t>
    </dgm:pt>
    <dgm:pt modelId="{922C484C-64D0-4B78-A378-E566EFA565B7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Раздел </a:t>
          </a:r>
          <a:r>
            <a:rPr lang="en-US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IV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. Президент, Парламент, Правительство, Суд. Ст. 79-116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8212560B-E3C6-4DC5-8115-77AB02521CAC}" type="parTrans" cxnId="{66846425-96D2-478F-A5AE-383439E88860}">
      <dgm:prSet/>
      <dgm:spPr/>
      <dgm:t>
        <a:bodyPr/>
        <a:lstStyle/>
        <a:p>
          <a:endParaRPr lang="ru-RU"/>
        </a:p>
      </dgm:t>
    </dgm:pt>
    <dgm:pt modelId="{9662BF6A-6D7A-4A6C-9AD2-49FF94692278}" type="sibTrans" cxnId="{66846425-96D2-478F-A5AE-383439E88860}">
      <dgm:prSet/>
      <dgm:spPr/>
      <dgm:t>
        <a:bodyPr/>
        <a:lstStyle/>
        <a:p>
          <a:endParaRPr lang="ru-RU"/>
        </a:p>
      </dgm:t>
    </dgm:pt>
    <dgm:pt modelId="{C65A49D6-3C2E-4ED8-BB35-65CA97965DBD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Раздел </a:t>
          </a:r>
          <a:r>
            <a:rPr lang="en-US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V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. Местное управление и самоуправление. Ст. 117-124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7D4F1922-08EC-4D88-AD4C-19C1DCD8C0D5}" type="parTrans" cxnId="{6C7775F6-C37C-4B35-A33C-04AF7C594B9D}">
      <dgm:prSet/>
      <dgm:spPr/>
      <dgm:t>
        <a:bodyPr/>
        <a:lstStyle/>
        <a:p>
          <a:endParaRPr lang="ru-RU"/>
        </a:p>
      </dgm:t>
    </dgm:pt>
    <dgm:pt modelId="{17B528DF-A973-4DFA-B543-D66BEF458ECF}" type="sibTrans" cxnId="{6C7775F6-C37C-4B35-A33C-04AF7C594B9D}">
      <dgm:prSet/>
      <dgm:spPr/>
      <dgm:t>
        <a:bodyPr/>
        <a:lstStyle/>
        <a:p>
          <a:endParaRPr lang="ru-RU"/>
        </a:p>
      </dgm:t>
    </dgm:pt>
    <dgm:pt modelId="{503C765F-0CAF-4BD3-84F2-197BB63264A5}">
      <dgm:prSet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Раздел </a:t>
          </a:r>
          <a:r>
            <a:rPr lang="en-US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VI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. Прокуратура. Комитет государственного контроля. Ст. 125-131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601425A1-F1F6-4044-863C-B1CDFE72EB73}" type="parTrans" cxnId="{ADAF4DAF-08E7-4E0D-809B-4B8E7E4B456F}">
      <dgm:prSet/>
      <dgm:spPr/>
      <dgm:t>
        <a:bodyPr/>
        <a:lstStyle/>
        <a:p>
          <a:endParaRPr lang="ru-RU"/>
        </a:p>
      </dgm:t>
    </dgm:pt>
    <dgm:pt modelId="{CAB6E900-B9BD-42CC-9DD6-132116720BC0}" type="sibTrans" cxnId="{ADAF4DAF-08E7-4E0D-809B-4B8E7E4B456F}">
      <dgm:prSet/>
      <dgm:spPr/>
      <dgm:t>
        <a:bodyPr/>
        <a:lstStyle/>
        <a:p>
          <a:endParaRPr lang="ru-RU"/>
        </a:p>
      </dgm:t>
    </dgm:pt>
    <dgm:pt modelId="{18F36C56-87C4-49A2-B97C-6CEC1922EF39}">
      <dgm:prSet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Раздел </a:t>
          </a:r>
          <a:r>
            <a:rPr lang="en-US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VII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. Финансово-кредитная система Республики Беларусь. Ст. 132-136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A06A6F20-E427-4975-8484-490838803E49}" type="parTrans" cxnId="{C17F651F-DDC7-46B0-99DD-511ECCCD899D}">
      <dgm:prSet/>
      <dgm:spPr/>
      <dgm:t>
        <a:bodyPr/>
        <a:lstStyle/>
        <a:p>
          <a:endParaRPr lang="ru-RU"/>
        </a:p>
      </dgm:t>
    </dgm:pt>
    <dgm:pt modelId="{BD6EC522-D169-464B-ADB2-C929D8F34D6F}" type="sibTrans" cxnId="{C17F651F-DDC7-46B0-99DD-511ECCCD899D}">
      <dgm:prSet/>
      <dgm:spPr/>
      <dgm:t>
        <a:bodyPr/>
        <a:lstStyle/>
        <a:p>
          <a:endParaRPr lang="ru-RU"/>
        </a:p>
      </dgm:t>
    </dgm:pt>
    <dgm:pt modelId="{9369D84B-458A-4B70-856D-911130F8FD54}">
      <dgm:prSet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Раздел </a:t>
          </a:r>
          <a:r>
            <a:rPr lang="en-US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VIII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. Действие Конституции Республики Беларусь и порядок её изменения. Ст. 137-140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259E26DA-202B-4D83-B84D-F90F2998E3A4}" type="parTrans" cxnId="{52E0742E-474F-437D-BE7B-2863EEFC6B10}">
      <dgm:prSet/>
      <dgm:spPr/>
      <dgm:t>
        <a:bodyPr/>
        <a:lstStyle/>
        <a:p>
          <a:endParaRPr lang="ru-RU"/>
        </a:p>
      </dgm:t>
    </dgm:pt>
    <dgm:pt modelId="{DE4F33E5-B6E2-4F4B-BE72-8C1189CBFF3E}" type="sibTrans" cxnId="{52E0742E-474F-437D-BE7B-2863EEFC6B10}">
      <dgm:prSet/>
      <dgm:spPr/>
      <dgm:t>
        <a:bodyPr/>
        <a:lstStyle/>
        <a:p>
          <a:endParaRPr lang="ru-RU"/>
        </a:p>
      </dgm:t>
    </dgm:pt>
    <dgm:pt modelId="{3CD9D8CF-FC04-479C-996D-6B1ACA177DB7}">
      <dgm:prSet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Раздел</a:t>
          </a:r>
          <a:r>
            <a:rPr lang="en-US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IX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. Заключительные и переходные положения. Ст. 141-146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21559D8C-84CF-4293-A146-9B9BB2D29C00}" type="parTrans" cxnId="{A954D345-D7DA-43AD-A57F-0A23D1E5F8A7}">
      <dgm:prSet/>
      <dgm:spPr/>
      <dgm:t>
        <a:bodyPr/>
        <a:lstStyle/>
        <a:p>
          <a:endParaRPr lang="ru-RU"/>
        </a:p>
      </dgm:t>
    </dgm:pt>
    <dgm:pt modelId="{65500A33-3A6D-48D0-BE83-17CC27467C6A}" type="sibTrans" cxnId="{A954D345-D7DA-43AD-A57F-0A23D1E5F8A7}">
      <dgm:prSet/>
      <dgm:spPr/>
      <dgm:t>
        <a:bodyPr/>
        <a:lstStyle/>
        <a:p>
          <a:endParaRPr lang="ru-RU"/>
        </a:p>
      </dgm:t>
    </dgm:pt>
    <dgm:pt modelId="{827B9938-2F6A-4335-AECB-816AC2003AB7}">
      <dgm:prSet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Глава 1-2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5175E4A4-791E-416E-BC8B-078F1E270796}" type="parTrans" cxnId="{61810080-2BBC-4BB0-BDCB-D3A52A20BEBF}">
      <dgm:prSet/>
      <dgm:spPr/>
      <dgm:t>
        <a:bodyPr/>
        <a:lstStyle/>
        <a:p>
          <a:endParaRPr lang="ru-RU"/>
        </a:p>
      </dgm:t>
    </dgm:pt>
    <dgm:pt modelId="{8F000A34-4326-4EF9-824A-4C2FACCE4B77}" type="sibTrans" cxnId="{61810080-2BBC-4BB0-BDCB-D3A52A20BEBF}">
      <dgm:prSet/>
      <dgm:spPr/>
      <dgm:t>
        <a:bodyPr/>
        <a:lstStyle/>
        <a:p>
          <a:endParaRPr lang="ru-RU"/>
        </a:p>
      </dgm:t>
    </dgm:pt>
    <dgm:pt modelId="{F4E268C3-5224-48B6-9666-C487F485F1E7}">
      <dgm:prSet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Глава 3-6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64100F27-0513-494B-885D-F39EA09F0FC5}" type="parTrans" cxnId="{C442A1F4-72B8-4907-B925-E1E97784BA64}">
      <dgm:prSet/>
      <dgm:spPr/>
      <dgm:t>
        <a:bodyPr/>
        <a:lstStyle/>
        <a:p>
          <a:endParaRPr lang="ru-RU"/>
        </a:p>
      </dgm:t>
    </dgm:pt>
    <dgm:pt modelId="{B7B16483-E740-4F61-B19F-E773BE94420E}" type="sibTrans" cxnId="{C442A1F4-72B8-4907-B925-E1E97784BA64}">
      <dgm:prSet/>
      <dgm:spPr/>
      <dgm:t>
        <a:bodyPr/>
        <a:lstStyle/>
        <a:p>
          <a:endParaRPr lang="ru-RU"/>
        </a:p>
      </dgm:t>
    </dgm:pt>
    <dgm:pt modelId="{984B9269-717B-4080-A595-5E0E16FF3650}">
      <dgm:prSet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Глава 7-8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25491FFB-4D79-4733-B978-3F66B77D430D}" type="parTrans" cxnId="{043D5769-3DE8-45B2-AC28-6991D1175F2D}">
      <dgm:prSet/>
      <dgm:spPr/>
      <dgm:t>
        <a:bodyPr/>
        <a:lstStyle/>
        <a:p>
          <a:endParaRPr lang="ru-RU"/>
        </a:p>
      </dgm:t>
    </dgm:pt>
    <dgm:pt modelId="{643CE740-59CD-45C8-91D1-42C89BC9581A}" type="sibTrans" cxnId="{043D5769-3DE8-45B2-AC28-6991D1175F2D}">
      <dgm:prSet/>
      <dgm:spPr/>
      <dgm:t>
        <a:bodyPr/>
        <a:lstStyle/>
        <a:p>
          <a:endParaRPr lang="ru-RU"/>
        </a:p>
      </dgm:t>
    </dgm:pt>
    <dgm:pt modelId="{9E38635E-392A-41BC-8AF2-FA8C512849C5}" type="pres">
      <dgm:prSet presAssocID="{C3684A93-DFBE-4E3C-9FDD-B36CA987ABCD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45DF4C7C-7260-462D-A37A-C0A56E176BFC}" type="pres">
      <dgm:prSet presAssocID="{24273FD2-4142-469B-8B2C-D6178D64F038}" presName="root1" presStyleCnt="0"/>
      <dgm:spPr/>
    </dgm:pt>
    <dgm:pt modelId="{93F1F3F4-8B61-429C-9D14-0072BBE0B133}" type="pres">
      <dgm:prSet presAssocID="{24273FD2-4142-469B-8B2C-D6178D64F038}" presName="LevelOneTextNode" presStyleLbl="node0" presStyleIdx="0" presStyleCnt="10" custScaleX="636820" custLinFactNeighborX="96584" custLinFactNeighborY="-115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490D58EB-5CF2-4BB6-BA1F-C3BA7AB53E2A}" type="pres">
      <dgm:prSet presAssocID="{24273FD2-4142-469B-8B2C-D6178D64F038}" presName="level2hierChild" presStyleCnt="0"/>
      <dgm:spPr/>
    </dgm:pt>
    <dgm:pt modelId="{A1870E7C-7787-4B1D-ABFA-64BAD5D5D7A2}" type="pres">
      <dgm:prSet presAssocID="{5CE65C56-6A88-4DF8-BFB0-18A6C6BD0FF8}" presName="root1" presStyleCnt="0"/>
      <dgm:spPr/>
    </dgm:pt>
    <dgm:pt modelId="{CD387E58-E80B-4810-967F-25FFEB8EBE3F}" type="pres">
      <dgm:prSet presAssocID="{5CE65C56-6A88-4DF8-BFB0-18A6C6BD0FF8}" presName="LevelOneTextNode" presStyleLbl="node0" presStyleIdx="1" presStyleCnt="10" custScaleX="736939" custLinFactNeighborX="-1983" custLinFactNeighborY="-1000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9C2FF98A-8ABC-49A7-BB1E-C73581B0C33E}" type="pres">
      <dgm:prSet presAssocID="{5CE65C56-6A88-4DF8-BFB0-18A6C6BD0FF8}" presName="level2hierChild" presStyleCnt="0"/>
      <dgm:spPr/>
    </dgm:pt>
    <dgm:pt modelId="{8A60D30B-4C04-431C-A65F-F933E7FB8302}" type="pres">
      <dgm:prSet presAssocID="{9DD633F6-537F-4B0B-8F4C-E99308C0C353}" presName="root1" presStyleCnt="0"/>
      <dgm:spPr/>
    </dgm:pt>
    <dgm:pt modelId="{D92A7D1B-B08A-409A-A336-8D1B8E086687}" type="pres">
      <dgm:prSet presAssocID="{9DD633F6-537F-4B0B-8F4C-E99308C0C353}" presName="LevelOneTextNode" presStyleLbl="node0" presStyleIdx="2" presStyleCnt="10" custScaleX="736939" custLinFactNeighborX="-1983" custLinFactNeighborY="-1885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E879B09-B530-4997-B7D1-0421242F8A69}" type="pres">
      <dgm:prSet presAssocID="{9DD633F6-537F-4B0B-8F4C-E99308C0C353}" presName="level2hierChild" presStyleCnt="0"/>
      <dgm:spPr/>
    </dgm:pt>
    <dgm:pt modelId="{03089175-31C7-46AF-AE0A-9C573778D601}" type="pres">
      <dgm:prSet presAssocID="{E17CE544-E3EF-4315-9434-55489C1AB850}" presName="root1" presStyleCnt="0"/>
      <dgm:spPr/>
    </dgm:pt>
    <dgm:pt modelId="{D1D22844-789D-4925-ACCA-169FF0E0CBF9}" type="pres">
      <dgm:prSet presAssocID="{E17CE544-E3EF-4315-9434-55489C1AB850}" presName="LevelOneTextNode" presStyleLbl="node0" presStyleIdx="3" presStyleCnt="10" custScaleX="736939" custLinFactNeighborX="-1983" custLinFactNeighborY="-2770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7F5AF95F-A49E-4A47-91D5-FAC24E410EC3}" type="pres">
      <dgm:prSet presAssocID="{E17CE544-E3EF-4315-9434-55489C1AB850}" presName="level2hierChild" presStyleCnt="0"/>
      <dgm:spPr/>
    </dgm:pt>
    <dgm:pt modelId="{BC62C1D4-D30B-4AD3-93B1-B1AC8766BD18}" type="pres">
      <dgm:prSet presAssocID="{5175E4A4-791E-416E-BC8B-078F1E270796}" presName="conn2-1" presStyleLbl="parChTrans1D2" presStyleIdx="0" presStyleCnt="3"/>
      <dgm:spPr/>
      <dgm:t>
        <a:bodyPr/>
        <a:lstStyle/>
        <a:p>
          <a:endParaRPr lang="ru-RU"/>
        </a:p>
      </dgm:t>
    </dgm:pt>
    <dgm:pt modelId="{3FCD9E6E-A073-444D-8E09-3BCFC030ABE7}" type="pres">
      <dgm:prSet presAssocID="{5175E4A4-791E-416E-BC8B-078F1E270796}" presName="connTx" presStyleLbl="parChTrans1D2" presStyleIdx="0" presStyleCnt="3"/>
      <dgm:spPr/>
      <dgm:t>
        <a:bodyPr/>
        <a:lstStyle/>
        <a:p>
          <a:endParaRPr lang="ru-RU"/>
        </a:p>
      </dgm:t>
    </dgm:pt>
    <dgm:pt modelId="{50123084-C0C9-4C54-87CB-E7C424A4905B}" type="pres">
      <dgm:prSet presAssocID="{827B9938-2F6A-4335-AECB-816AC2003AB7}" presName="root2" presStyleCnt="0"/>
      <dgm:spPr/>
    </dgm:pt>
    <dgm:pt modelId="{B799BB3E-44F2-4547-A9F1-6D05DE475F5B}" type="pres">
      <dgm:prSet presAssocID="{827B9938-2F6A-4335-AECB-816AC2003AB7}" presName="LevelTwoTextNode" presStyleLbl="node2" presStyleIdx="0" presStyleCnt="3" custScaleX="120326" custLinFactNeighborX="2032" custLinFactNeighborY="-4287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3BBED6E-29E2-43CF-8CAA-601BF2E1927F}" type="pres">
      <dgm:prSet presAssocID="{827B9938-2F6A-4335-AECB-816AC2003AB7}" presName="level3hierChild" presStyleCnt="0"/>
      <dgm:spPr/>
    </dgm:pt>
    <dgm:pt modelId="{979CD5C9-81D6-4DEA-832D-D515556E120F}" type="pres">
      <dgm:prSet presAssocID="{922C484C-64D0-4B78-A378-E566EFA565B7}" presName="root1" presStyleCnt="0"/>
      <dgm:spPr/>
    </dgm:pt>
    <dgm:pt modelId="{4637A07D-B79B-4BCE-9251-F76A14CD2CC1}" type="pres">
      <dgm:prSet presAssocID="{922C484C-64D0-4B78-A378-E566EFA565B7}" presName="LevelOneTextNode" presStyleLbl="node0" presStyleIdx="4" presStyleCnt="10" custScaleX="736939" custLinFactNeighborX="-1983" custLinFactNeighborY="-3655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AA3C8AE7-1DD3-4002-8353-1D66FCDA2502}" type="pres">
      <dgm:prSet presAssocID="{922C484C-64D0-4B78-A378-E566EFA565B7}" presName="level2hierChild" presStyleCnt="0"/>
      <dgm:spPr/>
    </dgm:pt>
    <dgm:pt modelId="{5C83D8E3-45A7-40A0-A52E-E594695FD2FB}" type="pres">
      <dgm:prSet presAssocID="{64100F27-0513-494B-885D-F39EA09F0FC5}" presName="conn2-1" presStyleLbl="parChTrans1D2" presStyleIdx="1" presStyleCnt="3"/>
      <dgm:spPr/>
      <dgm:t>
        <a:bodyPr/>
        <a:lstStyle/>
        <a:p>
          <a:endParaRPr lang="ru-RU"/>
        </a:p>
      </dgm:t>
    </dgm:pt>
    <dgm:pt modelId="{77236C51-EA61-43C4-90F7-1B54285452B5}" type="pres">
      <dgm:prSet presAssocID="{64100F27-0513-494B-885D-F39EA09F0FC5}" presName="connTx" presStyleLbl="parChTrans1D2" presStyleIdx="1" presStyleCnt="3"/>
      <dgm:spPr/>
      <dgm:t>
        <a:bodyPr/>
        <a:lstStyle/>
        <a:p>
          <a:endParaRPr lang="ru-RU"/>
        </a:p>
      </dgm:t>
    </dgm:pt>
    <dgm:pt modelId="{A4A95559-B22A-4011-9F78-1F656AF68632}" type="pres">
      <dgm:prSet presAssocID="{F4E268C3-5224-48B6-9666-C487F485F1E7}" presName="root2" presStyleCnt="0"/>
      <dgm:spPr/>
    </dgm:pt>
    <dgm:pt modelId="{31EC938C-D137-4C7B-BCFC-6233499CB736}" type="pres">
      <dgm:prSet presAssocID="{F4E268C3-5224-48B6-9666-C487F485F1E7}" presName="LevelTwoTextNode" presStyleLbl="node2" presStyleIdx="1" presStyleCnt="3" custScaleX="120326" custLinFactNeighborX="2032" custLinFactNeighborY="-623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7CF2707E-EF6F-4654-B22C-1117F1B4A115}" type="pres">
      <dgm:prSet presAssocID="{F4E268C3-5224-48B6-9666-C487F485F1E7}" presName="level3hierChild" presStyleCnt="0"/>
      <dgm:spPr/>
    </dgm:pt>
    <dgm:pt modelId="{0E3722FF-D8F1-414F-B969-75AC8E6113DA}" type="pres">
      <dgm:prSet presAssocID="{C65A49D6-3C2E-4ED8-BB35-65CA97965DBD}" presName="root1" presStyleCnt="0"/>
      <dgm:spPr/>
    </dgm:pt>
    <dgm:pt modelId="{778EF8F2-0969-4D75-A57C-F07C724FC4A5}" type="pres">
      <dgm:prSet presAssocID="{C65A49D6-3C2E-4ED8-BB35-65CA97965DBD}" presName="LevelOneTextNode" presStyleLbl="node0" presStyleIdx="5" presStyleCnt="10" custScaleX="736939" custLinFactNeighborX="-1983" custLinFactNeighborY="-4541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7B9E3452-8640-4327-BB17-BDCB0901B610}" type="pres">
      <dgm:prSet presAssocID="{C65A49D6-3C2E-4ED8-BB35-65CA97965DBD}" presName="level2hierChild" presStyleCnt="0"/>
      <dgm:spPr/>
    </dgm:pt>
    <dgm:pt modelId="{65624234-9FE5-4D55-8171-ADE83FF354F4}" type="pres">
      <dgm:prSet presAssocID="{503C765F-0CAF-4BD3-84F2-197BB63264A5}" presName="root1" presStyleCnt="0"/>
      <dgm:spPr/>
    </dgm:pt>
    <dgm:pt modelId="{3CB065AC-BB24-44FB-AFC1-87EC07C1E10C}" type="pres">
      <dgm:prSet presAssocID="{503C765F-0CAF-4BD3-84F2-197BB63264A5}" presName="LevelOneTextNode" presStyleLbl="node0" presStyleIdx="6" presStyleCnt="10" custScaleX="738139" custLinFactNeighborX="-1983" custLinFactNeighborY="-5426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92017998-5F98-4417-8C77-DB34A8467A02}" type="pres">
      <dgm:prSet presAssocID="{503C765F-0CAF-4BD3-84F2-197BB63264A5}" presName="level2hierChild" presStyleCnt="0"/>
      <dgm:spPr/>
    </dgm:pt>
    <dgm:pt modelId="{5908824E-BB84-467D-B882-E22436D1D45A}" type="pres">
      <dgm:prSet presAssocID="{25491FFB-4D79-4733-B978-3F66B77D430D}" presName="conn2-1" presStyleLbl="parChTrans1D2" presStyleIdx="2" presStyleCnt="3"/>
      <dgm:spPr/>
      <dgm:t>
        <a:bodyPr/>
        <a:lstStyle/>
        <a:p>
          <a:endParaRPr lang="ru-RU"/>
        </a:p>
      </dgm:t>
    </dgm:pt>
    <dgm:pt modelId="{6891F1D5-CEBC-4C8A-BFC7-4A7A946164AC}" type="pres">
      <dgm:prSet presAssocID="{25491FFB-4D79-4733-B978-3F66B77D430D}" presName="connTx" presStyleLbl="parChTrans1D2" presStyleIdx="2" presStyleCnt="3"/>
      <dgm:spPr/>
      <dgm:t>
        <a:bodyPr/>
        <a:lstStyle/>
        <a:p>
          <a:endParaRPr lang="ru-RU"/>
        </a:p>
      </dgm:t>
    </dgm:pt>
    <dgm:pt modelId="{8AF1B0DC-364B-454E-981D-0351AEBFBA86}" type="pres">
      <dgm:prSet presAssocID="{984B9269-717B-4080-A595-5E0E16FF3650}" presName="root2" presStyleCnt="0"/>
      <dgm:spPr/>
    </dgm:pt>
    <dgm:pt modelId="{EC35D20B-0CCD-4AAC-AB47-E658F616E2D8}" type="pres">
      <dgm:prSet presAssocID="{984B9269-717B-4080-A595-5E0E16FF3650}" presName="LevelTwoTextNode" presStyleLbl="node2" presStyleIdx="2" presStyleCnt="3" custScaleX="120162" custLinFactNeighborX="832" custLinFactNeighborY="-876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B1B88FB-2F96-4EA4-A72A-2013F211E715}" type="pres">
      <dgm:prSet presAssocID="{984B9269-717B-4080-A595-5E0E16FF3650}" presName="level3hierChild" presStyleCnt="0"/>
      <dgm:spPr/>
    </dgm:pt>
    <dgm:pt modelId="{1C534ACD-9D4D-4CDC-BE77-A45468738A41}" type="pres">
      <dgm:prSet presAssocID="{18F36C56-87C4-49A2-B97C-6CEC1922EF39}" presName="root1" presStyleCnt="0"/>
      <dgm:spPr/>
    </dgm:pt>
    <dgm:pt modelId="{5FFCFB9A-36DA-4B5B-9B25-6E605CFCEB6E}" type="pres">
      <dgm:prSet presAssocID="{18F36C56-87C4-49A2-B97C-6CEC1922EF39}" presName="LevelOneTextNode" presStyleLbl="node0" presStyleIdx="7" presStyleCnt="10" custScaleX="737294" custLinFactNeighborX="-1983" custLinFactNeighborY="-6311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3F6A2BE0-A7BF-4383-B631-DBAC2810134E}" type="pres">
      <dgm:prSet presAssocID="{18F36C56-87C4-49A2-B97C-6CEC1922EF39}" presName="level2hierChild" presStyleCnt="0"/>
      <dgm:spPr/>
    </dgm:pt>
    <dgm:pt modelId="{3BDD5C66-9ECE-4E18-A016-4DDDE2C8D17B}" type="pres">
      <dgm:prSet presAssocID="{9369D84B-458A-4B70-856D-911130F8FD54}" presName="root1" presStyleCnt="0"/>
      <dgm:spPr/>
    </dgm:pt>
    <dgm:pt modelId="{14E5CA47-F91C-42FB-B6B2-908DEAB91DA8}" type="pres">
      <dgm:prSet presAssocID="{9369D84B-458A-4B70-856D-911130F8FD54}" presName="LevelOneTextNode" presStyleLbl="node0" presStyleIdx="8" presStyleCnt="10" custScaleX="736707" custLinFactNeighborX="-1983" custLinFactNeighborY="-7196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145D75B-BECA-45EC-8CE6-46A6F5F7742C}" type="pres">
      <dgm:prSet presAssocID="{9369D84B-458A-4B70-856D-911130F8FD54}" presName="level2hierChild" presStyleCnt="0"/>
      <dgm:spPr/>
    </dgm:pt>
    <dgm:pt modelId="{1E28EC54-2A08-4263-82A8-31E2068EFDDE}" type="pres">
      <dgm:prSet presAssocID="{3CD9D8CF-FC04-479C-996D-6B1ACA177DB7}" presName="root1" presStyleCnt="0"/>
      <dgm:spPr/>
    </dgm:pt>
    <dgm:pt modelId="{D3DE81A1-F671-4F0C-BE83-2A33AFC0A989}" type="pres">
      <dgm:prSet presAssocID="{3CD9D8CF-FC04-479C-996D-6B1ACA177DB7}" presName="LevelOneTextNode" presStyleLbl="node0" presStyleIdx="9" presStyleCnt="10" custScaleX="736639" custLinFactNeighborX="-1983" custLinFactNeighborY="-8081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F2E2A64-2072-4728-80E9-F84B62CE6223}" type="pres">
      <dgm:prSet presAssocID="{3CD9D8CF-FC04-479C-996D-6B1ACA177DB7}" presName="level2hierChild" presStyleCnt="0"/>
      <dgm:spPr/>
    </dgm:pt>
  </dgm:ptLst>
  <dgm:cxnLst>
    <dgm:cxn modelId="{DC5D4889-A37C-4158-B3A8-9B3B9C005209}" type="presOf" srcId="{64100F27-0513-494B-885D-F39EA09F0FC5}" destId="{77236C51-EA61-43C4-90F7-1B54285452B5}" srcOrd="1" destOrd="0" presId="urn:microsoft.com/office/officeart/2005/8/layout/hierarchy2"/>
    <dgm:cxn modelId="{28486369-1F83-4A82-8989-3DEF2E96B72F}" type="presOf" srcId="{25491FFB-4D79-4733-B978-3F66B77D430D}" destId="{5908824E-BB84-467D-B882-E22436D1D45A}" srcOrd="0" destOrd="0" presId="urn:microsoft.com/office/officeart/2005/8/layout/hierarchy2"/>
    <dgm:cxn modelId="{8D3C4FE6-84A6-40BA-B93B-17E5E30A9B86}" srcId="{C3684A93-DFBE-4E3C-9FDD-B36CA987ABCD}" destId="{E17CE544-E3EF-4315-9434-55489C1AB850}" srcOrd="3" destOrd="0" parTransId="{2773C77F-A70D-4241-9A29-A2177C9362BE}" sibTransId="{07C6EFD3-4366-4BF4-B91F-0E68513D5A37}"/>
    <dgm:cxn modelId="{D6B89EAF-2416-4E0C-AFA8-D272D7A723DE}" type="presOf" srcId="{5175E4A4-791E-416E-BC8B-078F1E270796}" destId="{BC62C1D4-D30B-4AD3-93B1-B1AC8766BD18}" srcOrd="0" destOrd="0" presId="urn:microsoft.com/office/officeart/2005/8/layout/hierarchy2"/>
    <dgm:cxn modelId="{B49D148B-1634-4C1A-9854-E138B708E64F}" type="presOf" srcId="{F4E268C3-5224-48B6-9666-C487F485F1E7}" destId="{31EC938C-D137-4C7B-BCFC-6233499CB736}" srcOrd="0" destOrd="0" presId="urn:microsoft.com/office/officeart/2005/8/layout/hierarchy2"/>
    <dgm:cxn modelId="{9DC9CF82-64AA-470A-90E1-19AC99299ACF}" type="presOf" srcId="{64100F27-0513-494B-885D-F39EA09F0FC5}" destId="{5C83D8E3-45A7-40A0-A52E-E594695FD2FB}" srcOrd="0" destOrd="0" presId="urn:microsoft.com/office/officeart/2005/8/layout/hierarchy2"/>
    <dgm:cxn modelId="{75BFECB7-1BCF-4A99-BFCF-4CC5119EFBB9}" type="presOf" srcId="{5CE65C56-6A88-4DF8-BFB0-18A6C6BD0FF8}" destId="{CD387E58-E80B-4810-967F-25FFEB8EBE3F}" srcOrd="0" destOrd="0" presId="urn:microsoft.com/office/officeart/2005/8/layout/hierarchy2"/>
    <dgm:cxn modelId="{5EF65829-5FCD-4C37-98A6-657AB619D60D}" type="presOf" srcId="{C65A49D6-3C2E-4ED8-BB35-65CA97965DBD}" destId="{778EF8F2-0969-4D75-A57C-F07C724FC4A5}" srcOrd="0" destOrd="0" presId="urn:microsoft.com/office/officeart/2005/8/layout/hierarchy2"/>
    <dgm:cxn modelId="{15840617-E025-4E7E-8951-E21F141AACC3}" type="presOf" srcId="{18F36C56-87C4-49A2-B97C-6CEC1922EF39}" destId="{5FFCFB9A-36DA-4B5B-9B25-6E605CFCEB6E}" srcOrd="0" destOrd="0" presId="urn:microsoft.com/office/officeart/2005/8/layout/hierarchy2"/>
    <dgm:cxn modelId="{B0B42775-616B-42C7-92E4-240D7856BBB9}" srcId="{C3684A93-DFBE-4E3C-9FDD-B36CA987ABCD}" destId="{9DD633F6-537F-4B0B-8F4C-E99308C0C353}" srcOrd="2" destOrd="0" parTransId="{BF9B1F94-E02C-44D7-894F-CB26D349C426}" sibTransId="{4C28571F-3DDE-4B33-B977-D10495282EA9}"/>
    <dgm:cxn modelId="{43F2F87F-F7B0-4BCE-80C1-9A154A5639DA}" type="presOf" srcId="{922C484C-64D0-4B78-A378-E566EFA565B7}" destId="{4637A07D-B79B-4BCE-9251-F76A14CD2CC1}" srcOrd="0" destOrd="0" presId="urn:microsoft.com/office/officeart/2005/8/layout/hierarchy2"/>
    <dgm:cxn modelId="{043D5769-3DE8-45B2-AC28-6991D1175F2D}" srcId="{503C765F-0CAF-4BD3-84F2-197BB63264A5}" destId="{984B9269-717B-4080-A595-5E0E16FF3650}" srcOrd="0" destOrd="0" parTransId="{25491FFB-4D79-4733-B978-3F66B77D430D}" sibTransId="{643CE740-59CD-45C8-91D1-42C89BC9581A}"/>
    <dgm:cxn modelId="{94D0224A-DA49-4A12-A21C-86D1EE42568B}" srcId="{C3684A93-DFBE-4E3C-9FDD-B36CA987ABCD}" destId="{5CE65C56-6A88-4DF8-BFB0-18A6C6BD0FF8}" srcOrd="1" destOrd="0" parTransId="{300A67EA-A4B0-473A-8662-2CC7C4474D64}" sibTransId="{63985AF2-5B04-4765-96F6-EBA5E05BEB27}"/>
    <dgm:cxn modelId="{ACAB66E6-1EB9-4B34-9E79-B113DAA56B28}" type="presOf" srcId="{E17CE544-E3EF-4315-9434-55489C1AB850}" destId="{D1D22844-789D-4925-ACCA-169FF0E0CBF9}" srcOrd="0" destOrd="0" presId="urn:microsoft.com/office/officeart/2005/8/layout/hierarchy2"/>
    <dgm:cxn modelId="{18468F76-9C6C-4A71-9A9F-5DB0D2998581}" type="presOf" srcId="{984B9269-717B-4080-A595-5E0E16FF3650}" destId="{EC35D20B-0CCD-4AAC-AB47-E658F616E2D8}" srcOrd="0" destOrd="0" presId="urn:microsoft.com/office/officeart/2005/8/layout/hierarchy2"/>
    <dgm:cxn modelId="{2B366E97-2AA2-4842-9180-2AB0EF31661D}" type="presOf" srcId="{827B9938-2F6A-4335-AECB-816AC2003AB7}" destId="{B799BB3E-44F2-4547-A9F1-6D05DE475F5B}" srcOrd="0" destOrd="0" presId="urn:microsoft.com/office/officeart/2005/8/layout/hierarchy2"/>
    <dgm:cxn modelId="{A954D345-D7DA-43AD-A57F-0A23D1E5F8A7}" srcId="{C3684A93-DFBE-4E3C-9FDD-B36CA987ABCD}" destId="{3CD9D8CF-FC04-479C-996D-6B1ACA177DB7}" srcOrd="9" destOrd="0" parTransId="{21559D8C-84CF-4293-A146-9B9BB2D29C00}" sibTransId="{65500A33-3A6D-48D0-BE83-17CC27467C6A}"/>
    <dgm:cxn modelId="{52E0742E-474F-437D-BE7B-2863EEFC6B10}" srcId="{C3684A93-DFBE-4E3C-9FDD-B36CA987ABCD}" destId="{9369D84B-458A-4B70-856D-911130F8FD54}" srcOrd="8" destOrd="0" parTransId="{259E26DA-202B-4D83-B84D-F90F2998E3A4}" sibTransId="{DE4F33E5-B6E2-4F4B-BE72-8C1189CBFF3E}"/>
    <dgm:cxn modelId="{66846425-96D2-478F-A5AE-383439E88860}" srcId="{C3684A93-DFBE-4E3C-9FDD-B36CA987ABCD}" destId="{922C484C-64D0-4B78-A378-E566EFA565B7}" srcOrd="4" destOrd="0" parTransId="{8212560B-E3C6-4DC5-8115-77AB02521CAC}" sibTransId="{9662BF6A-6D7A-4A6C-9AD2-49FF94692278}"/>
    <dgm:cxn modelId="{513BE0C9-2EF5-4C98-A031-E101B717BE4A}" srcId="{C3684A93-DFBE-4E3C-9FDD-B36CA987ABCD}" destId="{24273FD2-4142-469B-8B2C-D6178D64F038}" srcOrd="0" destOrd="0" parTransId="{46F9620B-A6DE-4397-B2E3-5E43608B7A1C}" sibTransId="{7D490E30-418F-479D-A6B2-D95142859419}"/>
    <dgm:cxn modelId="{C442A1F4-72B8-4907-B925-E1E97784BA64}" srcId="{922C484C-64D0-4B78-A378-E566EFA565B7}" destId="{F4E268C3-5224-48B6-9666-C487F485F1E7}" srcOrd="0" destOrd="0" parTransId="{64100F27-0513-494B-885D-F39EA09F0FC5}" sibTransId="{B7B16483-E740-4F61-B19F-E773BE94420E}"/>
    <dgm:cxn modelId="{B271D7F9-44F9-497B-9071-868F25B2E0C1}" type="presOf" srcId="{3CD9D8CF-FC04-479C-996D-6B1ACA177DB7}" destId="{D3DE81A1-F671-4F0C-BE83-2A33AFC0A989}" srcOrd="0" destOrd="0" presId="urn:microsoft.com/office/officeart/2005/8/layout/hierarchy2"/>
    <dgm:cxn modelId="{A8A5B147-E18C-4F81-A999-61793AA20D3E}" type="presOf" srcId="{503C765F-0CAF-4BD3-84F2-197BB63264A5}" destId="{3CB065AC-BB24-44FB-AFC1-87EC07C1E10C}" srcOrd="0" destOrd="0" presId="urn:microsoft.com/office/officeart/2005/8/layout/hierarchy2"/>
    <dgm:cxn modelId="{BD7B4B0B-83E4-48AA-83FB-DC3F709913A2}" type="presOf" srcId="{9369D84B-458A-4B70-856D-911130F8FD54}" destId="{14E5CA47-F91C-42FB-B6B2-908DEAB91DA8}" srcOrd="0" destOrd="0" presId="urn:microsoft.com/office/officeart/2005/8/layout/hierarchy2"/>
    <dgm:cxn modelId="{ADAF4DAF-08E7-4E0D-809B-4B8E7E4B456F}" srcId="{C3684A93-DFBE-4E3C-9FDD-B36CA987ABCD}" destId="{503C765F-0CAF-4BD3-84F2-197BB63264A5}" srcOrd="6" destOrd="0" parTransId="{601425A1-F1F6-4044-863C-B1CDFE72EB73}" sibTransId="{CAB6E900-B9BD-42CC-9DD6-132116720BC0}"/>
    <dgm:cxn modelId="{5644CC11-558F-430C-A416-13B0216B80F6}" type="presOf" srcId="{9DD633F6-537F-4B0B-8F4C-E99308C0C353}" destId="{D92A7D1B-B08A-409A-A336-8D1B8E086687}" srcOrd="0" destOrd="0" presId="urn:microsoft.com/office/officeart/2005/8/layout/hierarchy2"/>
    <dgm:cxn modelId="{1A666778-9A52-44D5-A401-C99ABAE2AB4E}" type="presOf" srcId="{5175E4A4-791E-416E-BC8B-078F1E270796}" destId="{3FCD9E6E-A073-444D-8E09-3BCFC030ABE7}" srcOrd="1" destOrd="0" presId="urn:microsoft.com/office/officeart/2005/8/layout/hierarchy2"/>
    <dgm:cxn modelId="{C17F651F-DDC7-46B0-99DD-511ECCCD899D}" srcId="{C3684A93-DFBE-4E3C-9FDD-B36CA987ABCD}" destId="{18F36C56-87C4-49A2-B97C-6CEC1922EF39}" srcOrd="7" destOrd="0" parTransId="{A06A6F20-E427-4975-8484-490838803E49}" sibTransId="{BD6EC522-D169-464B-ADB2-C929D8F34D6F}"/>
    <dgm:cxn modelId="{36268402-5402-4F58-A0F4-6B4BCEB2833A}" type="presOf" srcId="{24273FD2-4142-469B-8B2C-D6178D64F038}" destId="{93F1F3F4-8B61-429C-9D14-0072BBE0B133}" srcOrd="0" destOrd="0" presId="urn:microsoft.com/office/officeart/2005/8/layout/hierarchy2"/>
    <dgm:cxn modelId="{A8CBAEF9-CE64-4850-B619-4099AA582AFB}" type="presOf" srcId="{C3684A93-DFBE-4E3C-9FDD-B36CA987ABCD}" destId="{9E38635E-392A-41BC-8AF2-FA8C512849C5}" srcOrd="0" destOrd="0" presId="urn:microsoft.com/office/officeart/2005/8/layout/hierarchy2"/>
    <dgm:cxn modelId="{6C7775F6-C37C-4B35-A33C-04AF7C594B9D}" srcId="{C3684A93-DFBE-4E3C-9FDD-B36CA987ABCD}" destId="{C65A49D6-3C2E-4ED8-BB35-65CA97965DBD}" srcOrd="5" destOrd="0" parTransId="{7D4F1922-08EC-4D88-AD4C-19C1DCD8C0D5}" sibTransId="{17B528DF-A973-4DFA-B543-D66BEF458ECF}"/>
    <dgm:cxn modelId="{61810080-2BBC-4BB0-BDCB-D3A52A20BEBF}" srcId="{E17CE544-E3EF-4315-9434-55489C1AB850}" destId="{827B9938-2F6A-4335-AECB-816AC2003AB7}" srcOrd="0" destOrd="0" parTransId="{5175E4A4-791E-416E-BC8B-078F1E270796}" sibTransId="{8F000A34-4326-4EF9-824A-4C2FACCE4B77}"/>
    <dgm:cxn modelId="{3E9587D0-F135-4892-844C-21E5C15266A3}" type="presOf" srcId="{25491FFB-4D79-4733-B978-3F66B77D430D}" destId="{6891F1D5-CEBC-4C8A-BFC7-4A7A946164AC}" srcOrd="1" destOrd="0" presId="urn:microsoft.com/office/officeart/2005/8/layout/hierarchy2"/>
    <dgm:cxn modelId="{E197246A-19AC-4849-9C28-E0ABF840FDC3}" type="presParOf" srcId="{9E38635E-392A-41BC-8AF2-FA8C512849C5}" destId="{45DF4C7C-7260-462D-A37A-C0A56E176BFC}" srcOrd="0" destOrd="0" presId="urn:microsoft.com/office/officeart/2005/8/layout/hierarchy2"/>
    <dgm:cxn modelId="{05408039-D99D-4FF9-A25F-D673E8FFBC6D}" type="presParOf" srcId="{45DF4C7C-7260-462D-A37A-C0A56E176BFC}" destId="{93F1F3F4-8B61-429C-9D14-0072BBE0B133}" srcOrd="0" destOrd="0" presId="urn:microsoft.com/office/officeart/2005/8/layout/hierarchy2"/>
    <dgm:cxn modelId="{C840B76F-1488-4610-A454-3853A98FCF46}" type="presParOf" srcId="{45DF4C7C-7260-462D-A37A-C0A56E176BFC}" destId="{490D58EB-5CF2-4BB6-BA1F-C3BA7AB53E2A}" srcOrd="1" destOrd="0" presId="urn:microsoft.com/office/officeart/2005/8/layout/hierarchy2"/>
    <dgm:cxn modelId="{975E7D3D-565C-40BD-8627-1A1518B675FE}" type="presParOf" srcId="{9E38635E-392A-41BC-8AF2-FA8C512849C5}" destId="{A1870E7C-7787-4B1D-ABFA-64BAD5D5D7A2}" srcOrd="1" destOrd="0" presId="urn:microsoft.com/office/officeart/2005/8/layout/hierarchy2"/>
    <dgm:cxn modelId="{D0253B4A-5B8F-4B58-9CB6-DE7B26A49415}" type="presParOf" srcId="{A1870E7C-7787-4B1D-ABFA-64BAD5D5D7A2}" destId="{CD387E58-E80B-4810-967F-25FFEB8EBE3F}" srcOrd="0" destOrd="0" presId="urn:microsoft.com/office/officeart/2005/8/layout/hierarchy2"/>
    <dgm:cxn modelId="{120573FE-B0C1-418E-830C-ACD6C0E812FB}" type="presParOf" srcId="{A1870E7C-7787-4B1D-ABFA-64BAD5D5D7A2}" destId="{9C2FF98A-8ABC-49A7-BB1E-C73581B0C33E}" srcOrd="1" destOrd="0" presId="urn:microsoft.com/office/officeart/2005/8/layout/hierarchy2"/>
    <dgm:cxn modelId="{A827B242-186E-4FA1-9AF4-BAD94254183A}" type="presParOf" srcId="{9E38635E-392A-41BC-8AF2-FA8C512849C5}" destId="{8A60D30B-4C04-431C-A65F-F933E7FB8302}" srcOrd="2" destOrd="0" presId="urn:microsoft.com/office/officeart/2005/8/layout/hierarchy2"/>
    <dgm:cxn modelId="{3132A41D-AAB8-4F2D-9299-BFF2282192F2}" type="presParOf" srcId="{8A60D30B-4C04-431C-A65F-F933E7FB8302}" destId="{D92A7D1B-B08A-409A-A336-8D1B8E086687}" srcOrd="0" destOrd="0" presId="urn:microsoft.com/office/officeart/2005/8/layout/hierarchy2"/>
    <dgm:cxn modelId="{57CAA22D-78CE-4DE5-9293-A4B4E969AE03}" type="presParOf" srcId="{8A60D30B-4C04-431C-A65F-F933E7FB8302}" destId="{EE879B09-B530-4997-B7D1-0421242F8A69}" srcOrd="1" destOrd="0" presId="urn:microsoft.com/office/officeart/2005/8/layout/hierarchy2"/>
    <dgm:cxn modelId="{A44E2965-A4A0-48E7-B6DD-378FBA20CD3A}" type="presParOf" srcId="{9E38635E-392A-41BC-8AF2-FA8C512849C5}" destId="{03089175-31C7-46AF-AE0A-9C573778D601}" srcOrd="3" destOrd="0" presId="urn:microsoft.com/office/officeart/2005/8/layout/hierarchy2"/>
    <dgm:cxn modelId="{776100F2-6AEA-42A4-80F8-1E7FCD0F6C76}" type="presParOf" srcId="{03089175-31C7-46AF-AE0A-9C573778D601}" destId="{D1D22844-789D-4925-ACCA-169FF0E0CBF9}" srcOrd="0" destOrd="0" presId="urn:microsoft.com/office/officeart/2005/8/layout/hierarchy2"/>
    <dgm:cxn modelId="{D9198B13-2491-4FBA-B9B6-A47CCAC1A628}" type="presParOf" srcId="{03089175-31C7-46AF-AE0A-9C573778D601}" destId="{7F5AF95F-A49E-4A47-91D5-FAC24E410EC3}" srcOrd="1" destOrd="0" presId="urn:microsoft.com/office/officeart/2005/8/layout/hierarchy2"/>
    <dgm:cxn modelId="{15BBCD1C-A966-455A-BDF6-8F6C3F05D8EE}" type="presParOf" srcId="{7F5AF95F-A49E-4A47-91D5-FAC24E410EC3}" destId="{BC62C1D4-D30B-4AD3-93B1-B1AC8766BD18}" srcOrd="0" destOrd="0" presId="urn:microsoft.com/office/officeart/2005/8/layout/hierarchy2"/>
    <dgm:cxn modelId="{9579CA17-62BD-46EA-8F85-3D2256C33D8B}" type="presParOf" srcId="{BC62C1D4-D30B-4AD3-93B1-B1AC8766BD18}" destId="{3FCD9E6E-A073-444D-8E09-3BCFC030ABE7}" srcOrd="0" destOrd="0" presId="urn:microsoft.com/office/officeart/2005/8/layout/hierarchy2"/>
    <dgm:cxn modelId="{7EC1AB96-1DF3-47F1-A475-3B57DC30C5D4}" type="presParOf" srcId="{7F5AF95F-A49E-4A47-91D5-FAC24E410EC3}" destId="{50123084-C0C9-4C54-87CB-E7C424A4905B}" srcOrd="1" destOrd="0" presId="urn:microsoft.com/office/officeart/2005/8/layout/hierarchy2"/>
    <dgm:cxn modelId="{ABF08A38-9A0C-45CE-957B-7C284FE39024}" type="presParOf" srcId="{50123084-C0C9-4C54-87CB-E7C424A4905B}" destId="{B799BB3E-44F2-4547-A9F1-6D05DE475F5B}" srcOrd="0" destOrd="0" presId="urn:microsoft.com/office/officeart/2005/8/layout/hierarchy2"/>
    <dgm:cxn modelId="{F863D0E2-5D39-42A9-B4EC-84AC0BC0B013}" type="presParOf" srcId="{50123084-C0C9-4C54-87CB-E7C424A4905B}" destId="{F3BBED6E-29E2-43CF-8CAA-601BF2E1927F}" srcOrd="1" destOrd="0" presId="urn:microsoft.com/office/officeart/2005/8/layout/hierarchy2"/>
    <dgm:cxn modelId="{346D6FD7-9F87-4BB5-B2F9-0EFAC76E0C71}" type="presParOf" srcId="{9E38635E-392A-41BC-8AF2-FA8C512849C5}" destId="{979CD5C9-81D6-4DEA-832D-D515556E120F}" srcOrd="4" destOrd="0" presId="urn:microsoft.com/office/officeart/2005/8/layout/hierarchy2"/>
    <dgm:cxn modelId="{B0A1AE04-3B69-4302-B101-CA17CE9A67A0}" type="presParOf" srcId="{979CD5C9-81D6-4DEA-832D-D515556E120F}" destId="{4637A07D-B79B-4BCE-9251-F76A14CD2CC1}" srcOrd="0" destOrd="0" presId="urn:microsoft.com/office/officeart/2005/8/layout/hierarchy2"/>
    <dgm:cxn modelId="{E91294A8-0137-430A-9897-DB369BFB20F6}" type="presParOf" srcId="{979CD5C9-81D6-4DEA-832D-D515556E120F}" destId="{AA3C8AE7-1DD3-4002-8353-1D66FCDA2502}" srcOrd="1" destOrd="0" presId="urn:microsoft.com/office/officeart/2005/8/layout/hierarchy2"/>
    <dgm:cxn modelId="{14B7C241-6E20-4EBD-83B0-3739501CF1F7}" type="presParOf" srcId="{AA3C8AE7-1DD3-4002-8353-1D66FCDA2502}" destId="{5C83D8E3-45A7-40A0-A52E-E594695FD2FB}" srcOrd="0" destOrd="0" presId="urn:microsoft.com/office/officeart/2005/8/layout/hierarchy2"/>
    <dgm:cxn modelId="{679C36F1-3B02-45FE-9178-834B9207027F}" type="presParOf" srcId="{5C83D8E3-45A7-40A0-A52E-E594695FD2FB}" destId="{77236C51-EA61-43C4-90F7-1B54285452B5}" srcOrd="0" destOrd="0" presId="urn:microsoft.com/office/officeart/2005/8/layout/hierarchy2"/>
    <dgm:cxn modelId="{CA6A8D40-6C88-450E-ADD8-EC5913B092F5}" type="presParOf" srcId="{AA3C8AE7-1DD3-4002-8353-1D66FCDA2502}" destId="{A4A95559-B22A-4011-9F78-1F656AF68632}" srcOrd="1" destOrd="0" presId="urn:microsoft.com/office/officeart/2005/8/layout/hierarchy2"/>
    <dgm:cxn modelId="{A33AF545-B445-4AB3-8217-20C51688B77D}" type="presParOf" srcId="{A4A95559-B22A-4011-9F78-1F656AF68632}" destId="{31EC938C-D137-4C7B-BCFC-6233499CB736}" srcOrd="0" destOrd="0" presId="urn:microsoft.com/office/officeart/2005/8/layout/hierarchy2"/>
    <dgm:cxn modelId="{3A923B51-DE90-47EE-93CC-8828C4EE36B7}" type="presParOf" srcId="{A4A95559-B22A-4011-9F78-1F656AF68632}" destId="{7CF2707E-EF6F-4654-B22C-1117F1B4A115}" srcOrd="1" destOrd="0" presId="urn:microsoft.com/office/officeart/2005/8/layout/hierarchy2"/>
    <dgm:cxn modelId="{A20D0D57-BA5C-4D29-B720-2C8FE4C8E6D0}" type="presParOf" srcId="{9E38635E-392A-41BC-8AF2-FA8C512849C5}" destId="{0E3722FF-D8F1-414F-B969-75AC8E6113DA}" srcOrd="5" destOrd="0" presId="urn:microsoft.com/office/officeart/2005/8/layout/hierarchy2"/>
    <dgm:cxn modelId="{CB27415F-FEE4-4431-9AB5-FE0D6B51CB0A}" type="presParOf" srcId="{0E3722FF-D8F1-414F-B969-75AC8E6113DA}" destId="{778EF8F2-0969-4D75-A57C-F07C724FC4A5}" srcOrd="0" destOrd="0" presId="urn:microsoft.com/office/officeart/2005/8/layout/hierarchy2"/>
    <dgm:cxn modelId="{876C2187-6B5F-4D33-B710-33679C5B0B1B}" type="presParOf" srcId="{0E3722FF-D8F1-414F-B969-75AC8E6113DA}" destId="{7B9E3452-8640-4327-BB17-BDCB0901B610}" srcOrd="1" destOrd="0" presId="urn:microsoft.com/office/officeart/2005/8/layout/hierarchy2"/>
    <dgm:cxn modelId="{353684E3-CF75-4DCE-B97E-E79297BD2704}" type="presParOf" srcId="{9E38635E-392A-41BC-8AF2-FA8C512849C5}" destId="{65624234-9FE5-4D55-8171-ADE83FF354F4}" srcOrd="6" destOrd="0" presId="urn:microsoft.com/office/officeart/2005/8/layout/hierarchy2"/>
    <dgm:cxn modelId="{1727A83B-1E75-4D4C-A35E-5D4C8A7730E4}" type="presParOf" srcId="{65624234-9FE5-4D55-8171-ADE83FF354F4}" destId="{3CB065AC-BB24-44FB-AFC1-87EC07C1E10C}" srcOrd="0" destOrd="0" presId="urn:microsoft.com/office/officeart/2005/8/layout/hierarchy2"/>
    <dgm:cxn modelId="{4AB95AEE-4F46-4550-A9A8-2F134C42E8C1}" type="presParOf" srcId="{65624234-9FE5-4D55-8171-ADE83FF354F4}" destId="{92017998-5F98-4417-8C77-DB34A8467A02}" srcOrd="1" destOrd="0" presId="urn:microsoft.com/office/officeart/2005/8/layout/hierarchy2"/>
    <dgm:cxn modelId="{EB7F05A8-2A7B-4F58-B6BD-1F7CC8D79A7F}" type="presParOf" srcId="{92017998-5F98-4417-8C77-DB34A8467A02}" destId="{5908824E-BB84-467D-B882-E22436D1D45A}" srcOrd="0" destOrd="0" presId="urn:microsoft.com/office/officeart/2005/8/layout/hierarchy2"/>
    <dgm:cxn modelId="{6E8DBCD8-65C5-40C5-8607-E45D9ECC7E6C}" type="presParOf" srcId="{5908824E-BB84-467D-B882-E22436D1D45A}" destId="{6891F1D5-CEBC-4C8A-BFC7-4A7A946164AC}" srcOrd="0" destOrd="0" presId="urn:microsoft.com/office/officeart/2005/8/layout/hierarchy2"/>
    <dgm:cxn modelId="{712BCDB3-38C2-4076-82E8-53E6A00248C6}" type="presParOf" srcId="{92017998-5F98-4417-8C77-DB34A8467A02}" destId="{8AF1B0DC-364B-454E-981D-0351AEBFBA86}" srcOrd="1" destOrd="0" presId="urn:microsoft.com/office/officeart/2005/8/layout/hierarchy2"/>
    <dgm:cxn modelId="{CF9446AA-D25B-40CC-8C02-888422830069}" type="presParOf" srcId="{8AF1B0DC-364B-454E-981D-0351AEBFBA86}" destId="{EC35D20B-0CCD-4AAC-AB47-E658F616E2D8}" srcOrd="0" destOrd="0" presId="urn:microsoft.com/office/officeart/2005/8/layout/hierarchy2"/>
    <dgm:cxn modelId="{293BE4AF-2CD9-4C65-A0D9-88C122E688A1}" type="presParOf" srcId="{8AF1B0DC-364B-454E-981D-0351AEBFBA86}" destId="{5B1B88FB-2F96-4EA4-A72A-2013F211E715}" srcOrd="1" destOrd="0" presId="urn:microsoft.com/office/officeart/2005/8/layout/hierarchy2"/>
    <dgm:cxn modelId="{6D3A2EC0-3A3A-458A-A522-308CA63CC48C}" type="presParOf" srcId="{9E38635E-392A-41BC-8AF2-FA8C512849C5}" destId="{1C534ACD-9D4D-4CDC-BE77-A45468738A41}" srcOrd="7" destOrd="0" presId="urn:microsoft.com/office/officeart/2005/8/layout/hierarchy2"/>
    <dgm:cxn modelId="{4D57AF81-1A1C-4664-94EC-E979189B2843}" type="presParOf" srcId="{1C534ACD-9D4D-4CDC-BE77-A45468738A41}" destId="{5FFCFB9A-36DA-4B5B-9B25-6E605CFCEB6E}" srcOrd="0" destOrd="0" presId="urn:microsoft.com/office/officeart/2005/8/layout/hierarchy2"/>
    <dgm:cxn modelId="{81C042FF-18E1-4DB8-B5B5-29377D998A41}" type="presParOf" srcId="{1C534ACD-9D4D-4CDC-BE77-A45468738A41}" destId="{3F6A2BE0-A7BF-4383-B631-DBAC2810134E}" srcOrd="1" destOrd="0" presId="urn:microsoft.com/office/officeart/2005/8/layout/hierarchy2"/>
    <dgm:cxn modelId="{5F57470F-93A6-40E1-89CC-D5A649F02850}" type="presParOf" srcId="{9E38635E-392A-41BC-8AF2-FA8C512849C5}" destId="{3BDD5C66-9ECE-4E18-A016-4DDDE2C8D17B}" srcOrd="8" destOrd="0" presId="urn:microsoft.com/office/officeart/2005/8/layout/hierarchy2"/>
    <dgm:cxn modelId="{D9884D0E-065F-4ACB-93EB-7F403EC20B4B}" type="presParOf" srcId="{3BDD5C66-9ECE-4E18-A016-4DDDE2C8D17B}" destId="{14E5CA47-F91C-42FB-B6B2-908DEAB91DA8}" srcOrd="0" destOrd="0" presId="urn:microsoft.com/office/officeart/2005/8/layout/hierarchy2"/>
    <dgm:cxn modelId="{BDB15F91-52E9-4D07-8CC6-8205B79EB3C9}" type="presParOf" srcId="{3BDD5C66-9ECE-4E18-A016-4DDDE2C8D17B}" destId="{2145D75B-BECA-45EC-8CE6-46A6F5F7742C}" srcOrd="1" destOrd="0" presId="urn:microsoft.com/office/officeart/2005/8/layout/hierarchy2"/>
    <dgm:cxn modelId="{D2CB272D-2E41-4A25-8D2A-153A373672AC}" type="presParOf" srcId="{9E38635E-392A-41BC-8AF2-FA8C512849C5}" destId="{1E28EC54-2A08-4263-82A8-31E2068EFDDE}" srcOrd="9" destOrd="0" presId="urn:microsoft.com/office/officeart/2005/8/layout/hierarchy2"/>
    <dgm:cxn modelId="{76E59E91-1CAD-447F-B0E3-C4DF09598E93}" type="presParOf" srcId="{1E28EC54-2A08-4263-82A8-31E2068EFDDE}" destId="{D3DE81A1-F671-4F0C-BE83-2A33AFC0A989}" srcOrd="0" destOrd="0" presId="urn:microsoft.com/office/officeart/2005/8/layout/hierarchy2"/>
    <dgm:cxn modelId="{57368B64-DCDE-46E3-A1EE-44336921AC7B}" type="presParOf" srcId="{1E28EC54-2A08-4263-82A8-31E2068EFDDE}" destId="{EF2E2A64-2072-4728-80E9-F84B62CE6223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A327AC3D-9F19-4A72-AE9A-A780AF757869}" type="doc">
      <dgm:prSet loTypeId="urn:microsoft.com/office/officeart/2005/8/layout/hierarchy2" loCatId="hierarchy" qsTypeId="urn:microsoft.com/office/officeart/2005/8/quickstyle/simple5" qsCatId="simple" csTypeId="urn:microsoft.com/office/officeart/2005/8/colors/accent0_3" csCatId="mainScheme" phldr="1"/>
      <dgm:spPr/>
      <dgm:t>
        <a:bodyPr/>
        <a:lstStyle/>
        <a:p>
          <a:endParaRPr lang="ru-RU"/>
        </a:p>
      </dgm:t>
    </dgm:pt>
    <dgm:pt modelId="{C3B9B1B2-3C1E-4249-BA13-3B84FC33624D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Раздел </a:t>
          </a:r>
          <a:r>
            <a:rPr lang="en-US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III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. Избирательная система. Референдум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7D0B5A99-619A-43E4-85A9-FC57C00DD9D8}" type="parTrans" cxnId="{96E78F53-3D29-495A-A46A-EB674EB75FA7}">
      <dgm:prSet/>
      <dgm:spPr/>
      <dgm:t>
        <a:bodyPr/>
        <a:lstStyle/>
        <a:p>
          <a:endParaRPr lang="ru-RU"/>
        </a:p>
      </dgm:t>
    </dgm:pt>
    <dgm:pt modelId="{86354DDA-9A62-4C83-8593-4AB9F8455364}" type="sibTrans" cxnId="{96E78F53-3D29-495A-A46A-EB674EB75FA7}">
      <dgm:prSet/>
      <dgm:spPr/>
      <dgm:t>
        <a:bodyPr/>
        <a:lstStyle/>
        <a:p>
          <a:endParaRPr lang="ru-RU"/>
        </a:p>
      </dgm:t>
    </dgm:pt>
    <dgm:pt modelId="{DDB75D91-A4EA-4962-815D-7065DDDCCABC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Глава 1. Избирательная система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FE9EEDB2-EE23-4C21-98B6-5E76A2B86ABB}" type="parTrans" cxnId="{FC8314C3-1432-4DF2-949B-A448E2EBE269}">
      <dgm:prSet/>
      <dgm:spPr/>
      <dgm:t>
        <a:bodyPr/>
        <a:lstStyle/>
        <a:p>
          <a:endParaRPr lang="ru-RU"/>
        </a:p>
      </dgm:t>
    </dgm:pt>
    <dgm:pt modelId="{6C637AAB-B749-4650-8BE5-452571EB5857}" type="sibTrans" cxnId="{FC8314C3-1432-4DF2-949B-A448E2EBE269}">
      <dgm:prSet/>
      <dgm:spPr/>
      <dgm:t>
        <a:bodyPr/>
        <a:lstStyle/>
        <a:p>
          <a:endParaRPr lang="ru-RU"/>
        </a:p>
      </dgm:t>
    </dgm:pt>
    <dgm:pt modelId="{3192C171-DD28-4592-94A8-7620717CB62A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Глава 2. Референдум (народное голосование)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BB6B8FD9-46D1-4151-8347-72120B01DD72}" type="parTrans" cxnId="{E6CE1B3F-AB33-4BFD-976E-9180B4397984}">
      <dgm:prSet/>
      <dgm:spPr/>
      <dgm:t>
        <a:bodyPr/>
        <a:lstStyle/>
        <a:p>
          <a:endParaRPr lang="ru-RU"/>
        </a:p>
      </dgm:t>
    </dgm:pt>
    <dgm:pt modelId="{05215934-CDBE-45FF-87FA-C0DE250BB57E}" type="sibTrans" cxnId="{E6CE1B3F-AB33-4BFD-976E-9180B4397984}">
      <dgm:prSet/>
      <dgm:spPr/>
      <dgm:t>
        <a:bodyPr/>
        <a:lstStyle/>
        <a:p>
          <a:endParaRPr lang="ru-RU"/>
        </a:p>
      </dgm:t>
    </dgm:pt>
    <dgm:pt modelId="{E56731CD-2F87-402B-98AB-4C7FFEAD917D}" type="pres">
      <dgm:prSet presAssocID="{A327AC3D-9F19-4A72-AE9A-A780AF757869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4C53FA2E-D81F-4FFB-9E4F-551920586360}" type="pres">
      <dgm:prSet presAssocID="{C3B9B1B2-3C1E-4249-BA13-3B84FC33624D}" presName="root1" presStyleCnt="0"/>
      <dgm:spPr/>
    </dgm:pt>
    <dgm:pt modelId="{F55A6F26-7956-4382-864F-98167792E5D5}" type="pres">
      <dgm:prSet presAssocID="{C3B9B1B2-3C1E-4249-BA13-3B84FC33624D}" presName="LevelOneTextNod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F4366D6-943C-4D4D-93A9-271C250F6C34}" type="pres">
      <dgm:prSet presAssocID="{C3B9B1B2-3C1E-4249-BA13-3B84FC33624D}" presName="level2hierChild" presStyleCnt="0"/>
      <dgm:spPr/>
    </dgm:pt>
    <dgm:pt modelId="{FDA4CF5A-443A-4EA6-B88A-6F90B2FED034}" type="pres">
      <dgm:prSet presAssocID="{FE9EEDB2-EE23-4C21-98B6-5E76A2B86ABB}" presName="conn2-1" presStyleLbl="parChTrans1D2" presStyleIdx="0" presStyleCnt="2"/>
      <dgm:spPr/>
      <dgm:t>
        <a:bodyPr/>
        <a:lstStyle/>
        <a:p>
          <a:endParaRPr lang="ru-RU"/>
        </a:p>
      </dgm:t>
    </dgm:pt>
    <dgm:pt modelId="{A9222F25-A8E4-4E25-9CC7-F72B92DE660E}" type="pres">
      <dgm:prSet presAssocID="{FE9EEDB2-EE23-4C21-98B6-5E76A2B86ABB}" presName="connTx" presStyleLbl="parChTrans1D2" presStyleIdx="0" presStyleCnt="2"/>
      <dgm:spPr/>
      <dgm:t>
        <a:bodyPr/>
        <a:lstStyle/>
        <a:p>
          <a:endParaRPr lang="ru-RU"/>
        </a:p>
      </dgm:t>
    </dgm:pt>
    <dgm:pt modelId="{CE8AEAFB-7034-40FC-9B34-94F74D47034D}" type="pres">
      <dgm:prSet presAssocID="{DDB75D91-A4EA-4962-815D-7065DDDCCABC}" presName="root2" presStyleCnt="0"/>
      <dgm:spPr/>
    </dgm:pt>
    <dgm:pt modelId="{A5EB0B78-5D77-4116-B0AC-E27628919263}" type="pres">
      <dgm:prSet presAssocID="{DDB75D91-A4EA-4962-815D-7065DDDCCABC}" presName="LevelTwoTextNode" presStyleLbl="node2" presStyleIdx="0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B529335-65DC-4FAC-BC16-FF5E5F1FDE9E}" type="pres">
      <dgm:prSet presAssocID="{DDB75D91-A4EA-4962-815D-7065DDDCCABC}" presName="level3hierChild" presStyleCnt="0"/>
      <dgm:spPr/>
    </dgm:pt>
    <dgm:pt modelId="{92500673-F94E-4ABF-9E53-46F73452CD89}" type="pres">
      <dgm:prSet presAssocID="{BB6B8FD9-46D1-4151-8347-72120B01DD72}" presName="conn2-1" presStyleLbl="parChTrans1D2" presStyleIdx="1" presStyleCnt="2"/>
      <dgm:spPr/>
      <dgm:t>
        <a:bodyPr/>
        <a:lstStyle/>
        <a:p>
          <a:endParaRPr lang="ru-RU"/>
        </a:p>
      </dgm:t>
    </dgm:pt>
    <dgm:pt modelId="{940B734C-2E43-421A-9972-EF8D68D36876}" type="pres">
      <dgm:prSet presAssocID="{BB6B8FD9-46D1-4151-8347-72120B01DD72}" presName="connTx" presStyleLbl="parChTrans1D2" presStyleIdx="1" presStyleCnt="2"/>
      <dgm:spPr/>
      <dgm:t>
        <a:bodyPr/>
        <a:lstStyle/>
        <a:p>
          <a:endParaRPr lang="ru-RU"/>
        </a:p>
      </dgm:t>
    </dgm:pt>
    <dgm:pt modelId="{6DD631CD-0998-4734-AC44-705B5C963358}" type="pres">
      <dgm:prSet presAssocID="{3192C171-DD28-4592-94A8-7620717CB62A}" presName="root2" presStyleCnt="0"/>
      <dgm:spPr/>
    </dgm:pt>
    <dgm:pt modelId="{B930FB45-7EBE-4F48-808D-328102659003}" type="pres">
      <dgm:prSet presAssocID="{3192C171-DD28-4592-94A8-7620717CB62A}" presName="LevelTwoTextNode" presStyleLbl="node2" presStyleIdx="1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0145B13-A2DD-4AA0-AD8F-E6A42487875C}" type="pres">
      <dgm:prSet presAssocID="{3192C171-DD28-4592-94A8-7620717CB62A}" presName="level3hierChild" presStyleCnt="0"/>
      <dgm:spPr/>
    </dgm:pt>
  </dgm:ptLst>
  <dgm:cxnLst>
    <dgm:cxn modelId="{0BB42798-1075-4277-B436-6536BC37FB12}" type="presOf" srcId="{FE9EEDB2-EE23-4C21-98B6-5E76A2B86ABB}" destId="{FDA4CF5A-443A-4EA6-B88A-6F90B2FED034}" srcOrd="0" destOrd="0" presId="urn:microsoft.com/office/officeart/2005/8/layout/hierarchy2"/>
    <dgm:cxn modelId="{A028BDFE-133C-4BF3-ADEC-1703E1B5FBC6}" type="presOf" srcId="{BB6B8FD9-46D1-4151-8347-72120B01DD72}" destId="{92500673-F94E-4ABF-9E53-46F73452CD89}" srcOrd="0" destOrd="0" presId="urn:microsoft.com/office/officeart/2005/8/layout/hierarchy2"/>
    <dgm:cxn modelId="{FC8314C3-1432-4DF2-949B-A448E2EBE269}" srcId="{C3B9B1B2-3C1E-4249-BA13-3B84FC33624D}" destId="{DDB75D91-A4EA-4962-815D-7065DDDCCABC}" srcOrd="0" destOrd="0" parTransId="{FE9EEDB2-EE23-4C21-98B6-5E76A2B86ABB}" sibTransId="{6C637AAB-B749-4650-8BE5-452571EB5857}"/>
    <dgm:cxn modelId="{59CF342D-329E-4A2C-BF81-E609E8EE391E}" type="presOf" srcId="{3192C171-DD28-4592-94A8-7620717CB62A}" destId="{B930FB45-7EBE-4F48-808D-328102659003}" srcOrd="0" destOrd="0" presId="urn:microsoft.com/office/officeart/2005/8/layout/hierarchy2"/>
    <dgm:cxn modelId="{99FA00CF-2CAB-45D4-BAD2-97720A849935}" type="presOf" srcId="{BB6B8FD9-46D1-4151-8347-72120B01DD72}" destId="{940B734C-2E43-421A-9972-EF8D68D36876}" srcOrd="1" destOrd="0" presId="urn:microsoft.com/office/officeart/2005/8/layout/hierarchy2"/>
    <dgm:cxn modelId="{790E0E60-1942-4817-A615-1142E57793A1}" type="presOf" srcId="{C3B9B1B2-3C1E-4249-BA13-3B84FC33624D}" destId="{F55A6F26-7956-4382-864F-98167792E5D5}" srcOrd="0" destOrd="0" presId="urn:microsoft.com/office/officeart/2005/8/layout/hierarchy2"/>
    <dgm:cxn modelId="{2BA8D2E6-3D4A-4AD1-8147-903EBFB1714A}" type="presOf" srcId="{FE9EEDB2-EE23-4C21-98B6-5E76A2B86ABB}" destId="{A9222F25-A8E4-4E25-9CC7-F72B92DE660E}" srcOrd="1" destOrd="0" presId="urn:microsoft.com/office/officeart/2005/8/layout/hierarchy2"/>
    <dgm:cxn modelId="{91D263A8-5FED-462B-AE28-1B50CF41C1E5}" type="presOf" srcId="{DDB75D91-A4EA-4962-815D-7065DDDCCABC}" destId="{A5EB0B78-5D77-4116-B0AC-E27628919263}" srcOrd="0" destOrd="0" presId="urn:microsoft.com/office/officeart/2005/8/layout/hierarchy2"/>
    <dgm:cxn modelId="{4E69A39D-1CAE-4066-85AA-624D5FD1BB37}" type="presOf" srcId="{A327AC3D-9F19-4A72-AE9A-A780AF757869}" destId="{E56731CD-2F87-402B-98AB-4C7FFEAD917D}" srcOrd="0" destOrd="0" presId="urn:microsoft.com/office/officeart/2005/8/layout/hierarchy2"/>
    <dgm:cxn modelId="{96E78F53-3D29-495A-A46A-EB674EB75FA7}" srcId="{A327AC3D-9F19-4A72-AE9A-A780AF757869}" destId="{C3B9B1B2-3C1E-4249-BA13-3B84FC33624D}" srcOrd="0" destOrd="0" parTransId="{7D0B5A99-619A-43E4-85A9-FC57C00DD9D8}" sibTransId="{86354DDA-9A62-4C83-8593-4AB9F8455364}"/>
    <dgm:cxn modelId="{E6CE1B3F-AB33-4BFD-976E-9180B4397984}" srcId="{C3B9B1B2-3C1E-4249-BA13-3B84FC33624D}" destId="{3192C171-DD28-4592-94A8-7620717CB62A}" srcOrd="1" destOrd="0" parTransId="{BB6B8FD9-46D1-4151-8347-72120B01DD72}" sibTransId="{05215934-CDBE-45FF-87FA-C0DE250BB57E}"/>
    <dgm:cxn modelId="{9DB4743C-6A05-41FF-B416-6F612006BE53}" type="presParOf" srcId="{E56731CD-2F87-402B-98AB-4C7FFEAD917D}" destId="{4C53FA2E-D81F-4FFB-9E4F-551920586360}" srcOrd="0" destOrd="0" presId="urn:microsoft.com/office/officeart/2005/8/layout/hierarchy2"/>
    <dgm:cxn modelId="{3D5D798C-6893-47F0-A56B-517753CE4ECB}" type="presParOf" srcId="{4C53FA2E-D81F-4FFB-9E4F-551920586360}" destId="{F55A6F26-7956-4382-864F-98167792E5D5}" srcOrd="0" destOrd="0" presId="urn:microsoft.com/office/officeart/2005/8/layout/hierarchy2"/>
    <dgm:cxn modelId="{80108ED5-2E9E-4882-9D18-7480DC6FBB6B}" type="presParOf" srcId="{4C53FA2E-D81F-4FFB-9E4F-551920586360}" destId="{8F4366D6-943C-4D4D-93A9-271C250F6C34}" srcOrd="1" destOrd="0" presId="urn:microsoft.com/office/officeart/2005/8/layout/hierarchy2"/>
    <dgm:cxn modelId="{6C4BD5D6-06CB-461F-8288-7A4D52796049}" type="presParOf" srcId="{8F4366D6-943C-4D4D-93A9-271C250F6C34}" destId="{FDA4CF5A-443A-4EA6-B88A-6F90B2FED034}" srcOrd="0" destOrd="0" presId="urn:microsoft.com/office/officeart/2005/8/layout/hierarchy2"/>
    <dgm:cxn modelId="{35E984D8-C6B3-4F6A-8A65-211FD22D9E13}" type="presParOf" srcId="{FDA4CF5A-443A-4EA6-B88A-6F90B2FED034}" destId="{A9222F25-A8E4-4E25-9CC7-F72B92DE660E}" srcOrd="0" destOrd="0" presId="urn:microsoft.com/office/officeart/2005/8/layout/hierarchy2"/>
    <dgm:cxn modelId="{F23260AD-B71A-40D6-91AC-5F0574514143}" type="presParOf" srcId="{8F4366D6-943C-4D4D-93A9-271C250F6C34}" destId="{CE8AEAFB-7034-40FC-9B34-94F74D47034D}" srcOrd="1" destOrd="0" presId="urn:microsoft.com/office/officeart/2005/8/layout/hierarchy2"/>
    <dgm:cxn modelId="{2FEE4B64-30F9-4D45-9318-BBBE1913C105}" type="presParOf" srcId="{CE8AEAFB-7034-40FC-9B34-94F74D47034D}" destId="{A5EB0B78-5D77-4116-B0AC-E27628919263}" srcOrd="0" destOrd="0" presId="urn:microsoft.com/office/officeart/2005/8/layout/hierarchy2"/>
    <dgm:cxn modelId="{4DEFDBAB-E73B-42BA-BCBE-9F754D9EDC0B}" type="presParOf" srcId="{CE8AEAFB-7034-40FC-9B34-94F74D47034D}" destId="{EB529335-65DC-4FAC-BC16-FF5E5F1FDE9E}" srcOrd="1" destOrd="0" presId="urn:microsoft.com/office/officeart/2005/8/layout/hierarchy2"/>
    <dgm:cxn modelId="{262C93A0-5E74-4B53-BEAE-22C44DADE782}" type="presParOf" srcId="{8F4366D6-943C-4D4D-93A9-271C250F6C34}" destId="{92500673-F94E-4ABF-9E53-46F73452CD89}" srcOrd="2" destOrd="0" presId="urn:microsoft.com/office/officeart/2005/8/layout/hierarchy2"/>
    <dgm:cxn modelId="{1EB95617-25C1-4EF3-A277-6F89A817B31A}" type="presParOf" srcId="{92500673-F94E-4ABF-9E53-46F73452CD89}" destId="{940B734C-2E43-421A-9972-EF8D68D36876}" srcOrd="0" destOrd="0" presId="urn:microsoft.com/office/officeart/2005/8/layout/hierarchy2"/>
    <dgm:cxn modelId="{DBC46F3B-8F7B-4741-B645-F02928D904C1}" type="presParOf" srcId="{8F4366D6-943C-4D4D-93A9-271C250F6C34}" destId="{6DD631CD-0998-4734-AC44-705B5C963358}" srcOrd="3" destOrd="0" presId="urn:microsoft.com/office/officeart/2005/8/layout/hierarchy2"/>
    <dgm:cxn modelId="{03503432-09E9-4D00-A1B5-0002ECCEB51B}" type="presParOf" srcId="{6DD631CD-0998-4734-AC44-705B5C963358}" destId="{B930FB45-7EBE-4F48-808D-328102659003}" srcOrd="0" destOrd="0" presId="urn:microsoft.com/office/officeart/2005/8/layout/hierarchy2"/>
    <dgm:cxn modelId="{6FBEEE71-F1EB-41CB-B50E-B3BF5C0CD828}" type="presParOf" srcId="{6DD631CD-0998-4734-AC44-705B5C963358}" destId="{00145B13-A2DD-4AA0-AD8F-E6A42487875C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A327AC3D-9F19-4A72-AE9A-A780AF757869}" type="doc">
      <dgm:prSet loTypeId="urn:microsoft.com/office/officeart/2005/8/layout/hierarchy2" loCatId="hierarchy" qsTypeId="urn:microsoft.com/office/officeart/2005/8/quickstyle/simple5" qsCatId="simple" csTypeId="urn:microsoft.com/office/officeart/2005/8/colors/accent0_3" csCatId="mainScheme" phldr="1"/>
      <dgm:spPr/>
      <dgm:t>
        <a:bodyPr/>
        <a:lstStyle/>
        <a:p>
          <a:endParaRPr lang="ru-RU"/>
        </a:p>
      </dgm:t>
    </dgm:pt>
    <dgm:pt modelId="{C3B9B1B2-3C1E-4249-BA13-3B84FC33624D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Раздел </a:t>
          </a:r>
          <a:r>
            <a:rPr lang="en-US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IV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. Президент, Парламент, Правительство, Суд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7D0B5A99-619A-43E4-85A9-FC57C00DD9D8}" type="parTrans" cxnId="{96E78F53-3D29-495A-A46A-EB674EB75FA7}">
      <dgm:prSet/>
      <dgm:spPr/>
      <dgm:t>
        <a:bodyPr/>
        <a:lstStyle/>
        <a:p>
          <a:endParaRPr lang="ru-RU"/>
        </a:p>
      </dgm:t>
    </dgm:pt>
    <dgm:pt modelId="{86354DDA-9A62-4C83-8593-4AB9F8455364}" type="sibTrans" cxnId="{96E78F53-3D29-495A-A46A-EB674EB75FA7}">
      <dgm:prSet/>
      <dgm:spPr/>
      <dgm:t>
        <a:bodyPr/>
        <a:lstStyle/>
        <a:p>
          <a:endParaRPr lang="ru-RU"/>
        </a:p>
      </dgm:t>
    </dgm:pt>
    <dgm:pt modelId="{DDB75D91-A4EA-4962-815D-7065DDDCCABC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Глава 3. Президент Республики Беларусь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FE9EEDB2-EE23-4C21-98B6-5E76A2B86ABB}" type="parTrans" cxnId="{FC8314C3-1432-4DF2-949B-A448E2EBE269}">
      <dgm:prSet/>
      <dgm:spPr/>
      <dgm:t>
        <a:bodyPr/>
        <a:lstStyle/>
        <a:p>
          <a:endParaRPr lang="ru-RU"/>
        </a:p>
      </dgm:t>
    </dgm:pt>
    <dgm:pt modelId="{6C637AAB-B749-4650-8BE5-452571EB5857}" type="sibTrans" cxnId="{FC8314C3-1432-4DF2-949B-A448E2EBE269}">
      <dgm:prSet/>
      <dgm:spPr/>
      <dgm:t>
        <a:bodyPr/>
        <a:lstStyle/>
        <a:p>
          <a:endParaRPr lang="ru-RU"/>
        </a:p>
      </dgm:t>
    </dgm:pt>
    <dgm:pt modelId="{3192C171-DD28-4592-94A8-7620717CB62A}">
      <dgm:prSet phldrT="[Текст]" custT="1"/>
      <dgm:spPr/>
      <dgm:t>
        <a:bodyPr/>
        <a:lstStyle/>
        <a:p>
          <a:pPr algn="ctr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Глава 4. Парламент </a:t>
          </a:r>
          <a:r>
            <a:rPr lang="ru-RU" sz="180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– </a:t>
          </a:r>
          <a:r>
            <a:rPr lang="ru-RU" sz="180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Национальное 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собрание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BB6B8FD9-46D1-4151-8347-72120B01DD72}" type="parTrans" cxnId="{E6CE1B3F-AB33-4BFD-976E-9180B4397984}">
      <dgm:prSet/>
      <dgm:spPr/>
      <dgm:t>
        <a:bodyPr/>
        <a:lstStyle/>
        <a:p>
          <a:endParaRPr lang="ru-RU"/>
        </a:p>
      </dgm:t>
    </dgm:pt>
    <dgm:pt modelId="{05215934-CDBE-45FF-87FA-C0DE250BB57E}" type="sibTrans" cxnId="{E6CE1B3F-AB33-4BFD-976E-9180B4397984}">
      <dgm:prSet/>
      <dgm:spPr/>
      <dgm:t>
        <a:bodyPr/>
        <a:lstStyle/>
        <a:p>
          <a:endParaRPr lang="ru-RU"/>
        </a:p>
      </dgm:t>
    </dgm:pt>
    <dgm:pt modelId="{84E928B7-2AE0-4E92-8396-1B6FBA2A4E6F}">
      <dgm:prSet custT="1"/>
      <dgm:spPr/>
      <dgm:t>
        <a:bodyPr/>
        <a:lstStyle/>
        <a:p>
          <a:pPr algn="ctr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Глава 5. Правительство – Совет Министров Республики Беларусь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D022FD71-551D-4EF1-9116-EDF11FF8B6EC}" type="parTrans" cxnId="{BDA30639-655D-46A4-8383-E1FBD3681F9B}">
      <dgm:prSet/>
      <dgm:spPr/>
      <dgm:t>
        <a:bodyPr/>
        <a:lstStyle/>
        <a:p>
          <a:endParaRPr lang="ru-RU"/>
        </a:p>
      </dgm:t>
    </dgm:pt>
    <dgm:pt modelId="{928E39E4-3169-4A6E-A735-9AFD10B2E3C2}" type="sibTrans" cxnId="{BDA30639-655D-46A4-8383-E1FBD3681F9B}">
      <dgm:prSet/>
      <dgm:spPr/>
      <dgm:t>
        <a:bodyPr/>
        <a:lstStyle/>
        <a:p>
          <a:endParaRPr lang="ru-RU"/>
        </a:p>
      </dgm:t>
    </dgm:pt>
    <dgm:pt modelId="{3DC98B46-682F-4C20-BD20-0D2DA1F32F50}">
      <dgm:prSet custT="1"/>
      <dgm:spPr/>
      <dgm:t>
        <a:bodyPr/>
        <a:lstStyle/>
        <a:p>
          <a:pPr algn="ctr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Глава 6. Суд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7DD798A7-F1EB-4D79-BA1A-0D5752A3ADAF}" type="parTrans" cxnId="{0786C2FE-70F7-4B45-8A51-34B8EF68B42A}">
      <dgm:prSet/>
      <dgm:spPr/>
      <dgm:t>
        <a:bodyPr/>
        <a:lstStyle/>
        <a:p>
          <a:endParaRPr lang="ru-RU"/>
        </a:p>
      </dgm:t>
    </dgm:pt>
    <dgm:pt modelId="{654C359E-C225-4665-AE52-8308F0039C68}" type="sibTrans" cxnId="{0786C2FE-70F7-4B45-8A51-34B8EF68B42A}">
      <dgm:prSet/>
      <dgm:spPr/>
      <dgm:t>
        <a:bodyPr/>
        <a:lstStyle/>
        <a:p>
          <a:endParaRPr lang="ru-RU"/>
        </a:p>
      </dgm:t>
    </dgm:pt>
    <dgm:pt modelId="{E56731CD-2F87-402B-98AB-4C7FFEAD917D}" type="pres">
      <dgm:prSet presAssocID="{A327AC3D-9F19-4A72-AE9A-A780AF757869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4C53FA2E-D81F-4FFB-9E4F-551920586360}" type="pres">
      <dgm:prSet presAssocID="{C3B9B1B2-3C1E-4249-BA13-3B84FC33624D}" presName="root1" presStyleCnt="0"/>
      <dgm:spPr/>
    </dgm:pt>
    <dgm:pt modelId="{F55A6F26-7956-4382-864F-98167792E5D5}" type="pres">
      <dgm:prSet presAssocID="{C3B9B1B2-3C1E-4249-BA13-3B84FC33624D}" presName="LevelOneTextNode" presStyleLbl="node0" presStyleIdx="0" presStyleCnt="1" custScaleX="152681" custLinFactNeighborX="-99122" custLinFactNeighborY="262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F4366D6-943C-4D4D-93A9-271C250F6C34}" type="pres">
      <dgm:prSet presAssocID="{C3B9B1B2-3C1E-4249-BA13-3B84FC33624D}" presName="level2hierChild" presStyleCnt="0"/>
      <dgm:spPr/>
    </dgm:pt>
    <dgm:pt modelId="{FDA4CF5A-443A-4EA6-B88A-6F90B2FED034}" type="pres">
      <dgm:prSet presAssocID="{FE9EEDB2-EE23-4C21-98B6-5E76A2B86ABB}" presName="conn2-1" presStyleLbl="parChTrans1D2" presStyleIdx="0" presStyleCnt="4"/>
      <dgm:spPr/>
      <dgm:t>
        <a:bodyPr/>
        <a:lstStyle/>
        <a:p>
          <a:endParaRPr lang="ru-RU"/>
        </a:p>
      </dgm:t>
    </dgm:pt>
    <dgm:pt modelId="{A9222F25-A8E4-4E25-9CC7-F72B92DE660E}" type="pres">
      <dgm:prSet presAssocID="{FE9EEDB2-EE23-4C21-98B6-5E76A2B86ABB}" presName="connTx" presStyleLbl="parChTrans1D2" presStyleIdx="0" presStyleCnt="4"/>
      <dgm:spPr/>
      <dgm:t>
        <a:bodyPr/>
        <a:lstStyle/>
        <a:p>
          <a:endParaRPr lang="ru-RU"/>
        </a:p>
      </dgm:t>
    </dgm:pt>
    <dgm:pt modelId="{CE8AEAFB-7034-40FC-9B34-94F74D47034D}" type="pres">
      <dgm:prSet presAssocID="{DDB75D91-A4EA-4962-815D-7065DDDCCABC}" presName="root2" presStyleCnt="0"/>
      <dgm:spPr/>
    </dgm:pt>
    <dgm:pt modelId="{A5EB0B78-5D77-4116-B0AC-E27628919263}" type="pres">
      <dgm:prSet presAssocID="{DDB75D91-A4EA-4962-815D-7065DDDCCABC}" presName="LevelTwoTextNode" presStyleLbl="node2" presStyleIdx="0" presStyleCnt="4" custScaleX="26925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B529335-65DC-4FAC-BC16-FF5E5F1FDE9E}" type="pres">
      <dgm:prSet presAssocID="{DDB75D91-A4EA-4962-815D-7065DDDCCABC}" presName="level3hierChild" presStyleCnt="0"/>
      <dgm:spPr/>
    </dgm:pt>
    <dgm:pt modelId="{92500673-F94E-4ABF-9E53-46F73452CD89}" type="pres">
      <dgm:prSet presAssocID="{BB6B8FD9-46D1-4151-8347-72120B01DD72}" presName="conn2-1" presStyleLbl="parChTrans1D2" presStyleIdx="1" presStyleCnt="4"/>
      <dgm:spPr/>
      <dgm:t>
        <a:bodyPr/>
        <a:lstStyle/>
        <a:p>
          <a:endParaRPr lang="ru-RU"/>
        </a:p>
      </dgm:t>
    </dgm:pt>
    <dgm:pt modelId="{940B734C-2E43-421A-9972-EF8D68D36876}" type="pres">
      <dgm:prSet presAssocID="{BB6B8FD9-46D1-4151-8347-72120B01DD72}" presName="connTx" presStyleLbl="parChTrans1D2" presStyleIdx="1" presStyleCnt="4"/>
      <dgm:spPr/>
      <dgm:t>
        <a:bodyPr/>
        <a:lstStyle/>
        <a:p>
          <a:endParaRPr lang="ru-RU"/>
        </a:p>
      </dgm:t>
    </dgm:pt>
    <dgm:pt modelId="{6DD631CD-0998-4734-AC44-705B5C963358}" type="pres">
      <dgm:prSet presAssocID="{3192C171-DD28-4592-94A8-7620717CB62A}" presName="root2" presStyleCnt="0"/>
      <dgm:spPr/>
    </dgm:pt>
    <dgm:pt modelId="{B930FB45-7EBE-4F48-808D-328102659003}" type="pres">
      <dgm:prSet presAssocID="{3192C171-DD28-4592-94A8-7620717CB62A}" presName="LevelTwoTextNode" presStyleLbl="node2" presStyleIdx="1" presStyleCnt="4" custScaleX="26925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0145B13-A2DD-4AA0-AD8F-E6A42487875C}" type="pres">
      <dgm:prSet presAssocID="{3192C171-DD28-4592-94A8-7620717CB62A}" presName="level3hierChild" presStyleCnt="0"/>
      <dgm:spPr/>
    </dgm:pt>
    <dgm:pt modelId="{151CADCA-2D0E-47B7-BA84-864F2FD319AD}" type="pres">
      <dgm:prSet presAssocID="{D022FD71-551D-4EF1-9116-EDF11FF8B6EC}" presName="conn2-1" presStyleLbl="parChTrans1D2" presStyleIdx="2" presStyleCnt="4"/>
      <dgm:spPr/>
      <dgm:t>
        <a:bodyPr/>
        <a:lstStyle/>
        <a:p>
          <a:endParaRPr lang="ru-RU"/>
        </a:p>
      </dgm:t>
    </dgm:pt>
    <dgm:pt modelId="{44D5553E-023B-4482-914B-1E5B94B1A98A}" type="pres">
      <dgm:prSet presAssocID="{D022FD71-551D-4EF1-9116-EDF11FF8B6EC}" presName="connTx" presStyleLbl="parChTrans1D2" presStyleIdx="2" presStyleCnt="4"/>
      <dgm:spPr/>
      <dgm:t>
        <a:bodyPr/>
        <a:lstStyle/>
        <a:p>
          <a:endParaRPr lang="ru-RU"/>
        </a:p>
      </dgm:t>
    </dgm:pt>
    <dgm:pt modelId="{74F27E5D-031E-404B-A3E1-AD83E84B0A5F}" type="pres">
      <dgm:prSet presAssocID="{84E928B7-2AE0-4E92-8396-1B6FBA2A4E6F}" presName="root2" presStyleCnt="0"/>
      <dgm:spPr/>
    </dgm:pt>
    <dgm:pt modelId="{6484BA41-53E6-44FA-9F7F-44DCDA91B0E7}" type="pres">
      <dgm:prSet presAssocID="{84E928B7-2AE0-4E92-8396-1B6FBA2A4E6F}" presName="LevelTwoTextNode" presStyleLbl="node2" presStyleIdx="2" presStyleCnt="4" custScaleX="26925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AC4934C1-B40E-460A-B9A6-FF7000F90042}" type="pres">
      <dgm:prSet presAssocID="{84E928B7-2AE0-4E92-8396-1B6FBA2A4E6F}" presName="level3hierChild" presStyleCnt="0"/>
      <dgm:spPr/>
    </dgm:pt>
    <dgm:pt modelId="{D69CC2A1-30BA-495D-8B52-1FA3C58A6701}" type="pres">
      <dgm:prSet presAssocID="{7DD798A7-F1EB-4D79-BA1A-0D5752A3ADAF}" presName="conn2-1" presStyleLbl="parChTrans1D2" presStyleIdx="3" presStyleCnt="4"/>
      <dgm:spPr/>
      <dgm:t>
        <a:bodyPr/>
        <a:lstStyle/>
        <a:p>
          <a:endParaRPr lang="ru-RU"/>
        </a:p>
      </dgm:t>
    </dgm:pt>
    <dgm:pt modelId="{4E96A816-AF09-4E29-ACD8-95D3CC17E2A1}" type="pres">
      <dgm:prSet presAssocID="{7DD798A7-F1EB-4D79-BA1A-0D5752A3ADAF}" presName="connTx" presStyleLbl="parChTrans1D2" presStyleIdx="3" presStyleCnt="4"/>
      <dgm:spPr/>
      <dgm:t>
        <a:bodyPr/>
        <a:lstStyle/>
        <a:p>
          <a:endParaRPr lang="ru-RU"/>
        </a:p>
      </dgm:t>
    </dgm:pt>
    <dgm:pt modelId="{C81EBDE1-926E-48B9-B508-7C1196730291}" type="pres">
      <dgm:prSet presAssocID="{3DC98B46-682F-4C20-BD20-0D2DA1F32F50}" presName="root2" presStyleCnt="0"/>
      <dgm:spPr/>
    </dgm:pt>
    <dgm:pt modelId="{4E1471C7-DBC9-4B6A-BE08-A8CF134A611A}" type="pres">
      <dgm:prSet presAssocID="{3DC98B46-682F-4C20-BD20-0D2DA1F32F50}" presName="LevelTwoTextNode" presStyleLbl="node2" presStyleIdx="3" presStyleCnt="4" custScaleX="26925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79D8139A-774D-4121-A8BA-350EB099DFF7}" type="pres">
      <dgm:prSet presAssocID="{3DC98B46-682F-4C20-BD20-0D2DA1F32F50}" presName="level3hierChild" presStyleCnt="0"/>
      <dgm:spPr/>
    </dgm:pt>
  </dgm:ptLst>
  <dgm:cxnLst>
    <dgm:cxn modelId="{0786C2FE-70F7-4B45-8A51-34B8EF68B42A}" srcId="{C3B9B1B2-3C1E-4249-BA13-3B84FC33624D}" destId="{3DC98B46-682F-4C20-BD20-0D2DA1F32F50}" srcOrd="3" destOrd="0" parTransId="{7DD798A7-F1EB-4D79-BA1A-0D5752A3ADAF}" sibTransId="{654C359E-C225-4665-AE52-8308F0039C68}"/>
    <dgm:cxn modelId="{C4B3BEE8-690C-47CB-BA2D-E5300A10E3B2}" type="presOf" srcId="{7DD798A7-F1EB-4D79-BA1A-0D5752A3ADAF}" destId="{4E96A816-AF09-4E29-ACD8-95D3CC17E2A1}" srcOrd="1" destOrd="0" presId="urn:microsoft.com/office/officeart/2005/8/layout/hierarchy2"/>
    <dgm:cxn modelId="{7169CEC1-3597-4656-853B-151A5AB517A5}" type="presOf" srcId="{DDB75D91-A4EA-4962-815D-7065DDDCCABC}" destId="{A5EB0B78-5D77-4116-B0AC-E27628919263}" srcOrd="0" destOrd="0" presId="urn:microsoft.com/office/officeart/2005/8/layout/hierarchy2"/>
    <dgm:cxn modelId="{BDA30639-655D-46A4-8383-E1FBD3681F9B}" srcId="{C3B9B1B2-3C1E-4249-BA13-3B84FC33624D}" destId="{84E928B7-2AE0-4E92-8396-1B6FBA2A4E6F}" srcOrd="2" destOrd="0" parTransId="{D022FD71-551D-4EF1-9116-EDF11FF8B6EC}" sibTransId="{928E39E4-3169-4A6E-A735-9AFD10B2E3C2}"/>
    <dgm:cxn modelId="{DCA73F6F-B0AC-432A-90FF-946AB45DFB8A}" type="presOf" srcId="{3DC98B46-682F-4C20-BD20-0D2DA1F32F50}" destId="{4E1471C7-DBC9-4B6A-BE08-A8CF134A611A}" srcOrd="0" destOrd="0" presId="urn:microsoft.com/office/officeart/2005/8/layout/hierarchy2"/>
    <dgm:cxn modelId="{E6CE1B3F-AB33-4BFD-976E-9180B4397984}" srcId="{C3B9B1B2-3C1E-4249-BA13-3B84FC33624D}" destId="{3192C171-DD28-4592-94A8-7620717CB62A}" srcOrd="1" destOrd="0" parTransId="{BB6B8FD9-46D1-4151-8347-72120B01DD72}" sibTransId="{05215934-CDBE-45FF-87FA-C0DE250BB57E}"/>
    <dgm:cxn modelId="{EC81153E-8496-4E34-9803-E1874759EFC6}" type="presOf" srcId="{84E928B7-2AE0-4E92-8396-1B6FBA2A4E6F}" destId="{6484BA41-53E6-44FA-9F7F-44DCDA91B0E7}" srcOrd="0" destOrd="0" presId="urn:microsoft.com/office/officeart/2005/8/layout/hierarchy2"/>
    <dgm:cxn modelId="{FC8314C3-1432-4DF2-949B-A448E2EBE269}" srcId="{C3B9B1B2-3C1E-4249-BA13-3B84FC33624D}" destId="{DDB75D91-A4EA-4962-815D-7065DDDCCABC}" srcOrd="0" destOrd="0" parTransId="{FE9EEDB2-EE23-4C21-98B6-5E76A2B86ABB}" sibTransId="{6C637AAB-B749-4650-8BE5-452571EB5857}"/>
    <dgm:cxn modelId="{31FEC35F-AFDB-4325-9BD5-B4987CCCA89D}" type="presOf" srcId="{BB6B8FD9-46D1-4151-8347-72120B01DD72}" destId="{940B734C-2E43-421A-9972-EF8D68D36876}" srcOrd="1" destOrd="0" presId="urn:microsoft.com/office/officeart/2005/8/layout/hierarchy2"/>
    <dgm:cxn modelId="{BE5EDF9A-5AA8-4893-BDB0-4DDA43C525E1}" type="presOf" srcId="{D022FD71-551D-4EF1-9116-EDF11FF8B6EC}" destId="{151CADCA-2D0E-47B7-BA84-864F2FD319AD}" srcOrd="0" destOrd="0" presId="urn:microsoft.com/office/officeart/2005/8/layout/hierarchy2"/>
    <dgm:cxn modelId="{2388B836-39F6-476C-9B43-7747BBE531D7}" type="presOf" srcId="{7DD798A7-F1EB-4D79-BA1A-0D5752A3ADAF}" destId="{D69CC2A1-30BA-495D-8B52-1FA3C58A6701}" srcOrd="0" destOrd="0" presId="urn:microsoft.com/office/officeart/2005/8/layout/hierarchy2"/>
    <dgm:cxn modelId="{229932A5-8083-404B-9E54-4B8DDDF7D8A8}" type="presOf" srcId="{BB6B8FD9-46D1-4151-8347-72120B01DD72}" destId="{92500673-F94E-4ABF-9E53-46F73452CD89}" srcOrd="0" destOrd="0" presId="urn:microsoft.com/office/officeart/2005/8/layout/hierarchy2"/>
    <dgm:cxn modelId="{1462E38E-CACF-4087-996B-817B10A66158}" type="presOf" srcId="{D022FD71-551D-4EF1-9116-EDF11FF8B6EC}" destId="{44D5553E-023B-4482-914B-1E5B94B1A98A}" srcOrd="1" destOrd="0" presId="urn:microsoft.com/office/officeart/2005/8/layout/hierarchy2"/>
    <dgm:cxn modelId="{D78C696F-DF5F-402E-89B2-2E785BD10E1B}" type="presOf" srcId="{A327AC3D-9F19-4A72-AE9A-A780AF757869}" destId="{E56731CD-2F87-402B-98AB-4C7FFEAD917D}" srcOrd="0" destOrd="0" presId="urn:microsoft.com/office/officeart/2005/8/layout/hierarchy2"/>
    <dgm:cxn modelId="{9E0D4F32-7972-40EB-B3B4-1240E93B1F88}" type="presOf" srcId="{C3B9B1B2-3C1E-4249-BA13-3B84FC33624D}" destId="{F55A6F26-7956-4382-864F-98167792E5D5}" srcOrd="0" destOrd="0" presId="urn:microsoft.com/office/officeart/2005/8/layout/hierarchy2"/>
    <dgm:cxn modelId="{96E78F53-3D29-495A-A46A-EB674EB75FA7}" srcId="{A327AC3D-9F19-4A72-AE9A-A780AF757869}" destId="{C3B9B1B2-3C1E-4249-BA13-3B84FC33624D}" srcOrd="0" destOrd="0" parTransId="{7D0B5A99-619A-43E4-85A9-FC57C00DD9D8}" sibTransId="{86354DDA-9A62-4C83-8593-4AB9F8455364}"/>
    <dgm:cxn modelId="{649B0689-86C6-4DB7-A9CB-1ACB1F21B9D1}" type="presOf" srcId="{FE9EEDB2-EE23-4C21-98B6-5E76A2B86ABB}" destId="{FDA4CF5A-443A-4EA6-B88A-6F90B2FED034}" srcOrd="0" destOrd="0" presId="urn:microsoft.com/office/officeart/2005/8/layout/hierarchy2"/>
    <dgm:cxn modelId="{BB451499-0478-4BFD-9C89-A892230FE000}" type="presOf" srcId="{3192C171-DD28-4592-94A8-7620717CB62A}" destId="{B930FB45-7EBE-4F48-808D-328102659003}" srcOrd="0" destOrd="0" presId="urn:microsoft.com/office/officeart/2005/8/layout/hierarchy2"/>
    <dgm:cxn modelId="{74C93D92-9B30-4809-8077-561FB889048B}" type="presOf" srcId="{FE9EEDB2-EE23-4C21-98B6-5E76A2B86ABB}" destId="{A9222F25-A8E4-4E25-9CC7-F72B92DE660E}" srcOrd="1" destOrd="0" presId="urn:microsoft.com/office/officeart/2005/8/layout/hierarchy2"/>
    <dgm:cxn modelId="{19E8C800-68F4-419E-9054-81C00A7983C4}" type="presParOf" srcId="{E56731CD-2F87-402B-98AB-4C7FFEAD917D}" destId="{4C53FA2E-D81F-4FFB-9E4F-551920586360}" srcOrd="0" destOrd="0" presId="urn:microsoft.com/office/officeart/2005/8/layout/hierarchy2"/>
    <dgm:cxn modelId="{77EEDA04-97FD-45C7-9833-FD501FCDD926}" type="presParOf" srcId="{4C53FA2E-D81F-4FFB-9E4F-551920586360}" destId="{F55A6F26-7956-4382-864F-98167792E5D5}" srcOrd="0" destOrd="0" presId="urn:microsoft.com/office/officeart/2005/8/layout/hierarchy2"/>
    <dgm:cxn modelId="{C08C5684-BCF7-4B6C-9E8A-BDD0F4AD490B}" type="presParOf" srcId="{4C53FA2E-D81F-4FFB-9E4F-551920586360}" destId="{8F4366D6-943C-4D4D-93A9-271C250F6C34}" srcOrd="1" destOrd="0" presId="urn:microsoft.com/office/officeart/2005/8/layout/hierarchy2"/>
    <dgm:cxn modelId="{6C493F94-B398-406A-B5A6-06252DC9CCF4}" type="presParOf" srcId="{8F4366D6-943C-4D4D-93A9-271C250F6C34}" destId="{FDA4CF5A-443A-4EA6-B88A-6F90B2FED034}" srcOrd="0" destOrd="0" presId="urn:microsoft.com/office/officeart/2005/8/layout/hierarchy2"/>
    <dgm:cxn modelId="{3ACC772B-39AD-414E-90A0-666C0FC4CEAC}" type="presParOf" srcId="{FDA4CF5A-443A-4EA6-B88A-6F90B2FED034}" destId="{A9222F25-A8E4-4E25-9CC7-F72B92DE660E}" srcOrd="0" destOrd="0" presId="urn:microsoft.com/office/officeart/2005/8/layout/hierarchy2"/>
    <dgm:cxn modelId="{B7121722-9C19-4C3D-80A6-C58617CC58D9}" type="presParOf" srcId="{8F4366D6-943C-4D4D-93A9-271C250F6C34}" destId="{CE8AEAFB-7034-40FC-9B34-94F74D47034D}" srcOrd="1" destOrd="0" presId="urn:microsoft.com/office/officeart/2005/8/layout/hierarchy2"/>
    <dgm:cxn modelId="{A4E0798F-9036-487E-9180-B61455589C73}" type="presParOf" srcId="{CE8AEAFB-7034-40FC-9B34-94F74D47034D}" destId="{A5EB0B78-5D77-4116-B0AC-E27628919263}" srcOrd="0" destOrd="0" presId="urn:microsoft.com/office/officeart/2005/8/layout/hierarchy2"/>
    <dgm:cxn modelId="{F2705F4F-F3F3-4B33-9692-10FD278171E2}" type="presParOf" srcId="{CE8AEAFB-7034-40FC-9B34-94F74D47034D}" destId="{EB529335-65DC-4FAC-BC16-FF5E5F1FDE9E}" srcOrd="1" destOrd="0" presId="urn:microsoft.com/office/officeart/2005/8/layout/hierarchy2"/>
    <dgm:cxn modelId="{1D1C08B8-F0AF-4C96-B012-0F9A0A65D8BF}" type="presParOf" srcId="{8F4366D6-943C-4D4D-93A9-271C250F6C34}" destId="{92500673-F94E-4ABF-9E53-46F73452CD89}" srcOrd="2" destOrd="0" presId="urn:microsoft.com/office/officeart/2005/8/layout/hierarchy2"/>
    <dgm:cxn modelId="{E752E585-8CC8-4ACF-8931-16BA39470A1D}" type="presParOf" srcId="{92500673-F94E-4ABF-9E53-46F73452CD89}" destId="{940B734C-2E43-421A-9972-EF8D68D36876}" srcOrd="0" destOrd="0" presId="urn:microsoft.com/office/officeart/2005/8/layout/hierarchy2"/>
    <dgm:cxn modelId="{24A55640-8A14-4126-A1C4-7704FAEF5907}" type="presParOf" srcId="{8F4366D6-943C-4D4D-93A9-271C250F6C34}" destId="{6DD631CD-0998-4734-AC44-705B5C963358}" srcOrd="3" destOrd="0" presId="urn:microsoft.com/office/officeart/2005/8/layout/hierarchy2"/>
    <dgm:cxn modelId="{5B65D1E0-0A01-4DB4-8490-184EC917A5DE}" type="presParOf" srcId="{6DD631CD-0998-4734-AC44-705B5C963358}" destId="{B930FB45-7EBE-4F48-808D-328102659003}" srcOrd="0" destOrd="0" presId="urn:microsoft.com/office/officeart/2005/8/layout/hierarchy2"/>
    <dgm:cxn modelId="{40C1897D-EC91-4075-B9D2-9AEA6A88E4A3}" type="presParOf" srcId="{6DD631CD-0998-4734-AC44-705B5C963358}" destId="{00145B13-A2DD-4AA0-AD8F-E6A42487875C}" srcOrd="1" destOrd="0" presId="urn:microsoft.com/office/officeart/2005/8/layout/hierarchy2"/>
    <dgm:cxn modelId="{F87A2B0D-5D2A-450C-B27D-C8E3DDB40F36}" type="presParOf" srcId="{8F4366D6-943C-4D4D-93A9-271C250F6C34}" destId="{151CADCA-2D0E-47B7-BA84-864F2FD319AD}" srcOrd="4" destOrd="0" presId="urn:microsoft.com/office/officeart/2005/8/layout/hierarchy2"/>
    <dgm:cxn modelId="{33D04930-8655-4A2F-A265-1760CE07B28A}" type="presParOf" srcId="{151CADCA-2D0E-47B7-BA84-864F2FD319AD}" destId="{44D5553E-023B-4482-914B-1E5B94B1A98A}" srcOrd="0" destOrd="0" presId="urn:microsoft.com/office/officeart/2005/8/layout/hierarchy2"/>
    <dgm:cxn modelId="{4D5D687D-66D4-40E1-ACC6-D958D3897983}" type="presParOf" srcId="{8F4366D6-943C-4D4D-93A9-271C250F6C34}" destId="{74F27E5D-031E-404B-A3E1-AD83E84B0A5F}" srcOrd="5" destOrd="0" presId="urn:microsoft.com/office/officeart/2005/8/layout/hierarchy2"/>
    <dgm:cxn modelId="{0263A014-2496-4955-A4E1-50B1B4F0689E}" type="presParOf" srcId="{74F27E5D-031E-404B-A3E1-AD83E84B0A5F}" destId="{6484BA41-53E6-44FA-9F7F-44DCDA91B0E7}" srcOrd="0" destOrd="0" presId="urn:microsoft.com/office/officeart/2005/8/layout/hierarchy2"/>
    <dgm:cxn modelId="{C31DA07E-6337-4CEE-A1DE-5A30489C6994}" type="presParOf" srcId="{74F27E5D-031E-404B-A3E1-AD83E84B0A5F}" destId="{AC4934C1-B40E-460A-B9A6-FF7000F90042}" srcOrd="1" destOrd="0" presId="urn:microsoft.com/office/officeart/2005/8/layout/hierarchy2"/>
    <dgm:cxn modelId="{5B7B7593-5609-4A21-9952-BA504F774B88}" type="presParOf" srcId="{8F4366D6-943C-4D4D-93A9-271C250F6C34}" destId="{D69CC2A1-30BA-495D-8B52-1FA3C58A6701}" srcOrd="6" destOrd="0" presId="urn:microsoft.com/office/officeart/2005/8/layout/hierarchy2"/>
    <dgm:cxn modelId="{9CC63538-D8E1-4AC5-BD70-2AB5B1E56973}" type="presParOf" srcId="{D69CC2A1-30BA-495D-8B52-1FA3C58A6701}" destId="{4E96A816-AF09-4E29-ACD8-95D3CC17E2A1}" srcOrd="0" destOrd="0" presId="urn:microsoft.com/office/officeart/2005/8/layout/hierarchy2"/>
    <dgm:cxn modelId="{0B3D8613-24E0-456C-94EB-044E7D90DC12}" type="presParOf" srcId="{8F4366D6-943C-4D4D-93A9-271C250F6C34}" destId="{C81EBDE1-926E-48B9-B508-7C1196730291}" srcOrd="7" destOrd="0" presId="urn:microsoft.com/office/officeart/2005/8/layout/hierarchy2"/>
    <dgm:cxn modelId="{7CDB13C3-0FEF-491F-9B25-B0940905E82A}" type="presParOf" srcId="{C81EBDE1-926E-48B9-B508-7C1196730291}" destId="{4E1471C7-DBC9-4B6A-BE08-A8CF134A611A}" srcOrd="0" destOrd="0" presId="urn:microsoft.com/office/officeart/2005/8/layout/hierarchy2"/>
    <dgm:cxn modelId="{1175501C-EB70-4B75-8DEF-73C3E3F48E2F}" type="presParOf" srcId="{C81EBDE1-926E-48B9-B508-7C1196730291}" destId="{79D8139A-774D-4121-A8BA-350EB099DFF7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A327AC3D-9F19-4A72-AE9A-A780AF757869}" type="doc">
      <dgm:prSet loTypeId="urn:microsoft.com/office/officeart/2005/8/layout/hierarchy2" loCatId="hierarchy" qsTypeId="urn:microsoft.com/office/officeart/2005/8/quickstyle/simple5" qsCatId="simple" csTypeId="urn:microsoft.com/office/officeart/2005/8/colors/accent0_3" csCatId="mainScheme" phldr="1"/>
      <dgm:spPr/>
      <dgm:t>
        <a:bodyPr/>
        <a:lstStyle/>
        <a:p>
          <a:endParaRPr lang="ru-RU"/>
        </a:p>
      </dgm:t>
    </dgm:pt>
    <dgm:pt modelId="{C3B9B1B2-3C1E-4249-BA13-3B84FC33624D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Раздел </a:t>
          </a:r>
          <a:r>
            <a:rPr lang="en-US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VI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. Прокуратура, Комитет государственного контроля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7D0B5A99-619A-43E4-85A9-FC57C00DD9D8}" type="parTrans" cxnId="{96E78F53-3D29-495A-A46A-EB674EB75FA7}">
      <dgm:prSet/>
      <dgm:spPr/>
      <dgm:t>
        <a:bodyPr/>
        <a:lstStyle/>
        <a:p>
          <a:endParaRPr lang="ru-RU"/>
        </a:p>
      </dgm:t>
    </dgm:pt>
    <dgm:pt modelId="{86354DDA-9A62-4C83-8593-4AB9F8455364}" type="sibTrans" cxnId="{96E78F53-3D29-495A-A46A-EB674EB75FA7}">
      <dgm:prSet/>
      <dgm:spPr/>
      <dgm:t>
        <a:bodyPr/>
        <a:lstStyle/>
        <a:p>
          <a:endParaRPr lang="ru-RU"/>
        </a:p>
      </dgm:t>
    </dgm:pt>
    <dgm:pt modelId="{DDB75D91-A4EA-4962-815D-7065DDDCCABC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Глава 7. Прокуратура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FE9EEDB2-EE23-4C21-98B6-5E76A2B86ABB}" type="parTrans" cxnId="{FC8314C3-1432-4DF2-949B-A448E2EBE269}">
      <dgm:prSet/>
      <dgm:spPr/>
      <dgm:t>
        <a:bodyPr/>
        <a:lstStyle/>
        <a:p>
          <a:endParaRPr lang="ru-RU"/>
        </a:p>
      </dgm:t>
    </dgm:pt>
    <dgm:pt modelId="{6C637AAB-B749-4650-8BE5-452571EB5857}" type="sibTrans" cxnId="{FC8314C3-1432-4DF2-949B-A448E2EBE269}">
      <dgm:prSet/>
      <dgm:spPr/>
      <dgm:t>
        <a:bodyPr/>
        <a:lstStyle/>
        <a:p>
          <a:endParaRPr lang="ru-RU"/>
        </a:p>
      </dgm:t>
    </dgm:pt>
    <dgm:pt modelId="{3192C171-DD28-4592-94A8-7620717CB62A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Глава 8. Комитет государственного контроля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BB6B8FD9-46D1-4151-8347-72120B01DD72}" type="parTrans" cxnId="{E6CE1B3F-AB33-4BFD-976E-9180B4397984}">
      <dgm:prSet/>
      <dgm:spPr/>
      <dgm:t>
        <a:bodyPr/>
        <a:lstStyle/>
        <a:p>
          <a:endParaRPr lang="ru-RU"/>
        </a:p>
      </dgm:t>
    </dgm:pt>
    <dgm:pt modelId="{05215934-CDBE-45FF-87FA-C0DE250BB57E}" type="sibTrans" cxnId="{E6CE1B3F-AB33-4BFD-976E-9180B4397984}">
      <dgm:prSet/>
      <dgm:spPr/>
      <dgm:t>
        <a:bodyPr/>
        <a:lstStyle/>
        <a:p>
          <a:endParaRPr lang="ru-RU"/>
        </a:p>
      </dgm:t>
    </dgm:pt>
    <dgm:pt modelId="{E56731CD-2F87-402B-98AB-4C7FFEAD917D}" type="pres">
      <dgm:prSet presAssocID="{A327AC3D-9F19-4A72-AE9A-A780AF757869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4C53FA2E-D81F-4FFB-9E4F-551920586360}" type="pres">
      <dgm:prSet presAssocID="{C3B9B1B2-3C1E-4249-BA13-3B84FC33624D}" presName="root1" presStyleCnt="0"/>
      <dgm:spPr/>
    </dgm:pt>
    <dgm:pt modelId="{F55A6F26-7956-4382-864F-98167792E5D5}" type="pres">
      <dgm:prSet presAssocID="{C3B9B1B2-3C1E-4249-BA13-3B84FC33624D}" presName="LevelOneTextNod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F4366D6-943C-4D4D-93A9-271C250F6C34}" type="pres">
      <dgm:prSet presAssocID="{C3B9B1B2-3C1E-4249-BA13-3B84FC33624D}" presName="level2hierChild" presStyleCnt="0"/>
      <dgm:spPr/>
    </dgm:pt>
    <dgm:pt modelId="{FDA4CF5A-443A-4EA6-B88A-6F90B2FED034}" type="pres">
      <dgm:prSet presAssocID="{FE9EEDB2-EE23-4C21-98B6-5E76A2B86ABB}" presName="conn2-1" presStyleLbl="parChTrans1D2" presStyleIdx="0" presStyleCnt="2"/>
      <dgm:spPr/>
      <dgm:t>
        <a:bodyPr/>
        <a:lstStyle/>
        <a:p>
          <a:endParaRPr lang="ru-RU"/>
        </a:p>
      </dgm:t>
    </dgm:pt>
    <dgm:pt modelId="{A9222F25-A8E4-4E25-9CC7-F72B92DE660E}" type="pres">
      <dgm:prSet presAssocID="{FE9EEDB2-EE23-4C21-98B6-5E76A2B86ABB}" presName="connTx" presStyleLbl="parChTrans1D2" presStyleIdx="0" presStyleCnt="2"/>
      <dgm:spPr/>
      <dgm:t>
        <a:bodyPr/>
        <a:lstStyle/>
        <a:p>
          <a:endParaRPr lang="ru-RU"/>
        </a:p>
      </dgm:t>
    </dgm:pt>
    <dgm:pt modelId="{CE8AEAFB-7034-40FC-9B34-94F74D47034D}" type="pres">
      <dgm:prSet presAssocID="{DDB75D91-A4EA-4962-815D-7065DDDCCABC}" presName="root2" presStyleCnt="0"/>
      <dgm:spPr/>
    </dgm:pt>
    <dgm:pt modelId="{A5EB0B78-5D77-4116-B0AC-E27628919263}" type="pres">
      <dgm:prSet presAssocID="{DDB75D91-A4EA-4962-815D-7065DDDCCABC}" presName="LevelTwoTextNode" presStyleLbl="node2" presStyleIdx="0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B529335-65DC-4FAC-BC16-FF5E5F1FDE9E}" type="pres">
      <dgm:prSet presAssocID="{DDB75D91-A4EA-4962-815D-7065DDDCCABC}" presName="level3hierChild" presStyleCnt="0"/>
      <dgm:spPr/>
    </dgm:pt>
    <dgm:pt modelId="{92500673-F94E-4ABF-9E53-46F73452CD89}" type="pres">
      <dgm:prSet presAssocID="{BB6B8FD9-46D1-4151-8347-72120B01DD72}" presName="conn2-1" presStyleLbl="parChTrans1D2" presStyleIdx="1" presStyleCnt="2"/>
      <dgm:spPr/>
      <dgm:t>
        <a:bodyPr/>
        <a:lstStyle/>
        <a:p>
          <a:endParaRPr lang="ru-RU"/>
        </a:p>
      </dgm:t>
    </dgm:pt>
    <dgm:pt modelId="{940B734C-2E43-421A-9972-EF8D68D36876}" type="pres">
      <dgm:prSet presAssocID="{BB6B8FD9-46D1-4151-8347-72120B01DD72}" presName="connTx" presStyleLbl="parChTrans1D2" presStyleIdx="1" presStyleCnt="2"/>
      <dgm:spPr/>
      <dgm:t>
        <a:bodyPr/>
        <a:lstStyle/>
        <a:p>
          <a:endParaRPr lang="ru-RU"/>
        </a:p>
      </dgm:t>
    </dgm:pt>
    <dgm:pt modelId="{6DD631CD-0998-4734-AC44-705B5C963358}" type="pres">
      <dgm:prSet presAssocID="{3192C171-DD28-4592-94A8-7620717CB62A}" presName="root2" presStyleCnt="0"/>
      <dgm:spPr/>
    </dgm:pt>
    <dgm:pt modelId="{B930FB45-7EBE-4F48-808D-328102659003}" type="pres">
      <dgm:prSet presAssocID="{3192C171-DD28-4592-94A8-7620717CB62A}" presName="LevelTwoTextNode" presStyleLbl="node2" presStyleIdx="1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0145B13-A2DD-4AA0-AD8F-E6A42487875C}" type="pres">
      <dgm:prSet presAssocID="{3192C171-DD28-4592-94A8-7620717CB62A}" presName="level3hierChild" presStyleCnt="0"/>
      <dgm:spPr/>
    </dgm:pt>
  </dgm:ptLst>
  <dgm:cxnLst>
    <dgm:cxn modelId="{A3F76165-6636-497C-BB47-4539F3F92DB6}" type="presOf" srcId="{3192C171-DD28-4592-94A8-7620717CB62A}" destId="{B930FB45-7EBE-4F48-808D-328102659003}" srcOrd="0" destOrd="0" presId="urn:microsoft.com/office/officeart/2005/8/layout/hierarchy2"/>
    <dgm:cxn modelId="{04BB2B3D-195F-4AB6-A8E2-E0FF756DF5DF}" type="presOf" srcId="{C3B9B1B2-3C1E-4249-BA13-3B84FC33624D}" destId="{F55A6F26-7956-4382-864F-98167792E5D5}" srcOrd="0" destOrd="0" presId="urn:microsoft.com/office/officeart/2005/8/layout/hierarchy2"/>
    <dgm:cxn modelId="{43BCB324-294D-4ACF-8DC9-7E4A130EB7EA}" type="presOf" srcId="{FE9EEDB2-EE23-4C21-98B6-5E76A2B86ABB}" destId="{FDA4CF5A-443A-4EA6-B88A-6F90B2FED034}" srcOrd="0" destOrd="0" presId="urn:microsoft.com/office/officeart/2005/8/layout/hierarchy2"/>
    <dgm:cxn modelId="{FC8314C3-1432-4DF2-949B-A448E2EBE269}" srcId="{C3B9B1B2-3C1E-4249-BA13-3B84FC33624D}" destId="{DDB75D91-A4EA-4962-815D-7065DDDCCABC}" srcOrd="0" destOrd="0" parTransId="{FE9EEDB2-EE23-4C21-98B6-5E76A2B86ABB}" sibTransId="{6C637AAB-B749-4650-8BE5-452571EB5857}"/>
    <dgm:cxn modelId="{B8A4BABA-D6AE-445B-A651-3454C4DBD476}" type="presOf" srcId="{DDB75D91-A4EA-4962-815D-7065DDDCCABC}" destId="{A5EB0B78-5D77-4116-B0AC-E27628919263}" srcOrd="0" destOrd="0" presId="urn:microsoft.com/office/officeart/2005/8/layout/hierarchy2"/>
    <dgm:cxn modelId="{EFECC182-6D2C-45AB-BB4C-3DE05B8496B0}" type="presOf" srcId="{BB6B8FD9-46D1-4151-8347-72120B01DD72}" destId="{940B734C-2E43-421A-9972-EF8D68D36876}" srcOrd="1" destOrd="0" presId="urn:microsoft.com/office/officeart/2005/8/layout/hierarchy2"/>
    <dgm:cxn modelId="{96E78F53-3D29-495A-A46A-EB674EB75FA7}" srcId="{A327AC3D-9F19-4A72-AE9A-A780AF757869}" destId="{C3B9B1B2-3C1E-4249-BA13-3B84FC33624D}" srcOrd="0" destOrd="0" parTransId="{7D0B5A99-619A-43E4-85A9-FC57C00DD9D8}" sibTransId="{86354DDA-9A62-4C83-8593-4AB9F8455364}"/>
    <dgm:cxn modelId="{E2C154A1-853D-4DB4-9A9F-A60F61A922C5}" type="presOf" srcId="{A327AC3D-9F19-4A72-AE9A-A780AF757869}" destId="{E56731CD-2F87-402B-98AB-4C7FFEAD917D}" srcOrd="0" destOrd="0" presId="urn:microsoft.com/office/officeart/2005/8/layout/hierarchy2"/>
    <dgm:cxn modelId="{E6CE1B3F-AB33-4BFD-976E-9180B4397984}" srcId="{C3B9B1B2-3C1E-4249-BA13-3B84FC33624D}" destId="{3192C171-DD28-4592-94A8-7620717CB62A}" srcOrd="1" destOrd="0" parTransId="{BB6B8FD9-46D1-4151-8347-72120B01DD72}" sibTransId="{05215934-CDBE-45FF-87FA-C0DE250BB57E}"/>
    <dgm:cxn modelId="{60A7B96D-DDD9-4210-A56D-ADD08477C5A6}" type="presOf" srcId="{FE9EEDB2-EE23-4C21-98B6-5E76A2B86ABB}" destId="{A9222F25-A8E4-4E25-9CC7-F72B92DE660E}" srcOrd="1" destOrd="0" presId="urn:microsoft.com/office/officeart/2005/8/layout/hierarchy2"/>
    <dgm:cxn modelId="{B1099E46-E6DA-464F-9939-A5EAA1A3F282}" type="presOf" srcId="{BB6B8FD9-46D1-4151-8347-72120B01DD72}" destId="{92500673-F94E-4ABF-9E53-46F73452CD89}" srcOrd="0" destOrd="0" presId="urn:microsoft.com/office/officeart/2005/8/layout/hierarchy2"/>
    <dgm:cxn modelId="{3EDEA6EB-3BA3-4515-A332-19BA07216B4F}" type="presParOf" srcId="{E56731CD-2F87-402B-98AB-4C7FFEAD917D}" destId="{4C53FA2E-D81F-4FFB-9E4F-551920586360}" srcOrd="0" destOrd="0" presId="urn:microsoft.com/office/officeart/2005/8/layout/hierarchy2"/>
    <dgm:cxn modelId="{D97EB401-5980-4EDA-97E1-5CB6168C20B7}" type="presParOf" srcId="{4C53FA2E-D81F-4FFB-9E4F-551920586360}" destId="{F55A6F26-7956-4382-864F-98167792E5D5}" srcOrd="0" destOrd="0" presId="urn:microsoft.com/office/officeart/2005/8/layout/hierarchy2"/>
    <dgm:cxn modelId="{1C9D3404-C146-4203-A487-E14EFA5FDC3E}" type="presParOf" srcId="{4C53FA2E-D81F-4FFB-9E4F-551920586360}" destId="{8F4366D6-943C-4D4D-93A9-271C250F6C34}" srcOrd="1" destOrd="0" presId="urn:microsoft.com/office/officeart/2005/8/layout/hierarchy2"/>
    <dgm:cxn modelId="{0742A1A2-0C93-4A64-9EDC-8450DBCF3299}" type="presParOf" srcId="{8F4366D6-943C-4D4D-93A9-271C250F6C34}" destId="{FDA4CF5A-443A-4EA6-B88A-6F90B2FED034}" srcOrd="0" destOrd="0" presId="urn:microsoft.com/office/officeart/2005/8/layout/hierarchy2"/>
    <dgm:cxn modelId="{10F477B8-8A96-42A9-AF9E-6CF1025136D3}" type="presParOf" srcId="{FDA4CF5A-443A-4EA6-B88A-6F90B2FED034}" destId="{A9222F25-A8E4-4E25-9CC7-F72B92DE660E}" srcOrd="0" destOrd="0" presId="urn:microsoft.com/office/officeart/2005/8/layout/hierarchy2"/>
    <dgm:cxn modelId="{CB667FDB-A60A-41D8-8A4F-FA58826696E7}" type="presParOf" srcId="{8F4366D6-943C-4D4D-93A9-271C250F6C34}" destId="{CE8AEAFB-7034-40FC-9B34-94F74D47034D}" srcOrd="1" destOrd="0" presId="urn:microsoft.com/office/officeart/2005/8/layout/hierarchy2"/>
    <dgm:cxn modelId="{F6EF6C80-F5AC-4561-856D-C04AC866FBAD}" type="presParOf" srcId="{CE8AEAFB-7034-40FC-9B34-94F74D47034D}" destId="{A5EB0B78-5D77-4116-B0AC-E27628919263}" srcOrd="0" destOrd="0" presId="urn:microsoft.com/office/officeart/2005/8/layout/hierarchy2"/>
    <dgm:cxn modelId="{9D0790D7-0F0C-4BCC-8944-C895863A8F84}" type="presParOf" srcId="{CE8AEAFB-7034-40FC-9B34-94F74D47034D}" destId="{EB529335-65DC-4FAC-BC16-FF5E5F1FDE9E}" srcOrd="1" destOrd="0" presId="urn:microsoft.com/office/officeart/2005/8/layout/hierarchy2"/>
    <dgm:cxn modelId="{98C88709-48AF-4297-B9F8-1CEE9D232576}" type="presParOf" srcId="{8F4366D6-943C-4D4D-93A9-271C250F6C34}" destId="{92500673-F94E-4ABF-9E53-46F73452CD89}" srcOrd="2" destOrd="0" presId="urn:microsoft.com/office/officeart/2005/8/layout/hierarchy2"/>
    <dgm:cxn modelId="{DB27FB3E-74A9-4A0F-BFF3-20F70D4D8D0F}" type="presParOf" srcId="{92500673-F94E-4ABF-9E53-46F73452CD89}" destId="{940B734C-2E43-421A-9972-EF8D68D36876}" srcOrd="0" destOrd="0" presId="urn:microsoft.com/office/officeart/2005/8/layout/hierarchy2"/>
    <dgm:cxn modelId="{D2554EAB-45F7-4C45-A1D9-5E6B02479E5D}" type="presParOf" srcId="{8F4366D6-943C-4D4D-93A9-271C250F6C34}" destId="{6DD631CD-0998-4734-AC44-705B5C963358}" srcOrd="3" destOrd="0" presId="urn:microsoft.com/office/officeart/2005/8/layout/hierarchy2"/>
    <dgm:cxn modelId="{FFFE9E4F-9666-4841-8C97-29D3EA557B33}" type="presParOf" srcId="{6DD631CD-0998-4734-AC44-705B5C963358}" destId="{B930FB45-7EBE-4F48-808D-328102659003}" srcOrd="0" destOrd="0" presId="urn:microsoft.com/office/officeart/2005/8/layout/hierarchy2"/>
    <dgm:cxn modelId="{64293F97-662A-4CCD-89CD-1ECCCBD6A04B}" type="presParOf" srcId="{6DD631CD-0998-4734-AC44-705B5C963358}" destId="{00145B13-A2DD-4AA0-AD8F-E6A42487875C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5D949CE0-112E-4A02-970E-69ECD405A621}" type="doc">
      <dgm:prSet loTypeId="urn:microsoft.com/office/officeart/2005/8/layout/hierarchy3" loCatId="hierarchy" qsTypeId="urn:microsoft.com/office/officeart/2005/8/quickstyle/simple5" qsCatId="simple" csTypeId="urn:microsoft.com/office/officeart/2005/8/colors/accent0_3" csCatId="mainScheme" phldr="1"/>
      <dgm:spPr/>
      <dgm:t>
        <a:bodyPr/>
        <a:lstStyle/>
        <a:p>
          <a:endParaRPr lang="ru-RU"/>
        </a:p>
      </dgm:t>
    </dgm:pt>
    <dgm:pt modelId="{C360AE7C-8144-4F8F-8068-73A86F199A1B}">
      <dgm:prSet phldrT="[Текст]" custT="1"/>
      <dgm:spPr/>
      <dgm:t>
        <a:bodyPr/>
        <a:lstStyle/>
        <a:p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Отрасли права</a:t>
          </a:r>
          <a:endParaRPr lang="ru-RU" sz="18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17A3BE65-07CC-4BE5-B296-7FCFB2457EA5}" type="parTrans" cxnId="{4E05BD8E-D069-4A16-A8C7-E8CC4F5FAB60}">
      <dgm:prSet/>
      <dgm:spPr/>
      <dgm:t>
        <a:bodyPr/>
        <a:lstStyle/>
        <a:p>
          <a:endParaRPr lang="ru-RU"/>
        </a:p>
      </dgm:t>
    </dgm:pt>
    <dgm:pt modelId="{35CB5B01-D762-4206-A288-6ED3A32B425C}" type="sibTrans" cxnId="{4E05BD8E-D069-4A16-A8C7-E8CC4F5FAB60}">
      <dgm:prSet/>
      <dgm:spPr/>
      <dgm:t>
        <a:bodyPr/>
        <a:lstStyle/>
        <a:p>
          <a:endParaRPr lang="ru-RU"/>
        </a:p>
      </dgm:t>
    </dgm:pt>
    <dgm:pt modelId="{A5711384-1F73-4273-B4A7-2B2365F9F5CB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Конституционное право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EAE26D35-DD94-482D-92F8-B7743AA743BA}" type="parTrans" cxnId="{029C9112-1B77-47EF-A187-DD7EB1171DB1}">
      <dgm:prSet/>
      <dgm:spPr/>
      <dgm:t>
        <a:bodyPr/>
        <a:lstStyle/>
        <a:p>
          <a:endParaRPr lang="ru-RU"/>
        </a:p>
      </dgm:t>
    </dgm:pt>
    <dgm:pt modelId="{0FB47152-1F34-4DC5-97FC-513124CE4583}" type="sibTrans" cxnId="{029C9112-1B77-47EF-A187-DD7EB1171DB1}">
      <dgm:prSet/>
      <dgm:spPr/>
      <dgm:t>
        <a:bodyPr/>
        <a:lstStyle/>
        <a:p>
          <a:endParaRPr lang="ru-RU"/>
        </a:p>
      </dgm:t>
    </dgm:pt>
    <dgm:pt modelId="{9A73E542-8460-4DE9-BF77-CFDBAA5CDC32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Уголовное право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33AFBBD5-2DC1-421D-B899-26DD27B53D56}" type="parTrans" cxnId="{E7E70776-0987-4D68-B3A9-2518D63B5300}">
      <dgm:prSet/>
      <dgm:spPr/>
      <dgm:t>
        <a:bodyPr/>
        <a:lstStyle/>
        <a:p>
          <a:endParaRPr lang="ru-RU"/>
        </a:p>
      </dgm:t>
    </dgm:pt>
    <dgm:pt modelId="{90D7EDF1-D906-4E02-BF0A-7D5747851B26}" type="sibTrans" cxnId="{E7E70776-0987-4D68-B3A9-2518D63B5300}">
      <dgm:prSet/>
      <dgm:spPr/>
      <dgm:t>
        <a:bodyPr/>
        <a:lstStyle/>
        <a:p>
          <a:endParaRPr lang="ru-RU"/>
        </a:p>
      </dgm:t>
    </dgm:pt>
    <dgm:pt modelId="{C8F9D853-03E9-4E0D-A916-374C054BC136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Административное право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BAAF83C3-1531-4FCE-96E6-55942B861F88}" type="parTrans" cxnId="{FFB52EB3-B64C-47FD-B69B-1EF4420200F5}">
      <dgm:prSet/>
      <dgm:spPr/>
      <dgm:t>
        <a:bodyPr/>
        <a:lstStyle/>
        <a:p>
          <a:endParaRPr lang="ru-RU"/>
        </a:p>
      </dgm:t>
    </dgm:pt>
    <dgm:pt modelId="{91940EF7-F456-4919-9CD0-5F9D1342A083}" type="sibTrans" cxnId="{FFB52EB3-B64C-47FD-B69B-1EF4420200F5}">
      <dgm:prSet/>
      <dgm:spPr/>
      <dgm:t>
        <a:bodyPr/>
        <a:lstStyle/>
        <a:p>
          <a:endParaRPr lang="ru-RU"/>
        </a:p>
      </dgm:t>
    </dgm:pt>
    <dgm:pt modelId="{0EC09689-FFC8-43C6-97F4-08E3E6122E20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Гражданское право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1663F162-D621-4357-AEF1-D527EA06327D}" type="parTrans" cxnId="{0C9E479D-998B-436A-9FB6-5BD57F33CDAC}">
      <dgm:prSet/>
      <dgm:spPr/>
      <dgm:t>
        <a:bodyPr/>
        <a:lstStyle/>
        <a:p>
          <a:endParaRPr lang="ru-RU"/>
        </a:p>
      </dgm:t>
    </dgm:pt>
    <dgm:pt modelId="{E366F6EC-6F8D-4227-99BE-0BD64CDC5BAD}" type="sibTrans" cxnId="{0C9E479D-998B-436A-9FB6-5BD57F33CDAC}">
      <dgm:prSet/>
      <dgm:spPr/>
      <dgm:t>
        <a:bodyPr/>
        <a:lstStyle/>
        <a:p>
          <a:endParaRPr lang="ru-RU"/>
        </a:p>
      </dgm:t>
    </dgm:pt>
    <dgm:pt modelId="{F3128B68-8FF9-492E-B71C-2D2C32B73CDA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Трудовое право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950451FD-6194-4756-A762-5A01453017F0}" type="parTrans" cxnId="{D7A8307A-CA0E-4731-98DE-4093C4E6BE38}">
      <dgm:prSet/>
      <dgm:spPr/>
      <dgm:t>
        <a:bodyPr/>
        <a:lstStyle/>
        <a:p>
          <a:endParaRPr lang="ru-RU"/>
        </a:p>
      </dgm:t>
    </dgm:pt>
    <dgm:pt modelId="{41DEF914-86BB-4A6C-891F-4D6791AF0BDF}" type="sibTrans" cxnId="{D7A8307A-CA0E-4731-98DE-4093C4E6BE38}">
      <dgm:prSet/>
      <dgm:spPr/>
      <dgm:t>
        <a:bodyPr/>
        <a:lstStyle/>
        <a:p>
          <a:endParaRPr lang="ru-RU"/>
        </a:p>
      </dgm:t>
    </dgm:pt>
    <dgm:pt modelId="{5C7A175D-86F4-4016-85FE-69A05E235E32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Семейное право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0FB74F8D-070B-4E77-AB82-419A97953BF3}" type="parTrans" cxnId="{BFFC32C6-2743-43FD-B4B7-ED663D8E9331}">
      <dgm:prSet/>
      <dgm:spPr/>
      <dgm:t>
        <a:bodyPr/>
        <a:lstStyle/>
        <a:p>
          <a:endParaRPr lang="ru-RU"/>
        </a:p>
      </dgm:t>
    </dgm:pt>
    <dgm:pt modelId="{0AF7E334-8F3E-4218-890D-2698ADFE8B9F}" type="sibTrans" cxnId="{BFFC32C6-2743-43FD-B4B7-ED663D8E9331}">
      <dgm:prSet/>
      <dgm:spPr/>
      <dgm:t>
        <a:bodyPr/>
        <a:lstStyle/>
        <a:p>
          <a:endParaRPr lang="ru-RU"/>
        </a:p>
      </dgm:t>
    </dgm:pt>
    <dgm:pt modelId="{2110A2E5-AF62-4900-818A-0F2018A3C052}" type="pres">
      <dgm:prSet presAssocID="{5D949CE0-112E-4A02-970E-69ECD405A621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656BE995-7F8A-490F-B590-2A4AE8933825}" type="pres">
      <dgm:prSet presAssocID="{C360AE7C-8144-4F8F-8068-73A86F199A1B}" presName="root" presStyleCnt="0"/>
      <dgm:spPr/>
    </dgm:pt>
    <dgm:pt modelId="{82E10C86-CE17-4DA0-A7CF-50DDE5693358}" type="pres">
      <dgm:prSet presAssocID="{C360AE7C-8144-4F8F-8068-73A86F199A1B}" presName="rootComposite" presStyleCnt="0"/>
      <dgm:spPr/>
    </dgm:pt>
    <dgm:pt modelId="{1F39C818-02BB-4176-860C-0D4D375A13B4}" type="pres">
      <dgm:prSet presAssocID="{C360AE7C-8144-4F8F-8068-73A86F199A1B}" presName="rootText" presStyleLbl="node1" presStyleIdx="0" presStyleCnt="1" custScaleX="288472" custLinFactX="-100000" custLinFactNeighborX="-102877" custLinFactNeighborY="2438"/>
      <dgm:spPr/>
      <dgm:t>
        <a:bodyPr/>
        <a:lstStyle/>
        <a:p>
          <a:endParaRPr lang="ru-RU"/>
        </a:p>
      </dgm:t>
    </dgm:pt>
    <dgm:pt modelId="{E0A91457-6E4A-4405-999A-3D73382C2FC9}" type="pres">
      <dgm:prSet presAssocID="{C360AE7C-8144-4F8F-8068-73A86F199A1B}" presName="rootConnector" presStyleLbl="node1" presStyleIdx="0" presStyleCnt="1"/>
      <dgm:spPr/>
      <dgm:t>
        <a:bodyPr/>
        <a:lstStyle/>
        <a:p>
          <a:endParaRPr lang="ru-RU"/>
        </a:p>
      </dgm:t>
    </dgm:pt>
    <dgm:pt modelId="{2BA8CB1D-7277-4E80-8A9C-C05D63146EBF}" type="pres">
      <dgm:prSet presAssocID="{C360AE7C-8144-4F8F-8068-73A86F199A1B}" presName="childShape" presStyleCnt="0"/>
      <dgm:spPr/>
    </dgm:pt>
    <dgm:pt modelId="{BCA7DFE1-97B1-4B05-A6DC-A3E3819FC351}" type="pres">
      <dgm:prSet presAssocID="{EAE26D35-DD94-482D-92F8-B7743AA743BA}" presName="Name13" presStyleLbl="parChTrans1D2" presStyleIdx="0" presStyleCnt="6"/>
      <dgm:spPr/>
      <dgm:t>
        <a:bodyPr/>
        <a:lstStyle/>
        <a:p>
          <a:endParaRPr lang="ru-RU"/>
        </a:p>
      </dgm:t>
    </dgm:pt>
    <dgm:pt modelId="{27EBC7B8-1891-4225-9BE3-2A64C2511DCB}" type="pres">
      <dgm:prSet presAssocID="{A5711384-1F73-4273-B4A7-2B2365F9F5CB}" presName="childText" presStyleLbl="bgAcc1" presStyleIdx="0" presStyleCnt="6" custScaleX="288472" custLinFactX="-100000" custLinFactNeighborX="-153597" custLinFactNeighborY="243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826B1F2-F792-4367-84D9-79A0B2608766}" type="pres">
      <dgm:prSet presAssocID="{33AFBBD5-2DC1-421D-B899-26DD27B53D56}" presName="Name13" presStyleLbl="parChTrans1D2" presStyleIdx="1" presStyleCnt="6"/>
      <dgm:spPr/>
      <dgm:t>
        <a:bodyPr/>
        <a:lstStyle/>
        <a:p>
          <a:endParaRPr lang="ru-RU"/>
        </a:p>
      </dgm:t>
    </dgm:pt>
    <dgm:pt modelId="{54B74867-8CF7-4A81-9DF8-06542C74054B}" type="pres">
      <dgm:prSet presAssocID="{9A73E542-8460-4DE9-BF77-CFDBAA5CDC32}" presName="childText" presStyleLbl="bgAcc1" presStyleIdx="1" presStyleCnt="6" custScaleX="288472" custLinFactX="-100000" custLinFactNeighborX="-153597" custLinFactNeighborY="243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16D8CA4-8839-4374-90BF-32E2461205F9}" type="pres">
      <dgm:prSet presAssocID="{BAAF83C3-1531-4FCE-96E6-55942B861F88}" presName="Name13" presStyleLbl="parChTrans1D2" presStyleIdx="2" presStyleCnt="6"/>
      <dgm:spPr/>
      <dgm:t>
        <a:bodyPr/>
        <a:lstStyle/>
        <a:p>
          <a:endParaRPr lang="ru-RU"/>
        </a:p>
      </dgm:t>
    </dgm:pt>
    <dgm:pt modelId="{5351B565-B792-4AD3-9B03-562B36C4C305}" type="pres">
      <dgm:prSet presAssocID="{C8F9D853-03E9-4E0D-A916-374C054BC136}" presName="childText" presStyleLbl="bgAcc1" presStyleIdx="2" presStyleCnt="6" custScaleX="288472" custLinFactX="-100000" custLinFactNeighborX="-153597" custLinFactNeighborY="243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536127B-C237-4193-9420-95F6F3CB856F}" type="pres">
      <dgm:prSet presAssocID="{1663F162-D621-4357-AEF1-D527EA06327D}" presName="Name13" presStyleLbl="parChTrans1D2" presStyleIdx="3" presStyleCnt="6"/>
      <dgm:spPr/>
      <dgm:t>
        <a:bodyPr/>
        <a:lstStyle/>
        <a:p>
          <a:endParaRPr lang="ru-RU"/>
        </a:p>
      </dgm:t>
    </dgm:pt>
    <dgm:pt modelId="{5B1C518D-89C7-4A41-948A-1CEEA925988B}" type="pres">
      <dgm:prSet presAssocID="{0EC09689-FFC8-43C6-97F4-08E3E6122E20}" presName="childText" presStyleLbl="bgAcc1" presStyleIdx="3" presStyleCnt="6" custScaleX="288472" custLinFactX="-100000" custLinFactNeighborX="-153597" custLinFactNeighborY="243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584B469-4513-4828-BDA4-785C953BF518}" type="pres">
      <dgm:prSet presAssocID="{950451FD-6194-4756-A762-5A01453017F0}" presName="Name13" presStyleLbl="parChTrans1D2" presStyleIdx="4" presStyleCnt="6"/>
      <dgm:spPr/>
      <dgm:t>
        <a:bodyPr/>
        <a:lstStyle/>
        <a:p>
          <a:endParaRPr lang="ru-RU"/>
        </a:p>
      </dgm:t>
    </dgm:pt>
    <dgm:pt modelId="{E22BFE5F-7F17-45B8-965D-FCD3A88F15EB}" type="pres">
      <dgm:prSet presAssocID="{F3128B68-8FF9-492E-B71C-2D2C32B73CDA}" presName="childText" presStyleLbl="bgAcc1" presStyleIdx="4" presStyleCnt="6" custScaleX="288472" custLinFactX="-100000" custLinFactNeighborX="-153597" custLinFactNeighborY="243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D8E4BF3-A9A8-4C67-A6E5-F99D654C63D5}" type="pres">
      <dgm:prSet presAssocID="{0FB74F8D-070B-4E77-AB82-419A97953BF3}" presName="Name13" presStyleLbl="parChTrans1D2" presStyleIdx="5" presStyleCnt="6"/>
      <dgm:spPr/>
      <dgm:t>
        <a:bodyPr/>
        <a:lstStyle/>
        <a:p>
          <a:endParaRPr lang="ru-RU"/>
        </a:p>
      </dgm:t>
    </dgm:pt>
    <dgm:pt modelId="{B8BD8F96-3C60-4CA2-82E0-7C24766C5A35}" type="pres">
      <dgm:prSet presAssocID="{5C7A175D-86F4-4016-85FE-69A05E235E32}" presName="childText" presStyleLbl="bgAcc1" presStyleIdx="5" presStyleCnt="6" custScaleX="288472" custLinFactX="-100000" custLinFactNeighborX="-153597" custLinFactNeighborY="243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2CAD781B-ACDB-4679-B0FA-37CA5166B86D}" type="presOf" srcId="{33AFBBD5-2DC1-421D-B899-26DD27B53D56}" destId="{2826B1F2-F792-4367-84D9-79A0B2608766}" srcOrd="0" destOrd="0" presId="urn:microsoft.com/office/officeart/2005/8/layout/hierarchy3"/>
    <dgm:cxn modelId="{029C9112-1B77-47EF-A187-DD7EB1171DB1}" srcId="{C360AE7C-8144-4F8F-8068-73A86F199A1B}" destId="{A5711384-1F73-4273-B4A7-2B2365F9F5CB}" srcOrd="0" destOrd="0" parTransId="{EAE26D35-DD94-482D-92F8-B7743AA743BA}" sibTransId="{0FB47152-1F34-4DC5-97FC-513124CE4583}"/>
    <dgm:cxn modelId="{4351088F-AC96-40E4-A3F3-10D77E559E73}" type="presOf" srcId="{C360AE7C-8144-4F8F-8068-73A86F199A1B}" destId="{1F39C818-02BB-4176-860C-0D4D375A13B4}" srcOrd="0" destOrd="0" presId="urn:microsoft.com/office/officeart/2005/8/layout/hierarchy3"/>
    <dgm:cxn modelId="{E7E70776-0987-4D68-B3A9-2518D63B5300}" srcId="{C360AE7C-8144-4F8F-8068-73A86F199A1B}" destId="{9A73E542-8460-4DE9-BF77-CFDBAA5CDC32}" srcOrd="1" destOrd="0" parTransId="{33AFBBD5-2DC1-421D-B899-26DD27B53D56}" sibTransId="{90D7EDF1-D906-4E02-BF0A-7D5747851B26}"/>
    <dgm:cxn modelId="{0C9E479D-998B-436A-9FB6-5BD57F33CDAC}" srcId="{C360AE7C-8144-4F8F-8068-73A86F199A1B}" destId="{0EC09689-FFC8-43C6-97F4-08E3E6122E20}" srcOrd="3" destOrd="0" parTransId="{1663F162-D621-4357-AEF1-D527EA06327D}" sibTransId="{E366F6EC-6F8D-4227-99BE-0BD64CDC5BAD}"/>
    <dgm:cxn modelId="{BFFC32C6-2743-43FD-B4B7-ED663D8E9331}" srcId="{C360AE7C-8144-4F8F-8068-73A86F199A1B}" destId="{5C7A175D-86F4-4016-85FE-69A05E235E32}" srcOrd="5" destOrd="0" parTransId="{0FB74F8D-070B-4E77-AB82-419A97953BF3}" sibTransId="{0AF7E334-8F3E-4218-890D-2698ADFE8B9F}"/>
    <dgm:cxn modelId="{4E05BD8E-D069-4A16-A8C7-E8CC4F5FAB60}" srcId="{5D949CE0-112E-4A02-970E-69ECD405A621}" destId="{C360AE7C-8144-4F8F-8068-73A86F199A1B}" srcOrd="0" destOrd="0" parTransId="{17A3BE65-07CC-4BE5-B296-7FCFB2457EA5}" sibTransId="{35CB5B01-D762-4206-A288-6ED3A32B425C}"/>
    <dgm:cxn modelId="{0B52A4C9-B159-4BD8-A4DA-8360DD61DDD3}" type="presOf" srcId="{950451FD-6194-4756-A762-5A01453017F0}" destId="{A584B469-4513-4828-BDA4-785C953BF518}" srcOrd="0" destOrd="0" presId="urn:microsoft.com/office/officeart/2005/8/layout/hierarchy3"/>
    <dgm:cxn modelId="{314A19E3-DFD8-4CCF-9710-C37CF5472A06}" type="presOf" srcId="{F3128B68-8FF9-492E-B71C-2D2C32B73CDA}" destId="{E22BFE5F-7F17-45B8-965D-FCD3A88F15EB}" srcOrd="0" destOrd="0" presId="urn:microsoft.com/office/officeart/2005/8/layout/hierarchy3"/>
    <dgm:cxn modelId="{0647191D-AA74-48B4-9EF2-887722E46938}" type="presOf" srcId="{EAE26D35-DD94-482D-92F8-B7743AA743BA}" destId="{BCA7DFE1-97B1-4B05-A6DC-A3E3819FC351}" srcOrd="0" destOrd="0" presId="urn:microsoft.com/office/officeart/2005/8/layout/hierarchy3"/>
    <dgm:cxn modelId="{4AA4DDBA-1595-4F49-BCB5-22632D49A335}" type="presOf" srcId="{9A73E542-8460-4DE9-BF77-CFDBAA5CDC32}" destId="{54B74867-8CF7-4A81-9DF8-06542C74054B}" srcOrd="0" destOrd="0" presId="urn:microsoft.com/office/officeart/2005/8/layout/hierarchy3"/>
    <dgm:cxn modelId="{D7A8307A-CA0E-4731-98DE-4093C4E6BE38}" srcId="{C360AE7C-8144-4F8F-8068-73A86F199A1B}" destId="{F3128B68-8FF9-492E-B71C-2D2C32B73CDA}" srcOrd="4" destOrd="0" parTransId="{950451FD-6194-4756-A762-5A01453017F0}" sibTransId="{41DEF914-86BB-4A6C-891F-4D6791AF0BDF}"/>
    <dgm:cxn modelId="{FFB52EB3-B64C-47FD-B69B-1EF4420200F5}" srcId="{C360AE7C-8144-4F8F-8068-73A86F199A1B}" destId="{C8F9D853-03E9-4E0D-A916-374C054BC136}" srcOrd="2" destOrd="0" parTransId="{BAAF83C3-1531-4FCE-96E6-55942B861F88}" sibTransId="{91940EF7-F456-4919-9CD0-5F9D1342A083}"/>
    <dgm:cxn modelId="{AD0C3242-F722-4E4D-9E1F-33282932758A}" type="presOf" srcId="{0FB74F8D-070B-4E77-AB82-419A97953BF3}" destId="{BD8E4BF3-A9A8-4C67-A6E5-F99D654C63D5}" srcOrd="0" destOrd="0" presId="urn:microsoft.com/office/officeart/2005/8/layout/hierarchy3"/>
    <dgm:cxn modelId="{3623DB47-176B-447E-BF83-C111E899F8A7}" type="presOf" srcId="{C8F9D853-03E9-4E0D-A916-374C054BC136}" destId="{5351B565-B792-4AD3-9B03-562B36C4C305}" srcOrd="0" destOrd="0" presId="urn:microsoft.com/office/officeart/2005/8/layout/hierarchy3"/>
    <dgm:cxn modelId="{F0B4FAF3-45AE-44B8-8075-4D3A15182BA6}" type="presOf" srcId="{A5711384-1F73-4273-B4A7-2B2365F9F5CB}" destId="{27EBC7B8-1891-4225-9BE3-2A64C2511DCB}" srcOrd="0" destOrd="0" presId="urn:microsoft.com/office/officeart/2005/8/layout/hierarchy3"/>
    <dgm:cxn modelId="{29A3D394-7C3F-45FF-9935-9825EA9CFAB8}" type="presOf" srcId="{1663F162-D621-4357-AEF1-D527EA06327D}" destId="{9536127B-C237-4193-9420-95F6F3CB856F}" srcOrd="0" destOrd="0" presId="urn:microsoft.com/office/officeart/2005/8/layout/hierarchy3"/>
    <dgm:cxn modelId="{9F455239-B365-4A0E-8925-9838329D090B}" type="presOf" srcId="{5C7A175D-86F4-4016-85FE-69A05E235E32}" destId="{B8BD8F96-3C60-4CA2-82E0-7C24766C5A35}" srcOrd="0" destOrd="0" presId="urn:microsoft.com/office/officeart/2005/8/layout/hierarchy3"/>
    <dgm:cxn modelId="{99182A88-3898-4129-9981-9652B8ACC27F}" type="presOf" srcId="{C360AE7C-8144-4F8F-8068-73A86F199A1B}" destId="{E0A91457-6E4A-4405-999A-3D73382C2FC9}" srcOrd="1" destOrd="0" presId="urn:microsoft.com/office/officeart/2005/8/layout/hierarchy3"/>
    <dgm:cxn modelId="{521FD3EC-CF75-48CB-940F-F5D732A8FCF9}" type="presOf" srcId="{5D949CE0-112E-4A02-970E-69ECD405A621}" destId="{2110A2E5-AF62-4900-818A-0F2018A3C052}" srcOrd="0" destOrd="0" presId="urn:microsoft.com/office/officeart/2005/8/layout/hierarchy3"/>
    <dgm:cxn modelId="{AC742DCB-D701-4383-892E-C09323EC4E5B}" type="presOf" srcId="{BAAF83C3-1531-4FCE-96E6-55942B861F88}" destId="{D16D8CA4-8839-4374-90BF-32E2461205F9}" srcOrd="0" destOrd="0" presId="urn:microsoft.com/office/officeart/2005/8/layout/hierarchy3"/>
    <dgm:cxn modelId="{FC45D3C8-4ADC-4ECC-8947-7DB2F76065A1}" type="presOf" srcId="{0EC09689-FFC8-43C6-97F4-08E3E6122E20}" destId="{5B1C518D-89C7-4A41-948A-1CEEA925988B}" srcOrd="0" destOrd="0" presId="urn:microsoft.com/office/officeart/2005/8/layout/hierarchy3"/>
    <dgm:cxn modelId="{1F2794BD-C253-41E3-BCE3-EA55041D277E}" type="presParOf" srcId="{2110A2E5-AF62-4900-818A-0F2018A3C052}" destId="{656BE995-7F8A-490F-B590-2A4AE8933825}" srcOrd="0" destOrd="0" presId="urn:microsoft.com/office/officeart/2005/8/layout/hierarchy3"/>
    <dgm:cxn modelId="{1E770CB1-FD5E-456D-A87D-45A7E2A06363}" type="presParOf" srcId="{656BE995-7F8A-490F-B590-2A4AE8933825}" destId="{82E10C86-CE17-4DA0-A7CF-50DDE5693358}" srcOrd="0" destOrd="0" presId="urn:microsoft.com/office/officeart/2005/8/layout/hierarchy3"/>
    <dgm:cxn modelId="{6062DF42-E104-43F7-98CF-275145113347}" type="presParOf" srcId="{82E10C86-CE17-4DA0-A7CF-50DDE5693358}" destId="{1F39C818-02BB-4176-860C-0D4D375A13B4}" srcOrd="0" destOrd="0" presId="urn:microsoft.com/office/officeart/2005/8/layout/hierarchy3"/>
    <dgm:cxn modelId="{E068BC84-5E42-4FE2-AE58-B87C7BD1AEEA}" type="presParOf" srcId="{82E10C86-CE17-4DA0-A7CF-50DDE5693358}" destId="{E0A91457-6E4A-4405-999A-3D73382C2FC9}" srcOrd="1" destOrd="0" presId="urn:microsoft.com/office/officeart/2005/8/layout/hierarchy3"/>
    <dgm:cxn modelId="{FC7EB936-1D8C-4A93-A9CF-01F539AF0965}" type="presParOf" srcId="{656BE995-7F8A-490F-B590-2A4AE8933825}" destId="{2BA8CB1D-7277-4E80-8A9C-C05D63146EBF}" srcOrd="1" destOrd="0" presId="urn:microsoft.com/office/officeart/2005/8/layout/hierarchy3"/>
    <dgm:cxn modelId="{FE19E03F-74A8-497B-9417-74CDAB4D09C2}" type="presParOf" srcId="{2BA8CB1D-7277-4E80-8A9C-C05D63146EBF}" destId="{BCA7DFE1-97B1-4B05-A6DC-A3E3819FC351}" srcOrd="0" destOrd="0" presId="urn:microsoft.com/office/officeart/2005/8/layout/hierarchy3"/>
    <dgm:cxn modelId="{A2845FC0-2C65-4FCB-A84A-1F77CC32F450}" type="presParOf" srcId="{2BA8CB1D-7277-4E80-8A9C-C05D63146EBF}" destId="{27EBC7B8-1891-4225-9BE3-2A64C2511DCB}" srcOrd="1" destOrd="0" presId="urn:microsoft.com/office/officeart/2005/8/layout/hierarchy3"/>
    <dgm:cxn modelId="{556A5FAF-3C62-4BB9-8CE9-BE5C2EB604E7}" type="presParOf" srcId="{2BA8CB1D-7277-4E80-8A9C-C05D63146EBF}" destId="{2826B1F2-F792-4367-84D9-79A0B2608766}" srcOrd="2" destOrd="0" presId="urn:microsoft.com/office/officeart/2005/8/layout/hierarchy3"/>
    <dgm:cxn modelId="{0143FE0A-93B3-4956-9B41-BF304FD2E138}" type="presParOf" srcId="{2BA8CB1D-7277-4E80-8A9C-C05D63146EBF}" destId="{54B74867-8CF7-4A81-9DF8-06542C74054B}" srcOrd="3" destOrd="0" presId="urn:microsoft.com/office/officeart/2005/8/layout/hierarchy3"/>
    <dgm:cxn modelId="{1EEFCD73-EA21-4FA1-A8A1-CCBEC37FF011}" type="presParOf" srcId="{2BA8CB1D-7277-4E80-8A9C-C05D63146EBF}" destId="{D16D8CA4-8839-4374-90BF-32E2461205F9}" srcOrd="4" destOrd="0" presId="urn:microsoft.com/office/officeart/2005/8/layout/hierarchy3"/>
    <dgm:cxn modelId="{DC37EA29-7B0C-4EFB-BCC3-6E8CC8906CC0}" type="presParOf" srcId="{2BA8CB1D-7277-4E80-8A9C-C05D63146EBF}" destId="{5351B565-B792-4AD3-9B03-562B36C4C305}" srcOrd="5" destOrd="0" presId="urn:microsoft.com/office/officeart/2005/8/layout/hierarchy3"/>
    <dgm:cxn modelId="{7E779551-D17A-4264-A4A6-54A56B55DBD3}" type="presParOf" srcId="{2BA8CB1D-7277-4E80-8A9C-C05D63146EBF}" destId="{9536127B-C237-4193-9420-95F6F3CB856F}" srcOrd="6" destOrd="0" presId="urn:microsoft.com/office/officeart/2005/8/layout/hierarchy3"/>
    <dgm:cxn modelId="{936C611D-81FD-4BBE-ACC1-C6CD4DC2DEBF}" type="presParOf" srcId="{2BA8CB1D-7277-4E80-8A9C-C05D63146EBF}" destId="{5B1C518D-89C7-4A41-948A-1CEEA925988B}" srcOrd="7" destOrd="0" presId="urn:microsoft.com/office/officeart/2005/8/layout/hierarchy3"/>
    <dgm:cxn modelId="{E415D947-DBF8-4036-B9C7-E9002659752C}" type="presParOf" srcId="{2BA8CB1D-7277-4E80-8A9C-C05D63146EBF}" destId="{A584B469-4513-4828-BDA4-785C953BF518}" srcOrd="8" destOrd="0" presId="urn:microsoft.com/office/officeart/2005/8/layout/hierarchy3"/>
    <dgm:cxn modelId="{04467359-9078-46E0-88C4-DE571AE7476B}" type="presParOf" srcId="{2BA8CB1D-7277-4E80-8A9C-C05D63146EBF}" destId="{E22BFE5F-7F17-45B8-965D-FCD3A88F15EB}" srcOrd="9" destOrd="0" presId="urn:microsoft.com/office/officeart/2005/8/layout/hierarchy3"/>
    <dgm:cxn modelId="{CCDC80C0-DDDB-4382-ACAE-5AEE31BF9830}" type="presParOf" srcId="{2BA8CB1D-7277-4E80-8A9C-C05D63146EBF}" destId="{BD8E4BF3-A9A8-4C67-A6E5-F99D654C63D5}" srcOrd="10" destOrd="0" presId="urn:microsoft.com/office/officeart/2005/8/layout/hierarchy3"/>
    <dgm:cxn modelId="{403406B8-9964-4FE3-9512-58AFB15264FB}" type="presParOf" srcId="{2BA8CB1D-7277-4E80-8A9C-C05D63146EBF}" destId="{B8BD8F96-3C60-4CA2-82E0-7C24766C5A35}" srcOrd="11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F2802B0D-2AFD-475A-9A18-F842475BC86D}" type="doc">
      <dgm:prSet loTypeId="urn:microsoft.com/office/officeart/2009/layout/ReverseList" loCatId="relationship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24F82229-3AD5-4BC9-9E96-34DF8F6494CE}">
      <dgm:prSet phldrT="[Текст]" custT="1"/>
      <dgm:spPr>
        <a:solidFill>
          <a:schemeClr val="tx1"/>
        </a:solidFill>
      </dgm:spPr>
      <dgm:t>
        <a:bodyPr anchor="ctr"/>
        <a:lstStyle/>
        <a:p>
          <a:pPr algn="ctr"/>
          <a:r>
            <a:rPr lang="ru-RU" sz="18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Глобальные проблемы </a:t>
          </a:r>
          <a:r>
            <a:rPr lang="ru-RU" sz="1800" dirty="0" err="1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современ-ного</a:t>
          </a:r>
          <a:r>
            <a:rPr lang="ru-RU" sz="18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миро-</a:t>
          </a:r>
          <a:r>
            <a:rPr lang="ru-RU" sz="1800" dirty="0" err="1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вого</a:t>
          </a:r>
          <a:r>
            <a:rPr lang="ru-RU" sz="18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</a:t>
          </a:r>
          <a:r>
            <a:rPr lang="ru-RU" sz="1800" dirty="0" err="1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сооб-щества</a:t>
          </a:r>
          <a:endParaRPr lang="ru-RU" sz="1800" dirty="0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C8FF746A-C8B0-4F78-A8B5-080AA3ED1CD2}" type="parTrans" cxnId="{8219F6D5-1706-41D3-AA6F-4A241B717A86}">
      <dgm:prSet/>
      <dgm:spPr/>
      <dgm:t>
        <a:bodyPr/>
        <a:lstStyle/>
        <a:p>
          <a:endParaRPr lang="ru-RU"/>
        </a:p>
      </dgm:t>
    </dgm:pt>
    <dgm:pt modelId="{D93A34C5-EFD2-4D30-9348-ACEBBF33B367}" type="sibTrans" cxnId="{8219F6D5-1706-41D3-AA6F-4A241B717A86}">
      <dgm:prSet/>
      <dgm:spPr/>
      <dgm:t>
        <a:bodyPr/>
        <a:lstStyle/>
        <a:p>
          <a:endParaRPr lang="ru-RU"/>
        </a:p>
      </dgm:t>
    </dgm:pt>
    <dgm:pt modelId="{D3547D3A-076A-4D4D-BC50-131AC8353B38}">
      <dgm:prSet phldrT="[Текст]" custT="1"/>
      <dgm:spPr>
        <a:solidFill>
          <a:schemeClr val="tx1"/>
        </a:solidFill>
      </dgm:spPr>
      <dgm:t>
        <a:bodyPr anchor="ctr"/>
        <a:lstStyle/>
        <a:p>
          <a:pPr algn="ctr"/>
          <a:r>
            <a:rPr lang="ru-RU" sz="1800" dirty="0" err="1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Внутрен-ние</a:t>
          </a:r>
          <a:r>
            <a:rPr lang="ru-RU" sz="18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проб-</a:t>
          </a:r>
          <a:r>
            <a:rPr lang="ru-RU" sz="1800" dirty="0" err="1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лемы</a:t>
          </a:r>
          <a:r>
            <a:rPr lang="ru-RU" sz="18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на-шей страны</a:t>
          </a:r>
          <a:endParaRPr lang="ru-RU" sz="1800" dirty="0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90A0FD76-31D3-464E-9A12-C19AA76B0CE8}" type="parTrans" cxnId="{8740CAF1-17B1-41C7-9E10-077EE9EA86AA}">
      <dgm:prSet/>
      <dgm:spPr/>
      <dgm:t>
        <a:bodyPr/>
        <a:lstStyle/>
        <a:p>
          <a:endParaRPr lang="ru-RU"/>
        </a:p>
      </dgm:t>
    </dgm:pt>
    <dgm:pt modelId="{379E4AE2-5CE5-4668-837E-513EFE2A63AA}" type="sibTrans" cxnId="{8740CAF1-17B1-41C7-9E10-077EE9EA86AA}">
      <dgm:prSet/>
      <dgm:spPr/>
      <dgm:t>
        <a:bodyPr/>
        <a:lstStyle/>
        <a:p>
          <a:endParaRPr lang="ru-RU"/>
        </a:p>
      </dgm:t>
    </dgm:pt>
    <dgm:pt modelId="{B8036502-91E6-4D55-A77C-F50D73AC8D1D}" type="pres">
      <dgm:prSet presAssocID="{F2802B0D-2AFD-475A-9A18-F842475BC86D}" presName="Name0" presStyleCnt="0">
        <dgm:presLayoutVars>
          <dgm:chMax val="2"/>
          <dgm:chPref val="2"/>
          <dgm:animLvl val="lvl"/>
        </dgm:presLayoutVars>
      </dgm:prSet>
      <dgm:spPr/>
      <dgm:t>
        <a:bodyPr/>
        <a:lstStyle/>
        <a:p>
          <a:endParaRPr lang="ru-RU"/>
        </a:p>
      </dgm:t>
    </dgm:pt>
    <dgm:pt modelId="{BA0D4465-538F-4E3F-9013-BD776A8A22B1}" type="pres">
      <dgm:prSet presAssocID="{F2802B0D-2AFD-475A-9A18-F842475BC86D}" presName="LeftText" presStyleLbl="revTx" presStyleIdx="0" presStyleCnt="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E93E8A8-A50D-4360-B787-C8C9905C13DA}" type="pres">
      <dgm:prSet presAssocID="{F2802B0D-2AFD-475A-9A18-F842475BC86D}" presName="LeftNode" presStyleLbl="bgImgPlace1" presStyleIdx="0" presStyleCnt="2">
        <dgm:presLayoutVars>
          <dgm:chMax val="2"/>
          <dgm:chPref val="2"/>
        </dgm:presLayoutVars>
      </dgm:prSet>
      <dgm:spPr/>
      <dgm:t>
        <a:bodyPr/>
        <a:lstStyle/>
        <a:p>
          <a:endParaRPr lang="ru-RU"/>
        </a:p>
      </dgm:t>
    </dgm:pt>
    <dgm:pt modelId="{FD566897-CD34-45BA-9C21-81155004A73A}" type="pres">
      <dgm:prSet presAssocID="{F2802B0D-2AFD-475A-9A18-F842475BC86D}" presName="RightText" presStyleLbl="revTx" presStyleIdx="0" presStyleCnt="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19479F3-81E6-4E05-B301-984CA9F3328E}" type="pres">
      <dgm:prSet presAssocID="{F2802B0D-2AFD-475A-9A18-F842475BC86D}" presName="RightNode" presStyleLbl="bgImgPlace1" presStyleIdx="1" presStyleCnt="2">
        <dgm:presLayoutVars>
          <dgm:chMax val="0"/>
          <dgm:chPref val="0"/>
        </dgm:presLayoutVars>
      </dgm:prSet>
      <dgm:spPr/>
      <dgm:t>
        <a:bodyPr/>
        <a:lstStyle/>
        <a:p>
          <a:endParaRPr lang="ru-RU"/>
        </a:p>
      </dgm:t>
    </dgm:pt>
    <dgm:pt modelId="{CBF3CA2A-E63B-4D9A-A387-C4D33DEDA5A3}" type="pres">
      <dgm:prSet presAssocID="{F2802B0D-2AFD-475A-9A18-F842475BC86D}" presName="TopArrow" presStyleLbl="node1" presStyleIdx="0" presStyleCnt="2"/>
      <dgm:spPr>
        <a:gradFill rotWithShape="0">
          <a:gsLst>
            <a:gs pos="0">
              <a:srgbClr val="FFC000"/>
            </a:gs>
            <a:gs pos="10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</dgm:spPr>
    </dgm:pt>
    <dgm:pt modelId="{0DD2AAD1-C189-4B53-8922-B5DAB1815FA8}" type="pres">
      <dgm:prSet presAssocID="{F2802B0D-2AFD-475A-9A18-F842475BC86D}" presName="BottomArrow" presStyleLbl="node1" presStyleIdx="1" presStyleCnt="2"/>
      <dgm:spPr>
        <a:gradFill rotWithShape="0">
          <a:gsLst>
            <a:gs pos="0">
              <a:srgbClr val="FFC000"/>
            </a:gs>
            <a:gs pos="10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</dgm:spPr>
    </dgm:pt>
  </dgm:ptLst>
  <dgm:cxnLst>
    <dgm:cxn modelId="{F9C2C7A5-2052-437E-93C1-A5A24727DC1A}" type="presOf" srcId="{24F82229-3AD5-4BC9-9E96-34DF8F6494CE}" destId="{BA0D4465-538F-4E3F-9013-BD776A8A22B1}" srcOrd="0" destOrd="0" presId="urn:microsoft.com/office/officeart/2009/layout/ReverseList"/>
    <dgm:cxn modelId="{8740CAF1-17B1-41C7-9E10-077EE9EA86AA}" srcId="{F2802B0D-2AFD-475A-9A18-F842475BC86D}" destId="{D3547D3A-076A-4D4D-BC50-131AC8353B38}" srcOrd="1" destOrd="0" parTransId="{90A0FD76-31D3-464E-9A12-C19AA76B0CE8}" sibTransId="{379E4AE2-5CE5-4668-837E-513EFE2A63AA}"/>
    <dgm:cxn modelId="{E28B106C-294D-40EE-A7D2-3E8CE4D3D095}" type="presOf" srcId="{F2802B0D-2AFD-475A-9A18-F842475BC86D}" destId="{B8036502-91E6-4D55-A77C-F50D73AC8D1D}" srcOrd="0" destOrd="0" presId="urn:microsoft.com/office/officeart/2009/layout/ReverseList"/>
    <dgm:cxn modelId="{A4B62A37-AC1F-4FA4-92DF-F15190873AE1}" type="presOf" srcId="{24F82229-3AD5-4BC9-9E96-34DF8F6494CE}" destId="{DE93E8A8-A50D-4360-B787-C8C9905C13DA}" srcOrd="1" destOrd="0" presId="urn:microsoft.com/office/officeart/2009/layout/ReverseList"/>
    <dgm:cxn modelId="{939481EE-25F4-45FA-BE7D-7ED58C427C26}" type="presOf" srcId="{D3547D3A-076A-4D4D-BC50-131AC8353B38}" destId="{219479F3-81E6-4E05-B301-984CA9F3328E}" srcOrd="1" destOrd="0" presId="urn:microsoft.com/office/officeart/2009/layout/ReverseList"/>
    <dgm:cxn modelId="{1331A3FC-1E62-4CC7-84FD-21962B4961DD}" type="presOf" srcId="{D3547D3A-076A-4D4D-BC50-131AC8353B38}" destId="{FD566897-CD34-45BA-9C21-81155004A73A}" srcOrd="0" destOrd="0" presId="urn:microsoft.com/office/officeart/2009/layout/ReverseList"/>
    <dgm:cxn modelId="{8219F6D5-1706-41D3-AA6F-4A241B717A86}" srcId="{F2802B0D-2AFD-475A-9A18-F842475BC86D}" destId="{24F82229-3AD5-4BC9-9E96-34DF8F6494CE}" srcOrd="0" destOrd="0" parTransId="{C8FF746A-C8B0-4F78-A8B5-080AA3ED1CD2}" sibTransId="{D93A34C5-EFD2-4D30-9348-ACEBBF33B367}"/>
    <dgm:cxn modelId="{DCA5196A-2D3D-487E-8FD5-165187EB533F}" type="presParOf" srcId="{B8036502-91E6-4D55-A77C-F50D73AC8D1D}" destId="{BA0D4465-538F-4E3F-9013-BD776A8A22B1}" srcOrd="0" destOrd="0" presId="urn:microsoft.com/office/officeart/2009/layout/ReverseList"/>
    <dgm:cxn modelId="{0E80FD75-5BF7-400C-BFC2-CE8AF6F5E5D6}" type="presParOf" srcId="{B8036502-91E6-4D55-A77C-F50D73AC8D1D}" destId="{DE93E8A8-A50D-4360-B787-C8C9905C13DA}" srcOrd="1" destOrd="0" presId="urn:microsoft.com/office/officeart/2009/layout/ReverseList"/>
    <dgm:cxn modelId="{C61F2DC6-28FC-4F97-A74A-8445C23A9BD2}" type="presParOf" srcId="{B8036502-91E6-4D55-A77C-F50D73AC8D1D}" destId="{FD566897-CD34-45BA-9C21-81155004A73A}" srcOrd="2" destOrd="0" presId="urn:microsoft.com/office/officeart/2009/layout/ReverseList"/>
    <dgm:cxn modelId="{7349B1E8-2FC3-4A47-9090-B88F8F1056FC}" type="presParOf" srcId="{B8036502-91E6-4D55-A77C-F50D73AC8D1D}" destId="{219479F3-81E6-4E05-B301-984CA9F3328E}" srcOrd="3" destOrd="0" presId="urn:microsoft.com/office/officeart/2009/layout/ReverseList"/>
    <dgm:cxn modelId="{8B80E46F-1810-413F-A600-871334094624}" type="presParOf" srcId="{B8036502-91E6-4D55-A77C-F50D73AC8D1D}" destId="{CBF3CA2A-E63B-4D9A-A387-C4D33DEDA5A3}" srcOrd="4" destOrd="0" presId="urn:microsoft.com/office/officeart/2009/layout/ReverseList"/>
    <dgm:cxn modelId="{5EE15D5A-6BA4-4624-BA52-BCEDA0B6EAF5}" type="presParOf" srcId="{B8036502-91E6-4D55-A77C-F50D73AC8D1D}" destId="{0DD2AAD1-C189-4B53-8922-B5DAB1815FA8}" srcOrd="5" destOrd="0" presId="urn:microsoft.com/office/officeart/2009/layout/ReverseList"/>
  </dgm:cxnLst>
  <dgm:bg/>
  <dgm:whole/>
  <dgm:extLst>
    <a:ext uri="http://schemas.microsoft.com/office/drawing/2008/diagram">
      <dsp:dataModelExt xmlns:dsp="http://schemas.microsoft.com/office/drawing/2008/diagram" xmlns="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632BC2C1-DBD0-42BE-AF3D-EDE9E59E589B}">
      <dsp:nvSpPr>
        <dsp:cNvPr id="0" name=""/>
        <dsp:cNvSpPr/>
      </dsp:nvSpPr>
      <dsp:spPr>
        <a:xfrm>
          <a:off x="4082" y="60134"/>
          <a:ext cx="4182725" cy="1091993"/>
        </a:xfrm>
        <a:prstGeom prst="chevron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dk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2860" tIns="11430" rIns="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Преамбула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(вступительная часть) </a:t>
          </a: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Конституции Республики Беларусь</a:t>
          </a:r>
          <a:endParaRPr lang="ru-RU" sz="18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4082" y="60134"/>
        <a:ext cx="4182725" cy="1091993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93F1F3F4-8B61-429C-9D14-0072BBE0B133}">
      <dsp:nvSpPr>
        <dsp:cNvPr id="0" name=""/>
        <dsp:cNvSpPr/>
      </dsp:nvSpPr>
      <dsp:spPr>
        <a:xfrm>
          <a:off x="936101" y="0"/>
          <a:ext cx="6047971" cy="47485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dk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Преамбула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936101" y="0"/>
        <a:ext cx="6047971" cy="474857"/>
      </dsp:txXfrm>
    </dsp:sp>
    <dsp:sp modelId="{CD387E58-E80B-4810-967F-25FFEB8EBE3F}">
      <dsp:nvSpPr>
        <dsp:cNvPr id="0" name=""/>
        <dsp:cNvSpPr/>
      </dsp:nvSpPr>
      <dsp:spPr>
        <a:xfrm>
          <a:off x="0" y="504057"/>
          <a:ext cx="6998815" cy="47485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dk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Раздел </a:t>
          </a:r>
          <a:r>
            <a:rPr lang="en-US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I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. Основы конституционного строя. Ст. 1-20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0" y="504057"/>
        <a:ext cx="6998815" cy="474857"/>
      </dsp:txXfrm>
    </dsp:sp>
    <dsp:sp modelId="{D92A7D1B-B08A-409A-A336-8D1B8E086687}">
      <dsp:nvSpPr>
        <dsp:cNvPr id="0" name=""/>
        <dsp:cNvSpPr/>
      </dsp:nvSpPr>
      <dsp:spPr>
        <a:xfrm>
          <a:off x="0" y="1008113"/>
          <a:ext cx="6998815" cy="47485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dk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Раздел </a:t>
          </a:r>
          <a:r>
            <a:rPr lang="en-US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II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. Личность, общество, государство. Ст. 21-63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0" y="1008113"/>
        <a:ext cx="6998815" cy="474857"/>
      </dsp:txXfrm>
    </dsp:sp>
    <dsp:sp modelId="{D1D22844-789D-4925-ACCA-169FF0E0CBF9}">
      <dsp:nvSpPr>
        <dsp:cNvPr id="0" name=""/>
        <dsp:cNvSpPr/>
      </dsp:nvSpPr>
      <dsp:spPr>
        <a:xfrm>
          <a:off x="0" y="1512169"/>
          <a:ext cx="6998815" cy="47485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dk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Раздел </a:t>
          </a:r>
          <a:r>
            <a:rPr lang="en-US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III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. Избирательная система. Референдум. Ст. 64-78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0" y="1512169"/>
        <a:ext cx="6998815" cy="474857"/>
      </dsp:txXfrm>
    </dsp:sp>
    <dsp:sp modelId="{BC62C1D4-D30B-4AD3-93B1-B1AC8766BD18}">
      <dsp:nvSpPr>
        <dsp:cNvPr id="0" name=""/>
        <dsp:cNvSpPr/>
      </dsp:nvSpPr>
      <dsp:spPr>
        <a:xfrm rot="21013566">
          <a:off x="6995737" y="1705680"/>
          <a:ext cx="424169" cy="15826"/>
        </a:xfrm>
        <a:custGeom>
          <a:avLst/>
          <a:gdLst/>
          <a:ahLst/>
          <a:cxnLst/>
          <a:rect l="0" t="0" r="0" b="0"/>
          <a:pathLst>
            <a:path>
              <a:moveTo>
                <a:pt x="0" y="7913"/>
              </a:moveTo>
              <a:lnTo>
                <a:pt x="424169" y="7913"/>
              </a:lnTo>
            </a:path>
          </a:pathLst>
        </a:custGeom>
        <a:noFill/>
        <a:ln w="254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 rot="21013566">
        <a:off x="7197217" y="1702990"/>
        <a:ext cx="21208" cy="21208"/>
      </dsp:txXfrm>
    </dsp:sp>
    <dsp:sp modelId="{B799BB3E-44F2-4547-A9F1-6D05DE475F5B}">
      <dsp:nvSpPr>
        <dsp:cNvPr id="0" name=""/>
        <dsp:cNvSpPr/>
      </dsp:nvSpPr>
      <dsp:spPr>
        <a:xfrm>
          <a:off x="7416828" y="1440162"/>
          <a:ext cx="1142753" cy="47485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dk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Глава 1-2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7416828" y="1440162"/>
        <a:ext cx="1142753" cy="474857"/>
      </dsp:txXfrm>
    </dsp:sp>
    <dsp:sp modelId="{4637A07D-B79B-4BCE-9251-F76A14CD2CC1}">
      <dsp:nvSpPr>
        <dsp:cNvPr id="0" name=""/>
        <dsp:cNvSpPr/>
      </dsp:nvSpPr>
      <dsp:spPr>
        <a:xfrm>
          <a:off x="0" y="2016225"/>
          <a:ext cx="6998815" cy="47485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dk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Раздел </a:t>
          </a:r>
          <a:r>
            <a:rPr lang="en-US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IV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. Президент, Парламент, Правительство, Суд. Ст. 79-116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0" y="2016225"/>
        <a:ext cx="6998815" cy="474857"/>
      </dsp:txXfrm>
    </dsp:sp>
    <dsp:sp modelId="{5C83D8E3-45A7-40A0-A52E-E594695FD2FB}">
      <dsp:nvSpPr>
        <dsp:cNvPr id="0" name=""/>
        <dsp:cNvSpPr/>
      </dsp:nvSpPr>
      <dsp:spPr>
        <a:xfrm rot="1140597">
          <a:off x="6986759" y="2317748"/>
          <a:ext cx="442125" cy="15826"/>
        </a:xfrm>
        <a:custGeom>
          <a:avLst/>
          <a:gdLst/>
          <a:ahLst/>
          <a:cxnLst/>
          <a:rect l="0" t="0" r="0" b="0"/>
          <a:pathLst>
            <a:path>
              <a:moveTo>
                <a:pt x="0" y="7913"/>
              </a:moveTo>
              <a:lnTo>
                <a:pt x="442125" y="7913"/>
              </a:lnTo>
            </a:path>
          </a:pathLst>
        </a:custGeom>
        <a:noFill/>
        <a:ln w="254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 rot="1140597">
        <a:off x="7196768" y="2314608"/>
        <a:ext cx="22106" cy="22106"/>
      </dsp:txXfrm>
    </dsp:sp>
    <dsp:sp modelId="{31EC938C-D137-4C7B-BCFC-6233499CB736}">
      <dsp:nvSpPr>
        <dsp:cNvPr id="0" name=""/>
        <dsp:cNvSpPr/>
      </dsp:nvSpPr>
      <dsp:spPr>
        <a:xfrm>
          <a:off x="7416828" y="2160240"/>
          <a:ext cx="1142753" cy="47485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dk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Глава 3-6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7416828" y="2160240"/>
        <a:ext cx="1142753" cy="474857"/>
      </dsp:txXfrm>
    </dsp:sp>
    <dsp:sp modelId="{778EF8F2-0969-4D75-A57C-F07C724FC4A5}">
      <dsp:nvSpPr>
        <dsp:cNvPr id="0" name=""/>
        <dsp:cNvSpPr/>
      </dsp:nvSpPr>
      <dsp:spPr>
        <a:xfrm>
          <a:off x="0" y="2520281"/>
          <a:ext cx="6998815" cy="47485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dk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Раздел </a:t>
          </a:r>
          <a:r>
            <a:rPr lang="en-US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V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. Местное управление и самоуправление. Ст. 117-124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0" y="2520281"/>
        <a:ext cx="6998815" cy="474857"/>
      </dsp:txXfrm>
    </dsp:sp>
    <dsp:sp modelId="{3CB065AC-BB24-44FB-AFC1-87EC07C1E10C}">
      <dsp:nvSpPr>
        <dsp:cNvPr id="0" name=""/>
        <dsp:cNvSpPr/>
      </dsp:nvSpPr>
      <dsp:spPr>
        <a:xfrm>
          <a:off x="0" y="3024337"/>
          <a:ext cx="7010212" cy="47485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dk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Раздел </a:t>
          </a:r>
          <a:r>
            <a:rPr lang="en-US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VI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. Прокуратура. Комитет государственного контроля. Ст. 125-131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0" y="3024337"/>
        <a:ext cx="7010212" cy="474857"/>
      </dsp:txXfrm>
    </dsp:sp>
    <dsp:sp modelId="{5908824E-BB84-467D-B882-E22436D1D45A}">
      <dsp:nvSpPr>
        <dsp:cNvPr id="0" name=""/>
        <dsp:cNvSpPr/>
      </dsp:nvSpPr>
      <dsp:spPr>
        <a:xfrm rot="1678814">
          <a:off x="6983301" y="3361863"/>
          <a:ext cx="460437" cy="15826"/>
        </a:xfrm>
        <a:custGeom>
          <a:avLst/>
          <a:gdLst/>
          <a:ahLst/>
          <a:cxnLst/>
          <a:rect l="0" t="0" r="0" b="0"/>
          <a:pathLst>
            <a:path>
              <a:moveTo>
                <a:pt x="0" y="7913"/>
              </a:moveTo>
              <a:lnTo>
                <a:pt x="460437" y="7913"/>
              </a:lnTo>
            </a:path>
          </a:pathLst>
        </a:custGeom>
        <a:noFill/>
        <a:ln w="254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 rot="1678814">
        <a:off x="7202009" y="3358266"/>
        <a:ext cx="23021" cy="23021"/>
      </dsp:txXfrm>
    </dsp:sp>
    <dsp:sp modelId="{EC35D20B-0CCD-4AAC-AB47-E658F616E2D8}">
      <dsp:nvSpPr>
        <dsp:cNvPr id="0" name=""/>
        <dsp:cNvSpPr/>
      </dsp:nvSpPr>
      <dsp:spPr>
        <a:xfrm>
          <a:off x="7416828" y="3240359"/>
          <a:ext cx="1141195" cy="47485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dk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Глава 7-8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7416828" y="3240359"/>
        <a:ext cx="1141195" cy="474857"/>
      </dsp:txXfrm>
    </dsp:sp>
    <dsp:sp modelId="{5FFCFB9A-36DA-4B5B-9B25-6E605CFCEB6E}">
      <dsp:nvSpPr>
        <dsp:cNvPr id="0" name=""/>
        <dsp:cNvSpPr/>
      </dsp:nvSpPr>
      <dsp:spPr>
        <a:xfrm>
          <a:off x="0" y="3528393"/>
          <a:ext cx="7002187" cy="47485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dk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Раздел </a:t>
          </a:r>
          <a:r>
            <a:rPr lang="en-US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VII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. Финансово-кредитная система Республики Беларусь. Ст. 132-136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0" y="3528393"/>
        <a:ext cx="7002187" cy="474857"/>
      </dsp:txXfrm>
    </dsp:sp>
    <dsp:sp modelId="{14E5CA47-F91C-42FB-B6B2-908DEAB91DA8}">
      <dsp:nvSpPr>
        <dsp:cNvPr id="0" name=""/>
        <dsp:cNvSpPr/>
      </dsp:nvSpPr>
      <dsp:spPr>
        <a:xfrm>
          <a:off x="0" y="4032450"/>
          <a:ext cx="6996612" cy="47485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dk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Раздел </a:t>
          </a:r>
          <a:r>
            <a:rPr lang="en-US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VIII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. Действие Конституции Республики Беларусь и порядок её изменения. Ст. 137-140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0" y="4032450"/>
        <a:ext cx="6996612" cy="474857"/>
      </dsp:txXfrm>
    </dsp:sp>
    <dsp:sp modelId="{D3DE81A1-F671-4F0C-BE83-2A33AFC0A989}">
      <dsp:nvSpPr>
        <dsp:cNvPr id="0" name=""/>
        <dsp:cNvSpPr/>
      </dsp:nvSpPr>
      <dsp:spPr>
        <a:xfrm>
          <a:off x="0" y="4536506"/>
          <a:ext cx="6995966" cy="47485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dk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Раздел</a:t>
          </a:r>
          <a:r>
            <a:rPr lang="en-US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IX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. Заключительные и переходные положения. Ст. 141-146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0" y="4536506"/>
        <a:ext cx="6995966" cy="474857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F55A6F26-7956-4382-864F-98167792E5D5}">
      <dsp:nvSpPr>
        <dsp:cNvPr id="0" name=""/>
        <dsp:cNvSpPr/>
      </dsp:nvSpPr>
      <dsp:spPr>
        <a:xfrm>
          <a:off x="2418" y="1154906"/>
          <a:ext cx="3508374" cy="175418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dk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Раздел </a:t>
          </a:r>
          <a:r>
            <a:rPr lang="en-US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III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. Избирательная система. Референдум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2418" y="1154906"/>
        <a:ext cx="3508374" cy="1754187"/>
      </dsp:txXfrm>
    </dsp:sp>
    <dsp:sp modelId="{FDA4CF5A-443A-4EA6-B88A-6F90B2FED034}">
      <dsp:nvSpPr>
        <dsp:cNvPr id="0" name=""/>
        <dsp:cNvSpPr/>
      </dsp:nvSpPr>
      <dsp:spPr>
        <a:xfrm rot="19457599">
          <a:off x="3348352" y="1488823"/>
          <a:ext cx="1728230" cy="77695"/>
        </a:xfrm>
        <a:custGeom>
          <a:avLst/>
          <a:gdLst/>
          <a:ahLst/>
          <a:cxnLst/>
          <a:rect l="0" t="0" r="0" b="0"/>
          <a:pathLst>
            <a:path>
              <a:moveTo>
                <a:pt x="0" y="38847"/>
              </a:moveTo>
              <a:lnTo>
                <a:pt x="1728230" y="38847"/>
              </a:lnTo>
            </a:path>
          </a:pathLst>
        </a:custGeom>
        <a:noFill/>
        <a:ln w="254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600" kern="1200"/>
        </a:p>
      </dsp:txBody>
      <dsp:txXfrm rot="19457599">
        <a:off x="4169262" y="1484465"/>
        <a:ext cx="86411" cy="86411"/>
      </dsp:txXfrm>
    </dsp:sp>
    <dsp:sp modelId="{A5EB0B78-5D77-4116-B0AC-E27628919263}">
      <dsp:nvSpPr>
        <dsp:cNvPr id="0" name=""/>
        <dsp:cNvSpPr/>
      </dsp:nvSpPr>
      <dsp:spPr>
        <a:xfrm>
          <a:off x="4914143" y="146248"/>
          <a:ext cx="3508374" cy="175418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dk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Глава 1. Избирательная система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4914143" y="146248"/>
        <a:ext cx="3508374" cy="1754187"/>
      </dsp:txXfrm>
    </dsp:sp>
    <dsp:sp modelId="{92500673-F94E-4ABF-9E53-46F73452CD89}">
      <dsp:nvSpPr>
        <dsp:cNvPr id="0" name=""/>
        <dsp:cNvSpPr/>
      </dsp:nvSpPr>
      <dsp:spPr>
        <a:xfrm rot="2142401">
          <a:off x="3348352" y="2497481"/>
          <a:ext cx="1728230" cy="77695"/>
        </a:xfrm>
        <a:custGeom>
          <a:avLst/>
          <a:gdLst/>
          <a:ahLst/>
          <a:cxnLst/>
          <a:rect l="0" t="0" r="0" b="0"/>
          <a:pathLst>
            <a:path>
              <a:moveTo>
                <a:pt x="0" y="38847"/>
              </a:moveTo>
              <a:lnTo>
                <a:pt x="1728230" y="38847"/>
              </a:lnTo>
            </a:path>
          </a:pathLst>
        </a:custGeom>
        <a:noFill/>
        <a:ln w="254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600" kern="1200"/>
        </a:p>
      </dsp:txBody>
      <dsp:txXfrm rot="2142401">
        <a:off x="4169262" y="2493123"/>
        <a:ext cx="86411" cy="86411"/>
      </dsp:txXfrm>
    </dsp:sp>
    <dsp:sp modelId="{B930FB45-7EBE-4F48-808D-328102659003}">
      <dsp:nvSpPr>
        <dsp:cNvPr id="0" name=""/>
        <dsp:cNvSpPr/>
      </dsp:nvSpPr>
      <dsp:spPr>
        <a:xfrm>
          <a:off x="4914143" y="2163564"/>
          <a:ext cx="3508374" cy="175418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dk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Глава 2. Референдум (народное голосование)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4914143" y="2163564"/>
        <a:ext cx="3508374" cy="1754187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F55A6F26-7956-4382-864F-98167792E5D5}">
      <dsp:nvSpPr>
        <dsp:cNvPr id="0" name=""/>
        <dsp:cNvSpPr/>
      </dsp:nvSpPr>
      <dsp:spPr>
        <a:xfrm>
          <a:off x="0" y="1599950"/>
          <a:ext cx="2784660" cy="91192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dk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Раздел </a:t>
          </a:r>
          <a:r>
            <a:rPr lang="en-US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IV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. Президент, Парламент, Правительство, Суд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0" y="1599950"/>
        <a:ext cx="2784660" cy="911921"/>
      </dsp:txXfrm>
    </dsp:sp>
    <dsp:sp modelId="{FDA4CF5A-443A-4EA6-B88A-6F90B2FED034}">
      <dsp:nvSpPr>
        <dsp:cNvPr id="0" name=""/>
        <dsp:cNvSpPr/>
      </dsp:nvSpPr>
      <dsp:spPr>
        <a:xfrm rot="17799171">
          <a:off x="2292013" y="1237228"/>
          <a:ext cx="1786842" cy="40390"/>
        </a:xfrm>
        <a:custGeom>
          <a:avLst/>
          <a:gdLst/>
          <a:ahLst/>
          <a:cxnLst/>
          <a:rect l="0" t="0" r="0" b="0"/>
          <a:pathLst>
            <a:path>
              <a:moveTo>
                <a:pt x="0" y="20195"/>
              </a:moveTo>
              <a:lnTo>
                <a:pt x="1786842" y="20195"/>
              </a:lnTo>
            </a:path>
          </a:pathLst>
        </a:custGeom>
        <a:noFill/>
        <a:ln w="254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600" kern="1200"/>
        </a:p>
      </dsp:txBody>
      <dsp:txXfrm rot="17799171">
        <a:off x="3140763" y="1212752"/>
        <a:ext cx="89342" cy="89342"/>
      </dsp:txXfrm>
    </dsp:sp>
    <dsp:sp modelId="{A5EB0B78-5D77-4116-B0AC-E27628919263}">
      <dsp:nvSpPr>
        <dsp:cNvPr id="0" name=""/>
        <dsp:cNvSpPr/>
      </dsp:nvSpPr>
      <dsp:spPr>
        <a:xfrm>
          <a:off x="3586208" y="2975"/>
          <a:ext cx="4910731" cy="91192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dk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Глава 3. Президент Республики Беларусь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3586208" y="2975"/>
        <a:ext cx="4910731" cy="911921"/>
      </dsp:txXfrm>
    </dsp:sp>
    <dsp:sp modelId="{92500673-F94E-4ABF-9E53-46F73452CD89}">
      <dsp:nvSpPr>
        <dsp:cNvPr id="0" name=""/>
        <dsp:cNvSpPr/>
      </dsp:nvSpPr>
      <dsp:spPr>
        <a:xfrm rot="19537655">
          <a:off x="2699874" y="1761582"/>
          <a:ext cx="971120" cy="40390"/>
        </a:xfrm>
        <a:custGeom>
          <a:avLst/>
          <a:gdLst/>
          <a:ahLst/>
          <a:cxnLst/>
          <a:rect l="0" t="0" r="0" b="0"/>
          <a:pathLst>
            <a:path>
              <a:moveTo>
                <a:pt x="0" y="20195"/>
              </a:moveTo>
              <a:lnTo>
                <a:pt x="971120" y="20195"/>
              </a:lnTo>
            </a:path>
          </a:pathLst>
        </a:custGeom>
        <a:noFill/>
        <a:ln w="254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 rot="19537655">
        <a:off x="3161156" y="1757499"/>
        <a:ext cx="48556" cy="48556"/>
      </dsp:txXfrm>
    </dsp:sp>
    <dsp:sp modelId="{B930FB45-7EBE-4F48-808D-328102659003}">
      <dsp:nvSpPr>
        <dsp:cNvPr id="0" name=""/>
        <dsp:cNvSpPr/>
      </dsp:nvSpPr>
      <dsp:spPr>
        <a:xfrm>
          <a:off x="3586208" y="1051684"/>
          <a:ext cx="4910731" cy="91192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dk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Глава 4. Парламент </a:t>
          </a:r>
          <a:r>
            <a:rPr lang="ru-RU" sz="1800" kern="120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– </a:t>
          </a:r>
          <a:r>
            <a:rPr lang="ru-RU" sz="1800" kern="120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Национальное 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собрание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3586208" y="1051684"/>
        <a:ext cx="4910731" cy="911921"/>
      </dsp:txXfrm>
    </dsp:sp>
    <dsp:sp modelId="{151CADCA-2D0E-47B7-BA84-864F2FD319AD}">
      <dsp:nvSpPr>
        <dsp:cNvPr id="0" name=""/>
        <dsp:cNvSpPr/>
      </dsp:nvSpPr>
      <dsp:spPr>
        <a:xfrm rot="1918707">
          <a:off x="2712961" y="2285937"/>
          <a:ext cx="944946" cy="40390"/>
        </a:xfrm>
        <a:custGeom>
          <a:avLst/>
          <a:gdLst/>
          <a:ahLst/>
          <a:cxnLst/>
          <a:rect l="0" t="0" r="0" b="0"/>
          <a:pathLst>
            <a:path>
              <a:moveTo>
                <a:pt x="0" y="20195"/>
              </a:moveTo>
              <a:lnTo>
                <a:pt x="944946" y="20195"/>
              </a:lnTo>
            </a:path>
          </a:pathLst>
        </a:custGeom>
        <a:noFill/>
        <a:ln w="254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 rot="1918707">
        <a:off x="3161811" y="2282508"/>
        <a:ext cx="47247" cy="47247"/>
      </dsp:txXfrm>
    </dsp:sp>
    <dsp:sp modelId="{6484BA41-53E6-44FA-9F7F-44DCDA91B0E7}">
      <dsp:nvSpPr>
        <dsp:cNvPr id="0" name=""/>
        <dsp:cNvSpPr/>
      </dsp:nvSpPr>
      <dsp:spPr>
        <a:xfrm>
          <a:off x="3586208" y="2100394"/>
          <a:ext cx="4910731" cy="91192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dk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Глава 5. Правительство – Совет Министров Республики Беларусь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3586208" y="2100394"/>
        <a:ext cx="4910731" cy="911921"/>
      </dsp:txXfrm>
    </dsp:sp>
    <dsp:sp modelId="{D69CC2A1-30BA-495D-8B52-1FA3C58A6701}">
      <dsp:nvSpPr>
        <dsp:cNvPr id="0" name=""/>
        <dsp:cNvSpPr/>
      </dsp:nvSpPr>
      <dsp:spPr>
        <a:xfrm rot="3758548">
          <a:off x="2313317" y="2810292"/>
          <a:ext cx="1744235" cy="40390"/>
        </a:xfrm>
        <a:custGeom>
          <a:avLst/>
          <a:gdLst/>
          <a:ahLst/>
          <a:cxnLst/>
          <a:rect l="0" t="0" r="0" b="0"/>
          <a:pathLst>
            <a:path>
              <a:moveTo>
                <a:pt x="0" y="20195"/>
              </a:moveTo>
              <a:lnTo>
                <a:pt x="1744235" y="20195"/>
              </a:lnTo>
            </a:path>
          </a:pathLst>
        </a:custGeom>
        <a:noFill/>
        <a:ln w="254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600" kern="1200"/>
        </a:p>
      </dsp:txBody>
      <dsp:txXfrm rot="3758548">
        <a:off x="3141828" y="2786881"/>
        <a:ext cx="87211" cy="87211"/>
      </dsp:txXfrm>
    </dsp:sp>
    <dsp:sp modelId="{4E1471C7-DBC9-4B6A-BE08-A8CF134A611A}">
      <dsp:nvSpPr>
        <dsp:cNvPr id="0" name=""/>
        <dsp:cNvSpPr/>
      </dsp:nvSpPr>
      <dsp:spPr>
        <a:xfrm>
          <a:off x="3586208" y="3149103"/>
          <a:ext cx="4910731" cy="91192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dk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Глава 6. Суд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3586208" y="3149103"/>
        <a:ext cx="4910731" cy="911921"/>
      </dsp:txXfrm>
    </dsp:sp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F55A6F26-7956-4382-864F-98167792E5D5}">
      <dsp:nvSpPr>
        <dsp:cNvPr id="0" name=""/>
        <dsp:cNvSpPr/>
      </dsp:nvSpPr>
      <dsp:spPr>
        <a:xfrm>
          <a:off x="2418" y="1154906"/>
          <a:ext cx="3508374" cy="175418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dk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Раздел </a:t>
          </a:r>
          <a:r>
            <a:rPr lang="en-US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VI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. Прокуратура, Комитет государственного контроля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2418" y="1154906"/>
        <a:ext cx="3508374" cy="1754187"/>
      </dsp:txXfrm>
    </dsp:sp>
    <dsp:sp modelId="{FDA4CF5A-443A-4EA6-B88A-6F90B2FED034}">
      <dsp:nvSpPr>
        <dsp:cNvPr id="0" name=""/>
        <dsp:cNvSpPr/>
      </dsp:nvSpPr>
      <dsp:spPr>
        <a:xfrm rot="19457599">
          <a:off x="3348352" y="1488823"/>
          <a:ext cx="1728230" cy="77695"/>
        </a:xfrm>
        <a:custGeom>
          <a:avLst/>
          <a:gdLst/>
          <a:ahLst/>
          <a:cxnLst/>
          <a:rect l="0" t="0" r="0" b="0"/>
          <a:pathLst>
            <a:path>
              <a:moveTo>
                <a:pt x="0" y="38847"/>
              </a:moveTo>
              <a:lnTo>
                <a:pt x="1728230" y="38847"/>
              </a:lnTo>
            </a:path>
          </a:pathLst>
        </a:custGeom>
        <a:noFill/>
        <a:ln w="254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600" kern="1200"/>
        </a:p>
      </dsp:txBody>
      <dsp:txXfrm rot="19457599">
        <a:off x="4169262" y="1484465"/>
        <a:ext cx="86411" cy="86411"/>
      </dsp:txXfrm>
    </dsp:sp>
    <dsp:sp modelId="{A5EB0B78-5D77-4116-B0AC-E27628919263}">
      <dsp:nvSpPr>
        <dsp:cNvPr id="0" name=""/>
        <dsp:cNvSpPr/>
      </dsp:nvSpPr>
      <dsp:spPr>
        <a:xfrm>
          <a:off x="4914143" y="146248"/>
          <a:ext cx="3508374" cy="175418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dk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Глава 7. Прокуратура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4914143" y="146248"/>
        <a:ext cx="3508374" cy="1754187"/>
      </dsp:txXfrm>
    </dsp:sp>
    <dsp:sp modelId="{92500673-F94E-4ABF-9E53-46F73452CD89}">
      <dsp:nvSpPr>
        <dsp:cNvPr id="0" name=""/>
        <dsp:cNvSpPr/>
      </dsp:nvSpPr>
      <dsp:spPr>
        <a:xfrm rot="2142401">
          <a:off x="3348352" y="2497481"/>
          <a:ext cx="1728230" cy="77695"/>
        </a:xfrm>
        <a:custGeom>
          <a:avLst/>
          <a:gdLst/>
          <a:ahLst/>
          <a:cxnLst/>
          <a:rect l="0" t="0" r="0" b="0"/>
          <a:pathLst>
            <a:path>
              <a:moveTo>
                <a:pt x="0" y="38847"/>
              </a:moveTo>
              <a:lnTo>
                <a:pt x="1728230" y="38847"/>
              </a:lnTo>
            </a:path>
          </a:pathLst>
        </a:custGeom>
        <a:noFill/>
        <a:ln w="254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600" kern="1200"/>
        </a:p>
      </dsp:txBody>
      <dsp:txXfrm rot="2142401">
        <a:off x="4169262" y="2493123"/>
        <a:ext cx="86411" cy="86411"/>
      </dsp:txXfrm>
    </dsp:sp>
    <dsp:sp modelId="{B930FB45-7EBE-4F48-808D-328102659003}">
      <dsp:nvSpPr>
        <dsp:cNvPr id="0" name=""/>
        <dsp:cNvSpPr/>
      </dsp:nvSpPr>
      <dsp:spPr>
        <a:xfrm>
          <a:off x="4914143" y="2163564"/>
          <a:ext cx="3508374" cy="175418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dk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Глава 8. Комитет государственного контроля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4914143" y="2163564"/>
        <a:ext cx="3508374" cy="1754187"/>
      </dsp:txXfrm>
    </dsp:sp>
  </dsp:spTree>
</dsp:drawing>
</file>

<file path=ppt/diagrams/drawing6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1F39C818-02BB-4176-860C-0D4D375A13B4}">
      <dsp:nvSpPr>
        <dsp:cNvPr id="0" name=""/>
        <dsp:cNvSpPr/>
      </dsp:nvSpPr>
      <dsp:spPr>
        <a:xfrm>
          <a:off x="288037" y="15778"/>
          <a:ext cx="3381126" cy="58604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dk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Отрасли права</a:t>
          </a:r>
          <a:endParaRPr lang="ru-RU" sz="18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288037" y="15778"/>
        <a:ext cx="3381126" cy="586040"/>
      </dsp:txXfrm>
    </dsp:sp>
    <dsp:sp modelId="{BCA7DFE1-97B1-4B05-A6DC-A3E3819FC351}">
      <dsp:nvSpPr>
        <dsp:cNvPr id="0" name=""/>
        <dsp:cNvSpPr/>
      </dsp:nvSpPr>
      <dsp:spPr>
        <a:xfrm>
          <a:off x="626149" y="601819"/>
          <a:ext cx="338105" cy="43953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39530"/>
              </a:lnTo>
              <a:lnTo>
                <a:pt x="338105" y="439530"/>
              </a:lnTo>
            </a:path>
          </a:pathLst>
        </a:custGeom>
        <a:noFill/>
        <a:ln w="254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7EBC7B8-1891-4225-9BE3-2A64C2511DCB}">
      <dsp:nvSpPr>
        <dsp:cNvPr id="0" name=""/>
        <dsp:cNvSpPr/>
      </dsp:nvSpPr>
      <dsp:spPr>
        <a:xfrm>
          <a:off x="964255" y="748329"/>
          <a:ext cx="2704901" cy="586040"/>
        </a:xfrm>
        <a:prstGeom prst="roundRect">
          <a:avLst>
            <a:gd name="adj" fmla="val 10000"/>
          </a:avLst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Конституционное право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964255" y="748329"/>
        <a:ext cx="2704901" cy="586040"/>
      </dsp:txXfrm>
    </dsp:sp>
    <dsp:sp modelId="{2826B1F2-F792-4367-84D9-79A0B2608766}">
      <dsp:nvSpPr>
        <dsp:cNvPr id="0" name=""/>
        <dsp:cNvSpPr/>
      </dsp:nvSpPr>
      <dsp:spPr>
        <a:xfrm>
          <a:off x="626149" y="601819"/>
          <a:ext cx="338105" cy="117208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72081"/>
              </a:lnTo>
              <a:lnTo>
                <a:pt x="338105" y="1172081"/>
              </a:lnTo>
            </a:path>
          </a:pathLst>
        </a:custGeom>
        <a:noFill/>
        <a:ln w="254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4B74867-8CF7-4A81-9DF8-06542C74054B}">
      <dsp:nvSpPr>
        <dsp:cNvPr id="0" name=""/>
        <dsp:cNvSpPr/>
      </dsp:nvSpPr>
      <dsp:spPr>
        <a:xfrm>
          <a:off x="964255" y="1480880"/>
          <a:ext cx="2704901" cy="586040"/>
        </a:xfrm>
        <a:prstGeom prst="roundRect">
          <a:avLst>
            <a:gd name="adj" fmla="val 10000"/>
          </a:avLst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Уголовное право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964255" y="1480880"/>
        <a:ext cx="2704901" cy="586040"/>
      </dsp:txXfrm>
    </dsp:sp>
    <dsp:sp modelId="{D16D8CA4-8839-4374-90BF-32E2461205F9}">
      <dsp:nvSpPr>
        <dsp:cNvPr id="0" name=""/>
        <dsp:cNvSpPr/>
      </dsp:nvSpPr>
      <dsp:spPr>
        <a:xfrm>
          <a:off x="626149" y="601819"/>
          <a:ext cx="338105" cy="190463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904632"/>
              </a:lnTo>
              <a:lnTo>
                <a:pt x="338105" y="1904632"/>
              </a:lnTo>
            </a:path>
          </a:pathLst>
        </a:custGeom>
        <a:noFill/>
        <a:ln w="254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351B565-B792-4AD3-9B03-562B36C4C305}">
      <dsp:nvSpPr>
        <dsp:cNvPr id="0" name=""/>
        <dsp:cNvSpPr/>
      </dsp:nvSpPr>
      <dsp:spPr>
        <a:xfrm>
          <a:off x="964255" y="2213431"/>
          <a:ext cx="2704901" cy="586040"/>
        </a:xfrm>
        <a:prstGeom prst="roundRect">
          <a:avLst>
            <a:gd name="adj" fmla="val 10000"/>
          </a:avLst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Административное право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964255" y="2213431"/>
        <a:ext cx="2704901" cy="586040"/>
      </dsp:txXfrm>
    </dsp:sp>
    <dsp:sp modelId="{9536127B-C237-4193-9420-95F6F3CB856F}">
      <dsp:nvSpPr>
        <dsp:cNvPr id="0" name=""/>
        <dsp:cNvSpPr/>
      </dsp:nvSpPr>
      <dsp:spPr>
        <a:xfrm>
          <a:off x="626149" y="601819"/>
          <a:ext cx="338105" cy="263718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637183"/>
              </a:lnTo>
              <a:lnTo>
                <a:pt x="338105" y="2637183"/>
              </a:lnTo>
            </a:path>
          </a:pathLst>
        </a:custGeom>
        <a:noFill/>
        <a:ln w="254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B1C518D-89C7-4A41-948A-1CEEA925988B}">
      <dsp:nvSpPr>
        <dsp:cNvPr id="0" name=""/>
        <dsp:cNvSpPr/>
      </dsp:nvSpPr>
      <dsp:spPr>
        <a:xfrm>
          <a:off x="964255" y="2945982"/>
          <a:ext cx="2704901" cy="586040"/>
        </a:xfrm>
        <a:prstGeom prst="roundRect">
          <a:avLst>
            <a:gd name="adj" fmla="val 10000"/>
          </a:avLst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Гражданское право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964255" y="2945982"/>
        <a:ext cx="2704901" cy="586040"/>
      </dsp:txXfrm>
    </dsp:sp>
    <dsp:sp modelId="{A584B469-4513-4828-BDA4-785C953BF518}">
      <dsp:nvSpPr>
        <dsp:cNvPr id="0" name=""/>
        <dsp:cNvSpPr/>
      </dsp:nvSpPr>
      <dsp:spPr>
        <a:xfrm>
          <a:off x="626149" y="601819"/>
          <a:ext cx="338105" cy="336973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369733"/>
              </a:lnTo>
              <a:lnTo>
                <a:pt x="338105" y="3369733"/>
              </a:lnTo>
            </a:path>
          </a:pathLst>
        </a:custGeom>
        <a:noFill/>
        <a:ln w="254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22BFE5F-7F17-45B8-965D-FCD3A88F15EB}">
      <dsp:nvSpPr>
        <dsp:cNvPr id="0" name=""/>
        <dsp:cNvSpPr/>
      </dsp:nvSpPr>
      <dsp:spPr>
        <a:xfrm>
          <a:off x="964255" y="3678533"/>
          <a:ext cx="2704901" cy="586040"/>
        </a:xfrm>
        <a:prstGeom prst="roundRect">
          <a:avLst>
            <a:gd name="adj" fmla="val 10000"/>
          </a:avLst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Трудовое право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964255" y="3678533"/>
        <a:ext cx="2704901" cy="586040"/>
      </dsp:txXfrm>
    </dsp:sp>
    <dsp:sp modelId="{BD8E4BF3-A9A8-4C67-A6E5-F99D654C63D5}">
      <dsp:nvSpPr>
        <dsp:cNvPr id="0" name=""/>
        <dsp:cNvSpPr/>
      </dsp:nvSpPr>
      <dsp:spPr>
        <a:xfrm>
          <a:off x="626149" y="601819"/>
          <a:ext cx="338105" cy="408948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089488"/>
              </a:lnTo>
              <a:lnTo>
                <a:pt x="338105" y="4089488"/>
              </a:lnTo>
            </a:path>
          </a:pathLst>
        </a:custGeom>
        <a:noFill/>
        <a:ln w="254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8BD8F96-3C60-4CA2-82E0-7C24766C5A35}">
      <dsp:nvSpPr>
        <dsp:cNvPr id="0" name=""/>
        <dsp:cNvSpPr/>
      </dsp:nvSpPr>
      <dsp:spPr>
        <a:xfrm>
          <a:off x="964255" y="4398287"/>
          <a:ext cx="2704901" cy="586040"/>
        </a:xfrm>
        <a:prstGeom prst="roundRect">
          <a:avLst>
            <a:gd name="adj" fmla="val 10000"/>
          </a:avLst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Семейное право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964255" y="4398287"/>
        <a:ext cx="2704901" cy="586040"/>
      </dsp:txXfrm>
    </dsp:sp>
  </dsp:spTree>
</dsp:drawing>
</file>

<file path=ppt/diagrams/drawing7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DE93E8A8-A50D-4360-B787-C8C9905C13DA}">
      <dsp:nvSpPr>
        <dsp:cNvPr id="0" name=""/>
        <dsp:cNvSpPr/>
      </dsp:nvSpPr>
      <dsp:spPr>
        <a:xfrm rot="16200000">
          <a:off x="-474154" y="1287106"/>
          <a:ext cx="2438475" cy="1490167"/>
        </a:xfrm>
        <a:prstGeom prst="round2SameRect">
          <a:avLst>
            <a:gd name="adj1" fmla="val 16670"/>
            <a:gd name="adj2" fmla="val 0"/>
          </a:avLst>
        </a:prstGeom>
        <a:solidFill>
          <a:schemeClr val="tx1"/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  <dsp:txBody>
        <a:bodyPr spcFirstLastPara="0" vert="horz" wrap="square" lIns="68580" tIns="114300" rIns="102870" bIns="11430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Глобальные проблемы </a:t>
          </a:r>
          <a:r>
            <a:rPr lang="ru-RU" sz="1800" kern="1200" dirty="0" err="1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современ-ного</a:t>
          </a:r>
          <a:r>
            <a:rPr lang="ru-RU" sz="1800" kern="12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миро-</a:t>
          </a:r>
          <a:r>
            <a:rPr lang="ru-RU" sz="1800" kern="1200" dirty="0" err="1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вого</a:t>
          </a:r>
          <a:r>
            <a:rPr lang="ru-RU" sz="1800" kern="12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</a:t>
          </a:r>
          <a:r>
            <a:rPr lang="ru-RU" sz="1800" kern="1200" dirty="0" err="1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сооб-щества</a:t>
          </a:r>
          <a:endParaRPr lang="ru-RU" sz="1800" kern="1200" dirty="0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 rot="16200000">
        <a:off x="-474154" y="1287106"/>
        <a:ext cx="2438475" cy="1490167"/>
      </dsp:txXfrm>
    </dsp:sp>
    <dsp:sp modelId="{219479F3-81E6-4E05-B301-984CA9F3328E}">
      <dsp:nvSpPr>
        <dsp:cNvPr id="0" name=""/>
        <dsp:cNvSpPr/>
      </dsp:nvSpPr>
      <dsp:spPr>
        <a:xfrm rot="5400000">
          <a:off x="1083678" y="1287106"/>
          <a:ext cx="2438475" cy="1490167"/>
        </a:xfrm>
        <a:prstGeom prst="round2SameRect">
          <a:avLst>
            <a:gd name="adj1" fmla="val 16670"/>
            <a:gd name="adj2" fmla="val 0"/>
          </a:avLst>
        </a:prstGeom>
        <a:solidFill>
          <a:schemeClr val="tx1"/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  <dsp:txBody>
        <a:bodyPr spcFirstLastPara="0" vert="horz" wrap="square" lIns="102870" tIns="114300" rIns="68580" bIns="11430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err="1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Внутрен-ние</a:t>
          </a:r>
          <a:r>
            <a:rPr lang="ru-RU" sz="1800" kern="12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проб-</a:t>
          </a:r>
          <a:r>
            <a:rPr lang="ru-RU" sz="1800" kern="1200" dirty="0" err="1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лемы</a:t>
          </a:r>
          <a:r>
            <a:rPr lang="ru-RU" sz="1800" kern="12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на-шей страны</a:t>
          </a:r>
          <a:endParaRPr lang="ru-RU" sz="1800" kern="1200" dirty="0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 rot="5400000">
        <a:off x="1083678" y="1287106"/>
        <a:ext cx="2438475" cy="1490167"/>
      </dsp:txXfrm>
    </dsp:sp>
    <dsp:sp modelId="{CBF3CA2A-E63B-4D9A-A387-C4D33DEDA5A3}">
      <dsp:nvSpPr>
        <dsp:cNvPr id="0" name=""/>
        <dsp:cNvSpPr/>
      </dsp:nvSpPr>
      <dsp:spPr>
        <a:xfrm>
          <a:off x="744931" y="135534"/>
          <a:ext cx="1557832" cy="1557757"/>
        </a:xfrm>
        <a:prstGeom prst="circularArrow">
          <a:avLst>
            <a:gd name="adj1" fmla="val 12500"/>
            <a:gd name="adj2" fmla="val 1142322"/>
            <a:gd name="adj3" fmla="val 20457678"/>
            <a:gd name="adj4" fmla="val 10800000"/>
            <a:gd name="adj5" fmla="val 12500"/>
          </a:avLst>
        </a:prstGeom>
        <a:gradFill rotWithShape="0">
          <a:gsLst>
            <a:gs pos="0">
              <a:srgbClr val="FFC000"/>
            </a:gs>
            <a:gs pos="10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0DD2AAD1-C189-4B53-8922-B5DAB1815FA8}">
      <dsp:nvSpPr>
        <dsp:cNvPr id="0" name=""/>
        <dsp:cNvSpPr/>
      </dsp:nvSpPr>
      <dsp:spPr>
        <a:xfrm rot="10800000">
          <a:off x="744931" y="2370708"/>
          <a:ext cx="1557832" cy="1557757"/>
        </a:xfrm>
        <a:prstGeom prst="circularArrow">
          <a:avLst>
            <a:gd name="adj1" fmla="val 12500"/>
            <a:gd name="adj2" fmla="val 1142322"/>
            <a:gd name="adj3" fmla="val 20457678"/>
            <a:gd name="adj4" fmla="val 10800000"/>
            <a:gd name="adj5" fmla="val 12500"/>
          </a:avLst>
        </a:prstGeom>
        <a:gradFill rotWithShape="0">
          <a:gsLst>
            <a:gs pos="0">
              <a:srgbClr val="FFC000"/>
            </a:gs>
            <a:gs pos="10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Process3">
  <dgm:title val=""/>
  <dgm:desc val=""/>
  <dgm:catLst>
    <dgm:cat type="process" pri="11000"/>
    <dgm:cat type="convert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chPref val="3"/>
      <dgm:dir/>
      <dgm:animLvl val="lvl"/>
      <dgm:resizeHandles/>
    </dgm:varLst>
    <dgm:choose name="Name1">
      <dgm:if name="Name2" func="var" arg="dir" op="equ" val="norm">
        <dgm:alg type="lin">
          <dgm:param type="linDir" val="fromT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T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bigChev" refType="w"/>
      <dgm:constr type="h" for="des" forName="bigChev" refType="w" refFor="des" refForName="bigChev" op="equ" fact="0.4"/>
      <dgm:constr type="w" for="des" forName="node" refType="w" refFor="des" refForName="bigChev" fact="0.83"/>
      <dgm:constr type="h" for="des" forName="node" refType="w" refFor="des" refForName="node" op="equ" fact="0.4"/>
      <dgm:constr type="w" for="des" forName="parTrans" refType="w" refFor="des" refForName="bigChev" op="equ" fact="-0.13"/>
      <dgm:constr type="w" for="des" forName="sibTrans" refType="w" refFor="des" refForName="node" op="equ" fact="-0.14"/>
      <dgm:constr type="h" for="ch" forName="vSp" refType="h" refFor="des" refForName="bigChev" op="equ" fact="0.14"/>
      <dgm:constr type="primFontSz" for="des" forName="node" op="equ"/>
      <dgm:constr type="primFontSz" for="des" forName="bigChev" op="equ"/>
    </dgm:constrLst>
    <dgm:ruleLst/>
    <dgm:forEach name="Name4" axis="ch" ptType="node">
      <dgm:layoutNode name="horFlow">
        <dgm:choose name="Name5">
          <dgm:if name="Name6" func="var" arg="dir" op="equ" val="norm">
            <dgm:alg type="lin">
              <dgm:param type="linDir" val="fromL"/>
              <dgm:param type="nodeHorzAlign" val="l"/>
              <dgm:param type="nodeVertAlign" val="mid"/>
              <dgm:param type="fallback" val="2D"/>
            </dgm:alg>
          </dgm:if>
          <dgm:else name="Name7">
            <dgm:alg type="lin">
              <dgm:param type="linDir" val="fromR"/>
              <dgm:param type="nodeHorzAlign" val="r"/>
              <dgm:param type="nodeVertAlign" val="mid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bigChev" styleLbl="node1">
          <dgm:alg type="tx"/>
          <dgm:choose name="Name8">
            <dgm:if name="Name9" func="var" arg="dir" op="equ" val="norm">
              <dgm:shape xmlns:r="http://schemas.openxmlformats.org/officeDocument/2006/relationships" type="chevron" r:blip="">
                <dgm:adjLst/>
              </dgm:shape>
              <dgm:presOf axis="self"/>
              <dgm:constrLst>
                <dgm:constr type="primFontSz" val="65"/>
                <dgm:constr type="rMarg"/>
                <dgm:constr type="lMarg" refType="primFontSz" fact="0.1"/>
                <dgm:constr type="tMarg" refType="primFontSz" fact="0.05"/>
                <dgm:constr type="bMarg" refType="primFontSz" fact="0.05"/>
              </dgm:constrLst>
            </dgm:if>
            <dgm:else name="Name10">
              <dgm:shape xmlns:r="http://schemas.openxmlformats.org/officeDocument/2006/relationships" rot="180" type="chevron" r:blip="">
                <dgm:adjLst/>
              </dgm:shape>
              <dgm:presOf axis="self"/>
              <dgm:constrLst>
                <dgm:constr type="primFontSz" val="65"/>
                <dgm:constr type="lMarg"/>
                <dgm:constr type="rMarg" refType="primFontSz" fact="0.1"/>
                <dgm:constr type="tMarg" refType="primFontSz" fact="0.05"/>
                <dgm:constr type="bMarg" refType="primFontSz" fact="0.05"/>
              </dgm:constrLst>
            </dgm:else>
          </dgm:choose>
          <dgm:ruleLst>
            <dgm:rule type="primFontSz" val="5" fact="NaN" max="NaN"/>
          </dgm:ruleLst>
        </dgm:layoutNode>
        <dgm:forEach name="parTransForEach" axis="ch" ptType="parTrans" cnt="1">
          <dgm:layoutNode name="par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  <dgm:forEach name="Name11" axis="ch" ptType="node">
          <dgm:layoutNode name="node" styleLbl="alignAccFollowNode1">
            <dgm:varLst>
              <dgm:bulletEnabled val="1"/>
            </dgm:varLst>
            <dgm:alg type="tx"/>
            <dgm:choose name="Name12">
              <dgm:if name="Name13" func="var" arg="dir" op="equ" val="norm">
                <dgm:shape xmlns:r="http://schemas.openxmlformats.org/officeDocument/2006/relationships" type="chevron" r:blip="">
                  <dgm:adjLst/>
                </dgm:shape>
                <dgm:presOf axis="desOrSelf" ptType="node"/>
                <dgm:constrLst>
                  <dgm:constr type="primFontSz" val="65"/>
                  <dgm:constr type="rMarg"/>
                  <dgm:constr type="lMarg" refType="primFontSz" fact="0.1"/>
                  <dgm:constr type="tMarg" refType="primFontSz" fact="0.05"/>
                  <dgm:constr type="bMarg" refType="primFontSz" fact="0.05"/>
                </dgm:constrLst>
              </dgm:if>
              <dgm:else name="Name14">
                <dgm:shape xmlns:r="http://schemas.openxmlformats.org/officeDocument/2006/relationships" rot="180" type="chevron" r:blip="">
                  <dgm:adjLst/>
                </dgm:shape>
                <dgm:presOf axis="desOrSelf" ptType="node"/>
                <dgm:constrLst>
                  <dgm:constr type="primFontSz" val="65"/>
                  <dgm:constr type="lMarg"/>
                  <dgm:constr type="rMarg" refType="primFontSz" fact="0.1"/>
                  <dgm:constr type="tMarg" refType="primFontSz" fact="0.05"/>
                  <dgm:constr type="bMarg" refType="primFontSz" fact="0.05"/>
                </dgm:constrLst>
              </dgm:else>
            </dgm:choose>
            <dgm:ruleLst>
              <dgm:rule type="primFontSz" val="5" fact="NaN" max="NaN"/>
            </dgm:ruleLst>
          </dgm:layoutNode>
          <dgm:forEach name="sibTransForEach" axis="followSib" ptType="sibTrans" cnt="1">
            <dgm:layoutNode name="sibTrans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layoutNode>
      <dgm:choose name="Name15">
        <dgm:if name="Name16" axis="self" ptType="node" func="revPos" op="gte" val="2">
          <dgm:layoutNode name="v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7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9/layout/ReverseList">
  <dgm:title val=""/>
  <dgm:desc val=""/>
  <dgm:catLst>
    <dgm:cat type="relationship" pri="38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40" srcId="0" destId="10" srcOrd="0" destOrd="0"/>
        <dgm:cxn modelId="50" srcId="0" destId="20" srcOrd="1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40" srcId="0" destId="10" srcOrd="0" destOrd="0"/>
        <dgm:cxn modelId="5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40" srcId="0" destId="10" srcOrd="0" destOrd="0"/>
        <dgm:cxn modelId="50" srcId="0" destId="20" srcOrd="1" destOrd="0"/>
      </dgm:cxnLst>
      <dgm:bg/>
      <dgm:whole/>
    </dgm:dataModel>
  </dgm:clrData>
  <dgm:layoutNode name="Name0">
    <dgm:varLst>
      <dgm:chMax val="2"/>
      <dgm:chPref val="2"/>
      <dgm:animLvl val="lvl"/>
    </dgm:varLst>
    <dgm:choose name="Name1">
      <dgm:if name="Name2" axis="ch" ptType="node" func="cnt" op="lte" val="1">
        <dgm:alg type="composite">
          <dgm:param type="ar" val="0.9993"/>
        </dgm:alg>
      </dgm:if>
      <dgm:else name="Name3">
        <dgm:alg type="composite">
          <dgm:param type="ar" val="0.8036"/>
        </dgm:alg>
      </dgm:else>
    </dgm:choose>
    <dgm:shape xmlns:r="http://schemas.openxmlformats.org/officeDocument/2006/relationships" r:blip="">
      <dgm:adjLst/>
    </dgm:shape>
    <dgm:choose name="Name4">
      <dgm:if name="Name5" axis="ch" ptType="node" func="cnt" op="lte" val="1">
        <dgm:constrLst>
          <dgm:constr type="primFontSz" for="des" ptType="node" op="equ" val="65"/>
          <dgm:constr type="l" for="ch" forName="LeftNode" refType="w" fact="0"/>
          <dgm:constr type="t" for="ch" forName="LeftNode" refType="h" fact="0.25"/>
          <dgm:constr type="w" for="ch" forName="LeftNode" refType="w" fact="0.5"/>
          <dgm:constr type="h" for="ch" forName="LeftNode" refType="h"/>
          <dgm:constr type="l" for="ch" forName="LeftText" refType="w" fact="0"/>
          <dgm:constr type="t" for="ch" forName="LeftText" refType="h" fact="0.25"/>
          <dgm:constr type="w" for="ch" forName="LeftText" refType="w" fact="0.5"/>
          <dgm:constr type="h" for="ch" forName="LeftText" refType="h"/>
        </dgm:constrLst>
      </dgm:if>
      <dgm:else name="Name6">
        <dgm:constrLst>
          <dgm:constr type="primFontSz" for="des" ptType="node" op="equ" val="65"/>
          <dgm:constr type="l" for="ch" forName="LeftNode" refType="w" fact="0"/>
          <dgm:constr type="t" for="ch" forName="LeftNode" refType="h" fact="0.1786"/>
          <dgm:constr type="w" for="ch" forName="LeftNode" refType="w" fact="0.4889"/>
          <dgm:constr type="h" for="ch" forName="LeftNode" refType="h" fact="0.6429"/>
          <dgm:constr type="l" for="ch" forName="LeftText" refType="w" fact="0"/>
          <dgm:constr type="t" for="ch" forName="LeftText" refType="h" fact="0.1786"/>
          <dgm:constr type="w" for="ch" forName="LeftText" refType="w" fact="0.4889"/>
          <dgm:constr type="h" for="ch" forName="LeftText" refType="h" fact="0.6429"/>
          <dgm:constr type="l" for="ch" forName="RightNode" refType="w" fact="0.5111"/>
          <dgm:constr type="t" for="ch" forName="RightNode" refType="h" fact="0.1786"/>
          <dgm:constr type="w" for="ch" forName="RightNode" refType="w" fact="0.4889"/>
          <dgm:constr type="h" for="ch" forName="RightNode" refType="h" fact="0.6429"/>
          <dgm:constr type="l" for="ch" forName="RightText" refType="w" fact="0.5111"/>
          <dgm:constr type="t" for="ch" forName="RightText" refType="h" fact="0.1786"/>
          <dgm:constr type="w" for="ch" forName="RightText" refType="w" fact="0.4889"/>
          <dgm:constr type="h" for="ch" forName="RightText" refType="h" fact="0.6429"/>
          <dgm:constr type="l" for="ch" forName="TopArrow" refType="w" fact="0.2444"/>
          <dgm:constr type="t" for="ch" forName="TopArrow" refType="h" fact="0"/>
          <dgm:constr type="w" for="ch" forName="TopArrow" refType="w" fact="0.5111"/>
          <dgm:constr type="h" for="ch" forName="TopArrow" refType="h" fact="0.4107"/>
          <dgm:constr type="l" for="ch" forName="BottomArrow" refType="w" fact="0.2444"/>
          <dgm:constr type="t" for="ch" forName="BottomArrow" refType="h" fact="0.5893"/>
          <dgm:constr type="w" for="ch" forName="BottomArrow" refType="w" fact="0.5111"/>
          <dgm:constr type="h" for="ch" forName="BottomArrow" refType="h" fact="0.4107"/>
        </dgm:constrLst>
      </dgm:else>
    </dgm:choose>
    <dgm:choose name="Name7">
      <dgm:if name="Name8" axis="ch" ptType="node" func="cnt" op="gte" val="1">
        <dgm:layoutNode name="LeftText" styleLbl="revTx" moveWith="LeftNode">
          <dgm:varLst>
            <dgm:bulletEnabled val="1"/>
          </dgm:varLst>
          <dgm:alg type="tx">
            <dgm:param type="txAnchorVert" val="t"/>
            <dgm:param type="parTxLTRAlign" val="l"/>
          </dgm:alg>
          <dgm:choose name="Name9">
            <dgm:if name="Name10" axis="ch" ptType="node" func="cnt" op="lte" val="1">
              <dgm:shape xmlns:r="http://schemas.openxmlformats.org/officeDocument/2006/relationships" type="roundRect" r:blip="" hideGeom="1">
                <dgm:adjLst>
                  <dgm:adj idx="1" val="0.1667"/>
                  <dgm:adj idx="2" val="0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5"/>
                <dgm:constr type="bMarg" refType="primFontSz" fact="0.5"/>
              </dgm:constrLst>
            </dgm:if>
            <dgm:else name="Name11">
              <dgm:shape xmlns:r="http://schemas.openxmlformats.org/officeDocument/2006/relationships" rot="270" type="round2SameRect" r:blip="" hideGeom="1">
                <dgm:adjLst>
                  <dgm:adj idx="1" val="0.1667"/>
                  <dgm:adj idx="2" val="0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45"/>
                <dgm:constr type="tMarg" refType="primFontSz" fact="0.5"/>
                <dgm:constr type="bMarg" refType="primFontSz" fact="0.5"/>
              </dgm:constrLst>
            </dgm:else>
          </dgm:choose>
          <dgm:ruleLst>
            <dgm:rule type="primFontSz" val="5" fact="NaN" max="NaN"/>
          </dgm:ruleLst>
        </dgm:layoutNode>
        <dgm:layoutNode name="LeftNode" styleLbl="bgImgPlace1">
          <dgm:varLst>
            <dgm:chMax val="2"/>
            <dgm:chPref val="2"/>
          </dgm:varLst>
          <dgm:alg type="sp"/>
          <dgm:choose name="Name12">
            <dgm:if name="Name13" axis="ch" ptType="node" func="cnt" op="lte" val="1">
              <dgm:shape xmlns:r="http://schemas.openxmlformats.org/officeDocument/2006/relationships" type="roundRect" r:blip="">
                <dgm:adjLst>
                  <dgm:adj idx="1" val="0.1667"/>
                  <dgm:adj idx="2" val="0"/>
                </dgm:adjLst>
              </dgm:shape>
            </dgm:if>
            <dgm:else name="Name14">
              <dgm:shape xmlns:r="http://schemas.openxmlformats.org/officeDocument/2006/relationships" rot="270" type="round2SameRect" r:blip="">
                <dgm:adjLst>
                  <dgm:adj idx="1" val="0.1667"/>
                  <dgm:adj idx="2" val="0"/>
                </dgm:adjLst>
              </dgm:shape>
            </dgm:else>
          </dgm:choose>
          <dgm:presOf axis="ch desOrSelf" ptType="node node" st="1 1" cnt="1 0"/>
        </dgm:layoutNode>
        <dgm:choose name="Name15">
          <dgm:if name="Name16" axis="ch" ptType="node" func="cnt" op="gte" val="2">
            <dgm:layoutNode name="RightText" styleLbl="revTx" moveWith="RightNode">
              <dgm:varLst>
                <dgm:bulletEnabled val="1"/>
              </dgm:varLst>
              <dgm:alg type="tx">
                <dgm:param type="txAnchorVert" val="t"/>
                <dgm:param type="parTxLTRAlign" val="l"/>
              </dgm:alg>
              <dgm:shape xmlns:r="http://schemas.openxmlformats.org/officeDocument/2006/relationships" rot="90" type="round2SameRect" r:blip="" hideGeom="1">
                <dgm:adjLst>
                  <dgm:adj idx="1" val="0.1667"/>
                  <dgm:adj idx="2" val="0"/>
                </dgm:adjLst>
              </dgm:shape>
              <dgm:presOf axis="ch desOrSelf" ptType="node node" st="2 1" cnt="1 0"/>
              <dgm:constrLst>
                <dgm:constr type="lMarg" refType="primFontSz" fact="0.45"/>
                <dgm:constr type="rMarg" refType="primFontSz" fact="0.3"/>
                <dgm:constr type="tMarg" refType="primFontSz" fact="0.5"/>
                <dgm:constr type="bMarg" refType="primFontSz" fact="0.5"/>
              </dgm:constrLst>
              <dgm:ruleLst>
                <dgm:rule type="primFontSz" val="5" fact="NaN" max="NaN"/>
              </dgm:ruleLst>
            </dgm:layoutNode>
            <dgm:layoutNode name="RightNode" styleLbl="bgImgPlace1">
              <dgm:varLst>
                <dgm:chMax val="0"/>
                <dgm:chPref val="0"/>
              </dgm:varLst>
              <dgm:alg type="sp"/>
              <dgm:shape xmlns:r="http://schemas.openxmlformats.org/officeDocument/2006/relationships" rot="90" type="round2SameRect" r:blip="">
                <dgm:adjLst>
                  <dgm:adj idx="1" val="0.1667"/>
                  <dgm:adj idx="2" val="0"/>
                </dgm:adjLst>
              </dgm:shape>
              <dgm:presOf axis="ch desOrSelf" ptType="node node" st="2 1" cnt="1 0"/>
            </dgm:layoutNode>
            <dgm:layoutNode name="TopArrow">
              <dgm:alg type="sp"/>
              <dgm:shape xmlns:r="http://schemas.openxmlformats.org/officeDocument/2006/relationships" type="circularArrow" r:blip="">
                <dgm:adjLst>
                  <dgm:adj idx="1" val="0.125"/>
                  <dgm:adj idx="2" val="19.0387"/>
                  <dgm:adj idx="3" val="-19.0387"/>
                  <dgm:adj idx="4" val="180"/>
                  <dgm:adj idx="5" val="0.125"/>
                </dgm:adjLst>
              </dgm:shape>
              <dgm:presOf/>
            </dgm:layoutNode>
            <dgm:layoutNode name="BottomArrow">
              <dgm:alg type="sp"/>
              <dgm:shape xmlns:r="http://schemas.openxmlformats.org/officeDocument/2006/relationships" rot="180" type="circularArrow" r:blip="">
                <dgm:adjLst>
                  <dgm:adj idx="1" val="0.125"/>
                  <dgm:adj idx="2" val="19.0387"/>
                  <dgm:adj idx="3" val="-19.0387"/>
                  <dgm:adj idx="4" val="180"/>
                  <dgm:adj idx="5" val="0.125"/>
                </dgm:adjLst>
              </dgm:shape>
              <dgm:presOf/>
            </dgm:layoutNode>
          </dgm:if>
          <dgm:else name="Name17"/>
        </dgm:choose>
      </dgm:if>
      <dgm:else name="Name18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9" name="Rectangle 17"/>
          <p:cNvSpPr>
            <a:spLocks noChangeArrowheads="1"/>
          </p:cNvSpPr>
          <p:nvPr/>
        </p:nvSpPr>
        <p:spPr bwMode="ltGray">
          <a:xfrm>
            <a:off x="-1588" y="5157788"/>
            <a:ext cx="9145588" cy="1708150"/>
          </a:xfrm>
          <a:prstGeom prst="rect">
            <a:avLst/>
          </a:prstGeom>
          <a:solidFill>
            <a:schemeClr val="bg2"/>
          </a:solidFill>
          <a:ln w="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090" name="Rectangle 18"/>
          <p:cNvSpPr>
            <a:spLocks noChangeArrowheads="1"/>
          </p:cNvSpPr>
          <p:nvPr/>
        </p:nvSpPr>
        <p:spPr bwMode="white">
          <a:xfrm>
            <a:off x="0" y="0"/>
            <a:ext cx="9144000" cy="4935538"/>
          </a:xfrm>
          <a:prstGeom prst="rect">
            <a:avLst/>
          </a:prstGeom>
          <a:solidFill>
            <a:schemeClr val="tx1"/>
          </a:solidFill>
          <a:ln w="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091" name="Rectangle 19"/>
          <p:cNvSpPr>
            <a:spLocks noChangeArrowheads="1"/>
          </p:cNvSpPr>
          <p:nvPr/>
        </p:nvSpPr>
        <p:spPr bwMode="ltGray">
          <a:xfrm>
            <a:off x="0" y="4933950"/>
            <a:ext cx="9144000" cy="223838"/>
          </a:xfrm>
          <a:prstGeom prst="rect">
            <a:avLst/>
          </a:prstGeom>
          <a:solidFill>
            <a:schemeClr val="hlink"/>
          </a:solidFill>
          <a:ln w="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 bwMode="black">
          <a:xfrm>
            <a:off x="1752600" y="3733800"/>
            <a:ext cx="6019800" cy="3810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2000">
                <a:solidFill>
                  <a:srgbClr val="84A1E8"/>
                </a:solidFill>
              </a:defRPr>
            </a:lvl1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3095" name="Rectangle 23"/>
          <p:cNvSpPr>
            <a:spLocks noChangeArrowheads="1"/>
          </p:cNvSpPr>
          <p:nvPr/>
        </p:nvSpPr>
        <p:spPr bwMode="invGray">
          <a:xfrm>
            <a:off x="1266825" y="1125538"/>
            <a:ext cx="2368550" cy="4535487"/>
          </a:xfrm>
          <a:prstGeom prst="rect">
            <a:avLst/>
          </a:prstGeom>
          <a:noFill/>
          <a:ln w="0" algn="ctr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096" name="Rectangle 24"/>
          <p:cNvSpPr>
            <a:spLocks noChangeArrowheads="1"/>
          </p:cNvSpPr>
          <p:nvPr/>
        </p:nvSpPr>
        <p:spPr bwMode="invGray">
          <a:xfrm flipH="1">
            <a:off x="8221663" y="0"/>
            <a:ext cx="95250" cy="2060575"/>
          </a:xfrm>
          <a:prstGeom prst="rect">
            <a:avLst/>
          </a:prstGeom>
          <a:solidFill>
            <a:schemeClr val="accent1"/>
          </a:solidFill>
          <a:ln w="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097" name="Rectangle 25"/>
          <p:cNvSpPr>
            <a:spLocks noChangeArrowheads="1"/>
          </p:cNvSpPr>
          <p:nvPr/>
        </p:nvSpPr>
        <p:spPr bwMode="invGray">
          <a:xfrm>
            <a:off x="250825" y="260350"/>
            <a:ext cx="8569325" cy="4392613"/>
          </a:xfrm>
          <a:prstGeom prst="rect">
            <a:avLst/>
          </a:prstGeom>
          <a:noFill/>
          <a:ln w="0" algn="ctr">
            <a:solidFill>
              <a:schemeClr val="tx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098" name="Rectangle 26"/>
          <p:cNvSpPr>
            <a:spLocks noChangeArrowheads="1"/>
          </p:cNvSpPr>
          <p:nvPr/>
        </p:nvSpPr>
        <p:spPr bwMode="invGray">
          <a:xfrm>
            <a:off x="7775575" y="908050"/>
            <a:ext cx="1368425" cy="1439863"/>
          </a:xfrm>
          <a:prstGeom prst="rect">
            <a:avLst/>
          </a:prstGeom>
          <a:noFill/>
          <a:ln w="0" algn="ctr">
            <a:solidFill>
              <a:schemeClr val="tx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099" name="Rectangle 27"/>
          <p:cNvSpPr>
            <a:spLocks noChangeArrowheads="1"/>
          </p:cNvSpPr>
          <p:nvPr/>
        </p:nvSpPr>
        <p:spPr bwMode="invGray">
          <a:xfrm>
            <a:off x="611188" y="1916113"/>
            <a:ext cx="7921625" cy="1584325"/>
          </a:xfrm>
          <a:prstGeom prst="rect">
            <a:avLst/>
          </a:prstGeom>
          <a:noFill/>
          <a:ln w="0" algn="ctr">
            <a:solidFill>
              <a:schemeClr val="tx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90600" y="1981200"/>
            <a:ext cx="7239000" cy="1524000"/>
          </a:xfrm>
        </p:spPr>
        <p:txBody>
          <a:bodyPr/>
          <a:lstStyle>
            <a:lvl1pPr>
              <a:defRPr sz="4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pic>
        <p:nvPicPr>
          <p:cNvPr id="19" name="Рисунок 18"/>
          <p:cNvPicPr/>
          <p:nvPr userDrawn="1"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3857628"/>
            <a:ext cx="1357290" cy="1285884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circl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381000" y="6505575"/>
            <a:ext cx="2514600" cy="228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44B2ED30-9AB6-47B2-8DCC-25E8CB74DE6B}" type="datetimeFigureOut">
              <a:rPr lang="ru-RU" smtClean="0"/>
              <a:pPr/>
              <a:t>05.09.2017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4A0A45-B9AC-4011-9387-7ECA7E263F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33363"/>
            <a:ext cx="2057400" cy="627697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33363"/>
            <a:ext cx="6019800" cy="62769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381000" y="6505575"/>
            <a:ext cx="2514600" cy="228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44B2ED30-9AB6-47B2-8DCC-25E8CB74DE6B}" type="datetimeFigureOut">
              <a:rPr lang="ru-RU" smtClean="0"/>
              <a:pPr/>
              <a:t>05.09.2017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4A0A45-B9AC-4011-9387-7ECA7E263F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47713" y="233363"/>
            <a:ext cx="7862887" cy="56356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262063"/>
            <a:ext cx="8229600" cy="5248275"/>
          </a:xfrm>
        </p:spPr>
        <p:txBody>
          <a:bodyPr/>
          <a:lstStyle/>
          <a:p>
            <a:r>
              <a:rPr lang="ru-RU" smtClean="0"/>
              <a:t>Вставка таблицы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381000" y="6505575"/>
            <a:ext cx="2514600" cy="228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44B2ED30-9AB6-47B2-8DCC-25E8CB74DE6B}" type="datetimeFigureOut">
              <a:rPr lang="ru-RU" smtClean="0"/>
              <a:pPr/>
              <a:t>05.09.2017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7010400" y="6477000"/>
            <a:ext cx="1828800" cy="227013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3505200" y="6448425"/>
            <a:ext cx="2133600" cy="228600"/>
          </a:xfrm>
        </p:spPr>
        <p:txBody>
          <a:bodyPr/>
          <a:lstStyle>
            <a:lvl1pPr>
              <a:defRPr/>
            </a:lvl1pPr>
          </a:lstStyle>
          <a:p>
            <a:fld id="{124A0A45-B9AC-4011-9387-7ECA7E263F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381000" y="6505575"/>
            <a:ext cx="2514600" cy="228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44B2ED30-9AB6-47B2-8DCC-25E8CB74DE6B}" type="datetimeFigureOut">
              <a:rPr lang="ru-RU" smtClean="0"/>
              <a:pPr/>
              <a:t>05.09.2017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4A0A45-B9AC-4011-9387-7ECA7E263F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381000" y="6505575"/>
            <a:ext cx="2514600" cy="228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44B2ED30-9AB6-47B2-8DCC-25E8CB74DE6B}" type="datetimeFigureOut">
              <a:rPr lang="ru-RU" smtClean="0"/>
              <a:pPr/>
              <a:t>05.09.2017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4A0A45-B9AC-4011-9387-7ECA7E263F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262063"/>
            <a:ext cx="4038600" cy="5248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262063"/>
            <a:ext cx="4038600" cy="5248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381000" y="6505575"/>
            <a:ext cx="2514600" cy="228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44B2ED30-9AB6-47B2-8DCC-25E8CB74DE6B}" type="datetimeFigureOut">
              <a:rPr lang="ru-RU" smtClean="0"/>
              <a:pPr/>
              <a:t>05.09.2017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4A0A45-B9AC-4011-9387-7ECA7E263F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381000" y="6505575"/>
            <a:ext cx="2514600" cy="228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44B2ED30-9AB6-47B2-8DCC-25E8CB74DE6B}" type="datetimeFigureOut">
              <a:rPr lang="ru-RU" smtClean="0"/>
              <a:pPr/>
              <a:t>05.09.2017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4A0A45-B9AC-4011-9387-7ECA7E263F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381000" y="6505575"/>
            <a:ext cx="2514600" cy="228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44B2ED30-9AB6-47B2-8DCC-25E8CB74DE6B}" type="datetimeFigureOut">
              <a:rPr lang="ru-RU" smtClean="0"/>
              <a:pPr/>
              <a:t>05.09.2017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4A0A45-B9AC-4011-9387-7ECA7E263F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381000" y="6505575"/>
            <a:ext cx="2514600" cy="228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44B2ED30-9AB6-47B2-8DCC-25E8CB74DE6B}" type="datetimeFigureOut">
              <a:rPr lang="ru-RU" smtClean="0"/>
              <a:pPr/>
              <a:t>05.09.2017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4A0A45-B9AC-4011-9387-7ECA7E263F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381000" y="6505575"/>
            <a:ext cx="2514600" cy="228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44B2ED30-9AB6-47B2-8DCC-25E8CB74DE6B}" type="datetimeFigureOut">
              <a:rPr lang="ru-RU" smtClean="0"/>
              <a:pPr/>
              <a:t>05.09.2017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4A0A45-B9AC-4011-9387-7ECA7E263F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381000" y="6505575"/>
            <a:ext cx="2514600" cy="228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44B2ED30-9AB6-47B2-8DCC-25E8CB74DE6B}" type="datetimeFigureOut">
              <a:rPr lang="ru-RU" smtClean="0"/>
              <a:pPr/>
              <a:t>05.09.2017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4A0A45-B9AC-4011-9387-7ECA7E263F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40" name="Rectangle 16"/>
          <p:cNvSpPr>
            <a:spLocks noChangeArrowheads="1"/>
          </p:cNvSpPr>
          <p:nvPr/>
        </p:nvSpPr>
        <p:spPr bwMode="ltGray">
          <a:xfrm>
            <a:off x="0" y="0"/>
            <a:ext cx="1403350" cy="1247775"/>
          </a:xfrm>
          <a:prstGeom prst="rect">
            <a:avLst/>
          </a:prstGeom>
          <a:ln w="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41" name="Rectangle 17"/>
          <p:cNvSpPr>
            <a:spLocks noChangeArrowheads="1"/>
          </p:cNvSpPr>
          <p:nvPr/>
        </p:nvSpPr>
        <p:spPr bwMode="invGray">
          <a:xfrm>
            <a:off x="1403350" y="0"/>
            <a:ext cx="7740650" cy="1052513"/>
          </a:xfrm>
          <a:prstGeom prst="rect">
            <a:avLst/>
          </a:prstGeom>
          <a:solidFill>
            <a:schemeClr val="tx2"/>
          </a:solidFill>
          <a:ln w="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invGray">
          <a:xfrm>
            <a:off x="8820150" y="0"/>
            <a:ext cx="73025" cy="765175"/>
          </a:xfrm>
          <a:prstGeom prst="rect">
            <a:avLst/>
          </a:prstGeom>
          <a:solidFill>
            <a:schemeClr val="accent1"/>
          </a:solidFill>
          <a:ln w="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white">
          <a:xfrm>
            <a:off x="971550" y="134938"/>
            <a:ext cx="7993063" cy="773112"/>
          </a:xfrm>
          <a:prstGeom prst="rect">
            <a:avLst/>
          </a:prstGeom>
          <a:noFill/>
          <a:ln w="0" algn="ctr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44" name="Line 20"/>
          <p:cNvSpPr>
            <a:spLocks noChangeShapeType="1"/>
          </p:cNvSpPr>
          <p:nvPr/>
        </p:nvSpPr>
        <p:spPr bwMode="auto">
          <a:xfrm>
            <a:off x="468313" y="6481763"/>
            <a:ext cx="8424862" cy="0"/>
          </a:xfrm>
          <a:prstGeom prst="line">
            <a:avLst/>
          </a:prstGeom>
          <a:noFill/>
          <a:ln w="0">
            <a:solidFill>
              <a:schemeClr val="tx2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62063"/>
            <a:ext cx="8229600" cy="524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en-US" dirty="0" smtClean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7010400" y="6477000"/>
            <a:ext cx="1828800" cy="227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="1"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505200" y="6448425"/>
            <a:ext cx="21336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 b="1">
                <a:latin typeface="+mn-lt"/>
              </a:defRPr>
            </a:lvl1pPr>
          </a:lstStyle>
          <a:p>
            <a:fld id="{124A0A45-B9AC-4011-9387-7ECA7E263FD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invGray">
          <a:xfrm>
            <a:off x="1187450" y="908050"/>
            <a:ext cx="7956550" cy="144463"/>
          </a:xfrm>
          <a:prstGeom prst="rect">
            <a:avLst/>
          </a:prstGeom>
          <a:solidFill>
            <a:schemeClr val="tx1"/>
          </a:solidFill>
          <a:ln w="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invGray">
          <a:xfrm>
            <a:off x="257556" y="0"/>
            <a:ext cx="1145794" cy="1052513"/>
          </a:xfrm>
          <a:prstGeom prst="rect">
            <a:avLst/>
          </a:prstGeom>
          <a:solidFill>
            <a:schemeClr val="tx1"/>
          </a:solidFill>
          <a:ln w="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black">
          <a:xfrm>
            <a:off x="747713" y="233363"/>
            <a:ext cx="7862887" cy="563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dirty="0" smtClean="0"/>
              <a:t>Образец заголовка</a:t>
            </a:r>
            <a:endParaRPr lang="en-US" dirty="0" smtClean="0"/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ltGray">
          <a:xfrm>
            <a:off x="0" y="1"/>
            <a:ext cx="250825" cy="6872288"/>
          </a:xfrm>
          <a:prstGeom prst="rect">
            <a:avLst/>
          </a:prstGeom>
          <a:solidFill>
            <a:schemeClr val="hlink"/>
          </a:solidFill>
          <a:ln w="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16" name="Рисунок 15"/>
          <p:cNvPicPr/>
          <p:nvPr userDrawn="1"/>
        </p:nvPicPr>
        <p:blipFill>
          <a:blip r:embed="rId1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25412" y="0"/>
            <a:ext cx="1285852" cy="1214422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ransition spd="med">
    <p:circle/>
  </p:transition>
  <p:txStyles>
    <p:titleStyle>
      <a:lvl1pPr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3C43F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3C43F"/>
          </a:solidFill>
          <a:latin typeface="Verdana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3C43F"/>
          </a:solidFill>
          <a:latin typeface="Verdana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3C43F"/>
          </a:solidFill>
          <a:latin typeface="Verdana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3C43F"/>
          </a:solidFill>
          <a:latin typeface="Verdana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3C43F"/>
          </a:solidFill>
          <a:latin typeface="Verdana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3C43F"/>
          </a:solidFill>
          <a:latin typeface="Verdana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3C43F"/>
          </a:solidFill>
          <a:latin typeface="Verdana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3C43F"/>
          </a:solidFill>
          <a:latin typeface="Verdan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v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800">
          <a:solidFill>
            <a:schemeClr val="tx1"/>
          </a:solidFill>
          <a:latin typeface="Arial" charset="0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Arial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microsoft.com/office/2007/relationships/diagramDrawing" Target="../diagrams/drawing7.xml"/><Relationship Id="rId3" Type="http://schemas.microsoft.com/office/2007/relationships/hdphoto" Target="../media/hdphoto1.wdp"/><Relationship Id="rId7" Type="http://schemas.openxmlformats.org/officeDocument/2006/relationships/diagramColors" Target="../diagrams/colors7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7.xml"/><Relationship Id="rId5" Type="http://schemas.openxmlformats.org/officeDocument/2006/relationships/diagramLayout" Target="../diagrams/layout7.xml"/><Relationship Id="rId4" Type="http://schemas.openxmlformats.org/officeDocument/2006/relationships/diagramData" Target="../diagrams/data7.xml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2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52600" y="3733800"/>
            <a:ext cx="6019800" cy="695332"/>
          </a:xfrm>
        </p:spPr>
        <p:txBody>
          <a:bodyPr/>
          <a:lstStyle/>
          <a:p>
            <a:r>
              <a:rPr lang="ru-RU" sz="2800" dirty="0" smtClean="0"/>
              <a:t>Обществоведение, 11 класс</a:t>
            </a:r>
            <a:endParaRPr lang="ru-RU" sz="2800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480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Введение</a:t>
            </a:r>
            <a:endParaRPr lang="ru-RU" sz="480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4" name="Подзаголовок 2"/>
          <p:cNvSpPr txBox="1">
            <a:spLocks/>
          </p:cNvSpPr>
          <p:nvPr/>
        </p:nvSpPr>
        <p:spPr bwMode="black">
          <a:xfrm>
            <a:off x="3000364" y="5214950"/>
            <a:ext cx="6019800" cy="695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ru-RU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Ситник П.В.</a:t>
            </a:r>
          </a:p>
        </p:txBody>
      </p:sp>
      <p:sp>
        <p:nvSpPr>
          <p:cNvPr id="5" name="Подзаголовок 2"/>
          <p:cNvSpPr txBox="1">
            <a:spLocks/>
          </p:cNvSpPr>
          <p:nvPr/>
        </p:nvSpPr>
        <p:spPr bwMode="black">
          <a:xfrm>
            <a:off x="1714480" y="6162668"/>
            <a:ext cx="6019800" cy="695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ru-RU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2017</a:t>
            </a:r>
          </a:p>
        </p:txBody>
      </p:sp>
      <p:sp>
        <p:nvSpPr>
          <p:cNvPr id="6" name="Подзаголовок 2"/>
          <p:cNvSpPr txBox="1">
            <a:spLocks/>
          </p:cNvSpPr>
          <p:nvPr/>
        </p:nvSpPr>
        <p:spPr bwMode="black">
          <a:xfrm>
            <a:off x="1500166" y="285728"/>
            <a:ext cx="6019800" cy="695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ru-RU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5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Лицей Ивацевичского района</a:t>
            </a:r>
          </a:p>
        </p:txBody>
      </p:sp>
    </p:spTree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Прямоугольник 17"/>
          <p:cNvSpPr/>
          <p:nvPr/>
        </p:nvSpPr>
        <p:spPr>
          <a:xfrm>
            <a:off x="434432" y="5049720"/>
            <a:ext cx="1617288" cy="1174992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Новый мировой порядок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5220072" y="5049720"/>
            <a:ext cx="3672408" cy="1174992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Благо человека – высшая ценность на деле, а не только на словах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  <p:sp>
        <p:nvSpPr>
          <p:cNvPr id="20" name="Стрелка вправо 19"/>
          <p:cNvSpPr/>
          <p:nvPr/>
        </p:nvSpPr>
        <p:spPr>
          <a:xfrm>
            <a:off x="2058592" y="4773120"/>
            <a:ext cx="3168352" cy="1728192"/>
          </a:xfrm>
          <a:prstGeom prst="rightArrow">
            <a:avLst>
              <a:gd name="adj1" fmla="val 50000"/>
              <a:gd name="adj2" fmla="val 81746"/>
            </a:avLst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будет признавать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  <p:sp>
        <p:nvSpPr>
          <p:cNvPr id="16" name="Заголовок 1"/>
          <p:cNvSpPr>
            <a:spLocks noGrp="1"/>
          </p:cNvSpPr>
          <p:nvPr>
            <p:ph type="title"/>
          </p:nvPr>
        </p:nvSpPr>
        <p:spPr>
          <a:xfrm>
            <a:off x="1115616" y="260648"/>
            <a:ext cx="7862887" cy="563562"/>
          </a:xfrm>
        </p:spPr>
        <p:txBody>
          <a:bodyPr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Содержание и особенности изучения учебного предмета «Обществоведение» в 11 классе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sharpenSoften amount="25000"/>
                    </a14:imgEffect>
                    <a14:imgEffect>
                      <a14:brightnessContrast bright="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19872" y="1114398"/>
            <a:ext cx="5587155" cy="36290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xmlns="" val="2875370404"/>
              </p:ext>
            </p:extLst>
          </p:nvPr>
        </p:nvGraphicFramePr>
        <p:xfrm>
          <a:off x="299864" y="1120127"/>
          <a:ext cx="3048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xmlns="" val="4169891865"/>
      </p:ext>
    </p:extLst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Заголовок 1"/>
          <p:cNvSpPr>
            <a:spLocks noGrp="1"/>
          </p:cNvSpPr>
          <p:nvPr>
            <p:ph type="title"/>
          </p:nvPr>
        </p:nvSpPr>
        <p:spPr>
          <a:xfrm>
            <a:off x="1259632" y="260648"/>
            <a:ext cx="7718871" cy="563562"/>
          </a:xfrm>
        </p:spPr>
        <p:txBody>
          <a:bodyPr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Основные источники информации о </a:t>
            </a: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современном 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белорусском обществе и </a:t>
            </a: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государстве</a:t>
            </a:r>
            <a:endParaRPr lang="ru-RU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1560" y="1412776"/>
            <a:ext cx="3024336" cy="472220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3779912" y="2619718"/>
            <a:ext cx="504056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Обществоведение: Учебное пособие для 11 класса общеобразовательных учреждений с русским языком обучения. Авторы: 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М.И.Виш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-невский, 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В.В.Гинчук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, 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В.Н.Гирина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, 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Е.И.Шалаш-кевич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, 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Л.О.Мурашко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, 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Л.М.Рябцев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, 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Т.В.Телятиц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-кая, 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Е.Ф.Гречнева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, 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В.В.Подкопаев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, 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Н.В.Ляхович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-Петракова, 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И.А.Кузнецова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, 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Н.А.Антанович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, Л.В. Старовойтова, 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Н.П.Денисюк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30954294"/>
      </p:ext>
    </p:extLst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Заголовок 1"/>
          <p:cNvSpPr>
            <a:spLocks noGrp="1"/>
          </p:cNvSpPr>
          <p:nvPr>
            <p:ph type="title"/>
          </p:nvPr>
        </p:nvSpPr>
        <p:spPr>
          <a:xfrm>
            <a:off x="1259632" y="260648"/>
            <a:ext cx="7718871" cy="563562"/>
          </a:xfrm>
        </p:spPr>
        <p:txBody>
          <a:bodyPr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Основные источники информации о </a:t>
            </a: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современном 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белорусском обществе и </a:t>
            </a: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государстве</a:t>
            </a:r>
            <a:endParaRPr lang="ru-RU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851920" y="1700808"/>
            <a:ext cx="516740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Самая массовая газета страны. Издается с 1927 г.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Учредитель </a:t>
            </a: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- Администрация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Президента Республики </a:t>
            </a: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Беларусь. В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номерах </a:t>
            </a: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аналитика,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но-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вости</a:t>
            </a: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, комментарии,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интервью </a:t>
            </a: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с политиками,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учёными</a:t>
            </a: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, деятелями культуры и т.д., а также еженедельные "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круглые </a:t>
            </a: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столы", с 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привлече-нием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 большого </a:t>
            </a: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количества специалистов для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обсуждения </a:t>
            </a: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актуальных вопросов и проблем жизни нашей страны. </a:t>
            </a: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9552" y="1844824"/>
            <a:ext cx="3200400" cy="12858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3203848" y="1196752"/>
            <a:ext cx="3020699" cy="40011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Периодическая печать</a:t>
            </a:r>
            <a:endParaRPr lang="ru-RU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67040" y="4509120"/>
            <a:ext cx="3172912" cy="110800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3851920" y="4221088"/>
            <a:ext cx="5112568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Ежедневная </a:t>
            </a: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общественно-политическая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га-зета. Публикуются </a:t>
            </a: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материалы о экономике, политике, социальной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жизни.  </a:t>
            </a: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В газете 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высту-пают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 </a:t>
            </a: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ведущие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журналисты</a:t>
            </a: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, экономисты,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поли-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тологи</a:t>
            </a: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, историки, искусствоведы,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руководите-ли предприятий</a:t>
            </a: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, авторитетные специалисты из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министерств </a:t>
            </a: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и ведомств.</a:t>
            </a:r>
          </a:p>
        </p:txBody>
      </p:sp>
    </p:spTree>
    <p:extLst>
      <p:ext uri="{BB962C8B-B14F-4D97-AF65-F5344CB8AC3E}">
        <p14:creationId xmlns:p14="http://schemas.microsoft.com/office/powerpoint/2010/main" xmlns="" val="2742225500"/>
      </p:ext>
    </p:extLst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Заголовок 1"/>
          <p:cNvSpPr>
            <a:spLocks noGrp="1"/>
          </p:cNvSpPr>
          <p:nvPr>
            <p:ph type="title"/>
          </p:nvPr>
        </p:nvSpPr>
        <p:spPr>
          <a:xfrm>
            <a:off x="1259632" y="260648"/>
            <a:ext cx="7718871" cy="563562"/>
          </a:xfrm>
        </p:spPr>
        <p:txBody>
          <a:bodyPr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Основные источники информации о </a:t>
            </a: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современном 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белорусском обществе и </a:t>
            </a: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государстве</a:t>
            </a:r>
            <a:endParaRPr lang="ru-RU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856440" y="1297791"/>
            <a:ext cx="516740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Брестская областная газета. В </a:t>
            </a: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основных 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рубри-ках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 </a:t>
            </a: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(«</a:t>
            </a:r>
            <a:r>
              <a:rPr lang="ru-RU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Брестчина</a:t>
            </a: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 день за днём», «</a:t>
            </a:r>
            <a:r>
              <a:rPr lang="ru-RU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Блицинформ</a:t>
            </a: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», «Тема дня» и др.) освещает вопросы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обществен-но-политической</a:t>
            </a: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, экономической и культурной жизни области и республики, международные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события</a:t>
            </a: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. Среди тематических страниц: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военно-патриотическая </a:t>
            </a: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«Жизнь Отчизне посвятив»,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правовая </a:t>
            </a: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«Мы и закон», спортивная «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Спорт-Тайм</a:t>
            </a: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», молодёжная «Время для нас», семейная «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Семейный </a:t>
            </a: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очаг», экологическая «Родник»,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ли-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тературная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 </a:t>
            </a: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«Заряница».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879336" y="4437112"/>
            <a:ext cx="5112568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Газета </a:t>
            </a: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Ивацевичского района.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Основные 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руб-рики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 </a:t>
            </a: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«Политика», «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Экономика</a:t>
            </a: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», «Социум», «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Человек </a:t>
            </a: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и его дело», «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Панорама </a:t>
            </a: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района», «В стране и мире» и др.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посвящены </a:t>
            </a: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событиям в стране и районе. Среди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тематических </a:t>
            </a: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страниц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- познавательно-развлекательная </a:t>
            </a: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«Лилия»,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литературная </a:t>
            </a: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«Взлёт» и др. 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67038" y="1412776"/>
            <a:ext cx="3204863" cy="72008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67039" y="4840129"/>
            <a:ext cx="3204863" cy="94666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778226515"/>
      </p:ext>
    </p:extLst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Заголовок 1"/>
          <p:cNvSpPr>
            <a:spLocks noGrp="1"/>
          </p:cNvSpPr>
          <p:nvPr>
            <p:ph type="title"/>
          </p:nvPr>
        </p:nvSpPr>
        <p:spPr>
          <a:xfrm>
            <a:off x="1259632" y="260648"/>
            <a:ext cx="7718871" cy="563562"/>
          </a:xfrm>
        </p:spPr>
        <p:txBody>
          <a:bodyPr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Основные источники информации о </a:t>
            </a: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современном 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белорусском обществе и </a:t>
            </a: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государстве</a:t>
            </a:r>
            <a:endParaRPr lang="ru-RU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707904" y="1657282"/>
            <a:ext cx="5343376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Программа «Панорама» - главные </a:t>
            </a: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новости 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стра-ны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 на канале «Беларусь 1». Корреспонденты под-водят </a:t>
            </a: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итоги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информационной </a:t>
            </a: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картины дня 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стра-ны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 </a:t>
            </a: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и мира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. И </a:t>
            </a: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это не просто обзор основных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но-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востей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 </a:t>
            </a: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- это прямые включения с мест событий,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злободневные </a:t>
            </a: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и острые репортажи, экспертные мнения, эксклюзивные интервью.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793404" y="1124744"/>
            <a:ext cx="3642216" cy="40011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Телевизионные программы</a:t>
            </a:r>
            <a:endParaRPr lang="ru-RU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87568" y="1651365"/>
            <a:ext cx="3170350" cy="228169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2933" b="2534"/>
          <a:stretch/>
        </p:blipFill>
        <p:spPr bwMode="auto">
          <a:xfrm>
            <a:off x="395536" y="4123396"/>
            <a:ext cx="3177517" cy="225286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3729536" y="4071055"/>
            <a:ext cx="534337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Программа «Наши новости» выходит </a:t>
            </a: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на канале «ОНТ».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Корреспонденты канала информируют </a:t>
            </a: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зрителей о важных событиях в Беларуси и за 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ру-бежом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. 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18335562"/>
      </p:ext>
    </p:extLst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Заголовок 1"/>
          <p:cNvSpPr>
            <a:spLocks noGrp="1"/>
          </p:cNvSpPr>
          <p:nvPr>
            <p:ph type="title"/>
          </p:nvPr>
        </p:nvSpPr>
        <p:spPr>
          <a:xfrm>
            <a:off x="1259632" y="260648"/>
            <a:ext cx="7718871" cy="563562"/>
          </a:xfrm>
        </p:spPr>
        <p:txBody>
          <a:bodyPr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Основные источники информации о </a:t>
            </a: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современном 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белорусском обществе и </a:t>
            </a: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государстве</a:t>
            </a:r>
            <a:endParaRPr lang="ru-RU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95536" y="5949280"/>
            <a:ext cx="86557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Интернет-портал Президента Республики Беларусь (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http://president.gov.by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/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)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237537" y="1088833"/>
            <a:ext cx="971741" cy="40011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Сайты</a:t>
            </a:r>
            <a:endParaRPr lang="ru-RU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951100" y="1628799"/>
            <a:ext cx="5544616" cy="427085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073902193"/>
      </p:ext>
    </p:extLst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Заголовок 1"/>
          <p:cNvSpPr>
            <a:spLocks noGrp="1"/>
          </p:cNvSpPr>
          <p:nvPr>
            <p:ph type="title"/>
          </p:nvPr>
        </p:nvSpPr>
        <p:spPr>
          <a:xfrm>
            <a:off x="1259632" y="260648"/>
            <a:ext cx="7718871" cy="563562"/>
          </a:xfrm>
        </p:spPr>
        <p:txBody>
          <a:bodyPr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Основные источники информации о </a:t>
            </a: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современном 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белорусском обществе и </a:t>
            </a: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государстве</a:t>
            </a:r>
            <a:endParaRPr lang="ru-RU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757842" y="1277896"/>
            <a:ext cx="527865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Интернет-портал Совета Республики Национального собрания Республики Беларусь (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http://www.sovrep.gov.by/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)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47235" y="1268760"/>
            <a:ext cx="3310607" cy="244827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8987" y="3955878"/>
            <a:ext cx="3288855" cy="235026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3768114" y="3955878"/>
            <a:ext cx="527865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Интернет-портал Палаты представителей Национального собрания Республики Беларусь (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http://www.house.gov.by/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)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64687645"/>
      </p:ext>
    </p:extLst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Заголовок 1"/>
          <p:cNvSpPr>
            <a:spLocks noGrp="1"/>
          </p:cNvSpPr>
          <p:nvPr>
            <p:ph type="title"/>
          </p:nvPr>
        </p:nvSpPr>
        <p:spPr>
          <a:xfrm>
            <a:off x="1259632" y="260648"/>
            <a:ext cx="7718871" cy="563562"/>
          </a:xfrm>
        </p:spPr>
        <p:txBody>
          <a:bodyPr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Основные источники информации о </a:t>
            </a: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современном 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белорусском обществе и </a:t>
            </a: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государстве</a:t>
            </a:r>
            <a:endParaRPr lang="ru-RU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95536" y="5949280"/>
            <a:ext cx="86557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Национальный правовой Интернет-портал (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http://www.pravo.by/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)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46175" y="1628800"/>
            <a:ext cx="7154466" cy="421009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428939749"/>
      </p:ext>
    </p:extLst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План</a:t>
            </a:r>
            <a:endParaRPr lang="ru-RU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844824"/>
            <a:ext cx="8229600" cy="4665514"/>
          </a:xfrm>
        </p:spPr>
        <p:txBody>
          <a:bodyPr/>
          <a:lstStyle/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Содержание и особенности изучения учебного предмета «Обществоведение» в 11 классе</a:t>
            </a:r>
          </a:p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Основные источники информации о сов-ременном белорусском обществе и 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госу-дарстве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260648"/>
            <a:ext cx="7862887" cy="563562"/>
          </a:xfrm>
        </p:spPr>
        <p:txBody>
          <a:bodyPr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Содержание и особенности изучения учебного предмета «Обществоведение» в 11 классе</a:t>
            </a: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2165698263"/>
              </p:ext>
            </p:extLst>
          </p:nvPr>
        </p:nvGraphicFramePr>
        <p:xfrm>
          <a:off x="395536" y="5229200"/>
          <a:ext cx="4186808" cy="11521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71600" y="1340767"/>
            <a:ext cx="2762250" cy="3800475"/>
          </a:xfrm>
          <a:prstGeom prst="rect">
            <a:avLst/>
          </a:prstGeom>
          <a:noFill/>
          <a:ln w="76200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644008" y="1196752"/>
            <a:ext cx="4392488" cy="5078313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Мы, народ Республики Беларусь (Бела-</a:t>
            </a:r>
            <a:r>
              <a:rPr lang="ru-RU" dirty="0" err="1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руси</a:t>
            </a:r>
            <a:r>
              <a:rPr lang="ru-RU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),</a:t>
            </a:r>
          </a:p>
          <a:p>
            <a:r>
              <a:rPr lang="ru-RU" b="1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исходя</a:t>
            </a:r>
            <a:r>
              <a:rPr lang="ru-RU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 из ответственности за настоя-</a:t>
            </a:r>
            <a:r>
              <a:rPr lang="ru-RU" dirty="0" err="1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щее</a:t>
            </a:r>
            <a:r>
              <a:rPr lang="ru-RU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 и будущее Беларуси,</a:t>
            </a:r>
          </a:p>
          <a:p>
            <a:r>
              <a:rPr lang="ru-RU" b="1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сознавая</a:t>
            </a:r>
            <a:r>
              <a:rPr lang="ru-RU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 себя полноправными </a:t>
            </a:r>
            <a:r>
              <a:rPr lang="ru-RU" dirty="0" err="1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субъек-тами</a:t>
            </a:r>
            <a:r>
              <a:rPr lang="ru-RU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 мирового сообщества и </a:t>
            </a:r>
            <a:r>
              <a:rPr lang="ru-RU" dirty="0" err="1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подтверж-дая</a:t>
            </a:r>
            <a:r>
              <a:rPr lang="ru-RU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 свою приверженность </a:t>
            </a:r>
            <a:r>
              <a:rPr lang="ru-RU" dirty="0" err="1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общечелове-ческим</a:t>
            </a:r>
            <a:r>
              <a:rPr lang="ru-RU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 ценностям,</a:t>
            </a:r>
          </a:p>
          <a:p>
            <a:r>
              <a:rPr lang="ru-RU" b="1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основываясь</a:t>
            </a:r>
            <a:r>
              <a:rPr lang="ru-RU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 на своём неотъемлемом праве на самоопределение,</a:t>
            </a:r>
          </a:p>
          <a:p>
            <a:r>
              <a:rPr lang="ru-RU" b="1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опираясь </a:t>
            </a:r>
            <a:r>
              <a:rPr lang="ru-RU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на многовековую историю развития белорусской </a:t>
            </a:r>
            <a:r>
              <a:rPr lang="ru-RU" dirty="0" err="1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государственнос-ти</a:t>
            </a:r>
            <a:r>
              <a:rPr lang="ru-RU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,</a:t>
            </a:r>
          </a:p>
          <a:p>
            <a:r>
              <a:rPr lang="ru-RU" b="1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желая </a:t>
            </a:r>
            <a:r>
              <a:rPr lang="ru-RU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обеспечить гражданское </a:t>
            </a:r>
            <a:r>
              <a:rPr lang="ru-RU" dirty="0" err="1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согла</a:t>
            </a:r>
            <a:r>
              <a:rPr lang="ru-RU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-сие, незыблемые устои народовластия и правового государства,</a:t>
            </a:r>
          </a:p>
          <a:p>
            <a:r>
              <a:rPr lang="ru-RU" b="1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принимаем</a:t>
            </a:r>
            <a:r>
              <a:rPr lang="ru-RU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  настоящую Конституцию – Основной Закон Республики Беларусь.</a:t>
            </a:r>
            <a:endParaRPr lang="ru-RU" dirty="0">
              <a:solidFill>
                <a:schemeClr val="accent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32553455"/>
      </p:ext>
    </p:extLst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Схема 5"/>
          <p:cNvGraphicFramePr/>
          <p:nvPr>
            <p:extLst>
              <p:ext uri="{D42A27DB-BD31-4B8C-83A1-F6EECF244321}">
                <p14:modId xmlns:p14="http://schemas.microsoft.com/office/powerpoint/2010/main" xmlns="" val="2484748912"/>
              </p:ext>
            </p:extLst>
          </p:nvPr>
        </p:nvGraphicFramePr>
        <p:xfrm>
          <a:off x="395536" y="1052736"/>
          <a:ext cx="8568952" cy="54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2736336" y="6115202"/>
            <a:ext cx="4483279" cy="338554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Структура Конституции Республики Беларусь</a:t>
            </a:r>
            <a:endParaRPr lang="ru-RU" sz="1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  <p:sp>
        <p:nvSpPr>
          <p:cNvPr id="8" name="Заголовок 1"/>
          <p:cNvSpPr>
            <a:spLocks noGrp="1"/>
          </p:cNvSpPr>
          <p:nvPr>
            <p:ph type="title"/>
          </p:nvPr>
        </p:nvSpPr>
        <p:spPr>
          <a:xfrm>
            <a:off x="1115616" y="260648"/>
            <a:ext cx="7862887" cy="563562"/>
          </a:xfrm>
        </p:spPr>
        <p:txBody>
          <a:bodyPr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Содержание и особенности изучения учебного предмета «Обществоведение» в 11 классе</a:t>
            </a:r>
          </a:p>
        </p:txBody>
      </p:sp>
    </p:spTree>
    <p:extLst>
      <p:ext uri="{BB962C8B-B14F-4D97-AF65-F5344CB8AC3E}">
        <p14:creationId xmlns:p14="http://schemas.microsoft.com/office/powerpoint/2010/main" xmlns="" val="1774899388"/>
      </p:ext>
    </p:extLst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2704312" y="5765596"/>
            <a:ext cx="4483279" cy="338554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Структура Конституции Республики Беларусь</a:t>
            </a:r>
            <a:endParaRPr lang="ru-RU" sz="1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xmlns="" val="2500755206"/>
              </p:ext>
            </p:extLst>
          </p:nvPr>
        </p:nvGraphicFramePr>
        <p:xfrm>
          <a:off x="395536" y="1397000"/>
          <a:ext cx="8424936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1115616" y="260648"/>
            <a:ext cx="7862887" cy="563562"/>
          </a:xfrm>
        </p:spPr>
        <p:txBody>
          <a:bodyPr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Содержание и особенности изучения учебного предмета «Обществоведение» в 11 классе</a:t>
            </a:r>
          </a:p>
        </p:txBody>
      </p:sp>
    </p:spTree>
    <p:extLst>
      <p:ext uri="{BB962C8B-B14F-4D97-AF65-F5344CB8AC3E}">
        <p14:creationId xmlns:p14="http://schemas.microsoft.com/office/powerpoint/2010/main" xmlns="" val="2157958593"/>
      </p:ext>
    </p:extLst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2704312" y="5765596"/>
            <a:ext cx="4483279" cy="338554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Структура Конституции Республики Беларусь</a:t>
            </a:r>
            <a:endParaRPr lang="ru-RU" sz="1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xmlns="" val="3449481975"/>
              </p:ext>
            </p:extLst>
          </p:nvPr>
        </p:nvGraphicFramePr>
        <p:xfrm>
          <a:off x="395536" y="1397000"/>
          <a:ext cx="8568952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1115616" y="260648"/>
            <a:ext cx="7862887" cy="563562"/>
          </a:xfrm>
        </p:spPr>
        <p:txBody>
          <a:bodyPr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Содержание и особенности изучения учебного предмета «Обществоведение» в 11 классе</a:t>
            </a:r>
          </a:p>
        </p:txBody>
      </p:sp>
    </p:spTree>
    <p:extLst>
      <p:ext uri="{BB962C8B-B14F-4D97-AF65-F5344CB8AC3E}">
        <p14:creationId xmlns:p14="http://schemas.microsoft.com/office/powerpoint/2010/main" xmlns="" val="3990627336"/>
      </p:ext>
    </p:extLst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2704312" y="5765596"/>
            <a:ext cx="4483279" cy="338554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Структура Конституции Республики Беларусь</a:t>
            </a:r>
            <a:endParaRPr lang="ru-RU" sz="1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xmlns="" val="3195786148"/>
              </p:ext>
            </p:extLst>
          </p:nvPr>
        </p:nvGraphicFramePr>
        <p:xfrm>
          <a:off x="395536" y="1397000"/>
          <a:ext cx="8424936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1115616" y="260648"/>
            <a:ext cx="7862887" cy="563562"/>
          </a:xfrm>
        </p:spPr>
        <p:txBody>
          <a:bodyPr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Содержание и особенности изучения учебного предмета «Обществоведение» в 11 классе</a:t>
            </a:r>
          </a:p>
        </p:txBody>
      </p:sp>
    </p:spTree>
    <p:extLst>
      <p:ext uri="{BB962C8B-B14F-4D97-AF65-F5344CB8AC3E}">
        <p14:creationId xmlns:p14="http://schemas.microsoft.com/office/powerpoint/2010/main" xmlns="" val="838634605"/>
      </p:ext>
    </p:extLst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xmlns="" val="1648871557"/>
              </p:ext>
            </p:extLst>
          </p:nvPr>
        </p:nvGraphicFramePr>
        <p:xfrm>
          <a:off x="323528" y="1397000"/>
          <a:ext cx="8712968" cy="49843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Правая фигурная скобка 4"/>
          <p:cNvSpPr/>
          <p:nvPr/>
        </p:nvSpPr>
        <p:spPr>
          <a:xfrm>
            <a:off x="4680012" y="2141794"/>
            <a:ext cx="504056" cy="2016224"/>
          </a:xfrm>
          <a:prstGeom prst="rightBrace">
            <a:avLst>
              <a:gd name="adj1" fmla="val 37358"/>
              <a:gd name="adj2" fmla="val 49093"/>
            </a:avLst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авая фигурная скобка 7"/>
          <p:cNvSpPr/>
          <p:nvPr/>
        </p:nvSpPr>
        <p:spPr>
          <a:xfrm>
            <a:off x="4672576" y="4365104"/>
            <a:ext cx="504056" cy="2016224"/>
          </a:xfrm>
          <a:prstGeom prst="rightBrace">
            <a:avLst>
              <a:gd name="adj1" fmla="val 37358"/>
              <a:gd name="adj2" fmla="val 49093"/>
            </a:avLst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5580112" y="2697488"/>
            <a:ext cx="268208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имеют императивный </a:t>
            </a:r>
          </a:p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(общеобязательный) </a:t>
            </a:r>
          </a:p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характер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487758" y="4911551"/>
            <a:ext cx="288271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имеют субсидиарный </a:t>
            </a:r>
          </a:p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(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взаимосогласительный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) </a:t>
            </a:r>
          </a:p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характер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  <p:sp>
        <p:nvSpPr>
          <p:cNvPr id="10" name="Заголовок 1"/>
          <p:cNvSpPr>
            <a:spLocks noGrp="1"/>
          </p:cNvSpPr>
          <p:nvPr>
            <p:ph type="title"/>
          </p:nvPr>
        </p:nvSpPr>
        <p:spPr>
          <a:xfrm>
            <a:off x="1115616" y="260648"/>
            <a:ext cx="7862887" cy="563562"/>
          </a:xfrm>
        </p:spPr>
        <p:txBody>
          <a:bodyPr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Содержание и особенности изучения учебного предмета «Обществоведение» в 11 классе</a:t>
            </a:r>
          </a:p>
        </p:txBody>
      </p:sp>
    </p:spTree>
    <p:extLst>
      <p:ext uri="{BB962C8B-B14F-4D97-AF65-F5344CB8AC3E}">
        <p14:creationId xmlns:p14="http://schemas.microsoft.com/office/powerpoint/2010/main" xmlns="" val="1363225373"/>
      </p:ext>
    </p:extLst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555776" y="3102128"/>
            <a:ext cx="4680520" cy="864096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Благосостояние каждого человека, его экономическое и социальное благополучие основывается на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57554" y="4581128"/>
            <a:ext cx="3672408" cy="1174992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личной ответственности и предприимчивости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5310082" y="4581128"/>
            <a:ext cx="3672408" cy="1174992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взвешенной, научно обоснованной и гуманистически ориентированной политике государства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  <p:cxnSp>
        <p:nvCxnSpPr>
          <p:cNvPr id="12" name="Прямая соединительная линия 11"/>
          <p:cNvCxnSpPr/>
          <p:nvPr/>
        </p:nvCxnSpPr>
        <p:spPr>
          <a:xfrm>
            <a:off x="2393758" y="4315960"/>
            <a:ext cx="5004556" cy="0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>
            <a:stCxn id="3" idx="2"/>
          </p:cNvCxnSpPr>
          <p:nvPr/>
        </p:nvCxnSpPr>
        <p:spPr>
          <a:xfrm>
            <a:off x="4896036" y="3966224"/>
            <a:ext cx="0" cy="349736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>
            <a:endCxn id="10" idx="0"/>
          </p:cNvCxnSpPr>
          <p:nvPr/>
        </p:nvCxnSpPr>
        <p:spPr>
          <a:xfrm>
            <a:off x="2393758" y="4315960"/>
            <a:ext cx="0" cy="265168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7398314" y="4315960"/>
            <a:ext cx="0" cy="265168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13" name="Прямоугольник 12"/>
          <p:cNvSpPr/>
          <p:nvPr/>
        </p:nvSpPr>
        <p:spPr>
          <a:xfrm>
            <a:off x="2555776" y="1412776"/>
            <a:ext cx="4680520" cy="864096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Экономическая и социальная политика белорусского государства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  <p:sp>
        <p:nvSpPr>
          <p:cNvPr id="6" name="Стрелка вниз 5"/>
          <p:cNvSpPr/>
          <p:nvPr/>
        </p:nvSpPr>
        <p:spPr>
          <a:xfrm>
            <a:off x="4653720" y="2307712"/>
            <a:ext cx="484632" cy="833256"/>
          </a:xfrm>
          <a:prstGeom prst="downArrow">
            <a:avLst>
              <a:gd name="adj1" fmla="val 50000"/>
              <a:gd name="adj2" fmla="val 102830"/>
            </a:avLst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Заголовок 1"/>
          <p:cNvSpPr>
            <a:spLocks noGrp="1"/>
          </p:cNvSpPr>
          <p:nvPr>
            <p:ph type="title"/>
          </p:nvPr>
        </p:nvSpPr>
        <p:spPr>
          <a:xfrm>
            <a:off x="1115616" y="260648"/>
            <a:ext cx="7862887" cy="563562"/>
          </a:xfrm>
        </p:spPr>
        <p:txBody>
          <a:bodyPr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Содержание и особенности изучения учебного предмета «Обществоведение» в 11 классе</a:t>
            </a:r>
          </a:p>
        </p:txBody>
      </p:sp>
    </p:spTree>
    <p:extLst>
      <p:ext uri="{BB962C8B-B14F-4D97-AF65-F5344CB8AC3E}">
        <p14:creationId xmlns:p14="http://schemas.microsoft.com/office/powerpoint/2010/main" xmlns="" val="2768721577"/>
      </p:ext>
    </p:extLst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ample">
  <a:themeElements>
    <a:clrScheme name="sample 3">
      <a:dk1>
        <a:srgbClr val="1A1A70"/>
      </a:dk1>
      <a:lt1>
        <a:srgbClr val="FFFFFF"/>
      </a:lt1>
      <a:dk2>
        <a:srgbClr val="243D8C"/>
      </a:dk2>
      <a:lt2>
        <a:srgbClr val="DDDDDD"/>
      </a:lt2>
      <a:accent1>
        <a:srgbClr val="3E78C6"/>
      </a:accent1>
      <a:accent2>
        <a:srgbClr val="84A1E8"/>
      </a:accent2>
      <a:accent3>
        <a:srgbClr val="FFFFFF"/>
      </a:accent3>
      <a:accent4>
        <a:srgbClr val="14145F"/>
      </a:accent4>
      <a:accent5>
        <a:srgbClr val="AFBEDF"/>
      </a:accent5>
      <a:accent6>
        <a:srgbClr val="7791D2"/>
      </a:accent6>
      <a:hlink>
        <a:srgbClr val="90B54D"/>
      </a:hlink>
      <a:folHlink>
        <a:srgbClr val="F3C43F"/>
      </a:folHlink>
    </a:clrScheme>
    <a:fontScheme name="sample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ample 1">
        <a:dk1>
          <a:srgbClr val="1D4940"/>
        </a:dk1>
        <a:lt1>
          <a:srgbClr val="FFFFFF"/>
        </a:lt1>
        <a:dk2>
          <a:srgbClr val="3F716F"/>
        </a:dk2>
        <a:lt2>
          <a:srgbClr val="DDDDDD"/>
        </a:lt2>
        <a:accent1>
          <a:srgbClr val="669E86"/>
        </a:accent1>
        <a:accent2>
          <a:srgbClr val="A2CAB4"/>
        </a:accent2>
        <a:accent3>
          <a:srgbClr val="FFFFFF"/>
        </a:accent3>
        <a:accent4>
          <a:srgbClr val="173D35"/>
        </a:accent4>
        <a:accent5>
          <a:srgbClr val="B8CCC3"/>
        </a:accent5>
        <a:accent6>
          <a:srgbClr val="92B7A3"/>
        </a:accent6>
        <a:hlink>
          <a:srgbClr val="8CA35F"/>
        </a:hlink>
        <a:folHlink>
          <a:srgbClr val="C1B05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ample 2">
        <a:dk1>
          <a:srgbClr val="2D4473"/>
        </a:dk1>
        <a:lt1>
          <a:srgbClr val="FFFFFF"/>
        </a:lt1>
        <a:dk2>
          <a:srgbClr val="2B6185"/>
        </a:dk2>
        <a:lt2>
          <a:srgbClr val="D3D9DD"/>
        </a:lt2>
        <a:accent1>
          <a:srgbClr val="638AA1"/>
        </a:accent1>
        <a:accent2>
          <a:srgbClr val="8CA8B5"/>
        </a:accent2>
        <a:accent3>
          <a:srgbClr val="FFFFFF"/>
        </a:accent3>
        <a:accent4>
          <a:srgbClr val="253961"/>
        </a:accent4>
        <a:accent5>
          <a:srgbClr val="B7C4CD"/>
        </a:accent5>
        <a:accent6>
          <a:srgbClr val="7E98A4"/>
        </a:accent6>
        <a:hlink>
          <a:srgbClr val="6FA2E7"/>
        </a:hlink>
        <a:folHlink>
          <a:srgbClr val="99C25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ample 3">
        <a:dk1>
          <a:srgbClr val="1A1A70"/>
        </a:dk1>
        <a:lt1>
          <a:srgbClr val="FFFFFF"/>
        </a:lt1>
        <a:dk2>
          <a:srgbClr val="243D8C"/>
        </a:dk2>
        <a:lt2>
          <a:srgbClr val="DDDDDD"/>
        </a:lt2>
        <a:accent1>
          <a:srgbClr val="3E78C6"/>
        </a:accent1>
        <a:accent2>
          <a:srgbClr val="84A1E8"/>
        </a:accent2>
        <a:accent3>
          <a:srgbClr val="FFFFFF"/>
        </a:accent3>
        <a:accent4>
          <a:srgbClr val="14145F"/>
        </a:accent4>
        <a:accent5>
          <a:srgbClr val="AFBEDF"/>
        </a:accent5>
        <a:accent6>
          <a:srgbClr val="7791D2"/>
        </a:accent6>
        <a:hlink>
          <a:srgbClr val="90B54D"/>
        </a:hlink>
        <a:folHlink>
          <a:srgbClr val="F3C43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cdb2004132l</Template>
  <TotalTime>431</TotalTime>
  <Words>953</Words>
  <Application>Microsoft Office PowerPoint</Application>
  <PresentationFormat>Экран (4:3)</PresentationFormat>
  <Paragraphs>95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sample</vt:lpstr>
      <vt:lpstr>Введение</vt:lpstr>
      <vt:lpstr>План</vt:lpstr>
      <vt:lpstr>Содержание и особенности изучения учебного предмета «Обществоведение» в 11 классе</vt:lpstr>
      <vt:lpstr>Содержание и особенности изучения учебного предмета «Обществоведение» в 11 классе</vt:lpstr>
      <vt:lpstr>Содержание и особенности изучения учебного предмета «Обществоведение» в 11 классе</vt:lpstr>
      <vt:lpstr>Содержание и особенности изучения учебного предмета «Обществоведение» в 11 классе</vt:lpstr>
      <vt:lpstr>Содержание и особенности изучения учебного предмета «Обществоведение» в 11 классе</vt:lpstr>
      <vt:lpstr>Содержание и особенности изучения учебного предмета «Обществоведение» в 11 классе</vt:lpstr>
      <vt:lpstr>Содержание и особенности изучения учебного предмета «Обществоведение» в 11 классе</vt:lpstr>
      <vt:lpstr>Содержание и особенности изучения учебного предмета «Обществоведение» в 11 классе</vt:lpstr>
      <vt:lpstr>Основные источники информации о современном белорусском обществе и государстве</vt:lpstr>
      <vt:lpstr>Основные источники информации о современном белорусском обществе и государстве</vt:lpstr>
      <vt:lpstr>Основные источники информации о современном белорусском обществе и государстве</vt:lpstr>
      <vt:lpstr>Основные источники информации о современном белорусском обществе и государстве</vt:lpstr>
      <vt:lpstr>Основные источники информации о современном белорусском обществе и государстве</vt:lpstr>
      <vt:lpstr>Основные источники информации о современном белорусском обществе и государстве</vt:lpstr>
      <vt:lpstr>Основные источники информации о современном белорусском обществе и государстве</vt:lpstr>
    </vt:vector>
  </TitlesOfParts>
  <Company>Лицей Ивацевичского района.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Введение</dc:title>
  <dc:subject>Введение</dc:subject>
  <dc:creator>Ситник П.В.</dc:creator>
  <dc:description>Презентация</dc:description>
  <cp:lastModifiedBy>Пользователь</cp:lastModifiedBy>
  <cp:revision>45</cp:revision>
  <dcterms:created xsi:type="dcterms:W3CDTF">2009-11-09T18:29:40Z</dcterms:created>
  <dcterms:modified xsi:type="dcterms:W3CDTF">2017-09-05T06:45:39Z</dcterms:modified>
  <cp:category>Обществоведение. 11 класс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Автор">
    <vt:lpwstr>Ситник П.В.</vt:lpwstr>
  </property>
  <property fmtid="{D5CDD505-2E9C-101B-9397-08002B2CF9AE}" pid="3" name="Дата создания">
    <vt:lpwstr>03.09.2017</vt:lpwstr>
  </property>
</Properties>
</file>