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4FDD48-A247-4994-BA9C-2A216A1E9068}" type="doc">
      <dgm:prSet loTypeId="urn:microsoft.com/office/officeart/2005/8/layout/target2" loCatId="relationship" qsTypeId="urn:microsoft.com/office/officeart/2005/8/quickstyle/3d3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8E11B56-7600-49E8-A6DC-E9F9DA146BCC}">
      <dgm:prSet phldrT="[Текст]" custT="1"/>
      <dgm:spPr>
        <a:solidFill>
          <a:schemeClr val="accent5">
            <a:hueOff val="0"/>
            <a:satOff val="0"/>
            <a:lumOff val="0"/>
            <a:alpha val="58000"/>
          </a:schemeClr>
        </a:solidFill>
      </dgm:spPr>
      <dgm:t>
        <a:bodyPr anchor="t"/>
        <a:lstStyle/>
        <a:p>
          <a:pPr algn="l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Рынок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3979C6-AD9D-4E98-A523-ED1E3D5FCBAB}" type="parTrans" cxnId="{91370202-2715-4AC1-9FA1-6E9003D316DA}">
      <dgm:prSet/>
      <dgm:spPr/>
      <dgm:t>
        <a:bodyPr/>
        <a:lstStyle/>
        <a:p>
          <a:endParaRPr lang="ru-RU"/>
        </a:p>
      </dgm:t>
    </dgm:pt>
    <dgm:pt modelId="{17BACF15-656D-403A-88A9-0AF426ED54D3}" type="sibTrans" cxnId="{91370202-2715-4AC1-9FA1-6E9003D316DA}">
      <dgm:prSet/>
      <dgm:spPr/>
      <dgm:t>
        <a:bodyPr/>
        <a:lstStyle/>
        <a:p>
          <a:endParaRPr lang="ru-RU"/>
        </a:p>
      </dgm:t>
    </dgm:pt>
    <dgm:pt modelId="{D2547020-48B2-4FC5-B591-C5C7224BCA65}">
      <dgm:prSet phldrT="[Текст]" custT="1"/>
      <dgm:spPr/>
      <dgm:t>
        <a:bodyPr/>
        <a:lstStyle/>
        <a:p>
          <a:pPr marL="0" indent="0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современных условиях - сфера экономики, в которой совершается процесс товарного обращения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D6C450-D15F-496D-8450-94FADFC1A6E0}" type="parTrans" cxnId="{1E47B082-7F20-4B27-9EAC-06D0C86DC97D}">
      <dgm:prSet/>
      <dgm:spPr/>
      <dgm:t>
        <a:bodyPr/>
        <a:lstStyle/>
        <a:p>
          <a:endParaRPr lang="ru-RU"/>
        </a:p>
      </dgm:t>
    </dgm:pt>
    <dgm:pt modelId="{4089B15A-DC0F-4199-A99C-68112CB80FDD}" type="sibTrans" cxnId="{1E47B082-7F20-4B27-9EAC-06D0C86DC97D}">
      <dgm:prSet/>
      <dgm:spPr/>
      <dgm:t>
        <a:bodyPr/>
        <a:lstStyle/>
        <a:p>
          <a:endParaRPr lang="ru-RU"/>
        </a:p>
      </dgm:t>
    </dgm:pt>
    <dgm:pt modelId="{9D64A470-AD71-41B1-B454-1F493CF936A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сложная система экономических отношений купли-продажи товаров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2AB09DE-5ADB-4526-9B6A-CD0415637BB8}" type="parTrans" cxnId="{15D4CBE0-8CEB-4EBE-83C0-38F4F5CDE81F}">
      <dgm:prSet/>
      <dgm:spPr/>
      <dgm:t>
        <a:bodyPr/>
        <a:lstStyle/>
        <a:p>
          <a:endParaRPr lang="ru-RU"/>
        </a:p>
      </dgm:t>
    </dgm:pt>
    <dgm:pt modelId="{8C53F864-17DA-4C62-9720-FC40AAD63183}" type="sibTrans" cxnId="{15D4CBE0-8CEB-4EBE-83C0-38F4F5CDE81F}">
      <dgm:prSet/>
      <dgm:spPr/>
      <dgm:t>
        <a:bodyPr/>
        <a:lstStyle/>
        <a:p>
          <a:endParaRPr lang="ru-RU"/>
        </a:p>
      </dgm:t>
    </dgm:pt>
    <dgm:pt modelId="{93240374-308A-4E63-9174-ACFA6E01E51D}">
      <dgm:prSet phldrT="[Текст]" phldr="1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5B1D35-6F21-4314-BFA6-2238394DE6B9}" type="parTrans" cxnId="{F5C0826F-5FF7-45A5-BDD3-D417F363115B}">
      <dgm:prSet/>
      <dgm:spPr/>
      <dgm:t>
        <a:bodyPr/>
        <a:lstStyle/>
        <a:p>
          <a:endParaRPr lang="ru-RU"/>
        </a:p>
      </dgm:t>
    </dgm:pt>
    <dgm:pt modelId="{124FB62D-11E8-45B7-8F30-DAA274F3CB7E}" type="sibTrans" cxnId="{F5C0826F-5FF7-45A5-BDD3-D417F363115B}">
      <dgm:prSet/>
      <dgm:spPr/>
      <dgm:t>
        <a:bodyPr/>
        <a:lstStyle/>
        <a:p>
          <a:endParaRPr lang="ru-RU"/>
        </a:p>
      </dgm:t>
    </dgm:pt>
    <dgm:pt modelId="{E6A284B3-B390-4279-A69E-2129066FDC47}" type="pres">
      <dgm:prSet presAssocID="{0C4FDD48-A247-4994-BA9C-2A216A1E9068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F7531F-70ED-4F1F-B680-B2E0892E8760}" type="pres">
      <dgm:prSet presAssocID="{0C4FDD48-A247-4994-BA9C-2A216A1E9068}" presName="outerBox" presStyleCnt="0"/>
      <dgm:spPr/>
    </dgm:pt>
    <dgm:pt modelId="{648FC44D-8860-426B-9234-2D1212AA104B}" type="pres">
      <dgm:prSet presAssocID="{0C4FDD48-A247-4994-BA9C-2A216A1E9068}" presName="outerBoxParent" presStyleLbl="node1" presStyleIdx="0" presStyleCnt="3"/>
      <dgm:spPr/>
      <dgm:t>
        <a:bodyPr/>
        <a:lstStyle/>
        <a:p>
          <a:endParaRPr lang="ru-RU"/>
        </a:p>
      </dgm:t>
    </dgm:pt>
    <dgm:pt modelId="{16566A33-057B-4DE8-A098-4827D5BD976C}" type="pres">
      <dgm:prSet presAssocID="{0C4FDD48-A247-4994-BA9C-2A216A1E9068}" presName="outerBoxChildren" presStyleCnt="0"/>
      <dgm:spPr/>
    </dgm:pt>
    <dgm:pt modelId="{48EDC0AC-9876-447A-9A8A-D44CD4567C8C}" type="pres">
      <dgm:prSet presAssocID="{0C4FDD48-A247-4994-BA9C-2A216A1E9068}" presName="middleBox" presStyleCnt="0"/>
      <dgm:spPr/>
    </dgm:pt>
    <dgm:pt modelId="{78023C62-CE10-45A5-B4CC-34B7DC6B9A82}" type="pres">
      <dgm:prSet presAssocID="{0C4FDD48-A247-4994-BA9C-2A216A1E9068}" presName="middleBoxParent" presStyleLbl="node1" presStyleIdx="1" presStyleCnt="3"/>
      <dgm:spPr/>
      <dgm:t>
        <a:bodyPr/>
        <a:lstStyle/>
        <a:p>
          <a:endParaRPr lang="ru-RU"/>
        </a:p>
      </dgm:t>
    </dgm:pt>
    <dgm:pt modelId="{0CD9CC05-EDBB-4E7A-957C-5DD383FD357F}" type="pres">
      <dgm:prSet presAssocID="{0C4FDD48-A247-4994-BA9C-2A216A1E9068}" presName="middleBoxChildren" presStyleCnt="0"/>
      <dgm:spPr/>
    </dgm:pt>
    <dgm:pt modelId="{F1F27DD1-7F26-4106-A4E1-C45D63396106}" type="pres">
      <dgm:prSet presAssocID="{0C4FDD48-A247-4994-BA9C-2A216A1E9068}" presName="centerBox" presStyleCnt="0"/>
      <dgm:spPr/>
    </dgm:pt>
    <dgm:pt modelId="{058996D2-130C-4E31-94AC-038B707B803F}" type="pres">
      <dgm:prSet presAssocID="{0C4FDD48-A247-4994-BA9C-2A216A1E9068}" presName="centerBoxParent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200C7E0A-9133-44B5-A1F0-1197E3F14CAB}" type="presOf" srcId="{28E11B56-7600-49E8-A6DC-E9F9DA146BCC}" destId="{648FC44D-8860-426B-9234-2D1212AA104B}" srcOrd="0" destOrd="0" presId="urn:microsoft.com/office/officeart/2005/8/layout/target2"/>
    <dgm:cxn modelId="{1E47B082-7F20-4B27-9EAC-06D0C86DC97D}" srcId="{0C4FDD48-A247-4994-BA9C-2A216A1E9068}" destId="{D2547020-48B2-4FC5-B591-C5C7224BCA65}" srcOrd="1" destOrd="0" parTransId="{5FD6C450-D15F-496D-8450-94FADFC1A6E0}" sibTransId="{4089B15A-DC0F-4199-A99C-68112CB80FDD}"/>
    <dgm:cxn modelId="{62274D04-579D-4B9A-A94E-180198A95E87}" type="presOf" srcId="{9D64A470-AD71-41B1-B454-1F493CF936AA}" destId="{058996D2-130C-4E31-94AC-038B707B803F}" srcOrd="0" destOrd="0" presId="urn:microsoft.com/office/officeart/2005/8/layout/target2"/>
    <dgm:cxn modelId="{91370202-2715-4AC1-9FA1-6E9003D316DA}" srcId="{0C4FDD48-A247-4994-BA9C-2A216A1E9068}" destId="{28E11B56-7600-49E8-A6DC-E9F9DA146BCC}" srcOrd="0" destOrd="0" parTransId="{7E3979C6-AD9D-4E98-A523-ED1E3D5FCBAB}" sibTransId="{17BACF15-656D-403A-88A9-0AF426ED54D3}"/>
    <dgm:cxn modelId="{1E418B68-0B0A-4045-B01B-0D02AC1D5BE8}" type="presOf" srcId="{D2547020-48B2-4FC5-B591-C5C7224BCA65}" destId="{78023C62-CE10-45A5-B4CC-34B7DC6B9A82}" srcOrd="0" destOrd="0" presId="urn:microsoft.com/office/officeart/2005/8/layout/target2"/>
    <dgm:cxn modelId="{479472BB-C72F-4E51-A258-FA46A7076DA5}" type="presOf" srcId="{0C4FDD48-A247-4994-BA9C-2A216A1E9068}" destId="{E6A284B3-B390-4279-A69E-2129066FDC47}" srcOrd="0" destOrd="0" presId="urn:microsoft.com/office/officeart/2005/8/layout/target2"/>
    <dgm:cxn modelId="{F5C0826F-5FF7-45A5-BDD3-D417F363115B}" srcId="{0C4FDD48-A247-4994-BA9C-2A216A1E9068}" destId="{93240374-308A-4E63-9174-ACFA6E01E51D}" srcOrd="3" destOrd="0" parTransId="{315B1D35-6F21-4314-BFA6-2238394DE6B9}" sibTransId="{124FB62D-11E8-45B7-8F30-DAA274F3CB7E}"/>
    <dgm:cxn modelId="{15D4CBE0-8CEB-4EBE-83C0-38F4F5CDE81F}" srcId="{0C4FDD48-A247-4994-BA9C-2A216A1E9068}" destId="{9D64A470-AD71-41B1-B454-1F493CF936AA}" srcOrd="2" destOrd="0" parTransId="{72AB09DE-5ADB-4526-9B6A-CD0415637BB8}" sibTransId="{8C53F864-17DA-4C62-9720-FC40AAD63183}"/>
    <dgm:cxn modelId="{16FE7820-3DC1-4705-9449-C32707FA3573}" type="presParOf" srcId="{E6A284B3-B390-4279-A69E-2129066FDC47}" destId="{2DF7531F-70ED-4F1F-B680-B2E0892E8760}" srcOrd="0" destOrd="0" presId="urn:microsoft.com/office/officeart/2005/8/layout/target2"/>
    <dgm:cxn modelId="{8E0DFF34-547D-4841-B502-DD76486CFEF6}" type="presParOf" srcId="{2DF7531F-70ED-4F1F-B680-B2E0892E8760}" destId="{648FC44D-8860-426B-9234-2D1212AA104B}" srcOrd="0" destOrd="0" presId="urn:microsoft.com/office/officeart/2005/8/layout/target2"/>
    <dgm:cxn modelId="{7C876553-C9F0-4FEC-95E7-2D584DC98AF3}" type="presParOf" srcId="{2DF7531F-70ED-4F1F-B680-B2E0892E8760}" destId="{16566A33-057B-4DE8-A098-4827D5BD976C}" srcOrd="1" destOrd="0" presId="urn:microsoft.com/office/officeart/2005/8/layout/target2"/>
    <dgm:cxn modelId="{FD989573-10CB-44E3-80F9-E78D7F662CFA}" type="presParOf" srcId="{E6A284B3-B390-4279-A69E-2129066FDC47}" destId="{48EDC0AC-9876-447A-9A8A-D44CD4567C8C}" srcOrd="1" destOrd="0" presId="urn:microsoft.com/office/officeart/2005/8/layout/target2"/>
    <dgm:cxn modelId="{4395F88A-A5FF-4135-BBAF-F45A60340CAD}" type="presParOf" srcId="{48EDC0AC-9876-447A-9A8A-D44CD4567C8C}" destId="{78023C62-CE10-45A5-B4CC-34B7DC6B9A82}" srcOrd="0" destOrd="0" presId="urn:microsoft.com/office/officeart/2005/8/layout/target2"/>
    <dgm:cxn modelId="{1A2A6C70-0A32-44CC-8D9B-E36CA581BB52}" type="presParOf" srcId="{48EDC0AC-9876-447A-9A8A-D44CD4567C8C}" destId="{0CD9CC05-EDBB-4E7A-957C-5DD383FD357F}" srcOrd="1" destOrd="0" presId="urn:microsoft.com/office/officeart/2005/8/layout/target2"/>
    <dgm:cxn modelId="{068D9DAE-F790-4914-A8EA-F376051489D7}" type="presParOf" srcId="{E6A284B3-B390-4279-A69E-2129066FDC47}" destId="{F1F27DD1-7F26-4106-A4E1-C45D63396106}" srcOrd="2" destOrd="0" presId="urn:microsoft.com/office/officeart/2005/8/layout/target2"/>
    <dgm:cxn modelId="{376925C5-FB1F-4290-881A-F05751738096}" type="presParOf" srcId="{F1F27DD1-7F26-4106-A4E1-C45D63396106}" destId="{058996D2-130C-4E31-94AC-038B707B803F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0212D44-B70C-4233-9BB1-366E791B173C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4B54A9C-F370-416E-AC48-2E13D98EE16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Объём спроса на рабочую силу определяется: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8DD046-5535-436D-9076-8D65941F9A40}" type="parTrans" cxnId="{5D060832-79D3-40DC-9841-310DF8D257BF}">
      <dgm:prSet/>
      <dgm:spPr/>
      <dgm:t>
        <a:bodyPr/>
        <a:lstStyle/>
        <a:p>
          <a:endParaRPr lang="ru-RU"/>
        </a:p>
      </dgm:t>
    </dgm:pt>
    <dgm:pt modelId="{5E763B4E-00BF-4D64-9171-246BDA772F44}" type="sibTrans" cxnId="{5D060832-79D3-40DC-9841-310DF8D257BF}">
      <dgm:prSet/>
      <dgm:spPr/>
      <dgm:t>
        <a:bodyPr/>
        <a:lstStyle/>
        <a:p>
          <a:endParaRPr lang="ru-RU"/>
        </a:p>
      </dgm:t>
    </dgm:pt>
    <dgm:pt modelId="{DA8F1879-4AEA-4C8E-8C7D-D7255A3D860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потребностями работодателей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96FE9B-E8B5-41F6-B232-FDEDEA681F70}" type="parTrans" cxnId="{08413ABB-38EC-4306-A819-535958601BE4}">
      <dgm:prSet/>
      <dgm:spPr/>
      <dgm:t>
        <a:bodyPr/>
        <a:lstStyle/>
        <a:p>
          <a:endParaRPr lang="ru-RU"/>
        </a:p>
      </dgm:t>
    </dgm:pt>
    <dgm:pt modelId="{9B29D1B7-8A0A-4D84-AD28-D6F130275074}" type="sibTrans" cxnId="{08413ABB-38EC-4306-A819-535958601BE4}">
      <dgm:prSet/>
      <dgm:spPr/>
      <dgm:t>
        <a:bodyPr/>
        <a:lstStyle/>
        <a:p>
          <a:endParaRPr lang="ru-RU"/>
        </a:p>
      </dgm:t>
    </dgm:pt>
    <dgm:pt modelId="{3B39AB36-D144-49D0-8C8E-38931A54467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оснащением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4F94050-263E-458B-AA4A-75DD8FFE67A0}" type="parTrans" cxnId="{25139CEF-DB3F-4BD0-9C4B-767AAF90CD41}">
      <dgm:prSet/>
      <dgm:spPr/>
      <dgm:t>
        <a:bodyPr/>
        <a:lstStyle/>
        <a:p>
          <a:endParaRPr lang="ru-RU"/>
        </a:p>
      </dgm:t>
    </dgm:pt>
    <dgm:pt modelId="{DEADD4FB-9406-4C37-B1EC-DE64E0CED75A}" type="sibTrans" cxnId="{25139CEF-DB3F-4BD0-9C4B-767AAF90CD41}">
      <dgm:prSet/>
      <dgm:spPr/>
      <dgm:t>
        <a:bodyPr/>
        <a:lstStyle/>
        <a:p>
          <a:endParaRPr lang="ru-RU"/>
        </a:p>
      </dgm:t>
    </dgm:pt>
    <dgm:pt modelId="{6DB6ACDF-2752-457E-B867-469B3B8E36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общими потребностями экономики в целом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B384E7A-74BE-451A-BC47-2BE15E020D0C}" type="parTrans" cxnId="{50D84541-D420-4998-BBAD-018FE7FB7E2D}">
      <dgm:prSet/>
      <dgm:spPr/>
      <dgm:t>
        <a:bodyPr/>
        <a:lstStyle/>
        <a:p>
          <a:endParaRPr lang="ru-RU"/>
        </a:p>
      </dgm:t>
    </dgm:pt>
    <dgm:pt modelId="{E41205CE-84B4-4DB9-959B-F29EC62E88AE}" type="sibTrans" cxnId="{50D84541-D420-4998-BBAD-018FE7FB7E2D}">
      <dgm:prSet/>
      <dgm:spPr/>
      <dgm:t>
        <a:bodyPr/>
        <a:lstStyle/>
        <a:p>
          <a:endParaRPr lang="ru-RU"/>
        </a:p>
      </dgm:t>
    </dgm:pt>
    <dgm:pt modelId="{ADF23432-3D39-496D-8EA1-E17B86F2868C}" type="pres">
      <dgm:prSet presAssocID="{F0212D44-B70C-4233-9BB1-366E791B17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EBB3A5-7DAB-48BA-B9B0-33EF1FBBFCCB}" type="pres">
      <dgm:prSet presAssocID="{84B54A9C-F370-416E-AC48-2E13D98EE161}" presName="root" presStyleCnt="0"/>
      <dgm:spPr/>
    </dgm:pt>
    <dgm:pt modelId="{7255F397-66F6-450A-8852-5634A65C0EDE}" type="pres">
      <dgm:prSet presAssocID="{84B54A9C-F370-416E-AC48-2E13D98EE161}" presName="rootComposite" presStyleCnt="0"/>
      <dgm:spPr/>
    </dgm:pt>
    <dgm:pt modelId="{36D9BE85-0CEC-4D2D-B1C8-4B305F5F3E2A}" type="pres">
      <dgm:prSet presAssocID="{84B54A9C-F370-416E-AC48-2E13D98EE161}" presName="rootText" presStyleLbl="node1" presStyleIdx="0" presStyleCnt="1" custScaleX="594206"/>
      <dgm:spPr/>
      <dgm:t>
        <a:bodyPr/>
        <a:lstStyle/>
        <a:p>
          <a:endParaRPr lang="ru-RU"/>
        </a:p>
      </dgm:t>
    </dgm:pt>
    <dgm:pt modelId="{DE1D3591-BD75-4CB8-A50D-4E42D2B8FFAD}" type="pres">
      <dgm:prSet presAssocID="{84B54A9C-F370-416E-AC48-2E13D98EE161}" presName="rootConnector" presStyleLbl="node1" presStyleIdx="0" presStyleCnt="1"/>
      <dgm:spPr/>
    </dgm:pt>
    <dgm:pt modelId="{D53D08AF-A046-4C7E-BA59-9C29CD587609}" type="pres">
      <dgm:prSet presAssocID="{84B54A9C-F370-416E-AC48-2E13D98EE161}" presName="childShape" presStyleCnt="0"/>
      <dgm:spPr/>
    </dgm:pt>
    <dgm:pt modelId="{743A0135-1B3B-4350-8C9F-27ABEA2DEB91}" type="pres">
      <dgm:prSet presAssocID="{9D96FE9B-E8B5-41F6-B232-FDEDEA681F70}" presName="Name13" presStyleLbl="parChTrans1D2" presStyleIdx="0" presStyleCnt="3"/>
      <dgm:spPr/>
    </dgm:pt>
    <dgm:pt modelId="{0F54D020-15AB-4DF3-A6E1-D29A1F2E82E1}" type="pres">
      <dgm:prSet presAssocID="{DA8F1879-4AEA-4C8E-8C7D-D7255A3D860B}" presName="childText" presStyleLbl="bgAcc1" presStyleIdx="0" presStyleCnt="3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EEA6B-7AB6-4BA5-97B3-D9A260A61634}" type="pres">
      <dgm:prSet presAssocID="{34F94050-263E-458B-AA4A-75DD8FFE67A0}" presName="Name13" presStyleLbl="parChTrans1D2" presStyleIdx="1" presStyleCnt="3"/>
      <dgm:spPr/>
    </dgm:pt>
    <dgm:pt modelId="{C1198E12-445B-45F5-AEB5-FB822B2F3DF5}" type="pres">
      <dgm:prSet presAssocID="{3B39AB36-D144-49D0-8C8E-38931A544672}" presName="childText" presStyleLbl="bgAcc1" presStyleIdx="1" presStyleCnt="3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61854-9230-4E6E-B808-8A2DC5135C32}" type="pres">
      <dgm:prSet presAssocID="{9B384E7A-74BE-451A-BC47-2BE15E020D0C}" presName="Name13" presStyleLbl="parChTrans1D2" presStyleIdx="2" presStyleCnt="3"/>
      <dgm:spPr/>
    </dgm:pt>
    <dgm:pt modelId="{BD06BF13-33D4-4F46-8677-DC64C0C6388B}" type="pres">
      <dgm:prSet presAssocID="{6DB6ACDF-2752-457E-B867-469B3B8E3668}" presName="childText" presStyleLbl="bgAcc1" presStyleIdx="2" presStyleCnt="3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060832-79D3-40DC-9841-310DF8D257BF}" srcId="{F0212D44-B70C-4233-9BB1-366E791B173C}" destId="{84B54A9C-F370-416E-AC48-2E13D98EE161}" srcOrd="0" destOrd="0" parTransId="{B38DD046-5535-436D-9076-8D65941F9A40}" sibTransId="{5E763B4E-00BF-4D64-9171-246BDA772F44}"/>
    <dgm:cxn modelId="{D9908BC4-0F15-4127-AE39-F0269C71E82E}" type="presOf" srcId="{F0212D44-B70C-4233-9BB1-366E791B173C}" destId="{ADF23432-3D39-496D-8EA1-E17B86F2868C}" srcOrd="0" destOrd="0" presId="urn:microsoft.com/office/officeart/2005/8/layout/hierarchy3"/>
    <dgm:cxn modelId="{25139CEF-DB3F-4BD0-9C4B-767AAF90CD41}" srcId="{84B54A9C-F370-416E-AC48-2E13D98EE161}" destId="{3B39AB36-D144-49D0-8C8E-38931A544672}" srcOrd="1" destOrd="0" parTransId="{34F94050-263E-458B-AA4A-75DD8FFE67A0}" sibTransId="{DEADD4FB-9406-4C37-B1EC-DE64E0CED75A}"/>
    <dgm:cxn modelId="{08413ABB-38EC-4306-A819-535958601BE4}" srcId="{84B54A9C-F370-416E-AC48-2E13D98EE161}" destId="{DA8F1879-4AEA-4C8E-8C7D-D7255A3D860B}" srcOrd="0" destOrd="0" parTransId="{9D96FE9B-E8B5-41F6-B232-FDEDEA681F70}" sibTransId="{9B29D1B7-8A0A-4D84-AD28-D6F130275074}"/>
    <dgm:cxn modelId="{DD8E677E-EAB1-42BE-8CEF-7FC78997FE6E}" type="presOf" srcId="{84B54A9C-F370-416E-AC48-2E13D98EE161}" destId="{DE1D3591-BD75-4CB8-A50D-4E42D2B8FFAD}" srcOrd="1" destOrd="0" presId="urn:microsoft.com/office/officeart/2005/8/layout/hierarchy3"/>
    <dgm:cxn modelId="{85BB4EE4-0955-481C-A469-E329AB91B091}" type="presOf" srcId="{6DB6ACDF-2752-457E-B867-469B3B8E3668}" destId="{BD06BF13-33D4-4F46-8677-DC64C0C6388B}" srcOrd="0" destOrd="0" presId="urn:microsoft.com/office/officeart/2005/8/layout/hierarchy3"/>
    <dgm:cxn modelId="{F294AA99-62A2-484D-816B-7C8FCDA96AEB}" type="presOf" srcId="{9B384E7A-74BE-451A-BC47-2BE15E020D0C}" destId="{88961854-9230-4E6E-B808-8A2DC5135C32}" srcOrd="0" destOrd="0" presId="urn:microsoft.com/office/officeart/2005/8/layout/hierarchy3"/>
    <dgm:cxn modelId="{5C102E62-9801-4812-AEB8-6152EDEBF364}" type="presOf" srcId="{84B54A9C-F370-416E-AC48-2E13D98EE161}" destId="{36D9BE85-0CEC-4D2D-B1C8-4B305F5F3E2A}" srcOrd="0" destOrd="0" presId="urn:microsoft.com/office/officeart/2005/8/layout/hierarchy3"/>
    <dgm:cxn modelId="{50D84541-D420-4998-BBAD-018FE7FB7E2D}" srcId="{84B54A9C-F370-416E-AC48-2E13D98EE161}" destId="{6DB6ACDF-2752-457E-B867-469B3B8E3668}" srcOrd="2" destOrd="0" parTransId="{9B384E7A-74BE-451A-BC47-2BE15E020D0C}" sibTransId="{E41205CE-84B4-4DB9-959B-F29EC62E88AE}"/>
    <dgm:cxn modelId="{FFE2C0D6-85C4-494E-8222-0A55AC219C6A}" type="presOf" srcId="{34F94050-263E-458B-AA4A-75DD8FFE67A0}" destId="{201EEA6B-7AB6-4BA5-97B3-D9A260A61634}" srcOrd="0" destOrd="0" presId="urn:microsoft.com/office/officeart/2005/8/layout/hierarchy3"/>
    <dgm:cxn modelId="{C092B73C-C537-4557-9075-437BA2DB8845}" type="presOf" srcId="{3B39AB36-D144-49D0-8C8E-38931A544672}" destId="{C1198E12-445B-45F5-AEB5-FB822B2F3DF5}" srcOrd="0" destOrd="0" presId="urn:microsoft.com/office/officeart/2005/8/layout/hierarchy3"/>
    <dgm:cxn modelId="{B7297617-6FE9-451A-BC19-4F6C1F467C99}" type="presOf" srcId="{DA8F1879-4AEA-4C8E-8C7D-D7255A3D860B}" destId="{0F54D020-15AB-4DF3-A6E1-D29A1F2E82E1}" srcOrd="0" destOrd="0" presId="urn:microsoft.com/office/officeart/2005/8/layout/hierarchy3"/>
    <dgm:cxn modelId="{4D153B02-C3B2-4104-AC72-E0120422599C}" type="presOf" srcId="{9D96FE9B-E8B5-41F6-B232-FDEDEA681F70}" destId="{743A0135-1B3B-4350-8C9F-27ABEA2DEB91}" srcOrd="0" destOrd="0" presId="urn:microsoft.com/office/officeart/2005/8/layout/hierarchy3"/>
    <dgm:cxn modelId="{ABFA70DD-786F-43B8-9F60-A3810CA29F7D}" type="presParOf" srcId="{ADF23432-3D39-496D-8EA1-E17B86F2868C}" destId="{4CEBB3A5-7DAB-48BA-B9B0-33EF1FBBFCCB}" srcOrd="0" destOrd="0" presId="urn:microsoft.com/office/officeart/2005/8/layout/hierarchy3"/>
    <dgm:cxn modelId="{4E80AAF3-5F57-49A3-99DA-427DE4B7D939}" type="presParOf" srcId="{4CEBB3A5-7DAB-48BA-B9B0-33EF1FBBFCCB}" destId="{7255F397-66F6-450A-8852-5634A65C0EDE}" srcOrd="0" destOrd="0" presId="urn:microsoft.com/office/officeart/2005/8/layout/hierarchy3"/>
    <dgm:cxn modelId="{EE842040-2B2A-488A-9C9F-0C1616349D87}" type="presParOf" srcId="{7255F397-66F6-450A-8852-5634A65C0EDE}" destId="{36D9BE85-0CEC-4D2D-B1C8-4B305F5F3E2A}" srcOrd="0" destOrd="0" presId="urn:microsoft.com/office/officeart/2005/8/layout/hierarchy3"/>
    <dgm:cxn modelId="{8316ACF7-5917-4434-8943-2362841EFF4B}" type="presParOf" srcId="{7255F397-66F6-450A-8852-5634A65C0EDE}" destId="{DE1D3591-BD75-4CB8-A50D-4E42D2B8FFAD}" srcOrd="1" destOrd="0" presId="urn:microsoft.com/office/officeart/2005/8/layout/hierarchy3"/>
    <dgm:cxn modelId="{41090232-B056-45F1-B0A8-CB5CD38F15E3}" type="presParOf" srcId="{4CEBB3A5-7DAB-48BA-B9B0-33EF1FBBFCCB}" destId="{D53D08AF-A046-4C7E-BA59-9C29CD587609}" srcOrd="1" destOrd="0" presId="urn:microsoft.com/office/officeart/2005/8/layout/hierarchy3"/>
    <dgm:cxn modelId="{FC401346-9B42-46EE-909C-EA4756C80C5B}" type="presParOf" srcId="{D53D08AF-A046-4C7E-BA59-9C29CD587609}" destId="{743A0135-1B3B-4350-8C9F-27ABEA2DEB91}" srcOrd="0" destOrd="0" presId="urn:microsoft.com/office/officeart/2005/8/layout/hierarchy3"/>
    <dgm:cxn modelId="{901EF280-9E4F-4D45-9433-5F0560CC6C58}" type="presParOf" srcId="{D53D08AF-A046-4C7E-BA59-9C29CD587609}" destId="{0F54D020-15AB-4DF3-A6E1-D29A1F2E82E1}" srcOrd="1" destOrd="0" presId="urn:microsoft.com/office/officeart/2005/8/layout/hierarchy3"/>
    <dgm:cxn modelId="{C06E6911-3C2D-470C-9C21-B7B0E089A4C3}" type="presParOf" srcId="{D53D08AF-A046-4C7E-BA59-9C29CD587609}" destId="{201EEA6B-7AB6-4BA5-97B3-D9A260A61634}" srcOrd="2" destOrd="0" presId="urn:microsoft.com/office/officeart/2005/8/layout/hierarchy3"/>
    <dgm:cxn modelId="{E365657E-FE98-4470-BF07-2AB4CC9DB705}" type="presParOf" srcId="{D53D08AF-A046-4C7E-BA59-9C29CD587609}" destId="{C1198E12-445B-45F5-AEB5-FB822B2F3DF5}" srcOrd="3" destOrd="0" presId="urn:microsoft.com/office/officeart/2005/8/layout/hierarchy3"/>
    <dgm:cxn modelId="{D4A7E942-7920-4212-9F55-EAEC8F69D4F3}" type="presParOf" srcId="{D53D08AF-A046-4C7E-BA59-9C29CD587609}" destId="{88961854-9230-4E6E-B808-8A2DC5135C32}" srcOrd="4" destOrd="0" presId="urn:microsoft.com/office/officeart/2005/8/layout/hierarchy3"/>
    <dgm:cxn modelId="{5F8E770F-104F-495D-BCA5-744258F492BF}" type="presParOf" srcId="{D53D08AF-A046-4C7E-BA59-9C29CD587609}" destId="{BD06BF13-33D4-4F46-8677-DC64C0C6388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212D44-B70C-4233-9BB1-366E791B173C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4B54A9C-F370-416E-AC48-2E13D98EE16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субъекты рынка труда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8DD046-5535-436D-9076-8D65941F9A40}" type="parTrans" cxnId="{5D060832-79D3-40DC-9841-310DF8D257BF}">
      <dgm:prSet/>
      <dgm:spPr/>
      <dgm:t>
        <a:bodyPr/>
        <a:lstStyle/>
        <a:p>
          <a:endParaRPr lang="ru-RU"/>
        </a:p>
      </dgm:t>
    </dgm:pt>
    <dgm:pt modelId="{5E763B4E-00BF-4D64-9171-246BDA772F44}" type="sibTrans" cxnId="{5D060832-79D3-40DC-9841-310DF8D257BF}">
      <dgm:prSet/>
      <dgm:spPr/>
      <dgm:t>
        <a:bodyPr/>
        <a:lstStyle/>
        <a:p>
          <a:endParaRPr lang="ru-RU"/>
        </a:p>
      </dgm:t>
    </dgm:pt>
    <dgm:pt modelId="{DA8F1879-4AEA-4C8E-8C7D-D7255A3D860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контрагенты трудовых отношений – работники и работодатели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96FE9B-E8B5-41F6-B232-FDEDEA681F70}" type="parTrans" cxnId="{08413ABB-38EC-4306-A819-535958601BE4}">
      <dgm:prSet/>
      <dgm:spPr/>
      <dgm:t>
        <a:bodyPr/>
        <a:lstStyle/>
        <a:p>
          <a:endParaRPr lang="ru-RU"/>
        </a:p>
      </dgm:t>
    </dgm:pt>
    <dgm:pt modelId="{9B29D1B7-8A0A-4D84-AD28-D6F130275074}" type="sibTrans" cxnId="{08413ABB-38EC-4306-A819-535958601BE4}">
      <dgm:prSet/>
      <dgm:spPr/>
      <dgm:t>
        <a:bodyPr/>
        <a:lstStyle/>
        <a:p>
          <a:endParaRPr lang="ru-RU"/>
        </a:p>
      </dgm:t>
    </dgm:pt>
    <dgm:pt modelId="{3B39AB36-D144-49D0-8C8E-38931A54467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посредники между работодателями и наёмными работниками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4F94050-263E-458B-AA4A-75DD8FFE67A0}" type="parTrans" cxnId="{25139CEF-DB3F-4BD0-9C4B-767AAF90CD41}">
      <dgm:prSet/>
      <dgm:spPr/>
      <dgm:t>
        <a:bodyPr/>
        <a:lstStyle/>
        <a:p>
          <a:endParaRPr lang="ru-RU"/>
        </a:p>
      </dgm:t>
    </dgm:pt>
    <dgm:pt modelId="{DEADD4FB-9406-4C37-B1EC-DE64E0CED75A}" type="sibTrans" cxnId="{25139CEF-DB3F-4BD0-9C4B-767AAF90CD41}">
      <dgm:prSet/>
      <dgm:spPr/>
      <dgm:t>
        <a:bodyPr/>
        <a:lstStyle/>
        <a:p>
          <a:endParaRPr lang="ru-RU"/>
        </a:p>
      </dgm:t>
    </dgm:pt>
    <dgm:pt modelId="{C1F82B62-4E9C-4003-96E1-B6E19BFE171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представители интересов работников и работодателей – общественные организации, осуществляющие защиту интересов субъектов  трудовых отношений (профсоюзы, союзы предпринимателей, потребителей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6AE178-6B43-4A5A-B6DB-71C31458847E}" type="parTrans" cxnId="{AEA0299B-B7DD-4DC1-AFD0-4FFAD7FD7B44}">
      <dgm:prSet/>
      <dgm:spPr/>
      <dgm:t>
        <a:bodyPr/>
        <a:lstStyle/>
        <a:p>
          <a:endParaRPr lang="ru-RU"/>
        </a:p>
      </dgm:t>
    </dgm:pt>
    <dgm:pt modelId="{E851AB52-45F6-434A-9C75-F77FCA019B97}" type="sibTrans" cxnId="{AEA0299B-B7DD-4DC1-AFD0-4FFAD7FD7B44}">
      <dgm:prSet/>
      <dgm:spPr/>
      <dgm:t>
        <a:bodyPr/>
        <a:lstStyle/>
        <a:p>
          <a:endParaRPr lang="ru-RU"/>
        </a:p>
      </dgm:t>
    </dgm:pt>
    <dgm:pt modelId="{6DB6ACDF-2752-457E-B867-469B3B8E36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представители органов власти, вырабатывающие принципы правовой регламентации отношений на рынке труда, осуществляющие его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-дарственное регулирование и контроль за соблюдением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B384E7A-74BE-451A-BC47-2BE15E020D0C}" type="parTrans" cxnId="{50D84541-D420-4998-BBAD-018FE7FB7E2D}">
      <dgm:prSet/>
      <dgm:spPr/>
      <dgm:t>
        <a:bodyPr/>
        <a:lstStyle/>
        <a:p>
          <a:endParaRPr lang="ru-RU"/>
        </a:p>
      </dgm:t>
    </dgm:pt>
    <dgm:pt modelId="{E41205CE-84B4-4DB9-959B-F29EC62E88AE}" type="sibTrans" cxnId="{50D84541-D420-4998-BBAD-018FE7FB7E2D}">
      <dgm:prSet/>
      <dgm:spPr/>
      <dgm:t>
        <a:bodyPr/>
        <a:lstStyle/>
        <a:p>
          <a:endParaRPr lang="ru-RU"/>
        </a:p>
      </dgm:t>
    </dgm:pt>
    <dgm:pt modelId="{ADF23432-3D39-496D-8EA1-E17B86F2868C}" type="pres">
      <dgm:prSet presAssocID="{F0212D44-B70C-4233-9BB1-366E791B17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EBB3A5-7DAB-48BA-B9B0-33EF1FBBFCCB}" type="pres">
      <dgm:prSet presAssocID="{84B54A9C-F370-416E-AC48-2E13D98EE161}" presName="root" presStyleCnt="0"/>
      <dgm:spPr/>
    </dgm:pt>
    <dgm:pt modelId="{7255F397-66F6-450A-8852-5634A65C0EDE}" type="pres">
      <dgm:prSet presAssocID="{84B54A9C-F370-416E-AC48-2E13D98EE161}" presName="rootComposite" presStyleCnt="0"/>
      <dgm:spPr/>
    </dgm:pt>
    <dgm:pt modelId="{36D9BE85-0CEC-4D2D-B1C8-4B305F5F3E2A}" type="pres">
      <dgm:prSet presAssocID="{84B54A9C-F370-416E-AC48-2E13D98EE161}" presName="rootText" presStyleLbl="node1" presStyleIdx="0" presStyleCnt="1" custScaleX="594206"/>
      <dgm:spPr/>
      <dgm:t>
        <a:bodyPr/>
        <a:lstStyle/>
        <a:p>
          <a:endParaRPr lang="ru-RU"/>
        </a:p>
      </dgm:t>
    </dgm:pt>
    <dgm:pt modelId="{DE1D3591-BD75-4CB8-A50D-4E42D2B8FFAD}" type="pres">
      <dgm:prSet presAssocID="{84B54A9C-F370-416E-AC48-2E13D98EE161}" presName="rootConnector" presStyleLbl="node1" presStyleIdx="0" presStyleCnt="1"/>
      <dgm:spPr/>
    </dgm:pt>
    <dgm:pt modelId="{D53D08AF-A046-4C7E-BA59-9C29CD587609}" type="pres">
      <dgm:prSet presAssocID="{84B54A9C-F370-416E-AC48-2E13D98EE161}" presName="childShape" presStyleCnt="0"/>
      <dgm:spPr/>
    </dgm:pt>
    <dgm:pt modelId="{743A0135-1B3B-4350-8C9F-27ABEA2DEB91}" type="pres">
      <dgm:prSet presAssocID="{9D96FE9B-E8B5-41F6-B232-FDEDEA681F70}" presName="Name13" presStyleLbl="parChTrans1D2" presStyleIdx="0" presStyleCnt="4"/>
      <dgm:spPr/>
    </dgm:pt>
    <dgm:pt modelId="{0F54D020-15AB-4DF3-A6E1-D29A1F2E82E1}" type="pres">
      <dgm:prSet presAssocID="{DA8F1879-4AEA-4C8E-8C7D-D7255A3D860B}" presName="childText" presStyleLbl="bgAcc1" presStyleIdx="0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EEA6B-7AB6-4BA5-97B3-D9A260A61634}" type="pres">
      <dgm:prSet presAssocID="{34F94050-263E-458B-AA4A-75DD8FFE67A0}" presName="Name13" presStyleLbl="parChTrans1D2" presStyleIdx="1" presStyleCnt="4"/>
      <dgm:spPr/>
    </dgm:pt>
    <dgm:pt modelId="{C1198E12-445B-45F5-AEB5-FB822B2F3DF5}" type="pres">
      <dgm:prSet presAssocID="{3B39AB36-D144-49D0-8C8E-38931A544672}" presName="childText" presStyleLbl="bgAcc1" presStyleIdx="1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61854-9230-4E6E-B808-8A2DC5135C32}" type="pres">
      <dgm:prSet presAssocID="{9B384E7A-74BE-451A-BC47-2BE15E020D0C}" presName="Name13" presStyleLbl="parChTrans1D2" presStyleIdx="2" presStyleCnt="4"/>
      <dgm:spPr/>
    </dgm:pt>
    <dgm:pt modelId="{BD06BF13-33D4-4F46-8677-DC64C0C6388B}" type="pres">
      <dgm:prSet presAssocID="{6DB6ACDF-2752-457E-B867-469B3B8E3668}" presName="childText" presStyleLbl="bgAcc1" presStyleIdx="2" presStyleCnt="4" custScaleX="1041832" custScaleY="241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8B76C-B0AE-4450-B6B8-256E05FC2B58}" type="pres">
      <dgm:prSet presAssocID="{BF6AE178-6B43-4A5A-B6DB-71C31458847E}" presName="Name13" presStyleLbl="parChTrans1D2" presStyleIdx="3" presStyleCnt="4"/>
      <dgm:spPr/>
    </dgm:pt>
    <dgm:pt modelId="{4671A97A-7B91-4701-A446-6DCBDD7AFCC5}" type="pres">
      <dgm:prSet presAssocID="{C1F82B62-4E9C-4003-96E1-B6E19BFE1713}" presName="childText" presStyleLbl="bgAcc1" presStyleIdx="3" presStyleCnt="4" custScaleX="1041832" custScaleY="218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060832-79D3-40DC-9841-310DF8D257BF}" srcId="{F0212D44-B70C-4233-9BB1-366E791B173C}" destId="{84B54A9C-F370-416E-AC48-2E13D98EE161}" srcOrd="0" destOrd="0" parTransId="{B38DD046-5535-436D-9076-8D65941F9A40}" sibTransId="{5E763B4E-00BF-4D64-9171-246BDA772F44}"/>
    <dgm:cxn modelId="{D9908BC4-0F15-4127-AE39-F0269C71E82E}" type="presOf" srcId="{F0212D44-B70C-4233-9BB1-366E791B173C}" destId="{ADF23432-3D39-496D-8EA1-E17B86F2868C}" srcOrd="0" destOrd="0" presId="urn:microsoft.com/office/officeart/2005/8/layout/hierarchy3"/>
    <dgm:cxn modelId="{25139CEF-DB3F-4BD0-9C4B-767AAF90CD41}" srcId="{84B54A9C-F370-416E-AC48-2E13D98EE161}" destId="{3B39AB36-D144-49D0-8C8E-38931A544672}" srcOrd="1" destOrd="0" parTransId="{34F94050-263E-458B-AA4A-75DD8FFE67A0}" sibTransId="{DEADD4FB-9406-4C37-B1EC-DE64E0CED75A}"/>
    <dgm:cxn modelId="{08413ABB-38EC-4306-A819-535958601BE4}" srcId="{84B54A9C-F370-416E-AC48-2E13D98EE161}" destId="{DA8F1879-4AEA-4C8E-8C7D-D7255A3D860B}" srcOrd="0" destOrd="0" parTransId="{9D96FE9B-E8B5-41F6-B232-FDEDEA681F70}" sibTransId="{9B29D1B7-8A0A-4D84-AD28-D6F130275074}"/>
    <dgm:cxn modelId="{AEA0299B-B7DD-4DC1-AFD0-4FFAD7FD7B44}" srcId="{84B54A9C-F370-416E-AC48-2E13D98EE161}" destId="{C1F82B62-4E9C-4003-96E1-B6E19BFE1713}" srcOrd="3" destOrd="0" parTransId="{BF6AE178-6B43-4A5A-B6DB-71C31458847E}" sibTransId="{E851AB52-45F6-434A-9C75-F77FCA019B97}"/>
    <dgm:cxn modelId="{DD8E677E-EAB1-42BE-8CEF-7FC78997FE6E}" type="presOf" srcId="{84B54A9C-F370-416E-AC48-2E13D98EE161}" destId="{DE1D3591-BD75-4CB8-A50D-4E42D2B8FFAD}" srcOrd="1" destOrd="0" presId="urn:microsoft.com/office/officeart/2005/8/layout/hierarchy3"/>
    <dgm:cxn modelId="{85BB4EE4-0955-481C-A469-E329AB91B091}" type="presOf" srcId="{6DB6ACDF-2752-457E-B867-469B3B8E3668}" destId="{BD06BF13-33D4-4F46-8677-DC64C0C6388B}" srcOrd="0" destOrd="0" presId="urn:microsoft.com/office/officeart/2005/8/layout/hierarchy3"/>
    <dgm:cxn modelId="{F294AA99-62A2-484D-816B-7C8FCDA96AEB}" type="presOf" srcId="{9B384E7A-74BE-451A-BC47-2BE15E020D0C}" destId="{88961854-9230-4E6E-B808-8A2DC5135C32}" srcOrd="0" destOrd="0" presId="urn:microsoft.com/office/officeart/2005/8/layout/hierarchy3"/>
    <dgm:cxn modelId="{5C102E62-9801-4812-AEB8-6152EDEBF364}" type="presOf" srcId="{84B54A9C-F370-416E-AC48-2E13D98EE161}" destId="{36D9BE85-0CEC-4D2D-B1C8-4B305F5F3E2A}" srcOrd="0" destOrd="0" presId="urn:microsoft.com/office/officeart/2005/8/layout/hierarchy3"/>
    <dgm:cxn modelId="{50D84541-D420-4998-BBAD-018FE7FB7E2D}" srcId="{84B54A9C-F370-416E-AC48-2E13D98EE161}" destId="{6DB6ACDF-2752-457E-B867-469B3B8E3668}" srcOrd="2" destOrd="0" parTransId="{9B384E7A-74BE-451A-BC47-2BE15E020D0C}" sibTransId="{E41205CE-84B4-4DB9-959B-F29EC62E88AE}"/>
    <dgm:cxn modelId="{C0B33A8F-3F36-4759-A9E6-6072BF72318E}" type="presOf" srcId="{BF6AE178-6B43-4A5A-B6DB-71C31458847E}" destId="{C2E8B76C-B0AE-4450-B6B8-256E05FC2B58}" srcOrd="0" destOrd="0" presId="urn:microsoft.com/office/officeart/2005/8/layout/hierarchy3"/>
    <dgm:cxn modelId="{FFE2C0D6-85C4-494E-8222-0A55AC219C6A}" type="presOf" srcId="{34F94050-263E-458B-AA4A-75DD8FFE67A0}" destId="{201EEA6B-7AB6-4BA5-97B3-D9A260A61634}" srcOrd="0" destOrd="0" presId="urn:microsoft.com/office/officeart/2005/8/layout/hierarchy3"/>
    <dgm:cxn modelId="{C092B73C-C537-4557-9075-437BA2DB8845}" type="presOf" srcId="{3B39AB36-D144-49D0-8C8E-38931A544672}" destId="{C1198E12-445B-45F5-AEB5-FB822B2F3DF5}" srcOrd="0" destOrd="0" presId="urn:microsoft.com/office/officeart/2005/8/layout/hierarchy3"/>
    <dgm:cxn modelId="{B7297617-6FE9-451A-BC19-4F6C1F467C99}" type="presOf" srcId="{DA8F1879-4AEA-4C8E-8C7D-D7255A3D860B}" destId="{0F54D020-15AB-4DF3-A6E1-D29A1F2E82E1}" srcOrd="0" destOrd="0" presId="urn:microsoft.com/office/officeart/2005/8/layout/hierarchy3"/>
    <dgm:cxn modelId="{C5F20406-3D8D-4EBA-9332-500D495CBC4B}" type="presOf" srcId="{C1F82B62-4E9C-4003-96E1-B6E19BFE1713}" destId="{4671A97A-7B91-4701-A446-6DCBDD7AFCC5}" srcOrd="0" destOrd="0" presId="urn:microsoft.com/office/officeart/2005/8/layout/hierarchy3"/>
    <dgm:cxn modelId="{4D153B02-C3B2-4104-AC72-E0120422599C}" type="presOf" srcId="{9D96FE9B-E8B5-41F6-B232-FDEDEA681F70}" destId="{743A0135-1B3B-4350-8C9F-27ABEA2DEB91}" srcOrd="0" destOrd="0" presId="urn:microsoft.com/office/officeart/2005/8/layout/hierarchy3"/>
    <dgm:cxn modelId="{ABFA70DD-786F-43B8-9F60-A3810CA29F7D}" type="presParOf" srcId="{ADF23432-3D39-496D-8EA1-E17B86F2868C}" destId="{4CEBB3A5-7DAB-48BA-B9B0-33EF1FBBFCCB}" srcOrd="0" destOrd="0" presId="urn:microsoft.com/office/officeart/2005/8/layout/hierarchy3"/>
    <dgm:cxn modelId="{4E80AAF3-5F57-49A3-99DA-427DE4B7D939}" type="presParOf" srcId="{4CEBB3A5-7DAB-48BA-B9B0-33EF1FBBFCCB}" destId="{7255F397-66F6-450A-8852-5634A65C0EDE}" srcOrd="0" destOrd="0" presId="urn:microsoft.com/office/officeart/2005/8/layout/hierarchy3"/>
    <dgm:cxn modelId="{EE842040-2B2A-488A-9C9F-0C1616349D87}" type="presParOf" srcId="{7255F397-66F6-450A-8852-5634A65C0EDE}" destId="{36D9BE85-0CEC-4D2D-B1C8-4B305F5F3E2A}" srcOrd="0" destOrd="0" presId="urn:microsoft.com/office/officeart/2005/8/layout/hierarchy3"/>
    <dgm:cxn modelId="{8316ACF7-5917-4434-8943-2362841EFF4B}" type="presParOf" srcId="{7255F397-66F6-450A-8852-5634A65C0EDE}" destId="{DE1D3591-BD75-4CB8-A50D-4E42D2B8FFAD}" srcOrd="1" destOrd="0" presId="urn:microsoft.com/office/officeart/2005/8/layout/hierarchy3"/>
    <dgm:cxn modelId="{41090232-B056-45F1-B0A8-CB5CD38F15E3}" type="presParOf" srcId="{4CEBB3A5-7DAB-48BA-B9B0-33EF1FBBFCCB}" destId="{D53D08AF-A046-4C7E-BA59-9C29CD587609}" srcOrd="1" destOrd="0" presId="urn:microsoft.com/office/officeart/2005/8/layout/hierarchy3"/>
    <dgm:cxn modelId="{FC401346-9B42-46EE-909C-EA4756C80C5B}" type="presParOf" srcId="{D53D08AF-A046-4C7E-BA59-9C29CD587609}" destId="{743A0135-1B3B-4350-8C9F-27ABEA2DEB91}" srcOrd="0" destOrd="0" presId="urn:microsoft.com/office/officeart/2005/8/layout/hierarchy3"/>
    <dgm:cxn modelId="{901EF280-9E4F-4D45-9433-5F0560CC6C58}" type="presParOf" srcId="{D53D08AF-A046-4C7E-BA59-9C29CD587609}" destId="{0F54D020-15AB-4DF3-A6E1-D29A1F2E82E1}" srcOrd="1" destOrd="0" presId="urn:microsoft.com/office/officeart/2005/8/layout/hierarchy3"/>
    <dgm:cxn modelId="{C06E6911-3C2D-470C-9C21-B7B0E089A4C3}" type="presParOf" srcId="{D53D08AF-A046-4C7E-BA59-9C29CD587609}" destId="{201EEA6B-7AB6-4BA5-97B3-D9A260A61634}" srcOrd="2" destOrd="0" presId="urn:microsoft.com/office/officeart/2005/8/layout/hierarchy3"/>
    <dgm:cxn modelId="{E365657E-FE98-4470-BF07-2AB4CC9DB705}" type="presParOf" srcId="{D53D08AF-A046-4C7E-BA59-9C29CD587609}" destId="{C1198E12-445B-45F5-AEB5-FB822B2F3DF5}" srcOrd="3" destOrd="0" presId="urn:microsoft.com/office/officeart/2005/8/layout/hierarchy3"/>
    <dgm:cxn modelId="{D4A7E942-7920-4212-9F55-EAEC8F69D4F3}" type="presParOf" srcId="{D53D08AF-A046-4C7E-BA59-9C29CD587609}" destId="{88961854-9230-4E6E-B808-8A2DC5135C32}" srcOrd="4" destOrd="0" presId="urn:microsoft.com/office/officeart/2005/8/layout/hierarchy3"/>
    <dgm:cxn modelId="{5F8E770F-104F-495D-BCA5-744258F492BF}" type="presParOf" srcId="{D53D08AF-A046-4C7E-BA59-9C29CD587609}" destId="{BD06BF13-33D4-4F46-8677-DC64C0C6388B}" srcOrd="5" destOrd="0" presId="urn:microsoft.com/office/officeart/2005/8/layout/hierarchy3"/>
    <dgm:cxn modelId="{6C4A2784-9014-4571-AEA5-61959B47FFBE}" type="presParOf" srcId="{D53D08AF-A046-4C7E-BA59-9C29CD587609}" destId="{C2E8B76C-B0AE-4450-B6B8-256E05FC2B58}" srcOrd="6" destOrd="0" presId="urn:microsoft.com/office/officeart/2005/8/layout/hierarchy3"/>
    <dgm:cxn modelId="{B8E0A9F0-1E38-426E-8AE0-69AC10082545}" type="presParOf" srcId="{D53D08AF-A046-4C7E-BA59-9C29CD587609}" destId="{4671A97A-7B91-4701-A446-6DCBDD7AFCC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6DE490-F5E8-432E-BD61-2F5C8296EC40}" type="doc">
      <dgm:prSet loTypeId="urn:microsoft.com/office/officeart/2005/8/layout/orgChart1" loCatId="hierarchy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6C4F4EF-C353-4FF5-A1E9-AF78D91EC6D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рынков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B35766E-795B-49A4-B525-47E0111FA88A}" type="parTrans" cxnId="{8773668A-C7D4-4DDC-B4DC-679D9348A5A3}">
      <dgm:prSet/>
      <dgm:spPr/>
      <dgm:t>
        <a:bodyPr/>
        <a:lstStyle/>
        <a:p>
          <a:endParaRPr lang="ru-RU"/>
        </a:p>
      </dgm:t>
    </dgm:pt>
    <dgm:pt modelId="{556510D1-D0A7-4E6C-A536-EC752BA41396}" type="sibTrans" cxnId="{8773668A-C7D4-4DDC-B4DC-679D9348A5A3}">
      <dgm:prSet/>
      <dgm:spPr/>
      <dgm:t>
        <a:bodyPr/>
        <a:lstStyle/>
        <a:p>
          <a:endParaRPr lang="ru-RU"/>
        </a:p>
      </dgm:t>
    </dgm:pt>
    <dgm:pt modelId="{7CD0647C-B8B4-4CA6-96C4-730A060CE38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характеру продаваемого товара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2D31AB-024D-4B35-831A-C3D9371DBEE3}" type="parTrans" cxnId="{5A7AE703-FD16-4EA5-BE03-597CB3439E3E}">
      <dgm:prSet/>
      <dgm:spPr/>
      <dgm:t>
        <a:bodyPr/>
        <a:lstStyle/>
        <a:p>
          <a:endParaRPr lang="ru-RU"/>
        </a:p>
      </dgm:t>
    </dgm:pt>
    <dgm:pt modelId="{6A16014E-9DA8-4C6D-B872-C5F3F1906B7E}" type="sibTrans" cxnId="{5A7AE703-FD16-4EA5-BE03-597CB3439E3E}">
      <dgm:prSet/>
      <dgm:spPr/>
      <dgm:t>
        <a:bodyPr/>
        <a:lstStyle/>
        <a:p>
          <a:endParaRPr lang="ru-RU"/>
        </a:p>
      </dgm:t>
    </dgm:pt>
    <dgm:pt modelId="{B34F65CE-2740-49BD-B0E7-F921813E7F3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размерам охватываемой территории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CA4485-93A2-4178-8B4E-D0F0F09FDC4B}" type="parTrans" cxnId="{D76EB977-22DA-40AF-9B3F-CBA17BF95F92}">
      <dgm:prSet/>
      <dgm:spPr/>
      <dgm:t>
        <a:bodyPr/>
        <a:lstStyle/>
        <a:p>
          <a:endParaRPr lang="ru-RU"/>
        </a:p>
      </dgm:t>
    </dgm:pt>
    <dgm:pt modelId="{2FA22262-1438-4A11-948A-0760B0D5F65A}" type="sibTrans" cxnId="{D76EB977-22DA-40AF-9B3F-CBA17BF95F92}">
      <dgm:prSet/>
      <dgm:spPr/>
      <dgm:t>
        <a:bodyPr/>
        <a:lstStyle/>
        <a:p>
          <a:endParaRPr lang="ru-RU"/>
        </a:p>
      </dgm:t>
    </dgm:pt>
    <dgm:pt modelId="{29310E4B-887E-4216-93C3-4DF824419A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отношению к закону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BBA9EA-0348-4B50-80CD-BE68C9A50100}" type="parTrans" cxnId="{2C1A4F5C-ED2B-49C5-891B-70A1E8F29B91}">
      <dgm:prSet/>
      <dgm:spPr/>
      <dgm:t>
        <a:bodyPr/>
        <a:lstStyle/>
        <a:p>
          <a:endParaRPr lang="ru-RU"/>
        </a:p>
      </dgm:t>
    </dgm:pt>
    <dgm:pt modelId="{0D71CB86-CE28-4E5C-9AFF-264F373D1734}" type="sibTrans" cxnId="{2C1A4F5C-ED2B-49C5-891B-70A1E8F29B91}">
      <dgm:prSet/>
      <dgm:spPr/>
      <dgm:t>
        <a:bodyPr/>
        <a:lstStyle/>
        <a:p>
          <a:endParaRPr lang="ru-RU"/>
        </a:p>
      </dgm:t>
    </dgm:pt>
    <dgm:pt modelId="{34657106-2DDA-48D1-883E-D89F1835A8E7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рынки сырья, мате-риалов, недвижимости, услуг, информационных и интеллектуальных продуктов, валюты, ценных бумаг, рабочей силы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CB9AFF-EE68-44FD-B859-EB94C547BAA0}" type="parTrans" cxnId="{6832AA7C-6AB9-4CF2-8E65-A1547DE8CB10}">
      <dgm:prSet/>
      <dgm:spPr/>
      <dgm:t>
        <a:bodyPr/>
        <a:lstStyle/>
        <a:p>
          <a:endParaRPr lang="ru-RU"/>
        </a:p>
      </dgm:t>
    </dgm:pt>
    <dgm:pt modelId="{A080BF65-F23B-4C08-9373-63508360A5A4}" type="sibTrans" cxnId="{6832AA7C-6AB9-4CF2-8E65-A1547DE8CB10}">
      <dgm:prSet/>
      <dgm:spPr/>
      <dgm:t>
        <a:bodyPr/>
        <a:lstStyle/>
        <a:p>
          <a:endParaRPr lang="ru-RU"/>
        </a:p>
      </dgm:t>
    </dgm:pt>
    <dgm:pt modelId="{BAF9411B-3729-42AB-8428-D259E5C63001}">
      <dgm:prSet phldrT="[Текст]" custT="1"/>
      <dgm:spPr/>
      <dgm:t>
        <a:bodyPr/>
        <a:lstStyle/>
        <a:p>
          <a:pPr marL="0" indent="0"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местные,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региональ-ные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национальные рынки, внутренние и внешние рынки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0D62849-A634-417E-8B83-116DF49B7396}" type="parTrans" cxnId="{E77B6C57-904B-4D1B-9301-A9442A41879E}">
      <dgm:prSet/>
      <dgm:spPr/>
      <dgm:t>
        <a:bodyPr/>
        <a:lstStyle/>
        <a:p>
          <a:endParaRPr lang="ru-RU"/>
        </a:p>
      </dgm:t>
    </dgm:pt>
    <dgm:pt modelId="{AD424B7C-048C-43DB-AB2A-60959E03CCEF}" type="sibTrans" cxnId="{E77B6C57-904B-4D1B-9301-A9442A41879E}">
      <dgm:prSet/>
      <dgm:spPr/>
      <dgm:t>
        <a:bodyPr/>
        <a:lstStyle/>
        <a:p>
          <a:endParaRPr lang="ru-RU"/>
        </a:p>
      </dgm:t>
    </dgm:pt>
    <dgm:pt modelId="{75C97697-01FE-41F3-9268-4795B6AD70F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легальные (узаконен-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и нелегальные («теневые») рынки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7B24B4-2FEC-4569-AAB0-8DD991F60CF9}" type="parTrans" cxnId="{657BE706-F85F-4FEE-858C-D94D007BC61A}">
      <dgm:prSet/>
      <dgm:spPr/>
      <dgm:t>
        <a:bodyPr/>
        <a:lstStyle/>
        <a:p>
          <a:endParaRPr lang="ru-RU"/>
        </a:p>
      </dgm:t>
    </dgm:pt>
    <dgm:pt modelId="{2F81C62A-CDF1-4988-8D3C-61A0BF41D2B6}" type="sibTrans" cxnId="{657BE706-F85F-4FEE-858C-D94D007BC61A}">
      <dgm:prSet/>
      <dgm:spPr/>
      <dgm:t>
        <a:bodyPr/>
        <a:lstStyle/>
        <a:p>
          <a:endParaRPr lang="ru-RU"/>
        </a:p>
      </dgm:t>
    </dgm:pt>
    <dgm:pt modelId="{4B3C95C6-58BA-42C8-971B-AFCDB9821107}" type="pres">
      <dgm:prSet presAssocID="{526DE490-F5E8-432E-BD61-2F5C8296EC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3A81AF-EC20-4E10-83E4-9CA802004619}" type="pres">
      <dgm:prSet presAssocID="{46C4F4EF-C353-4FF5-A1E9-AF78D91EC6D8}" presName="hierRoot1" presStyleCnt="0">
        <dgm:presLayoutVars>
          <dgm:hierBranch val="init"/>
        </dgm:presLayoutVars>
      </dgm:prSet>
      <dgm:spPr/>
    </dgm:pt>
    <dgm:pt modelId="{A2AC2BA4-DD6C-4911-8684-46FB86AF166B}" type="pres">
      <dgm:prSet presAssocID="{46C4F4EF-C353-4FF5-A1E9-AF78D91EC6D8}" presName="rootComposite1" presStyleCnt="0"/>
      <dgm:spPr/>
    </dgm:pt>
    <dgm:pt modelId="{F4CBEB0B-F7AC-4DD8-8151-2F66C3202CE3}" type="pres">
      <dgm:prSet presAssocID="{46C4F4EF-C353-4FF5-A1E9-AF78D91EC6D8}" presName="rootText1" presStyleLbl="node0" presStyleIdx="0" presStyleCnt="1" custScaleX="1986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20F0EE-1831-42AB-B5C6-AB881A054531}" type="pres">
      <dgm:prSet presAssocID="{46C4F4EF-C353-4FF5-A1E9-AF78D91EC6D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F0AE226-61A2-4D83-AECD-E80A50EFFA64}" type="pres">
      <dgm:prSet presAssocID="{46C4F4EF-C353-4FF5-A1E9-AF78D91EC6D8}" presName="hierChild2" presStyleCnt="0"/>
      <dgm:spPr/>
    </dgm:pt>
    <dgm:pt modelId="{BA83BB54-2BE3-450F-83B0-C471ACEC5C17}" type="pres">
      <dgm:prSet presAssocID="{732D31AB-024D-4B35-831A-C3D9371DBEE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1A0DCBE-D43C-4CB6-8ABD-4DA25E7ACF1B}" type="pres">
      <dgm:prSet presAssocID="{7CD0647C-B8B4-4CA6-96C4-730A060CE385}" presName="hierRoot2" presStyleCnt="0">
        <dgm:presLayoutVars>
          <dgm:hierBranch/>
        </dgm:presLayoutVars>
      </dgm:prSet>
      <dgm:spPr/>
    </dgm:pt>
    <dgm:pt modelId="{24F5A661-2F26-4C10-ADD9-6BE651245C77}" type="pres">
      <dgm:prSet presAssocID="{7CD0647C-B8B4-4CA6-96C4-730A060CE385}" presName="rootComposite" presStyleCnt="0"/>
      <dgm:spPr/>
    </dgm:pt>
    <dgm:pt modelId="{737926E6-6351-41BC-92F0-BF4DF8F6D71D}" type="pres">
      <dgm:prSet presAssocID="{7CD0647C-B8B4-4CA6-96C4-730A060CE385}" presName="rootText" presStyleLbl="node2" presStyleIdx="0" presStyleCnt="3" custScaleX="1120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7AAC46-A926-4D0C-AF0A-7652425928EC}" type="pres">
      <dgm:prSet presAssocID="{7CD0647C-B8B4-4CA6-96C4-730A060CE385}" presName="rootConnector" presStyleLbl="node2" presStyleIdx="0" presStyleCnt="3"/>
      <dgm:spPr/>
      <dgm:t>
        <a:bodyPr/>
        <a:lstStyle/>
        <a:p>
          <a:endParaRPr lang="ru-RU"/>
        </a:p>
      </dgm:t>
    </dgm:pt>
    <dgm:pt modelId="{F8E2700F-5AA2-4621-93E4-CE13C1C57C18}" type="pres">
      <dgm:prSet presAssocID="{7CD0647C-B8B4-4CA6-96C4-730A060CE385}" presName="hierChild4" presStyleCnt="0"/>
      <dgm:spPr/>
    </dgm:pt>
    <dgm:pt modelId="{178A4B9F-DC2F-438E-A33A-188C2E0331EB}" type="pres">
      <dgm:prSet presAssocID="{71CB9AFF-EE68-44FD-B859-EB94C547BAA0}" presName="Name35" presStyleLbl="parChTrans1D3" presStyleIdx="0" presStyleCnt="3"/>
      <dgm:spPr/>
      <dgm:t>
        <a:bodyPr/>
        <a:lstStyle/>
        <a:p>
          <a:endParaRPr lang="ru-RU"/>
        </a:p>
      </dgm:t>
    </dgm:pt>
    <dgm:pt modelId="{E55F1F21-5E97-485B-B0F7-E569B4FA548E}" type="pres">
      <dgm:prSet presAssocID="{34657106-2DDA-48D1-883E-D89F1835A8E7}" presName="hierRoot2" presStyleCnt="0">
        <dgm:presLayoutVars>
          <dgm:hierBranch val="init"/>
        </dgm:presLayoutVars>
      </dgm:prSet>
      <dgm:spPr/>
    </dgm:pt>
    <dgm:pt modelId="{E0C6C506-4125-4E0A-8A31-17CC8B32C7B3}" type="pres">
      <dgm:prSet presAssocID="{34657106-2DDA-48D1-883E-D89F1835A8E7}" presName="rootComposite" presStyleCnt="0"/>
      <dgm:spPr/>
    </dgm:pt>
    <dgm:pt modelId="{6065B465-4AC2-4384-8266-7D2412CCF451}" type="pres">
      <dgm:prSet presAssocID="{34657106-2DDA-48D1-883E-D89F1835A8E7}" presName="rootText" presStyleLbl="node3" presStyleIdx="0" presStyleCnt="3" custScaleX="112053" custScaleY="17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F0E46A-8F8B-4214-AB53-BD2B0628A1CB}" type="pres">
      <dgm:prSet presAssocID="{34657106-2DDA-48D1-883E-D89F1835A8E7}" presName="rootConnector" presStyleLbl="node3" presStyleIdx="0" presStyleCnt="3"/>
      <dgm:spPr/>
      <dgm:t>
        <a:bodyPr/>
        <a:lstStyle/>
        <a:p>
          <a:endParaRPr lang="ru-RU"/>
        </a:p>
      </dgm:t>
    </dgm:pt>
    <dgm:pt modelId="{870795C7-7E54-4460-8B98-A759182F427E}" type="pres">
      <dgm:prSet presAssocID="{34657106-2DDA-48D1-883E-D89F1835A8E7}" presName="hierChild4" presStyleCnt="0"/>
      <dgm:spPr/>
    </dgm:pt>
    <dgm:pt modelId="{965EB905-66DB-4E0C-BC88-CECBC9B07469}" type="pres">
      <dgm:prSet presAssocID="{34657106-2DDA-48D1-883E-D89F1835A8E7}" presName="hierChild5" presStyleCnt="0"/>
      <dgm:spPr/>
    </dgm:pt>
    <dgm:pt modelId="{7302112C-7435-485D-AC24-6EB0927C441D}" type="pres">
      <dgm:prSet presAssocID="{7CD0647C-B8B4-4CA6-96C4-730A060CE385}" presName="hierChild5" presStyleCnt="0"/>
      <dgm:spPr/>
    </dgm:pt>
    <dgm:pt modelId="{9B225400-FC55-4F44-A964-08460DFFAF92}" type="pres">
      <dgm:prSet presAssocID="{3DCA4485-93A2-4178-8B4E-D0F0F09FDC4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86AB19C-3042-43F0-B7CE-0E91E4C38167}" type="pres">
      <dgm:prSet presAssocID="{B34F65CE-2740-49BD-B0E7-F921813E7F35}" presName="hierRoot2" presStyleCnt="0">
        <dgm:presLayoutVars>
          <dgm:hierBranch/>
        </dgm:presLayoutVars>
      </dgm:prSet>
      <dgm:spPr/>
    </dgm:pt>
    <dgm:pt modelId="{35EF319C-D2CE-401C-B34E-52DF27A02C38}" type="pres">
      <dgm:prSet presAssocID="{B34F65CE-2740-49BD-B0E7-F921813E7F35}" presName="rootComposite" presStyleCnt="0"/>
      <dgm:spPr/>
    </dgm:pt>
    <dgm:pt modelId="{B1359C3B-38B8-43B7-AA57-6D83DCB973A8}" type="pres">
      <dgm:prSet presAssocID="{B34F65CE-2740-49BD-B0E7-F921813E7F35}" presName="rootText" presStyleLbl="node2" presStyleIdx="1" presStyleCnt="3" custScaleX="1120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50FE14-EEEF-446E-8801-1B2E3D65796E}" type="pres">
      <dgm:prSet presAssocID="{B34F65CE-2740-49BD-B0E7-F921813E7F35}" presName="rootConnector" presStyleLbl="node2" presStyleIdx="1" presStyleCnt="3"/>
      <dgm:spPr/>
      <dgm:t>
        <a:bodyPr/>
        <a:lstStyle/>
        <a:p>
          <a:endParaRPr lang="ru-RU"/>
        </a:p>
      </dgm:t>
    </dgm:pt>
    <dgm:pt modelId="{060EED05-B3D3-4B6C-BD14-964E9208049B}" type="pres">
      <dgm:prSet presAssocID="{B34F65CE-2740-49BD-B0E7-F921813E7F35}" presName="hierChild4" presStyleCnt="0"/>
      <dgm:spPr/>
    </dgm:pt>
    <dgm:pt modelId="{DA7983B0-C989-4A0C-AEA9-F685E228AE0B}" type="pres">
      <dgm:prSet presAssocID="{20D62849-A634-417E-8B83-116DF49B7396}" presName="Name35" presStyleLbl="parChTrans1D3" presStyleIdx="1" presStyleCnt="3"/>
      <dgm:spPr/>
      <dgm:t>
        <a:bodyPr/>
        <a:lstStyle/>
        <a:p>
          <a:endParaRPr lang="ru-RU"/>
        </a:p>
      </dgm:t>
    </dgm:pt>
    <dgm:pt modelId="{A104A321-1CC5-430C-8979-4BB35EC34267}" type="pres">
      <dgm:prSet presAssocID="{BAF9411B-3729-42AB-8428-D259E5C63001}" presName="hierRoot2" presStyleCnt="0">
        <dgm:presLayoutVars>
          <dgm:hierBranch val="init"/>
        </dgm:presLayoutVars>
      </dgm:prSet>
      <dgm:spPr/>
    </dgm:pt>
    <dgm:pt modelId="{35E5CFE7-36E4-46AC-80B4-F12DB078CFCE}" type="pres">
      <dgm:prSet presAssocID="{BAF9411B-3729-42AB-8428-D259E5C63001}" presName="rootComposite" presStyleCnt="0"/>
      <dgm:spPr/>
    </dgm:pt>
    <dgm:pt modelId="{5A5D19A5-BC66-44C4-8EE0-1F14E10CCB38}" type="pres">
      <dgm:prSet presAssocID="{BAF9411B-3729-42AB-8428-D259E5C63001}" presName="rootText" presStyleLbl="node3" presStyleIdx="1" presStyleCnt="3" custScaleX="112053" custScaleY="17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560D87-7E81-4EA5-89C2-22F818CCBE5C}" type="pres">
      <dgm:prSet presAssocID="{BAF9411B-3729-42AB-8428-D259E5C63001}" presName="rootConnector" presStyleLbl="node3" presStyleIdx="1" presStyleCnt="3"/>
      <dgm:spPr/>
      <dgm:t>
        <a:bodyPr/>
        <a:lstStyle/>
        <a:p>
          <a:endParaRPr lang="ru-RU"/>
        </a:p>
      </dgm:t>
    </dgm:pt>
    <dgm:pt modelId="{6C99EF21-77B1-4131-9B0F-CE4299E8B1CE}" type="pres">
      <dgm:prSet presAssocID="{BAF9411B-3729-42AB-8428-D259E5C63001}" presName="hierChild4" presStyleCnt="0"/>
      <dgm:spPr/>
    </dgm:pt>
    <dgm:pt modelId="{54B222B8-7904-4AFF-9EC3-6E3ABC394F28}" type="pres">
      <dgm:prSet presAssocID="{BAF9411B-3729-42AB-8428-D259E5C63001}" presName="hierChild5" presStyleCnt="0"/>
      <dgm:spPr/>
    </dgm:pt>
    <dgm:pt modelId="{5239FAA9-678C-43AE-822B-346E50F10C11}" type="pres">
      <dgm:prSet presAssocID="{B34F65CE-2740-49BD-B0E7-F921813E7F35}" presName="hierChild5" presStyleCnt="0"/>
      <dgm:spPr/>
    </dgm:pt>
    <dgm:pt modelId="{EBD59BEB-72B3-4B6C-A0FA-2464A580484C}" type="pres">
      <dgm:prSet presAssocID="{32BBA9EA-0348-4B50-80CD-BE68C9A5010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5C3DDFBB-D731-4473-8D92-1D5C5AD67F41}" type="pres">
      <dgm:prSet presAssocID="{29310E4B-887E-4216-93C3-4DF824419A0F}" presName="hierRoot2" presStyleCnt="0">
        <dgm:presLayoutVars>
          <dgm:hierBranch/>
        </dgm:presLayoutVars>
      </dgm:prSet>
      <dgm:spPr/>
    </dgm:pt>
    <dgm:pt modelId="{19158460-9EE9-428D-9C43-B1ED62C21B15}" type="pres">
      <dgm:prSet presAssocID="{29310E4B-887E-4216-93C3-4DF824419A0F}" presName="rootComposite" presStyleCnt="0"/>
      <dgm:spPr/>
    </dgm:pt>
    <dgm:pt modelId="{5069C1DE-D91E-48C5-BF26-279FADC7AD5E}" type="pres">
      <dgm:prSet presAssocID="{29310E4B-887E-4216-93C3-4DF824419A0F}" presName="rootText" presStyleLbl="node2" presStyleIdx="2" presStyleCnt="3" custScaleX="1120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469C5A-9FD8-4723-AD5C-F6C9271E3A8B}" type="pres">
      <dgm:prSet presAssocID="{29310E4B-887E-4216-93C3-4DF824419A0F}" presName="rootConnector" presStyleLbl="node2" presStyleIdx="2" presStyleCnt="3"/>
      <dgm:spPr/>
      <dgm:t>
        <a:bodyPr/>
        <a:lstStyle/>
        <a:p>
          <a:endParaRPr lang="ru-RU"/>
        </a:p>
      </dgm:t>
    </dgm:pt>
    <dgm:pt modelId="{37FF110B-32E3-47FC-B2A8-ACA32FCF5EF3}" type="pres">
      <dgm:prSet presAssocID="{29310E4B-887E-4216-93C3-4DF824419A0F}" presName="hierChild4" presStyleCnt="0"/>
      <dgm:spPr/>
    </dgm:pt>
    <dgm:pt modelId="{1EFB8427-A4EE-4D8F-9B38-8469C1363958}" type="pres">
      <dgm:prSet presAssocID="{C27B24B4-2FEC-4569-AAB0-8DD991F60CF9}" presName="Name35" presStyleLbl="parChTrans1D3" presStyleIdx="2" presStyleCnt="3"/>
      <dgm:spPr/>
      <dgm:t>
        <a:bodyPr/>
        <a:lstStyle/>
        <a:p>
          <a:endParaRPr lang="ru-RU"/>
        </a:p>
      </dgm:t>
    </dgm:pt>
    <dgm:pt modelId="{3BE7832D-8EEA-4EA5-9B0E-54673539F6FA}" type="pres">
      <dgm:prSet presAssocID="{75C97697-01FE-41F3-9268-4795B6AD70F5}" presName="hierRoot2" presStyleCnt="0">
        <dgm:presLayoutVars>
          <dgm:hierBranch val="init"/>
        </dgm:presLayoutVars>
      </dgm:prSet>
      <dgm:spPr/>
    </dgm:pt>
    <dgm:pt modelId="{F4876057-F370-4AA6-8677-379C67FFE5E8}" type="pres">
      <dgm:prSet presAssocID="{75C97697-01FE-41F3-9268-4795B6AD70F5}" presName="rootComposite" presStyleCnt="0"/>
      <dgm:spPr/>
    </dgm:pt>
    <dgm:pt modelId="{7ADBF8FB-BD08-406E-8EDA-EC1614915202}" type="pres">
      <dgm:prSet presAssocID="{75C97697-01FE-41F3-9268-4795B6AD70F5}" presName="rootText" presStyleLbl="node3" presStyleIdx="2" presStyleCnt="3" custScaleX="112053" custScaleY="171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46F84F-3725-4789-90F6-F1A2A51CDF7B}" type="pres">
      <dgm:prSet presAssocID="{75C97697-01FE-41F3-9268-4795B6AD70F5}" presName="rootConnector" presStyleLbl="node3" presStyleIdx="2" presStyleCnt="3"/>
      <dgm:spPr/>
      <dgm:t>
        <a:bodyPr/>
        <a:lstStyle/>
        <a:p>
          <a:endParaRPr lang="ru-RU"/>
        </a:p>
      </dgm:t>
    </dgm:pt>
    <dgm:pt modelId="{F632AB5D-0625-4510-AE4D-15137496F437}" type="pres">
      <dgm:prSet presAssocID="{75C97697-01FE-41F3-9268-4795B6AD70F5}" presName="hierChild4" presStyleCnt="0"/>
      <dgm:spPr/>
    </dgm:pt>
    <dgm:pt modelId="{4237B08B-4E4D-4467-A662-69026281E005}" type="pres">
      <dgm:prSet presAssocID="{75C97697-01FE-41F3-9268-4795B6AD70F5}" presName="hierChild5" presStyleCnt="0"/>
      <dgm:spPr/>
    </dgm:pt>
    <dgm:pt modelId="{E2C56888-93F0-4728-B8A2-C44A9539B79C}" type="pres">
      <dgm:prSet presAssocID="{29310E4B-887E-4216-93C3-4DF824419A0F}" presName="hierChild5" presStyleCnt="0"/>
      <dgm:spPr/>
    </dgm:pt>
    <dgm:pt modelId="{0CCE2939-2AE0-48AA-B650-23B66C200FF4}" type="pres">
      <dgm:prSet presAssocID="{46C4F4EF-C353-4FF5-A1E9-AF78D91EC6D8}" presName="hierChild3" presStyleCnt="0"/>
      <dgm:spPr/>
    </dgm:pt>
  </dgm:ptLst>
  <dgm:cxnLst>
    <dgm:cxn modelId="{6832AA7C-6AB9-4CF2-8E65-A1547DE8CB10}" srcId="{7CD0647C-B8B4-4CA6-96C4-730A060CE385}" destId="{34657106-2DDA-48D1-883E-D89F1835A8E7}" srcOrd="0" destOrd="0" parTransId="{71CB9AFF-EE68-44FD-B859-EB94C547BAA0}" sibTransId="{A080BF65-F23B-4C08-9373-63508360A5A4}"/>
    <dgm:cxn modelId="{78E87F6B-F326-4B1F-B972-6CA9F064E3C0}" type="presOf" srcId="{732D31AB-024D-4B35-831A-C3D9371DBEE3}" destId="{BA83BB54-2BE3-450F-83B0-C471ACEC5C17}" srcOrd="0" destOrd="0" presId="urn:microsoft.com/office/officeart/2005/8/layout/orgChart1"/>
    <dgm:cxn modelId="{17C6270D-E195-42F8-B574-B43C2B81FD55}" type="presOf" srcId="{32BBA9EA-0348-4B50-80CD-BE68C9A50100}" destId="{EBD59BEB-72B3-4B6C-A0FA-2464A580484C}" srcOrd="0" destOrd="0" presId="urn:microsoft.com/office/officeart/2005/8/layout/orgChart1"/>
    <dgm:cxn modelId="{1F9F8522-7819-4D25-9E76-1EA0DF316B54}" type="presOf" srcId="{34657106-2DDA-48D1-883E-D89F1835A8E7}" destId="{6065B465-4AC2-4384-8266-7D2412CCF451}" srcOrd="0" destOrd="0" presId="urn:microsoft.com/office/officeart/2005/8/layout/orgChart1"/>
    <dgm:cxn modelId="{2C1A4F5C-ED2B-49C5-891B-70A1E8F29B91}" srcId="{46C4F4EF-C353-4FF5-A1E9-AF78D91EC6D8}" destId="{29310E4B-887E-4216-93C3-4DF824419A0F}" srcOrd="2" destOrd="0" parTransId="{32BBA9EA-0348-4B50-80CD-BE68C9A50100}" sibTransId="{0D71CB86-CE28-4E5C-9AFF-264F373D1734}"/>
    <dgm:cxn modelId="{7671BB5B-7FAD-44B6-BD36-3F10CE45D3F6}" type="presOf" srcId="{BAF9411B-3729-42AB-8428-D259E5C63001}" destId="{5A5D19A5-BC66-44C4-8EE0-1F14E10CCB38}" srcOrd="0" destOrd="0" presId="urn:microsoft.com/office/officeart/2005/8/layout/orgChart1"/>
    <dgm:cxn modelId="{AD9A10FA-AD06-47C7-A6C4-2B24FC98F8CD}" type="presOf" srcId="{B34F65CE-2740-49BD-B0E7-F921813E7F35}" destId="{5650FE14-EEEF-446E-8801-1B2E3D65796E}" srcOrd="1" destOrd="0" presId="urn:microsoft.com/office/officeart/2005/8/layout/orgChart1"/>
    <dgm:cxn modelId="{5C91DFDB-1B54-449D-8A53-2FC19396E06A}" type="presOf" srcId="{71CB9AFF-EE68-44FD-B859-EB94C547BAA0}" destId="{178A4B9F-DC2F-438E-A33A-188C2E0331EB}" srcOrd="0" destOrd="0" presId="urn:microsoft.com/office/officeart/2005/8/layout/orgChart1"/>
    <dgm:cxn modelId="{3639867E-591E-4CD8-A541-52ECD1425349}" type="presOf" srcId="{3DCA4485-93A2-4178-8B4E-D0F0F09FDC4B}" destId="{9B225400-FC55-4F44-A964-08460DFFAF92}" srcOrd="0" destOrd="0" presId="urn:microsoft.com/office/officeart/2005/8/layout/orgChart1"/>
    <dgm:cxn modelId="{CA6D616C-A76E-4280-82B9-DA11BEAC732D}" type="presOf" srcId="{7CD0647C-B8B4-4CA6-96C4-730A060CE385}" destId="{B37AAC46-A926-4D0C-AF0A-7652425928EC}" srcOrd="1" destOrd="0" presId="urn:microsoft.com/office/officeart/2005/8/layout/orgChart1"/>
    <dgm:cxn modelId="{FC89D989-3B94-49CA-B306-FC47D135B4AC}" type="presOf" srcId="{C27B24B4-2FEC-4569-AAB0-8DD991F60CF9}" destId="{1EFB8427-A4EE-4D8F-9B38-8469C1363958}" srcOrd="0" destOrd="0" presId="urn:microsoft.com/office/officeart/2005/8/layout/orgChart1"/>
    <dgm:cxn modelId="{25B4D05F-2F73-4CAE-B7A1-1DA61E47ABBE}" type="presOf" srcId="{B34F65CE-2740-49BD-B0E7-F921813E7F35}" destId="{B1359C3B-38B8-43B7-AA57-6D83DCB973A8}" srcOrd="0" destOrd="0" presId="urn:microsoft.com/office/officeart/2005/8/layout/orgChart1"/>
    <dgm:cxn modelId="{5A7AE703-FD16-4EA5-BE03-597CB3439E3E}" srcId="{46C4F4EF-C353-4FF5-A1E9-AF78D91EC6D8}" destId="{7CD0647C-B8B4-4CA6-96C4-730A060CE385}" srcOrd="0" destOrd="0" parTransId="{732D31AB-024D-4B35-831A-C3D9371DBEE3}" sibTransId="{6A16014E-9DA8-4C6D-B872-C5F3F1906B7E}"/>
    <dgm:cxn modelId="{0697D876-7878-4E83-BC28-112EF4DF7BAA}" type="presOf" srcId="{7CD0647C-B8B4-4CA6-96C4-730A060CE385}" destId="{737926E6-6351-41BC-92F0-BF4DF8F6D71D}" srcOrd="0" destOrd="0" presId="urn:microsoft.com/office/officeart/2005/8/layout/orgChart1"/>
    <dgm:cxn modelId="{1C0DB795-5274-4CEC-931C-105AF944BD09}" type="presOf" srcId="{29310E4B-887E-4216-93C3-4DF824419A0F}" destId="{8D469C5A-9FD8-4723-AD5C-F6C9271E3A8B}" srcOrd="1" destOrd="0" presId="urn:microsoft.com/office/officeart/2005/8/layout/orgChart1"/>
    <dgm:cxn modelId="{11CC8B0A-ABE5-41D0-B921-756808DE8D31}" type="presOf" srcId="{46C4F4EF-C353-4FF5-A1E9-AF78D91EC6D8}" destId="{9120F0EE-1831-42AB-B5C6-AB881A054531}" srcOrd="1" destOrd="0" presId="urn:microsoft.com/office/officeart/2005/8/layout/orgChart1"/>
    <dgm:cxn modelId="{90607E45-A393-4C93-AEEE-591B3A4810E2}" type="presOf" srcId="{75C97697-01FE-41F3-9268-4795B6AD70F5}" destId="{0846F84F-3725-4789-90F6-F1A2A51CDF7B}" srcOrd="1" destOrd="0" presId="urn:microsoft.com/office/officeart/2005/8/layout/orgChart1"/>
    <dgm:cxn modelId="{67203515-9E7C-492D-BC8B-D2DE1D307471}" type="presOf" srcId="{BAF9411B-3729-42AB-8428-D259E5C63001}" destId="{BC560D87-7E81-4EA5-89C2-22F818CCBE5C}" srcOrd="1" destOrd="0" presId="urn:microsoft.com/office/officeart/2005/8/layout/orgChart1"/>
    <dgm:cxn modelId="{B17E8725-BDFB-4434-8D52-B924A887270E}" type="presOf" srcId="{526DE490-F5E8-432E-BD61-2F5C8296EC40}" destId="{4B3C95C6-58BA-42C8-971B-AFCDB9821107}" srcOrd="0" destOrd="0" presId="urn:microsoft.com/office/officeart/2005/8/layout/orgChart1"/>
    <dgm:cxn modelId="{0C0053A5-62AA-4687-9D3F-E4FE2932BF8D}" type="presOf" srcId="{29310E4B-887E-4216-93C3-4DF824419A0F}" destId="{5069C1DE-D91E-48C5-BF26-279FADC7AD5E}" srcOrd="0" destOrd="0" presId="urn:microsoft.com/office/officeart/2005/8/layout/orgChart1"/>
    <dgm:cxn modelId="{657BE706-F85F-4FEE-858C-D94D007BC61A}" srcId="{29310E4B-887E-4216-93C3-4DF824419A0F}" destId="{75C97697-01FE-41F3-9268-4795B6AD70F5}" srcOrd="0" destOrd="0" parTransId="{C27B24B4-2FEC-4569-AAB0-8DD991F60CF9}" sibTransId="{2F81C62A-CDF1-4988-8D3C-61A0BF41D2B6}"/>
    <dgm:cxn modelId="{E77B6C57-904B-4D1B-9301-A9442A41879E}" srcId="{B34F65CE-2740-49BD-B0E7-F921813E7F35}" destId="{BAF9411B-3729-42AB-8428-D259E5C63001}" srcOrd="0" destOrd="0" parTransId="{20D62849-A634-417E-8B83-116DF49B7396}" sibTransId="{AD424B7C-048C-43DB-AB2A-60959E03CCEF}"/>
    <dgm:cxn modelId="{B11352BE-330C-4C2E-8349-BE08326E3790}" type="presOf" srcId="{46C4F4EF-C353-4FF5-A1E9-AF78D91EC6D8}" destId="{F4CBEB0B-F7AC-4DD8-8151-2F66C3202CE3}" srcOrd="0" destOrd="0" presId="urn:microsoft.com/office/officeart/2005/8/layout/orgChart1"/>
    <dgm:cxn modelId="{31CA7DD2-7C6E-4620-B672-6160CA92498F}" type="presOf" srcId="{20D62849-A634-417E-8B83-116DF49B7396}" destId="{DA7983B0-C989-4A0C-AEA9-F685E228AE0B}" srcOrd="0" destOrd="0" presId="urn:microsoft.com/office/officeart/2005/8/layout/orgChart1"/>
    <dgm:cxn modelId="{8773668A-C7D4-4DDC-B4DC-679D9348A5A3}" srcId="{526DE490-F5E8-432E-BD61-2F5C8296EC40}" destId="{46C4F4EF-C353-4FF5-A1E9-AF78D91EC6D8}" srcOrd="0" destOrd="0" parTransId="{6B35766E-795B-49A4-B525-47E0111FA88A}" sibTransId="{556510D1-D0A7-4E6C-A536-EC752BA41396}"/>
    <dgm:cxn modelId="{C4CED405-0F8A-4D5A-823A-BAA387CFD5E4}" type="presOf" srcId="{34657106-2DDA-48D1-883E-D89F1835A8E7}" destId="{A9F0E46A-8F8B-4214-AB53-BD2B0628A1CB}" srcOrd="1" destOrd="0" presId="urn:microsoft.com/office/officeart/2005/8/layout/orgChart1"/>
    <dgm:cxn modelId="{8A082419-73FF-48E8-91D0-A8F76FF285ED}" type="presOf" srcId="{75C97697-01FE-41F3-9268-4795B6AD70F5}" destId="{7ADBF8FB-BD08-406E-8EDA-EC1614915202}" srcOrd="0" destOrd="0" presId="urn:microsoft.com/office/officeart/2005/8/layout/orgChart1"/>
    <dgm:cxn modelId="{D76EB977-22DA-40AF-9B3F-CBA17BF95F92}" srcId="{46C4F4EF-C353-4FF5-A1E9-AF78D91EC6D8}" destId="{B34F65CE-2740-49BD-B0E7-F921813E7F35}" srcOrd="1" destOrd="0" parTransId="{3DCA4485-93A2-4178-8B4E-D0F0F09FDC4B}" sibTransId="{2FA22262-1438-4A11-948A-0760B0D5F65A}"/>
    <dgm:cxn modelId="{487D45F2-4429-4239-9088-8AAA81EA06D2}" type="presParOf" srcId="{4B3C95C6-58BA-42C8-971B-AFCDB9821107}" destId="{423A81AF-EC20-4E10-83E4-9CA802004619}" srcOrd="0" destOrd="0" presId="urn:microsoft.com/office/officeart/2005/8/layout/orgChart1"/>
    <dgm:cxn modelId="{7AEFF36D-9F8E-462C-AC01-5F178E8909DD}" type="presParOf" srcId="{423A81AF-EC20-4E10-83E4-9CA802004619}" destId="{A2AC2BA4-DD6C-4911-8684-46FB86AF166B}" srcOrd="0" destOrd="0" presId="urn:microsoft.com/office/officeart/2005/8/layout/orgChart1"/>
    <dgm:cxn modelId="{754F6D8E-9B98-48ED-97CB-D8514A2CF980}" type="presParOf" srcId="{A2AC2BA4-DD6C-4911-8684-46FB86AF166B}" destId="{F4CBEB0B-F7AC-4DD8-8151-2F66C3202CE3}" srcOrd="0" destOrd="0" presId="urn:microsoft.com/office/officeart/2005/8/layout/orgChart1"/>
    <dgm:cxn modelId="{2D5FA0E6-A925-4DF6-9979-77EA5A19DB8D}" type="presParOf" srcId="{A2AC2BA4-DD6C-4911-8684-46FB86AF166B}" destId="{9120F0EE-1831-42AB-B5C6-AB881A054531}" srcOrd="1" destOrd="0" presId="urn:microsoft.com/office/officeart/2005/8/layout/orgChart1"/>
    <dgm:cxn modelId="{67811835-7179-4A7C-8CD1-E39516AD7A78}" type="presParOf" srcId="{423A81AF-EC20-4E10-83E4-9CA802004619}" destId="{EF0AE226-61A2-4D83-AECD-E80A50EFFA64}" srcOrd="1" destOrd="0" presId="urn:microsoft.com/office/officeart/2005/8/layout/orgChart1"/>
    <dgm:cxn modelId="{9696162E-34D2-4255-B32F-C70B68F4B398}" type="presParOf" srcId="{EF0AE226-61A2-4D83-AECD-E80A50EFFA64}" destId="{BA83BB54-2BE3-450F-83B0-C471ACEC5C17}" srcOrd="0" destOrd="0" presId="urn:microsoft.com/office/officeart/2005/8/layout/orgChart1"/>
    <dgm:cxn modelId="{52C3A1B4-E704-4A34-ADF7-0CFDB2E4F066}" type="presParOf" srcId="{EF0AE226-61A2-4D83-AECD-E80A50EFFA64}" destId="{01A0DCBE-D43C-4CB6-8ABD-4DA25E7ACF1B}" srcOrd="1" destOrd="0" presId="urn:microsoft.com/office/officeart/2005/8/layout/orgChart1"/>
    <dgm:cxn modelId="{F94BA4D3-D2A3-4CEA-B660-7DF227CF87AC}" type="presParOf" srcId="{01A0DCBE-D43C-4CB6-8ABD-4DA25E7ACF1B}" destId="{24F5A661-2F26-4C10-ADD9-6BE651245C77}" srcOrd="0" destOrd="0" presId="urn:microsoft.com/office/officeart/2005/8/layout/orgChart1"/>
    <dgm:cxn modelId="{97DAEFC2-CE08-4C15-9C71-AF8091669D2F}" type="presParOf" srcId="{24F5A661-2F26-4C10-ADD9-6BE651245C77}" destId="{737926E6-6351-41BC-92F0-BF4DF8F6D71D}" srcOrd="0" destOrd="0" presId="urn:microsoft.com/office/officeart/2005/8/layout/orgChart1"/>
    <dgm:cxn modelId="{F9D3CB44-78A6-4CAB-BC14-F3C1BDEC09E8}" type="presParOf" srcId="{24F5A661-2F26-4C10-ADD9-6BE651245C77}" destId="{B37AAC46-A926-4D0C-AF0A-7652425928EC}" srcOrd="1" destOrd="0" presId="urn:microsoft.com/office/officeart/2005/8/layout/orgChart1"/>
    <dgm:cxn modelId="{6B475F4D-0955-45B1-A519-B973D711F207}" type="presParOf" srcId="{01A0DCBE-D43C-4CB6-8ABD-4DA25E7ACF1B}" destId="{F8E2700F-5AA2-4621-93E4-CE13C1C57C18}" srcOrd="1" destOrd="0" presId="urn:microsoft.com/office/officeart/2005/8/layout/orgChart1"/>
    <dgm:cxn modelId="{4D339FED-42B9-4BBA-A258-0C939F762B9A}" type="presParOf" srcId="{F8E2700F-5AA2-4621-93E4-CE13C1C57C18}" destId="{178A4B9F-DC2F-438E-A33A-188C2E0331EB}" srcOrd="0" destOrd="0" presId="urn:microsoft.com/office/officeart/2005/8/layout/orgChart1"/>
    <dgm:cxn modelId="{AEE807B3-A00F-4297-8D5F-9AF5E0A58FC6}" type="presParOf" srcId="{F8E2700F-5AA2-4621-93E4-CE13C1C57C18}" destId="{E55F1F21-5E97-485B-B0F7-E569B4FA548E}" srcOrd="1" destOrd="0" presId="urn:microsoft.com/office/officeart/2005/8/layout/orgChart1"/>
    <dgm:cxn modelId="{75FEE5C5-B259-4777-9958-EB9612A493C1}" type="presParOf" srcId="{E55F1F21-5E97-485B-B0F7-E569B4FA548E}" destId="{E0C6C506-4125-4E0A-8A31-17CC8B32C7B3}" srcOrd="0" destOrd="0" presId="urn:microsoft.com/office/officeart/2005/8/layout/orgChart1"/>
    <dgm:cxn modelId="{EB99A88B-45A9-4256-9368-24439EA9D1AB}" type="presParOf" srcId="{E0C6C506-4125-4E0A-8A31-17CC8B32C7B3}" destId="{6065B465-4AC2-4384-8266-7D2412CCF451}" srcOrd="0" destOrd="0" presId="urn:microsoft.com/office/officeart/2005/8/layout/orgChart1"/>
    <dgm:cxn modelId="{D023F02A-A79C-4428-95AD-6C4AD1EA88E6}" type="presParOf" srcId="{E0C6C506-4125-4E0A-8A31-17CC8B32C7B3}" destId="{A9F0E46A-8F8B-4214-AB53-BD2B0628A1CB}" srcOrd="1" destOrd="0" presId="urn:microsoft.com/office/officeart/2005/8/layout/orgChart1"/>
    <dgm:cxn modelId="{72373DB1-CE2E-4A22-84BF-12A0430072E9}" type="presParOf" srcId="{E55F1F21-5E97-485B-B0F7-E569B4FA548E}" destId="{870795C7-7E54-4460-8B98-A759182F427E}" srcOrd="1" destOrd="0" presId="urn:microsoft.com/office/officeart/2005/8/layout/orgChart1"/>
    <dgm:cxn modelId="{2B4A9D5A-2DDC-4879-9524-25B0CB82065D}" type="presParOf" srcId="{E55F1F21-5E97-485B-B0F7-E569B4FA548E}" destId="{965EB905-66DB-4E0C-BC88-CECBC9B07469}" srcOrd="2" destOrd="0" presId="urn:microsoft.com/office/officeart/2005/8/layout/orgChart1"/>
    <dgm:cxn modelId="{CEF9520A-1FCB-466F-BDDF-232CF2535024}" type="presParOf" srcId="{01A0DCBE-D43C-4CB6-8ABD-4DA25E7ACF1B}" destId="{7302112C-7435-485D-AC24-6EB0927C441D}" srcOrd="2" destOrd="0" presId="urn:microsoft.com/office/officeart/2005/8/layout/orgChart1"/>
    <dgm:cxn modelId="{E02F79A6-7AC0-4ACE-895F-0522F413C3C5}" type="presParOf" srcId="{EF0AE226-61A2-4D83-AECD-E80A50EFFA64}" destId="{9B225400-FC55-4F44-A964-08460DFFAF92}" srcOrd="2" destOrd="0" presId="urn:microsoft.com/office/officeart/2005/8/layout/orgChart1"/>
    <dgm:cxn modelId="{F0CB7014-E0C1-453D-B1E5-C26ED2C47C2F}" type="presParOf" srcId="{EF0AE226-61A2-4D83-AECD-E80A50EFFA64}" destId="{B86AB19C-3042-43F0-B7CE-0E91E4C38167}" srcOrd="3" destOrd="0" presId="urn:microsoft.com/office/officeart/2005/8/layout/orgChart1"/>
    <dgm:cxn modelId="{384B7978-BF6A-4D6D-B7DA-AFFE4A1124E0}" type="presParOf" srcId="{B86AB19C-3042-43F0-B7CE-0E91E4C38167}" destId="{35EF319C-D2CE-401C-B34E-52DF27A02C38}" srcOrd="0" destOrd="0" presId="urn:microsoft.com/office/officeart/2005/8/layout/orgChart1"/>
    <dgm:cxn modelId="{B93D956D-4A49-47DD-9DC5-745AEFC1650A}" type="presParOf" srcId="{35EF319C-D2CE-401C-B34E-52DF27A02C38}" destId="{B1359C3B-38B8-43B7-AA57-6D83DCB973A8}" srcOrd="0" destOrd="0" presId="urn:microsoft.com/office/officeart/2005/8/layout/orgChart1"/>
    <dgm:cxn modelId="{77A8782F-B8CB-46F4-80F0-706BCE3E702D}" type="presParOf" srcId="{35EF319C-D2CE-401C-B34E-52DF27A02C38}" destId="{5650FE14-EEEF-446E-8801-1B2E3D65796E}" srcOrd="1" destOrd="0" presId="urn:microsoft.com/office/officeart/2005/8/layout/orgChart1"/>
    <dgm:cxn modelId="{C150663F-BB20-41CE-922E-8349F6419274}" type="presParOf" srcId="{B86AB19C-3042-43F0-B7CE-0E91E4C38167}" destId="{060EED05-B3D3-4B6C-BD14-964E9208049B}" srcOrd="1" destOrd="0" presId="urn:microsoft.com/office/officeart/2005/8/layout/orgChart1"/>
    <dgm:cxn modelId="{61E8FBEF-4587-467E-9046-D236E7CD2008}" type="presParOf" srcId="{060EED05-B3D3-4B6C-BD14-964E9208049B}" destId="{DA7983B0-C989-4A0C-AEA9-F685E228AE0B}" srcOrd="0" destOrd="0" presId="urn:microsoft.com/office/officeart/2005/8/layout/orgChart1"/>
    <dgm:cxn modelId="{F9EA6F82-BA08-4B79-8BB1-E01C92B55888}" type="presParOf" srcId="{060EED05-B3D3-4B6C-BD14-964E9208049B}" destId="{A104A321-1CC5-430C-8979-4BB35EC34267}" srcOrd="1" destOrd="0" presId="urn:microsoft.com/office/officeart/2005/8/layout/orgChart1"/>
    <dgm:cxn modelId="{0C1BE6E9-4587-4649-85AD-9BAD66398E75}" type="presParOf" srcId="{A104A321-1CC5-430C-8979-4BB35EC34267}" destId="{35E5CFE7-36E4-46AC-80B4-F12DB078CFCE}" srcOrd="0" destOrd="0" presId="urn:microsoft.com/office/officeart/2005/8/layout/orgChart1"/>
    <dgm:cxn modelId="{5E29E386-49B8-46B1-956A-8A81C2998FFF}" type="presParOf" srcId="{35E5CFE7-36E4-46AC-80B4-F12DB078CFCE}" destId="{5A5D19A5-BC66-44C4-8EE0-1F14E10CCB38}" srcOrd="0" destOrd="0" presId="urn:microsoft.com/office/officeart/2005/8/layout/orgChart1"/>
    <dgm:cxn modelId="{1B8AC583-AE3E-4C87-B3FB-BA9203FD8C9E}" type="presParOf" srcId="{35E5CFE7-36E4-46AC-80B4-F12DB078CFCE}" destId="{BC560D87-7E81-4EA5-89C2-22F818CCBE5C}" srcOrd="1" destOrd="0" presId="urn:microsoft.com/office/officeart/2005/8/layout/orgChart1"/>
    <dgm:cxn modelId="{C5682C1C-274F-4A83-A457-E96511AE629C}" type="presParOf" srcId="{A104A321-1CC5-430C-8979-4BB35EC34267}" destId="{6C99EF21-77B1-4131-9B0F-CE4299E8B1CE}" srcOrd="1" destOrd="0" presId="urn:microsoft.com/office/officeart/2005/8/layout/orgChart1"/>
    <dgm:cxn modelId="{ABA61FFF-9D82-4469-AF5B-6D58ED71396F}" type="presParOf" srcId="{A104A321-1CC5-430C-8979-4BB35EC34267}" destId="{54B222B8-7904-4AFF-9EC3-6E3ABC394F28}" srcOrd="2" destOrd="0" presId="urn:microsoft.com/office/officeart/2005/8/layout/orgChart1"/>
    <dgm:cxn modelId="{DA53E136-5425-4E34-A864-E551D8F44CE0}" type="presParOf" srcId="{B86AB19C-3042-43F0-B7CE-0E91E4C38167}" destId="{5239FAA9-678C-43AE-822B-346E50F10C11}" srcOrd="2" destOrd="0" presId="urn:microsoft.com/office/officeart/2005/8/layout/orgChart1"/>
    <dgm:cxn modelId="{E5B81F5D-D999-4D50-BB97-0E6F80E0F064}" type="presParOf" srcId="{EF0AE226-61A2-4D83-AECD-E80A50EFFA64}" destId="{EBD59BEB-72B3-4B6C-A0FA-2464A580484C}" srcOrd="4" destOrd="0" presId="urn:microsoft.com/office/officeart/2005/8/layout/orgChart1"/>
    <dgm:cxn modelId="{22896A98-CFC4-4909-B24A-E55918EA1C2B}" type="presParOf" srcId="{EF0AE226-61A2-4D83-AECD-E80A50EFFA64}" destId="{5C3DDFBB-D731-4473-8D92-1D5C5AD67F41}" srcOrd="5" destOrd="0" presId="urn:microsoft.com/office/officeart/2005/8/layout/orgChart1"/>
    <dgm:cxn modelId="{A3CBE863-00E3-4342-ADAD-D7146ECE3C07}" type="presParOf" srcId="{5C3DDFBB-D731-4473-8D92-1D5C5AD67F41}" destId="{19158460-9EE9-428D-9C43-B1ED62C21B15}" srcOrd="0" destOrd="0" presId="urn:microsoft.com/office/officeart/2005/8/layout/orgChart1"/>
    <dgm:cxn modelId="{E19621BB-02B2-42E8-ABCC-7A2DEA0BD21C}" type="presParOf" srcId="{19158460-9EE9-428D-9C43-B1ED62C21B15}" destId="{5069C1DE-D91E-48C5-BF26-279FADC7AD5E}" srcOrd="0" destOrd="0" presId="urn:microsoft.com/office/officeart/2005/8/layout/orgChart1"/>
    <dgm:cxn modelId="{A5029B7D-3100-4977-8434-3954B8AC09C7}" type="presParOf" srcId="{19158460-9EE9-428D-9C43-B1ED62C21B15}" destId="{8D469C5A-9FD8-4723-AD5C-F6C9271E3A8B}" srcOrd="1" destOrd="0" presId="urn:microsoft.com/office/officeart/2005/8/layout/orgChart1"/>
    <dgm:cxn modelId="{FB575330-2CDF-4BB6-A884-07694A8834C7}" type="presParOf" srcId="{5C3DDFBB-D731-4473-8D92-1D5C5AD67F41}" destId="{37FF110B-32E3-47FC-B2A8-ACA32FCF5EF3}" srcOrd="1" destOrd="0" presId="urn:microsoft.com/office/officeart/2005/8/layout/orgChart1"/>
    <dgm:cxn modelId="{98DD56C3-B02E-41CC-9CBD-266411751BA1}" type="presParOf" srcId="{37FF110B-32E3-47FC-B2A8-ACA32FCF5EF3}" destId="{1EFB8427-A4EE-4D8F-9B38-8469C1363958}" srcOrd="0" destOrd="0" presId="urn:microsoft.com/office/officeart/2005/8/layout/orgChart1"/>
    <dgm:cxn modelId="{94B711EA-F2CD-43E3-8D67-C76F57FC3760}" type="presParOf" srcId="{37FF110B-32E3-47FC-B2A8-ACA32FCF5EF3}" destId="{3BE7832D-8EEA-4EA5-9B0E-54673539F6FA}" srcOrd="1" destOrd="0" presId="urn:microsoft.com/office/officeart/2005/8/layout/orgChart1"/>
    <dgm:cxn modelId="{E9577308-83F3-475A-8954-F4150F31992C}" type="presParOf" srcId="{3BE7832D-8EEA-4EA5-9B0E-54673539F6FA}" destId="{F4876057-F370-4AA6-8677-379C67FFE5E8}" srcOrd="0" destOrd="0" presId="urn:microsoft.com/office/officeart/2005/8/layout/orgChart1"/>
    <dgm:cxn modelId="{73317B91-A26C-4911-86A9-92D265DA1952}" type="presParOf" srcId="{F4876057-F370-4AA6-8677-379C67FFE5E8}" destId="{7ADBF8FB-BD08-406E-8EDA-EC1614915202}" srcOrd="0" destOrd="0" presId="urn:microsoft.com/office/officeart/2005/8/layout/orgChart1"/>
    <dgm:cxn modelId="{37B72C18-EB74-4A28-84A6-308BEE79DBBD}" type="presParOf" srcId="{F4876057-F370-4AA6-8677-379C67FFE5E8}" destId="{0846F84F-3725-4789-90F6-F1A2A51CDF7B}" srcOrd="1" destOrd="0" presId="urn:microsoft.com/office/officeart/2005/8/layout/orgChart1"/>
    <dgm:cxn modelId="{7B779D75-CC45-4A5D-AA2C-B619E893AF8C}" type="presParOf" srcId="{3BE7832D-8EEA-4EA5-9B0E-54673539F6FA}" destId="{F632AB5D-0625-4510-AE4D-15137496F437}" srcOrd="1" destOrd="0" presId="urn:microsoft.com/office/officeart/2005/8/layout/orgChart1"/>
    <dgm:cxn modelId="{F4C754CD-E4A3-4C6E-9D08-8CD23594B58F}" type="presParOf" srcId="{3BE7832D-8EEA-4EA5-9B0E-54673539F6FA}" destId="{4237B08B-4E4D-4467-A662-69026281E005}" srcOrd="2" destOrd="0" presId="urn:microsoft.com/office/officeart/2005/8/layout/orgChart1"/>
    <dgm:cxn modelId="{FC54FDC1-8241-42D1-A883-51428C2844B4}" type="presParOf" srcId="{5C3DDFBB-D731-4473-8D92-1D5C5AD67F41}" destId="{E2C56888-93F0-4728-B8A2-C44A9539B79C}" srcOrd="2" destOrd="0" presId="urn:microsoft.com/office/officeart/2005/8/layout/orgChart1"/>
    <dgm:cxn modelId="{EF3B9B43-FCCF-44EE-A961-D990A5D1595E}" type="presParOf" srcId="{423A81AF-EC20-4E10-83E4-9CA802004619}" destId="{0CCE2939-2AE0-48AA-B650-23B66C200FF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6DE490-F5E8-432E-BD61-2F5C8296EC40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6C4F4EF-C353-4FF5-A1E9-AF78D91EC6D8}">
      <dgm:prSet phldrT="[Текст]" custT="1"/>
      <dgm:spPr/>
      <dgm:t>
        <a:bodyPr/>
        <a:lstStyle/>
        <a:p>
          <a:r>
            <a:rPr lang="ru-RU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рыночной экономики</a:t>
          </a:r>
          <a:endParaRPr lang="ru-RU" sz="19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B35766E-795B-49A4-B525-47E0111FA88A}" type="parTrans" cxnId="{8773668A-C7D4-4DDC-B4DC-679D9348A5A3}">
      <dgm:prSet/>
      <dgm:spPr/>
      <dgm:t>
        <a:bodyPr/>
        <a:lstStyle/>
        <a:p>
          <a:endParaRPr lang="ru-RU"/>
        </a:p>
      </dgm:t>
    </dgm:pt>
    <dgm:pt modelId="{556510D1-D0A7-4E6C-A536-EC752BA41396}" type="sibTrans" cxnId="{8773668A-C7D4-4DDC-B4DC-679D9348A5A3}">
      <dgm:prSet/>
      <dgm:spPr/>
      <dgm:t>
        <a:bodyPr/>
        <a:lstStyle/>
        <a:p>
          <a:endParaRPr lang="ru-RU"/>
        </a:p>
      </dgm:t>
    </dgm:pt>
    <dgm:pt modelId="{7CD0647C-B8B4-4CA6-96C4-730A060CE38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хозяйственной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2D31AB-024D-4B35-831A-C3D9371DBEE3}" type="parTrans" cxnId="{5A7AE703-FD16-4EA5-BE03-597CB3439E3E}">
      <dgm:prSet/>
      <dgm:spPr/>
      <dgm:t>
        <a:bodyPr/>
        <a:lstStyle/>
        <a:p>
          <a:endParaRPr lang="ru-RU"/>
        </a:p>
      </dgm:t>
    </dgm:pt>
    <dgm:pt modelId="{6A16014E-9DA8-4C6D-B872-C5F3F1906B7E}" type="sibTrans" cxnId="{5A7AE703-FD16-4EA5-BE03-597CB3439E3E}">
      <dgm:prSet/>
      <dgm:spPr/>
      <dgm:t>
        <a:bodyPr/>
        <a:lstStyle/>
        <a:p>
          <a:endParaRPr lang="ru-RU"/>
        </a:p>
      </dgm:t>
    </dgm:pt>
    <dgm:pt modelId="{B34F65CE-2740-49BD-B0E7-F921813E7F3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 любых форм собственности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CA4485-93A2-4178-8B4E-D0F0F09FDC4B}" type="parTrans" cxnId="{D76EB977-22DA-40AF-9B3F-CBA17BF95F92}">
      <dgm:prSet/>
      <dgm:spPr/>
      <dgm:t>
        <a:bodyPr/>
        <a:lstStyle/>
        <a:p>
          <a:endParaRPr lang="ru-RU"/>
        </a:p>
      </dgm:t>
    </dgm:pt>
    <dgm:pt modelId="{2FA22262-1438-4A11-948A-0760B0D5F65A}" type="sibTrans" cxnId="{D76EB977-22DA-40AF-9B3F-CBA17BF95F92}">
      <dgm:prSet/>
      <dgm:spPr/>
      <dgm:t>
        <a:bodyPr/>
        <a:lstStyle/>
        <a:p>
          <a:endParaRPr lang="ru-RU"/>
        </a:p>
      </dgm:t>
    </dgm:pt>
    <dgm:pt modelId="{29310E4B-887E-4216-93C3-4DF824419A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действие законов спроса и предложения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BBA9EA-0348-4B50-80CD-BE68C9A50100}" type="parTrans" cxnId="{2C1A4F5C-ED2B-49C5-891B-70A1E8F29B91}">
      <dgm:prSet/>
      <dgm:spPr/>
      <dgm:t>
        <a:bodyPr/>
        <a:lstStyle/>
        <a:p>
          <a:endParaRPr lang="ru-RU"/>
        </a:p>
      </dgm:t>
    </dgm:pt>
    <dgm:pt modelId="{0D71CB86-CE28-4E5C-9AFF-264F373D1734}" type="sibTrans" cxnId="{2C1A4F5C-ED2B-49C5-891B-70A1E8F29B91}">
      <dgm:prSet/>
      <dgm:spPr/>
      <dgm:t>
        <a:bodyPr/>
        <a:lstStyle/>
        <a:p>
          <a:endParaRPr lang="ru-RU"/>
        </a:p>
      </dgm:t>
    </dgm:pt>
    <dgm:pt modelId="{34657106-2DDA-48D1-883E-D89F1835A8E7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предприниматели могут за-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ниматься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любым делом, кото-рое не запрещено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CB9AFF-EE68-44FD-B859-EB94C547BAA0}" type="parTrans" cxnId="{6832AA7C-6AB9-4CF2-8E65-A1547DE8CB10}">
      <dgm:prSet/>
      <dgm:spPr/>
      <dgm:t>
        <a:bodyPr/>
        <a:lstStyle/>
        <a:p>
          <a:endParaRPr lang="ru-RU"/>
        </a:p>
      </dgm:t>
    </dgm:pt>
    <dgm:pt modelId="{A080BF65-F23B-4C08-9373-63508360A5A4}" type="sibTrans" cxnId="{6832AA7C-6AB9-4CF2-8E65-A1547DE8CB10}">
      <dgm:prSet/>
      <dgm:spPr/>
      <dgm:t>
        <a:bodyPr/>
        <a:lstStyle/>
        <a:p>
          <a:endParaRPr lang="ru-RU"/>
        </a:p>
      </dgm:t>
    </dgm:pt>
    <dgm:pt modelId="{BAF9411B-3729-42AB-8428-D259E5C63001}">
      <dgm:prSet phldrT="[Текст]" custT="1"/>
      <dgm:spPr/>
      <dgm:t>
        <a:bodyPr/>
        <a:lstStyle/>
        <a:p>
          <a:pPr marL="0" indent="0"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конкуренция различных форм собственности при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наиболь-шем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распространении частной собственности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0D62849-A634-417E-8B83-116DF49B7396}" type="parTrans" cxnId="{E77B6C57-904B-4D1B-9301-A9442A41879E}">
      <dgm:prSet/>
      <dgm:spPr/>
      <dgm:t>
        <a:bodyPr/>
        <a:lstStyle/>
        <a:p>
          <a:endParaRPr lang="ru-RU"/>
        </a:p>
      </dgm:t>
    </dgm:pt>
    <dgm:pt modelId="{AD424B7C-048C-43DB-AB2A-60959E03CCEF}" type="sibTrans" cxnId="{E77B6C57-904B-4D1B-9301-A9442A41879E}">
      <dgm:prSet/>
      <dgm:spPr/>
      <dgm:t>
        <a:bodyPr/>
        <a:lstStyle/>
        <a:p>
          <a:endParaRPr lang="ru-RU"/>
        </a:p>
      </dgm:t>
    </dgm:pt>
    <dgm:pt modelId="{75C97697-01FE-41F3-9268-4795B6AD70F5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цены на товар понижает спрос на него, а предложение данного товара, наоборот, увеличивается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7B24B4-2FEC-4569-AAB0-8DD991F60CF9}" type="parTrans" cxnId="{657BE706-F85F-4FEE-858C-D94D007BC61A}">
      <dgm:prSet/>
      <dgm:spPr/>
      <dgm:t>
        <a:bodyPr/>
        <a:lstStyle/>
        <a:p>
          <a:endParaRPr lang="ru-RU"/>
        </a:p>
      </dgm:t>
    </dgm:pt>
    <dgm:pt modelId="{2F81C62A-CDF1-4988-8D3C-61A0BF41D2B6}" type="sibTrans" cxnId="{657BE706-F85F-4FEE-858C-D94D007BC61A}">
      <dgm:prSet/>
      <dgm:spPr/>
      <dgm:t>
        <a:bodyPr/>
        <a:lstStyle/>
        <a:p>
          <a:endParaRPr lang="ru-RU"/>
        </a:p>
      </dgm:t>
    </dgm:pt>
    <dgm:pt modelId="{656295A4-512D-4550-BCBD-5A6CC10F1164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свободное ценообразование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2FB6AF-1196-461F-866C-9CC17910C34F}" type="parTrans" cxnId="{131B7583-FE66-4DA6-A818-DFC10659C115}">
      <dgm:prSet/>
      <dgm:spPr/>
      <dgm:t>
        <a:bodyPr/>
        <a:lstStyle/>
        <a:p>
          <a:endParaRPr lang="ru-RU"/>
        </a:p>
      </dgm:t>
    </dgm:pt>
    <dgm:pt modelId="{D61207E8-C089-4D21-8B74-14AFDDF7ADF6}" type="sibTrans" cxnId="{131B7583-FE66-4DA6-A818-DFC10659C115}">
      <dgm:prSet/>
      <dgm:spPr/>
      <dgm:t>
        <a:bodyPr/>
        <a:lstStyle/>
        <a:p>
          <a:endParaRPr lang="ru-RU"/>
        </a:p>
      </dgm:t>
    </dgm:pt>
    <dgm:pt modelId="{725B1C67-4AA2-4878-9FC1-C13B0885FE5F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цены формируются с учётом соотношения спроса и пред-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ложения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BD8753-93CA-4170-B408-79861753375F}" type="parTrans" cxnId="{A9FDCFF1-4A97-47AE-8B63-9F06620FF06F}">
      <dgm:prSet/>
      <dgm:spPr/>
      <dgm:t>
        <a:bodyPr/>
        <a:lstStyle/>
        <a:p>
          <a:endParaRPr lang="ru-RU"/>
        </a:p>
      </dgm:t>
    </dgm:pt>
    <dgm:pt modelId="{4FAF874D-5B75-497D-9E21-B906E59E2B02}" type="sibTrans" cxnId="{A9FDCFF1-4A97-47AE-8B63-9F06620FF06F}">
      <dgm:prSet/>
      <dgm:spPr/>
      <dgm:t>
        <a:bodyPr/>
        <a:lstStyle/>
        <a:p>
          <a:endParaRPr lang="ru-RU"/>
        </a:p>
      </dgm:t>
    </dgm:pt>
    <dgm:pt modelId="{77888A0E-0A62-481B-A121-2B52D6E8BFFA}" type="pres">
      <dgm:prSet presAssocID="{526DE490-F5E8-432E-BD61-2F5C8296EC4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BBE8C0-8857-406B-BCB5-5C0195B88796}" type="pres">
      <dgm:prSet presAssocID="{46C4F4EF-C353-4FF5-A1E9-AF78D91EC6D8}" presName="root1" presStyleCnt="0"/>
      <dgm:spPr/>
    </dgm:pt>
    <dgm:pt modelId="{A8681298-1BF0-4AF7-AFD5-9DCEC20BF020}" type="pres">
      <dgm:prSet presAssocID="{46C4F4EF-C353-4FF5-A1E9-AF78D91EC6D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9AED97-B19B-4D02-B997-A900346564A2}" type="pres">
      <dgm:prSet presAssocID="{46C4F4EF-C353-4FF5-A1E9-AF78D91EC6D8}" presName="level2hierChild" presStyleCnt="0"/>
      <dgm:spPr/>
    </dgm:pt>
    <dgm:pt modelId="{9602F7D7-F8C4-4017-AE97-8B762890EEE9}" type="pres">
      <dgm:prSet presAssocID="{732D31AB-024D-4B35-831A-C3D9371DBEE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20A2CAF-AB1B-4489-99D1-A42E4118B170}" type="pres">
      <dgm:prSet presAssocID="{732D31AB-024D-4B35-831A-C3D9371DBEE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A8A80647-1C72-40F7-B6E4-194A5851E6F0}" type="pres">
      <dgm:prSet presAssocID="{7CD0647C-B8B4-4CA6-96C4-730A060CE385}" presName="root2" presStyleCnt="0"/>
      <dgm:spPr/>
    </dgm:pt>
    <dgm:pt modelId="{9172AE1A-6F1D-4216-9036-3A0DB93ED24F}" type="pres">
      <dgm:prSet presAssocID="{7CD0647C-B8B4-4CA6-96C4-730A060CE385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A6C113-0318-426F-87BC-730E582A98D8}" type="pres">
      <dgm:prSet presAssocID="{7CD0647C-B8B4-4CA6-96C4-730A060CE385}" presName="level3hierChild" presStyleCnt="0"/>
      <dgm:spPr/>
    </dgm:pt>
    <dgm:pt modelId="{610B911C-1261-4E71-8BF8-616E300D7556}" type="pres">
      <dgm:prSet presAssocID="{71CB9AFF-EE68-44FD-B859-EB94C547BAA0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4EF2AF2E-AFA5-4E44-899C-7432A263C48B}" type="pres">
      <dgm:prSet presAssocID="{71CB9AFF-EE68-44FD-B859-EB94C547BAA0}" presName="connTx" presStyleLbl="parChTrans1D3" presStyleIdx="0" presStyleCnt="4"/>
      <dgm:spPr/>
      <dgm:t>
        <a:bodyPr/>
        <a:lstStyle/>
        <a:p>
          <a:endParaRPr lang="ru-RU"/>
        </a:p>
      </dgm:t>
    </dgm:pt>
    <dgm:pt modelId="{D3609329-A0C9-4178-9105-BF3B37143082}" type="pres">
      <dgm:prSet presAssocID="{34657106-2DDA-48D1-883E-D89F1835A8E7}" presName="root2" presStyleCnt="0"/>
      <dgm:spPr/>
    </dgm:pt>
    <dgm:pt modelId="{937BDC8B-8D11-4123-A45E-93742144C171}" type="pres">
      <dgm:prSet presAssocID="{34657106-2DDA-48D1-883E-D89F1835A8E7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F596DC-8E48-43F8-8211-C60323C4DC66}" type="pres">
      <dgm:prSet presAssocID="{34657106-2DDA-48D1-883E-D89F1835A8E7}" presName="level3hierChild" presStyleCnt="0"/>
      <dgm:spPr/>
    </dgm:pt>
    <dgm:pt modelId="{1EE19490-91FA-4D3D-9556-9E405882ADF1}" type="pres">
      <dgm:prSet presAssocID="{3DCA4485-93A2-4178-8B4E-D0F0F09FDC4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530FECE-3565-4E10-A9D7-E6EBF5215497}" type="pres">
      <dgm:prSet presAssocID="{3DCA4485-93A2-4178-8B4E-D0F0F09FDC4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23453A3-CD6D-4518-88F1-8D739B146920}" type="pres">
      <dgm:prSet presAssocID="{B34F65CE-2740-49BD-B0E7-F921813E7F35}" presName="root2" presStyleCnt="0"/>
      <dgm:spPr/>
    </dgm:pt>
    <dgm:pt modelId="{AAFA36E7-967D-4426-A07A-0A845FB7CE30}" type="pres">
      <dgm:prSet presAssocID="{B34F65CE-2740-49BD-B0E7-F921813E7F35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249EE0-AF39-4D9B-BA6E-9E3063FD068A}" type="pres">
      <dgm:prSet presAssocID="{B34F65CE-2740-49BD-B0E7-F921813E7F35}" presName="level3hierChild" presStyleCnt="0"/>
      <dgm:spPr/>
    </dgm:pt>
    <dgm:pt modelId="{083023D9-9F2C-4A0C-BC41-1B6DC3E5B02A}" type="pres">
      <dgm:prSet presAssocID="{20D62849-A634-417E-8B83-116DF49B7396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F68C07F8-1112-4FC1-8429-6FAFDDAC269B}" type="pres">
      <dgm:prSet presAssocID="{20D62849-A634-417E-8B83-116DF49B7396}" presName="connTx" presStyleLbl="parChTrans1D3" presStyleIdx="1" presStyleCnt="4"/>
      <dgm:spPr/>
      <dgm:t>
        <a:bodyPr/>
        <a:lstStyle/>
        <a:p>
          <a:endParaRPr lang="ru-RU"/>
        </a:p>
      </dgm:t>
    </dgm:pt>
    <dgm:pt modelId="{69132CF9-2A44-4937-A7BE-65B183FF663B}" type="pres">
      <dgm:prSet presAssocID="{BAF9411B-3729-42AB-8428-D259E5C63001}" presName="root2" presStyleCnt="0"/>
      <dgm:spPr/>
    </dgm:pt>
    <dgm:pt modelId="{DD50C607-75E8-4B8E-A31F-D6DA5384D5EA}" type="pres">
      <dgm:prSet presAssocID="{BAF9411B-3729-42AB-8428-D259E5C6300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F0D82D-CEAE-4684-AA77-356EAFC46D60}" type="pres">
      <dgm:prSet presAssocID="{BAF9411B-3729-42AB-8428-D259E5C63001}" presName="level3hierChild" presStyleCnt="0"/>
      <dgm:spPr/>
    </dgm:pt>
    <dgm:pt modelId="{F7867751-AFFC-44DC-9EA9-0158A5E1D102}" type="pres">
      <dgm:prSet presAssocID="{32BBA9EA-0348-4B50-80CD-BE68C9A5010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D15A5C60-8DBD-4A24-80ED-A9A895CCA221}" type="pres">
      <dgm:prSet presAssocID="{32BBA9EA-0348-4B50-80CD-BE68C9A5010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CCEADCD-F0D4-4672-80E3-D1B57A0DCE55}" type="pres">
      <dgm:prSet presAssocID="{29310E4B-887E-4216-93C3-4DF824419A0F}" presName="root2" presStyleCnt="0"/>
      <dgm:spPr/>
    </dgm:pt>
    <dgm:pt modelId="{8FC43443-2DA9-4887-9431-E0DFF0D6360D}" type="pres">
      <dgm:prSet presAssocID="{29310E4B-887E-4216-93C3-4DF824419A0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A257C1-B038-41BC-BCC2-54F76E65A9C7}" type="pres">
      <dgm:prSet presAssocID="{29310E4B-887E-4216-93C3-4DF824419A0F}" presName="level3hierChild" presStyleCnt="0"/>
      <dgm:spPr/>
    </dgm:pt>
    <dgm:pt modelId="{C5D4F837-6F89-4CAF-AAA7-EAE410429AFB}" type="pres">
      <dgm:prSet presAssocID="{C27B24B4-2FEC-4569-AAB0-8DD991F60CF9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841CC17A-98F9-4094-BA16-73B783BAC26A}" type="pres">
      <dgm:prSet presAssocID="{C27B24B4-2FEC-4569-AAB0-8DD991F60CF9}" presName="connTx" presStyleLbl="parChTrans1D3" presStyleIdx="2" presStyleCnt="4"/>
      <dgm:spPr/>
      <dgm:t>
        <a:bodyPr/>
        <a:lstStyle/>
        <a:p>
          <a:endParaRPr lang="ru-RU"/>
        </a:p>
      </dgm:t>
    </dgm:pt>
    <dgm:pt modelId="{995D1713-1134-47B8-AF74-C020AA685530}" type="pres">
      <dgm:prSet presAssocID="{75C97697-01FE-41F3-9268-4795B6AD70F5}" presName="root2" presStyleCnt="0"/>
      <dgm:spPr/>
    </dgm:pt>
    <dgm:pt modelId="{472DB798-0BCF-44AA-91B4-037AEA695FB2}" type="pres">
      <dgm:prSet presAssocID="{75C97697-01FE-41F3-9268-4795B6AD70F5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15CEA1-30E1-4BB6-A04A-D51943EF14BC}" type="pres">
      <dgm:prSet presAssocID="{75C97697-01FE-41F3-9268-4795B6AD70F5}" presName="level3hierChild" presStyleCnt="0"/>
      <dgm:spPr/>
    </dgm:pt>
    <dgm:pt modelId="{D6791549-8A25-4E4C-8A6C-AD6C086E63E2}" type="pres">
      <dgm:prSet presAssocID="{EF2FB6AF-1196-461F-866C-9CC17910C34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BB25E6DB-1EE5-47BE-A7C6-37FCA54A94B9}" type="pres">
      <dgm:prSet presAssocID="{EF2FB6AF-1196-461F-866C-9CC17910C34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DE00E19-332F-45A7-A480-1772D0334B8C}" type="pres">
      <dgm:prSet presAssocID="{656295A4-512D-4550-BCBD-5A6CC10F1164}" presName="root2" presStyleCnt="0"/>
      <dgm:spPr/>
    </dgm:pt>
    <dgm:pt modelId="{C7977BFD-556C-4257-981A-7736F1974C34}" type="pres">
      <dgm:prSet presAssocID="{656295A4-512D-4550-BCBD-5A6CC10F116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CC7DDC-5A53-41F9-8148-1B135F8CA619}" type="pres">
      <dgm:prSet presAssocID="{656295A4-512D-4550-BCBD-5A6CC10F1164}" presName="level3hierChild" presStyleCnt="0"/>
      <dgm:spPr/>
    </dgm:pt>
    <dgm:pt modelId="{33AD9C7F-3AAE-406A-AA12-A0B27CF2BBD2}" type="pres">
      <dgm:prSet presAssocID="{AABD8753-93CA-4170-B408-79861753375F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87967DFE-E8A4-4824-9C47-33ADE8BB5968}" type="pres">
      <dgm:prSet presAssocID="{AABD8753-93CA-4170-B408-79861753375F}" presName="connTx" presStyleLbl="parChTrans1D3" presStyleIdx="3" presStyleCnt="4"/>
      <dgm:spPr/>
      <dgm:t>
        <a:bodyPr/>
        <a:lstStyle/>
        <a:p>
          <a:endParaRPr lang="ru-RU"/>
        </a:p>
      </dgm:t>
    </dgm:pt>
    <dgm:pt modelId="{DE34863C-ED08-4922-8ED6-1FA7D059DA67}" type="pres">
      <dgm:prSet presAssocID="{725B1C67-4AA2-4878-9FC1-C13B0885FE5F}" presName="root2" presStyleCnt="0"/>
      <dgm:spPr/>
    </dgm:pt>
    <dgm:pt modelId="{805461AB-9739-46C8-8277-88B5641CEA36}" type="pres">
      <dgm:prSet presAssocID="{725B1C67-4AA2-4878-9FC1-C13B0885FE5F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8217F7-6C89-4F84-AFA0-2DEB2664317C}" type="pres">
      <dgm:prSet presAssocID="{725B1C67-4AA2-4878-9FC1-C13B0885FE5F}" presName="level3hierChild" presStyleCnt="0"/>
      <dgm:spPr/>
    </dgm:pt>
  </dgm:ptLst>
  <dgm:cxnLst>
    <dgm:cxn modelId="{5A7AE703-FD16-4EA5-BE03-597CB3439E3E}" srcId="{46C4F4EF-C353-4FF5-A1E9-AF78D91EC6D8}" destId="{7CD0647C-B8B4-4CA6-96C4-730A060CE385}" srcOrd="0" destOrd="0" parTransId="{732D31AB-024D-4B35-831A-C3D9371DBEE3}" sibTransId="{6A16014E-9DA8-4C6D-B872-C5F3F1906B7E}"/>
    <dgm:cxn modelId="{E2983A30-3577-4E6A-8318-9BD9E13BE1F4}" type="presOf" srcId="{7CD0647C-B8B4-4CA6-96C4-730A060CE385}" destId="{9172AE1A-6F1D-4216-9036-3A0DB93ED24F}" srcOrd="0" destOrd="0" presId="urn:microsoft.com/office/officeart/2008/layout/HorizontalMultiLevelHierarchy"/>
    <dgm:cxn modelId="{AACA98F4-AEB6-4D8C-B354-EAD51FEA0532}" type="presOf" srcId="{AABD8753-93CA-4170-B408-79861753375F}" destId="{33AD9C7F-3AAE-406A-AA12-A0B27CF2BBD2}" srcOrd="0" destOrd="0" presId="urn:microsoft.com/office/officeart/2008/layout/HorizontalMultiLevelHierarchy"/>
    <dgm:cxn modelId="{657BE706-F85F-4FEE-858C-D94D007BC61A}" srcId="{29310E4B-887E-4216-93C3-4DF824419A0F}" destId="{75C97697-01FE-41F3-9268-4795B6AD70F5}" srcOrd="0" destOrd="0" parTransId="{C27B24B4-2FEC-4569-AAB0-8DD991F60CF9}" sibTransId="{2F81C62A-CDF1-4988-8D3C-61A0BF41D2B6}"/>
    <dgm:cxn modelId="{61867510-91D0-4D4F-A4D8-CF525B3BC95C}" type="presOf" srcId="{732D31AB-024D-4B35-831A-C3D9371DBEE3}" destId="{E20A2CAF-AB1B-4489-99D1-A42E4118B170}" srcOrd="1" destOrd="0" presId="urn:microsoft.com/office/officeart/2008/layout/HorizontalMultiLevelHierarchy"/>
    <dgm:cxn modelId="{131B7583-FE66-4DA6-A818-DFC10659C115}" srcId="{46C4F4EF-C353-4FF5-A1E9-AF78D91EC6D8}" destId="{656295A4-512D-4550-BCBD-5A6CC10F1164}" srcOrd="3" destOrd="0" parTransId="{EF2FB6AF-1196-461F-866C-9CC17910C34F}" sibTransId="{D61207E8-C089-4D21-8B74-14AFDDF7ADF6}"/>
    <dgm:cxn modelId="{B54E5CB4-53D3-4251-A632-92BCE0C52C8C}" type="presOf" srcId="{526DE490-F5E8-432E-BD61-2F5C8296EC40}" destId="{77888A0E-0A62-481B-A121-2B52D6E8BFFA}" srcOrd="0" destOrd="0" presId="urn:microsoft.com/office/officeart/2008/layout/HorizontalMultiLevelHierarchy"/>
    <dgm:cxn modelId="{97C4798D-07B4-4288-AC70-CCB34649D051}" type="presOf" srcId="{656295A4-512D-4550-BCBD-5A6CC10F1164}" destId="{C7977BFD-556C-4257-981A-7736F1974C34}" srcOrd="0" destOrd="0" presId="urn:microsoft.com/office/officeart/2008/layout/HorizontalMultiLevelHierarchy"/>
    <dgm:cxn modelId="{92509A57-2B20-4885-937B-59B3D06E9AFF}" type="presOf" srcId="{C27B24B4-2FEC-4569-AAB0-8DD991F60CF9}" destId="{C5D4F837-6F89-4CAF-AAA7-EAE410429AFB}" srcOrd="0" destOrd="0" presId="urn:microsoft.com/office/officeart/2008/layout/HorizontalMultiLevelHierarchy"/>
    <dgm:cxn modelId="{E4F245BD-380A-4899-99D0-30EA5310A51E}" type="presOf" srcId="{46C4F4EF-C353-4FF5-A1E9-AF78D91EC6D8}" destId="{A8681298-1BF0-4AF7-AFD5-9DCEC20BF020}" srcOrd="0" destOrd="0" presId="urn:microsoft.com/office/officeart/2008/layout/HorizontalMultiLevelHierarchy"/>
    <dgm:cxn modelId="{2B713486-BE01-4A0D-BAE5-0BAD91400802}" type="presOf" srcId="{B34F65CE-2740-49BD-B0E7-F921813E7F35}" destId="{AAFA36E7-967D-4426-A07A-0A845FB7CE30}" srcOrd="0" destOrd="0" presId="urn:microsoft.com/office/officeart/2008/layout/HorizontalMultiLevelHierarchy"/>
    <dgm:cxn modelId="{7D99A197-F636-4AE7-9039-FCD0CEC23DDC}" type="presOf" srcId="{75C97697-01FE-41F3-9268-4795B6AD70F5}" destId="{472DB798-0BCF-44AA-91B4-037AEA695FB2}" srcOrd="0" destOrd="0" presId="urn:microsoft.com/office/officeart/2008/layout/HorizontalMultiLevelHierarchy"/>
    <dgm:cxn modelId="{35B1130C-DC27-4B1C-919B-AA2F2336DF56}" type="presOf" srcId="{EF2FB6AF-1196-461F-866C-9CC17910C34F}" destId="{BB25E6DB-1EE5-47BE-A7C6-37FCA54A94B9}" srcOrd="1" destOrd="0" presId="urn:microsoft.com/office/officeart/2008/layout/HorizontalMultiLevelHierarchy"/>
    <dgm:cxn modelId="{F88BD73F-AD04-4BAE-AA27-83345CC95C17}" type="presOf" srcId="{71CB9AFF-EE68-44FD-B859-EB94C547BAA0}" destId="{4EF2AF2E-AFA5-4E44-899C-7432A263C48B}" srcOrd="1" destOrd="0" presId="urn:microsoft.com/office/officeart/2008/layout/HorizontalMultiLevelHierarchy"/>
    <dgm:cxn modelId="{9317792B-FD79-41E9-9548-79ECD53D77AC}" type="presOf" srcId="{3DCA4485-93A2-4178-8B4E-D0F0F09FDC4B}" destId="{1EE19490-91FA-4D3D-9556-9E405882ADF1}" srcOrd="0" destOrd="0" presId="urn:microsoft.com/office/officeart/2008/layout/HorizontalMultiLevelHierarchy"/>
    <dgm:cxn modelId="{DEC10BE4-A165-483A-99DC-7A505DD67BF7}" type="presOf" srcId="{AABD8753-93CA-4170-B408-79861753375F}" destId="{87967DFE-E8A4-4824-9C47-33ADE8BB5968}" srcOrd="1" destOrd="0" presId="urn:microsoft.com/office/officeart/2008/layout/HorizontalMultiLevelHierarchy"/>
    <dgm:cxn modelId="{FAD51998-A597-433D-8228-6A77D52C527D}" type="presOf" srcId="{C27B24B4-2FEC-4569-AAB0-8DD991F60CF9}" destId="{841CC17A-98F9-4094-BA16-73B783BAC26A}" srcOrd="1" destOrd="0" presId="urn:microsoft.com/office/officeart/2008/layout/HorizontalMultiLevelHierarchy"/>
    <dgm:cxn modelId="{D76EB977-22DA-40AF-9B3F-CBA17BF95F92}" srcId="{46C4F4EF-C353-4FF5-A1E9-AF78D91EC6D8}" destId="{B34F65CE-2740-49BD-B0E7-F921813E7F35}" srcOrd="1" destOrd="0" parTransId="{3DCA4485-93A2-4178-8B4E-D0F0F09FDC4B}" sibTransId="{2FA22262-1438-4A11-948A-0760B0D5F65A}"/>
    <dgm:cxn modelId="{2C1A4F5C-ED2B-49C5-891B-70A1E8F29B91}" srcId="{46C4F4EF-C353-4FF5-A1E9-AF78D91EC6D8}" destId="{29310E4B-887E-4216-93C3-4DF824419A0F}" srcOrd="2" destOrd="0" parTransId="{32BBA9EA-0348-4B50-80CD-BE68C9A50100}" sibTransId="{0D71CB86-CE28-4E5C-9AFF-264F373D1734}"/>
    <dgm:cxn modelId="{9BB9F26B-6831-434B-98E4-CDDC129A11FE}" type="presOf" srcId="{32BBA9EA-0348-4B50-80CD-BE68C9A50100}" destId="{F7867751-AFFC-44DC-9EA9-0158A5E1D102}" srcOrd="0" destOrd="0" presId="urn:microsoft.com/office/officeart/2008/layout/HorizontalMultiLevelHierarchy"/>
    <dgm:cxn modelId="{A80D519E-7009-423F-A216-A95BB6CB0BBB}" type="presOf" srcId="{EF2FB6AF-1196-461F-866C-9CC17910C34F}" destId="{D6791549-8A25-4E4C-8A6C-AD6C086E63E2}" srcOrd="0" destOrd="0" presId="urn:microsoft.com/office/officeart/2008/layout/HorizontalMultiLevelHierarchy"/>
    <dgm:cxn modelId="{B5A54D59-77B4-4D39-A5BF-986D8E2D6E38}" type="presOf" srcId="{20D62849-A634-417E-8B83-116DF49B7396}" destId="{083023D9-9F2C-4A0C-BC41-1B6DC3E5B02A}" srcOrd="0" destOrd="0" presId="urn:microsoft.com/office/officeart/2008/layout/HorizontalMultiLevelHierarchy"/>
    <dgm:cxn modelId="{A49E7035-040D-4B02-888C-320A9B5001A0}" type="presOf" srcId="{71CB9AFF-EE68-44FD-B859-EB94C547BAA0}" destId="{610B911C-1261-4E71-8BF8-616E300D7556}" srcOrd="0" destOrd="0" presId="urn:microsoft.com/office/officeart/2008/layout/HorizontalMultiLevelHierarchy"/>
    <dgm:cxn modelId="{0FAE29CC-D61B-40CE-9167-23E3255D196D}" type="presOf" srcId="{725B1C67-4AA2-4878-9FC1-C13B0885FE5F}" destId="{805461AB-9739-46C8-8277-88B5641CEA36}" srcOrd="0" destOrd="0" presId="urn:microsoft.com/office/officeart/2008/layout/HorizontalMultiLevelHierarchy"/>
    <dgm:cxn modelId="{8773668A-C7D4-4DDC-B4DC-679D9348A5A3}" srcId="{526DE490-F5E8-432E-BD61-2F5C8296EC40}" destId="{46C4F4EF-C353-4FF5-A1E9-AF78D91EC6D8}" srcOrd="0" destOrd="0" parTransId="{6B35766E-795B-49A4-B525-47E0111FA88A}" sibTransId="{556510D1-D0A7-4E6C-A536-EC752BA41396}"/>
    <dgm:cxn modelId="{C60FFD50-A4AB-435D-BFA2-AF21AA380139}" type="presOf" srcId="{29310E4B-887E-4216-93C3-4DF824419A0F}" destId="{8FC43443-2DA9-4887-9431-E0DFF0D6360D}" srcOrd="0" destOrd="0" presId="urn:microsoft.com/office/officeart/2008/layout/HorizontalMultiLevelHierarchy"/>
    <dgm:cxn modelId="{238A70FD-9AA0-41CC-B70F-EAE2A99B9672}" type="presOf" srcId="{732D31AB-024D-4B35-831A-C3D9371DBEE3}" destId="{9602F7D7-F8C4-4017-AE97-8B762890EEE9}" srcOrd="0" destOrd="0" presId="urn:microsoft.com/office/officeart/2008/layout/HorizontalMultiLevelHierarchy"/>
    <dgm:cxn modelId="{070CA7A9-879F-4E8D-BB5F-BFDBC35F6E38}" type="presOf" srcId="{BAF9411B-3729-42AB-8428-D259E5C63001}" destId="{DD50C607-75E8-4B8E-A31F-D6DA5384D5EA}" srcOrd="0" destOrd="0" presId="urn:microsoft.com/office/officeart/2008/layout/HorizontalMultiLevelHierarchy"/>
    <dgm:cxn modelId="{869F9D5A-92AE-44DC-B010-B9FE22F05294}" type="presOf" srcId="{34657106-2DDA-48D1-883E-D89F1835A8E7}" destId="{937BDC8B-8D11-4123-A45E-93742144C171}" srcOrd="0" destOrd="0" presId="urn:microsoft.com/office/officeart/2008/layout/HorizontalMultiLevelHierarchy"/>
    <dgm:cxn modelId="{B2603C37-ACA8-498D-80FE-FD208DAF1E92}" type="presOf" srcId="{3DCA4485-93A2-4178-8B4E-D0F0F09FDC4B}" destId="{3530FECE-3565-4E10-A9D7-E6EBF5215497}" srcOrd="1" destOrd="0" presId="urn:microsoft.com/office/officeart/2008/layout/HorizontalMultiLevelHierarchy"/>
    <dgm:cxn modelId="{A9FDCFF1-4A97-47AE-8B63-9F06620FF06F}" srcId="{656295A4-512D-4550-BCBD-5A6CC10F1164}" destId="{725B1C67-4AA2-4878-9FC1-C13B0885FE5F}" srcOrd="0" destOrd="0" parTransId="{AABD8753-93CA-4170-B408-79861753375F}" sibTransId="{4FAF874D-5B75-497D-9E21-B906E59E2B02}"/>
    <dgm:cxn modelId="{6832AA7C-6AB9-4CF2-8E65-A1547DE8CB10}" srcId="{7CD0647C-B8B4-4CA6-96C4-730A060CE385}" destId="{34657106-2DDA-48D1-883E-D89F1835A8E7}" srcOrd="0" destOrd="0" parTransId="{71CB9AFF-EE68-44FD-B859-EB94C547BAA0}" sibTransId="{A080BF65-F23B-4C08-9373-63508360A5A4}"/>
    <dgm:cxn modelId="{1A9E0A3D-862E-48C6-B624-0572B28A246F}" type="presOf" srcId="{20D62849-A634-417E-8B83-116DF49B7396}" destId="{F68C07F8-1112-4FC1-8429-6FAFDDAC269B}" srcOrd="1" destOrd="0" presId="urn:microsoft.com/office/officeart/2008/layout/HorizontalMultiLevelHierarchy"/>
    <dgm:cxn modelId="{E77B6C57-904B-4D1B-9301-A9442A41879E}" srcId="{B34F65CE-2740-49BD-B0E7-F921813E7F35}" destId="{BAF9411B-3729-42AB-8428-D259E5C63001}" srcOrd="0" destOrd="0" parTransId="{20D62849-A634-417E-8B83-116DF49B7396}" sibTransId="{AD424B7C-048C-43DB-AB2A-60959E03CCEF}"/>
    <dgm:cxn modelId="{B311471B-C3DC-4D15-9111-6143E98C8F55}" type="presOf" srcId="{32BBA9EA-0348-4B50-80CD-BE68C9A50100}" destId="{D15A5C60-8DBD-4A24-80ED-A9A895CCA221}" srcOrd="1" destOrd="0" presId="urn:microsoft.com/office/officeart/2008/layout/HorizontalMultiLevelHierarchy"/>
    <dgm:cxn modelId="{5DF132C3-5F9B-4857-AF70-575E4DF47E69}" type="presParOf" srcId="{77888A0E-0A62-481B-A121-2B52D6E8BFFA}" destId="{C6BBE8C0-8857-406B-BCB5-5C0195B88796}" srcOrd="0" destOrd="0" presId="urn:microsoft.com/office/officeart/2008/layout/HorizontalMultiLevelHierarchy"/>
    <dgm:cxn modelId="{452BE28C-A244-4418-9AD4-C734A4C918BC}" type="presParOf" srcId="{C6BBE8C0-8857-406B-BCB5-5C0195B88796}" destId="{A8681298-1BF0-4AF7-AFD5-9DCEC20BF020}" srcOrd="0" destOrd="0" presId="urn:microsoft.com/office/officeart/2008/layout/HorizontalMultiLevelHierarchy"/>
    <dgm:cxn modelId="{AB7FB36B-0B74-427A-A647-91EE174E4669}" type="presParOf" srcId="{C6BBE8C0-8857-406B-BCB5-5C0195B88796}" destId="{2D9AED97-B19B-4D02-B997-A900346564A2}" srcOrd="1" destOrd="0" presId="urn:microsoft.com/office/officeart/2008/layout/HorizontalMultiLevelHierarchy"/>
    <dgm:cxn modelId="{1AA297D2-7E7D-4E9D-B9B4-19D6C7F167D4}" type="presParOf" srcId="{2D9AED97-B19B-4D02-B997-A900346564A2}" destId="{9602F7D7-F8C4-4017-AE97-8B762890EEE9}" srcOrd="0" destOrd="0" presId="urn:microsoft.com/office/officeart/2008/layout/HorizontalMultiLevelHierarchy"/>
    <dgm:cxn modelId="{EAE715B5-2419-485A-8B33-1DBBE25D2C77}" type="presParOf" srcId="{9602F7D7-F8C4-4017-AE97-8B762890EEE9}" destId="{E20A2CAF-AB1B-4489-99D1-A42E4118B170}" srcOrd="0" destOrd="0" presId="urn:microsoft.com/office/officeart/2008/layout/HorizontalMultiLevelHierarchy"/>
    <dgm:cxn modelId="{79895CB1-C5BD-4132-BA40-365A76F28F8D}" type="presParOf" srcId="{2D9AED97-B19B-4D02-B997-A900346564A2}" destId="{A8A80647-1C72-40F7-B6E4-194A5851E6F0}" srcOrd="1" destOrd="0" presId="urn:microsoft.com/office/officeart/2008/layout/HorizontalMultiLevelHierarchy"/>
    <dgm:cxn modelId="{643EF501-93C1-4CD9-A395-DC60B19A764B}" type="presParOf" srcId="{A8A80647-1C72-40F7-B6E4-194A5851E6F0}" destId="{9172AE1A-6F1D-4216-9036-3A0DB93ED24F}" srcOrd="0" destOrd="0" presId="urn:microsoft.com/office/officeart/2008/layout/HorizontalMultiLevelHierarchy"/>
    <dgm:cxn modelId="{307FB6DC-37A3-4424-BA9B-A76051A3AE7F}" type="presParOf" srcId="{A8A80647-1C72-40F7-B6E4-194A5851E6F0}" destId="{4CA6C113-0318-426F-87BC-730E582A98D8}" srcOrd="1" destOrd="0" presId="urn:microsoft.com/office/officeart/2008/layout/HorizontalMultiLevelHierarchy"/>
    <dgm:cxn modelId="{4462331E-0987-464E-A55A-42F004CC35A6}" type="presParOf" srcId="{4CA6C113-0318-426F-87BC-730E582A98D8}" destId="{610B911C-1261-4E71-8BF8-616E300D7556}" srcOrd="0" destOrd="0" presId="urn:microsoft.com/office/officeart/2008/layout/HorizontalMultiLevelHierarchy"/>
    <dgm:cxn modelId="{CA166CCF-3672-4809-ABB0-422CD9D51BA5}" type="presParOf" srcId="{610B911C-1261-4E71-8BF8-616E300D7556}" destId="{4EF2AF2E-AFA5-4E44-899C-7432A263C48B}" srcOrd="0" destOrd="0" presId="urn:microsoft.com/office/officeart/2008/layout/HorizontalMultiLevelHierarchy"/>
    <dgm:cxn modelId="{4AC38855-262E-432B-8393-880A299A56B3}" type="presParOf" srcId="{4CA6C113-0318-426F-87BC-730E582A98D8}" destId="{D3609329-A0C9-4178-9105-BF3B37143082}" srcOrd="1" destOrd="0" presId="urn:microsoft.com/office/officeart/2008/layout/HorizontalMultiLevelHierarchy"/>
    <dgm:cxn modelId="{7EFDA38C-A906-4D22-A67A-283C2018343E}" type="presParOf" srcId="{D3609329-A0C9-4178-9105-BF3B37143082}" destId="{937BDC8B-8D11-4123-A45E-93742144C171}" srcOrd="0" destOrd="0" presId="urn:microsoft.com/office/officeart/2008/layout/HorizontalMultiLevelHierarchy"/>
    <dgm:cxn modelId="{6EBADE23-B857-4E48-87C2-9A5FD80D2A5E}" type="presParOf" srcId="{D3609329-A0C9-4178-9105-BF3B37143082}" destId="{46F596DC-8E48-43F8-8211-C60323C4DC66}" srcOrd="1" destOrd="0" presId="urn:microsoft.com/office/officeart/2008/layout/HorizontalMultiLevelHierarchy"/>
    <dgm:cxn modelId="{CC3019B4-B925-45CD-A810-533993E7F5C8}" type="presParOf" srcId="{2D9AED97-B19B-4D02-B997-A900346564A2}" destId="{1EE19490-91FA-4D3D-9556-9E405882ADF1}" srcOrd="2" destOrd="0" presId="urn:microsoft.com/office/officeart/2008/layout/HorizontalMultiLevelHierarchy"/>
    <dgm:cxn modelId="{51A0528A-BFFF-4E13-8710-287AD8F51E0A}" type="presParOf" srcId="{1EE19490-91FA-4D3D-9556-9E405882ADF1}" destId="{3530FECE-3565-4E10-A9D7-E6EBF5215497}" srcOrd="0" destOrd="0" presId="urn:microsoft.com/office/officeart/2008/layout/HorizontalMultiLevelHierarchy"/>
    <dgm:cxn modelId="{B1546CF4-9A2D-4C2E-B933-2317265677C0}" type="presParOf" srcId="{2D9AED97-B19B-4D02-B997-A900346564A2}" destId="{823453A3-CD6D-4518-88F1-8D739B146920}" srcOrd="3" destOrd="0" presId="urn:microsoft.com/office/officeart/2008/layout/HorizontalMultiLevelHierarchy"/>
    <dgm:cxn modelId="{2A39E40D-F37B-4410-8B1D-92C3F8A17A73}" type="presParOf" srcId="{823453A3-CD6D-4518-88F1-8D739B146920}" destId="{AAFA36E7-967D-4426-A07A-0A845FB7CE30}" srcOrd="0" destOrd="0" presId="urn:microsoft.com/office/officeart/2008/layout/HorizontalMultiLevelHierarchy"/>
    <dgm:cxn modelId="{0D8EC7FB-1934-429C-9EED-17CF468B3CD2}" type="presParOf" srcId="{823453A3-CD6D-4518-88F1-8D739B146920}" destId="{3C249EE0-AF39-4D9B-BA6E-9E3063FD068A}" srcOrd="1" destOrd="0" presId="urn:microsoft.com/office/officeart/2008/layout/HorizontalMultiLevelHierarchy"/>
    <dgm:cxn modelId="{E042CC70-1617-47F6-A02B-C08F0BE79219}" type="presParOf" srcId="{3C249EE0-AF39-4D9B-BA6E-9E3063FD068A}" destId="{083023D9-9F2C-4A0C-BC41-1B6DC3E5B02A}" srcOrd="0" destOrd="0" presId="urn:microsoft.com/office/officeart/2008/layout/HorizontalMultiLevelHierarchy"/>
    <dgm:cxn modelId="{2923988A-3574-45EC-A592-8266E15C7C20}" type="presParOf" srcId="{083023D9-9F2C-4A0C-BC41-1B6DC3E5B02A}" destId="{F68C07F8-1112-4FC1-8429-6FAFDDAC269B}" srcOrd="0" destOrd="0" presId="urn:microsoft.com/office/officeart/2008/layout/HorizontalMultiLevelHierarchy"/>
    <dgm:cxn modelId="{0E0397D5-6FAE-4CEE-8FA5-BEAA663DFE73}" type="presParOf" srcId="{3C249EE0-AF39-4D9B-BA6E-9E3063FD068A}" destId="{69132CF9-2A44-4937-A7BE-65B183FF663B}" srcOrd="1" destOrd="0" presId="urn:microsoft.com/office/officeart/2008/layout/HorizontalMultiLevelHierarchy"/>
    <dgm:cxn modelId="{747CAADB-4A79-49D8-A2B6-5461301760E0}" type="presParOf" srcId="{69132CF9-2A44-4937-A7BE-65B183FF663B}" destId="{DD50C607-75E8-4B8E-A31F-D6DA5384D5EA}" srcOrd="0" destOrd="0" presId="urn:microsoft.com/office/officeart/2008/layout/HorizontalMultiLevelHierarchy"/>
    <dgm:cxn modelId="{49FCF6A9-CE3F-4ACC-82E6-81E1102A9F61}" type="presParOf" srcId="{69132CF9-2A44-4937-A7BE-65B183FF663B}" destId="{BFF0D82D-CEAE-4684-AA77-356EAFC46D60}" srcOrd="1" destOrd="0" presId="urn:microsoft.com/office/officeart/2008/layout/HorizontalMultiLevelHierarchy"/>
    <dgm:cxn modelId="{E232838D-E9E4-43CD-9AC5-B89697273E92}" type="presParOf" srcId="{2D9AED97-B19B-4D02-B997-A900346564A2}" destId="{F7867751-AFFC-44DC-9EA9-0158A5E1D102}" srcOrd="4" destOrd="0" presId="urn:microsoft.com/office/officeart/2008/layout/HorizontalMultiLevelHierarchy"/>
    <dgm:cxn modelId="{8E9E50E9-B4AC-44BF-B639-A9D75E5A7971}" type="presParOf" srcId="{F7867751-AFFC-44DC-9EA9-0158A5E1D102}" destId="{D15A5C60-8DBD-4A24-80ED-A9A895CCA221}" srcOrd="0" destOrd="0" presId="urn:microsoft.com/office/officeart/2008/layout/HorizontalMultiLevelHierarchy"/>
    <dgm:cxn modelId="{9DDC2EA2-38C8-42F6-9BE2-9B411327CF92}" type="presParOf" srcId="{2D9AED97-B19B-4D02-B997-A900346564A2}" destId="{FCCEADCD-F0D4-4672-80E3-D1B57A0DCE55}" srcOrd="5" destOrd="0" presId="urn:microsoft.com/office/officeart/2008/layout/HorizontalMultiLevelHierarchy"/>
    <dgm:cxn modelId="{73CAE0D0-4469-466F-82DA-707F7E4EAD63}" type="presParOf" srcId="{FCCEADCD-F0D4-4672-80E3-D1B57A0DCE55}" destId="{8FC43443-2DA9-4887-9431-E0DFF0D6360D}" srcOrd="0" destOrd="0" presId="urn:microsoft.com/office/officeart/2008/layout/HorizontalMultiLevelHierarchy"/>
    <dgm:cxn modelId="{3DE5A0A6-9D7C-4AD8-9F79-1371BABD6F2B}" type="presParOf" srcId="{FCCEADCD-F0D4-4672-80E3-D1B57A0DCE55}" destId="{EFA257C1-B038-41BC-BCC2-54F76E65A9C7}" srcOrd="1" destOrd="0" presId="urn:microsoft.com/office/officeart/2008/layout/HorizontalMultiLevelHierarchy"/>
    <dgm:cxn modelId="{0CB1F59A-AD5E-4E86-B217-0473B19AD071}" type="presParOf" srcId="{EFA257C1-B038-41BC-BCC2-54F76E65A9C7}" destId="{C5D4F837-6F89-4CAF-AAA7-EAE410429AFB}" srcOrd="0" destOrd="0" presId="urn:microsoft.com/office/officeart/2008/layout/HorizontalMultiLevelHierarchy"/>
    <dgm:cxn modelId="{69EB2927-7308-4D46-86CF-29CB29E703D3}" type="presParOf" srcId="{C5D4F837-6F89-4CAF-AAA7-EAE410429AFB}" destId="{841CC17A-98F9-4094-BA16-73B783BAC26A}" srcOrd="0" destOrd="0" presId="urn:microsoft.com/office/officeart/2008/layout/HorizontalMultiLevelHierarchy"/>
    <dgm:cxn modelId="{99951742-4726-4F8B-908A-41E68080ADF4}" type="presParOf" srcId="{EFA257C1-B038-41BC-BCC2-54F76E65A9C7}" destId="{995D1713-1134-47B8-AF74-C020AA685530}" srcOrd="1" destOrd="0" presId="urn:microsoft.com/office/officeart/2008/layout/HorizontalMultiLevelHierarchy"/>
    <dgm:cxn modelId="{952B90C6-F332-403D-8B49-E5B9921546BA}" type="presParOf" srcId="{995D1713-1134-47B8-AF74-C020AA685530}" destId="{472DB798-0BCF-44AA-91B4-037AEA695FB2}" srcOrd="0" destOrd="0" presId="urn:microsoft.com/office/officeart/2008/layout/HorizontalMultiLevelHierarchy"/>
    <dgm:cxn modelId="{BF941B62-F122-455A-BB80-50C2A5D77925}" type="presParOf" srcId="{995D1713-1134-47B8-AF74-C020AA685530}" destId="{B315CEA1-30E1-4BB6-A04A-D51943EF14BC}" srcOrd="1" destOrd="0" presId="urn:microsoft.com/office/officeart/2008/layout/HorizontalMultiLevelHierarchy"/>
    <dgm:cxn modelId="{F68B441E-43D6-49B7-9C29-B1F73C460934}" type="presParOf" srcId="{2D9AED97-B19B-4D02-B997-A900346564A2}" destId="{D6791549-8A25-4E4C-8A6C-AD6C086E63E2}" srcOrd="6" destOrd="0" presId="urn:microsoft.com/office/officeart/2008/layout/HorizontalMultiLevelHierarchy"/>
    <dgm:cxn modelId="{F8BDD10B-B9E5-49AF-9D87-31A0CDB537C5}" type="presParOf" srcId="{D6791549-8A25-4E4C-8A6C-AD6C086E63E2}" destId="{BB25E6DB-1EE5-47BE-A7C6-37FCA54A94B9}" srcOrd="0" destOrd="0" presId="urn:microsoft.com/office/officeart/2008/layout/HorizontalMultiLevelHierarchy"/>
    <dgm:cxn modelId="{0DDB8A7D-B2B9-48CA-899F-99059B7C5B8A}" type="presParOf" srcId="{2D9AED97-B19B-4D02-B997-A900346564A2}" destId="{7DE00E19-332F-45A7-A480-1772D0334B8C}" srcOrd="7" destOrd="0" presId="urn:microsoft.com/office/officeart/2008/layout/HorizontalMultiLevelHierarchy"/>
    <dgm:cxn modelId="{14C2672B-D212-4C78-A006-C16A5734EA45}" type="presParOf" srcId="{7DE00E19-332F-45A7-A480-1772D0334B8C}" destId="{C7977BFD-556C-4257-981A-7736F1974C34}" srcOrd="0" destOrd="0" presId="urn:microsoft.com/office/officeart/2008/layout/HorizontalMultiLevelHierarchy"/>
    <dgm:cxn modelId="{864C028C-267E-4922-BB14-A572B513C8D6}" type="presParOf" srcId="{7DE00E19-332F-45A7-A480-1772D0334B8C}" destId="{2FCC7DDC-5A53-41F9-8148-1B135F8CA619}" srcOrd="1" destOrd="0" presId="urn:microsoft.com/office/officeart/2008/layout/HorizontalMultiLevelHierarchy"/>
    <dgm:cxn modelId="{1C4058E8-6FE3-42BF-B46B-932A1B398992}" type="presParOf" srcId="{2FCC7DDC-5A53-41F9-8148-1B135F8CA619}" destId="{33AD9C7F-3AAE-406A-AA12-A0B27CF2BBD2}" srcOrd="0" destOrd="0" presId="urn:microsoft.com/office/officeart/2008/layout/HorizontalMultiLevelHierarchy"/>
    <dgm:cxn modelId="{533B2D3D-38D8-40BA-B602-2C755C19F2A7}" type="presParOf" srcId="{33AD9C7F-3AAE-406A-AA12-A0B27CF2BBD2}" destId="{87967DFE-E8A4-4824-9C47-33ADE8BB5968}" srcOrd="0" destOrd="0" presId="urn:microsoft.com/office/officeart/2008/layout/HorizontalMultiLevelHierarchy"/>
    <dgm:cxn modelId="{B39BFCB8-FA4F-49EE-9927-05315674A322}" type="presParOf" srcId="{2FCC7DDC-5A53-41F9-8148-1B135F8CA619}" destId="{DE34863C-ED08-4922-8ED6-1FA7D059DA67}" srcOrd="1" destOrd="0" presId="urn:microsoft.com/office/officeart/2008/layout/HorizontalMultiLevelHierarchy"/>
    <dgm:cxn modelId="{96463914-A00F-45B0-AA4F-4401A335EAE3}" type="presParOf" srcId="{DE34863C-ED08-4922-8ED6-1FA7D059DA67}" destId="{805461AB-9739-46C8-8277-88B5641CEA36}" srcOrd="0" destOrd="0" presId="urn:microsoft.com/office/officeart/2008/layout/HorizontalMultiLevelHierarchy"/>
    <dgm:cxn modelId="{18C73032-5AC0-40E4-99C1-016A857FD2CE}" type="presParOf" srcId="{DE34863C-ED08-4922-8ED6-1FA7D059DA67}" destId="{C78217F7-6C89-4F84-AFA0-2DEB2664317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A53D10-E7D1-4745-8819-4B188CC4A9CC}" type="doc">
      <dgm:prSet loTypeId="urn:microsoft.com/office/officeart/2005/8/layout/equation1" loCatId="relationship" qsTypeId="urn:microsoft.com/office/officeart/2005/8/quickstyle/3d3" qsCatId="3D" csTypeId="urn:microsoft.com/office/officeart/2005/8/colors/accent5_2" csCatId="accent5" phldr="1"/>
      <dgm:spPr/>
    </dgm:pt>
    <dgm:pt modelId="{BAF2511E-3F24-4EE8-9F62-938DAEE8999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Предложение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686E3F-48D6-453C-A629-68A113D1C271}" type="parTrans" cxnId="{4D6065B7-8678-4233-975F-210827E45643}">
      <dgm:prSet/>
      <dgm:spPr/>
      <dgm:t>
        <a:bodyPr/>
        <a:lstStyle/>
        <a:p>
          <a:endParaRPr lang="ru-RU"/>
        </a:p>
      </dgm:t>
    </dgm:pt>
    <dgm:pt modelId="{C225479B-832E-433F-900A-7F9DF44C8288}" type="sibTrans" cxnId="{4D6065B7-8678-4233-975F-210827E45643}">
      <dgm:prSet/>
      <dgm:spPr/>
      <dgm:t>
        <a:bodyPr/>
        <a:lstStyle/>
        <a:p>
          <a:endParaRPr lang="ru-RU"/>
        </a:p>
      </dgm:t>
    </dgm:pt>
    <dgm:pt modelId="{7BBC70A8-BB1E-48DE-87D3-FBAEA54DF9C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Спрос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D19CA0D-4DD1-4B2A-9A48-2693EFF4177E}" type="parTrans" cxnId="{51AAA42C-B606-46D8-8C32-CF65480C04A1}">
      <dgm:prSet/>
      <dgm:spPr/>
      <dgm:t>
        <a:bodyPr/>
        <a:lstStyle/>
        <a:p>
          <a:endParaRPr lang="ru-RU"/>
        </a:p>
      </dgm:t>
    </dgm:pt>
    <dgm:pt modelId="{13B5DE85-0078-4792-9FD6-861AABA1D7BB}" type="sibTrans" cxnId="{51AAA42C-B606-46D8-8C32-CF65480C04A1}">
      <dgm:prSet/>
      <dgm:spPr/>
      <dgm:t>
        <a:bodyPr/>
        <a:lstStyle/>
        <a:p>
          <a:endParaRPr lang="ru-RU"/>
        </a:p>
      </dgm:t>
    </dgm:pt>
    <dgm:pt modelId="{5B01F1AD-ABBC-40FC-8F50-DAABC3F775C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Рыночная цена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CC2FC8-6D2A-48D1-A674-F1529C90F42D}" type="parTrans" cxnId="{CE70A325-5FB6-42F3-9DAC-526B9D3F0101}">
      <dgm:prSet/>
      <dgm:spPr/>
      <dgm:t>
        <a:bodyPr/>
        <a:lstStyle/>
        <a:p>
          <a:endParaRPr lang="ru-RU"/>
        </a:p>
      </dgm:t>
    </dgm:pt>
    <dgm:pt modelId="{5675C414-620B-4EF5-936F-766FF734516A}" type="sibTrans" cxnId="{CE70A325-5FB6-42F3-9DAC-526B9D3F0101}">
      <dgm:prSet/>
      <dgm:spPr/>
      <dgm:t>
        <a:bodyPr/>
        <a:lstStyle/>
        <a:p>
          <a:endParaRPr lang="ru-RU"/>
        </a:p>
      </dgm:t>
    </dgm:pt>
    <dgm:pt modelId="{3F31DAC4-D079-4ED7-9D6C-06CA2A0EC869}" type="pres">
      <dgm:prSet presAssocID="{80A53D10-E7D1-4745-8819-4B188CC4A9CC}" presName="linearFlow" presStyleCnt="0">
        <dgm:presLayoutVars>
          <dgm:dir/>
          <dgm:resizeHandles val="exact"/>
        </dgm:presLayoutVars>
      </dgm:prSet>
      <dgm:spPr/>
    </dgm:pt>
    <dgm:pt modelId="{234D90F7-A97A-43A0-81D1-2725D8B41CD4}" type="pres">
      <dgm:prSet presAssocID="{BAF2511E-3F24-4EE8-9F62-938DAEE89995}" presName="node" presStyleLbl="node1" presStyleIdx="0" presStyleCnt="3" custScaleX="163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02B6D-97E8-4149-B67F-43988B60B384}" type="pres">
      <dgm:prSet presAssocID="{C225479B-832E-433F-900A-7F9DF44C8288}" presName="spacerL" presStyleCnt="0"/>
      <dgm:spPr/>
    </dgm:pt>
    <dgm:pt modelId="{3D00876E-0BEB-4A8E-9379-4A01FCB95A95}" type="pres">
      <dgm:prSet presAssocID="{C225479B-832E-433F-900A-7F9DF44C8288}" presName="sibTrans" presStyleLbl="sibTrans2D1" presStyleIdx="0" presStyleCnt="2" custAng="0" custScaleY="50309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F1D861BA-58D4-41DB-84BD-44714B150B60}" type="pres">
      <dgm:prSet presAssocID="{C225479B-832E-433F-900A-7F9DF44C8288}" presName="spacerR" presStyleCnt="0"/>
      <dgm:spPr/>
    </dgm:pt>
    <dgm:pt modelId="{C9BA312E-DB85-444A-B597-1D657ECCF287}" type="pres">
      <dgm:prSet presAssocID="{7BBC70A8-BB1E-48DE-87D3-FBAEA54DF9CB}" presName="node" presStyleLbl="node1" presStyleIdx="1" presStyleCnt="3" custScaleX="163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87312-2621-4A5D-B50F-242C515D765B}" type="pres">
      <dgm:prSet presAssocID="{13B5DE85-0078-4792-9FD6-861AABA1D7BB}" presName="spacerL" presStyleCnt="0"/>
      <dgm:spPr/>
    </dgm:pt>
    <dgm:pt modelId="{749C4D19-0803-4793-9C92-8EF5DC626029}" type="pres">
      <dgm:prSet presAssocID="{13B5DE85-0078-4792-9FD6-861AABA1D7BB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06325C7-B9C8-4E31-88B0-DA0AEFA29AD7}" type="pres">
      <dgm:prSet presAssocID="{13B5DE85-0078-4792-9FD6-861AABA1D7BB}" presName="spacerR" presStyleCnt="0"/>
      <dgm:spPr/>
    </dgm:pt>
    <dgm:pt modelId="{43E53E4F-70F3-4CEF-A45D-64F58CA69E18}" type="pres">
      <dgm:prSet presAssocID="{5B01F1AD-ABBC-40FC-8F50-DAABC3F775CA}" presName="node" presStyleLbl="node1" presStyleIdx="2" presStyleCnt="3" custScaleX="163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AAA42C-B606-46D8-8C32-CF65480C04A1}" srcId="{80A53D10-E7D1-4745-8819-4B188CC4A9CC}" destId="{7BBC70A8-BB1E-48DE-87D3-FBAEA54DF9CB}" srcOrd="1" destOrd="0" parTransId="{2D19CA0D-4DD1-4B2A-9A48-2693EFF4177E}" sibTransId="{13B5DE85-0078-4792-9FD6-861AABA1D7BB}"/>
    <dgm:cxn modelId="{4D6065B7-8678-4233-975F-210827E45643}" srcId="{80A53D10-E7D1-4745-8819-4B188CC4A9CC}" destId="{BAF2511E-3F24-4EE8-9F62-938DAEE89995}" srcOrd="0" destOrd="0" parTransId="{BE686E3F-48D6-453C-A629-68A113D1C271}" sibTransId="{C225479B-832E-433F-900A-7F9DF44C8288}"/>
    <dgm:cxn modelId="{EB74E348-47FF-4DE9-9010-4C2654F5F598}" type="presOf" srcId="{C225479B-832E-433F-900A-7F9DF44C8288}" destId="{3D00876E-0BEB-4A8E-9379-4A01FCB95A95}" srcOrd="0" destOrd="0" presId="urn:microsoft.com/office/officeart/2005/8/layout/equation1"/>
    <dgm:cxn modelId="{3BD81BBA-EA7A-4FF8-8FF2-D51C5DED7BFC}" type="presOf" srcId="{BAF2511E-3F24-4EE8-9F62-938DAEE89995}" destId="{234D90F7-A97A-43A0-81D1-2725D8B41CD4}" srcOrd="0" destOrd="0" presId="urn:microsoft.com/office/officeart/2005/8/layout/equation1"/>
    <dgm:cxn modelId="{FB5555AB-7B62-4EC8-8895-964C0A32428F}" type="presOf" srcId="{7BBC70A8-BB1E-48DE-87D3-FBAEA54DF9CB}" destId="{C9BA312E-DB85-444A-B597-1D657ECCF287}" srcOrd="0" destOrd="0" presId="urn:microsoft.com/office/officeart/2005/8/layout/equation1"/>
    <dgm:cxn modelId="{F1E640F5-9CBE-426F-B997-B3FCEED3D638}" type="presOf" srcId="{13B5DE85-0078-4792-9FD6-861AABA1D7BB}" destId="{749C4D19-0803-4793-9C92-8EF5DC626029}" srcOrd="0" destOrd="0" presId="urn:microsoft.com/office/officeart/2005/8/layout/equation1"/>
    <dgm:cxn modelId="{CE70A325-5FB6-42F3-9DAC-526B9D3F0101}" srcId="{80A53D10-E7D1-4745-8819-4B188CC4A9CC}" destId="{5B01F1AD-ABBC-40FC-8F50-DAABC3F775CA}" srcOrd="2" destOrd="0" parTransId="{9DCC2FC8-6D2A-48D1-A674-F1529C90F42D}" sibTransId="{5675C414-620B-4EF5-936F-766FF734516A}"/>
    <dgm:cxn modelId="{0676AD86-2932-498D-B1FF-8C6F4774E118}" type="presOf" srcId="{5B01F1AD-ABBC-40FC-8F50-DAABC3F775CA}" destId="{43E53E4F-70F3-4CEF-A45D-64F58CA69E18}" srcOrd="0" destOrd="0" presId="urn:microsoft.com/office/officeart/2005/8/layout/equation1"/>
    <dgm:cxn modelId="{B617BE16-B56D-45DD-B979-9172B78A6BED}" type="presOf" srcId="{80A53D10-E7D1-4745-8819-4B188CC4A9CC}" destId="{3F31DAC4-D079-4ED7-9D6C-06CA2A0EC869}" srcOrd="0" destOrd="0" presId="urn:microsoft.com/office/officeart/2005/8/layout/equation1"/>
    <dgm:cxn modelId="{151022E5-62BB-48DD-87AF-FA2CD5AD063C}" type="presParOf" srcId="{3F31DAC4-D079-4ED7-9D6C-06CA2A0EC869}" destId="{234D90F7-A97A-43A0-81D1-2725D8B41CD4}" srcOrd="0" destOrd="0" presId="urn:microsoft.com/office/officeart/2005/8/layout/equation1"/>
    <dgm:cxn modelId="{A624B944-5B66-457F-8920-18A52E1EC4C3}" type="presParOf" srcId="{3F31DAC4-D079-4ED7-9D6C-06CA2A0EC869}" destId="{90702B6D-97E8-4149-B67F-43988B60B384}" srcOrd="1" destOrd="0" presId="urn:microsoft.com/office/officeart/2005/8/layout/equation1"/>
    <dgm:cxn modelId="{BB62B6D1-4562-4859-A5B5-C4E123E86950}" type="presParOf" srcId="{3F31DAC4-D079-4ED7-9D6C-06CA2A0EC869}" destId="{3D00876E-0BEB-4A8E-9379-4A01FCB95A95}" srcOrd="2" destOrd="0" presId="urn:microsoft.com/office/officeart/2005/8/layout/equation1"/>
    <dgm:cxn modelId="{F8C43808-8C7E-4F07-AFDC-384132E0BC8F}" type="presParOf" srcId="{3F31DAC4-D079-4ED7-9D6C-06CA2A0EC869}" destId="{F1D861BA-58D4-41DB-84BD-44714B150B60}" srcOrd="3" destOrd="0" presId="urn:microsoft.com/office/officeart/2005/8/layout/equation1"/>
    <dgm:cxn modelId="{56BC2DB3-86FB-40B2-90B1-F696E29EC786}" type="presParOf" srcId="{3F31DAC4-D079-4ED7-9D6C-06CA2A0EC869}" destId="{C9BA312E-DB85-444A-B597-1D657ECCF287}" srcOrd="4" destOrd="0" presId="urn:microsoft.com/office/officeart/2005/8/layout/equation1"/>
    <dgm:cxn modelId="{00665D74-AD74-4F1C-BBA7-9E3BD2D0B7DF}" type="presParOf" srcId="{3F31DAC4-D079-4ED7-9D6C-06CA2A0EC869}" destId="{0A687312-2621-4A5D-B50F-242C515D765B}" srcOrd="5" destOrd="0" presId="urn:microsoft.com/office/officeart/2005/8/layout/equation1"/>
    <dgm:cxn modelId="{B53209BD-48B6-4373-A67D-ADECAD1A0B47}" type="presParOf" srcId="{3F31DAC4-D079-4ED7-9D6C-06CA2A0EC869}" destId="{749C4D19-0803-4793-9C92-8EF5DC626029}" srcOrd="6" destOrd="0" presId="urn:microsoft.com/office/officeart/2005/8/layout/equation1"/>
    <dgm:cxn modelId="{7954C393-8E8F-4880-BD34-1572E8BF9782}" type="presParOf" srcId="{3F31DAC4-D079-4ED7-9D6C-06CA2A0EC869}" destId="{806325C7-B9C8-4E31-88B0-DA0AEFA29AD7}" srcOrd="7" destOrd="0" presId="urn:microsoft.com/office/officeart/2005/8/layout/equation1"/>
    <dgm:cxn modelId="{77B0EE10-F706-4B28-A5DB-5AD29D89E280}" type="presParOf" srcId="{3F31DAC4-D079-4ED7-9D6C-06CA2A0EC869}" destId="{43E53E4F-70F3-4CEF-A45D-64F58CA69E1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C4C02D-CE92-452E-A3AC-0C044D5E3D1A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613A842A-E115-4BDA-B103-3C604B4EFA9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Конкуренция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concurrentia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сталкиваться, состязаться) - экономическое соперничество между обособленными производителями товаров за более вы-годные условия производства и сбыта, за источники сырья и т.д. с целью более высокой прибыли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C3CD4A-D287-447A-9A4D-E52D4951A5AE}" type="parTrans" cxnId="{F812FCE2-9103-4A28-B55B-661E8EC31964}">
      <dgm:prSet/>
      <dgm:spPr/>
      <dgm:t>
        <a:bodyPr/>
        <a:lstStyle/>
        <a:p>
          <a:endParaRPr lang="ru-RU"/>
        </a:p>
      </dgm:t>
    </dgm:pt>
    <dgm:pt modelId="{DD74B2B7-C9E1-48AF-9B97-D7BB100E0D6F}" type="sibTrans" cxnId="{F812FCE2-9103-4A28-B55B-661E8EC31964}">
      <dgm:prSet/>
      <dgm:spPr/>
      <dgm:t>
        <a:bodyPr/>
        <a:lstStyle/>
        <a:p>
          <a:endParaRPr lang="ru-RU"/>
        </a:p>
      </dgm:t>
    </dgm:pt>
    <dgm:pt modelId="{8C07C2AA-F5C4-4A81-8454-A7C801E846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регулирует объём производства той или иной продукции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E969E07-8AC4-4F38-B5BA-BB5BA2349E98}" type="parTrans" cxnId="{341064B3-9867-44DA-8077-0CCFD3981D95}">
      <dgm:prSet/>
      <dgm:spPr/>
      <dgm:t>
        <a:bodyPr/>
        <a:lstStyle/>
        <a:p>
          <a:endParaRPr lang="ru-RU"/>
        </a:p>
      </dgm:t>
    </dgm:pt>
    <dgm:pt modelId="{DB46013B-D698-4A18-B0EC-A7755F6E611A}" type="sibTrans" cxnId="{341064B3-9867-44DA-8077-0CCFD3981D95}">
      <dgm:prSet/>
      <dgm:spPr/>
      <dgm:t>
        <a:bodyPr/>
        <a:lstStyle/>
        <a:p>
          <a:endParaRPr lang="ru-RU"/>
        </a:p>
      </dgm:t>
    </dgm:pt>
    <dgm:pt modelId="{5752E33C-15A3-4423-916F-C648178DA4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заставляет производителей улучшать её качество, повышать производительность труда, снижать издержки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1128BC3-F009-43ED-803A-ECFAF6BF1BA1}" type="parTrans" cxnId="{4FEDA6BA-1848-4973-8D1C-07C40E70936C}">
      <dgm:prSet/>
      <dgm:spPr/>
      <dgm:t>
        <a:bodyPr/>
        <a:lstStyle/>
        <a:p>
          <a:endParaRPr lang="ru-RU"/>
        </a:p>
      </dgm:t>
    </dgm:pt>
    <dgm:pt modelId="{4842B1EF-8BAB-4499-BAA2-AEC4C1EC6AA9}" type="sibTrans" cxnId="{4FEDA6BA-1848-4973-8D1C-07C40E70936C}">
      <dgm:prSet/>
      <dgm:spPr/>
      <dgm:t>
        <a:bodyPr/>
        <a:lstStyle/>
        <a:p>
          <a:endParaRPr lang="ru-RU"/>
        </a:p>
      </dgm:t>
    </dgm:pt>
    <dgm:pt modelId="{B970DF49-0402-4749-8C95-B8FBA1B81B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ведёт к снижению цен, улучшению ассортимента выпускаемых изделий и оказываемых услуг, постоянному обновлению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ADB29B-4C59-4B82-89BE-37EB810684BD}" type="parTrans" cxnId="{12D6DB02-54E9-41A0-A511-643237BBBCE9}">
      <dgm:prSet/>
      <dgm:spPr/>
      <dgm:t>
        <a:bodyPr/>
        <a:lstStyle/>
        <a:p>
          <a:endParaRPr lang="ru-RU"/>
        </a:p>
      </dgm:t>
    </dgm:pt>
    <dgm:pt modelId="{7151FB5E-6A68-42E9-9320-17BC86B3390A}" type="sibTrans" cxnId="{12D6DB02-54E9-41A0-A511-643237BBBCE9}">
      <dgm:prSet/>
      <dgm:spPr/>
      <dgm:t>
        <a:bodyPr/>
        <a:lstStyle/>
        <a:p>
          <a:endParaRPr lang="ru-RU"/>
        </a:p>
      </dgm:t>
    </dgm:pt>
    <dgm:pt modelId="{F567E2AF-F488-4066-A35A-29501F680D5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благоприятствует более эффективному удовлетворению потреб-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людей и вместе с тем совершенствованию производства, повышению его научно-технического уровня и улучшению его организации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8B85DC3-0EC3-4B88-95A8-837E06558709}" type="parTrans" cxnId="{E2B7D98B-11D8-4830-85A1-EAE45C50F0A0}">
      <dgm:prSet/>
      <dgm:spPr/>
      <dgm:t>
        <a:bodyPr/>
        <a:lstStyle/>
        <a:p>
          <a:endParaRPr lang="ru-RU"/>
        </a:p>
      </dgm:t>
    </dgm:pt>
    <dgm:pt modelId="{60B648EF-A8C0-43B2-AC38-25A512EB4BA2}" type="sibTrans" cxnId="{E2B7D98B-11D8-4830-85A1-EAE45C50F0A0}">
      <dgm:prSet/>
      <dgm:spPr/>
      <dgm:t>
        <a:bodyPr/>
        <a:lstStyle/>
        <a:p>
          <a:endParaRPr lang="ru-RU"/>
        </a:p>
      </dgm:t>
    </dgm:pt>
    <dgm:pt modelId="{E81720B3-3C06-410C-BF8E-704AF16ACF1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создаёт социально-экономическую напряжённость в обществе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AF4AFE-7FCB-4928-8824-20732F4254FD}" type="parTrans" cxnId="{F60C0BF6-F846-4C17-9D52-513A8FB63857}">
      <dgm:prSet/>
      <dgm:spPr/>
      <dgm:t>
        <a:bodyPr/>
        <a:lstStyle/>
        <a:p>
          <a:endParaRPr lang="ru-RU"/>
        </a:p>
      </dgm:t>
    </dgm:pt>
    <dgm:pt modelId="{3AAFD2E8-1BAC-4BB6-AFA9-3BD7CE797E54}" type="sibTrans" cxnId="{F60C0BF6-F846-4C17-9D52-513A8FB63857}">
      <dgm:prSet/>
      <dgm:spPr/>
      <dgm:t>
        <a:bodyPr/>
        <a:lstStyle/>
        <a:p>
          <a:endParaRPr lang="ru-RU"/>
        </a:p>
      </dgm:t>
    </dgm:pt>
    <dgm:pt modelId="{2DCB6824-A40A-4C93-ADDC-2BC3D09D2166}" type="pres">
      <dgm:prSet presAssocID="{15C4C02D-CE92-452E-A3AC-0C044D5E3D1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C99450D-9ED7-4585-8EC4-EF67150B67DB}" type="pres">
      <dgm:prSet presAssocID="{613A842A-E115-4BDA-B103-3C604B4EFA98}" presName="root" presStyleCnt="0"/>
      <dgm:spPr/>
    </dgm:pt>
    <dgm:pt modelId="{A77E397D-2E28-405B-A17C-B6E717DD60C5}" type="pres">
      <dgm:prSet presAssocID="{613A842A-E115-4BDA-B103-3C604B4EFA98}" presName="rootComposite" presStyleCnt="0"/>
      <dgm:spPr/>
    </dgm:pt>
    <dgm:pt modelId="{D5E15A5A-20BD-49C8-9310-1B545A994B27}" type="pres">
      <dgm:prSet presAssocID="{613A842A-E115-4BDA-B103-3C604B4EFA98}" presName="rootText" presStyleLbl="node1" presStyleIdx="0" presStyleCnt="1" custScaleX="975238" custScaleY="236700"/>
      <dgm:spPr/>
      <dgm:t>
        <a:bodyPr/>
        <a:lstStyle/>
        <a:p>
          <a:endParaRPr lang="ru-RU"/>
        </a:p>
      </dgm:t>
    </dgm:pt>
    <dgm:pt modelId="{FC003BA9-89B2-4E7E-83B3-6B8640BD6F32}" type="pres">
      <dgm:prSet presAssocID="{613A842A-E115-4BDA-B103-3C604B4EFA98}" presName="rootConnector" presStyleLbl="node1" presStyleIdx="0" presStyleCnt="1"/>
      <dgm:spPr/>
      <dgm:t>
        <a:bodyPr/>
        <a:lstStyle/>
        <a:p>
          <a:endParaRPr lang="ru-RU"/>
        </a:p>
      </dgm:t>
    </dgm:pt>
    <dgm:pt modelId="{720932C4-C826-42C1-A484-4A184C88FFD9}" type="pres">
      <dgm:prSet presAssocID="{613A842A-E115-4BDA-B103-3C604B4EFA98}" presName="childShape" presStyleCnt="0"/>
      <dgm:spPr/>
    </dgm:pt>
    <dgm:pt modelId="{30AADE4F-7580-4342-873B-5A586F0348FC}" type="pres">
      <dgm:prSet presAssocID="{0E969E07-8AC4-4F38-B5BA-BB5BA2349E98}" presName="Name13" presStyleLbl="parChTrans1D2" presStyleIdx="0" presStyleCnt="5"/>
      <dgm:spPr/>
      <dgm:t>
        <a:bodyPr/>
        <a:lstStyle/>
        <a:p>
          <a:endParaRPr lang="ru-RU"/>
        </a:p>
      </dgm:t>
    </dgm:pt>
    <dgm:pt modelId="{B533B2C6-4F13-49C3-9B51-990F8AF3AE0B}" type="pres">
      <dgm:prSet presAssocID="{8C07C2AA-F5C4-4A81-8454-A7C801E84646}" presName="childText" presStyleLbl="bgAcc1" presStyleIdx="0" presStyleCnt="5" custScaleX="1023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9100F-71C4-4133-9F60-24327E82B590}" type="pres">
      <dgm:prSet presAssocID="{91128BC3-F009-43ED-803A-ECFAF6BF1BA1}" presName="Name13" presStyleLbl="parChTrans1D2" presStyleIdx="1" presStyleCnt="5"/>
      <dgm:spPr/>
      <dgm:t>
        <a:bodyPr/>
        <a:lstStyle/>
        <a:p>
          <a:endParaRPr lang="ru-RU"/>
        </a:p>
      </dgm:t>
    </dgm:pt>
    <dgm:pt modelId="{4AA19160-E4DE-4A64-AC0F-DC6ACE5560BF}" type="pres">
      <dgm:prSet presAssocID="{5752E33C-15A3-4423-916F-C648178DA48F}" presName="childText" presStyleLbl="bgAcc1" presStyleIdx="1" presStyleCnt="5" custScaleX="1023585" custScaleY="125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670FC-50BB-45D3-8C50-EACFDD0E94E8}" type="pres">
      <dgm:prSet presAssocID="{62ADB29B-4C59-4B82-89BE-37EB810684BD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6D00096-2B3E-4189-AB20-6F345758BFFB}" type="pres">
      <dgm:prSet presAssocID="{B970DF49-0402-4749-8C95-B8FBA1B81BB9}" presName="childText" presStyleLbl="bgAcc1" presStyleIdx="2" presStyleCnt="5" custScaleX="1023585" custScaleY="182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72940-1303-4F09-9229-6A96853B9240}" type="pres">
      <dgm:prSet presAssocID="{A8B85DC3-0EC3-4B88-95A8-837E06558709}" presName="Name13" presStyleLbl="parChTrans1D2" presStyleIdx="3" presStyleCnt="5"/>
      <dgm:spPr/>
      <dgm:t>
        <a:bodyPr/>
        <a:lstStyle/>
        <a:p>
          <a:endParaRPr lang="ru-RU"/>
        </a:p>
      </dgm:t>
    </dgm:pt>
    <dgm:pt modelId="{603713A9-B9A2-4BDA-AC5E-43066C93CEDD}" type="pres">
      <dgm:prSet presAssocID="{F567E2AF-F488-4066-A35A-29501F680D59}" presName="childText" presStyleLbl="bgAcc1" presStyleIdx="3" presStyleCnt="5" custScaleX="1023585" custScaleY="216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CBB50-E5BC-4E57-8E34-DE9B99BFAB3C}" type="pres">
      <dgm:prSet presAssocID="{5AAF4AFE-7FCB-4928-8824-20732F4254FD}" presName="Name13" presStyleLbl="parChTrans1D2" presStyleIdx="4" presStyleCnt="5"/>
      <dgm:spPr/>
      <dgm:t>
        <a:bodyPr/>
        <a:lstStyle/>
        <a:p>
          <a:endParaRPr lang="ru-RU"/>
        </a:p>
      </dgm:t>
    </dgm:pt>
    <dgm:pt modelId="{864E2820-A4AB-497A-BB28-A585041CADBC}" type="pres">
      <dgm:prSet presAssocID="{E81720B3-3C06-410C-BF8E-704AF16ACF15}" presName="childText" presStyleLbl="bgAcc1" presStyleIdx="4" presStyleCnt="5" custScaleX="1023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49E273-83AC-4202-B071-7BB7187B2279}" type="presOf" srcId="{613A842A-E115-4BDA-B103-3C604B4EFA98}" destId="{FC003BA9-89B2-4E7E-83B3-6B8640BD6F32}" srcOrd="1" destOrd="0" presId="urn:microsoft.com/office/officeart/2005/8/layout/hierarchy3"/>
    <dgm:cxn modelId="{1BA18334-6053-47D5-B61C-2C90F7A69B94}" type="presOf" srcId="{91128BC3-F009-43ED-803A-ECFAF6BF1BA1}" destId="{ED09100F-71C4-4133-9F60-24327E82B590}" srcOrd="0" destOrd="0" presId="urn:microsoft.com/office/officeart/2005/8/layout/hierarchy3"/>
    <dgm:cxn modelId="{F812FCE2-9103-4A28-B55B-661E8EC31964}" srcId="{15C4C02D-CE92-452E-A3AC-0C044D5E3D1A}" destId="{613A842A-E115-4BDA-B103-3C604B4EFA98}" srcOrd="0" destOrd="0" parTransId="{6FC3CD4A-D287-447A-9A4D-E52D4951A5AE}" sibTransId="{DD74B2B7-C9E1-48AF-9B97-D7BB100E0D6F}"/>
    <dgm:cxn modelId="{D37D9C00-4AB4-41DD-820C-A32692758A0C}" type="presOf" srcId="{B970DF49-0402-4749-8C95-B8FBA1B81BB9}" destId="{E6D00096-2B3E-4189-AB20-6F345758BFFB}" srcOrd="0" destOrd="0" presId="urn:microsoft.com/office/officeart/2005/8/layout/hierarchy3"/>
    <dgm:cxn modelId="{E2B7D98B-11D8-4830-85A1-EAE45C50F0A0}" srcId="{613A842A-E115-4BDA-B103-3C604B4EFA98}" destId="{F567E2AF-F488-4066-A35A-29501F680D59}" srcOrd="3" destOrd="0" parTransId="{A8B85DC3-0EC3-4B88-95A8-837E06558709}" sibTransId="{60B648EF-A8C0-43B2-AC38-25A512EB4BA2}"/>
    <dgm:cxn modelId="{6C9F45C8-D046-48B1-8238-FAF74BBF5CB5}" type="presOf" srcId="{E81720B3-3C06-410C-BF8E-704AF16ACF15}" destId="{864E2820-A4AB-497A-BB28-A585041CADBC}" srcOrd="0" destOrd="0" presId="urn:microsoft.com/office/officeart/2005/8/layout/hierarchy3"/>
    <dgm:cxn modelId="{903FD453-CDD9-4E42-ACE0-6EE8C6911000}" type="presOf" srcId="{A8B85DC3-0EC3-4B88-95A8-837E06558709}" destId="{66872940-1303-4F09-9229-6A96853B9240}" srcOrd="0" destOrd="0" presId="urn:microsoft.com/office/officeart/2005/8/layout/hierarchy3"/>
    <dgm:cxn modelId="{6A104E2D-77CD-44BC-9DE0-E16975D9F303}" type="presOf" srcId="{5AAF4AFE-7FCB-4928-8824-20732F4254FD}" destId="{E70CBB50-E5BC-4E57-8E34-DE9B99BFAB3C}" srcOrd="0" destOrd="0" presId="urn:microsoft.com/office/officeart/2005/8/layout/hierarchy3"/>
    <dgm:cxn modelId="{341064B3-9867-44DA-8077-0CCFD3981D95}" srcId="{613A842A-E115-4BDA-B103-3C604B4EFA98}" destId="{8C07C2AA-F5C4-4A81-8454-A7C801E84646}" srcOrd="0" destOrd="0" parTransId="{0E969E07-8AC4-4F38-B5BA-BB5BA2349E98}" sibTransId="{DB46013B-D698-4A18-B0EC-A7755F6E611A}"/>
    <dgm:cxn modelId="{12D6DB02-54E9-41A0-A511-643237BBBCE9}" srcId="{613A842A-E115-4BDA-B103-3C604B4EFA98}" destId="{B970DF49-0402-4749-8C95-B8FBA1B81BB9}" srcOrd="2" destOrd="0" parTransId="{62ADB29B-4C59-4B82-89BE-37EB810684BD}" sibTransId="{7151FB5E-6A68-42E9-9320-17BC86B3390A}"/>
    <dgm:cxn modelId="{F60C0BF6-F846-4C17-9D52-513A8FB63857}" srcId="{613A842A-E115-4BDA-B103-3C604B4EFA98}" destId="{E81720B3-3C06-410C-BF8E-704AF16ACF15}" srcOrd="4" destOrd="0" parTransId="{5AAF4AFE-7FCB-4928-8824-20732F4254FD}" sibTransId="{3AAFD2E8-1BAC-4BB6-AFA9-3BD7CE797E54}"/>
    <dgm:cxn modelId="{7DA951FF-CA5B-44A7-BDEA-76D5F63D4A93}" type="presOf" srcId="{0E969E07-8AC4-4F38-B5BA-BB5BA2349E98}" destId="{30AADE4F-7580-4342-873B-5A586F0348FC}" srcOrd="0" destOrd="0" presId="urn:microsoft.com/office/officeart/2005/8/layout/hierarchy3"/>
    <dgm:cxn modelId="{8356A8FB-518A-45D0-85FB-3492D19A2B8E}" type="presOf" srcId="{8C07C2AA-F5C4-4A81-8454-A7C801E84646}" destId="{B533B2C6-4F13-49C3-9B51-990F8AF3AE0B}" srcOrd="0" destOrd="0" presId="urn:microsoft.com/office/officeart/2005/8/layout/hierarchy3"/>
    <dgm:cxn modelId="{D661CB26-BEA3-4392-86DE-779C0CA567AD}" type="presOf" srcId="{613A842A-E115-4BDA-B103-3C604B4EFA98}" destId="{D5E15A5A-20BD-49C8-9310-1B545A994B27}" srcOrd="0" destOrd="0" presId="urn:microsoft.com/office/officeart/2005/8/layout/hierarchy3"/>
    <dgm:cxn modelId="{C5F24352-7C28-4D21-9E9B-506E1127A97A}" type="presOf" srcId="{15C4C02D-CE92-452E-A3AC-0C044D5E3D1A}" destId="{2DCB6824-A40A-4C93-ADDC-2BC3D09D2166}" srcOrd="0" destOrd="0" presId="urn:microsoft.com/office/officeart/2005/8/layout/hierarchy3"/>
    <dgm:cxn modelId="{193D3280-9D20-40EB-9924-8F5C6ABF3230}" type="presOf" srcId="{62ADB29B-4C59-4B82-89BE-37EB810684BD}" destId="{A5F670FC-50BB-45D3-8C50-EACFDD0E94E8}" srcOrd="0" destOrd="0" presId="urn:microsoft.com/office/officeart/2005/8/layout/hierarchy3"/>
    <dgm:cxn modelId="{3454FF69-2AC9-4A41-BE83-D7B4AEA51058}" type="presOf" srcId="{F567E2AF-F488-4066-A35A-29501F680D59}" destId="{603713A9-B9A2-4BDA-AC5E-43066C93CEDD}" srcOrd="0" destOrd="0" presId="urn:microsoft.com/office/officeart/2005/8/layout/hierarchy3"/>
    <dgm:cxn modelId="{4FEDA6BA-1848-4973-8D1C-07C40E70936C}" srcId="{613A842A-E115-4BDA-B103-3C604B4EFA98}" destId="{5752E33C-15A3-4423-916F-C648178DA48F}" srcOrd="1" destOrd="0" parTransId="{91128BC3-F009-43ED-803A-ECFAF6BF1BA1}" sibTransId="{4842B1EF-8BAB-4499-BAA2-AEC4C1EC6AA9}"/>
    <dgm:cxn modelId="{04AF72A1-DD8F-41D5-97A7-D47CE90F7A3B}" type="presOf" srcId="{5752E33C-15A3-4423-916F-C648178DA48F}" destId="{4AA19160-E4DE-4A64-AC0F-DC6ACE5560BF}" srcOrd="0" destOrd="0" presId="urn:microsoft.com/office/officeart/2005/8/layout/hierarchy3"/>
    <dgm:cxn modelId="{E4B5B726-40DC-4CC3-B258-CFEA1F5F872E}" type="presParOf" srcId="{2DCB6824-A40A-4C93-ADDC-2BC3D09D2166}" destId="{BC99450D-9ED7-4585-8EC4-EF67150B67DB}" srcOrd="0" destOrd="0" presId="urn:microsoft.com/office/officeart/2005/8/layout/hierarchy3"/>
    <dgm:cxn modelId="{6A452FDB-35EA-426C-84E6-B0A36C7DD99F}" type="presParOf" srcId="{BC99450D-9ED7-4585-8EC4-EF67150B67DB}" destId="{A77E397D-2E28-405B-A17C-B6E717DD60C5}" srcOrd="0" destOrd="0" presId="urn:microsoft.com/office/officeart/2005/8/layout/hierarchy3"/>
    <dgm:cxn modelId="{D72D4260-7CFE-445F-946D-14862549FDBC}" type="presParOf" srcId="{A77E397D-2E28-405B-A17C-B6E717DD60C5}" destId="{D5E15A5A-20BD-49C8-9310-1B545A994B27}" srcOrd="0" destOrd="0" presId="urn:microsoft.com/office/officeart/2005/8/layout/hierarchy3"/>
    <dgm:cxn modelId="{FAB7E424-550C-4B36-9CE5-3ED5C5BC85AA}" type="presParOf" srcId="{A77E397D-2E28-405B-A17C-B6E717DD60C5}" destId="{FC003BA9-89B2-4E7E-83B3-6B8640BD6F32}" srcOrd="1" destOrd="0" presId="urn:microsoft.com/office/officeart/2005/8/layout/hierarchy3"/>
    <dgm:cxn modelId="{884F998E-578F-4B7A-AD3F-FA13AC824ED9}" type="presParOf" srcId="{BC99450D-9ED7-4585-8EC4-EF67150B67DB}" destId="{720932C4-C826-42C1-A484-4A184C88FFD9}" srcOrd="1" destOrd="0" presId="urn:microsoft.com/office/officeart/2005/8/layout/hierarchy3"/>
    <dgm:cxn modelId="{5964E907-7B93-449D-BFB7-8951DDD36A00}" type="presParOf" srcId="{720932C4-C826-42C1-A484-4A184C88FFD9}" destId="{30AADE4F-7580-4342-873B-5A586F0348FC}" srcOrd="0" destOrd="0" presId="urn:microsoft.com/office/officeart/2005/8/layout/hierarchy3"/>
    <dgm:cxn modelId="{2B521B1E-D890-48CE-92B3-EB7A77BE0F7A}" type="presParOf" srcId="{720932C4-C826-42C1-A484-4A184C88FFD9}" destId="{B533B2C6-4F13-49C3-9B51-990F8AF3AE0B}" srcOrd="1" destOrd="0" presId="urn:microsoft.com/office/officeart/2005/8/layout/hierarchy3"/>
    <dgm:cxn modelId="{231119E0-62F1-4CF2-B423-A51F4BAA5DE0}" type="presParOf" srcId="{720932C4-C826-42C1-A484-4A184C88FFD9}" destId="{ED09100F-71C4-4133-9F60-24327E82B590}" srcOrd="2" destOrd="0" presId="urn:microsoft.com/office/officeart/2005/8/layout/hierarchy3"/>
    <dgm:cxn modelId="{6C23EC97-B436-4210-899E-C134BBCA0465}" type="presParOf" srcId="{720932C4-C826-42C1-A484-4A184C88FFD9}" destId="{4AA19160-E4DE-4A64-AC0F-DC6ACE5560BF}" srcOrd="3" destOrd="0" presId="urn:microsoft.com/office/officeart/2005/8/layout/hierarchy3"/>
    <dgm:cxn modelId="{1DAE0681-12E5-4A4C-8E9D-44D42777E3CF}" type="presParOf" srcId="{720932C4-C826-42C1-A484-4A184C88FFD9}" destId="{A5F670FC-50BB-45D3-8C50-EACFDD0E94E8}" srcOrd="4" destOrd="0" presId="urn:microsoft.com/office/officeart/2005/8/layout/hierarchy3"/>
    <dgm:cxn modelId="{B2AEFA42-57FC-46E7-9CC8-F8A17408D187}" type="presParOf" srcId="{720932C4-C826-42C1-A484-4A184C88FFD9}" destId="{E6D00096-2B3E-4189-AB20-6F345758BFFB}" srcOrd="5" destOrd="0" presId="urn:microsoft.com/office/officeart/2005/8/layout/hierarchy3"/>
    <dgm:cxn modelId="{3A7F0A8E-D6F6-44B1-B920-1C01E814E948}" type="presParOf" srcId="{720932C4-C826-42C1-A484-4A184C88FFD9}" destId="{66872940-1303-4F09-9229-6A96853B9240}" srcOrd="6" destOrd="0" presId="urn:microsoft.com/office/officeart/2005/8/layout/hierarchy3"/>
    <dgm:cxn modelId="{1117B1EE-9E26-4572-8841-C0FBD20A0668}" type="presParOf" srcId="{720932C4-C826-42C1-A484-4A184C88FFD9}" destId="{603713A9-B9A2-4BDA-AC5E-43066C93CEDD}" srcOrd="7" destOrd="0" presId="urn:microsoft.com/office/officeart/2005/8/layout/hierarchy3"/>
    <dgm:cxn modelId="{EA91407E-3507-4B13-8927-4F526F05E892}" type="presParOf" srcId="{720932C4-C826-42C1-A484-4A184C88FFD9}" destId="{E70CBB50-E5BC-4E57-8E34-DE9B99BFAB3C}" srcOrd="8" destOrd="0" presId="urn:microsoft.com/office/officeart/2005/8/layout/hierarchy3"/>
    <dgm:cxn modelId="{199F606E-C83C-4F6E-A915-1629919D96C5}" type="presParOf" srcId="{720932C4-C826-42C1-A484-4A184C88FFD9}" destId="{864E2820-A4AB-497A-BB28-A585041CADB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CB82FE-61A9-46FD-AB46-6AE18535B199}" type="doc">
      <dgm:prSet loTypeId="urn:diagrams.loki3.com/BracketList+Icon" loCatId="officeonline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1E91EF5-17D7-47EF-8619-1DB0ABCCD5C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Монополия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состояние рынка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00CB16-2F33-4C8E-884C-B51837EDA52A}" type="parTrans" cxnId="{5EE91303-500D-4118-98F3-1B94EE94B3D5}">
      <dgm:prSet/>
      <dgm:spPr/>
      <dgm:t>
        <a:bodyPr/>
        <a:lstStyle/>
        <a:p>
          <a:endParaRPr lang="ru-RU"/>
        </a:p>
      </dgm:t>
    </dgm:pt>
    <dgm:pt modelId="{9363C9D9-8BEB-4C7A-AB5B-7DE2EFABC568}" type="sibTrans" cxnId="{5EE91303-500D-4118-98F3-1B94EE94B3D5}">
      <dgm:prSet/>
      <dgm:spPr/>
      <dgm:t>
        <a:bodyPr/>
        <a:lstStyle/>
        <a:p>
          <a:endParaRPr lang="ru-RU"/>
        </a:p>
      </dgm:t>
    </dgm:pt>
    <dgm:pt modelId="{87899BCD-0680-4ACE-9A41-CBA3DCDFE4C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один или несколько продавцов имеют исключи-тельное право продавать какую-либо продукцию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D851C03-5BC2-443E-924F-D85521BDF800}" type="parTrans" cxnId="{5FB08F22-F41B-46C3-9E6E-16498A4128B4}">
      <dgm:prSet/>
      <dgm:spPr/>
      <dgm:t>
        <a:bodyPr/>
        <a:lstStyle/>
        <a:p>
          <a:endParaRPr lang="ru-RU"/>
        </a:p>
      </dgm:t>
    </dgm:pt>
    <dgm:pt modelId="{9140E6F3-C0EF-4E4B-B094-BCFAD3B4BA0A}" type="sibTrans" cxnId="{5FB08F22-F41B-46C3-9E6E-16498A4128B4}">
      <dgm:prSet/>
      <dgm:spPr/>
      <dgm:t>
        <a:bodyPr/>
        <a:lstStyle/>
        <a:p>
          <a:endParaRPr lang="ru-RU"/>
        </a:p>
      </dgm:t>
    </dgm:pt>
    <dgm:pt modelId="{E55089C3-E5FE-45FD-B493-094852FCCEF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один или несколько производителей имеют право производить какую-либо продукцию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C2CF736-9C23-428B-A03E-CC32B12339C8}" type="parTrans" cxnId="{36DC8D77-5E95-4E7C-BF38-6F10B986652D}">
      <dgm:prSet/>
      <dgm:spPr/>
      <dgm:t>
        <a:bodyPr/>
        <a:lstStyle/>
        <a:p>
          <a:endParaRPr lang="ru-RU"/>
        </a:p>
      </dgm:t>
    </dgm:pt>
    <dgm:pt modelId="{26F85681-D05A-4241-B52A-143F6B35EE97}" type="sibTrans" cxnId="{36DC8D77-5E95-4E7C-BF38-6F10B986652D}">
      <dgm:prSet/>
      <dgm:spPr/>
      <dgm:t>
        <a:bodyPr/>
        <a:lstStyle/>
        <a:p>
          <a:endParaRPr lang="ru-RU"/>
        </a:p>
      </dgm:t>
    </dgm:pt>
    <dgm:pt modelId="{0E642C22-21F8-474E-B83C-A1803EAFA7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на рынке присутствует только один покупатель, который диктует невыгодные для производителей условия снижения цены на их продукцию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монопсо-ния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8F7EB20-91EE-4D07-B3F6-46AEF55A492B}" type="parTrans" cxnId="{9817571B-CB28-4E91-8F43-E984C485E082}">
      <dgm:prSet/>
      <dgm:spPr/>
      <dgm:t>
        <a:bodyPr/>
        <a:lstStyle/>
        <a:p>
          <a:endParaRPr lang="ru-RU"/>
        </a:p>
      </dgm:t>
    </dgm:pt>
    <dgm:pt modelId="{CFF571D4-9E03-40BF-901C-A0396BF271EB}" type="sibTrans" cxnId="{9817571B-CB28-4E91-8F43-E984C485E082}">
      <dgm:prSet/>
      <dgm:spPr/>
      <dgm:t>
        <a:bodyPr/>
        <a:lstStyle/>
        <a:p>
          <a:endParaRPr lang="ru-RU"/>
        </a:p>
      </dgm:t>
    </dgm:pt>
    <dgm:pt modelId="{DB8A5705-41D8-434C-9162-21FEE983A761}" type="pres">
      <dgm:prSet presAssocID="{57CB82FE-61A9-46FD-AB46-6AE18535B1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EDE87E-9A3C-458A-AAE4-3F25B593C721}" type="pres">
      <dgm:prSet presAssocID="{91E91EF5-17D7-47EF-8619-1DB0ABCCD5CF}" presName="linNode" presStyleCnt="0"/>
      <dgm:spPr/>
    </dgm:pt>
    <dgm:pt modelId="{35F71B4E-0509-4185-9BAB-10A3144368BD}" type="pres">
      <dgm:prSet presAssocID="{91E91EF5-17D7-47EF-8619-1DB0ABCCD5CF}" presName="parTx" presStyleLbl="revTx" presStyleIdx="0" presStyleCnt="1" custScaleX="87749" custScaleY="145342" custLinFactNeighborX="-48875" custLinFactNeighborY="14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29F403-2C9A-404C-8DE8-1BA1BBCFA364}" type="pres">
      <dgm:prSet presAssocID="{91E91EF5-17D7-47EF-8619-1DB0ABCCD5CF}" presName="bracket" presStyleLbl="parChTrans1D1" presStyleIdx="0" presStyleCnt="1"/>
      <dgm:spPr/>
    </dgm:pt>
    <dgm:pt modelId="{5D47CF07-2461-410A-9C09-C55B0B24C62C}" type="pres">
      <dgm:prSet presAssocID="{91E91EF5-17D7-47EF-8619-1DB0ABCCD5CF}" presName="spH" presStyleCnt="0"/>
      <dgm:spPr/>
    </dgm:pt>
    <dgm:pt modelId="{108717A7-CE64-4F81-A60F-83E314E53A7F}" type="pres">
      <dgm:prSet presAssocID="{91E91EF5-17D7-47EF-8619-1DB0ABCCD5CF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95B479-0E22-4832-8822-74C269F2821B}" type="presOf" srcId="{57CB82FE-61A9-46FD-AB46-6AE18535B199}" destId="{DB8A5705-41D8-434C-9162-21FEE983A761}" srcOrd="0" destOrd="0" presId="urn:diagrams.loki3.com/BracketList+Icon"/>
    <dgm:cxn modelId="{64E4C37E-57BC-4351-B3DB-F2EB2FEB796A}" type="presOf" srcId="{0E642C22-21F8-474E-B83C-A1803EAFA71D}" destId="{108717A7-CE64-4F81-A60F-83E314E53A7F}" srcOrd="0" destOrd="2" presId="urn:diagrams.loki3.com/BracketList+Icon"/>
    <dgm:cxn modelId="{5EE91303-500D-4118-98F3-1B94EE94B3D5}" srcId="{57CB82FE-61A9-46FD-AB46-6AE18535B199}" destId="{91E91EF5-17D7-47EF-8619-1DB0ABCCD5CF}" srcOrd="0" destOrd="0" parTransId="{7700CB16-2F33-4C8E-884C-B51837EDA52A}" sibTransId="{9363C9D9-8BEB-4C7A-AB5B-7DE2EFABC568}"/>
    <dgm:cxn modelId="{9817571B-CB28-4E91-8F43-E984C485E082}" srcId="{91E91EF5-17D7-47EF-8619-1DB0ABCCD5CF}" destId="{0E642C22-21F8-474E-B83C-A1803EAFA71D}" srcOrd="2" destOrd="0" parTransId="{58F7EB20-91EE-4D07-B3F6-46AEF55A492B}" sibTransId="{CFF571D4-9E03-40BF-901C-A0396BF271EB}"/>
    <dgm:cxn modelId="{36DC8D77-5E95-4E7C-BF38-6F10B986652D}" srcId="{91E91EF5-17D7-47EF-8619-1DB0ABCCD5CF}" destId="{E55089C3-E5FE-45FD-B493-094852FCCEF8}" srcOrd="1" destOrd="0" parTransId="{BC2CF736-9C23-428B-A03E-CC32B12339C8}" sibTransId="{26F85681-D05A-4241-B52A-143F6B35EE97}"/>
    <dgm:cxn modelId="{5FB08F22-F41B-46C3-9E6E-16498A4128B4}" srcId="{91E91EF5-17D7-47EF-8619-1DB0ABCCD5CF}" destId="{87899BCD-0680-4ACE-9A41-CBA3DCDFE4CE}" srcOrd="0" destOrd="0" parTransId="{8D851C03-5BC2-443E-924F-D85521BDF800}" sibTransId="{9140E6F3-C0EF-4E4B-B094-BCFAD3B4BA0A}"/>
    <dgm:cxn modelId="{9034C0C4-CE3C-40DA-B3DE-AC86F4A87FA5}" type="presOf" srcId="{87899BCD-0680-4ACE-9A41-CBA3DCDFE4CE}" destId="{108717A7-CE64-4F81-A60F-83E314E53A7F}" srcOrd="0" destOrd="0" presId="urn:diagrams.loki3.com/BracketList+Icon"/>
    <dgm:cxn modelId="{656CEAF5-572D-4BB1-982C-FAD426BC3821}" type="presOf" srcId="{E55089C3-E5FE-45FD-B493-094852FCCEF8}" destId="{108717A7-CE64-4F81-A60F-83E314E53A7F}" srcOrd="0" destOrd="1" presId="urn:diagrams.loki3.com/BracketList+Icon"/>
    <dgm:cxn modelId="{0FD57CD4-23ED-47D2-95AD-7734866992F0}" type="presOf" srcId="{91E91EF5-17D7-47EF-8619-1DB0ABCCD5CF}" destId="{35F71B4E-0509-4185-9BAB-10A3144368BD}" srcOrd="0" destOrd="0" presId="urn:diagrams.loki3.com/BracketList+Icon"/>
    <dgm:cxn modelId="{903D3193-B52B-4C18-B2DB-F491C9198CA4}" type="presParOf" srcId="{DB8A5705-41D8-434C-9162-21FEE983A761}" destId="{39EDE87E-9A3C-458A-AAE4-3F25B593C721}" srcOrd="0" destOrd="0" presId="urn:diagrams.loki3.com/BracketList+Icon"/>
    <dgm:cxn modelId="{96C4620E-376C-4779-A250-9CD2BD808D9E}" type="presParOf" srcId="{39EDE87E-9A3C-458A-AAE4-3F25B593C721}" destId="{35F71B4E-0509-4185-9BAB-10A3144368BD}" srcOrd="0" destOrd="0" presId="urn:diagrams.loki3.com/BracketList+Icon"/>
    <dgm:cxn modelId="{E37222B8-276F-4884-B51F-B6036DDE8342}" type="presParOf" srcId="{39EDE87E-9A3C-458A-AAE4-3F25B593C721}" destId="{E229F403-2C9A-404C-8DE8-1BA1BBCFA364}" srcOrd="1" destOrd="0" presId="urn:diagrams.loki3.com/BracketList+Icon"/>
    <dgm:cxn modelId="{C6DA53B9-DF47-47F9-B3C4-81FCCA067424}" type="presParOf" srcId="{39EDE87E-9A3C-458A-AAE4-3F25B593C721}" destId="{5D47CF07-2461-410A-9C09-C55B0B24C62C}" srcOrd="2" destOrd="0" presId="urn:diagrams.loki3.com/BracketList+Icon"/>
    <dgm:cxn modelId="{D244D799-68A8-4689-9FEF-392276805DFE}" type="presParOf" srcId="{39EDE87E-9A3C-458A-AAE4-3F25B593C721}" destId="{108717A7-CE64-4F81-A60F-83E314E53A7F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F27F0C7-FBCF-4B0D-995F-0B1D97EF75BB}" type="doc">
      <dgm:prSet loTypeId="urn:microsoft.com/office/officeart/2005/8/layout/orgChart1" loCatId="hierarchy" qsTypeId="urn:microsoft.com/office/officeart/2005/8/quickstyle/3d1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8B4686A8-3C90-43D4-9E8A-D760255A46C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рынка труда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E654D12-6829-4B1C-AC92-30328B036FAD}" type="parTrans" cxnId="{DFB70685-6F37-4B2F-80E3-677A443D58A8}">
      <dgm:prSet/>
      <dgm:spPr/>
      <dgm:t>
        <a:bodyPr/>
        <a:lstStyle/>
        <a:p>
          <a:endParaRPr lang="ru-RU"/>
        </a:p>
      </dgm:t>
    </dgm:pt>
    <dgm:pt modelId="{94C7296A-E5B9-4BAC-9117-AFF0891D807E}" type="sibTrans" cxnId="{DFB70685-6F37-4B2F-80E3-677A443D58A8}">
      <dgm:prSet/>
      <dgm:spPr/>
      <dgm:t>
        <a:bodyPr/>
        <a:lstStyle/>
        <a:p>
          <a:endParaRPr lang="ru-RU"/>
        </a:p>
      </dgm:t>
    </dgm:pt>
    <dgm:pt modelId="{19C9B14A-DBF3-4701-A4AC-BF6D95BEFD9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спрос на рынке труда является производным от спроса на товары и услуги производственного и личного потребления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473EE5-F002-49FB-9A39-A738400705EB}" type="parTrans" cxnId="{240CA6C7-FD83-4E7A-8299-674BE398F52F}">
      <dgm:prSet/>
      <dgm:spPr/>
      <dgm:t>
        <a:bodyPr/>
        <a:lstStyle/>
        <a:p>
          <a:endParaRPr lang="ru-RU"/>
        </a:p>
      </dgm:t>
    </dgm:pt>
    <dgm:pt modelId="{41A332E8-138F-4999-B65A-315FD459A39D}" type="sibTrans" cxnId="{240CA6C7-FD83-4E7A-8299-674BE398F52F}">
      <dgm:prSet/>
      <dgm:spPr/>
      <dgm:t>
        <a:bodyPr/>
        <a:lstStyle/>
        <a:p>
          <a:endParaRPr lang="ru-RU"/>
        </a:p>
      </dgm:t>
    </dgm:pt>
    <dgm:pt modelId="{F0431F66-C3F6-4094-806B-C6A9CF9B419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реализуемый на рынке труда товар – рабочая сила – отличается своей специфичностью (судьбы работников)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2D39BC7-CB68-41F8-AA91-CA8FBBFB19B9}" type="parTrans" cxnId="{330F55F1-F45E-46A5-A7FC-6A5477D852F9}">
      <dgm:prSet/>
      <dgm:spPr/>
      <dgm:t>
        <a:bodyPr/>
        <a:lstStyle/>
        <a:p>
          <a:endParaRPr lang="ru-RU"/>
        </a:p>
      </dgm:t>
    </dgm:pt>
    <dgm:pt modelId="{73230396-D537-4123-B875-323534B22A57}" type="sibTrans" cxnId="{330F55F1-F45E-46A5-A7FC-6A5477D852F9}">
      <dgm:prSet/>
      <dgm:spPr/>
      <dgm:t>
        <a:bodyPr/>
        <a:lstStyle/>
        <a:p>
          <a:endParaRPr lang="ru-RU"/>
        </a:p>
      </dgm:t>
    </dgm:pt>
    <dgm:pt modelId="{338ECDEE-A687-4837-AD56-41805A27108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возможно в полной мере осуществить характерный для рыночной экономики принцип «примата потребителя»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8DEF1-8235-4622-887F-1FA091811F92}" type="parTrans" cxnId="{C2E2144A-25CD-405F-98C2-D600B285F1BD}">
      <dgm:prSet/>
      <dgm:spPr/>
      <dgm:t>
        <a:bodyPr/>
        <a:lstStyle/>
        <a:p>
          <a:endParaRPr lang="ru-RU"/>
        </a:p>
      </dgm:t>
    </dgm:pt>
    <dgm:pt modelId="{0AA489A4-D5CD-402A-A824-92AE7DAF1FD1}" type="sibTrans" cxnId="{C2E2144A-25CD-405F-98C2-D600B285F1BD}">
      <dgm:prSet/>
      <dgm:spPr/>
      <dgm:t>
        <a:bodyPr/>
        <a:lstStyle/>
        <a:p>
          <a:endParaRPr lang="ru-RU"/>
        </a:p>
      </dgm:t>
    </dgm:pt>
    <dgm:pt modelId="{277628BE-4E1D-4AED-B900-FC91ADBFDD26}" type="pres">
      <dgm:prSet presAssocID="{6F27F0C7-FBCF-4B0D-995F-0B1D97EF75B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237D7B-3DD4-405E-B87D-4AC06C1C3F28}" type="pres">
      <dgm:prSet presAssocID="{8B4686A8-3C90-43D4-9E8A-D760255A46CE}" presName="hierRoot1" presStyleCnt="0">
        <dgm:presLayoutVars>
          <dgm:hierBranch val="init"/>
        </dgm:presLayoutVars>
      </dgm:prSet>
      <dgm:spPr/>
    </dgm:pt>
    <dgm:pt modelId="{F0AB4396-B14F-46BA-BA05-EED6ECE241C8}" type="pres">
      <dgm:prSet presAssocID="{8B4686A8-3C90-43D4-9E8A-D760255A46CE}" presName="rootComposite1" presStyleCnt="0"/>
      <dgm:spPr/>
    </dgm:pt>
    <dgm:pt modelId="{E73D61ED-281A-447D-B6CD-6010C5029446}" type="pres">
      <dgm:prSet presAssocID="{8B4686A8-3C90-43D4-9E8A-D760255A46CE}" presName="rootText1" presStyleLbl="node0" presStyleIdx="0" presStyleCnt="1" custScaleX="253856" custScaleY="71139">
        <dgm:presLayoutVars>
          <dgm:chPref val="3"/>
        </dgm:presLayoutVars>
      </dgm:prSet>
      <dgm:spPr/>
    </dgm:pt>
    <dgm:pt modelId="{19140703-770F-413B-89E4-B7C1E0D9C6E4}" type="pres">
      <dgm:prSet presAssocID="{8B4686A8-3C90-43D4-9E8A-D760255A46CE}" presName="rootConnector1" presStyleLbl="node1" presStyleIdx="0" presStyleCnt="0"/>
      <dgm:spPr/>
    </dgm:pt>
    <dgm:pt modelId="{34CFE6DE-CF53-4583-8344-B34C57CE8710}" type="pres">
      <dgm:prSet presAssocID="{8B4686A8-3C90-43D4-9E8A-D760255A46CE}" presName="hierChild2" presStyleCnt="0"/>
      <dgm:spPr/>
    </dgm:pt>
    <dgm:pt modelId="{41346CD8-85C7-4E85-B0F3-386291584D09}" type="pres">
      <dgm:prSet presAssocID="{81473EE5-F002-49FB-9A39-A738400705EB}" presName="Name37" presStyleLbl="parChTrans1D2" presStyleIdx="0" presStyleCnt="3"/>
      <dgm:spPr/>
    </dgm:pt>
    <dgm:pt modelId="{ED560790-3774-4794-B296-F55063B4D07C}" type="pres">
      <dgm:prSet presAssocID="{19C9B14A-DBF3-4701-A4AC-BF6D95BEFD90}" presName="hierRoot2" presStyleCnt="0">
        <dgm:presLayoutVars>
          <dgm:hierBranch val="init"/>
        </dgm:presLayoutVars>
      </dgm:prSet>
      <dgm:spPr/>
    </dgm:pt>
    <dgm:pt modelId="{BA5D5200-397A-4B2F-B28B-FF694E8D6D95}" type="pres">
      <dgm:prSet presAssocID="{19C9B14A-DBF3-4701-A4AC-BF6D95BEFD90}" presName="rootComposite" presStyleCnt="0"/>
      <dgm:spPr/>
    </dgm:pt>
    <dgm:pt modelId="{8A855C23-A5B7-449F-8CE2-36CCAA25FC91}" type="pres">
      <dgm:prSet presAssocID="{19C9B14A-DBF3-4701-A4AC-BF6D95BEFD90}" presName="rootText" presStyleLbl="node2" presStyleIdx="0" presStyleCnt="3" custScaleX="102892" custScaleY="137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14FC14-565C-4C74-AD62-6DCF3153AB31}" type="pres">
      <dgm:prSet presAssocID="{19C9B14A-DBF3-4701-A4AC-BF6D95BEFD90}" presName="rootConnector" presStyleLbl="node2" presStyleIdx="0" presStyleCnt="3"/>
      <dgm:spPr/>
    </dgm:pt>
    <dgm:pt modelId="{0A168C84-EE67-4D34-B9AB-143791E79AEF}" type="pres">
      <dgm:prSet presAssocID="{19C9B14A-DBF3-4701-A4AC-BF6D95BEFD90}" presName="hierChild4" presStyleCnt="0"/>
      <dgm:spPr/>
    </dgm:pt>
    <dgm:pt modelId="{710F92A5-8E30-4CAB-9F37-529EBE29958B}" type="pres">
      <dgm:prSet presAssocID="{19C9B14A-DBF3-4701-A4AC-BF6D95BEFD90}" presName="hierChild5" presStyleCnt="0"/>
      <dgm:spPr/>
    </dgm:pt>
    <dgm:pt modelId="{34EE468C-F9DD-4287-82A4-0831086E37AD}" type="pres">
      <dgm:prSet presAssocID="{02D39BC7-CB68-41F8-AA91-CA8FBBFB19B9}" presName="Name37" presStyleLbl="parChTrans1D2" presStyleIdx="1" presStyleCnt="3"/>
      <dgm:spPr/>
    </dgm:pt>
    <dgm:pt modelId="{57CA696D-DE08-434A-95D7-82295DDFB439}" type="pres">
      <dgm:prSet presAssocID="{F0431F66-C3F6-4094-806B-C6A9CF9B419B}" presName="hierRoot2" presStyleCnt="0">
        <dgm:presLayoutVars>
          <dgm:hierBranch val="init"/>
        </dgm:presLayoutVars>
      </dgm:prSet>
      <dgm:spPr/>
    </dgm:pt>
    <dgm:pt modelId="{E885BDE5-DD62-49BE-873D-38F9C4F88D01}" type="pres">
      <dgm:prSet presAssocID="{F0431F66-C3F6-4094-806B-C6A9CF9B419B}" presName="rootComposite" presStyleCnt="0"/>
      <dgm:spPr/>
    </dgm:pt>
    <dgm:pt modelId="{07FD2A07-1836-4677-A18D-1C7B88794861}" type="pres">
      <dgm:prSet presAssocID="{F0431F66-C3F6-4094-806B-C6A9CF9B419B}" presName="rootText" presStyleLbl="node2" presStyleIdx="1" presStyleCnt="3" custScaleX="102892" custScaleY="137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8F82F5-CF10-4B75-8B7C-CC9AC3B6AC73}" type="pres">
      <dgm:prSet presAssocID="{F0431F66-C3F6-4094-806B-C6A9CF9B419B}" presName="rootConnector" presStyleLbl="node2" presStyleIdx="1" presStyleCnt="3"/>
      <dgm:spPr/>
    </dgm:pt>
    <dgm:pt modelId="{12CE0799-9E01-48B8-8672-996945524BA0}" type="pres">
      <dgm:prSet presAssocID="{F0431F66-C3F6-4094-806B-C6A9CF9B419B}" presName="hierChild4" presStyleCnt="0"/>
      <dgm:spPr/>
    </dgm:pt>
    <dgm:pt modelId="{29C64E97-25EB-40B0-B49E-8F3C12CA9C51}" type="pres">
      <dgm:prSet presAssocID="{F0431F66-C3F6-4094-806B-C6A9CF9B419B}" presName="hierChild5" presStyleCnt="0"/>
      <dgm:spPr/>
    </dgm:pt>
    <dgm:pt modelId="{2D6E7FF0-04E9-4FCB-ACD5-DE833D1BE975}" type="pres">
      <dgm:prSet presAssocID="{1828DEF1-8235-4622-887F-1FA091811F92}" presName="Name37" presStyleLbl="parChTrans1D2" presStyleIdx="2" presStyleCnt="3"/>
      <dgm:spPr/>
    </dgm:pt>
    <dgm:pt modelId="{34CDBCC6-7CD4-45DD-817C-C3E15771CFF2}" type="pres">
      <dgm:prSet presAssocID="{338ECDEE-A687-4837-AD56-41805A271083}" presName="hierRoot2" presStyleCnt="0">
        <dgm:presLayoutVars>
          <dgm:hierBranch val="init"/>
        </dgm:presLayoutVars>
      </dgm:prSet>
      <dgm:spPr/>
    </dgm:pt>
    <dgm:pt modelId="{260E02DB-16A5-4326-B444-D92C6D2D15A5}" type="pres">
      <dgm:prSet presAssocID="{338ECDEE-A687-4837-AD56-41805A271083}" presName="rootComposite" presStyleCnt="0"/>
      <dgm:spPr/>
    </dgm:pt>
    <dgm:pt modelId="{4A74AFBD-98D2-46E2-BE82-8FFA766DD6F1}" type="pres">
      <dgm:prSet presAssocID="{338ECDEE-A687-4837-AD56-41805A271083}" presName="rootText" presStyleLbl="node2" presStyleIdx="2" presStyleCnt="3" custScaleX="102892" custScaleY="137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D7FC1A-5ECA-45EF-A8AC-1D382FEA1293}" type="pres">
      <dgm:prSet presAssocID="{338ECDEE-A687-4837-AD56-41805A271083}" presName="rootConnector" presStyleLbl="node2" presStyleIdx="2" presStyleCnt="3"/>
      <dgm:spPr/>
    </dgm:pt>
    <dgm:pt modelId="{F086A6E1-F2E1-4DB7-968F-CC63C39228C2}" type="pres">
      <dgm:prSet presAssocID="{338ECDEE-A687-4837-AD56-41805A271083}" presName="hierChild4" presStyleCnt="0"/>
      <dgm:spPr/>
    </dgm:pt>
    <dgm:pt modelId="{C4FBF8B2-05AC-46EB-BEDA-887281A6B8DA}" type="pres">
      <dgm:prSet presAssocID="{338ECDEE-A687-4837-AD56-41805A271083}" presName="hierChild5" presStyleCnt="0"/>
      <dgm:spPr/>
    </dgm:pt>
    <dgm:pt modelId="{928E6DEF-226B-4D1B-B3CA-3802D3B2BD8D}" type="pres">
      <dgm:prSet presAssocID="{8B4686A8-3C90-43D4-9E8A-D760255A46CE}" presName="hierChild3" presStyleCnt="0"/>
      <dgm:spPr/>
    </dgm:pt>
  </dgm:ptLst>
  <dgm:cxnLst>
    <dgm:cxn modelId="{CAA713F3-255D-4352-B991-89EB96EB5BEC}" type="presOf" srcId="{338ECDEE-A687-4837-AD56-41805A271083}" destId="{69D7FC1A-5ECA-45EF-A8AC-1D382FEA1293}" srcOrd="1" destOrd="0" presId="urn:microsoft.com/office/officeart/2005/8/layout/orgChart1"/>
    <dgm:cxn modelId="{EF1B60F9-32ED-4291-BB8C-6880C04656E9}" type="presOf" srcId="{8B4686A8-3C90-43D4-9E8A-D760255A46CE}" destId="{E73D61ED-281A-447D-B6CD-6010C5029446}" srcOrd="0" destOrd="0" presId="urn:microsoft.com/office/officeart/2005/8/layout/orgChart1"/>
    <dgm:cxn modelId="{84040738-132D-4057-A43F-20CC5365C9C9}" type="presOf" srcId="{19C9B14A-DBF3-4701-A4AC-BF6D95BEFD90}" destId="{4314FC14-565C-4C74-AD62-6DCF3153AB31}" srcOrd="1" destOrd="0" presId="urn:microsoft.com/office/officeart/2005/8/layout/orgChart1"/>
    <dgm:cxn modelId="{330F55F1-F45E-46A5-A7FC-6A5477D852F9}" srcId="{8B4686A8-3C90-43D4-9E8A-D760255A46CE}" destId="{F0431F66-C3F6-4094-806B-C6A9CF9B419B}" srcOrd="1" destOrd="0" parTransId="{02D39BC7-CB68-41F8-AA91-CA8FBBFB19B9}" sibTransId="{73230396-D537-4123-B875-323534B22A57}"/>
    <dgm:cxn modelId="{C2E2144A-25CD-405F-98C2-D600B285F1BD}" srcId="{8B4686A8-3C90-43D4-9E8A-D760255A46CE}" destId="{338ECDEE-A687-4837-AD56-41805A271083}" srcOrd="2" destOrd="0" parTransId="{1828DEF1-8235-4622-887F-1FA091811F92}" sibTransId="{0AA489A4-D5CD-402A-A824-92AE7DAF1FD1}"/>
    <dgm:cxn modelId="{240CA6C7-FD83-4E7A-8299-674BE398F52F}" srcId="{8B4686A8-3C90-43D4-9E8A-D760255A46CE}" destId="{19C9B14A-DBF3-4701-A4AC-BF6D95BEFD90}" srcOrd="0" destOrd="0" parTransId="{81473EE5-F002-49FB-9A39-A738400705EB}" sibTransId="{41A332E8-138F-4999-B65A-315FD459A39D}"/>
    <dgm:cxn modelId="{CAE5228E-0B06-4EEA-8D31-4D2EA1F4168C}" type="presOf" srcId="{02D39BC7-CB68-41F8-AA91-CA8FBBFB19B9}" destId="{34EE468C-F9DD-4287-82A4-0831086E37AD}" srcOrd="0" destOrd="0" presId="urn:microsoft.com/office/officeart/2005/8/layout/orgChart1"/>
    <dgm:cxn modelId="{DFB70685-6F37-4B2F-80E3-677A443D58A8}" srcId="{6F27F0C7-FBCF-4B0D-995F-0B1D97EF75BB}" destId="{8B4686A8-3C90-43D4-9E8A-D760255A46CE}" srcOrd="0" destOrd="0" parTransId="{8E654D12-6829-4B1C-AC92-30328B036FAD}" sibTransId="{94C7296A-E5B9-4BAC-9117-AFF0891D807E}"/>
    <dgm:cxn modelId="{337210A9-EF41-45DD-9122-E746CAA97D14}" type="presOf" srcId="{19C9B14A-DBF3-4701-A4AC-BF6D95BEFD90}" destId="{8A855C23-A5B7-449F-8CE2-36CCAA25FC91}" srcOrd="0" destOrd="0" presId="urn:microsoft.com/office/officeart/2005/8/layout/orgChart1"/>
    <dgm:cxn modelId="{3D3DDE79-4304-4305-8F2A-35F1EF966B05}" type="presOf" srcId="{F0431F66-C3F6-4094-806B-C6A9CF9B419B}" destId="{528F82F5-CF10-4B75-8B7C-CC9AC3B6AC73}" srcOrd="1" destOrd="0" presId="urn:microsoft.com/office/officeart/2005/8/layout/orgChart1"/>
    <dgm:cxn modelId="{87ACDA01-DC47-4209-B932-97F62ACF85C3}" type="presOf" srcId="{F0431F66-C3F6-4094-806B-C6A9CF9B419B}" destId="{07FD2A07-1836-4677-A18D-1C7B88794861}" srcOrd="0" destOrd="0" presId="urn:microsoft.com/office/officeart/2005/8/layout/orgChart1"/>
    <dgm:cxn modelId="{469F2FA1-7C10-42CF-BDB9-1FF0C9053B0C}" type="presOf" srcId="{6F27F0C7-FBCF-4B0D-995F-0B1D97EF75BB}" destId="{277628BE-4E1D-4AED-B900-FC91ADBFDD26}" srcOrd="0" destOrd="0" presId="urn:microsoft.com/office/officeart/2005/8/layout/orgChart1"/>
    <dgm:cxn modelId="{ADC103F2-6075-4E35-8701-A911B90F9C14}" type="presOf" srcId="{1828DEF1-8235-4622-887F-1FA091811F92}" destId="{2D6E7FF0-04E9-4FCB-ACD5-DE833D1BE975}" srcOrd="0" destOrd="0" presId="urn:microsoft.com/office/officeart/2005/8/layout/orgChart1"/>
    <dgm:cxn modelId="{568D72B5-0513-4CA2-B833-18B8059FBCD3}" type="presOf" srcId="{338ECDEE-A687-4837-AD56-41805A271083}" destId="{4A74AFBD-98D2-46E2-BE82-8FFA766DD6F1}" srcOrd="0" destOrd="0" presId="urn:microsoft.com/office/officeart/2005/8/layout/orgChart1"/>
    <dgm:cxn modelId="{AFEFE8EB-F065-4A34-B587-FDD4F268B9C4}" type="presOf" srcId="{81473EE5-F002-49FB-9A39-A738400705EB}" destId="{41346CD8-85C7-4E85-B0F3-386291584D09}" srcOrd="0" destOrd="0" presId="urn:microsoft.com/office/officeart/2005/8/layout/orgChart1"/>
    <dgm:cxn modelId="{5BBA7B5C-B8E4-4DBB-94A6-B87E5E19EAA3}" type="presOf" srcId="{8B4686A8-3C90-43D4-9E8A-D760255A46CE}" destId="{19140703-770F-413B-89E4-B7C1E0D9C6E4}" srcOrd="1" destOrd="0" presId="urn:microsoft.com/office/officeart/2005/8/layout/orgChart1"/>
    <dgm:cxn modelId="{526F5285-B0FA-40EA-B241-6862786D9876}" type="presParOf" srcId="{277628BE-4E1D-4AED-B900-FC91ADBFDD26}" destId="{EA237D7B-3DD4-405E-B87D-4AC06C1C3F28}" srcOrd="0" destOrd="0" presId="urn:microsoft.com/office/officeart/2005/8/layout/orgChart1"/>
    <dgm:cxn modelId="{2A2BC38D-BDF4-4247-9E32-1A619C0A0DC3}" type="presParOf" srcId="{EA237D7B-3DD4-405E-B87D-4AC06C1C3F28}" destId="{F0AB4396-B14F-46BA-BA05-EED6ECE241C8}" srcOrd="0" destOrd="0" presId="urn:microsoft.com/office/officeart/2005/8/layout/orgChart1"/>
    <dgm:cxn modelId="{6E573BF9-33E9-452D-9CFC-7089517FACB1}" type="presParOf" srcId="{F0AB4396-B14F-46BA-BA05-EED6ECE241C8}" destId="{E73D61ED-281A-447D-B6CD-6010C5029446}" srcOrd="0" destOrd="0" presId="urn:microsoft.com/office/officeart/2005/8/layout/orgChart1"/>
    <dgm:cxn modelId="{3E4E80EA-96B6-417D-B9AF-9E15B741FD94}" type="presParOf" srcId="{F0AB4396-B14F-46BA-BA05-EED6ECE241C8}" destId="{19140703-770F-413B-89E4-B7C1E0D9C6E4}" srcOrd="1" destOrd="0" presId="urn:microsoft.com/office/officeart/2005/8/layout/orgChart1"/>
    <dgm:cxn modelId="{AE82BC52-1982-49AB-8D6E-3AF575F0A40D}" type="presParOf" srcId="{EA237D7B-3DD4-405E-B87D-4AC06C1C3F28}" destId="{34CFE6DE-CF53-4583-8344-B34C57CE8710}" srcOrd="1" destOrd="0" presId="urn:microsoft.com/office/officeart/2005/8/layout/orgChart1"/>
    <dgm:cxn modelId="{F9E4A8FB-8256-400B-9A44-20BDEC25DD51}" type="presParOf" srcId="{34CFE6DE-CF53-4583-8344-B34C57CE8710}" destId="{41346CD8-85C7-4E85-B0F3-386291584D09}" srcOrd="0" destOrd="0" presId="urn:microsoft.com/office/officeart/2005/8/layout/orgChart1"/>
    <dgm:cxn modelId="{2749C6E5-36D2-4560-97AD-F4B5B7867A74}" type="presParOf" srcId="{34CFE6DE-CF53-4583-8344-B34C57CE8710}" destId="{ED560790-3774-4794-B296-F55063B4D07C}" srcOrd="1" destOrd="0" presId="urn:microsoft.com/office/officeart/2005/8/layout/orgChart1"/>
    <dgm:cxn modelId="{4CFED6C3-58C7-449F-9FCC-FFF93EF9DE82}" type="presParOf" srcId="{ED560790-3774-4794-B296-F55063B4D07C}" destId="{BA5D5200-397A-4B2F-B28B-FF694E8D6D95}" srcOrd="0" destOrd="0" presId="urn:microsoft.com/office/officeart/2005/8/layout/orgChart1"/>
    <dgm:cxn modelId="{09364904-0C87-4EAB-8762-886E765D7B9B}" type="presParOf" srcId="{BA5D5200-397A-4B2F-B28B-FF694E8D6D95}" destId="{8A855C23-A5B7-449F-8CE2-36CCAA25FC91}" srcOrd="0" destOrd="0" presId="urn:microsoft.com/office/officeart/2005/8/layout/orgChart1"/>
    <dgm:cxn modelId="{4FCF026C-F121-4C9E-83E9-20B512E3B563}" type="presParOf" srcId="{BA5D5200-397A-4B2F-B28B-FF694E8D6D95}" destId="{4314FC14-565C-4C74-AD62-6DCF3153AB31}" srcOrd="1" destOrd="0" presId="urn:microsoft.com/office/officeart/2005/8/layout/orgChart1"/>
    <dgm:cxn modelId="{E324B2FA-021F-406F-BAE0-6060884D4E49}" type="presParOf" srcId="{ED560790-3774-4794-B296-F55063B4D07C}" destId="{0A168C84-EE67-4D34-B9AB-143791E79AEF}" srcOrd="1" destOrd="0" presId="urn:microsoft.com/office/officeart/2005/8/layout/orgChart1"/>
    <dgm:cxn modelId="{274634B3-2BD3-4533-95D8-2504CB3DF129}" type="presParOf" srcId="{ED560790-3774-4794-B296-F55063B4D07C}" destId="{710F92A5-8E30-4CAB-9F37-529EBE29958B}" srcOrd="2" destOrd="0" presId="urn:microsoft.com/office/officeart/2005/8/layout/orgChart1"/>
    <dgm:cxn modelId="{108A26E8-2E96-4696-9F95-CB57891BD07E}" type="presParOf" srcId="{34CFE6DE-CF53-4583-8344-B34C57CE8710}" destId="{34EE468C-F9DD-4287-82A4-0831086E37AD}" srcOrd="2" destOrd="0" presId="urn:microsoft.com/office/officeart/2005/8/layout/orgChart1"/>
    <dgm:cxn modelId="{DCDA7C1E-8245-4C73-9BE0-D5295EA22A99}" type="presParOf" srcId="{34CFE6DE-CF53-4583-8344-B34C57CE8710}" destId="{57CA696D-DE08-434A-95D7-82295DDFB439}" srcOrd="3" destOrd="0" presId="urn:microsoft.com/office/officeart/2005/8/layout/orgChart1"/>
    <dgm:cxn modelId="{02262615-4026-4EA6-ADF6-3D9CDEA18A70}" type="presParOf" srcId="{57CA696D-DE08-434A-95D7-82295DDFB439}" destId="{E885BDE5-DD62-49BE-873D-38F9C4F88D01}" srcOrd="0" destOrd="0" presId="urn:microsoft.com/office/officeart/2005/8/layout/orgChart1"/>
    <dgm:cxn modelId="{819354D7-A9F7-4FD0-8F91-CD37641671EE}" type="presParOf" srcId="{E885BDE5-DD62-49BE-873D-38F9C4F88D01}" destId="{07FD2A07-1836-4677-A18D-1C7B88794861}" srcOrd="0" destOrd="0" presId="urn:microsoft.com/office/officeart/2005/8/layout/orgChart1"/>
    <dgm:cxn modelId="{98DF0A4E-78F4-4B59-AEFD-AF445300B888}" type="presParOf" srcId="{E885BDE5-DD62-49BE-873D-38F9C4F88D01}" destId="{528F82F5-CF10-4B75-8B7C-CC9AC3B6AC73}" srcOrd="1" destOrd="0" presId="urn:microsoft.com/office/officeart/2005/8/layout/orgChart1"/>
    <dgm:cxn modelId="{7147444E-A1F4-42C4-A5D3-217CD904119E}" type="presParOf" srcId="{57CA696D-DE08-434A-95D7-82295DDFB439}" destId="{12CE0799-9E01-48B8-8672-996945524BA0}" srcOrd="1" destOrd="0" presId="urn:microsoft.com/office/officeart/2005/8/layout/orgChart1"/>
    <dgm:cxn modelId="{0BDF9FD5-659D-41B3-BD68-6E07C28367B7}" type="presParOf" srcId="{57CA696D-DE08-434A-95D7-82295DDFB439}" destId="{29C64E97-25EB-40B0-B49E-8F3C12CA9C51}" srcOrd="2" destOrd="0" presId="urn:microsoft.com/office/officeart/2005/8/layout/orgChart1"/>
    <dgm:cxn modelId="{D08FBCB0-2AB6-4071-8C55-1C1CC6403C69}" type="presParOf" srcId="{34CFE6DE-CF53-4583-8344-B34C57CE8710}" destId="{2D6E7FF0-04E9-4FCB-ACD5-DE833D1BE975}" srcOrd="4" destOrd="0" presId="urn:microsoft.com/office/officeart/2005/8/layout/orgChart1"/>
    <dgm:cxn modelId="{D910A566-2DB4-4289-BBEA-010FFD06DA23}" type="presParOf" srcId="{34CFE6DE-CF53-4583-8344-B34C57CE8710}" destId="{34CDBCC6-7CD4-45DD-817C-C3E15771CFF2}" srcOrd="5" destOrd="0" presId="urn:microsoft.com/office/officeart/2005/8/layout/orgChart1"/>
    <dgm:cxn modelId="{E88144E2-4E2E-4996-BDEC-C19A9FDB5E41}" type="presParOf" srcId="{34CDBCC6-7CD4-45DD-817C-C3E15771CFF2}" destId="{260E02DB-16A5-4326-B444-D92C6D2D15A5}" srcOrd="0" destOrd="0" presId="urn:microsoft.com/office/officeart/2005/8/layout/orgChart1"/>
    <dgm:cxn modelId="{4AD189EA-E08E-44B6-9977-80843009C33A}" type="presParOf" srcId="{260E02DB-16A5-4326-B444-D92C6D2D15A5}" destId="{4A74AFBD-98D2-46E2-BE82-8FFA766DD6F1}" srcOrd="0" destOrd="0" presId="urn:microsoft.com/office/officeart/2005/8/layout/orgChart1"/>
    <dgm:cxn modelId="{9BCDD633-D370-4B8E-BDBA-A6D0234243BB}" type="presParOf" srcId="{260E02DB-16A5-4326-B444-D92C6D2D15A5}" destId="{69D7FC1A-5ECA-45EF-A8AC-1D382FEA1293}" srcOrd="1" destOrd="0" presId="urn:microsoft.com/office/officeart/2005/8/layout/orgChart1"/>
    <dgm:cxn modelId="{175F90CC-7306-4BF5-9162-681DF216EAB2}" type="presParOf" srcId="{34CDBCC6-7CD4-45DD-817C-C3E15771CFF2}" destId="{F086A6E1-F2E1-4DB7-968F-CC63C39228C2}" srcOrd="1" destOrd="0" presId="urn:microsoft.com/office/officeart/2005/8/layout/orgChart1"/>
    <dgm:cxn modelId="{8D726D18-DD57-465D-BE55-62882F8FA85E}" type="presParOf" srcId="{34CDBCC6-7CD4-45DD-817C-C3E15771CFF2}" destId="{C4FBF8B2-05AC-46EB-BEDA-887281A6B8DA}" srcOrd="2" destOrd="0" presId="urn:microsoft.com/office/officeart/2005/8/layout/orgChart1"/>
    <dgm:cxn modelId="{B9E5B1BF-FE18-41DC-BAF5-B7B3EBD67DD6}" type="presParOf" srcId="{EA237D7B-3DD4-405E-B87D-4AC06C1C3F28}" destId="{928E6DEF-226B-4D1B-B3CA-3802D3B2BD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77F4AD6-9A37-4E6D-8BDE-314A2322BCD8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3FDACDE-D1E3-4267-808B-B438F8950DB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Процессы, происходящие на рынке труда, регулируются законом спроса и предложения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CF176B9-D40D-4903-8413-29F595DBB6E6}" type="parTrans" cxnId="{15912A40-5560-4CE9-99D8-32E06B432970}">
      <dgm:prSet/>
      <dgm:spPr/>
      <dgm:t>
        <a:bodyPr/>
        <a:lstStyle/>
        <a:p>
          <a:endParaRPr lang="ru-RU"/>
        </a:p>
      </dgm:t>
    </dgm:pt>
    <dgm:pt modelId="{D48DE12E-733B-4F2E-92C0-4617340DC646}" type="sibTrans" cxnId="{15912A40-5560-4CE9-99D8-32E06B432970}">
      <dgm:prSet/>
      <dgm:spPr/>
      <dgm:t>
        <a:bodyPr/>
        <a:lstStyle/>
        <a:p>
          <a:endParaRPr lang="ru-RU"/>
        </a:p>
      </dgm:t>
    </dgm:pt>
    <dgm:pt modelId="{A924EC97-853F-4333-A725-CE61E253DA2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работники предлагают свою рабочую силу за плату, которую они хотели бы получить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83EB85-2A66-41D8-96E1-ADC6792892A4}" type="parTrans" cxnId="{5AE70F5D-6587-45B1-9020-8EEF9FC1B190}">
      <dgm:prSet/>
      <dgm:spPr/>
      <dgm:t>
        <a:bodyPr/>
        <a:lstStyle/>
        <a:p>
          <a:endParaRPr lang="ru-RU"/>
        </a:p>
      </dgm:t>
    </dgm:pt>
    <dgm:pt modelId="{DFFD810D-C56C-480B-918B-7EE3F775ABD5}" type="sibTrans" cxnId="{5AE70F5D-6587-45B1-9020-8EEF9FC1B190}">
      <dgm:prSet/>
      <dgm:spPr/>
      <dgm:t>
        <a:bodyPr/>
        <a:lstStyle/>
        <a:p>
          <a:endParaRPr lang="ru-RU"/>
        </a:p>
      </dgm:t>
    </dgm:pt>
    <dgm:pt modelId="{0948B1D4-3A24-482D-A3AA-A3FB827EC50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работодатели обозначают свой спрос на рабочую силу и ту цену, которую они готовы за неё заплатить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7594CE-E2A7-4EA8-BC4C-A2E2F87465D8}" type="parTrans" cxnId="{BB1421EB-2A1A-4AC0-A82F-3043726B7B0B}">
      <dgm:prSet/>
      <dgm:spPr/>
      <dgm:t>
        <a:bodyPr/>
        <a:lstStyle/>
        <a:p>
          <a:endParaRPr lang="ru-RU"/>
        </a:p>
      </dgm:t>
    </dgm:pt>
    <dgm:pt modelId="{A8B6FB21-0812-4352-8601-796FDFAB2E63}" type="sibTrans" cxnId="{BB1421EB-2A1A-4AC0-A82F-3043726B7B0B}">
      <dgm:prSet/>
      <dgm:spPr/>
      <dgm:t>
        <a:bodyPr/>
        <a:lstStyle/>
        <a:p>
          <a:endParaRPr lang="ru-RU"/>
        </a:p>
      </dgm:t>
    </dgm:pt>
    <dgm:pt modelId="{BDAB5730-038D-4617-8BC3-00841379539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уравновешивание кривых спроса и предложения определяет цену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-чей силы – заработную плату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568B52-48C7-4D20-8D3C-F81FAF3B5100}" type="parTrans" cxnId="{501DE8A3-8019-477E-A719-C66E8F52C426}">
      <dgm:prSet/>
      <dgm:spPr/>
      <dgm:t>
        <a:bodyPr/>
        <a:lstStyle/>
        <a:p>
          <a:endParaRPr lang="ru-RU"/>
        </a:p>
      </dgm:t>
    </dgm:pt>
    <dgm:pt modelId="{3A385893-A892-4C05-9ED0-29CD186C4DFF}" type="sibTrans" cxnId="{501DE8A3-8019-477E-A719-C66E8F52C426}">
      <dgm:prSet/>
      <dgm:spPr/>
      <dgm:t>
        <a:bodyPr/>
        <a:lstStyle/>
        <a:p>
          <a:endParaRPr lang="ru-RU"/>
        </a:p>
      </dgm:t>
    </dgm:pt>
    <dgm:pt modelId="{6ECC6582-81B2-4A59-97F3-0F8B8C86C90D}" type="pres">
      <dgm:prSet presAssocID="{377F4AD6-9A37-4E6D-8BDE-314A2322BC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A56879E-1259-4CB7-9ABD-815B26947F76}" type="pres">
      <dgm:prSet presAssocID="{43FDACDE-D1E3-4267-808B-B438F8950DBF}" presName="root" presStyleCnt="0"/>
      <dgm:spPr/>
    </dgm:pt>
    <dgm:pt modelId="{823FC303-A34F-4F24-A079-582D512DA63F}" type="pres">
      <dgm:prSet presAssocID="{43FDACDE-D1E3-4267-808B-B438F8950DBF}" presName="rootComposite" presStyleCnt="0"/>
      <dgm:spPr/>
    </dgm:pt>
    <dgm:pt modelId="{EFBF5278-E37B-4EFF-B05C-E062C43454FF}" type="pres">
      <dgm:prSet presAssocID="{43FDACDE-D1E3-4267-808B-B438F8950DBF}" presName="rootText" presStyleLbl="node1" presStyleIdx="0" presStyleCnt="1" custScaleX="447753"/>
      <dgm:spPr/>
    </dgm:pt>
    <dgm:pt modelId="{87D27C1C-C2AB-457C-8E33-BDB02D0D236A}" type="pres">
      <dgm:prSet presAssocID="{43FDACDE-D1E3-4267-808B-B438F8950DBF}" presName="rootConnector" presStyleLbl="node1" presStyleIdx="0" presStyleCnt="1"/>
      <dgm:spPr/>
    </dgm:pt>
    <dgm:pt modelId="{3F6F4B83-A345-4B5D-99B5-E80762EBE672}" type="pres">
      <dgm:prSet presAssocID="{43FDACDE-D1E3-4267-808B-B438F8950DBF}" presName="childShape" presStyleCnt="0"/>
      <dgm:spPr/>
    </dgm:pt>
    <dgm:pt modelId="{95EB80AA-6514-45E2-8884-294E2B204CA3}" type="pres">
      <dgm:prSet presAssocID="{1783EB85-2A66-41D8-96E1-ADC6792892A4}" presName="Name13" presStyleLbl="parChTrans1D2" presStyleIdx="0" presStyleCnt="3"/>
      <dgm:spPr/>
    </dgm:pt>
    <dgm:pt modelId="{3527A852-FC62-4BEF-90EC-60B165277C49}" type="pres">
      <dgm:prSet presAssocID="{A924EC97-853F-4333-A725-CE61E253DA2C}" presName="childText" presStyleLbl="bgAcc1" presStyleIdx="0" presStyleCnt="3" custScaleX="854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3386A-77C6-434B-874C-013A58475DBB}" type="pres">
      <dgm:prSet presAssocID="{097594CE-E2A7-4EA8-BC4C-A2E2F87465D8}" presName="Name13" presStyleLbl="parChTrans1D2" presStyleIdx="1" presStyleCnt="3"/>
      <dgm:spPr/>
    </dgm:pt>
    <dgm:pt modelId="{EF5EF180-07A1-4575-962E-232EDA82F4AC}" type="pres">
      <dgm:prSet presAssocID="{0948B1D4-3A24-482D-A3AA-A3FB827EC50E}" presName="childText" presStyleLbl="bgAcc1" presStyleIdx="1" presStyleCnt="3" custScaleX="854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8D86C-B396-4F88-AFC5-C4268766E27D}" type="pres">
      <dgm:prSet presAssocID="{92568B52-48C7-4D20-8D3C-F81FAF3B5100}" presName="Name13" presStyleLbl="parChTrans1D2" presStyleIdx="2" presStyleCnt="3"/>
      <dgm:spPr/>
    </dgm:pt>
    <dgm:pt modelId="{B5AB01E4-CF3C-4843-B7EA-D80D43C0FCD2}" type="pres">
      <dgm:prSet presAssocID="{BDAB5730-038D-4617-8BC3-008413795392}" presName="childText" presStyleLbl="bgAcc1" presStyleIdx="2" presStyleCnt="3" custScaleX="854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A35495-8793-45BC-BF73-B0BE93F7E366}" type="presOf" srcId="{A924EC97-853F-4333-A725-CE61E253DA2C}" destId="{3527A852-FC62-4BEF-90EC-60B165277C49}" srcOrd="0" destOrd="0" presId="urn:microsoft.com/office/officeart/2005/8/layout/hierarchy3"/>
    <dgm:cxn modelId="{5AE70F5D-6587-45B1-9020-8EEF9FC1B190}" srcId="{43FDACDE-D1E3-4267-808B-B438F8950DBF}" destId="{A924EC97-853F-4333-A725-CE61E253DA2C}" srcOrd="0" destOrd="0" parTransId="{1783EB85-2A66-41D8-96E1-ADC6792892A4}" sibTransId="{DFFD810D-C56C-480B-918B-7EE3F775ABD5}"/>
    <dgm:cxn modelId="{52005D2A-48F1-47EA-8884-0236937B501E}" type="presOf" srcId="{43FDACDE-D1E3-4267-808B-B438F8950DBF}" destId="{EFBF5278-E37B-4EFF-B05C-E062C43454FF}" srcOrd="0" destOrd="0" presId="urn:microsoft.com/office/officeart/2005/8/layout/hierarchy3"/>
    <dgm:cxn modelId="{5582169A-E59C-41FA-93E0-92460518746D}" type="presOf" srcId="{92568B52-48C7-4D20-8D3C-F81FAF3B5100}" destId="{A0E8D86C-B396-4F88-AFC5-C4268766E27D}" srcOrd="0" destOrd="0" presId="urn:microsoft.com/office/officeart/2005/8/layout/hierarchy3"/>
    <dgm:cxn modelId="{493D307D-3C12-4C5D-9ADD-7BD8465456E4}" type="presOf" srcId="{43FDACDE-D1E3-4267-808B-B438F8950DBF}" destId="{87D27C1C-C2AB-457C-8E33-BDB02D0D236A}" srcOrd="1" destOrd="0" presId="urn:microsoft.com/office/officeart/2005/8/layout/hierarchy3"/>
    <dgm:cxn modelId="{45AFB944-4855-4008-B79C-D73934930A27}" type="presOf" srcId="{1783EB85-2A66-41D8-96E1-ADC6792892A4}" destId="{95EB80AA-6514-45E2-8884-294E2B204CA3}" srcOrd="0" destOrd="0" presId="urn:microsoft.com/office/officeart/2005/8/layout/hierarchy3"/>
    <dgm:cxn modelId="{501DE8A3-8019-477E-A719-C66E8F52C426}" srcId="{43FDACDE-D1E3-4267-808B-B438F8950DBF}" destId="{BDAB5730-038D-4617-8BC3-008413795392}" srcOrd="2" destOrd="0" parTransId="{92568B52-48C7-4D20-8D3C-F81FAF3B5100}" sibTransId="{3A385893-A892-4C05-9ED0-29CD186C4DFF}"/>
    <dgm:cxn modelId="{15912A40-5560-4CE9-99D8-32E06B432970}" srcId="{377F4AD6-9A37-4E6D-8BDE-314A2322BCD8}" destId="{43FDACDE-D1E3-4267-808B-B438F8950DBF}" srcOrd="0" destOrd="0" parTransId="{ECF176B9-D40D-4903-8413-29F595DBB6E6}" sibTransId="{D48DE12E-733B-4F2E-92C0-4617340DC646}"/>
    <dgm:cxn modelId="{48842CE0-426B-47B5-91CD-697F5B567E1B}" type="presOf" srcId="{BDAB5730-038D-4617-8BC3-008413795392}" destId="{B5AB01E4-CF3C-4843-B7EA-D80D43C0FCD2}" srcOrd="0" destOrd="0" presId="urn:microsoft.com/office/officeart/2005/8/layout/hierarchy3"/>
    <dgm:cxn modelId="{9FBEFC70-98E8-482D-B36C-9FEECA642A91}" type="presOf" srcId="{0948B1D4-3A24-482D-A3AA-A3FB827EC50E}" destId="{EF5EF180-07A1-4575-962E-232EDA82F4AC}" srcOrd="0" destOrd="0" presId="urn:microsoft.com/office/officeart/2005/8/layout/hierarchy3"/>
    <dgm:cxn modelId="{0CA03E73-599D-42C8-B2A3-39A4F9165004}" type="presOf" srcId="{377F4AD6-9A37-4E6D-8BDE-314A2322BCD8}" destId="{6ECC6582-81B2-4A59-97F3-0F8B8C86C90D}" srcOrd="0" destOrd="0" presId="urn:microsoft.com/office/officeart/2005/8/layout/hierarchy3"/>
    <dgm:cxn modelId="{33FE5566-A36F-474E-9864-A5CA56C3DEAE}" type="presOf" srcId="{097594CE-E2A7-4EA8-BC4C-A2E2F87465D8}" destId="{E2E3386A-77C6-434B-874C-013A58475DBB}" srcOrd="0" destOrd="0" presId="urn:microsoft.com/office/officeart/2005/8/layout/hierarchy3"/>
    <dgm:cxn modelId="{BB1421EB-2A1A-4AC0-A82F-3043726B7B0B}" srcId="{43FDACDE-D1E3-4267-808B-B438F8950DBF}" destId="{0948B1D4-3A24-482D-A3AA-A3FB827EC50E}" srcOrd="1" destOrd="0" parTransId="{097594CE-E2A7-4EA8-BC4C-A2E2F87465D8}" sibTransId="{A8B6FB21-0812-4352-8601-796FDFAB2E63}"/>
    <dgm:cxn modelId="{4F444447-0C98-461F-A45D-BD7662724B77}" type="presParOf" srcId="{6ECC6582-81B2-4A59-97F3-0F8B8C86C90D}" destId="{2A56879E-1259-4CB7-9ABD-815B26947F76}" srcOrd="0" destOrd="0" presId="urn:microsoft.com/office/officeart/2005/8/layout/hierarchy3"/>
    <dgm:cxn modelId="{E644625B-57D5-4780-8B95-5F2FA4F9E807}" type="presParOf" srcId="{2A56879E-1259-4CB7-9ABD-815B26947F76}" destId="{823FC303-A34F-4F24-A079-582D512DA63F}" srcOrd="0" destOrd="0" presId="urn:microsoft.com/office/officeart/2005/8/layout/hierarchy3"/>
    <dgm:cxn modelId="{23695617-CFDB-466E-B529-12CC5D92D3FC}" type="presParOf" srcId="{823FC303-A34F-4F24-A079-582D512DA63F}" destId="{EFBF5278-E37B-4EFF-B05C-E062C43454FF}" srcOrd="0" destOrd="0" presId="urn:microsoft.com/office/officeart/2005/8/layout/hierarchy3"/>
    <dgm:cxn modelId="{52D409C0-AD04-40A0-8D98-F826390CF4A1}" type="presParOf" srcId="{823FC303-A34F-4F24-A079-582D512DA63F}" destId="{87D27C1C-C2AB-457C-8E33-BDB02D0D236A}" srcOrd="1" destOrd="0" presId="urn:microsoft.com/office/officeart/2005/8/layout/hierarchy3"/>
    <dgm:cxn modelId="{F954841E-8E17-422F-99C0-11DF18295346}" type="presParOf" srcId="{2A56879E-1259-4CB7-9ABD-815B26947F76}" destId="{3F6F4B83-A345-4B5D-99B5-E80762EBE672}" srcOrd="1" destOrd="0" presId="urn:microsoft.com/office/officeart/2005/8/layout/hierarchy3"/>
    <dgm:cxn modelId="{047D524B-E602-45B7-A410-ED13BD62970D}" type="presParOf" srcId="{3F6F4B83-A345-4B5D-99B5-E80762EBE672}" destId="{95EB80AA-6514-45E2-8884-294E2B204CA3}" srcOrd="0" destOrd="0" presId="urn:microsoft.com/office/officeart/2005/8/layout/hierarchy3"/>
    <dgm:cxn modelId="{D844F17A-DEC8-45C5-BCE6-D6C45FE0CA24}" type="presParOf" srcId="{3F6F4B83-A345-4B5D-99B5-E80762EBE672}" destId="{3527A852-FC62-4BEF-90EC-60B165277C49}" srcOrd="1" destOrd="0" presId="urn:microsoft.com/office/officeart/2005/8/layout/hierarchy3"/>
    <dgm:cxn modelId="{989B539C-1401-4523-963C-056FA84B68FA}" type="presParOf" srcId="{3F6F4B83-A345-4B5D-99B5-E80762EBE672}" destId="{E2E3386A-77C6-434B-874C-013A58475DBB}" srcOrd="2" destOrd="0" presId="urn:microsoft.com/office/officeart/2005/8/layout/hierarchy3"/>
    <dgm:cxn modelId="{64A3F034-BA78-4A10-8F7B-AA19AC7D4EEA}" type="presParOf" srcId="{3F6F4B83-A345-4B5D-99B5-E80762EBE672}" destId="{EF5EF180-07A1-4575-962E-232EDA82F4AC}" srcOrd="3" destOrd="0" presId="urn:microsoft.com/office/officeart/2005/8/layout/hierarchy3"/>
    <dgm:cxn modelId="{416AA215-BACB-41D1-9448-B2E7E62B52F5}" type="presParOf" srcId="{3F6F4B83-A345-4B5D-99B5-E80762EBE672}" destId="{A0E8D86C-B396-4F88-AFC5-C4268766E27D}" srcOrd="4" destOrd="0" presId="urn:microsoft.com/office/officeart/2005/8/layout/hierarchy3"/>
    <dgm:cxn modelId="{7B91AC65-ABE0-4D1E-BB8C-472165F0651B}" type="presParOf" srcId="{3F6F4B83-A345-4B5D-99B5-E80762EBE672}" destId="{B5AB01E4-CF3C-4843-B7EA-D80D43C0FCD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0212D44-B70C-4233-9BB1-366E791B173C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4B54A9C-F370-416E-AC48-2E13D98EE16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Объём предложения рабочей силы на рынке может определяться различными факторами: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8DD046-5535-436D-9076-8D65941F9A40}" type="parTrans" cxnId="{5D060832-79D3-40DC-9841-310DF8D257BF}">
      <dgm:prSet/>
      <dgm:spPr/>
      <dgm:t>
        <a:bodyPr/>
        <a:lstStyle/>
        <a:p>
          <a:endParaRPr lang="ru-RU"/>
        </a:p>
      </dgm:t>
    </dgm:pt>
    <dgm:pt modelId="{5E763B4E-00BF-4D64-9171-246BDA772F44}" type="sibTrans" cxnId="{5D060832-79D3-40DC-9841-310DF8D257BF}">
      <dgm:prSet/>
      <dgm:spPr/>
      <dgm:t>
        <a:bodyPr/>
        <a:lstStyle/>
        <a:p>
          <a:endParaRPr lang="ru-RU"/>
        </a:p>
      </dgm:t>
    </dgm:pt>
    <dgm:pt modelId="{DA8F1879-4AEA-4C8E-8C7D-D7255A3D860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удалённостью предполагаемого рабочего места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96FE9B-E8B5-41F6-B232-FDEDEA681F70}" type="parTrans" cxnId="{08413ABB-38EC-4306-A819-535958601BE4}">
      <dgm:prSet/>
      <dgm:spPr/>
      <dgm:t>
        <a:bodyPr/>
        <a:lstStyle/>
        <a:p>
          <a:endParaRPr lang="ru-RU"/>
        </a:p>
      </dgm:t>
    </dgm:pt>
    <dgm:pt modelId="{9B29D1B7-8A0A-4D84-AD28-D6F130275074}" type="sibTrans" cxnId="{08413ABB-38EC-4306-A819-535958601BE4}">
      <dgm:prSet/>
      <dgm:spPr/>
      <dgm:t>
        <a:bodyPr/>
        <a:lstStyle/>
        <a:p>
          <a:endParaRPr lang="ru-RU"/>
        </a:p>
      </dgm:t>
    </dgm:pt>
    <dgm:pt modelId="{3B39AB36-D144-49D0-8C8E-38931A54467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налоговой системой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4F94050-263E-458B-AA4A-75DD8FFE67A0}" type="parTrans" cxnId="{25139CEF-DB3F-4BD0-9C4B-767AAF90CD41}">
      <dgm:prSet/>
      <dgm:spPr/>
      <dgm:t>
        <a:bodyPr/>
        <a:lstStyle/>
        <a:p>
          <a:endParaRPr lang="ru-RU"/>
        </a:p>
      </dgm:t>
    </dgm:pt>
    <dgm:pt modelId="{DEADD4FB-9406-4C37-B1EC-DE64E0CED75A}" type="sibTrans" cxnId="{25139CEF-DB3F-4BD0-9C4B-767AAF90CD41}">
      <dgm:prSet/>
      <dgm:spPr/>
      <dgm:t>
        <a:bodyPr/>
        <a:lstStyle/>
        <a:p>
          <a:endParaRPr lang="ru-RU"/>
        </a:p>
      </dgm:t>
    </dgm:pt>
    <dgm:pt modelId="{C1F82B62-4E9C-4003-96E1-B6E19BFE171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заработной платой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6AE178-6B43-4A5A-B6DB-71C31458847E}" type="parTrans" cxnId="{AEA0299B-B7DD-4DC1-AFD0-4FFAD7FD7B44}">
      <dgm:prSet/>
      <dgm:spPr/>
      <dgm:t>
        <a:bodyPr/>
        <a:lstStyle/>
        <a:p>
          <a:endParaRPr lang="ru-RU"/>
        </a:p>
      </dgm:t>
    </dgm:pt>
    <dgm:pt modelId="{E851AB52-45F6-434A-9C75-F77FCA019B97}" type="sibTrans" cxnId="{AEA0299B-B7DD-4DC1-AFD0-4FFAD7FD7B44}">
      <dgm:prSet/>
      <dgm:spPr/>
      <dgm:t>
        <a:bodyPr/>
        <a:lstStyle/>
        <a:p>
          <a:endParaRPr lang="ru-RU"/>
        </a:p>
      </dgm:t>
    </dgm:pt>
    <dgm:pt modelId="{6DB6ACDF-2752-457E-B867-469B3B8E366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социальными льготами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B384E7A-74BE-451A-BC47-2BE15E020D0C}" type="parTrans" cxnId="{50D84541-D420-4998-BBAD-018FE7FB7E2D}">
      <dgm:prSet/>
      <dgm:spPr/>
      <dgm:t>
        <a:bodyPr/>
        <a:lstStyle/>
        <a:p>
          <a:endParaRPr lang="ru-RU"/>
        </a:p>
      </dgm:t>
    </dgm:pt>
    <dgm:pt modelId="{E41205CE-84B4-4DB9-959B-F29EC62E88AE}" type="sibTrans" cxnId="{50D84541-D420-4998-BBAD-018FE7FB7E2D}">
      <dgm:prSet/>
      <dgm:spPr/>
      <dgm:t>
        <a:bodyPr/>
        <a:lstStyle/>
        <a:p>
          <a:endParaRPr lang="ru-RU"/>
        </a:p>
      </dgm:t>
    </dgm:pt>
    <dgm:pt modelId="{ADF23432-3D39-496D-8EA1-E17B86F2868C}" type="pres">
      <dgm:prSet presAssocID="{F0212D44-B70C-4233-9BB1-366E791B17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EBB3A5-7DAB-48BA-B9B0-33EF1FBBFCCB}" type="pres">
      <dgm:prSet presAssocID="{84B54A9C-F370-416E-AC48-2E13D98EE161}" presName="root" presStyleCnt="0"/>
      <dgm:spPr/>
    </dgm:pt>
    <dgm:pt modelId="{7255F397-66F6-450A-8852-5634A65C0EDE}" type="pres">
      <dgm:prSet presAssocID="{84B54A9C-F370-416E-AC48-2E13D98EE161}" presName="rootComposite" presStyleCnt="0"/>
      <dgm:spPr/>
    </dgm:pt>
    <dgm:pt modelId="{36D9BE85-0CEC-4D2D-B1C8-4B305F5F3E2A}" type="pres">
      <dgm:prSet presAssocID="{84B54A9C-F370-416E-AC48-2E13D98EE161}" presName="rootText" presStyleLbl="node1" presStyleIdx="0" presStyleCnt="1" custScaleX="594206"/>
      <dgm:spPr/>
      <dgm:t>
        <a:bodyPr/>
        <a:lstStyle/>
        <a:p>
          <a:endParaRPr lang="ru-RU"/>
        </a:p>
      </dgm:t>
    </dgm:pt>
    <dgm:pt modelId="{DE1D3591-BD75-4CB8-A50D-4E42D2B8FFAD}" type="pres">
      <dgm:prSet presAssocID="{84B54A9C-F370-416E-AC48-2E13D98EE161}" presName="rootConnector" presStyleLbl="node1" presStyleIdx="0" presStyleCnt="1"/>
      <dgm:spPr/>
    </dgm:pt>
    <dgm:pt modelId="{D53D08AF-A046-4C7E-BA59-9C29CD587609}" type="pres">
      <dgm:prSet presAssocID="{84B54A9C-F370-416E-AC48-2E13D98EE161}" presName="childShape" presStyleCnt="0"/>
      <dgm:spPr/>
    </dgm:pt>
    <dgm:pt modelId="{743A0135-1B3B-4350-8C9F-27ABEA2DEB91}" type="pres">
      <dgm:prSet presAssocID="{9D96FE9B-E8B5-41F6-B232-FDEDEA681F70}" presName="Name13" presStyleLbl="parChTrans1D2" presStyleIdx="0" presStyleCnt="4"/>
      <dgm:spPr/>
    </dgm:pt>
    <dgm:pt modelId="{0F54D020-15AB-4DF3-A6E1-D29A1F2E82E1}" type="pres">
      <dgm:prSet presAssocID="{DA8F1879-4AEA-4C8E-8C7D-D7255A3D860B}" presName="childText" presStyleLbl="bgAcc1" presStyleIdx="0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EEA6B-7AB6-4BA5-97B3-D9A260A61634}" type="pres">
      <dgm:prSet presAssocID="{34F94050-263E-458B-AA4A-75DD8FFE67A0}" presName="Name13" presStyleLbl="parChTrans1D2" presStyleIdx="1" presStyleCnt="4"/>
      <dgm:spPr/>
    </dgm:pt>
    <dgm:pt modelId="{C1198E12-445B-45F5-AEB5-FB822B2F3DF5}" type="pres">
      <dgm:prSet presAssocID="{3B39AB36-D144-49D0-8C8E-38931A544672}" presName="childText" presStyleLbl="bgAcc1" presStyleIdx="1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61854-9230-4E6E-B808-8A2DC5135C32}" type="pres">
      <dgm:prSet presAssocID="{9B384E7A-74BE-451A-BC47-2BE15E020D0C}" presName="Name13" presStyleLbl="parChTrans1D2" presStyleIdx="2" presStyleCnt="4"/>
      <dgm:spPr/>
    </dgm:pt>
    <dgm:pt modelId="{BD06BF13-33D4-4F46-8677-DC64C0C6388B}" type="pres">
      <dgm:prSet presAssocID="{6DB6ACDF-2752-457E-B867-469B3B8E3668}" presName="childText" presStyleLbl="bgAcc1" presStyleIdx="2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8B76C-B0AE-4450-B6B8-256E05FC2B58}" type="pres">
      <dgm:prSet presAssocID="{BF6AE178-6B43-4A5A-B6DB-71C31458847E}" presName="Name13" presStyleLbl="parChTrans1D2" presStyleIdx="3" presStyleCnt="4"/>
      <dgm:spPr/>
    </dgm:pt>
    <dgm:pt modelId="{4671A97A-7B91-4701-A446-6DCBDD7AFCC5}" type="pres">
      <dgm:prSet presAssocID="{C1F82B62-4E9C-4003-96E1-B6E19BFE1713}" presName="childText" presStyleLbl="bgAcc1" presStyleIdx="3" presStyleCnt="4" custScaleX="1041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060832-79D3-40DC-9841-310DF8D257BF}" srcId="{F0212D44-B70C-4233-9BB1-366E791B173C}" destId="{84B54A9C-F370-416E-AC48-2E13D98EE161}" srcOrd="0" destOrd="0" parTransId="{B38DD046-5535-436D-9076-8D65941F9A40}" sibTransId="{5E763B4E-00BF-4D64-9171-246BDA772F44}"/>
    <dgm:cxn modelId="{D9908BC4-0F15-4127-AE39-F0269C71E82E}" type="presOf" srcId="{F0212D44-B70C-4233-9BB1-366E791B173C}" destId="{ADF23432-3D39-496D-8EA1-E17B86F2868C}" srcOrd="0" destOrd="0" presId="urn:microsoft.com/office/officeart/2005/8/layout/hierarchy3"/>
    <dgm:cxn modelId="{25139CEF-DB3F-4BD0-9C4B-767AAF90CD41}" srcId="{84B54A9C-F370-416E-AC48-2E13D98EE161}" destId="{3B39AB36-D144-49D0-8C8E-38931A544672}" srcOrd="1" destOrd="0" parTransId="{34F94050-263E-458B-AA4A-75DD8FFE67A0}" sibTransId="{DEADD4FB-9406-4C37-B1EC-DE64E0CED75A}"/>
    <dgm:cxn modelId="{08413ABB-38EC-4306-A819-535958601BE4}" srcId="{84B54A9C-F370-416E-AC48-2E13D98EE161}" destId="{DA8F1879-4AEA-4C8E-8C7D-D7255A3D860B}" srcOrd="0" destOrd="0" parTransId="{9D96FE9B-E8B5-41F6-B232-FDEDEA681F70}" sibTransId="{9B29D1B7-8A0A-4D84-AD28-D6F130275074}"/>
    <dgm:cxn modelId="{AEA0299B-B7DD-4DC1-AFD0-4FFAD7FD7B44}" srcId="{84B54A9C-F370-416E-AC48-2E13D98EE161}" destId="{C1F82B62-4E9C-4003-96E1-B6E19BFE1713}" srcOrd="3" destOrd="0" parTransId="{BF6AE178-6B43-4A5A-B6DB-71C31458847E}" sibTransId="{E851AB52-45F6-434A-9C75-F77FCA019B97}"/>
    <dgm:cxn modelId="{DD8E677E-EAB1-42BE-8CEF-7FC78997FE6E}" type="presOf" srcId="{84B54A9C-F370-416E-AC48-2E13D98EE161}" destId="{DE1D3591-BD75-4CB8-A50D-4E42D2B8FFAD}" srcOrd="1" destOrd="0" presId="urn:microsoft.com/office/officeart/2005/8/layout/hierarchy3"/>
    <dgm:cxn modelId="{85BB4EE4-0955-481C-A469-E329AB91B091}" type="presOf" srcId="{6DB6ACDF-2752-457E-B867-469B3B8E3668}" destId="{BD06BF13-33D4-4F46-8677-DC64C0C6388B}" srcOrd="0" destOrd="0" presId="urn:microsoft.com/office/officeart/2005/8/layout/hierarchy3"/>
    <dgm:cxn modelId="{F294AA99-62A2-484D-816B-7C8FCDA96AEB}" type="presOf" srcId="{9B384E7A-74BE-451A-BC47-2BE15E020D0C}" destId="{88961854-9230-4E6E-B808-8A2DC5135C32}" srcOrd="0" destOrd="0" presId="urn:microsoft.com/office/officeart/2005/8/layout/hierarchy3"/>
    <dgm:cxn modelId="{5C102E62-9801-4812-AEB8-6152EDEBF364}" type="presOf" srcId="{84B54A9C-F370-416E-AC48-2E13D98EE161}" destId="{36D9BE85-0CEC-4D2D-B1C8-4B305F5F3E2A}" srcOrd="0" destOrd="0" presId="urn:microsoft.com/office/officeart/2005/8/layout/hierarchy3"/>
    <dgm:cxn modelId="{50D84541-D420-4998-BBAD-018FE7FB7E2D}" srcId="{84B54A9C-F370-416E-AC48-2E13D98EE161}" destId="{6DB6ACDF-2752-457E-B867-469B3B8E3668}" srcOrd="2" destOrd="0" parTransId="{9B384E7A-74BE-451A-BC47-2BE15E020D0C}" sibTransId="{E41205CE-84B4-4DB9-959B-F29EC62E88AE}"/>
    <dgm:cxn modelId="{C0B33A8F-3F36-4759-A9E6-6072BF72318E}" type="presOf" srcId="{BF6AE178-6B43-4A5A-B6DB-71C31458847E}" destId="{C2E8B76C-B0AE-4450-B6B8-256E05FC2B58}" srcOrd="0" destOrd="0" presId="urn:microsoft.com/office/officeart/2005/8/layout/hierarchy3"/>
    <dgm:cxn modelId="{FFE2C0D6-85C4-494E-8222-0A55AC219C6A}" type="presOf" srcId="{34F94050-263E-458B-AA4A-75DD8FFE67A0}" destId="{201EEA6B-7AB6-4BA5-97B3-D9A260A61634}" srcOrd="0" destOrd="0" presId="urn:microsoft.com/office/officeart/2005/8/layout/hierarchy3"/>
    <dgm:cxn modelId="{C092B73C-C537-4557-9075-437BA2DB8845}" type="presOf" srcId="{3B39AB36-D144-49D0-8C8E-38931A544672}" destId="{C1198E12-445B-45F5-AEB5-FB822B2F3DF5}" srcOrd="0" destOrd="0" presId="urn:microsoft.com/office/officeart/2005/8/layout/hierarchy3"/>
    <dgm:cxn modelId="{B7297617-6FE9-451A-BC19-4F6C1F467C99}" type="presOf" srcId="{DA8F1879-4AEA-4C8E-8C7D-D7255A3D860B}" destId="{0F54D020-15AB-4DF3-A6E1-D29A1F2E82E1}" srcOrd="0" destOrd="0" presId="urn:microsoft.com/office/officeart/2005/8/layout/hierarchy3"/>
    <dgm:cxn modelId="{C5F20406-3D8D-4EBA-9332-500D495CBC4B}" type="presOf" srcId="{C1F82B62-4E9C-4003-96E1-B6E19BFE1713}" destId="{4671A97A-7B91-4701-A446-6DCBDD7AFCC5}" srcOrd="0" destOrd="0" presId="urn:microsoft.com/office/officeart/2005/8/layout/hierarchy3"/>
    <dgm:cxn modelId="{4D153B02-C3B2-4104-AC72-E0120422599C}" type="presOf" srcId="{9D96FE9B-E8B5-41F6-B232-FDEDEA681F70}" destId="{743A0135-1B3B-4350-8C9F-27ABEA2DEB91}" srcOrd="0" destOrd="0" presId="urn:microsoft.com/office/officeart/2005/8/layout/hierarchy3"/>
    <dgm:cxn modelId="{ABFA70DD-786F-43B8-9F60-A3810CA29F7D}" type="presParOf" srcId="{ADF23432-3D39-496D-8EA1-E17B86F2868C}" destId="{4CEBB3A5-7DAB-48BA-B9B0-33EF1FBBFCCB}" srcOrd="0" destOrd="0" presId="urn:microsoft.com/office/officeart/2005/8/layout/hierarchy3"/>
    <dgm:cxn modelId="{4E80AAF3-5F57-49A3-99DA-427DE4B7D939}" type="presParOf" srcId="{4CEBB3A5-7DAB-48BA-B9B0-33EF1FBBFCCB}" destId="{7255F397-66F6-450A-8852-5634A65C0EDE}" srcOrd="0" destOrd="0" presId="urn:microsoft.com/office/officeart/2005/8/layout/hierarchy3"/>
    <dgm:cxn modelId="{EE842040-2B2A-488A-9C9F-0C1616349D87}" type="presParOf" srcId="{7255F397-66F6-450A-8852-5634A65C0EDE}" destId="{36D9BE85-0CEC-4D2D-B1C8-4B305F5F3E2A}" srcOrd="0" destOrd="0" presId="urn:microsoft.com/office/officeart/2005/8/layout/hierarchy3"/>
    <dgm:cxn modelId="{8316ACF7-5917-4434-8943-2362841EFF4B}" type="presParOf" srcId="{7255F397-66F6-450A-8852-5634A65C0EDE}" destId="{DE1D3591-BD75-4CB8-A50D-4E42D2B8FFAD}" srcOrd="1" destOrd="0" presId="urn:microsoft.com/office/officeart/2005/8/layout/hierarchy3"/>
    <dgm:cxn modelId="{41090232-B056-45F1-B0A8-CB5CD38F15E3}" type="presParOf" srcId="{4CEBB3A5-7DAB-48BA-B9B0-33EF1FBBFCCB}" destId="{D53D08AF-A046-4C7E-BA59-9C29CD587609}" srcOrd="1" destOrd="0" presId="urn:microsoft.com/office/officeart/2005/8/layout/hierarchy3"/>
    <dgm:cxn modelId="{FC401346-9B42-46EE-909C-EA4756C80C5B}" type="presParOf" srcId="{D53D08AF-A046-4C7E-BA59-9C29CD587609}" destId="{743A0135-1B3B-4350-8C9F-27ABEA2DEB91}" srcOrd="0" destOrd="0" presId="urn:microsoft.com/office/officeart/2005/8/layout/hierarchy3"/>
    <dgm:cxn modelId="{901EF280-9E4F-4D45-9433-5F0560CC6C58}" type="presParOf" srcId="{D53D08AF-A046-4C7E-BA59-9C29CD587609}" destId="{0F54D020-15AB-4DF3-A6E1-D29A1F2E82E1}" srcOrd="1" destOrd="0" presId="urn:microsoft.com/office/officeart/2005/8/layout/hierarchy3"/>
    <dgm:cxn modelId="{C06E6911-3C2D-470C-9C21-B7B0E089A4C3}" type="presParOf" srcId="{D53D08AF-A046-4C7E-BA59-9C29CD587609}" destId="{201EEA6B-7AB6-4BA5-97B3-D9A260A61634}" srcOrd="2" destOrd="0" presId="urn:microsoft.com/office/officeart/2005/8/layout/hierarchy3"/>
    <dgm:cxn modelId="{E365657E-FE98-4470-BF07-2AB4CC9DB705}" type="presParOf" srcId="{D53D08AF-A046-4C7E-BA59-9C29CD587609}" destId="{C1198E12-445B-45F5-AEB5-FB822B2F3DF5}" srcOrd="3" destOrd="0" presId="urn:microsoft.com/office/officeart/2005/8/layout/hierarchy3"/>
    <dgm:cxn modelId="{D4A7E942-7920-4212-9F55-EAEC8F69D4F3}" type="presParOf" srcId="{D53D08AF-A046-4C7E-BA59-9C29CD587609}" destId="{88961854-9230-4E6E-B808-8A2DC5135C32}" srcOrd="4" destOrd="0" presId="urn:microsoft.com/office/officeart/2005/8/layout/hierarchy3"/>
    <dgm:cxn modelId="{5F8E770F-104F-495D-BCA5-744258F492BF}" type="presParOf" srcId="{D53D08AF-A046-4C7E-BA59-9C29CD587609}" destId="{BD06BF13-33D4-4F46-8677-DC64C0C6388B}" srcOrd="5" destOrd="0" presId="urn:microsoft.com/office/officeart/2005/8/layout/hierarchy3"/>
    <dgm:cxn modelId="{6C4A2784-9014-4571-AEA5-61959B47FFBE}" type="presParOf" srcId="{D53D08AF-A046-4C7E-BA59-9C29CD587609}" destId="{C2E8B76C-B0AE-4450-B6B8-256E05FC2B58}" srcOrd="6" destOrd="0" presId="urn:microsoft.com/office/officeart/2005/8/layout/hierarchy3"/>
    <dgm:cxn modelId="{B8E0A9F0-1E38-426E-8AE0-69AC10082545}" type="presParOf" srcId="{D53D08AF-A046-4C7E-BA59-9C29CD587609}" destId="{4671A97A-7B91-4701-A446-6DCBDD7AFCC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FC44D-8860-426B-9234-2D1212AA104B}">
      <dsp:nvSpPr>
        <dsp:cNvPr id="0" name=""/>
        <dsp:cNvSpPr/>
      </dsp:nvSpPr>
      <dsp:spPr>
        <a:xfrm>
          <a:off x="0" y="0"/>
          <a:ext cx="8712968" cy="5200352"/>
        </a:xfrm>
        <a:prstGeom prst="roundRect">
          <a:avLst>
            <a:gd name="adj" fmla="val 8500"/>
          </a:avLst>
        </a:prstGeom>
        <a:solidFill>
          <a:schemeClr val="accent5">
            <a:hueOff val="0"/>
            <a:satOff val="0"/>
            <a:lumOff val="0"/>
            <a:alpha val="5800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4036051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Рынок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9466" y="129466"/>
        <a:ext cx="8454036" cy="4941420"/>
      </dsp:txXfrm>
    </dsp:sp>
    <dsp:sp modelId="{78023C62-CE10-45A5-B4CC-34B7DC6B9A82}">
      <dsp:nvSpPr>
        <dsp:cNvPr id="0" name=""/>
        <dsp:cNvSpPr/>
      </dsp:nvSpPr>
      <dsp:spPr>
        <a:xfrm>
          <a:off x="217824" y="1300088"/>
          <a:ext cx="8277319" cy="3640246"/>
        </a:xfrm>
        <a:prstGeom prst="roundRect">
          <a:avLst>
            <a:gd name="adj" fmla="val 10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231155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современных условиях - сфера экономики, в которой совершается процесс товарного обращения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9774" y="1412038"/>
        <a:ext cx="8053419" cy="3416346"/>
      </dsp:txXfrm>
    </dsp:sp>
    <dsp:sp modelId="{058996D2-130C-4E31-94AC-038B707B803F}">
      <dsp:nvSpPr>
        <dsp:cNvPr id="0" name=""/>
        <dsp:cNvSpPr/>
      </dsp:nvSpPr>
      <dsp:spPr>
        <a:xfrm>
          <a:off x="435648" y="2600176"/>
          <a:ext cx="7841671" cy="2080140"/>
        </a:xfrm>
        <a:prstGeom prst="roundRect">
          <a:avLst>
            <a:gd name="adj" fmla="val 10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сложная система экономических отношений купли-продажи товаров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9619" y="2664147"/>
        <a:ext cx="7713729" cy="19521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9BE85-0CEC-4D2D-B1C8-4B305F5F3E2A}">
      <dsp:nvSpPr>
        <dsp:cNvPr id="0" name=""/>
        <dsp:cNvSpPr/>
      </dsp:nvSpPr>
      <dsp:spPr>
        <a:xfrm>
          <a:off x="1177" y="255025"/>
          <a:ext cx="5569907" cy="4686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Объём спроса на рабочую силу определяется: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904" y="268752"/>
        <a:ext cx="5542453" cy="441230"/>
      </dsp:txXfrm>
    </dsp:sp>
    <dsp:sp modelId="{743A0135-1B3B-4350-8C9F-27ABEA2DEB91}">
      <dsp:nvSpPr>
        <dsp:cNvPr id="0" name=""/>
        <dsp:cNvSpPr/>
      </dsp:nvSpPr>
      <dsp:spPr>
        <a:xfrm>
          <a:off x="558168" y="723710"/>
          <a:ext cx="556990" cy="351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513"/>
              </a:lnTo>
              <a:lnTo>
                <a:pt x="556990" y="35151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4D020-15AB-4DF3-A6E1-D29A1F2E82E1}">
      <dsp:nvSpPr>
        <dsp:cNvPr id="0" name=""/>
        <dsp:cNvSpPr/>
      </dsp:nvSpPr>
      <dsp:spPr>
        <a:xfrm>
          <a:off x="1115159" y="840881"/>
          <a:ext cx="7812654" cy="468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потребностями работодателей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886" y="854608"/>
        <a:ext cx="7785200" cy="441230"/>
      </dsp:txXfrm>
    </dsp:sp>
    <dsp:sp modelId="{201EEA6B-7AB6-4BA5-97B3-D9A260A61634}">
      <dsp:nvSpPr>
        <dsp:cNvPr id="0" name=""/>
        <dsp:cNvSpPr/>
      </dsp:nvSpPr>
      <dsp:spPr>
        <a:xfrm>
          <a:off x="558168" y="723710"/>
          <a:ext cx="556990" cy="937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7369"/>
              </a:lnTo>
              <a:lnTo>
                <a:pt x="556990" y="9373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98E12-445B-45F5-AEB5-FB822B2F3DF5}">
      <dsp:nvSpPr>
        <dsp:cNvPr id="0" name=""/>
        <dsp:cNvSpPr/>
      </dsp:nvSpPr>
      <dsp:spPr>
        <a:xfrm>
          <a:off x="1115159" y="1426737"/>
          <a:ext cx="7812654" cy="468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оснащением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886" y="1440464"/>
        <a:ext cx="7785200" cy="441230"/>
      </dsp:txXfrm>
    </dsp:sp>
    <dsp:sp modelId="{88961854-9230-4E6E-B808-8A2DC5135C32}">
      <dsp:nvSpPr>
        <dsp:cNvPr id="0" name=""/>
        <dsp:cNvSpPr/>
      </dsp:nvSpPr>
      <dsp:spPr>
        <a:xfrm>
          <a:off x="558168" y="723710"/>
          <a:ext cx="556990" cy="1523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225"/>
              </a:lnTo>
              <a:lnTo>
                <a:pt x="556990" y="152322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6BF13-33D4-4F46-8677-DC64C0C6388B}">
      <dsp:nvSpPr>
        <dsp:cNvPr id="0" name=""/>
        <dsp:cNvSpPr/>
      </dsp:nvSpPr>
      <dsp:spPr>
        <a:xfrm>
          <a:off x="1115159" y="2012593"/>
          <a:ext cx="7812654" cy="468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общими потребностями экономики в целом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886" y="2026320"/>
        <a:ext cx="7785200" cy="4412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9BE85-0CEC-4D2D-B1C8-4B305F5F3E2A}">
      <dsp:nvSpPr>
        <dsp:cNvPr id="0" name=""/>
        <dsp:cNvSpPr/>
      </dsp:nvSpPr>
      <dsp:spPr>
        <a:xfrm>
          <a:off x="1177" y="648069"/>
          <a:ext cx="5569907" cy="4686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субъекты рынка труда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904" y="661796"/>
        <a:ext cx="5542453" cy="441230"/>
      </dsp:txXfrm>
    </dsp:sp>
    <dsp:sp modelId="{743A0135-1B3B-4350-8C9F-27ABEA2DEB91}">
      <dsp:nvSpPr>
        <dsp:cNvPr id="0" name=""/>
        <dsp:cNvSpPr/>
      </dsp:nvSpPr>
      <dsp:spPr>
        <a:xfrm>
          <a:off x="558168" y="1116754"/>
          <a:ext cx="556990" cy="351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513"/>
              </a:lnTo>
              <a:lnTo>
                <a:pt x="556990" y="35151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4D020-15AB-4DF3-A6E1-D29A1F2E82E1}">
      <dsp:nvSpPr>
        <dsp:cNvPr id="0" name=""/>
        <dsp:cNvSpPr/>
      </dsp:nvSpPr>
      <dsp:spPr>
        <a:xfrm>
          <a:off x="1115159" y="1233925"/>
          <a:ext cx="7812654" cy="468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контрагенты трудовых отношений – работники и работодатели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886" y="1247652"/>
        <a:ext cx="7785200" cy="441230"/>
      </dsp:txXfrm>
    </dsp:sp>
    <dsp:sp modelId="{201EEA6B-7AB6-4BA5-97B3-D9A260A61634}">
      <dsp:nvSpPr>
        <dsp:cNvPr id="0" name=""/>
        <dsp:cNvSpPr/>
      </dsp:nvSpPr>
      <dsp:spPr>
        <a:xfrm>
          <a:off x="558168" y="1116754"/>
          <a:ext cx="556990" cy="937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7369"/>
              </a:lnTo>
              <a:lnTo>
                <a:pt x="556990" y="9373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98E12-445B-45F5-AEB5-FB822B2F3DF5}">
      <dsp:nvSpPr>
        <dsp:cNvPr id="0" name=""/>
        <dsp:cNvSpPr/>
      </dsp:nvSpPr>
      <dsp:spPr>
        <a:xfrm>
          <a:off x="1115159" y="1819782"/>
          <a:ext cx="7812654" cy="4686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посредники между работодателями и наёмными работниками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8886" y="1833509"/>
        <a:ext cx="7785200" cy="441230"/>
      </dsp:txXfrm>
    </dsp:sp>
    <dsp:sp modelId="{88961854-9230-4E6E-B808-8A2DC5135C32}">
      <dsp:nvSpPr>
        <dsp:cNvPr id="0" name=""/>
        <dsp:cNvSpPr/>
      </dsp:nvSpPr>
      <dsp:spPr>
        <a:xfrm>
          <a:off x="558168" y="1116754"/>
          <a:ext cx="556990" cy="1855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5157"/>
              </a:lnTo>
              <a:lnTo>
                <a:pt x="556990" y="185515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6BF13-33D4-4F46-8677-DC64C0C6388B}">
      <dsp:nvSpPr>
        <dsp:cNvPr id="0" name=""/>
        <dsp:cNvSpPr/>
      </dsp:nvSpPr>
      <dsp:spPr>
        <a:xfrm>
          <a:off x="1115159" y="2405638"/>
          <a:ext cx="7812654" cy="11325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представители органов власти, вырабатывающие принципы правовой регламентации отношений на рынке труда, осуществляющие его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-дарственное регулирование и контроль за соблюдением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8330" y="2438809"/>
        <a:ext cx="7746312" cy="1066206"/>
      </dsp:txXfrm>
    </dsp:sp>
    <dsp:sp modelId="{C2E8B76C-B0AE-4450-B6B8-256E05FC2B58}">
      <dsp:nvSpPr>
        <dsp:cNvPr id="0" name=""/>
        <dsp:cNvSpPr/>
      </dsp:nvSpPr>
      <dsp:spPr>
        <a:xfrm>
          <a:off x="558168" y="1116754"/>
          <a:ext cx="556990" cy="3051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1185"/>
              </a:lnTo>
              <a:lnTo>
                <a:pt x="556990" y="305118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1A97A-7B91-4701-A446-6DCBDD7AFCC5}">
      <dsp:nvSpPr>
        <dsp:cNvPr id="0" name=""/>
        <dsp:cNvSpPr/>
      </dsp:nvSpPr>
      <dsp:spPr>
        <a:xfrm>
          <a:off x="1115159" y="3655358"/>
          <a:ext cx="7812654" cy="10251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представители интересов работников и работодателей – общественные организации, осуществляющие защиту интересов субъектов  трудовых отношений (профсоюзы, союзы предпринимателей, потребителей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5185" y="3685384"/>
        <a:ext cx="7752602" cy="965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B8427-A4EE-4D8F-9B38-8469C1363958}">
      <dsp:nvSpPr>
        <dsp:cNvPr id="0" name=""/>
        <dsp:cNvSpPr/>
      </dsp:nvSpPr>
      <dsp:spPr>
        <a:xfrm>
          <a:off x="7496891" y="2801661"/>
          <a:ext cx="91440" cy="4858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82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D59BEB-72B3-4B6C-A0FA-2464A580484C}">
      <dsp:nvSpPr>
        <dsp:cNvPr id="0" name=""/>
        <dsp:cNvSpPr/>
      </dsp:nvSpPr>
      <dsp:spPr>
        <a:xfrm>
          <a:off x="4464496" y="1159111"/>
          <a:ext cx="3078115" cy="485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12"/>
              </a:lnTo>
              <a:lnTo>
                <a:pt x="3078115" y="242912"/>
              </a:lnTo>
              <a:lnTo>
                <a:pt x="3078115" y="48582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983B0-C989-4A0C-AEA9-F685E228AE0B}">
      <dsp:nvSpPr>
        <dsp:cNvPr id="0" name=""/>
        <dsp:cNvSpPr/>
      </dsp:nvSpPr>
      <dsp:spPr>
        <a:xfrm>
          <a:off x="4418775" y="2801661"/>
          <a:ext cx="91440" cy="4858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82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25400-FC55-4F44-A964-08460DFFAF92}">
      <dsp:nvSpPr>
        <dsp:cNvPr id="0" name=""/>
        <dsp:cNvSpPr/>
      </dsp:nvSpPr>
      <dsp:spPr>
        <a:xfrm>
          <a:off x="4418775" y="1159111"/>
          <a:ext cx="91440" cy="4858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82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A4B9F-DC2F-438E-A33A-188C2E0331EB}">
      <dsp:nvSpPr>
        <dsp:cNvPr id="0" name=""/>
        <dsp:cNvSpPr/>
      </dsp:nvSpPr>
      <dsp:spPr>
        <a:xfrm>
          <a:off x="1340660" y="2801661"/>
          <a:ext cx="91440" cy="4858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82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3BB54-2BE3-450F-83B0-C471ACEC5C17}">
      <dsp:nvSpPr>
        <dsp:cNvPr id="0" name=""/>
        <dsp:cNvSpPr/>
      </dsp:nvSpPr>
      <dsp:spPr>
        <a:xfrm>
          <a:off x="1386380" y="1159111"/>
          <a:ext cx="3078115" cy="485824"/>
        </a:xfrm>
        <a:custGeom>
          <a:avLst/>
          <a:gdLst/>
          <a:ahLst/>
          <a:cxnLst/>
          <a:rect l="0" t="0" r="0" b="0"/>
          <a:pathLst>
            <a:path>
              <a:moveTo>
                <a:pt x="3078115" y="0"/>
              </a:moveTo>
              <a:lnTo>
                <a:pt x="3078115" y="242912"/>
              </a:lnTo>
              <a:lnTo>
                <a:pt x="0" y="242912"/>
              </a:lnTo>
              <a:lnTo>
                <a:pt x="0" y="48582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BEB0B-F7AC-4DD8-8151-2F66C3202CE3}">
      <dsp:nvSpPr>
        <dsp:cNvPr id="0" name=""/>
        <dsp:cNvSpPr/>
      </dsp:nvSpPr>
      <dsp:spPr>
        <a:xfrm>
          <a:off x="2167158" y="2386"/>
          <a:ext cx="4594674" cy="11567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рынков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7158" y="2386"/>
        <a:ext cx="4594674" cy="1156725"/>
      </dsp:txXfrm>
    </dsp:sp>
    <dsp:sp modelId="{737926E6-6351-41BC-92F0-BF4DF8F6D71D}">
      <dsp:nvSpPr>
        <dsp:cNvPr id="0" name=""/>
        <dsp:cNvSpPr/>
      </dsp:nvSpPr>
      <dsp:spPr>
        <a:xfrm>
          <a:off x="90235" y="1644935"/>
          <a:ext cx="2592290" cy="11567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характеру продаваемого товара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235" y="1644935"/>
        <a:ext cx="2592290" cy="1156725"/>
      </dsp:txXfrm>
    </dsp:sp>
    <dsp:sp modelId="{6065B465-4AC2-4384-8266-7D2412CCF451}">
      <dsp:nvSpPr>
        <dsp:cNvPr id="0" name=""/>
        <dsp:cNvSpPr/>
      </dsp:nvSpPr>
      <dsp:spPr>
        <a:xfrm>
          <a:off x="90235" y="3287485"/>
          <a:ext cx="2592290" cy="198248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рынки сырья, мате-риалов, недвижимости, услуг, информационных и интеллектуальных продуктов, валюты, ценных бумаг, рабочей силы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235" y="3287485"/>
        <a:ext cx="2592290" cy="1982488"/>
      </dsp:txXfrm>
    </dsp:sp>
    <dsp:sp modelId="{B1359C3B-38B8-43B7-AA57-6D83DCB973A8}">
      <dsp:nvSpPr>
        <dsp:cNvPr id="0" name=""/>
        <dsp:cNvSpPr/>
      </dsp:nvSpPr>
      <dsp:spPr>
        <a:xfrm>
          <a:off x="3168350" y="1644935"/>
          <a:ext cx="2592290" cy="11567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размерам охватываемой территории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68350" y="1644935"/>
        <a:ext cx="2592290" cy="1156725"/>
      </dsp:txXfrm>
    </dsp:sp>
    <dsp:sp modelId="{5A5D19A5-BC66-44C4-8EE0-1F14E10CCB38}">
      <dsp:nvSpPr>
        <dsp:cNvPr id="0" name=""/>
        <dsp:cNvSpPr/>
      </dsp:nvSpPr>
      <dsp:spPr>
        <a:xfrm>
          <a:off x="3168350" y="3287485"/>
          <a:ext cx="2592290" cy="198248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местные,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региональ-ные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национальные рынки, внутренние и внешние рынки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68350" y="3287485"/>
        <a:ext cx="2592290" cy="1982488"/>
      </dsp:txXfrm>
    </dsp:sp>
    <dsp:sp modelId="{5069C1DE-D91E-48C5-BF26-279FADC7AD5E}">
      <dsp:nvSpPr>
        <dsp:cNvPr id="0" name=""/>
        <dsp:cNvSpPr/>
      </dsp:nvSpPr>
      <dsp:spPr>
        <a:xfrm>
          <a:off x="6246465" y="1644935"/>
          <a:ext cx="2592290" cy="11567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отношению к закону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46465" y="1644935"/>
        <a:ext cx="2592290" cy="1156725"/>
      </dsp:txXfrm>
    </dsp:sp>
    <dsp:sp modelId="{7ADBF8FB-BD08-406E-8EDA-EC1614915202}">
      <dsp:nvSpPr>
        <dsp:cNvPr id="0" name=""/>
        <dsp:cNvSpPr/>
      </dsp:nvSpPr>
      <dsp:spPr>
        <a:xfrm>
          <a:off x="6246465" y="3287485"/>
          <a:ext cx="2592290" cy="198248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легальные (узаконен-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и нелегальные («теневые») рынки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46465" y="3287485"/>
        <a:ext cx="2592290" cy="19824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D9C7F-3AAE-406A-AA12-A0B27CF2BBD2}">
      <dsp:nvSpPr>
        <dsp:cNvPr id="0" name=""/>
        <dsp:cNvSpPr/>
      </dsp:nvSpPr>
      <dsp:spPr>
        <a:xfrm>
          <a:off x="4967473" y="4635063"/>
          <a:ext cx="6599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9905" y="457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80928" y="4664286"/>
        <a:ext cx="32995" cy="32995"/>
      </dsp:txXfrm>
    </dsp:sp>
    <dsp:sp modelId="{D6791549-8A25-4E4C-8A6C-AD6C086E63E2}">
      <dsp:nvSpPr>
        <dsp:cNvPr id="0" name=""/>
        <dsp:cNvSpPr/>
      </dsp:nvSpPr>
      <dsp:spPr>
        <a:xfrm>
          <a:off x="1008037" y="2794620"/>
          <a:ext cx="659905" cy="1886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9952" y="0"/>
              </a:lnTo>
              <a:lnTo>
                <a:pt x="329952" y="1886163"/>
              </a:lnTo>
              <a:lnTo>
                <a:pt x="659905" y="18861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288034" y="3687745"/>
        <a:ext cx="99913" cy="99913"/>
      </dsp:txXfrm>
    </dsp:sp>
    <dsp:sp modelId="{C5D4F837-6F89-4CAF-AAA7-EAE410429AFB}">
      <dsp:nvSpPr>
        <dsp:cNvPr id="0" name=""/>
        <dsp:cNvSpPr/>
      </dsp:nvSpPr>
      <dsp:spPr>
        <a:xfrm>
          <a:off x="4967473" y="3377621"/>
          <a:ext cx="6599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9905" y="457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80928" y="3406843"/>
        <a:ext cx="32995" cy="32995"/>
      </dsp:txXfrm>
    </dsp:sp>
    <dsp:sp modelId="{F7867751-AFFC-44DC-9EA9-0158A5E1D102}">
      <dsp:nvSpPr>
        <dsp:cNvPr id="0" name=""/>
        <dsp:cNvSpPr/>
      </dsp:nvSpPr>
      <dsp:spPr>
        <a:xfrm>
          <a:off x="1008037" y="2794620"/>
          <a:ext cx="659905" cy="628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9952" y="0"/>
              </a:lnTo>
              <a:lnTo>
                <a:pt x="329952" y="628721"/>
              </a:lnTo>
              <a:lnTo>
                <a:pt x="659905" y="628721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15204" y="3086194"/>
        <a:ext cx="45573" cy="45573"/>
      </dsp:txXfrm>
    </dsp:sp>
    <dsp:sp modelId="{083023D9-9F2C-4A0C-BC41-1B6DC3E5B02A}">
      <dsp:nvSpPr>
        <dsp:cNvPr id="0" name=""/>
        <dsp:cNvSpPr/>
      </dsp:nvSpPr>
      <dsp:spPr>
        <a:xfrm>
          <a:off x="4967473" y="2120178"/>
          <a:ext cx="6599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9905" y="457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80928" y="2149401"/>
        <a:ext cx="32995" cy="32995"/>
      </dsp:txXfrm>
    </dsp:sp>
    <dsp:sp modelId="{1EE19490-91FA-4D3D-9556-9E405882ADF1}">
      <dsp:nvSpPr>
        <dsp:cNvPr id="0" name=""/>
        <dsp:cNvSpPr/>
      </dsp:nvSpPr>
      <dsp:spPr>
        <a:xfrm>
          <a:off x="1008037" y="2165898"/>
          <a:ext cx="659905" cy="628721"/>
        </a:xfrm>
        <a:custGeom>
          <a:avLst/>
          <a:gdLst/>
          <a:ahLst/>
          <a:cxnLst/>
          <a:rect l="0" t="0" r="0" b="0"/>
          <a:pathLst>
            <a:path>
              <a:moveTo>
                <a:pt x="0" y="628721"/>
              </a:moveTo>
              <a:lnTo>
                <a:pt x="329952" y="628721"/>
              </a:lnTo>
              <a:lnTo>
                <a:pt x="329952" y="0"/>
              </a:lnTo>
              <a:lnTo>
                <a:pt x="659905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15204" y="2457472"/>
        <a:ext cx="45573" cy="45573"/>
      </dsp:txXfrm>
    </dsp:sp>
    <dsp:sp modelId="{610B911C-1261-4E71-8BF8-616E300D7556}">
      <dsp:nvSpPr>
        <dsp:cNvPr id="0" name=""/>
        <dsp:cNvSpPr/>
      </dsp:nvSpPr>
      <dsp:spPr>
        <a:xfrm>
          <a:off x="4967473" y="862736"/>
          <a:ext cx="6599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9905" y="457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80928" y="891958"/>
        <a:ext cx="32995" cy="32995"/>
      </dsp:txXfrm>
    </dsp:sp>
    <dsp:sp modelId="{9602F7D7-F8C4-4017-AE97-8B762890EEE9}">
      <dsp:nvSpPr>
        <dsp:cNvPr id="0" name=""/>
        <dsp:cNvSpPr/>
      </dsp:nvSpPr>
      <dsp:spPr>
        <a:xfrm>
          <a:off x="1008037" y="908456"/>
          <a:ext cx="659905" cy="1886163"/>
        </a:xfrm>
        <a:custGeom>
          <a:avLst/>
          <a:gdLst/>
          <a:ahLst/>
          <a:cxnLst/>
          <a:rect l="0" t="0" r="0" b="0"/>
          <a:pathLst>
            <a:path>
              <a:moveTo>
                <a:pt x="0" y="1886163"/>
              </a:moveTo>
              <a:lnTo>
                <a:pt x="329952" y="1886163"/>
              </a:lnTo>
              <a:lnTo>
                <a:pt x="329952" y="0"/>
              </a:lnTo>
              <a:lnTo>
                <a:pt x="659905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288034" y="1801581"/>
        <a:ext cx="99913" cy="99913"/>
      </dsp:txXfrm>
    </dsp:sp>
    <dsp:sp modelId="{A8681298-1BF0-4AF7-AFD5-9DCEC20BF020}">
      <dsp:nvSpPr>
        <dsp:cNvPr id="0" name=""/>
        <dsp:cNvSpPr/>
      </dsp:nvSpPr>
      <dsp:spPr>
        <a:xfrm rot="16200000">
          <a:off x="-2142186" y="2291642"/>
          <a:ext cx="5294494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рыночной экономики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2142186" y="2291642"/>
        <a:ext cx="5294494" cy="1005954"/>
      </dsp:txXfrm>
    </dsp:sp>
    <dsp:sp modelId="{9172AE1A-6F1D-4216-9036-3A0DB93ED24F}">
      <dsp:nvSpPr>
        <dsp:cNvPr id="0" name=""/>
        <dsp:cNvSpPr/>
      </dsp:nvSpPr>
      <dsp:spPr>
        <a:xfrm>
          <a:off x="1667943" y="405479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хозяйственной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67943" y="405479"/>
        <a:ext cx="3299529" cy="1005954"/>
      </dsp:txXfrm>
    </dsp:sp>
    <dsp:sp modelId="{937BDC8B-8D11-4123-A45E-93742144C171}">
      <dsp:nvSpPr>
        <dsp:cNvPr id="0" name=""/>
        <dsp:cNvSpPr/>
      </dsp:nvSpPr>
      <dsp:spPr>
        <a:xfrm>
          <a:off x="5627378" y="405479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предприниматели могут за-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ниматься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любым делом, кото-рое не запрещено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27378" y="405479"/>
        <a:ext cx="3299529" cy="1005954"/>
      </dsp:txXfrm>
    </dsp:sp>
    <dsp:sp modelId="{AAFA36E7-967D-4426-A07A-0A845FB7CE30}">
      <dsp:nvSpPr>
        <dsp:cNvPr id="0" name=""/>
        <dsp:cNvSpPr/>
      </dsp:nvSpPr>
      <dsp:spPr>
        <a:xfrm>
          <a:off x="1667943" y="1662921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равноправие любых форм собственности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67943" y="1662921"/>
        <a:ext cx="3299529" cy="1005954"/>
      </dsp:txXfrm>
    </dsp:sp>
    <dsp:sp modelId="{DD50C607-75E8-4B8E-A31F-D6DA5384D5EA}">
      <dsp:nvSpPr>
        <dsp:cNvPr id="0" name=""/>
        <dsp:cNvSpPr/>
      </dsp:nvSpPr>
      <dsp:spPr>
        <a:xfrm>
          <a:off x="5627378" y="1662921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конкуренция различных форм собственности при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наиболь-шем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распространении частной собственности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27378" y="1662921"/>
        <a:ext cx="3299529" cy="1005954"/>
      </dsp:txXfrm>
    </dsp:sp>
    <dsp:sp modelId="{8FC43443-2DA9-4887-9431-E0DFF0D6360D}">
      <dsp:nvSpPr>
        <dsp:cNvPr id="0" name=""/>
        <dsp:cNvSpPr/>
      </dsp:nvSpPr>
      <dsp:spPr>
        <a:xfrm>
          <a:off x="1667943" y="2920364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действие законов спроса и предложения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67943" y="2920364"/>
        <a:ext cx="3299529" cy="1005954"/>
      </dsp:txXfrm>
    </dsp:sp>
    <dsp:sp modelId="{472DB798-0BCF-44AA-91B4-037AEA695FB2}">
      <dsp:nvSpPr>
        <dsp:cNvPr id="0" name=""/>
        <dsp:cNvSpPr/>
      </dsp:nvSpPr>
      <dsp:spPr>
        <a:xfrm>
          <a:off x="5627378" y="2920364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цены на товар понижает спрос на него, а предложение данного товара, наоборот, увеличивается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27378" y="2920364"/>
        <a:ext cx="3299529" cy="1005954"/>
      </dsp:txXfrm>
    </dsp:sp>
    <dsp:sp modelId="{C7977BFD-556C-4257-981A-7736F1974C34}">
      <dsp:nvSpPr>
        <dsp:cNvPr id="0" name=""/>
        <dsp:cNvSpPr/>
      </dsp:nvSpPr>
      <dsp:spPr>
        <a:xfrm>
          <a:off x="1667943" y="4177806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свободное ценообразование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67943" y="4177806"/>
        <a:ext cx="3299529" cy="1005954"/>
      </dsp:txXfrm>
    </dsp:sp>
    <dsp:sp modelId="{805461AB-9739-46C8-8277-88B5641CEA36}">
      <dsp:nvSpPr>
        <dsp:cNvPr id="0" name=""/>
        <dsp:cNvSpPr/>
      </dsp:nvSpPr>
      <dsp:spPr>
        <a:xfrm>
          <a:off x="5627378" y="4177806"/>
          <a:ext cx="3299529" cy="10059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цены формируются с учётом соотношения спроса и пред-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ложения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27378" y="4177806"/>
        <a:ext cx="3299529" cy="10059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D90F7-A97A-43A0-81D1-2725D8B41CD4}">
      <dsp:nvSpPr>
        <dsp:cNvPr id="0" name=""/>
        <dsp:cNvSpPr/>
      </dsp:nvSpPr>
      <dsp:spPr>
        <a:xfrm>
          <a:off x="1091" y="746045"/>
          <a:ext cx="2264519" cy="13882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Предложение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2722" y="949346"/>
        <a:ext cx="1601257" cy="981626"/>
      </dsp:txXfrm>
    </dsp:sp>
    <dsp:sp modelId="{3D00876E-0BEB-4A8E-9379-4A01FCB95A95}">
      <dsp:nvSpPr>
        <dsp:cNvPr id="0" name=""/>
        <dsp:cNvSpPr/>
      </dsp:nvSpPr>
      <dsp:spPr>
        <a:xfrm>
          <a:off x="2378335" y="1237622"/>
          <a:ext cx="805172" cy="405074"/>
        </a:xfrm>
        <a:prstGeom prst="leftRightArrow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479604" y="1338891"/>
        <a:ext cx="602635" cy="202537"/>
      </dsp:txXfrm>
    </dsp:sp>
    <dsp:sp modelId="{C9BA312E-DB85-444A-B597-1D657ECCF287}">
      <dsp:nvSpPr>
        <dsp:cNvPr id="0" name=""/>
        <dsp:cNvSpPr/>
      </dsp:nvSpPr>
      <dsp:spPr>
        <a:xfrm>
          <a:off x="3296232" y="746045"/>
          <a:ext cx="2264519" cy="13882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Спрос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27863" y="949346"/>
        <a:ext cx="1601257" cy="981626"/>
      </dsp:txXfrm>
    </dsp:sp>
    <dsp:sp modelId="{749C4D19-0803-4793-9C92-8EF5DC626029}">
      <dsp:nvSpPr>
        <dsp:cNvPr id="0" name=""/>
        <dsp:cNvSpPr/>
      </dsp:nvSpPr>
      <dsp:spPr>
        <a:xfrm>
          <a:off x="5673476" y="1037573"/>
          <a:ext cx="805172" cy="805172"/>
        </a:xfrm>
        <a:prstGeom prst="mathEqual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780202" y="1203438"/>
        <a:ext cx="591720" cy="473442"/>
      </dsp:txXfrm>
    </dsp:sp>
    <dsp:sp modelId="{43E53E4F-70F3-4CEF-A45D-64F58CA69E18}">
      <dsp:nvSpPr>
        <dsp:cNvPr id="0" name=""/>
        <dsp:cNvSpPr/>
      </dsp:nvSpPr>
      <dsp:spPr>
        <a:xfrm>
          <a:off x="6591372" y="746045"/>
          <a:ext cx="2264519" cy="13882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Рыночная цена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923003" y="949346"/>
        <a:ext cx="1601257" cy="9816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E15A5A-20BD-49C8-9310-1B545A994B27}">
      <dsp:nvSpPr>
        <dsp:cNvPr id="0" name=""/>
        <dsp:cNvSpPr/>
      </dsp:nvSpPr>
      <dsp:spPr>
        <a:xfrm>
          <a:off x="5201" y="35179"/>
          <a:ext cx="8439851" cy="10242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Конкуренция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concurrentia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сталкиваться, состязаться) - экономическое соперничество между обособленными производителями товаров за более вы-годные условия производства и сбыта, за источники сырья и т.д. с целью более высокой прибыли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199" y="65177"/>
        <a:ext cx="8379855" cy="964222"/>
      </dsp:txXfrm>
    </dsp:sp>
    <dsp:sp modelId="{30AADE4F-7580-4342-873B-5A586F0348FC}">
      <dsp:nvSpPr>
        <dsp:cNvPr id="0" name=""/>
        <dsp:cNvSpPr/>
      </dsp:nvSpPr>
      <dsp:spPr>
        <a:xfrm>
          <a:off x="849186" y="1059397"/>
          <a:ext cx="843985" cy="324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530"/>
              </a:lnTo>
              <a:lnTo>
                <a:pt x="843985" y="32453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3B2C6-4F13-49C3-9B51-990F8AF3AE0B}">
      <dsp:nvSpPr>
        <dsp:cNvPr id="0" name=""/>
        <dsp:cNvSpPr/>
      </dsp:nvSpPr>
      <dsp:spPr>
        <a:xfrm>
          <a:off x="1693171" y="1167573"/>
          <a:ext cx="7086602" cy="432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регулирует объём производства той или иной продукции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5845" y="1180247"/>
        <a:ext cx="7061254" cy="407359"/>
      </dsp:txXfrm>
    </dsp:sp>
    <dsp:sp modelId="{ED09100F-71C4-4133-9F60-24327E82B590}">
      <dsp:nvSpPr>
        <dsp:cNvPr id="0" name=""/>
        <dsp:cNvSpPr/>
      </dsp:nvSpPr>
      <dsp:spPr>
        <a:xfrm>
          <a:off x="849186" y="1059397"/>
          <a:ext cx="843985" cy="919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667"/>
              </a:lnTo>
              <a:lnTo>
                <a:pt x="843985" y="91966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19160-E4DE-4A64-AC0F-DC6ACE5560BF}">
      <dsp:nvSpPr>
        <dsp:cNvPr id="0" name=""/>
        <dsp:cNvSpPr/>
      </dsp:nvSpPr>
      <dsp:spPr>
        <a:xfrm>
          <a:off x="1693171" y="1708457"/>
          <a:ext cx="7086602" cy="5412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заставляет производителей улучшать её качество, повышать производительность труда, снижать издержки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9023" y="1724309"/>
        <a:ext cx="7054898" cy="509508"/>
      </dsp:txXfrm>
    </dsp:sp>
    <dsp:sp modelId="{A5F670FC-50BB-45D3-8C50-EACFDD0E94E8}">
      <dsp:nvSpPr>
        <dsp:cNvPr id="0" name=""/>
        <dsp:cNvSpPr/>
      </dsp:nvSpPr>
      <dsp:spPr>
        <a:xfrm>
          <a:off x="849186" y="1059397"/>
          <a:ext cx="843985" cy="169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001"/>
              </a:lnTo>
              <a:lnTo>
                <a:pt x="843985" y="1694001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00096-2B3E-4189-AB20-6F345758BFFB}">
      <dsp:nvSpPr>
        <dsp:cNvPr id="0" name=""/>
        <dsp:cNvSpPr/>
      </dsp:nvSpPr>
      <dsp:spPr>
        <a:xfrm>
          <a:off x="1693171" y="2357847"/>
          <a:ext cx="7086602" cy="7911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ведёт к снижению цен, улучшению ассортимента выпускаемых изделий и оказываемых услуг, постоянному обновлению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16342" y="2381018"/>
        <a:ext cx="7040260" cy="744759"/>
      </dsp:txXfrm>
    </dsp:sp>
    <dsp:sp modelId="{66872940-1303-4F09-9229-6A96853B9240}">
      <dsp:nvSpPr>
        <dsp:cNvPr id="0" name=""/>
        <dsp:cNvSpPr/>
      </dsp:nvSpPr>
      <dsp:spPr>
        <a:xfrm>
          <a:off x="849186" y="1059397"/>
          <a:ext cx="843985" cy="2665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5286"/>
              </a:lnTo>
              <a:lnTo>
                <a:pt x="843985" y="266528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713A9-B9A2-4BDA-AC5E-43066C93CEDD}">
      <dsp:nvSpPr>
        <dsp:cNvPr id="0" name=""/>
        <dsp:cNvSpPr/>
      </dsp:nvSpPr>
      <dsp:spPr>
        <a:xfrm>
          <a:off x="1693171" y="3257125"/>
          <a:ext cx="7086602" cy="9351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благоприятствует более эффективному удовлетворению потреб-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людей и вместе с тем совершенствованию производства, повышению его научно-технического уровня и улучшению его организации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0560" y="3284514"/>
        <a:ext cx="7031824" cy="880336"/>
      </dsp:txXfrm>
    </dsp:sp>
    <dsp:sp modelId="{E70CBB50-E5BC-4E57-8E34-DE9B99BFAB3C}">
      <dsp:nvSpPr>
        <dsp:cNvPr id="0" name=""/>
        <dsp:cNvSpPr/>
      </dsp:nvSpPr>
      <dsp:spPr>
        <a:xfrm>
          <a:off x="849186" y="1059397"/>
          <a:ext cx="843985" cy="3457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7374"/>
              </a:lnTo>
              <a:lnTo>
                <a:pt x="843985" y="345737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E2820-A4AB-497A-BB28-A585041CADBC}">
      <dsp:nvSpPr>
        <dsp:cNvPr id="0" name=""/>
        <dsp:cNvSpPr/>
      </dsp:nvSpPr>
      <dsp:spPr>
        <a:xfrm>
          <a:off x="1693171" y="4300417"/>
          <a:ext cx="7086602" cy="432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создаёт социально-экономическую напряжённость в обществе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5845" y="4313091"/>
        <a:ext cx="7061254" cy="4073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71B4E-0509-4185-9BAB-10A3144368BD}">
      <dsp:nvSpPr>
        <dsp:cNvPr id="0" name=""/>
        <dsp:cNvSpPr/>
      </dsp:nvSpPr>
      <dsp:spPr>
        <a:xfrm>
          <a:off x="0" y="199870"/>
          <a:ext cx="1942978" cy="1870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Монополия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состояние рынка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99870"/>
        <a:ext cx="1942978" cy="1870551"/>
      </dsp:txXfrm>
    </dsp:sp>
    <dsp:sp modelId="{E229F403-2C9A-404C-8DE8-1BA1BBCFA364}">
      <dsp:nvSpPr>
        <dsp:cNvPr id="0" name=""/>
        <dsp:cNvSpPr/>
      </dsp:nvSpPr>
      <dsp:spPr>
        <a:xfrm>
          <a:off x="2078612" y="30217"/>
          <a:ext cx="442849" cy="2171812"/>
        </a:xfrm>
        <a:prstGeom prst="leftBrace">
          <a:avLst>
            <a:gd name="adj1" fmla="val 35000"/>
            <a:gd name="adj2" fmla="val 50000"/>
          </a:avLst>
        </a:pr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717A7-CE64-4F81-A60F-83E314E53A7F}">
      <dsp:nvSpPr>
        <dsp:cNvPr id="0" name=""/>
        <dsp:cNvSpPr/>
      </dsp:nvSpPr>
      <dsp:spPr>
        <a:xfrm>
          <a:off x="2698601" y="30217"/>
          <a:ext cx="6022749" cy="21718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один или несколько продавцов имеют исключи-тельное право продавать какую-либо продукцию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один или несколько производителей имеют право производить какую-либо продукцию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когда на рынке присутствует только один покупатель, который диктует невыгодные для производителей условия снижения цены на их продукцию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монопсо-ния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98601" y="30217"/>
        <a:ext cx="6022749" cy="21718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6E7FF0-04E9-4FCB-ACD5-DE833D1BE975}">
      <dsp:nvSpPr>
        <dsp:cNvPr id="0" name=""/>
        <dsp:cNvSpPr/>
      </dsp:nvSpPr>
      <dsp:spPr>
        <a:xfrm>
          <a:off x="4428492" y="1296144"/>
          <a:ext cx="3127707" cy="530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077"/>
              </a:lnTo>
              <a:lnTo>
                <a:pt x="3127707" y="265077"/>
              </a:lnTo>
              <a:lnTo>
                <a:pt x="3127707" y="530154"/>
              </a:lnTo>
            </a:path>
          </a:pathLst>
        </a:custGeom>
        <a:noFill/>
        <a:ln w="25400" cap="rnd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EE468C-F9DD-4287-82A4-0831086E37AD}">
      <dsp:nvSpPr>
        <dsp:cNvPr id="0" name=""/>
        <dsp:cNvSpPr/>
      </dsp:nvSpPr>
      <dsp:spPr>
        <a:xfrm>
          <a:off x="4382772" y="1296144"/>
          <a:ext cx="91440" cy="5301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0154"/>
              </a:lnTo>
            </a:path>
          </a:pathLst>
        </a:custGeom>
        <a:noFill/>
        <a:ln w="25400" cap="rnd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46CD8-85C7-4E85-B0F3-386291584D09}">
      <dsp:nvSpPr>
        <dsp:cNvPr id="0" name=""/>
        <dsp:cNvSpPr/>
      </dsp:nvSpPr>
      <dsp:spPr>
        <a:xfrm>
          <a:off x="1300784" y="1296144"/>
          <a:ext cx="3127707" cy="530154"/>
        </a:xfrm>
        <a:custGeom>
          <a:avLst/>
          <a:gdLst/>
          <a:ahLst/>
          <a:cxnLst/>
          <a:rect l="0" t="0" r="0" b="0"/>
          <a:pathLst>
            <a:path>
              <a:moveTo>
                <a:pt x="3127707" y="0"/>
              </a:moveTo>
              <a:lnTo>
                <a:pt x="3127707" y="265077"/>
              </a:lnTo>
              <a:lnTo>
                <a:pt x="0" y="265077"/>
              </a:lnTo>
              <a:lnTo>
                <a:pt x="0" y="530154"/>
              </a:lnTo>
            </a:path>
          </a:pathLst>
        </a:custGeom>
        <a:noFill/>
        <a:ln w="25400" cap="rnd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3D61ED-281A-447D-B6CD-6010C5029446}">
      <dsp:nvSpPr>
        <dsp:cNvPr id="0" name=""/>
        <dsp:cNvSpPr/>
      </dsp:nvSpPr>
      <dsp:spPr>
        <a:xfrm>
          <a:off x="1224139" y="398177"/>
          <a:ext cx="6408704" cy="897967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shade val="6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рынка труда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4139" y="398177"/>
        <a:ext cx="6408704" cy="897967"/>
      </dsp:txXfrm>
    </dsp:sp>
    <dsp:sp modelId="{8A855C23-A5B7-449F-8CE2-36CCAA25FC91}">
      <dsp:nvSpPr>
        <dsp:cNvPr id="0" name=""/>
        <dsp:cNvSpPr/>
      </dsp:nvSpPr>
      <dsp:spPr>
        <a:xfrm>
          <a:off x="2008" y="1826298"/>
          <a:ext cx="2597552" cy="173596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shade val="8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спрос на рынке труда является производным от спроса на товары и услуги производственного и личного потребления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08" y="1826298"/>
        <a:ext cx="2597552" cy="1735964"/>
      </dsp:txXfrm>
    </dsp:sp>
    <dsp:sp modelId="{07FD2A07-1836-4677-A18D-1C7B88794861}">
      <dsp:nvSpPr>
        <dsp:cNvPr id="0" name=""/>
        <dsp:cNvSpPr/>
      </dsp:nvSpPr>
      <dsp:spPr>
        <a:xfrm>
          <a:off x="3129715" y="1826298"/>
          <a:ext cx="2597552" cy="173596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shade val="8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реализуемый на рынке труда товар – рабочая сила – отличается своей специфичностью (судьбы работников)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29715" y="1826298"/>
        <a:ext cx="2597552" cy="1735964"/>
      </dsp:txXfrm>
    </dsp:sp>
    <dsp:sp modelId="{4A74AFBD-98D2-46E2-BE82-8FFA766DD6F1}">
      <dsp:nvSpPr>
        <dsp:cNvPr id="0" name=""/>
        <dsp:cNvSpPr/>
      </dsp:nvSpPr>
      <dsp:spPr>
        <a:xfrm>
          <a:off x="6257422" y="1826298"/>
          <a:ext cx="2597552" cy="1735964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shade val="8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возможно в полной мере осуществить характерный для рыночной экономики принцип «примата потребителя»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57422" y="1826298"/>
        <a:ext cx="2597552" cy="17359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F5278-E37B-4EFF-B05C-E062C43454FF}">
      <dsp:nvSpPr>
        <dsp:cNvPr id="0" name=""/>
        <dsp:cNvSpPr/>
      </dsp:nvSpPr>
      <dsp:spPr>
        <a:xfrm>
          <a:off x="7872" y="81799"/>
          <a:ext cx="5121770" cy="5719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Процессы, происходящие на рынке труда, регулируются законом спроса и предложения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624" y="98551"/>
        <a:ext cx="5088266" cy="538437"/>
      </dsp:txXfrm>
    </dsp:sp>
    <dsp:sp modelId="{95EB80AA-6514-45E2-8884-294E2B204CA3}">
      <dsp:nvSpPr>
        <dsp:cNvPr id="0" name=""/>
        <dsp:cNvSpPr/>
      </dsp:nvSpPr>
      <dsp:spPr>
        <a:xfrm>
          <a:off x="520049" y="653740"/>
          <a:ext cx="512177" cy="428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8956"/>
              </a:lnTo>
              <a:lnTo>
                <a:pt x="512177" y="42895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7A852-FC62-4BEF-90EC-60B165277C49}">
      <dsp:nvSpPr>
        <dsp:cNvPr id="0" name=""/>
        <dsp:cNvSpPr/>
      </dsp:nvSpPr>
      <dsp:spPr>
        <a:xfrm>
          <a:off x="1032226" y="796725"/>
          <a:ext cx="7816884" cy="571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работники предлагают свою рабочую силу за плату, которую они хотели бы получить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48978" y="813477"/>
        <a:ext cx="7783380" cy="538437"/>
      </dsp:txXfrm>
    </dsp:sp>
    <dsp:sp modelId="{E2E3386A-77C6-434B-874C-013A58475DBB}">
      <dsp:nvSpPr>
        <dsp:cNvPr id="0" name=""/>
        <dsp:cNvSpPr/>
      </dsp:nvSpPr>
      <dsp:spPr>
        <a:xfrm>
          <a:off x="520049" y="653740"/>
          <a:ext cx="512177" cy="1143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882"/>
              </a:lnTo>
              <a:lnTo>
                <a:pt x="512177" y="114388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5EF180-07A1-4575-962E-232EDA82F4AC}">
      <dsp:nvSpPr>
        <dsp:cNvPr id="0" name=""/>
        <dsp:cNvSpPr/>
      </dsp:nvSpPr>
      <dsp:spPr>
        <a:xfrm>
          <a:off x="1032226" y="1511652"/>
          <a:ext cx="7816884" cy="571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работодатели обозначают свой спрос на рабочую силу и ту цену, которую они готовы за неё заплатить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48978" y="1528404"/>
        <a:ext cx="7783380" cy="538437"/>
      </dsp:txXfrm>
    </dsp:sp>
    <dsp:sp modelId="{A0E8D86C-B396-4F88-AFC5-C4268766E27D}">
      <dsp:nvSpPr>
        <dsp:cNvPr id="0" name=""/>
        <dsp:cNvSpPr/>
      </dsp:nvSpPr>
      <dsp:spPr>
        <a:xfrm>
          <a:off x="520049" y="653740"/>
          <a:ext cx="512177" cy="18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8809"/>
              </a:lnTo>
              <a:lnTo>
                <a:pt x="512177" y="185880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B01E4-CF3C-4843-B7EA-D80D43C0FCD2}">
      <dsp:nvSpPr>
        <dsp:cNvPr id="0" name=""/>
        <dsp:cNvSpPr/>
      </dsp:nvSpPr>
      <dsp:spPr>
        <a:xfrm>
          <a:off x="1032226" y="2226579"/>
          <a:ext cx="7816884" cy="571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уравновешивание кривых спроса и предложения определяет цену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-чей силы – заработную плату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48978" y="2243331"/>
        <a:ext cx="7783380" cy="5384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9BE85-0CEC-4D2D-B1C8-4B305F5F3E2A}">
      <dsp:nvSpPr>
        <dsp:cNvPr id="0" name=""/>
        <dsp:cNvSpPr/>
      </dsp:nvSpPr>
      <dsp:spPr>
        <a:xfrm>
          <a:off x="125735" y="1336"/>
          <a:ext cx="5414468" cy="4556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Объём предложения рабочей силы на рынке может определяться различными факторами: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079" y="14680"/>
        <a:ext cx="5387780" cy="428917"/>
      </dsp:txXfrm>
    </dsp:sp>
    <dsp:sp modelId="{743A0135-1B3B-4350-8C9F-27ABEA2DEB91}">
      <dsp:nvSpPr>
        <dsp:cNvPr id="0" name=""/>
        <dsp:cNvSpPr/>
      </dsp:nvSpPr>
      <dsp:spPr>
        <a:xfrm>
          <a:off x="667182" y="456941"/>
          <a:ext cx="541446" cy="341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703"/>
              </a:lnTo>
              <a:lnTo>
                <a:pt x="541446" y="34170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4D020-15AB-4DF3-A6E1-D29A1F2E82E1}">
      <dsp:nvSpPr>
        <dsp:cNvPr id="0" name=""/>
        <dsp:cNvSpPr/>
      </dsp:nvSpPr>
      <dsp:spPr>
        <a:xfrm>
          <a:off x="1208629" y="570842"/>
          <a:ext cx="7594626" cy="455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удалённостью предполагаемого рабочего места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1973" y="584186"/>
        <a:ext cx="7567938" cy="428917"/>
      </dsp:txXfrm>
    </dsp:sp>
    <dsp:sp modelId="{201EEA6B-7AB6-4BA5-97B3-D9A260A61634}">
      <dsp:nvSpPr>
        <dsp:cNvPr id="0" name=""/>
        <dsp:cNvSpPr/>
      </dsp:nvSpPr>
      <dsp:spPr>
        <a:xfrm>
          <a:off x="667182" y="456941"/>
          <a:ext cx="541446" cy="911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1210"/>
              </a:lnTo>
              <a:lnTo>
                <a:pt x="541446" y="9112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98E12-445B-45F5-AEB5-FB822B2F3DF5}">
      <dsp:nvSpPr>
        <dsp:cNvPr id="0" name=""/>
        <dsp:cNvSpPr/>
      </dsp:nvSpPr>
      <dsp:spPr>
        <a:xfrm>
          <a:off x="1208629" y="1140349"/>
          <a:ext cx="7594626" cy="455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налоговой системой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1973" y="1153693"/>
        <a:ext cx="7567938" cy="428917"/>
      </dsp:txXfrm>
    </dsp:sp>
    <dsp:sp modelId="{88961854-9230-4E6E-B808-8A2DC5135C32}">
      <dsp:nvSpPr>
        <dsp:cNvPr id="0" name=""/>
        <dsp:cNvSpPr/>
      </dsp:nvSpPr>
      <dsp:spPr>
        <a:xfrm>
          <a:off x="667182" y="456941"/>
          <a:ext cx="541446" cy="1480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0717"/>
              </a:lnTo>
              <a:lnTo>
                <a:pt x="541446" y="148071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6BF13-33D4-4F46-8677-DC64C0C6388B}">
      <dsp:nvSpPr>
        <dsp:cNvPr id="0" name=""/>
        <dsp:cNvSpPr/>
      </dsp:nvSpPr>
      <dsp:spPr>
        <a:xfrm>
          <a:off x="1208629" y="1709855"/>
          <a:ext cx="7594626" cy="455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социальными льготами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1973" y="1723199"/>
        <a:ext cx="7567938" cy="428917"/>
      </dsp:txXfrm>
    </dsp:sp>
    <dsp:sp modelId="{C2E8B76C-B0AE-4450-B6B8-256E05FC2B58}">
      <dsp:nvSpPr>
        <dsp:cNvPr id="0" name=""/>
        <dsp:cNvSpPr/>
      </dsp:nvSpPr>
      <dsp:spPr>
        <a:xfrm>
          <a:off x="667182" y="456941"/>
          <a:ext cx="541446" cy="2050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0223"/>
              </a:lnTo>
              <a:lnTo>
                <a:pt x="541446" y="205022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1A97A-7B91-4701-A446-6DCBDD7AFCC5}">
      <dsp:nvSpPr>
        <dsp:cNvPr id="0" name=""/>
        <dsp:cNvSpPr/>
      </dsp:nvSpPr>
      <dsp:spPr>
        <a:xfrm>
          <a:off x="1208629" y="2279362"/>
          <a:ext cx="7594626" cy="455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заработной платой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1973" y="2292706"/>
        <a:ext cx="7567938" cy="428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07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77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839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3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12/5/2017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179512" y="3212976"/>
            <a:ext cx="8964487" cy="1872208"/>
          </a:xfrm>
        </p:spPr>
        <p:txBody>
          <a:bodyPr>
            <a:normAutofit/>
          </a:bodyPr>
          <a:lstStyle/>
          <a:p>
            <a:pPr algn="ctr"/>
            <a:r>
              <a:rPr lang="ru-RU" sz="6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и его законы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Спрос, предложение, рыночная цена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856984" cy="1224136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Закон предложения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показывает прямую связь между ценой товара 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предложе-нием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 Он гласит: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«При прочих равных условиях рост цены ведёт к росту предложения товара, и наоборот, понижение цены ведёт к снижению предложения товара»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779912" y="3418363"/>
            <a:ext cx="4188548" cy="3236357"/>
            <a:chOff x="4583960" y="3401645"/>
            <a:chExt cx="4188548" cy="3236357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4932040" y="6453336"/>
              <a:ext cx="381642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flipV="1">
              <a:off x="4932040" y="3429000"/>
              <a:ext cx="0" cy="302433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5232032" y="3964414"/>
              <a:ext cx="2808312" cy="2080568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08004" y="6268670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27542" y="6044981"/>
              <a:ext cx="344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Q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3960" y="3401645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P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6800" y="5663663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s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95112" y="3964414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s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10142" y="4588246"/>
            <a:ext cx="29955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величина предложения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цена товара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ss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кривая предложения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3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Спрос, предложение, рыночная цена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4"/>
            <a:ext cx="8856984" cy="1728192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результате постоянного взаимодействия спроса и предложения в условиях конкуренции на рынке формируется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равновесная цена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т.е. цена, при которой будет произведено и предложено на рынке такое количество продукции, которое хочет и имеет возможность приобрести покупатель. Формируется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рыночное равновесие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ситуация на рынке, для которой характерно равенство спроса и предложения.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415" y="4167353"/>
            <a:ext cx="41867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объём производства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</a:t>
            </a:r>
            <a:r>
              <a:rPr lang="en-US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равновесный объём производства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цена товара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равновесная цена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dd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кривая спроса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ss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кривая предложения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793310" y="3396981"/>
            <a:ext cx="4188548" cy="3236357"/>
            <a:chOff x="3779912" y="3418363"/>
            <a:chExt cx="4188548" cy="3236357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3779912" y="3418363"/>
              <a:ext cx="4188548" cy="3236357"/>
              <a:chOff x="4583960" y="3401645"/>
              <a:chExt cx="4188548" cy="3236357"/>
            </a:xfrm>
          </p:grpSpPr>
          <p:cxnSp>
            <p:nvCxnSpPr>
              <p:cNvPr id="8" name="Прямая со стрелкой 7"/>
              <p:cNvCxnSpPr/>
              <p:nvPr/>
            </p:nvCxnSpPr>
            <p:spPr>
              <a:xfrm>
                <a:off x="4932040" y="6453336"/>
                <a:ext cx="3816424" cy="0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 flipV="1">
                <a:off x="4932040" y="3429000"/>
                <a:ext cx="0" cy="3024336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5232032" y="3964414"/>
                <a:ext cx="2808312" cy="2080568"/>
              </a:xfrm>
              <a:prstGeom prst="line">
                <a:avLst/>
              </a:prstGeom>
              <a:ln/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608004" y="6268670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b="1" dirty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0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427542" y="6044981"/>
                <a:ext cx="344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Q</a:t>
                </a:r>
                <a:endParaRPr lang="ru-RU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583960" y="3401645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P</a:t>
                </a:r>
                <a:endParaRPr lang="ru-RU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86800" y="5663663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s</a:t>
                </a:r>
                <a:endParaRPr lang="ru-RU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895112" y="3964414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s</a:t>
                </a:r>
                <a:endParaRPr lang="ru-RU" b="1" dirty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</p:grp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632048" y="4165798"/>
              <a:ext cx="1800200" cy="1800200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632048" y="3981132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d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70986" y="5596666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d</a:t>
              </a:r>
              <a:endPara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Блок-схема: узел 3"/>
          <p:cNvSpPr/>
          <p:nvPr/>
        </p:nvSpPr>
        <p:spPr>
          <a:xfrm>
            <a:off x="6588224" y="5044516"/>
            <a:ext cx="144016" cy="161729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484636" y="463070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</a:t>
            </a:r>
            <a:endParaRPr lang="ru-RU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9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 и её роль в развитии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91075700"/>
              </p:ext>
            </p:extLst>
          </p:nvPr>
        </p:nvGraphicFramePr>
        <p:xfrm>
          <a:off x="251520" y="1988840"/>
          <a:ext cx="878497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251520" y="1268760"/>
            <a:ext cx="5436096" cy="576064"/>
            <a:chOff x="1693171" y="1167573"/>
            <a:chExt cx="7086602" cy="432707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693171" y="1167573"/>
              <a:ext cx="7086602" cy="432707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705845" y="1180247"/>
              <a:ext cx="7061254" cy="40735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Главный механизм регулирования хозяйственной деятельности в рыночной экономике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8" name="Стрелка углом 7"/>
          <p:cNvSpPr/>
          <p:nvPr/>
        </p:nvSpPr>
        <p:spPr>
          <a:xfrm rot="5400000">
            <a:off x="6012160" y="1340768"/>
            <a:ext cx="432048" cy="864096"/>
          </a:xfrm>
          <a:prstGeom prst="bentArrow">
            <a:avLst>
              <a:gd name="adj1" fmla="val 25000"/>
              <a:gd name="adj2" fmla="val 21693"/>
              <a:gd name="adj3" fmla="val 25000"/>
              <a:gd name="adj4" fmla="val 43750"/>
            </a:avLst>
          </a:prstGeom>
          <a:ln w="76200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9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 и её роль в развитии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383710"/>
              </p:ext>
            </p:extLst>
          </p:nvPr>
        </p:nvGraphicFramePr>
        <p:xfrm>
          <a:off x="179512" y="1340768"/>
          <a:ext cx="8856984" cy="300485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763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конкуренции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197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Свободная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Действие на рынке в одинаковых условиях множества производи-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телей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потребителей, или продавцов и покупателей какого-либо товара, располагающих одинаковой информацией о ситуации на рынке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8492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Монополисти-ческая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несво-бодная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Состояние рынка, при котором один или несколько продавцов имеют исключительное право продавать какую-либо продукцию или на рынке присутствует только один покупатель, диктующий невыгодное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для производителей снижение цены на их продукцию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01536012"/>
              </p:ext>
            </p:extLst>
          </p:nvPr>
        </p:nvGraphicFramePr>
        <p:xfrm>
          <a:off x="179512" y="4509120"/>
          <a:ext cx="885698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2916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 и её роль в развитии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638012"/>
              </p:ext>
            </p:extLst>
          </p:nvPr>
        </p:nvGraphicFramePr>
        <p:xfrm>
          <a:off x="179512" y="1268761"/>
          <a:ext cx="8856984" cy="46939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8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конкуренции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9707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Недобросовес-тная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Конкуренция, связанная с обманом покупателей в отношении, например, качества предлагаемой продукции, подделкой товаров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707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Внутриотрас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-левая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Конкуренция между товаропроизводителями одной отрасли, про-изводящими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одинаковые или схожие товары и услуги (за сырьё, рынок сбыта, цену, привлекательные условия для потребителей)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707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Межотрасле-вая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Конкуренция между предприятиями различных отраслей за предоставление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более привлекательных для потребителей условий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970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Ценовая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Конкуренция, связанная с непосредственным использованием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цен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для завоевания рынка и достижения лучших экономических условий сбыта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79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Неценовая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Конкуренция товаров и услуг, связанная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 длительностью, надёж-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ностью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имиджем, использованием передовых технологий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81050" y="6093296"/>
            <a:ext cx="8856984" cy="664790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Цена товара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сумма денег, которую нужно уплатить за товар при его покупке, и расходы, которые будут иметь место в процессе эксплуатации изделия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55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труда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856984" cy="1296144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Рынком труда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называют общественные механизмы, при помощи которых одни члены общества – работники – имеют возможность найти работу, соответствую-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щую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их способностям, знаниям и умениям, а другие – работодатели – могут нанять именно тех работников, которые им необходимы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21929569"/>
              </p:ext>
            </p:extLst>
          </p:nvPr>
        </p:nvGraphicFramePr>
        <p:xfrm>
          <a:off x="179512" y="2708920"/>
          <a:ext cx="885698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647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труда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856984" cy="1296144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Рабочая сила –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это физические и умственные возможности, а также навыки, поз-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воляющие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человеку выполнять определённые виды работ, обеспечивая при этом необходимый уровень производительности труда и качества изготавливаемой продукции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65674413"/>
              </p:ext>
            </p:extLst>
          </p:nvPr>
        </p:nvGraphicFramePr>
        <p:xfrm>
          <a:off x="179512" y="2708920"/>
          <a:ext cx="885698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5733256"/>
            <a:ext cx="8856984" cy="102388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Заработная плата –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это величина денежного вознаграждения, которое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выплачи-вает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работодатель работнику за выполнение определённого объёма работ или исполнение своих служебных обязанностей в течение определённого времени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2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труда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9868381"/>
              </p:ext>
            </p:extLst>
          </p:nvPr>
        </p:nvGraphicFramePr>
        <p:xfrm>
          <a:off x="107504" y="1340768"/>
          <a:ext cx="892899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038771790"/>
              </p:ext>
            </p:extLst>
          </p:nvPr>
        </p:nvGraphicFramePr>
        <p:xfrm>
          <a:off x="107504" y="4121696"/>
          <a:ext cx="892899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94134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труда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807839410"/>
              </p:ext>
            </p:extLst>
          </p:nvPr>
        </p:nvGraphicFramePr>
        <p:xfrm>
          <a:off x="107504" y="1340768"/>
          <a:ext cx="892899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266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функции рынка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Спрос, предложение, рыночная цена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Конкуренция и её роль в развитии экономики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Рынок труда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 функции рынка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25658299"/>
              </p:ext>
            </p:extLst>
          </p:nvPr>
        </p:nvGraphicFramePr>
        <p:xfrm>
          <a:off x="179512" y="1397000"/>
          <a:ext cx="871296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801154" y="4725144"/>
            <a:ext cx="6651163" cy="1152072"/>
            <a:chOff x="435648" y="2600176"/>
            <a:chExt cx="7841671" cy="208014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35648" y="2600176"/>
              <a:ext cx="7841671" cy="2080140"/>
            </a:xfrm>
            <a:prstGeom prst="roundRect">
              <a:avLst>
                <a:gd name="adj" fmla="val 105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99619" y="2664147"/>
              <a:ext cx="7713729" cy="195219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128016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исторически - конкретное место торговли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957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 функции рынка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5376871"/>
              </p:ext>
            </p:extLst>
          </p:nvPr>
        </p:nvGraphicFramePr>
        <p:xfrm>
          <a:off x="107504" y="1397000"/>
          <a:ext cx="8928992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300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 функции рынка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692539"/>
              </p:ext>
            </p:extLst>
          </p:nvPr>
        </p:nvGraphicFramePr>
        <p:xfrm>
          <a:off x="179512" y="1397000"/>
          <a:ext cx="8856984" cy="5272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862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рынка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3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Регулирующая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Оперативное реагирование с помощью цен на изменения, происходящие в экономике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(так, увеличение спроса на ка-кой-либо товар ведёт к росту цен на него, что стимулирует производство этого товара и приток капитала в данную от-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расль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как только спрос на данный товар насыщается, цена на него падает, что приводит к сокращению объёма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произ-водства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оттоку капитала в другие отрасли)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539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Стимулирующая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Стимулирование работы своих участников с помощью воз-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мещения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их затрат и предоставления возможности получать прибыль (снижение затрат производства, внедрение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дости-жений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научно-технического прогресса, совершенствование организации труда позволяют увеличить прибыль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товаро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-производителей)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50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 функции рынка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78286"/>
              </p:ext>
            </p:extLst>
          </p:nvPr>
        </p:nvGraphicFramePr>
        <p:xfrm>
          <a:off x="179512" y="1397000"/>
          <a:ext cx="8856984" cy="43604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444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рынка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55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Информационная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Предоставление информации, т.е. знаний, сведений,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необхо-димых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участникам рыночных отношений (прежде всего из-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менение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цен на различные товары позволяет субъектам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-ночных отношений выявить наиболее выгодные варианты купли-продажи и строить своё поведение на рынке). Дина-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мика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рыночных цен на товар за определённый промежуток времени характеризует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рыночную конъюнктуру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429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Селективная (лат.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selectio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- отбор)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Избавление общественного производства от экономически слабых, нежизнеспособных участников товарно-денежных отношений и поощрение развития эффективных,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перспек-тивных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форм хозяйствования.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5949280"/>
            <a:ext cx="8856984" cy="79208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Рыночная конъюнктура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соотношение спроса и предложения, характеризуемое динамикой рыночных цен на товар за определённый промежуток времени.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и функции рынка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71702669"/>
              </p:ext>
            </p:extLst>
          </p:nvPr>
        </p:nvGraphicFramePr>
        <p:xfrm>
          <a:off x="107504" y="1268760"/>
          <a:ext cx="8928992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744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Спрос, предложение, рыночная цена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856984" cy="79208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Спрос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это количество продукции, которое потребители готовы и в состоянии купить по определённой цене.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276872"/>
            <a:ext cx="8856984" cy="79208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Предложение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это количество продукта, которое производитель желает и способен произвести по данной цене.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62373110"/>
              </p:ext>
            </p:extLst>
          </p:nvPr>
        </p:nvGraphicFramePr>
        <p:xfrm>
          <a:off x="179512" y="2996952"/>
          <a:ext cx="885698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58130" y="5877272"/>
            <a:ext cx="8856984" cy="79208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Рыночная цена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это именно та цена, при которой товары и услуги действительно будут обменены на деньги.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75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Спрос, предложение, рыночная цена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856984" cy="1224136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Закон спроса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показывает обратную связь между количеством приобретаемого товара и его ценой. Он гласит: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«При прочих равных условиях снижение цены товара приведёт к увеличению спроса на него, и наоборот, рост цены ведёт к снижению спроса»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127992" y="6470054"/>
            <a:ext cx="381642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127992" y="3445718"/>
            <a:ext cx="0" cy="302433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32048" y="4165798"/>
            <a:ext cx="1800200" cy="18002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03956" y="628538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3494" y="6061699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</a:t>
            </a:r>
            <a:endParaRPr lang="ru-RU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2" y="341836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</a:t>
            </a:r>
            <a:endParaRPr lang="ru-RU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32048" y="398113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</a:t>
            </a:r>
            <a:endParaRPr lang="ru-RU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70986" y="559666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</a:t>
            </a:r>
            <a:endParaRPr lang="ru-RU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01723" y="4604233"/>
            <a:ext cx="2302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величина спроса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цена товара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dd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кривая спроса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1377</Words>
  <Application>Microsoft Office PowerPoint</Application>
  <PresentationFormat>Экран (4:3)</PresentationFormat>
  <Paragraphs>166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Cambria</vt:lpstr>
      <vt:lpstr>Segoe Condensed</vt:lpstr>
      <vt:lpstr>Business_Plan</vt:lpstr>
      <vt:lpstr>Рынок и его законы</vt:lpstr>
      <vt:lpstr>План</vt:lpstr>
      <vt:lpstr>Понятие и функции рынка</vt:lpstr>
      <vt:lpstr>Понятие и функции рынка</vt:lpstr>
      <vt:lpstr>Понятие и функции рынка</vt:lpstr>
      <vt:lpstr>Понятие и функции рынка</vt:lpstr>
      <vt:lpstr>Понятие и функции рынка</vt:lpstr>
      <vt:lpstr>Спрос, предложение, рыночная цена</vt:lpstr>
      <vt:lpstr>Спрос, предложение, рыночная цена</vt:lpstr>
      <vt:lpstr>Спрос, предложение, рыночная цена</vt:lpstr>
      <vt:lpstr>Спрос, предложение, рыночная цена</vt:lpstr>
      <vt:lpstr>Конкуренция и её роль в развитии экономики</vt:lpstr>
      <vt:lpstr>Конкуренция и её роль в развитии экономики</vt:lpstr>
      <vt:lpstr>Конкуренция и её роль в развитии экономики</vt:lpstr>
      <vt:lpstr>Рынок труда</vt:lpstr>
      <vt:lpstr>Рынок труда</vt:lpstr>
      <vt:lpstr>Рынок труда</vt:lpstr>
      <vt:lpstr>Рынок труда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Рынок и его законы</dc:title>
  <dc:subject>Рынок и его законы</dc:subject>
  <dc:creator/>
  <dc:description>Презентация</dc:description>
  <cp:lastModifiedBy/>
  <cp:revision>1</cp:revision>
  <dcterms:created xsi:type="dcterms:W3CDTF">2016-11-03T16:53:09Z</dcterms:created>
  <dcterms:modified xsi:type="dcterms:W3CDTF">2017-12-05T14:07:15Z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05.12.2017</vt:lpwstr>
  </property>
</Properties>
</file>